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9" r:id="rId3"/>
    <p:sldId id="283" r:id="rId4"/>
    <p:sldId id="284" r:id="rId5"/>
    <p:sldId id="298" r:id="rId6"/>
    <p:sldId id="256" r:id="rId7"/>
    <p:sldId id="257" r:id="rId8"/>
    <p:sldId id="266" r:id="rId9"/>
    <p:sldId id="267" r:id="rId10"/>
    <p:sldId id="268" r:id="rId11"/>
    <p:sldId id="258" r:id="rId12"/>
    <p:sldId id="259" r:id="rId13"/>
    <p:sldId id="260" r:id="rId14"/>
    <p:sldId id="261" r:id="rId15"/>
    <p:sldId id="262" r:id="rId16"/>
    <p:sldId id="263" r:id="rId17"/>
    <p:sldId id="264" r:id="rId18"/>
    <p:sldId id="265" r:id="rId19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6" d="100"/>
          <a:sy n="116" d="100"/>
        </p:scale>
        <p:origin x="33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2" Type="http://schemas.openxmlformats.org/officeDocument/2006/relationships/tableStyles" Target="tableStyles.xml"/><Relationship Id="rId21" Type="http://schemas.openxmlformats.org/officeDocument/2006/relationships/viewProps" Target="viewProps.xml"/><Relationship Id="rId20" Type="http://schemas.openxmlformats.org/officeDocument/2006/relationships/presProps" Target="presProps.xml"/><Relationship Id="rId2" Type="http://schemas.openxmlformats.org/officeDocument/2006/relationships/theme" Target="theme/theme1.xml"/><Relationship Id="rId19" Type="http://schemas.openxmlformats.org/officeDocument/2006/relationships/slide" Target="slides/slide17.xml"/><Relationship Id="rId18" Type="http://schemas.openxmlformats.org/officeDocument/2006/relationships/slide" Target="slides/slide16.xml"/><Relationship Id="rId17" Type="http://schemas.openxmlformats.org/officeDocument/2006/relationships/slide" Target="slides/slide15.xml"/><Relationship Id="rId16" Type="http://schemas.openxmlformats.org/officeDocument/2006/relationships/slide" Target="slides/slide14.xml"/><Relationship Id="rId15" Type="http://schemas.openxmlformats.org/officeDocument/2006/relationships/slide" Target="slides/slide13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4" Type="http://schemas.openxmlformats.org/officeDocument/2006/relationships/tags" Target="../tags/tag3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36552" y="2740026"/>
            <a:ext cx="11104033" cy="792163"/>
          </a:xfrm>
        </p:spPr>
        <p:txBody>
          <a:bodyPr/>
          <a:lstStyle>
            <a:lvl1pPr>
              <a:defRPr sz="4600"/>
            </a:lvl1pPr>
          </a:lstStyle>
          <a:p>
            <a:pPr lvl="0"/>
            <a:r>
              <a:rPr lang="zh-CN" noProof="0" dirty="0" smtClean="0">
                <a:sym typeface="Arial" pitchFamily="34" charset="0"/>
              </a:rPr>
              <a:t>单击此处编辑母版标题样式</a:t>
            </a:r>
            <a:endParaRPr lang="zh-CN" noProof="0" dirty="0" smtClean="0">
              <a:sym typeface="Arial" pitchFamily="34" charset="0"/>
            </a:endParaRP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80585" y="3589338"/>
            <a:ext cx="9215967" cy="696912"/>
          </a:xfrm>
        </p:spPr>
        <p:txBody>
          <a:bodyPr>
            <a:normAutofit/>
          </a:bodyPr>
          <a:lstStyle>
            <a:lvl1pPr marL="0" indent="0" algn="ctr">
              <a:buFontTx/>
              <a:buNone/>
              <a:defRPr sz="2400"/>
            </a:lvl1pPr>
          </a:lstStyle>
          <a:p>
            <a:pPr lvl="0"/>
            <a:r>
              <a:rPr lang="zh-CN" noProof="0" dirty="0" smtClean="0">
                <a:sym typeface="Arial" pitchFamily="34" charset="0"/>
              </a:rPr>
              <a:t>单击此处编辑母版副标题样式</a:t>
            </a:r>
            <a:endParaRPr lang="zh-CN" noProof="0" dirty="0" smtClean="0">
              <a:sym typeface="Arial" pitchFamily="34" charset="0"/>
            </a:endParaRPr>
          </a:p>
        </p:txBody>
      </p:sp>
      <p:sp>
        <p:nvSpPr>
          <p:cNvPr id="2055" name="ksoSlideStyle" descr="#wm#_8_01_100_1110" hidden="1"/>
          <p:cNvSpPr>
            <a:spLocks noChangeArrowheads="1"/>
          </p:cNvSpPr>
          <p:nvPr/>
        </p:nvSpPr>
        <p:spPr bwMode="auto">
          <a:xfrm>
            <a:off x="0" y="0"/>
            <a:ext cx="16933" cy="127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tx1"/>
            </a:solidFill>
            <a:miter lim="800000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algn="ctr">
              <a:spcBef>
                <a:spcPct val="20000"/>
              </a:spcBef>
              <a:defRPr>
                <a:solidFill>
                  <a:schemeClr val="bg1"/>
                </a:solidFill>
                <a:latin typeface="Arial" pitchFamily="34" charset="0"/>
                <a:ea typeface="黑体" pitchFamily="49" charset="-122"/>
                <a:sym typeface="Arial" pitchFamily="34" charset="0"/>
              </a:defRPr>
            </a:lvl1pPr>
            <a:lvl2pPr algn="ctr">
              <a:spcBef>
                <a:spcPct val="20000"/>
              </a:spcBef>
              <a:defRPr sz="1600">
                <a:solidFill>
                  <a:schemeClr val="bg1"/>
                </a:solidFill>
                <a:latin typeface="Arial" pitchFamily="34" charset="0"/>
                <a:ea typeface="黑体" pitchFamily="49" charset="-122"/>
                <a:sym typeface="Arial" pitchFamily="34" charset="0"/>
              </a:defRPr>
            </a:lvl2pPr>
            <a:lvl3pPr algn="ctr">
              <a:spcBef>
                <a:spcPct val="20000"/>
              </a:spcBef>
              <a:defRPr sz="1600">
                <a:solidFill>
                  <a:schemeClr val="bg1"/>
                </a:solidFill>
                <a:latin typeface="Arial" pitchFamily="34" charset="0"/>
                <a:ea typeface="黑体" pitchFamily="49" charset="-122"/>
                <a:sym typeface="Arial" pitchFamily="34" charset="0"/>
              </a:defRPr>
            </a:lvl3pPr>
            <a:lvl4pPr algn="ctr">
              <a:spcBef>
                <a:spcPct val="20000"/>
              </a:spcBef>
              <a:defRPr sz="1600">
                <a:solidFill>
                  <a:schemeClr val="bg1"/>
                </a:solidFill>
                <a:latin typeface="Arial" pitchFamily="34" charset="0"/>
                <a:ea typeface="黑体" pitchFamily="49" charset="-122"/>
                <a:sym typeface="Arial" pitchFamily="34" charset="0"/>
              </a:defRPr>
            </a:lvl4pPr>
            <a:lvl5pPr algn="ctr">
              <a:spcBef>
                <a:spcPct val="20000"/>
              </a:spcBef>
              <a:defRPr sz="1600">
                <a:solidFill>
                  <a:schemeClr val="bg1"/>
                </a:solidFill>
                <a:latin typeface="Arial" pitchFamily="34" charset="0"/>
                <a:ea typeface="黑体" pitchFamily="49" charset="-122"/>
                <a:sym typeface="Arial" pitchFamily="34" charset="0"/>
              </a:defRPr>
            </a:lvl5pPr>
            <a:lvl6pPr algn="ctr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chemeClr val="bg1"/>
                </a:solidFill>
                <a:latin typeface="Arial" pitchFamily="34" charset="0"/>
                <a:ea typeface="黑体" pitchFamily="49" charset="-122"/>
                <a:sym typeface="Arial" pitchFamily="34" charset="0"/>
              </a:defRPr>
            </a:lvl6pPr>
            <a:lvl7pPr algn="ctr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chemeClr val="bg1"/>
                </a:solidFill>
                <a:latin typeface="Arial" pitchFamily="34" charset="0"/>
                <a:ea typeface="黑体" pitchFamily="49" charset="-122"/>
                <a:sym typeface="Arial" pitchFamily="34" charset="0"/>
              </a:defRPr>
            </a:lvl7pPr>
            <a:lvl8pPr algn="ctr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chemeClr val="bg1"/>
                </a:solidFill>
                <a:latin typeface="Arial" pitchFamily="34" charset="0"/>
                <a:ea typeface="黑体" pitchFamily="49" charset="-122"/>
                <a:sym typeface="Arial" pitchFamily="34" charset="0"/>
              </a:defRPr>
            </a:lvl8pPr>
            <a:lvl9pPr algn="ctr" eaLnBrk="0" fontAlgn="base" hangingPunct="0">
              <a:spcBef>
                <a:spcPct val="20000"/>
              </a:spcBef>
              <a:spcAft>
                <a:spcPct val="0"/>
              </a:spcAft>
              <a:defRPr sz="1600">
                <a:solidFill>
                  <a:schemeClr val="bg1"/>
                </a:solidFill>
                <a:latin typeface="Arial" pitchFamily="34" charset="0"/>
                <a:ea typeface="黑体" pitchFamily="49" charset="-122"/>
                <a:sym typeface="Arial" pitchFamily="34" charset="0"/>
              </a:defRPr>
            </a:lvl9pPr>
          </a:lstStyle>
          <a:p>
            <a:pPr marL="3175" indent="-3175" algn="l">
              <a:buFontTx/>
              <a:buChar char="•"/>
            </a:pPr>
            <a:endParaRPr lang="zh-CN" altLang="zh-CN" sz="1600"/>
          </a:p>
        </p:txBody>
      </p:sp>
      <p:grpSp>
        <p:nvGrpSpPr>
          <p:cNvPr id="2056" name="Group 2" descr="#wm#_8_01_*Z"/>
          <p:cNvGrpSpPr/>
          <p:nvPr/>
        </p:nvGrpSpPr>
        <p:grpSpPr bwMode="auto">
          <a:xfrm>
            <a:off x="-93133" y="2185988"/>
            <a:ext cx="12045951" cy="4672012"/>
            <a:chOff x="0" y="0"/>
            <a:chExt cx="14271" cy="7356"/>
          </a:xfrm>
        </p:grpSpPr>
        <p:sp>
          <p:nvSpPr>
            <p:cNvPr id="2057" name="弧形 17" descr="#wm#_8_01_*Z"/>
            <p:cNvSpPr/>
            <p:nvPr/>
          </p:nvSpPr>
          <p:spPr bwMode="auto">
            <a:xfrm flipH="1" flipV="1">
              <a:off x="15" y="0"/>
              <a:ext cx="14256" cy="7357"/>
            </a:xfrm>
            <a:custGeom>
              <a:avLst/>
              <a:gdLst>
                <a:gd name="T0" fmla="*/ 1689652 w 3379304"/>
                <a:gd name="T1" fmla="*/ 0 h 2988455"/>
                <a:gd name="T2" fmla="*/ 3372955 w 3379304"/>
                <a:gd name="T3" fmla="*/ 1364813 h 2988455"/>
                <a:gd name="T4" fmla="*/ 1689652 w 3379304"/>
                <a:gd name="T5" fmla="*/ 1494228 h 2988455"/>
                <a:gd name="T6" fmla="*/ 1689652 w 3379304"/>
                <a:gd name="T7" fmla="*/ 0 h 2988455"/>
                <a:gd name="T8" fmla="*/ 1689652 w 3379304"/>
                <a:gd name="T9" fmla="*/ 0 h 2988455"/>
                <a:gd name="T10" fmla="*/ 3372955 w 3379304"/>
                <a:gd name="T11" fmla="*/ 1364813 h 2988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79304" h="2988455" stroke="0">
                  <a:moveTo>
                    <a:pt x="1689652" y="0"/>
                  </a:moveTo>
                  <a:cubicBezTo>
                    <a:pt x="2566100" y="0"/>
                    <a:pt x="3297046" y="592647"/>
                    <a:pt x="3372955" y="1364813"/>
                  </a:cubicBezTo>
                  <a:lnTo>
                    <a:pt x="1689652" y="1494228"/>
                  </a:lnTo>
                  <a:lnTo>
                    <a:pt x="1689652" y="0"/>
                  </a:lnTo>
                  <a:close/>
                </a:path>
                <a:path w="3379304" h="2988455" fill="none">
                  <a:moveTo>
                    <a:pt x="1689652" y="0"/>
                  </a:moveTo>
                  <a:cubicBezTo>
                    <a:pt x="2566100" y="0"/>
                    <a:pt x="3297046" y="592647"/>
                    <a:pt x="3372955" y="1364813"/>
                  </a:cubicBezTo>
                </a:path>
              </a:pathLst>
            </a:custGeom>
            <a:noFill/>
            <a:ln w="6350" cap="flat" cmpd="sng">
              <a:solidFill>
                <a:schemeClr val="bg1"/>
              </a:solidFill>
              <a:miter lim="800000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zh-CN" altLang="en-US" sz="1800"/>
            </a:p>
          </p:txBody>
        </p:sp>
        <p:sp>
          <p:nvSpPr>
            <p:cNvPr id="2058" name="弧形 17" descr="#wm#_8_01_*Z"/>
            <p:cNvSpPr/>
            <p:nvPr/>
          </p:nvSpPr>
          <p:spPr bwMode="auto">
            <a:xfrm flipH="1" flipV="1">
              <a:off x="0" y="1092"/>
              <a:ext cx="9621" cy="5133"/>
            </a:xfrm>
            <a:custGeom>
              <a:avLst/>
              <a:gdLst>
                <a:gd name="T0" fmla="*/ 1689652 w 3379304"/>
                <a:gd name="T1" fmla="*/ 0 h 2988455"/>
                <a:gd name="T2" fmla="*/ 3372955 w 3379304"/>
                <a:gd name="T3" fmla="*/ 1364813 h 2988455"/>
                <a:gd name="T4" fmla="*/ 1689652 w 3379304"/>
                <a:gd name="T5" fmla="*/ 1494228 h 2988455"/>
                <a:gd name="T6" fmla="*/ 1689652 w 3379304"/>
                <a:gd name="T7" fmla="*/ 0 h 2988455"/>
                <a:gd name="T8" fmla="*/ 1689652 w 3379304"/>
                <a:gd name="T9" fmla="*/ 0 h 2988455"/>
                <a:gd name="T10" fmla="*/ 3372955 w 3379304"/>
                <a:gd name="T11" fmla="*/ 1364813 h 2988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79304" h="2988455" stroke="0">
                  <a:moveTo>
                    <a:pt x="1689652" y="0"/>
                  </a:moveTo>
                  <a:cubicBezTo>
                    <a:pt x="2566100" y="0"/>
                    <a:pt x="3297046" y="592647"/>
                    <a:pt x="3372955" y="1364813"/>
                  </a:cubicBezTo>
                  <a:lnTo>
                    <a:pt x="1689652" y="1494228"/>
                  </a:lnTo>
                  <a:lnTo>
                    <a:pt x="1689652" y="0"/>
                  </a:lnTo>
                  <a:close/>
                </a:path>
                <a:path w="3379304" h="2988455" fill="none">
                  <a:moveTo>
                    <a:pt x="1689652" y="0"/>
                  </a:moveTo>
                  <a:cubicBezTo>
                    <a:pt x="2566100" y="0"/>
                    <a:pt x="3297046" y="592647"/>
                    <a:pt x="3372955" y="1364813"/>
                  </a:cubicBezTo>
                </a:path>
              </a:pathLst>
            </a:custGeom>
            <a:noFill/>
            <a:ln w="6350" cap="flat" cmpd="sng">
              <a:solidFill>
                <a:schemeClr val="bg1"/>
              </a:solidFill>
              <a:miter lim="800000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zh-CN" altLang="en-US" sz="1800"/>
            </a:p>
          </p:txBody>
        </p:sp>
        <p:sp>
          <p:nvSpPr>
            <p:cNvPr id="2059" name="弧形 17" descr="#wm#_8_01_*Z"/>
            <p:cNvSpPr/>
            <p:nvPr/>
          </p:nvSpPr>
          <p:spPr bwMode="auto">
            <a:xfrm flipH="1" flipV="1">
              <a:off x="0" y="2080"/>
              <a:ext cx="7127" cy="3300"/>
            </a:xfrm>
            <a:custGeom>
              <a:avLst/>
              <a:gdLst>
                <a:gd name="T0" fmla="*/ 1689652 w 3379304"/>
                <a:gd name="T1" fmla="*/ 0 h 2988455"/>
                <a:gd name="T2" fmla="*/ 3372955 w 3379304"/>
                <a:gd name="T3" fmla="*/ 1364813 h 2988455"/>
                <a:gd name="T4" fmla="*/ 1689652 w 3379304"/>
                <a:gd name="T5" fmla="*/ 1494228 h 2988455"/>
                <a:gd name="T6" fmla="*/ 1689652 w 3379304"/>
                <a:gd name="T7" fmla="*/ 0 h 2988455"/>
                <a:gd name="T8" fmla="*/ 1689652 w 3379304"/>
                <a:gd name="T9" fmla="*/ 0 h 2988455"/>
                <a:gd name="T10" fmla="*/ 3372955 w 3379304"/>
                <a:gd name="T11" fmla="*/ 1364813 h 2988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79304" h="2988455" stroke="0">
                  <a:moveTo>
                    <a:pt x="1689652" y="0"/>
                  </a:moveTo>
                  <a:cubicBezTo>
                    <a:pt x="2566100" y="0"/>
                    <a:pt x="3297046" y="592647"/>
                    <a:pt x="3372955" y="1364813"/>
                  </a:cubicBezTo>
                  <a:lnTo>
                    <a:pt x="1689652" y="1494228"/>
                  </a:lnTo>
                  <a:lnTo>
                    <a:pt x="1689652" y="0"/>
                  </a:lnTo>
                  <a:close/>
                </a:path>
                <a:path w="3379304" h="2988455" fill="none">
                  <a:moveTo>
                    <a:pt x="1689652" y="0"/>
                  </a:moveTo>
                  <a:cubicBezTo>
                    <a:pt x="2566100" y="0"/>
                    <a:pt x="3297046" y="592647"/>
                    <a:pt x="3372955" y="1364813"/>
                  </a:cubicBezTo>
                </a:path>
              </a:pathLst>
            </a:custGeom>
            <a:noFill/>
            <a:ln w="6350" cap="flat" cmpd="sng">
              <a:solidFill>
                <a:schemeClr val="bg1"/>
              </a:solidFill>
              <a:miter lim="800000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/>
            <a:lstStyle/>
            <a:p>
              <a:endParaRPr lang="zh-CN" altLang="en-US" sz="1800"/>
            </a:p>
          </p:txBody>
        </p:sp>
      </p:grpSp>
      <p:sp>
        <p:nvSpPr>
          <p:cNvPr id="2060" name="Line 7" descr="#wm#_8_01_*Z"/>
          <p:cNvSpPr>
            <a:spLocks noChangeShapeType="1"/>
          </p:cNvSpPr>
          <p:nvPr/>
        </p:nvSpPr>
        <p:spPr bwMode="auto">
          <a:xfrm>
            <a:off x="2074333" y="3556000"/>
            <a:ext cx="7630584" cy="0"/>
          </a:xfrm>
          <a:prstGeom prst="line">
            <a:avLst/>
          </a:prstGeom>
          <a:noFill/>
          <a:ln w="9525" cap="flat" cmpd="sng">
            <a:solidFill>
              <a:schemeClr val="bg1"/>
            </a:solidFill>
            <a:miter lim="800000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1800"/>
          </a:p>
        </p:txBody>
      </p:sp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  <p:grpSp>
        <p:nvGrpSpPr>
          <p:cNvPr id="19" name="Group 13"/>
          <p:cNvGrpSpPr/>
          <p:nvPr/>
        </p:nvGrpSpPr>
        <p:grpSpPr bwMode="auto">
          <a:xfrm>
            <a:off x="9827752" y="167641"/>
            <a:ext cx="2198687" cy="2220913"/>
            <a:chOff x="0" y="0"/>
            <a:chExt cx="4369" cy="4415"/>
          </a:xfrm>
        </p:grpSpPr>
        <p:sp>
          <p:nvSpPr>
            <p:cNvPr id="20" name="Oval 12" descr="#wm#_8_01_*Z"/>
            <p:cNvSpPr>
              <a:spLocks noChangeArrowheads="1"/>
            </p:cNvSpPr>
            <p:nvPr/>
          </p:nvSpPr>
          <p:spPr bwMode="auto">
            <a:xfrm>
              <a:off x="927" y="923"/>
              <a:ext cx="2608" cy="2607"/>
            </a:xfrm>
            <a:prstGeom prst="ellipse">
              <a:avLst/>
            </a:prstGeom>
            <a:solidFill>
              <a:schemeClr val="bg1">
                <a:alpha val="78999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algn="ctr">
                <a:spcBef>
                  <a:spcPct val="20000"/>
                </a:spcBef>
                <a:defRPr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1pPr>
              <a:lvl2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2pPr>
              <a:lvl3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3pPr>
              <a:lvl4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4pPr>
              <a:lvl5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5pPr>
              <a:lvl6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6pPr>
              <a:lvl7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7pPr>
              <a:lvl8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8pPr>
              <a:lvl9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9pPr>
            </a:lstStyle>
            <a:p>
              <a:pPr marL="3175" indent="-3175" algn="l">
                <a:buFontTx/>
                <a:buChar char="•"/>
              </a:pPr>
              <a:endParaRPr lang="zh-CN" altLang="zh-CN" sz="1600"/>
            </a:p>
          </p:txBody>
        </p:sp>
        <p:sp>
          <p:nvSpPr>
            <p:cNvPr id="21" name="Oval 10" descr="#wm#_8_01_*Z"/>
            <p:cNvSpPr>
              <a:spLocks noChangeArrowheads="1"/>
            </p:cNvSpPr>
            <p:nvPr/>
          </p:nvSpPr>
          <p:spPr bwMode="auto">
            <a:xfrm>
              <a:off x="0" y="1805"/>
              <a:ext cx="2610" cy="2610"/>
            </a:xfrm>
            <a:prstGeom prst="ellipse">
              <a:avLst/>
            </a:prstGeom>
            <a:solidFill>
              <a:srgbClr val="FFFFFF">
                <a:alpha val="28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algn="ctr">
                <a:spcBef>
                  <a:spcPct val="20000"/>
                </a:spcBef>
                <a:defRPr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1pPr>
              <a:lvl2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2pPr>
              <a:lvl3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3pPr>
              <a:lvl4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4pPr>
              <a:lvl5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5pPr>
              <a:lvl6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6pPr>
              <a:lvl7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7pPr>
              <a:lvl8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8pPr>
              <a:lvl9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9pPr>
            </a:lstStyle>
            <a:p>
              <a:pPr marL="3175" indent="-3175" algn="l">
                <a:buFontTx/>
                <a:buChar char="•"/>
              </a:pPr>
              <a:endParaRPr lang="zh-CN" altLang="zh-CN" sz="1600"/>
            </a:p>
          </p:txBody>
        </p:sp>
        <p:sp>
          <p:nvSpPr>
            <p:cNvPr id="22" name="Oval 11" descr="#wm#_8_01_*Z"/>
            <p:cNvSpPr>
              <a:spLocks noChangeArrowheads="1"/>
            </p:cNvSpPr>
            <p:nvPr/>
          </p:nvSpPr>
          <p:spPr bwMode="auto">
            <a:xfrm>
              <a:off x="1759" y="1805"/>
              <a:ext cx="2610" cy="2610"/>
            </a:xfrm>
            <a:prstGeom prst="ellipse">
              <a:avLst/>
            </a:prstGeom>
            <a:solidFill>
              <a:srgbClr val="FFFFFF">
                <a:alpha val="28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algn="ctr">
                <a:spcBef>
                  <a:spcPct val="20000"/>
                </a:spcBef>
                <a:defRPr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1pPr>
              <a:lvl2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2pPr>
              <a:lvl3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3pPr>
              <a:lvl4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4pPr>
              <a:lvl5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5pPr>
              <a:lvl6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6pPr>
              <a:lvl7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7pPr>
              <a:lvl8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8pPr>
              <a:lvl9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9pPr>
            </a:lstStyle>
            <a:p>
              <a:pPr marL="3175" indent="-3175" algn="l">
                <a:buFontTx/>
                <a:buChar char="•"/>
              </a:pPr>
              <a:endParaRPr lang="zh-CN" altLang="zh-CN" sz="1600"/>
            </a:p>
          </p:txBody>
        </p:sp>
        <p:sp>
          <p:nvSpPr>
            <p:cNvPr id="23" name="Oval 14" descr="#wm#_8_01_*Z"/>
            <p:cNvSpPr>
              <a:spLocks noChangeArrowheads="1"/>
            </p:cNvSpPr>
            <p:nvPr/>
          </p:nvSpPr>
          <p:spPr bwMode="auto">
            <a:xfrm>
              <a:off x="0" y="20"/>
              <a:ext cx="2610" cy="2610"/>
            </a:xfrm>
            <a:prstGeom prst="ellipse">
              <a:avLst/>
            </a:prstGeom>
            <a:solidFill>
              <a:srgbClr val="FFFFFF">
                <a:alpha val="28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algn="ctr">
                <a:spcBef>
                  <a:spcPct val="20000"/>
                </a:spcBef>
                <a:defRPr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1pPr>
              <a:lvl2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2pPr>
              <a:lvl3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3pPr>
              <a:lvl4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4pPr>
              <a:lvl5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5pPr>
              <a:lvl6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6pPr>
              <a:lvl7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7pPr>
              <a:lvl8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8pPr>
              <a:lvl9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9pPr>
            </a:lstStyle>
            <a:p>
              <a:pPr marL="3175" indent="-3175" algn="l">
                <a:buFontTx/>
                <a:buChar char="•"/>
              </a:pPr>
              <a:endParaRPr lang="zh-CN" altLang="zh-CN" sz="1600"/>
            </a:p>
          </p:txBody>
        </p:sp>
        <p:sp>
          <p:nvSpPr>
            <p:cNvPr id="24" name="Oval 15" descr="#wm#_8_01_*Z"/>
            <p:cNvSpPr>
              <a:spLocks noChangeArrowheads="1"/>
            </p:cNvSpPr>
            <p:nvPr/>
          </p:nvSpPr>
          <p:spPr bwMode="auto">
            <a:xfrm>
              <a:off x="1759" y="0"/>
              <a:ext cx="2610" cy="2608"/>
            </a:xfrm>
            <a:prstGeom prst="ellipse">
              <a:avLst/>
            </a:prstGeom>
            <a:solidFill>
              <a:srgbClr val="FFFFFF">
                <a:alpha val="28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/>
            <a:lstStyle>
              <a:lvl1pPr algn="ctr">
                <a:spcBef>
                  <a:spcPct val="20000"/>
                </a:spcBef>
                <a:defRPr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1pPr>
              <a:lvl2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2pPr>
              <a:lvl3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3pPr>
              <a:lvl4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4pPr>
              <a:lvl5pPr algn="ctr">
                <a:spcBef>
                  <a:spcPct val="20000"/>
                </a:spcBef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5pPr>
              <a:lvl6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6pPr>
              <a:lvl7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7pPr>
              <a:lvl8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8pPr>
              <a:lvl9pPr algn="ctr" eaLnBrk="0" fontAlgn="base" hangingPunct="0">
                <a:spcBef>
                  <a:spcPct val="20000"/>
                </a:spcBef>
                <a:spcAft>
                  <a:spcPct val="0"/>
                </a:spcAft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9pPr>
            </a:lstStyle>
            <a:p>
              <a:pPr marL="3175" indent="-3175" algn="l">
                <a:buFontTx/>
                <a:buChar char="•"/>
              </a:pPr>
              <a:endParaRPr lang="zh-CN" altLang="zh-CN" sz="1600"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  <p:sp>
        <p:nvSpPr>
          <p:cNvPr id="6" name="内容占位符 6"/>
          <p:cNvSpPr>
            <a:spLocks noGrp="1"/>
          </p:cNvSpPr>
          <p:nvPr>
            <p:ph sz="quarter" idx="13"/>
          </p:nvPr>
        </p:nvSpPr>
        <p:spPr>
          <a:xfrm>
            <a:off x="609600" y="412955"/>
            <a:ext cx="10972800" cy="5575095"/>
          </a:xfrm>
        </p:spPr>
        <p:txBody>
          <a:bodyPr/>
          <a:lstStyle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3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289163-1044-4CC5-9CAF-1F444CF994C7}" type="datetime1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4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5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756CBE-6C34-4C8A-BDFC-8A42770055F9}" type="slidenum">
              <a:rPr lang="zh-CN" altLang="en-US"/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76000" y="637200"/>
            <a:ext cx="9806400" cy="1069200"/>
          </a:xfrm>
        </p:spPr>
        <p:txBody>
          <a:bodyPr>
            <a:normAutofit/>
          </a:bodyPr>
          <a:lstStyle>
            <a:lvl1pPr algn="l">
              <a:defRPr>
                <a:latin typeface="+mj-ea"/>
                <a:ea typeface="+mj-ea"/>
              </a:defRPr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609600" y="2278800"/>
            <a:ext cx="10972800" cy="3888000"/>
          </a:xfrm>
        </p:spPr>
        <p:txBody>
          <a:bodyPr>
            <a:normAutofit/>
          </a:bodyPr>
          <a:lstStyle>
            <a:lvl1pPr>
              <a:defRPr sz="2400">
                <a:latin typeface="+mn-ea"/>
                <a:ea typeface="+mn-ea"/>
              </a:defRPr>
            </a:lvl1pPr>
            <a:lvl2pPr>
              <a:defRPr sz="2000">
                <a:latin typeface="+mn-ea"/>
                <a:ea typeface="+mn-ea"/>
              </a:defRPr>
            </a:lvl2pPr>
            <a:lvl3pPr>
              <a:defRPr sz="1800">
                <a:latin typeface="+mn-ea"/>
                <a:ea typeface="+mn-ea"/>
              </a:defRPr>
            </a:lvl3pPr>
            <a:lvl4pPr>
              <a:defRPr sz="1800">
                <a:latin typeface="+mn-ea"/>
                <a:ea typeface="+mn-ea"/>
              </a:defRPr>
            </a:lvl4pPr>
            <a:lvl5pPr>
              <a:defRPr sz="1800">
                <a:latin typeface="+mn-ea"/>
                <a:ea typeface="+mn-ea"/>
              </a:defRPr>
            </a:lvl5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831851" y="1709739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dirty="0" smtClean="0"/>
              <a:t>单击此处编辑标题</a:t>
            </a:r>
            <a:endParaRPr lang="zh-CN" altLang="en-US" dirty="0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9034" cy="823912"/>
          </a:xfrm>
        </p:spPr>
        <p:txBody>
          <a:bodyPr anchor="b">
            <a:normAutofit/>
          </a:bodyPr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9034" cy="3684588"/>
          </a:xfrm>
        </p:spPr>
        <p:txBody>
          <a:bodyPr/>
          <a:lstStyle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</p:spPr>
        <p:txBody>
          <a:bodyPr anchor="b">
            <a:normAutofit/>
          </a:bodyPr>
          <a:lstStyle>
            <a:lvl1pPr marL="0" indent="0">
              <a:buNone/>
              <a:defRPr sz="32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</p:spPr>
        <p:txBody>
          <a:bodyPr/>
          <a:lstStyle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  <p:sp>
        <p:nvSpPr>
          <p:cNvPr id="10" name="标题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3"/>
          <p:cNvGrpSpPr/>
          <p:nvPr>
            <p:custDataLst>
              <p:tags r:id="rId2"/>
            </p:custDataLst>
          </p:nvPr>
        </p:nvGrpSpPr>
        <p:grpSpPr bwMode="auto">
          <a:xfrm>
            <a:off x="4760384" y="1237615"/>
            <a:ext cx="2671233" cy="2671200"/>
            <a:chOff x="0" y="0"/>
            <a:chExt cx="3156" cy="3156"/>
          </a:xfrm>
        </p:grpSpPr>
        <p:sp>
          <p:nvSpPr>
            <p:cNvPr id="7" name="Oval 3"/>
            <p:cNvSpPr>
              <a:spLocks noChangeArrowheads="1"/>
            </p:cNvSpPr>
            <p:nvPr>
              <p:custDataLst>
                <p:tags r:id="rId3"/>
              </p:custDataLst>
            </p:nvPr>
          </p:nvSpPr>
          <p:spPr bwMode="auto">
            <a:xfrm>
              <a:off x="255" y="360"/>
              <a:ext cx="2618" cy="2618"/>
            </a:xfrm>
            <a:prstGeom prst="ellipse">
              <a:avLst/>
            </a:prstGeom>
            <a:solidFill>
              <a:srgbClr val="FFFFFF">
                <a:alpha val="28999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lIns="90170" tIns="46990" rIns="90170" bIns="46990" anchor="ctr">
              <a:normAutofit/>
            </a:bodyPr>
            <a:lstStyle>
              <a:lvl1pPr>
                <a:spcBef>
                  <a:spcPct val="20000"/>
                </a:spcBef>
                <a:buChar char="•"/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1600">
                  <a:solidFill>
                    <a:schemeClr val="bg1"/>
                  </a:solidFill>
                  <a:latin typeface="Arial" pitchFamily="34" charset="0"/>
                  <a:ea typeface="黑体" pitchFamily="49" charset="-122"/>
                  <a:sym typeface="Arial" pitchFamily="34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zh-CN" altLang="zh-CN" sz="2800" dirty="0">
                <a:solidFill>
                  <a:schemeClr val="tx1"/>
                </a:solidFill>
                <a:latin typeface="+mj-lt"/>
                <a:ea typeface="+mj-ea"/>
                <a:cs typeface="+mj-cs"/>
              </a:endParaRPr>
            </a:p>
          </p:txBody>
        </p:sp>
        <p:sp>
          <p:nvSpPr>
            <p:cNvPr id="8" name="空心弧 9"/>
            <p:cNvSpPr/>
            <p:nvPr>
              <p:custDataLst>
                <p:tags r:id="rId4"/>
              </p:custDataLst>
            </p:nvPr>
          </p:nvSpPr>
          <p:spPr bwMode="auto">
            <a:xfrm rot="10800000">
              <a:off x="0" y="0"/>
              <a:ext cx="3156" cy="3156"/>
            </a:xfrm>
            <a:custGeom>
              <a:avLst/>
              <a:gdLst>
                <a:gd name="T0" fmla="*/ 0 w 1623849"/>
                <a:gd name="T1" fmla="*/ 811925 h 1623849"/>
                <a:gd name="T2" fmla="*/ 426170 w 1623849"/>
                <a:gd name="T3" fmla="*/ 97492 h 1623849"/>
                <a:gd name="T4" fmla="*/ 1257296 w 1623849"/>
                <a:gd name="T5" fmla="*/ 133053 h 1623849"/>
                <a:gd name="T6" fmla="*/ 1620883 w 1623849"/>
                <a:gd name="T7" fmla="*/ 881278 h 1623849"/>
                <a:gd name="T8" fmla="*/ 1616351 w 1623849"/>
                <a:gd name="T9" fmla="*/ 880889 h 1623849"/>
                <a:gd name="T10" fmla="*/ 1254800 w 1623849"/>
                <a:gd name="T11" fmla="*/ 136855 h 1623849"/>
                <a:gd name="T12" fmla="*/ 428328 w 1623849"/>
                <a:gd name="T13" fmla="*/ 101493 h 1623849"/>
                <a:gd name="T14" fmla="*/ 4545 w 1623849"/>
                <a:gd name="T15" fmla="*/ 811925 h 1623849"/>
                <a:gd name="T16" fmla="*/ 0 w 1623849"/>
                <a:gd name="T17" fmla="*/ 811925 h 1623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3849" h="1623849">
                  <a:moveTo>
                    <a:pt x="0" y="811925"/>
                  </a:moveTo>
                  <a:cubicBezTo>
                    <a:pt x="0" y="513567"/>
                    <a:pt x="163637" y="239245"/>
                    <a:pt x="426170" y="97492"/>
                  </a:cubicBezTo>
                  <a:cubicBezTo>
                    <a:pt x="688703" y="-44262"/>
                    <a:pt x="1007831" y="-30607"/>
                    <a:pt x="1257296" y="133053"/>
                  </a:cubicBezTo>
                  <a:cubicBezTo>
                    <a:pt x="1506761" y="296713"/>
                    <a:pt x="1646368" y="584010"/>
                    <a:pt x="1620883" y="881278"/>
                  </a:cubicBezTo>
                  <a:lnTo>
                    <a:pt x="1616351" y="880889"/>
                  </a:lnTo>
                  <a:cubicBezTo>
                    <a:pt x="1641693" y="585286"/>
                    <a:pt x="1502868" y="299598"/>
                    <a:pt x="1254800" y="136855"/>
                  </a:cubicBezTo>
                  <a:cubicBezTo>
                    <a:pt x="1006732" y="-25889"/>
                    <a:pt x="689391" y="-39467"/>
                    <a:pt x="428328" y="101493"/>
                  </a:cubicBezTo>
                  <a:cubicBezTo>
                    <a:pt x="167265" y="242453"/>
                    <a:pt x="4545" y="515238"/>
                    <a:pt x="4545" y="811925"/>
                  </a:cubicBezTo>
                  <a:lnTo>
                    <a:pt x="0" y="811925"/>
                  </a:lnTo>
                  <a:close/>
                </a:path>
              </a:pathLst>
            </a:custGeom>
            <a:solidFill>
              <a:srgbClr val="262626"/>
            </a:solidFill>
            <a:ln w="19050" cap="flat" cmpd="sng">
              <a:solidFill>
                <a:schemeClr val="bg1"/>
              </a:solidFill>
              <a:rou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anchor="ctr">
              <a:normAutofit/>
            </a:bodyPr>
            <a:lstStyle/>
            <a:p>
              <a:endParaRPr lang="zh-CN" altLang="en-US" sz="1800"/>
            </a:p>
          </p:txBody>
        </p:sp>
      </p:grpSp>
      <p:sp>
        <p:nvSpPr>
          <p:cNvPr id="9" name="Rectangle 3"/>
          <p:cNvSpPr>
            <a:spLocks noGrp="1" noChangeArrowheads="1"/>
          </p:cNvSpPr>
          <p:nvPr>
            <p:ph type="subTitle" idx="1" hasCustomPrompt="1"/>
          </p:nvPr>
        </p:nvSpPr>
        <p:spPr>
          <a:xfrm>
            <a:off x="3521760" y="3999599"/>
            <a:ext cx="5148480" cy="690933"/>
          </a:xfrm>
        </p:spPr>
        <p:txBody>
          <a:bodyPr anchor="ctr" anchorCtr="0">
            <a:normAutofit/>
          </a:bodyPr>
          <a:lstStyle>
            <a:lvl1pPr marL="0" indent="0" algn="ctr">
              <a:buFontTx/>
              <a:buNone/>
              <a:defRPr sz="2800">
                <a:latin typeface="+mn-ea"/>
                <a:ea typeface="+mn-ea"/>
              </a:defRPr>
            </a:lvl1pPr>
          </a:lstStyle>
          <a:p>
            <a:pPr lvl="0"/>
            <a:r>
              <a:rPr lang="zh-CN" noProof="0" dirty="0" smtClean="0">
                <a:sym typeface="Arial" pitchFamily="34" charset="0"/>
              </a:rPr>
              <a:t>单击此处编辑副标题</a:t>
            </a:r>
            <a:endParaRPr lang="zh-CN" noProof="0" dirty="0" smtClean="0">
              <a:sym typeface="Arial" pitchFamily="34" charset="0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  <p:sp>
        <p:nvSpPr>
          <p:cNvPr id="2" name="标题 1"/>
          <p:cNvSpPr>
            <a:spLocks noGrp="1"/>
          </p:cNvSpPr>
          <p:nvPr>
            <p:ph type="title" hasCustomPrompt="1"/>
          </p:nvPr>
        </p:nvSpPr>
        <p:spPr>
          <a:xfrm>
            <a:off x="4987200" y="1542314"/>
            <a:ext cx="2217600" cy="2217600"/>
          </a:xfrm>
        </p:spPr>
        <p:txBody>
          <a:bodyPr>
            <a:normAutofit/>
          </a:bodyPr>
          <a:lstStyle>
            <a:lvl1pPr>
              <a:defRPr sz="3200">
                <a:solidFill>
                  <a:srgbClr val="800080"/>
                </a:solidFill>
                <a:latin typeface="+mj-lt"/>
              </a:defRPr>
            </a:lvl1pPr>
          </a:lstStyle>
          <a:p>
            <a:r>
              <a:rPr lang="zh-CN" altLang="en-US" dirty="0" smtClean="0"/>
              <a:t>单击此处编辑标题</a:t>
            </a:r>
            <a:endParaRPr lang="zh-CN" alt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684800" y="396240"/>
            <a:ext cx="4320000" cy="1219201"/>
          </a:xfrm>
        </p:spPr>
        <p:txBody>
          <a:bodyPr anchor="ctr" anchorCtr="0">
            <a:normAutofit/>
          </a:bodyPr>
          <a:lstStyle>
            <a:lvl1pPr>
              <a:defRPr sz="3200">
                <a:latin typeface="+mj-ea"/>
                <a:ea typeface="+mj-ea"/>
              </a:defRPr>
            </a:lvl1pPr>
          </a:lstStyle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107598" y="1615441"/>
            <a:ext cx="3868415" cy="4845784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 dirty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5474011" y="1615440"/>
            <a:ext cx="5849309" cy="4845785"/>
          </a:xfrm>
        </p:spPr>
        <p:txBody>
          <a:bodyPr anchor="ctr" anchorCtr="1">
            <a:normAutofit/>
          </a:bodyPr>
          <a:lstStyle>
            <a:lvl1pPr marL="0" indent="0">
              <a:buNone/>
              <a:defRPr sz="2000">
                <a:latin typeface="+mn-ea"/>
                <a:ea typeface="+mn-ea"/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9533466" y="274639"/>
            <a:ext cx="2048933" cy="5851525"/>
          </a:xfrm>
        </p:spPr>
        <p:txBody>
          <a:bodyPr vert="eaVert"/>
          <a:lstStyle>
            <a:lvl1pPr algn="l">
              <a:defRPr/>
            </a:lvl1pPr>
          </a:lstStyle>
          <a:p>
            <a:r>
              <a:rPr lang="zh-CN" altLang="en-US" dirty="0" smtClean="0"/>
              <a:t>单击此处编辑母版标题样式</a:t>
            </a:r>
            <a:endParaRPr lang="zh-CN" altLang="en-US" dirty="0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686800" cy="5851525"/>
          </a:xfrm>
        </p:spPr>
        <p:txBody>
          <a:bodyPr vert="eaVert"/>
          <a:lstStyle/>
          <a:p>
            <a:pPr lvl="0"/>
            <a:r>
              <a:rPr lang="zh-CN" altLang="en-US" dirty="0" smtClean="0"/>
              <a:t>单击此处编辑母版文本样式</a:t>
            </a:r>
            <a:endParaRPr lang="zh-CN" altLang="en-US" dirty="0" smtClean="0"/>
          </a:p>
          <a:p>
            <a:pPr lvl="1"/>
            <a:r>
              <a:rPr lang="zh-CN" altLang="en-US" dirty="0" smtClean="0"/>
              <a:t>第二级</a:t>
            </a:r>
            <a:endParaRPr lang="zh-CN" altLang="en-US" dirty="0" smtClean="0"/>
          </a:p>
          <a:p>
            <a:pPr lvl="2"/>
            <a:r>
              <a:rPr lang="zh-CN" altLang="en-US" dirty="0" smtClean="0"/>
              <a:t>第三级</a:t>
            </a:r>
            <a:endParaRPr lang="zh-CN" altLang="en-US" dirty="0" smtClean="0"/>
          </a:p>
          <a:p>
            <a:pPr lvl="3"/>
            <a:r>
              <a:rPr lang="zh-CN" altLang="en-US" dirty="0" smtClean="0"/>
              <a:t>第四级</a:t>
            </a:r>
            <a:endParaRPr lang="zh-CN" altLang="en-US" dirty="0" smtClean="0"/>
          </a:p>
          <a:p>
            <a:pPr lvl="4"/>
            <a:r>
              <a:rPr lang="zh-CN" altLang="en-US" dirty="0" smtClean="0"/>
              <a:t>第五级</a:t>
            </a:r>
            <a:endParaRPr lang="zh-CN" altLang="en-US" dirty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4" Type="http://schemas.openxmlformats.org/officeDocument/2006/relationships/theme" Target="../theme/theme1.xml"/><Relationship Id="rId13" Type="http://schemas.openxmlformats.org/officeDocument/2006/relationships/image" Target="../media/image1.png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blipFill dpi="0" rotWithShape="0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normAutofit/>
          </a:bodyPr>
          <a:lstStyle/>
          <a:p>
            <a:pPr lvl="0"/>
            <a:r>
              <a:rPr lang="zh-CN" dirty="0" smtClean="0">
                <a:sym typeface="Arial" pitchFamily="34" charset="0"/>
              </a:rPr>
              <a:t>单击此处编辑母版标题样式</a:t>
            </a:r>
            <a:endParaRPr lang="zh-CN" dirty="0" smtClean="0">
              <a:sym typeface="Arial" pitchFamily="34" charset="0"/>
            </a:endParaRP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normAutofit/>
          </a:bodyPr>
          <a:lstStyle/>
          <a:p>
            <a:pPr lvl="0"/>
            <a:r>
              <a:rPr lang="zh-CN" dirty="0" smtClean="0">
                <a:sym typeface="Arial" pitchFamily="34" charset="0"/>
              </a:rPr>
              <a:t>单击此处编辑母版文本样式</a:t>
            </a:r>
            <a:endParaRPr lang="zh-CN" dirty="0" smtClean="0">
              <a:sym typeface="Arial" pitchFamily="34" charset="0"/>
            </a:endParaRPr>
          </a:p>
          <a:p>
            <a:pPr lvl="1"/>
            <a:r>
              <a:rPr lang="zh-CN" dirty="0" smtClean="0">
                <a:sym typeface="Arial" pitchFamily="34" charset="0"/>
              </a:rPr>
              <a:t>第二级</a:t>
            </a:r>
            <a:endParaRPr lang="zh-CN" dirty="0" smtClean="0">
              <a:sym typeface="Arial" pitchFamily="34" charset="0"/>
            </a:endParaRPr>
          </a:p>
          <a:p>
            <a:pPr lvl="2"/>
            <a:r>
              <a:rPr lang="zh-CN" dirty="0" smtClean="0">
                <a:sym typeface="Arial" pitchFamily="34" charset="0"/>
              </a:rPr>
              <a:t>第三级</a:t>
            </a:r>
            <a:endParaRPr lang="zh-CN" dirty="0" smtClean="0">
              <a:sym typeface="Arial" pitchFamily="34" charset="0"/>
            </a:endParaRPr>
          </a:p>
          <a:p>
            <a:pPr lvl="3"/>
            <a:r>
              <a:rPr lang="zh-CN" dirty="0" smtClean="0">
                <a:sym typeface="Arial" pitchFamily="34" charset="0"/>
              </a:rPr>
              <a:t>第四级</a:t>
            </a:r>
            <a:endParaRPr lang="zh-CN" dirty="0" smtClean="0">
              <a:sym typeface="Arial" pitchFamily="34" charset="0"/>
            </a:endParaRPr>
          </a:p>
          <a:p>
            <a:pPr lvl="4"/>
            <a:r>
              <a:rPr lang="zh-CN" dirty="0" smtClean="0">
                <a:sym typeface="Arial" pitchFamily="34" charset="0"/>
              </a:rPr>
              <a:t>第五级</a:t>
            </a:r>
            <a:endParaRPr lang="zh-CN" dirty="0" smtClean="0">
              <a:sym typeface="Arial" pitchFamily="34" charset="0"/>
            </a:endParaRP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eaLnBrk="1" hangingPunct="1">
              <a:defRPr sz="1400">
                <a:latin typeface="Arial" pitchFamily="34" charset="0"/>
                <a:ea typeface="黑体" pitchFamily="49" charset="-122"/>
                <a:sym typeface="Arial" pitchFamily="34" charset="0"/>
              </a:defRPr>
            </a:lvl1pPr>
          </a:lstStyle>
          <a:p>
            <a:fld id="{55B2F452-84CA-43E3-9A56-7178D99E72E0}" type="datetime1">
              <a:rPr lang="zh-CN" altLang="en-US" smtClean="0"/>
            </a:fld>
            <a:endParaRPr lang="zh-CN" alt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ctr" eaLnBrk="1" hangingPunct="1">
              <a:defRPr sz="1400">
                <a:latin typeface="Arial" pitchFamily="34" charset="0"/>
                <a:ea typeface="黑体" pitchFamily="49" charset="-122"/>
                <a:sym typeface="Arial" pitchFamily="34" charset="0"/>
              </a:defRPr>
            </a:lvl1pPr>
          </a:lstStyle>
          <a:p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>
            <a:lvl1pPr algn="r" eaLnBrk="1" hangingPunct="1">
              <a:defRPr sz="1400">
                <a:latin typeface="Arial" pitchFamily="34" charset="0"/>
                <a:ea typeface="黑体" pitchFamily="49" charset="-122"/>
                <a:sym typeface="Arial" pitchFamily="34" charset="0"/>
              </a:defRPr>
            </a:lvl1pPr>
          </a:lstStyle>
          <a:p>
            <a:fld id="{839BCBBD-D6FE-4956-A56B-ED4A947E94C3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000" kern="1200">
          <a:solidFill>
            <a:schemeClr val="bg1"/>
          </a:solidFill>
          <a:latin typeface="+mj-ea"/>
          <a:ea typeface="+mj-ea"/>
          <a:cs typeface="+mj-cs"/>
          <a:sym typeface="Arial" pitchFamily="34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Arial" pitchFamily="34" charset="0"/>
          <a:ea typeface="黑体" pitchFamily="49" charset="-122"/>
          <a:sym typeface="Arial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Arial" pitchFamily="34" charset="0"/>
          <a:ea typeface="黑体" pitchFamily="49" charset="-122"/>
          <a:sym typeface="Arial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Arial" pitchFamily="34" charset="0"/>
          <a:ea typeface="黑体" pitchFamily="49" charset="-122"/>
          <a:sym typeface="Arial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Arial" pitchFamily="34" charset="0"/>
          <a:ea typeface="黑体" pitchFamily="49" charset="-122"/>
          <a:sym typeface="Arial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Arial" pitchFamily="34" charset="0"/>
          <a:ea typeface="黑体" pitchFamily="49" charset="-122"/>
          <a:sym typeface="Arial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Arial" pitchFamily="34" charset="0"/>
          <a:ea typeface="黑体" pitchFamily="49" charset="-122"/>
          <a:sym typeface="Arial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Arial" pitchFamily="34" charset="0"/>
          <a:ea typeface="黑体" pitchFamily="49" charset="-122"/>
          <a:sym typeface="Arial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3600">
          <a:solidFill>
            <a:schemeClr val="bg1"/>
          </a:solidFill>
          <a:latin typeface="Arial" pitchFamily="34" charset="0"/>
          <a:ea typeface="黑体" pitchFamily="49" charset="-122"/>
          <a:sym typeface="Arial" pitchFamily="34" charset="0"/>
        </a:defRPr>
      </a:lvl9pPr>
    </p:titleStyle>
    <p:bodyStyle>
      <a:lvl1pPr marL="3175" indent="-3175" algn="l" rtl="0" eaLnBrk="0" fontAlgn="base" hangingPunct="0">
        <a:spcBef>
          <a:spcPts val="0"/>
        </a:spcBef>
        <a:spcAft>
          <a:spcPct val="0"/>
        </a:spcAft>
        <a:buChar char="•"/>
        <a:defRPr sz="2400" kern="1200">
          <a:solidFill>
            <a:schemeClr val="bg1"/>
          </a:solidFill>
          <a:latin typeface="+mn-ea"/>
          <a:ea typeface="+mn-ea"/>
          <a:cs typeface="+mn-cs"/>
          <a:sym typeface="Arial" pitchFamily="34" charset="0"/>
        </a:defRPr>
      </a:lvl1pPr>
      <a:lvl2pPr marL="742950" indent="-285750" algn="l" rtl="0" eaLnBrk="0" fontAlgn="base" hangingPunct="0">
        <a:spcBef>
          <a:spcPts val="0"/>
        </a:spcBef>
        <a:spcAft>
          <a:spcPct val="0"/>
        </a:spcAft>
        <a:buFont typeface="Arial" pitchFamily="34" charset="0"/>
        <a:buChar char="•"/>
        <a:defRPr sz="2000" kern="1200">
          <a:solidFill>
            <a:schemeClr val="bg1"/>
          </a:solidFill>
          <a:latin typeface="+mn-ea"/>
          <a:ea typeface="+mn-ea"/>
          <a:cs typeface="+mn-cs"/>
          <a:sym typeface="Arial" pitchFamily="34" charset="0"/>
        </a:defRPr>
      </a:lvl2pPr>
      <a:lvl3pPr marL="1200150" indent="-285750" algn="l" rtl="0" eaLnBrk="0" fontAlgn="base" hangingPunct="0">
        <a:spcBef>
          <a:spcPts val="0"/>
        </a:spcBef>
        <a:spcAft>
          <a:spcPct val="0"/>
        </a:spcAft>
        <a:buFont typeface="Arial" pitchFamily="34" charset="0"/>
        <a:buChar char="•"/>
        <a:defRPr sz="1800" kern="1200">
          <a:solidFill>
            <a:schemeClr val="bg1"/>
          </a:solidFill>
          <a:latin typeface="+mn-ea"/>
          <a:ea typeface="+mn-ea"/>
          <a:cs typeface="+mn-cs"/>
          <a:sym typeface="Arial" pitchFamily="34" charset="0"/>
        </a:defRPr>
      </a:lvl3pPr>
      <a:lvl4pPr marL="1657350" indent="-285750" algn="l" rtl="0" eaLnBrk="0" fontAlgn="base" hangingPunct="0">
        <a:spcBef>
          <a:spcPts val="0"/>
        </a:spcBef>
        <a:spcAft>
          <a:spcPct val="0"/>
        </a:spcAft>
        <a:buFont typeface="Arial" pitchFamily="34" charset="0"/>
        <a:buChar char="•"/>
        <a:defRPr sz="1800" kern="1200">
          <a:solidFill>
            <a:schemeClr val="bg1"/>
          </a:solidFill>
          <a:latin typeface="+mn-ea"/>
          <a:ea typeface="+mn-ea"/>
          <a:cs typeface="+mn-cs"/>
          <a:sym typeface="Arial" pitchFamily="34" charset="0"/>
        </a:defRPr>
      </a:lvl4pPr>
      <a:lvl5pPr marL="2114550" indent="-285750" algn="l" rtl="0" eaLnBrk="0" fontAlgn="base" hangingPunct="0">
        <a:spcBef>
          <a:spcPts val="0"/>
        </a:spcBef>
        <a:spcAft>
          <a:spcPct val="0"/>
        </a:spcAft>
        <a:buFont typeface="Arial" pitchFamily="34" charset="0"/>
        <a:buChar char="•"/>
        <a:defRPr sz="1800" kern="1200">
          <a:solidFill>
            <a:schemeClr val="bg1"/>
          </a:solidFill>
          <a:latin typeface="+mn-ea"/>
          <a:ea typeface="+mn-ea"/>
          <a:cs typeface="+mn-cs"/>
          <a:sym typeface="Arial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tags" Target="../tags/tag16.xml"/></Relationships>
</file>

<file path=ppt/slides/_rels/slide2.xml.rels><?xml version="1.0" encoding="UTF-8" standalone="yes"?>
<Relationships xmlns="http://schemas.openxmlformats.org/package/2006/relationships"><Relationship Id="rId99" Type="http://schemas.openxmlformats.org/officeDocument/2006/relationships/image" Target="../media/image100.png"/><Relationship Id="rId98" Type="http://schemas.openxmlformats.org/officeDocument/2006/relationships/image" Target="../media/image99.png"/><Relationship Id="rId97" Type="http://schemas.openxmlformats.org/officeDocument/2006/relationships/image" Target="../media/image98.png"/><Relationship Id="rId96" Type="http://schemas.openxmlformats.org/officeDocument/2006/relationships/image" Target="../media/image97.png"/><Relationship Id="rId95" Type="http://schemas.openxmlformats.org/officeDocument/2006/relationships/image" Target="../media/image96.png"/><Relationship Id="rId94" Type="http://schemas.openxmlformats.org/officeDocument/2006/relationships/image" Target="../media/image95.png"/><Relationship Id="rId93" Type="http://schemas.openxmlformats.org/officeDocument/2006/relationships/image" Target="../media/image94.png"/><Relationship Id="rId92" Type="http://schemas.openxmlformats.org/officeDocument/2006/relationships/image" Target="../media/image93.png"/><Relationship Id="rId91" Type="http://schemas.openxmlformats.org/officeDocument/2006/relationships/image" Target="../media/image92.png"/><Relationship Id="rId90" Type="http://schemas.openxmlformats.org/officeDocument/2006/relationships/image" Target="../media/image91.png"/><Relationship Id="rId9" Type="http://schemas.openxmlformats.org/officeDocument/2006/relationships/image" Target="../media/image10.png"/><Relationship Id="rId89" Type="http://schemas.openxmlformats.org/officeDocument/2006/relationships/image" Target="../media/image90.png"/><Relationship Id="rId88" Type="http://schemas.openxmlformats.org/officeDocument/2006/relationships/image" Target="../media/image89.png"/><Relationship Id="rId87" Type="http://schemas.openxmlformats.org/officeDocument/2006/relationships/image" Target="../media/image88.png"/><Relationship Id="rId86" Type="http://schemas.openxmlformats.org/officeDocument/2006/relationships/image" Target="../media/image87.png"/><Relationship Id="rId85" Type="http://schemas.openxmlformats.org/officeDocument/2006/relationships/image" Target="../media/image86.png"/><Relationship Id="rId84" Type="http://schemas.openxmlformats.org/officeDocument/2006/relationships/image" Target="../media/image85.png"/><Relationship Id="rId83" Type="http://schemas.openxmlformats.org/officeDocument/2006/relationships/image" Target="../media/image84.png"/><Relationship Id="rId82" Type="http://schemas.openxmlformats.org/officeDocument/2006/relationships/image" Target="../media/image83.png"/><Relationship Id="rId81" Type="http://schemas.openxmlformats.org/officeDocument/2006/relationships/image" Target="../media/image82.png"/><Relationship Id="rId80" Type="http://schemas.openxmlformats.org/officeDocument/2006/relationships/image" Target="../media/image81.png"/><Relationship Id="rId8" Type="http://schemas.openxmlformats.org/officeDocument/2006/relationships/image" Target="../media/image9.png"/><Relationship Id="rId79" Type="http://schemas.openxmlformats.org/officeDocument/2006/relationships/image" Target="../media/image80.png"/><Relationship Id="rId78" Type="http://schemas.openxmlformats.org/officeDocument/2006/relationships/image" Target="../media/image79.png"/><Relationship Id="rId77" Type="http://schemas.openxmlformats.org/officeDocument/2006/relationships/image" Target="../media/image78.png"/><Relationship Id="rId76" Type="http://schemas.openxmlformats.org/officeDocument/2006/relationships/image" Target="../media/image77.png"/><Relationship Id="rId75" Type="http://schemas.openxmlformats.org/officeDocument/2006/relationships/image" Target="../media/image76.png"/><Relationship Id="rId74" Type="http://schemas.openxmlformats.org/officeDocument/2006/relationships/image" Target="../media/image75.png"/><Relationship Id="rId73" Type="http://schemas.openxmlformats.org/officeDocument/2006/relationships/image" Target="../media/image74.png"/><Relationship Id="rId72" Type="http://schemas.openxmlformats.org/officeDocument/2006/relationships/image" Target="../media/image73.png"/><Relationship Id="rId71" Type="http://schemas.openxmlformats.org/officeDocument/2006/relationships/image" Target="../media/image72.png"/><Relationship Id="rId70" Type="http://schemas.openxmlformats.org/officeDocument/2006/relationships/image" Target="../media/image71.png"/><Relationship Id="rId7" Type="http://schemas.openxmlformats.org/officeDocument/2006/relationships/image" Target="../media/image8.png"/><Relationship Id="rId69" Type="http://schemas.openxmlformats.org/officeDocument/2006/relationships/image" Target="../media/image70.png"/><Relationship Id="rId68" Type="http://schemas.openxmlformats.org/officeDocument/2006/relationships/image" Target="../media/image69.png"/><Relationship Id="rId67" Type="http://schemas.openxmlformats.org/officeDocument/2006/relationships/image" Target="../media/image68.png"/><Relationship Id="rId66" Type="http://schemas.openxmlformats.org/officeDocument/2006/relationships/image" Target="../media/image67.png"/><Relationship Id="rId65" Type="http://schemas.openxmlformats.org/officeDocument/2006/relationships/image" Target="../media/image66.png"/><Relationship Id="rId64" Type="http://schemas.openxmlformats.org/officeDocument/2006/relationships/image" Target="../media/image65.png"/><Relationship Id="rId63" Type="http://schemas.openxmlformats.org/officeDocument/2006/relationships/image" Target="../media/image64.png"/><Relationship Id="rId62" Type="http://schemas.openxmlformats.org/officeDocument/2006/relationships/image" Target="../media/image63.png"/><Relationship Id="rId61" Type="http://schemas.openxmlformats.org/officeDocument/2006/relationships/image" Target="../media/image62.png"/><Relationship Id="rId60" Type="http://schemas.openxmlformats.org/officeDocument/2006/relationships/image" Target="../media/image61.png"/><Relationship Id="rId6" Type="http://schemas.openxmlformats.org/officeDocument/2006/relationships/image" Target="../media/image7.png"/><Relationship Id="rId59" Type="http://schemas.openxmlformats.org/officeDocument/2006/relationships/image" Target="../media/image60.png"/><Relationship Id="rId58" Type="http://schemas.openxmlformats.org/officeDocument/2006/relationships/image" Target="../media/image59.png"/><Relationship Id="rId57" Type="http://schemas.openxmlformats.org/officeDocument/2006/relationships/image" Target="../media/image58.png"/><Relationship Id="rId56" Type="http://schemas.openxmlformats.org/officeDocument/2006/relationships/image" Target="../media/image57.png"/><Relationship Id="rId55" Type="http://schemas.openxmlformats.org/officeDocument/2006/relationships/image" Target="../media/image56.png"/><Relationship Id="rId54" Type="http://schemas.openxmlformats.org/officeDocument/2006/relationships/image" Target="../media/image55.png"/><Relationship Id="rId53" Type="http://schemas.openxmlformats.org/officeDocument/2006/relationships/image" Target="../media/image54.png"/><Relationship Id="rId52" Type="http://schemas.openxmlformats.org/officeDocument/2006/relationships/image" Target="../media/image53.png"/><Relationship Id="rId51" Type="http://schemas.openxmlformats.org/officeDocument/2006/relationships/image" Target="../media/image52.png"/><Relationship Id="rId50" Type="http://schemas.openxmlformats.org/officeDocument/2006/relationships/image" Target="../media/image51.png"/><Relationship Id="rId5" Type="http://schemas.openxmlformats.org/officeDocument/2006/relationships/image" Target="../media/image6.png"/><Relationship Id="rId49" Type="http://schemas.openxmlformats.org/officeDocument/2006/relationships/image" Target="../media/image50.png"/><Relationship Id="rId48" Type="http://schemas.openxmlformats.org/officeDocument/2006/relationships/image" Target="../media/image49.png"/><Relationship Id="rId47" Type="http://schemas.openxmlformats.org/officeDocument/2006/relationships/image" Target="../media/image48.png"/><Relationship Id="rId46" Type="http://schemas.openxmlformats.org/officeDocument/2006/relationships/image" Target="../media/image47.png"/><Relationship Id="rId45" Type="http://schemas.openxmlformats.org/officeDocument/2006/relationships/image" Target="../media/image46.png"/><Relationship Id="rId44" Type="http://schemas.openxmlformats.org/officeDocument/2006/relationships/image" Target="../media/image45.png"/><Relationship Id="rId43" Type="http://schemas.openxmlformats.org/officeDocument/2006/relationships/image" Target="../media/image44.png"/><Relationship Id="rId42" Type="http://schemas.openxmlformats.org/officeDocument/2006/relationships/image" Target="../media/image43.png"/><Relationship Id="rId41" Type="http://schemas.openxmlformats.org/officeDocument/2006/relationships/image" Target="../media/image42.png"/><Relationship Id="rId401" Type="http://schemas.openxmlformats.org/officeDocument/2006/relationships/slideLayout" Target="../slideLayouts/slideLayout7.xml"/><Relationship Id="rId400" Type="http://schemas.openxmlformats.org/officeDocument/2006/relationships/image" Target="../media/image401.png"/><Relationship Id="rId40" Type="http://schemas.openxmlformats.org/officeDocument/2006/relationships/image" Target="../media/image41.png"/><Relationship Id="rId4" Type="http://schemas.openxmlformats.org/officeDocument/2006/relationships/image" Target="../media/image5.png"/><Relationship Id="rId399" Type="http://schemas.openxmlformats.org/officeDocument/2006/relationships/image" Target="../media/image400.png"/><Relationship Id="rId398" Type="http://schemas.openxmlformats.org/officeDocument/2006/relationships/image" Target="../media/image399.png"/><Relationship Id="rId397" Type="http://schemas.openxmlformats.org/officeDocument/2006/relationships/image" Target="../media/image398.png"/><Relationship Id="rId396" Type="http://schemas.openxmlformats.org/officeDocument/2006/relationships/image" Target="../media/image397.png"/><Relationship Id="rId395" Type="http://schemas.openxmlformats.org/officeDocument/2006/relationships/image" Target="../media/image396.png"/><Relationship Id="rId394" Type="http://schemas.openxmlformats.org/officeDocument/2006/relationships/image" Target="../media/image395.png"/><Relationship Id="rId393" Type="http://schemas.openxmlformats.org/officeDocument/2006/relationships/image" Target="../media/image394.png"/><Relationship Id="rId392" Type="http://schemas.openxmlformats.org/officeDocument/2006/relationships/image" Target="../media/image393.png"/><Relationship Id="rId391" Type="http://schemas.openxmlformats.org/officeDocument/2006/relationships/image" Target="../media/image392.png"/><Relationship Id="rId390" Type="http://schemas.openxmlformats.org/officeDocument/2006/relationships/image" Target="../media/image391.png"/><Relationship Id="rId39" Type="http://schemas.openxmlformats.org/officeDocument/2006/relationships/image" Target="../media/image40.png"/><Relationship Id="rId389" Type="http://schemas.openxmlformats.org/officeDocument/2006/relationships/image" Target="../media/image390.png"/><Relationship Id="rId388" Type="http://schemas.openxmlformats.org/officeDocument/2006/relationships/image" Target="../media/image389.png"/><Relationship Id="rId387" Type="http://schemas.openxmlformats.org/officeDocument/2006/relationships/image" Target="../media/image388.png"/><Relationship Id="rId386" Type="http://schemas.openxmlformats.org/officeDocument/2006/relationships/image" Target="../media/image387.png"/><Relationship Id="rId385" Type="http://schemas.openxmlformats.org/officeDocument/2006/relationships/image" Target="../media/image386.png"/><Relationship Id="rId384" Type="http://schemas.openxmlformats.org/officeDocument/2006/relationships/image" Target="../media/image385.png"/><Relationship Id="rId383" Type="http://schemas.openxmlformats.org/officeDocument/2006/relationships/image" Target="../media/image384.png"/><Relationship Id="rId382" Type="http://schemas.openxmlformats.org/officeDocument/2006/relationships/image" Target="../media/image383.png"/><Relationship Id="rId381" Type="http://schemas.openxmlformats.org/officeDocument/2006/relationships/image" Target="../media/image382.png"/><Relationship Id="rId380" Type="http://schemas.openxmlformats.org/officeDocument/2006/relationships/image" Target="../media/image381.png"/><Relationship Id="rId38" Type="http://schemas.openxmlformats.org/officeDocument/2006/relationships/image" Target="../media/image39.png"/><Relationship Id="rId379" Type="http://schemas.openxmlformats.org/officeDocument/2006/relationships/image" Target="../media/image380.png"/><Relationship Id="rId378" Type="http://schemas.openxmlformats.org/officeDocument/2006/relationships/image" Target="../media/image379.png"/><Relationship Id="rId377" Type="http://schemas.openxmlformats.org/officeDocument/2006/relationships/image" Target="../media/image378.png"/><Relationship Id="rId376" Type="http://schemas.openxmlformats.org/officeDocument/2006/relationships/image" Target="../media/image377.png"/><Relationship Id="rId375" Type="http://schemas.openxmlformats.org/officeDocument/2006/relationships/image" Target="../media/image376.png"/><Relationship Id="rId374" Type="http://schemas.openxmlformats.org/officeDocument/2006/relationships/image" Target="../media/image375.png"/><Relationship Id="rId373" Type="http://schemas.openxmlformats.org/officeDocument/2006/relationships/image" Target="../media/image374.png"/><Relationship Id="rId372" Type="http://schemas.openxmlformats.org/officeDocument/2006/relationships/image" Target="../media/image373.png"/><Relationship Id="rId371" Type="http://schemas.openxmlformats.org/officeDocument/2006/relationships/image" Target="../media/image372.png"/><Relationship Id="rId370" Type="http://schemas.openxmlformats.org/officeDocument/2006/relationships/image" Target="../media/image371.png"/><Relationship Id="rId37" Type="http://schemas.openxmlformats.org/officeDocument/2006/relationships/image" Target="../media/image38.png"/><Relationship Id="rId369" Type="http://schemas.openxmlformats.org/officeDocument/2006/relationships/image" Target="../media/image370.png"/><Relationship Id="rId368" Type="http://schemas.openxmlformats.org/officeDocument/2006/relationships/image" Target="../media/image369.png"/><Relationship Id="rId367" Type="http://schemas.openxmlformats.org/officeDocument/2006/relationships/image" Target="../media/image368.png"/><Relationship Id="rId366" Type="http://schemas.openxmlformats.org/officeDocument/2006/relationships/image" Target="../media/image367.png"/><Relationship Id="rId365" Type="http://schemas.openxmlformats.org/officeDocument/2006/relationships/image" Target="../media/image366.png"/><Relationship Id="rId364" Type="http://schemas.openxmlformats.org/officeDocument/2006/relationships/image" Target="../media/image365.png"/><Relationship Id="rId363" Type="http://schemas.openxmlformats.org/officeDocument/2006/relationships/image" Target="../media/image364.png"/><Relationship Id="rId362" Type="http://schemas.openxmlformats.org/officeDocument/2006/relationships/image" Target="../media/image363.png"/><Relationship Id="rId361" Type="http://schemas.openxmlformats.org/officeDocument/2006/relationships/image" Target="../media/image362.png"/><Relationship Id="rId360" Type="http://schemas.openxmlformats.org/officeDocument/2006/relationships/image" Target="../media/image361.png"/><Relationship Id="rId36" Type="http://schemas.openxmlformats.org/officeDocument/2006/relationships/image" Target="../media/image37.png"/><Relationship Id="rId359" Type="http://schemas.openxmlformats.org/officeDocument/2006/relationships/image" Target="../media/image360.png"/><Relationship Id="rId358" Type="http://schemas.openxmlformats.org/officeDocument/2006/relationships/image" Target="../media/image359.png"/><Relationship Id="rId357" Type="http://schemas.openxmlformats.org/officeDocument/2006/relationships/image" Target="../media/image358.png"/><Relationship Id="rId356" Type="http://schemas.openxmlformats.org/officeDocument/2006/relationships/image" Target="../media/image357.png"/><Relationship Id="rId355" Type="http://schemas.openxmlformats.org/officeDocument/2006/relationships/image" Target="../media/image356.png"/><Relationship Id="rId354" Type="http://schemas.openxmlformats.org/officeDocument/2006/relationships/image" Target="../media/image355.png"/><Relationship Id="rId353" Type="http://schemas.openxmlformats.org/officeDocument/2006/relationships/image" Target="../media/image354.png"/><Relationship Id="rId352" Type="http://schemas.openxmlformats.org/officeDocument/2006/relationships/image" Target="../media/image353.png"/><Relationship Id="rId351" Type="http://schemas.openxmlformats.org/officeDocument/2006/relationships/image" Target="../media/image352.png"/><Relationship Id="rId350" Type="http://schemas.openxmlformats.org/officeDocument/2006/relationships/image" Target="../media/image351.png"/><Relationship Id="rId35" Type="http://schemas.openxmlformats.org/officeDocument/2006/relationships/image" Target="../media/image36.png"/><Relationship Id="rId349" Type="http://schemas.openxmlformats.org/officeDocument/2006/relationships/image" Target="../media/image350.png"/><Relationship Id="rId348" Type="http://schemas.openxmlformats.org/officeDocument/2006/relationships/image" Target="../media/image349.png"/><Relationship Id="rId347" Type="http://schemas.openxmlformats.org/officeDocument/2006/relationships/image" Target="../media/image348.png"/><Relationship Id="rId346" Type="http://schemas.openxmlformats.org/officeDocument/2006/relationships/image" Target="../media/image347.png"/><Relationship Id="rId345" Type="http://schemas.openxmlformats.org/officeDocument/2006/relationships/image" Target="../media/image346.png"/><Relationship Id="rId344" Type="http://schemas.openxmlformats.org/officeDocument/2006/relationships/image" Target="../media/image345.png"/><Relationship Id="rId343" Type="http://schemas.openxmlformats.org/officeDocument/2006/relationships/image" Target="../media/image344.png"/><Relationship Id="rId342" Type="http://schemas.openxmlformats.org/officeDocument/2006/relationships/image" Target="../media/image343.png"/><Relationship Id="rId341" Type="http://schemas.openxmlformats.org/officeDocument/2006/relationships/image" Target="../media/image342.png"/><Relationship Id="rId340" Type="http://schemas.openxmlformats.org/officeDocument/2006/relationships/image" Target="../media/image341.png"/><Relationship Id="rId34" Type="http://schemas.openxmlformats.org/officeDocument/2006/relationships/image" Target="../media/image35.png"/><Relationship Id="rId339" Type="http://schemas.openxmlformats.org/officeDocument/2006/relationships/image" Target="../media/image340.png"/><Relationship Id="rId338" Type="http://schemas.openxmlformats.org/officeDocument/2006/relationships/image" Target="../media/image339.png"/><Relationship Id="rId337" Type="http://schemas.openxmlformats.org/officeDocument/2006/relationships/image" Target="../media/image338.png"/><Relationship Id="rId336" Type="http://schemas.openxmlformats.org/officeDocument/2006/relationships/image" Target="../media/image337.png"/><Relationship Id="rId335" Type="http://schemas.openxmlformats.org/officeDocument/2006/relationships/image" Target="../media/image336.png"/><Relationship Id="rId334" Type="http://schemas.openxmlformats.org/officeDocument/2006/relationships/image" Target="../media/image335.png"/><Relationship Id="rId333" Type="http://schemas.openxmlformats.org/officeDocument/2006/relationships/image" Target="../media/image334.png"/><Relationship Id="rId332" Type="http://schemas.openxmlformats.org/officeDocument/2006/relationships/image" Target="../media/image333.png"/><Relationship Id="rId331" Type="http://schemas.openxmlformats.org/officeDocument/2006/relationships/image" Target="../media/image332.png"/><Relationship Id="rId330" Type="http://schemas.openxmlformats.org/officeDocument/2006/relationships/image" Target="../media/image331.png"/><Relationship Id="rId33" Type="http://schemas.openxmlformats.org/officeDocument/2006/relationships/image" Target="../media/image34.png"/><Relationship Id="rId329" Type="http://schemas.openxmlformats.org/officeDocument/2006/relationships/image" Target="../media/image330.png"/><Relationship Id="rId328" Type="http://schemas.openxmlformats.org/officeDocument/2006/relationships/image" Target="../media/image329.png"/><Relationship Id="rId327" Type="http://schemas.openxmlformats.org/officeDocument/2006/relationships/image" Target="../media/image328.png"/><Relationship Id="rId326" Type="http://schemas.openxmlformats.org/officeDocument/2006/relationships/image" Target="../media/image327.png"/><Relationship Id="rId325" Type="http://schemas.openxmlformats.org/officeDocument/2006/relationships/image" Target="../media/image326.png"/><Relationship Id="rId324" Type="http://schemas.openxmlformats.org/officeDocument/2006/relationships/image" Target="../media/image325.png"/><Relationship Id="rId323" Type="http://schemas.openxmlformats.org/officeDocument/2006/relationships/image" Target="../media/image324.png"/><Relationship Id="rId322" Type="http://schemas.openxmlformats.org/officeDocument/2006/relationships/image" Target="../media/image323.png"/><Relationship Id="rId321" Type="http://schemas.openxmlformats.org/officeDocument/2006/relationships/image" Target="../media/image322.png"/><Relationship Id="rId320" Type="http://schemas.openxmlformats.org/officeDocument/2006/relationships/image" Target="../media/image321.png"/><Relationship Id="rId32" Type="http://schemas.openxmlformats.org/officeDocument/2006/relationships/image" Target="../media/image33.png"/><Relationship Id="rId319" Type="http://schemas.openxmlformats.org/officeDocument/2006/relationships/image" Target="../media/image320.png"/><Relationship Id="rId318" Type="http://schemas.openxmlformats.org/officeDocument/2006/relationships/image" Target="../media/image319.png"/><Relationship Id="rId317" Type="http://schemas.openxmlformats.org/officeDocument/2006/relationships/image" Target="../media/image318.png"/><Relationship Id="rId316" Type="http://schemas.openxmlformats.org/officeDocument/2006/relationships/image" Target="../media/image317.png"/><Relationship Id="rId315" Type="http://schemas.openxmlformats.org/officeDocument/2006/relationships/image" Target="../media/image316.png"/><Relationship Id="rId314" Type="http://schemas.openxmlformats.org/officeDocument/2006/relationships/image" Target="../media/image315.png"/><Relationship Id="rId313" Type="http://schemas.openxmlformats.org/officeDocument/2006/relationships/image" Target="../media/image314.png"/><Relationship Id="rId312" Type="http://schemas.openxmlformats.org/officeDocument/2006/relationships/image" Target="../media/image313.png"/><Relationship Id="rId311" Type="http://schemas.openxmlformats.org/officeDocument/2006/relationships/image" Target="../media/image312.png"/><Relationship Id="rId310" Type="http://schemas.openxmlformats.org/officeDocument/2006/relationships/image" Target="../media/image311.png"/><Relationship Id="rId31" Type="http://schemas.openxmlformats.org/officeDocument/2006/relationships/image" Target="../media/image32.png"/><Relationship Id="rId309" Type="http://schemas.openxmlformats.org/officeDocument/2006/relationships/image" Target="../media/image310.png"/><Relationship Id="rId308" Type="http://schemas.openxmlformats.org/officeDocument/2006/relationships/image" Target="../media/image309.png"/><Relationship Id="rId307" Type="http://schemas.openxmlformats.org/officeDocument/2006/relationships/image" Target="../media/image308.png"/><Relationship Id="rId306" Type="http://schemas.openxmlformats.org/officeDocument/2006/relationships/image" Target="../media/image307.png"/><Relationship Id="rId305" Type="http://schemas.openxmlformats.org/officeDocument/2006/relationships/image" Target="../media/image306.png"/><Relationship Id="rId304" Type="http://schemas.openxmlformats.org/officeDocument/2006/relationships/image" Target="../media/image305.png"/><Relationship Id="rId303" Type="http://schemas.openxmlformats.org/officeDocument/2006/relationships/image" Target="../media/image304.png"/><Relationship Id="rId302" Type="http://schemas.openxmlformats.org/officeDocument/2006/relationships/image" Target="../media/image303.png"/><Relationship Id="rId301" Type="http://schemas.openxmlformats.org/officeDocument/2006/relationships/image" Target="../media/image302.png"/><Relationship Id="rId300" Type="http://schemas.openxmlformats.org/officeDocument/2006/relationships/image" Target="../media/image301.png"/><Relationship Id="rId30" Type="http://schemas.openxmlformats.org/officeDocument/2006/relationships/image" Target="../media/image31.png"/><Relationship Id="rId3" Type="http://schemas.openxmlformats.org/officeDocument/2006/relationships/image" Target="../media/image4.png"/><Relationship Id="rId299" Type="http://schemas.openxmlformats.org/officeDocument/2006/relationships/image" Target="../media/image300.png"/><Relationship Id="rId298" Type="http://schemas.openxmlformats.org/officeDocument/2006/relationships/image" Target="../media/image299.png"/><Relationship Id="rId297" Type="http://schemas.openxmlformats.org/officeDocument/2006/relationships/image" Target="../media/image298.png"/><Relationship Id="rId296" Type="http://schemas.openxmlformats.org/officeDocument/2006/relationships/image" Target="../media/image297.png"/><Relationship Id="rId295" Type="http://schemas.openxmlformats.org/officeDocument/2006/relationships/image" Target="../media/image296.png"/><Relationship Id="rId294" Type="http://schemas.openxmlformats.org/officeDocument/2006/relationships/image" Target="../media/image295.png"/><Relationship Id="rId293" Type="http://schemas.openxmlformats.org/officeDocument/2006/relationships/image" Target="../media/image294.png"/><Relationship Id="rId292" Type="http://schemas.openxmlformats.org/officeDocument/2006/relationships/image" Target="../media/image293.png"/><Relationship Id="rId291" Type="http://schemas.openxmlformats.org/officeDocument/2006/relationships/image" Target="../media/image292.png"/><Relationship Id="rId290" Type="http://schemas.openxmlformats.org/officeDocument/2006/relationships/image" Target="../media/image291.png"/><Relationship Id="rId29" Type="http://schemas.openxmlformats.org/officeDocument/2006/relationships/image" Target="../media/image30.png"/><Relationship Id="rId289" Type="http://schemas.openxmlformats.org/officeDocument/2006/relationships/image" Target="../media/image290.png"/><Relationship Id="rId288" Type="http://schemas.openxmlformats.org/officeDocument/2006/relationships/image" Target="../media/image289.png"/><Relationship Id="rId287" Type="http://schemas.openxmlformats.org/officeDocument/2006/relationships/image" Target="../media/image288.png"/><Relationship Id="rId286" Type="http://schemas.openxmlformats.org/officeDocument/2006/relationships/image" Target="../media/image287.png"/><Relationship Id="rId285" Type="http://schemas.openxmlformats.org/officeDocument/2006/relationships/image" Target="../media/image286.png"/><Relationship Id="rId284" Type="http://schemas.openxmlformats.org/officeDocument/2006/relationships/image" Target="../media/image285.png"/><Relationship Id="rId283" Type="http://schemas.openxmlformats.org/officeDocument/2006/relationships/image" Target="../media/image284.png"/><Relationship Id="rId282" Type="http://schemas.openxmlformats.org/officeDocument/2006/relationships/image" Target="../media/image283.png"/><Relationship Id="rId281" Type="http://schemas.openxmlformats.org/officeDocument/2006/relationships/image" Target="../media/image282.png"/><Relationship Id="rId280" Type="http://schemas.openxmlformats.org/officeDocument/2006/relationships/image" Target="../media/image281.png"/><Relationship Id="rId28" Type="http://schemas.openxmlformats.org/officeDocument/2006/relationships/image" Target="../media/image29.png"/><Relationship Id="rId279" Type="http://schemas.openxmlformats.org/officeDocument/2006/relationships/image" Target="../media/image280.png"/><Relationship Id="rId278" Type="http://schemas.openxmlformats.org/officeDocument/2006/relationships/image" Target="../media/image279.png"/><Relationship Id="rId277" Type="http://schemas.openxmlformats.org/officeDocument/2006/relationships/image" Target="../media/image278.png"/><Relationship Id="rId276" Type="http://schemas.openxmlformats.org/officeDocument/2006/relationships/image" Target="../media/image277.png"/><Relationship Id="rId275" Type="http://schemas.openxmlformats.org/officeDocument/2006/relationships/image" Target="../media/image276.png"/><Relationship Id="rId274" Type="http://schemas.openxmlformats.org/officeDocument/2006/relationships/image" Target="../media/image275.png"/><Relationship Id="rId273" Type="http://schemas.openxmlformats.org/officeDocument/2006/relationships/image" Target="../media/image274.png"/><Relationship Id="rId272" Type="http://schemas.openxmlformats.org/officeDocument/2006/relationships/image" Target="../media/image273.png"/><Relationship Id="rId271" Type="http://schemas.openxmlformats.org/officeDocument/2006/relationships/image" Target="../media/image272.png"/><Relationship Id="rId270" Type="http://schemas.openxmlformats.org/officeDocument/2006/relationships/image" Target="../media/image271.png"/><Relationship Id="rId27" Type="http://schemas.openxmlformats.org/officeDocument/2006/relationships/image" Target="../media/image28.png"/><Relationship Id="rId269" Type="http://schemas.openxmlformats.org/officeDocument/2006/relationships/image" Target="../media/image270.png"/><Relationship Id="rId268" Type="http://schemas.openxmlformats.org/officeDocument/2006/relationships/image" Target="../media/image269.png"/><Relationship Id="rId267" Type="http://schemas.openxmlformats.org/officeDocument/2006/relationships/image" Target="../media/image268.png"/><Relationship Id="rId266" Type="http://schemas.openxmlformats.org/officeDocument/2006/relationships/image" Target="../media/image267.png"/><Relationship Id="rId265" Type="http://schemas.openxmlformats.org/officeDocument/2006/relationships/image" Target="../media/image266.png"/><Relationship Id="rId264" Type="http://schemas.openxmlformats.org/officeDocument/2006/relationships/image" Target="../media/image265.png"/><Relationship Id="rId263" Type="http://schemas.openxmlformats.org/officeDocument/2006/relationships/image" Target="../media/image264.png"/><Relationship Id="rId262" Type="http://schemas.openxmlformats.org/officeDocument/2006/relationships/image" Target="../media/image263.png"/><Relationship Id="rId261" Type="http://schemas.openxmlformats.org/officeDocument/2006/relationships/image" Target="../media/image262.png"/><Relationship Id="rId260" Type="http://schemas.openxmlformats.org/officeDocument/2006/relationships/image" Target="../media/image261.png"/><Relationship Id="rId26" Type="http://schemas.openxmlformats.org/officeDocument/2006/relationships/image" Target="../media/image27.png"/><Relationship Id="rId259" Type="http://schemas.openxmlformats.org/officeDocument/2006/relationships/image" Target="../media/image260.png"/><Relationship Id="rId258" Type="http://schemas.openxmlformats.org/officeDocument/2006/relationships/image" Target="../media/image259.png"/><Relationship Id="rId257" Type="http://schemas.openxmlformats.org/officeDocument/2006/relationships/image" Target="../media/image258.png"/><Relationship Id="rId256" Type="http://schemas.openxmlformats.org/officeDocument/2006/relationships/image" Target="../media/image257.png"/><Relationship Id="rId255" Type="http://schemas.openxmlformats.org/officeDocument/2006/relationships/image" Target="../media/image256.png"/><Relationship Id="rId254" Type="http://schemas.openxmlformats.org/officeDocument/2006/relationships/image" Target="../media/image255.png"/><Relationship Id="rId253" Type="http://schemas.openxmlformats.org/officeDocument/2006/relationships/image" Target="../media/image254.png"/><Relationship Id="rId252" Type="http://schemas.openxmlformats.org/officeDocument/2006/relationships/image" Target="../media/image253.png"/><Relationship Id="rId251" Type="http://schemas.openxmlformats.org/officeDocument/2006/relationships/image" Target="../media/image252.png"/><Relationship Id="rId250" Type="http://schemas.openxmlformats.org/officeDocument/2006/relationships/image" Target="../media/image251.png"/><Relationship Id="rId25" Type="http://schemas.openxmlformats.org/officeDocument/2006/relationships/image" Target="../media/image26.png"/><Relationship Id="rId249" Type="http://schemas.openxmlformats.org/officeDocument/2006/relationships/image" Target="../media/image250.png"/><Relationship Id="rId248" Type="http://schemas.openxmlformats.org/officeDocument/2006/relationships/image" Target="../media/image249.png"/><Relationship Id="rId247" Type="http://schemas.openxmlformats.org/officeDocument/2006/relationships/image" Target="../media/image248.png"/><Relationship Id="rId246" Type="http://schemas.openxmlformats.org/officeDocument/2006/relationships/image" Target="../media/image247.png"/><Relationship Id="rId245" Type="http://schemas.openxmlformats.org/officeDocument/2006/relationships/image" Target="../media/image246.png"/><Relationship Id="rId244" Type="http://schemas.openxmlformats.org/officeDocument/2006/relationships/image" Target="../media/image245.png"/><Relationship Id="rId243" Type="http://schemas.openxmlformats.org/officeDocument/2006/relationships/image" Target="../media/image244.png"/><Relationship Id="rId242" Type="http://schemas.openxmlformats.org/officeDocument/2006/relationships/image" Target="../media/image243.png"/><Relationship Id="rId241" Type="http://schemas.openxmlformats.org/officeDocument/2006/relationships/image" Target="../media/image242.png"/><Relationship Id="rId240" Type="http://schemas.openxmlformats.org/officeDocument/2006/relationships/image" Target="../media/image241.png"/><Relationship Id="rId24" Type="http://schemas.openxmlformats.org/officeDocument/2006/relationships/image" Target="../media/image25.png"/><Relationship Id="rId239" Type="http://schemas.openxmlformats.org/officeDocument/2006/relationships/image" Target="../media/image240.png"/><Relationship Id="rId238" Type="http://schemas.openxmlformats.org/officeDocument/2006/relationships/image" Target="../media/image239.png"/><Relationship Id="rId237" Type="http://schemas.openxmlformats.org/officeDocument/2006/relationships/image" Target="../media/image238.png"/><Relationship Id="rId236" Type="http://schemas.openxmlformats.org/officeDocument/2006/relationships/image" Target="../media/image237.png"/><Relationship Id="rId235" Type="http://schemas.openxmlformats.org/officeDocument/2006/relationships/image" Target="../media/image236.png"/><Relationship Id="rId234" Type="http://schemas.openxmlformats.org/officeDocument/2006/relationships/image" Target="../media/image235.png"/><Relationship Id="rId233" Type="http://schemas.openxmlformats.org/officeDocument/2006/relationships/image" Target="../media/image234.png"/><Relationship Id="rId232" Type="http://schemas.openxmlformats.org/officeDocument/2006/relationships/image" Target="../media/image233.png"/><Relationship Id="rId231" Type="http://schemas.openxmlformats.org/officeDocument/2006/relationships/image" Target="../media/image232.png"/><Relationship Id="rId230" Type="http://schemas.openxmlformats.org/officeDocument/2006/relationships/image" Target="../media/image231.png"/><Relationship Id="rId23" Type="http://schemas.openxmlformats.org/officeDocument/2006/relationships/image" Target="../media/image24.png"/><Relationship Id="rId229" Type="http://schemas.openxmlformats.org/officeDocument/2006/relationships/image" Target="../media/image230.png"/><Relationship Id="rId228" Type="http://schemas.openxmlformats.org/officeDocument/2006/relationships/image" Target="../media/image229.png"/><Relationship Id="rId227" Type="http://schemas.openxmlformats.org/officeDocument/2006/relationships/image" Target="../media/image228.png"/><Relationship Id="rId226" Type="http://schemas.openxmlformats.org/officeDocument/2006/relationships/image" Target="../media/image227.png"/><Relationship Id="rId225" Type="http://schemas.openxmlformats.org/officeDocument/2006/relationships/image" Target="../media/image226.png"/><Relationship Id="rId224" Type="http://schemas.openxmlformats.org/officeDocument/2006/relationships/image" Target="../media/image225.png"/><Relationship Id="rId223" Type="http://schemas.openxmlformats.org/officeDocument/2006/relationships/image" Target="../media/image224.png"/><Relationship Id="rId222" Type="http://schemas.openxmlformats.org/officeDocument/2006/relationships/image" Target="../media/image223.png"/><Relationship Id="rId221" Type="http://schemas.openxmlformats.org/officeDocument/2006/relationships/image" Target="../media/image222.png"/><Relationship Id="rId220" Type="http://schemas.openxmlformats.org/officeDocument/2006/relationships/image" Target="../media/image221.png"/><Relationship Id="rId22" Type="http://schemas.openxmlformats.org/officeDocument/2006/relationships/image" Target="../media/image23.png"/><Relationship Id="rId219" Type="http://schemas.openxmlformats.org/officeDocument/2006/relationships/image" Target="../media/image220.png"/><Relationship Id="rId218" Type="http://schemas.openxmlformats.org/officeDocument/2006/relationships/image" Target="../media/image219.png"/><Relationship Id="rId217" Type="http://schemas.openxmlformats.org/officeDocument/2006/relationships/image" Target="../media/image218.png"/><Relationship Id="rId216" Type="http://schemas.openxmlformats.org/officeDocument/2006/relationships/image" Target="../media/image217.png"/><Relationship Id="rId215" Type="http://schemas.openxmlformats.org/officeDocument/2006/relationships/image" Target="../media/image216.png"/><Relationship Id="rId214" Type="http://schemas.openxmlformats.org/officeDocument/2006/relationships/image" Target="../media/image215.png"/><Relationship Id="rId213" Type="http://schemas.openxmlformats.org/officeDocument/2006/relationships/image" Target="../media/image214.png"/><Relationship Id="rId212" Type="http://schemas.openxmlformats.org/officeDocument/2006/relationships/image" Target="../media/image213.png"/><Relationship Id="rId211" Type="http://schemas.openxmlformats.org/officeDocument/2006/relationships/image" Target="../media/image212.png"/><Relationship Id="rId210" Type="http://schemas.openxmlformats.org/officeDocument/2006/relationships/image" Target="../media/image211.png"/><Relationship Id="rId21" Type="http://schemas.openxmlformats.org/officeDocument/2006/relationships/image" Target="../media/image22.png"/><Relationship Id="rId209" Type="http://schemas.openxmlformats.org/officeDocument/2006/relationships/image" Target="../media/image210.png"/><Relationship Id="rId208" Type="http://schemas.openxmlformats.org/officeDocument/2006/relationships/image" Target="../media/image209.png"/><Relationship Id="rId207" Type="http://schemas.openxmlformats.org/officeDocument/2006/relationships/image" Target="../media/image208.png"/><Relationship Id="rId206" Type="http://schemas.openxmlformats.org/officeDocument/2006/relationships/image" Target="../media/image207.png"/><Relationship Id="rId205" Type="http://schemas.openxmlformats.org/officeDocument/2006/relationships/image" Target="../media/image206.png"/><Relationship Id="rId204" Type="http://schemas.openxmlformats.org/officeDocument/2006/relationships/image" Target="../media/image205.png"/><Relationship Id="rId203" Type="http://schemas.openxmlformats.org/officeDocument/2006/relationships/image" Target="../media/image204.png"/><Relationship Id="rId202" Type="http://schemas.openxmlformats.org/officeDocument/2006/relationships/image" Target="../media/image203.png"/><Relationship Id="rId201" Type="http://schemas.openxmlformats.org/officeDocument/2006/relationships/image" Target="../media/image202.png"/><Relationship Id="rId200" Type="http://schemas.openxmlformats.org/officeDocument/2006/relationships/image" Target="../media/image201.png"/><Relationship Id="rId20" Type="http://schemas.openxmlformats.org/officeDocument/2006/relationships/image" Target="../media/image21.png"/><Relationship Id="rId2" Type="http://schemas.openxmlformats.org/officeDocument/2006/relationships/image" Target="../media/image3.png"/><Relationship Id="rId199" Type="http://schemas.openxmlformats.org/officeDocument/2006/relationships/image" Target="../media/image200.png"/><Relationship Id="rId198" Type="http://schemas.openxmlformats.org/officeDocument/2006/relationships/image" Target="../media/image199.png"/><Relationship Id="rId197" Type="http://schemas.openxmlformats.org/officeDocument/2006/relationships/image" Target="../media/image198.png"/><Relationship Id="rId196" Type="http://schemas.openxmlformats.org/officeDocument/2006/relationships/image" Target="../media/image197.png"/><Relationship Id="rId195" Type="http://schemas.openxmlformats.org/officeDocument/2006/relationships/image" Target="../media/image196.png"/><Relationship Id="rId194" Type="http://schemas.openxmlformats.org/officeDocument/2006/relationships/image" Target="../media/image195.png"/><Relationship Id="rId193" Type="http://schemas.openxmlformats.org/officeDocument/2006/relationships/image" Target="../media/image194.png"/><Relationship Id="rId192" Type="http://schemas.openxmlformats.org/officeDocument/2006/relationships/image" Target="../media/image193.png"/><Relationship Id="rId191" Type="http://schemas.openxmlformats.org/officeDocument/2006/relationships/image" Target="../media/image192.png"/><Relationship Id="rId190" Type="http://schemas.openxmlformats.org/officeDocument/2006/relationships/image" Target="../media/image191.png"/><Relationship Id="rId19" Type="http://schemas.openxmlformats.org/officeDocument/2006/relationships/image" Target="../media/image20.png"/><Relationship Id="rId189" Type="http://schemas.openxmlformats.org/officeDocument/2006/relationships/image" Target="../media/image190.png"/><Relationship Id="rId188" Type="http://schemas.openxmlformats.org/officeDocument/2006/relationships/image" Target="../media/image189.png"/><Relationship Id="rId187" Type="http://schemas.openxmlformats.org/officeDocument/2006/relationships/image" Target="../media/image188.png"/><Relationship Id="rId186" Type="http://schemas.openxmlformats.org/officeDocument/2006/relationships/image" Target="../media/image187.png"/><Relationship Id="rId185" Type="http://schemas.openxmlformats.org/officeDocument/2006/relationships/image" Target="../media/image186.png"/><Relationship Id="rId184" Type="http://schemas.openxmlformats.org/officeDocument/2006/relationships/image" Target="../media/image185.png"/><Relationship Id="rId183" Type="http://schemas.openxmlformats.org/officeDocument/2006/relationships/image" Target="../media/image184.png"/><Relationship Id="rId182" Type="http://schemas.openxmlformats.org/officeDocument/2006/relationships/image" Target="../media/image183.png"/><Relationship Id="rId181" Type="http://schemas.openxmlformats.org/officeDocument/2006/relationships/image" Target="../media/image182.png"/><Relationship Id="rId180" Type="http://schemas.openxmlformats.org/officeDocument/2006/relationships/image" Target="../media/image181.png"/><Relationship Id="rId18" Type="http://schemas.openxmlformats.org/officeDocument/2006/relationships/image" Target="../media/image19.png"/><Relationship Id="rId179" Type="http://schemas.openxmlformats.org/officeDocument/2006/relationships/image" Target="../media/image180.png"/><Relationship Id="rId178" Type="http://schemas.openxmlformats.org/officeDocument/2006/relationships/image" Target="../media/image179.png"/><Relationship Id="rId177" Type="http://schemas.openxmlformats.org/officeDocument/2006/relationships/image" Target="../media/image178.png"/><Relationship Id="rId176" Type="http://schemas.openxmlformats.org/officeDocument/2006/relationships/image" Target="../media/image177.png"/><Relationship Id="rId175" Type="http://schemas.openxmlformats.org/officeDocument/2006/relationships/image" Target="../media/image176.png"/><Relationship Id="rId174" Type="http://schemas.openxmlformats.org/officeDocument/2006/relationships/image" Target="../media/image175.png"/><Relationship Id="rId173" Type="http://schemas.openxmlformats.org/officeDocument/2006/relationships/image" Target="../media/image174.png"/><Relationship Id="rId172" Type="http://schemas.openxmlformats.org/officeDocument/2006/relationships/image" Target="../media/image173.png"/><Relationship Id="rId171" Type="http://schemas.openxmlformats.org/officeDocument/2006/relationships/image" Target="../media/image172.png"/><Relationship Id="rId170" Type="http://schemas.openxmlformats.org/officeDocument/2006/relationships/image" Target="../media/image171.png"/><Relationship Id="rId17" Type="http://schemas.openxmlformats.org/officeDocument/2006/relationships/image" Target="../media/image18.png"/><Relationship Id="rId169" Type="http://schemas.openxmlformats.org/officeDocument/2006/relationships/image" Target="../media/image170.png"/><Relationship Id="rId168" Type="http://schemas.openxmlformats.org/officeDocument/2006/relationships/image" Target="../media/image169.png"/><Relationship Id="rId167" Type="http://schemas.openxmlformats.org/officeDocument/2006/relationships/image" Target="../media/image168.png"/><Relationship Id="rId166" Type="http://schemas.openxmlformats.org/officeDocument/2006/relationships/image" Target="../media/image167.png"/><Relationship Id="rId165" Type="http://schemas.openxmlformats.org/officeDocument/2006/relationships/image" Target="../media/image166.png"/><Relationship Id="rId164" Type="http://schemas.openxmlformats.org/officeDocument/2006/relationships/image" Target="../media/image165.png"/><Relationship Id="rId163" Type="http://schemas.openxmlformats.org/officeDocument/2006/relationships/image" Target="../media/image164.png"/><Relationship Id="rId162" Type="http://schemas.openxmlformats.org/officeDocument/2006/relationships/image" Target="../media/image163.png"/><Relationship Id="rId161" Type="http://schemas.openxmlformats.org/officeDocument/2006/relationships/image" Target="../media/image162.png"/><Relationship Id="rId160" Type="http://schemas.openxmlformats.org/officeDocument/2006/relationships/image" Target="../media/image161.png"/><Relationship Id="rId16" Type="http://schemas.openxmlformats.org/officeDocument/2006/relationships/image" Target="../media/image17.png"/><Relationship Id="rId159" Type="http://schemas.openxmlformats.org/officeDocument/2006/relationships/image" Target="../media/image160.png"/><Relationship Id="rId158" Type="http://schemas.openxmlformats.org/officeDocument/2006/relationships/image" Target="../media/image159.png"/><Relationship Id="rId157" Type="http://schemas.openxmlformats.org/officeDocument/2006/relationships/image" Target="../media/image158.png"/><Relationship Id="rId156" Type="http://schemas.openxmlformats.org/officeDocument/2006/relationships/image" Target="../media/image157.png"/><Relationship Id="rId155" Type="http://schemas.openxmlformats.org/officeDocument/2006/relationships/image" Target="../media/image156.png"/><Relationship Id="rId154" Type="http://schemas.openxmlformats.org/officeDocument/2006/relationships/image" Target="../media/image155.png"/><Relationship Id="rId153" Type="http://schemas.openxmlformats.org/officeDocument/2006/relationships/image" Target="../media/image154.png"/><Relationship Id="rId152" Type="http://schemas.openxmlformats.org/officeDocument/2006/relationships/image" Target="../media/image153.png"/><Relationship Id="rId151" Type="http://schemas.openxmlformats.org/officeDocument/2006/relationships/image" Target="../media/image152.png"/><Relationship Id="rId150" Type="http://schemas.openxmlformats.org/officeDocument/2006/relationships/image" Target="../media/image151.png"/><Relationship Id="rId15" Type="http://schemas.openxmlformats.org/officeDocument/2006/relationships/image" Target="../media/image16.png"/><Relationship Id="rId149" Type="http://schemas.openxmlformats.org/officeDocument/2006/relationships/image" Target="../media/image150.png"/><Relationship Id="rId148" Type="http://schemas.openxmlformats.org/officeDocument/2006/relationships/image" Target="../media/image149.png"/><Relationship Id="rId147" Type="http://schemas.openxmlformats.org/officeDocument/2006/relationships/image" Target="../media/image148.png"/><Relationship Id="rId146" Type="http://schemas.openxmlformats.org/officeDocument/2006/relationships/image" Target="../media/image147.png"/><Relationship Id="rId145" Type="http://schemas.openxmlformats.org/officeDocument/2006/relationships/image" Target="../media/image146.png"/><Relationship Id="rId144" Type="http://schemas.openxmlformats.org/officeDocument/2006/relationships/image" Target="../media/image145.png"/><Relationship Id="rId143" Type="http://schemas.openxmlformats.org/officeDocument/2006/relationships/image" Target="../media/image144.png"/><Relationship Id="rId142" Type="http://schemas.openxmlformats.org/officeDocument/2006/relationships/image" Target="../media/image143.png"/><Relationship Id="rId141" Type="http://schemas.openxmlformats.org/officeDocument/2006/relationships/image" Target="../media/image142.png"/><Relationship Id="rId140" Type="http://schemas.openxmlformats.org/officeDocument/2006/relationships/image" Target="../media/image141.png"/><Relationship Id="rId14" Type="http://schemas.openxmlformats.org/officeDocument/2006/relationships/image" Target="../media/image15.png"/><Relationship Id="rId139" Type="http://schemas.openxmlformats.org/officeDocument/2006/relationships/image" Target="../media/image140.png"/><Relationship Id="rId138" Type="http://schemas.openxmlformats.org/officeDocument/2006/relationships/image" Target="../media/image139.png"/><Relationship Id="rId137" Type="http://schemas.openxmlformats.org/officeDocument/2006/relationships/image" Target="../media/image138.png"/><Relationship Id="rId136" Type="http://schemas.openxmlformats.org/officeDocument/2006/relationships/image" Target="../media/image137.png"/><Relationship Id="rId135" Type="http://schemas.openxmlformats.org/officeDocument/2006/relationships/image" Target="../media/image136.png"/><Relationship Id="rId134" Type="http://schemas.openxmlformats.org/officeDocument/2006/relationships/image" Target="../media/image135.png"/><Relationship Id="rId133" Type="http://schemas.openxmlformats.org/officeDocument/2006/relationships/image" Target="../media/image134.png"/><Relationship Id="rId132" Type="http://schemas.openxmlformats.org/officeDocument/2006/relationships/image" Target="../media/image133.png"/><Relationship Id="rId131" Type="http://schemas.openxmlformats.org/officeDocument/2006/relationships/image" Target="../media/image132.png"/><Relationship Id="rId130" Type="http://schemas.openxmlformats.org/officeDocument/2006/relationships/image" Target="../media/image131.png"/><Relationship Id="rId13" Type="http://schemas.openxmlformats.org/officeDocument/2006/relationships/image" Target="../media/image14.png"/><Relationship Id="rId129" Type="http://schemas.openxmlformats.org/officeDocument/2006/relationships/image" Target="../media/image130.png"/><Relationship Id="rId128" Type="http://schemas.openxmlformats.org/officeDocument/2006/relationships/image" Target="../media/image129.png"/><Relationship Id="rId127" Type="http://schemas.openxmlformats.org/officeDocument/2006/relationships/image" Target="../media/image128.png"/><Relationship Id="rId126" Type="http://schemas.openxmlformats.org/officeDocument/2006/relationships/image" Target="../media/image127.png"/><Relationship Id="rId125" Type="http://schemas.openxmlformats.org/officeDocument/2006/relationships/image" Target="../media/image126.png"/><Relationship Id="rId124" Type="http://schemas.openxmlformats.org/officeDocument/2006/relationships/image" Target="../media/image125.png"/><Relationship Id="rId123" Type="http://schemas.openxmlformats.org/officeDocument/2006/relationships/image" Target="../media/image124.png"/><Relationship Id="rId122" Type="http://schemas.openxmlformats.org/officeDocument/2006/relationships/image" Target="../media/image123.png"/><Relationship Id="rId121" Type="http://schemas.openxmlformats.org/officeDocument/2006/relationships/image" Target="../media/image122.png"/><Relationship Id="rId120" Type="http://schemas.openxmlformats.org/officeDocument/2006/relationships/image" Target="../media/image121.png"/><Relationship Id="rId12" Type="http://schemas.openxmlformats.org/officeDocument/2006/relationships/image" Target="../media/image13.png"/><Relationship Id="rId119" Type="http://schemas.openxmlformats.org/officeDocument/2006/relationships/image" Target="../media/image120.png"/><Relationship Id="rId118" Type="http://schemas.openxmlformats.org/officeDocument/2006/relationships/image" Target="../media/image119.png"/><Relationship Id="rId117" Type="http://schemas.openxmlformats.org/officeDocument/2006/relationships/image" Target="../media/image118.png"/><Relationship Id="rId116" Type="http://schemas.openxmlformats.org/officeDocument/2006/relationships/image" Target="../media/image117.png"/><Relationship Id="rId115" Type="http://schemas.openxmlformats.org/officeDocument/2006/relationships/image" Target="../media/image116.png"/><Relationship Id="rId114" Type="http://schemas.openxmlformats.org/officeDocument/2006/relationships/image" Target="../media/image115.png"/><Relationship Id="rId113" Type="http://schemas.openxmlformats.org/officeDocument/2006/relationships/image" Target="../media/image114.png"/><Relationship Id="rId112" Type="http://schemas.openxmlformats.org/officeDocument/2006/relationships/image" Target="../media/image113.png"/><Relationship Id="rId111" Type="http://schemas.openxmlformats.org/officeDocument/2006/relationships/image" Target="../media/image112.png"/><Relationship Id="rId110" Type="http://schemas.openxmlformats.org/officeDocument/2006/relationships/image" Target="../media/image111.png"/><Relationship Id="rId11" Type="http://schemas.openxmlformats.org/officeDocument/2006/relationships/image" Target="../media/image12.png"/><Relationship Id="rId109" Type="http://schemas.openxmlformats.org/officeDocument/2006/relationships/image" Target="../media/image110.png"/><Relationship Id="rId108" Type="http://schemas.openxmlformats.org/officeDocument/2006/relationships/image" Target="../media/image109.png"/><Relationship Id="rId107" Type="http://schemas.openxmlformats.org/officeDocument/2006/relationships/image" Target="../media/image108.png"/><Relationship Id="rId106" Type="http://schemas.openxmlformats.org/officeDocument/2006/relationships/image" Target="../media/image107.png"/><Relationship Id="rId105" Type="http://schemas.openxmlformats.org/officeDocument/2006/relationships/image" Target="../media/image106.png"/><Relationship Id="rId104" Type="http://schemas.openxmlformats.org/officeDocument/2006/relationships/image" Target="../media/image105.png"/><Relationship Id="rId103" Type="http://schemas.openxmlformats.org/officeDocument/2006/relationships/image" Target="../media/image104.png"/><Relationship Id="rId102" Type="http://schemas.openxmlformats.org/officeDocument/2006/relationships/image" Target="../media/image103.png"/><Relationship Id="rId101" Type="http://schemas.openxmlformats.org/officeDocument/2006/relationships/image" Target="../media/image102.png"/><Relationship Id="rId100" Type="http://schemas.openxmlformats.org/officeDocument/2006/relationships/image" Target="../media/image101.png"/><Relationship Id="rId10" Type="http://schemas.openxmlformats.org/officeDocument/2006/relationships/image" Target="../media/image11.png"/><Relationship Id="rId1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image" Target="../media/image410.png"/><Relationship Id="rId8" Type="http://schemas.openxmlformats.org/officeDocument/2006/relationships/image" Target="../media/image409.png"/><Relationship Id="rId7" Type="http://schemas.openxmlformats.org/officeDocument/2006/relationships/image" Target="../media/image408.png"/><Relationship Id="rId6" Type="http://schemas.openxmlformats.org/officeDocument/2006/relationships/image" Target="../media/image407.png"/><Relationship Id="rId5" Type="http://schemas.openxmlformats.org/officeDocument/2006/relationships/image" Target="../media/image406.png"/><Relationship Id="rId4" Type="http://schemas.openxmlformats.org/officeDocument/2006/relationships/image" Target="../media/image405.png"/><Relationship Id="rId3" Type="http://schemas.openxmlformats.org/officeDocument/2006/relationships/image" Target="../media/image404.png"/><Relationship Id="rId2" Type="http://schemas.openxmlformats.org/officeDocument/2006/relationships/image" Target="../media/image403.png"/><Relationship Id="rId11" Type="http://schemas.openxmlformats.org/officeDocument/2006/relationships/slideLayout" Target="../slideLayouts/slideLayout12.xml"/><Relationship Id="rId10" Type="http://schemas.openxmlformats.org/officeDocument/2006/relationships/image" Target="../media/image411.png"/><Relationship Id="rId1" Type="http://schemas.openxmlformats.org/officeDocument/2006/relationships/image" Target="../media/image402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.xml"/><Relationship Id="rId1" Type="http://schemas.openxmlformats.org/officeDocument/2006/relationships/tags" Target="../tags/tag7.xml"/></Relationships>
</file>

<file path=ppt/slides/_rels/slide9.xml.rels><?xml version="1.0" encoding="UTF-8" standalone="yes"?>
<Relationships xmlns="http://schemas.openxmlformats.org/package/2006/relationships"><Relationship Id="rId99" Type="http://schemas.openxmlformats.org/officeDocument/2006/relationships/image" Target="../media/image510.png"/><Relationship Id="rId98" Type="http://schemas.openxmlformats.org/officeDocument/2006/relationships/image" Target="../media/image509.png"/><Relationship Id="rId97" Type="http://schemas.openxmlformats.org/officeDocument/2006/relationships/image" Target="../media/image508.png"/><Relationship Id="rId96" Type="http://schemas.openxmlformats.org/officeDocument/2006/relationships/image" Target="../media/image507.png"/><Relationship Id="rId95" Type="http://schemas.openxmlformats.org/officeDocument/2006/relationships/image" Target="../media/image506.png"/><Relationship Id="rId94" Type="http://schemas.openxmlformats.org/officeDocument/2006/relationships/image" Target="../media/image505.png"/><Relationship Id="rId93" Type="http://schemas.openxmlformats.org/officeDocument/2006/relationships/image" Target="../media/image504.png"/><Relationship Id="rId92" Type="http://schemas.openxmlformats.org/officeDocument/2006/relationships/image" Target="../media/image503.png"/><Relationship Id="rId91" Type="http://schemas.openxmlformats.org/officeDocument/2006/relationships/image" Target="../media/image502.png"/><Relationship Id="rId90" Type="http://schemas.openxmlformats.org/officeDocument/2006/relationships/image" Target="../media/image501.png"/><Relationship Id="rId9" Type="http://schemas.openxmlformats.org/officeDocument/2006/relationships/image" Target="../media/image420.png"/><Relationship Id="rId89" Type="http://schemas.openxmlformats.org/officeDocument/2006/relationships/image" Target="../media/image500.png"/><Relationship Id="rId88" Type="http://schemas.openxmlformats.org/officeDocument/2006/relationships/image" Target="../media/image499.png"/><Relationship Id="rId87" Type="http://schemas.openxmlformats.org/officeDocument/2006/relationships/image" Target="../media/image498.png"/><Relationship Id="rId86" Type="http://schemas.openxmlformats.org/officeDocument/2006/relationships/image" Target="../media/image497.png"/><Relationship Id="rId85" Type="http://schemas.openxmlformats.org/officeDocument/2006/relationships/image" Target="../media/image496.png"/><Relationship Id="rId84" Type="http://schemas.openxmlformats.org/officeDocument/2006/relationships/image" Target="../media/image495.png"/><Relationship Id="rId83" Type="http://schemas.openxmlformats.org/officeDocument/2006/relationships/image" Target="../media/image494.png"/><Relationship Id="rId82" Type="http://schemas.openxmlformats.org/officeDocument/2006/relationships/image" Target="../media/image493.png"/><Relationship Id="rId81" Type="http://schemas.openxmlformats.org/officeDocument/2006/relationships/image" Target="../media/image492.png"/><Relationship Id="rId80" Type="http://schemas.openxmlformats.org/officeDocument/2006/relationships/image" Target="../media/image491.png"/><Relationship Id="rId8" Type="http://schemas.openxmlformats.org/officeDocument/2006/relationships/image" Target="../media/image419.png"/><Relationship Id="rId79" Type="http://schemas.openxmlformats.org/officeDocument/2006/relationships/image" Target="../media/image490.png"/><Relationship Id="rId78" Type="http://schemas.openxmlformats.org/officeDocument/2006/relationships/image" Target="../media/image489.png"/><Relationship Id="rId77" Type="http://schemas.openxmlformats.org/officeDocument/2006/relationships/image" Target="../media/image488.png"/><Relationship Id="rId76" Type="http://schemas.openxmlformats.org/officeDocument/2006/relationships/image" Target="../media/image487.png"/><Relationship Id="rId75" Type="http://schemas.openxmlformats.org/officeDocument/2006/relationships/image" Target="../media/image486.png"/><Relationship Id="rId74" Type="http://schemas.openxmlformats.org/officeDocument/2006/relationships/image" Target="../media/image485.png"/><Relationship Id="rId73" Type="http://schemas.openxmlformats.org/officeDocument/2006/relationships/image" Target="../media/image484.png"/><Relationship Id="rId72" Type="http://schemas.openxmlformats.org/officeDocument/2006/relationships/image" Target="../media/image483.png"/><Relationship Id="rId71" Type="http://schemas.openxmlformats.org/officeDocument/2006/relationships/image" Target="../media/image482.png"/><Relationship Id="rId70" Type="http://schemas.openxmlformats.org/officeDocument/2006/relationships/image" Target="../media/image481.png"/><Relationship Id="rId7" Type="http://schemas.openxmlformats.org/officeDocument/2006/relationships/image" Target="../media/image418.png"/><Relationship Id="rId69" Type="http://schemas.openxmlformats.org/officeDocument/2006/relationships/image" Target="../media/image480.png"/><Relationship Id="rId68" Type="http://schemas.openxmlformats.org/officeDocument/2006/relationships/image" Target="../media/image479.png"/><Relationship Id="rId67" Type="http://schemas.openxmlformats.org/officeDocument/2006/relationships/image" Target="../media/image478.png"/><Relationship Id="rId66" Type="http://schemas.openxmlformats.org/officeDocument/2006/relationships/image" Target="../media/image477.png"/><Relationship Id="rId65" Type="http://schemas.openxmlformats.org/officeDocument/2006/relationships/image" Target="../media/image476.png"/><Relationship Id="rId64" Type="http://schemas.openxmlformats.org/officeDocument/2006/relationships/image" Target="../media/image475.png"/><Relationship Id="rId63" Type="http://schemas.openxmlformats.org/officeDocument/2006/relationships/image" Target="../media/image474.png"/><Relationship Id="rId62" Type="http://schemas.openxmlformats.org/officeDocument/2006/relationships/image" Target="../media/image473.png"/><Relationship Id="rId61" Type="http://schemas.openxmlformats.org/officeDocument/2006/relationships/image" Target="../media/image472.png"/><Relationship Id="rId60" Type="http://schemas.openxmlformats.org/officeDocument/2006/relationships/image" Target="../media/image471.png"/><Relationship Id="rId6" Type="http://schemas.openxmlformats.org/officeDocument/2006/relationships/image" Target="../media/image417.png"/><Relationship Id="rId59" Type="http://schemas.openxmlformats.org/officeDocument/2006/relationships/image" Target="../media/image470.png"/><Relationship Id="rId58" Type="http://schemas.openxmlformats.org/officeDocument/2006/relationships/image" Target="../media/image469.png"/><Relationship Id="rId57" Type="http://schemas.openxmlformats.org/officeDocument/2006/relationships/image" Target="../media/image468.png"/><Relationship Id="rId56" Type="http://schemas.openxmlformats.org/officeDocument/2006/relationships/image" Target="../media/image467.png"/><Relationship Id="rId55" Type="http://schemas.openxmlformats.org/officeDocument/2006/relationships/image" Target="../media/image466.png"/><Relationship Id="rId54" Type="http://schemas.openxmlformats.org/officeDocument/2006/relationships/image" Target="../media/image465.png"/><Relationship Id="rId53" Type="http://schemas.openxmlformats.org/officeDocument/2006/relationships/image" Target="../media/image464.png"/><Relationship Id="rId52" Type="http://schemas.openxmlformats.org/officeDocument/2006/relationships/image" Target="../media/image463.png"/><Relationship Id="rId51" Type="http://schemas.openxmlformats.org/officeDocument/2006/relationships/image" Target="../media/image462.png"/><Relationship Id="rId50" Type="http://schemas.openxmlformats.org/officeDocument/2006/relationships/image" Target="../media/image461.png"/><Relationship Id="rId5" Type="http://schemas.openxmlformats.org/officeDocument/2006/relationships/image" Target="../media/image416.png"/><Relationship Id="rId49" Type="http://schemas.openxmlformats.org/officeDocument/2006/relationships/image" Target="../media/image460.png"/><Relationship Id="rId48" Type="http://schemas.openxmlformats.org/officeDocument/2006/relationships/image" Target="../media/image459.png"/><Relationship Id="rId47" Type="http://schemas.openxmlformats.org/officeDocument/2006/relationships/image" Target="../media/image458.png"/><Relationship Id="rId46" Type="http://schemas.openxmlformats.org/officeDocument/2006/relationships/image" Target="../media/image457.png"/><Relationship Id="rId45" Type="http://schemas.openxmlformats.org/officeDocument/2006/relationships/image" Target="../media/image456.png"/><Relationship Id="rId44" Type="http://schemas.openxmlformats.org/officeDocument/2006/relationships/image" Target="../media/image455.png"/><Relationship Id="rId43" Type="http://schemas.openxmlformats.org/officeDocument/2006/relationships/image" Target="../media/image454.png"/><Relationship Id="rId42" Type="http://schemas.openxmlformats.org/officeDocument/2006/relationships/image" Target="../media/image453.png"/><Relationship Id="rId41" Type="http://schemas.openxmlformats.org/officeDocument/2006/relationships/image" Target="../media/image452.png"/><Relationship Id="rId40" Type="http://schemas.openxmlformats.org/officeDocument/2006/relationships/image" Target="../media/image451.png"/><Relationship Id="rId4" Type="http://schemas.openxmlformats.org/officeDocument/2006/relationships/image" Target="../media/image415.png"/><Relationship Id="rId39" Type="http://schemas.openxmlformats.org/officeDocument/2006/relationships/image" Target="../media/image450.png"/><Relationship Id="rId38" Type="http://schemas.openxmlformats.org/officeDocument/2006/relationships/image" Target="../media/image449.png"/><Relationship Id="rId37" Type="http://schemas.openxmlformats.org/officeDocument/2006/relationships/image" Target="../media/image448.png"/><Relationship Id="rId36" Type="http://schemas.openxmlformats.org/officeDocument/2006/relationships/image" Target="../media/image447.png"/><Relationship Id="rId35" Type="http://schemas.openxmlformats.org/officeDocument/2006/relationships/image" Target="../media/image446.png"/><Relationship Id="rId34" Type="http://schemas.openxmlformats.org/officeDocument/2006/relationships/image" Target="../media/image445.png"/><Relationship Id="rId33" Type="http://schemas.openxmlformats.org/officeDocument/2006/relationships/image" Target="../media/image444.png"/><Relationship Id="rId32" Type="http://schemas.openxmlformats.org/officeDocument/2006/relationships/image" Target="../media/image443.png"/><Relationship Id="rId31" Type="http://schemas.openxmlformats.org/officeDocument/2006/relationships/image" Target="../media/image442.png"/><Relationship Id="rId30" Type="http://schemas.openxmlformats.org/officeDocument/2006/relationships/image" Target="../media/image441.png"/><Relationship Id="rId3" Type="http://schemas.openxmlformats.org/officeDocument/2006/relationships/image" Target="../media/image414.png"/><Relationship Id="rId29" Type="http://schemas.openxmlformats.org/officeDocument/2006/relationships/image" Target="../media/image440.png"/><Relationship Id="rId28" Type="http://schemas.openxmlformats.org/officeDocument/2006/relationships/image" Target="../media/image439.png"/><Relationship Id="rId27" Type="http://schemas.openxmlformats.org/officeDocument/2006/relationships/image" Target="../media/image438.png"/><Relationship Id="rId26" Type="http://schemas.openxmlformats.org/officeDocument/2006/relationships/image" Target="../media/image437.png"/><Relationship Id="rId25" Type="http://schemas.openxmlformats.org/officeDocument/2006/relationships/image" Target="../media/image436.png"/><Relationship Id="rId24" Type="http://schemas.openxmlformats.org/officeDocument/2006/relationships/image" Target="../media/image435.png"/><Relationship Id="rId23" Type="http://schemas.openxmlformats.org/officeDocument/2006/relationships/image" Target="../media/image434.png"/><Relationship Id="rId22" Type="http://schemas.openxmlformats.org/officeDocument/2006/relationships/image" Target="../media/image433.png"/><Relationship Id="rId21" Type="http://schemas.openxmlformats.org/officeDocument/2006/relationships/image" Target="../media/image432.png"/><Relationship Id="rId20" Type="http://schemas.openxmlformats.org/officeDocument/2006/relationships/image" Target="../media/image431.png"/><Relationship Id="rId2" Type="http://schemas.openxmlformats.org/officeDocument/2006/relationships/image" Target="../media/image413.png"/><Relationship Id="rId19" Type="http://schemas.openxmlformats.org/officeDocument/2006/relationships/image" Target="../media/image430.png"/><Relationship Id="rId18" Type="http://schemas.openxmlformats.org/officeDocument/2006/relationships/image" Target="../media/image429.png"/><Relationship Id="rId17" Type="http://schemas.openxmlformats.org/officeDocument/2006/relationships/image" Target="../media/image428.png"/><Relationship Id="rId16" Type="http://schemas.openxmlformats.org/officeDocument/2006/relationships/image" Target="../media/image427.png"/><Relationship Id="rId15" Type="http://schemas.openxmlformats.org/officeDocument/2006/relationships/image" Target="../media/image426.png"/><Relationship Id="rId14" Type="http://schemas.openxmlformats.org/officeDocument/2006/relationships/image" Target="../media/image425.png"/><Relationship Id="rId13" Type="http://schemas.openxmlformats.org/officeDocument/2006/relationships/image" Target="../media/image424.png"/><Relationship Id="rId12" Type="http://schemas.openxmlformats.org/officeDocument/2006/relationships/image" Target="../media/image423.png"/><Relationship Id="rId11" Type="http://schemas.openxmlformats.org/officeDocument/2006/relationships/image" Target="../media/image422.png"/><Relationship Id="rId101" Type="http://schemas.openxmlformats.org/officeDocument/2006/relationships/slideLayout" Target="../slideLayouts/slideLayout7.xml"/><Relationship Id="rId100" Type="http://schemas.openxmlformats.org/officeDocument/2006/relationships/tags" Target="../tags/tag8.xml"/><Relationship Id="rId10" Type="http://schemas.openxmlformats.org/officeDocument/2006/relationships/image" Target="../media/image421.png"/><Relationship Id="rId1" Type="http://schemas.openxmlformats.org/officeDocument/2006/relationships/image" Target="../media/image4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sp>
        <p:nvSpPr>
          <p:cNvPr id="2" name="标题 1"/>
          <p:cNvSpPr>
            <a:spLocks noGrp="1" noChangeArrowheads="1"/>
          </p:cNvSpPr>
          <p:nvPr>
            <p:ph type="ctrTitle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3" name="副标题 2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p>
            <a:endParaRPr lang="zh-CN" altLang="en-US"/>
          </a:p>
        </p:txBody>
      </p:sp>
      <p:sp>
        <p:nvSpPr>
          <p:cNvPr id="3238" name="矩形 612"/>
          <p:cNvSpPr/>
          <p:nvPr/>
        </p:nvSpPr>
        <p:spPr>
          <a:xfrm>
            <a:off x="-10477" y="2719705"/>
            <a:ext cx="12193587" cy="1555750"/>
          </a:xfrm>
          <a:prstGeom prst="rect">
            <a:avLst/>
          </a:prstGeom>
          <a:solidFill>
            <a:srgbClr val="404040"/>
          </a:solidFill>
          <a:ln w="9525">
            <a:noFill/>
            <a:miter/>
          </a:ln>
        </p:spPr>
        <p:txBody>
          <a:bodyPr anchor="ctr"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algn="ctr" eaLnBrk="1" hangingPunct="1">
              <a:lnSpc>
                <a:spcPct val="100000"/>
              </a:lnSpc>
              <a:spcBef>
                <a:spcPct val="0"/>
              </a:spcBef>
              <a:buNone/>
            </a:pPr>
            <a:endParaRPr lang="zh-CN" altLang="zh-CN" sz="1800" dirty="0">
              <a:solidFill>
                <a:srgbClr val="FFFFFF"/>
              </a:solidFill>
            </a:endParaRPr>
          </a:p>
        </p:txBody>
      </p:sp>
      <p:sp>
        <p:nvSpPr>
          <p:cNvPr id="3239" name="文本框 613"/>
          <p:cNvSpPr txBox="1"/>
          <p:nvPr/>
        </p:nvSpPr>
        <p:spPr>
          <a:xfrm>
            <a:off x="1331278" y="2908935"/>
            <a:ext cx="3556000" cy="1108075"/>
          </a:xfrm>
          <a:prstGeom prst="rect">
            <a:avLst/>
          </a:prstGeom>
          <a:noFill/>
          <a:ln w="9525">
            <a:noFill/>
            <a:miter/>
          </a:ln>
        </p:spPr>
        <p:txBody>
          <a:bodyPr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66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附赠图标</a:t>
            </a:r>
            <a:endParaRPr lang="zh-CN" altLang="en-US" sz="66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240" name="文本框 615"/>
          <p:cNvSpPr txBox="1"/>
          <p:nvPr/>
        </p:nvSpPr>
        <p:spPr>
          <a:xfrm>
            <a:off x="5128578" y="3101023"/>
            <a:ext cx="6196012" cy="830262"/>
          </a:xfrm>
          <a:prstGeom prst="rect">
            <a:avLst/>
          </a:prstGeom>
          <a:noFill/>
          <a:ln w="9525">
            <a:noFill/>
            <a:miter/>
          </a:ln>
        </p:spPr>
        <p:txBody>
          <a:bodyPr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24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海量图标可选，任意改色、拖动不失真</a:t>
            </a:r>
            <a:endParaRPr lang="en-US" altLang="zh-CN" sz="24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  <a:p>
            <a:pPr marL="0" lvl="0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24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让</a:t>
            </a:r>
            <a:r>
              <a:rPr lang="en-US" altLang="zh-CN" sz="24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24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更加生动、细致、专业</a:t>
            </a:r>
            <a:endParaRPr lang="en-US" altLang="zh-CN" sz="24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cxnSp>
        <p:nvCxnSpPr>
          <p:cNvPr id="3242" name="直接连接符 620"/>
          <p:cNvCxnSpPr/>
          <p:nvPr/>
        </p:nvCxnSpPr>
        <p:spPr>
          <a:xfrm>
            <a:off x="5033328" y="3081973"/>
            <a:ext cx="0" cy="830262"/>
          </a:xfrm>
          <a:prstGeom prst="line">
            <a:avLst/>
          </a:prstGeom>
          <a:ln w="28575" cap="flat" cmpd="sng">
            <a:solidFill>
              <a:schemeClr val="bg1"/>
            </a:solidFill>
            <a:prstDash val="solid"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Freeform 5"/>
          <p:cNvSpPr/>
          <p:nvPr/>
        </p:nvSpPr>
        <p:spPr bwMode="auto">
          <a:xfrm>
            <a:off x="1418167" y="1426633"/>
            <a:ext cx="48684" cy="86784"/>
          </a:xfrm>
          <a:custGeom>
            <a:avLst/>
            <a:gdLst>
              <a:gd name="T0" fmla="*/ 23 w 23"/>
              <a:gd name="T1" fmla="*/ 3 h 41"/>
              <a:gd name="T2" fmla="*/ 16 w 23"/>
              <a:gd name="T3" fmla="*/ 0 h 41"/>
              <a:gd name="T4" fmla="*/ 0 w 23"/>
              <a:gd name="T5" fmla="*/ 41 h 41"/>
              <a:gd name="T6" fmla="*/ 9 w 23"/>
              <a:gd name="T7" fmla="*/ 41 h 41"/>
              <a:gd name="T8" fmla="*/ 23 w 23"/>
              <a:gd name="T9" fmla="*/ 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41">
                <a:moveTo>
                  <a:pt x="23" y="3"/>
                </a:moveTo>
                <a:lnTo>
                  <a:pt x="16" y="0"/>
                </a:lnTo>
                <a:lnTo>
                  <a:pt x="0" y="41"/>
                </a:lnTo>
                <a:lnTo>
                  <a:pt x="9" y="41"/>
                </a:lnTo>
                <a:lnTo>
                  <a:pt x="23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1" name="Freeform 6"/>
          <p:cNvSpPr/>
          <p:nvPr/>
        </p:nvSpPr>
        <p:spPr bwMode="auto">
          <a:xfrm>
            <a:off x="1130300" y="1513417"/>
            <a:ext cx="427567" cy="412749"/>
          </a:xfrm>
          <a:custGeom>
            <a:avLst/>
            <a:gdLst>
              <a:gd name="T0" fmla="*/ 114 w 142"/>
              <a:gd name="T1" fmla="*/ 124 h 137"/>
              <a:gd name="T2" fmla="*/ 78 w 142"/>
              <a:gd name="T3" fmla="*/ 124 h 137"/>
              <a:gd name="T4" fmla="*/ 78 w 142"/>
              <a:gd name="T5" fmla="*/ 76 h 137"/>
              <a:gd name="T6" fmla="*/ 142 w 142"/>
              <a:gd name="T7" fmla="*/ 0 h 137"/>
              <a:gd name="T8" fmla="*/ 102 w 142"/>
              <a:gd name="T9" fmla="*/ 0 h 137"/>
              <a:gd name="T10" fmla="*/ 88 w 142"/>
              <a:gd name="T11" fmla="*/ 39 h 137"/>
              <a:gd name="T12" fmla="*/ 92 w 142"/>
              <a:gd name="T13" fmla="*/ 52 h 137"/>
              <a:gd name="T14" fmla="*/ 77 w 142"/>
              <a:gd name="T15" fmla="*/ 58 h 137"/>
              <a:gd name="T16" fmla="*/ 71 w 142"/>
              <a:gd name="T17" fmla="*/ 44 h 137"/>
              <a:gd name="T18" fmla="*/ 82 w 142"/>
              <a:gd name="T19" fmla="*/ 37 h 137"/>
              <a:gd name="T20" fmla="*/ 96 w 142"/>
              <a:gd name="T21" fmla="*/ 0 h 137"/>
              <a:gd name="T22" fmla="*/ 0 w 142"/>
              <a:gd name="T23" fmla="*/ 0 h 137"/>
              <a:gd name="T24" fmla="*/ 65 w 142"/>
              <a:gd name="T25" fmla="*/ 75 h 137"/>
              <a:gd name="T26" fmla="*/ 65 w 142"/>
              <a:gd name="T27" fmla="*/ 124 h 137"/>
              <a:gd name="T28" fmla="*/ 29 w 142"/>
              <a:gd name="T29" fmla="*/ 124 h 137"/>
              <a:gd name="T30" fmla="*/ 29 w 142"/>
              <a:gd name="T31" fmla="*/ 137 h 137"/>
              <a:gd name="T32" fmla="*/ 114 w 142"/>
              <a:gd name="T33" fmla="*/ 137 h 137"/>
              <a:gd name="T34" fmla="*/ 114 w 142"/>
              <a:gd name="T35" fmla="*/ 124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2" h="137">
                <a:moveTo>
                  <a:pt x="114" y="124"/>
                </a:moveTo>
                <a:cubicBezTo>
                  <a:pt x="78" y="124"/>
                  <a:pt x="78" y="124"/>
                  <a:pt x="78" y="124"/>
                </a:cubicBezTo>
                <a:cubicBezTo>
                  <a:pt x="78" y="76"/>
                  <a:pt x="78" y="76"/>
                  <a:pt x="78" y="76"/>
                </a:cubicBezTo>
                <a:cubicBezTo>
                  <a:pt x="142" y="0"/>
                  <a:pt x="142" y="0"/>
                  <a:pt x="142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88" y="39"/>
                  <a:pt x="88" y="39"/>
                  <a:pt x="88" y="39"/>
                </a:cubicBezTo>
                <a:cubicBezTo>
                  <a:pt x="92" y="42"/>
                  <a:pt x="93" y="47"/>
                  <a:pt x="92" y="52"/>
                </a:cubicBezTo>
                <a:cubicBezTo>
                  <a:pt x="89" y="57"/>
                  <a:pt x="83" y="60"/>
                  <a:pt x="77" y="58"/>
                </a:cubicBezTo>
                <a:cubicBezTo>
                  <a:pt x="72" y="56"/>
                  <a:pt x="69" y="50"/>
                  <a:pt x="71" y="44"/>
                </a:cubicBezTo>
                <a:cubicBezTo>
                  <a:pt x="73" y="39"/>
                  <a:pt x="77" y="36"/>
                  <a:pt x="82" y="37"/>
                </a:cubicBezTo>
                <a:cubicBezTo>
                  <a:pt x="96" y="0"/>
                  <a:pt x="96" y="0"/>
                  <a:pt x="96" y="0"/>
                </a:cubicBezTo>
                <a:cubicBezTo>
                  <a:pt x="0" y="0"/>
                  <a:pt x="0" y="0"/>
                  <a:pt x="0" y="0"/>
                </a:cubicBezTo>
                <a:cubicBezTo>
                  <a:pt x="65" y="75"/>
                  <a:pt x="65" y="75"/>
                  <a:pt x="65" y="75"/>
                </a:cubicBezTo>
                <a:cubicBezTo>
                  <a:pt x="65" y="124"/>
                  <a:pt x="65" y="124"/>
                  <a:pt x="65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18" y="124"/>
                  <a:pt x="18" y="137"/>
                  <a:pt x="29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26" y="137"/>
                  <a:pt x="126" y="124"/>
                  <a:pt x="11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2" name="Oval 7"/>
          <p:cNvSpPr>
            <a:spLocks noChangeArrowheads="1"/>
          </p:cNvSpPr>
          <p:nvPr/>
        </p:nvSpPr>
        <p:spPr bwMode="auto">
          <a:xfrm>
            <a:off x="2184400" y="1424517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3" name="Oval 8"/>
          <p:cNvSpPr>
            <a:spLocks noChangeArrowheads="1"/>
          </p:cNvSpPr>
          <p:nvPr/>
        </p:nvSpPr>
        <p:spPr bwMode="auto">
          <a:xfrm>
            <a:off x="2239433" y="1424517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6" name="Freeform 9"/>
          <p:cNvSpPr>
            <a:spLocks noEditPoints="1"/>
          </p:cNvSpPr>
          <p:nvPr/>
        </p:nvSpPr>
        <p:spPr bwMode="auto">
          <a:xfrm>
            <a:off x="2055284" y="1468967"/>
            <a:ext cx="355600" cy="484717"/>
          </a:xfrm>
          <a:custGeom>
            <a:avLst/>
            <a:gdLst>
              <a:gd name="T0" fmla="*/ 92 w 118"/>
              <a:gd name="T1" fmla="*/ 125 h 161"/>
              <a:gd name="T2" fmla="*/ 110 w 118"/>
              <a:gd name="T3" fmla="*/ 103 h 161"/>
              <a:gd name="T4" fmla="*/ 110 w 118"/>
              <a:gd name="T5" fmla="*/ 22 h 161"/>
              <a:gd name="T6" fmla="*/ 87 w 118"/>
              <a:gd name="T7" fmla="*/ 0 h 161"/>
              <a:gd name="T8" fmla="*/ 59 w 118"/>
              <a:gd name="T9" fmla="*/ 0 h 161"/>
              <a:gd name="T10" fmla="*/ 31 w 118"/>
              <a:gd name="T11" fmla="*/ 0 h 161"/>
              <a:gd name="T12" fmla="*/ 8 w 118"/>
              <a:gd name="T13" fmla="*/ 22 h 161"/>
              <a:gd name="T14" fmla="*/ 8 w 118"/>
              <a:gd name="T15" fmla="*/ 103 h 161"/>
              <a:gd name="T16" fmla="*/ 26 w 118"/>
              <a:gd name="T17" fmla="*/ 125 h 161"/>
              <a:gd name="T18" fmla="*/ 0 w 118"/>
              <a:gd name="T19" fmla="*/ 161 h 161"/>
              <a:gd name="T20" fmla="*/ 15 w 118"/>
              <a:gd name="T21" fmla="*/ 161 h 161"/>
              <a:gd name="T22" fmla="*/ 33 w 118"/>
              <a:gd name="T23" fmla="*/ 136 h 161"/>
              <a:gd name="T24" fmla="*/ 85 w 118"/>
              <a:gd name="T25" fmla="*/ 136 h 161"/>
              <a:gd name="T26" fmla="*/ 103 w 118"/>
              <a:gd name="T27" fmla="*/ 161 h 161"/>
              <a:gd name="T28" fmla="*/ 118 w 118"/>
              <a:gd name="T29" fmla="*/ 161 h 161"/>
              <a:gd name="T30" fmla="*/ 92 w 118"/>
              <a:gd name="T31" fmla="*/ 125 h 161"/>
              <a:gd name="T32" fmla="*/ 42 w 118"/>
              <a:gd name="T33" fmla="*/ 8 h 161"/>
              <a:gd name="T34" fmla="*/ 46 w 118"/>
              <a:gd name="T35" fmla="*/ 5 h 161"/>
              <a:gd name="T36" fmla="*/ 72 w 118"/>
              <a:gd name="T37" fmla="*/ 5 h 161"/>
              <a:gd name="T38" fmla="*/ 76 w 118"/>
              <a:gd name="T39" fmla="*/ 8 h 161"/>
              <a:gd name="T40" fmla="*/ 76 w 118"/>
              <a:gd name="T41" fmla="*/ 13 h 161"/>
              <a:gd name="T42" fmla="*/ 72 w 118"/>
              <a:gd name="T43" fmla="*/ 16 h 161"/>
              <a:gd name="T44" fmla="*/ 46 w 118"/>
              <a:gd name="T45" fmla="*/ 16 h 161"/>
              <a:gd name="T46" fmla="*/ 42 w 118"/>
              <a:gd name="T47" fmla="*/ 13 h 161"/>
              <a:gd name="T48" fmla="*/ 42 w 118"/>
              <a:gd name="T49" fmla="*/ 8 h 161"/>
              <a:gd name="T50" fmla="*/ 31 w 118"/>
              <a:gd name="T51" fmla="*/ 113 h 161"/>
              <a:gd name="T52" fmla="*/ 21 w 118"/>
              <a:gd name="T53" fmla="*/ 103 h 161"/>
              <a:gd name="T54" fmla="*/ 31 w 118"/>
              <a:gd name="T55" fmla="*/ 93 h 161"/>
              <a:gd name="T56" fmla="*/ 41 w 118"/>
              <a:gd name="T57" fmla="*/ 103 h 161"/>
              <a:gd name="T58" fmla="*/ 31 w 118"/>
              <a:gd name="T59" fmla="*/ 113 h 161"/>
              <a:gd name="T60" fmla="*/ 32 w 118"/>
              <a:gd name="T61" fmla="*/ 60 h 161"/>
              <a:gd name="T62" fmla="*/ 21 w 118"/>
              <a:gd name="T63" fmla="*/ 49 h 161"/>
              <a:gd name="T64" fmla="*/ 21 w 118"/>
              <a:gd name="T65" fmla="*/ 35 h 161"/>
              <a:gd name="T66" fmla="*/ 32 w 118"/>
              <a:gd name="T67" fmla="*/ 23 h 161"/>
              <a:gd name="T68" fmla="*/ 86 w 118"/>
              <a:gd name="T69" fmla="*/ 23 h 161"/>
              <a:gd name="T70" fmla="*/ 97 w 118"/>
              <a:gd name="T71" fmla="*/ 35 h 161"/>
              <a:gd name="T72" fmla="*/ 97 w 118"/>
              <a:gd name="T73" fmla="*/ 49 h 161"/>
              <a:gd name="T74" fmla="*/ 86 w 118"/>
              <a:gd name="T75" fmla="*/ 60 h 161"/>
              <a:gd name="T76" fmla="*/ 32 w 118"/>
              <a:gd name="T77" fmla="*/ 60 h 161"/>
              <a:gd name="T78" fmla="*/ 76 w 118"/>
              <a:gd name="T79" fmla="*/ 103 h 161"/>
              <a:gd name="T80" fmla="*/ 86 w 118"/>
              <a:gd name="T81" fmla="*/ 93 h 161"/>
              <a:gd name="T82" fmla="*/ 96 w 118"/>
              <a:gd name="T83" fmla="*/ 103 h 161"/>
              <a:gd name="T84" fmla="*/ 86 w 118"/>
              <a:gd name="T85" fmla="*/ 113 h 161"/>
              <a:gd name="T86" fmla="*/ 76 w 118"/>
              <a:gd name="T87" fmla="*/ 10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18" h="161">
                <a:moveTo>
                  <a:pt x="92" y="125"/>
                </a:moveTo>
                <a:cubicBezTo>
                  <a:pt x="101" y="123"/>
                  <a:pt x="110" y="114"/>
                  <a:pt x="110" y="103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10" y="11"/>
                  <a:pt x="100" y="0"/>
                  <a:pt x="87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18" y="0"/>
                  <a:pt x="8" y="11"/>
                  <a:pt x="8" y="22"/>
                </a:cubicBezTo>
                <a:cubicBezTo>
                  <a:pt x="8" y="103"/>
                  <a:pt x="8" y="103"/>
                  <a:pt x="8" y="103"/>
                </a:cubicBezTo>
                <a:cubicBezTo>
                  <a:pt x="8" y="114"/>
                  <a:pt x="17" y="123"/>
                  <a:pt x="26" y="125"/>
                </a:cubicBezTo>
                <a:cubicBezTo>
                  <a:pt x="0" y="161"/>
                  <a:pt x="0" y="161"/>
                  <a:pt x="0" y="161"/>
                </a:cubicBezTo>
                <a:cubicBezTo>
                  <a:pt x="15" y="161"/>
                  <a:pt x="15" y="161"/>
                  <a:pt x="15" y="161"/>
                </a:cubicBezTo>
                <a:cubicBezTo>
                  <a:pt x="33" y="136"/>
                  <a:pt x="33" y="136"/>
                  <a:pt x="33" y="136"/>
                </a:cubicBezTo>
                <a:cubicBezTo>
                  <a:pt x="85" y="136"/>
                  <a:pt x="85" y="136"/>
                  <a:pt x="85" y="136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18" y="161"/>
                  <a:pt x="118" y="161"/>
                  <a:pt x="118" y="161"/>
                </a:cubicBezTo>
                <a:lnTo>
                  <a:pt x="92" y="125"/>
                </a:lnTo>
                <a:close/>
                <a:moveTo>
                  <a:pt x="42" y="8"/>
                </a:moveTo>
                <a:cubicBezTo>
                  <a:pt x="42" y="6"/>
                  <a:pt x="44" y="5"/>
                  <a:pt x="46" y="5"/>
                </a:cubicBezTo>
                <a:cubicBezTo>
                  <a:pt x="72" y="5"/>
                  <a:pt x="72" y="5"/>
                  <a:pt x="72" y="5"/>
                </a:cubicBezTo>
                <a:cubicBezTo>
                  <a:pt x="74" y="5"/>
                  <a:pt x="76" y="6"/>
                  <a:pt x="76" y="8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5"/>
                  <a:pt x="74" y="16"/>
                  <a:pt x="72" y="16"/>
                </a:cubicBezTo>
                <a:cubicBezTo>
                  <a:pt x="46" y="16"/>
                  <a:pt x="46" y="16"/>
                  <a:pt x="46" y="16"/>
                </a:cubicBezTo>
                <a:cubicBezTo>
                  <a:pt x="44" y="16"/>
                  <a:pt x="42" y="15"/>
                  <a:pt x="42" y="13"/>
                </a:cubicBezTo>
                <a:lnTo>
                  <a:pt x="42" y="8"/>
                </a:lnTo>
                <a:close/>
                <a:moveTo>
                  <a:pt x="31" y="113"/>
                </a:moveTo>
                <a:cubicBezTo>
                  <a:pt x="26" y="113"/>
                  <a:pt x="21" y="108"/>
                  <a:pt x="21" y="103"/>
                </a:cubicBezTo>
                <a:cubicBezTo>
                  <a:pt x="21" y="97"/>
                  <a:pt x="26" y="93"/>
                  <a:pt x="31" y="93"/>
                </a:cubicBezTo>
                <a:cubicBezTo>
                  <a:pt x="37" y="93"/>
                  <a:pt x="41" y="97"/>
                  <a:pt x="41" y="103"/>
                </a:cubicBezTo>
                <a:cubicBezTo>
                  <a:pt x="41" y="108"/>
                  <a:pt x="37" y="113"/>
                  <a:pt x="31" y="113"/>
                </a:cubicBezTo>
                <a:close/>
                <a:moveTo>
                  <a:pt x="32" y="60"/>
                </a:moveTo>
                <a:cubicBezTo>
                  <a:pt x="26" y="60"/>
                  <a:pt x="21" y="56"/>
                  <a:pt x="21" y="49"/>
                </a:cubicBezTo>
                <a:cubicBezTo>
                  <a:pt x="21" y="35"/>
                  <a:pt x="21" y="35"/>
                  <a:pt x="21" y="35"/>
                </a:cubicBezTo>
                <a:cubicBezTo>
                  <a:pt x="21" y="29"/>
                  <a:pt x="25" y="23"/>
                  <a:pt x="32" y="23"/>
                </a:cubicBezTo>
                <a:cubicBezTo>
                  <a:pt x="86" y="23"/>
                  <a:pt x="86" y="23"/>
                  <a:pt x="86" y="23"/>
                </a:cubicBezTo>
                <a:cubicBezTo>
                  <a:pt x="93" y="23"/>
                  <a:pt x="97" y="29"/>
                  <a:pt x="97" y="35"/>
                </a:cubicBezTo>
                <a:cubicBezTo>
                  <a:pt x="97" y="49"/>
                  <a:pt x="97" y="49"/>
                  <a:pt x="97" y="49"/>
                </a:cubicBezTo>
                <a:cubicBezTo>
                  <a:pt x="97" y="56"/>
                  <a:pt x="92" y="60"/>
                  <a:pt x="86" y="60"/>
                </a:cubicBezTo>
                <a:lnTo>
                  <a:pt x="32" y="60"/>
                </a:lnTo>
                <a:close/>
                <a:moveTo>
                  <a:pt x="76" y="103"/>
                </a:moveTo>
                <a:cubicBezTo>
                  <a:pt x="76" y="98"/>
                  <a:pt x="81" y="93"/>
                  <a:pt x="86" y="93"/>
                </a:cubicBezTo>
                <a:cubicBezTo>
                  <a:pt x="92" y="93"/>
                  <a:pt x="96" y="98"/>
                  <a:pt x="96" y="103"/>
                </a:cubicBezTo>
                <a:cubicBezTo>
                  <a:pt x="96" y="108"/>
                  <a:pt x="92" y="113"/>
                  <a:pt x="86" y="113"/>
                </a:cubicBezTo>
                <a:cubicBezTo>
                  <a:pt x="81" y="113"/>
                  <a:pt x="76" y="108"/>
                  <a:pt x="76" y="10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7" name="Freeform 10"/>
          <p:cNvSpPr>
            <a:spLocks noEditPoints="1"/>
          </p:cNvSpPr>
          <p:nvPr/>
        </p:nvSpPr>
        <p:spPr bwMode="auto">
          <a:xfrm>
            <a:off x="2819400" y="1475317"/>
            <a:ext cx="535517" cy="378883"/>
          </a:xfrm>
          <a:custGeom>
            <a:avLst/>
            <a:gdLst>
              <a:gd name="T0" fmla="*/ 169 w 178"/>
              <a:gd name="T1" fmla="*/ 94 h 126"/>
              <a:gd name="T2" fmla="*/ 94 w 178"/>
              <a:gd name="T3" fmla="*/ 48 h 126"/>
              <a:gd name="T4" fmla="*/ 94 w 178"/>
              <a:gd name="T5" fmla="*/ 43 h 126"/>
              <a:gd name="T6" fmla="*/ 98 w 178"/>
              <a:gd name="T7" fmla="*/ 37 h 126"/>
              <a:gd name="T8" fmla="*/ 110 w 178"/>
              <a:gd name="T9" fmla="*/ 20 h 126"/>
              <a:gd name="T10" fmla="*/ 94 w 178"/>
              <a:gd name="T11" fmla="*/ 1 h 126"/>
              <a:gd name="T12" fmla="*/ 73 w 178"/>
              <a:gd name="T13" fmla="*/ 7 h 126"/>
              <a:gd name="T14" fmla="*/ 67 w 178"/>
              <a:gd name="T15" fmla="*/ 26 h 126"/>
              <a:gd name="T16" fmla="*/ 78 w 178"/>
              <a:gd name="T17" fmla="*/ 26 h 126"/>
              <a:gd name="T18" fmla="*/ 78 w 178"/>
              <a:gd name="T19" fmla="*/ 24 h 126"/>
              <a:gd name="T20" fmla="*/ 86 w 178"/>
              <a:gd name="T21" fmla="*/ 12 h 126"/>
              <a:gd name="T22" fmla="*/ 96 w 178"/>
              <a:gd name="T23" fmla="*/ 15 h 126"/>
              <a:gd name="T24" fmla="*/ 94 w 178"/>
              <a:gd name="T25" fmla="*/ 26 h 126"/>
              <a:gd name="T26" fmla="*/ 88 w 178"/>
              <a:gd name="T27" fmla="*/ 30 h 126"/>
              <a:gd name="T28" fmla="*/ 83 w 178"/>
              <a:gd name="T29" fmla="*/ 39 h 126"/>
              <a:gd name="T30" fmla="*/ 83 w 178"/>
              <a:gd name="T31" fmla="*/ 48 h 126"/>
              <a:gd name="T32" fmla="*/ 9 w 178"/>
              <a:gd name="T33" fmla="*/ 94 h 126"/>
              <a:gd name="T34" fmla="*/ 2 w 178"/>
              <a:gd name="T35" fmla="*/ 114 h 126"/>
              <a:gd name="T36" fmla="*/ 20 w 178"/>
              <a:gd name="T37" fmla="*/ 126 h 126"/>
              <a:gd name="T38" fmla="*/ 159 w 178"/>
              <a:gd name="T39" fmla="*/ 126 h 126"/>
              <a:gd name="T40" fmla="*/ 159 w 178"/>
              <a:gd name="T41" fmla="*/ 126 h 126"/>
              <a:gd name="T42" fmla="*/ 176 w 178"/>
              <a:gd name="T43" fmla="*/ 114 h 126"/>
              <a:gd name="T44" fmla="*/ 169 w 178"/>
              <a:gd name="T45" fmla="*/ 94 h 126"/>
              <a:gd name="T46" fmla="*/ 159 w 178"/>
              <a:gd name="T47" fmla="*/ 113 h 126"/>
              <a:gd name="T48" fmla="*/ 19 w 178"/>
              <a:gd name="T49" fmla="*/ 113 h 126"/>
              <a:gd name="T50" fmla="*/ 17 w 178"/>
              <a:gd name="T51" fmla="*/ 104 h 126"/>
              <a:gd name="T52" fmla="*/ 89 w 178"/>
              <a:gd name="T53" fmla="*/ 59 h 126"/>
              <a:gd name="T54" fmla="*/ 162 w 178"/>
              <a:gd name="T55" fmla="*/ 104 h 126"/>
              <a:gd name="T56" fmla="*/ 159 w 178"/>
              <a:gd name="T57" fmla="*/ 11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8" h="126">
                <a:moveTo>
                  <a:pt x="169" y="94"/>
                </a:moveTo>
                <a:cubicBezTo>
                  <a:pt x="94" y="48"/>
                  <a:pt x="94" y="48"/>
                  <a:pt x="94" y="48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41"/>
                  <a:pt x="95" y="38"/>
                  <a:pt x="98" y="37"/>
                </a:cubicBezTo>
                <a:cubicBezTo>
                  <a:pt x="101" y="35"/>
                  <a:pt x="110" y="31"/>
                  <a:pt x="110" y="20"/>
                </a:cubicBezTo>
                <a:cubicBezTo>
                  <a:pt x="110" y="10"/>
                  <a:pt x="101" y="3"/>
                  <a:pt x="94" y="1"/>
                </a:cubicBezTo>
                <a:cubicBezTo>
                  <a:pt x="86" y="0"/>
                  <a:pt x="78" y="1"/>
                  <a:pt x="73" y="7"/>
                </a:cubicBezTo>
                <a:cubicBezTo>
                  <a:pt x="68" y="12"/>
                  <a:pt x="67" y="17"/>
                  <a:pt x="67" y="26"/>
                </a:cubicBezTo>
                <a:cubicBezTo>
                  <a:pt x="78" y="26"/>
                  <a:pt x="78" y="26"/>
                  <a:pt x="78" y="26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19"/>
                  <a:pt x="78" y="14"/>
                  <a:pt x="86" y="12"/>
                </a:cubicBezTo>
                <a:cubicBezTo>
                  <a:pt x="90" y="11"/>
                  <a:pt x="94" y="12"/>
                  <a:pt x="96" y="15"/>
                </a:cubicBezTo>
                <a:cubicBezTo>
                  <a:pt x="98" y="17"/>
                  <a:pt x="98" y="23"/>
                  <a:pt x="94" y="26"/>
                </a:cubicBezTo>
                <a:cubicBezTo>
                  <a:pt x="88" y="30"/>
                  <a:pt x="88" y="30"/>
                  <a:pt x="88" y="30"/>
                </a:cubicBezTo>
                <a:cubicBezTo>
                  <a:pt x="84" y="32"/>
                  <a:pt x="83" y="35"/>
                  <a:pt x="83" y="39"/>
                </a:cubicBezTo>
                <a:cubicBezTo>
                  <a:pt x="83" y="48"/>
                  <a:pt x="83" y="48"/>
                  <a:pt x="83" y="48"/>
                </a:cubicBezTo>
                <a:cubicBezTo>
                  <a:pt x="9" y="94"/>
                  <a:pt x="9" y="94"/>
                  <a:pt x="9" y="94"/>
                </a:cubicBezTo>
                <a:cubicBezTo>
                  <a:pt x="0" y="99"/>
                  <a:pt x="0" y="108"/>
                  <a:pt x="2" y="114"/>
                </a:cubicBezTo>
                <a:cubicBezTo>
                  <a:pt x="4" y="119"/>
                  <a:pt x="9" y="126"/>
                  <a:pt x="20" y="126"/>
                </a:cubicBezTo>
                <a:cubicBezTo>
                  <a:pt x="32" y="126"/>
                  <a:pt x="159" y="126"/>
                  <a:pt x="159" y="126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69" y="126"/>
                  <a:pt x="175" y="119"/>
                  <a:pt x="176" y="114"/>
                </a:cubicBezTo>
                <a:cubicBezTo>
                  <a:pt x="178" y="108"/>
                  <a:pt x="176" y="99"/>
                  <a:pt x="169" y="94"/>
                </a:cubicBezTo>
                <a:close/>
                <a:moveTo>
                  <a:pt x="159" y="113"/>
                </a:moveTo>
                <a:cubicBezTo>
                  <a:pt x="19" y="113"/>
                  <a:pt x="19" y="113"/>
                  <a:pt x="19" y="113"/>
                </a:cubicBezTo>
                <a:cubicBezTo>
                  <a:pt x="15" y="113"/>
                  <a:pt x="12" y="107"/>
                  <a:pt x="17" y="104"/>
                </a:cubicBezTo>
                <a:cubicBezTo>
                  <a:pt x="89" y="59"/>
                  <a:pt x="89" y="59"/>
                  <a:pt x="89" y="59"/>
                </a:cubicBezTo>
                <a:cubicBezTo>
                  <a:pt x="162" y="104"/>
                  <a:pt x="162" y="104"/>
                  <a:pt x="162" y="104"/>
                </a:cubicBezTo>
                <a:cubicBezTo>
                  <a:pt x="166" y="107"/>
                  <a:pt x="164" y="113"/>
                  <a:pt x="159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8" name="Freeform 11"/>
          <p:cNvSpPr>
            <a:spLocks noEditPoints="1"/>
          </p:cNvSpPr>
          <p:nvPr/>
        </p:nvSpPr>
        <p:spPr bwMode="auto">
          <a:xfrm>
            <a:off x="3733800" y="1435100"/>
            <a:ext cx="391584" cy="491067"/>
          </a:xfrm>
          <a:custGeom>
            <a:avLst/>
            <a:gdLst>
              <a:gd name="T0" fmla="*/ 64 w 130"/>
              <a:gd name="T1" fmla="*/ 0 h 163"/>
              <a:gd name="T2" fmla="*/ 65 w 130"/>
              <a:gd name="T3" fmla="*/ 0 h 163"/>
              <a:gd name="T4" fmla="*/ 66 w 130"/>
              <a:gd name="T5" fmla="*/ 0 h 163"/>
              <a:gd name="T6" fmla="*/ 64 w 130"/>
              <a:gd name="T7" fmla="*/ 0 h 163"/>
              <a:gd name="T8" fmla="*/ 126 w 130"/>
              <a:gd name="T9" fmla="*/ 23 h 163"/>
              <a:gd name="T10" fmla="*/ 108 w 130"/>
              <a:gd name="T11" fmla="*/ 8 h 163"/>
              <a:gd name="T12" fmla="*/ 65 w 130"/>
              <a:gd name="T13" fmla="*/ 0 h 163"/>
              <a:gd name="T14" fmla="*/ 22 w 130"/>
              <a:gd name="T15" fmla="*/ 8 h 163"/>
              <a:gd name="T16" fmla="*/ 4 w 130"/>
              <a:gd name="T17" fmla="*/ 23 h 163"/>
              <a:gd name="T18" fmla="*/ 0 w 130"/>
              <a:gd name="T19" fmla="*/ 72 h 163"/>
              <a:gd name="T20" fmla="*/ 0 w 130"/>
              <a:gd name="T21" fmla="*/ 140 h 163"/>
              <a:gd name="T22" fmla="*/ 10 w 130"/>
              <a:gd name="T23" fmla="*/ 140 h 163"/>
              <a:gd name="T24" fmla="*/ 10 w 130"/>
              <a:gd name="T25" fmla="*/ 151 h 163"/>
              <a:gd name="T26" fmla="*/ 29 w 130"/>
              <a:gd name="T27" fmla="*/ 151 h 163"/>
              <a:gd name="T28" fmla="*/ 29 w 130"/>
              <a:gd name="T29" fmla="*/ 140 h 163"/>
              <a:gd name="T30" fmla="*/ 101 w 130"/>
              <a:gd name="T31" fmla="*/ 140 h 163"/>
              <a:gd name="T32" fmla="*/ 101 w 130"/>
              <a:gd name="T33" fmla="*/ 151 h 163"/>
              <a:gd name="T34" fmla="*/ 120 w 130"/>
              <a:gd name="T35" fmla="*/ 151 h 163"/>
              <a:gd name="T36" fmla="*/ 120 w 130"/>
              <a:gd name="T37" fmla="*/ 140 h 163"/>
              <a:gd name="T38" fmla="*/ 130 w 130"/>
              <a:gd name="T39" fmla="*/ 140 h 163"/>
              <a:gd name="T40" fmla="*/ 130 w 130"/>
              <a:gd name="T41" fmla="*/ 72 h 163"/>
              <a:gd name="T42" fmla="*/ 126 w 130"/>
              <a:gd name="T43" fmla="*/ 23 h 163"/>
              <a:gd name="T44" fmla="*/ 38 w 130"/>
              <a:gd name="T45" fmla="*/ 12 h 163"/>
              <a:gd name="T46" fmla="*/ 92 w 130"/>
              <a:gd name="T47" fmla="*/ 12 h 163"/>
              <a:gd name="T48" fmla="*/ 92 w 130"/>
              <a:gd name="T49" fmla="*/ 20 h 163"/>
              <a:gd name="T50" fmla="*/ 38 w 130"/>
              <a:gd name="T51" fmla="*/ 20 h 163"/>
              <a:gd name="T52" fmla="*/ 38 w 130"/>
              <a:gd name="T53" fmla="*/ 12 h 163"/>
              <a:gd name="T54" fmla="*/ 11 w 130"/>
              <a:gd name="T55" fmla="*/ 71 h 163"/>
              <a:gd name="T56" fmla="*/ 16 w 130"/>
              <a:gd name="T57" fmla="*/ 35 h 163"/>
              <a:gd name="T58" fmla="*/ 24 w 130"/>
              <a:gd name="T59" fmla="*/ 28 h 163"/>
              <a:gd name="T60" fmla="*/ 106 w 130"/>
              <a:gd name="T61" fmla="*/ 28 h 163"/>
              <a:gd name="T62" fmla="*/ 114 w 130"/>
              <a:gd name="T63" fmla="*/ 35 h 163"/>
              <a:gd name="T64" fmla="*/ 119 w 130"/>
              <a:gd name="T65" fmla="*/ 71 h 163"/>
              <a:gd name="T66" fmla="*/ 114 w 130"/>
              <a:gd name="T67" fmla="*/ 78 h 163"/>
              <a:gd name="T68" fmla="*/ 16 w 130"/>
              <a:gd name="T69" fmla="*/ 78 h 163"/>
              <a:gd name="T70" fmla="*/ 11 w 130"/>
              <a:gd name="T71" fmla="*/ 71 h 163"/>
              <a:gd name="T72" fmla="*/ 31 w 130"/>
              <a:gd name="T73" fmla="*/ 113 h 163"/>
              <a:gd name="T74" fmla="*/ 27 w 130"/>
              <a:gd name="T75" fmla="*/ 117 h 163"/>
              <a:gd name="T76" fmla="*/ 12 w 130"/>
              <a:gd name="T77" fmla="*/ 117 h 163"/>
              <a:gd name="T78" fmla="*/ 9 w 130"/>
              <a:gd name="T79" fmla="*/ 113 h 163"/>
              <a:gd name="T80" fmla="*/ 9 w 130"/>
              <a:gd name="T81" fmla="*/ 107 h 163"/>
              <a:gd name="T82" fmla="*/ 12 w 130"/>
              <a:gd name="T83" fmla="*/ 103 h 163"/>
              <a:gd name="T84" fmla="*/ 27 w 130"/>
              <a:gd name="T85" fmla="*/ 103 h 163"/>
              <a:gd name="T86" fmla="*/ 31 w 130"/>
              <a:gd name="T87" fmla="*/ 107 h 163"/>
              <a:gd name="T88" fmla="*/ 31 w 130"/>
              <a:gd name="T89" fmla="*/ 113 h 163"/>
              <a:gd name="T90" fmla="*/ 121 w 130"/>
              <a:gd name="T91" fmla="*/ 113 h 163"/>
              <a:gd name="T92" fmla="*/ 118 w 130"/>
              <a:gd name="T93" fmla="*/ 117 h 163"/>
              <a:gd name="T94" fmla="*/ 103 w 130"/>
              <a:gd name="T95" fmla="*/ 117 h 163"/>
              <a:gd name="T96" fmla="*/ 99 w 130"/>
              <a:gd name="T97" fmla="*/ 113 h 163"/>
              <a:gd name="T98" fmla="*/ 99 w 130"/>
              <a:gd name="T99" fmla="*/ 107 h 163"/>
              <a:gd name="T100" fmla="*/ 103 w 130"/>
              <a:gd name="T101" fmla="*/ 103 h 163"/>
              <a:gd name="T102" fmla="*/ 118 w 130"/>
              <a:gd name="T103" fmla="*/ 103 h 163"/>
              <a:gd name="T104" fmla="*/ 121 w 130"/>
              <a:gd name="T105" fmla="*/ 107 h 163"/>
              <a:gd name="T106" fmla="*/ 121 w 130"/>
              <a:gd name="T107" fmla="*/ 113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30" h="163">
                <a:moveTo>
                  <a:pt x="64" y="0"/>
                </a:move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6" y="0"/>
                </a:cubicBezTo>
                <a:lnTo>
                  <a:pt x="64" y="0"/>
                </a:lnTo>
                <a:close/>
                <a:moveTo>
                  <a:pt x="126" y="23"/>
                </a:moveTo>
                <a:cubicBezTo>
                  <a:pt x="125" y="15"/>
                  <a:pt x="117" y="11"/>
                  <a:pt x="108" y="8"/>
                </a:cubicBezTo>
                <a:cubicBezTo>
                  <a:pt x="100" y="4"/>
                  <a:pt x="80" y="0"/>
                  <a:pt x="65" y="0"/>
                </a:cubicBezTo>
                <a:cubicBezTo>
                  <a:pt x="50" y="0"/>
                  <a:pt x="30" y="4"/>
                  <a:pt x="22" y="8"/>
                </a:cubicBezTo>
                <a:cubicBezTo>
                  <a:pt x="13" y="11"/>
                  <a:pt x="5" y="15"/>
                  <a:pt x="4" y="23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140"/>
                  <a:pt x="0" y="140"/>
                  <a:pt x="0" y="140"/>
                </a:cubicBezTo>
                <a:cubicBezTo>
                  <a:pt x="10" y="140"/>
                  <a:pt x="10" y="140"/>
                  <a:pt x="10" y="140"/>
                </a:cubicBezTo>
                <a:cubicBezTo>
                  <a:pt x="10" y="151"/>
                  <a:pt x="10" y="151"/>
                  <a:pt x="10" y="151"/>
                </a:cubicBezTo>
                <a:cubicBezTo>
                  <a:pt x="10" y="163"/>
                  <a:pt x="29" y="163"/>
                  <a:pt x="29" y="151"/>
                </a:cubicBezTo>
                <a:cubicBezTo>
                  <a:pt x="29" y="140"/>
                  <a:pt x="29" y="140"/>
                  <a:pt x="29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51"/>
                  <a:pt x="101" y="151"/>
                  <a:pt x="101" y="151"/>
                </a:cubicBezTo>
                <a:cubicBezTo>
                  <a:pt x="101" y="163"/>
                  <a:pt x="120" y="163"/>
                  <a:pt x="120" y="151"/>
                </a:cubicBezTo>
                <a:cubicBezTo>
                  <a:pt x="120" y="140"/>
                  <a:pt x="120" y="140"/>
                  <a:pt x="120" y="140"/>
                </a:cubicBezTo>
                <a:cubicBezTo>
                  <a:pt x="130" y="140"/>
                  <a:pt x="130" y="140"/>
                  <a:pt x="130" y="140"/>
                </a:cubicBezTo>
                <a:cubicBezTo>
                  <a:pt x="130" y="72"/>
                  <a:pt x="130" y="72"/>
                  <a:pt x="130" y="72"/>
                </a:cubicBezTo>
                <a:lnTo>
                  <a:pt x="126" y="23"/>
                </a:lnTo>
                <a:close/>
                <a:moveTo>
                  <a:pt x="38" y="12"/>
                </a:moveTo>
                <a:cubicBezTo>
                  <a:pt x="92" y="12"/>
                  <a:pt x="92" y="12"/>
                  <a:pt x="92" y="12"/>
                </a:cubicBezTo>
                <a:cubicBezTo>
                  <a:pt x="97" y="12"/>
                  <a:pt x="97" y="20"/>
                  <a:pt x="92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3" y="20"/>
                  <a:pt x="33" y="12"/>
                  <a:pt x="38" y="12"/>
                </a:cubicBezTo>
                <a:close/>
                <a:moveTo>
                  <a:pt x="11" y="71"/>
                </a:moveTo>
                <a:cubicBezTo>
                  <a:pt x="16" y="35"/>
                  <a:pt x="16" y="35"/>
                  <a:pt x="16" y="35"/>
                </a:cubicBezTo>
                <a:cubicBezTo>
                  <a:pt x="17" y="31"/>
                  <a:pt x="18" y="28"/>
                  <a:pt x="24" y="28"/>
                </a:cubicBezTo>
                <a:cubicBezTo>
                  <a:pt x="106" y="28"/>
                  <a:pt x="106" y="28"/>
                  <a:pt x="106" y="28"/>
                </a:cubicBezTo>
                <a:cubicBezTo>
                  <a:pt x="112" y="28"/>
                  <a:pt x="113" y="31"/>
                  <a:pt x="114" y="35"/>
                </a:cubicBezTo>
                <a:cubicBezTo>
                  <a:pt x="119" y="71"/>
                  <a:pt x="119" y="71"/>
                  <a:pt x="119" y="71"/>
                </a:cubicBezTo>
                <a:cubicBezTo>
                  <a:pt x="119" y="74"/>
                  <a:pt x="118" y="78"/>
                  <a:pt x="114" y="78"/>
                </a:cubicBezTo>
                <a:cubicBezTo>
                  <a:pt x="16" y="78"/>
                  <a:pt x="16" y="78"/>
                  <a:pt x="16" y="78"/>
                </a:cubicBezTo>
                <a:cubicBezTo>
                  <a:pt x="12" y="78"/>
                  <a:pt x="11" y="74"/>
                  <a:pt x="11" y="71"/>
                </a:cubicBezTo>
                <a:close/>
                <a:moveTo>
                  <a:pt x="31" y="113"/>
                </a:moveTo>
                <a:cubicBezTo>
                  <a:pt x="31" y="115"/>
                  <a:pt x="29" y="117"/>
                  <a:pt x="27" y="117"/>
                </a:cubicBezTo>
                <a:cubicBezTo>
                  <a:pt x="12" y="117"/>
                  <a:pt x="12" y="117"/>
                  <a:pt x="12" y="117"/>
                </a:cubicBezTo>
                <a:cubicBezTo>
                  <a:pt x="10" y="117"/>
                  <a:pt x="9" y="115"/>
                  <a:pt x="9" y="113"/>
                </a:cubicBezTo>
                <a:cubicBezTo>
                  <a:pt x="9" y="107"/>
                  <a:pt x="9" y="107"/>
                  <a:pt x="9" y="107"/>
                </a:cubicBezTo>
                <a:cubicBezTo>
                  <a:pt x="9" y="105"/>
                  <a:pt x="10" y="103"/>
                  <a:pt x="12" y="103"/>
                </a:cubicBezTo>
                <a:cubicBezTo>
                  <a:pt x="27" y="103"/>
                  <a:pt x="27" y="103"/>
                  <a:pt x="27" y="103"/>
                </a:cubicBezTo>
                <a:cubicBezTo>
                  <a:pt x="29" y="103"/>
                  <a:pt x="31" y="105"/>
                  <a:pt x="31" y="107"/>
                </a:cubicBezTo>
                <a:lnTo>
                  <a:pt x="31" y="113"/>
                </a:lnTo>
                <a:close/>
                <a:moveTo>
                  <a:pt x="121" y="113"/>
                </a:moveTo>
                <a:cubicBezTo>
                  <a:pt x="121" y="115"/>
                  <a:pt x="120" y="117"/>
                  <a:pt x="118" y="117"/>
                </a:cubicBezTo>
                <a:cubicBezTo>
                  <a:pt x="103" y="117"/>
                  <a:pt x="103" y="117"/>
                  <a:pt x="103" y="117"/>
                </a:cubicBezTo>
                <a:cubicBezTo>
                  <a:pt x="101" y="117"/>
                  <a:pt x="99" y="115"/>
                  <a:pt x="99" y="113"/>
                </a:cubicBezTo>
                <a:cubicBezTo>
                  <a:pt x="99" y="107"/>
                  <a:pt x="99" y="107"/>
                  <a:pt x="99" y="107"/>
                </a:cubicBezTo>
                <a:cubicBezTo>
                  <a:pt x="99" y="105"/>
                  <a:pt x="101" y="103"/>
                  <a:pt x="103" y="103"/>
                </a:cubicBezTo>
                <a:cubicBezTo>
                  <a:pt x="118" y="103"/>
                  <a:pt x="118" y="103"/>
                  <a:pt x="118" y="103"/>
                </a:cubicBezTo>
                <a:cubicBezTo>
                  <a:pt x="120" y="103"/>
                  <a:pt x="121" y="105"/>
                  <a:pt x="121" y="107"/>
                </a:cubicBezTo>
                <a:cubicBezTo>
                  <a:pt x="121" y="113"/>
                  <a:pt x="121" y="113"/>
                  <a:pt x="121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9" name="Oval 12"/>
          <p:cNvSpPr>
            <a:spLocks noChangeArrowheads="1"/>
          </p:cNvSpPr>
          <p:nvPr/>
        </p:nvSpPr>
        <p:spPr bwMode="auto">
          <a:xfrm>
            <a:off x="4713817" y="1411817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0" name="Line 13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1" name="Line 14"/>
          <p:cNvSpPr>
            <a:spLocks noChangeShapeType="1"/>
          </p:cNvSpPr>
          <p:nvPr/>
        </p:nvSpPr>
        <p:spPr bwMode="auto">
          <a:xfrm>
            <a:off x="4760384" y="1454151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2" name="Freeform 15"/>
          <p:cNvSpPr/>
          <p:nvPr/>
        </p:nvSpPr>
        <p:spPr bwMode="auto">
          <a:xfrm>
            <a:off x="4654551" y="1509184"/>
            <a:ext cx="209549" cy="442383"/>
          </a:xfrm>
          <a:custGeom>
            <a:avLst/>
            <a:gdLst>
              <a:gd name="T0" fmla="*/ 51 w 70"/>
              <a:gd name="T1" fmla="*/ 0 h 147"/>
              <a:gd name="T2" fmla="*/ 35 w 70"/>
              <a:gd name="T3" fmla="*/ 0 h 147"/>
              <a:gd name="T4" fmla="*/ 19 w 70"/>
              <a:gd name="T5" fmla="*/ 0 h 147"/>
              <a:gd name="T6" fmla="*/ 0 w 70"/>
              <a:gd name="T7" fmla="*/ 19 h 147"/>
              <a:gd name="T8" fmla="*/ 0 w 70"/>
              <a:gd name="T9" fmla="*/ 64 h 147"/>
              <a:gd name="T10" fmla="*/ 12 w 70"/>
              <a:gd name="T11" fmla="*/ 64 h 147"/>
              <a:gd name="T12" fmla="*/ 13 w 70"/>
              <a:gd name="T13" fmla="*/ 23 h 147"/>
              <a:gd name="T14" fmla="*/ 16 w 70"/>
              <a:gd name="T15" fmla="*/ 23 h 147"/>
              <a:gd name="T16" fmla="*/ 16 w 70"/>
              <a:gd name="T17" fmla="*/ 136 h 147"/>
              <a:gd name="T18" fmla="*/ 32 w 70"/>
              <a:gd name="T19" fmla="*/ 136 h 147"/>
              <a:gd name="T20" fmla="*/ 33 w 70"/>
              <a:gd name="T21" fmla="*/ 70 h 147"/>
              <a:gd name="T22" fmla="*/ 37 w 70"/>
              <a:gd name="T23" fmla="*/ 70 h 147"/>
              <a:gd name="T24" fmla="*/ 38 w 70"/>
              <a:gd name="T25" fmla="*/ 136 h 147"/>
              <a:gd name="T26" fmla="*/ 54 w 70"/>
              <a:gd name="T27" fmla="*/ 136 h 147"/>
              <a:gd name="T28" fmla="*/ 54 w 70"/>
              <a:gd name="T29" fmla="*/ 23 h 147"/>
              <a:gd name="T30" fmla="*/ 57 w 70"/>
              <a:gd name="T31" fmla="*/ 23 h 147"/>
              <a:gd name="T32" fmla="*/ 58 w 70"/>
              <a:gd name="T33" fmla="*/ 64 h 147"/>
              <a:gd name="T34" fmla="*/ 70 w 70"/>
              <a:gd name="T35" fmla="*/ 64 h 147"/>
              <a:gd name="T36" fmla="*/ 70 w 70"/>
              <a:gd name="T37" fmla="*/ 19 h 147"/>
              <a:gd name="T38" fmla="*/ 51 w 70"/>
              <a:gd name="T39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0" h="147">
                <a:moveTo>
                  <a:pt x="51" y="0"/>
                </a:moveTo>
                <a:cubicBezTo>
                  <a:pt x="35" y="0"/>
                  <a:pt x="35" y="0"/>
                  <a:pt x="35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5" y="0"/>
                  <a:pt x="0" y="4"/>
                  <a:pt x="0" y="19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3"/>
                  <a:pt x="12" y="73"/>
                  <a:pt x="12" y="64"/>
                </a:cubicBezTo>
                <a:cubicBezTo>
                  <a:pt x="13" y="23"/>
                  <a:pt x="13" y="23"/>
                  <a:pt x="13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136"/>
                  <a:pt x="16" y="136"/>
                  <a:pt x="16" y="136"/>
                </a:cubicBezTo>
                <a:cubicBezTo>
                  <a:pt x="16" y="147"/>
                  <a:pt x="32" y="147"/>
                  <a:pt x="32" y="136"/>
                </a:cubicBezTo>
                <a:cubicBezTo>
                  <a:pt x="33" y="70"/>
                  <a:pt x="33" y="70"/>
                  <a:pt x="33" y="70"/>
                </a:cubicBezTo>
                <a:cubicBezTo>
                  <a:pt x="37" y="70"/>
                  <a:pt x="37" y="70"/>
                  <a:pt x="37" y="70"/>
                </a:cubicBezTo>
                <a:cubicBezTo>
                  <a:pt x="38" y="136"/>
                  <a:pt x="38" y="136"/>
                  <a:pt x="38" y="136"/>
                </a:cubicBezTo>
                <a:cubicBezTo>
                  <a:pt x="38" y="147"/>
                  <a:pt x="54" y="147"/>
                  <a:pt x="54" y="136"/>
                </a:cubicBezTo>
                <a:cubicBezTo>
                  <a:pt x="54" y="23"/>
                  <a:pt x="54" y="23"/>
                  <a:pt x="54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8" y="64"/>
                  <a:pt x="58" y="64"/>
                  <a:pt x="58" y="64"/>
                </a:cubicBezTo>
                <a:cubicBezTo>
                  <a:pt x="58" y="73"/>
                  <a:pt x="70" y="73"/>
                  <a:pt x="70" y="64"/>
                </a:cubicBezTo>
                <a:cubicBezTo>
                  <a:pt x="70" y="19"/>
                  <a:pt x="70" y="19"/>
                  <a:pt x="70" y="19"/>
                </a:cubicBezTo>
                <a:cubicBezTo>
                  <a:pt x="70" y="4"/>
                  <a:pt x="65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3" name="Oval 16"/>
          <p:cNvSpPr>
            <a:spLocks noChangeArrowheads="1"/>
          </p:cNvSpPr>
          <p:nvPr/>
        </p:nvSpPr>
        <p:spPr bwMode="auto">
          <a:xfrm>
            <a:off x="5543551" y="1424517"/>
            <a:ext cx="91016" cy="867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4" name="Line 17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5" name="Line 18"/>
          <p:cNvSpPr>
            <a:spLocks noChangeShapeType="1"/>
          </p:cNvSpPr>
          <p:nvPr/>
        </p:nvSpPr>
        <p:spPr bwMode="auto">
          <a:xfrm>
            <a:off x="5590117" y="1466851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6" name="Freeform 19"/>
          <p:cNvSpPr/>
          <p:nvPr/>
        </p:nvSpPr>
        <p:spPr bwMode="auto">
          <a:xfrm>
            <a:off x="5463117" y="1519767"/>
            <a:ext cx="251883" cy="442384"/>
          </a:xfrm>
          <a:custGeom>
            <a:avLst/>
            <a:gdLst>
              <a:gd name="T0" fmla="*/ 82 w 84"/>
              <a:gd name="T1" fmla="*/ 54 h 147"/>
              <a:gd name="T2" fmla="*/ 69 w 84"/>
              <a:gd name="T3" fmla="*/ 13 h 147"/>
              <a:gd name="T4" fmla="*/ 49 w 84"/>
              <a:gd name="T5" fmla="*/ 0 h 147"/>
              <a:gd name="T6" fmla="*/ 35 w 84"/>
              <a:gd name="T7" fmla="*/ 0 h 147"/>
              <a:gd name="T8" fmla="*/ 15 w 84"/>
              <a:gd name="T9" fmla="*/ 13 h 147"/>
              <a:gd name="T10" fmla="*/ 2 w 84"/>
              <a:gd name="T11" fmla="*/ 54 h 147"/>
              <a:gd name="T12" fmla="*/ 13 w 84"/>
              <a:gd name="T13" fmla="*/ 58 h 147"/>
              <a:gd name="T14" fmla="*/ 26 w 84"/>
              <a:gd name="T15" fmla="*/ 20 h 147"/>
              <a:gd name="T16" fmla="*/ 27 w 84"/>
              <a:gd name="T17" fmla="*/ 20 h 147"/>
              <a:gd name="T18" fmla="*/ 9 w 84"/>
              <a:gd name="T19" fmla="*/ 91 h 147"/>
              <a:gd name="T20" fmla="*/ 11 w 84"/>
              <a:gd name="T21" fmla="*/ 93 h 147"/>
              <a:gd name="T22" fmla="*/ 26 w 84"/>
              <a:gd name="T23" fmla="*/ 93 h 147"/>
              <a:gd name="T24" fmla="*/ 26 w 84"/>
              <a:gd name="T25" fmla="*/ 137 h 147"/>
              <a:gd name="T26" fmla="*/ 39 w 84"/>
              <a:gd name="T27" fmla="*/ 137 h 147"/>
              <a:gd name="T28" fmla="*/ 39 w 84"/>
              <a:gd name="T29" fmla="*/ 93 h 147"/>
              <a:gd name="T30" fmla="*/ 45 w 84"/>
              <a:gd name="T31" fmla="*/ 93 h 147"/>
              <a:gd name="T32" fmla="*/ 45 w 84"/>
              <a:gd name="T33" fmla="*/ 137 h 147"/>
              <a:gd name="T34" fmla="*/ 58 w 84"/>
              <a:gd name="T35" fmla="*/ 137 h 147"/>
              <a:gd name="T36" fmla="*/ 58 w 84"/>
              <a:gd name="T37" fmla="*/ 93 h 147"/>
              <a:gd name="T38" fmla="*/ 73 w 84"/>
              <a:gd name="T39" fmla="*/ 93 h 147"/>
              <a:gd name="T40" fmla="*/ 75 w 84"/>
              <a:gd name="T41" fmla="*/ 91 h 147"/>
              <a:gd name="T42" fmla="*/ 57 w 84"/>
              <a:gd name="T43" fmla="*/ 20 h 147"/>
              <a:gd name="T44" fmla="*/ 58 w 84"/>
              <a:gd name="T45" fmla="*/ 20 h 147"/>
              <a:gd name="T46" fmla="*/ 71 w 84"/>
              <a:gd name="T47" fmla="*/ 58 h 147"/>
              <a:gd name="T48" fmla="*/ 82 w 84"/>
              <a:gd name="T49" fmla="*/ 5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4" h="147">
                <a:moveTo>
                  <a:pt x="82" y="54"/>
                </a:moveTo>
                <a:cubicBezTo>
                  <a:pt x="69" y="13"/>
                  <a:pt x="69" y="13"/>
                  <a:pt x="69" y="13"/>
                </a:cubicBezTo>
                <a:cubicBezTo>
                  <a:pt x="67" y="6"/>
                  <a:pt x="59" y="0"/>
                  <a:pt x="4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25" y="0"/>
                  <a:pt x="17" y="6"/>
                  <a:pt x="15" y="13"/>
                </a:cubicBezTo>
                <a:cubicBezTo>
                  <a:pt x="2" y="54"/>
                  <a:pt x="2" y="54"/>
                  <a:pt x="2" y="54"/>
                </a:cubicBezTo>
                <a:cubicBezTo>
                  <a:pt x="0" y="63"/>
                  <a:pt x="10" y="67"/>
                  <a:pt x="13" y="58"/>
                </a:cubicBezTo>
                <a:cubicBezTo>
                  <a:pt x="26" y="20"/>
                  <a:pt x="26" y="20"/>
                  <a:pt x="26" y="20"/>
                </a:cubicBezTo>
                <a:cubicBezTo>
                  <a:pt x="27" y="20"/>
                  <a:pt x="27" y="20"/>
                  <a:pt x="27" y="20"/>
                </a:cubicBezTo>
                <a:cubicBezTo>
                  <a:pt x="27" y="20"/>
                  <a:pt x="10" y="88"/>
                  <a:pt x="9" y="91"/>
                </a:cubicBezTo>
                <a:cubicBezTo>
                  <a:pt x="9" y="92"/>
                  <a:pt x="9" y="93"/>
                  <a:pt x="11" y="93"/>
                </a:cubicBezTo>
                <a:cubicBezTo>
                  <a:pt x="12" y="93"/>
                  <a:pt x="26" y="93"/>
                  <a:pt x="26" y="93"/>
                </a:cubicBezTo>
                <a:cubicBezTo>
                  <a:pt x="26" y="137"/>
                  <a:pt x="26" y="137"/>
                  <a:pt x="26" y="137"/>
                </a:cubicBezTo>
                <a:cubicBezTo>
                  <a:pt x="26" y="147"/>
                  <a:pt x="39" y="147"/>
                  <a:pt x="39" y="137"/>
                </a:cubicBezTo>
                <a:cubicBezTo>
                  <a:pt x="39" y="93"/>
                  <a:pt x="39" y="93"/>
                  <a:pt x="39" y="93"/>
                </a:cubicBezTo>
                <a:cubicBezTo>
                  <a:pt x="45" y="93"/>
                  <a:pt x="45" y="93"/>
                  <a:pt x="45" y="93"/>
                </a:cubicBezTo>
                <a:cubicBezTo>
                  <a:pt x="45" y="137"/>
                  <a:pt x="45" y="137"/>
                  <a:pt x="45" y="137"/>
                </a:cubicBezTo>
                <a:cubicBezTo>
                  <a:pt x="45" y="147"/>
                  <a:pt x="58" y="147"/>
                  <a:pt x="58" y="137"/>
                </a:cubicBezTo>
                <a:cubicBezTo>
                  <a:pt x="58" y="93"/>
                  <a:pt x="58" y="93"/>
                  <a:pt x="58" y="93"/>
                </a:cubicBezTo>
                <a:cubicBezTo>
                  <a:pt x="58" y="93"/>
                  <a:pt x="72" y="93"/>
                  <a:pt x="73" y="93"/>
                </a:cubicBezTo>
                <a:cubicBezTo>
                  <a:pt x="75" y="93"/>
                  <a:pt x="75" y="92"/>
                  <a:pt x="75" y="91"/>
                </a:cubicBezTo>
                <a:cubicBezTo>
                  <a:pt x="74" y="88"/>
                  <a:pt x="57" y="20"/>
                  <a:pt x="57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71" y="58"/>
                  <a:pt x="71" y="58"/>
                  <a:pt x="71" y="58"/>
                </a:cubicBezTo>
                <a:cubicBezTo>
                  <a:pt x="74" y="67"/>
                  <a:pt x="84" y="63"/>
                  <a:pt x="82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7" name="Freeform 20"/>
          <p:cNvSpPr>
            <a:spLocks noEditPoints="1"/>
          </p:cNvSpPr>
          <p:nvPr/>
        </p:nvSpPr>
        <p:spPr bwMode="auto">
          <a:xfrm>
            <a:off x="6165851" y="1460500"/>
            <a:ext cx="482600" cy="444500"/>
          </a:xfrm>
          <a:custGeom>
            <a:avLst/>
            <a:gdLst>
              <a:gd name="T0" fmla="*/ 146 w 160"/>
              <a:gd name="T1" fmla="*/ 60 h 148"/>
              <a:gd name="T2" fmla="*/ 133 w 160"/>
              <a:gd name="T3" fmla="*/ 26 h 148"/>
              <a:gd name="T4" fmla="*/ 115 w 160"/>
              <a:gd name="T5" fmla="*/ 14 h 148"/>
              <a:gd name="T6" fmla="*/ 96 w 160"/>
              <a:gd name="T7" fmla="*/ 14 h 148"/>
              <a:gd name="T8" fmla="*/ 87 w 160"/>
              <a:gd name="T9" fmla="*/ 0 h 148"/>
              <a:gd name="T10" fmla="*/ 73 w 160"/>
              <a:gd name="T11" fmla="*/ 0 h 148"/>
              <a:gd name="T12" fmla="*/ 64 w 160"/>
              <a:gd name="T13" fmla="*/ 14 h 148"/>
              <a:gd name="T14" fmla="*/ 45 w 160"/>
              <a:gd name="T15" fmla="*/ 14 h 148"/>
              <a:gd name="T16" fmla="*/ 27 w 160"/>
              <a:gd name="T17" fmla="*/ 26 h 148"/>
              <a:gd name="T18" fmla="*/ 14 w 160"/>
              <a:gd name="T19" fmla="*/ 60 h 148"/>
              <a:gd name="T20" fmla="*/ 0 w 160"/>
              <a:gd name="T21" fmla="*/ 78 h 148"/>
              <a:gd name="T22" fmla="*/ 0 w 160"/>
              <a:gd name="T23" fmla="*/ 121 h 148"/>
              <a:gd name="T24" fmla="*/ 15 w 160"/>
              <a:gd name="T25" fmla="*/ 121 h 148"/>
              <a:gd name="T26" fmla="*/ 15 w 160"/>
              <a:gd name="T27" fmla="*/ 131 h 148"/>
              <a:gd name="T28" fmla="*/ 35 w 160"/>
              <a:gd name="T29" fmla="*/ 131 h 148"/>
              <a:gd name="T30" fmla="*/ 35 w 160"/>
              <a:gd name="T31" fmla="*/ 121 h 148"/>
              <a:gd name="T32" fmla="*/ 125 w 160"/>
              <a:gd name="T33" fmla="*/ 121 h 148"/>
              <a:gd name="T34" fmla="*/ 125 w 160"/>
              <a:gd name="T35" fmla="*/ 131 h 148"/>
              <a:gd name="T36" fmla="*/ 145 w 160"/>
              <a:gd name="T37" fmla="*/ 131 h 148"/>
              <a:gd name="T38" fmla="*/ 145 w 160"/>
              <a:gd name="T39" fmla="*/ 121 h 148"/>
              <a:gd name="T40" fmla="*/ 160 w 160"/>
              <a:gd name="T41" fmla="*/ 121 h 148"/>
              <a:gd name="T42" fmla="*/ 160 w 160"/>
              <a:gd name="T43" fmla="*/ 78 h 148"/>
              <a:gd name="T44" fmla="*/ 146 w 160"/>
              <a:gd name="T45" fmla="*/ 60 h 148"/>
              <a:gd name="T46" fmla="*/ 32 w 160"/>
              <a:gd name="T47" fmla="*/ 95 h 148"/>
              <a:gd name="T48" fmla="*/ 21 w 160"/>
              <a:gd name="T49" fmla="*/ 83 h 148"/>
              <a:gd name="T50" fmla="*/ 32 w 160"/>
              <a:gd name="T51" fmla="*/ 72 h 148"/>
              <a:gd name="T52" fmla="*/ 43 w 160"/>
              <a:gd name="T53" fmla="*/ 83 h 148"/>
              <a:gd name="T54" fmla="*/ 32 w 160"/>
              <a:gd name="T55" fmla="*/ 95 h 148"/>
              <a:gd name="T56" fmla="*/ 28 w 160"/>
              <a:gd name="T57" fmla="*/ 59 h 148"/>
              <a:gd name="T58" fmla="*/ 38 w 160"/>
              <a:gd name="T59" fmla="*/ 33 h 148"/>
              <a:gd name="T60" fmla="*/ 45 w 160"/>
              <a:gd name="T61" fmla="*/ 26 h 148"/>
              <a:gd name="T62" fmla="*/ 115 w 160"/>
              <a:gd name="T63" fmla="*/ 26 h 148"/>
              <a:gd name="T64" fmla="*/ 122 w 160"/>
              <a:gd name="T65" fmla="*/ 33 h 148"/>
              <a:gd name="T66" fmla="*/ 132 w 160"/>
              <a:gd name="T67" fmla="*/ 59 h 148"/>
              <a:gd name="T68" fmla="*/ 28 w 160"/>
              <a:gd name="T69" fmla="*/ 59 h 148"/>
              <a:gd name="T70" fmla="*/ 128 w 160"/>
              <a:gd name="T71" fmla="*/ 95 h 148"/>
              <a:gd name="T72" fmla="*/ 117 w 160"/>
              <a:gd name="T73" fmla="*/ 83 h 148"/>
              <a:gd name="T74" fmla="*/ 128 w 160"/>
              <a:gd name="T75" fmla="*/ 72 h 148"/>
              <a:gd name="T76" fmla="*/ 139 w 160"/>
              <a:gd name="T77" fmla="*/ 83 h 148"/>
              <a:gd name="T78" fmla="*/ 128 w 160"/>
              <a:gd name="T79" fmla="*/ 95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148">
                <a:moveTo>
                  <a:pt x="146" y="60"/>
                </a:moveTo>
                <a:cubicBezTo>
                  <a:pt x="133" y="26"/>
                  <a:pt x="133" y="26"/>
                  <a:pt x="133" y="26"/>
                </a:cubicBezTo>
                <a:cubicBezTo>
                  <a:pt x="130" y="20"/>
                  <a:pt x="125" y="14"/>
                  <a:pt x="115" y="14"/>
                </a:cubicBezTo>
                <a:cubicBezTo>
                  <a:pt x="96" y="14"/>
                  <a:pt x="96" y="14"/>
                  <a:pt x="96" y="14"/>
                </a:cubicBezTo>
                <a:cubicBezTo>
                  <a:pt x="96" y="14"/>
                  <a:pt x="90" y="0"/>
                  <a:pt x="87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70" y="0"/>
                  <a:pt x="64" y="14"/>
                  <a:pt x="64" y="14"/>
                </a:cubicBezTo>
                <a:cubicBezTo>
                  <a:pt x="45" y="14"/>
                  <a:pt x="45" y="14"/>
                  <a:pt x="45" y="14"/>
                </a:cubicBezTo>
                <a:cubicBezTo>
                  <a:pt x="35" y="14"/>
                  <a:pt x="30" y="20"/>
                  <a:pt x="27" y="26"/>
                </a:cubicBezTo>
                <a:cubicBezTo>
                  <a:pt x="14" y="60"/>
                  <a:pt x="14" y="60"/>
                  <a:pt x="14" y="60"/>
                </a:cubicBezTo>
                <a:cubicBezTo>
                  <a:pt x="9" y="60"/>
                  <a:pt x="0" y="66"/>
                  <a:pt x="0" y="78"/>
                </a:cubicBezTo>
                <a:cubicBezTo>
                  <a:pt x="0" y="121"/>
                  <a:pt x="0" y="121"/>
                  <a:pt x="0" y="121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1"/>
                  <a:pt x="15" y="131"/>
                  <a:pt x="15" y="131"/>
                </a:cubicBezTo>
                <a:cubicBezTo>
                  <a:pt x="15" y="148"/>
                  <a:pt x="35" y="148"/>
                  <a:pt x="35" y="131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125" y="121"/>
                  <a:pt x="125" y="121"/>
                  <a:pt x="125" y="121"/>
                </a:cubicBezTo>
                <a:cubicBezTo>
                  <a:pt x="125" y="131"/>
                  <a:pt x="125" y="131"/>
                  <a:pt x="125" y="131"/>
                </a:cubicBezTo>
                <a:cubicBezTo>
                  <a:pt x="125" y="148"/>
                  <a:pt x="145" y="148"/>
                  <a:pt x="145" y="131"/>
                </a:cubicBezTo>
                <a:cubicBezTo>
                  <a:pt x="145" y="121"/>
                  <a:pt x="145" y="121"/>
                  <a:pt x="145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78"/>
                  <a:pt x="160" y="78"/>
                  <a:pt x="160" y="78"/>
                </a:cubicBezTo>
                <a:cubicBezTo>
                  <a:pt x="160" y="66"/>
                  <a:pt x="151" y="60"/>
                  <a:pt x="146" y="60"/>
                </a:cubicBezTo>
                <a:close/>
                <a:moveTo>
                  <a:pt x="32" y="95"/>
                </a:moveTo>
                <a:cubicBezTo>
                  <a:pt x="26" y="95"/>
                  <a:pt x="21" y="90"/>
                  <a:pt x="21" y="83"/>
                </a:cubicBezTo>
                <a:cubicBezTo>
                  <a:pt x="21" y="77"/>
                  <a:pt x="26" y="72"/>
                  <a:pt x="32" y="72"/>
                </a:cubicBezTo>
                <a:cubicBezTo>
                  <a:pt x="38" y="72"/>
                  <a:pt x="43" y="77"/>
                  <a:pt x="43" y="83"/>
                </a:cubicBezTo>
                <a:cubicBezTo>
                  <a:pt x="43" y="90"/>
                  <a:pt x="38" y="95"/>
                  <a:pt x="32" y="95"/>
                </a:cubicBezTo>
                <a:close/>
                <a:moveTo>
                  <a:pt x="28" y="59"/>
                </a:moveTo>
                <a:cubicBezTo>
                  <a:pt x="38" y="33"/>
                  <a:pt x="38" y="33"/>
                  <a:pt x="38" y="33"/>
                </a:cubicBezTo>
                <a:cubicBezTo>
                  <a:pt x="39" y="29"/>
                  <a:pt x="41" y="26"/>
                  <a:pt x="45" y="26"/>
                </a:cubicBezTo>
                <a:cubicBezTo>
                  <a:pt x="115" y="26"/>
                  <a:pt x="115" y="26"/>
                  <a:pt x="115" y="26"/>
                </a:cubicBezTo>
                <a:cubicBezTo>
                  <a:pt x="119" y="26"/>
                  <a:pt x="121" y="29"/>
                  <a:pt x="122" y="33"/>
                </a:cubicBezTo>
                <a:cubicBezTo>
                  <a:pt x="132" y="59"/>
                  <a:pt x="132" y="59"/>
                  <a:pt x="132" y="59"/>
                </a:cubicBezTo>
                <a:lnTo>
                  <a:pt x="28" y="59"/>
                </a:lnTo>
                <a:close/>
                <a:moveTo>
                  <a:pt x="128" y="95"/>
                </a:moveTo>
                <a:cubicBezTo>
                  <a:pt x="122" y="95"/>
                  <a:pt x="117" y="90"/>
                  <a:pt x="117" y="83"/>
                </a:cubicBezTo>
                <a:cubicBezTo>
                  <a:pt x="117" y="77"/>
                  <a:pt x="122" y="72"/>
                  <a:pt x="128" y="72"/>
                </a:cubicBezTo>
                <a:cubicBezTo>
                  <a:pt x="134" y="72"/>
                  <a:pt x="139" y="77"/>
                  <a:pt x="139" y="83"/>
                </a:cubicBezTo>
                <a:cubicBezTo>
                  <a:pt x="139" y="90"/>
                  <a:pt x="134" y="95"/>
                  <a:pt x="12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8" name="Freeform 21"/>
          <p:cNvSpPr/>
          <p:nvPr/>
        </p:nvSpPr>
        <p:spPr bwMode="auto">
          <a:xfrm>
            <a:off x="7294033" y="1737784"/>
            <a:ext cx="205317" cy="182033"/>
          </a:xfrm>
          <a:custGeom>
            <a:avLst/>
            <a:gdLst>
              <a:gd name="T0" fmla="*/ 18 w 68"/>
              <a:gd name="T1" fmla="*/ 13 h 61"/>
              <a:gd name="T2" fmla="*/ 18 w 68"/>
              <a:gd name="T3" fmla="*/ 0 h 61"/>
              <a:gd name="T4" fmla="*/ 0 w 68"/>
              <a:gd name="T5" fmla="*/ 31 h 61"/>
              <a:gd name="T6" fmla="*/ 18 w 68"/>
              <a:gd name="T7" fmla="*/ 61 h 61"/>
              <a:gd name="T8" fmla="*/ 18 w 68"/>
              <a:gd name="T9" fmla="*/ 48 h 61"/>
              <a:gd name="T10" fmla="*/ 36 w 68"/>
              <a:gd name="T11" fmla="*/ 48 h 61"/>
              <a:gd name="T12" fmla="*/ 46 w 68"/>
              <a:gd name="T13" fmla="*/ 42 h 61"/>
              <a:gd name="T14" fmla="*/ 68 w 68"/>
              <a:gd name="T15" fmla="*/ 4 h 61"/>
              <a:gd name="T16" fmla="*/ 53 w 68"/>
              <a:gd name="T17" fmla="*/ 13 h 61"/>
              <a:gd name="T18" fmla="*/ 18 w 68"/>
              <a:gd name="T19" fmla="*/ 13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8" h="61">
                <a:moveTo>
                  <a:pt x="18" y="13"/>
                </a:moveTo>
                <a:cubicBezTo>
                  <a:pt x="18" y="0"/>
                  <a:pt x="18" y="0"/>
                  <a:pt x="18" y="0"/>
                </a:cubicBezTo>
                <a:cubicBezTo>
                  <a:pt x="18" y="0"/>
                  <a:pt x="0" y="22"/>
                  <a:pt x="0" y="31"/>
                </a:cubicBezTo>
                <a:cubicBezTo>
                  <a:pt x="0" y="39"/>
                  <a:pt x="18" y="61"/>
                  <a:pt x="18" y="61"/>
                </a:cubicBezTo>
                <a:cubicBezTo>
                  <a:pt x="18" y="48"/>
                  <a:pt x="18" y="48"/>
                  <a:pt x="18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40" y="48"/>
                  <a:pt x="44" y="46"/>
                  <a:pt x="46" y="42"/>
                </a:cubicBezTo>
                <a:cubicBezTo>
                  <a:pt x="68" y="4"/>
                  <a:pt x="68" y="4"/>
                  <a:pt x="68" y="4"/>
                </a:cubicBezTo>
                <a:cubicBezTo>
                  <a:pt x="65" y="10"/>
                  <a:pt x="59" y="13"/>
                  <a:pt x="53" y="13"/>
                </a:cubicBezTo>
                <a:cubicBezTo>
                  <a:pt x="18" y="13"/>
                  <a:pt x="18" y="13"/>
                  <a:pt x="18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9" name="Freeform 22"/>
          <p:cNvSpPr/>
          <p:nvPr/>
        </p:nvSpPr>
        <p:spPr bwMode="auto">
          <a:xfrm>
            <a:off x="7270751" y="1490133"/>
            <a:ext cx="160867" cy="141817"/>
          </a:xfrm>
          <a:custGeom>
            <a:avLst/>
            <a:gdLst>
              <a:gd name="T0" fmla="*/ 36 w 54"/>
              <a:gd name="T1" fmla="*/ 7 h 47"/>
              <a:gd name="T2" fmla="*/ 24 w 54"/>
              <a:gd name="T3" fmla="*/ 0 h 47"/>
              <a:gd name="T4" fmla="*/ 12 w 54"/>
              <a:gd name="T5" fmla="*/ 7 h 47"/>
              <a:gd name="T6" fmla="*/ 4 w 54"/>
              <a:gd name="T7" fmla="*/ 22 h 47"/>
              <a:gd name="T8" fmla="*/ 12 w 54"/>
              <a:gd name="T9" fmla="*/ 36 h 47"/>
              <a:gd name="T10" fmla="*/ 0 w 54"/>
              <a:gd name="T11" fmla="*/ 42 h 47"/>
              <a:gd name="T12" fmla="*/ 36 w 54"/>
              <a:gd name="T13" fmla="*/ 42 h 47"/>
              <a:gd name="T14" fmla="*/ 54 w 54"/>
              <a:gd name="T15" fmla="*/ 12 h 47"/>
              <a:gd name="T16" fmla="*/ 42 w 54"/>
              <a:gd name="T17" fmla="*/ 18 h 47"/>
              <a:gd name="T18" fmla="*/ 36 w 54"/>
              <a:gd name="T19" fmla="*/ 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4" h="47">
                <a:moveTo>
                  <a:pt x="36" y="7"/>
                </a:moveTo>
                <a:cubicBezTo>
                  <a:pt x="33" y="3"/>
                  <a:pt x="29" y="0"/>
                  <a:pt x="24" y="0"/>
                </a:cubicBezTo>
                <a:cubicBezTo>
                  <a:pt x="19" y="0"/>
                  <a:pt x="14" y="3"/>
                  <a:pt x="12" y="7"/>
                </a:cubicBezTo>
                <a:cubicBezTo>
                  <a:pt x="12" y="7"/>
                  <a:pt x="8" y="14"/>
                  <a:pt x="4" y="22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28" y="47"/>
                  <a:pt x="36" y="42"/>
                </a:cubicBezTo>
                <a:cubicBezTo>
                  <a:pt x="44" y="38"/>
                  <a:pt x="54" y="12"/>
                  <a:pt x="54" y="12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38" y="10"/>
                  <a:pt x="3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0" name="Freeform 23"/>
          <p:cNvSpPr/>
          <p:nvPr/>
        </p:nvSpPr>
        <p:spPr bwMode="auto">
          <a:xfrm>
            <a:off x="7351184" y="1619251"/>
            <a:ext cx="148167" cy="143933"/>
          </a:xfrm>
          <a:custGeom>
            <a:avLst/>
            <a:gdLst>
              <a:gd name="T0" fmla="*/ 46 w 49"/>
              <a:gd name="T1" fmla="*/ 41 h 48"/>
              <a:gd name="T2" fmla="*/ 46 w 49"/>
              <a:gd name="T3" fmla="*/ 27 h 48"/>
              <a:gd name="T4" fmla="*/ 31 w 49"/>
              <a:gd name="T5" fmla="*/ 0 h 48"/>
              <a:gd name="T6" fmla="*/ 0 w 49"/>
              <a:gd name="T7" fmla="*/ 18 h 48"/>
              <a:gd name="T8" fmla="*/ 18 w 49"/>
              <a:gd name="T9" fmla="*/ 48 h 48"/>
              <a:gd name="T10" fmla="*/ 34 w 49"/>
              <a:gd name="T11" fmla="*/ 48 h 48"/>
              <a:gd name="T12" fmla="*/ 46 w 49"/>
              <a:gd name="T13" fmla="*/ 4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9" h="48">
                <a:moveTo>
                  <a:pt x="46" y="41"/>
                </a:moveTo>
                <a:cubicBezTo>
                  <a:pt x="49" y="37"/>
                  <a:pt x="49" y="32"/>
                  <a:pt x="46" y="27"/>
                </a:cubicBezTo>
                <a:cubicBezTo>
                  <a:pt x="46" y="27"/>
                  <a:pt x="37" y="12"/>
                  <a:pt x="31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8" y="48"/>
                  <a:pt x="18" y="48"/>
                  <a:pt x="18" y="48"/>
                </a:cubicBezTo>
                <a:cubicBezTo>
                  <a:pt x="26" y="48"/>
                  <a:pt x="34" y="48"/>
                  <a:pt x="34" y="48"/>
                </a:cubicBezTo>
                <a:cubicBezTo>
                  <a:pt x="39" y="48"/>
                  <a:pt x="44" y="46"/>
                  <a:pt x="46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1" name="Freeform 24"/>
          <p:cNvSpPr/>
          <p:nvPr/>
        </p:nvSpPr>
        <p:spPr bwMode="auto">
          <a:xfrm>
            <a:off x="7048500" y="1638300"/>
            <a:ext cx="158751" cy="228600"/>
          </a:xfrm>
          <a:custGeom>
            <a:avLst/>
            <a:gdLst>
              <a:gd name="T0" fmla="*/ 42 w 53"/>
              <a:gd name="T1" fmla="*/ 28 h 76"/>
              <a:gd name="T2" fmla="*/ 53 w 53"/>
              <a:gd name="T3" fmla="*/ 35 h 76"/>
              <a:gd name="T4" fmla="*/ 35 w 53"/>
              <a:gd name="T5" fmla="*/ 4 h 76"/>
              <a:gd name="T6" fmla="*/ 0 w 53"/>
              <a:gd name="T7" fmla="*/ 4 h 76"/>
              <a:gd name="T8" fmla="*/ 11 w 53"/>
              <a:gd name="T9" fmla="*/ 11 h 76"/>
              <a:gd name="T10" fmla="*/ 2 w 53"/>
              <a:gd name="T11" fmla="*/ 26 h 76"/>
              <a:gd name="T12" fmla="*/ 2 w 53"/>
              <a:gd name="T13" fmla="*/ 38 h 76"/>
              <a:gd name="T14" fmla="*/ 24 w 53"/>
              <a:gd name="T15" fmla="*/ 76 h 76"/>
              <a:gd name="T16" fmla="*/ 24 w 53"/>
              <a:gd name="T17" fmla="*/ 58 h 76"/>
              <a:gd name="T18" fmla="*/ 42 w 53"/>
              <a:gd name="T19" fmla="*/ 28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76">
                <a:moveTo>
                  <a:pt x="42" y="28"/>
                </a:moveTo>
                <a:cubicBezTo>
                  <a:pt x="53" y="35"/>
                  <a:pt x="53" y="35"/>
                  <a:pt x="53" y="35"/>
                </a:cubicBezTo>
                <a:cubicBezTo>
                  <a:pt x="53" y="35"/>
                  <a:pt x="43" y="9"/>
                  <a:pt x="35" y="4"/>
                </a:cubicBezTo>
                <a:cubicBezTo>
                  <a:pt x="28" y="0"/>
                  <a:pt x="0" y="4"/>
                  <a:pt x="0" y="4"/>
                </a:cubicBezTo>
                <a:cubicBezTo>
                  <a:pt x="11" y="11"/>
                  <a:pt x="11" y="11"/>
                  <a:pt x="11" y="11"/>
                </a:cubicBezTo>
                <a:cubicBezTo>
                  <a:pt x="2" y="26"/>
                  <a:pt x="2" y="26"/>
                  <a:pt x="2" y="26"/>
                </a:cubicBezTo>
                <a:cubicBezTo>
                  <a:pt x="0" y="30"/>
                  <a:pt x="0" y="34"/>
                  <a:pt x="2" y="38"/>
                </a:cubicBezTo>
                <a:cubicBezTo>
                  <a:pt x="24" y="76"/>
                  <a:pt x="24" y="76"/>
                  <a:pt x="24" y="76"/>
                </a:cubicBezTo>
                <a:cubicBezTo>
                  <a:pt x="21" y="71"/>
                  <a:pt x="21" y="64"/>
                  <a:pt x="24" y="58"/>
                </a:cubicBezTo>
                <a:lnTo>
                  <a:pt x="4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2" name="Freeform 25"/>
          <p:cNvSpPr/>
          <p:nvPr/>
        </p:nvSpPr>
        <p:spPr bwMode="auto">
          <a:xfrm>
            <a:off x="7122584" y="1775884"/>
            <a:ext cx="139700" cy="107949"/>
          </a:xfrm>
          <a:custGeom>
            <a:avLst/>
            <a:gdLst>
              <a:gd name="T0" fmla="*/ 2 w 46"/>
              <a:gd name="T1" fmla="*/ 29 h 36"/>
              <a:gd name="T2" fmla="*/ 14 w 46"/>
              <a:gd name="T3" fmla="*/ 36 h 36"/>
              <a:gd name="T4" fmla="*/ 46 w 46"/>
              <a:gd name="T5" fmla="*/ 36 h 36"/>
              <a:gd name="T6" fmla="*/ 46 w 46"/>
              <a:gd name="T7" fmla="*/ 0 h 36"/>
              <a:gd name="T8" fmla="*/ 10 w 46"/>
              <a:gd name="T9" fmla="*/ 0 h 36"/>
              <a:gd name="T10" fmla="*/ 2 w 46"/>
              <a:gd name="T11" fmla="*/ 15 h 36"/>
              <a:gd name="T12" fmla="*/ 2 w 46"/>
              <a:gd name="T13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36">
                <a:moveTo>
                  <a:pt x="2" y="29"/>
                </a:moveTo>
                <a:cubicBezTo>
                  <a:pt x="5" y="33"/>
                  <a:pt x="9" y="36"/>
                  <a:pt x="14" y="36"/>
                </a:cubicBezTo>
                <a:cubicBezTo>
                  <a:pt x="14" y="36"/>
                  <a:pt x="32" y="36"/>
                  <a:pt x="46" y="36"/>
                </a:cubicBezTo>
                <a:cubicBezTo>
                  <a:pt x="46" y="0"/>
                  <a:pt x="46" y="0"/>
                  <a:pt x="46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6" y="8"/>
                  <a:pt x="2" y="15"/>
                  <a:pt x="2" y="15"/>
                </a:cubicBezTo>
                <a:cubicBezTo>
                  <a:pt x="0" y="19"/>
                  <a:pt x="0" y="24"/>
                  <a:pt x="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3" name="Freeform 26"/>
          <p:cNvSpPr/>
          <p:nvPr/>
        </p:nvSpPr>
        <p:spPr bwMode="auto">
          <a:xfrm>
            <a:off x="7122584" y="1481667"/>
            <a:ext cx="220133" cy="165100"/>
          </a:xfrm>
          <a:custGeom>
            <a:avLst/>
            <a:gdLst>
              <a:gd name="T0" fmla="*/ 0 w 73"/>
              <a:gd name="T1" fmla="*/ 38 h 55"/>
              <a:gd name="T2" fmla="*/ 31 w 73"/>
              <a:gd name="T3" fmla="*/ 55 h 55"/>
              <a:gd name="T4" fmla="*/ 58 w 73"/>
              <a:gd name="T5" fmla="*/ 9 h 55"/>
              <a:gd name="T6" fmla="*/ 73 w 73"/>
              <a:gd name="T7" fmla="*/ 0 h 55"/>
              <a:gd name="T8" fmla="*/ 29 w 73"/>
              <a:gd name="T9" fmla="*/ 0 h 55"/>
              <a:gd name="T10" fmla="*/ 19 w 73"/>
              <a:gd name="T11" fmla="*/ 6 h 55"/>
              <a:gd name="T12" fmla="*/ 0 w 73"/>
              <a:gd name="T13" fmla="*/ 38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55">
                <a:moveTo>
                  <a:pt x="0" y="38"/>
                </a:moveTo>
                <a:cubicBezTo>
                  <a:pt x="31" y="55"/>
                  <a:pt x="31" y="55"/>
                  <a:pt x="31" y="55"/>
                </a:cubicBezTo>
                <a:cubicBezTo>
                  <a:pt x="31" y="55"/>
                  <a:pt x="54" y="16"/>
                  <a:pt x="58" y="9"/>
                </a:cubicBezTo>
                <a:cubicBezTo>
                  <a:pt x="61" y="3"/>
                  <a:pt x="67" y="0"/>
                  <a:pt x="7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5" y="0"/>
                  <a:pt x="21" y="2"/>
                  <a:pt x="19" y="6"/>
                </a:cubicBezTo>
                <a:cubicBezTo>
                  <a:pt x="15" y="12"/>
                  <a:pt x="0" y="38"/>
                  <a:pt x="0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4" name="Freeform 27"/>
          <p:cNvSpPr>
            <a:spLocks noEditPoints="1"/>
          </p:cNvSpPr>
          <p:nvPr/>
        </p:nvSpPr>
        <p:spPr bwMode="auto">
          <a:xfrm>
            <a:off x="7874000" y="1468967"/>
            <a:ext cx="529167" cy="442384"/>
          </a:xfrm>
          <a:custGeom>
            <a:avLst/>
            <a:gdLst>
              <a:gd name="T0" fmla="*/ 95 w 176"/>
              <a:gd name="T1" fmla="*/ 0 h 147"/>
              <a:gd name="T2" fmla="*/ 81 w 176"/>
              <a:gd name="T3" fmla="*/ 14 h 147"/>
              <a:gd name="T4" fmla="*/ 95 w 176"/>
              <a:gd name="T5" fmla="*/ 29 h 147"/>
              <a:gd name="T6" fmla="*/ 110 w 176"/>
              <a:gd name="T7" fmla="*/ 14 h 147"/>
              <a:gd name="T8" fmla="*/ 95 w 176"/>
              <a:gd name="T9" fmla="*/ 0 h 147"/>
              <a:gd name="T10" fmla="*/ 28 w 176"/>
              <a:gd name="T11" fmla="*/ 6 h 147"/>
              <a:gd name="T12" fmla="*/ 20 w 176"/>
              <a:gd name="T13" fmla="*/ 12 h 147"/>
              <a:gd name="T14" fmla="*/ 14 w 176"/>
              <a:gd name="T15" fmla="*/ 36 h 147"/>
              <a:gd name="T16" fmla="*/ 9 w 176"/>
              <a:gd name="T17" fmla="*/ 32 h 147"/>
              <a:gd name="T18" fmla="*/ 6 w 176"/>
              <a:gd name="T19" fmla="*/ 32 h 147"/>
              <a:gd name="T20" fmla="*/ 4 w 176"/>
              <a:gd name="T21" fmla="*/ 34 h 147"/>
              <a:gd name="T22" fmla="*/ 5 w 176"/>
              <a:gd name="T23" fmla="*/ 37 h 147"/>
              <a:gd name="T24" fmla="*/ 12 w 176"/>
              <a:gd name="T25" fmla="*/ 43 h 147"/>
              <a:gd name="T26" fmla="*/ 14 w 176"/>
              <a:gd name="T27" fmla="*/ 49 h 147"/>
              <a:gd name="T28" fmla="*/ 16 w 176"/>
              <a:gd name="T29" fmla="*/ 51 h 147"/>
              <a:gd name="T30" fmla="*/ 12 w 176"/>
              <a:gd name="T31" fmla="*/ 55 h 147"/>
              <a:gd name="T32" fmla="*/ 10 w 176"/>
              <a:gd name="T33" fmla="*/ 61 h 147"/>
              <a:gd name="T34" fmla="*/ 10 w 176"/>
              <a:gd name="T35" fmla="*/ 98 h 147"/>
              <a:gd name="T36" fmla="*/ 1 w 176"/>
              <a:gd name="T37" fmla="*/ 134 h 147"/>
              <a:gd name="T38" fmla="*/ 3 w 176"/>
              <a:gd name="T39" fmla="*/ 143 h 147"/>
              <a:gd name="T40" fmla="*/ 12 w 176"/>
              <a:gd name="T41" fmla="*/ 145 h 147"/>
              <a:gd name="T42" fmla="*/ 18 w 176"/>
              <a:gd name="T43" fmla="*/ 139 h 147"/>
              <a:gd name="T44" fmla="*/ 28 w 176"/>
              <a:gd name="T45" fmla="*/ 102 h 147"/>
              <a:gd name="T46" fmla="*/ 28 w 176"/>
              <a:gd name="T47" fmla="*/ 100 h 147"/>
              <a:gd name="T48" fmla="*/ 28 w 176"/>
              <a:gd name="T49" fmla="*/ 72 h 147"/>
              <a:gd name="T50" fmla="*/ 49 w 176"/>
              <a:gd name="T51" fmla="*/ 98 h 147"/>
              <a:gd name="T52" fmla="*/ 31 w 176"/>
              <a:gd name="T53" fmla="*/ 133 h 147"/>
              <a:gd name="T54" fmla="*/ 35 w 176"/>
              <a:gd name="T55" fmla="*/ 145 h 147"/>
              <a:gd name="T56" fmla="*/ 47 w 176"/>
              <a:gd name="T57" fmla="*/ 141 h 147"/>
              <a:gd name="T58" fmla="*/ 68 w 176"/>
              <a:gd name="T59" fmla="*/ 101 h 147"/>
              <a:gd name="T60" fmla="*/ 67 w 176"/>
              <a:gd name="T61" fmla="*/ 91 h 147"/>
              <a:gd name="T62" fmla="*/ 63 w 176"/>
              <a:gd name="T63" fmla="*/ 86 h 147"/>
              <a:gd name="T64" fmla="*/ 64 w 176"/>
              <a:gd name="T65" fmla="*/ 85 h 147"/>
              <a:gd name="T66" fmla="*/ 64 w 176"/>
              <a:gd name="T67" fmla="*/ 85 h 147"/>
              <a:gd name="T68" fmla="*/ 106 w 176"/>
              <a:gd name="T69" fmla="*/ 118 h 147"/>
              <a:gd name="T70" fmla="*/ 67 w 176"/>
              <a:gd name="T71" fmla="*/ 145 h 147"/>
              <a:gd name="T72" fmla="*/ 176 w 176"/>
              <a:gd name="T73" fmla="*/ 145 h 147"/>
              <a:gd name="T74" fmla="*/ 125 w 176"/>
              <a:gd name="T75" fmla="*/ 105 h 147"/>
              <a:gd name="T76" fmla="*/ 111 w 176"/>
              <a:gd name="T77" fmla="*/ 114 h 147"/>
              <a:gd name="T78" fmla="*/ 67 w 176"/>
              <a:gd name="T79" fmla="*/ 79 h 147"/>
              <a:gd name="T80" fmla="*/ 87 w 176"/>
              <a:gd name="T81" fmla="*/ 42 h 147"/>
              <a:gd name="T82" fmla="*/ 87 w 176"/>
              <a:gd name="T83" fmla="*/ 34 h 147"/>
              <a:gd name="T84" fmla="*/ 70 w 176"/>
              <a:gd name="T85" fmla="*/ 10 h 147"/>
              <a:gd name="T86" fmla="*/ 63 w 176"/>
              <a:gd name="T87" fmla="*/ 6 h 147"/>
              <a:gd name="T88" fmla="*/ 28 w 176"/>
              <a:gd name="T89" fmla="*/ 6 h 147"/>
              <a:gd name="T90" fmla="*/ 34 w 176"/>
              <a:gd name="T91" fmla="*/ 21 h 147"/>
              <a:gd name="T92" fmla="*/ 45 w 176"/>
              <a:gd name="T93" fmla="*/ 22 h 147"/>
              <a:gd name="T94" fmla="*/ 31 w 176"/>
              <a:gd name="T95" fmla="*/ 36 h 147"/>
              <a:gd name="T96" fmla="*/ 34 w 176"/>
              <a:gd name="T97" fmla="*/ 21 h 147"/>
              <a:gd name="T98" fmla="*/ 64 w 176"/>
              <a:gd name="T99" fmla="*/ 52 h 147"/>
              <a:gd name="T100" fmla="*/ 54 w 176"/>
              <a:gd name="T101" fmla="*/ 68 h 147"/>
              <a:gd name="T102" fmla="*/ 47 w 176"/>
              <a:gd name="T103" fmla="*/ 63 h 147"/>
              <a:gd name="T104" fmla="*/ 64 w 176"/>
              <a:gd name="T105" fmla="*/ 52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" h="147">
                <a:moveTo>
                  <a:pt x="95" y="0"/>
                </a:moveTo>
                <a:cubicBezTo>
                  <a:pt x="87" y="0"/>
                  <a:pt x="81" y="6"/>
                  <a:pt x="81" y="14"/>
                </a:cubicBezTo>
                <a:cubicBezTo>
                  <a:pt x="81" y="23"/>
                  <a:pt x="87" y="29"/>
                  <a:pt x="95" y="29"/>
                </a:cubicBezTo>
                <a:cubicBezTo>
                  <a:pt x="103" y="29"/>
                  <a:pt x="110" y="23"/>
                  <a:pt x="110" y="14"/>
                </a:cubicBezTo>
                <a:cubicBezTo>
                  <a:pt x="110" y="6"/>
                  <a:pt x="103" y="0"/>
                  <a:pt x="95" y="0"/>
                </a:cubicBezTo>
                <a:close/>
                <a:moveTo>
                  <a:pt x="28" y="6"/>
                </a:moveTo>
                <a:cubicBezTo>
                  <a:pt x="24" y="6"/>
                  <a:pt x="21" y="8"/>
                  <a:pt x="20" y="12"/>
                </a:cubicBezTo>
                <a:cubicBezTo>
                  <a:pt x="14" y="36"/>
                  <a:pt x="14" y="36"/>
                  <a:pt x="14" y="36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2"/>
                  <a:pt x="7" y="32"/>
                  <a:pt x="6" y="32"/>
                </a:cubicBezTo>
                <a:cubicBezTo>
                  <a:pt x="5" y="32"/>
                  <a:pt x="4" y="33"/>
                  <a:pt x="4" y="34"/>
                </a:cubicBezTo>
                <a:cubicBezTo>
                  <a:pt x="3" y="35"/>
                  <a:pt x="4" y="37"/>
                  <a:pt x="5" y="37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5"/>
                  <a:pt x="13" y="47"/>
                  <a:pt x="14" y="49"/>
                </a:cubicBezTo>
                <a:cubicBezTo>
                  <a:pt x="15" y="50"/>
                  <a:pt x="16" y="50"/>
                  <a:pt x="16" y="51"/>
                </a:cubicBezTo>
                <a:cubicBezTo>
                  <a:pt x="12" y="55"/>
                  <a:pt x="12" y="55"/>
                  <a:pt x="12" y="55"/>
                </a:cubicBezTo>
                <a:cubicBezTo>
                  <a:pt x="11" y="56"/>
                  <a:pt x="10" y="59"/>
                  <a:pt x="10" y="61"/>
                </a:cubicBezTo>
                <a:cubicBezTo>
                  <a:pt x="10" y="61"/>
                  <a:pt x="10" y="96"/>
                  <a:pt x="10" y="9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7"/>
                  <a:pt x="1" y="141"/>
                  <a:pt x="3" y="143"/>
                </a:cubicBezTo>
                <a:cubicBezTo>
                  <a:pt x="5" y="145"/>
                  <a:pt x="9" y="146"/>
                  <a:pt x="12" y="145"/>
                </a:cubicBezTo>
                <a:cubicBezTo>
                  <a:pt x="15" y="144"/>
                  <a:pt x="17" y="142"/>
                  <a:pt x="18" y="139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8" y="101"/>
                  <a:pt x="28" y="100"/>
                  <a:pt x="28" y="100"/>
                </a:cubicBezTo>
                <a:cubicBezTo>
                  <a:pt x="28" y="100"/>
                  <a:pt x="28" y="82"/>
                  <a:pt x="28" y="72"/>
                </a:cubicBezTo>
                <a:cubicBezTo>
                  <a:pt x="49" y="98"/>
                  <a:pt x="49" y="98"/>
                  <a:pt x="49" y="98"/>
                </a:cubicBezTo>
                <a:cubicBezTo>
                  <a:pt x="31" y="133"/>
                  <a:pt x="31" y="133"/>
                  <a:pt x="31" y="133"/>
                </a:cubicBezTo>
                <a:cubicBezTo>
                  <a:pt x="29" y="137"/>
                  <a:pt x="31" y="143"/>
                  <a:pt x="35" y="145"/>
                </a:cubicBezTo>
                <a:cubicBezTo>
                  <a:pt x="39" y="147"/>
                  <a:pt x="45" y="146"/>
                  <a:pt x="47" y="141"/>
                </a:cubicBezTo>
                <a:cubicBezTo>
                  <a:pt x="68" y="101"/>
                  <a:pt x="68" y="101"/>
                  <a:pt x="68" y="101"/>
                </a:cubicBezTo>
                <a:cubicBezTo>
                  <a:pt x="70" y="98"/>
                  <a:pt x="69" y="94"/>
                  <a:pt x="67" y="91"/>
                </a:cubicBezTo>
                <a:cubicBezTo>
                  <a:pt x="63" y="86"/>
                  <a:pt x="63" y="86"/>
                  <a:pt x="63" y="86"/>
                </a:cubicBezTo>
                <a:cubicBezTo>
                  <a:pt x="64" y="86"/>
                  <a:pt x="64" y="86"/>
                  <a:pt x="64" y="85"/>
                </a:cubicBezTo>
                <a:cubicBezTo>
                  <a:pt x="64" y="85"/>
                  <a:pt x="64" y="85"/>
                  <a:pt x="64" y="85"/>
                </a:cubicBezTo>
                <a:cubicBezTo>
                  <a:pt x="106" y="118"/>
                  <a:pt x="106" y="118"/>
                  <a:pt x="106" y="118"/>
                </a:cubicBezTo>
                <a:cubicBezTo>
                  <a:pt x="67" y="145"/>
                  <a:pt x="67" y="145"/>
                  <a:pt x="67" y="145"/>
                </a:cubicBezTo>
                <a:cubicBezTo>
                  <a:pt x="176" y="145"/>
                  <a:pt x="176" y="145"/>
                  <a:pt x="176" y="145"/>
                </a:cubicBezTo>
                <a:cubicBezTo>
                  <a:pt x="125" y="105"/>
                  <a:pt x="125" y="105"/>
                  <a:pt x="125" y="105"/>
                </a:cubicBezTo>
                <a:cubicBezTo>
                  <a:pt x="111" y="114"/>
                  <a:pt x="111" y="114"/>
                  <a:pt x="111" y="114"/>
                </a:cubicBezTo>
                <a:cubicBezTo>
                  <a:pt x="67" y="79"/>
                  <a:pt x="67" y="79"/>
                  <a:pt x="67" y="79"/>
                </a:cubicBezTo>
                <a:cubicBezTo>
                  <a:pt x="87" y="42"/>
                  <a:pt x="87" y="42"/>
                  <a:pt x="87" y="42"/>
                </a:cubicBezTo>
                <a:cubicBezTo>
                  <a:pt x="89" y="40"/>
                  <a:pt x="88" y="36"/>
                  <a:pt x="87" y="34"/>
                </a:cubicBezTo>
                <a:cubicBezTo>
                  <a:pt x="70" y="10"/>
                  <a:pt x="70" y="10"/>
                  <a:pt x="70" y="10"/>
                </a:cubicBezTo>
                <a:cubicBezTo>
                  <a:pt x="69" y="7"/>
                  <a:pt x="66" y="6"/>
                  <a:pt x="63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4" y="21"/>
                </a:moveTo>
                <a:cubicBezTo>
                  <a:pt x="45" y="22"/>
                  <a:pt x="45" y="22"/>
                  <a:pt x="45" y="22"/>
                </a:cubicBezTo>
                <a:cubicBezTo>
                  <a:pt x="31" y="36"/>
                  <a:pt x="31" y="36"/>
                  <a:pt x="31" y="36"/>
                </a:cubicBezTo>
                <a:lnTo>
                  <a:pt x="34" y="21"/>
                </a:lnTo>
                <a:close/>
                <a:moveTo>
                  <a:pt x="64" y="52"/>
                </a:moveTo>
                <a:cubicBezTo>
                  <a:pt x="54" y="68"/>
                  <a:pt x="54" y="68"/>
                  <a:pt x="54" y="68"/>
                </a:cubicBezTo>
                <a:cubicBezTo>
                  <a:pt x="47" y="63"/>
                  <a:pt x="47" y="63"/>
                  <a:pt x="47" y="63"/>
                </a:cubicBezTo>
                <a:lnTo>
                  <a:pt x="6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5" name="Freeform 28"/>
          <p:cNvSpPr/>
          <p:nvPr/>
        </p:nvSpPr>
        <p:spPr bwMode="auto">
          <a:xfrm>
            <a:off x="8731251" y="1684867"/>
            <a:ext cx="222249" cy="196851"/>
          </a:xfrm>
          <a:custGeom>
            <a:avLst/>
            <a:gdLst>
              <a:gd name="T0" fmla="*/ 4 w 74"/>
              <a:gd name="T1" fmla="*/ 27 h 65"/>
              <a:gd name="T2" fmla="*/ 25 w 74"/>
              <a:gd name="T3" fmla="*/ 6 h 65"/>
              <a:gd name="T4" fmla="*/ 34 w 74"/>
              <a:gd name="T5" fmla="*/ 15 h 65"/>
              <a:gd name="T6" fmla="*/ 23 w 74"/>
              <a:gd name="T7" fmla="*/ 26 h 65"/>
              <a:gd name="T8" fmla="*/ 65 w 74"/>
              <a:gd name="T9" fmla="*/ 26 h 65"/>
              <a:gd name="T10" fmla="*/ 64 w 74"/>
              <a:gd name="T11" fmla="*/ 39 h 65"/>
              <a:gd name="T12" fmla="*/ 23 w 74"/>
              <a:gd name="T13" fmla="*/ 39 h 65"/>
              <a:gd name="T14" fmla="*/ 34 w 74"/>
              <a:gd name="T15" fmla="*/ 50 h 65"/>
              <a:gd name="T16" fmla="*/ 25 w 74"/>
              <a:gd name="T17" fmla="*/ 59 h 65"/>
              <a:gd name="T18" fmla="*/ 4 w 74"/>
              <a:gd name="T19" fmla="*/ 38 h 65"/>
              <a:gd name="T20" fmla="*/ 4 w 74"/>
              <a:gd name="T21" fmla="*/ 27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4" h="65">
                <a:moveTo>
                  <a:pt x="4" y="27"/>
                </a:moveTo>
                <a:cubicBezTo>
                  <a:pt x="25" y="6"/>
                  <a:pt x="25" y="6"/>
                  <a:pt x="25" y="6"/>
                </a:cubicBezTo>
                <a:cubicBezTo>
                  <a:pt x="31" y="0"/>
                  <a:pt x="40" y="9"/>
                  <a:pt x="34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65" y="26"/>
                  <a:pt x="65" y="26"/>
                  <a:pt x="65" y="26"/>
                </a:cubicBezTo>
                <a:cubicBezTo>
                  <a:pt x="74" y="26"/>
                  <a:pt x="74" y="39"/>
                  <a:pt x="64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34" y="50"/>
                  <a:pt x="34" y="50"/>
                  <a:pt x="34" y="50"/>
                </a:cubicBezTo>
                <a:cubicBezTo>
                  <a:pt x="40" y="56"/>
                  <a:pt x="31" y="65"/>
                  <a:pt x="25" y="59"/>
                </a:cubicBezTo>
                <a:cubicBezTo>
                  <a:pt x="4" y="38"/>
                  <a:pt x="4" y="38"/>
                  <a:pt x="4" y="38"/>
                </a:cubicBezTo>
                <a:cubicBezTo>
                  <a:pt x="1" y="35"/>
                  <a:pt x="0" y="30"/>
                  <a:pt x="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6" name="Oval 29"/>
          <p:cNvSpPr>
            <a:spLocks noChangeArrowheads="1"/>
          </p:cNvSpPr>
          <p:nvPr/>
        </p:nvSpPr>
        <p:spPr bwMode="auto">
          <a:xfrm>
            <a:off x="8906933" y="1498600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7" name="Freeform 30"/>
          <p:cNvSpPr/>
          <p:nvPr/>
        </p:nvSpPr>
        <p:spPr bwMode="auto">
          <a:xfrm>
            <a:off x="8851900" y="1545167"/>
            <a:ext cx="423333" cy="345017"/>
          </a:xfrm>
          <a:custGeom>
            <a:avLst/>
            <a:gdLst>
              <a:gd name="T0" fmla="*/ 135 w 141"/>
              <a:gd name="T1" fmla="*/ 60 h 115"/>
              <a:gd name="T2" fmla="*/ 133 w 141"/>
              <a:gd name="T3" fmla="*/ 60 h 115"/>
              <a:gd name="T4" fmla="*/ 105 w 141"/>
              <a:gd name="T5" fmla="*/ 60 h 115"/>
              <a:gd name="T6" fmla="*/ 64 w 141"/>
              <a:gd name="T7" fmla="*/ 12 h 115"/>
              <a:gd name="T8" fmla="*/ 75 w 141"/>
              <a:gd name="T9" fmla="*/ 12 h 115"/>
              <a:gd name="T10" fmla="*/ 93 w 141"/>
              <a:gd name="T11" fmla="*/ 34 h 115"/>
              <a:gd name="T12" fmla="*/ 98 w 141"/>
              <a:gd name="T13" fmla="*/ 36 h 115"/>
              <a:gd name="T14" fmla="*/ 104 w 141"/>
              <a:gd name="T15" fmla="*/ 30 h 115"/>
              <a:gd name="T16" fmla="*/ 102 w 141"/>
              <a:gd name="T17" fmla="*/ 25 h 115"/>
              <a:gd name="T18" fmla="*/ 82 w 141"/>
              <a:gd name="T19" fmla="*/ 2 h 115"/>
              <a:gd name="T20" fmla="*/ 77 w 141"/>
              <a:gd name="T21" fmla="*/ 0 h 115"/>
              <a:gd name="T22" fmla="*/ 48 w 141"/>
              <a:gd name="T23" fmla="*/ 0 h 115"/>
              <a:gd name="T24" fmla="*/ 28 w 141"/>
              <a:gd name="T25" fmla="*/ 15 h 115"/>
              <a:gd name="T26" fmla="*/ 28 w 141"/>
              <a:gd name="T27" fmla="*/ 32 h 115"/>
              <a:gd name="T28" fmla="*/ 6 w 141"/>
              <a:gd name="T29" fmla="*/ 32 h 115"/>
              <a:gd name="T30" fmla="*/ 2 w 141"/>
              <a:gd name="T31" fmla="*/ 34 h 115"/>
              <a:gd name="T32" fmla="*/ 2 w 141"/>
              <a:gd name="T33" fmla="*/ 43 h 115"/>
              <a:gd name="T34" fmla="*/ 6 w 141"/>
              <a:gd name="T35" fmla="*/ 45 h 115"/>
              <a:gd name="T36" fmla="*/ 32 w 141"/>
              <a:gd name="T37" fmla="*/ 45 h 115"/>
              <a:gd name="T38" fmla="*/ 40 w 141"/>
              <a:gd name="T39" fmla="*/ 38 h 115"/>
              <a:gd name="T40" fmla="*/ 40 w 141"/>
              <a:gd name="T41" fmla="*/ 27 h 115"/>
              <a:gd name="T42" fmla="*/ 55 w 141"/>
              <a:gd name="T43" fmla="*/ 45 h 115"/>
              <a:gd name="T44" fmla="*/ 41 w 141"/>
              <a:gd name="T45" fmla="*/ 59 h 115"/>
              <a:gd name="T46" fmla="*/ 40 w 141"/>
              <a:gd name="T47" fmla="*/ 69 h 115"/>
              <a:gd name="T48" fmla="*/ 49 w 141"/>
              <a:gd name="T49" fmla="*/ 109 h 115"/>
              <a:gd name="T50" fmla="*/ 57 w 141"/>
              <a:gd name="T51" fmla="*/ 115 h 115"/>
              <a:gd name="T52" fmla="*/ 64 w 141"/>
              <a:gd name="T53" fmla="*/ 108 h 115"/>
              <a:gd name="T54" fmla="*/ 64 w 141"/>
              <a:gd name="T55" fmla="*/ 106 h 115"/>
              <a:gd name="T56" fmla="*/ 57 w 141"/>
              <a:gd name="T57" fmla="*/ 72 h 115"/>
              <a:gd name="T58" fmla="*/ 75 w 141"/>
              <a:gd name="T59" fmla="*/ 54 h 115"/>
              <a:gd name="T60" fmla="*/ 91 w 141"/>
              <a:gd name="T61" fmla="*/ 72 h 115"/>
              <a:gd name="T62" fmla="*/ 101 w 141"/>
              <a:gd name="T63" fmla="*/ 75 h 115"/>
              <a:gd name="T64" fmla="*/ 133 w 141"/>
              <a:gd name="T65" fmla="*/ 75 h 115"/>
              <a:gd name="T66" fmla="*/ 141 w 141"/>
              <a:gd name="T67" fmla="*/ 69 h 115"/>
              <a:gd name="T68" fmla="*/ 135 w 141"/>
              <a:gd name="T69" fmla="*/ 6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1" h="115">
                <a:moveTo>
                  <a:pt x="135" y="60"/>
                </a:moveTo>
                <a:cubicBezTo>
                  <a:pt x="134" y="60"/>
                  <a:pt x="133" y="60"/>
                  <a:pt x="133" y="60"/>
                </a:cubicBezTo>
                <a:cubicBezTo>
                  <a:pt x="105" y="60"/>
                  <a:pt x="105" y="60"/>
                  <a:pt x="105" y="60"/>
                </a:cubicBezTo>
                <a:cubicBezTo>
                  <a:pt x="64" y="12"/>
                  <a:pt x="64" y="12"/>
                  <a:pt x="64" y="12"/>
                </a:cubicBezTo>
                <a:cubicBezTo>
                  <a:pt x="75" y="12"/>
                  <a:pt x="75" y="12"/>
                  <a:pt x="75" y="12"/>
                </a:cubicBezTo>
                <a:cubicBezTo>
                  <a:pt x="93" y="34"/>
                  <a:pt x="93" y="34"/>
                  <a:pt x="93" y="34"/>
                </a:cubicBezTo>
                <a:cubicBezTo>
                  <a:pt x="94" y="35"/>
                  <a:pt x="96" y="36"/>
                  <a:pt x="98" y="36"/>
                </a:cubicBezTo>
                <a:cubicBezTo>
                  <a:pt x="101" y="36"/>
                  <a:pt x="104" y="33"/>
                  <a:pt x="104" y="30"/>
                </a:cubicBezTo>
                <a:cubicBezTo>
                  <a:pt x="104" y="28"/>
                  <a:pt x="103" y="26"/>
                  <a:pt x="102" y="25"/>
                </a:cubicBezTo>
                <a:cubicBezTo>
                  <a:pt x="82" y="2"/>
                  <a:pt x="82" y="2"/>
                  <a:pt x="82" y="2"/>
                </a:cubicBezTo>
                <a:cubicBezTo>
                  <a:pt x="81" y="1"/>
                  <a:pt x="79" y="0"/>
                  <a:pt x="7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8" y="0"/>
                  <a:pt x="29" y="14"/>
                  <a:pt x="28" y="15"/>
                </a:cubicBezTo>
                <a:cubicBezTo>
                  <a:pt x="28" y="32"/>
                  <a:pt x="28" y="32"/>
                  <a:pt x="28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5" y="32"/>
                  <a:pt x="3" y="33"/>
                  <a:pt x="2" y="34"/>
                </a:cubicBezTo>
                <a:cubicBezTo>
                  <a:pt x="0" y="36"/>
                  <a:pt x="0" y="40"/>
                  <a:pt x="2" y="43"/>
                </a:cubicBezTo>
                <a:cubicBezTo>
                  <a:pt x="3" y="44"/>
                  <a:pt x="5" y="44"/>
                  <a:pt x="6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40" y="44"/>
                  <a:pt x="40" y="38"/>
                  <a:pt x="40" y="38"/>
                </a:cubicBezTo>
                <a:cubicBezTo>
                  <a:pt x="40" y="27"/>
                  <a:pt x="40" y="27"/>
                  <a:pt x="40" y="27"/>
                </a:cubicBezTo>
                <a:cubicBezTo>
                  <a:pt x="55" y="45"/>
                  <a:pt x="55" y="45"/>
                  <a:pt x="55" y="45"/>
                </a:cubicBezTo>
                <a:cubicBezTo>
                  <a:pt x="41" y="59"/>
                  <a:pt x="41" y="59"/>
                  <a:pt x="41" y="59"/>
                </a:cubicBezTo>
                <a:cubicBezTo>
                  <a:pt x="41" y="59"/>
                  <a:pt x="38" y="62"/>
                  <a:pt x="40" y="6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50" y="113"/>
                  <a:pt x="53" y="115"/>
                  <a:pt x="57" y="115"/>
                </a:cubicBezTo>
                <a:cubicBezTo>
                  <a:pt x="61" y="115"/>
                  <a:pt x="64" y="112"/>
                  <a:pt x="64" y="108"/>
                </a:cubicBezTo>
                <a:cubicBezTo>
                  <a:pt x="64" y="107"/>
                  <a:pt x="64" y="106"/>
                  <a:pt x="64" y="106"/>
                </a:cubicBezTo>
                <a:cubicBezTo>
                  <a:pt x="57" y="72"/>
                  <a:pt x="57" y="72"/>
                  <a:pt x="57" y="72"/>
                </a:cubicBezTo>
                <a:cubicBezTo>
                  <a:pt x="75" y="54"/>
                  <a:pt x="75" y="54"/>
                  <a:pt x="75" y="54"/>
                </a:cubicBezTo>
                <a:cubicBezTo>
                  <a:pt x="91" y="72"/>
                  <a:pt x="91" y="72"/>
                  <a:pt x="91" y="72"/>
                </a:cubicBezTo>
                <a:cubicBezTo>
                  <a:pt x="91" y="72"/>
                  <a:pt x="94" y="75"/>
                  <a:pt x="101" y="75"/>
                </a:cubicBezTo>
                <a:cubicBezTo>
                  <a:pt x="133" y="75"/>
                  <a:pt x="133" y="75"/>
                  <a:pt x="133" y="75"/>
                </a:cubicBezTo>
                <a:cubicBezTo>
                  <a:pt x="136" y="75"/>
                  <a:pt x="140" y="73"/>
                  <a:pt x="141" y="69"/>
                </a:cubicBezTo>
                <a:cubicBezTo>
                  <a:pt x="141" y="65"/>
                  <a:pt x="139" y="61"/>
                  <a:pt x="135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8" name="Freeform 31"/>
          <p:cNvSpPr>
            <a:spLocks noEditPoints="1"/>
          </p:cNvSpPr>
          <p:nvPr/>
        </p:nvSpPr>
        <p:spPr bwMode="auto">
          <a:xfrm>
            <a:off x="9594851" y="1574800"/>
            <a:ext cx="529167" cy="251884"/>
          </a:xfrm>
          <a:custGeom>
            <a:avLst/>
            <a:gdLst>
              <a:gd name="T0" fmla="*/ 0 w 250"/>
              <a:gd name="T1" fmla="*/ 119 h 119"/>
              <a:gd name="T2" fmla="*/ 0 w 250"/>
              <a:gd name="T3" fmla="*/ 0 h 119"/>
              <a:gd name="T4" fmla="*/ 250 w 250"/>
              <a:gd name="T5" fmla="*/ 0 h 119"/>
              <a:gd name="T6" fmla="*/ 250 w 250"/>
              <a:gd name="T7" fmla="*/ 119 h 119"/>
              <a:gd name="T8" fmla="*/ 0 w 250"/>
              <a:gd name="T9" fmla="*/ 119 h 119"/>
              <a:gd name="T10" fmla="*/ 0 w 250"/>
              <a:gd name="T11" fmla="*/ 119 h 119"/>
              <a:gd name="T12" fmla="*/ 17 w 250"/>
              <a:gd name="T13" fmla="*/ 102 h 119"/>
              <a:gd name="T14" fmla="*/ 233 w 250"/>
              <a:gd name="T15" fmla="*/ 102 h 119"/>
              <a:gd name="T16" fmla="*/ 233 w 250"/>
              <a:gd name="T17" fmla="*/ 17 h 119"/>
              <a:gd name="T18" fmla="*/ 17 w 250"/>
              <a:gd name="T19" fmla="*/ 17 h 119"/>
              <a:gd name="T20" fmla="*/ 17 w 250"/>
              <a:gd name="T21" fmla="*/ 102 h 119"/>
              <a:gd name="T22" fmla="*/ 17 w 250"/>
              <a:gd name="T23" fmla="*/ 102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0" h="119">
                <a:moveTo>
                  <a:pt x="0" y="119"/>
                </a:moveTo>
                <a:lnTo>
                  <a:pt x="0" y="0"/>
                </a:lnTo>
                <a:lnTo>
                  <a:pt x="250" y="0"/>
                </a:lnTo>
                <a:lnTo>
                  <a:pt x="250" y="119"/>
                </a:lnTo>
                <a:lnTo>
                  <a:pt x="0" y="119"/>
                </a:lnTo>
                <a:lnTo>
                  <a:pt x="0" y="119"/>
                </a:lnTo>
                <a:close/>
                <a:moveTo>
                  <a:pt x="17" y="102"/>
                </a:moveTo>
                <a:lnTo>
                  <a:pt x="233" y="102"/>
                </a:lnTo>
                <a:lnTo>
                  <a:pt x="233" y="17"/>
                </a:lnTo>
                <a:lnTo>
                  <a:pt x="17" y="17"/>
                </a:lnTo>
                <a:lnTo>
                  <a:pt x="17" y="102"/>
                </a:lnTo>
                <a:lnTo>
                  <a:pt x="17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9" name="Line 32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0" name="Line 33"/>
          <p:cNvSpPr>
            <a:spLocks noChangeShapeType="1"/>
          </p:cNvSpPr>
          <p:nvPr/>
        </p:nvSpPr>
        <p:spPr bwMode="auto">
          <a:xfrm>
            <a:off x="9859433" y="1701800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1" name="Line 34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2" name="Line 35"/>
          <p:cNvSpPr>
            <a:spLocks noChangeShapeType="1"/>
          </p:cNvSpPr>
          <p:nvPr/>
        </p:nvSpPr>
        <p:spPr bwMode="auto">
          <a:xfrm>
            <a:off x="9787467" y="176953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3" name="Freeform 36"/>
          <p:cNvSpPr>
            <a:spLocks noEditPoints="1"/>
          </p:cNvSpPr>
          <p:nvPr/>
        </p:nvSpPr>
        <p:spPr bwMode="auto">
          <a:xfrm>
            <a:off x="9789584" y="1631951"/>
            <a:ext cx="139700" cy="137583"/>
          </a:xfrm>
          <a:custGeom>
            <a:avLst/>
            <a:gdLst>
              <a:gd name="T0" fmla="*/ 20 w 46"/>
              <a:gd name="T1" fmla="*/ 19 h 46"/>
              <a:gd name="T2" fmla="*/ 20 w 46"/>
              <a:gd name="T3" fmla="*/ 14 h 46"/>
              <a:gd name="T4" fmla="*/ 20 w 46"/>
              <a:gd name="T5" fmla="*/ 19 h 46"/>
              <a:gd name="T6" fmla="*/ 23 w 46"/>
              <a:gd name="T7" fmla="*/ 0 h 46"/>
              <a:gd name="T8" fmla="*/ 0 w 46"/>
              <a:gd name="T9" fmla="*/ 23 h 46"/>
              <a:gd name="T10" fmla="*/ 23 w 46"/>
              <a:gd name="T11" fmla="*/ 46 h 46"/>
              <a:gd name="T12" fmla="*/ 46 w 46"/>
              <a:gd name="T13" fmla="*/ 23 h 46"/>
              <a:gd name="T14" fmla="*/ 23 w 46"/>
              <a:gd name="T15" fmla="*/ 0 h 46"/>
              <a:gd name="T16" fmla="*/ 26 w 46"/>
              <a:gd name="T17" fmla="*/ 38 h 46"/>
              <a:gd name="T18" fmla="*/ 26 w 46"/>
              <a:gd name="T19" fmla="*/ 42 h 46"/>
              <a:gd name="T20" fmla="*/ 20 w 46"/>
              <a:gd name="T21" fmla="*/ 42 h 46"/>
              <a:gd name="T22" fmla="*/ 20 w 46"/>
              <a:gd name="T23" fmla="*/ 37 h 46"/>
              <a:gd name="T24" fmla="*/ 11 w 46"/>
              <a:gd name="T25" fmla="*/ 27 h 46"/>
              <a:gd name="T26" fmla="*/ 17 w 46"/>
              <a:gd name="T27" fmla="*/ 27 h 46"/>
              <a:gd name="T28" fmla="*/ 20 w 46"/>
              <a:gd name="T29" fmla="*/ 32 h 46"/>
              <a:gd name="T30" fmla="*/ 20 w 46"/>
              <a:gd name="T31" fmla="*/ 25 h 46"/>
              <a:gd name="T32" fmla="*/ 11 w 46"/>
              <a:gd name="T33" fmla="*/ 17 h 46"/>
              <a:gd name="T34" fmla="*/ 20 w 46"/>
              <a:gd name="T35" fmla="*/ 8 h 46"/>
              <a:gd name="T36" fmla="*/ 20 w 46"/>
              <a:gd name="T37" fmla="*/ 4 h 46"/>
              <a:gd name="T38" fmla="*/ 26 w 46"/>
              <a:gd name="T39" fmla="*/ 4 h 46"/>
              <a:gd name="T40" fmla="*/ 26 w 46"/>
              <a:gd name="T41" fmla="*/ 8 h 46"/>
              <a:gd name="T42" fmla="*/ 35 w 46"/>
              <a:gd name="T43" fmla="*/ 17 h 46"/>
              <a:gd name="T44" fmla="*/ 29 w 46"/>
              <a:gd name="T45" fmla="*/ 17 h 46"/>
              <a:gd name="T46" fmla="*/ 26 w 46"/>
              <a:gd name="T47" fmla="*/ 14 h 46"/>
              <a:gd name="T48" fmla="*/ 26 w 46"/>
              <a:gd name="T49" fmla="*/ 20 h 46"/>
              <a:gd name="T50" fmla="*/ 36 w 46"/>
              <a:gd name="T51" fmla="*/ 28 h 46"/>
              <a:gd name="T52" fmla="*/ 26 w 46"/>
              <a:gd name="T53" fmla="*/ 38 h 46"/>
              <a:gd name="T54" fmla="*/ 26 w 46"/>
              <a:gd name="T55" fmla="*/ 26 h 46"/>
              <a:gd name="T56" fmla="*/ 26 w 46"/>
              <a:gd name="T57" fmla="*/ 32 h 46"/>
              <a:gd name="T58" fmla="*/ 26 w 46"/>
              <a:gd name="T59" fmla="*/ 2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46" h="46">
                <a:moveTo>
                  <a:pt x="20" y="19"/>
                </a:moveTo>
                <a:cubicBezTo>
                  <a:pt x="20" y="14"/>
                  <a:pt x="20" y="14"/>
                  <a:pt x="20" y="14"/>
                </a:cubicBezTo>
                <a:cubicBezTo>
                  <a:pt x="16" y="14"/>
                  <a:pt x="16" y="19"/>
                  <a:pt x="20" y="19"/>
                </a:cubicBezTo>
                <a:close/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6" y="38"/>
                </a:moveTo>
                <a:cubicBezTo>
                  <a:pt x="26" y="42"/>
                  <a:pt x="26" y="42"/>
                  <a:pt x="26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37"/>
                  <a:pt x="20" y="37"/>
                  <a:pt x="20" y="37"/>
                </a:cubicBezTo>
                <a:cubicBezTo>
                  <a:pt x="17" y="37"/>
                  <a:pt x="11" y="34"/>
                  <a:pt x="11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7" y="29"/>
                  <a:pt x="17" y="31"/>
                  <a:pt x="20" y="32"/>
                </a:cubicBezTo>
                <a:cubicBezTo>
                  <a:pt x="20" y="25"/>
                  <a:pt x="20" y="25"/>
                  <a:pt x="20" y="25"/>
                </a:cubicBezTo>
                <a:cubicBezTo>
                  <a:pt x="16" y="24"/>
                  <a:pt x="11" y="23"/>
                  <a:pt x="11" y="17"/>
                </a:cubicBezTo>
                <a:cubicBezTo>
                  <a:pt x="11" y="10"/>
                  <a:pt x="18" y="8"/>
                  <a:pt x="20" y="8"/>
                </a:cubicBezTo>
                <a:cubicBezTo>
                  <a:pt x="20" y="4"/>
                  <a:pt x="20" y="4"/>
                  <a:pt x="20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6" y="8"/>
                  <a:pt x="26" y="8"/>
                  <a:pt x="26" y="8"/>
                </a:cubicBezTo>
                <a:cubicBezTo>
                  <a:pt x="30" y="8"/>
                  <a:pt x="35" y="11"/>
                  <a:pt x="35" y="17"/>
                </a:cubicBezTo>
                <a:cubicBezTo>
                  <a:pt x="29" y="17"/>
                  <a:pt x="29" y="17"/>
                  <a:pt x="29" y="17"/>
                </a:cubicBezTo>
                <a:cubicBezTo>
                  <a:pt x="29" y="15"/>
                  <a:pt x="28" y="14"/>
                  <a:pt x="26" y="14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6" y="22"/>
                  <a:pt x="36" y="28"/>
                </a:cubicBezTo>
                <a:cubicBezTo>
                  <a:pt x="36" y="33"/>
                  <a:pt x="30" y="37"/>
                  <a:pt x="26" y="38"/>
                </a:cubicBezTo>
                <a:close/>
                <a:moveTo>
                  <a:pt x="26" y="26"/>
                </a:moveTo>
                <a:cubicBezTo>
                  <a:pt x="26" y="32"/>
                  <a:pt x="26" y="32"/>
                  <a:pt x="26" y="32"/>
                </a:cubicBezTo>
                <a:cubicBezTo>
                  <a:pt x="31" y="31"/>
                  <a:pt x="31" y="26"/>
                  <a:pt x="26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4" name="Freeform 37"/>
          <p:cNvSpPr>
            <a:spLocks noEditPoints="1"/>
          </p:cNvSpPr>
          <p:nvPr/>
        </p:nvSpPr>
        <p:spPr bwMode="auto">
          <a:xfrm>
            <a:off x="9937751" y="1631951"/>
            <a:ext cx="137583" cy="137583"/>
          </a:xfrm>
          <a:custGeom>
            <a:avLst/>
            <a:gdLst>
              <a:gd name="T0" fmla="*/ 23 w 46"/>
              <a:gd name="T1" fmla="*/ 0 h 46"/>
              <a:gd name="T2" fmla="*/ 0 w 46"/>
              <a:gd name="T3" fmla="*/ 23 h 46"/>
              <a:gd name="T4" fmla="*/ 23 w 46"/>
              <a:gd name="T5" fmla="*/ 46 h 46"/>
              <a:gd name="T6" fmla="*/ 46 w 46"/>
              <a:gd name="T7" fmla="*/ 23 h 46"/>
              <a:gd name="T8" fmla="*/ 23 w 46"/>
              <a:gd name="T9" fmla="*/ 0 h 46"/>
              <a:gd name="T10" fmla="*/ 21 w 46"/>
              <a:gd name="T11" fmla="*/ 19 h 46"/>
              <a:gd name="T12" fmla="*/ 26 w 46"/>
              <a:gd name="T13" fmla="*/ 19 h 46"/>
              <a:gd name="T14" fmla="*/ 26 w 46"/>
              <a:gd name="T15" fmla="*/ 24 h 46"/>
              <a:gd name="T16" fmla="*/ 22 w 46"/>
              <a:gd name="T17" fmla="*/ 24 h 46"/>
              <a:gd name="T18" fmla="*/ 20 w 46"/>
              <a:gd name="T19" fmla="*/ 32 h 46"/>
              <a:gd name="T20" fmla="*/ 24 w 46"/>
              <a:gd name="T21" fmla="*/ 32 h 46"/>
              <a:gd name="T22" fmla="*/ 34 w 46"/>
              <a:gd name="T23" fmla="*/ 32 h 46"/>
              <a:gd name="T24" fmla="*/ 34 w 46"/>
              <a:gd name="T25" fmla="*/ 37 h 46"/>
              <a:gd name="T26" fmla="*/ 12 w 46"/>
              <a:gd name="T27" fmla="*/ 37 h 46"/>
              <a:gd name="T28" fmla="*/ 12 w 46"/>
              <a:gd name="T29" fmla="*/ 32 h 46"/>
              <a:gd name="T30" fmla="*/ 15 w 46"/>
              <a:gd name="T31" fmla="*/ 24 h 46"/>
              <a:gd name="T32" fmla="*/ 11 w 46"/>
              <a:gd name="T33" fmla="*/ 24 h 46"/>
              <a:gd name="T34" fmla="*/ 11 w 46"/>
              <a:gd name="T35" fmla="*/ 19 h 46"/>
              <a:gd name="T36" fmla="*/ 15 w 46"/>
              <a:gd name="T37" fmla="*/ 19 h 46"/>
              <a:gd name="T38" fmla="*/ 14 w 46"/>
              <a:gd name="T39" fmla="*/ 14 h 46"/>
              <a:gd name="T40" fmla="*/ 24 w 46"/>
              <a:gd name="T41" fmla="*/ 6 h 46"/>
              <a:gd name="T42" fmla="*/ 34 w 46"/>
              <a:gd name="T43" fmla="*/ 17 h 46"/>
              <a:gd name="T44" fmla="*/ 28 w 46"/>
              <a:gd name="T45" fmla="*/ 17 h 46"/>
              <a:gd name="T46" fmla="*/ 24 w 46"/>
              <a:gd name="T47" fmla="*/ 12 h 46"/>
              <a:gd name="T48" fmla="*/ 20 w 46"/>
              <a:gd name="T49" fmla="*/ 15 h 46"/>
              <a:gd name="T50" fmla="*/ 21 w 46"/>
              <a:gd name="T51" fmla="*/ 19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2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9"/>
                  <a:pt x="20" y="31"/>
                  <a:pt x="20" y="32"/>
                </a:cubicBezTo>
                <a:cubicBezTo>
                  <a:pt x="24" y="32"/>
                  <a:pt x="24" y="32"/>
                  <a:pt x="24" y="32"/>
                </a:cubicBezTo>
                <a:cubicBezTo>
                  <a:pt x="34" y="32"/>
                  <a:pt x="34" y="32"/>
                  <a:pt x="34" y="32"/>
                </a:cubicBezTo>
                <a:cubicBezTo>
                  <a:pt x="34" y="37"/>
                  <a:pt x="34" y="37"/>
                  <a:pt x="34" y="37"/>
                </a:cubicBezTo>
                <a:cubicBezTo>
                  <a:pt x="12" y="37"/>
                  <a:pt x="12" y="37"/>
                  <a:pt x="12" y="37"/>
                </a:cubicBezTo>
                <a:cubicBezTo>
                  <a:pt x="12" y="32"/>
                  <a:pt x="12" y="32"/>
                  <a:pt x="12" y="32"/>
                </a:cubicBezTo>
                <a:cubicBezTo>
                  <a:pt x="15" y="31"/>
                  <a:pt x="16" y="26"/>
                  <a:pt x="15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7"/>
                  <a:pt x="14" y="16"/>
                  <a:pt x="14" y="14"/>
                </a:cubicBezTo>
                <a:cubicBezTo>
                  <a:pt x="14" y="12"/>
                  <a:pt x="15" y="6"/>
                  <a:pt x="24" y="6"/>
                </a:cubicBezTo>
                <a:cubicBezTo>
                  <a:pt x="32" y="6"/>
                  <a:pt x="34" y="12"/>
                  <a:pt x="34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4"/>
                  <a:pt x="26" y="12"/>
                  <a:pt x="24" y="12"/>
                </a:cubicBezTo>
                <a:cubicBezTo>
                  <a:pt x="20" y="12"/>
                  <a:pt x="20" y="14"/>
                  <a:pt x="20" y="15"/>
                </a:cubicBezTo>
                <a:cubicBezTo>
                  <a:pt x="20" y="16"/>
                  <a:pt x="20" y="18"/>
                  <a:pt x="21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5" name="Freeform 38"/>
          <p:cNvSpPr>
            <a:spLocks noEditPoints="1"/>
          </p:cNvSpPr>
          <p:nvPr/>
        </p:nvSpPr>
        <p:spPr bwMode="auto">
          <a:xfrm>
            <a:off x="9643533" y="1631951"/>
            <a:ext cx="137584" cy="137583"/>
          </a:xfrm>
          <a:custGeom>
            <a:avLst/>
            <a:gdLst>
              <a:gd name="T0" fmla="*/ 23 w 46"/>
              <a:gd name="T1" fmla="*/ 0 h 46"/>
              <a:gd name="T2" fmla="*/ 0 w 46"/>
              <a:gd name="T3" fmla="*/ 23 h 46"/>
              <a:gd name="T4" fmla="*/ 23 w 46"/>
              <a:gd name="T5" fmla="*/ 46 h 46"/>
              <a:gd name="T6" fmla="*/ 46 w 46"/>
              <a:gd name="T7" fmla="*/ 23 h 46"/>
              <a:gd name="T8" fmla="*/ 23 w 46"/>
              <a:gd name="T9" fmla="*/ 0 h 46"/>
              <a:gd name="T10" fmla="*/ 33 w 46"/>
              <a:gd name="T11" fmla="*/ 27 h 46"/>
              <a:gd name="T12" fmla="*/ 33 w 46"/>
              <a:gd name="T13" fmla="*/ 32 h 46"/>
              <a:gd name="T14" fmla="*/ 26 w 46"/>
              <a:gd name="T15" fmla="*/ 32 h 46"/>
              <a:gd name="T16" fmla="*/ 26 w 46"/>
              <a:gd name="T17" fmla="*/ 40 h 46"/>
              <a:gd name="T18" fmla="*/ 20 w 46"/>
              <a:gd name="T19" fmla="*/ 40 h 46"/>
              <a:gd name="T20" fmla="*/ 20 w 46"/>
              <a:gd name="T21" fmla="*/ 32 h 46"/>
              <a:gd name="T22" fmla="*/ 12 w 46"/>
              <a:gd name="T23" fmla="*/ 32 h 46"/>
              <a:gd name="T24" fmla="*/ 12 w 46"/>
              <a:gd name="T25" fmla="*/ 27 h 46"/>
              <a:gd name="T26" fmla="*/ 20 w 46"/>
              <a:gd name="T27" fmla="*/ 27 h 46"/>
              <a:gd name="T28" fmla="*/ 10 w 46"/>
              <a:gd name="T29" fmla="*/ 9 h 46"/>
              <a:gd name="T30" fmla="*/ 17 w 46"/>
              <a:gd name="T31" fmla="*/ 9 h 46"/>
              <a:gd name="T32" fmla="*/ 23 w 46"/>
              <a:gd name="T33" fmla="*/ 20 h 46"/>
              <a:gd name="T34" fmla="*/ 30 w 46"/>
              <a:gd name="T35" fmla="*/ 9 h 46"/>
              <a:gd name="T36" fmla="*/ 36 w 46"/>
              <a:gd name="T37" fmla="*/ 9 h 46"/>
              <a:gd name="T38" fmla="*/ 26 w 46"/>
              <a:gd name="T39" fmla="*/ 27 h 46"/>
              <a:gd name="T40" fmla="*/ 33 w 46"/>
              <a:gd name="T41" fmla="*/ 27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6" h="46">
                <a:moveTo>
                  <a:pt x="23" y="0"/>
                </a:moveTo>
                <a:cubicBezTo>
                  <a:pt x="10" y="0"/>
                  <a:pt x="0" y="10"/>
                  <a:pt x="0" y="23"/>
                </a:cubicBezTo>
                <a:cubicBezTo>
                  <a:pt x="0" y="36"/>
                  <a:pt x="10" y="46"/>
                  <a:pt x="23" y="46"/>
                </a:cubicBezTo>
                <a:cubicBezTo>
                  <a:pt x="36" y="46"/>
                  <a:pt x="46" y="36"/>
                  <a:pt x="46" y="23"/>
                </a:cubicBezTo>
                <a:cubicBezTo>
                  <a:pt x="46" y="10"/>
                  <a:pt x="36" y="0"/>
                  <a:pt x="23" y="0"/>
                </a:cubicBezTo>
                <a:close/>
                <a:moveTo>
                  <a:pt x="33" y="27"/>
                </a:moveTo>
                <a:cubicBezTo>
                  <a:pt x="33" y="32"/>
                  <a:pt x="33" y="32"/>
                  <a:pt x="33" y="32"/>
                </a:cubicBezTo>
                <a:cubicBezTo>
                  <a:pt x="26" y="32"/>
                  <a:pt x="26" y="32"/>
                  <a:pt x="26" y="32"/>
                </a:cubicBezTo>
                <a:cubicBezTo>
                  <a:pt x="26" y="40"/>
                  <a:pt x="26" y="40"/>
                  <a:pt x="26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32"/>
                  <a:pt x="20" y="32"/>
                  <a:pt x="20" y="32"/>
                </a:cubicBezTo>
                <a:cubicBezTo>
                  <a:pt x="12" y="32"/>
                  <a:pt x="12" y="32"/>
                  <a:pt x="12" y="32"/>
                </a:cubicBezTo>
                <a:cubicBezTo>
                  <a:pt x="12" y="27"/>
                  <a:pt x="12" y="27"/>
                  <a:pt x="12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10" y="9"/>
                  <a:pt x="10" y="9"/>
                  <a:pt x="10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23" y="20"/>
                  <a:pt x="23" y="20"/>
                  <a:pt x="23" y="20"/>
                </a:cubicBezTo>
                <a:cubicBezTo>
                  <a:pt x="30" y="9"/>
                  <a:pt x="30" y="9"/>
                  <a:pt x="30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26" y="27"/>
                  <a:pt x="26" y="27"/>
                  <a:pt x="26" y="27"/>
                </a:cubicBezTo>
                <a:cubicBezTo>
                  <a:pt x="33" y="27"/>
                  <a:pt x="33" y="27"/>
                  <a:pt x="33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6" name="Freeform 39"/>
          <p:cNvSpPr>
            <a:spLocks noEditPoints="1"/>
          </p:cNvSpPr>
          <p:nvPr/>
        </p:nvSpPr>
        <p:spPr bwMode="auto">
          <a:xfrm>
            <a:off x="10553700" y="1682751"/>
            <a:ext cx="270933" cy="44449"/>
          </a:xfrm>
          <a:custGeom>
            <a:avLst/>
            <a:gdLst>
              <a:gd name="T0" fmla="*/ 101 w 128"/>
              <a:gd name="T1" fmla="*/ 0 h 21"/>
              <a:gd name="T2" fmla="*/ 122 w 128"/>
              <a:gd name="T3" fmla="*/ 21 h 21"/>
              <a:gd name="T4" fmla="*/ 128 w 128"/>
              <a:gd name="T5" fmla="*/ 21 h 21"/>
              <a:gd name="T6" fmla="*/ 128 w 128"/>
              <a:gd name="T7" fmla="*/ 0 h 21"/>
              <a:gd name="T8" fmla="*/ 101 w 128"/>
              <a:gd name="T9" fmla="*/ 0 h 21"/>
              <a:gd name="T10" fmla="*/ 0 w 128"/>
              <a:gd name="T11" fmla="*/ 0 h 21"/>
              <a:gd name="T12" fmla="*/ 0 w 128"/>
              <a:gd name="T13" fmla="*/ 21 h 21"/>
              <a:gd name="T14" fmla="*/ 75 w 128"/>
              <a:gd name="T15" fmla="*/ 21 h 21"/>
              <a:gd name="T16" fmla="*/ 56 w 128"/>
              <a:gd name="T17" fmla="*/ 0 h 21"/>
              <a:gd name="T18" fmla="*/ 0 w 128"/>
              <a:gd name="T1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8" h="21">
                <a:moveTo>
                  <a:pt x="101" y="0"/>
                </a:moveTo>
                <a:lnTo>
                  <a:pt x="122" y="21"/>
                </a:lnTo>
                <a:lnTo>
                  <a:pt x="128" y="21"/>
                </a:lnTo>
                <a:lnTo>
                  <a:pt x="128" y="0"/>
                </a:lnTo>
                <a:lnTo>
                  <a:pt x="101" y="0"/>
                </a:lnTo>
                <a:close/>
                <a:moveTo>
                  <a:pt x="0" y="0"/>
                </a:moveTo>
                <a:lnTo>
                  <a:pt x="0" y="21"/>
                </a:lnTo>
                <a:lnTo>
                  <a:pt x="75" y="21"/>
                </a:lnTo>
                <a:lnTo>
                  <a:pt x="5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7" name="Freeform 40"/>
          <p:cNvSpPr>
            <a:spLocks noEditPoints="1"/>
          </p:cNvSpPr>
          <p:nvPr/>
        </p:nvSpPr>
        <p:spPr bwMode="auto">
          <a:xfrm>
            <a:off x="10473267" y="1435100"/>
            <a:ext cx="480484" cy="482600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80 w 160"/>
              <a:gd name="T13" fmla="*/ 160 h 160"/>
              <a:gd name="T14" fmla="*/ 137 w 160"/>
              <a:gd name="T15" fmla="*/ 137 h 160"/>
              <a:gd name="T16" fmla="*/ 160 w 160"/>
              <a:gd name="T17" fmla="*/ 80 h 160"/>
              <a:gd name="T18" fmla="*/ 137 w 160"/>
              <a:gd name="T19" fmla="*/ 23 h 160"/>
              <a:gd name="T20" fmla="*/ 124 w 160"/>
              <a:gd name="T21" fmla="*/ 36 h 160"/>
              <a:gd name="T22" fmla="*/ 142 w 160"/>
              <a:gd name="T23" fmla="*/ 80 h 160"/>
              <a:gd name="T24" fmla="*/ 130 w 160"/>
              <a:gd name="T25" fmla="*/ 117 h 160"/>
              <a:gd name="T26" fmla="*/ 43 w 160"/>
              <a:gd name="T27" fmla="*/ 30 h 160"/>
              <a:gd name="T28" fmla="*/ 80 w 160"/>
              <a:gd name="T29" fmla="*/ 18 h 160"/>
              <a:gd name="T30" fmla="*/ 124 w 160"/>
              <a:gd name="T31" fmla="*/ 36 h 160"/>
              <a:gd name="T32" fmla="*/ 80 w 160"/>
              <a:gd name="T33" fmla="*/ 142 h 160"/>
              <a:gd name="T34" fmla="*/ 36 w 160"/>
              <a:gd name="T35" fmla="*/ 124 h 160"/>
              <a:gd name="T36" fmla="*/ 18 w 160"/>
              <a:gd name="T37" fmla="*/ 80 h 160"/>
              <a:gd name="T38" fmla="*/ 30 w 160"/>
              <a:gd name="T39" fmla="*/ 43 h 160"/>
              <a:gd name="T40" fmla="*/ 117 w 160"/>
              <a:gd name="T41" fmla="*/ 130 h 160"/>
              <a:gd name="T42" fmla="*/ 80 w 160"/>
              <a:gd name="T43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124" y="36"/>
                </a:move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8" name="Rectangle 41"/>
          <p:cNvSpPr>
            <a:spLocks noChangeArrowheads="1"/>
          </p:cNvSpPr>
          <p:nvPr/>
        </p:nvSpPr>
        <p:spPr bwMode="auto">
          <a:xfrm>
            <a:off x="10833100" y="1682751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9" name="Rectangle 42"/>
          <p:cNvSpPr>
            <a:spLocks noChangeArrowheads="1"/>
          </p:cNvSpPr>
          <p:nvPr/>
        </p:nvSpPr>
        <p:spPr bwMode="auto">
          <a:xfrm>
            <a:off x="10854267" y="1682751"/>
            <a:ext cx="14817" cy="444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0" name="Freeform 43"/>
          <p:cNvSpPr/>
          <p:nvPr/>
        </p:nvSpPr>
        <p:spPr bwMode="auto">
          <a:xfrm>
            <a:off x="10697633" y="1502833"/>
            <a:ext cx="150284" cy="173567"/>
          </a:xfrm>
          <a:custGeom>
            <a:avLst/>
            <a:gdLst>
              <a:gd name="T0" fmla="*/ 50 w 50"/>
              <a:gd name="T1" fmla="*/ 58 h 58"/>
              <a:gd name="T2" fmla="*/ 50 w 50"/>
              <a:gd name="T3" fmla="*/ 51 h 58"/>
              <a:gd name="T4" fmla="*/ 49 w 50"/>
              <a:gd name="T5" fmla="*/ 46 h 58"/>
              <a:gd name="T6" fmla="*/ 44 w 50"/>
              <a:gd name="T7" fmla="*/ 41 h 58"/>
              <a:gd name="T8" fmla="*/ 37 w 50"/>
              <a:gd name="T9" fmla="*/ 39 h 58"/>
              <a:gd name="T10" fmla="*/ 30 w 50"/>
              <a:gd name="T11" fmla="*/ 39 h 58"/>
              <a:gd name="T12" fmla="*/ 24 w 50"/>
              <a:gd name="T13" fmla="*/ 39 h 58"/>
              <a:gd name="T14" fmla="*/ 19 w 50"/>
              <a:gd name="T15" fmla="*/ 37 h 58"/>
              <a:gd name="T16" fmla="*/ 17 w 50"/>
              <a:gd name="T17" fmla="*/ 32 h 58"/>
              <a:gd name="T18" fmla="*/ 18 w 50"/>
              <a:gd name="T19" fmla="*/ 28 h 58"/>
              <a:gd name="T20" fmla="*/ 18 w 50"/>
              <a:gd name="T21" fmla="*/ 26 h 58"/>
              <a:gd name="T22" fmla="*/ 16 w 50"/>
              <a:gd name="T23" fmla="*/ 25 h 58"/>
              <a:gd name="T24" fmla="*/ 15 w 50"/>
              <a:gd name="T25" fmla="*/ 25 h 58"/>
              <a:gd name="T26" fmla="*/ 7 w 50"/>
              <a:gd name="T27" fmla="*/ 22 h 58"/>
              <a:gd name="T28" fmla="*/ 4 w 50"/>
              <a:gd name="T29" fmla="*/ 15 h 58"/>
              <a:gd name="T30" fmla="*/ 6 w 50"/>
              <a:gd name="T31" fmla="*/ 8 h 58"/>
              <a:gd name="T32" fmla="*/ 9 w 50"/>
              <a:gd name="T33" fmla="*/ 6 h 58"/>
              <a:gd name="T34" fmla="*/ 13 w 50"/>
              <a:gd name="T35" fmla="*/ 5 h 58"/>
              <a:gd name="T36" fmla="*/ 16 w 50"/>
              <a:gd name="T37" fmla="*/ 3 h 58"/>
              <a:gd name="T38" fmla="*/ 13 w 50"/>
              <a:gd name="T39" fmla="*/ 0 h 58"/>
              <a:gd name="T40" fmla="*/ 7 w 50"/>
              <a:gd name="T41" fmla="*/ 2 h 58"/>
              <a:gd name="T42" fmla="*/ 1 w 50"/>
              <a:gd name="T43" fmla="*/ 8 h 58"/>
              <a:gd name="T44" fmla="*/ 0 w 50"/>
              <a:gd name="T45" fmla="*/ 15 h 58"/>
              <a:gd name="T46" fmla="*/ 4 w 50"/>
              <a:gd name="T47" fmla="*/ 25 h 58"/>
              <a:gd name="T48" fmla="*/ 13 w 50"/>
              <a:gd name="T49" fmla="*/ 29 h 58"/>
              <a:gd name="T50" fmla="*/ 13 w 50"/>
              <a:gd name="T51" fmla="*/ 32 h 58"/>
              <a:gd name="T52" fmla="*/ 15 w 50"/>
              <a:gd name="T53" fmla="*/ 40 h 58"/>
              <a:gd name="T54" fmla="*/ 24 w 50"/>
              <a:gd name="T55" fmla="*/ 44 h 58"/>
              <a:gd name="T56" fmla="*/ 37 w 50"/>
              <a:gd name="T57" fmla="*/ 44 h 58"/>
              <a:gd name="T58" fmla="*/ 43 w 50"/>
              <a:gd name="T59" fmla="*/ 46 h 58"/>
              <a:gd name="T60" fmla="*/ 44 w 50"/>
              <a:gd name="T61" fmla="*/ 48 h 58"/>
              <a:gd name="T62" fmla="*/ 45 w 50"/>
              <a:gd name="T63" fmla="*/ 51 h 58"/>
              <a:gd name="T64" fmla="*/ 45 w 50"/>
              <a:gd name="T65" fmla="*/ 58 h 58"/>
              <a:gd name="T66" fmla="*/ 45 w 50"/>
              <a:gd name="T67" fmla="*/ 58 h 58"/>
              <a:gd name="T68" fmla="*/ 50 w 50"/>
              <a:gd name="T69" fmla="*/ 58 h 58"/>
              <a:gd name="T70" fmla="*/ 50 w 50"/>
              <a:gd name="T71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0" h="58">
                <a:moveTo>
                  <a:pt x="50" y="58"/>
                </a:moveTo>
                <a:cubicBezTo>
                  <a:pt x="50" y="51"/>
                  <a:pt x="50" y="51"/>
                  <a:pt x="50" y="51"/>
                </a:cubicBezTo>
                <a:cubicBezTo>
                  <a:pt x="50" y="49"/>
                  <a:pt x="49" y="48"/>
                  <a:pt x="49" y="46"/>
                </a:cubicBezTo>
                <a:cubicBezTo>
                  <a:pt x="48" y="44"/>
                  <a:pt x="46" y="42"/>
                  <a:pt x="44" y="41"/>
                </a:cubicBezTo>
                <a:cubicBezTo>
                  <a:pt x="42" y="40"/>
                  <a:pt x="40" y="39"/>
                  <a:pt x="37" y="39"/>
                </a:cubicBezTo>
                <a:cubicBezTo>
                  <a:pt x="37" y="39"/>
                  <a:pt x="33" y="39"/>
                  <a:pt x="30" y="39"/>
                </a:cubicBezTo>
                <a:cubicBezTo>
                  <a:pt x="27" y="39"/>
                  <a:pt x="24" y="39"/>
                  <a:pt x="24" y="39"/>
                </a:cubicBezTo>
                <a:cubicBezTo>
                  <a:pt x="22" y="39"/>
                  <a:pt x="20" y="38"/>
                  <a:pt x="19" y="37"/>
                </a:cubicBezTo>
                <a:cubicBezTo>
                  <a:pt x="18" y="36"/>
                  <a:pt x="17" y="34"/>
                  <a:pt x="17" y="32"/>
                </a:cubicBezTo>
                <a:cubicBezTo>
                  <a:pt x="17" y="31"/>
                  <a:pt x="18" y="29"/>
                  <a:pt x="18" y="28"/>
                </a:cubicBezTo>
                <a:cubicBezTo>
                  <a:pt x="19" y="28"/>
                  <a:pt x="19" y="27"/>
                  <a:pt x="18" y="26"/>
                </a:cubicBezTo>
                <a:cubicBezTo>
                  <a:pt x="18" y="25"/>
                  <a:pt x="17" y="25"/>
                  <a:pt x="16" y="25"/>
                </a:cubicBezTo>
                <a:cubicBezTo>
                  <a:pt x="16" y="25"/>
                  <a:pt x="16" y="25"/>
                  <a:pt x="15" y="25"/>
                </a:cubicBezTo>
                <a:cubicBezTo>
                  <a:pt x="12" y="25"/>
                  <a:pt x="9" y="23"/>
                  <a:pt x="7" y="22"/>
                </a:cubicBezTo>
                <a:cubicBezTo>
                  <a:pt x="5" y="20"/>
                  <a:pt x="4" y="17"/>
                  <a:pt x="4" y="15"/>
                </a:cubicBezTo>
                <a:cubicBezTo>
                  <a:pt x="4" y="13"/>
                  <a:pt x="5" y="10"/>
                  <a:pt x="6" y="8"/>
                </a:cubicBezTo>
                <a:cubicBezTo>
                  <a:pt x="7" y="7"/>
                  <a:pt x="8" y="7"/>
                  <a:pt x="9" y="6"/>
                </a:cubicBezTo>
                <a:cubicBezTo>
                  <a:pt x="10" y="6"/>
                  <a:pt x="12" y="5"/>
                  <a:pt x="13" y="5"/>
                </a:cubicBezTo>
                <a:cubicBezTo>
                  <a:pt x="15" y="5"/>
                  <a:pt x="16" y="4"/>
                  <a:pt x="16" y="3"/>
                </a:cubicBezTo>
                <a:cubicBezTo>
                  <a:pt x="16" y="1"/>
                  <a:pt x="15" y="0"/>
                  <a:pt x="13" y="0"/>
                </a:cubicBezTo>
                <a:cubicBezTo>
                  <a:pt x="11" y="0"/>
                  <a:pt x="9" y="1"/>
                  <a:pt x="7" y="2"/>
                </a:cubicBezTo>
                <a:cubicBezTo>
                  <a:pt x="4" y="3"/>
                  <a:pt x="2" y="5"/>
                  <a:pt x="1" y="8"/>
                </a:cubicBezTo>
                <a:cubicBezTo>
                  <a:pt x="0" y="10"/>
                  <a:pt x="0" y="13"/>
                  <a:pt x="0" y="15"/>
                </a:cubicBezTo>
                <a:cubicBezTo>
                  <a:pt x="0" y="19"/>
                  <a:pt x="1" y="22"/>
                  <a:pt x="4" y="25"/>
                </a:cubicBezTo>
                <a:cubicBezTo>
                  <a:pt x="6" y="27"/>
                  <a:pt x="9" y="29"/>
                  <a:pt x="13" y="29"/>
                </a:cubicBezTo>
                <a:cubicBezTo>
                  <a:pt x="13" y="30"/>
                  <a:pt x="13" y="31"/>
                  <a:pt x="13" y="32"/>
                </a:cubicBezTo>
                <a:cubicBezTo>
                  <a:pt x="13" y="35"/>
                  <a:pt x="14" y="38"/>
                  <a:pt x="15" y="40"/>
                </a:cubicBezTo>
                <a:cubicBezTo>
                  <a:pt x="17" y="43"/>
                  <a:pt x="20" y="44"/>
                  <a:pt x="24" y="44"/>
                </a:cubicBezTo>
                <a:cubicBezTo>
                  <a:pt x="24" y="44"/>
                  <a:pt x="37" y="44"/>
                  <a:pt x="37" y="44"/>
                </a:cubicBezTo>
                <a:cubicBezTo>
                  <a:pt x="40" y="44"/>
                  <a:pt x="42" y="45"/>
                  <a:pt x="43" y="46"/>
                </a:cubicBezTo>
                <a:cubicBezTo>
                  <a:pt x="44" y="47"/>
                  <a:pt x="44" y="47"/>
                  <a:pt x="44" y="48"/>
                </a:cubicBezTo>
                <a:cubicBezTo>
                  <a:pt x="45" y="49"/>
                  <a:pt x="45" y="50"/>
                  <a:pt x="45" y="51"/>
                </a:cubicBezTo>
                <a:cubicBezTo>
                  <a:pt x="45" y="58"/>
                  <a:pt x="45" y="58"/>
                  <a:pt x="45" y="58"/>
                </a:cubicBezTo>
                <a:cubicBezTo>
                  <a:pt x="45" y="58"/>
                  <a:pt x="45" y="58"/>
                  <a:pt x="45" y="58"/>
                </a:cubicBezTo>
                <a:cubicBezTo>
                  <a:pt x="50" y="58"/>
                  <a:pt x="50" y="58"/>
                  <a:pt x="50" y="58"/>
                </a:cubicBezTo>
                <a:cubicBezTo>
                  <a:pt x="50" y="58"/>
                  <a:pt x="50" y="58"/>
                  <a:pt x="5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1" name="Freeform 44"/>
          <p:cNvSpPr/>
          <p:nvPr/>
        </p:nvSpPr>
        <p:spPr bwMode="auto">
          <a:xfrm>
            <a:off x="10746317" y="1517651"/>
            <a:ext cx="122767" cy="158749"/>
          </a:xfrm>
          <a:custGeom>
            <a:avLst/>
            <a:gdLst>
              <a:gd name="T0" fmla="*/ 41 w 41"/>
              <a:gd name="T1" fmla="*/ 53 h 53"/>
              <a:gd name="T2" fmla="*/ 41 w 41"/>
              <a:gd name="T3" fmla="*/ 44 h 53"/>
              <a:gd name="T4" fmla="*/ 36 w 41"/>
              <a:gd name="T5" fmla="*/ 29 h 53"/>
              <a:gd name="T6" fmla="*/ 21 w 41"/>
              <a:gd name="T7" fmla="*/ 23 h 53"/>
              <a:gd name="T8" fmla="*/ 17 w 41"/>
              <a:gd name="T9" fmla="*/ 23 h 53"/>
              <a:gd name="T10" fmla="*/ 19 w 41"/>
              <a:gd name="T11" fmla="*/ 16 h 53"/>
              <a:gd name="T12" fmla="*/ 15 w 41"/>
              <a:gd name="T13" fmla="*/ 5 h 53"/>
              <a:gd name="T14" fmla="*/ 3 w 41"/>
              <a:gd name="T15" fmla="*/ 0 h 53"/>
              <a:gd name="T16" fmla="*/ 0 w 41"/>
              <a:gd name="T17" fmla="*/ 2 h 53"/>
              <a:gd name="T18" fmla="*/ 3 w 41"/>
              <a:gd name="T19" fmla="*/ 5 h 53"/>
              <a:gd name="T20" fmla="*/ 11 w 41"/>
              <a:gd name="T21" fmla="*/ 8 h 53"/>
              <a:gd name="T22" fmla="*/ 14 w 41"/>
              <a:gd name="T23" fmla="*/ 16 h 53"/>
              <a:gd name="T24" fmla="*/ 11 w 41"/>
              <a:gd name="T25" fmla="*/ 24 h 53"/>
              <a:gd name="T26" fmla="*/ 11 w 41"/>
              <a:gd name="T27" fmla="*/ 26 h 53"/>
              <a:gd name="T28" fmla="*/ 13 w 41"/>
              <a:gd name="T29" fmla="*/ 28 h 53"/>
              <a:gd name="T30" fmla="*/ 21 w 41"/>
              <a:gd name="T31" fmla="*/ 28 h 53"/>
              <a:gd name="T32" fmla="*/ 32 w 41"/>
              <a:gd name="T33" fmla="*/ 33 h 53"/>
              <a:gd name="T34" fmla="*/ 36 w 41"/>
              <a:gd name="T35" fmla="*/ 44 h 53"/>
              <a:gd name="T36" fmla="*/ 36 w 41"/>
              <a:gd name="T37" fmla="*/ 53 h 53"/>
              <a:gd name="T38" fmla="*/ 36 w 41"/>
              <a:gd name="T39" fmla="*/ 53 h 53"/>
              <a:gd name="T40" fmla="*/ 41 w 41"/>
              <a:gd name="T41" fmla="*/ 53 h 53"/>
              <a:gd name="T42" fmla="*/ 41 w 41"/>
              <a:gd name="T43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41" h="53">
                <a:moveTo>
                  <a:pt x="41" y="53"/>
                </a:moveTo>
                <a:cubicBezTo>
                  <a:pt x="41" y="44"/>
                  <a:pt x="41" y="44"/>
                  <a:pt x="41" y="44"/>
                </a:cubicBezTo>
                <a:cubicBezTo>
                  <a:pt x="41" y="39"/>
                  <a:pt x="39" y="33"/>
                  <a:pt x="36" y="29"/>
                </a:cubicBezTo>
                <a:cubicBezTo>
                  <a:pt x="32" y="25"/>
                  <a:pt x="27" y="23"/>
                  <a:pt x="21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8" y="20"/>
                  <a:pt x="19" y="18"/>
                  <a:pt x="19" y="16"/>
                </a:cubicBezTo>
                <a:cubicBezTo>
                  <a:pt x="19" y="12"/>
                  <a:pt x="17" y="8"/>
                  <a:pt x="15" y="5"/>
                </a:cubicBezTo>
                <a:cubicBezTo>
                  <a:pt x="12" y="2"/>
                  <a:pt x="8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4"/>
                  <a:pt x="1" y="5"/>
                  <a:pt x="3" y="5"/>
                </a:cubicBezTo>
                <a:cubicBezTo>
                  <a:pt x="7" y="5"/>
                  <a:pt x="9" y="6"/>
                  <a:pt x="11" y="8"/>
                </a:cubicBezTo>
                <a:cubicBezTo>
                  <a:pt x="13" y="10"/>
                  <a:pt x="14" y="13"/>
                  <a:pt x="14" y="16"/>
                </a:cubicBezTo>
                <a:cubicBezTo>
                  <a:pt x="14" y="18"/>
                  <a:pt x="13" y="21"/>
                  <a:pt x="11" y="24"/>
                </a:cubicBezTo>
                <a:cubicBezTo>
                  <a:pt x="11" y="24"/>
                  <a:pt x="11" y="25"/>
                  <a:pt x="11" y="26"/>
                </a:cubicBezTo>
                <a:cubicBezTo>
                  <a:pt x="12" y="27"/>
                  <a:pt x="12" y="28"/>
                  <a:pt x="13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6" y="28"/>
                  <a:pt x="30" y="30"/>
                  <a:pt x="32" y="33"/>
                </a:cubicBezTo>
                <a:cubicBezTo>
                  <a:pt x="35" y="36"/>
                  <a:pt x="36" y="40"/>
                  <a:pt x="36" y="44"/>
                </a:cubicBezTo>
                <a:cubicBezTo>
                  <a:pt x="36" y="53"/>
                  <a:pt x="36" y="53"/>
                  <a:pt x="36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53"/>
                  <a:pt x="41" y="53"/>
                  <a:pt x="41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2" name="Freeform 45"/>
          <p:cNvSpPr>
            <a:spLocks noEditPoints="1"/>
          </p:cNvSpPr>
          <p:nvPr/>
        </p:nvSpPr>
        <p:spPr bwMode="auto">
          <a:xfrm>
            <a:off x="1102784" y="2296584"/>
            <a:ext cx="480483" cy="482600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80 w 160"/>
              <a:gd name="T13" fmla="*/ 160 h 160"/>
              <a:gd name="T14" fmla="*/ 137 w 160"/>
              <a:gd name="T15" fmla="*/ 137 h 160"/>
              <a:gd name="T16" fmla="*/ 160 w 160"/>
              <a:gd name="T17" fmla="*/ 80 h 160"/>
              <a:gd name="T18" fmla="*/ 137 w 160"/>
              <a:gd name="T19" fmla="*/ 23 h 160"/>
              <a:gd name="T20" fmla="*/ 80 w 160"/>
              <a:gd name="T21" fmla="*/ 142 h 160"/>
              <a:gd name="T22" fmla="*/ 36 w 160"/>
              <a:gd name="T23" fmla="*/ 124 h 160"/>
              <a:gd name="T24" fmla="*/ 18 w 160"/>
              <a:gd name="T25" fmla="*/ 80 h 160"/>
              <a:gd name="T26" fmla="*/ 30 w 160"/>
              <a:gd name="T27" fmla="*/ 43 h 160"/>
              <a:gd name="T28" fmla="*/ 48 w 160"/>
              <a:gd name="T29" fmla="*/ 61 h 160"/>
              <a:gd name="T30" fmla="*/ 105 w 160"/>
              <a:gd name="T31" fmla="*/ 118 h 160"/>
              <a:gd name="T32" fmla="*/ 117 w 160"/>
              <a:gd name="T33" fmla="*/ 130 h 160"/>
              <a:gd name="T34" fmla="*/ 80 w 160"/>
              <a:gd name="T35" fmla="*/ 142 h 160"/>
              <a:gd name="T36" fmla="*/ 130 w 160"/>
              <a:gd name="T37" fmla="*/ 117 h 160"/>
              <a:gd name="T38" fmla="*/ 43 w 160"/>
              <a:gd name="T39" fmla="*/ 30 h 160"/>
              <a:gd name="T40" fmla="*/ 80 w 160"/>
              <a:gd name="T41" fmla="*/ 18 h 160"/>
              <a:gd name="T42" fmla="*/ 124 w 160"/>
              <a:gd name="T43" fmla="*/ 36 h 160"/>
              <a:gd name="T44" fmla="*/ 142 w 160"/>
              <a:gd name="T45" fmla="*/ 80 h 160"/>
              <a:gd name="T46" fmla="*/ 130 w 160"/>
              <a:gd name="T47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3" name="Freeform 46"/>
          <p:cNvSpPr/>
          <p:nvPr/>
        </p:nvSpPr>
        <p:spPr bwMode="auto">
          <a:xfrm>
            <a:off x="1240367" y="2482851"/>
            <a:ext cx="103717" cy="190500"/>
          </a:xfrm>
          <a:custGeom>
            <a:avLst/>
            <a:gdLst>
              <a:gd name="T0" fmla="*/ 0 w 49"/>
              <a:gd name="T1" fmla="*/ 90 h 90"/>
              <a:gd name="T2" fmla="*/ 26 w 49"/>
              <a:gd name="T3" fmla="*/ 90 h 90"/>
              <a:gd name="T4" fmla="*/ 26 w 49"/>
              <a:gd name="T5" fmla="*/ 49 h 90"/>
              <a:gd name="T6" fmla="*/ 49 w 49"/>
              <a:gd name="T7" fmla="*/ 49 h 90"/>
              <a:gd name="T8" fmla="*/ 0 w 49"/>
              <a:gd name="T9" fmla="*/ 0 h 90"/>
              <a:gd name="T10" fmla="*/ 0 w 49"/>
              <a:gd name="T11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9" h="90">
                <a:moveTo>
                  <a:pt x="0" y="90"/>
                </a:moveTo>
                <a:lnTo>
                  <a:pt x="26" y="90"/>
                </a:lnTo>
                <a:lnTo>
                  <a:pt x="26" y="49"/>
                </a:lnTo>
                <a:lnTo>
                  <a:pt x="49" y="49"/>
                </a:lnTo>
                <a:lnTo>
                  <a:pt x="0" y="0"/>
                </a:ln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4" name="Freeform 47"/>
          <p:cNvSpPr/>
          <p:nvPr/>
        </p:nvSpPr>
        <p:spPr bwMode="auto">
          <a:xfrm>
            <a:off x="1255184" y="2402417"/>
            <a:ext cx="190500" cy="158749"/>
          </a:xfrm>
          <a:custGeom>
            <a:avLst/>
            <a:gdLst>
              <a:gd name="T0" fmla="*/ 33 w 63"/>
              <a:gd name="T1" fmla="*/ 17 h 53"/>
              <a:gd name="T2" fmla="*/ 46 w 63"/>
              <a:gd name="T3" fmla="*/ 30 h 53"/>
              <a:gd name="T4" fmla="*/ 41 w 63"/>
              <a:gd name="T5" fmla="*/ 41 h 53"/>
              <a:gd name="T6" fmla="*/ 53 w 63"/>
              <a:gd name="T7" fmla="*/ 53 h 53"/>
              <a:gd name="T8" fmla="*/ 63 w 63"/>
              <a:gd name="T9" fmla="*/ 30 h 53"/>
              <a:gd name="T10" fmla="*/ 32 w 63"/>
              <a:gd name="T11" fmla="*/ 0 h 53"/>
              <a:gd name="T12" fmla="*/ 0 w 63"/>
              <a:gd name="T13" fmla="*/ 0 h 53"/>
              <a:gd name="T14" fmla="*/ 17 w 63"/>
              <a:gd name="T15" fmla="*/ 17 h 53"/>
              <a:gd name="T16" fmla="*/ 33 w 63"/>
              <a:gd name="T17" fmla="*/ 1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3" h="53">
                <a:moveTo>
                  <a:pt x="33" y="17"/>
                </a:moveTo>
                <a:cubicBezTo>
                  <a:pt x="40" y="17"/>
                  <a:pt x="46" y="23"/>
                  <a:pt x="46" y="30"/>
                </a:cubicBezTo>
                <a:cubicBezTo>
                  <a:pt x="46" y="34"/>
                  <a:pt x="44" y="38"/>
                  <a:pt x="41" y="41"/>
                </a:cubicBezTo>
                <a:cubicBezTo>
                  <a:pt x="53" y="53"/>
                  <a:pt x="53" y="53"/>
                  <a:pt x="53" y="53"/>
                </a:cubicBezTo>
                <a:cubicBezTo>
                  <a:pt x="59" y="47"/>
                  <a:pt x="63" y="39"/>
                  <a:pt x="63" y="30"/>
                </a:cubicBezTo>
                <a:cubicBezTo>
                  <a:pt x="63" y="14"/>
                  <a:pt x="49" y="0"/>
                  <a:pt x="32" y="0"/>
                </a:cubicBezTo>
                <a:cubicBezTo>
                  <a:pt x="0" y="0"/>
                  <a:pt x="0" y="0"/>
                  <a:pt x="0" y="0"/>
                </a:cubicBezTo>
                <a:cubicBezTo>
                  <a:pt x="17" y="17"/>
                  <a:pt x="17" y="17"/>
                  <a:pt x="17" y="17"/>
                </a:cubicBezTo>
                <a:lnTo>
                  <a:pt x="3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5" name="Rectangle 48"/>
          <p:cNvSpPr>
            <a:spLocks noChangeArrowheads="1"/>
          </p:cNvSpPr>
          <p:nvPr/>
        </p:nvSpPr>
        <p:spPr bwMode="auto">
          <a:xfrm>
            <a:off x="2218267" y="2332567"/>
            <a:ext cx="35984" cy="783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6" name="Rectangle 49"/>
          <p:cNvSpPr>
            <a:spLocks noChangeArrowheads="1"/>
          </p:cNvSpPr>
          <p:nvPr/>
        </p:nvSpPr>
        <p:spPr bwMode="auto">
          <a:xfrm>
            <a:off x="1966384" y="2529417"/>
            <a:ext cx="510116" cy="444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7" name="Oval 50"/>
          <p:cNvSpPr>
            <a:spLocks noChangeArrowheads="1"/>
          </p:cNvSpPr>
          <p:nvPr/>
        </p:nvSpPr>
        <p:spPr bwMode="auto">
          <a:xfrm>
            <a:off x="2326217" y="2290233"/>
            <a:ext cx="82549" cy="783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8" name="Line 51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9" name="Line 52"/>
          <p:cNvSpPr>
            <a:spLocks noChangeShapeType="1"/>
          </p:cNvSpPr>
          <p:nvPr/>
        </p:nvSpPr>
        <p:spPr bwMode="auto">
          <a:xfrm>
            <a:off x="2366433" y="2330451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0" name="Freeform 53"/>
          <p:cNvSpPr/>
          <p:nvPr/>
        </p:nvSpPr>
        <p:spPr bwMode="auto">
          <a:xfrm>
            <a:off x="2201333" y="2379133"/>
            <a:ext cx="260351" cy="402167"/>
          </a:xfrm>
          <a:custGeom>
            <a:avLst/>
            <a:gdLst>
              <a:gd name="T0" fmla="*/ 38 w 87"/>
              <a:gd name="T1" fmla="*/ 18 h 134"/>
              <a:gd name="T2" fmla="*/ 38 w 87"/>
              <a:gd name="T3" fmla="*/ 124 h 134"/>
              <a:gd name="T4" fmla="*/ 53 w 87"/>
              <a:gd name="T5" fmla="*/ 124 h 134"/>
              <a:gd name="T6" fmla="*/ 54 w 87"/>
              <a:gd name="T7" fmla="*/ 64 h 134"/>
              <a:gd name="T8" fmla="*/ 57 w 87"/>
              <a:gd name="T9" fmla="*/ 64 h 134"/>
              <a:gd name="T10" fmla="*/ 58 w 87"/>
              <a:gd name="T11" fmla="*/ 124 h 134"/>
              <a:gd name="T12" fmla="*/ 72 w 87"/>
              <a:gd name="T13" fmla="*/ 124 h 134"/>
              <a:gd name="T14" fmla="*/ 72 w 87"/>
              <a:gd name="T15" fmla="*/ 21 h 134"/>
              <a:gd name="T16" fmla="*/ 75 w 87"/>
              <a:gd name="T17" fmla="*/ 21 h 134"/>
              <a:gd name="T18" fmla="*/ 76 w 87"/>
              <a:gd name="T19" fmla="*/ 58 h 134"/>
              <a:gd name="T20" fmla="*/ 87 w 87"/>
              <a:gd name="T21" fmla="*/ 58 h 134"/>
              <a:gd name="T22" fmla="*/ 87 w 87"/>
              <a:gd name="T23" fmla="*/ 17 h 134"/>
              <a:gd name="T24" fmla="*/ 70 w 87"/>
              <a:gd name="T25" fmla="*/ 0 h 134"/>
              <a:gd name="T26" fmla="*/ 55 w 87"/>
              <a:gd name="T27" fmla="*/ 0 h 134"/>
              <a:gd name="T28" fmla="*/ 41 w 87"/>
              <a:gd name="T29" fmla="*/ 0 h 134"/>
              <a:gd name="T30" fmla="*/ 32 w 87"/>
              <a:gd name="T31" fmla="*/ 4 h 134"/>
              <a:gd name="T32" fmla="*/ 6 w 87"/>
              <a:gd name="T33" fmla="*/ 35 h 134"/>
              <a:gd name="T34" fmla="*/ 15 w 87"/>
              <a:gd name="T35" fmla="*/ 43 h 134"/>
              <a:gd name="T36" fmla="*/ 38 w 87"/>
              <a:gd name="T37" fmla="*/ 18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7" h="134">
                <a:moveTo>
                  <a:pt x="38" y="18"/>
                </a:moveTo>
                <a:cubicBezTo>
                  <a:pt x="38" y="124"/>
                  <a:pt x="38" y="124"/>
                  <a:pt x="38" y="124"/>
                </a:cubicBezTo>
                <a:cubicBezTo>
                  <a:pt x="38" y="134"/>
                  <a:pt x="53" y="134"/>
                  <a:pt x="53" y="124"/>
                </a:cubicBezTo>
                <a:cubicBezTo>
                  <a:pt x="54" y="64"/>
                  <a:pt x="54" y="64"/>
                  <a:pt x="54" y="64"/>
                </a:cubicBezTo>
                <a:cubicBezTo>
                  <a:pt x="57" y="64"/>
                  <a:pt x="57" y="64"/>
                  <a:pt x="57" y="64"/>
                </a:cubicBezTo>
                <a:cubicBezTo>
                  <a:pt x="58" y="124"/>
                  <a:pt x="58" y="124"/>
                  <a:pt x="58" y="124"/>
                </a:cubicBezTo>
                <a:cubicBezTo>
                  <a:pt x="58" y="134"/>
                  <a:pt x="72" y="134"/>
                  <a:pt x="72" y="124"/>
                </a:cubicBezTo>
                <a:cubicBezTo>
                  <a:pt x="72" y="21"/>
                  <a:pt x="72" y="21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6" y="58"/>
                  <a:pt x="76" y="58"/>
                  <a:pt x="76" y="58"/>
                </a:cubicBezTo>
                <a:cubicBezTo>
                  <a:pt x="76" y="66"/>
                  <a:pt x="87" y="66"/>
                  <a:pt x="87" y="58"/>
                </a:cubicBezTo>
                <a:cubicBezTo>
                  <a:pt x="87" y="17"/>
                  <a:pt x="87" y="17"/>
                  <a:pt x="87" y="17"/>
                </a:cubicBezTo>
                <a:cubicBezTo>
                  <a:pt x="87" y="3"/>
                  <a:pt x="83" y="0"/>
                  <a:pt x="70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41" y="0"/>
                  <a:pt x="41" y="0"/>
                  <a:pt x="41" y="0"/>
                </a:cubicBezTo>
                <a:cubicBezTo>
                  <a:pt x="35" y="0"/>
                  <a:pt x="33" y="2"/>
                  <a:pt x="32" y="4"/>
                </a:cubicBezTo>
                <a:cubicBezTo>
                  <a:pt x="6" y="35"/>
                  <a:pt x="6" y="35"/>
                  <a:pt x="6" y="35"/>
                </a:cubicBezTo>
                <a:cubicBezTo>
                  <a:pt x="0" y="41"/>
                  <a:pt x="10" y="49"/>
                  <a:pt x="15" y="43"/>
                </a:cubicBezTo>
                <a:lnTo>
                  <a:pt x="38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1" name="Freeform 54"/>
          <p:cNvSpPr>
            <a:spLocks noEditPoints="1"/>
          </p:cNvSpPr>
          <p:nvPr/>
        </p:nvSpPr>
        <p:spPr bwMode="auto">
          <a:xfrm>
            <a:off x="1983317" y="2296584"/>
            <a:ext cx="258233" cy="222249"/>
          </a:xfrm>
          <a:custGeom>
            <a:avLst/>
            <a:gdLst>
              <a:gd name="T0" fmla="*/ 31 w 86"/>
              <a:gd name="T1" fmla="*/ 27 h 74"/>
              <a:gd name="T2" fmla="*/ 44 w 86"/>
              <a:gd name="T3" fmla="*/ 13 h 74"/>
              <a:gd name="T4" fmla="*/ 31 w 86"/>
              <a:gd name="T5" fmla="*/ 0 h 74"/>
              <a:gd name="T6" fmla="*/ 18 w 86"/>
              <a:gd name="T7" fmla="*/ 13 h 74"/>
              <a:gd name="T8" fmla="*/ 31 w 86"/>
              <a:gd name="T9" fmla="*/ 27 h 74"/>
              <a:gd name="T10" fmla="*/ 74 w 86"/>
              <a:gd name="T11" fmla="*/ 38 h 74"/>
              <a:gd name="T12" fmla="*/ 65 w 86"/>
              <a:gd name="T13" fmla="*/ 48 h 74"/>
              <a:gd name="T14" fmla="*/ 61 w 86"/>
              <a:gd name="T15" fmla="*/ 43 h 74"/>
              <a:gd name="T16" fmla="*/ 45 w 86"/>
              <a:gd name="T17" fmla="*/ 29 h 74"/>
              <a:gd name="T18" fmla="*/ 31 w 86"/>
              <a:gd name="T19" fmla="*/ 29 h 74"/>
              <a:gd name="T20" fmla="*/ 17 w 86"/>
              <a:gd name="T21" fmla="*/ 29 h 74"/>
              <a:gd name="T22" fmla="*/ 0 w 86"/>
              <a:gd name="T23" fmla="*/ 47 h 74"/>
              <a:gd name="T24" fmla="*/ 0 w 86"/>
              <a:gd name="T25" fmla="*/ 74 h 74"/>
              <a:gd name="T26" fmla="*/ 11 w 86"/>
              <a:gd name="T27" fmla="*/ 74 h 74"/>
              <a:gd name="T28" fmla="*/ 11 w 86"/>
              <a:gd name="T29" fmla="*/ 50 h 74"/>
              <a:gd name="T30" fmla="*/ 14 w 86"/>
              <a:gd name="T31" fmla="*/ 50 h 74"/>
              <a:gd name="T32" fmla="*/ 14 w 86"/>
              <a:gd name="T33" fmla="*/ 74 h 74"/>
              <a:gd name="T34" fmla="*/ 48 w 86"/>
              <a:gd name="T35" fmla="*/ 74 h 74"/>
              <a:gd name="T36" fmla="*/ 48 w 86"/>
              <a:gd name="T37" fmla="*/ 47 h 74"/>
              <a:gd name="T38" fmla="*/ 57 w 86"/>
              <a:gd name="T39" fmla="*/ 60 h 74"/>
              <a:gd name="T40" fmla="*/ 67 w 86"/>
              <a:gd name="T41" fmla="*/ 62 h 74"/>
              <a:gd name="T42" fmla="*/ 82 w 86"/>
              <a:gd name="T43" fmla="*/ 45 h 74"/>
              <a:gd name="T44" fmla="*/ 74 w 86"/>
              <a:gd name="T45" fmla="*/ 3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6" h="74">
                <a:moveTo>
                  <a:pt x="31" y="27"/>
                </a:moveTo>
                <a:cubicBezTo>
                  <a:pt x="38" y="27"/>
                  <a:pt x="44" y="21"/>
                  <a:pt x="44" y="13"/>
                </a:cubicBezTo>
                <a:cubicBezTo>
                  <a:pt x="44" y="6"/>
                  <a:pt x="38" y="0"/>
                  <a:pt x="31" y="0"/>
                </a:cubicBezTo>
                <a:cubicBezTo>
                  <a:pt x="24" y="0"/>
                  <a:pt x="18" y="6"/>
                  <a:pt x="18" y="13"/>
                </a:cubicBezTo>
                <a:cubicBezTo>
                  <a:pt x="18" y="21"/>
                  <a:pt x="24" y="27"/>
                  <a:pt x="31" y="27"/>
                </a:cubicBezTo>
                <a:close/>
                <a:moveTo>
                  <a:pt x="74" y="38"/>
                </a:moveTo>
                <a:cubicBezTo>
                  <a:pt x="65" y="48"/>
                  <a:pt x="65" y="48"/>
                  <a:pt x="65" y="48"/>
                </a:cubicBezTo>
                <a:cubicBezTo>
                  <a:pt x="65" y="49"/>
                  <a:pt x="62" y="44"/>
                  <a:pt x="61" y="43"/>
                </a:cubicBezTo>
                <a:cubicBezTo>
                  <a:pt x="57" y="36"/>
                  <a:pt x="55" y="29"/>
                  <a:pt x="45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4" y="29"/>
                  <a:pt x="0" y="33"/>
                  <a:pt x="0" y="47"/>
                </a:cubicBezTo>
                <a:cubicBezTo>
                  <a:pt x="0" y="74"/>
                  <a:pt x="0" y="74"/>
                  <a:pt x="0" y="74"/>
                </a:cubicBezTo>
                <a:cubicBezTo>
                  <a:pt x="11" y="74"/>
                  <a:pt x="11" y="74"/>
                  <a:pt x="11" y="74"/>
                </a:cubicBezTo>
                <a:cubicBezTo>
                  <a:pt x="11" y="50"/>
                  <a:pt x="11" y="50"/>
                  <a:pt x="11" y="5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74"/>
                  <a:pt x="14" y="74"/>
                  <a:pt x="14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47"/>
                  <a:pt x="55" y="57"/>
                  <a:pt x="57" y="60"/>
                </a:cubicBezTo>
                <a:cubicBezTo>
                  <a:pt x="60" y="65"/>
                  <a:pt x="64" y="67"/>
                  <a:pt x="67" y="62"/>
                </a:cubicBezTo>
                <a:cubicBezTo>
                  <a:pt x="82" y="45"/>
                  <a:pt x="82" y="45"/>
                  <a:pt x="82" y="45"/>
                </a:cubicBezTo>
                <a:cubicBezTo>
                  <a:pt x="86" y="39"/>
                  <a:pt x="78" y="33"/>
                  <a:pt x="7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2" name="Freeform 55"/>
          <p:cNvSpPr/>
          <p:nvPr/>
        </p:nvSpPr>
        <p:spPr bwMode="auto">
          <a:xfrm>
            <a:off x="2853267" y="2707217"/>
            <a:ext cx="465667" cy="67733"/>
          </a:xfrm>
          <a:custGeom>
            <a:avLst/>
            <a:gdLst>
              <a:gd name="T0" fmla="*/ 89 w 155"/>
              <a:gd name="T1" fmla="*/ 19 h 23"/>
              <a:gd name="T2" fmla="*/ 107 w 155"/>
              <a:gd name="T3" fmla="*/ 20 h 23"/>
              <a:gd name="T4" fmla="*/ 128 w 155"/>
              <a:gd name="T5" fmla="*/ 19 h 23"/>
              <a:gd name="T6" fmla="*/ 145 w 155"/>
              <a:gd name="T7" fmla="*/ 20 h 23"/>
              <a:gd name="T8" fmla="*/ 155 w 155"/>
              <a:gd name="T9" fmla="*/ 22 h 23"/>
              <a:gd name="T10" fmla="*/ 155 w 155"/>
              <a:gd name="T11" fmla="*/ 6 h 23"/>
              <a:gd name="T12" fmla="*/ 146 w 155"/>
              <a:gd name="T13" fmla="*/ 4 h 23"/>
              <a:gd name="T14" fmla="*/ 125 w 155"/>
              <a:gd name="T15" fmla="*/ 5 h 23"/>
              <a:gd name="T16" fmla="*/ 106 w 155"/>
              <a:gd name="T17" fmla="*/ 4 h 23"/>
              <a:gd name="T18" fmla="*/ 87 w 155"/>
              <a:gd name="T19" fmla="*/ 5 h 23"/>
              <a:gd name="T20" fmla="*/ 69 w 155"/>
              <a:gd name="T21" fmla="*/ 5 h 23"/>
              <a:gd name="T22" fmla="*/ 49 w 155"/>
              <a:gd name="T23" fmla="*/ 4 h 23"/>
              <a:gd name="T24" fmla="*/ 31 w 155"/>
              <a:gd name="T25" fmla="*/ 5 h 23"/>
              <a:gd name="T26" fmla="*/ 10 w 155"/>
              <a:gd name="T27" fmla="*/ 4 h 23"/>
              <a:gd name="T28" fmla="*/ 0 w 155"/>
              <a:gd name="T29" fmla="*/ 6 h 23"/>
              <a:gd name="T30" fmla="*/ 0 w 155"/>
              <a:gd name="T31" fmla="*/ 22 h 23"/>
              <a:gd name="T32" fmla="*/ 10 w 155"/>
              <a:gd name="T33" fmla="*/ 20 h 23"/>
              <a:gd name="T34" fmla="*/ 28 w 155"/>
              <a:gd name="T35" fmla="*/ 19 h 23"/>
              <a:gd name="T36" fmla="*/ 49 w 155"/>
              <a:gd name="T37" fmla="*/ 20 h 23"/>
              <a:gd name="T38" fmla="*/ 67 w 155"/>
              <a:gd name="T39" fmla="*/ 19 h 23"/>
              <a:gd name="T40" fmla="*/ 89 w 155"/>
              <a:gd name="T41" fmla="*/ 19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5" h="23">
                <a:moveTo>
                  <a:pt x="89" y="19"/>
                </a:moveTo>
                <a:cubicBezTo>
                  <a:pt x="97" y="16"/>
                  <a:pt x="101" y="16"/>
                  <a:pt x="107" y="20"/>
                </a:cubicBezTo>
                <a:cubicBezTo>
                  <a:pt x="114" y="23"/>
                  <a:pt x="120" y="23"/>
                  <a:pt x="128" y="19"/>
                </a:cubicBezTo>
                <a:cubicBezTo>
                  <a:pt x="136" y="15"/>
                  <a:pt x="142" y="18"/>
                  <a:pt x="145" y="20"/>
                </a:cubicBezTo>
                <a:cubicBezTo>
                  <a:pt x="148" y="21"/>
                  <a:pt x="151" y="22"/>
                  <a:pt x="155" y="22"/>
                </a:cubicBezTo>
                <a:cubicBezTo>
                  <a:pt x="155" y="6"/>
                  <a:pt x="155" y="6"/>
                  <a:pt x="155" y="6"/>
                </a:cubicBezTo>
                <a:cubicBezTo>
                  <a:pt x="149" y="6"/>
                  <a:pt x="146" y="4"/>
                  <a:pt x="146" y="4"/>
                </a:cubicBezTo>
                <a:cubicBezTo>
                  <a:pt x="139" y="0"/>
                  <a:pt x="133" y="1"/>
                  <a:pt x="125" y="5"/>
                </a:cubicBezTo>
                <a:cubicBezTo>
                  <a:pt x="120" y="8"/>
                  <a:pt x="112" y="7"/>
                  <a:pt x="106" y="4"/>
                </a:cubicBezTo>
                <a:cubicBezTo>
                  <a:pt x="99" y="0"/>
                  <a:pt x="95" y="1"/>
                  <a:pt x="87" y="5"/>
                </a:cubicBezTo>
                <a:cubicBezTo>
                  <a:pt x="81" y="8"/>
                  <a:pt x="75" y="8"/>
                  <a:pt x="69" y="5"/>
                </a:cubicBezTo>
                <a:cubicBezTo>
                  <a:pt x="61" y="1"/>
                  <a:pt x="57" y="0"/>
                  <a:pt x="49" y="4"/>
                </a:cubicBezTo>
                <a:cubicBezTo>
                  <a:pt x="44" y="7"/>
                  <a:pt x="36" y="8"/>
                  <a:pt x="31" y="5"/>
                </a:cubicBezTo>
                <a:cubicBezTo>
                  <a:pt x="23" y="1"/>
                  <a:pt x="17" y="0"/>
                  <a:pt x="10" y="4"/>
                </a:cubicBezTo>
                <a:cubicBezTo>
                  <a:pt x="10" y="4"/>
                  <a:pt x="7" y="6"/>
                  <a:pt x="0" y="6"/>
                </a:cubicBezTo>
                <a:cubicBezTo>
                  <a:pt x="0" y="22"/>
                  <a:pt x="0" y="22"/>
                  <a:pt x="0" y="22"/>
                </a:cubicBezTo>
                <a:cubicBezTo>
                  <a:pt x="5" y="22"/>
                  <a:pt x="8" y="21"/>
                  <a:pt x="10" y="20"/>
                </a:cubicBezTo>
                <a:cubicBezTo>
                  <a:pt x="14" y="18"/>
                  <a:pt x="20" y="15"/>
                  <a:pt x="28" y="19"/>
                </a:cubicBezTo>
                <a:cubicBezTo>
                  <a:pt x="36" y="23"/>
                  <a:pt x="42" y="23"/>
                  <a:pt x="49" y="20"/>
                </a:cubicBezTo>
                <a:cubicBezTo>
                  <a:pt x="55" y="16"/>
                  <a:pt x="59" y="16"/>
                  <a:pt x="67" y="19"/>
                </a:cubicBezTo>
                <a:cubicBezTo>
                  <a:pt x="75" y="23"/>
                  <a:pt x="82" y="23"/>
                  <a:pt x="89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3" name="Freeform 56"/>
          <p:cNvSpPr>
            <a:spLocks noEditPoints="1"/>
          </p:cNvSpPr>
          <p:nvPr/>
        </p:nvSpPr>
        <p:spPr bwMode="auto">
          <a:xfrm>
            <a:off x="2853267" y="2290233"/>
            <a:ext cx="467784" cy="416984"/>
          </a:xfrm>
          <a:custGeom>
            <a:avLst/>
            <a:gdLst>
              <a:gd name="T0" fmla="*/ 120 w 156"/>
              <a:gd name="T1" fmla="*/ 121 h 138"/>
              <a:gd name="T2" fmla="*/ 131 w 156"/>
              <a:gd name="T3" fmla="*/ 60 h 138"/>
              <a:gd name="T4" fmla="*/ 120 w 156"/>
              <a:gd name="T5" fmla="*/ 48 h 138"/>
              <a:gd name="T6" fmla="*/ 119 w 156"/>
              <a:gd name="T7" fmla="*/ 27 h 138"/>
              <a:gd name="T8" fmla="*/ 107 w 156"/>
              <a:gd name="T9" fmla="*/ 26 h 138"/>
              <a:gd name="T10" fmla="*/ 106 w 156"/>
              <a:gd name="T11" fmla="*/ 15 h 138"/>
              <a:gd name="T12" fmla="*/ 89 w 156"/>
              <a:gd name="T13" fmla="*/ 14 h 138"/>
              <a:gd name="T14" fmla="*/ 88 w 156"/>
              <a:gd name="T15" fmla="*/ 0 h 138"/>
              <a:gd name="T16" fmla="*/ 67 w 156"/>
              <a:gd name="T17" fmla="*/ 1 h 138"/>
              <a:gd name="T18" fmla="*/ 66 w 156"/>
              <a:gd name="T19" fmla="*/ 15 h 138"/>
              <a:gd name="T20" fmla="*/ 49 w 156"/>
              <a:gd name="T21" fmla="*/ 16 h 138"/>
              <a:gd name="T22" fmla="*/ 48 w 156"/>
              <a:gd name="T23" fmla="*/ 27 h 138"/>
              <a:gd name="T24" fmla="*/ 36 w 156"/>
              <a:gd name="T25" fmla="*/ 28 h 138"/>
              <a:gd name="T26" fmla="*/ 29 w 156"/>
              <a:gd name="T27" fmla="*/ 51 h 138"/>
              <a:gd name="T28" fmla="*/ 36 w 156"/>
              <a:gd name="T29" fmla="*/ 86 h 138"/>
              <a:gd name="T30" fmla="*/ 10 w 156"/>
              <a:gd name="T31" fmla="*/ 120 h 138"/>
              <a:gd name="T32" fmla="*/ 0 w 156"/>
              <a:gd name="T33" fmla="*/ 122 h 138"/>
              <a:gd name="T34" fmla="*/ 10 w 156"/>
              <a:gd name="T35" fmla="*/ 134 h 138"/>
              <a:gd name="T36" fmla="*/ 49 w 156"/>
              <a:gd name="T37" fmla="*/ 135 h 138"/>
              <a:gd name="T38" fmla="*/ 89 w 156"/>
              <a:gd name="T39" fmla="*/ 134 h 138"/>
              <a:gd name="T40" fmla="*/ 128 w 156"/>
              <a:gd name="T41" fmla="*/ 134 h 138"/>
              <a:gd name="T42" fmla="*/ 156 w 156"/>
              <a:gd name="T43" fmla="*/ 137 h 138"/>
              <a:gd name="T44" fmla="*/ 146 w 156"/>
              <a:gd name="T45" fmla="*/ 120 h 138"/>
              <a:gd name="T46" fmla="*/ 110 w 156"/>
              <a:gd name="T47" fmla="*/ 44 h 138"/>
              <a:gd name="T48" fmla="*/ 77 w 156"/>
              <a:gd name="T49" fmla="*/ 31 h 138"/>
              <a:gd name="T50" fmla="*/ 45 w 156"/>
              <a:gd name="T51" fmla="*/ 43 h 138"/>
              <a:gd name="T52" fmla="*/ 46 w 156"/>
              <a:gd name="T53" fmla="*/ 35 h 138"/>
              <a:gd name="T54" fmla="*/ 58 w 156"/>
              <a:gd name="T55" fmla="*/ 34 h 138"/>
              <a:gd name="T56" fmla="*/ 59 w 156"/>
              <a:gd name="T57" fmla="*/ 24 h 138"/>
              <a:gd name="T58" fmla="*/ 98 w 156"/>
              <a:gd name="T59" fmla="*/ 25 h 138"/>
              <a:gd name="T60" fmla="*/ 99 w 156"/>
              <a:gd name="T61" fmla="*/ 35 h 138"/>
              <a:gd name="T62" fmla="*/ 111 w 156"/>
              <a:gd name="T63" fmla="*/ 3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6" h="138">
                <a:moveTo>
                  <a:pt x="146" y="120"/>
                </a:moveTo>
                <a:cubicBezTo>
                  <a:pt x="133" y="112"/>
                  <a:pt x="127" y="121"/>
                  <a:pt x="120" y="121"/>
                </a:cubicBezTo>
                <a:cubicBezTo>
                  <a:pt x="120" y="86"/>
                  <a:pt x="120" y="86"/>
                  <a:pt x="120" y="86"/>
                </a:cubicBezTo>
                <a:cubicBezTo>
                  <a:pt x="131" y="60"/>
                  <a:pt x="131" y="60"/>
                  <a:pt x="131" y="60"/>
                </a:cubicBezTo>
                <a:cubicBezTo>
                  <a:pt x="133" y="56"/>
                  <a:pt x="131" y="53"/>
                  <a:pt x="127" y="51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7"/>
                  <a:pt x="120" y="27"/>
                  <a:pt x="119" y="27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7"/>
                  <a:pt x="107" y="26"/>
                  <a:pt x="107" y="26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107" y="16"/>
                  <a:pt x="107" y="15"/>
                  <a:pt x="106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0" y="15"/>
                  <a:pt x="89" y="15"/>
                  <a:pt x="89" y="14"/>
                </a:cubicBezTo>
                <a:cubicBezTo>
                  <a:pt x="89" y="1"/>
                  <a:pt x="89" y="1"/>
                  <a:pt x="89" y="1"/>
                </a:cubicBezTo>
                <a:cubicBezTo>
                  <a:pt x="89" y="0"/>
                  <a:pt x="89" y="0"/>
                  <a:pt x="8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7" y="0"/>
                  <a:pt x="67" y="0"/>
                  <a:pt x="67" y="1"/>
                </a:cubicBezTo>
                <a:cubicBezTo>
                  <a:pt x="67" y="14"/>
                  <a:pt x="67" y="14"/>
                  <a:pt x="67" y="14"/>
                </a:cubicBezTo>
                <a:cubicBezTo>
                  <a:pt x="67" y="15"/>
                  <a:pt x="66" y="15"/>
                  <a:pt x="66" y="15"/>
                </a:cubicBezTo>
                <a:cubicBezTo>
                  <a:pt x="50" y="15"/>
                  <a:pt x="50" y="15"/>
                  <a:pt x="50" y="15"/>
                </a:cubicBezTo>
                <a:cubicBezTo>
                  <a:pt x="49" y="15"/>
                  <a:pt x="49" y="16"/>
                  <a:pt x="49" y="16"/>
                </a:cubicBezTo>
                <a:cubicBezTo>
                  <a:pt x="49" y="26"/>
                  <a:pt x="49" y="26"/>
                  <a:pt x="49" y="26"/>
                </a:cubicBezTo>
                <a:cubicBezTo>
                  <a:pt x="49" y="26"/>
                  <a:pt x="48" y="27"/>
                  <a:pt x="48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6" y="27"/>
                  <a:pt x="36" y="27"/>
                  <a:pt x="36" y="28"/>
                </a:cubicBezTo>
                <a:cubicBezTo>
                  <a:pt x="36" y="48"/>
                  <a:pt x="36" y="48"/>
                  <a:pt x="36" y="48"/>
                </a:cubicBezTo>
                <a:cubicBezTo>
                  <a:pt x="29" y="51"/>
                  <a:pt x="29" y="51"/>
                  <a:pt x="29" y="51"/>
                </a:cubicBezTo>
                <a:cubicBezTo>
                  <a:pt x="25" y="53"/>
                  <a:pt x="23" y="56"/>
                  <a:pt x="25" y="60"/>
                </a:cubicBezTo>
                <a:cubicBezTo>
                  <a:pt x="36" y="86"/>
                  <a:pt x="36" y="86"/>
                  <a:pt x="36" y="86"/>
                </a:cubicBezTo>
                <a:cubicBezTo>
                  <a:pt x="36" y="121"/>
                  <a:pt x="36" y="121"/>
                  <a:pt x="36" y="121"/>
                </a:cubicBezTo>
                <a:cubicBezTo>
                  <a:pt x="29" y="121"/>
                  <a:pt x="23" y="112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6" y="122"/>
                  <a:pt x="0" y="122"/>
                </a:cubicBezTo>
                <a:cubicBezTo>
                  <a:pt x="0" y="137"/>
                  <a:pt x="0" y="137"/>
                  <a:pt x="0" y="137"/>
                </a:cubicBezTo>
                <a:cubicBezTo>
                  <a:pt x="5" y="137"/>
                  <a:pt x="7" y="136"/>
                  <a:pt x="10" y="134"/>
                </a:cubicBezTo>
                <a:cubicBezTo>
                  <a:pt x="14" y="132"/>
                  <a:pt x="20" y="130"/>
                  <a:pt x="28" y="134"/>
                </a:cubicBezTo>
                <a:cubicBezTo>
                  <a:pt x="36" y="138"/>
                  <a:pt x="42" y="138"/>
                  <a:pt x="49" y="135"/>
                </a:cubicBezTo>
                <a:cubicBezTo>
                  <a:pt x="55" y="131"/>
                  <a:pt x="61" y="131"/>
                  <a:pt x="67" y="134"/>
                </a:cubicBezTo>
                <a:cubicBezTo>
                  <a:pt x="75" y="138"/>
                  <a:pt x="81" y="138"/>
                  <a:pt x="89" y="134"/>
                </a:cubicBezTo>
                <a:cubicBezTo>
                  <a:pt x="95" y="131"/>
                  <a:pt x="101" y="131"/>
                  <a:pt x="107" y="135"/>
                </a:cubicBezTo>
                <a:cubicBezTo>
                  <a:pt x="114" y="138"/>
                  <a:pt x="120" y="138"/>
                  <a:pt x="128" y="134"/>
                </a:cubicBezTo>
                <a:cubicBezTo>
                  <a:pt x="136" y="130"/>
                  <a:pt x="142" y="132"/>
                  <a:pt x="146" y="134"/>
                </a:cubicBezTo>
                <a:cubicBezTo>
                  <a:pt x="149" y="136"/>
                  <a:pt x="151" y="137"/>
                  <a:pt x="156" y="137"/>
                </a:cubicBezTo>
                <a:cubicBezTo>
                  <a:pt x="156" y="122"/>
                  <a:pt x="156" y="122"/>
                  <a:pt x="156" y="122"/>
                </a:cubicBezTo>
                <a:cubicBezTo>
                  <a:pt x="150" y="122"/>
                  <a:pt x="146" y="120"/>
                  <a:pt x="146" y="120"/>
                </a:cubicBezTo>
                <a:close/>
                <a:moveTo>
                  <a:pt x="111" y="43"/>
                </a:moveTo>
                <a:cubicBezTo>
                  <a:pt x="111" y="44"/>
                  <a:pt x="110" y="44"/>
                  <a:pt x="110" y="44"/>
                </a:cubicBezTo>
                <a:cubicBezTo>
                  <a:pt x="79" y="31"/>
                  <a:pt x="79" y="31"/>
                  <a:pt x="79" y="31"/>
                </a:cubicBezTo>
                <a:cubicBezTo>
                  <a:pt x="78" y="31"/>
                  <a:pt x="78" y="31"/>
                  <a:pt x="77" y="31"/>
                </a:cubicBezTo>
                <a:cubicBezTo>
                  <a:pt x="46" y="44"/>
                  <a:pt x="46" y="44"/>
                  <a:pt x="46" y="44"/>
                </a:cubicBezTo>
                <a:cubicBezTo>
                  <a:pt x="46" y="44"/>
                  <a:pt x="45" y="44"/>
                  <a:pt x="45" y="43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6"/>
                  <a:pt x="46" y="35"/>
                  <a:pt x="46" y="35"/>
                </a:cubicBezTo>
                <a:cubicBezTo>
                  <a:pt x="57" y="35"/>
                  <a:pt x="57" y="35"/>
                  <a:pt x="57" y="35"/>
                </a:cubicBezTo>
                <a:cubicBezTo>
                  <a:pt x="58" y="35"/>
                  <a:pt x="58" y="35"/>
                  <a:pt x="58" y="34"/>
                </a:cubicBezTo>
                <a:cubicBezTo>
                  <a:pt x="58" y="25"/>
                  <a:pt x="58" y="25"/>
                  <a:pt x="58" y="25"/>
                </a:cubicBezTo>
                <a:cubicBezTo>
                  <a:pt x="58" y="24"/>
                  <a:pt x="59" y="24"/>
                  <a:pt x="59" y="24"/>
                </a:cubicBezTo>
                <a:cubicBezTo>
                  <a:pt x="97" y="24"/>
                  <a:pt x="97" y="24"/>
                  <a:pt x="97" y="24"/>
                </a:cubicBezTo>
                <a:cubicBezTo>
                  <a:pt x="97" y="24"/>
                  <a:pt x="98" y="24"/>
                  <a:pt x="98" y="25"/>
                </a:cubicBezTo>
                <a:cubicBezTo>
                  <a:pt x="98" y="34"/>
                  <a:pt x="98" y="34"/>
                  <a:pt x="98" y="34"/>
                </a:cubicBezTo>
                <a:cubicBezTo>
                  <a:pt x="98" y="35"/>
                  <a:pt x="98" y="35"/>
                  <a:pt x="99" y="35"/>
                </a:cubicBezTo>
                <a:cubicBezTo>
                  <a:pt x="110" y="35"/>
                  <a:pt x="110" y="35"/>
                  <a:pt x="110" y="35"/>
                </a:cubicBezTo>
                <a:cubicBezTo>
                  <a:pt x="110" y="35"/>
                  <a:pt x="111" y="36"/>
                  <a:pt x="111" y="36"/>
                </a:cubicBezTo>
                <a:cubicBezTo>
                  <a:pt x="111" y="43"/>
                  <a:pt x="111" y="43"/>
                  <a:pt x="111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4" name="Freeform 57"/>
          <p:cNvSpPr/>
          <p:nvPr/>
        </p:nvSpPr>
        <p:spPr bwMode="auto">
          <a:xfrm>
            <a:off x="3945467" y="2324100"/>
            <a:ext cx="139700" cy="38100"/>
          </a:xfrm>
          <a:custGeom>
            <a:avLst/>
            <a:gdLst>
              <a:gd name="T0" fmla="*/ 0 w 66"/>
              <a:gd name="T1" fmla="*/ 0 h 18"/>
              <a:gd name="T2" fmla="*/ 66 w 66"/>
              <a:gd name="T3" fmla="*/ 0 h 18"/>
              <a:gd name="T4" fmla="*/ 66 w 66"/>
              <a:gd name="T5" fmla="*/ 18 h 18"/>
              <a:gd name="T6" fmla="*/ 12 w 66"/>
              <a:gd name="T7" fmla="*/ 18 h 18"/>
              <a:gd name="T8" fmla="*/ 0 w 66"/>
              <a:gd name="T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18">
                <a:moveTo>
                  <a:pt x="0" y="0"/>
                </a:moveTo>
                <a:lnTo>
                  <a:pt x="66" y="0"/>
                </a:lnTo>
                <a:lnTo>
                  <a:pt x="66" y="18"/>
                </a:lnTo>
                <a:lnTo>
                  <a:pt x="12" y="18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5" name="Freeform 58"/>
          <p:cNvSpPr/>
          <p:nvPr/>
        </p:nvSpPr>
        <p:spPr bwMode="auto">
          <a:xfrm>
            <a:off x="3949700" y="2374900"/>
            <a:ext cx="135467" cy="82551"/>
          </a:xfrm>
          <a:custGeom>
            <a:avLst/>
            <a:gdLst>
              <a:gd name="T0" fmla="*/ 45 w 45"/>
              <a:gd name="T1" fmla="*/ 0 h 27"/>
              <a:gd name="T2" fmla="*/ 8 w 45"/>
              <a:gd name="T3" fmla="*/ 0 h 27"/>
              <a:gd name="T4" fmla="*/ 0 w 45"/>
              <a:gd name="T5" fmla="*/ 9 h 27"/>
              <a:gd name="T6" fmla="*/ 9 w 45"/>
              <a:gd name="T7" fmla="*/ 9 h 27"/>
              <a:gd name="T8" fmla="*/ 27 w 45"/>
              <a:gd name="T9" fmla="*/ 27 h 27"/>
              <a:gd name="T10" fmla="*/ 45 w 45"/>
              <a:gd name="T11" fmla="*/ 9 h 27"/>
              <a:gd name="T12" fmla="*/ 45 w 45"/>
              <a:gd name="T13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27">
                <a:moveTo>
                  <a:pt x="45" y="0"/>
                </a:moveTo>
                <a:cubicBezTo>
                  <a:pt x="8" y="0"/>
                  <a:pt x="8" y="0"/>
                  <a:pt x="8" y="0"/>
                </a:cubicBezTo>
                <a:cubicBezTo>
                  <a:pt x="0" y="9"/>
                  <a:pt x="0" y="9"/>
                  <a:pt x="0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20"/>
                  <a:pt x="17" y="27"/>
                  <a:pt x="27" y="27"/>
                </a:cubicBezTo>
                <a:cubicBezTo>
                  <a:pt x="36" y="27"/>
                  <a:pt x="45" y="20"/>
                  <a:pt x="45" y="9"/>
                </a:cubicBezTo>
                <a:lnTo>
                  <a:pt x="4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6" name="Freeform 59"/>
          <p:cNvSpPr/>
          <p:nvPr/>
        </p:nvSpPr>
        <p:spPr bwMode="auto">
          <a:xfrm>
            <a:off x="3788833" y="2474384"/>
            <a:ext cx="294217" cy="213783"/>
          </a:xfrm>
          <a:custGeom>
            <a:avLst/>
            <a:gdLst>
              <a:gd name="T0" fmla="*/ 55 w 98"/>
              <a:gd name="T1" fmla="*/ 57 h 71"/>
              <a:gd name="T2" fmla="*/ 98 w 98"/>
              <a:gd name="T3" fmla="*/ 0 h 71"/>
              <a:gd name="T4" fmla="*/ 54 w 98"/>
              <a:gd name="T5" fmla="*/ 0 h 71"/>
              <a:gd name="T6" fmla="*/ 43 w 98"/>
              <a:gd name="T7" fmla="*/ 5 h 71"/>
              <a:gd name="T8" fmla="*/ 7 w 98"/>
              <a:gd name="T9" fmla="*/ 52 h 71"/>
              <a:gd name="T10" fmla="*/ 21 w 98"/>
              <a:gd name="T11" fmla="*/ 62 h 71"/>
              <a:gd name="T12" fmla="*/ 55 w 98"/>
              <a:gd name="T13" fmla="*/ 21 h 71"/>
              <a:gd name="T14" fmla="*/ 55 w 98"/>
              <a:gd name="T15" fmla="*/ 57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8" h="71">
                <a:moveTo>
                  <a:pt x="55" y="57"/>
                </a:moveTo>
                <a:cubicBezTo>
                  <a:pt x="98" y="0"/>
                  <a:pt x="98" y="0"/>
                  <a:pt x="98" y="0"/>
                </a:cubicBezTo>
                <a:cubicBezTo>
                  <a:pt x="54" y="0"/>
                  <a:pt x="54" y="0"/>
                  <a:pt x="54" y="0"/>
                </a:cubicBezTo>
                <a:cubicBezTo>
                  <a:pt x="49" y="0"/>
                  <a:pt x="45" y="2"/>
                  <a:pt x="43" y="5"/>
                </a:cubicBezTo>
                <a:cubicBezTo>
                  <a:pt x="7" y="52"/>
                  <a:pt x="7" y="52"/>
                  <a:pt x="7" y="52"/>
                </a:cubicBezTo>
                <a:cubicBezTo>
                  <a:pt x="0" y="61"/>
                  <a:pt x="14" y="71"/>
                  <a:pt x="21" y="62"/>
                </a:cubicBezTo>
                <a:cubicBezTo>
                  <a:pt x="55" y="21"/>
                  <a:pt x="55" y="21"/>
                  <a:pt x="55" y="21"/>
                </a:cubicBezTo>
                <a:cubicBezTo>
                  <a:pt x="55" y="57"/>
                  <a:pt x="55" y="57"/>
                  <a:pt x="55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7" name="Freeform 60"/>
          <p:cNvSpPr/>
          <p:nvPr/>
        </p:nvSpPr>
        <p:spPr bwMode="auto">
          <a:xfrm>
            <a:off x="3953933" y="2474384"/>
            <a:ext cx="198967" cy="264583"/>
          </a:xfrm>
          <a:custGeom>
            <a:avLst/>
            <a:gdLst>
              <a:gd name="T0" fmla="*/ 54 w 66"/>
              <a:gd name="T1" fmla="*/ 0 h 88"/>
              <a:gd name="T2" fmla="*/ 66 w 66"/>
              <a:gd name="T3" fmla="*/ 13 h 88"/>
              <a:gd name="T4" fmla="*/ 66 w 66"/>
              <a:gd name="T5" fmla="*/ 88 h 88"/>
              <a:gd name="T6" fmla="*/ 0 w 66"/>
              <a:gd name="T7" fmla="*/ 88 h 88"/>
              <a:gd name="T8" fmla="*/ 0 w 66"/>
              <a:gd name="T9" fmla="*/ 68 h 88"/>
              <a:gd name="T10" fmla="*/ 59 w 66"/>
              <a:gd name="T11" fmla="*/ 68 h 88"/>
              <a:gd name="T12" fmla="*/ 59 w 66"/>
              <a:gd name="T13" fmla="*/ 58 h 88"/>
              <a:gd name="T14" fmla="*/ 10 w 66"/>
              <a:gd name="T15" fmla="*/ 58 h 88"/>
              <a:gd name="T16" fmla="*/ 54 w 66"/>
              <a:gd name="T17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6" h="88">
                <a:moveTo>
                  <a:pt x="54" y="0"/>
                </a:moveTo>
                <a:cubicBezTo>
                  <a:pt x="60" y="0"/>
                  <a:pt x="66" y="6"/>
                  <a:pt x="66" y="13"/>
                </a:cubicBezTo>
                <a:cubicBezTo>
                  <a:pt x="66" y="88"/>
                  <a:pt x="66" y="88"/>
                  <a:pt x="66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68"/>
                  <a:pt x="0" y="68"/>
                  <a:pt x="0" y="6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58"/>
                  <a:pt x="59" y="58"/>
                  <a:pt x="59" y="58"/>
                </a:cubicBezTo>
                <a:cubicBezTo>
                  <a:pt x="10" y="58"/>
                  <a:pt x="10" y="58"/>
                  <a:pt x="10" y="58"/>
                </a:cubicBezTo>
                <a:lnTo>
                  <a:pt x="5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8" name="Freeform 61"/>
          <p:cNvSpPr/>
          <p:nvPr/>
        </p:nvSpPr>
        <p:spPr bwMode="auto">
          <a:xfrm>
            <a:off x="3725333" y="2679700"/>
            <a:ext cx="201084" cy="59267"/>
          </a:xfrm>
          <a:custGeom>
            <a:avLst/>
            <a:gdLst>
              <a:gd name="T0" fmla="*/ 59 w 67"/>
              <a:gd name="T1" fmla="*/ 20 h 20"/>
              <a:gd name="T2" fmla="*/ 67 w 67"/>
              <a:gd name="T3" fmla="*/ 12 h 20"/>
              <a:gd name="T4" fmla="*/ 67 w 67"/>
              <a:gd name="T5" fmla="*/ 0 h 20"/>
              <a:gd name="T6" fmla="*/ 0 w 67"/>
              <a:gd name="T7" fmla="*/ 0 h 20"/>
              <a:gd name="T8" fmla="*/ 0 w 67"/>
              <a:gd name="T9" fmla="*/ 12 h 20"/>
              <a:gd name="T10" fmla="*/ 8 w 67"/>
              <a:gd name="T11" fmla="*/ 20 h 20"/>
              <a:gd name="T12" fmla="*/ 59 w 67"/>
              <a:gd name="T13" fmla="*/ 2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" h="20">
                <a:moveTo>
                  <a:pt x="59" y="20"/>
                </a:moveTo>
                <a:cubicBezTo>
                  <a:pt x="64" y="20"/>
                  <a:pt x="67" y="16"/>
                  <a:pt x="67" y="12"/>
                </a:cubicBezTo>
                <a:cubicBezTo>
                  <a:pt x="67" y="0"/>
                  <a:pt x="67" y="0"/>
                  <a:pt x="6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6"/>
                  <a:pt x="3" y="20"/>
                  <a:pt x="8" y="20"/>
                </a:cubicBezTo>
                <a:lnTo>
                  <a:pt x="59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9" name="Freeform 62"/>
          <p:cNvSpPr/>
          <p:nvPr/>
        </p:nvSpPr>
        <p:spPr bwMode="auto">
          <a:xfrm>
            <a:off x="3683000" y="2474384"/>
            <a:ext cx="42333" cy="205316"/>
          </a:xfrm>
          <a:custGeom>
            <a:avLst/>
            <a:gdLst>
              <a:gd name="T0" fmla="*/ 0 w 14"/>
              <a:gd name="T1" fmla="*/ 60 h 68"/>
              <a:gd name="T2" fmla="*/ 9 w 14"/>
              <a:gd name="T3" fmla="*/ 68 h 68"/>
              <a:gd name="T4" fmla="*/ 14 w 14"/>
              <a:gd name="T5" fmla="*/ 68 h 68"/>
              <a:gd name="T6" fmla="*/ 14 w 14"/>
              <a:gd name="T7" fmla="*/ 0 h 68"/>
              <a:gd name="T8" fmla="*/ 9 w 14"/>
              <a:gd name="T9" fmla="*/ 0 h 68"/>
              <a:gd name="T10" fmla="*/ 0 w 14"/>
              <a:gd name="T11" fmla="*/ 8 h 68"/>
              <a:gd name="T12" fmla="*/ 0 w 14"/>
              <a:gd name="T13" fmla="*/ 6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" h="68">
                <a:moveTo>
                  <a:pt x="0" y="60"/>
                </a:moveTo>
                <a:cubicBezTo>
                  <a:pt x="0" y="65"/>
                  <a:pt x="4" y="68"/>
                  <a:pt x="9" y="68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0"/>
                  <a:pt x="14" y="0"/>
                  <a:pt x="14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60"/>
                  <a:pt x="0" y="60"/>
                  <a:pt x="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0" name="Freeform 63"/>
          <p:cNvSpPr>
            <a:spLocks noEditPoints="1"/>
          </p:cNvSpPr>
          <p:nvPr/>
        </p:nvSpPr>
        <p:spPr bwMode="auto">
          <a:xfrm>
            <a:off x="4648200" y="2465917"/>
            <a:ext cx="328084" cy="273049"/>
          </a:xfrm>
          <a:custGeom>
            <a:avLst/>
            <a:gdLst>
              <a:gd name="T0" fmla="*/ 45 w 109"/>
              <a:gd name="T1" fmla="*/ 40 h 91"/>
              <a:gd name="T2" fmla="*/ 53 w 109"/>
              <a:gd name="T3" fmla="*/ 33 h 91"/>
              <a:gd name="T4" fmla="*/ 45 w 109"/>
              <a:gd name="T5" fmla="*/ 25 h 91"/>
              <a:gd name="T6" fmla="*/ 38 w 109"/>
              <a:gd name="T7" fmla="*/ 33 h 91"/>
              <a:gd name="T8" fmla="*/ 45 w 109"/>
              <a:gd name="T9" fmla="*/ 40 h 91"/>
              <a:gd name="T10" fmla="*/ 109 w 109"/>
              <a:gd name="T11" fmla="*/ 90 h 91"/>
              <a:gd name="T12" fmla="*/ 1 w 109"/>
              <a:gd name="T13" fmla="*/ 56 h 91"/>
              <a:gd name="T14" fmla="*/ 0 w 109"/>
              <a:gd name="T15" fmla="*/ 55 h 91"/>
              <a:gd name="T16" fmla="*/ 1 w 109"/>
              <a:gd name="T17" fmla="*/ 54 h 91"/>
              <a:gd name="T18" fmla="*/ 33 w 109"/>
              <a:gd name="T19" fmla="*/ 49 h 91"/>
              <a:gd name="T20" fmla="*/ 5 w 109"/>
              <a:gd name="T21" fmla="*/ 35 h 91"/>
              <a:gd name="T22" fmla="*/ 4 w 109"/>
              <a:gd name="T23" fmla="*/ 33 h 91"/>
              <a:gd name="T24" fmla="*/ 5 w 109"/>
              <a:gd name="T25" fmla="*/ 32 h 91"/>
              <a:gd name="T26" fmla="*/ 109 w 109"/>
              <a:gd name="T27" fmla="*/ 0 h 91"/>
              <a:gd name="T28" fmla="*/ 109 w 109"/>
              <a:gd name="T29" fmla="*/ 9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9" h="91">
                <a:moveTo>
                  <a:pt x="45" y="40"/>
                </a:moveTo>
                <a:cubicBezTo>
                  <a:pt x="50" y="40"/>
                  <a:pt x="53" y="37"/>
                  <a:pt x="53" y="33"/>
                </a:cubicBezTo>
                <a:cubicBezTo>
                  <a:pt x="53" y="29"/>
                  <a:pt x="50" y="25"/>
                  <a:pt x="45" y="25"/>
                </a:cubicBezTo>
                <a:cubicBezTo>
                  <a:pt x="41" y="25"/>
                  <a:pt x="38" y="29"/>
                  <a:pt x="38" y="33"/>
                </a:cubicBezTo>
                <a:cubicBezTo>
                  <a:pt x="38" y="37"/>
                  <a:pt x="41" y="40"/>
                  <a:pt x="45" y="40"/>
                </a:cubicBezTo>
                <a:moveTo>
                  <a:pt x="109" y="90"/>
                </a:moveTo>
                <a:cubicBezTo>
                  <a:pt x="71" y="91"/>
                  <a:pt x="31" y="83"/>
                  <a:pt x="1" y="56"/>
                </a:cubicBezTo>
                <a:cubicBezTo>
                  <a:pt x="1" y="56"/>
                  <a:pt x="0" y="56"/>
                  <a:pt x="0" y="55"/>
                </a:cubicBezTo>
                <a:cubicBezTo>
                  <a:pt x="0" y="55"/>
                  <a:pt x="1" y="54"/>
                  <a:pt x="1" y="54"/>
                </a:cubicBezTo>
                <a:cubicBezTo>
                  <a:pt x="33" y="49"/>
                  <a:pt x="33" y="49"/>
                  <a:pt x="33" y="49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4"/>
                  <a:pt x="4" y="34"/>
                  <a:pt x="4" y="33"/>
                </a:cubicBezTo>
                <a:cubicBezTo>
                  <a:pt x="4" y="32"/>
                  <a:pt x="5" y="32"/>
                  <a:pt x="5" y="32"/>
                </a:cubicBezTo>
                <a:cubicBezTo>
                  <a:pt x="5" y="32"/>
                  <a:pt x="38" y="0"/>
                  <a:pt x="109" y="0"/>
                </a:cubicBezTo>
                <a:cubicBezTo>
                  <a:pt x="109" y="90"/>
                  <a:pt x="109" y="90"/>
                  <a:pt x="109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1" name="Freeform 64"/>
          <p:cNvSpPr/>
          <p:nvPr/>
        </p:nvSpPr>
        <p:spPr bwMode="auto">
          <a:xfrm>
            <a:off x="4495800" y="2279651"/>
            <a:ext cx="112184" cy="378883"/>
          </a:xfrm>
          <a:custGeom>
            <a:avLst/>
            <a:gdLst>
              <a:gd name="T0" fmla="*/ 38 w 38"/>
              <a:gd name="T1" fmla="*/ 106 h 126"/>
              <a:gd name="T2" fmla="*/ 25 w 38"/>
              <a:gd name="T3" fmla="*/ 89 h 126"/>
              <a:gd name="T4" fmla="*/ 21 w 38"/>
              <a:gd name="T5" fmla="*/ 112 h 126"/>
              <a:gd name="T6" fmla="*/ 26 w 38"/>
              <a:gd name="T7" fmla="*/ 108 h 126"/>
              <a:gd name="T8" fmla="*/ 27 w 38"/>
              <a:gd name="T9" fmla="*/ 111 h 126"/>
              <a:gd name="T10" fmla="*/ 24 w 38"/>
              <a:gd name="T11" fmla="*/ 117 h 126"/>
              <a:gd name="T12" fmla="*/ 19 w 38"/>
              <a:gd name="T13" fmla="*/ 120 h 126"/>
              <a:gd name="T14" fmla="*/ 13 w 38"/>
              <a:gd name="T15" fmla="*/ 117 h 126"/>
              <a:gd name="T16" fmla="*/ 10 w 38"/>
              <a:gd name="T17" fmla="*/ 111 h 126"/>
              <a:gd name="T18" fmla="*/ 10 w 38"/>
              <a:gd name="T19" fmla="*/ 87 h 126"/>
              <a:gd name="T20" fmla="*/ 10 w 38"/>
              <a:gd name="T21" fmla="*/ 59 h 126"/>
              <a:gd name="T22" fmla="*/ 11 w 38"/>
              <a:gd name="T23" fmla="*/ 59 h 126"/>
              <a:gd name="T24" fmla="*/ 11 w 38"/>
              <a:gd name="T25" fmla="*/ 58 h 126"/>
              <a:gd name="T26" fmla="*/ 15 w 38"/>
              <a:gd name="T27" fmla="*/ 51 h 126"/>
              <a:gd name="T28" fmla="*/ 11 w 38"/>
              <a:gd name="T29" fmla="*/ 44 h 126"/>
              <a:gd name="T30" fmla="*/ 11 w 38"/>
              <a:gd name="T31" fmla="*/ 0 h 126"/>
              <a:gd name="T32" fmla="*/ 4 w 38"/>
              <a:gd name="T33" fmla="*/ 0 h 126"/>
              <a:gd name="T34" fmla="*/ 4 w 38"/>
              <a:gd name="T35" fmla="*/ 44 h 126"/>
              <a:gd name="T36" fmla="*/ 0 w 38"/>
              <a:gd name="T37" fmla="*/ 51 h 126"/>
              <a:gd name="T38" fmla="*/ 4 w 38"/>
              <a:gd name="T39" fmla="*/ 58 h 126"/>
              <a:gd name="T40" fmla="*/ 4 w 38"/>
              <a:gd name="T41" fmla="*/ 59 h 126"/>
              <a:gd name="T42" fmla="*/ 4 w 38"/>
              <a:gd name="T43" fmla="*/ 59 h 126"/>
              <a:gd name="T44" fmla="*/ 4 w 38"/>
              <a:gd name="T45" fmla="*/ 88 h 126"/>
              <a:gd name="T46" fmla="*/ 4 w 38"/>
              <a:gd name="T47" fmla="*/ 111 h 126"/>
              <a:gd name="T48" fmla="*/ 4 w 38"/>
              <a:gd name="T49" fmla="*/ 111 h 126"/>
              <a:gd name="T50" fmla="*/ 19 w 38"/>
              <a:gd name="T51" fmla="*/ 126 h 126"/>
              <a:gd name="T52" fmla="*/ 33 w 38"/>
              <a:gd name="T53" fmla="*/ 111 h 126"/>
              <a:gd name="T54" fmla="*/ 33 w 38"/>
              <a:gd name="T55" fmla="*/ 107 h 126"/>
              <a:gd name="T56" fmla="*/ 38 w 38"/>
              <a:gd name="T57" fmla="*/ 10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8" h="126">
                <a:moveTo>
                  <a:pt x="38" y="106"/>
                </a:moveTo>
                <a:cubicBezTo>
                  <a:pt x="25" y="89"/>
                  <a:pt x="25" y="89"/>
                  <a:pt x="25" y="89"/>
                </a:cubicBezTo>
                <a:cubicBezTo>
                  <a:pt x="21" y="112"/>
                  <a:pt x="21" y="112"/>
                  <a:pt x="21" y="112"/>
                </a:cubicBezTo>
                <a:cubicBezTo>
                  <a:pt x="21" y="112"/>
                  <a:pt x="25" y="109"/>
                  <a:pt x="26" y="108"/>
                </a:cubicBezTo>
                <a:cubicBezTo>
                  <a:pt x="27" y="110"/>
                  <a:pt x="27" y="111"/>
                  <a:pt x="27" y="111"/>
                </a:cubicBezTo>
                <a:cubicBezTo>
                  <a:pt x="27" y="113"/>
                  <a:pt x="26" y="116"/>
                  <a:pt x="24" y="117"/>
                </a:cubicBezTo>
                <a:cubicBezTo>
                  <a:pt x="23" y="119"/>
                  <a:pt x="21" y="119"/>
                  <a:pt x="19" y="120"/>
                </a:cubicBezTo>
                <a:cubicBezTo>
                  <a:pt x="16" y="120"/>
                  <a:pt x="14" y="119"/>
                  <a:pt x="13" y="117"/>
                </a:cubicBezTo>
                <a:cubicBezTo>
                  <a:pt x="11" y="116"/>
                  <a:pt x="10" y="113"/>
                  <a:pt x="10" y="111"/>
                </a:cubicBezTo>
                <a:cubicBezTo>
                  <a:pt x="10" y="87"/>
                  <a:pt x="10" y="87"/>
                  <a:pt x="10" y="87"/>
                </a:cubicBezTo>
                <a:cubicBezTo>
                  <a:pt x="10" y="87"/>
                  <a:pt x="10" y="65"/>
                  <a:pt x="10" y="59"/>
                </a:cubicBezTo>
                <a:cubicBezTo>
                  <a:pt x="11" y="59"/>
                  <a:pt x="11" y="59"/>
                  <a:pt x="11" y="59"/>
                </a:cubicBezTo>
                <a:cubicBezTo>
                  <a:pt x="11" y="58"/>
                  <a:pt x="11" y="58"/>
                  <a:pt x="11" y="58"/>
                </a:cubicBezTo>
                <a:cubicBezTo>
                  <a:pt x="13" y="57"/>
                  <a:pt x="15" y="54"/>
                  <a:pt x="15" y="51"/>
                </a:cubicBezTo>
                <a:cubicBezTo>
                  <a:pt x="15" y="48"/>
                  <a:pt x="13" y="46"/>
                  <a:pt x="11" y="44"/>
                </a:cubicBezTo>
                <a:cubicBezTo>
                  <a:pt x="11" y="0"/>
                  <a:pt x="11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44"/>
                  <a:pt x="4" y="44"/>
                  <a:pt x="4" y="44"/>
                </a:cubicBezTo>
                <a:cubicBezTo>
                  <a:pt x="2" y="45"/>
                  <a:pt x="0" y="48"/>
                  <a:pt x="0" y="51"/>
                </a:cubicBezTo>
                <a:cubicBezTo>
                  <a:pt x="0" y="55"/>
                  <a:pt x="2" y="57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59"/>
                  <a:pt x="4" y="59"/>
                  <a:pt x="4" y="59"/>
                </a:cubicBezTo>
                <a:cubicBezTo>
                  <a:pt x="4" y="65"/>
                  <a:pt x="4" y="88"/>
                  <a:pt x="4" y="88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1"/>
                  <a:pt x="4" y="111"/>
                  <a:pt x="4" y="111"/>
                </a:cubicBezTo>
                <a:cubicBezTo>
                  <a:pt x="4" y="119"/>
                  <a:pt x="11" y="126"/>
                  <a:pt x="19" y="126"/>
                </a:cubicBezTo>
                <a:cubicBezTo>
                  <a:pt x="27" y="126"/>
                  <a:pt x="33" y="119"/>
                  <a:pt x="33" y="111"/>
                </a:cubicBezTo>
                <a:cubicBezTo>
                  <a:pt x="33" y="111"/>
                  <a:pt x="33" y="109"/>
                  <a:pt x="33" y="107"/>
                </a:cubicBezTo>
                <a:lnTo>
                  <a:pt x="38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2" name="Freeform 65"/>
          <p:cNvSpPr/>
          <p:nvPr/>
        </p:nvSpPr>
        <p:spPr bwMode="auto">
          <a:xfrm>
            <a:off x="5412317" y="2474384"/>
            <a:ext cx="165100" cy="192616"/>
          </a:xfrm>
          <a:custGeom>
            <a:avLst/>
            <a:gdLst>
              <a:gd name="T0" fmla="*/ 19 w 55"/>
              <a:gd name="T1" fmla="*/ 0 h 64"/>
              <a:gd name="T2" fmla="*/ 12 w 55"/>
              <a:gd name="T3" fmla="*/ 2 h 64"/>
              <a:gd name="T4" fmla="*/ 12 w 55"/>
              <a:gd name="T5" fmla="*/ 16 h 64"/>
              <a:gd name="T6" fmla="*/ 19 w 55"/>
              <a:gd name="T7" fmla="*/ 14 h 64"/>
              <a:gd name="T8" fmla="*/ 19 w 55"/>
              <a:gd name="T9" fmla="*/ 54 h 64"/>
              <a:gd name="T10" fmla="*/ 34 w 55"/>
              <a:gd name="T11" fmla="*/ 54 h 64"/>
              <a:gd name="T12" fmla="*/ 34 w 55"/>
              <a:gd name="T13" fmla="*/ 36 h 64"/>
              <a:gd name="T14" fmla="*/ 55 w 55"/>
              <a:gd name="T15" fmla="*/ 36 h 64"/>
              <a:gd name="T16" fmla="*/ 20 w 55"/>
              <a:gd name="T17" fmla="*/ 0 h 64"/>
              <a:gd name="T18" fmla="*/ 19 w 55"/>
              <a:gd name="T19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64">
                <a:moveTo>
                  <a:pt x="19" y="0"/>
                </a:moveTo>
                <a:cubicBezTo>
                  <a:pt x="17" y="0"/>
                  <a:pt x="13" y="1"/>
                  <a:pt x="12" y="2"/>
                </a:cubicBezTo>
                <a:cubicBezTo>
                  <a:pt x="0" y="6"/>
                  <a:pt x="5" y="19"/>
                  <a:pt x="12" y="16"/>
                </a:cubicBezTo>
                <a:cubicBezTo>
                  <a:pt x="14" y="16"/>
                  <a:pt x="19" y="14"/>
                  <a:pt x="19" y="14"/>
                </a:cubicBezTo>
                <a:cubicBezTo>
                  <a:pt x="19" y="54"/>
                  <a:pt x="19" y="54"/>
                  <a:pt x="19" y="54"/>
                </a:cubicBezTo>
                <a:cubicBezTo>
                  <a:pt x="19" y="64"/>
                  <a:pt x="34" y="64"/>
                  <a:pt x="34" y="54"/>
                </a:cubicBezTo>
                <a:cubicBezTo>
                  <a:pt x="34" y="36"/>
                  <a:pt x="34" y="36"/>
                  <a:pt x="34" y="36"/>
                </a:cubicBezTo>
                <a:cubicBezTo>
                  <a:pt x="55" y="36"/>
                  <a:pt x="55" y="36"/>
                  <a:pt x="55" y="36"/>
                </a:cubicBezTo>
                <a:cubicBezTo>
                  <a:pt x="20" y="0"/>
                  <a:pt x="20" y="0"/>
                  <a:pt x="20" y="0"/>
                </a:cubicBezTo>
                <a:cubicBezTo>
                  <a:pt x="19" y="0"/>
                  <a:pt x="19" y="0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3" name="Freeform 66"/>
          <p:cNvSpPr/>
          <p:nvPr/>
        </p:nvSpPr>
        <p:spPr bwMode="auto">
          <a:xfrm>
            <a:off x="5607051" y="2611967"/>
            <a:ext cx="42333" cy="55033"/>
          </a:xfrm>
          <a:custGeom>
            <a:avLst/>
            <a:gdLst>
              <a:gd name="T0" fmla="*/ 14 w 14"/>
              <a:gd name="T1" fmla="*/ 13 h 18"/>
              <a:gd name="T2" fmla="*/ 0 w 14"/>
              <a:gd name="T3" fmla="*/ 0 h 18"/>
              <a:gd name="T4" fmla="*/ 0 w 14"/>
              <a:gd name="T5" fmla="*/ 8 h 18"/>
              <a:gd name="T6" fmla="*/ 14 w 14"/>
              <a:gd name="T7" fmla="*/ 1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4" h="18">
                <a:moveTo>
                  <a:pt x="14" y="13"/>
                </a:move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6"/>
                  <a:pt x="10" y="18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4" name="Freeform 67"/>
          <p:cNvSpPr/>
          <p:nvPr/>
        </p:nvSpPr>
        <p:spPr bwMode="auto">
          <a:xfrm>
            <a:off x="5568951" y="2402417"/>
            <a:ext cx="165100" cy="156633"/>
          </a:xfrm>
          <a:custGeom>
            <a:avLst/>
            <a:gdLst>
              <a:gd name="T0" fmla="*/ 29 w 55"/>
              <a:gd name="T1" fmla="*/ 40 h 52"/>
              <a:gd name="T2" fmla="*/ 49 w 55"/>
              <a:gd name="T3" fmla="*/ 38 h 52"/>
              <a:gd name="T4" fmla="*/ 51 w 55"/>
              <a:gd name="T5" fmla="*/ 29 h 52"/>
              <a:gd name="T6" fmla="*/ 35 w 55"/>
              <a:gd name="T7" fmla="*/ 12 h 52"/>
              <a:gd name="T8" fmla="*/ 35 w 55"/>
              <a:gd name="T9" fmla="*/ 0 h 52"/>
              <a:gd name="T10" fmla="*/ 11 w 55"/>
              <a:gd name="T11" fmla="*/ 24 h 52"/>
              <a:gd name="T12" fmla="*/ 0 w 55"/>
              <a:gd name="T13" fmla="*/ 24 h 52"/>
              <a:gd name="T14" fmla="*/ 29 w 55"/>
              <a:gd name="T15" fmla="*/ 52 h 52"/>
              <a:gd name="T16" fmla="*/ 29 w 55"/>
              <a:gd name="T17" fmla="*/ 4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" h="52">
                <a:moveTo>
                  <a:pt x="29" y="40"/>
                </a:moveTo>
                <a:cubicBezTo>
                  <a:pt x="49" y="38"/>
                  <a:pt x="49" y="38"/>
                  <a:pt x="49" y="38"/>
                </a:cubicBezTo>
                <a:cubicBezTo>
                  <a:pt x="53" y="38"/>
                  <a:pt x="55" y="33"/>
                  <a:pt x="51" y="29"/>
                </a:cubicBezTo>
                <a:cubicBezTo>
                  <a:pt x="51" y="29"/>
                  <a:pt x="35" y="12"/>
                  <a:pt x="35" y="12"/>
                </a:cubicBezTo>
                <a:cubicBezTo>
                  <a:pt x="35" y="12"/>
                  <a:pt x="41" y="0"/>
                  <a:pt x="35" y="0"/>
                </a:cubicBezTo>
                <a:cubicBezTo>
                  <a:pt x="26" y="9"/>
                  <a:pt x="11" y="24"/>
                  <a:pt x="11" y="24"/>
                </a:cubicBezTo>
                <a:cubicBezTo>
                  <a:pt x="11" y="24"/>
                  <a:pt x="7" y="24"/>
                  <a:pt x="0" y="24"/>
                </a:cubicBezTo>
                <a:cubicBezTo>
                  <a:pt x="29" y="52"/>
                  <a:pt x="29" y="52"/>
                  <a:pt x="29" y="52"/>
                </a:cubicBez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5" name="Freeform 68"/>
          <p:cNvSpPr>
            <a:spLocks noEditPoints="1"/>
          </p:cNvSpPr>
          <p:nvPr/>
        </p:nvSpPr>
        <p:spPr bwMode="auto">
          <a:xfrm>
            <a:off x="5336117" y="2290233"/>
            <a:ext cx="482600" cy="482600"/>
          </a:xfrm>
          <a:custGeom>
            <a:avLst/>
            <a:gdLst>
              <a:gd name="T0" fmla="*/ 137 w 160"/>
              <a:gd name="T1" fmla="*/ 23 h 160"/>
              <a:gd name="T2" fmla="*/ 80 w 160"/>
              <a:gd name="T3" fmla="*/ 0 h 160"/>
              <a:gd name="T4" fmla="*/ 23 w 160"/>
              <a:gd name="T5" fmla="*/ 23 h 160"/>
              <a:gd name="T6" fmla="*/ 0 w 160"/>
              <a:gd name="T7" fmla="*/ 80 h 160"/>
              <a:gd name="T8" fmla="*/ 23 w 160"/>
              <a:gd name="T9" fmla="*/ 137 h 160"/>
              <a:gd name="T10" fmla="*/ 80 w 160"/>
              <a:gd name="T11" fmla="*/ 160 h 160"/>
              <a:gd name="T12" fmla="*/ 80 w 160"/>
              <a:gd name="T13" fmla="*/ 160 h 160"/>
              <a:gd name="T14" fmla="*/ 137 w 160"/>
              <a:gd name="T15" fmla="*/ 137 h 160"/>
              <a:gd name="T16" fmla="*/ 160 w 160"/>
              <a:gd name="T17" fmla="*/ 80 h 160"/>
              <a:gd name="T18" fmla="*/ 137 w 160"/>
              <a:gd name="T19" fmla="*/ 23 h 160"/>
              <a:gd name="T20" fmla="*/ 80 w 160"/>
              <a:gd name="T21" fmla="*/ 142 h 160"/>
              <a:gd name="T22" fmla="*/ 36 w 160"/>
              <a:gd name="T23" fmla="*/ 124 h 160"/>
              <a:gd name="T24" fmla="*/ 18 w 160"/>
              <a:gd name="T25" fmla="*/ 80 h 160"/>
              <a:gd name="T26" fmla="*/ 30 w 160"/>
              <a:gd name="T27" fmla="*/ 43 h 160"/>
              <a:gd name="T28" fmla="*/ 48 w 160"/>
              <a:gd name="T29" fmla="*/ 61 h 160"/>
              <a:gd name="T30" fmla="*/ 105 w 160"/>
              <a:gd name="T31" fmla="*/ 118 h 160"/>
              <a:gd name="T32" fmla="*/ 117 w 160"/>
              <a:gd name="T33" fmla="*/ 130 h 160"/>
              <a:gd name="T34" fmla="*/ 80 w 160"/>
              <a:gd name="T35" fmla="*/ 142 h 160"/>
              <a:gd name="T36" fmla="*/ 130 w 160"/>
              <a:gd name="T37" fmla="*/ 117 h 160"/>
              <a:gd name="T38" fmla="*/ 43 w 160"/>
              <a:gd name="T39" fmla="*/ 30 h 160"/>
              <a:gd name="T40" fmla="*/ 80 w 160"/>
              <a:gd name="T41" fmla="*/ 18 h 160"/>
              <a:gd name="T42" fmla="*/ 124 w 160"/>
              <a:gd name="T43" fmla="*/ 36 h 160"/>
              <a:gd name="T44" fmla="*/ 142 w 160"/>
              <a:gd name="T45" fmla="*/ 80 h 160"/>
              <a:gd name="T46" fmla="*/ 130 w 160"/>
              <a:gd name="T47" fmla="*/ 117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0" h="160">
                <a:moveTo>
                  <a:pt x="137" y="23"/>
                </a:moveTo>
                <a:cubicBezTo>
                  <a:pt x="122" y="9"/>
                  <a:pt x="102" y="0"/>
                  <a:pt x="80" y="0"/>
                </a:cubicBezTo>
                <a:cubicBezTo>
                  <a:pt x="58" y="0"/>
                  <a:pt x="38" y="9"/>
                  <a:pt x="23" y="23"/>
                </a:cubicBezTo>
                <a:cubicBezTo>
                  <a:pt x="9" y="38"/>
                  <a:pt x="0" y="58"/>
                  <a:pt x="0" y="80"/>
                </a:cubicBezTo>
                <a:cubicBezTo>
                  <a:pt x="0" y="102"/>
                  <a:pt x="9" y="122"/>
                  <a:pt x="23" y="137"/>
                </a:cubicBezTo>
                <a:cubicBezTo>
                  <a:pt x="38" y="151"/>
                  <a:pt x="58" y="160"/>
                  <a:pt x="80" y="160"/>
                </a:cubicBezTo>
                <a:cubicBezTo>
                  <a:pt x="80" y="160"/>
                  <a:pt x="80" y="160"/>
                  <a:pt x="80" y="160"/>
                </a:cubicBezTo>
                <a:cubicBezTo>
                  <a:pt x="102" y="160"/>
                  <a:pt x="122" y="151"/>
                  <a:pt x="137" y="137"/>
                </a:cubicBezTo>
                <a:cubicBezTo>
                  <a:pt x="151" y="122"/>
                  <a:pt x="160" y="102"/>
                  <a:pt x="160" y="80"/>
                </a:cubicBezTo>
                <a:cubicBezTo>
                  <a:pt x="160" y="58"/>
                  <a:pt x="151" y="38"/>
                  <a:pt x="137" y="23"/>
                </a:cubicBezTo>
                <a:close/>
                <a:moveTo>
                  <a:pt x="80" y="142"/>
                </a:moveTo>
                <a:cubicBezTo>
                  <a:pt x="63" y="142"/>
                  <a:pt x="47" y="135"/>
                  <a:pt x="36" y="124"/>
                </a:cubicBezTo>
                <a:cubicBezTo>
                  <a:pt x="25" y="113"/>
                  <a:pt x="18" y="97"/>
                  <a:pt x="18" y="80"/>
                </a:cubicBezTo>
                <a:cubicBezTo>
                  <a:pt x="18" y="66"/>
                  <a:pt x="22" y="53"/>
                  <a:pt x="30" y="43"/>
                </a:cubicBezTo>
                <a:cubicBezTo>
                  <a:pt x="48" y="61"/>
                  <a:pt x="48" y="61"/>
                  <a:pt x="48" y="61"/>
                </a:cubicBezTo>
                <a:cubicBezTo>
                  <a:pt x="105" y="118"/>
                  <a:pt x="105" y="118"/>
                  <a:pt x="105" y="118"/>
                </a:cubicBezTo>
                <a:cubicBezTo>
                  <a:pt x="117" y="130"/>
                  <a:pt x="117" y="130"/>
                  <a:pt x="117" y="130"/>
                </a:cubicBezTo>
                <a:cubicBezTo>
                  <a:pt x="107" y="138"/>
                  <a:pt x="94" y="142"/>
                  <a:pt x="80" y="142"/>
                </a:cubicBezTo>
                <a:close/>
                <a:moveTo>
                  <a:pt x="130" y="117"/>
                </a:moveTo>
                <a:cubicBezTo>
                  <a:pt x="43" y="30"/>
                  <a:pt x="43" y="30"/>
                  <a:pt x="43" y="30"/>
                </a:cubicBezTo>
                <a:cubicBezTo>
                  <a:pt x="53" y="22"/>
                  <a:pt x="66" y="18"/>
                  <a:pt x="80" y="18"/>
                </a:cubicBezTo>
                <a:cubicBezTo>
                  <a:pt x="97" y="18"/>
                  <a:pt x="113" y="25"/>
                  <a:pt x="124" y="36"/>
                </a:cubicBezTo>
                <a:cubicBezTo>
                  <a:pt x="135" y="47"/>
                  <a:pt x="142" y="63"/>
                  <a:pt x="142" y="80"/>
                </a:cubicBezTo>
                <a:cubicBezTo>
                  <a:pt x="142" y="94"/>
                  <a:pt x="138" y="107"/>
                  <a:pt x="130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6" name="Freeform 69"/>
          <p:cNvSpPr/>
          <p:nvPr/>
        </p:nvSpPr>
        <p:spPr bwMode="auto">
          <a:xfrm>
            <a:off x="6455833" y="2302933"/>
            <a:ext cx="101600" cy="319617"/>
          </a:xfrm>
          <a:custGeom>
            <a:avLst/>
            <a:gdLst>
              <a:gd name="T0" fmla="*/ 33 w 34"/>
              <a:gd name="T1" fmla="*/ 65 h 106"/>
              <a:gd name="T2" fmla="*/ 22 w 34"/>
              <a:gd name="T3" fmla="*/ 41 h 106"/>
              <a:gd name="T4" fmla="*/ 9 w 34"/>
              <a:gd name="T5" fmla="*/ 0 h 106"/>
              <a:gd name="T6" fmla="*/ 0 w 34"/>
              <a:gd name="T7" fmla="*/ 18 h 106"/>
              <a:gd name="T8" fmla="*/ 3 w 34"/>
              <a:gd name="T9" fmla="*/ 45 h 106"/>
              <a:gd name="T10" fmla="*/ 7 w 34"/>
              <a:gd name="T11" fmla="*/ 62 h 106"/>
              <a:gd name="T12" fmla="*/ 14 w 34"/>
              <a:gd name="T13" fmla="*/ 79 h 106"/>
              <a:gd name="T14" fmla="*/ 5 w 34"/>
              <a:gd name="T15" fmla="*/ 106 h 106"/>
              <a:gd name="T16" fmla="*/ 9 w 34"/>
              <a:gd name="T17" fmla="*/ 104 h 106"/>
              <a:gd name="T18" fmla="*/ 33 w 34"/>
              <a:gd name="T19" fmla="*/ 65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106">
                <a:moveTo>
                  <a:pt x="33" y="65"/>
                </a:moveTo>
                <a:cubicBezTo>
                  <a:pt x="32" y="55"/>
                  <a:pt x="28" y="47"/>
                  <a:pt x="22" y="41"/>
                </a:cubicBezTo>
                <a:cubicBezTo>
                  <a:pt x="13" y="30"/>
                  <a:pt x="9" y="20"/>
                  <a:pt x="9" y="0"/>
                </a:cubicBezTo>
                <a:cubicBezTo>
                  <a:pt x="4" y="6"/>
                  <a:pt x="2" y="12"/>
                  <a:pt x="0" y="18"/>
                </a:cubicBezTo>
                <a:cubicBezTo>
                  <a:pt x="0" y="27"/>
                  <a:pt x="1" y="36"/>
                  <a:pt x="3" y="45"/>
                </a:cubicBezTo>
                <a:cubicBezTo>
                  <a:pt x="4" y="51"/>
                  <a:pt x="5" y="56"/>
                  <a:pt x="7" y="62"/>
                </a:cubicBezTo>
                <a:cubicBezTo>
                  <a:pt x="9" y="68"/>
                  <a:pt x="13" y="73"/>
                  <a:pt x="14" y="79"/>
                </a:cubicBezTo>
                <a:cubicBezTo>
                  <a:pt x="16" y="90"/>
                  <a:pt x="11" y="98"/>
                  <a:pt x="5" y="106"/>
                </a:cubicBezTo>
                <a:cubicBezTo>
                  <a:pt x="6" y="106"/>
                  <a:pt x="8" y="105"/>
                  <a:pt x="9" y="104"/>
                </a:cubicBezTo>
                <a:cubicBezTo>
                  <a:pt x="19" y="99"/>
                  <a:pt x="34" y="82"/>
                  <a:pt x="33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7" name="Freeform 70"/>
          <p:cNvSpPr/>
          <p:nvPr/>
        </p:nvSpPr>
        <p:spPr bwMode="auto">
          <a:xfrm>
            <a:off x="6358467" y="2230967"/>
            <a:ext cx="135467" cy="397933"/>
          </a:xfrm>
          <a:custGeom>
            <a:avLst/>
            <a:gdLst>
              <a:gd name="T0" fmla="*/ 32 w 45"/>
              <a:gd name="T1" fmla="*/ 132 h 132"/>
              <a:gd name="T2" fmla="*/ 39 w 45"/>
              <a:gd name="T3" fmla="*/ 122 h 132"/>
              <a:gd name="T4" fmla="*/ 38 w 45"/>
              <a:gd name="T5" fmla="*/ 92 h 132"/>
              <a:gd name="T6" fmla="*/ 29 w 45"/>
              <a:gd name="T7" fmla="*/ 39 h 132"/>
              <a:gd name="T8" fmla="*/ 13 w 45"/>
              <a:gd name="T9" fmla="*/ 0 h 132"/>
              <a:gd name="T10" fmla="*/ 14 w 45"/>
              <a:gd name="T11" fmla="*/ 12 h 132"/>
              <a:gd name="T12" fmla="*/ 0 w 45"/>
              <a:gd name="T13" fmla="*/ 58 h 132"/>
              <a:gd name="T14" fmla="*/ 17 w 45"/>
              <a:gd name="T15" fmla="*/ 103 h 132"/>
              <a:gd name="T16" fmla="*/ 19 w 45"/>
              <a:gd name="T17" fmla="*/ 132 h 132"/>
              <a:gd name="T18" fmla="*/ 32 w 45"/>
              <a:gd name="T19" fmla="*/ 132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" h="132">
                <a:moveTo>
                  <a:pt x="32" y="132"/>
                </a:moveTo>
                <a:cubicBezTo>
                  <a:pt x="35" y="128"/>
                  <a:pt x="37" y="125"/>
                  <a:pt x="39" y="122"/>
                </a:cubicBezTo>
                <a:cubicBezTo>
                  <a:pt x="45" y="111"/>
                  <a:pt x="43" y="103"/>
                  <a:pt x="38" y="92"/>
                </a:cubicBezTo>
                <a:cubicBezTo>
                  <a:pt x="32" y="75"/>
                  <a:pt x="29" y="57"/>
                  <a:pt x="29" y="39"/>
                </a:cubicBezTo>
                <a:cubicBezTo>
                  <a:pt x="26" y="25"/>
                  <a:pt x="20" y="12"/>
                  <a:pt x="13" y="0"/>
                </a:cubicBezTo>
                <a:cubicBezTo>
                  <a:pt x="13" y="3"/>
                  <a:pt x="14" y="9"/>
                  <a:pt x="14" y="12"/>
                </a:cubicBezTo>
                <a:cubicBezTo>
                  <a:pt x="15" y="30"/>
                  <a:pt x="12" y="42"/>
                  <a:pt x="0" y="58"/>
                </a:cubicBezTo>
                <a:cubicBezTo>
                  <a:pt x="5" y="74"/>
                  <a:pt x="14" y="87"/>
                  <a:pt x="17" y="103"/>
                </a:cubicBezTo>
                <a:cubicBezTo>
                  <a:pt x="19" y="113"/>
                  <a:pt x="20" y="122"/>
                  <a:pt x="19" y="132"/>
                </a:cubicBezTo>
                <a:cubicBezTo>
                  <a:pt x="24" y="132"/>
                  <a:pt x="28" y="132"/>
                  <a:pt x="32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8" name="Freeform 71"/>
          <p:cNvSpPr/>
          <p:nvPr/>
        </p:nvSpPr>
        <p:spPr bwMode="auto">
          <a:xfrm>
            <a:off x="6307667" y="2353733"/>
            <a:ext cx="101600" cy="275167"/>
          </a:xfrm>
          <a:custGeom>
            <a:avLst/>
            <a:gdLst>
              <a:gd name="T0" fmla="*/ 30 w 34"/>
              <a:gd name="T1" fmla="*/ 58 h 91"/>
              <a:gd name="T2" fmla="*/ 7 w 34"/>
              <a:gd name="T3" fmla="*/ 0 h 91"/>
              <a:gd name="T4" fmla="*/ 5 w 34"/>
              <a:gd name="T5" fmla="*/ 24 h 91"/>
              <a:gd name="T6" fmla="*/ 0 w 34"/>
              <a:gd name="T7" fmla="*/ 54 h 91"/>
              <a:gd name="T8" fmla="*/ 23 w 34"/>
              <a:gd name="T9" fmla="*/ 87 h 91"/>
              <a:gd name="T10" fmla="*/ 33 w 34"/>
              <a:gd name="T11" fmla="*/ 91 h 91"/>
              <a:gd name="T12" fmla="*/ 30 w 34"/>
              <a:gd name="T13" fmla="*/ 58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91">
                <a:moveTo>
                  <a:pt x="30" y="58"/>
                </a:moveTo>
                <a:cubicBezTo>
                  <a:pt x="26" y="45"/>
                  <a:pt x="12" y="14"/>
                  <a:pt x="7" y="0"/>
                </a:cubicBezTo>
                <a:cubicBezTo>
                  <a:pt x="7" y="11"/>
                  <a:pt x="6" y="20"/>
                  <a:pt x="5" y="24"/>
                </a:cubicBezTo>
                <a:cubicBezTo>
                  <a:pt x="3" y="34"/>
                  <a:pt x="0" y="45"/>
                  <a:pt x="0" y="54"/>
                </a:cubicBezTo>
                <a:cubicBezTo>
                  <a:pt x="0" y="69"/>
                  <a:pt x="15" y="82"/>
                  <a:pt x="23" y="87"/>
                </a:cubicBezTo>
                <a:cubicBezTo>
                  <a:pt x="26" y="89"/>
                  <a:pt x="30" y="90"/>
                  <a:pt x="33" y="91"/>
                </a:cubicBezTo>
                <a:cubicBezTo>
                  <a:pt x="34" y="80"/>
                  <a:pt x="33" y="69"/>
                  <a:pt x="30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9" name="Freeform 72"/>
          <p:cNvSpPr/>
          <p:nvPr/>
        </p:nvSpPr>
        <p:spPr bwMode="auto">
          <a:xfrm>
            <a:off x="6254751" y="2609851"/>
            <a:ext cx="353483" cy="150283"/>
          </a:xfrm>
          <a:custGeom>
            <a:avLst/>
            <a:gdLst>
              <a:gd name="T0" fmla="*/ 160 w 167"/>
              <a:gd name="T1" fmla="*/ 71 h 71"/>
              <a:gd name="T2" fmla="*/ 159 w 167"/>
              <a:gd name="T3" fmla="*/ 70 h 71"/>
              <a:gd name="T4" fmla="*/ 1 w 167"/>
              <a:gd name="T5" fmla="*/ 26 h 71"/>
              <a:gd name="T6" fmla="*/ 0 w 167"/>
              <a:gd name="T7" fmla="*/ 24 h 71"/>
              <a:gd name="T8" fmla="*/ 0 w 167"/>
              <a:gd name="T9" fmla="*/ 23 h 71"/>
              <a:gd name="T10" fmla="*/ 5 w 167"/>
              <a:gd name="T11" fmla="*/ 1 h 71"/>
              <a:gd name="T12" fmla="*/ 7 w 167"/>
              <a:gd name="T13" fmla="*/ 0 h 71"/>
              <a:gd name="T14" fmla="*/ 8 w 167"/>
              <a:gd name="T15" fmla="*/ 0 h 71"/>
              <a:gd name="T16" fmla="*/ 166 w 167"/>
              <a:gd name="T17" fmla="*/ 46 h 71"/>
              <a:gd name="T18" fmla="*/ 167 w 167"/>
              <a:gd name="T19" fmla="*/ 46 h 71"/>
              <a:gd name="T20" fmla="*/ 167 w 167"/>
              <a:gd name="T21" fmla="*/ 48 h 71"/>
              <a:gd name="T22" fmla="*/ 162 w 167"/>
              <a:gd name="T23" fmla="*/ 68 h 71"/>
              <a:gd name="T24" fmla="*/ 160 w 167"/>
              <a:gd name="T25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7" h="71">
                <a:moveTo>
                  <a:pt x="160" y="71"/>
                </a:moveTo>
                <a:lnTo>
                  <a:pt x="159" y="70"/>
                </a:lnTo>
                <a:lnTo>
                  <a:pt x="1" y="26"/>
                </a:lnTo>
                <a:lnTo>
                  <a:pt x="0" y="24"/>
                </a:lnTo>
                <a:lnTo>
                  <a:pt x="0" y="23"/>
                </a:lnTo>
                <a:lnTo>
                  <a:pt x="5" y="1"/>
                </a:lnTo>
                <a:lnTo>
                  <a:pt x="7" y="0"/>
                </a:lnTo>
                <a:lnTo>
                  <a:pt x="8" y="0"/>
                </a:lnTo>
                <a:lnTo>
                  <a:pt x="166" y="46"/>
                </a:lnTo>
                <a:lnTo>
                  <a:pt x="167" y="46"/>
                </a:lnTo>
                <a:lnTo>
                  <a:pt x="167" y="48"/>
                </a:lnTo>
                <a:lnTo>
                  <a:pt x="162" y="68"/>
                </a:lnTo>
                <a:lnTo>
                  <a:pt x="160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0" name="Freeform 73"/>
          <p:cNvSpPr/>
          <p:nvPr/>
        </p:nvSpPr>
        <p:spPr bwMode="auto">
          <a:xfrm>
            <a:off x="6449484" y="2616200"/>
            <a:ext cx="152400" cy="63500"/>
          </a:xfrm>
          <a:custGeom>
            <a:avLst/>
            <a:gdLst>
              <a:gd name="T0" fmla="*/ 67 w 72"/>
              <a:gd name="T1" fmla="*/ 0 h 30"/>
              <a:gd name="T2" fmla="*/ 0 w 72"/>
              <a:gd name="T3" fmla="*/ 18 h 30"/>
              <a:gd name="T4" fmla="*/ 38 w 72"/>
              <a:gd name="T5" fmla="*/ 30 h 30"/>
              <a:gd name="T6" fmla="*/ 72 w 72"/>
              <a:gd name="T7" fmla="*/ 20 h 30"/>
              <a:gd name="T8" fmla="*/ 67 w 72"/>
              <a:gd name="T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30">
                <a:moveTo>
                  <a:pt x="67" y="0"/>
                </a:moveTo>
                <a:lnTo>
                  <a:pt x="0" y="18"/>
                </a:lnTo>
                <a:lnTo>
                  <a:pt x="38" y="30"/>
                </a:lnTo>
                <a:lnTo>
                  <a:pt x="72" y="20"/>
                </a:lnTo>
                <a:lnTo>
                  <a:pt x="6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1" name="Freeform 74"/>
          <p:cNvSpPr/>
          <p:nvPr/>
        </p:nvSpPr>
        <p:spPr bwMode="auto">
          <a:xfrm>
            <a:off x="6258984" y="2688167"/>
            <a:ext cx="154516" cy="65617"/>
          </a:xfrm>
          <a:custGeom>
            <a:avLst/>
            <a:gdLst>
              <a:gd name="T0" fmla="*/ 0 w 73"/>
              <a:gd name="T1" fmla="*/ 10 h 31"/>
              <a:gd name="T2" fmla="*/ 6 w 73"/>
              <a:gd name="T3" fmla="*/ 31 h 31"/>
              <a:gd name="T4" fmla="*/ 73 w 73"/>
              <a:gd name="T5" fmla="*/ 11 h 31"/>
              <a:gd name="T6" fmla="*/ 35 w 73"/>
              <a:gd name="T7" fmla="*/ 0 h 31"/>
              <a:gd name="T8" fmla="*/ 0 w 73"/>
              <a:gd name="T9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31">
                <a:moveTo>
                  <a:pt x="0" y="10"/>
                </a:moveTo>
                <a:lnTo>
                  <a:pt x="6" y="31"/>
                </a:lnTo>
                <a:lnTo>
                  <a:pt x="73" y="11"/>
                </a:lnTo>
                <a:lnTo>
                  <a:pt x="35" y="0"/>
                </a:lnTo>
                <a:lnTo>
                  <a:pt x="0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2" name="Rectangle 75"/>
          <p:cNvSpPr>
            <a:spLocks noChangeArrowheads="1"/>
          </p:cNvSpPr>
          <p:nvPr/>
        </p:nvSpPr>
        <p:spPr bwMode="auto">
          <a:xfrm>
            <a:off x="7236884" y="2457451"/>
            <a:ext cx="48683" cy="2074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3" name="Oval 76"/>
          <p:cNvSpPr>
            <a:spLocks noChangeArrowheads="1"/>
          </p:cNvSpPr>
          <p:nvPr/>
        </p:nvSpPr>
        <p:spPr bwMode="auto">
          <a:xfrm>
            <a:off x="7236884" y="2387600"/>
            <a:ext cx="48683" cy="508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4" name="Freeform 77"/>
          <p:cNvSpPr>
            <a:spLocks noEditPoints="1"/>
          </p:cNvSpPr>
          <p:nvPr/>
        </p:nvSpPr>
        <p:spPr bwMode="auto">
          <a:xfrm>
            <a:off x="7020984" y="2283884"/>
            <a:ext cx="480483" cy="4826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2 h 160"/>
              <a:gd name="T12" fmla="*/ 18 w 160"/>
              <a:gd name="T13" fmla="*/ 80 h 160"/>
              <a:gd name="T14" fmla="*/ 80 w 160"/>
              <a:gd name="T15" fmla="*/ 18 h 160"/>
              <a:gd name="T16" fmla="*/ 142 w 160"/>
              <a:gd name="T17" fmla="*/ 80 h 160"/>
              <a:gd name="T18" fmla="*/ 80 w 160"/>
              <a:gd name="T19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5" name="Freeform 78"/>
          <p:cNvSpPr>
            <a:spLocks noEditPoints="1"/>
          </p:cNvSpPr>
          <p:nvPr/>
        </p:nvSpPr>
        <p:spPr bwMode="auto">
          <a:xfrm>
            <a:off x="7886700" y="2283884"/>
            <a:ext cx="480484" cy="482600"/>
          </a:xfrm>
          <a:custGeom>
            <a:avLst/>
            <a:gdLst>
              <a:gd name="T0" fmla="*/ 80 w 160"/>
              <a:gd name="T1" fmla="*/ 0 h 160"/>
              <a:gd name="T2" fmla="*/ 0 w 160"/>
              <a:gd name="T3" fmla="*/ 80 h 160"/>
              <a:gd name="T4" fmla="*/ 80 w 160"/>
              <a:gd name="T5" fmla="*/ 160 h 160"/>
              <a:gd name="T6" fmla="*/ 160 w 160"/>
              <a:gd name="T7" fmla="*/ 80 h 160"/>
              <a:gd name="T8" fmla="*/ 80 w 160"/>
              <a:gd name="T9" fmla="*/ 0 h 160"/>
              <a:gd name="T10" fmla="*/ 80 w 160"/>
              <a:gd name="T11" fmla="*/ 142 h 160"/>
              <a:gd name="T12" fmla="*/ 18 w 160"/>
              <a:gd name="T13" fmla="*/ 80 h 160"/>
              <a:gd name="T14" fmla="*/ 80 w 160"/>
              <a:gd name="T15" fmla="*/ 18 h 160"/>
              <a:gd name="T16" fmla="*/ 142 w 160"/>
              <a:gd name="T17" fmla="*/ 80 h 160"/>
              <a:gd name="T18" fmla="*/ 80 w 160"/>
              <a:gd name="T19" fmla="*/ 142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0" h="160">
                <a:moveTo>
                  <a:pt x="80" y="0"/>
                </a:moveTo>
                <a:cubicBezTo>
                  <a:pt x="36" y="0"/>
                  <a:pt x="0" y="36"/>
                  <a:pt x="0" y="80"/>
                </a:cubicBezTo>
                <a:cubicBezTo>
                  <a:pt x="0" y="124"/>
                  <a:pt x="36" y="160"/>
                  <a:pt x="80" y="160"/>
                </a:cubicBezTo>
                <a:cubicBezTo>
                  <a:pt x="124" y="160"/>
                  <a:pt x="160" y="124"/>
                  <a:pt x="160" y="80"/>
                </a:cubicBezTo>
                <a:cubicBezTo>
                  <a:pt x="160" y="36"/>
                  <a:pt x="124" y="0"/>
                  <a:pt x="80" y="0"/>
                </a:cubicBezTo>
                <a:close/>
                <a:moveTo>
                  <a:pt x="80" y="142"/>
                </a:moveTo>
                <a:cubicBezTo>
                  <a:pt x="46" y="142"/>
                  <a:pt x="18" y="114"/>
                  <a:pt x="18" y="80"/>
                </a:cubicBezTo>
                <a:cubicBezTo>
                  <a:pt x="18" y="46"/>
                  <a:pt x="46" y="18"/>
                  <a:pt x="80" y="18"/>
                </a:cubicBezTo>
                <a:cubicBezTo>
                  <a:pt x="114" y="18"/>
                  <a:pt x="142" y="46"/>
                  <a:pt x="142" y="80"/>
                </a:cubicBezTo>
                <a:cubicBezTo>
                  <a:pt x="142" y="114"/>
                  <a:pt x="114" y="142"/>
                  <a:pt x="80" y="1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6" name="Freeform 79"/>
          <p:cNvSpPr/>
          <p:nvPr/>
        </p:nvSpPr>
        <p:spPr bwMode="auto">
          <a:xfrm>
            <a:off x="8039100" y="2383367"/>
            <a:ext cx="175684" cy="213784"/>
          </a:xfrm>
          <a:custGeom>
            <a:avLst/>
            <a:gdLst>
              <a:gd name="T0" fmla="*/ 22 w 58"/>
              <a:gd name="T1" fmla="*/ 71 h 71"/>
              <a:gd name="T2" fmla="*/ 37 w 58"/>
              <a:gd name="T3" fmla="*/ 71 h 71"/>
              <a:gd name="T4" fmla="*/ 37 w 58"/>
              <a:gd name="T5" fmla="*/ 59 h 71"/>
              <a:gd name="T6" fmla="*/ 43 w 58"/>
              <a:gd name="T7" fmla="*/ 50 h 71"/>
              <a:gd name="T8" fmla="*/ 58 w 58"/>
              <a:gd name="T9" fmla="*/ 28 h 71"/>
              <a:gd name="T10" fmla="*/ 36 w 58"/>
              <a:gd name="T11" fmla="*/ 2 h 71"/>
              <a:gd name="T12" fmla="*/ 8 w 58"/>
              <a:gd name="T13" fmla="*/ 10 h 71"/>
              <a:gd name="T14" fmla="*/ 0 w 58"/>
              <a:gd name="T15" fmla="*/ 36 h 71"/>
              <a:gd name="T16" fmla="*/ 15 w 58"/>
              <a:gd name="T17" fmla="*/ 36 h 71"/>
              <a:gd name="T18" fmla="*/ 15 w 58"/>
              <a:gd name="T19" fmla="*/ 33 h 71"/>
              <a:gd name="T20" fmla="*/ 26 w 58"/>
              <a:gd name="T21" fmla="*/ 17 h 71"/>
              <a:gd name="T22" fmla="*/ 39 w 58"/>
              <a:gd name="T23" fmla="*/ 21 h 71"/>
              <a:gd name="T24" fmla="*/ 37 w 58"/>
              <a:gd name="T25" fmla="*/ 35 h 71"/>
              <a:gd name="T26" fmla="*/ 29 w 58"/>
              <a:gd name="T27" fmla="*/ 41 h 71"/>
              <a:gd name="T28" fmla="*/ 22 w 58"/>
              <a:gd name="T29" fmla="*/ 53 h 71"/>
              <a:gd name="T30" fmla="*/ 22 w 58"/>
              <a:gd name="T31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8" h="71">
                <a:moveTo>
                  <a:pt x="22" y="71"/>
                </a:moveTo>
                <a:cubicBezTo>
                  <a:pt x="37" y="71"/>
                  <a:pt x="37" y="71"/>
                  <a:pt x="37" y="71"/>
                </a:cubicBezTo>
                <a:cubicBezTo>
                  <a:pt x="37" y="59"/>
                  <a:pt x="37" y="59"/>
                  <a:pt x="37" y="59"/>
                </a:cubicBezTo>
                <a:cubicBezTo>
                  <a:pt x="37" y="56"/>
                  <a:pt x="39" y="53"/>
                  <a:pt x="43" y="50"/>
                </a:cubicBezTo>
                <a:cubicBezTo>
                  <a:pt x="47" y="47"/>
                  <a:pt x="58" y="42"/>
                  <a:pt x="58" y="28"/>
                </a:cubicBezTo>
                <a:cubicBezTo>
                  <a:pt x="58" y="14"/>
                  <a:pt x="46" y="4"/>
                  <a:pt x="36" y="2"/>
                </a:cubicBezTo>
                <a:cubicBezTo>
                  <a:pt x="27" y="0"/>
                  <a:pt x="16" y="2"/>
                  <a:pt x="8" y="10"/>
                </a:cubicBezTo>
                <a:cubicBezTo>
                  <a:pt x="1" y="17"/>
                  <a:pt x="0" y="23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26"/>
                  <a:pt x="16" y="19"/>
                  <a:pt x="26" y="17"/>
                </a:cubicBezTo>
                <a:cubicBezTo>
                  <a:pt x="31" y="16"/>
                  <a:pt x="36" y="18"/>
                  <a:pt x="39" y="21"/>
                </a:cubicBezTo>
                <a:cubicBezTo>
                  <a:pt x="43" y="24"/>
                  <a:pt x="43" y="32"/>
                  <a:pt x="37" y="35"/>
                </a:cubicBezTo>
                <a:cubicBezTo>
                  <a:pt x="29" y="41"/>
                  <a:pt x="29" y="41"/>
                  <a:pt x="29" y="41"/>
                </a:cubicBezTo>
                <a:cubicBezTo>
                  <a:pt x="24" y="44"/>
                  <a:pt x="22" y="48"/>
                  <a:pt x="22" y="53"/>
                </a:cubicBezTo>
                <a:cubicBezTo>
                  <a:pt x="22" y="71"/>
                  <a:pt x="22" y="71"/>
                  <a:pt x="22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7" name="Oval 80"/>
          <p:cNvSpPr>
            <a:spLocks noChangeArrowheads="1"/>
          </p:cNvSpPr>
          <p:nvPr/>
        </p:nvSpPr>
        <p:spPr bwMode="auto">
          <a:xfrm>
            <a:off x="8106833" y="2616200"/>
            <a:ext cx="46567" cy="486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8" name="Freeform 81"/>
          <p:cNvSpPr/>
          <p:nvPr/>
        </p:nvSpPr>
        <p:spPr bwMode="auto">
          <a:xfrm>
            <a:off x="8729133" y="2311400"/>
            <a:ext cx="529167" cy="440267"/>
          </a:xfrm>
          <a:custGeom>
            <a:avLst/>
            <a:gdLst>
              <a:gd name="T0" fmla="*/ 0 w 250"/>
              <a:gd name="T1" fmla="*/ 184 h 208"/>
              <a:gd name="T2" fmla="*/ 45 w 250"/>
              <a:gd name="T3" fmla="*/ 184 h 208"/>
              <a:gd name="T4" fmla="*/ 45 w 250"/>
              <a:gd name="T5" fmla="*/ 138 h 208"/>
              <a:gd name="T6" fmla="*/ 91 w 250"/>
              <a:gd name="T7" fmla="*/ 138 h 208"/>
              <a:gd name="T8" fmla="*/ 91 w 250"/>
              <a:gd name="T9" fmla="*/ 91 h 208"/>
              <a:gd name="T10" fmla="*/ 136 w 250"/>
              <a:gd name="T11" fmla="*/ 91 h 208"/>
              <a:gd name="T12" fmla="*/ 136 w 250"/>
              <a:gd name="T13" fmla="*/ 46 h 208"/>
              <a:gd name="T14" fmla="*/ 182 w 250"/>
              <a:gd name="T15" fmla="*/ 46 h 208"/>
              <a:gd name="T16" fmla="*/ 182 w 250"/>
              <a:gd name="T17" fmla="*/ 0 h 208"/>
              <a:gd name="T18" fmla="*/ 250 w 250"/>
              <a:gd name="T19" fmla="*/ 0 h 208"/>
              <a:gd name="T20" fmla="*/ 250 w 250"/>
              <a:gd name="T21" fmla="*/ 23 h 208"/>
              <a:gd name="T22" fmla="*/ 204 w 250"/>
              <a:gd name="T23" fmla="*/ 23 h 208"/>
              <a:gd name="T24" fmla="*/ 204 w 250"/>
              <a:gd name="T25" fmla="*/ 69 h 208"/>
              <a:gd name="T26" fmla="*/ 159 w 250"/>
              <a:gd name="T27" fmla="*/ 69 h 208"/>
              <a:gd name="T28" fmla="*/ 159 w 250"/>
              <a:gd name="T29" fmla="*/ 115 h 208"/>
              <a:gd name="T30" fmla="*/ 113 w 250"/>
              <a:gd name="T31" fmla="*/ 115 h 208"/>
              <a:gd name="T32" fmla="*/ 113 w 250"/>
              <a:gd name="T33" fmla="*/ 161 h 208"/>
              <a:gd name="T34" fmla="*/ 68 w 250"/>
              <a:gd name="T35" fmla="*/ 161 h 208"/>
              <a:gd name="T36" fmla="*/ 68 w 250"/>
              <a:gd name="T37" fmla="*/ 208 h 208"/>
              <a:gd name="T38" fmla="*/ 0 w 250"/>
              <a:gd name="T39" fmla="*/ 208 h 208"/>
              <a:gd name="T40" fmla="*/ 0 w 250"/>
              <a:gd name="T41" fmla="*/ 184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0" h="208">
                <a:moveTo>
                  <a:pt x="0" y="184"/>
                </a:moveTo>
                <a:lnTo>
                  <a:pt x="45" y="184"/>
                </a:lnTo>
                <a:lnTo>
                  <a:pt x="45" y="138"/>
                </a:lnTo>
                <a:lnTo>
                  <a:pt x="91" y="138"/>
                </a:lnTo>
                <a:lnTo>
                  <a:pt x="91" y="91"/>
                </a:lnTo>
                <a:lnTo>
                  <a:pt x="136" y="91"/>
                </a:lnTo>
                <a:lnTo>
                  <a:pt x="136" y="46"/>
                </a:lnTo>
                <a:lnTo>
                  <a:pt x="182" y="46"/>
                </a:lnTo>
                <a:lnTo>
                  <a:pt x="182" y="0"/>
                </a:lnTo>
                <a:lnTo>
                  <a:pt x="250" y="0"/>
                </a:lnTo>
                <a:lnTo>
                  <a:pt x="250" y="23"/>
                </a:lnTo>
                <a:lnTo>
                  <a:pt x="204" y="23"/>
                </a:lnTo>
                <a:lnTo>
                  <a:pt x="204" y="69"/>
                </a:lnTo>
                <a:lnTo>
                  <a:pt x="159" y="69"/>
                </a:lnTo>
                <a:lnTo>
                  <a:pt x="159" y="115"/>
                </a:lnTo>
                <a:lnTo>
                  <a:pt x="113" y="115"/>
                </a:lnTo>
                <a:lnTo>
                  <a:pt x="113" y="161"/>
                </a:lnTo>
                <a:lnTo>
                  <a:pt x="68" y="161"/>
                </a:lnTo>
                <a:lnTo>
                  <a:pt x="68" y="208"/>
                </a:lnTo>
                <a:lnTo>
                  <a:pt x="0" y="208"/>
                </a:lnTo>
                <a:lnTo>
                  <a:pt x="0" y="1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9" name="Freeform 82"/>
          <p:cNvSpPr/>
          <p:nvPr/>
        </p:nvSpPr>
        <p:spPr bwMode="auto">
          <a:xfrm>
            <a:off x="9654117" y="2266951"/>
            <a:ext cx="457200" cy="463549"/>
          </a:xfrm>
          <a:custGeom>
            <a:avLst/>
            <a:gdLst>
              <a:gd name="T0" fmla="*/ 111 w 152"/>
              <a:gd name="T1" fmla="*/ 68 h 154"/>
              <a:gd name="T2" fmla="*/ 111 w 152"/>
              <a:gd name="T3" fmla="*/ 34 h 154"/>
              <a:gd name="T4" fmla="*/ 144 w 152"/>
              <a:gd name="T5" fmla="*/ 37 h 154"/>
              <a:gd name="T6" fmla="*/ 144 w 152"/>
              <a:gd name="T7" fmla="*/ 9 h 154"/>
              <a:gd name="T8" fmla="*/ 105 w 152"/>
              <a:gd name="T9" fmla="*/ 9 h 154"/>
              <a:gd name="T10" fmla="*/ 105 w 152"/>
              <a:gd name="T11" fmla="*/ 9 h 154"/>
              <a:gd name="T12" fmla="*/ 105 w 152"/>
              <a:gd name="T13" fmla="*/ 9 h 154"/>
              <a:gd name="T14" fmla="*/ 105 w 152"/>
              <a:gd name="T15" fmla="*/ 64 h 154"/>
              <a:gd name="T16" fmla="*/ 76 w 152"/>
              <a:gd name="T17" fmla="*/ 45 h 154"/>
              <a:gd name="T18" fmla="*/ 0 w 152"/>
              <a:gd name="T19" fmla="*/ 94 h 154"/>
              <a:gd name="T20" fmla="*/ 18 w 152"/>
              <a:gd name="T21" fmla="*/ 94 h 154"/>
              <a:gd name="T22" fmla="*/ 18 w 152"/>
              <a:gd name="T23" fmla="*/ 154 h 154"/>
              <a:gd name="T24" fmla="*/ 61 w 152"/>
              <a:gd name="T25" fmla="*/ 154 h 154"/>
              <a:gd name="T26" fmla="*/ 61 w 152"/>
              <a:gd name="T27" fmla="*/ 113 h 154"/>
              <a:gd name="T28" fmla="*/ 91 w 152"/>
              <a:gd name="T29" fmla="*/ 113 h 154"/>
              <a:gd name="T30" fmla="*/ 91 w 152"/>
              <a:gd name="T31" fmla="*/ 153 h 154"/>
              <a:gd name="T32" fmla="*/ 134 w 152"/>
              <a:gd name="T33" fmla="*/ 153 h 154"/>
              <a:gd name="T34" fmla="*/ 134 w 152"/>
              <a:gd name="T35" fmla="*/ 94 h 154"/>
              <a:gd name="T36" fmla="*/ 152 w 152"/>
              <a:gd name="T37" fmla="*/ 94 h 154"/>
              <a:gd name="T38" fmla="*/ 111 w 152"/>
              <a:gd name="T39" fmla="*/ 68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2" h="154">
                <a:moveTo>
                  <a:pt x="111" y="68"/>
                </a:moveTo>
                <a:cubicBezTo>
                  <a:pt x="111" y="34"/>
                  <a:pt x="111" y="34"/>
                  <a:pt x="111" y="34"/>
                </a:cubicBezTo>
                <a:cubicBezTo>
                  <a:pt x="122" y="33"/>
                  <a:pt x="133" y="44"/>
                  <a:pt x="144" y="37"/>
                </a:cubicBezTo>
                <a:cubicBezTo>
                  <a:pt x="144" y="9"/>
                  <a:pt x="144" y="9"/>
                  <a:pt x="144" y="9"/>
                </a:cubicBezTo>
                <a:cubicBezTo>
                  <a:pt x="131" y="17"/>
                  <a:pt x="118" y="0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9"/>
                  <a:pt x="105" y="9"/>
                  <a:pt x="105" y="9"/>
                </a:cubicBezTo>
                <a:cubicBezTo>
                  <a:pt x="105" y="64"/>
                  <a:pt x="105" y="64"/>
                  <a:pt x="105" y="64"/>
                </a:cubicBezTo>
                <a:cubicBezTo>
                  <a:pt x="76" y="45"/>
                  <a:pt x="76" y="45"/>
                  <a:pt x="76" y="45"/>
                </a:cubicBezTo>
                <a:cubicBezTo>
                  <a:pt x="0" y="94"/>
                  <a:pt x="0" y="94"/>
                  <a:pt x="0" y="94"/>
                </a:cubicBezTo>
                <a:cubicBezTo>
                  <a:pt x="18" y="94"/>
                  <a:pt x="18" y="94"/>
                  <a:pt x="18" y="94"/>
                </a:cubicBezTo>
                <a:cubicBezTo>
                  <a:pt x="18" y="154"/>
                  <a:pt x="18" y="154"/>
                  <a:pt x="18" y="154"/>
                </a:cubicBezTo>
                <a:cubicBezTo>
                  <a:pt x="61" y="154"/>
                  <a:pt x="61" y="154"/>
                  <a:pt x="61" y="154"/>
                </a:cubicBezTo>
                <a:cubicBezTo>
                  <a:pt x="61" y="113"/>
                  <a:pt x="61" y="113"/>
                  <a:pt x="61" y="113"/>
                </a:cubicBezTo>
                <a:cubicBezTo>
                  <a:pt x="91" y="113"/>
                  <a:pt x="91" y="113"/>
                  <a:pt x="91" y="113"/>
                </a:cubicBezTo>
                <a:cubicBezTo>
                  <a:pt x="91" y="153"/>
                  <a:pt x="91" y="153"/>
                  <a:pt x="91" y="153"/>
                </a:cubicBezTo>
                <a:cubicBezTo>
                  <a:pt x="134" y="153"/>
                  <a:pt x="134" y="153"/>
                  <a:pt x="134" y="153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2" y="94"/>
                  <a:pt x="152" y="94"/>
                  <a:pt x="152" y="94"/>
                </a:cubicBezTo>
                <a:lnTo>
                  <a:pt x="111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0" name="Freeform 83"/>
          <p:cNvSpPr>
            <a:spLocks noEditPoints="1"/>
          </p:cNvSpPr>
          <p:nvPr/>
        </p:nvSpPr>
        <p:spPr bwMode="auto">
          <a:xfrm>
            <a:off x="10505017" y="2247900"/>
            <a:ext cx="414867" cy="495300"/>
          </a:xfrm>
          <a:custGeom>
            <a:avLst/>
            <a:gdLst>
              <a:gd name="T0" fmla="*/ 78 w 138"/>
              <a:gd name="T1" fmla="*/ 53 h 164"/>
              <a:gd name="T2" fmla="*/ 116 w 138"/>
              <a:gd name="T3" fmla="*/ 6 h 164"/>
              <a:gd name="T4" fmla="*/ 109 w 138"/>
              <a:gd name="T5" fmla="*/ 0 h 164"/>
              <a:gd name="T6" fmla="*/ 67 w 138"/>
              <a:gd name="T7" fmla="*/ 53 h 164"/>
              <a:gd name="T8" fmla="*/ 66 w 138"/>
              <a:gd name="T9" fmla="*/ 53 h 164"/>
              <a:gd name="T10" fmla="*/ 36 w 138"/>
              <a:gd name="T11" fmla="*/ 29 h 164"/>
              <a:gd name="T12" fmla="*/ 31 w 138"/>
              <a:gd name="T13" fmla="*/ 35 h 164"/>
              <a:gd name="T14" fmla="*/ 54 w 138"/>
              <a:gd name="T15" fmla="*/ 53 h 164"/>
              <a:gd name="T16" fmla="*/ 0 w 138"/>
              <a:gd name="T17" fmla="*/ 53 h 164"/>
              <a:gd name="T18" fmla="*/ 0 w 138"/>
              <a:gd name="T19" fmla="*/ 164 h 164"/>
              <a:gd name="T20" fmla="*/ 138 w 138"/>
              <a:gd name="T21" fmla="*/ 164 h 164"/>
              <a:gd name="T22" fmla="*/ 138 w 138"/>
              <a:gd name="T23" fmla="*/ 53 h 164"/>
              <a:gd name="T24" fmla="*/ 78 w 138"/>
              <a:gd name="T25" fmla="*/ 53 h 164"/>
              <a:gd name="T26" fmla="*/ 92 w 138"/>
              <a:gd name="T27" fmla="*/ 153 h 164"/>
              <a:gd name="T28" fmla="*/ 84 w 138"/>
              <a:gd name="T29" fmla="*/ 145 h 164"/>
              <a:gd name="T30" fmla="*/ 92 w 138"/>
              <a:gd name="T31" fmla="*/ 137 h 164"/>
              <a:gd name="T32" fmla="*/ 100 w 138"/>
              <a:gd name="T33" fmla="*/ 145 h 164"/>
              <a:gd name="T34" fmla="*/ 92 w 138"/>
              <a:gd name="T35" fmla="*/ 153 h 164"/>
              <a:gd name="T36" fmla="*/ 113 w 138"/>
              <a:gd name="T37" fmla="*/ 153 h 164"/>
              <a:gd name="T38" fmla="*/ 104 w 138"/>
              <a:gd name="T39" fmla="*/ 145 h 164"/>
              <a:gd name="T40" fmla="*/ 113 w 138"/>
              <a:gd name="T41" fmla="*/ 137 h 164"/>
              <a:gd name="T42" fmla="*/ 121 w 138"/>
              <a:gd name="T43" fmla="*/ 145 h 164"/>
              <a:gd name="T44" fmla="*/ 113 w 138"/>
              <a:gd name="T45" fmla="*/ 153 h 164"/>
              <a:gd name="T46" fmla="*/ 125 w 138"/>
              <a:gd name="T47" fmla="*/ 129 h 164"/>
              <a:gd name="T48" fmla="*/ 13 w 138"/>
              <a:gd name="T49" fmla="*/ 129 h 164"/>
              <a:gd name="T50" fmla="*/ 13 w 138"/>
              <a:gd name="T51" fmla="*/ 65 h 164"/>
              <a:gd name="T52" fmla="*/ 125 w 138"/>
              <a:gd name="T53" fmla="*/ 65 h 164"/>
              <a:gd name="T54" fmla="*/ 125 w 138"/>
              <a:gd name="T55" fmla="*/ 129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38" h="164">
                <a:moveTo>
                  <a:pt x="78" y="53"/>
                </a:moveTo>
                <a:cubicBezTo>
                  <a:pt x="116" y="6"/>
                  <a:pt x="116" y="6"/>
                  <a:pt x="116" y="6"/>
                </a:cubicBezTo>
                <a:cubicBezTo>
                  <a:pt x="109" y="0"/>
                  <a:pt x="109" y="0"/>
                  <a:pt x="109" y="0"/>
                </a:cubicBezTo>
                <a:cubicBezTo>
                  <a:pt x="67" y="53"/>
                  <a:pt x="67" y="53"/>
                  <a:pt x="67" y="53"/>
                </a:cubicBezTo>
                <a:cubicBezTo>
                  <a:pt x="66" y="53"/>
                  <a:pt x="66" y="53"/>
                  <a:pt x="66" y="53"/>
                </a:cubicBezTo>
                <a:cubicBezTo>
                  <a:pt x="36" y="29"/>
                  <a:pt x="36" y="29"/>
                  <a:pt x="36" y="29"/>
                </a:cubicBezTo>
                <a:cubicBezTo>
                  <a:pt x="31" y="35"/>
                  <a:pt x="31" y="35"/>
                  <a:pt x="31" y="35"/>
                </a:cubicBezTo>
                <a:cubicBezTo>
                  <a:pt x="54" y="53"/>
                  <a:pt x="54" y="53"/>
                  <a:pt x="54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164"/>
                  <a:pt x="0" y="164"/>
                  <a:pt x="0" y="164"/>
                </a:cubicBezTo>
                <a:cubicBezTo>
                  <a:pt x="138" y="164"/>
                  <a:pt x="138" y="164"/>
                  <a:pt x="138" y="164"/>
                </a:cubicBezTo>
                <a:cubicBezTo>
                  <a:pt x="138" y="53"/>
                  <a:pt x="138" y="53"/>
                  <a:pt x="138" y="53"/>
                </a:cubicBezTo>
                <a:lnTo>
                  <a:pt x="78" y="53"/>
                </a:lnTo>
                <a:close/>
                <a:moveTo>
                  <a:pt x="92" y="153"/>
                </a:moveTo>
                <a:cubicBezTo>
                  <a:pt x="88" y="153"/>
                  <a:pt x="84" y="150"/>
                  <a:pt x="84" y="145"/>
                </a:cubicBezTo>
                <a:cubicBezTo>
                  <a:pt x="84" y="141"/>
                  <a:pt x="88" y="137"/>
                  <a:pt x="92" y="137"/>
                </a:cubicBezTo>
                <a:cubicBezTo>
                  <a:pt x="96" y="137"/>
                  <a:pt x="100" y="141"/>
                  <a:pt x="100" y="145"/>
                </a:cubicBezTo>
                <a:cubicBezTo>
                  <a:pt x="100" y="150"/>
                  <a:pt x="96" y="153"/>
                  <a:pt x="92" y="153"/>
                </a:cubicBezTo>
                <a:close/>
                <a:moveTo>
                  <a:pt x="113" y="153"/>
                </a:moveTo>
                <a:cubicBezTo>
                  <a:pt x="108" y="153"/>
                  <a:pt x="104" y="150"/>
                  <a:pt x="104" y="145"/>
                </a:cubicBezTo>
                <a:cubicBezTo>
                  <a:pt x="104" y="141"/>
                  <a:pt x="108" y="137"/>
                  <a:pt x="113" y="137"/>
                </a:cubicBezTo>
                <a:cubicBezTo>
                  <a:pt x="117" y="137"/>
                  <a:pt x="121" y="141"/>
                  <a:pt x="121" y="145"/>
                </a:cubicBezTo>
                <a:cubicBezTo>
                  <a:pt x="121" y="150"/>
                  <a:pt x="117" y="153"/>
                  <a:pt x="113" y="153"/>
                </a:cubicBezTo>
                <a:close/>
                <a:moveTo>
                  <a:pt x="125" y="129"/>
                </a:moveTo>
                <a:cubicBezTo>
                  <a:pt x="13" y="129"/>
                  <a:pt x="13" y="129"/>
                  <a:pt x="13" y="129"/>
                </a:cubicBezTo>
                <a:cubicBezTo>
                  <a:pt x="13" y="65"/>
                  <a:pt x="13" y="65"/>
                  <a:pt x="13" y="65"/>
                </a:cubicBezTo>
                <a:cubicBezTo>
                  <a:pt x="125" y="65"/>
                  <a:pt x="125" y="65"/>
                  <a:pt x="125" y="65"/>
                </a:cubicBezTo>
                <a:lnTo>
                  <a:pt x="125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1" name="Oval 84"/>
          <p:cNvSpPr>
            <a:spLocks noChangeArrowheads="1"/>
          </p:cNvSpPr>
          <p:nvPr/>
        </p:nvSpPr>
        <p:spPr bwMode="auto">
          <a:xfrm>
            <a:off x="1136651" y="3251200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2" name="Oval 85"/>
          <p:cNvSpPr>
            <a:spLocks noChangeArrowheads="1"/>
          </p:cNvSpPr>
          <p:nvPr/>
        </p:nvSpPr>
        <p:spPr bwMode="auto">
          <a:xfrm>
            <a:off x="1426633" y="3251200"/>
            <a:ext cx="124884" cy="1227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3" name="Oval 86"/>
          <p:cNvSpPr>
            <a:spLocks noChangeArrowheads="1"/>
          </p:cNvSpPr>
          <p:nvPr/>
        </p:nvSpPr>
        <p:spPr bwMode="auto">
          <a:xfrm>
            <a:off x="1217084" y="3388784"/>
            <a:ext cx="116416" cy="1185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4" name="Oval 87"/>
          <p:cNvSpPr>
            <a:spLocks noChangeArrowheads="1"/>
          </p:cNvSpPr>
          <p:nvPr/>
        </p:nvSpPr>
        <p:spPr bwMode="auto">
          <a:xfrm>
            <a:off x="1352551" y="3386667"/>
            <a:ext cx="120649" cy="1206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5" name="Oval 88"/>
          <p:cNvSpPr>
            <a:spLocks noChangeArrowheads="1"/>
          </p:cNvSpPr>
          <p:nvPr/>
        </p:nvSpPr>
        <p:spPr bwMode="auto">
          <a:xfrm>
            <a:off x="1280584" y="3513667"/>
            <a:ext cx="122767" cy="1206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6" name="Freeform 89"/>
          <p:cNvSpPr/>
          <p:nvPr/>
        </p:nvSpPr>
        <p:spPr bwMode="auto">
          <a:xfrm>
            <a:off x="1219200" y="3139017"/>
            <a:ext cx="247651" cy="234949"/>
          </a:xfrm>
          <a:custGeom>
            <a:avLst/>
            <a:gdLst>
              <a:gd name="T0" fmla="*/ 37 w 82"/>
              <a:gd name="T1" fmla="*/ 41 h 78"/>
              <a:gd name="T2" fmla="*/ 21 w 82"/>
              <a:gd name="T3" fmla="*/ 59 h 78"/>
              <a:gd name="T4" fmla="*/ 40 w 82"/>
              <a:gd name="T5" fmla="*/ 78 h 78"/>
              <a:gd name="T6" fmla="*/ 59 w 82"/>
              <a:gd name="T7" fmla="*/ 59 h 78"/>
              <a:gd name="T8" fmla="*/ 45 w 82"/>
              <a:gd name="T9" fmla="*/ 41 h 78"/>
              <a:gd name="T10" fmla="*/ 45 w 82"/>
              <a:gd name="T11" fmla="*/ 8 h 78"/>
              <a:gd name="T12" fmla="*/ 82 w 82"/>
              <a:gd name="T13" fmla="*/ 8 h 78"/>
              <a:gd name="T14" fmla="*/ 82 w 82"/>
              <a:gd name="T15" fmla="*/ 0 h 78"/>
              <a:gd name="T16" fmla="*/ 0 w 82"/>
              <a:gd name="T17" fmla="*/ 0 h 78"/>
              <a:gd name="T18" fmla="*/ 0 w 82"/>
              <a:gd name="T19" fmla="*/ 8 h 78"/>
              <a:gd name="T20" fmla="*/ 37 w 82"/>
              <a:gd name="T21" fmla="*/ 8 h 78"/>
              <a:gd name="T22" fmla="*/ 37 w 82"/>
              <a:gd name="T23" fmla="*/ 4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" h="78">
                <a:moveTo>
                  <a:pt x="37" y="41"/>
                </a:moveTo>
                <a:cubicBezTo>
                  <a:pt x="28" y="42"/>
                  <a:pt x="21" y="50"/>
                  <a:pt x="21" y="59"/>
                </a:cubicBezTo>
                <a:cubicBezTo>
                  <a:pt x="21" y="70"/>
                  <a:pt x="30" y="78"/>
                  <a:pt x="40" y="78"/>
                </a:cubicBezTo>
                <a:cubicBezTo>
                  <a:pt x="51" y="78"/>
                  <a:pt x="59" y="70"/>
                  <a:pt x="59" y="59"/>
                </a:cubicBezTo>
                <a:cubicBezTo>
                  <a:pt x="59" y="51"/>
                  <a:pt x="53" y="43"/>
                  <a:pt x="45" y="41"/>
                </a:cubicBezTo>
                <a:cubicBezTo>
                  <a:pt x="45" y="8"/>
                  <a:pt x="45" y="8"/>
                  <a:pt x="45" y="8"/>
                </a:cubicBezTo>
                <a:cubicBezTo>
                  <a:pt x="82" y="8"/>
                  <a:pt x="82" y="8"/>
                  <a:pt x="82" y="8"/>
                </a:cubicBezTo>
                <a:cubicBezTo>
                  <a:pt x="82" y="0"/>
                  <a:pt x="82" y="0"/>
                  <a:pt x="8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37" y="8"/>
                  <a:pt x="37" y="8"/>
                  <a:pt x="37" y="8"/>
                </a:cubicBezTo>
                <a:lnTo>
                  <a:pt x="37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7" name="Freeform 90"/>
          <p:cNvSpPr>
            <a:spLocks noEditPoints="1"/>
          </p:cNvSpPr>
          <p:nvPr/>
        </p:nvSpPr>
        <p:spPr bwMode="auto">
          <a:xfrm>
            <a:off x="2070100" y="3160184"/>
            <a:ext cx="325967" cy="416983"/>
          </a:xfrm>
          <a:custGeom>
            <a:avLst/>
            <a:gdLst>
              <a:gd name="T0" fmla="*/ 106 w 108"/>
              <a:gd name="T1" fmla="*/ 30 h 138"/>
              <a:gd name="T2" fmla="*/ 81 w 108"/>
              <a:gd name="T3" fmla="*/ 2 h 138"/>
              <a:gd name="T4" fmla="*/ 81 w 108"/>
              <a:gd name="T5" fmla="*/ 0 h 138"/>
              <a:gd name="T6" fmla="*/ 0 w 108"/>
              <a:gd name="T7" fmla="*/ 0 h 138"/>
              <a:gd name="T8" fmla="*/ 0 w 108"/>
              <a:gd name="T9" fmla="*/ 138 h 138"/>
              <a:gd name="T10" fmla="*/ 108 w 108"/>
              <a:gd name="T11" fmla="*/ 138 h 138"/>
              <a:gd name="T12" fmla="*/ 108 w 108"/>
              <a:gd name="T13" fmla="*/ 30 h 138"/>
              <a:gd name="T14" fmla="*/ 106 w 108"/>
              <a:gd name="T15" fmla="*/ 30 h 138"/>
              <a:gd name="T16" fmla="*/ 102 w 108"/>
              <a:gd name="T17" fmla="*/ 30 h 138"/>
              <a:gd name="T18" fmla="*/ 81 w 108"/>
              <a:gd name="T19" fmla="*/ 30 h 138"/>
              <a:gd name="T20" fmla="*/ 81 w 108"/>
              <a:gd name="T21" fmla="*/ 7 h 138"/>
              <a:gd name="T22" fmla="*/ 102 w 108"/>
              <a:gd name="T23" fmla="*/ 30 h 138"/>
              <a:gd name="T24" fmla="*/ 104 w 108"/>
              <a:gd name="T25" fmla="*/ 134 h 138"/>
              <a:gd name="T26" fmla="*/ 4 w 108"/>
              <a:gd name="T27" fmla="*/ 134 h 138"/>
              <a:gd name="T28" fmla="*/ 4 w 108"/>
              <a:gd name="T29" fmla="*/ 4 h 138"/>
              <a:gd name="T30" fmla="*/ 77 w 108"/>
              <a:gd name="T31" fmla="*/ 4 h 138"/>
              <a:gd name="T32" fmla="*/ 77 w 108"/>
              <a:gd name="T33" fmla="*/ 34 h 138"/>
              <a:gd name="T34" fmla="*/ 104 w 108"/>
              <a:gd name="T35" fmla="*/ 34 h 138"/>
              <a:gd name="T36" fmla="*/ 104 w 108"/>
              <a:gd name="T37" fmla="*/ 134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8" h="138">
                <a:moveTo>
                  <a:pt x="106" y="30"/>
                </a:moveTo>
                <a:cubicBezTo>
                  <a:pt x="81" y="2"/>
                  <a:pt x="81" y="2"/>
                  <a:pt x="81" y="2"/>
                </a:cubicBezTo>
                <a:cubicBezTo>
                  <a:pt x="81" y="0"/>
                  <a:pt x="81" y="0"/>
                  <a:pt x="8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8"/>
                  <a:pt x="0" y="138"/>
                  <a:pt x="0" y="138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30"/>
                  <a:pt x="108" y="30"/>
                  <a:pt x="108" y="30"/>
                </a:cubicBezTo>
                <a:lnTo>
                  <a:pt x="106" y="30"/>
                </a:lnTo>
                <a:close/>
                <a:moveTo>
                  <a:pt x="102" y="30"/>
                </a:moveTo>
                <a:cubicBezTo>
                  <a:pt x="81" y="30"/>
                  <a:pt x="81" y="30"/>
                  <a:pt x="81" y="30"/>
                </a:cubicBezTo>
                <a:cubicBezTo>
                  <a:pt x="81" y="7"/>
                  <a:pt x="81" y="7"/>
                  <a:pt x="81" y="7"/>
                </a:cubicBezTo>
                <a:lnTo>
                  <a:pt x="102" y="30"/>
                </a:lnTo>
                <a:close/>
                <a:moveTo>
                  <a:pt x="104" y="134"/>
                </a:moveTo>
                <a:cubicBezTo>
                  <a:pt x="96" y="134"/>
                  <a:pt x="12" y="134"/>
                  <a:pt x="4" y="134"/>
                </a:cubicBezTo>
                <a:cubicBezTo>
                  <a:pt x="4" y="126"/>
                  <a:pt x="4" y="12"/>
                  <a:pt x="4" y="4"/>
                </a:cubicBezTo>
                <a:cubicBezTo>
                  <a:pt x="9" y="4"/>
                  <a:pt x="49" y="4"/>
                  <a:pt x="77" y="4"/>
                </a:cubicBezTo>
                <a:cubicBezTo>
                  <a:pt x="77" y="34"/>
                  <a:pt x="77" y="34"/>
                  <a:pt x="77" y="34"/>
                </a:cubicBezTo>
                <a:cubicBezTo>
                  <a:pt x="104" y="34"/>
                  <a:pt x="104" y="34"/>
                  <a:pt x="104" y="34"/>
                </a:cubicBezTo>
                <a:cubicBezTo>
                  <a:pt x="104" y="71"/>
                  <a:pt x="104" y="129"/>
                  <a:pt x="10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8" name="Freeform 91"/>
          <p:cNvSpPr>
            <a:spLocks noEditPoints="1"/>
          </p:cNvSpPr>
          <p:nvPr/>
        </p:nvSpPr>
        <p:spPr bwMode="auto">
          <a:xfrm>
            <a:off x="3009900" y="3172884"/>
            <a:ext cx="65617" cy="65616"/>
          </a:xfrm>
          <a:custGeom>
            <a:avLst/>
            <a:gdLst>
              <a:gd name="T0" fmla="*/ 11 w 22"/>
              <a:gd name="T1" fmla="*/ 0 h 22"/>
              <a:gd name="T2" fmla="*/ 0 w 22"/>
              <a:gd name="T3" fmla="*/ 11 h 22"/>
              <a:gd name="T4" fmla="*/ 11 w 22"/>
              <a:gd name="T5" fmla="*/ 22 h 22"/>
              <a:gd name="T6" fmla="*/ 22 w 22"/>
              <a:gd name="T7" fmla="*/ 11 h 22"/>
              <a:gd name="T8" fmla="*/ 11 w 22"/>
              <a:gd name="T9" fmla="*/ 0 h 22"/>
              <a:gd name="T10" fmla="*/ 11 w 22"/>
              <a:gd name="T11" fmla="*/ 17 h 22"/>
              <a:gd name="T12" fmla="*/ 5 w 22"/>
              <a:gd name="T13" fmla="*/ 11 h 22"/>
              <a:gd name="T14" fmla="*/ 11 w 22"/>
              <a:gd name="T15" fmla="*/ 4 h 22"/>
              <a:gd name="T16" fmla="*/ 17 w 22"/>
              <a:gd name="T17" fmla="*/ 11 h 22"/>
              <a:gd name="T18" fmla="*/ 11 w 22"/>
              <a:gd name="T19" fmla="*/ 1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22">
                <a:moveTo>
                  <a:pt x="11" y="0"/>
                </a:moveTo>
                <a:cubicBezTo>
                  <a:pt x="5" y="0"/>
                  <a:pt x="0" y="5"/>
                  <a:pt x="0" y="11"/>
                </a:cubicBezTo>
                <a:cubicBezTo>
                  <a:pt x="0" y="17"/>
                  <a:pt x="5" y="22"/>
                  <a:pt x="11" y="22"/>
                </a:cubicBezTo>
                <a:cubicBezTo>
                  <a:pt x="17" y="22"/>
                  <a:pt x="22" y="17"/>
                  <a:pt x="22" y="11"/>
                </a:cubicBezTo>
                <a:cubicBezTo>
                  <a:pt x="22" y="5"/>
                  <a:pt x="17" y="0"/>
                  <a:pt x="11" y="0"/>
                </a:cubicBezTo>
                <a:close/>
                <a:moveTo>
                  <a:pt x="11" y="17"/>
                </a:moveTo>
                <a:cubicBezTo>
                  <a:pt x="8" y="17"/>
                  <a:pt x="5" y="14"/>
                  <a:pt x="5" y="11"/>
                </a:cubicBezTo>
                <a:cubicBezTo>
                  <a:pt x="5" y="7"/>
                  <a:pt x="8" y="4"/>
                  <a:pt x="11" y="4"/>
                </a:cubicBezTo>
                <a:cubicBezTo>
                  <a:pt x="15" y="4"/>
                  <a:pt x="17" y="7"/>
                  <a:pt x="17" y="11"/>
                </a:cubicBezTo>
                <a:cubicBezTo>
                  <a:pt x="17" y="14"/>
                  <a:pt x="15" y="17"/>
                  <a:pt x="11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9" name="Freeform 92"/>
          <p:cNvSpPr>
            <a:spLocks noEditPoints="1"/>
          </p:cNvSpPr>
          <p:nvPr/>
        </p:nvSpPr>
        <p:spPr bwMode="auto">
          <a:xfrm>
            <a:off x="3168651" y="3166533"/>
            <a:ext cx="63500" cy="65617"/>
          </a:xfrm>
          <a:custGeom>
            <a:avLst/>
            <a:gdLst>
              <a:gd name="T0" fmla="*/ 10 w 21"/>
              <a:gd name="T1" fmla="*/ 0 h 22"/>
              <a:gd name="T2" fmla="*/ 0 w 21"/>
              <a:gd name="T3" fmla="*/ 11 h 22"/>
              <a:gd name="T4" fmla="*/ 10 w 21"/>
              <a:gd name="T5" fmla="*/ 22 h 22"/>
              <a:gd name="T6" fmla="*/ 21 w 21"/>
              <a:gd name="T7" fmla="*/ 11 h 22"/>
              <a:gd name="T8" fmla="*/ 10 w 21"/>
              <a:gd name="T9" fmla="*/ 0 h 22"/>
              <a:gd name="T10" fmla="*/ 10 w 21"/>
              <a:gd name="T11" fmla="*/ 17 h 22"/>
              <a:gd name="T12" fmla="*/ 4 w 21"/>
              <a:gd name="T13" fmla="*/ 11 h 22"/>
              <a:gd name="T14" fmla="*/ 10 w 21"/>
              <a:gd name="T15" fmla="*/ 5 h 22"/>
              <a:gd name="T16" fmla="*/ 17 w 21"/>
              <a:gd name="T17" fmla="*/ 11 h 22"/>
              <a:gd name="T18" fmla="*/ 10 w 21"/>
              <a:gd name="T19" fmla="*/ 17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22">
                <a:moveTo>
                  <a:pt x="10" y="0"/>
                </a:moveTo>
                <a:cubicBezTo>
                  <a:pt x="4" y="0"/>
                  <a:pt x="0" y="5"/>
                  <a:pt x="0" y="11"/>
                </a:cubicBezTo>
                <a:cubicBezTo>
                  <a:pt x="0" y="17"/>
                  <a:pt x="4" y="22"/>
                  <a:pt x="10" y="22"/>
                </a:cubicBezTo>
                <a:cubicBezTo>
                  <a:pt x="16" y="22"/>
                  <a:pt x="21" y="17"/>
                  <a:pt x="21" y="11"/>
                </a:cubicBezTo>
                <a:cubicBezTo>
                  <a:pt x="21" y="5"/>
                  <a:pt x="16" y="0"/>
                  <a:pt x="10" y="0"/>
                </a:cubicBezTo>
                <a:close/>
                <a:moveTo>
                  <a:pt x="10" y="17"/>
                </a:moveTo>
                <a:cubicBezTo>
                  <a:pt x="7" y="17"/>
                  <a:pt x="4" y="15"/>
                  <a:pt x="4" y="11"/>
                </a:cubicBezTo>
                <a:cubicBezTo>
                  <a:pt x="4" y="8"/>
                  <a:pt x="7" y="5"/>
                  <a:pt x="10" y="5"/>
                </a:cubicBezTo>
                <a:cubicBezTo>
                  <a:pt x="14" y="5"/>
                  <a:pt x="17" y="8"/>
                  <a:pt x="17" y="11"/>
                </a:cubicBezTo>
                <a:cubicBezTo>
                  <a:pt x="17" y="15"/>
                  <a:pt x="14" y="17"/>
                  <a:pt x="10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0" name="Freeform 93"/>
          <p:cNvSpPr>
            <a:spLocks noEditPoints="1"/>
          </p:cNvSpPr>
          <p:nvPr/>
        </p:nvSpPr>
        <p:spPr bwMode="auto">
          <a:xfrm>
            <a:off x="2895600" y="3117851"/>
            <a:ext cx="385233" cy="463549"/>
          </a:xfrm>
          <a:custGeom>
            <a:avLst/>
            <a:gdLst>
              <a:gd name="T0" fmla="*/ 101 w 128"/>
              <a:gd name="T1" fmla="*/ 0 h 154"/>
              <a:gd name="T2" fmla="*/ 75 w 128"/>
              <a:gd name="T3" fmla="*/ 22 h 154"/>
              <a:gd name="T4" fmla="*/ 49 w 128"/>
              <a:gd name="T5" fmla="*/ 2 h 154"/>
              <a:gd name="T6" fmla="*/ 22 w 128"/>
              <a:gd name="T7" fmla="*/ 29 h 154"/>
              <a:gd name="T8" fmla="*/ 41 w 128"/>
              <a:gd name="T9" fmla="*/ 54 h 154"/>
              <a:gd name="T10" fmla="*/ 41 w 128"/>
              <a:gd name="T11" fmla="*/ 65 h 154"/>
              <a:gd name="T12" fmla="*/ 0 w 128"/>
              <a:gd name="T13" fmla="*/ 56 h 154"/>
              <a:gd name="T14" fmla="*/ 0 w 128"/>
              <a:gd name="T15" fmla="*/ 97 h 154"/>
              <a:gd name="T16" fmla="*/ 41 w 128"/>
              <a:gd name="T17" fmla="*/ 92 h 154"/>
              <a:gd name="T18" fmla="*/ 41 w 128"/>
              <a:gd name="T19" fmla="*/ 106 h 154"/>
              <a:gd name="T20" fmla="*/ 75 w 128"/>
              <a:gd name="T21" fmla="*/ 106 h 154"/>
              <a:gd name="T22" fmla="*/ 75 w 128"/>
              <a:gd name="T23" fmla="*/ 144 h 154"/>
              <a:gd name="T24" fmla="*/ 49 w 128"/>
              <a:gd name="T25" fmla="*/ 144 h 154"/>
              <a:gd name="T26" fmla="*/ 49 w 128"/>
              <a:gd name="T27" fmla="*/ 154 h 154"/>
              <a:gd name="T28" fmla="*/ 75 w 128"/>
              <a:gd name="T29" fmla="*/ 154 h 154"/>
              <a:gd name="T30" fmla="*/ 86 w 128"/>
              <a:gd name="T31" fmla="*/ 154 h 154"/>
              <a:gd name="T32" fmla="*/ 112 w 128"/>
              <a:gd name="T33" fmla="*/ 154 h 154"/>
              <a:gd name="T34" fmla="*/ 112 w 128"/>
              <a:gd name="T35" fmla="*/ 144 h 154"/>
              <a:gd name="T36" fmla="*/ 86 w 128"/>
              <a:gd name="T37" fmla="*/ 144 h 154"/>
              <a:gd name="T38" fmla="*/ 86 w 128"/>
              <a:gd name="T39" fmla="*/ 106 h 154"/>
              <a:gd name="T40" fmla="*/ 116 w 128"/>
              <a:gd name="T41" fmla="*/ 106 h 154"/>
              <a:gd name="T42" fmla="*/ 116 w 128"/>
              <a:gd name="T43" fmla="*/ 50 h 154"/>
              <a:gd name="T44" fmla="*/ 128 w 128"/>
              <a:gd name="T45" fmla="*/ 27 h 154"/>
              <a:gd name="T46" fmla="*/ 101 w 128"/>
              <a:gd name="T47" fmla="*/ 0 h 154"/>
              <a:gd name="T48" fmla="*/ 56 w 128"/>
              <a:gd name="T49" fmla="*/ 50 h 154"/>
              <a:gd name="T50" fmla="*/ 42 w 128"/>
              <a:gd name="T51" fmla="*/ 50 h 154"/>
              <a:gd name="T52" fmla="*/ 27 w 128"/>
              <a:gd name="T53" fmla="*/ 29 h 154"/>
              <a:gd name="T54" fmla="*/ 49 w 128"/>
              <a:gd name="T55" fmla="*/ 7 h 154"/>
              <a:gd name="T56" fmla="*/ 71 w 128"/>
              <a:gd name="T57" fmla="*/ 29 h 154"/>
              <a:gd name="T58" fmla="*/ 56 w 128"/>
              <a:gd name="T59" fmla="*/ 50 h 154"/>
              <a:gd name="T60" fmla="*/ 66 w 128"/>
              <a:gd name="T61" fmla="*/ 50 h 154"/>
              <a:gd name="T62" fmla="*/ 76 w 128"/>
              <a:gd name="T63" fmla="*/ 34 h 154"/>
              <a:gd name="T64" fmla="*/ 87 w 128"/>
              <a:gd name="T65" fmla="*/ 50 h 154"/>
              <a:gd name="T66" fmla="*/ 66 w 128"/>
              <a:gd name="T67" fmla="*/ 50 h 154"/>
              <a:gd name="T68" fmla="*/ 101 w 128"/>
              <a:gd name="T69" fmla="*/ 49 h 154"/>
              <a:gd name="T70" fmla="*/ 79 w 128"/>
              <a:gd name="T71" fmla="*/ 27 h 154"/>
              <a:gd name="T72" fmla="*/ 101 w 128"/>
              <a:gd name="T73" fmla="*/ 5 h 154"/>
              <a:gd name="T74" fmla="*/ 124 w 128"/>
              <a:gd name="T75" fmla="*/ 27 h 154"/>
              <a:gd name="T76" fmla="*/ 101 w 128"/>
              <a:gd name="T77" fmla="*/ 49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28" h="154">
                <a:moveTo>
                  <a:pt x="101" y="0"/>
                </a:moveTo>
                <a:cubicBezTo>
                  <a:pt x="88" y="0"/>
                  <a:pt x="78" y="10"/>
                  <a:pt x="75" y="22"/>
                </a:cubicBezTo>
                <a:cubicBezTo>
                  <a:pt x="72" y="10"/>
                  <a:pt x="62" y="2"/>
                  <a:pt x="49" y="2"/>
                </a:cubicBezTo>
                <a:cubicBezTo>
                  <a:pt x="34" y="2"/>
                  <a:pt x="22" y="14"/>
                  <a:pt x="22" y="29"/>
                </a:cubicBezTo>
                <a:cubicBezTo>
                  <a:pt x="22" y="41"/>
                  <a:pt x="30" y="51"/>
                  <a:pt x="41" y="54"/>
                </a:cubicBezTo>
                <a:cubicBezTo>
                  <a:pt x="41" y="65"/>
                  <a:pt x="41" y="65"/>
                  <a:pt x="41" y="65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97"/>
                  <a:pt x="0" y="97"/>
                  <a:pt x="0" y="97"/>
                </a:cubicBezTo>
                <a:cubicBezTo>
                  <a:pt x="41" y="92"/>
                  <a:pt x="41" y="92"/>
                  <a:pt x="41" y="92"/>
                </a:cubicBezTo>
                <a:cubicBezTo>
                  <a:pt x="41" y="106"/>
                  <a:pt x="41" y="106"/>
                  <a:pt x="41" y="106"/>
                </a:cubicBezTo>
                <a:cubicBezTo>
                  <a:pt x="75" y="106"/>
                  <a:pt x="75" y="106"/>
                  <a:pt x="75" y="106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49" y="144"/>
                  <a:pt x="49" y="144"/>
                  <a:pt x="49" y="144"/>
                </a:cubicBezTo>
                <a:cubicBezTo>
                  <a:pt x="49" y="154"/>
                  <a:pt x="49" y="154"/>
                  <a:pt x="49" y="154"/>
                </a:cubicBezTo>
                <a:cubicBezTo>
                  <a:pt x="75" y="154"/>
                  <a:pt x="75" y="154"/>
                  <a:pt x="7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112" y="154"/>
                  <a:pt x="112" y="154"/>
                  <a:pt x="112" y="154"/>
                </a:cubicBezTo>
                <a:cubicBezTo>
                  <a:pt x="112" y="144"/>
                  <a:pt x="112" y="144"/>
                  <a:pt x="112" y="144"/>
                </a:cubicBezTo>
                <a:cubicBezTo>
                  <a:pt x="86" y="144"/>
                  <a:pt x="86" y="144"/>
                  <a:pt x="86" y="144"/>
                </a:cubicBezTo>
                <a:cubicBezTo>
                  <a:pt x="86" y="106"/>
                  <a:pt x="86" y="106"/>
                  <a:pt x="86" y="106"/>
                </a:cubicBezTo>
                <a:cubicBezTo>
                  <a:pt x="116" y="106"/>
                  <a:pt x="116" y="106"/>
                  <a:pt x="116" y="106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23" y="45"/>
                  <a:pt x="128" y="37"/>
                  <a:pt x="128" y="27"/>
                </a:cubicBezTo>
                <a:cubicBezTo>
                  <a:pt x="128" y="12"/>
                  <a:pt x="116" y="0"/>
                  <a:pt x="101" y="0"/>
                </a:cubicBezTo>
                <a:close/>
                <a:moveTo>
                  <a:pt x="56" y="50"/>
                </a:moveTo>
                <a:cubicBezTo>
                  <a:pt x="42" y="50"/>
                  <a:pt x="42" y="50"/>
                  <a:pt x="42" y="50"/>
                </a:cubicBezTo>
                <a:cubicBezTo>
                  <a:pt x="34" y="47"/>
                  <a:pt x="27" y="38"/>
                  <a:pt x="27" y="29"/>
                </a:cubicBezTo>
                <a:cubicBezTo>
                  <a:pt x="27" y="16"/>
                  <a:pt x="37" y="7"/>
                  <a:pt x="49" y="7"/>
                </a:cubicBezTo>
                <a:cubicBezTo>
                  <a:pt x="61" y="7"/>
                  <a:pt x="71" y="16"/>
                  <a:pt x="71" y="29"/>
                </a:cubicBezTo>
                <a:cubicBezTo>
                  <a:pt x="71" y="38"/>
                  <a:pt x="65" y="47"/>
                  <a:pt x="56" y="50"/>
                </a:cubicBezTo>
                <a:close/>
                <a:moveTo>
                  <a:pt x="66" y="50"/>
                </a:moveTo>
                <a:cubicBezTo>
                  <a:pt x="71" y="46"/>
                  <a:pt x="74" y="40"/>
                  <a:pt x="76" y="34"/>
                </a:cubicBezTo>
                <a:cubicBezTo>
                  <a:pt x="77" y="40"/>
                  <a:pt x="81" y="46"/>
                  <a:pt x="87" y="50"/>
                </a:cubicBezTo>
                <a:lnTo>
                  <a:pt x="66" y="50"/>
                </a:lnTo>
                <a:close/>
                <a:moveTo>
                  <a:pt x="101" y="49"/>
                </a:moveTo>
                <a:cubicBezTo>
                  <a:pt x="89" y="49"/>
                  <a:pt x="79" y="39"/>
                  <a:pt x="79" y="27"/>
                </a:cubicBezTo>
                <a:cubicBezTo>
                  <a:pt x="79" y="15"/>
                  <a:pt x="89" y="5"/>
                  <a:pt x="101" y="5"/>
                </a:cubicBezTo>
                <a:cubicBezTo>
                  <a:pt x="114" y="5"/>
                  <a:pt x="124" y="15"/>
                  <a:pt x="124" y="27"/>
                </a:cubicBezTo>
                <a:cubicBezTo>
                  <a:pt x="124" y="39"/>
                  <a:pt x="114" y="49"/>
                  <a:pt x="101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1" name="Freeform 94"/>
          <p:cNvSpPr>
            <a:spLocks noEditPoints="1"/>
          </p:cNvSpPr>
          <p:nvPr/>
        </p:nvSpPr>
        <p:spPr bwMode="auto">
          <a:xfrm>
            <a:off x="3790951" y="3166533"/>
            <a:ext cx="141816" cy="141817"/>
          </a:xfrm>
          <a:custGeom>
            <a:avLst/>
            <a:gdLst>
              <a:gd name="T0" fmla="*/ 24 w 47"/>
              <a:gd name="T1" fmla="*/ 0 h 47"/>
              <a:gd name="T2" fmla="*/ 0 w 47"/>
              <a:gd name="T3" fmla="*/ 24 h 47"/>
              <a:gd name="T4" fmla="*/ 24 w 47"/>
              <a:gd name="T5" fmla="*/ 47 h 47"/>
              <a:gd name="T6" fmla="*/ 47 w 47"/>
              <a:gd name="T7" fmla="*/ 24 h 47"/>
              <a:gd name="T8" fmla="*/ 24 w 47"/>
              <a:gd name="T9" fmla="*/ 0 h 47"/>
              <a:gd name="T10" fmla="*/ 24 w 47"/>
              <a:gd name="T11" fmla="*/ 43 h 47"/>
              <a:gd name="T12" fmla="*/ 5 w 47"/>
              <a:gd name="T13" fmla="*/ 24 h 47"/>
              <a:gd name="T14" fmla="*/ 24 w 47"/>
              <a:gd name="T15" fmla="*/ 5 h 47"/>
              <a:gd name="T16" fmla="*/ 43 w 47"/>
              <a:gd name="T17" fmla="*/ 24 h 47"/>
              <a:gd name="T18" fmla="*/ 24 w 47"/>
              <a:gd name="T19" fmla="*/ 43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7" h="47"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7"/>
                  <a:pt x="24" y="47"/>
                </a:cubicBezTo>
                <a:cubicBezTo>
                  <a:pt x="37" y="47"/>
                  <a:pt x="47" y="37"/>
                  <a:pt x="47" y="24"/>
                </a:cubicBezTo>
                <a:cubicBezTo>
                  <a:pt x="47" y="11"/>
                  <a:pt x="37" y="0"/>
                  <a:pt x="24" y="0"/>
                </a:cubicBezTo>
                <a:close/>
                <a:moveTo>
                  <a:pt x="24" y="43"/>
                </a:moveTo>
                <a:cubicBezTo>
                  <a:pt x="13" y="43"/>
                  <a:pt x="5" y="34"/>
                  <a:pt x="5" y="24"/>
                </a:cubicBezTo>
                <a:cubicBezTo>
                  <a:pt x="5" y="13"/>
                  <a:pt x="13" y="5"/>
                  <a:pt x="24" y="5"/>
                </a:cubicBezTo>
                <a:cubicBezTo>
                  <a:pt x="34" y="5"/>
                  <a:pt x="43" y="13"/>
                  <a:pt x="43" y="24"/>
                </a:cubicBezTo>
                <a:cubicBezTo>
                  <a:pt x="43" y="34"/>
                  <a:pt x="34" y="43"/>
                  <a:pt x="24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2" name="Freeform 95"/>
          <p:cNvSpPr>
            <a:spLocks noEditPoints="1"/>
          </p:cNvSpPr>
          <p:nvPr/>
        </p:nvSpPr>
        <p:spPr bwMode="auto">
          <a:xfrm>
            <a:off x="3721100" y="3096684"/>
            <a:ext cx="283633" cy="283633"/>
          </a:xfrm>
          <a:custGeom>
            <a:avLst/>
            <a:gdLst>
              <a:gd name="T0" fmla="*/ 47 w 94"/>
              <a:gd name="T1" fmla="*/ 0 h 94"/>
              <a:gd name="T2" fmla="*/ 0 w 94"/>
              <a:gd name="T3" fmla="*/ 47 h 94"/>
              <a:gd name="T4" fmla="*/ 47 w 94"/>
              <a:gd name="T5" fmla="*/ 94 h 94"/>
              <a:gd name="T6" fmla="*/ 94 w 94"/>
              <a:gd name="T7" fmla="*/ 47 h 94"/>
              <a:gd name="T8" fmla="*/ 47 w 94"/>
              <a:gd name="T9" fmla="*/ 0 h 94"/>
              <a:gd name="T10" fmla="*/ 47 w 94"/>
              <a:gd name="T11" fmla="*/ 89 h 94"/>
              <a:gd name="T12" fmla="*/ 5 w 94"/>
              <a:gd name="T13" fmla="*/ 47 h 94"/>
              <a:gd name="T14" fmla="*/ 47 w 94"/>
              <a:gd name="T15" fmla="*/ 4 h 94"/>
              <a:gd name="T16" fmla="*/ 89 w 94"/>
              <a:gd name="T17" fmla="*/ 47 h 94"/>
              <a:gd name="T18" fmla="*/ 47 w 94"/>
              <a:gd name="T19" fmla="*/ 8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4" h="94">
                <a:moveTo>
                  <a:pt x="47" y="0"/>
                </a:moveTo>
                <a:cubicBezTo>
                  <a:pt x="21" y="0"/>
                  <a:pt x="0" y="21"/>
                  <a:pt x="0" y="47"/>
                </a:cubicBezTo>
                <a:cubicBezTo>
                  <a:pt x="0" y="73"/>
                  <a:pt x="21" y="94"/>
                  <a:pt x="47" y="94"/>
                </a:cubicBezTo>
                <a:cubicBezTo>
                  <a:pt x="73" y="94"/>
                  <a:pt x="94" y="73"/>
                  <a:pt x="94" y="47"/>
                </a:cubicBezTo>
                <a:cubicBezTo>
                  <a:pt x="94" y="21"/>
                  <a:pt x="73" y="0"/>
                  <a:pt x="47" y="0"/>
                </a:cubicBezTo>
                <a:close/>
                <a:moveTo>
                  <a:pt x="47" y="89"/>
                </a:moveTo>
                <a:cubicBezTo>
                  <a:pt x="24" y="89"/>
                  <a:pt x="5" y="70"/>
                  <a:pt x="5" y="47"/>
                </a:cubicBezTo>
                <a:cubicBezTo>
                  <a:pt x="5" y="23"/>
                  <a:pt x="24" y="4"/>
                  <a:pt x="47" y="4"/>
                </a:cubicBezTo>
                <a:cubicBezTo>
                  <a:pt x="70" y="4"/>
                  <a:pt x="89" y="23"/>
                  <a:pt x="89" y="47"/>
                </a:cubicBezTo>
                <a:cubicBezTo>
                  <a:pt x="89" y="70"/>
                  <a:pt x="70" y="89"/>
                  <a:pt x="47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3" name="Freeform 96"/>
          <p:cNvSpPr/>
          <p:nvPr/>
        </p:nvSpPr>
        <p:spPr bwMode="auto">
          <a:xfrm>
            <a:off x="3835400" y="3221567"/>
            <a:ext cx="254000" cy="381000"/>
          </a:xfrm>
          <a:custGeom>
            <a:avLst/>
            <a:gdLst>
              <a:gd name="T0" fmla="*/ 84 w 84"/>
              <a:gd name="T1" fmla="*/ 86 h 127"/>
              <a:gd name="T2" fmla="*/ 84 w 84"/>
              <a:gd name="T3" fmla="*/ 49 h 127"/>
              <a:gd name="T4" fmla="*/ 75 w 84"/>
              <a:gd name="T5" fmla="*/ 40 h 127"/>
              <a:gd name="T6" fmla="*/ 66 w 84"/>
              <a:gd name="T7" fmla="*/ 49 h 127"/>
              <a:gd name="T8" fmla="*/ 66 w 84"/>
              <a:gd name="T9" fmla="*/ 68 h 127"/>
              <a:gd name="T10" fmla="*/ 62 w 84"/>
              <a:gd name="T11" fmla="*/ 68 h 127"/>
              <a:gd name="T12" fmla="*/ 62 w 84"/>
              <a:gd name="T13" fmla="*/ 49 h 127"/>
              <a:gd name="T14" fmla="*/ 53 w 84"/>
              <a:gd name="T15" fmla="*/ 40 h 127"/>
              <a:gd name="T16" fmla="*/ 44 w 84"/>
              <a:gd name="T17" fmla="*/ 49 h 127"/>
              <a:gd name="T18" fmla="*/ 44 w 84"/>
              <a:gd name="T19" fmla="*/ 68 h 127"/>
              <a:gd name="T20" fmla="*/ 40 w 84"/>
              <a:gd name="T21" fmla="*/ 68 h 127"/>
              <a:gd name="T22" fmla="*/ 40 w 84"/>
              <a:gd name="T23" fmla="*/ 49 h 127"/>
              <a:gd name="T24" fmla="*/ 31 w 84"/>
              <a:gd name="T25" fmla="*/ 40 h 127"/>
              <a:gd name="T26" fmla="*/ 22 w 84"/>
              <a:gd name="T27" fmla="*/ 49 h 127"/>
              <a:gd name="T28" fmla="*/ 22 w 84"/>
              <a:gd name="T29" fmla="*/ 68 h 127"/>
              <a:gd name="T30" fmla="*/ 18 w 84"/>
              <a:gd name="T31" fmla="*/ 68 h 127"/>
              <a:gd name="T32" fmla="*/ 18 w 84"/>
              <a:gd name="T33" fmla="*/ 9 h 127"/>
              <a:gd name="T34" fmla="*/ 9 w 84"/>
              <a:gd name="T35" fmla="*/ 0 h 127"/>
              <a:gd name="T36" fmla="*/ 0 w 84"/>
              <a:gd name="T37" fmla="*/ 9 h 127"/>
              <a:gd name="T38" fmla="*/ 0 w 84"/>
              <a:gd name="T39" fmla="*/ 87 h 127"/>
              <a:gd name="T40" fmla="*/ 0 w 84"/>
              <a:gd name="T41" fmla="*/ 88 h 127"/>
              <a:gd name="T42" fmla="*/ 0 w 84"/>
              <a:gd name="T43" fmla="*/ 108 h 127"/>
              <a:gd name="T44" fmla="*/ 14 w 84"/>
              <a:gd name="T45" fmla="*/ 127 h 127"/>
              <a:gd name="T46" fmla="*/ 70 w 84"/>
              <a:gd name="T47" fmla="*/ 127 h 127"/>
              <a:gd name="T48" fmla="*/ 84 w 84"/>
              <a:gd name="T49" fmla="*/ 108 h 127"/>
              <a:gd name="T50" fmla="*/ 84 w 84"/>
              <a:gd name="T51" fmla="*/ 87 h 127"/>
              <a:gd name="T52" fmla="*/ 84 w 84"/>
              <a:gd name="T53" fmla="*/ 8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4" h="127">
                <a:moveTo>
                  <a:pt x="84" y="86"/>
                </a:moveTo>
                <a:cubicBezTo>
                  <a:pt x="84" y="49"/>
                  <a:pt x="84" y="49"/>
                  <a:pt x="84" y="49"/>
                </a:cubicBezTo>
                <a:cubicBezTo>
                  <a:pt x="84" y="44"/>
                  <a:pt x="80" y="40"/>
                  <a:pt x="75" y="40"/>
                </a:cubicBezTo>
                <a:cubicBezTo>
                  <a:pt x="70" y="40"/>
                  <a:pt x="66" y="44"/>
                  <a:pt x="66" y="49"/>
                </a:cubicBezTo>
                <a:cubicBezTo>
                  <a:pt x="66" y="68"/>
                  <a:pt x="66" y="68"/>
                  <a:pt x="66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2" y="49"/>
                  <a:pt x="62" y="49"/>
                  <a:pt x="62" y="49"/>
                </a:cubicBezTo>
                <a:cubicBezTo>
                  <a:pt x="62" y="44"/>
                  <a:pt x="58" y="40"/>
                  <a:pt x="53" y="40"/>
                </a:cubicBezTo>
                <a:cubicBezTo>
                  <a:pt x="48" y="40"/>
                  <a:pt x="44" y="44"/>
                  <a:pt x="44" y="49"/>
                </a:cubicBezTo>
                <a:cubicBezTo>
                  <a:pt x="44" y="68"/>
                  <a:pt x="44" y="68"/>
                  <a:pt x="44" y="68"/>
                </a:cubicBezTo>
                <a:cubicBezTo>
                  <a:pt x="40" y="68"/>
                  <a:pt x="40" y="68"/>
                  <a:pt x="40" y="68"/>
                </a:cubicBezTo>
                <a:cubicBezTo>
                  <a:pt x="40" y="49"/>
                  <a:pt x="40" y="49"/>
                  <a:pt x="40" y="49"/>
                </a:cubicBezTo>
                <a:cubicBezTo>
                  <a:pt x="40" y="44"/>
                  <a:pt x="36" y="40"/>
                  <a:pt x="31" y="40"/>
                </a:cubicBezTo>
                <a:cubicBezTo>
                  <a:pt x="26" y="40"/>
                  <a:pt x="22" y="44"/>
                  <a:pt x="22" y="49"/>
                </a:cubicBezTo>
                <a:cubicBezTo>
                  <a:pt x="22" y="68"/>
                  <a:pt x="22" y="68"/>
                  <a:pt x="22" y="68"/>
                </a:cubicBezTo>
                <a:cubicBezTo>
                  <a:pt x="18" y="68"/>
                  <a:pt x="18" y="68"/>
                  <a:pt x="18" y="68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7"/>
                  <a:pt x="0" y="87"/>
                  <a:pt x="0" y="88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19"/>
                  <a:pt x="6" y="127"/>
                  <a:pt x="14" y="127"/>
                </a:cubicBezTo>
                <a:cubicBezTo>
                  <a:pt x="70" y="127"/>
                  <a:pt x="70" y="127"/>
                  <a:pt x="70" y="127"/>
                </a:cubicBezTo>
                <a:cubicBezTo>
                  <a:pt x="78" y="127"/>
                  <a:pt x="84" y="119"/>
                  <a:pt x="84" y="108"/>
                </a:cubicBezTo>
                <a:cubicBezTo>
                  <a:pt x="84" y="87"/>
                  <a:pt x="84" y="87"/>
                  <a:pt x="84" y="87"/>
                </a:cubicBezTo>
                <a:cubicBezTo>
                  <a:pt x="84" y="86"/>
                  <a:pt x="84" y="86"/>
                  <a:pt x="84" y="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4" name="Oval 97"/>
          <p:cNvSpPr>
            <a:spLocks noChangeArrowheads="1"/>
          </p:cNvSpPr>
          <p:nvPr/>
        </p:nvSpPr>
        <p:spPr bwMode="auto">
          <a:xfrm>
            <a:off x="4525433" y="3230033"/>
            <a:ext cx="122767" cy="127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5" name="Freeform 98"/>
          <p:cNvSpPr>
            <a:spLocks noEditPoints="1"/>
          </p:cNvSpPr>
          <p:nvPr/>
        </p:nvSpPr>
        <p:spPr bwMode="auto">
          <a:xfrm>
            <a:off x="4707467" y="3191933"/>
            <a:ext cx="289984" cy="366184"/>
          </a:xfrm>
          <a:custGeom>
            <a:avLst/>
            <a:gdLst>
              <a:gd name="T0" fmla="*/ 0 w 137"/>
              <a:gd name="T1" fmla="*/ 0 h 173"/>
              <a:gd name="T2" fmla="*/ 0 w 137"/>
              <a:gd name="T3" fmla="*/ 173 h 173"/>
              <a:gd name="T4" fmla="*/ 137 w 137"/>
              <a:gd name="T5" fmla="*/ 173 h 173"/>
              <a:gd name="T6" fmla="*/ 137 w 137"/>
              <a:gd name="T7" fmla="*/ 0 h 173"/>
              <a:gd name="T8" fmla="*/ 0 w 137"/>
              <a:gd name="T9" fmla="*/ 0 h 173"/>
              <a:gd name="T10" fmla="*/ 125 w 137"/>
              <a:gd name="T11" fmla="*/ 155 h 173"/>
              <a:gd name="T12" fmla="*/ 12 w 137"/>
              <a:gd name="T13" fmla="*/ 155 h 173"/>
              <a:gd name="T14" fmla="*/ 12 w 137"/>
              <a:gd name="T15" fmla="*/ 136 h 173"/>
              <a:gd name="T16" fmla="*/ 125 w 137"/>
              <a:gd name="T17" fmla="*/ 136 h 173"/>
              <a:gd name="T18" fmla="*/ 125 w 137"/>
              <a:gd name="T19" fmla="*/ 155 h 173"/>
              <a:gd name="T20" fmla="*/ 125 w 137"/>
              <a:gd name="T21" fmla="*/ 116 h 173"/>
              <a:gd name="T22" fmla="*/ 12 w 137"/>
              <a:gd name="T23" fmla="*/ 116 h 173"/>
              <a:gd name="T24" fmla="*/ 12 w 137"/>
              <a:gd name="T25" fmla="*/ 96 h 173"/>
              <a:gd name="T26" fmla="*/ 125 w 137"/>
              <a:gd name="T27" fmla="*/ 96 h 173"/>
              <a:gd name="T28" fmla="*/ 125 w 137"/>
              <a:gd name="T29" fmla="*/ 116 h 173"/>
              <a:gd name="T30" fmla="*/ 125 w 137"/>
              <a:gd name="T31" fmla="*/ 76 h 173"/>
              <a:gd name="T32" fmla="*/ 12 w 137"/>
              <a:gd name="T33" fmla="*/ 76 h 173"/>
              <a:gd name="T34" fmla="*/ 12 w 137"/>
              <a:gd name="T35" fmla="*/ 56 h 173"/>
              <a:gd name="T36" fmla="*/ 125 w 137"/>
              <a:gd name="T37" fmla="*/ 56 h 173"/>
              <a:gd name="T38" fmla="*/ 125 w 137"/>
              <a:gd name="T39" fmla="*/ 76 h 173"/>
              <a:gd name="T40" fmla="*/ 125 w 137"/>
              <a:gd name="T41" fmla="*/ 36 h 173"/>
              <a:gd name="T42" fmla="*/ 12 w 137"/>
              <a:gd name="T43" fmla="*/ 36 h 173"/>
              <a:gd name="T44" fmla="*/ 12 w 137"/>
              <a:gd name="T45" fmla="*/ 18 h 173"/>
              <a:gd name="T46" fmla="*/ 125 w 137"/>
              <a:gd name="T47" fmla="*/ 18 h 173"/>
              <a:gd name="T48" fmla="*/ 125 w 137"/>
              <a:gd name="T49" fmla="*/ 36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7" h="173">
                <a:moveTo>
                  <a:pt x="0" y="0"/>
                </a:moveTo>
                <a:lnTo>
                  <a:pt x="0" y="173"/>
                </a:lnTo>
                <a:lnTo>
                  <a:pt x="137" y="173"/>
                </a:lnTo>
                <a:lnTo>
                  <a:pt x="137" y="0"/>
                </a:lnTo>
                <a:lnTo>
                  <a:pt x="0" y="0"/>
                </a:lnTo>
                <a:close/>
                <a:moveTo>
                  <a:pt x="125" y="155"/>
                </a:moveTo>
                <a:lnTo>
                  <a:pt x="12" y="155"/>
                </a:lnTo>
                <a:lnTo>
                  <a:pt x="12" y="136"/>
                </a:lnTo>
                <a:lnTo>
                  <a:pt x="125" y="136"/>
                </a:lnTo>
                <a:lnTo>
                  <a:pt x="125" y="155"/>
                </a:lnTo>
                <a:close/>
                <a:moveTo>
                  <a:pt x="125" y="116"/>
                </a:moveTo>
                <a:lnTo>
                  <a:pt x="12" y="116"/>
                </a:lnTo>
                <a:lnTo>
                  <a:pt x="12" y="96"/>
                </a:lnTo>
                <a:lnTo>
                  <a:pt x="125" y="96"/>
                </a:lnTo>
                <a:lnTo>
                  <a:pt x="125" y="116"/>
                </a:lnTo>
                <a:close/>
                <a:moveTo>
                  <a:pt x="125" y="76"/>
                </a:moveTo>
                <a:lnTo>
                  <a:pt x="12" y="76"/>
                </a:lnTo>
                <a:lnTo>
                  <a:pt x="12" y="56"/>
                </a:lnTo>
                <a:lnTo>
                  <a:pt x="125" y="56"/>
                </a:lnTo>
                <a:lnTo>
                  <a:pt x="125" y="76"/>
                </a:lnTo>
                <a:close/>
                <a:moveTo>
                  <a:pt x="125" y="36"/>
                </a:moveTo>
                <a:lnTo>
                  <a:pt x="12" y="36"/>
                </a:lnTo>
                <a:lnTo>
                  <a:pt x="12" y="18"/>
                </a:lnTo>
                <a:lnTo>
                  <a:pt x="125" y="18"/>
                </a:lnTo>
                <a:lnTo>
                  <a:pt x="125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6" name="Freeform 99"/>
          <p:cNvSpPr/>
          <p:nvPr/>
        </p:nvSpPr>
        <p:spPr bwMode="auto">
          <a:xfrm>
            <a:off x="4497917" y="3373967"/>
            <a:ext cx="177800" cy="154517"/>
          </a:xfrm>
          <a:custGeom>
            <a:avLst/>
            <a:gdLst>
              <a:gd name="T0" fmla="*/ 59 w 59"/>
              <a:gd name="T1" fmla="*/ 51 h 51"/>
              <a:gd name="T2" fmla="*/ 59 w 59"/>
              <a:gd name="T3" fmla="*/ 29 h 51"/>
              <a:gd name="T4" fmla="*/ 29 w 59"/>
              <a:gd name="T5" fmla="*/ 0 h 51"/>
              <a:gd name="T6" fmla="*/ 0 w 59"/>
              <a:gd name="T7" fmla="*/ 29 h 51"/>
              <a:gd name="T8" fmla="*/ 0 w 59"/>
              <a:gd name="T9" fmla="*/ 51 h 51"/>
              <a:gd name="T10" fmla="*/ 59 w 59"/>
              <a:gd name="T11" fmla="*/ 51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9" h="51">
                <a:moveTo>
                  <a:pt x="59" y="51"/>
                </a:moveTo>
                <a:cubicBezTo>
                  <a:pt x="59" y="29"/>
                  <a:pt x="59" y="29"/>
                  <a:pt x="59" y="29"/>
                </a:cubicBezTo>
                <a:cubicBezTo>
                  <a:pt x="59" y="13"/>
                  <a:pt x="45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51"/>
                  <a:pt x="0" y="51"/>
                  <a:pt x="0" y="51"/>
                </a:cubicBezTo>
                <a:lnTo>
                  <a:pt x="59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7" name="Oval 100"/>
          <p:cNvSpPr>
            <a:spLocks noChangeArrowheads="1"/>
          </p:cNvSpPr>
          <p:nvPr/>
        </p:nvSpPr>
        <p:spPr bwMode="auto">
          <a:xfrm>
            <a:off x="5365751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8" name="Freeform 101"/>
          <p:cNvSpPr/>
          <p:nvPr/>
        </p:nvSpPr>
        <p:spPr bwMode="auto">
          <a:xfrm>
            <a:off x="5342467" y="3399367"/>
            <a:ext cx="158751" cy="146051"/>
          </a:xfrm>
          <a:custGeom>
            <a:avLst/>
            <a:gdLst>
              <a:gd name="T0" fmla="*/ 27 w 53"/>
              <a:gd name="T1" fmla="*/ 0 h 49"/>
              <a:gd name="T2" fmla="*/ 0 w 53"/>
              <a:gd name="T3" fmla="*/ 26 h 49"/>
              <a:gd name="T4" fmla="*/ 0 w 53"/>
              <a:gd name="T5" fmla="*/ 49 h 49"/>
              <a:gd name="T6" fmla="*/ 53 w 53"/>
              <a:gd name="T7" fmla="*/ 49 h 49"/>
              <a:gd name="T8" fmla="*/ 53 w 53"/>
              <a:gd name="T9" fmla="*/ 26 h 49"/>
              <a:gd name="T10" fmla="*/ 27 w 53"/>
              <a:gd name="T1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" h="49">
                <a:moveTo>
                  <a:pt x="27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9" name="Oval 102"/>
          <p:cNvSpPr>
            <a:spLocks noChangeArrowheads="1"/>
          </p:cNvSpPr>
          <p:nvPr/>
        </p:nvSpPr>
        <p:spPr bwMode="auto">
          <a:xfrm>
            <a:off x="5672667" y="3268133"/>
            <a:ext cx="114300" cy="1121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0" name="Freeform 103"/>
          <p:cNvSpPr/>
          <p:nvPr/>
        </p:nvSpPr>
        <p:spPr bwMode="auto">
          <a:xfrm>
            <a:off x="5651500" y="3399367"/>
            <a:ext cx="160867" cy="146051"/>
          </a:xfrm>
          <a:custGeom>
            <a:avLst/>
            <a:gdLst>
              <a:gd name="T0" fmla="*/ 26 w 53"/>
              <a:gd name="T1" fmla="*/ 0 h 49"/>
              <a:gd name="T2" fmla="*/ 0 w 53"/>
              <a:gd name="T3" fmla="*/ 26 h 49"/>
              <a:gd name="T4" fmla="*/ 0 w 53"/>
              <a:gd name="T5" fmla="*/ 49 h 49"/>
              <a:gd name="T6" fmla="*/ 53 w 53"/>
              <a:gd name="T7" fmla="*/ 49 h 49"/>
              <a:gd name="T8" fmla="*/ 53 w 53"/>
              <a:gd name="T9" fmla="*/ 26 h 49"/>
              <a:gd name="T10" fmla="*/ 26 w 53"/>
              <a:gd name="T11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3" h="49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9"/>
                  <a:pt x="0" y="49"/>
                  <a:pt x="0" y="49"/>
                </a:cubicBezTo>
                <a:cubicBezTo>
                  <a:pt x="53" y="49"/>
                  <a:pt x="53" y="49"/>
                  <a:pt x="53" y="49"/>
                </a:cubicBezTo>
                <a:cubicBezTo>
                  <a:pt x="53" y="26"/>
                  <a:pt x="53" y="26"/>
                  <a:pt x="53" y="26"/>
                </a:cubicBezTo>
                <a:cubicBezTo>
                  <a:pt x="53" y="12"/>
                  <a:pt x="41" y="0"/>
                  <a:pt x="2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1" name="Oval 104"/>
          <p:cNvSpPr>
            <a:spLocks noChangeArrowheads="1"/>
          </p:cNvSpPr>
          <p:nvPr/>
        </p:nvSpPr>
        <p:spPr bwMode="auto">
          <a:xfrm>
            <a:off x="5520267" y="3130551"/>
            <a:ext cx="114300" cy="1121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2" name="Freeform 105"/>
          <p:cNvSpPr/>
          <p:nvPr/>
        </p:nvSpPr>
        <p:spPr bwMode="auto">
          <a:xfrm>
            <a:off x="5496984" y="3259667"/>
            <a:ext cx="160867" cy="148167"/>
          </a:xfrm>
          <a:custGeom>
            <a:avLst/>
            <a:gdLst>
              <a:gd name="T0" fmla="*/ 54 w 54"/>
              <a:gd name="T1" fmla="*/ 27 h 49"/>
              <a:gd name="T2" fmla="*/ 27 w 54"/>
              <a:gd name="T3" fmla="*/ 0 h 49"/>
              <a:gd name="T4" fmla="*/ 0 w 54"/>
              <a:gd name="T5" fmla="*/ 27 h 49"/>
              <a:gd name="T6" fmla="*/ 0 w 54"/>
              <a:gd name="T7" fmla="*/ 49 h 49"/>
              <a:gd name="T8" fmla="*/ 54 w 54"/>
              <a:gd name="T9" fmla="*/ 49 h 49"/>
              <a:gd name="T10" fmla="*/ 54 w 54"/>
              <a:gd name="T11" fmla="*/ 27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4" h="49">
                <a:moveTo>
                  <a:pt x="54" y="27"/>
                </a:move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49"/>
                  <a:pt x="0" y="49"/>
                  <a:pt x="0" y="49"/>
                </a:cubicBezTo>
                <a:cubicBezTo>
                  <a:pt x="54" y="49"/>
                  <a:pt x="54" y="49"/>
                  <a:pt x="54" y="49"/>
                </a:cubicBezTo>
                <a:lnTo>
                  <a:pt x="5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3" name="Oval 106"/>
          <p:cNvSpPr>
            <a:spLocks noChangeArrowheads="1"/>
          </p:cNvSpPr>
          <p:nvPr/>
        </p:nvSpPr>
        <p:spPr bwMode="auto">
          <a:xfrm>
            <a:off x="6426200" y="3242733"/>
            <a:ext cx="131233" cy="131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4" name="Freeform 107"/>
          <p:cNvSpPr/>
          <p:nvPr/>
        </p:nvSpPr>
        <p:spPr bwMode="auto">
          <a:xfrm>
            <a:off x="6398684" y="3395133"/>
            <a:ext cx="188383" cy="175684"/>
          </a:xfrm>
          <a:custGeom>
            <a:avLst/>
            <a:gdLst>
              <a:gd name="T0" fmla="*/ 31 w 63"/>
              <a:gd name="T1" fmla="*/ 0 h 58"/>
              <a:gd name="T2" fmla="*/ 0 w 63"/>
              <a:gd name="T3" fmla="*/ 31 h 58"/>
              <a:gd name="T4" fmla="*/ 0 w 63"/>
              <a:gd name="T5" fmla="*/ 58 h 58"/>
              <a:gd name="T6" fmla="*/ 63 w 63"/>
              <a:gd name="T7" fmla="*/ 58 h 58"/>
              <a:gd name="T8" fmla="*/ 63 w 63"/>
              <a:gd name="T9" fmla="*/ 31 h 58"/>
              <a:gd name="T10" fmla="*/ 31 w 63"/>
              <a:gd name="T1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" h="58">
                <a:moveTo>
                  <a:pt x="31" y="0"/>
                </a:moveTo>
                <a:cubicBezTo>
                  <a:pt x="14" y="0"/>
                  <a:pt x="0" y="14"/>
                  <a:pt x="0" y="31"/>
                </a:cubicBezTo>
                <a:cubicBezTo>
                  <a:pt x="0" y="58"/>
                  <a:pt x="0" y="58"/>
                  <a:pt x="0" y="58"/>
                </a:cubicBezTo>
                <a:cubicBezTo>
                  <a:pt x="63" y="58"/>
                  <a:pt x="63" y="58"/>
                  <a:pt x="63" y="58"/>
                </a:cubicBezTo>
                <a:cubicBezTo>
                  <a:pt x="63" y="31"/>
                  <a:pt x="63" y="31"/>
                  <a:pt x="63" y="31"/>
                </a:cubicBezTo>
                <a:cubicBezTo>
                  <a:pt x="63" y="14"/>
                  <a:pt x="49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5" name="Freeform 108"/>
          <p:cNvSpPr>
            <a:spLocks noEditPoints="1"/>
          </p:cNvSpPr>
          <p:nvPr/>
        </p:nvSpPr>
        <p:spPr bwMode="auto">
          <a:xfrm>
            <a:off x="6165851" y="3117851"/>
            <a:ext cx="499533" cy="469900"/>
          </a:xfrm>
          <a:custGeom>
            <a:avLst/>
            <a:gdLst>
              <a:gd name="T0" fmla="*/ 142 w 166"/>
              <a:gd name="T1" fmla="*/ 99 h 156"/>
              <a:gd name="T2" fmla="*/ 147 w 166"/>
              <a:gd name="T3" fmla="*/ 24 h 156"/>
              <a:gd name="T4" fmla="*/ 71 w 166"/>
              <a:gd name="T5" fmla="*/ 19 h 156"/>
              <a:gd name="T6" fmla="*/ 65 w 166"/>
              <a:gd name="T7" fmla="*/ 92 h 156"/>
              <a:gd name="T8" fmla="*/ 52 w 166"/>
              <a:gd name="T9" fmla="*/ 103 h 156"/>
              <a:gd name="T10" fmla="*/ 47 w 166"/>
              <a:gd name="T11" fmla="*/ 98 h 156"/>
              <a:gd name="T12" fmla="*/ 0 w 166"/>
              <a:gd name="T13" fmla="*/ 140 h 156"/>
              <a:gd name="T14" fmla="*/ 14 w 166"/>
              <a:gd name="T15" fmla="*/ 156 h 156"/>
              <a:gd name="T16" fmla="*/ 61 w 166"/>
              <a:gd name="T17" fmla="*/ 114 h 156"/>
              <a:gd name="T18" fmla="*/ 57 w 166"/>
              <a:gd name="T19" fmla="*/ 109 h 156"/>
              <a:gd name="T20" fmla="*/ 70 w 166"/>
              <a:gd name="T21" fmla="*/ 97 h 156"/>
              <a:gd name="T22" fmla="*/ 142 w 166"/>
              <a:gd name="T23" fmla="*/ 99 h 156"/>
              <a:gd name="T24" fmla="*/ 75 w 166"/>
              <a:gd name="T25" fmla="*/ 23 h 156"/>
              <a:gd name="T26" fmla="*/ 143 w 166"/>
              <a:gd name="T27" fmla="*/ 27 h 156"/>
              <a:gd name="T28" fmla="*/ 139 w 166"/>
              <a:gd name="T29" fmla="*/ 95 h 156"/>
              <a:gd name="T30" fmla="*/ 71 w 166"/>
              <a:gd name="T31" fmla="*/ 91 h 156"/>
              <a:gd name="T32" fmla="*/ 75 w 166"/>
              <a:gd name="T33" fmla="*/ 23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6" h="156">
                <a:moveTo>
                  <a:pt x="142" y="99"/>
                </a:moveTo>
                <a:cubicBezTo>
                  <a:pt x="165" y="80"/>
                  <a:pt x="166" y="46"/>
                  <a:pt x="147" y="24"/>
                </a:cubicBezTo>
                <a:cubicBezTo>
                  <a:pt x="127" y="2"/>
                  <a:pt x="93" y="0"/>
                  <a:pt x="71" y="19"/>
                </a:cubicBezTo>
                <a:cubicBezTo>
                  <a:pt x="50" y="38"/>
                  <a:pt x="48" y="70"/>
                  <a:pt x="65" y="92"/>
                </a:cubicBezTo>
                <a:cubicBezTo>
                  <a:pt x="52" y="103"/>
                  <a:pt x="52" y="103"/>
                  <a:pt x="52" y="103"/>
                </a:cubicBezTo>
                <a:cubicBezTo>
                  <a:pt x="47" y="98"/>
                  <a:pt x="47" y="98"/>
                  <a:pt x="47" y="98"/>
                </a:cubicBezTo>
                <a:cubicBezTo>
                  <a:pt x="0" y="140"/>
                  <a:pt x="0" y="140"/>
                  <a:pt x="0" y="140"/>
                </a:cubicBezTo>
                <a:cubicBezTo>
                  <a:pt x="14" y="156"/>
                  <a:pt x="14" y="156"/>
                  <a:pt x="14" y="156"/>
                </a:cubicBezTo>
                <a:cubicBezTo>
                  <a:pt x="61" y="114"/>
                  <a:pt x="61" y="114"/>
                  <a:pt x="61" y="114"/>
                </a:cubicBezTo>
                <a:cubicBezTo>
                  <a:pt x="57" y="109"/>
                  <a:pt x="57" y="109"/>
                  <a:pt x="57" y="109"/>
                </a:cubicBezTo>
                <a:cubicBezTo>
                  <a:pt x="70" y="97"/>
                  <a:pt x="70" y="97"/>
                  <a:pt x="70" y="97"/>
                </a:cubicBezTo>
                <a:cubicBezTo>
                  <a:pt x="89" y="117"/>
                  <a:pt x="121" y="118"/>
                  <a:pt x="142" y="99"/>
                </a:cubicBezTo>
                <a:close/>
                <a:moveTo>
                  <a:pt x="75" y="23"/>
                </a:moveTo>
                <a:cubicBezTo>
                  <a:pt x="95" y="5"/>
                  <a:pt x="125" y="7"/>
                  <a:pt x="143" y="27"/>
                </a:cubicBezTo>
                <a:cubicBezTo>
                  <a:pt x="161" y="47"/>
                  <a:pt x="159" y="78"/>
                  <a:pt x="139" y="95"/>
                </a:cubicBezTo>
                <a:cubicBezTo>
                  <a:pt x="119" y="113"/>
                  <a:pt x="88" y="111"/>
                  <a:pt x="71" y="91"/>
                </a:cubicBezTo>
                <a:cubicBezTo>
                  <a:pt x="53" y="71"/>
                  <a:pt x="55" y="41"/>
                  <a:pt x="75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6" name="Oval 109"/>
          <p:cNvSpPr>
            <a:spLocks noChangeArrowheads="1"/>
          </p:cNvSpPr>
          <p:nvPr/>
        </p:nvSpPr>
        <p:spPr bwMode="auto">
          <a:xfrm>
            <a:off x="7059084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7" name="Freeform 110"/>
          <p:cNvSpPr/>
          <p:nvPr/>
        </p:nvSpPr>
        <p:spPr bwMode="auto">
          <a:xfrm>
            <a:off x="7048500" y="3536951"/>
            <a:ext cx="95251" cy="42333"/>
          </a:xfrm>
          <a:custGeom>
            <a:avLst/>
            <a:gdLst>
              <a:gd name="T0" fmla="*/ 16 w 32"/>
              <a:gd name="T1" fmla="*/ 0 h 14"/>
              <a:gd name="T2" fmla="*/ 0 w 32"/>
              <a:gd name="T3" fmla="*/ 14 h 14"/>
              <a:gd name="T4" fmla="*/ 32 w 32"/>
              <a:gd name="T5" fmla="*/ 14 h 14"/>
              <a:gd name="T6" fmla="*/ 16 w 32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8" name="Oval 111"/>
          <p:cNvSpPr>
            <a:spLocks noChangeArrowheads="1"/>
          </p:cNvSpPr>
          <p:nvPr/>
        </p:nvSpPr>
        <p:spPr bwMode="auto">
          <a:xfrm>
            <a:off x="7171267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9" name="Freeform 112"/>
          <p:cNvSpPr/>
          <p:nvPr/>
        </p:nvSpPr>
        <p:spPr bwMode="auto">
          <a:xfrm>
            <a:off x="7156451" y="3536951"/>
            <a:ext cx="99483" cy="42333"/>
          </a:xfrm>
          <a:custGeom>
            <a:avLst/>
            <a:gdLst>
              <a:gd name="T0" fmla="*/ 17 w 33"/>
              <a:gd name="T1" fmla="*/ 0 h 14"/>
              <a:gd name="T2" fmla="*/ 0 w 33"/>
              <a:gd name="T3" fmla="*/ 14 h 14"/>
              <a:gd name="T4" fmla="*/ 33 w 33"/>
              <a:gd name="T5" fmla="*/ 14 h 14"/>
              <a:gd name="T6" fmla="*/ 17 w 33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14">
                <a:moveTo>
                  <a:pt x="17" y="0"/>
                </a:moveTo>
                <a:cubicBezTo>
                  <a:pt x="8" y="0"/>
                  <a:pt x="2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2" y="7"/>
                  <a:pt x="25" y="0"/>
                  <a:pt x="1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0" name="Oval 113"/>
          <p:cNvSpPr>
            <a:spLocks noChangeArrowheads="1"/>
          </p:cNvSpPr>
          <p:nvPr/>
        </p:nvSpPr>
        <p:spPr bwMode="auto">
          <a:xfrm>
            <a:off x="7281333" y="3458633"/>
            <a:ext cx="69851" cy="698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1" name="Freeform 114"/>
          <p:cNvSpPr/>
          <p:nvPr/>
        </p:nvSpPr>
        <p:spPr bwMode="auto">
          <a:xfrm>
            <a:off x="7266517" y="3536951"/>
            <a:ext cx="99483" cy="42333"/>
          </a:xfrm>
          <a:custGeom>
            <a:avLst/>
            <a:gdLst>
              <a:gd name="T0" fmla="*/ 16 w 33"/>
              <a:gd name="T1" fmla="*/ 0 h 14"/>
              <a:gd name="T2" fmla="*/ 0 w 33"/>
              <a:gd name="T3" fmla="*/ 14 h 14"/>
              <a:gd name="T4" fmla="*/ 33 w 33"/>
              <a:gd name="T5" fmla="*/ 14 h 14"/>
              <a:gd name="T6" fmla="*/ 16 w 33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3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1" y="7"/>
                  <a:pt x="25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2" name="Oval 115"/>
          <p:cNvSpPr>
            <a:spLocks noChangeArrowheads="1"/>
          </p:cNvSpPr>
          <p:nvPr/>
        </p:nvSpPr>
        <p:spPr bwMode="auto">
          <a:xfrm>
            <a:off x="7393517" y="34586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3" name="Freeform 116"/>
          <p:cNvSpPr/>
          <p:nvPr/>
        </p:nvSpPr>
        <p:spPr bwMode="auto">
          <a:xfrm>
            <a:off x="7378700" y="3536951"/>
            <a:ext cx="95251" cy="42333"/>
          </a:xfrm>
          <a:custGeom>
            <a:avLst/>
            <a:gdLst>
              <a:gd name="T0" fmla="*/ 16 w 32"/>
              <a:gd name="T1" fmla="*/ 0 h 14"/>
              <a:gd name="T2" fmla="*/ 0 w 32"/>
              <a:gd name="T3" fmla="*/ 14 h 14"/>
              <a:gd name="T4" fmla="*/ 32 w 32"/>
              <a:gd name="T5" fmla="*/ 14 h 14"/>
              <a:gd name="T6" fmla="*/ 16 w 32"/>
              <a:gd name="T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14">
                <a:moveTo>
                  <a:pt x="16" y="0"/>
                </a:moveTo>
                <a:cubicBezTo>
                  <a:pt x="8" y="0"/>
                  <a:pt x="1" y="7"/>
                  <a:pt x="0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1" y="7"/>
                  <a:pt x="24" y="0"/>
                  <a:pt x="1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4" name="Freeform 117"/>
          <p:cNvSpPr>
            <a:spLocks noEditPoints="1"/>
          </p:cNvSpPr>
          <p:nvPr/>
        </p:nvSpPr>
        <p:spPr bwMode="auto">
          <a:xfrm>
            <a:off x="7029451" y="3170767"/>
            <a:ext cx="463549" cy="266700"/>
          </a:xfrm>
          <a:custGeom>
            <a:avLst/>
            <a:gdLst>
              <a:gd name="T0" fmla="*/ 77 w 154"/>
              <a:gd name="T1" fmla="*/ 4 h 89"/>
              <a:gd name="T2" fmla="*/ 0 w 154"/>
              <a:gd name="T3" fmla="*/ 0 h 89"/>
              <a:gd name="T4" fmla="*/ 0 w 154"/>
              <a:gd name="T5" fmla="*/ 89 h 89"/>
              <a:gd name="T6" fmla="*/ 77 w 154"/>
              <a:gd name="T7" fmla="*/ 86 h 89"/>
              <a:gd name="T8" fmla="*/ 154 w 154"/>
              <a:gd name="T9" fmla="*/ 89 h 89"/>
              <a:gd name="T10" fmla="*/ 154 w 154"/>
              <a:gd name="T11" fmla="*/ 0 h 89"/>
              <a:gd name="T12" fmla="*/ 77 w 154"/>
              <a:gd name="T13" fmla="*/ 4 h 89"/>
              <a:gd name="T14" fmla="*/ 145 w 154"/>
              <a:gd name="T15" fmla="*/ 83 h 89"/>
              <a:gd name="T16" fmla="*/ 77 w 154"/>
              <a:gd name="T17" fmla="*/ 80 h 89"/>
              <a:gd name="T18" fmla="*/ 9 w 154"/>
              <a:gd name="T19" fmla="*/ 83 h 89"/>
              <a:gd name="T20" fmla="*/ 9 w 154"/>
              <a:gd name="T21" fmla="*/ 6 h 89"/>
              <a:gd name="T22" fmla="*/ 77 w 154"/>
              <a:gd name="T23" fmla="*/ 10 h 89"/>
              <a:gd name="T24" fmla="*/ 145 w 154"/>
              <a:gd name="T25" fmla="*/ 6 h 89"/>
              <a:gd name="T26" fmla="*/ 145 w 154"/>
              <a:gd name="T27" fmla="*/ 83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4" h="89">
                <a:moveTo>
                  <a:pt x="77" y="4"/>
                </a:moveTo>
                <a:cubicBezTo>
                  <a:pt x="0" y="0"/>
                  <a:pt x="0" y="0"/>
                  <a:pt x="0" y="0"/>
                </a:cubicBezTo>
                <a:cubicBezTo>
                  <a:pt x="0" y="89"/>
                  <a:pt x="0" y="89"/>
                  <a:pt x="0" y="89"/>
                </a:cubicBezTo>
                <a:cubicBezTo>
                  <a:pt x="77" y="86"/>
                  <a:pt x="77" y="86"/>
                  <a:pt x="77" y="86"/>
                </a:cubicBezTo>
                <a:cubicBezTo>
                  <a:pt x="154" y="89"/>
                  <a:pt x="154" y="89"/>
                  <a:pt x="154" y="89"/>
                </a:cubicBezTo>
                <a:cubicBezTo>
                  <a:pt x="154" y="0"/>
                  <a:pt x="154" y="0"/>
                  <a:pt x="154" y="0"/>
                </a:cubicBezTo>
                <a:lnTo>
                  <a:pt x="77" y="4"/>
                </a:lnTo>
                <a:close/>
                <a:moveTo>
                  <a:pt x="145" y="83"/>
                </a:moveTo>
                <a:cubicBezTo>
                  <a:pt x="142" y="83"/>
                  <a:pt x="77" y="80"/>
                  <a:pt x="77" y="80"/>
                </a:cubicBezTo>
                <a:cubicBezTo>
                  <a:pt x="77" y="80"/>
                  <a:pt x="12" y="83"/>
                  <a:pt x="9" y="83"/>
                </a:cubicBezTo>
                <a:cubicBezTo>
                  <a:pt x="9" y="80"/>
                  <a:pt x="9" y="9"/>
                  <a:pt x="9" y="6"/>
                </a:cubicBezTo>
                <a:cubicBezTo>
                  <a:pt x="12" y="6"/>
                  <a:pt x="77" y="10"/>
                  <a:pt x="77" y="10"/>
                </a:cubicBezTo>
                <a:cubicBezTo>
                  <a:pt x="77" y="10"/>
                  <a:pt x="142" y="6"/>
                  <a:pt x="145" y="6"/>
                </a:cubicBezTo>
                <a:cubicBezTo>
                  <a:pt x="145" y="9"/>
                  <a:pt x="145" y="80"/>
                  <a:pt x="145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5" name="Freeform 118"/>
          <p:cNvSpPr/>
          <p:nvPr/>
        </p:nvSpPr>
        <p:spPr bwMode="auto">
          <a:xfrm>
            <a:off x="7929033" y="3200400"/>
            <a:ext cx="215900" cy="323851"/>
          </a:xfrm>
          <a:custGeom>
            <a:avLst/>
            <a:gdLst>
              <a:gd name="T0" fmla="*/ 102 w 102"/>
              <a:gd name="T1" fmla="*/ 0 h 153"/>
              <a:gd name="T2" fmla="*/ 38 w 102"/>
              <a:gd name="T3" fmla="*/ 37 h 153"/>
              <a:gd name="T4" fmla="*/ 0 w 102"/>
              <a:gd name="T5" fmla="*/ 37 h 153"/>
              <a:gd name="T6" fmla="*/ 0 w 102"/>
              <a:gd name="T7" fmla="*/ 116 h 153"/>
              <a:gd name="T8" fmla="*/ 38 w 102"/>
              <a:gd name="T9" fmla="*/ 116 h 153"/>
              <a:gd name="T10" fmla="*/ 102 w 102"/>
              <a:gd name="T11" fmla="*/ 153 h 153"/>
              <a:gd name="T12" fmla="*/ 102 w 102"/>
              <a:gd name="T13" fmla="*/ 0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" h="153">
                <a:moveTo>
                  <a:pt x="102" y="0"/>
                </a:moveTo>
                <a:lnTo>
                  <a:pt x="38" y="37"/>
                </a:lnTo>
                <a:lnTo>
                  <a:pt x="0" y="37"/>
                </a:lnTo>
                <a:lnTo>
                  <a:pt x="0" y="116"/>
                </a:lnTo>
                <a:lnTo>
                  <a:pt x="38" y="116"/>
                </a:lnTo>
                <a:lnTo>
                  <a:pt x="102" y="153"/>
                </a:lnTo>
                <a:lnTo>
                  <a:pt x="10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6" name="Rectangle 119"/>
          <p:cNvSpPr>
            <a:spLocks noChangeArrowheads="1"/>
          </p:cNvSpPr>
          <p:nvPr/>
        </p:nvSpPr>
        <p:spPr bwMode="auto">
          <a:xfrm>
            <a:off x="8178800" y="3280833"/>
            <a:ext cx="23284" cy="1629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7" name="Rectangle 120"/>
          <p:cNvSpPr>
            <a:spLocks noChangeArrowheads="1"/>
          </p:cNvSpPr>
          <p:nvPr/>
        </p:nvSpPr>
        <p:spPr bwMode="auto">
          <a:xfrm>
            <a:off x="8229600" y="3259667"/>
            <a:ext cx="23284" cy="2053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8" name="Rectangle 121"/>
          <p:cNvSpPr>
            <a:spLocks noChangeArrowheads="1"/>
          </p:cNvSpPr>
          <p:nvPr/>
        </p:nvSpPr>
        <p:spPr bwMode="auto">
          <a:xfrm>
            <a:off x="8278284" y="3238500"/>
            <a:ext cx="23283" cy="2476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9" name="Freeform 122"/>
          <p:cNvSpPr/>
          <p:nvPr/>
        </p:nvSpPr>
        <p:spPr bwMode="auto">
          <a:xfrm>
            <a:off x="8849784" y="3043767"/>
            <a:ext cx="311149" cy="649817"/>
          </a:xfrm>
          <a:custGeom>
            <a:avLst/>
            <a:gdLst>
              <a:gd name="T0" fmla="*/ 72 w 104"/>
              <a:gd name="T1" fmla="*/ 91 h 216"/>
              <a:gd name="T2" fmla="*/ 61 w 104"/>
              <a:gd name="T3" fmla="*/ 57 h 216"/>
              <a:gd name="T4" fmla="*/ 61 w 104"/>
              <a:gd name="T5" fmla="*/ 30 h 216"/>
              <a:gd name="T6" fmla="*/ 65 w 104"/>
              <a:gd name="T7" fmla="*/ 30 h 216"/>
              <a:gd name="T8" fmla="*/ 65 w 104"/>
              <a:gd name="T9" fmla="*/ 26 h 216"/>
              <a:gd name="T10" fmla="*/ 61 w 104"/>
              <a:gd name="T11" fmla="*/ 26 h 216"/>
              <a:gd name="T12" fmla="*/ 61 w 104"/>
              <a:gd name="T13" fmla="*/ 0 h 216"/>
              <a:gd name="T14" fmla="*/ 43 w 104"/>
              <a:gd name="T15" fmla="*/ 0 h 216"/>
              <a:gd name="T16" fmla="*/ 43 w 104"/>
              <a:gd name="T17" fmla="*/ 26 h 216"/>
              <a:gd name="T18" fmla="*/ 39 w 104"/>
              <a:gd name="T19" fmla="*/ 26 h 216"/>
              <a:gd name="T20" fmla="*/ 39 w 104"/>
              <a:gd name="T21" fmla="*/ 30 h 216"/>
              <a:gd name="T22" fmla="*/ 43 w 104"/>
              <a:gd name="T23" fmla="*/ 30 h 216"/>
              <a:gd name="T24" fmla="*/ 43 w 104"/>
              <a:gd name="T25" fmla="*/ 57 h 216"/>
              <a:gd name="T26" fmla="*/ 32 w 104"/>
              <a:gd name="T27" fmla="*/ 91 h 216"/>
              <a:gd name="T28" fmla="*/ 23 w 104"/>
              <a:gd name="T29" fmla="*/ 216 h 216"/>
              <a:gd name="T30" fmla="*/ 50 w 104"/>
              <a:gd name="T31" fmla="*/ 216 h 216"/>
              <a:gd name="T32" fmla="*/ 52 w 104"/>
              <a:gd name="T33" fmla="*/ 215 h 216"/>
              <a:gd name="T34" fmla="*/ 54 w 104"/>
              <a:gd name="T35" fmla="*/ 216 h 216"/>
              <a:gd name="T36" fmla="*/ 81 w 104"/>
              <a:gd name="T37" fmla="*/ 216 h 216"/>
              <a:gd name="T38" fmla="*/ 72 w 104"/>
              <a:gd name="T39" fmla="*/ 91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4" h="216">
                <a:moveTo>
                  <a:pt x="72" y="91"/>
                </a:moveTo>
                <a:cubicBezTo>
                  <a:pt x="72" y="91"/>
                  <a:pt x="63" y="79"/>
                  <a:pt x="61" y="57"/>
                </a:cubicBezTo>
                <a:cubicBezTo>
                  <a:pt x="61" y="30"/>
                  <a:pt x="61" y="30"/>
                  <a:pt x="61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5" y="26"/>
                  <a:pt x="65" y="26"/>
                  <a:pt x="6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0"/>
                  <a:pt x="61" y="0"/>
                  <a:pt x="6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3" y="26"/>
                  <a:pt x="43" y="26"/>
                  <a:pt x="43" y="26"/>
                </a:cubicBezTo>
                <a:cubicBezTo>
                  <a:pt x="39" y="26"/>
                  <a:pt x="39" y="26"/>
                  <a:pt x="39" y="26"/>
                </a:cubicBezTo>
                <a:cubicBezTo>
                  <a:pt x="39" y="30"/>
                  <a:pt x="39" y="30"/>
                  <a:pt x="39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57"/>
                  <a:pt x="43" y="57"/>
                  <a:pt x="43" y="57"/>
                </a:cubicBezTo>
                <a:cubicBezTo>
                  <a:pt x="41" y="79"/>
                  <a:pt x="32" y="91"/>
                  <a:pt x="32" y="91"/>
                </a:cubicBezTo>
                <a:cubicBezTo>
                  <a:pt x="0" y="126"/>
                  <a:pt x="23" y="216"/>
                  <a:pt x="23" y="216"/>
                </a:cubicBezTo>
                <a:cubicBezTo>
                  <a:pt x="50" y="216"/>
                  <a:pt x="50" y="216"/>
                  <a:pt x="50" y="216"/>
                </a:cubicBezTo>
                <a:cubicBezTo>
                  <a:pt x="52" y="215"/>
                  <a:pt x="52" y="215"/>
                  <a:pt x="52" y="215"/>
                </a:cubicBezTo>
                <a:cubicBezTo>
                  <a:pt x="54" y="216"/>
                  <a:pt x="54" y="216"/>
                  <a:pt x="54" y="216"/>
                </a:cubicBezTo>
                <a:cubicBezTo>
                  <a:pt x="81" y="216"/>
                  <a:pt x="81" y="216"/>
                  <a:pt x="81" y="216"/>
                </a:cubicBezTo>
                <a:cubicBezTo>
                  <a:pt x="81" y="216"/>
                  <a:pt x="104" y="126"/>
                  <a:pt x="72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0" name="Freeform 123"/>
          <p:cNvSpPr/>
          <p:nvPr/>
        </p:nvSpPr>
        <p:spPr bwMode="auto">
          <a:xfrm>
            <a:off x="9876367" y="3164417"/>
            <a:ext cx="82551" cy="103716"/>
          </a:xfrm>
          <a:custGeom>
            <a:avLst/>
            <a:gdLst>
              <a:gd name="T0" fmla="*/ 6 w 27"/>
              <a:gd name="T1" fmla="*/ 33 h 35"/>
              <a:gd name="T2" fmla="*/ 6 w 27"/>
              <a:gd name="T3" fmla="*/ 33 h 35"/>
              <a:gd name="T4" fmla="*/ 17 w 27"/>
              <a:gd name="T5" fmla="*/ 28 h 35"/>
              <a:gd name="T6" fmla="*/ 25 w 27"/>
              <a:gd name="T7" fmla="*/ 14 h 35"/>
              <a:gd name="T8" fmla="*/ 20 w 27"/>
              <a:gd name="T9" fmla="*/ 3 h 35"/>
              <a:gd name="T10" fmla="*/ 17 w 27"/>
              <a:gd name="T11" fmla="*/ 2 h 35"/>
              <a:gd name="T12" fmla="*/ 5 w 27"/>
              <a:gd name="T13" fmla="*/ 6 h 35"/>
              <a:gd name="T14" fmla="*/ 2 w 27"/>
              <a:gd name="T15" fmla="*/ 21 h 35"/>
              <a:gd name="T16" fmla="*/ 6 w 27"/>
              <a:gd name="T17" fmla="*/ 3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7" h="35">
                <a:moveTo>
                  <a:pt x="6" y="33"/>
                </a:moveTo>
                <a:cubicBezTo>
                  <a:pt x="6" y="33"/>
                  <a:pt x="6" y="33"/>
                  <a:pt x="6" y="33"/>
                </a:cubicBezTo>
                <a:cubicBezTo>
                  <a:pt x="11" y="35"/>
                  <a:pt x="15" y="32"/>
                  <a:pt x="17" y="28"/>
                </a:cubicBezTo>
                <a:cubicBezTo>
                  <a:pt x="25" y="14"/>
                  <a:pt x="25" y="14"/>
                  <a:pt x="25" y="14"/>
                </a:cubicBezTo>
                <a:cubicBezTo>
                  <a:pt x="27" y="10"/>
                  <a:pt x="24" y="4"/>
                  <a:pt x="20" y="3"/>
                </a:cubicBezTo>
                <a:cubicBezTo>
                  <a:pt x="17" y="2"/>
                  <a:pt x="17" y="2"/>
                  <a:pt x="17" y="2"/>
                </a:cubicBezTo>
                <a:cubicBezTo>
                  <a:pt x="13" y="0"/>
                  <a:pt x="7" y="2"/>
                  <a:pt x="5" y="6"/>
                </a:cubicBezTo>
                <a:cubicBezTo>
                  <a:pt x="2" y="21"/>
                  <a:pt x="2" y="21"/>
                  <a:pt x="2" y="21"/>
                </a:cubicBezTo>
                <a:cubicBezTo>
                  <a:pt x="0" y="26"/>
                  <a:pt x="1" y="31"/>
                  <a:pt x="6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1" name="Freeform 124"/>
          <p:cNvSpPr/>
          <p:nvPr/>
        </p:nvSpPr>
        <p:spPr bwMode="auto">
          <a:xfrm>
            <a:off x="9861551" y="3263900"/>
            <a:ext cx="46567" cy="44451"/>
          </a:xfrm>
          <a:custGeom>
            <a:avLst/>
            <a:gdLst>
              <a:gd name="T0" fmla="*/ 14 w 15"/>
              <a:gd name="T1" fmla="*/ 10 h 15"/>
              <a:gd name="T2" fmla="*/ 10 w 15"/>
              <a:gd name="T3" fmla="*/ 1 h 15"/>
              <a:gd name="T4" fmla="*/ 1 w 15"/>
              <a:gd name="T5" fmla="*/ 5 h 15"/>
              <a:gd name="T6" fmla="*/ 5 w 15"/>
              <a:gd name="T7" fmla="*/ 13 h 15"/>
              <a:gd name="T8" fmla="*/ 14 w 15"/>
              <a:gd name="T9" fmla="*/ 1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5">
                <a:moveTo>
                  <a:pt x="14" y="10"/>
                </a:moveTo>
                <a:cubicBezTo>
                  <a:pt x="15" y="6"/>
                  <a:pt x="13" y="2"/>
                  <a:pt x="10" y="1"/>
                </a:cubicBezTo>
                <a:cubicBezTo>
                  <a:pt x="7" y="0"/>
                  <a:pt x="3" y="1"/>
                  <a:pt x="1" y="5"/>
                </a:cubicBezTo>
                <a:cubicBezTo>
                  <a:pt x="0" y="8"/>
                  <a:pt x="2" y="12"/>
                  <a:pt x="5" y="13"/>
                </a:cubicBezTo>
                <a:cubicBezTo>
                  <a:pt x="8" y="15"/>
                  <a:pt x="12" y="13"/>
                  <a:pt x="1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2" name="Freeform 125"/>
          <p:cNvSpPr/>
          <p:nvPr/>
        </p:nvSpPr>
        <p:spPr bwMode="auto">
          <a:xfrm>
            <a:off x="9759951" y="3259667"/>
            <a:ext cx="101600" cy="63500"/>
          </a:xfrm>
          <a:custGeom>
            <a:avLst/>
            <a:gdLst>
              <a:gd name="T0" fmla="*/ 33 w 34"/>
              <a:gd name="T1" fmla="*/ 8 h 21"/>
              <a:gd name="T2" fmla="*/ 24 w 34"/>
              <a:gd name="T3" fmla="*/ 1 h 21"/>
              <a:gd name="T4" fmla="*/ 8 w 34"/>
              <a:gd name="T5" fmla="*/ 0 h 21"/>
              <a:gd name="T6" fmla="*/ 0 w 34"/>
              <a:gd name="T7" fmla="*/ 10 h 21"/>
              <a:gd name="T8" fmla="*/ 0 w 34"/>
              <a:gd name="T9" fmla="*/ 12 h 21"/>
              <a:gd name="T10" fmla="*/ 10 w 34"/>
              <a:gd name="T11" fmla="*/ 21 h 21"/>
              <a:gd name="T12" fmla="*/ 25 w 34"/>
              <a:gd name="T13" fmla="*/ 18 h 21"/>
              <a:gd name="T14" fmla="*/ 33 w 34"/>
              <a:gd name="T15" fmla="*/ 9 h 21"/>
              <a:gd name="T16" fmla="*/ 33 w 34"/>
              <a:gd name="T17" fmla="*/ 8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4" h="21">
                <a:moveTo>
                  <a:pt x="33" y="8"/>
                </a:moveTo>
                <a:cubicBezTo>
                  <a:pt x="33" y="3"/>
                  <a:pt x="29" y="1"/>
                  <a:pt x="24" y="1"/>
                </a:cubicBez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5"/>
                  <a:pt x="0" y="10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7"/>
                  <a:pt x="5" y="21"/>
                  <a:pt x="10" y="21"/>
                </a:cubicBezTo>
                <a:cubicBezTo>
                  <a:pt x="25" y="18"/>
                  <a:pt x="25" y="18"/>
                  <a:pt x="25" y="18"/>
                </a:cubicBezTo>
                <a:cubicBezTo>
                  <a:pt x="30" y="17"/>
                  <a:pt x="34" y="14"/>
                  <a:pt x="33" y="9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3" name="Freeform 126"/>
          <p:cNvSpPr/>
          <p:nvPr/>
        </p:nvSpPr>
        <p:spPr bwMode="auto">
          <a:xfrm>
            <a:off x="9880600" y="3295651"/>
            <a:ext cx="86784" cy="105833"/>
          </a:xfrm>
          <a:custGeom>
            <a:avLst/>
            <a:gdLst>
              <a:gd name="T0" fmla="*/ 5 w 29"/>
              <a:gd name="T1" fmla="*/ 3 h 35"/>
              <a:gd name="T2" fmla="*/ 5 w 29"/>
              <a:gd name="T3" fmla="*/ 3 h 35"/>
              <a:gd name="T4" fmla="*/ 3 w 29"/>
              <a:gd name="T5" fmla="*/ 15 h 35"/>
              <a:gd name="T6" fmla="*/ 9 w 29"/>
              <a:gd name="T7" fmla="*/ 29 h 35"/>
              <a:gd name="T8" fmla="*/ 21 w 29"/>
              <a:gd name="T9" fmla="*/ 33 h 35"/>
              <a:gd name="T10" fmla="*/ 23 w 29"/>
              <a:gd name="T11" fmla="*/ 31 h 35"/>
              <a:gd name="T12" fmla="*/ 27 w 29"/>
              <a:gd name="T13" fmla="*/ 19 h 35"/>
              <a:gd name="T14" fmla="*/ 17 w 29"/>
              <a:gd name="T15" fmla="*/ 7 h 35"/>
              <a:gd name="T16" fmla="*/ 5 w 29"/>
              <a:gd name="T17" fmla="*/ 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" h="35"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1" y="6"/>
                  <a:pt x="0" y="11"/>
                  <a:pt x="3" y="15"/>
                </a:cubicBezTo>
                <a:cubicBezTo>
                  <a:pt x="9" y="29"/>
                  <a:pt x="9" y="29"/>
                  <a:pt x="9" y="29"/>
                </a:cubicBezTo>
                <a:cubicBezTo>
                  <a:pt x="11" y="34"/>
                  <a:pt x="17" y="35"/>
                  <a:pt x="21" y="33"/>
                </a:cubicBezTo>
                <a:cubicBezTo>
                  <a:pt x="23" y="31"/>
                  <a:pt x="23" y="31"/>
                  <a:pt x="23" y="31"/>
                </a:cubicBezTo>
                <a:cubicBezTo>
                  <a:pt x="28" y="29"/>
                  <a:pt x="29" y="23"/>
                  <a:pt x="27" y="19"/>
                </a:cubicBezTo>
                <a:cubicBezTo>
                  <a:pt x="17" y="7"/>
                  <a:pt x="17" y="7"/>
                  <a:pt x="17" y="7"/>
                </a:cubicBezTo>
                <a:cubicBezTo>
                  <a:pt x="14" y="2"/>
                  <a:pt x="10" y="0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4" name="Freeform 127"/>
          <p:cNvSpPr>
            <a:spLocks noEditPoints="1"/>
          </p:cNvSpPr>
          <p:nvPr/>
        </p:nvSpPr>
        <p:spPr bwMode="auto">
          <a:xfrm>
            <a:off x="9736667" y="3132667"/>
            <a:ext cx="294217" cy="482600"/>
          </a:xfrm>
          <a:custGeom>
            <a:avLst/>
            <a:gdLst>
              <a:gd name="T0" fmla="*/ 82 w 98"/>
              <a:gd name="T1" fmla="*/ 142 h 160"/>
              <a:gd name="T2" fmla="*/ 75 w 98"/>
              <a:gd name="T3" fmla="*/ 142 h 160"/>
              <a:gd name="T4" fmla="*/ 71 w 98"/>
              <a:gd name="T5" fmla="*/ 137 h 160"/>
              <a:gd name="T6" fmla="*/ 56 w 98"/>
              <a:gd name="T7" fmla="*/ 137 h 160"/>
              <a:gd name="T8" fmla="*/ 56 w 98"/>
              <a:gd name="T9" fmla="*/ 98 h 160"/>
              <a:gd name="T10" fmla="*/ 98 w 98"/>
              <a:gd name="T11" fmla="*/ 49 h 160"/>
              <a:gd name="T12" fmla="*/ 49 w 98"/>
              <a:gd name="T13" fmla="*/ 0 h 160"/>
              <a:gd name="T14" fmla="*/ 0 w 98"/>
              <a:gd name="T15" fmla="*/ 49 h 160"/>
              <a:gd name="T16" fmla="*/ 42 w 98"/>
              <a:gd name="T17" fmla="*/ 98 h 160"/>
              <a:gd name="T18" fmla="*/ 42 w 98"/>
              <a:gd name="T19" fmla="*/ 137 h 160"/>
              <a:gd name="T20" fmla="*/ 27 w 98"/>
              <a:gd name="T21" fmla="*/ 137 h 160"/>
              <a:gd name="T22" fmla="*/ 23 w 98"/>
              <a:gd name="T23" fmla="*/ 142 h 160"/>
              <a:gd name="T24" fmla="*/ 16 w 98"/>
              <a:gd name="T25" fmla="*/ 142 h 160"/>
              <a:gd name="T26" fmla="*/ 11 w 98"/>
              <a:gd name="T27" fmla="*/ 146 h 160"/>
              <a:gd name="T28" fmla="*/ 8 w 98"/>
              <a:gd name="T29" fmla="*/ 155 h 160"/>
              <a:gd name="T30" fmla="*/ 13 w 98"/>
              <a:gd name="T31" fmla="*/ 160 h 160"/>
              <a:gd name="T32" fmla="*/ 85 w 98"/>
              <a:gd name="T33" fmla="*/ 160 h 160"/>
              <a:gd name="T34" fmla="*/ 90 w 98"/>
              <a:gd name="T35" fmla="*/ 155 h 160"/>
              <a:gd name="T36" fmla="*/ 87 w 98"/>
              <a:gd name="T37" fmla="*/ 146 h 160"/>
              <a:gd name="T38" fmla="*/ 82 w 98"/>
              <a:gd name="T39" fmla="*/ 142 h 160"/>
              <a:gd name="T40" fmla="*/ 2 w 98"/>
              <a:gd name="T41" fmla="*/ 49 h 160"/>
              <a:gd name="T42" fmla="*/ 49 w 98"/>
              <a:gd name="T43" fmla="*/ 2 h 160"/>
              <a:gd name="T44" fmla="*/ 96 w 98"/>
              <a:gd name="T45" fmla="*/ 49 h 160"/>
              <a:gd name="T46" fmla="*/ 49 w 98"/>
              <a:gd name="T47" fmla="*/ 97 h 160"/>
              <a:gd name="T48" fmla="*/ 2 w 98"/>
              <a:gd name="T49" fmla="*/ 4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8" h="160">
                <a:moveTo>
                  <a:pt x="82" y="142"/>
                </a:moveTo>
                <a:cubicBezTo>
                  <a:pt x="75" y="142"/>
                  <a:pt x="75" y="142"/>
                  <a:pt x="75" y="142"/>
                </a:cubicBezTo>
                <a:cubicBezTo>
                  <a:pt x="75" y="139"/>
                  <a:pt x="73" y="137"/>
                  <a:pt x="71" y="137"/>
                </a:cubicBezTo>
                <a:cubicBezTo>
                  <a:pt x="56" y="137"/>
                  <a:pt x="56" y="137"/>
                  <a:pt x="56" y="137"/>
                </a:cubicBezTo>
                <a:cubicBezTo>
                  <a:pt x="56" y="98"/>
                  <a:pt x="56" y="98"/>
                  <a:pt x="56" y="98"/>
                </a:cubicBezTo>
                <a:cubicBezTo>
                  <a:pt x="80" y="95"/>
                  <a:pt x="98" y="74"/>
                  <a:pt x="98" y="49"/>
                </a:cubicBezTo>
                <a:cubicBezTo>
                  <a:pt x="98" y="22"/>
                  <a:pt x="76" y="0"/>
                  <a:pt x="49" y="0"/>
                </a:cubicBezTo>
                <a:cubicBezTo>
                  <a:pt x="22" y="0"/>
                  <a:pt x="0" y="22"/>
                  <a:pt x="0" y="49"/>
                </a:cubicBezTo>
                <a:cubicBezTo>
                  <a:pt x="0" y="74"/>
                  <a:pt x="18" y="95"/>
                  <a:pt x="42" y="98"/>
                </a:cubicBezTo>
                <a:cubicBezTo>
                  <a:pt x="42" y="137"/>
                  <a:pt x="42" y="137"/>
                  <a:pt x="42" y="137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25" y="137"/>
                  <a:pt x="23" y="139"/>
                  <a:pt x="23" y="142"/>
                </a:cubicBezTo>
                <a:cubicBezTo>
                  <a:pt x="16" y="142"/>
                  <a:pt x="16" y="142"/>
                  <a:pt x="16" y="142"/>
                </a:cubicBezTo>
                <a:cubicBezTo>
                  <a:pt x="13" y="142"/>
                  <a:pt x="11" y="144"/>
                  <a:pt x="11" y="146"/>
                </a:cubicBezTo>
                <a:cubicBezTo>
                  <a:pt x="8" y="155"/>
                  <a:pt x="8" y="155"/>
                  <a:pt x="8" y="155"/>
                </a:cubicBezTo>
                <a:cubicBezTo>
                  <a:pt x="8" y="158"/>
                  <a:pt x="10" y="160"/>
                  <a:pt x="13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8" y="160"/>
                  <a:pt x="90" y="158"/>
                  <a:pt x="90" y="155"/>
                </a:cubicBezTo>
                <a:cubicBezTo>
                  <a:pt x="87" y="146"/>
                  <a:pt x="87" y="146"/>
                  <a:pt x="87" y="146"/>
                </a:cubicBezTo>
                <a:cubicBezTo>
                  <a:pt x="87" y="144"/>
                  <a:pt x="85" y="142"/>
                  <a:pt x="82" y="142"/>
                </a:cubicBezTo>
                <a:close/>
                <a:moveTo>
                  <a:pt x="2" y="49"/>
                </a:moveTo>
                <a:cubicBezTo>
                  <a:pt x="2" y="23"/>
                  <a:pt x="23" y="2"/>
                  <a:pt x="49" y="2"/>
                </a:cubicBezTo>
                <a:cubicBezTo>
                  <a:pt x="75" y="2"/>
                  <a:pt x="96" y="23"/>
                  <a:pt x="96" y="49"/>
                </a:cubicBezTo>
                <a:cubicBezTo>
                  <a:pt x="96" y="75"/>
                  <a:pt x="75" y="97"/>
                  <a:pt x="49" y="97"/>
                </a:cubicBezTo>
                <a:cubicBezTo>
                  <a:pt x="23" y="97"/>
                  <a:pt x="2" y="75"/>
                  <a:pt x="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5" name="Freeform 128"/>
          <p:cNvSpPr/>
          <p:nvPr/>
        </p:nvSpPr>
        <p:spPr bwMode="auto">
          <a:xfrm>
            <a:off x="10475384" y="3232151"/>
            <a:ext cx="179916" cy="160867"/>
          </a:xfrm>
          <a:custGeom>
            <a:avLst/>
            <a:gdLst>
              <a:gd name="T0" fmla="*/ 57 w 60"/>
              <a:gd name="T1" fmla="*/ 8 h 53"/>
              <a:gd name="T2" fmla="*/ 4 w 60"/>
              <a:gd name="T3" fmla="*/ 0 h 53"/>
              <a:gd name="T4" fmla="*/ 0 w 60"/>
              <a:gd name="T5" fmla="*/ 4 h 53"/>
              <a:gd name="T6" fmla="*/ 0 w 60"/>
              <a:gd name="T7" fmla="*/ 49 h 53"/>
              <a:gd name="T8" fmla="*/ 4 w 60"/>
              <a:gd name="T9" fmla="*/ 53 h 53"/>
              <a:gd name="T10" fmla="*/ 57 w 60"/>
              <a:gd name="T11" fmla="*/ 45 h 53"/>
              <a:gd name="T12" fmla="*/ 60 w 60"/>
              <a:gd name="T13" fmla="*/ 41 h 53"/>
              <a:gd name="T14" fmla="*/ 60 w 60"/>
              <a:gd name="T15" fmla="*/ 12 h 53"/>
              <a:gd name="T16" fmla="*/ 57 w 60"/>
              <a:gd name="T17" fmla="*/ 8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" h="53">
                <a:moveTo>
                  <a:pt x="57" y="8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51"/>
                  <a:pt x="2" y="53"/>
                  <a:pt x="4" y="53"/>
                </a:cubicBezTo>
                <a:cubicBezTo>
                  <a:pt x="57" y="45"/>
                  <a:pt x="57" y="45"/>
                  <a:pt x="57" y="45"/>
                </a:cubicBezTo>
                <a:cubicBezTo>
                  <a:pt x="59" y="45"/>
                  <a:pt x="60" y="43"/>
                  <a:pt x="60" y="41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10"/>
                  <a:pt x="59" y="8"/>
                  <a:pt x="5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6" name="Freeform 129"/>
          <p:cNvSpPr/>
          <p:nvPr/>
        </p:nvSpPr>
        <p:spPr bwMode="auto">
          <a:xfrm>
            <a:off x="10746317" y="3232151"/>
            <a:ext cx="179916" cy="160867"/>
          </a:xfrm>
          <a:custGeom>
            <a:avLst/>
            <a:gdLst>
              <a:gd name="T0" fmla="*/ 56 w 60"/>
              <a:gd name="T1" fmla="*/ 53 h 53"/>
              <a:gd name="T2" fmla="*/ 60 w 60"/>
              <a:gd name="T3" fmla="*/ 49 h 53"/>
              <a:gd name="T4" fmla="*/ 60 w 60"/>
              <a:gd name="T5" fmla="*/ 4 h 53"/>
              <a:gd name="T6" fmla="*/ 56 w 60"/>
              <a:gd name="T7" fmla="*/ 0 h 53"/>
              <a:gd name="T8" fmla="*/ 3 w 60"/>
              <a:gd name="T9" fmla="*/ 8 h 53"/>
              <a:gd name="T10" fmla="*/ 0 w 60"/>
              <a:gd name="T11" fmla="*/ 12 h 53"/>
              <a:gd name="T12" fmla="*/ 0 w 60"/>
              <a:gd name="T13" fmla="*/ 41 h 53"/>
              <a:gd name="T14" fmla="*/ 3 w 60"/>
              <a:gd name="T15" fmla="*/ 45 h 53"/>
              <a:gd name="T16" fmla="*/ 56 w 60"/>
              <a:gd name="T17" fmla="*/ 53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0" h="53">
                <a:moveTo>
                  <a:pt x="56" y="53"/>
                </a:moveTo>
                <a:cubicBezTo>
                  <a:pt x="58" y="53"/>
                  <a:pt x="60" y="51"/>
                  <a:pt x="60" y="49"/>
                </a:cubicBezTo>
                <a:cubicBezTo>
                  <a:pt x="60" y="4"/>
                  <a:pt x="60" y="4"/>
                  <a:pt x="60" y="4"/>
                </a:cubicBezTo>
                <a:cubicBezTo>
                  <a:pt x="60" y="2"/>
                  <a:pt x="58" y="0"/>
                  <a:pt x="56" y="0"/>
                </a:cubicBezTo>
                <a:cubicBezTo>
                  <a:pt x="3" y="8"/>
                  <a:pt x="3" y="8"/>
                  <a:pt x="3" y="8"/>
                </a:cubicBezTo>
                <a:cubicBezTo>
                  <a:pt x="1" y="8"/>
                  <a:pt x="0" y="10"/>
                  <a:pt x="0" y="12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3"/>
                  <a:pt x="1" y="45"/>
                  <a:pt x="3" y="45"/>
                </a:cubicBezTo>
                <a:lnTo>
                  <a:pt x="56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7" name="Freeform 130"/>
          <p:cNvSpPr/>
          <p:nvPr/>
        </p:nvSpPr>
        <p:spPr bwMode="auto">
          <a:xfrm>
            <a:off x="10674351" y="3257551"/>
            <a:ext cx="55033" cy="110067"/>
          </a:xfrm>
          <a:custGeom>
            <a:avLst/>
            <a:gdLst>
              <a:gd name="T0" fmla="*/ 14 w 18"/>
              <a:gd name="T1" fmla="*/ 0 h 37"/>
              <a:gd name="T2" fmla="*/ 4 w 18"/>
              <a:gd name="T3" fmla="*/ 0 h 37"/>
              <a:gd name="T4" fmla="*/ 0 w 18"/>
              <a:gd name="T5" fmla="*/ 4 h 37"/>
              <a:gd name="T6" fmla="*/ 0 w 18"/>
              <a:gd name="T7" fmla="*/ 33 h 37"/>
              <a:gd name="T8" fmla="*/ 4 w 18"/>
              <a:gd name="T9" fmla="*/ 37 h 37"/>
              <a:gd name="T10" fmla="*/ 14 w 18"/>
              <a:gd name="T11" fmla="*/ 37 h 37"/>
              <a:gd name="T12" fmla="*/ 18 w 18"/>
              <a:gd name="T13" fmla="*/ 33 h 37"/>
              <a:gd name="T14" fmla="*/ 18 w 18"/>
              <a:gd name="T15" fmla="*/ 4 h 37"/>
              <a:gd name="T16" fmla="*/ 14 w 18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37">
                <a:moveTo>
                  <a:pt x="14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5"/>
                  <a:pt x="2" y="37"/>
                  <a:pt x="4" y="37"/>
                </a:cubicBezTo>
                <a:cubicBezTo>
                  <a:pt x="14" y="37"/>
                  <a:pt x="14" y="37"/>
                  <a:pt x="14" y="37"/>
                </a:cubicBezTo>
                <a:cubicBezTo>
                  <a:pt x="16" y="37"/>
                  <a:pt x="18" y="35"/>
                  <a:pt x="18" y="33"/>
                </a:cubicBezTo>
                <a:cubicBezTo>
                  <a:pt x="18" y="4"/>
                  <a:pt x="18" y="4"/>
                  <a:pt x="18" y="4"/>
                </a:cubicBezTo>
                <a:cubicBezTo>
                  <a:pt x="18" y="2"/>
                  <a:pt x="16" y="0"/>
                  <a:pt x="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8" name="Freeform 131"/>
          <p:cNvSpPr/>
          <p:nvPr/>
        </p:nvSpPr>
        <p:spPr bwMode="auto">
          <a:xfrm>
            <a:off x="10401300" y="3380317"/>
            <a:ext cx="245533" cy="143933"/>
          </a:xfrm>
          <a:custGeom>
            <a:avLst/>
            <a:gdLst>
              <a:gd name="T0" fmla="*/ 3 w 82"/>
              <a:gd name="T1" fmla="*/ 2 h 48"/>
              <a:gd name="T2" fmla="*/ 17 w 82"/>
              <a:gd name="T3" fmla="*/ 22 h 48"/>
              <a:gd name="T4" fmla="*/ 0 w 82"/>
              <a:gd name="T5" fmla="*/ 45 h 48"/>
              <a:gd name="T6" fmla="*/ 82 w 82"/>
              <a:gd name="T7" fmla="*/ 0 h 48"/>
              <a:gd name="T8" fmla="*/ 3 w 82"/>
              <a:gd name="T9" fmla="*/ 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48">
                <a:moveTo>
                  <a:pt x="3" y="2"/>
                </a:moveTo>
                <a:cubicBezTo>
                  <a:pt x="17" y="22"/>
                  <a:pt x="17" y="22"/>
                  <a:pt x="17" y="22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5"/>
                  <a:pt x="64" y="48"/>
                  <a:pt x="82" y="0"/>
                </a:cubicBezTo>
                <a:cubicBezTo>
                  <a:pt x="82" y="0"/>
                  <a:pt x="25" y="17"/>
                  <a:pt x="3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9" name="Freeform 132"/>
          <p:cNvSpPr/>
          <p:nvPr/>
        </p:nvSpPr>
        <p:spPr bwMode="auto">
          <a:xfrm>
            <a:off x="10754784" y="3380317"/>
            <a:ext cx="247649" cy="143933"/>
          </a:xfrm>
          <a:custGeom>
            <a:avLst/>
            <a:gdLst>
              <a:gd name="T0" fmla="*/ 65 w 82"/>
              <a:gd name="T1" fmla="*/ 22 h 48"/>
              <a:gd name="T2" fmla="*/ 79 w 82"/>
              <a:gd name="T3" fmla="*/ 2 h 48"/>
              <a:gd name="T4" fmla="*/ 0 w 82"/>
              <a:gd name="T5" fmla="*/ 0 h 48"/>
              <a:gd name="T6" fmla="*/ 82 w 82"/>
              <a:gd name="T7" fmla="*/ 45 h 48"/>
              <a:gd name="T8" fmla="*/ 65 w 82"/>
              <a:gd name="T9" fmla="*/ 2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2" h="48">
                <a:moveTo>
                  <a:pt x="65" y="22"/>
                </a:moveTo>
                <a:cubicBezTo>
                  <a:pt x="79" y="2"/>
                  <a:pt x="79" y="2"/>
                  <a:pt x="79" y="2"/>
                </a:cubicBezTo>
                <a:cubicBezTo>
                  <a:pt x="57" y="17"/>
                  <a:pt x="0" y="0"/>
                  <a:pt x="0" y="0"/>
                </a:cubicBezTo>
                <a:cubicBezTo>
                  <a:pt x="18" y="48"/>
                  <a:pt x="82" y="45"/>
                  <a:pt x="82" y="45"/>
                </a:cubicBezTo>
                <a:lnTo>
                  <a:pt x="65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0" name="Freeform 133"/>
          <p:cNvSpPr/>
          <p:nvPr/>
        </p:nvSpPr>
        <p:spPr bwMode="auto">
          <a:xfrm>
            <a:off x="1132417" y="3992033"/>
            <a:ext cx="421216" cy="427567"/>
          </a:xfrm>
          <a:custGeom>
            <a:avLst/>
            <a:gdLst>
              <a:gd name="T0" fmla="*/ 199 w 199"/>
              <a:gd name="T1" fmla="*/ 133 h 202"/>
              <a:gd name="T2" fmla="*/ 199 w 199"/>
              <a:gd name="T3" fmla="*/ 102 h 202"/>
              <a:gd name="T4" fmla="*/ 135 w 199"/>
              <a:gd name="T5" fmla="*/ 102 h 202"/>
              <a:gd name="T6" fmla="*/ 135 w 199"/>
              <a:gd name="T7" fmla="*/ 114 h 202"/>
              <a:gd name="T8" fmla="*/ 81 w 199"/>
              <a:gd name="T9" fmla="*/ 114 h 202"/>
              <a:gd name="T10" fmla="*/ 81 w 199"/>
              <a:gd name="T11" fmla="*/ 81 h 202"/>
              <a:gd name="T12" fmla="*/ 137 w 199"/>
              <a:gd name="T13" fmla="*/ 81 h 202"/>
              <a:gd name="T14" fmla="*/ 137 w 199"/>
              <a:gd name="T15" fmla="*/ 18 h 202"/>
              <a:gd name="T16" fmla="*/ 56 w 199"/>
              <a:gd name="T17" fmla="*/ 18 h 202"/>
              <a:gd name="T18" fmla="*/ 56 w 199"/>
              <a:gd name="T19" fmla="*/ 0 h 202"/>
              <a:gd name="T20" fmla="*/ 0 w 199"/>
              <a:gd name="T21" fmla="*/ 0 h 202"/>
              <a:gd name="T22" fmla="*/ 0 w 199"/>
              <a:gd name="T23" fmla="*/ 81 h 202"/>
              <a:gd name="T24" fmla="*/ 56 w 199"/>
              <a:gd name="T25" fmla="*/ 81 h 202"/>
              <a:gd name="T26" fmla="*/ 56 w 199"/>
              <a:gd name="T27" fmla="*/ 202 h 202"/>
              <a:gd name="T28" fmla="*/ 81 w 199"/>
              <a:gd name="T29" fmla="*/ 202 h 202"/>
              <a:gd name="T30" fmla="*/ 81 w 199"/>
              <a:gd name="T31" fmla="*/ 172 h 202"/>
              <a:gd name="T32" fmla="*/ 135 w 199"/>
              <a:gd name="T33" fmla="*/ 172 h 202"/>
              <a:gd name="T34" fmla="*/ 135 w 199"/>
              <a:gd name="T35" fmla="*/ 183 h 202"/>
              <a:gd name="T36" fmla="*/ 199 w 199"/>
              <a:gd name="T37" fmla="*/ 183 h 202"/>
              <a:gd name="T38" fmla="*/ 199 w 199"/>
              <a:gd name="T39" fmla="*/ 152 h 202"/>
              <a:gd name="T40" fmla="*/ 135 w 199"/>
              <a:gd name="T41" fmla="*/ 152 h 202"/>
              <a:gd name="T42" fmla="*/ 135 w 199"/>
              <a:gd name="T43" fmla="*/ 163 h 202"/>
              <a:gd name="T44" fmla="*/ 81 w 199"/>
              <a:gd name="T45" fmla="*/ 163 h 202"/>
              <a:gd name="T46" fmla="*/ 81 w 199"/>
              <a:gd name="T47" fmla="*/ 122 h 202"/>
              <a:gd name="T48" fmla="*/ 135 w 199"/>
              <a:gd name="T49" fmla="*/ 122 h 202"/>
              <a:gd name="T50" fmla="*/ 135 w 199"/>
              <a:gd name="T51" fmla="*/ 133 h 202"/>
              <a:gd name="T52" fmla="*/ 199 w 199"/>
              <a:gd name="T53" fmla="*/ 133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99" h="202">
                <a:moveTo>
                  <a:pt x="199" y="133"/>
                </a:moveTo>
                <a:lnTo>
                  <a:pt x="199" y="102"/>
                </a:lnTo>
                <a:lnTo>
                  <a:pt x="135" y="102"/>
                </a:lnTo>
                <a:lnTo>
                  <a:pt x="135" y="114"/>
                </a:lnTo>
                <a:lnTo>
                  <a:pt x="81" y="114"/>
                </a:lnTo>
                <a:lnTo>
                  <a:pt x="81" y="81"/>
                </a:lnTo>
                <a:lnTo>
                  <a:pt x="137" y="81"/>
                </a:lnTo>
                <a:lnTo>
                  <a:pt x="137" y="18"/>
                </a:lnTo>
                <a:lnTo>
                  <a:pt x="56" y="18"/>
                </a:lnTo>
                <a:lnTo>
                  <a:pt x="56" y="0"/>
                </a:lnTo>
                <a:lnTo>
                  <a:pt x="0" y="0"/>
                </a:lnTo>
                <a:lnTo>
                  <a:pt x="0" y="81"/>
                </a:lnTo>
                <a:lnTo>
                  <a:pt x="56" y="81"/>
                </a:lnTo>
                <a:lnTo>
                  <a:pt x="56" y="202"/>
                </a:lnTo>
                <a:lnTo>
                  <a:pt x="81" y="202"/>
                </a:lnTo>
                <a:lnTo>
                  <a:pt x="81" y="172"/>
                </a:lnTo>
                <a:lnTo>
                  <a:pt x="135" y="172"/>
                </a:lnTo>
                <a:lnTo>
                  <a:pt x="135" y="183"/>
                </a:lnTo>
                <a:lnTo>
                  <a:pt x="199" y="183"/>
                </a:lnTo>
                <a:lnTo>
                  <a:pt x="199" y="152"/>
                </a:lnTo>
                <a:lnTo>
                  <a:pt x="135" y="152"/>
                </a:lnTo>
                <a:lnTo>
                  <a:pt x="135" y="163"/>
                </a:lnTo>
                <a:lnTo>
                  <a:pt x="81" y="163"/>
                </a:lnTo>
                <a:lnTo>
                  <a:pt x="81" y="122"/>
                </a:lnTo>
                <a:lnTo>
                  <a:pt x="135" y="122"/>
                </a:lnTo>
                <a:lnTo>
                  <a:pt x="135" y="133"/>
                </a:lnTo>
                <a:lnTo>
                  <a:pt x="199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1" name="Oval 134"/>
          <p:cNvSpPr>
            <a:spLocks noChangeArrowheads="1"/>
          </p:cNvSpPr>
          <p:nvPr/>
        </p:nvSpPr>
        <p:spPr bwMode="auto">
          <a:xfrm>
            <a:off x="1962151" y="4290484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2" name="Freeform 135"/>
          <p:cNvSpPr/>
          <p:nvPr/>
        </p:nvSpPr>
        <p:spPr bwMode="auto">
          <a:xfrm>
            <a:off x="1938867" y="4057651"/>
            <a:ext cx="400051" cy="262467"/>
          </a:xfrm>
          <a:custGeom>
            <a:avLst/>
            <a:gdLst>
              <a:gd name="T0" fmla="*/ 0 w 133"/>
              <a:gd name="T1" fmla="*/ 87 h 87"/>
              <a:gd name="T2" fmla="*/ 7 w 133"/>
              <a:gd name="T3" fmla="*/ 87 h 87"/>
              <a:gd name="T4" fmla="*/ 22 w 133"/>
              <a:gd name="T5" fmla="*/ 75 h 87"/>
              <a:gd name="T6" fmla="*/ 38 w 133"/>
              <a:gd name="T7" fmla="*/ 87 h 87"/>
              <a:gd name="T8" fmla="*/ 133 w 133"/>
              <a:gd name="T9" fmla="*/ 87 h 87"/>
              <a:gd name="T10" fmla="*/ 133 w 133"/>
              <a:gd name="T11" fmla="*/ 0 h 87"/>
              <a:gd name="T12" fmla="*/ 0 w 133"/>
              <a:gd name="T13" fmla="*/ 0 h 87"/>
              <a:gd name="T14" fmla="*/ 0 w 133"/>
              <a:gd name="T15" fmla="*/ 8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3" h="87">
                <a:moveTo>
                  <a:pt x="0" y="87"/>
                </a:moveTo>
                <a:cubicBezTo>
                  <a:pt x="7" y="87"/>
                  <a:pt x="7" y="87"/>
                  <a:pt x="7" y="87"/>
                </a:cubicBezTo>
                <a:cubicBezTo>
                  <a:pt x="8" y="80"/>
                  <a:pt x="15" y="75"/>
                  <a:pt x="22" y="75"/>
                </a:cubicBezTo>
                <a:cubicBezTo>
                  <a:pt x="30" y="75"/>
                  <a:pt x="36" y="80"/>
                  <a:pt x="38" y="87"/>
                </a:cubicBezTo>
                <a:cubicBezTo>
                  <a:pt x="133" y="87"/>
                  <a:pt x="133" y="87"/>
                  <a:pt x="133" y="87"/>
                </a:cubicBezTo>
                <a:cubicBezTo>
                  <a:pt x="133" y="0"/>
                  <a:pt x="133" y="0"/>
                  <a:pt x="133" y="0"/>
                </a:cubicBezTo>
                <a:cubicBezTo>
                  <a:pt x="0" y="0"/>
                  <a:pt x="0" y="0"/>
                  <a:pt x="0" y="0"/>
                </a:cubicBezTo>
                <a:lnTo>
                  <a:pt x="0" y="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3" name="Freeform 136"/>
          <p:cNvSpPr>
            <a:spLocks noEditPoints="1"/>
          </p:cNvSpPr>
          <p:nvPr/>
        </p:nvSpPr>
        <p:spPr bwMode="auto">
          <a:xfrm>
            <a:off x="2353733" y="4123267"/>
            <a:ext cx="173567" cy="196851"/>
          </a:xfrm>
          <a:custGeom>
            <a:avLst/>
            <a:gdLst>
              <a:gd name="T0" fmla="*/ 53 w 58"/>
              <a:gd name="T1" fmla="*/ 54 h 65"/>
              <a:gd name="T2" fmla="*/ 41 w 58"/>
              <a:gd name="T3" fmla="*/ 0 h 65"/>
              <a:gd name="T4" fmla="*/ 0 w 58"/>
              <a:gd name="T5" fmla="*/ 0 h 65"/>
              <a:gd name="T6" fmla="*/ 0 w 58"/>
              <a:gd name="T7" fmla="*/ 65 h 65"/>
              <a:gd name="T8" fmla="*/ 12 w 58"/>
              <a:gd name="T9" fmla="*/ 65 h 65"/>
              <a:gd name="T10" fmla="*/ 27 w 58"/>
              <a:gd name="T11" fmla="*/ 53 h 65"/>
              <a:gd name="T12" fmla="*/ 43 w 58"/>
              <a:gd name="T13" fmla="*/ 65 h 65"/>
              <a:gd name="T14" fmla="*/ 53 w 58"/>
              <a:gd name="T15" fmla="*/ 65 h 65"/>
              <a:gd name="T16" fmla="*/ 58 w 58"/>
              <a:gd name="T17" fmla="*/ 65 h 65"/>
              <a:gd name="T18" fmla="*/ 58 w 58"/>
              <a:gd name="T19" fmla="*/ 54 h 65"/>
              <a:gd name="T20" fmla="*/ 53 w 58"/>
              <a:gd name="T21" fmla="*/ 54 h 65"/>
              <a:gd name="T22" fmla="*/ 4 w 58"/>
              <a:gd name="T23" fmla="*/ 24 h 65"/>
              <a:gd name="T24" fmla="*/ 4 w 58"/>
              <a:gd name="T25" fmla="*/ 4 h 65"/>
              <a:gd name="T26" fmla="*/ 37 w 58"/>
              <a:gd name="T27" fmla="*/ 4 h 65"/>
              <a:gd name="T28" fmla="*/ 41 w 58"/>
              <a:gd name="T29" fmla="*/ 24 h 65"/>
              <a:gd name="T30" fmla="*/ 4 w 58"/>
              <a:gd name="T31" fmla="*/ 2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8" h="65">
                <a:moveTo>
                  <a:pt x="53" y="54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"/>
                  <a:pt x="0" y="65"/>
                  <a:pt x="0" y="65"/>
                </a:cubicBezTo>
                <a:cubicBezTo>
                  <a:pt x="12" y="65"/>
                  <a:pt x="12" y="65"/>
                  <a:pt x="12" y="65"/>
                </a:cubicBezTo>
                <a:cubicBezTo>
                  <a:pt x="13" y="58"/>
                  <a:pt x="20" y="53"/>
                  <a:pt x="27" y="53"/>
                </a:cubicBezTo>
                <a:cubicBezTo>
                  <a:pt x="35" y="53"/>
                  <a:pt x="41" y="58"/>
                  <a:pt x="43" y="65"/>
                </a:cubicBezTo>
                <a:cubicBezTo>
                  <a:pt x="53" y="65"/>
                  <a:pt x="53" y="65"/>
                  <a:pt x="53" y="65"/>
                </a:cubicBezTo>
                <a:cubicBezTo>
                  <a:pt x="58" y="65"/>
                  <a:pt x="58" y="65"/>
                  <a:pt x="58" y="65"/>
                </a:cubicBezTo>
                <a:cubicBezTo>
                  <a:pt x="58" y="54"/>
                  <a:pt x="58" y="54"/>
                  <a:pt x="58" y="54"/>
                </a:cubicBezTo>
                <a:lnTo>
                  <a:pt x="53" y="54"/>
                </a:lnTo>
                <a:close/>
                <a:moveTo>
                  <a:pt x="4" y="24"/>
                </a:moveTo>
                <a:cubicBezTo>
                  <a:pt x="4" y="4"/>
                  <a:pt x="4" y="4"/>
                  <a:pt x="4" y="4"/>
                </a:cubicBezTo>
                <a:cubicBezTo>
                  <a:pt x="37" y="4"/>
                  <a:pt x="37" y="4"/>
                  <a:pt x="37" y="4"/>
                </a:cubicBezTo>
                <a:cubicBezTo>
                  <a:pt x="41" y="24"/>
                  <a:pt x="41" y="24"/>
                  <a:pt x="41" y="24"/>
                </a:cubicBezTo>
                <a:lnTo>
                  <a:pt x="4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4" name="Oval 137"/>
          <p:cNvSpPr>
            <a:spLocks noChangeArrowheads="1"/>
          </p:cNvSpPr>
          <p:nvPr/>
        </p:nvSpPr>
        <p:spPr bwMode="auto">
          <a:xfrm>
            <a:off x="2391833" y="4290484"/>
            <a:ext cx="88900" cy="867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5" name="Freeform 138"/>
          <p:cNvSpPr/>
          <p:nvPr/>
        </p:nvSpPr>
        <p:spPr bwMode="auto">
          <a:xfrm>
            <a:off x="2923117" y="3922184"/>
            <a:ext cx="353483" cy="518583"/>
          </a:xfrm>
          <a:custGeom>
            <a:avLst/>
            <a:gdLst>
              <a:gd name="T0" fmla="*/ 116 w 118"/>
              <a:gd name="T1" fmla="*/ 14 h 172"/>
              <a:gd name="T2" fmla="*/ 118 w 118"/>
              <a:gd name="T3" fmla="*/ 9 h 172"/>
              <a:gd name="T4" fmla="*/ 97 w 118"/>
              <a:gd name="T5" fmla="*/ 2 h 172"/>
              <a:gd name="T6" fmla="*/ 92 w 118"/>
              <a:gd name="T7" fmla="*/ 0 h 172"/>
              <a:gd name="T8" fmla="*/ 90 w 118"/>
              <a:gd name="T9" fmla="*/ 5 h 172"/>
              <a:gd name="T10" fmla="*/ 76 w 118"/>
              <a:gd name="T11" fmla="*/ 46 h 172"/>
              <a:gd name="T12" fmla="*/ 0 w 118"/>
              <a:gd name="T13" fmla="*/ 46 h 172"/>
              <a:gd name="T14" fmla="*/ 53 w 118"/>
              <a:gd name="T15" fmla="*/ 107 h 172"/>
              <a:gd name="T16" fmla="*/ 53 w 118"/>
              <a:gd name="T17" fmla="*/ 164 h 172"/>
              <a:gd name="T18" fmla="*/ 17 w 118"/>
              <a:gd name="T19" fmla="*/ 172 h 172"/>
              <a:gd name="T20" fmla="*/ 95 w 118"/>
              <a:gd name="T21" fmla="*/ 172 h 172"/>
              <a:gd name="T22" fmla="*/ 60 w 118"/>
              <a:gd name="T23" fmla="*/ 164 h 172"/>
              <a:gd name="T24" fmla="*/ 60 w 118"/>
              <a:gd name="T25" fmla="*/ 107 h 172"/>
              <a:gd name="T26" fmla="*/ 112 w 118"/>
              <a:gd name="T27" fmla="*/ 46 h 172"/>
              <a:gd name="T28" fmla="*/ 82 w 118"/>
              <a:gd name="T29" fmla="*/ 46 h 172"/>
              <a:gd name="T30" fmla="*/ 95 w 118"/>
              <a:gd name="T31" fmla="*/ 6 h 172"/>
              <a:gd name="T32" fmla="*/ 116 w 118"/>
              <a:gd name="T33" fmla="*/ 14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8" h="172">
                <a:moveTo>
                  <a:pt x="116" y="14"/>
                </a:moveTo>
                <a:cubicBezTo>
                  <a:pt x="118" y="9"/>
                  <a:pt x="118" y="9"/>
                  <a:pt x="118" y="9"/>
                </a:cubicBezTo>
                <a:cubicBezTo>
                  <a:pt x="97" y="2"/>
                  <a:pt x="97" y="2"/>
                  <a:pt x="97" y="2"/>
                </a:cubicBezTo>
                <a:cubicBezTo>
                  <a:pt x="92" y="0"/>
                  <a:pt x="92" y="0"/>
                  <a:pt x="92" y="0"/>
                </a:cubicBezTo>
                <a:cubicBezTo>
                  <a:pt x="90" y="5"/>
                  <a:pt x="90" y="5"/>
                  <a:pt x="90" y="5"/>
                </a:cubicBezTo>
                <a:cubicBezTo>
                  <a:pt x="76" y="46"/>
                  <a:pt x="76" y="46"/>
                  <a:pt x="76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53" y="107"/>
                  <a:pt x="53" y="107"/>
                  <a:pt x="53" y="107"/>
                </a:cubicBezTo>
                <a:cubicBezTo>
                  <a:pt x="53" y="164"/>
                  <a:pt x="53" y="164"/>
                  <a:pt x="53" y="164"/>
                </a:cubicBezTo>
                <a:cubicBezTo>
                  <a:pt x="36" y="164"/>
                  <a:pt x="22" y="168"/>
                  <a:pt x="17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0" y="168"/>
                  <a:pt x="76" y="164"/>
                  <a:pt x="60" y="164"/>
                </a:cubicBezTo>
                <a:cubicBezTo>
                  <a:pt x="60" y="107"/>
                  <a:pt x="60" y="107"/>
                  <a:pt x="60" y="107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82" y="46"/>
                  <a:pt x="82" y="46"/>
                  <a:pt x="82" y="46"/>
                </a:cubicBezTo>
                <a:cubicBezTo>
                  <a:pt x="95" y="6"/>
                  <a:pt x="95" y="6"/>
                  <a:pt x="95" y="6"/>
                </a:cubicBezTo>
                <a:lnTo>
                  <a:pt x="116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6" name="Freeform 139"/>
          <p:cNvSpPr/>
          <p:nvPr/>
        </p:nvSpPr>
        <p:spPr bwMode="auto">
          <a:xfrm>
            <a:off x="3718984" y="4013200"/>
            <a:ext cx="444500" cy="372533"/>
          </a:xfrm>
          <a:custGeom>
            <a:avLst/>
            <a:gdLst>
              <a:gd name="T0" fmla="*/ 145 w 148"/>
              <a:gd name="T1" fmla="*/ 54 h 124"/>
              <a:gd name="T2" fmla="*/ 143 w 148"/>
              <a:gd name="T3" fmla="*/ 48 h 124"/>
              <a:gd name="T4" fmla="*/ 148 w 148"/>
              <a:gd name="T5" fmla="*/ 36 h 124"/>
              <a:gd name="T6" fmla="*/ 130 w 148"/>
              <a:gd name="T7" fmla="*/ 18 h 124"/>
              <a:gd name="T8" fmla="*/ 118 w 148"/>
              <a:gd name="T9" fmla="*/ 23 h 124"/>
              <a:gd name="T10" fmla="*/ 104 w 148"/>
              <a:gd name="T11" fmla="*/ 10 h 124"/>
              <a:gd name="T12" fmla="*/ 97 w 148"/>
              <a:gd name="T13" fmla="*/ 12 h 124"/>
              <a:gd name="T14" fmla="*/ 76 w 148"/>
              <a:gd name="T15" fmla="*/ 0 h 124"/>
              <a:gd name="T16" fmla="*/ 56 w 148"/>
              <a:gd name="T17" fmla="*/ 10 h 124"/>
              <a:gd name="T18" fmla="*/ 49 w 148"/>
              <a:gd name="T19" fmla="*/ 8 h 124"/>
              <a:gd name="T20" fmla="*/ 37 w 148"/>
              <a:gd name="T21" fmla="*/ 20 h 124"/>
              <a:gd name="T22" fmla="*/ 38 w 148"/>
              <a:gd name="T23" fmla="*/ 24 h 124"/>
              <a:gd name="T24" fmla="*/ 36 w 148"/>
              <a:gd name="T25" fmla="*/ 24 h 124"/>
              <a:gd name="T26" fmla="*/ 18 w 148"/>
              <a:gd name="T27" fmla="*/ 43 h 124"/>
              <a:gd name="T28" fmla="*/ 18 w 148"/>
              <a:gd name="T29" fmla="*/ 44 h 124"/>
              <a:gd name="T30" fmla="*/ 0 w 148"/>
              <a:gd name="T31" fmla="*/ 65 h 124"/>
              <a:gd name="T32" fmla="*/ 16 w 148"/>
              <a:gd name="T33" fmla="*/ 85 h 124"/>
              <a:gd name="T34" fmla="*/ 31 w 148"/>
              <a:gd name="T35" fmla="*/ 96 h 124"/>
              <a:gd name="T36" fmla="*/ 35 w 148"/>
              <a:gd name="T37" fmla="*/ 95 h 124"/>
              <a:gd name="T38" fmla="*/ 35 w 148"/>
              <a:gd name="T39" fmla="*/ 97 h 124"/>
              <a:gd name="T40" fmla="*/ 53 w 148"/>
              <a:gd name="T41" fmla="*/ 114 h 124"/>
              <a:gd name="T42" fmla="*/ 67 w 148"/>
              <a:gd name="T43" fmla="*/ 107 h 124"/>
              <a:gd name="T44" fmla="*/ 76 w 148"/>
              <a:gd name="T45" fmla="*/ 111 h 124"/>
              <a:gd name="T46" fmla="*/ 83 w 148"/>
              <a:gd name="T47" fmla="*/ 109 h 124"/>
              <a:gd name="T48" fmla="*/ 100 w 148"/>
              <a:gd name="T49" fmla="*/ 124 h 124"/>
              <a:gd name="T50" fmla="*/ 91 w 148"/>
              <a:gd name="T51" fmla="*/ 108 h 124"/>
              <a:gd name="T52" fmla="*/ 100 w 148"/>
              <a:gd name="T53" fmla="*/ 110 h 124"/>
              <a:gd name="T54" fmla="*/ 118 w 148"/>
              <a:gd name="T55" fmla="*/ 94 h 124"/>
              <a:gd name="T56" fmla="*/ 122 w 148"/>
              <a:gd name="T57" fmla="*/ 94 h 124"/>
              <a:gd name="T58" fmla="*/ 143 w 148"/>
              <a:gd name="T59" fmla="*/ 74 h 124"/>
              <a:gd name="T60" fmla="*/ 139 w 148"/>
              <a:gd name="T61" fmla="*/ 63 h 124"/>
              <a:gd name="T62" fmla="*/ 145 w 148"/>
              <a:gd name="T63" fmla="*/ 5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8" h="124">
                <a:moveTo>
                  <a:pt x="145" y="54"/>
                </a:moveTo>
                <a:cubicBezTo>
                  <a:pt x="145" y="52"/>
                  <a:pt x="144" y="50"/>
                  <a:pt x="143" y="48"/>
                </a:cubicBezTo>
                <a:cubicBezTo>
                  <a:pt x="146" y="45"/>
                  <a:pt x="148" y="41"/>
                  <a:pt x="148" y="36"/>
                </a:cubicBezTo>
                <a:cubicBezTo>
                  <a:pt x="148" y="26"/>
                  <a:pt x="140" y="18"/>
                  <a:pt x="130" y="18"/>
                </a:cubicBezTo>
                <a:cubicBezTo>
                  <a:pt x="125" y="18"/>
                  <a:pt x="121" y="20"/>
                  <a:pt x="118" y="23"/>
                </a:cubicBezTo>
                <a:cubicBezTo>
                  <a:pt x="117" y="16"/>
                  <a:pt x="111" y="10"/>
                  <a:pt x="104" y="10"/>
                </a:cubicBezTo>
                <a:cubicBezTo>
                  <a:pt x="102" y="10"/>
                  <a:pt x="99" y="11"/>
                  <a:pt x="97" y="12"/>
                </a:cubicBezTo>
                <a:cubicBezTo>
                  <a:pt x="93" y="5"/>
                  <a:pt x="85" y="0"/>
                  <a:pt x="76" y="0"/>
                </a:cubicBezTo>
                <a:cubicBezTo>
                  <a:pt x="68" y="0"/>
                  <a:pt x="61" y="4"/>
                  <a:pt x="56" y="10"/>
                </a:cubicBezTo>
                <a:cubicBezTo>
                  <a:pt x="54" y="9"/>
                  <a:pt x="52" y="8"/>
                  <a:pt x="49" y="8"/>
                </a:cubicBezTo>
                <a:cubicBezTo>
                  <a:pt x="42" y="8"/>
                  <a:pt x="37" y="13"/>
                  <a:pt x="37" y="20"/>
                </a:cubicBezTo>
                <a:cubicBezTo>
                  <a:pt x="37" y="21"/>
                  <a:pt x="37" y="23"/>
                  <a:pt x="38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26" y="24"/>
                  <a:pt x="18" y="32"/>
                  <a:pt x="18" y="43"/>
                </a:cubicBezTo>
                <a:cubicBezTo>
                  <a:pt x="18" y="43"/>
                  <a:pt x="18" y="44"/>
                  <a:pt x="18" y="44"/>
                </a:cubicBezTo>
                <a:cubicBezTo>
                  <a:pt x="8" y="45"/>
                  <a:pt x="0" y="54"/>
                  <a:pt x="0" y="65"/>
                </a:cubicBezTo>
                <a:cubicBezTo>
                  <a:pt x="0" y="75"/>
                  <a:pt x="7" y="83"/>
                  <a:pt x="16" y="85"/>
                </a:cubicBezTo>
                <a:cubicBezTo>
                  <a:pt x="18" y="91"/>
                  <a:pt x="24" y="96"/>
                  <a:pt x="31" y="96"/>
                </a:cubicBezTo>
                <a:cubicBezTo>
                  <a:pt x="33" y="96"/>
                  <a:pt x="34" y="95"/>
                  <a:pt x="35" y="95"/>
                </a:cubicBezTo>
                <a:cubicBezTo>
                  <a:pt x="35" y="96"/>
                  <a:pt x="35" y="96"/>
                  <a:pt x="35" y="97"/>
                </a:cubicBezTo>
                <a:cubicBezTo>
                  <a:pt x="35" y="106"/>
                  <a:pt x="43" y="114"/>
                  <a:pt x="53" y="114"/>
                </a:cubicBezTo>
                <a:cubicBezTo>
                  <a:pt x="59" y="114"/>
                  <a:pt x="64" y="111"/>
                  <a:pt x="67" y="107"/>
                </a:cubicBezTo>
                <a:cubicBezTo>
                  <a:pt x="70" y="109"/>
                  <a:pt x="73" y="111"/>
                  <a:pt x="76" y="111"/>
                </a:cubicBezTo>
                <a:cubicBezTo>
                  <a:pt x="79" y="111"/>
                  <a:pt x="81" y="110"/>
                  <a:pt x="83" y="109"/>
                </a:cubicBezTo>
                <a:cubicBezTo>
                  <a:pt x="84" y="113"/>
                  <a:pt x="89" y="121"/>
                  <a:pt x="100" y="124"/>
                </a:cubicBezTo>
                <a:cubicBezTo>
                  <a:pt x="100" y="124"/>
                  <a:pt x="92" y="117"/>
                  <a:pt x="91" y="108"/>
                </a:cubicBezTo>
                <a:cubicBezTo>
                  <a:pt x="93" y="109"/>
                  <a:pt x="96" y="110"/>
                  <a:pt x="100" y="110"/>
                </a:cubicBezTo>
                <a:cubicBezTo>
                  <a:pt x="109" y="110"/>
                  <a:pt x="117" y="103"/>
                  <a:pt x="118" y="94"/>
                </a:cubicBezTo>
                <a:cubicBezTo>
                  <a:pt x="119" y="94"/>
                  <a:pt x="121" y="94"/>
                  <a:pt x="122" y="94"/>
                </a:cubicBezTo>
                <a:cubicBezTo>
                  <a:pt x="134" y="94"/>
                  <a:pt x="143" y="85"/>
                  <a:pt x="143" y="74"/>
                </a:cubicBezTo>
                <a:cubicBezTo>
                  <a:pt x="143" y="70"/>
                  <a:pt x="141" y="66"/>
                  <a:pt x="139" y="63"/>
                </a:cubicBezTo>
                <a:cubicBezTo>
                  <a:pt x="142" y="61"/>
                  <a:pt x="145" y="58"/>
                  <a:pt x="145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7" name="Freeform 140"/>
          <p:cNvSpPr>
            <a:spLocks noEditPoints="1"/>
          </p:cNvSpPr>
          <p:nvPr/>
        </p:nvSpPr>
        <p:spPr bwMode="auto">
          <a:xfrm>
            <a:off x="4512733" y="4006851"/>
            <a:ext cx="469900" cy="372533"/>
          </a:xfrm>
          <a:custGeom>
            <a:avLst/>
            <a:gdLst>
              <a:gd name="T0" fmla="*/ 217 w 222"/>
              <a:gd name="T1" fmla="*/ 0 h 176"/>
              <a:gd name="T2" fmla="*/ 0 w 222"/>
              <a:gd name="T3" fmla="*/ 0 h 176"/>
              <a:gd name="T4" fmla="*/ 0 w 222"/>
              <a:gd name="T5" fmla="*/ 176 h 176"/>
              <a:gd name="T6" fmla="*/ 222 w 222"/>
              <a:gd name="T7" fmla="*/ 176 h 176"/>
              <a:gd name="T8" fmla="*/ 222 w 222"/>
              <a:gd name="T9" fmla="*/ 0 h 176"/>
              <a:gd name="T10" fmla="*/ 217 w 222"/>
              <a:gd name="T11" fmla="*/ 0 h 176"/>
              <a:gd name="T12" fmla="*/ 189 w 222"/>
              <a:gd name="T13" fmla="*/ 118 h 176"/>
              <a:gd name="T14" fmla="*/ 189 w 222"/>
              <a:gd name="T15" fmla="*/ 172 h 176"/>
              <a:gd name="T16" fmla="*/ 158 w 222"/>
              <a:gd name="T17" fmla="*/ 172 h 176"/>
              <a:gd name="T18" fmla="*/ 158 w 222"/>
              <a:gd name="T19" fmla="*/ 118 h 176"/>
              <a:gd name="T20" fmla="*/ 165 w 222"/>
              <a:gd name="T21" fmla="*/ 118 h 176"/>
              <a:gd name="T22" fmla="*/ 165 w 222"/>
              <a:gd name="T23" fmla="*/ 4 h 176"/>
              <a:gd name="T24" fmla="*/ 180 w 222"/>
              <a:gd name="T25" fmla="*/ 4 h 176"/>
              <a:gd name="T26" fmla="*/ 180 w 222"/>
              <a:gd name="T27" fmla="*/ 118 h 176"/>
              <a:gd name="T28" fmla="*/ 189 w 222"/>
              <a:gd name="T29" fmla="*/ 118 h 176"/>
              <a:gd name="T30" fmla="*/ 41 w 222"/>
              <a:gd name="T31" fmla="*/ 118 h 176"/>
              <a:gd name="T32" fmla="*/ 41 w 222"/>
              <a:gd name="T33" fmla="*/ 4 h 176"/>
              <a:gd name="T34" fmla="*/ 57 w 222"/>
              <a:gd name="T35" fmla="*/ 4 h 176"/>
              <a:gd name="T36" fmla="*/ 57 w 222"/>
              <a:gd name="T37" fmla="*/ 118 h 176"/>
              <a:gd name="T38" fmla="*/ 67 w 222"/>
              <a:gd name="T39" fmla="*/ 118 h 176"/>
              <a:gd name="T40" fmla="*/ 67 w 222"/>
              <a:gd name="T41" fmla="*/ 172 h 176"/>
              <a:gd name="T42" fmla="*/ 34 w 222"/>
              <a:gd name="T43" fmla="*/ 172 h 176"/>
              <a:gd name="T44" fmla="*/ 34 w 222"/>
              <a:gd name="T45" fmla="*/ 118 h 176"/>
              <a:gd name="T46" fmla="*/ 41 w 222"/>
              <a:gd name="T47" fmla="*/ 118 h 176"/>
              <a:gd name="T48" fmla="*/ 75 w 222"/>
              <a:gd name="T49" fmla="*/ 118 h 176"/>
              <a:gd name="T50" fmla="*/ 82 w 222"/>
              <a:gd name="T51" fmla="*/ 118 h 176"/>
              <a:gd name="T52" fmla="*/ 82 w 222"/>
              <a:gd name="T53" fmla="*/ 4 h 176"/>
              <a:gd name="T54" fmla="*/ 98 w 222"/>
              <a:gd name="T55" fmla="*/ 4 h 176"/>
              <a:gd name="T56" fmla="*/ 98 w 222"/>
              <a:gd name="T57" fmla="*/ 118 h 176"/>
              <a:gd name="T58" fmla="*/ 108 w 222"/>
              <a:gd name="T59" fmla="*/ 118 h 176"/>
              <a:gd name="T60" fmla="*/ 108 w 222"/>
              <a:gd name="T61" fmla="*/ 172 h 176"/>
              <a:gd name="T62" fmla="*/ 75 w 222"/>
              <a:gd name="T63" fmla="*/ 172 h 176"/>
              <a:gd name="T64" fmla="*/ 75 w 222"/>
              <a:gd name="T65" fmla="*/ 118 h 176"/>
              <a:gd name="T66" fmla="*/ 117 w 222"/>
              <a:gd name="T67" fmla="*/ 118 h 176"/>
              <a:gd name="T68" fmla="*/ 124 w 222"/>
              <a:gd name="T69" fmla="*/ 118 h 176"/>
              <a:gd name="T70" fmla="*/ 124 w 222"/>
              <a:gd name="T71" fmla="*/ 4 h 176"/>
              <a:gd name="T72" fmla="*/ 139 w 222"/>
              <a:gd name="T73" fmla="*/ 4 h 176"/>
              <a:gd name="T74" fmla="*/ 139 w 222"/>
              <a:gd name="T75" fmla="*/ 118 h 176"/>
              <a:gd name="T76" fmla="*/ 149 w 222"/>
              <a:gd name="T77" fmla="*/ 118 h 176"/>
              <a:gd name="T78" fmla="*/ 149 w 222"/>
              <a:gd name="T79" fmla="*/ 172 h 176"/>
              <a:gd name="T80" fmla="*/ 117 w 222"/>
              <a:gd name="T81" fmla="*/ 172 h 176"/>
              <a:gd name="T82" fmla="*/ 117 w 222"/>
              <a:gd name="T83" fmla="*/ 118 h 176"/>
              <a:gd name="T84" fmla="*/ 4 w 222"/>
              <a:gd name="T85" fmla="*/ 4 h 176"/>
              <a:gd name="T86" fmla="*/ 16 w 222"/>
              <a:gd name="T87" fmla="*/ 4 h 176"/>
              <a:gd name="T88" fmla="*/ 16 w 222"/>
              <a:gd name="T89" fmla="*/ 118 h 176"/>
              <a:gd name="T90" fmla="*/ 26 w 222"/>
              <a:gd name="T91" fmla="*/ 118 h 176"/>
              <a:gd name="T92" fmla="*/ 26 w 222"/>
              <a:gd name="T93" fmla="*/ 172 h 176"/>
              <a:gd name="T94" fmla="*/ 4 w 222"/>
              <a:gd name="T95" fmla="*/ 172 h 176"/>
              <a:gd name="T96" fmla="*/ 4 w 222"/>
              <a:gd name="T97" fmla="*/ 4 h 176"/>
              <a:gd name="T98" fmla="*/ 217 w 222"/>
              <a:gd name="T99" fmla="*/ 172 h 176"/>
              <a:gd name="T100" fmla="*/ 199 w 222"/>
              <a:gd name="T101" fmla="*/ 172 h 176"/>
              <a:gd name="T102" fmla="*/ 199 w 222"/>
              <a:gd name="T103" fmla="*/ 118 h 176"/>
              <a:gd name="T104" fmla="*/ 206 w 222"/>
              <a:gd name="T105" fmla="*/ 118 h 176"/>
              <a:gd name="T106" fmla="*/ 206 w 222"/>
              <a:gd name="T107" fmla="*/ 4 h 176"/>
              <a:gd name="T108" fmla="*/ 217 w 222"/>
              <a:gd name="T109" fmla="*/ 4 h 176"/>
              <a:gd name="T110" fmla="*/ 217 w 222"/>
              <a:gd name="T111" fmla="*/ 172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22" h="176">
                <a:moveTo>
                  <a:pt x="217" y="0"/>
                </a:moveTo>
                <a:lnTo>
                  <a:pt x="0" y="0"/>
                </a:lnTo>
                <a:lnTo>
                  <a:pt x="0" y="176"/>
                </a:lnTo>
                <a:lnTo>
                  <a:pt x="222" y="176"/>
                </a:lnTo>
                <a:lnTo>
                  <a:pt x="222" y="0"/>
                </a:lnTo>
                <a:lnTo>
                  <a:pt x="217" y="0"/>
                </a:lnTo>
                <a:close/>
                <a:moveTo>
                  <a:pt x="189" y="118"/>
                </a:moveTo>
                <a:lnTo>
                  <a:pt x="189" y="172"/>
                </a:lnTo>
                <a:lnTo>
                  <a:pt x="158" y="172"/>
                </a:lnTo>
                <a:lnTo>
                  <a:pt x="158" y="118"/>
                </a:lnTo>
                <a:lnTo>
                  <a:pt x="165" y="118"/>
                </a:lnTo>
                <a:lnTo>
                  <a:pt x="165" y="4"/>
                </a:lnTo>
                <a:lnTo>
                  <a:pt x="180" y="4"/>
                </a:lnTo>
                <a:lnTo>
                  <a:pt x="180" y="118"/>
                </a:lnTo>
                <a:lnTo>
                  <a:pt x="189" y="118"/>
                </a:lnTo>
                <a:close/>
                <a:moveTo>
                  <a:pt x="41" y="118"/>
                </a:moveTo>
                <a:lnTo>
                  <a:pt x="41" y="4"/>
                </a:lnTo>
                <a:lnTo>
                  <a:pt x="57" y="4"/>
                </a:lnTo>
                <a:lnTo>
                  <a:pt x="57" y="118"/>
                </a:lnTo>
                <a:lnTo>
                  <a:pt x="67" y="118"/>
                </a:lnTo>
                <a:lnTo>
                  <a:pt x="67" y="172"/>
                </a:lnTo>
                <a:lnTo>
                  <a:pt x="34" y="172"/>
                </a:lnTo>
                <a:lnTo>
                  <a:pt x="34" y="118"/>
                </a:lnTo>
                <a:lnTo>
                  <a:pt x="41" y="118"/>
                </a:lnTo>
                <a:close/>
                <a:moveTo>
                  <a:pt x="75" y="118"/>
                </a:moveTo>
                <a:lnTo>
                  <a:pt x="82" y="118"/>
                </a:lnTo>
                <a:lnTo>
                  <a:pt x="82" y="4"/>
                </a:lnTo>
                <a:lnTo>
                  <a:pt x="98" y="4"/>
                </a:lnTo>
                <a:lnTo>
                  <a:pt x="98" y="118"/>
                </a:lnTo>
                <a:lnTo>
                  <a:pt x="108" y="118"/>
                </a:lnTo>
                <a:lnTo>
                  <a:pt x="108" y="172"/>
                </a:lnTo>
                <a:lnTo>
                  <a:pt x="75" y="172"/>
                </a:lnTo>
                <a:lnTo>
                  <a:pt x="75" y="118"/>
                </a:lnTo>
                <a:close/>
                <a:moveTo>
                  <a:pt x="117" y="118"/>
                </a:moveTo>
                <a:lnTo>
                  <a:pt x="124" y="118"/>
                </a:lnTo>
                <a:lnTo>
                  <a:pt x="124" y="4"/>
                </a:lnTo>
                <a:lnTo>
                  <a:pt x="139" y="4"/>
                </a:lnTo>
                <a:lnTo>
                  <a:pt x="139" y="118"/>
                </a:lnTo>
                <a:lnTo>
                  <a:pt x="149" y="118"/>
                </a:lnTo>
                <a:lnTo>
                  <a:pt x="149" y="172"/>
                </a:lnTo>
                <a:lnTo>
                  <a:pt x="117" y="172"/>
                </a:lnTo>
                <a:lnTo>
                  <a:pt x="117" y="118"/>
                </a:lnTo>
                <a:close/>
                <a:moveTo>
                  <a:pt x="4" y="4"/>
                </a:moveTo>
                <a:lnTo>
                  <a:pt x="16" y="4"/>
                </a:lnTo>
                <a:lnTo>
                  <a:pt x="16" y="118"/>
                </a:lnTo>
                <a:lnTo>
                  <a:pt x="26" y="118"/>
                </a:lnTo>
                <a:lnTo>
                  <a:pt x="26" y="172"/>
                </a:lnTo>
                <a:lnTo>
                  <a:pt x="4" y="172"/>
                </a:lnTo>
                <a:lnTo>
                  <a:pt x="4" y="4"/>
                </a:lnTo>
                <a:close/>
                <a:moveTo>
                  <a:pt x="217" y="172"/>
                </a:moveTo>
                <a:lnTo>
                  <a:pt x="199" y="172"/>
                </a:lnTo>
                <a:lnTo>
                  <a:pt x="199" y="118"/>
                </a:lnTo>
                <a:lnTo>
                  <a:pt x="206" y="118"/>
                </a:lnTo>
                <a:lnTo>
                  <a:pt x="206" y="4"/>
                </a:lnTo>
                <a:lnTo>
                  <a:pt x="217" y="4"/>
                </a:lnTo>
                <a:lnTo>
                  <a:pt x="21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8" name="Freeform 141"/>
          <p:cNvSpPr/>
          <p:nvPr/>
        </p:nvSpPr>
        <p:spPr bwMode="auto">
          <a:xfrm>
            <a:off x="5507567" y="3930651"/>
            <a:ext cx="169333" cy="124883"/>
          </a:xfrm>
          <a:custGeom>
            <a:avLst/>
            <a:gdLst>
              <a:gd name="T0" fmla="*/ 51 w 56"/>
              <a:gd name="T1" fmla="*/ 0 h 41"/>
              <a:gd name="T2" fmla="*/ 4 w 56"/>
              <a:gd name="T3" fmla="*/ 0 h 41"/>
              <a:gd name="T4" fmla="*/ 0 w 56"/>
              <a:gd name="T5" fmla="*/ 5 h 41"/>
              <a:gd name="T6" fmla="*/ 0 w 56"/>
              <a:gd name="T7" fmla="*/ 36 h 41"/>
              <a:gd name="T8" fmla="*/ 4 w 56"/>
              <a:gd name="T9" fmla="*/ 41 h 41"/>
              <a:gd name="T10" fmla="*/ 51 w 56"/>
              <a:gd name="T11" fmla="*/ 41 h 41"/>
              <a:gd name="T12" fmla="*/ 56 w 56"/>
              <a:gd name="T13" fmla="*/ 36 h 41"/>
              <a:gd name="T14" fmla="*/ 56 w 56"/>
              <a:gd name="T15" fmla="*/ 5 h 41"/>
              <a:gd name="T16" fmla="*/ 51 w 56"/>
              <a:gd name="T1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41">
                <a:moveTo>
                  <a:pt x="51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9"/>
                  <a:pt x="2" y="41"/>
                  <a:pt x="4" y="41"/>
                </a:cubicBezTo>
                <a:cubicBezTo>
                  <a:pt x="51" y="41"/>
                  <a:pt x="51" y="41"/>
                  <a:pt x="51" y="41"/>
                </a:cubicBezTo>
                <a:cubicBezTo>
                  <a:pt x="54" y="41"/>
                  <a:pt x="56" y="39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9" name="Freeform 142"/>
          <p:cNvSpPr/>
          <p:nvPr/>
        </p:nvSpPr>
        <p:spPr bwMode="auto">
          <a:xfrm>
            <a:off x="5490633" y="4116917"/>
            <a:ext cx="23284" cy="10583"/>
          </a:xfrm>
          <a:custGeom>
            <a:avLst/>
            <a:gdLst>
              <a:gd name="T0" fmla="*/ 6 w 8"/>
              <a:gd name="T1" fmla="*/ 0 h 3"/>
              <a:gd name="T2" fmla="*/ 1 w 8"/>
              <a:gd name="T3" fmla="*/ 0 h 3"/>
              <a:gd name="T4" fmla="*/ 0 w 8"/>
              <a:gd name="T5" fmla="*/ 1 h 3"/>
              <a:gd name="T6" fmla="*/ 1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0" name="Freeform 143"/>
          <p:cNvSpPr/>
          <p:nvPr/>
        </p:nvSpPr>
        <p:spPr bwMode="auto">
          <a:xfrm>
            <a:off x="5526617" y="4116917"/>
            <a:ext cx="23283" cy="10583"/>
          </a:xfrm>
          <a:custGeom>
            <a:avLst/>
            <a:gdLst>
              <a:gd name="T0" fmla="*/ 6 w 8"/>
              <a:gd name="T1" fmla="*/ 0 h 3"/>
              <a:gd name="T2" fmla="*/ 1 w 8"/>
              <a:gd name="T3" fmla="*/ 0 h 3"/>
              <a:gd name="T4" fmla="*/ 0 w 8"/>
              <a:gd name="T5" fmla="*/ 1 h 3"/>
              <a:gd name="T6" fmla="*/ 1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1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1" name="Freeform 144"/>
          <p:cNvSpPr/>
          <p:nvPr/>
        </p:nvSpPr>
        <p:spPr bwMode="auto">
          <a:xfrm>
            <a:off x="5562600" y="4116917"/>
            <a:ext cx="23284" cy="10583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1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2" name="Freeform 145"/>
          <p:cNvSpPr/>
          <p:nvPr/>
        </p:nvSpPr>
        <p:spPr bwMode="auto">
          <a:xfrm>
            <a:off x="5598584" y="4116917"/>
            <a:ext cx="23283" cy="10583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1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2"/>
                  <a:pt x="0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3" name="Freeform 146"/>
          <p:cNvSpPr/>
          <p:nvPr/>
        </p:nvSpPr>
        <p:spPr bwMode="auto">
          <a:xfrm>
            <a:off x="5634567" y="4116917"/>
            <a:ext cx="23284" cy="10583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1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4" name="Freeform 147"/>
          <p:cNvSpPr/>
          <p:nvPr/>
        </p:nvSpPr>
        <p:spPr bwMode="auto">
          <a:xfrm>
            <a:off x="5670551" y="4116917"/>
            <a:ext cx="23283" cy="10583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1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1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1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5" name="Freeform 148"/>
          <p:cNvSpPr/>
          <p:nvPr/>
        </p:nvSpPr>
        <p:spPr bwMode="auto">
          <a:xfrm>
            <a:off x="5507567" y="4106333"/>
            <a:ext cx="25400" cy="6351"/>
          </a:xfrm>
          <a:custGeom>
            <a:avLst/>
            <a:gdLst>
              <a:gd name="T0" fmla="*/ 1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1 w 8"/>
              <a:gd name="T9" fmla="*/ 0 h 2"/>
              <a:gd name="T10" fmla="*/ 0 w 8"/>
              <a:gd name="T11" fmla="*/ 1 h 2"/>
              <a:gd name="T12" fmla="*/ 1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6" name="Freeform 149"/>
          <p:cNvSpPr/>
          <p:nvPr/>
        </p:nvSpPr>
        <p:spPr bwMode="auto">
          <a:xfrm>
            <a:off x="5543551" y="4106333"/>
            <a:ext cx="25400" cy="6351"/>
          </a:xfrm>
          <a:custGeom>
            <a:avLst/>
            <a:gdLst>
              <a:gd name="T0" fmla="*/ 1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1 w 8"/>
              <a:gd name="T9" fmla="*/ 0 h 2"/>
              <a:gd name="T10" fmla="*/ 0 w 8"/>
              <a:gd name="T11" fmla="*/ 1 h 2"/>
              <a:gd name="T12" fmla="*/ 1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1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7" name="Freeform 150"/>
          <p:cNvSpPr/>
          <p:nvPr/>
        </p:nvSpPr>
        <p:spPr bwMode="auto">
          <a:xfrm>
            <a:off x="5579533" y="4106333"/>
            <a:ext cx="25400" cy="6351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8" name="Freeform 151"/>
          <p:cNvSpPr/>
          <p:nvPr/>
        </p:nvSpPr>
        <p:spPr bwMode="auto">
          <a:xfrm>
            <a:off x="5615517" y="4106333"/>
            <a:ext cx="25400" cy="6351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9" name="Freeform 152"/>
          <p:cNvSpPr/>
          <p:nvPr/>
        </p:nvSpPr>
        <p:spPr bwMode="auto">
          <a:xfrm>
            <a:off x="5651500" y="4106333"/>
            <a:ext cx="25400" cy="6351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0" name="Freeform 153"/>
          <p:cNvSpPr/>
          <p:nvPr/>
        </p:nvSpPr>
        <p:spPr bwMode="auto">
          <a:xfrm>
            <a:off x="5355167" y="4178300"/>
            <a:ext cx="167217" cy="120651"/>
          </a:xfrm>
          <a:custGeom>
            <a:avLst/>
            <a:gdLst>
              <a:gd name="T0" fmla="*/ 52 w 56"/>
              <a:gd name="T1" fmla="*/ 0 h 40"/>
              <a:gd name="T2" fmla="*/ 4 w 56"/>
              <a:gd name="T3" fmla="*/ 0 h 40"/>
              <a:gd name="T4" fmla="*/ 0 w 56"/>
              <a:gd name="T5" fmla="*/ 4 h 40"/>
              <a:gd name="T6" fmla="*/ 0 w 56"/>
              <a:gd name="T7" fmla="*/ 36 h 40"/>
              <a:gd name="T8" fmla="*/ 4 w 56"/>
              <a:gd name="T9" fmla="*/ 40 h 40"/>
              <a:gd name="T10" fmla="*/ 52 w 56"/>
              <a:gd name="T11" fmla="*/ 40 h 40"/>
              <a:gd name="T12" fmla="*/ 56 w 56"/>
              <a:gd name="T13" fmla="*/ 36 h 40"/>
              <a:gd name="T14" fmla="*/ 56 w 56"/>
              <a:gd name="T15" fmla="*/ 4 h 40"/>
              <a:gd name="T16" fmla="*/ 52 w 56"/>
              <a:gd name="T1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4"/>
                  <a:pt x="56" y="4"/>
                  <a:pt x="56" y="4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1" name="Freeform 154"/>
          <p:cNvSpPr>
            <a:spLocks noEditPoints="1"/>
          </p:cNvSpPr>
          <p:nvPr/>
        </p:nvSpPr>
        <p:spPr bwMode="auto">
          <a:xfrm>
            <a:off x="5300133" y="4159251"/>
            <a:ext cx="277284" cy="228600"/>
          </a:xfrm>
          <a:custGeom>
            <a:avLst/>
            <a:gdLst>
              <a:gd name="T0" fmla="*/ 89 w 92"/>
              <a:gd name="T1" fmla="*/ 66 h 76"/>
              <a:gd name="T2" fmla="*/ 85 w 92"/>
              <a:gd name="T3" fmla="*/ 61 h 76"/>
              <a:gd name="T4" fmla="*/ 82 w 92"/>
              <a:gd name="T5" fmla="*/ 61 h 76"/>
              <a:gd name="T6" fmla="*/ 79 w 92"/>
              <a:gd name="T7" fmla="*/ 55 h 76"/>
              <a:gd name="T8" fmla="*/ 69 w 92"/>
              <a:gd name="T9" fmla="*/ 55 h 76"/>
              <a:gd name="T10" fmla="*/ 69 w 92"/>
              <a:gd name="T11" fmla="*/ 52 h 76"/>
              <a:gd name="T12" fmla="*/ 75 w 92"/>
              <a:gd name="T13" fmla="*/ 52 h 76"/>
              <a:gd name="T14" fmla="*/ 80 w 92"/>
              <a:gd name="T15" fmla="*/ 48 h 76"/>
              <a:gd name="T16" fmla="*/ 80 w 92"/>
              <a:gd name="T17" fmla="*/ 4 h 76"/>
              <a:gd name="T18" fmla="*/ 75 w 92"/>
              <a:gd name="T19" fmla="*/ 0 h 76"/>
              <a:gd name="T20" fmla="*/ 17 w 92"/>
              <a:gd name="T21" fmla="*/ 0 h 76"/>
              <a:gd name="T22" fmla="*/ 12 w 92"/>
              <a:gd name="T23" fmla="*/ 4 h 76"/>
              <a:gd name="T24" fmla="*/ 12 w 92"/>
              <a:gd name="T25" fmla="*/ 48 h 76"/>
              <a:gd name="T26" fmla="*/ 17 w 92"/>
              <a:gd name="T27" fmla="*/ 52 h 76"/>
              <a:gd name="T28" fmla="*/ 23 w 92"/>
              <a:gd name="T29" fmla="*/ 52 h 76"/>
              <a:gd name="T30" fmla="*/ 23 w 92"/>
              <a:gd name="T31" fmla="*/ 55 h 76"/>
              <a:gd name="T32" fmla="*/ 13 w 92"/>
              <a:gd name="T33" fmla="*/ 55 h 76"/>
              <a:gd name="T34" fmla="*/ 10 w 92"/>
              <a:gd name="T35" fmla="*/ 61 h 76"/>
              <a:gd name="T36" fmla="*/ 7 w 92"/>
              <a:gd name="T37" fmla="*/ 61 h 76"/>
              <a:gd name="T38" fmla="*/ 3 w 92"/>
              <a:gd name="T39" fmla="*/ 66 h 76"/>
              <a:gd name="T40" fmla="*/ 0 w 92"/>
              <a:gd name="T41" fmla="*/ 72 h 76"/>
              <a:gd name="T42" fmla="*/ 4 w 92"/>
              <a:gd name="T43" fmla="*/ 76 h 76"/>
              <a:gd name="T44" fmla="*/ 88 w 92"/>
              <a:gd name="T45" fmla="*/ 76 h 76"/>
              <a:gd name="T46" fmla="*/ 92 w 92"/>
              <a:gd name="T47" fmla="*/ 72 h 76"/>
              <a:gd name="T48" fmla="*/ 89 w 92"/>
              <a:gd name="T49" fmla="*/ 66 h 76"/>
              <a:gd name="T50" fmla="*/ 17 w 92"/>
              <a:gd name="T51" fmla="*/ 49 h 76"/>
              <a:gd name="T52" fmla="*/ 15 w 92"/>
              <a:gd name="T53" fmla="*/ 48 h 76"/>
              <a:gd name="T54" fmla="*/ 15 w 92"/>
              <a:gd name="T55" fmla="*/ 4 h 76"/>
              <a:gd name="T56" fmla="*/ 17 w 92"/>
              <a:gd name="T57" fmla="*/ 2 h 76"/>
              <a:gd name="T58" fmla="*/ 75 w 92"/>
              <a:gd name="T59" fmla="*/ 2 h 76"/>
              <a:gd name="T60" fmla="*/ 77 w 92"/>
              <a:gd name="T61" fmla="*/ 4 h 76"/>
              <a:gd name="T62" fmla="*/ 77 w 92"/>
              <a:gd name="T63" fmla="*/ 48 h 76"/>
              <a:gd name="T64" fmla="*/ 75 w 92"/>
              <a:gd name="T65" fmla="*/ 49 h 76"/>
              <a:gd name="T66" fmla="*/ 17 w 92"/>
              <a:gd name="T67" fmla="*/ 49 h 76"/>
              <a:gd name="T68" fmla="*/ 77 w 92"/>
              <a:gd name="T69" fmla="*/ 58 h 76"/>
              <a:gd name="T70" fmla="*/ 80 w 92"/>
              <a:gd name="T71" fmla="*/ 64 h 76"/>
              <a:gd name="T72" fmla="*/ 85 w 92"/>
              <a:gd name="T73" fmla="*/ 64 h 76"/>
              <a:gd name="T74" fmla="*/ 87 w 92"/>
              <a:gd name="T75" fmla="*/ 66 h 76"/>
              <a:gd name="T76" fmla="*/ 87 w 92"/>
              <a:gd name="T77" fmla="*/ 66 h 76"/>
              <a:gd name="T78" fmla="*/ 90 w 92"/>
              <a:gd name="T79" fmla="*/ 72 h 76"/>
              <a:gd name="T80" fmla="*/ 88 w 92"/>
              <a:gd name="T81" fmla="*/ 74 h 76"/>
              <a:gd name="T82" fmla="*/ 4 w 92"/>
              <a:gd name="T83" fmla="*/ 74 h 76"/>
              <a:gd name="T84" fmla="*/ 2 w 92"/>
              <a:gd name="T85" fmla="*/ 72 h 76"/>
              <a:gd name="T86" fmla="*/ 5 w 92"/>
              <a:gd name="T87" fmla="*/ 66 h 76"/>
              <a:gd name="T88" fmla="*/ 5 w 92"/>
              <a:gd name="T89" fmla="*/ 66 h 76"/>
              <a:gd name="T90" fmla="*/ 7 w 92"/>
              <a:gd name="T91" fmla="*/ 64 h 76"/>
              <a:gd name="T92" fmla="*/ 12 w 92"/>
              <a:gd name="T93" fmla="*/ 64 h 76"/>
              <a:gd name="T94" fmla="*/ 15 w 92"/>
              <a:gd name="T95" fmla="*/ 58 h 76"/>
              <a:gd name="T96" fmla="*/ 26 w 92"/>
              <a:gd name="T97" fmla="*/ 58 h 76"/>
              <a:gd name="T98" fmla="*/ 26 w 92"/>
              <a:gd name="T99" fmla="*/ 54 h 76"/>
              <a:gd name="T100" fmla="*/ 66 w 92"/>
              <a:gd name="T101" fmla="*/ 54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2" h="76">
                <a:moveTo>
                  <a:pt x="89" y="66"/>
                </a:moveTo>
                <a:cubicBezTo>
                  <a:pt x="89" y="63"/>
                  <a:pt x="88" y="61"/>
                  <a:pt x="85" y="61"/>
                </a:cubicBezTo>
                <a:cubicBezTo>
                  <a:pt x="82" y="61"/>
                  <a:pt x="82" y="61"/>
                  <a:pt x="82" y="61"/>
                </a:cubicBezTo>
                <a:cubicBezTo>
                  <a:pt x="79" y="55"/>
                  <a:pt x="79" y="55"/>
                  <a:pt x="79" y="55"/>
                </a:cubicBezTo>
                <a:cubicBezTo>
                  <a:pt x="69" y="55"/>
                  <a:pt x="69" y="55"/>
                  <a:pt x="69" y="55"/>
                </a:cubicBezTo>
                <a:cubicBezTo>
                  <a:pt x="69" y="52"/>
                  <a:pt x="69" y="52"/>
                  <a:pt x="69" y="52"/>
                </a:cubicBezTo>
                <a:cubicBezTo>
                  <a:pt x="75" y="52"/>
                  <a:pt x="75" y="52"/>
                  <a:pt x="75" y="52"/>
                </a:cubicBezTo>
                <a:cubicBezTo>
                  <a:pt x="78" y="52"/>
                  <a:pt x="80" y="50"/>
                  <a:pt x="80" y="48"/>
                </a:cubicBezTo>
                <a:cubicBezTo>
                  <a:pt x="80" y="4"/>
                  <a:pt x="80" y="4"/>
                  <a:pt x="80" y="4"/>
                </a:cubicBezTo>
                <a:cubicBezTo>
                  <a:pt x="80" y="2"/>
                  <a:pt x="78" y="0"/>
                  <a:pt x="75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2" y="2"/>
                  <a:pt x="12" y="4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0"/>
                  <a:pt x="14" y="52"/>
                  <a:pt x="17" y="52"/>
                </a:cubicBezTo>
                <a:cubicBezTo>
                  <a:pt x="23" y="52"/>
                  <a:pt x="23" y="52"/>
                  <a:pt x="23" y="52"/>
                </a:cubicBezTo>
                <a:cubicBezTo>
                  <a:pt x="23" y="55"/>
                  <a:pt x="23" y="55"/>
                  <a:pt x="23" y="55"/>
                </a:cubicBezTo>
                <a:cubicBezTo>
                  <a:pt x="13" y="55"/>
                  <a:pt x="13" y="55"/>
                  <a:pt x="13" y="55"/>
                </a:cubicBezTo>
                <a:cubicBezTo>
                  <a:pt x="10" y="61"/>
                  <a:pt x="10" y="61"/>
                  <a:pt x="10" y="61"/>
                </a:cubicBezTo>
                <a:cubicBezTo>
                  <a:pt x="7" y="61"/>
                  <a:pt x="7" y="61"/>
                  <a:pt x="7" y="61"/>
                </a:cubicBezTo>
                <a:cubicBezTo>
                  <a:pt x="4" y="61"/>
                  <a:pt x="3" y="63"/>
                  <a:pt x="3" y="66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5"/>
                  <a:pt x="1" y="76"/>
                  <a:pt x="4" y="76"/>
                </a:cubicBezTo>
                <a:cubicBezTo>
                  <a:pt x="88" y="76"/>
                  <a:pt x="88" y="76"/>
                  <a:pt x="88" y="76"/>
                </a:cubicBezTo>
                <a:cubicBezTo>
                  <a:pt x="91" y="76"/>
                  <a:pt x="92" y="75"/>
                  <a:pt x="92" y="72"/>
                </a:cubicBezTo>
                <a:lnTo>
                  <a:pt x="89" y="66"/>
                </a:lnTo>
                <a:close/>
                <a:moveTo>
                  <a:pt x="17" y="49"/>
                </a:moveTo>
                <a:cubicBezTo>
                  <a:pt x="15" y="49"/>
                  <a:pt x="15" y="49"/>
                  <a:pt x="15" y="48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5" y="2"/>
                  <a:pt x="17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7" y="2"/>
                  <a:pt x="77" y="3"/>
                  <a:pt x="77" y="4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9"/>
                  <a:pt x="77" y="49"/>
                  <a:pt x="75" y="49"/>
                </a:cubicBezTo>
                <a:lnTo>
                  <a:pt x="17" y="49"/>
                </a:lnTo>
                <a:close/>
                <a:moveTo>
                  <a:pt x="77" y="58"/>
                </a:moveTo>
                <a:cubicBezTo>
                  <a:pt x="78" y="59"/>
                  <a:pt x="80" y="64"/>
                  <a:pt x="80" y="64"/>
                </a:cubicBezTo>
                <a:cubicBezTo>
                  <a:pt x="85" y="64"/>
                  <a:pt x="85" y="64"/>
                  <a:pt x="85" y="64"/>
                </a:cubicBezTo>
                <a:cubicBezTo>
                  <a:pt x="86" y="64"/>
                  <a:pt x="87" y="65"/>
                  <a:pt x="87" y="66"/>
                </a:cubicBezTo>
                <a:cubicBezTo>
                  <a:pt x="87" y="66"/>
                  <a:pt x="87" y="66"/>
                  <a:pt x="87" y="66"/>
                </a:cubicBezTo>
                <a:cubicBezTo>
                  <a:pt x="87" y="66"/>
                  <a:pt x="89" y="71"/>
                  <a:pt x="90" y="72"/>
                </a:cubicBezTo>
                <a:cubicBezTo>
                  <a:pt x="90" y="73"/>
                  <a:pt x="89" y="74"/>
                  <a:pt x="88" y="74"/>
                </a:cubicBezTo>
                <a:cubicBezTo>
                  <a:pt x="4" y="74"/>
                  <a:pt x="4" y="74"/>
                  <a:pt x="4" y="74"/>
                </a:cubicBezTo>
                <a:cubicBezTo>
                  <a:pt x="3" y="74"/>
                  <a:pt x="2" y="73"/>
                  <a:pt x="2" y="72"/>
                </a:cubicBezTo>
                <a:cubicBezTo>
                  <a:pt x="3" y="71"/>
                  <a:pt x="5" y="66"/>
                  <a:pt x="5" y="66"/>
                </a:cubicBezTo>
                <a:cubicBezTo>
                  <a:pt x="5" y="66"/>
                  <a:pt x="5" y="66"/>
                  <a:pt x="5" y="66"/>
                </a:cubicBezTo>
                <a:cubicBezTo>
                  <a:pt x="5" y="65"/>
                  <a:pt x="6" y="64"/>
                  <a:pt x="7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4" y="59"/>
                  <a:pt x="15" y="58"/>
                </a:cubicBezTo>
                <a:cubicBezTo>
                  <a:pt x="17" y="58"/>
                  <a:pt x="26" y="58"/>
                  <a:pt x="26" y="58"/>
                </a:cubicBezTo>
                <a:cubicBezTo>
                  <a:pt x="26" y="58"/>
                  <a:pt x="26" y="54"/>
                  <a:pt x="26" y="54"/>
                </a:cubicBezTo>
                <a:cubicBezTo>
                  <a:pt x="30" y="54"/>
                  <a:pt x="62" y="54"/>
                  <a:pt x="66" y="5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2" name="Freeform 155"/>
          <p:cNvSpPr/>
          <p:nvPr/>
        </p:nvSpPr>
        <p:spPr bwMode="auto">
          <a:xfrm>
            <a:off x="5336117" y="4362451"/>
            <a:ext cx="25400" cy="8467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3" name="Freeform 156"/>
          <p:cNvSpPr/>
          <p:nvPr/>
        </p:nvSpPr>
        <p:spPr bwMode="auto">
          <a:xfrm>
            <a:off x="5372100" y="4362451"/>
            <a:ext cx="25400" cy="8467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4" name="Freeform 157"/>
          <p:cNvSpPr/>
          <p:nvPr/>
        </p:nvSpPr>
        <p:spPr bwMode="auto">
          <a:xfrm>
            <a:off x="5408084" y="4362451"/>
            <a:ext cx="25400" cy="8467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5" name="Freeform 158"/>
          <p:cNvSpPr/>
          <p:nvPr/>
        </p:nvSpPr>
        <p:spPr bwMode="auto">
          <a:xfrm>
            <a:off x="5444067" y="4362451"/>
            <a:ext cx="25400" cy="8467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6" name="Freeform 159"/>
          <p:cNvSpPr/>
          <p:nvPr/>
        </p:nvSpPr>
        <p:spPr bwMode="auto">
          <a:xfrm>
            <a:off x="5480051" y="4362451"/>
            <a:ext cx="25400" cy="8467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7" name="Freeform 160"/>
          <p:cNvSpPr/>
          <p:nvPr/>
        </p:nvSpPr>
        <p:spPr bwMode="auto">
          <a:xfrm>
            <a:off x="5518151" y="4362451"/>
            <a:ext cx="23283" cy="8467"/>
          </a:xfrm>
          <a:custGeom>
            <a:avLst/>
            <a:gdLst>
              <a:gd name="T0" fmla="*/ 6 w 8"/>
              <a:gd name="T1" fmla="*/ 0 h 3"/>
              <a:gd name="T2" fmla="*/ 2 w 8"/>
              <a:gd name="T3" fmla="*/ 0 h 3"/>
              <a:gd name="T4" fmla="*/ 0 w 8"/>
              <a:gd name="T5" fmla="*/ 2 h 3"/>
              <a:gd name="T6" fmla="*/ 2 w 8"/>
              <a:gd name="T7" fmla="*/ 3 h 3"/>
              <a:gd name="T8" fmla="*/ 6 w 8"/>
              <a:gd name="T9" fmla="*/ 3 h 3"/>
              <a:gd name="T10" fmla="*/ 8 w 8"/>
              <a:gd name="T11" fmla="*/ 2 h 3"/>
              <a:gd name="T12" fmla="*/ 6 w 8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3"/>
                  <a:pt x="8" y="2"/>
                </a:cubicBezTo>
                <a:cubicBezTo>
                  <a:pt x="8" y="1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8" name="Freeform 161"/>
          <p:cNvSpPr/>
          <p:nvPr/>
        </p:nvSpPr>
        <p:spPr bwMode="auto">
          <a:xfrm>
            <a:off x="5355167" y="4349751"/>
            <a:ext cx="23284" cy="8467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9" name="Freeform 162"/>
          <p:cNvSpPr/>
          <p:nvPr/>
        </p:nvSpPr>
        <p:spPr bwMode="auto">
          <a:xfrm>
            <a:off x="5391151" y="4349751"/>
            <a:ext cx="23283" cy="8467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0" name="Freeform 163"/>
          <p:cNvSpPr/>
          <p:nvPr/>
        </p:nvSpPr>
        <p:spPr bwMode="auto">
          <a:xfrm>
            <a:off x="5427133" y="4349751"/>
            <a:ext cx="23284" cy="8467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1" name="Freeform 164"/>
          <p:cNvSpPr/>
          <p:nvPr/>
        </p:nvSpPr>
        <p:spPr bwMode="auto">
          <a:xfrm>
            <a:off x="5463117" y="4349751"/>
            <a:ext cx="23283" cy="8467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2" name="Freeform 165"/>
          <p:cNvSpPr/>
          <p:nvPr/>
        </p:nvSpPr>
        <p:spPr bwMode="auto">
          <a:xfrm>
            <a:off x="5499100" y="4349751"/>
            <a:ext cx="23284" cy="8467"/>
          </a:xfrm>
          <a:custGeom>
            <a:avLst/>
            <a:gdLst>
              <a:gd name="T0" fmla="*/ 2 w 8"/>
              <a:gd name="T1" fmla="*/ 3 h 3"/>
              <a:gd name="T2" fmla="*/ 6 w 8"/>
              <a:gd name="T3" fmla="*/ 3 h 3"/>
              <a:gd name="T4" fmla="*/ 8 w 8"/>
              <a:gd name="T5" fmla="*/ 2 h 3"/>
              <a:gd name="T6" fmla="*/ 6 w 8"/>
              <a:gd name="T7" fmla="*/ 0 h 3"/>
              <a:gd name="T8" fmla="*/ 2 w 8"/>
              <a:gd name="T9" fmla="*/ 0 h 3"/>
              <a:gd name="T10" fmla="*/ 0 w 8"/>
              <a:gd name="T11" fmla="*/ 2 h 3"/>
              <a:gd name="T12" fmla="*/ 2 w 8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3">
                <a:moveTo>
                  <a:pt x="2" y="3"/>
                </a:move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2"/>
                  <a:pt x="8" y="2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1" y="3"/>
                  <a:pt x="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3" name="Freeform 166"/>
          <p:cNvSpPr/>
          <p:nvPr/>
        </p:nvSpPr>
        <p:spPr bwMode="auto">
          <a:xfrm>
            <a:off x="5632451" y="4235451"/>
            <a:ext cx="167216" cy="120649"/>
          </a:xfrm>
          <a:custGeom>
            <a:avLst/>
            <a:gdLst>
              <a:gd name="T0" fmla="*/ 52 w 56"/>
              <a:gd name="T1" fmla="*/ 0 h 40"/>
              <a:gd name="T2" fmla="*/ 4 w 56"/>
              <a:gd name="T3" fmla="*/ 0 h 40"/>
              <a:gd name="T4" fmla="*/ 0 w 56"/>
              <a:gd name="T5" fmla="*/ 5 h 40"/>
              <a:gd name="T6" fmla="*/ 0 w 56"/>
              <a:gd name="T7" fmla="*/ 36 h 40"/>
              <a:gd name="T8" fmla="*/ 4 w 56"/>
              <a:gd name="T9" fmla="*/ 40 h 40"/>
              <a:gd name="T10" fmla="*/ 52 w 56"/>
              <a:gd name="T11" fmla="*/ 40 h 40"/>
              <a:gd name="T12" fmla="*/ 56 w 56"/>
              <a:gd name="T13" fmla="*/ 36 h 40"/>
              <a:gd name="T14" fmla="*/ 56 w 56"/>
              <a:gd name="T15" fmla="*/ 5 h 40"/>
              <a:gd name="T16" fmla="*/ 52 w 56"/>
              <a:gd name="T1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40">
                <a:moveTo>
                  <a:pt x="52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38"/>
                  <a:pt x="2" y="40"/>
                  <a:pt x="4" y="40"/>
                </a:cubicBezTo>
                <a:cubicBezTo>
                  <a:pt x="52" y="40"/>
                  <a:pt x="52" y="40"/>
                  <a:pt x="52" y="40"/>
                </a:cubicBezTo>
                <a:cubicBezTo>
                  <a:pt x="54" y="40"/>
                  <a:pt x="56" y="38"/>
                  <a:pt x="56" y="36"/>
                </a:cubicBezTo>
                <a:cubicBezTo>
                  <a:pt x="56" y="5"/>
                  <a:pt x="56" y="5"/>
                  <a:pt x="56" y="5"/>
                </a:cubicBezTo>
                <a:cubicBezTo>
                  <a:pt x="56" y="2"/>
                  <a:pt x="54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4" name="Freeform 167"/>
          <p:cNvSpPr>
            <a:spLocks noEditPoints="1"/>
          </p:cNvSpPr>
          <p:nvPr/>
        </p:nvSpPr>
        <p:spPr bwMode="auto">
          <a:xfrm>
            <a:off x="5450417" y="3913717"/>
            <a:ext cx="404283" cy="535516"/>
          </a:xfrm>
          <a:custGeom>
            <a:avLst/>
            <a:gdLst>
              <a:gd name="T0" fmla="*/ 127 w 134"/>
              <a:gd name="T1" fmla="*/ 163 h 178"/>
              <a:gd name="T2" fmla="*/ 121 w 134"/>
              <a:gd name="T3" fmla="*/ 156 h 178"/>
              <a:gd name="T4" fmla="*/ 111 w 134"/>
              <a:gd name="T5" fmla="*/ 153 h 178"/>
              <a:gd name="T6" fmla="*/ 122 w 134"/>
              <a:gd name="T7" fmla="*/ 149 h 178"/>
              <a:gd name="T8" fmla="*/ 117 w 134"/>
              <a:gd name="T9" fmla="*/ 101 h 178"/>
              <a:gd name="T10" fmla="*/ 54 w 134"/>
              <a:gd name="T11" fmla="*/ 105 h 178"/>
              <a:gd name="T12" fmla="*/ 46 w 134"/>
              <a:gd name="T13" fmla="*/ 112 h 178"/>
              <a:gd name="T14" fmla="*/ 89 w 134"/>
              <a:gd name="T15" fmla="*/ 77 h 178"/>
              <a:gd name="T16" fmla="*/ 90 w 134"/>
              <a:gd name="T17" fmla="*/ 66 h 178"/>
              <a:gd name="T18" fmla="*/ 83 w 134"/>
              <a:gd name="T19" fmla="*/ 62 h 178"/>
              <a:gd name="T20" fmla="*/ 70 w 134"/>
              <a:gd name="T21" fmla="*/ 55 h 178"/>
              <a:gd name="T22" fmla="*/ 76 w 134"/>
              <a:gd name="T23" fmla="*/ 53 h 178"/>
              <a:gd name="T24" fmla="*/ 81 w 134"/>
              <a:gd name="T25" fmla="*/ 4 h 178"/>
              <a:gd name="T26" fmla="*/ 17 w 134"/>
              <a:gd name="T27" fmla="*/ 0 h 178"/>
              <a:gd name="T28" fmla="*/ 13 w 134"/>
              <a:gd name="T29" fmla="*/ 49 h 178"/>
              <a:gd name="T30" fmla="*/ 24 w 134"/>
              <a:gd name="T31" fmla="*/ 53 h 178"/>
              <a:gd name="T32" fmla="*/ 14 w 134"/>
              <a:gd name="T33" fmla="*/ 55 h 178"/>
              <a:gd name="T34" fmla="*/ 8 w 134"/>
              <a:gd name="T35" fmla="*/ 62 h 178"/>
              <a:gd name="T36" fmla="*/ 0 w 134"/>
              <a:gd name="T37" fmla="*/ 73 h 178"/>
              <a:gd name="T38" fmla="*/ 41 w 134"/>
              <a:gd name="T39" fmla="*/ 77 h 178"/>
              <a:gd name="T40" fmla="*/ 30 w 134"/>
              <a:gd name="T41" fmla="*/ 112 h 178"/>
              <a:gd name="T42" fmla="*/ 54 w 134"/>
              <a:gd name="T43" fmla="*/ 116 h 178"/>
              <a:gd name="T44" fmla="*/ 59 w 134"/>
              <a:gd name="T45" fmla="*/ 153 h 178"/>
              <a:gd name="T46" fmla="*/ 65 w 134"/>
              <a:gd name="T47" fmla="*/ 156 h 178"/>
              <a:gd name="T48" fmla="*/ 52 w 134"/>
              <a:gd name="T49" fmla="*/ 163 h 178"/>
              <a:gd name="T50" fmla="*/ 45 w 134"/>
              <a:gd name="T51" fmla="*/ 167 h 178"/>
              <a:gd name="T52" fmla="*/ 46 w 134"/>
              <a:gd name="T53" fmla="*/ 178 h 178"/>
              <a:gd name="T54" fmla="*/ 134 w 134"/>
              <a:gd name="T55" fmla="*/ 173 h 178"/>
              <a:gd name="T56" fmla="*/ 17 w 134"/>
              <a:gd name="T57" fmla="*/ 50 h 178"/>
              <a:gd name="T58" fmla="*/ 15 w 134"/>
              <a:gd name="T59" fmla="*/ 4 h 178"/>
              <a:gd name="T60" fmla="*/ 76 w 134"/>
              <a:gd name="T61" fmla="*/ 3 h 178"/>
              <a:gd name="T62" fmla="*/ 78 w 134"/>
              <a:gd name="T63" fmla="*/ 49 h 178"/>
              <a:gd name="T64" fmla="*/ 17 w 134"/>
              <a:gd name="T65" fmla="*/ 50 h 178"/>
              <a:gd name="T66" fmla="*/ 6 w 134"/>
              <a:gd name="T67" fmla="*/ 67 h 178"/>
              <a:gd name="T68" fmla="*/ 8 w 134"/>
              <a:gd name="T69" fmla="*/ 64 h 178"/>
              <a:gd name="T70" fmla="*/ 15 w 134"/>
              <a:gd name="T71" fmla="*/ 58 h 178"/>
              <a:gd name="T72" fmla="*/ 26 w 134"/>
              <a:gd name="T73" fmla="*/ 54 h 178"/>
              <a:gd name="T74" fmla="*/ 67 w 134"/>
              <a:gd name="T75" fmla="*/ 58 h 178"/>
              <a:gd name="T76" fmla="*/ 81 w 134"/>
              <a:gd name="T77" fmla="*/ 64 h 178"/>
              <a:gd name="T78" fmla="*/ 88 w 134"/>
              <a:gd name="T79" fmla="*/ 66 h 178"/>
              <a:gd name="T80" fmla="*/ 91 w 134"/>
              <a:gd name="T81" fmla="*/ 73 h 178"/>
              <a:gd name="T82" fmla="*/ 5 w 134"/>
              <a:gd name="T83" fmla="*/ 74 h 178"/>
              <a:gd name="T84" fmla="*/ 59 w 134"/>
              <a:gd name="T85" fmla="*/ 151 h 178"/>
              <a:gd name="T86" fmla="*/ 57 w 134"/>
              <a:gd name="T87" fmla="*/ 105 h 178"/>
              <a:gd name="T88" fmla="*/ 117 w 134"/>
              <a:gd name="T89" fmla="*/ 104 h 178"/>
              <a:gd name="T90" fmla="*/ 119 w 134"/>
              <a:gd name="T91" fmla="*/ 149 h 178"/>
              <a:gd name="T92" fmla="*/ 59 w 134"/>
              <a:gd name="T93" fmla="*/ 151 h 178"/>
              <a:gd name="T94" fmla="*/ 46 w 134"/>
              <a:gd name="T95" fmla="*/ 175 h 178"/>
              <a:gd name="T96" fmla="*/ 47 w 134"/>
              <a:gd name="T97" fmla="*/ 167 h 178"/>
              <a:gd name="T98" fmla="*/ 49 w 134"/>
              <a:gd name="T99" fmla="*/ 165 h 178"/>
              <a:gd name="T100" fmla="*/ 57 w 134"/>
              <a:gd name="T101" fmla="*/ 159 h 178"/>
              <a:gd name="T102" fmla="*/ 68 w 134"/>
              <a:gd name="T103" fmla="*/ 155 h 178"/>
              <a:gd name="T104" fmla="*/ 108 w 134"/>
              <a:gd name="T105" fmla="*/ 159 h 178"/>
              <a:gd name="T106" fmla="*/ 122 w 134"/>
              <a:gd name="T107" fmla="*/ 165 h 178"/>
              <a:gd name="T108" fmla="*/ 129 w 134"/>
              <a:gd name="T109" fmla="*/ 167 h 178"/>
              <a:gd name="T110" fmla="*/ 132 w 134"/>
              <a:gd name="T111" fmla="*/ 174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78">
                <a:moveTo>
                  <a:pt x="131" y="167"/>
                </a:moveTo>
                <a:cubicBezTo>
                  <a:pt x="131" y="165"/>
                  <a:pt x="130" y="163"/>
                  <a:pt x="127" y="163"/>
                </a:cubicBezTo>
                <a:cubicBezTo>
                  <a:pt x="124" y="163"/>
                  <a:pt x="124" y="163"/>
                  <a:pt x="124" y="163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11" y="156"/>
                  <a:pt x="111" y="156"/>
                  <a:pt x="111" y="156"/>
                </a:cubicBezTo>
                <a:cubicBezTo>
                  <a:pt x="111" y="153"/>
                  <a:pt x="111" y="153"/>
                  <a:pt x="111" y="153"/>
                </a:cubicBezTo>
                <a:cubicBezTo>
                  <a:pt x="117" y="153"/>
                  <a:pt x="117" y="153"/>
                  <a:pt x="117" y="153"/>
                </a:cubicBezTo>
                <a:cubicBezTo>
                  <a:pt x="120" y="153"/>
                  <a:pt x="122" y="152"/>
                  <a:pt x="122" y="149"/>
                </a:cubicBezTo>
                <a:cubicBezTo>
                  <a:pt x="122" y="105"/>
                  <a:pt x="122" y="105"/>
                  <a:pt x="122" y="105"/>
                </a:cubicBezTo>
                <a:cubicBezTo>
                  <a:pt x="122" y="103"/>
                  <a:pt x="120" y="101"/>
                  <a:pt x="117" y="101"/>
                </a:cubicBezTo>
                <a:cubicBezTo>
                  <a:pt x="59" y="101"/>
                  <a:pt x="59" y="101"/>
                  <a:pt x="59" y="101"/>
                </a:cubicBezTo>
                <a:cubicBezTo>
                  <a:pt x="56" y="101"/>
                  <a:pt x="54" y="103"/>
                  <a:pt x="54" y="105"/>
                </a:cubicBezTo>
                <a:cubicBezTo>
                  <a:pt x="54" y="112"/>
                  <a:pt x="54" y="112"/>
                  <a:pt x="54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77"/>
                  <a:pt x="46" y="77"/>
                  <a:pt x="46" y="77"/>
                </a:cubicBezTo>
                <a:cubicBezTo>
                  <a:pt x="89" y="77"/>
                  <a:pt x="89" y="77"/>
                  <a:pt x="89" y="77"/>
                </a:cubicBezTo>
                <a:cubicBezTo>
                  <a:pt x="91" y="77"/>
                  <a:pt x="93" y="75"/>
                  <a:pt x="93" y="73"/>
                </a:cubicBezTo>
                <a:cubicBezTo>
                  <a:pt x="90" y="66"/>
                  <a:pt x="90" y="66"/>
                  <a:pt x="90" y="66"/>
                </a:cubicBezTo>
                <a:cubicBezTo>
                  <a:pt x="90" y="64"/>
                  <a:pt x="88" y="62"/>
                  <a:pt x="86" y="62"/>
                </a:cubicBezTo>
                <a:cubicBezTo>
                  <a:pt x="83" y="62"/>
                  <a:pt x="83" y="62"/>
                  <a:pt x="83" y="62"/>
                </a:cubicBezTo>
                <a:cubicBezTo>
                  <a:pt x="80" y="55"/>
                  <a:pt x="80" y="55"/>
                  <a:pt x="80" y="55"/>
                </a:cubicBezTo>
                <a:cubicBezTo>
                  <a:pt x="70" y="55"/>
                  <a:pt x="70" y="55"/>
                  <a:pt x="70" y="55"/>
                </a:cubicBezTo>
                <a:cubicBezTo>
                  <a:pt x="70" y="53"/>
                  <a:pt x="70" y="53"/>
                  <a:pt x="70" y="53"/>
                </a:cubicBezTo>
                <a:cubicBezTo>
                  <a:pt x="76" y="53"/>
                  <a:pt x="76" y="53"/>
                  <a:pt x="76" y="53"/>
                </a:cubicBezTo>
                <a:cubicBezTo>
                  <a:pt x="79" y="53"/>
                  <a:pt x="81" y="51"/>
                  <a:pt x="81" y="49"/>
                </a:cubicBezTo>
                <a:cubicBezTo>
                  <a:pt x="81" y="4"/>
                  <a:pt x="81" y="4"/>
                  <a:pt x="81" y="4"/>
                </a:cubicBezTo>
                <a:cubicBezTo>
                  <a:pt x="81" y="2"/>
                  <a:pt x="79" y="0"/>
                  <a:pt x="76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3" y="2"/>
                  <a:pt x="13" y="4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5" y="53"/>
                  <a:pt x="17" y="53"/>
                </a:cubicBezTo>
                <a:cubicBezTo>
                  <a:pt x="24" y="53"/>
                  <a:pt x="24" y="53"/>
                  <a:pt x="24" y="53"/>
                </a:cubicBezTo>
                <a:cubicBezTo>
                  <a:pt x="24" y="55"/>
                  <a:pt x="24" y="55"/>
                  <a:pt x="24" y="55"/>
                </a:cubicBezTo>
                <a:cubicBezTo>
                  <a:pt x="14" y="55"/>
                  <a:pt x="14" y="55"/>
                  <a:pt x="14" y="55"/>
                </a:cubicBezTo>
                <a:cubicBezTo>
                  <a:pt x="11" y="62"/>
                  <a:pt x="11" y="62"/>
                  <a:pt x="11" y="62"/>
                </a:cubicBezTo>
                <a:cubicBezTo>
                  <a:pt x="8" y="62"/>
                  <a:pt x="8" y="62"/>
                  <a:pt x="8" y="62"/>
                </a:cubicBezTo>
                <a:cubicBezTo>
                  <a:pt x="5" y="62"/>
                  <a:pt x="3" y="64"/>
                  <a:pt x="3" y="66"/>
                </a:cubicBezTo>
                <a:cubicBezTo>
                  <a:pt x="0" y="73"/>
                  <a:pt x="0" y="73"/>
                  <a:pt x="0" y="73"/>
                </a:cubicBezTo>
                <a:cubicBezTo>
                  <a:pt x="0" y="75"/>
                  <a:pt x="2" y="77"/>
                  <a:pt x="5" y="77"/>
                </a:cubicBezTo>
                <a:cubicBezTo>
                  <a:pt x="41" y="77"/>
                  <a:pt x="41" y="77"/>
                  <a:pt x="41" y="77"/>
                </a:cubicBezTo>
                <a:cubicBezTo>
                  <a:pt x="41" y="112"/>
                  <a:pt x="41" y="112"/>
                  <a:pt x="4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6"/>
                  <a:pt x="30" y="116"/>
                  <a:pt x="30" y="116"/>
                </a:cubicBezTo>
                <a:cubicBezTo>
                  <a:pt x="54" y="116"/>
                  <a:pt x="54" y="116"/>
                  <a:pt x="54" y="116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54" y="152"/>
                  <a:pt x="56" y="153"/>
                  <a:pt x="59" y="153"/>
                </a:cubicBezTo>
                <a:cubicBezTo>
                  <a:pt x="65" y="153"/>
                  <a:pt x="65" y="153"/>
                  <a:pt x="65" y="153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52" y="163"/>
                  <a:pt x="52" y="163"/>
                  <a:pt x="52" y="163"/>
                </a:cubicBezTo>
                <a:cubicBezTo>
                  <a:pt x="49" y="163"/>
                  <a:pt x="49" y="163"/>
                  <a:pt x="49" y="163"/>
                </a:cubicBezTo>
                <a:cubicBezTo>
                  <a:pt x="46" y="163"/>
                  <a:pt x="45" y="165"/>
                  <a:pt x="45" y="167"/>
                </a:cubicBezTo>
                <a:cubicBezTo>
                  <a:pt x="42" y="173"/>
                  <a:pt x="42" y="173"/>
                  <a:pt x="42" y="173"/>
                </a:cubicBezTo>
                <a:cubicBezTo>
                  <a:pt x="42" y="176"/>
                  <a:pt x="43" y="178"/>
                  <a:pt x="46" y="178"/>
                </a:cubicBezTo>
                <a:cubicBezTo>
                  <a:pt x="130" y="178"/>
                  <a:pt x="130" y="178"/>
                  <a:pt x="130" y="178"/>
                </a:cubicBezTo>
                <a:cubicBezTo>
                  <a:pt x="133" y="178"/>
                  <a:pt x="134" y="176"/>
                  <a:pt x="134" y="173"/>
                </a:cubicBezTo>
                <a:lnTo>
                  <a:pt x="131" y="167"/>
                </a:lnTo>
                <a:close/>
                <a:moveTo>
                  <a:pt x="17" y="50"/>
                </a:moveTo>
                <a:cubicBezTo>
                  <a:pt x="16" y="50"/>
                  <a:pt x="15" y="49"/>
                  <a:pt x="15" y="49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3"/>
                  <a:pt x="16" y="3"/>
                  <a:pt x="17" y="3"/>
                </a:cubicBezTo>
                <a:cubicBezTo>
                  <a:pt x="76" y="3"/>
                  <a:pt x="76" y="3"/>
                  <a:pt x="76" y="3"/>
                </a:cubicBezTo>
                <a:cubicBezTo>
                  <a:pt x="77" y="3"/>
                  <a:pt x="78" y="3"/>
                  <a:pt x="78" y="4"/>
                </a:cubicBezTo>
                <a:cubicBezTo>
                  <a:pt x="78" y="49"/>
                  <a:pt x="78" y="49"/>
                  <a:pt x="78" y="49"/>
                </a:cubicBezTo>
                <a:cubicBezTo>
                  <a:pt x="78" y="49"/>
                  <a:pt x="77" y="50"/>
                  <a:pt x="76" y="50"/>
                </a:cubicBezTo>
                <a:lnTo>
                  <a:pt x="17" y="50"/>
                </a:lnTo>
                <a:close/>
                <a:moveTo>
                  <a:pt x="3" y="73"/>
                </a:moveTo>
                <a:cubicBezTo>
                  <a:pt x="3" y="72"/>
                  <a:pt x="6" y="67"/>
                  <a:pt x="6" y="67"/>
                </a:cubicBezTo>
                <a:cubicBezTo>
                  <a:pt x="6" y="66"/>
                  <a:pt x="6" y="66"/>
                  <a:pt x="6" y="66"/>
                </a:cubicBezTo>
                <a:cubicBezTo>
                  <a:pt x="6" y="65"/>
                  <a:pt x="7" y="64"/>
                  <a:pt x="8" y="64"/>
                </a:cubicBezTo>
                <a:cubicBezTo>
                  <a:pt x="12" y="64"/>
                  <a:pt x="12" y="64"/>
                  <a:pt x="12" y="64"/>
                </a:cubicBezTo>
                <a:cubicBezTo>
                  <a:pt x="12" y="64"/>
                  <a:pt x="15" y="60"/>
                  <a:pt x="15" y="58"/>
                </a:cubicBezTo>
                <a:cubicBezTo>
                  <a:pt x="18" y="58"/>
                  <a:pt x="26" y="58"/>
                  <a:pt x="26" y="58"/>
                </a:cubicBezTo>
                <a:cubicBezTo>
                  <a:pt x="26" y="58"/>
                  <a:pt x="26" y="55"/>
                  <a:pt x="26" y="54"/>
                </a:cubicBezTo>
                <a:cubicBezTo>
                  <a:pt x="31" y="54"/>
                  <a:pt x="63" y="54"/>
                  <a:pt x="67" y="54"/>
                </a:cubicBezTo>
                <a:cubicBezTo>
                  <a:pt x="67" y="55"/>
                  <a:pt x="67" y="58"/>
                  <a:pt x="67" y="58"/>
                </a:cubicBezTo>
                <a:cubicBezTo>
                  <a:pt x="67" y="58"/>
                  <a:pt x="76" y="58"/>
                  <a:pt x="78" y="58"/>
                </a:cubicBezTo>
                <a:cubicBezTo>
                  <a:pt x="79" y="60"/>
                  <a:pt x="81" y="64"/>
                  <a:pt x="81" y="64"/>
                </a:cubicBezTo>
                <a:cubicBezTo>
                  <a:pt x="86" y="64"/>
                  <a:pt x="86" y="64"/>
                  <a:pt x="86" y="64"/>
                </a:cubicBezTo>
                <a:cubicBezTo>
                  <a:pt x="87" y="64"/>
                  <a:pt x="88" y="65"/>
                  <a:pt x="88" y="66"/>
                </a:cubicBezTo>
                <a:cubicBezTo>
                  <a:pt x="88" y="67"/>
                  <a:pt x="88" y="67"/>
                  <a:pt x="88" y="67"/>
                </a:cubicBezTo>
                <a:cubicBezTo>
                  <a:pt x="88" y="67"/>
                  <a:pt x="90" y="72"/>
                  <a:pt x="91" y="73"/>
                </a:cubicBezTo>
                <a:cubicBezTo>
                  <a:pt x="90" y="74"/>
                  <a:pt x="90" y="74"/>
                  <a:pt x="89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4" y="74"/>
                  <a:pt x="3" y="74"/>
                  <a:pt x="3" y="73"/>
                </a:cubicBezTo>
                <a:close/>
                <a:moveTo>
                  <a:pt x="59" y="151"/>
                </a:moveTo>
                <a:cubicBezTo>
                  <a:pt x="57" y="151"/>
                  <a:pt x="57" y="150"/>
                  <a:pt x="57" y="149"/>
                </a:cubicBezTo>
                <a:cubicBezTo>
                  <a:pt x="57" y="105"/>
                  <a:pt x="57" y="105"/>
                  <a:pt x="57" y="105"/>
                </a:cubicBezTo>
                <a:cubicBezTo>
                  <a:pt x="57" y="104"/>
                  <a:pt x="57" y="104"/>
                  <a:pt x="59" y="104"/>
                </a:cubicBezTo>
                <a:cubicBezTo>
                  <a:pt x="117" y="104"/>
                  <a:pt x="117" y="104"/>
                  <a:pt x="117" y="104"/>
                </a:cubicBezTo>
                <a:cubicBezTo>
                  <a:pt x="119" y="104"/>
                  <a:pt x="119" y="104"/>
                  <a:pt x="119" y="105"/>
                </a:cubicBezTo>
                <a:cubicBezTo>
                  <a:pt x="119" y="149"/>
                  <a:pt x="119" y="149"/>
                  <a:pt x="119" y="149"/>
                </a:cubicBezTo>
                <a:cubicBezTo>
                  <a:pt x="119" y="150"/>
                  <a:pt x="119" y="151"/>
                  <a:pt x="117" y="151"/>
                </a:cubicBezTo>
                <a:lnTo>
                  <a:pt x="59" y="151"/>
                </a:lnTo>
                <a:close/>
                <a:moveTo>
                  <a:pt x="130" y="175"/>
                </a:moveTo>
                <a:cubicBezTo>
                  <a:pt x="46" y="175"/>
                  <a:pt x="46" y="175"/>
                  <a:pt x="46" y="175"/>
                </a:cubicBezTo>
                <a:cubicBezTo>
                  <a:pt x="45" y="175"/>
                  <a:pt x="44" y="175"/>
                  <a:pt x="44" y="174"/>
                </a:cubicBezTo>
                <a:cubicBezTo>
                  <a:pt x="45" y="173"/>
                  <a:pt x="47" y="167"/>
                  <a:pt x="47" y="167"/>
                </a:cubicBezTo>
                <a:cubicBezTo>
                  <a:pt x="47" y="167"/>
                  <a:pt x="47" y="167"/>
                  <a:pt x="47" y="167"/>
                </a:cubicBezTo>
                <a:cubicBezTo>
                  <a:pt x="47" y="166"/>
                  <a:pt x="48" y="165"/>
                  <a:pt x="49" y="165"/>
                </a:cubicBezTo>
                <a:cubicBezTo>
                  <a:pt x="54" y="165"/>
                  <a:pt x="54" y="165"/>
                  <a:pt x="54" y="165"/>
                </a:cubicBezTo>
                <a:cubicBezTo>
                  <a:pt x="54" y="165"/>
                  <a:pt x="56" y="161"/>
                  <a:pt x="57" y="159"/>
                </a:cubicBezTo>
                <a:cubicBezTo>
                  <a:pt x="59" y="159"/>
                  <a:pt x="68" y="159"/>
                  <a:pt x="68" y="159"/>
                </a:cubicBezTo>
                <a:cubicBezTo>
                  <a:pt x="68" y="159"/>
                  <a:pt x="68" y="155"/>
                  <a:pt x="68" y="155"/>
                </a:cubicBezTo>
                <a:cubicBezTo>
                  <a:pt x="72" y="155"/>
                  <a:pt x="104" y="155"/>
                  <a:pt x="108" y="155"/>
                </a:cubicBezTo>
                <a:cubicBezTo>
                  <a:pt x="108" y="155"/>
                  <a:pt x="108" y="159"/>
                  <a:pt x="108" y="159"/>
                </a:cubicBezTo>
                <a:cubicBezTo>
                  <a:pt x="108" y="159"/>
                  <a:pt x="117" y="159"/>
                  <a:pt x="119" y="159"/>
                </a:cubicBezTo>
                <a:cubicBezTo>
                  <a:pt x="120" y="161"/>
                  <a:pt x="122" y="165"/>
                  <a:pt x="122" y="165"/>
                </a:cubicBezTo>
                <a:cubicBezTo>
                  <a:pt x="127" y="165"/>
                  <a:pt x="127" y="165"/>
                  <a:pt x="127" y="165"/>
                </a:cubicBezTo>
                <a:cubicBezTo>
                  <a:pt x="128" y="165"/>
                  <a:pt x="129" y="166"/>
                  <a:pt x="129" y="167"/>
                </a:cubicBezTo>
                <a:cubicBezTo>
                  <a:pt x="129" y="167"/>
                  <a:pt x="129" y="167"/>
                  <a:pt x="129" y="167"/>
                </a:cubicBezTo>
                <a:cubicBezTo>
                  <a:pt x="129" y="167"/>
                  <a:pt x="131" y="173"/>
                  <a:pt x="132" y="174"/>
                </a:cubicBezTo>
                <a:cubicBezTo>
                  <a:pt x="132" y="175"/>
                  <a:pt x="131" y="175"/>
                  <a:pt x="130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5" name="Freeform 168"/>
          <p:cNvSpPr/>
          <p:nvPr/>
        </p:nvSpPr>
        <p:spPr bwMode="auto">
          <a:xfrm>
            <a:off x="5613400" y="4421717"/>
            <a:ext cx="23284" cy="6349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6" name="Freeform 169"/>
          <p:cNvSpPr/>
          <p:nvPr/>
        </p:nvSpPr>
        <p:spPr bwMode="auto">
          <a:xfrm>
            <a:off x="5649384" y="4421717"/>
            <a:ext cx="23283" cy="6349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7" name="Freeform 170"/>
          <p:cNvSpPr/>
          <p:nvPr/>
        </p:nvSpPr>
        <p:spPr bwMode="auto">
          <a:xfrm>
            <a:off x="5685367" y="4421717"/>
            <a:ext cx="23284" cy="6349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8" name="Freeform 171"/>
          <p:cNvSpPr/>
          <p:nvPr/>
        </p:nvSpPr>
        <p:spPr bwMode="auto">
          <a:xfrm>
            <a:off x="5721351" y="4421717"/>
            <a:ext cx="25400" cy="6349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9" name="Freeform 172"/>
          <p:cNvSpPr/>
          <p:nvPr/>
        </p:nvSpPr>
        <p:spPr bwMode="auto">
          <a:xfrm>
            <a:off x="5757333" y="4421717"/>
            <a:ext cx="25400" cy="6349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0" name="Freeform 173"/>
          <p:cNvSpPr/>
          <p:nvPr/>
        </p:nvSpPr>
        <p:spPr bwMode="auto">
          <a:xfrm>
            <a:off x="5793317" y="4421717"/>
            <a:ext cx="25400" cy="6349"/>
          </a:xfrm>
          <a:custGeom>
            <a:avLst/>
            <a:gdLst>
              <a:gd name="T0" fmla="*/ 6 w 8"/>
              <a:gd name="T1" fmla="*/ 0 h 2"/>
              <a:gd name="T2" fmla="*/ 2 w 8"/>
              <a:gd name="T3" fmla="*/ 0 h 2"/>
              <a:gd name="T4" fmla="*/ 0 w 8"/>
              <a:gd name="T5" fmla="*/ 1 h 2"/>
              <a:gd name="T6" fmla="*/ 2 w 8"/>
              <a:gd name="T7" fmla="*/ 2 h 2"/>
              <a:gd name="T8" fmla="*/ 6 w 8"/>
              <a:gd name="T9" fmla="*/ 2 h 2"/>
              <a:gd name="T10" fmla="*/ 8 w 8"/>
              <a:gd name="T11" fmla="*/ 1 h 2"/>
              <a:gd name="T12" fmla="*/ 6 w 8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6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1" name="Freeform 174"/>
          <p:cNvSpPr/>
          <p:nvPr/>
        </p:nvSpPr>
        <p:spPr bwMode="auto">
          <a:xfrm>
            <a:off x="5632451" y="4409017"/>
            <a:ext cx="23283" cy="6349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2" name="Freeform 175"/>
          <p:cNvSpPr/>
          <p:nvPr/>
        </p:nvSpPr>
        <p:spPr bwMode="auto">
          <a:xfrm>
            <a:off x="5668433" y="4409017"/>
            <a:ext cx="23284" cy="6349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3" name="Freeform 176"/>
          <p:cNvSpPr/>
          <p:nvPr/>
        </p:nvSpPr>
        <p:spPr bwMode="auto">
          <a:xfrm>
            <a:off x="5704417" y="4409017"/>
            <a:ext cx="23283" cy="6349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4" name="Freeform 177"/>
          <p:cNvSpPr/>
          <p:nvPr/>
        </p:nvSpPr>
        <p:spPr bwMode="auto">
          <a:xfrm>
            <a:off x="5740400" y="4409017"/>
            <a:ext cx="23284" cy="6349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5" name="Freeform 178"/>
          <p:cNvSpPr/>
          <p:nvPr/>
        </p:nvSpPr>
        <p:spPr bwMode="auto">
          <a:xfrm>
            <a:off x="5776384" y="4409017"/>
            <a:ext cx="23283" cy="6349"/>
          </a:xfrm>
          <a:custGeom>
            <a:avLst/>
            <a:gdLst>
              <a:gd name="T0" fmla="*/ 2 w 8"/>
              <a:gd name="T1" fmla="*/ 2 h 2"/>
              <a:gd name="T2" fmla="*/ 6 w 8"/>
              <a:gd name="T3" fmla="*/ 2 h 2"/>
              <a:gd name="T4" fmla="*/ 8 w 8"/>
              <a:gd name="T5" fmla="*/ 1 h 2"/>
              <a:gd name="T6" fmla="*/ 6 w 8"/>
              <a:gd name="T7" fmla="*/ 0 h 2"/>
              <a:gd name="T8" fmla="*/ 2 w 8"/>
              <a:gd name="T9" fmla="*/ 0 h 2"/>
              <a:gd name="T10" fmla="*/ 0 w 8"/>
              <a:gd name="T11" fmla="*/ 1 h 2"/>
              <a:gd name="T12" fmla="*/ 2 w 8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" h="2">
                <a:moveTo>
                  <a:pt x="2" y="2"/>
                </a:moveTo>
                <a:cubicBezTo>
                  <a:pt x="6" y="2"/>
                  <a:pt x="6" y="2"/>
                  <a:pt x="6" y="2"/>
                </a:cubicBezTo>
                <a:cubicBezTo>
                  <a:pt x="7" y="2"/>
                  <a:pt x="8" y="2"/>
                  <a:pt x="8" y="1"/>
                </a:cubicBezTo>
                <a:cubicBezTo>
                  <a:pt x="8" y="0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2"/>
                  <a:pt x="1" y="2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6" name="Freeform 179"/>
          <p:cNvSpPr>
            <a:spLocks noEditPoints="1"/>
          </p:cNvSpPr>
          <p:nvPr/>
        </p:nvSpPr>
        <p:spPr bwMode="auto">
          <a:xfrm>
            <a:off x="6218767" y="3979333"/>
            <a:ext cx="425451" cy="419100"/>
          </a:xfrm>
          <a:custGeom>
            <a:avLst/>
            <a:gdLst>
              <a:gd name="T0" fmla="*/ 90 w 142"/>
              <a:gd name="T1" fmla="*/ 9 h 139"/>
              <a:gd name="T2" fmla="*/ 142 w 142"/>
              <a:gd name="T3" fmla="*/ 38 h 139"/>
              <a:gd name="T4" fmla="*/ 140 w 142"/>
              <a:gd name="T5" fmla="*/ 21 h 139"/>
              <a:gd name="T6" fmla="*/ 76 w 142"/>
              <a:gd name="T7" fmla="*/ 6 h 139"/>
              <a:gd name="T8" fmla="*/ 67 w 142"/>
              <a:gd name="T9" fmla="*/ 5 h 139"/>
              <a:gd name="T10" fmla="*/ 0 w 142"/>
              <a:gd name="T11" fmla="*/ 72 h 139"/>
              <a:gd name="T12" fmla="*/ 67 w 142"/>
              <a:gd name="T13" fmla="*/ 139 h 139"/>
              <a:gd name="T14" fmla="*/ 134 w 142"/>
              <a:gd name="T15" fmla="*/ 72 h 139"/>
              <a:gd name="T16" fmla="*/ 90 w 142"/>
              <a:gd name="T17" fmla="*/ 9 h 139"/>
              <a:gd name="T18" fmla="*/ 43 w 142"/>
              <a:gd name="T19" fmla="*/ 114 h 139"/>
              <a:gd name="T20" fmla="*/ 25 w 142"/>
              <a:gd name="T21" fmla="*/ 96 h 139"/>
              <a:gd name="T22" fmla="*/ 43 w 142"/>
              <a:gd name="T23" fmla="*/ 78 h 139"/>
              <a:gd name="T24" fmla="*/ 61 w 142"/>
              <a:gd name="T25" fmla="*/ 96 h 139"/>
              <a:gd name="T26" fmla="*/ 43 w 142"/>
              <a:gd name="T27" fmla="*/ 114 h 139"/>
              <a:gd name="T28" fmla="*/ 43 w 142"/>
              <a:gd name="T29" fmla="*/ 66 h 139"/>
              <a:gd name="T30" fmla="*/ 25 w 142"/>
              <a:gd name="T31" fmla="*/ 48 h 139"/>
              <a:gd name="T32" fmla="*/ 43 w 142"/>
              <a:gd name="T33" fmla="*/ 29 h 139"/>
              <a:gd name="T34" fmla="*/ 61 w 142"/>
              <a:gd name="T35" fmla="*/ 48 h 139"/>
              <a:gd name="T36" fmla="*/ 43 w 142"/>
              <a:gd name="T37" fmla="*/ 66 h 139"/>
              <a:gd name="T38" fmla="*/ 91 w 142"/>
              <a:gd name="T39" fmla="*/ 114 h 139"/>
              <a:gd name="T40" fmla="*/ 73 w 142"/>
              <a:gd name="T41" fmla="*/ 96 h 139"/>
              <a:gd name="T42" fmla="*/ 91 w 142"/>
              <a:gd name="T43" fmla="*/ 78 h 139"/>
              <a:gd name="T44" fmla="*/ 109 w 142"/>
              <a:gd name="T45" fmla="*/ 96 h 139"/>
              <a:gd name="T46" fmla="*/ 91 w 142"/>
              <a:gd name="T47" fmla="*/ 114 h 139"/>
              <a:gd name="T48" fmla="*/ 91 w 142"/>
              <a:gd name="T49" fmla="*/ 66 h 139"/>
              <a:gd name="T50" fmla="*/ 73 w 142"/>
              <a:gd name="T51" fmla="*/ 48 h 139"/>
              <a:gd name="T52" fmla="*/ 91 w 142"/>
              <a:gd name="T53" fmla="*/ 29 h 139"/>
              <a:gd name="T54" fmla="*/ 109 w 142"/>
              <a:gd name="T55" fmla="*/ 48 h 139"/>
              <a:gd name="T56" fmla="*/ 91 w 142"/>
              <a:gd name="T57" fmla="*/ 66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42" h="139">
                <a:moveTo>
                  <a:pt x="90" y="9"/>
                </a:moveTo>
                <a:cubicBezTo>
                  <a:pt x="132" y="12"/>
                  <a:pt x="142" y="38"/>
                  <a:pt x="142" y="38"/>
                </a:cubicBezTo>
                <a:cubicBezTo>
                  <a:pt x="140" y="21"/>
                  <a:pt x="140" y="21"/>
                  <a:pt x="140" y="21"/>
                </a:cubicBezTo>
                <a:cubicBezTo>
                  <a:pt x="125" y="0"/>
                  <a:pt x="96" y="1"/>
                  <a:pt x="76" y="6"/>
                </a:cubicBezTo>
                <a:cubicBezTo>
                  <a:pt x="73" y="5"/>
                  <a:pt x="70" y="5"/>
                  <a:pt x="67" y="5"/>
                </a:cubicBezTo>
                <a:cubicBezTo>
                  <a:pt x="30" y="5"/>
                  <a:pt x="0" y="35"/>
                  <a:pt x="0" y="72"/>
                </a:cubicBezTo>
                <a:cubicBezTo>
                  <a:pt x="0" y="109"/>
                  <a:pt x="30" y="139"/>
                  <a:pt x="67" y="139"/>
                </a:cubicBezTo>
                <a:cubicBezTo>
                  <a:pt x="104" y="139"/>
                  <a:pt x="134" y="109"/>
                  <a:pt x="134" y="72"/>
                </a:cubicBezTo>
                <a:cubicBezTo>
                  <a:pt x="134" y="43"/>
                  <a:pt x="116" y="18"/>
                  <a:pt x="90" y="9"/>
                </a:cubicBezTo>
                <a:close/>
                <a:moveTo>
                  <a:pt x="43" y="114"/>
                </a:moveTo>
                <a:cubicBezTo>
                  <a:pt x="33" y="114"/>
                  <a:pt x="25" y="106"/>
                  <a:pt x="25" y="96"/>
                </a:cubicBezTo>
                <a:cubicBezTo>
                  <a:pt x="25" y="86"/>
                  <a:pt x="33" y="78"/>
                  <a:pt x="43" y="78"/>
                </a:cubicBezTo>
                <a:cubicBezTo>
                  <a:pt x="53" y="78"/>
                  <a:pt x="61" y="86"/>
                  <a:pt x="61" y="96"/>
                </a:cubicBezTo>
                <a:cubicBezTo>
                  <a:pt x="61" y="106"/>
                  <a:pt x="53" y="114"/>
                  <a:pt x="43" y="114"/>
                </a:cubicBezTo>
                <a:close/>
                <a:moveTo>
                  <a:pt x="43" y="66"/>
                </a:moveTo>
                <a:cubicBezTo>
                  <a:pt x="33" y="66"/>
                  <a:pt x="25" y="58"/>
                  <a:pt x="25" y="48"/>
                </a:cubicBezTo>
                <a:cubicBezTo>
                  <a:pt x="25" y="38"/>
                  <a:pt x="33" y="29"/>
                  <a:pt x="43" y="29"/>
                </a:cubicBezTo>
                <a:cubicBezTo>
                  <a:pt x="53" y="29"/>
                  <a:pt x="61" y="38"/>
                  <a:pt x="61" y="48"/>
                </a:cubicBezTo>
                <a:cubicBezTo>
                  <a:pt x="61" y="58"/>
                  <a:pt x="53" y="66"/>
                  <a:pt x="43" y="66"/>
                </a:cubicBezTo>
                <a:close/>
                <a:moveTo>
                  <a:pt x="91" y="114"/>
                </a:moveTo>
                <a:cubicBezTo>
                  <a:pt x="81" y="114"/>
                  <a:pt x="73" y="106"/>
                  <a:pt x="73" y="96"/>
                </a:cubicBezTo>
                <a:cubicBezTo>
                  <a:pt x="73" y="86"/>
                  <a:pt x="81" y="78"/>
                  <a:pt x="91" y="78"/>
                </a:cubicBezTo>
                <a:cubicBezTo>
                  <a:pt x="101" y="78"/>
                  <a:pt x="109" y="86"/>
                  <a:pt x="109" y="96"/>
                </a:cubicBezTo>
                <a:cubicBezTo>
                  <a:pt x="109" y="106"/>
                  <a:pt x="101" y="114"/>
                  <a:pt x="91" y="114"/>
                </a:cubicBezTo>
                <a:close/>
                <a:moveTo>
                  <a:pt x="91" y="66"/>
                </a:moveTo>
                <a:cubicBezTo>
                  <a:pt x="81" y="66"/>
                  <a:pt x="73" y="58"/>
                  <a:pt x="73" y="48"/>
                </a:cubicBezTo>
                <a:cubicBezTo>
                  <a:pt x="73" y="38"/>
                  <a:pt x="81" y="29"/>
                  <a:pt x="91" y="29"/>
                </a:cubicBezTo>
                <a:cubicBezTo>
                  <a:pt x="101" y="29"/>
                  <a:pt x="109" y="38"/>
                  <a:pt x="109" y="48"/>
                </a:cubicBezTo>
                <a:cubicBezTo>
                  <a:pt x="109" y="58"/>
                  <a:pt x="101" y="66"/>
                  <a:pt x="91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7" name="Freeform 180"/>
          <p:cNvSpPr/>
          <p:nvPr/>
        </p:nvSpPr>
        <p:spPr bwMode="auto">
          <a:xfrm>
            <a:off x="7291917" y="4159251"/>
            <a:ext cx="27516" cy="21167"/>
          </a:xfrm>
          <a:custGeom>
            <a:avLst/>
            <a:gdLst>
              <a:gd name="T0" fmla="*/ 5 w 9"/>
              <a:gd name="T1" fmla="*/ 0 h 7"/>
              <a:gd name="T2" fmla="*/ 3 w 9"/>
              <a:gd name="T3" fmla="*/ 0 h 7"/>
              <a:gd name="T4" fmla="*/ 1 w 9"/>
              <a:gd name="T5" fmla="*/ 1 h 7"/>
              <a:gd name="T6" fmla="*/ 0 w 9"/>
              <a:gd name="T7" fmla="*/ 3 h 7"/>
              <a:gd name="T8" fmla="*/ 1 w 9"/>
              <a:gd name="T9" fmla="*/ 6 h 7"/>
              <a:gd name="T10" fmla="*/ 3 w 9"/>
              <a:gd name="T11" fmla="*/ 7 h 7"/>
              <a:gd name="T12" fmla="*/ 5 w 9"/>
              <a:gd name="T13" fmla="*/ 7 h 7"/>
              <a:gd name="T14" fmla="*/ 8 w 9"/>
              <a:gd name="T15" fmla="*/ 6 h 7"/>
              <a:gd name="T16" fmla="*/ 9 w 9"/>
              <a:gd name="T17" fmla="*/ 3 h 7"/>
              <a:gd name="T18" fmla="*/ 8 w 9"/>
              <a:gd name="T19" fmla="*/ 1 h 7"/>
              <a:gd name="T20" fmla="*/ 5 w 9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1" y="6"/>
                  <a:pt x="2" y="7"/>
                  <a:pt x="3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3"/>
                  <a:pt x="9" y="2"/>
                  <a:pt x="8" y="1"/>
                </a:cubicBezTo>
                <a:cubicBezTo>
                  <a:pt x="7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8" name="Freeform 181"/>
          <p:cNvSpPr/>
          <p:nvPr/>
        </p:nvSpPr>
        <p:spPr bwMode="auto">
          <a:xfrm>
            <a:off x="7387167" y="4159251"/>
            <a:ext cx="27517" cy="63500"/>
          </a:xfrm>
          <a:custGeom>
            <a:avLst/>
            <a:gdLst>
              <a:gd name="T0" fmla="*/ 3 w 9"/>
              <a:gd name="T1" fmla="*/ 0 h 21"/>
              <a:gd name="T2" fmla="*/ 1 w 9"/>
              <a:gd name="T3" fmla="*/ 1 h 21"/>
              <a:gd name="T4" fmla="*/ 0 w 9"/>
              <a:gd name="T5" fmla="*/ 4 h 21"/>
              <a:gd name="T6" fmla="*/ 0 w 9"/>
              <a:gd name="T7" fmla="*/ 17 h 21"/>
              <a:gd name="T8" fmla="*/ 1 w 9"/>
              <a:gd name="T9" fmla="*/ 20 h 21"/>
              <a:gd name="T10" fmla="*/ 3 w 9"/>
              <a:gd name="T11" fmla="*/ 21 h 21"/>
              <a:gd name="T12" fmla="*/ 8 w 9"/>
              <a:gd name="T13" fmla="*/ 18 h 21"/>
              <a:gd name="T14" fmla="*/ 9 w 9"/>
              <a:gd name="T15" fmla="*/ 11 h 21"/>
              <a:gd name="T16" fmla="*/ 8 w 9"/>
              <a:gd name="T17" fmla="*/ 4 h 21"/>
              <a:gd name="T18" fmla="*/ 3 w 9"/>
              <a:gd name="T1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" h="21">
                <a:moveTo>
                  <a:pt x="3" y="0"/>
                </a:moveTo>
                <a:cubicBezTo>
                  <a:pt x="2" y="0"/>
                  <a:pt x="1" y="1"/>
                  <a:pt x="1" y="1"/>
                </a:cubicBezTo>
                <a:cubicBezTo>
                  <a:pt x="0" y="2"/>
                  <a:pt x="0" y="3"/>
                  <a:pt x="0" y="4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20"/>
                </a:cubicBezTo>
                <a:cubicBezTo>
                  <a:pt x="1" y="21"/>
                  <a:pt x="2" y="21"/>
                  <a:pt x="3" y="21"/>
                </a:cubicBezTo>
                <a:cubicBezTo>
                  <a:pt x="5" y="21"/>
                  <a:pt x="7" y="20"/>
                  <a:pt x="8" y="18"/>
                </a:cubicBezTo>
                <a:cubicBezTo>
                  <a:pt x="9" y="16"/>
                  <a:pt x="9" y="13"/>
                  <a:pt x="9" y="11"/>
                </a:cubicBezTo>
                <a:cubicBezTo>
                  <a:pt x="9" y="8"/>
                  <a:pt x="9" y="6"/>
                  <a:pt x="8" y="4"/>
                </a:cubicBezTo>
                <a:cubicBezTo>
                  <a:pt x="7" y="1"/>
                  <a:pt x="5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9" name="Freeform 182"/>
          <p:cNvSpPr/>
          <p:nvPr/>
        </p:nvSpPr>
        <p:spPr bwMode="auto">
          <a:xfrm>
            <a:off x="7198784" y="4159251"/>
            <a:ext cx="25400" cy="21167"/>
          </a:xfrm>
          <a:custGeom>
            <a:avLst/>
            <a:gdLst>
              <a:gd name="T0" fmla="*/ 5 w 9"/>
              <a:gd name="T1" fmla="*/ 0 h 7"/>
              <a:gd name="T2" fmla="*/ 4 w 9"/>
              <a:gd name="T3" fmla="*/ 0 h 7"/>
              <a:gd name="T4" fmla="*/ 1 w 9"/>
              <a:gd name="T5" fmla="*/ 1 h 7"/>
              <a:gd name="T6" fmla="*/ 0 w 9"/>
              <a:gd name="T7" fmla="*/ 3 h 7"/>
              <a:gd name="T8" fmla="*/ 1 w 9"/>
              <a:gd name="T9" fmla="*/ 6 h 7"/>
              <a:gd name="T10" fmla="*/ 4 w 9"/>
              <a:gd name="T11" fmla="*/ 7 h 7"/>
              <a:gd name="T12" fmla="*/ 5 w 9"/>
              <a:gd name="T13" fmla="*/ 7 h 7"/>
              <a:gd name="T14" fmla="*/ 8 w 9"/>
              <a:gd name="T15" fmla="*/ 6 h 7"/>
              <a:gd name="T16" fmla="*/ 9 w 9"/>
              <a:gd name="T17" fmla="*/ 3 h 7"/>
              <a:gd name="T18" fmla="*/ 8 w 9"/>
              <a:gd name="T19" fmla="*/ 1 h 7"/>
              <a:gd name="T20" fmla="*/ 5 w 9"/>
              <a:gd name="T2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7">
                <a:moveTo>
                  <a:pt x="5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2" y="0"/>
                  <a:pt x="1" y="1"/>
                </a:cubicBezTo>
                <a:cubicBezTo>
                  <a:pt x="0" y="2"/>
                  <a:pt x="0" y="2"/>
                  <a:pt x="0" y="3"/>
                </a:cubicBezTo>
                <a:cubicBezTo>
                  <a:pt x="0" y="4"/>
                  <a:pt x="0" y="5"/>
                  <a:pt x="1" y="6"/>
                </a:cubicBezTo>
                <a:cubicBezTo>
                  <a:pt x="2" y="6"/>
                  <a:pt x="2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6" y="7"/>
                  <a:pt x="7" y="6"/>
                  <a:pt x="8" y="6"/>
                </a:cubicBezTo>
                <a:cubicBezTo>
                  <a:pt x="9" y="5"/>
                  <a:pt x="9" y="4"/>
                  <a:pt x="9" y="3"/>
                </a:cubicBezTo>
                <a:cubicBezTo>
                  <a:pt x="9" y="2"/>
                  <a:pt x="9" y="2"/>
                  <a:pt x="8" y="1"/>
                </a:cubicBezTo>
                <a:cubicBezTo>
                  <a:pt x="7" y="0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0" name="Freeform 183"/>
          <p:cNvSpPr>
            <a:spLocks noEditPoints="1"/>
          </p:cNvSpPr>
          <p:nvPr/>
        </p:nvSpPr>
        <p:spPr bwMode="auto">
          <a:xfrm>
            <a:off x="7012517" y="4051300"/>
            <a:ext cx="497416" cy="228600"/>
          </a:xfrm>
          <a:custGeom>
            <a:avLst/>
            <a:gdLst>
              <a:gd name="T0" fmla="*/ 8 w 166"/>
              <a:gd name="T1" fmla="*/ 0 h 76"/>
              <a:gd name="T2" fmla="*/ 0 w 166"/>
              <a:gd name="T3" fmla="*/ 76 h 76"/>
              <a:gd name="T4" fmla="*/ 166 w 166"/>
              <a:gd name="T5" fmla="*/ 8 h 76"/>
              <a:gd name="T6" fmla="*/ 33 w 166"/>
              <a:gd name="T7" fmla="*/ 56 h 76"/>
              <a:gd name="T8" fmla="*/ 43 w 166"/>
              <a:gd name="T9" fmla="*/ 57 h 76"/>
              <a:gd name="T10" fmla="*/ 47 w 166"/>
              <a:gd name="T11" fmla="*/ 61 h 76"/>
              <a:gd name="T12" fmla="*/ 43 w 166"/>
              <a:gd name="T13" fmla="*/ 64 h 76"/>
              <a:gd name="T14" fmla="*/ 26 w 166"/>
              <a:gd name="T15" fmla="*/ 63 h 76"/>
              <a:gd name="T16" fmla="*/ 24 w 166"/>
              <a:gd name="T17" fmla="*/ 33 h 76"/>
              <a:gd name="T18" fmla="*/ 29 w 166"/>
              <a:gd name="T19" fmla="*/ 29 h 76"/>
              <a:gd name="T20" fmla="*/ 46 w 166"/>
              <a:gd name="T21" fmla="*/ 30 h 76"/>
              <a:gd name="T22" fmla="*/ 46 w 166"/>
              <a:gd name="T23" fmla="*/ 35 h 76"/>
              <a:gd name="T24" fmla="*/ 35 w 166"/>
              <a:gd name="T25" fmla="*/ 36 h 76"/>
              <a:gd name="T26" fmla="*/ 32 w 166"/>
              <a:gd name="T27" fmla="*/ 40 h 76"/>
              <a:gd name="T28" fmla="*/ 33 w 166"/>
              <a:gd name="T29" fmla="*/ 56 h 76"/>
              <a:gd name="T30" fmla="*/ 77 w 166"/>
              <a:gd name="T31" fmla="*/ 63 h 76"/>
              <a:gd name="T32" fmla="*/ 72 w 166"/>
              <a:gd name="T33" fmla="*/ 63 h 76"/>
              <a:gd name="T34" fmla="*/ 71 w 166"/>
              <a:gd name="T35" fmla="*/ 54 h 76"/>
              <a:gd name="T36" fmla="*/ 67 w 166"/>
              <a:gd name="T37" fmla="*/ 50 h 76"/>
              <a:gd name="T38" fmla="*/ 63 w 166"/>
              <a:gd name="T39" fmla="*/ 51 h 76"/>
              <a:gd name="T40" fmla="*/ 62 w 166"/>
              <a:gd name="T41" fmla="*/ 60 h 76"/>
              <a:gd name="T42" fmla="*/ 58 w 166"/>
              <a:gd name="T43" fmla="*/ 64 h 76"/>
              <a:gd name="T44" fmla="*/ 55 w 166"/>
              <a:gd name="T45" fmla="*/ 60 h 76"/>
              <a:gd name="T46" fmla="*/ 56 w 166"/>
              <a:gd name="T47" fmla="*/ 30 h 76"/>
              <a:gd name="T48" fmla="*/ 74 w 166"/>
              <a:gd name="T49" fmla="*/ 29 h 76"/>
              <a:gd name="T50" fmla="*/ 78 w 166"/>
              <a:gd name="T51" fmla="*/ 33 h 76"/>
              <a:gd name="T52" fmla="*/ 108 w 166"/>
              <a:gd name="T53" fmla="*/ 64 h 76"/>
              <a:gd name="T54" fmla="*/ 103 w 166"/>
              <a:gd name="T55" fmla="*/ 61 h 76"/>
              <a:gd name="T56" fmla="*/ 99 w 166"/>
              <a:gd name="T57" fmla="*/ 53 h 76"/>
              <a:gd name="T58" fmla="*/ 95 w 166"/>
              <a:gd name="T59" fmla="*/ 50 h 76"/>
              <a:gd name="T60" fmla="*/ 93 w 166"/>
              <a:gd name="T61" fmla="*/ 54 h 76"/>
              <a:gd name="T62" fmla="*/ 92 w 166"/>
              <a:gd name="T63" fmla="*/ 63 h 76"/>
              <a:gd name="T64" fmla="*/ 87 w 166"/>
              <a:gd name="T65" fmla="*/ 63 h 76"/>
              <a:gd name="T66" fmla="*/ 86 w 166"/>
              <a:gd name="T67" fmla="*/ 34 h 76"/>
              <a:gd name="T68" fmla="*/ 90 w 166"/>
              <a:gd name="T69" fmla="*/ 29 h 76"/>
              <a:gd name="T70" fmla="*/ 108 w 166"/>
              <a:gd name="T71" fmla="*/ 31 h 76"/>
              <a:gd name="T72" fmla="*/ 109 w 166"/>
              <a:gd name="T73" fmla="*/ 45 h 76"/>
              <a:gd name="T74" fmla="*/ 107 w 166"/>
              <a:gd name="T75" fmla="*/ 50 h 76"/>
              <a:gd name="T76" fmla="*/ 107 w 166"/>
              <a:gd name="T77" fmla="*/ 53 h 76"/>
              <a:gd name="T78" fmla="*/ 108 w 166"/>
              <a:gd name="T79" fmla="*/ 64 h 76"/>
              <a:gd name="T80" fmla="*/ 142 w 166"/>
              <a:gd name="T81" fmla="*/ 49 h 76"/>
              <a:gd name="T82" fmla="*/ 138 w 166"/>
              <a:gd name="T83" fmla="*/ 61 h 76"/>
              <a:gd name="T84" fmla="*/ 122 w 166"/>
              <a:gd name="T85" fmla="*/ 64 h 76"/>
              <a:gd name="T86" fmla="*/ 117 w 166"/>
              <a:gd name="T87" fmla="*/ 60 h 76"/>
              <a:gd name="T88" fmla="*/ 119 w 166"/>
              <a:gd name="T89" fmla="*/ 30 h 76"/>
              <a:gd name="T90" fmla="*/ 129 w 166"/>
              <a:gd name="T91" fmla="*/ 29 h 76"/>
              <a:gd name="T92" fmla="*/ 141 w 166"/>
              <a:gd name="T93" fmla="*/ 42 h 76"/>
              <a:gd name="T94" fmla="*/ 142 w 166"/>
              <a:gd name="T95" fmla="*/ 4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66" h="76">
                <a:moveTo>
                  <a:pt x="158" y="0"/>
                </a:moveTo>
                <a:cubicBezTo>
                  <a:pt x="8" y="0"/>
                  <a:pt x="8" y="0"/>
                  <a:pt x="8" y="0"/>
                </a:cubicBezTo>
                <a:cubicBezTo>
                  <a:pt x="3" y="0"/>
                  <a:pt x="0" y="3"/>
                  <a:pt x="0" y="8"/>
                </a:cubicBezTo>
                <a:cubicBezTo>
                  <a:pt x="0" y="76"/>
                  <a:pt x="0" y="76"/>
                  <a:pt x="0" y="76"/>
                </a:cubicBezTo>
                <a:cubicBezTo>
                  <a:pt x="166" y="76"/>
                  <a:pt x="166" y="76"/>
                  <a:pt x="166" y="76"/>
                </a:cubicBezTo>
                <a:cubicBezTo>
                  <a:pt x="166" y="8"/>
                  <a:pt x="166" y="8"/>
                  <a:pt x="166" y="8"/>
                </a:cubicBezTo>
                <a:cubicBezTo>
                  <a:pt x="166" y="3"/>
                  <a:pt x="163" y="0"/>
                  <a:pt x="158" y="0"/>
                </a:cubicBezTo>
                <a:close/>
                <a:moveTo>
                  <a:pt x="33" y="56"/>
                </a:moveTo>
                <a:cubicBezTo>
                  <a:pt x="33" y="57"/>
                  <a:pt x="34" y="57"/>
                  <a:pt x="35" y="57"/>
                </a:cubicBezTo>
                <a:cubicBezTo>
                  <a:pt x="43" y="57"/>
                  <a:pt x="43" y="57"/>
                  <a:pt x="43" y="57"/>
                </a:cubicBezTo>
                <a:cubicBezTo>
                  <a:pt x="44" y="57"/>
                  <a:pt x="45" y="58"/>
                  <a:pt x="46" y="58"/>
                </a:cubicBezTo>
                <a:cubicBezTo>
                  <a:pt x="47" y="59"/>
                  <a:pt x="47" y="60"/>
                  <a:pt x="47" y="61"/>
                </a:cubicBezTo>
                <a:cubicBezTo>
                  <a:pt x="47" y="62"/>
                  <a:pt x="47" y="63"/>
                  <a:pt x="46" y="63"/>
                </a:cubicBezTo>
                <a:cubicBezTo>
                  <a:pt x="45" y="64"/>
                  <a:pt x="44" y="64"/>
                  <a:pt x="43" y="64"/>
                </a:cubicBezTo>
                <a:cubicBezTo>
                  <a:pt x="29" y="64"/>
                  <a:pt x="29" y="64"/>
                  <a:pt x="29" y="64"/>
                </a:cubicBezTo>
                <a:cubicBezTo>
                  <a:pt x="28" y="64"/>
                  <a:pt x="27" y="64"/>
                  <a:pt x="26" y="63"/>
                </a:cubicBezTo>
                <a:cubicBezTo>
                  <a:pt x="25" y="62"/>
                  <a:pt x="24" y="61"/>
                  <a:pt x="24" y="60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2"/>
                  <a:pt x="25" y="31"/>
                  <a:pt x="26" y="30"/>
                </a:cubicBezTo>
                <a:cubicBezTo>
                  <a:pt x="27" y="29"/>
                  <a:pt x="28" y="29"/>
                  <a:pt x="29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4" y="29"/>
                  <a:pt x="45" y="29"/>
                  <a:pt x="46" y="30"/>
                </a:cubicBezTo>
                <a:cubicBezTo>
                  <a:pt x="47" y="31"/>
                  <a:pt x="47" y="32"/>
                  <a:pt x="47" y="33"/>
                </a:cubicBezTo>
                <a:cubicBezTo>
                  <a:pt x="47" y="34"/>
                  <a:pt x="47" y="34"/>
                  <a:pt x="46" y="35"/>
                </a:cubicBezTo>
                <a:cubicBezTo>
                  <a:pt x="45" y="36"/>
                  <a:pt x="44" y="36"/>
                  <a:pt x="43" y="36"/>
                </a:cubicBezTo>
                <a:cubicBezTo>
                  <a:pt x="35" y="36"/>
                  <a:pt x="35" y="36"/>
                  <a:pt x="35" y="36"/>
                </a:cubicBezTo>
                <a:cubicBezTo>
                  <a:pt x="34" y="36"/>
                  <a:pt x="33" y="37"/>
                  <a:pt x="33" y="37"/>
                </a:cubicBezTo>
                <a:cubicBezTo>
                  <a:pt x="32" y="38"/>
                  <a:pt x="32" y="39"/>
                  <a:pt x="32" y="40"/>
                </a:cubicBezTo>
                <a:cubicBezTo>
                  <a:pt x="32" y="53"/>
                  <a:pt x="32" y="53"/>
                  <a:pt x="32" y="53"/>
                </a:cubicBezTo>
                <a:cubicBezTo>
                  <a:pt x="32" y="54"/>
                  <a:pt x="32" y="55"/>
                  <a:pt x="33" y="56"/>
                </a:cubicBezTo>
                <a:close/>
                <a:moveTo>
                  <a:pt x="78" y="60"/>
                </a:moveTo>
                <a:cubicBezTo>
                  <a:pt x="78" y="61"/>
                  <a:pt x="78" y="62"/>
                  <a:pt x="77" y="63"/>
                </a:cubicBezTo>
                <a:cubicBezTo>
                  <a:pt x="76" y="64"/>
                  <a:pt x="76" y="64"/>
                  <a:pt x="75" y="64"/>
                </a:cubicBezTo>
                <a:cubicBezTo>
                  <a:pt x="74" y="64"/>
                  <a:pt x="73" y="64"/>
                  <a:pt x="72" y="63"/>
                </a:cubicBezTo>
                <a:cubicBezTo>
                  <a:pt x="71" y="62"/>
                  <a:pt x="71" y="61"/>
                  <a:pt x="71" y="60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3"/>
                  <a:pt x="71" y="52"/>
                  <a:pt x="70" y="51"/>
                </a:cubicBezTo>
                <a:cubicBezTo>
                  <a:pt x="69" y="50"/>
                  <a:pt x="68" y="50"/>
                  <a:pt x="67" y="50"/>
                </a:cubicBezTo>
                <a:cubicBezTo>
                  <a:pt x="66" y="50"/>
                  <a:pt x="66" y="50"/>
                  <a:pt x="66" y="50"/>
                </a:cubicBezTo>
                <a:cubicBezTo>
                  <a:pt x="64" y="50"/>
                  <a:pt x="64" y="50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1"/>
                  <a:pt x="61" y="62"/>
                  <a:pt x="61" y="63"/>
                </a:cubicBezTo>
                <a:cubicBezTo>
                  <a:pt x="60" y="64"/>
                  <a:pt x="59" y="64"/>
                  <a:pt x="58" y="64"/>
                </a:cubicBezTo>
                <a:cubicBezTo>
                  <a:pt x="57" y="64"/>
                  <a:pt x="56" y="64"/>
                  <a:pt x="56" y="63"/>
                </a:cubicBezTo>
                <a:cubicBezTo>
                  <a:pt x="55" y="62"/>
                  <a:pt x="55" y="61"/>
                  <a:pt x="55" y="60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2"/>
                  <a:pt x="55" y="31"/>
                  <a:pt x="56" y="30"/>
                </a:cubicBezTo>
                <a:cubicBezTo>
                  <a:pt x="57" y="29"/>
                  <a:pt x="58" y="29"/>
                  <a:pt x="59" y="29"/>
                </a:cubicBezTo>
                <a:cubicBezTo>
                  <a:pt x="74" y="29"/>
                  <a:pt x="74" y="29"/>
                  <a:pt x="74" y="29"/>
                </a:cubicBezTo>
                <a:cubicBezTo>
                  <a:pt x="75" y="29"/>
                  <a:pt x="76" y="29"/>
                  <a:pt x="77" y="30"/>
                </a:cubicBezTo>
                <a:cubicBezTo>
                  <a:pt x="78" y="31"/>
                  <a:pt x="78" y="32"/>
                  <a:pt x="78" y="33"/>
                </a:cubicBezTo>
                <a:lnTo>
                  <a:pt x="78" y="60"/>
                </a:lnTo>
                <a:close/>
                <a:moveTo>
                  <a:pt x="108" y="64"/>
                </a:moveTo>
                <a:cubicBezTo>
                  <a:pt x="107" y="65"/>
                  <a:pt x="106" y="65"/>
                  <a:pt x="105" y="64"/>
                </a:cubicBezTo>
                <a:cubicBezTo>
                  <a:pt x="104" y="63"/>
                  <a:pt x="103" y="62"/>
                  <a:pt x="103" y="61"/>
                </a:cubicBezTo>
                <a:cubicBezTo>
                  <a:pt x="102" y="60"/>
                  <a:pt x="101" y="59"/>
                  <a:pt x="101" y="57"/>
                </a:cubicBezTo>
                <a:cubicBezTo>
                  <a:pt x="100" y="56"/>
                  <a:pt x="99" y="54"/>
                  <a:pt x="99" y="53"/>
                </a:cubicBezTo>
                <a:cubicBezTo>
                  <a:pt x="98" y="52"/>
                  <a:pt x="98" y="51"/>
                  <a:pt x="97" y="51"/>
                </a:cubicBezTo>
                <a:cubicBezTo>
                  <a:pt x="96" y="50"/>
                  <a:pt x="95" y="50"/>
                  <a:pt x="95" y="50"/>
                </a:cubicBezTo>
                <a:cubicBezTo>
                  <a:pt x="94" y="50"/>
                  <a:pt x="94" y="50"/>
                  <a:pt x="93" y="51"/>
                </a:cubicBezTo>
                <a:cubicBezTo>
                  <a:pt x="93" y="52"/>
                  <a:pt x="93" y="52"/>
                  <a:pt x="93" y="54"/>
                </a:cubicBezTo>
                <a:cubicBezTo>
                  <a:pt x="93" y="60"/>
                  <a:pt x="93" y="60"/>
                  <a:pt x="93" y="60"/>
                </a:cubicBezTo>
                <a:cubicBezTo>
                  <a:pt x="93" y="61"/>
                  <a:pt x="92" y="62"/>
                  <a:pt x="92" y="63"/>
                </a:cubicBezTo>
                <a:cubicBezTo>
                  <a:pt x="91" y="64"/>
                  <a:pt x="90" y="64"/>
                  <a:pt x="89" y="64"/>
                </a:cubicBezTo>
                <a:cubicBezTo>
                  <a:pt x="88" y="64"/>
                  <a:pt x="87" y="64"/>
                  <a:pt x="87" y="63"/>
                </a:cubicBezTo>
                <a:cubicBezTo>
                  <a:pt x="86" y="62"/>
                  <a:pt x="86" y="61"/>
                  <a:pt x="86" y="60"/>
                </a:cubicBezTo>
                <a:cubicBezTo>
                  <a:pt x="86" y="34"/>
                  <a:pt x="86" y="34"/>
                  <a:pt x="86" y="34"/>
                </a:cubicBezTo>
                <a:cubicBezTo>
                  <a:pt x="86" y="32"/>
                  <a:pt x="86" y="31"/>
                  <a:pt x="87" y="31"/>
                </a:cubicBezTo>
                <a:cubicBezTo>
                  <a:pt x="88" y="30"/>
                  <a:pt x="89" y="29"/>
                  <a:pt x="90" y="29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6" y="29"/>
                  <a:pt x="107" y="30"/>
                  <a:pt x="108" y="31"/>
                </a:cubicBezTo>
                <a:cubicBezTo>
                  <a:pt x="109" y="31"/>
                  <a:pt x="109" y="32"/>
                  <a:pt x="109" y="34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9" y="47"/>
                  <a:pt x="109" y="47"/>
                  <a:pt x="108" y="48"/>
                </a:cubicBezTo>
                <a:cubicBezTo>
                  <a:pt x="108" y="49"/>
                  <a:pt x="107" y="49"/>
                  <a:pt x="107" y="50"/>
                </a:cubicBezTo>
                <a:cubicBezTo>
                  <a:pt x="106" y="50"/>
                  <a:pt x="106" y="50"/>
                  <a:pt x="106" y="51"/>
                </a:cubicBezTo>
                <a:cubicBezTo>
                  <a:pt x="106" y="52"/>
                  <a:pt x="106" y="52"/>
                  <a:pt x="107" y="53"/>
                </a:cubicBezTo>
                <a:cubicBezTo>
                  <a:pt x="107" y="54"/>
                  <a:pt x="108" y="56"/>
                  <a:pt x="110" y="59"/>
                </a:cubicBezTo>
                <a:cubicBezTo>
                  <a:pt x="111" y="61"/>
                  <a:pt x="111" y="63"/>
                  <a:pt x="108" y="64"/>
                </a:cubicBezTo>
                <a:close/>
                <a:moveTo>
                  <a:pt x="142" y="46"/>
                </a:moveTo>
                <a:cubicBezTo>
                  <a:pt x="142" y="47"/>
                  <a:pt x="142" y="48"/>
                  <a:pt x="142" y="49"/>
                </a:cubicBezTo>
                <a:cubicBezTo>
                  <a:pt x="142" y="49"/>
                  <a:pt x="141" y="50"/>
                  <a:pt x="141" y="51"/>
                </a:cubicBezTo>
                <a:cubicBezTo>
                  <a:pt x="141" y="55"/>
                  <a:pt x="140" y="58"/>
                  <a:pt x="138" y="61"/>
                </a:cubicBezTo>
                <a:cubicBezTo>
                  <a:pt x="136" y="63"/>
                  <a:pt x="133" y="64"/>
                  <a:pt x="129" y="64"/>
                </a:cubicBezTo>
                <a:cubicBezTo>
                  <a:pt x="122" y="64"/>
                  <a:pt x="122" y="64"/>
                  <a:pt x="122" y="64"/>
                </a:cubicBezTo>
                <a:cubicBezTo>
                  <a:pt x="121" y="64"/>
                  <a:pt x="120" y="64"/>
                  <a:pt x="119" y="63"/>
                </a:cubicBezTo>
                <a:cubicBezTo>
                  <a:pt x="118" y="62"/>
                  <a:pt x="117" y="61"/>
                  <a:pt x="117" y="60"/>
                </a:cubicBezTo>
                <a:cubicBezTo>
                  <a:pt x="117" y="33"/>
                  <a:pt x="117" y="33"/>
                  <a:pt x="117" y="33"/>
                </a:cubicBezTo>
                <a:cubicBezTo>
                  <a:pt x="117" y="32"/>
                  <a:pt x="118" y="31"/>
                  <a:pt x="119" y="30"/>
                </a:cubicBezTo>
                <a:cubicBezTo>
                  <a:pt x="120" y="29"/>
                  <a:pt x="121" y="29"/>
                  <a:pt x="122" y="29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133" y="29"/>
                  <a:pt x="136" y="30"/>
                  <a:pt x="138" y="33"/>
                </a:cubicBezTo>
                <a:cubicBezTo>
                  <a:pt x="140" y="35"/>
                  <a:pt x="141" y="38"/>
                  <a:pt x="141" y="42"/>
                </a:cubicBezTo>
                <a:cubicBezTo>
                  <a:pt x="141" y="43"/>
                  <a:pt x="142" y="44"/>
                  <a:pt x="142" y="45"/>
                </a:cubicBezTo>
                <a:cubicBezTo>
                  <a:pt x="142" y="45"/>
                  <a:pt x="142" y="46"/>
                  <a:pt x="142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1" name="Freeform 184"/>
          <p:cNvSpPr/>
          <p:nvPr/>
        </p:nvSpPr>
        <p:spPr bwMode="auto">
          <a:xfrm>
            <a:off x="7012517" y="4309533"/>
            <a:ext cx="497416" cy="48684"/>
          </a:xfrm>
          <a:custGeom>
            <a:avLst/>
            <a:gdLst>
              <a:gd name="T0" fmla="*/ 0 w 166"/>
              <a:gd name="T1" fmla="*/ 8 h 16"/>
              <a:gd name="T2" fmla="*/ 8 w 166"/>
              <a:gd name="T3" fmla="*/ 16 h 16"/>
              <a:gd name="T4" fmla="*/ 158 w 166"/>
              <a:gd name="T5" fmla="*/ 16 h 16"/>
              <a:gd name="T6" fmla="*/ 166 w 166"/>
              <a:gd name="T7" fmla="*/ 8 h 16"/>
              <a:gd name="T8" fmla="*/ 166 w 166"/>
              <a:gd name="T9" fmla="*/ 0 h 16"/>
              <a:gd name="T10" fmla="*/ 0 w 166"/>
              <a:gd name="T11" fmla="*/ 0 h 16"/>
              <a:gd name="T12" fmla="*/ 0 w 166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6" h="16">
                <a:moveTo>
                  <a:pt x="0" y="8"/>
                </a:moveTo>
                <a:cubicBezTo>
                  <a:pt x="0" y="13"/>
                  <a:pt x="3" y="16"/>
                  <a:pt x="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63" y="16"/>
                  <a:pt x="166" y="13"/>
                  <a:pt x="166" y="8"/>
                </a:cubicBezTo>
                <a:cubicBezTo>
                  <a:pt x="166" y="0"/>
                  <a:pt x="166" y="0"/>
                  <a:pt x="166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2" name="Freeform 185"/>
          <p:cNvSpPr/>
          <p:nvPr/>
        </p:nvSpPr>
        <p:spPr bwMode="auto">
          <a:xfrm>
            <a:off x="7831667" y="4099984"/>
            <a:ext cx="541867" cy="209549"/>
          </a:xfrm>
          <a:custGeom>
            <a:avLst/>
            <a:gdLst>
              <a:gd name="T0" fmla="*/ 180 w 180"/>
              <a:gd name="T1" fmla="*/ 24 h 70"/>
              <a:gd name="T2" fmla="*/ 180 w 180"/>
              <a:gd name="T3" fmla="*/ 14 h 70"/>
              <a:gd name="T4" fmla="*/ 140 w 180"/>
              <a:gd name="T5" fmla="*/ 14 h 70"/>
              <a:gd name="T6" fmla="*/ 140 w 180"/>
              <a:gd name="T7" fmla="*/ 10 h 70"/>
              <a:gd name="T8" fmla="*/ 130 w 180"/>
              <a:gd name="T9" fmla="*/ 0 h 70"/>
              <a:gd name="T10" fmla="*/ 75 w 180"/>
              <a:gd name="T11" fmla="*/ 3 h 70"/>
              <a:gd name="T12" fmla="*/ 65 w 180"/>
              <a:gd name="T13" fmla="*/ 14 h 70"/>
              <a:gd name="T14" fmla="*/ 65 w 180"/>
              <a:gd name="T15" fmla="*/ 21 h 70"/>
              <a:gd name="T16" fmla="*/ 60 w 180"/>
              <a:gd name="T17" fmla="*/ 21 h 70"/>
              <a:gd name="T18" fmla="*/ 60 w 180"/>
              <a:gd name="T19" fmla="*/ 30 h 70"/>
              <a:gd name="T20" fmla="*/ 0 w 180"/>
              <a:gd name="T21" fmla="*/ 30 h 70"/>
              <a:gd name="T22" fmla="*/ 0 w 180"/>
              <a:gd name="T23" fmla="*/ 40 h 70"/>
              <a:gd name="T24" fmla="*/ 60 w 180"/>
              <a:gd name="T25" fmla="*/ 40 h 70"/>
              <a:gd name="T26" fmla="*/ 60 w 180"/>
              <a:gd name="T27" fmla="*/ 49 h 70"/>
              <a:gd name="T28" fmla="*/ 65 w 180"/>
              <a:gd name="T29" fmla="*/ 49 h 70"/>
              <a:gd name="T30" fmla="*/ 65 w 180"/>
              <a:gd name="T31" fmla="*/ 56 h 70"/>
              <a:gd name="T32" fmla="*/ 75 w 180"/>
              <a:gd name="T33" fmla="*/ 67 h 70"/>
              <a:gd name="T34" fmla="*/ 130 w 180"/>
              <a:gd name="T35" fmla="*/ 70 h 70"/>
              <a:gd name="T36" fmla="*/ 140 w 180"/>
              <a:gd name="T37" fmla="*/ 60 h 70"/>
              <a:gd name="T38" fmla="*/ 140 w 180"/>
              <a:gd name="T39" fmla="*/ 56 h 70"/>
              <a:gd name="T40" fmla="*/ 180 w 180"/>
              <a:gd name="T41" fmla="*/ 56 h 70"/>
              <a:gd name="T42" fmla="*/ 180 w 180"/>
              <a:gd name="T43" fmla="*/ 46 h 70"/>
              <a:gd name="T44" fmla="*/ 140 w 180"/>
              <a:gd name="T45" fmla="*/ 46 h 70"/>
              <a:gd name="T46" fmla="*/ 140 w 180"/>
              <a:gd name="T47" fmla="*/ 24 h 70"/>
              <a:gd name="T48" fmla="*/ 180 w 180"/>
              <a:gd name="T49" fmla="*/ 24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0" h="70">
                <a:moveTo>
                  <a:pt x="180" y="24"/>
                </a:moveTo>
                <a:cubicBezTo>
                  <a:pt x="180" y="14"/>
                  <a:pt x="180" y="14"/>
                  <a:pt x="180" y="14"/>
                </a:cubicBezTo>
                <a:cubicBezTo>
                  <a:pt x="140" y="14"/>
                  <a:pt x="140" y="14"/>
                  <a:pt x="140" y="14"/>
                </a:cubicBezTo>
                <a:cubicBezTo>
                  <a:pt x="140" y="10"/>
                  <a:pt x="140" y="10"/>
                  <a:pt x="140" y="10"/>
                </a:cubicBezTo>
                <a:cubicBezTo>
                  <a:pt x="140" y="4"/>
                  <a:pt x="135" y="0"/>
                  <a:pt x="130" y="0"/>
                </a:cubicBezTo>
                <a:cubicBezTo>
                  <a:pt x="75" y="3"/>
                  <a:pt x="75" y="3"/>
                  <a:pt x="75" y="3"/>
                </a:cubicBezTo>
                <a:cubicBezTo>
                  <a:pt x="69" y="3"/>
                  <a:pt x="65" y="8"/>
                  <a:pt x="65" y="14"/>
                </a:cubicBezTo>
                <a:cubicBezTo>
                  <a:pt x="65" y="21"/>
                  <a:pt x="65" y="21"/>
                  <a:pt x="65" y="21"/>
                </a:cubicBezTo>
                <a:cubicBezTo>
                  <a:pt x="60" y="21"/>
                  <a:pt x="60" y="21"/>
                  <a:pt x="60" y="21"/>
                </a:cubicBezTo>
                <a:cubicBezTo>
                  <a:pt x="60" y="30"/>
                  <a:pt x="60" y="30"/>
                  <a:pt x="6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0"/>
                  <a:pt x="0" y="40"/>
                  <a:pt x="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0" y="49"/>
                  <a:pt x="60" y="49"/>
                  <a:pt x="60" y="49"/>
                </a:cubicBezTo>
                <a:cubicBezTo>
                  <a:pt x="65" y="49"/>
                  <a:pt x="65" y="49"/>
                  <a:pt x="65" y="49"/>
                </a:cubicBezTo>
                <a:cubicBezTo>
                  <a:pt x="65" y="56"/>
                  <a:pt x="65" y="56"/>
                  <a:pt x="65" y="56"/>
                </a:cubicBezTo>
                <a:cubicBezTo>
                  <a:pt x="65" y="62"/>
                  <a:pt x="69" y="67"/>
                  <a:pt x="75" y="67"/>
                </a:cubicBezTo>
                <a:cubicBezTo>
                  <a:pt x="130" y="70"/>
                  <a:pt x="130" y="70"/>
                  <a:pt x="130" y="70"/>
                </a:cubicBezTo>
                <a:cubicBezTo>
                  <a:pt x="135" y="70"/>
                  <a:pt x="140" y="66"/>
                  <a:pt x="140" y="60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80" y="46"/>
                  <a:pt x="180" y="46"/>
                  <a:pt x="180" y="46"/>
                </a:cubicBezTo>
                <a:cubicBezTo>
                  <a:pt x="140" y="46"/>
                  <a:pt x="140" y="46"/>
                  <a:pt x="140" y="46"/>
                </a:cubicBezTo>
                <a:cubicBezTo>
                  <a:pt x="140" y="24"/>
                  <a:pt x="140" y="24"/>
                  <a:pt x="140" y="24"/>
                </a:cubicBezTo>
                <a:lnTo>
                  <a:pt x="18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3" name="Freeform 186"/>
          <p:cNvSpPr/>
          <p:nvPr/>
        </p:nvSpPr>
        <p:spPr bwMode="auto">
          <a:xfrm>
            <a:off x="8777817" y="3964517"/>
            <a:ext cx="455083" cy="457200"/>
          </a:xfrm>
          <a:custGeom>
            <a:avLst/>
            <a:gdLst>
              <a:gd name="T0" fmla="*/ 107 w 215"/>
              <a:gd name="T1" fmla="*/ 21 h 216"/>
              <a:gd name="T2" fmla="*/ 119 w 215"/>
              <a:gd name="T3" fmla="*/ 0 h 216"/>
              <a:gd name="T4" fmla="*/ 126 w 215"/>
              <a:gd name="T5" fmla="*/ 23 h 216"/>
              <a:gd name="T6" fmla="*/ 142 w 215"/>
              <a:gd name="T7" fmla="*/ 6 h 216"/>
              <a:gd name="T8" fmla="*/ 143 w 215"/>
              <a:gd name="T9" fmla="*/ 28 h 216"/>
              <a:gd name="T10" fmla="*/ 161 w 215"/>
              <a:gd name="T11" fmla="*/ 14 h 216"/>
              <a:gd name="T12" fmla="*/ 159 w 215"/>
              <a:gd name="T13" fmla="*/ 38 h 216"/>
              <a:gd name="T14" fmla="*/ 180 w 215"/>
              <a:gd name="T15" fmla="*/ 27 h 216"/>
              <a:gd name="T16" fmla="*/ 171 w 215"/>
              <a:gd name="T17" fmla="*/ 50 h 216"/>
              <a:gd name="T18" fmla="*/ 196 w 215"/>
              <a:gd name="T19" fmla="*/ 44 h 216"/>
              <a:gd name="T20" fmla="*/ 183 w 215"/>
              <a:gd name="T21" fmla="*/ 65 h 216"/>
              <a:gd name="T22" fmla="*/ 206 w 215"/>
              <a:gd name="T23" fmla="*/ 64 h 216"/>
              <a:gd name="T24" fmla="*/ 190 w 215"/>
              <a:gd name="T25" fmla="*/ 81 h 216"/>
              <a:gd name="T26" fmla="*/ 213 w 215"/>
              <a:gd name="T27" fmla="*/ 85 h 216"/>
              <a:gd name="T28" fmla="*/ 194 w 215"/>
              <a:gd name="T29" fmla="*/ 99 h 216"/>
              <a:gd name="T30" fmla="*/ 215 w 215"/>
              <a:gd name="T31" fmla="*/ 108 h 216"/>
              <a:gd name="T32" fmla="*/ 194 w 215"/>
              <a:gd name="T33" fmla="*/ 117 h 216"/>
              <a:gd name="T34" fmla="*/ 213 w 215"/>
              <a:gd name="T35" fmla="*/ 131 h 216"/>
              <a:gd name="T36" fmla="*/ 190 w 215"/>
              <a:gd name="T37" fmla="*/ 135 h 216"/>
              <a:gd name="T38" fmla="*/ 206 w 215"/>
              <a:gd name="T39" fmla="*/ 152 h 216"/>
              <a:gd name="T40" fmla="*/ 183 w 215"/>
              <a:gd name="T41" fmla="*/ 151 h 216"/>
              <a:gd name="T42" fmla="*/ 196 w 215"/>
              <a:gd name="T43" fmla="*/ 172 h 216"/>
              <a:gd name="T44" fmla="*/ 171 w 215"/>
              <a:gd name="T45" fmla="*/ 166 h 216"/>
              <a:gd name="T46" fmla="*/ 180 w 215"/>
              <a:gd name="T47" fmla="*/ 189 h 216"/>
              <a:gd name="T48" fmla="*/ 159 w 215"/>
              <a:gd name="T49" fmla="*/ 178 h 216"/>
              <a:gd name="T50" fmla="*/ 161 w 215"/>
              <a:gd name="T51" fmla="*/ 202 h 216"/>
              <a:gd name="T52" fmla="*/ 143 w 215"/>
              <a:gd name="T53" fmla="*/ 188 h 216"/>
              <a:gd name="T54" fmla="*/ 142 w 215"/>
              <a:gd name="T55" fmla="*/ 210 h 216"/>
              <a:gd name="T56" fmla="*/ 126 w 215"/>
              <a:gd name="T57" fmla="*/ 193 h 216"/>
              <a:gd name="T58" fmla="*/ 119 w 215"/>
              <a:gd name="T59" fmla="*/ 216 h 216"/>
              <a:gd name="T60" fmla="*/ 107 w 215"/>
              <a:gd name="T61" fmla="*/ 195 h 216"/>
              <a:gd name="T62" fmla="*/ 96 w 215"/>
              <a:gd name="T63" fmla="*/ 216 h 216"/>
              <a:gd name="T64" fmla="*/ 89 w 215"/>
              <a:gd name="T65" fmla="*/ 193 h 216"/>
              <a:gd name="T66" fmla="*/ 75 w 215"/>
              <a:gd name="T67" fmla="*/ 210 h 216"/>
              <a:gd name="T68" fmla="*/ 72 w 215"/>
              <a:gd name="T69" fmla="*/ 188 h 216"/>
              <a:gd name="T70" fmla="*/ 54 w 215"/>
              <a:gd name="T71" fmla="*/ 202 h 216"/>
              <a:gd name="T72" fmla="*/ 56 w 215"/>
              <a:gd name="T73" fmla="*/ 178 h 216"/>
              <a:gd name="T74" fmla="*/ 35 w 215"/>
              <a:gd name="T75" fmla="*/ 189 h 216"/>
              <a:gd name="T76" fmla="*/ 44 w 215"/>
              <a:gd name="T77" fmla="*/ 166 h 216"/>
              <a:gd name="T78" fmla="*/ 19 w 215"/>
              <a:gd name="T79" fmla="*/ 172 h 216"/>
              <a:gd name="T80" fmla="*/ 32 w 215"/>
              <a:gd name="T81" fmla="*/ 151 h 216"/>
              <a:gd name="T82" fmla="*/ 9 w 215"/>
              <a:gd name="T83" fmla="*/ 152 h 216"/>
              <a:gd name="T84" fmla="*/ 25 w 215"/>
              <a:gd name="T85" fmla="*/ 135 h 216"/>
              <a:gd name="T86" fmla="*/ 2 w 215"/>
              <a:gd name="T87" fmla="*/ 131 h 216"/>
              <a:gd name="T88" fmla="*/ 21 w 215"/>
              <a:gd name="T89" fmla="*/ 117 h 216"/>
              <a:gd name="T90" fmla="*/ 0 w 215"/>
              <a:gd name="T91" fmla="*/ 108 h 216"/>
              <a:gd name="T92" fmla="*/ 21 w 215"/>
              <a:gd name="T93" fmla="*/ 99 h 216"/>
              <a:gd name="T94" fmla="*/ 2 w 215"/>
              <a:gd name="T95" fmla="*/ 85 h 216"/>
              <a:gd name="T96" fmla="*/ 25 w 215"/>
              <a:gd name="T97" fmla="*/ 81 h 216"/>
              <a:gd name="T98" fmla="*/ 9 w 215"/>
              <a:gd name="T99" fmla="*/ 64 h 216"/>
              <a:gd name="T100" fmla="*/ 32 w 215"/>
              <a:gd name="T101" fmla="*/ 65 h 216"/>
              <a:gd name="T102" fmla="*/ 19 w 215"/>
              <a:gd name="T103" fmla="*/ 44 h 216"/>
              <a:gd name="T104" fmla="*/ 44 w 215"/>
              <a:gd name="T105" fmla="*/ 50 h 216"/>
              <a:gd name="T106" fmla="*/ 35 w 215"/>
              <a:gd name="T107" fmla="*/ 27 h 216"/>
              <a:gd name="T108" fmla="*/ 56 w 215"/>
              <a:gd name="T109" fmla="*/ 38 h 216"/>
              <a:gd name="T110" fmla="*/ 54 w 215"/>
              <a:gd name="T111" fmla="*/ 14 h 216"/>
              <a:gd name="T112" fmla="*/ 72 w 215"/>
              <a:gd name="T113" fmla="*/ 28 h 216"/>
              <a:gd name="T114" fmla="*/ 75 w 215"/>
              <a:gd name="T115" fmla="*/ 6 h 216"/>
              <a:gd name="T116" fmla="*/ 89 w 215"/>
              <a:gd name="T117" fmla="*/ 23 h 216"/>
              <a:gd name="T118" fmla="*/ 96 w 215"/>
              <a:gd name="T119" fmla="*/ 0 h 216"/>
              <a:gd name="T120" fmla="*/ 107 w 215"/>
              <a:gd name="T121" fmla="*/ 21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15" h="216">
                <a:moveTo>
                  <a:pt x="107" y="21"/>
                </a:moveTo>
                <a:lnTo>
                  <a:pt x="119" y="0"/>
                </a:lnTo>
                <a:lnTo>
                  <a:pt x="126" y="23"/>
                </a:lnTo>
                <a:lnTo>
                  <a:pt x="142" y="6"/>
                </a:lnTo>
                <a:lnTo>
                  <a:pt x="143" y="28"/>
                </a:lnTo>
                <a:lnTo>
                  <a:pt x="161" y="14"/>
                </a:lnTo>
                <a:lnTo>
                  <a:pt x="159" y="38"/>
                </a:lnTo>
                <a:lnTo>
                  <a:pt x="180" y="27"/>
                </a:lnTo>
                <a:lnTo>
                  <a:pt x="171" y="50"/>
                </a:lnTo>
                <a:lnTo>
                  <a:pt x="196" y="44"/>
                </a:lnTo>
                <a:lnTo>
                  <a:pt x="183" y="65"/>
                </a:lnTo>
                <a:lnTo>
                  <a:pt x="206" y="64"/>
                </a:lnTo>
                <a:lnTo>
                  <a:pt x="190" y="81"/>
                </a:lnTo>
                <a:lnTo>
                  <a:pt x="213" y="85"/>
                </a:lnTo>
                <a:lnTo>
                  <a:pt x="194" y="99"/>
                </a:lnTo>
                <a:lnTo>
                  <a:pt x="215" y="108"/>
                </a:lnTo>
                <a:lnTo>
                  <a:pt x="194" y="117"/>
                </a:lnTo>
                <a:lnTo>
                  <a:pt x="213" y="131"/>
                </a:lnTo>
                <a:lnTo>
                  <a:pt x="190" y="135"/>
                </a:lnTo>
                <a:lnTo>
                  <a:pt x="206" y="152"/>
                </a:lnTo>
                <a:lnTo>
                  <a:pt x="183" y="151"/>
                </a:lnTo>
                <a:lnTo>
                  <a:pt x="196" y="172"/>
                </a:lnTo>
                <a:lnTo>
                  <a:pt x="171" y="166"/>
                </a:lnTo>
                <a:lnTo>
                  <a:pt x="180" y="189"/>
                </a:lnTo>
                <a:lnTo>
                  <a:pt x="159" y="178"/>
                </a:lnTo>
                <a:lnTo>
                  <a:pt x="161" y="202"/>
                </a:lnTo>
                <a:lnTo>
                  <a:pt x="143" y="188"/>
                </a:lnTo>
                <a:lnTo>
                  <a:pt x="142" y="210"/>
                </a:lnTo>
                <a:lnTo>
                  <a:pt x="126" y="193"/>
                </a:lnTo>
                <a:lnTo>
                  <a:pt x="119" y="216"/>
                </a:lnTo>
                <a:lnTo>
                  <a:pt x="107" y="195"/>
                </a:lnTo>
                <a:lnTo>
                  <a:pt x="96" y="216"/>
                </a:lnTo>
                <a:lnTo>
                  <a:pt x="89" y="193"/>
                </a:lnTo>
                <a:lnTo>
                  <a:pt x="75" y="210"/>
                </a:lnTo>
                <a:lnTo>
                  <a:pt x="72" y="188"/>
                </a:lnTo>
                <a:lnTo>
                  <a:pt x="54" y="202"/>
                </a:lnTo>
                <a:lnTo>
                  <a:pt x="56" y="178"/>
                </a:lnTo>
                <a:lnTo>
                  <a:pt x="35" y="189"/>
                </a:lnTo>
                <a:lnTo>
                  <a:pt x="44" y="166"/>
                </a:lnTo>
                <a:lnTo>
                  <a:pt x="19" y="172"/>
                </a:lnTo>
                <a:lnTo>
                  <a:pt x="32" y="151"/>
                </a:lnTo>
                <a:lnTo>
                  <a:pt x="9" y="152"/>
                </a:lnTo>
                <a:lnTo>
                  <a:pt x="25" y="135"/>
                </a:lnTo>
                <a:lnTo>
                  <a:pt x="2" y="131"/>
                </a:lnTo>
                <a:lnTo>
                  <a:pt x="21" y="117"/>
                </a:lnTo>
                <a:lnTo>
                  <a:pt x="0" y="108"/>
                </a:lnTo>
                <a:lnTo>
                  <a:pt x="21" y="99"/>
                </a:lnTo>
                <a:lnTo>
                  <a:pt x="2" y="85"/>
                </a:lnTo>
                <a:lnTo>
                  <a:pt x="25" y="81"/>
                </a:lnTo>
                <a:lnTo>
                  <a:pt x="9" y="64"/>
                </a:lnTo>
                <a:lnTo>
                  <a:pt x="32" y="65"/>
                </a:lnTo>
                <a:lnTo>
                  <a:pt x="19" y="44"/>
                </a:lnTo>
                <a:lnTo>
                  <a:pt x="44" y="50"/>
                </a:lnTo>
                <a:lnTo>
                  <a:pt x="35" y="27"/>
                </a:lnTo>
                <a:lnTo>
                  <a:pt x="56" y="38"/>
                </a:lnTo>
                <a:lnTo>
                  <a:pt x="54" y="14"/>
                </a:lnTo>
                <a:lnTo>
                  <a:pt x="72" y="28"/>
                </a:lnTo>
                <a:lnTo>
                  <a:pt x="75" y="6"/>
                </a:lnTo>
                <a:lnTo>
                  <a:pt x="89" y="23"/>
                </a:lnTo>
                <a:lnTo>
                  <a:pt x="96" y="0"/>
                </a:lnTo>
                <a:lnTo>
                  <a:pt x="107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4" name="Freeform 187"/>
          <p:cNvSpPr>
            <a:spLocks noEditPoints="1"/>
          </p:cNvSpPr>
          <p:nvPr/>
        </p:nvSpPr>
        <p:spPr bwMode="auto">
          <a:xfrm>
            <a:off x="9817100" y="4091517"/>
            <a:ext cx="133351" cy="249767"/>
          </a:xfrm>
          <a:custGeom>
            <a:avLst/>
            <a:gdLst>
              <a:gd name="T0" fmla="*/ 0 w 44"/>
              <a:gd name="T1" fmla="*/ 83 h 83"/>
              <a:gd name="T2" fmla="*/ 44 w 44"/>
              <a:gd name="T3" fmla="*/ 83 h 83"/>
              <a:gd name="T4" fmla="*/ 44 w 44"/>
              <a:gd name="T5" fmla="*/ 0 h 83"/>
              <a:gd name="T6" fmla="*/ 0 w 44"/>
              <a:gd name="T7" fmla="*/ 0 h 83"/>
              <a:gd name="T8" fmla="*/ 0 w 44"/>
              <a:gd name="T9" fmla="*/ 83 h 83"/>
              <a:gd name="T10" fmla="*/ 29 w 44"/>
              <a:gd name="T11" fmla="*/ 3 h 83"/>
              <a:gd name="T12" fmla="*/ 39 w 44"/>
              <a:gd name="T13" fmla="*/ 3 h 83"/>
              <a:gd name="T14" fmla="*/ 39 w 44"/>
              <a:gd name="T15" fmla="*/ 80 h 83"/>
              <a:gd name="T16" fmla="*/ 29 w 44"/>
              <a:gd name="T17" fmla="*/ 80 h 83"/>
              <a:gd name="T18" fmla="*/ 29 w 44"/>
              <a:gd name="T19" fmla="*/ 3 h 83"/>
              <a:gd name="T20" fmla="*/ 7 w 44"/>
              <a:gd name="T21" fmla="*/ 3 h 83"/>
              <a:gd name="T22" fmla="*/ 15 w 44"/>
              <a:gd name="T23" fmla="*/ 3 h 83"/>
              <a:gd name="T24" fmla="*/ 15 w 44"/>
              <a:gd name="T25" fmla="*/ 80 h 83"/>
              <a:gd name="T26" fmla="*/ 7 w 44"/>
              <a:gd name="T27" fmla="*/ 80 h 83"/>
              <a:gd name="T28" fmla="*/ 7 w 44"/>
              <a:gd name="T29" fmla="*/ 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4" h="83">
                <a:moveTo>
                  <a:pt x="0" y="83"/>
                </a:moveTo>
                <a:cubicBezTo>
                  <a:pt x="44" y="83"/>
                  <a:pt x="44" y="83"/>
                  <a:pt x="44" y="83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lnTo>
                  <a:pt x="0" y="83"/>
                </a:lnTo>
                <a:close/>
                <a:moveTo>
                  <a:pt x="29" y="3"/>
                </a:moveTo>
                <a:cubicBezTo>
                  <a:pt x="33" y="3"/>
                  <a:pt x="37" y="3"/>
                  <a:pt x="39" y="3"/>
                </a:cubicBezTo>
                <a:cubicBezTo>
                  <a:pt x="39" y="80"/>
                  <a:pt x="39" y="80"/>
                  <a:pt x="39" y="80"/>
                </a:cubicBezTo>
                <a:cubicBezTo>
                  <a:pt x="37" y="80"/>
                  <a:pt x="33" y="80"/>
                  <a:pt x="29" y="80"/>
                </a:cubicBezTo>
                <a:lnTo>
                  <a:pt x="29" y="3"/>
                </a:lnTo>
                <a:close/>
                <a:moveTo>
                  <a:pt x="7" y="3"/>
                </a:moveTo>
                <a:cubicBezTo>
                  <a:pt x="9" y="3"/>
                  <a:pt x="12" y="3"/>
                  <a:pt x="15" y="3"/>
                </a:cubicBezTo>
                <a:cubicBezTo>
                  <a:pt x="15" y="80"/>
                  <a:pt x="15" y="80"/>
                  <a:pt x="15" y="80"/>
                </a:cubicBezTo>
                <a:cubicBezTo>
                  <a:pt x="12" y="80"/>
                  <a:pt x="9" y="80"/>
                  <a:pt x="7" y="80"/>
                </a:cubicBezTo>
                <a:lnTo>
                  <a:pt x="7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5" name="Rectangle 188"/>
          <p:cNvSpPr>
            <a:spLocks noChangeArrowheads="1"/>
          </p:cNvSpPr>
          <p:nvPr/>
        </p:nvSpPr>
        <p:spPr bwMode="auto">
          <a:xfrm>
            <a:off x="9817100" y="4347633"/>
            <a:ext cx="133351" cy="296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6" name="Freeform 189"/>
          <p:cNvSpPr/>
          <p:nvPr/>
        </p:nvSpPr>
        <p:spPr bwMode="auto">
          <a:xfrm>
            <a:off x="9867900" y="3962400"/>
            <a:ext cx="40217" cy="38100"/>
          </a:xfrm>
          <a:custGeom>
            <a:avLst/>
            <a:gdLst>
              <a:gd name="T0" fmla="*/ 10 w 19"/>
              <a:gd name="T1" fmla="*/ 0 h 18"/>
              <a:gd name="T2" fmla="*/ 0 w 19"/>
              <a:gd name="T3" fmla="*/ 18 h 18"/>
              <a:gd name="T4" fmla="*/ 19 w 19"/>
              <a:gd name="T5" fmla="*/ 18 h 18"/>
              <a:gd name="T6" fmla="*/ 10 w 19"/>
              <a:gd name="T7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9" h="18">
                <a:moveTo>
                  <a:pt x="10" y="0"/>
                </a:moveTo>
                <a:lnTo>
                  <a:pt x="0" y="18"/>
                </a:lnTo>
                <a:lnTo>
                  <a:pt x="19" y="1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7" name="Freeform 190"/>
          <p:cNvSpPr>
            <a:spLocks noEditPoints="1"/>
          </p:cNvSpPr>
          <p:nvPr/>
        </p:nvSpPr>
        <p:spPr bwMode="auto">
          <a:xfrm>
            <a:off x="9819217" y="4008967"/>
            <a:ext cx="127000" cy="76200"/>
          </a:xfrm>
          <a:custGeom>
            <a:avLst/>
            <a:gdLst>
              <a:gd name="T0" fmla="*/ 31 w 42"/>
              <a:gd name="T1" fmla="*/ 0 h 25"/>
              <a:gd name="T2" fmla="*/ 14 w 42"/>
              <a:gd name="T3" fmla="*/ 0 h 25"/>
              <a:gd name="T4" fmla="*/ 0 w 42"/>
              <a:gd name="T5" fmla="*/ 25 h 25"/>
              <a:gd name="T6" fmla="*/ 42 w 42"/>
              <a:gd name="T7" fmla="*/ 25 h 25"/>
              <a:gd name="T8" fmla="*/ 31 w 42"/>
              <a:gd name="T9" fmla="*/ 0 h 25"/>
              <a:gd name="T10" fmla="*/ 16 w 42"/>
              <a:gd name="T11" fmla="*/ 4 h 25"/>
              <a:gd name="T12" fmla="*/ 28 w 42"/>
              <a:gd name="T13" fmla="*/ 4 h 25"/>
              <a:gd name="T14" fmla="*/ 35 w 42"/>
              <a:gd name="T15" fmla="*/ 21 h 25"/>
              <a:gd name="T16" fmla="*/ 7 w 42"/>
              <a:gd name="T17" fmla="*/ 21 h 25"/>
              <a:gd name="T18" fmla="*/ 16 w 42"/>
              <a:gd name="T19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2" h="25">
                <a:moveTo>
                  <a:pt x="31" y="0"/>
                </a:moveTo>
                <a:cubicBezTo>
                  <a:pt x="14" y="0"/>
                  <a:pt x="14" y="0"/>
                  <a:pt x="14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42" y="25"/>
                  <a:pt x="42" y="25"/>
                  <a:pt x="42" y="25"/>
                </a:cubicBezTo>
                <a:lnTo>
                  <a:pt x="31" y="0"/>
                </a:lnTo>
                <a:close/>
                <a:moveTo>
                  <a:pt x="16" y="4"/>
                </a:moveTo>
                <a:cubicBezTo>
                  <a:pt x="19" y="4"/>
                  <a:pt x="25" y="4"/>
                  <a:pt x="28" y="4"/>
                </a:cubicBezTo>
                <a:cubicBezTo>
                  <a:pt x="29" y="7"/>
                  <a:pt x="33" y="15"/>
                  <a:pt x="35" y="21"/>
                </a:cubicBezTo>
                <a:cubicBezTo>
                  <a:pt x="28" y="21"/>
                  <a:pt x="15" y="21"/>
                  <a:pt x="7" y="21"/>
                </a:cubicBezTo>
                <a:cubicBezTo>
                  <a:pt x="11" y="15"/>
                  <a:pt x="15" y="7"/>
                  <a:pt x="1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8" name="Freeform 191"/>
          <p:cNvSpPr/>
          <p:nvPr/>
        </p:nvSpPr>
        <p:spPr bwMode="auto">
          <a:xfrm>
            <a:off x="10530417" y="4006851"/>
            <a:ext cx="95249" cy="69849"/>
          </a:xfrm>
          <a:custGeom>
            <a:avLst/>
            <a:gdLst>
              <a:gd name="T0" fmla="*/ 14 w 32"/>
              <a:gd name="T1" fmla="*/ 23 h 23"/>
              <a:gd name="T2" fmla="*/ 17 w 32"/>
              <a:gd name="T3" fmla="*/ 11 h 23"/>
              <a:gd name="T4" fmla="*/ 19 w 32"/>
              <a:gd name="T5" fmla="*/ 22 h 23"/>
              <a:gd name="T6" fmla="*/ 17 w 32"/>
              <a:gd name="T7" fmla="*/ 0 h 23"/>
              <a:gd name="T8" fmla="*/ 14 w 32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3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9" name="Freeform 192"/>
          <p:cNvSpPr/>
          <p:nvPr/>
        </p:nvSpPr>
        <p:spPr bwMode="auto">
          <a:xfrm>
            <a:off x="10553700" y="4108451"/>
            <a:ext cx="50800" cy="76200"/>
          </a:xfrm>
          <a:custGeom>
            <a:avLst/>
            <a:gdLst>
              <a:gd name="T0" fmla="*/ 10 w 17"/>
              <a:gd name="T1" fmla="*/ 4 h 25"/>
              <a:gd name="T2" fmla="*/ 10 w 17"/>
              <a:gd name="T3" fmla="*/ 3 h 25"/>
              <a:gd name="T4" fmla="*/ 9 w 17"/>
              <a:gd name="T5" fmla="*/ 0 h 25"/>
              <a:gd name="T6" fmla="*/ 6 w 17"/>
              <a:gd name="T7" fmla="*/ 2 h 25"/>
              <a:gd name="T8" fmla="*/ 2 w 17"/>
              <a:gd name="T9" fmla="*/ 4 h 25"/>
              <a:gd name="T10" fmla="*/ 0 w 17"/>
              <a:gd name="T11" fmla="*/ 2 h 25"/>
              <a:gd name="T12" fmla="*/ 0 w 17"/>
              <a:gd name="T13" fmla="*/ 24 h 25"/>
              <a:gd name="T14" fmla="*/ 1 w 17"/>
              <a:gd name="T15" fmla="*/ 25 h 25"/>
              <a:gd name="T16" fmla="*/ 16 w 17"/>
              <a:gd name="T17" fmla="*/ 25 h 25"/>
              <a:gd name="T18" fmla="*/ 17 w 17"/>
              <a:gd name="T19" fmla="*/ 24 h 25"/>
              <a:gd name="T20" fmla="*/ 17 w 17"/>
              <a:gd name="T21" fmla="*/ 12 h 25"/>
              <a:gd name="T22" fmla="*/ 16 w 17"/>
              <a:gd name="T23" fmla="*/ 12 h 25"/>
              <a:gd name="T24" fmla="*/ 10 w 17"/>
              <a:gd name="T2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1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0" name="Freeform 193"/>
          <p:cNvSpPr/>
          <p:nvPr/>
        </p:nvSpPr>
        <p:spPr bwMode="auto">
          <a:xfrm>
            <a:off x="10553700" y="4078817"/>
            <a:ext cx="50800" cy="59267"/>
          </a:xfrm>
          <a:custGeom>
            <a:avLst/>
            <a:gdLst>
              <a:gd name="T0" fmla="*/ 3 w 17"/>
              <a:gd name="T1" fmla="*/ 12 h 20"/>
              <a:gd name="T2" fmla="*/ 4 w 17"/>
              <a:gd name="T3" fmla="*/ 11 h 20"/>
              <a:gd name="T4" fmla="*/ 9 w 17"/>
              <a:gd name="T5" fmla="*/ 8 h 20"/>
              <a:gd name="T6" fmla="*/ 12 w 17"/>
              <a:gd name="T7" fmla="*/ 13 h 20"/>
              <a:gd name="T8" fmla="*/ 12 w 17"/>
              <a:gd name="T9" fmla="*/ 14 h 20"/>
              <a:gd name="T10" fmla="*/ 16 w 17"/>
              <a:gd name="T11" fmla="*/ 20 h 20"/>
              <a:gd name="T12" fmla="*/ 17 w 17"/>
              <a:gd name="T13" fmla="*/ 19 h 20"/>
              <a:gd name="T14" fmla="*/ 17 w 17"/>
              <a:gd name="T15" fmla="*/ 1 h 20"/>
              <a:gd name="T16" fmla="*/ 16 w 17"/>
              <a:gd name="T17" fmla="*/ 0 h 20"/>
              <a:gd name="T18" fmla="*/ 1 w 17"/>
              <a:gd name="T19" fmla="*/ 0 h 20"/>
              <a:gd name="T20" fmla="*/ 0 w 17"/>
              <a:gd name="T21" fmla="*/ 1 h 20"/>
              <a:gd name="T22" fmla="*/ 0 w 17"/>
              <a:gd name="T23" fmla="*/ 3 h 20"/>
              <a:gd name="T24" fmla="*/ 0 w 17"/>
              <a:gd name="T25" fmla="*/ 3 h 20"/>
              <a:gd name="T26" fmla="*/ 3 w 17"/>
              <a:gd name="T2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6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1" name="Freeform 194"/>
          <p:cNvSpPr/>
          <p:nvPr/>
        </p:nvSpPr>
        <p:spPr bwMode="auto">
          <a:xfrm>
            <a:off x="10672233" y="4006851"/>
            <a:ext cx="95251" cy="69849"/>
          </a:xfrm>
          <a:custGeom>
            <a:avLst/>
            <a:gdLst>
              <a:gd name="T0" fmla="*/ 14 w 32"/>
              <a:gd name="T1" fmla="*/ 23 h 23"/>
              <a:gd name="T2" fmla="*/ 16 w 32"/>
              <a:gd name="T3" fmla="*/ 11 h 23"/>
              <a:gd name="T4" fmla="*/ 19 w 32"/>
              <a:gd name="T5" fmla="*/ 22 h 23"/>
              <a:gd name="T6" fmla="*/ 16 w 32"/>
              <a:gd name="T7" fmla="*/ 0 h 23"/>
              <a:gd name="T8" fmla="*/ 14 w 32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6" y="11"/>
                </a:cubicBezTo>
                <a:cubicBezTo>
                  <a:pt x="16" y="11"/>
                  <a:pt x="23" y="15"/>
                  <a:pt x="19" y="22"/>
                </a:cubicBezTo>
                <a:cubicBezTo>
                  <a:pt x="19" y="22"/>
                  <a:pt x="32" y="13"/>
                  <a:pt x="16" y="0"/>
                </a:cubicBezTo>
                <a:cubicBezTo>
                  <a:pt x="16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2" name="Freeform 195"/>
          <p:cNvSpPr/>
          <p:nvPr/>
        </p:nvSpPr>
        <p:spPr bwMode="auto">
          <a:xfrm>
            <a:off x="10695517" y="4108451"/>
            <a:ext cx="48683" cy="76200"/>
          </a:xfrm>
          <a:custGeom>
            <a:avLst/>
            <a:gdLst>
              <a:gd name="T0" fmla="*/ 9 w 16"/>
              <a:gd name="T1" fmla="*/ 4 h 25"/>
              <a:gd name="T2" fmla="*/ 9 w 16"/>
              <a:gd name="T3" fmla="*/ 3 h 25"/>
              <a:gd name="T4" fmla="*/ 8 w 16"/>
              <a:gd name="T5" fmla="*/ 0 h 25"/>
              <a:gd name="T6" fmla="*/ 5 w 16"/>
              <a:gd name="T7" fmla="*/ 2 h 25"/>
              <a:gd name="T8" fmla="*/ 2 w 16"/>
              <a:gd name="T9" fmla="*/ 4 h 25"/>
              <a:gd name="T10" fmla="*/ 0 w 16"/>
              <a:gd name="T11" fmla="*/ 2 h 25"/>
              <a:gd name="T12" fmla="*/ 0 w 16"/>
              <a:gd name="T13" fmla="*/ 24 h 25"/>
              <a:gd name="T14" fmla="*/ 1 w 16"/>
              <a:gd name="T15" fmla="*/ 25 h 25"/>
              <a:gd name="T16" fmla="*/ 15 w 16"/>
              <a:gd name="T17" fmla="*/ 25 h 25"/>
              <a:gd name="T18" fmla="*/ 16 w 16"/>
              <a:gd name="T19" fmla="*/ 24 h 25"/>
              <a:gd name="T20" fmla="*/ 16 w 16"/>
              <a:gd name="T21" fmla="*/ 12 h 25"/>
              <a:gd name="T22" fmla="*/ 15 w 16"/>
              <a:gd name="T23" fmla="*/ 12 h 25"/>
              <a:gd name="T24" fmla="*/ 9 w 16"/>
              <a:gd name="T2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" h="25">
                <a:moveTo>
                  <a:pt x="9" y="4"/>
                </a:move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0"/>
                  <a:pt x="8" y="0"/>
                </a:cubicBezTo>
                <a:cubicBezTo>
                  <a:pt x="8" y="0"/>
                  <a:pt x="7" y="0"/>
                  <a:pt x="5" y="2"/>
                </a:cubicBezTo>
                <a:cubicBezTo>
                  <a:pt x="4" y="4"/>
                  <a:pt x="3" y="4"/>
                  <a:pt x="2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5"/>
                  <a:pt x="1" y="25"/>
                </a:cubicBezTo>
                <a:cubicBezTo>
                  <a:pt x="15" y="25"/>
                  <a:pt x="15" y="25"/>
                  <a:pt x="15" y="25"/>
                </a:cubicBezTo>
                <a:cubicBezTo>
                  <a:pt x="16" y="25"/>
                  <a:pt x="16" y="24"/>
                  <a:pt x="16" y="24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2" y="12"/>
                  <a:pt x="10" y="6"/>
                  <a:pt x="9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3" name="Freeform 196"/>
          <p:cNvSpPr/>
          <p:nvPr/>
        </p:nvSpPr>
        <p:spPr bwMode="auto">
          <a:xfrm>
            <a:off x="10695517" y="4078817"/>
            <a:ext cx="48683" cy="59267"/>
          </a:xfrm>
          <a:custGeom>
            <a:avLst/>
            <a:gdLst>
              <a:gd name="T0" fmla="*/ 2 w 16"/>
              <a:gd name="T1" fmla="*/ 12 h 20"/>
              <a:gd name="T2" fmla="*/ 4 w 16"/>
              <a:gd name="T3" fmla="*/ 11 h 20"/>
              <a:gd name="T4" fmla="*/ 9 w 16"/>
              <a:gd name="T5" fmla="*/ 8 h 20"/>
              <a:gd name="T6" fmla="*/ 11 w 16"/>
              <a:gd name="T7" fmla="*/ 13 h 20"/>
              <a:gd name="T8" fmla="*/ 11 w 16"/>
              <a:gd name="T9" fmla="*/ 14 h 20"/>
              <a:gd name="T10" fmla="*/ 15 w 16"/>
              <a:gd name="T11" fmla="*/ 20 h 20"/>
              <a:gd name="T12" fmla="*/ 16 w 16"/>
              <a:gd name="T13" fmla="*/ 19 h 20"/>
              <a:gd name="T14" fmla="*/ 16 w 16"/>
              <a:gd name="T15" fmla="*/ 1 h 20"/>
              <a:gd name="T16" fmla="*/ 15 w 16"/>
              <a:gd name="T17" fmla="*/ 0 h 20"/>
              <a:gd name="T18" fmla="*/ 1 w 16"/>
              <a:gd name="T19" fmla="*/ 0 h 20"/>
              <a:gd name="T20" fmla="*/ 0 w 16"/>
              <a:gd name="T21" fmla="*/ 1 h 20"/>
              <a:gd name="T22" fmla="*/ 0 w 16"/>
              <a:gd name="T23" fmla="*/ 3 h 20"/>
              <a:gd name="T24" fmla="*/ 0 w 16"/>
              <a:gd name="T25" fmla="*/ 3 h 20"/>
              <a:gd name="T26" fmla="*/ 2 w 16"/>
              <a:gd name="T2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" h="20">
                <a:moveTo>
                  <a:pt x="2" y="12"/>
                </a:moveTo>
                <a:cubicBezTo>
                  <a:pt x="3" y="12"/>
                  <a:pt x="3" y="12"/>
                  <a:pt x="4" y="11"/>
                </a:cubicBezTo>
                <a:cubicBezTo>
                  <a:pt x="6" y="9"/>
                  <a:pt x="7" y="8"/>
                  <a:pt x="9" y="8"/>
                </a:cubicBezTo>
                <a:cubicBezTo>
                  <a:pt x="10" y="9"/>
                  <a:pt x="11" y="11"/>
                  <a:pt x="11" y="13"/>
                </a:cubicBezTo>
                <a:cubicBezTo>
                  <a:pt x="11" y="14"/>
                  <a:pt x="11" y="14"/>
                  <a:pt x="11" y="14"/>
                </a:cubicBezTo>
                <a:cubicBezTo>
                  <a:pt x="12" y="16"/>
                  <a:pt x="14" y="20"/>
                  <a:pt x="15" y="20"/>
                </a:cubicBezTo>
                <a:cubicBezTo>
                  <a:pt x="16" y="20"/>
                  <a:pt x="16" y="20"/>
                  <a:pt x="16" y="19"/>
                </a:cubicBezTo>
                <a:cubicBezTo>
                  <a:pt x="16" y="1"/>
                  <a:pt x="16" y="1"/>
                  <a:pt x="16" y="1"/>
                </a:cubicBezTo>
                <a:cubicBezTo>
                  <a:pt x="16" y="0"/>
                  <a:pt x="16" y="0"/>
                  <a:pt x="15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7"/>
                  <a:pt x="1" y="11"/>
                  <a:pt x="2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4" name="Freeform 197"/>
          <p:cNvSpPr/>
          <p:nvPr/>
        </p:nvSpPr>
        <p:spPr bwMode="auto">
          <a:xfrm>
            <a:off x="10803467" y="4006851"/>
            <a:ext cx="97367" cy="69849"/>
          </a:xfrm>
          <a:custGeom>
            <a:avLst/>
            <a:gdLst>
              <a:gd name="T0" fmla="*/ 14 w 32"/>
              <a:gd name="T1" fmla="*/ 23 h 23"/>
              <a:gd name="T2" fmla="*/ 17 w 32"/>
              <a:gd name="T3" fmla="*/ 11 h 23"/>
              <a:gd name="T4" fmla="*/ 19 w 32"/>
              <a:gd name="T5" fmla="*/ 22 h 23"/>
              <a:gd name="T6" fmla="*/ 17 w 32"/>
              <a:gd name="T7" fmla="*/ 0 h 23"/>
              <a:gd name="T8" fmla="*/ 14 w 32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23">
                <a:moveTo>
                  <a:pt x="14" y="23"/>
                </a:moveTo>
                <a:cubicBezTo>
                  <a:pt x="14" y="23"/>
                  <a:pt x="10" y="17"/>
                  <a:pt x="17" y="11"/>
                </a:cubicBezTo>
                <a:cubicBezTo>
                  <a:pt x="17" y="11"/>
                  <a:pt x="24" y="15"/>
                  <a:pt x="19" y="22"/>
                </a:cubicBezTo>
                <a:cubicBezTo>
                  <a:pt x="19" y="22"/>
                  <a:pt x="32" y="13"/>
                  <a:pt x="17" y="0"/>
                </a:cubicBezTo>
                <a:cubicBezTo>
                  <a:pt x="17" y="0"/>
                  <a:pt x="0" y="11"/>
                  <a:pt x="14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5" name="Freeform 198"/>
          <p:cNvSpPr/>
          <p:nvPr/>
        </p:nvSpPr>
        <p:spPr bwMode="auto">
          <a:xfrm>
            <a:off x="10826751" y="4108451"/>
            <a:ext cx="52916" cy="76200"/>
          </a:xfrm>
          <a:custGeom>
            <a:avLst/>
            <a:gdLst>
              <a:gd name="T0" fmla="*/ 10 w 17"/>
              <a:gd name="T1" fmla="*/ 4 h 25"/>
              <a:gd name="T2" fmla="*/ 10 w 17"/>
              <a:gd name="T3" fmla="*/ 3 h 25"/>
              <a:gd name="T4" fmla="*/ 9 w 17"/>
              <a:gd name="T5" fmla="*/ 0 h 25"/>
              <a:gd name="T6" fmla="*/ 6 w 17"/>
              <a:gd name="T7" fmla="*/ 2 h 25"/>
              <a:gd name="T8" fmla="*/ 2 w 17"/>
              <a:gd name="T9" fmla="*/ 4 h 25"/>
              <a:gd name="T10" fmla="*/ 0 w 17"/>
              <a:gd name="T11" fmla="*/ 2 h 25"/>
              <a:gd name="T12" fmla="*/ 0 w 17"/>
              <a:gd name="T13" fmla="*/ 24 h 25"/>
              <a:gd name="T14" fmla="*/ 1 w 17"/>
              <a:gd name="T15" fmla="*/ 25 h 25"/>
              <a:gd name="T16" fmla="*/ 16 w 17"/>
              <a:gd name="T17" fmla="*/ 25 h 25"/>
              <a:gd name="T18" fmla="*/ 17 w 17"/>
              <a:gd name="T19" fmla="*/ 24 h 25"/>
              <a:gd name="T20" fmla="*/ 17 w 17"/>
              <a:gd name="T21" fmla="*/ 12 h 25"/>
              <a:gd name="T22" fmla="*/ 16 w 17"/>
              <a:gd name="T23" fmla="*/ 12 h 25"/>
              <a:gd name="T24" fmla="*/ 10 w 17"/>
              <a:gd name="T25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25">
                <a:moveTo>
                  <a:pt x="10" y="4"/>
                </a:move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9" y="0"/>
                  <a:pt x="9" y="0"/>
                </a:cubicBezTo>
                <a:cubicBezTo>
                  <a:pt x="9" y="0"/>
                  <a:pt x="8" y="0"/>
                  <a:pt x="6" y="2"/>
                </a:cubicBezTo>
                <a:cubicBezTo>
                  <a:pt x="5" y="4"/>
                  <a:pt x="3" y="4"/>
                  <a:pt x="2" y="4"/>
                </a:cubicBezTo>
                <a:cubicBezTo>
                  <a:pt x="2" y="3"/>
                  <a:pt x="1" y="3"/>
                  <a:pt x="0" y="2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1" y="25"/>
                  <a:pt x="1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12"/>
                  <a:pt x="17" y="12"/>
                  <a:pt x="17" y="12"/>
                </a:cubicBezTo>
                <a:cubicBezTo>
                  <a:pt x="17" y="12"/>
                  <a:pt x="16" y="12"/>
                  <a:pt x="16" y="12"/>
                </a:cubicBezTo>
                <a:cubicBezTo>
                  <a:pt x="13" y="12"/>
                  <a:pt x="10" y="6"/>
                  <a:pt x="1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6" name="Freeform 199"/>
          <p:cNvSpPr/>
          <p:nvPr/>
        </p:nvSpPr>
        <p:spPr bwMode="auto">
          <a:xfrm>
            <a:off x="10826751" y="4078817"/>
            <a:ext cx="52916" cy="59267"/>
          </a:xfrm>
          <a:custGeom>
            <a:avLst/>
            <a:gdLst>
              <a:gd name="T0" fmla="*/ 3 w 17"/>
              <a:gd name="T1" fmla="*/ 12 h 20"/>
              <a:gd name="T2" fmla="*/ 4 w 17"/>
              <a:gd name="T3" fmla="*/ 11 h 20"/>
              <a:gd name="T4" fmla="*/ 9 w 17"/>
              <a:gd name="T5" fmla="*/ 8 h 20"/>
              <a:gd name="T6" fmla="*/ 12 w 17"/>
              <a:gd name="T7" fmla="*/ 13 h 20"/>
              <a:gd name="T8" fmla="*/ 12 w 17"/>
              <a:gd name="T9" fmla="*/ 14 h 20"/>
              <a:gd name="T10" fmla="*/ 16 w 17"/>
              <a:gd name="T11" fmla="*/ 20 h 20"/>
              <a:gd name="T12" fmla="*/ 17 w 17"/>
              <a:gd name="T13" fmla="*/ 19 h 20"/>
              <a:gd name="T14" fmla="*/ 17 w 17"/>
              <a:gd name="T15" fmla="*/ 1 h 20"/>
              <a:gd name="T16" fmla="*/ 16 w 17"/>
              <a:gd name="T17" fmla="*/ 0 h 20"/>
              <a:gd name="T18" fmla="*/ 1 w 17"/>
              <a:gd name="T19" fmla="*/ 0 h 20"/>
              <a:gd name="T20" fmla="*/ 0 w 17"/>
              <a:gd name="T21" fmla="*/ 1 h 20"/>
              <a:gd name="T22" fmla="*/ 0 w 17"/>
              <a:gd name="T23" fmla="*/ 3 h 20"/>
              <a:gd name="T24" fmla="*/ 1 w 17"/>
              <a:gd name="T25" fmla="*/ 3 h 20"/>
              <a:gd name="T26" fmla="*/ 3 w 17"/>
              <a:gd name="T27" fmla="*/ 12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20">
                <a:moveTo>
                  <a:pt x="3" y="12"/>
                </a:moveTo>
                <a:cubicBezTo>
                  <a:pt x="3" y="12"/>
                  <a:pt x="4" y="12"/>
                  <a:pt x="4" y="11"/>
                </a:cubicBezTo>
                <a:cubicBezTo>
                  <a:pt x="7" y="9"/>
                  <a:pt x="8" y="8"/>
                  <a:pt x="9" y="8"/>
                </a:cubicBezTo>
                <a:cubicBezTo>
                  <a:pt x="11" y="9"/>
                  <a:pt x="11" y="11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6"/>
                  <a:pt x="15" y="20"/>
                  <a:pt x="16" y="20"/>
                </a:cubicBezTo>
                <a:cubicBezTo>
                  <a:pt x="16" y="20"/>
                  <a:pt x="17" y="20"/>
                  <a:pt x="17" y="19"/>
                </a:cubicBezTo>
                <a:cubicBezTo>
                  <a:pt x="17" y="1"/>
                  <a:pt x="17" y="1"/>
                  <a:pt x="17" y="1"/>
                </a:cubicBezTo>
                <a:cubicBezTo>
                  <a:pt x="17" y="0"/>
                  <a:pt x="17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7"/>
                  <a:pt x="2" y="11"/>
                  <a:pt x="3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7" name="Rectangle 200"/>
          <p:cNvSpPr>
            <a:spLocks noChangeArrowheads="1"/>
          </p:cNvSpPr>
          <p:nvPr/>
        </p:nvSpPr>
        <p:spPr bwMode="auto">
          <a:xfrm>
            <a:off x="10509251" y="4356100"/>
            <a:ext cx="429683" cy="232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8" name="Freeform 201"/>
          <p:cNvSpPr/>
          <p:nvPr/>
        </p:nvSpPr>
        <p:spPr bwMode="auto">
          <a:xfrm>
            <a:off x="10521951" y="4243917"/>
            <a:ext cx="404283" cy="107949"/>
          </a:xfrm>
          <a:custGeom>
            <a:avLst/>
            <a:gdLst>
              <a:gd name="T0" fmla="*/ 121 w 135"/>
              <a:gd name="T1" fmla="*/ 5 h 36"/>
              <a:gd name="T2" fmla="*/ 119 w 135"/>
              <a:gd name="T3" fmla="*/ 3 h 36"/>
              <a:gd name="T4" fmla="*/ 115 w 135"/>
              <a:gd name="T5" fmla="*/ 5 h 36"/>
              <a:gd name="T6" fmla="*/ 115 w 135"/>
              <a:gd name="T7" fmla="*/ 5 h 36"/>
              <a:gd name="T8" fmla="*/ 110 w 135"/>
              <a:gd name="T9" fmla="*/ 8 h 36"/>
              <a:gd name="T10" fmla="*/ 103 w 135"/>
              <a:gd name="T11" fmla="*/ 3 h 36"/>
              <a:gd name="T12" fmla="*/ 100 w 135"/>
              <a:gd name="T13" fmla="*/ 2 h 36"/>
              <a:gd name="T14" fmla="*/ 97 w 135"/>
              <a:gd name="T15" fmla="*/ 4 h 36"/>
              <a:gd name="T16" fmla="*/ 97 w 135"/>
              <a:gd name="T17" fmla="*/ 4 h 36"/>
              <a:gd name="T18" fmla="*/ 87 w 135"/>
              <a:gd name="T19" fmla="*/ 10 h 36"/>
              <a:gd name="T20" fmla="*/ 75 w 135"/>
              <a:gd name="T21" fmla="*/ 3 h 36"/>
              <a:gd name="T22" fmla="*/ 74 w 135"/>
              <a:gd name="T23" fmla="*/ 2 h 36"/>
              <a:gd name="T24" fmla="*/ 72 w 135"/>
              <a:gd name="T25" fmla="*/ 0 h 36"/>
              <a:gd name="T26" fmla="*/ 68 w 135"/>
              <a:gd name="T27" fmla="*/ 2 h 36"/>
              <a:gd name="T28" fmla="*/ 54 w 135"/>
              <a:gd name="T29" fmla="*/ 3 h 36"/>
              <a:gd name="T30" fmla="*/ 47 w 135"/>
              <a:gd name="T31" fmla="*/ 5 h 36"/>
              <a:gd name="T32" fmla="*/ 45 w 135"/>
              <a:gd name="T33" fmla="*/ 7 h 36"/>
              <a:gd name="T34" fmla="*/ 27 w 135"/>
              <a:gd name="T35" fmla="*/ 6 h 36"/>
              <a:gd name="T36" fmla="*/ 14 w 135"/>
              <a:gd name="T37" fmla="*/ 6 h 36"/>
              <a:gd name="T38" fmla="*/ 0 w 135"/>
              <a:gd name="T39" fmla="*/ 10 h 36"/>
              <a:gd name="T40" fmla="*/ 0 w 135"/>
              <a:gd name="T41" fmla="*/ 36 h 36"/>
              <a:gd name="T42" fmla="*/ 135 w 135"/>
              <a:gd name="T43" fmla="*/ 36 h 36"/>
              <a:gd name="T44" fmla="*/ 135 w 135"/>
              <a:gd name="T45" fmla="*/ 10 h 36"/>
              <a:gd name="T46" fmla="*/ 121 w 135"/>
              <a:gd name="T47" fmla="*/ 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5" h="36">
                <a:moveTo>
                  <a:pt x="121" y="5"/>
                </a:moveTo>
                <a:cubicBezTo>
                  <a:pt x="120" y="4"/>
                  <a:pt x="120" y="3"/>
                  <a:pt x="119" y="3"/>
                </a:cubicBezTo>
                <a:cubicBezTo>
                  <a:pt x="117" y="3"/>
                  <a:pt x="116" y="4"/>
                  <a:pt x="115" y="5"/>
                </a:cubicBezTo>
                <a:cubicBezTo>
                  <a:pt x="115" y="5"/>
                  <a:pt x="115" y="5"/>
                  <a:pt x="115" y="5"/>
                </a:cubicBezTo>
                <a:cubicBezTo>
                  <a:pt x="114" y="6"/>
                  <a:pt x="112" y="8"/>
                  <a:pt x="110" y="8"/>
                </a:cubicBezTo>
                <a:cubicBezTo>
                  <a:pt x="108" y="8"/>
                  <a:pt x="106" y="7"/>
                  <a:pt x="103" y="3"/>
                </a:cubicBezTo>
                <a:cubicBezTo>
                  <a:pt x="102" y="2"/>
                  <a:pt x="100" y="2"/>
                  <a:pt x="100" y="2"/>
                </a:cubicBezTo>
                <a:cubicBezTo>
                  <a:pt x="99" y="2"/>
                  <a:pt x="98" y="3"/>
                  <a:pt x="97" y="4"/>
                </a:cubicBezTo>
                <a:cubicBezTo>
                  <a:pt x="97" y="4"/>
                  <a:pt x="97" y="4"/>
                  <a:pt x="97" y="4"/>
                </a:cubicBezTo>
                <a:cubicBezTo>
                  <a:pt x="94" y="8"/>
                  <a:pt x="91" y="10"/>
                  <a:pt x="87" y="10"/>
                </a:cubicBezTo>
                <a:cubicBezTo>
                  <a:pt x="80" y="10"/>
                  <a:pt x="75" y="3"/>
                  <a:pt x="75" y="3"/>
                </a:cubicBezTo>
                <a:cubicBezTo>
                  <a:pt x="74" y="2"/>
                  <a:pt x="74" y="2"/>
                  <a:pt x="74" y="2"/>
                </a:cubicBezTo>
                <a:cubicBezTo>
                  <a:pt x="74" y="1"/>
                  <a:pt x="73" y="0"/>
                  <a:pt x="72" y="0"/>
                </a:cubicBezTo>
                <a:cubicBezTo>
                  <a:pt x="71" y="0"/>
                  <a:pt x="70" y="0"/>
                  <a:pt x="68" y="2"/>
                </a:cubicBezTo>
                <a:cubicBezTo>
                  <a:pt x="62" y="7"/>
                  <a:pt x="56" y="4"/>
                  <a:pt x="54" y="3"/>
                </a:cubicBezTo>
                <a:cubicBezTo>
                  <a:pt x="51" y="1"/>
                  <a:pt x="50" y="2"/>
                  <a:pt x="47" y="5"/>
                </a:cubicBezTo>
                <a:cubicBezTo>
                  <a:pt x="45" y="7"/>
                  <a:pt x="45" y="7"/>
                  <a:pt x="45" y="7"/>
                </a:cubicBezTo>
                <a:cubicBezTo>
                  <a:pt x="39" y="12"/>
                  <a:pt x="31" y="10"/>
                  <a:pt x="27" y="6"/>
                </a:cubicBezTo>
                <a:cubicBezTo>
                  <a:pt x="23" y="3"/>
                  <a:pt x="20" y="1"/>
                  <a:pt x="14" y="6"/>
                </a:cubicBezTo>
                <a:cubicBezTo>
                  <a:pt x="7" y="11"/>
                  <a:pt x="2" y="10"/>
                  <a:pt x="0" y="10"/>
                </a:cubicBezTo>
                <a:cubicBezTo>
                  <a:pt x="0" y="36"/>
                  <a:pt x="0" y="36"/>
                  <a:pt x="0" y="36"/>
                </a:cubicBezTo>
                <a:cubicBezTo>
                  <a:pt x="135" y="36"/>
                  <a:pt x="135" y="36"/>
                  <a:pt x="135" y="36"/>
                </a:cubicBezTo>
                <a:cubicBezTo>
                  <a:pt x="135" y="10"/>
                  <a:pt x="135" y="10"/>
                  <a:pt x="135" y="10"/>
                </a:cubicBezTo>
                <a:cubicBezTo>
                  <a:pt x="131" y="10"/>
                  <a:pt x="125" y="10"/>
                  <a:pt x="121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9" name="Freeform 202"/>
          <p:cNvSpPr/>
          <p:nvPr/>
        </p:nvSpPr>
        <p:spPr bwMode="auto">
          <a:xfrm>
            <a:off x="10521951" y="42735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0" name="Freeform 203"/>
          <p:cNvSpPr/>
          <p:nvPr/>
        </p:nvSpPr>
        <p:spPr bwMode="auto">
          <a:xfrm>
            <a:off x="10521951" y="427355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1" name="Freeform 204"/>
          <p:cNvSpPr/>
          <p:nvPr/>
        </p:nvSpPr>
        <p:spPr bwMode="auto">
          <a:xfrm>
            <a:off x="10521951" y="4273551"/>
            <a:ext cx="2116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" name="Freeform 206"/>
          <p:cNvSpPr/>
          <p:nvPr/>
        </p:nvSpPr>
        <p:spPr bwMode="auto">
          <a:xfrm>
            <a:off x="10505017" y="4191000"/>
            <a:ext cx="436033" cy="95251"/>
          </a:xfrm>
          <a:custGeom>
            <a:avLst/>
            <a:gdLst>
              <a:gd name="T0" fmla="*/ 5 w 145"/>
              <a:gd name="T1" fmla="*/ 0 h 32"/>
              <a:gd name="T2" fmla="*/ 1 w 145"/>
              <a:gd name="T3" fmla="*/ 4 h 32"/>
              <a:gd name="T4" fmla="*/ 1 w 145"/>
              <a:gd name="T5" fmla="*/ 19 h 32"/>
              <a:gd name="T6" fmla="*/ 6 w 145"/>
              <a:gd name="T7" fmla="*/ 26 h 32"/>
              <a:gd name="T8" fmla="*/ 18 w 145"/>
              <a:gd name="T9" fmla="*/ 22 h 32"/>
              <a:gd name="T10" fmla="*/ 33 w 145"/>
              <a:gd name="T11" fmla="*/ 23 h 32"/>
              <a:gd name="T12" fmla="*/ 48 w 145"/>
              <a:gd name="T13" fmla="*/ 23 h 32"/>
              <a:gd name="T14" fmla="*/ 60 w 145"/>
              <a:gd name="T15" fmla="*/ 19 h 32"/>
              <a:gd name="T16" fmla="*/ 72 w 145"/>
              <a:gd name="T17" fmla="*/ 18 h 32"/>
              <a:gd name="T18" fmla="*/ 82 w 145"/>
              <a:gd name="T19" fmla="*/ 19 h 32"/>
              <a:gd name="T20" fmla="*/ 100 w 145"/>
              <a:gd name="T21" fmla="*/ 21 h 32"/>
              <a:gd name="T22" fmla="*/ 109 w 145"/>
              <a:gd name="T23" fmla="*/ 20 h 32"/>
              <a:gd name="T24" fmla="*/ 119 w 145"/>
              <a:gd name="T25" fmla="*/ 21 h 32"/>
              <a:gd name="T26" fmla="*/ 128 w 145"/>
              <a:gd name="T27" fmla="*/ 21 h 32"/>
              <a:gd name="T28" fmla="*/ 141 w 145"/>
              <a:gd name="T29" fmla="*/ 26 h 32"/>
              <a:gd name="T30" fmla="*/ 145 w 145"/>
              <a:gd name="T31" fmla="*/ 21 h 32"/>
              <a:gd name="T32" fmla="*/ 145 w 145"/>
              <a:gd name="T33" fmla="*/ 5 h 32"/>
              <a:gd name="T34" fmla="*/ 139 w 145"/>
              <a:gd name="T35" fmla="*/ 1 h 32"/>
              <a:gd name="T36" fmla="*/ 5 w 145"/>
              <a:gd name="T3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45" h="32">
                <a:moveTo>
                  <a:pt x="5" y="0"/>
                </a:moveTo>
                <a:cubicBezTo>
                  <a:pt x="5" y="0"/>
                  <a:pt x="1" y="0"/>
                  <a:pt x="1" y="4"/>
                </a:cubicBezTo>
                <a:cubicBezTo>
                  <a:pt x="1" y="19"/>
                  <a:pt x="1" y="19"/>
                  <a:pt x="1" y="19"/>
                </a:cubicBezTo>
                <a:cubicBezTo>
                  <a:pt x="1" y="19"/>
                  <a:pt x="0" y="26"/>
                  <a:pt x="6" y="26"/>
                </a:cubicBezTo>
                <a:cubicBezTo>
                  <a:pt x="6" y="26"/>
                  <a:pt x="11" y="27"/>
                  <a:pt x="18" y="22"/>
                </a:cubicBezTo>
                <a:cubicBezTo>
                  <a:pt x="25" y="17"/>
                  <a:pt x="29" y="19"/>
                  <a:pt x="33" y="23"/>
                </a:cubicBezTo>
                <a:cubicBezTo>
                  <a:pt x="37" y="26"/>
                  <a:pt x="43" y="27"/>
                  <a:pt x="48" y="23"/>
                </a:cubicBezTo>
                <a:cubicBezTo>
                  <a:pt x="53" y="19"/>
                  <a:pt x="55" y="16"/>
                  <a:pt x="60" y="19"/>
                </a:cubicBezTo>
                <a:cubicBezTo>
                  <a:pt x="60" y="19"/>
                  <a:pt x="66" y="23"/>
                  <a:pt x="72" y="18"/>
                </a:cubicBezTo>
                <a:cubicBezTo>
                  <a:pt x="78" y="13"/>
                  <a:pt x="80" y="17"/>
                  <a:pt x="82" y="19"/>
                </a:cubicBezTo>
                <a:cubicBezTo>
                  <a:pt x="83" y="22"/>
                  <a:pt x="92" y="32"/>
                  <a:pt x="100" y="21"/>
                </a:cubicBezTo>
                <a:cubicBezTo>
                  <a:pt x="100" y="21"/>
                  <a:pt x="103" y="14"/>
                  <a:pt x="109" y="20"/>
                </a:cubicBezTo>
                <a:cubicBezTo>
                  <a:pt x="115" y="26"/>
                  <a:pt x="117" y="23"/>
                  <a:pt x="119" y="21"/>
                </a:cubicBezTo>
                <a:cubicBezTo>
                  <a:pt x="121" y="19"/>
                  <a:pt x="125" y="17"/>
                  <a:pt x="128" y="21"/>
                </a:cubicBezTo>
                <a:cubicBezTo>
                  <a:pt x="132" y="26"/>
                  <a:pt x="136" y="26"/>
                  <a:pt x="141" y="26"/>
                </a:cubicBezTo>
                <a:cubicBezTo>
                  <a:pt x="145" y="25"/>
                  <a:pt x="145" y="23"/>
                  <a:pt x="145" y="21"/>
                </a:cubicBezTo>
                <a:cubicBezTo>
                  <a:pt x="145" y="5"/>
                  <a:pt x="145" y="5"/>
                  <a:pt x="145" y="5"/>
                </a:cubicBezTo>
                <a:cubicBezTo>
                  <a:pt x="145" y="5"/>
                  <a:pt x="145" y="1"/>
                  <a:pt x="139" y="1"/>
                </a:cubicBez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" name="Oval 207"/>
          <p:cNvSpPr>
            <a:spLocks noChangeArrowheads="1"/>
          </p:cNvSpPr>
          <p:nvPr/>
        </p:nvSpPr>
        <p:spPr bwMode="auto">
          <a:xfrm>
            <a:off x="10568517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" name="Oval 208"/>
          <p:cNvSpPr>
            <a:spLocks noChangeArrowheads="1"/>
          </p:cNvSpPr>
          <p:nvPr/>
        </p:nvSpPr>
        <p:spPr bwMode="auto">
          <a:xfrm>
            <a:off x="10659533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" name="Oval 209"/>
          <p:cNvSpPr>
            <a:spLocks noChangeArrowheads="1"/>
          </p:cNvSpPr>
          <p:nvPr/>
        </p:nvSpPr>
        <p:spPr bwMode="auto">
          <a:xfrm>
            <a:off x="10748433" y="4273551"/>
            <a:ext cx="31751" cy="317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" name="Oval 210"/>
          <p:cNvSpPr>
            <a:spLocks noChangeArrowheads="1"/>
          </p:cNvSpPr>
          <p:nvPr/>
        </p:nvSpPr>
        <p:spPr bwMode="auto">
          <a:xfrm>
            <a:off x="10839451" y="4273551"/>
            <a:ext cx="29633" cy="317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" name="Rectangle 211"/>
          <p:cNvSpPr>
            <a:spLocks noChangeArrowheads="1"/>
          </p:cNvSpPr>
          <p:nvPr/>
        </p:nvSpPr>
        <p:spPr bwMode="auto">
          <a:xfrm>
            <a:off x="1147233" y="4948767"/>
            <a:ext cx="419100" cy="359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" name="Rectangle 212"/>
          <p:cNvSpPr>
            <a:spLocks noChangeArrowheads="1"/>
          </p:cNvSpPr>
          <p:nvPr/>
        </p:nvSpPr>
        <p:spPr bwMode="auto">
          <a:xfrm>
            <a:off x="1147233" y="5190067"/>
            <a:ext cx="419100" cy="317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" name="Freeform 213"/>
          <p:cNvSpPr/>
          <p:nvPr/>
        </p:nvSpPr>
        <p:spPr bwMode="auto">
          <a:xfrm>
            <a:off x="1354667" y="4991100"/>
            <a:ext cx="0" cy="2117"/>
          </a:xfrm>
          <a:custGeom>
            <a:avLst/>
            <a:gdLst>
              <a:gd name="T0" fmla="*/ 1 h 1"/>
              <a:gd name="T1" fmla="*/ 1 h 1"/>
              <a:gd name="T2" fmla="*/ 0 h 1"/>
              <a:gd name="T3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1"/>
                </a:moveTo>
                <a:lnTo>
                  <a:pt x="0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" name="Freeform 214"/>
          <p:cNvSpPr/>
          <p:nvPr/>
        </p:nvSpPr>
        <p:spPr bwMode="auto">
          <a:xfrm>
            <a:off x="1447800" y="4991100"/>
            <a:ext cx="4233" cy="2117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lnTo>
                  <a:pt x="2" y="1"/>
                </a:lnTo>
                <a:lnTo>
                  <a:pt x="2" y="0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" name="Rectangle 215"/>
          <p:cNvSpPr>
            <a:spLocks noChangeArrowheads="1"/>
          </p:cNvSpPr>
          <p:nvPr/>
        </p:nvSpPr>
        <p:spPr bwMode="auto">
          <a:xfrm>
            <a:off x="1261533" y="4993217"/>
            <a:ext cx="2117" cy="21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" name="Freeform 216"/>
          <p:cNvSpPr/>
          <p:nvPr/>
        </p:nvSpPr>
        <p:spPr bwMode="auto">
          <a:xfrm>
            <a:off x="1166284" y="4993217"/>
            <a:ext cx="378883" cy="186267"/>
          </a:xfrm>
          <a:custGeom>
            <a:avLst/>
            <a:gdLst>
              <a:gd name="T0" fmla="*/ 179 w 179"/>
              <a:gd name="T1" fmla="*/ 0 h 88"/>
              <a:gd name="T2" fmla="*/ 156 w 179"/>
              <a:gd name="T3" fmla="*/ 86 h 88"/>
              <a:gd name="T4" fmla="*/ 135 w 179"/>
              <a:gd name="T5" fmla="*/ 0 h 88"/>
              <a:gd name="T6" fmla="*/ 133 w 179"/>
              <a:gd name="T7" fmla="*/ 0 h 88"/>
              <a:gd name="T8" fmla="*/ 112 w 179"/>
              <a:gd name="T9" fmla="*/ 86 h 88"/>
              <a:gd name="T10" fmla="*/ 89 w 179"/>
              <a:gd name="T11" fmla="*/ 0 h 88"/>
              <a:gd name="T12" fmla="*/ 89 w 179"/>
              <a:gd name="T13" fmla="*/ 0 h 88"/>
              <a:gd name="T14" fmla="*/ 67 w 179"/>
              <a:gd name="T15" fmla="*/ 86 h 88"/>
              <a:gd name="T16" fmla="*/ 45 w 179"/>
              <a:gd name="T17" fmla="*/ 0 h 88"/>
              <a:gd name="T18" fmla="*/ 45 w 179"/>
              <a:gd name="T19" fmla="*/ 0 h 88"/>
              <a:gd name="T20" fmla="*/ 23 w 179"/>
              <a:gd name="T21" fmla="*/ 86 h 88"/>
              <a:gd name="T22" fmla="*/ 1 w 179"/>
              <a:gd name="T23" fmla="*/ 0 h 88"/>
              <a:gd name="T24" fmla="*/ 0 w 179"/>
              <a:gd name="T25" fmla="*/ 0 h 88"/>
              <a:gd name="T26" fmla="*/ 0 w 179"/>
              <a:gd name="T27" fmla="*/ 88 h 88"/>
              <a:gd name="T28" fmla="*/ 179 w 179"/>
              <a:gd name="T29" fmla="*/ 88 h 88"/>
              <a:gd name="T30" fmla="*/ 179 w 179"/>
              <a:gd name="T31" fmla="*/ 0 h 88"/>
              <a:gd name="T32" fmla="*/ 179 w 179"/>
              <a:gd name="T33" fmla="*/ 0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9" h="88">
                <a:moveTo>
                  <a:pt x="179" y="0"/>
                </a:moveTo>
                <a:lnTo>
                  <a:pt x="156" y="86"/>
                </a:lnTo>
                <a:lnTo>
                  <a:pt x="135" y="0"/>
                </a:lnTo>
                <a:lnTo>
                  <a:pt x="133" y="0"/>
                </a:lnTo>
                <a:lnTo>
                  <a:pt x="112" y="86"/>
                </a:lnTo>
                <a:lnTo>
                  <a:pt x="89" y="0"/>
                </a:lnTo>
                <a:lnTo>
                  <a:pt x="89" y="0"/>
                </a:lnTo>
                <a:lnTo>
                  <a:pt x="67" y="86"/>
                </a:lnTo>
                <a:lnTo>
                  <a:pt x="45" y="0"/>
                </a:lnTo>
                <a:lnTo>
                  <a:pt x="45" y="0"/>
                </a:lnTo>
                <a:lnTo>
                  <a:pt x="23" y="86"/>
                </a:lnTo>
                <a:lnTo>
                  <a:pt x="1" y="0"/>
                </a:lnTo>
                <a:lnTo>
                  <a:pt x="0" y="0"/>
                </a:lnTo>
                <a:lnTo>
                  <a:pt x="0" y="88"/>
                </a:lnTo>
                <a:lnTo>
                  <a:pt x="179" y="88"/>
                </a:lnTo>
                <a:lnTo>
                  <a:pt x="179" y="0"/>
                </a:lnTo>
                <a:lnTo>
                  <a:pt x="17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" name="Freeform 217"/>
          <p:cNvSpPr/>
          <p:nvPr/>
        </p:nvSpPr>
        <p:spPr bwMode="auto">
          <a:xfrm>
            <a:off x="1261533" y="4991100"/>
            <a:ext cx="0" cy="2117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" name="Rectangle 218"/>
          <p:cNvSpPr>
            <a:spLocks noChangeArrowheads="1"/>
          </p:cNvSpPr>
          <p:nvPr/>
        </p:nvSpPr>
        <p:spPr bwMode="auto">
          <a:xfrm>
            <a:off x="1354667" y="4991100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" name="Freeform 219"/>
          <p:cNvSpPr/>
          <p:nvPr/>
        </p:nvSpPr>
        <p:spPr bwMode="auto">
          <a:xfrm>
            <a:off x="1447800" y="4991100"/>
            <a:ext cx="4233" cy="0"/>
          </a:xfrm>
          <a:custGeom>
            <a:avLst/>
            <a:gdLst>
              <a:gd name="T0" fmla="*/ 2 w 2"/>
              <a:gd name="T1" fmla="*/ 0 w 2"/>
              <a:gd name="T2" fmla="*/ 2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" name="Freeform 220"/>
          <p:cNvSpPr/>
          <p:nvPr/>
        </p:nvSpPr>
        <p:spPr bwMode="auto">
          <a:xfrm>
            <a:off x="1138767" y="4804833"/>
            <a:ext cx="438151" cy="107951"/>
          </a:xfrm>
          <a:custGeom>
            <a:avLst/>
            <a:gdLst>
              <a:gd name="T0" fmla="*/ 146 w 146"/>
              <a:gd name="T1" fmla="*/ 4 h 36"/>
              <a:gd name="T2" fmla="*/ 146 w 146"/>
              <a:gd name="T3" fmla="*/ 4 h 36"/>
              <a:gd name="T4" fmla="*/ 146 w 146"/>
              <a:gd name="T5" fmla="*/ 4 h 36"/>
              <a:gd name="T6" fmla="*/ 141 w 146"/>
              <a:gd name="T7" fmla="*/ 1 h 36"/>
              <a:gd name="T8" fmla="*/ 12 w 146"/>
              <a:gd name="T9" fmla="*/ 30 h 36"/>
              <a:gd name="T10" fmla="*/ 5 w 146"/>
              <a:gd name="T11" fmla="*/ 29 h 36"/>
              <a:gd name="T12" fmla="*/ 0 w 146"/>
              <a:gd name="T13" fmla="*/ 33 h 36"/>
              <a:gd name="T14" fmla="*/ 6 w 146"/>
              <a:gd name="T15" fmla="*/ 35 h 36"/>
              <a:gd name="T16" fmla="*/ 12 w 146"/>
              <a:gd name="T17" fmla="*/ 32 h 36"/>
              <a:gd name="T18" fmla="*/ 143 w 146"/>
              <a:gd name="T19" fmla="*/ 9 h 36"/>
              <a:gd name="T20" fmla="*/ 146 w 146"/>
              <a:gd name="T21" fmla="*/ 4 h 36"/>
              <a:gd name="T22" fmla="*/ 146 w 146"/>
              <a:gd name="T23" fmla="*/ 4 h 36"/>
              <a:gd name="T24" fmla="*/ 146 w 146"/>
              <a:gd name="T25" fmla="*/ 4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6" h="36">
                <a:moveTo>
                  <a:pt x="146" y="4"/>
                </a:move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5" y="0"/>
                  <a:pt x="141" y="1"/>
                  <a:pt x="141" y="1"/>
                </a:cubicBezTo>
                <a:cubicBezTo>
                  <a:pt x="12" y="30"/>
                  <a:pt x="12" y="30"/>
                  <a:pt x="12" y="30"/>
                </a:cubicBezTo>
                <a:cubicBezTo>
                  <a:pt x="11" y="29"/>
                  <a:pt x="8" y="28"/>
                  <a:pt x="5" y="29"/>
                </a:cubicBezTo>
                <a:cubicBezTo>
                  <a:pt x="2" y="29"/>
                  <a:pt x="0" y="31"/>
                  <a:pt x="0" y="33"/>
                </a:cubicBezTo>
                <a:cubicBezTo>
                  <a:pt x="0" y="35"/>
                  <a:pt x="3" y="36"/>
                  <a:pt x="6" y="35"/>
                </a:cubicBezTo>
                <a:cubicBezTo>
                  <a:pt x="9" y="35"/>
                  <a:pt x="11" y="34"/>
                  <a:pt x="12" y="32"/>
                </a:cubicBezTo>
                <a:cubicBezTo>
                  <a:pt x="143" y="9"/>
                  <a:pt x="143" y="9"/>
                  <a:pt x="143" y="9"/>
                </a:cubicBezTo>
                <a:cubicBezTo>
                  <a:pt x="143" y="9"/>
                  <a:pt x="146" y="8"/>
                  <a:pt x="146" y="4"/>
                </a:cubicBezTo>
                <a:cubicBezTo>
                  <a:pt x="146" y="4"/>
                  <a:pt x="146" y="4"/>
                  <a:pt x="146" y="4"/>
                </a:cubicBezTo>
                <a:cubicBezTo>
                  <a:pt x="146" y="4"/>
                  <a:pt x="146" y="4"/>
                  <a:pt x="146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" name="Freeform 221"/>
          <p:cNvSpPr/>
          <p:nvPr/>
        </p:nvSpPr>
        <p:spPr bwMode="auto">
          <a:xfrm>
            <a:off x="1132417" y="4800600"/>
            <a:ext cx="442383" cy="103717"/>
          </a:xfrm>
          <a:custGeom>
            <a:avLst/>
            <a:gdLst>
              <a:gd name="T0" fmla="*/ 0 w 147"/>
              <a:gd name="T1" fmla="*/ 4 h 34"/>
              <a:gd name="T2" fmla="*/ 0 w 147"/>
              <a:gd name="T3" fmla="*/ 4 h 34"/>
              <a:gd name="T4" fmla="*/ 0 w 147"/>
              <a:gd name="T5" fmla="*/ 4 h 34"/>
              <a:gd name="T6" fmla="*/ 5 w 147"/>
              <a:gd name="T7" fmla="*/ 0 h 34"/>
              <a:gd name="T8" fmla="*/ 135 w 147"/>
              <a:gd name="T9" fmla="*/ 29 h 34"/>
              <a:gd name="T10" fmla="*/ 141 w 147"/>
              <a:gd name="T11" fmla="*/ 27 h 34"/>
              <a:gd name="T12" fmla="*/ 146 w 147"/>
              <a:gd name="T13" fmla="*/ 32 h 34"/>
              <a:gd name="T14" fmla="*/ 140 w 147"/>
              <a:gd name="T15" fmla="*/ 34 h 34"/>
              <a:gd name="T16" fmla="*/ 134 w 147"/>
              <a:gd name="T17" fmla="*/ 31 h 34"/>
              <a:gd name="T18" fmla="*/ 3 w 147"/>
              <a:gd name="T19" fmla="*/ 9 h 34"/>
              <a:gd name="T20" fmla="*/ 0 w 147"/>
              <a:gd name="T21" fmla="*/ 4 h 34"/>
              <a:gd name="T22" fmla="*/ 0 w 147"/>
              <a:gd name="T23" fmla="*/ 4 h 34"/>
              <a:gd name="T24" fmla="*/ 0 w 147"/>
              <a:gd name="T25" fmla="*/ 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7" h="34">
                <a:moveTo>
                  <a:pt x="0" y="4"/>
                </a:move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0"/>
                  <a:pt x="5" y="0"/>
                  <a:pt x="5" y="0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6" y="28"/>
                  <a:pt x="138" y="27"/>
                  <a:pt x="141" y="27"/>
                </a:cubicBezTo>
                <a:cubicBezTo>
                  <a:pt x="144" y="28"/>
                  <a:pt x="147" y="30"/>
                  <a:pt x="146" y="32"/>
                </a:cubicBezTo>
                <a:cubicBezTo>
                  <a:pt x="146" y="33"/>
                  <a:pt x="143" y="34"/>
                  <a:pt x="140" y="34"/>
                </a:cubicBezTo>
                <a:cubicBezTo>
                  <a:pt x="137" y="33"/>
                  <a:pt x="135" y="32"/>
                  <a:pt x="134" y="31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0" y="8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4"/>
                  <a:pt x="0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" name="Freeform 222"/>
          <p:cNvSpPr>
            <a:spLocks noEditPoints="1"/>
          </p:cNvSpPr>
          <p:nvPr/>
        </p:nvSpPr>
        <p:spPr bwMode="auto">
          <a:xfrm>
            <a:off x="1966384" y="4675717"/>
            <a:ext cx="586316" cy="670983"/>
          </a:xfrm>
          <a:custGeom>
            <a:avLst/>
            <a:gdLst>
              <a:gd name="T0" fmla="*/ 157 w 195"/>
              <a:gd name="T1" fmla="*/ 173 h 223"/>
              <a:gd name="T2" fmla="*/ 136 w 195"/>
              <a:gd name="T3" fmla="*/ 148 h 223"/>
              <a:gd name="T4" fmla="*/ 148 w 195"/>
              <a:gd name="T5" fmla="*/ 111 h 223"/>
              <a:gd name="T6" fmla="*/ 101 w 195"/>
              <a:gd name="T7" fmla="*/ 107 h 223"/>
              <a:gd name="T8" fmla="*/ 90 w 195"/>
              <a:gd name="T9" fmla="*/ 79 h 223"/>
              <a:gd name="T10" fmla="*/ 117 w 195"/>
              <a:gd name="T11" fmla="*/ 68 h 223"/>
              <a:gd name="T12" fmla="*/ 154 w 195"/>
              <a:gd name="T13" fmla="*/ 61 h 223"/>
              <a:gd name="T14" fmla="*/ 143 w 195"/>
              <a:gd name="T15" fmla="*/ 55 h 223"/>
              <a:gd name="T16" fmla="*/ 147 w 195"/>
              <a:gd name="T17" fmla="*/ 46 h 223"/>
              <a:gd name="T18" fmla="*/ 135 w 195"/>
              <a:gd name="T19" fmla="*/ 39 h 223"/>
              <a:gd name="T20" fmla="*/ 121 w 195"/>
              <a:gd name="T21" fmla="*/ 41 h 223"/>
              <a:gd name="T22" fmla="*/ 133 w 195"/>
              <a:gd name="T23" fmla="*/ 23 h 223"/>
              <a:gd name="T24" fmla="*/ 107 w 195"/>
              <a:gd name="T25" fmla="*/ 46 h 223"/>
              <a:gd name="T26" fmla="*/ 109 w 195"/>
              <a:gd name="T27" fmla="*/ 27 h 223"/>
              <a:gd name="T28" fmla="*/ 97 w 195"/>
              <a:gd name="T29" fmla="*/ 34 h 223"/>
              <a:gd name="T30" fmla="*/ 113 w 195"/>
              <a:gd name="T31" fmla="*/ 12 h 223"/>
              <a:gd name="T32" fmla="*/ 89 w 195"/>
              <a:gd name="T33" fmla="*/ 33 h 223"/>
              <a:gd name="T34" fmla="*/ 94 w 195"/>
              <a:gd name="T35" fmla="*/ 5 h 223"/>
              <a:gd name="T36" fmla="*/ 84 w 195"/>
              <a:gd name="T37" fmla="*/ 42 h 223"/>
              <a:gd name="T38" fmla="*/ 71 w 195"/>
              <a:gd name="T39" fmla="*/ 50 h 223"/>
              <a:gd name="T40" fmla="*/ 67 w 195"/>
              <a:gd name="T41" fmla="*/ 45 h 223"/>
              <a:gd name="T42" fmla="*/ 54 w 195"/>
              <a:gd name="T43" fmla="*/ 45 h 223"/>
              <a:gd name="T44" fmla="*/ 63 w 195"/>
              <a:gd name="T45" fmla="*/ 51 h 223"/>
              <a:gd name="T46" fmla="*/ 70 w 195"/>
              <a:gd name="T47" fmla="*/ 63 h 223"/>
              <a:gd name="T48" fmla="*/ 48 w 195"/>
              <a:gd name="T49" fmla="*/ 85 h 223"/>
              <a:gd name="T50" fmla="*/ 32 w 195"/>
              <a:gd name="T51" fmla="*/ 102 h 223"/>
              <a:gd name="T52" fmla="*/ 10 w 195"/>
              <a:gd name="T53" fmla="*/ 97 h 223"/>
              <a:gd name="T54" fmla="*/ 2 w 195"/>
              <a:gd name="T55" fmla="*/ 111 h 223"/>
              <a:gd name="T56" fmla="*/ 30 w 195"/>
              <a:gd name="T57" fmla="*/ 162 h 223"/>
              <a:gd name="T58" fmla="*/ 33 w 195"/>
              <a:gd name="T59" fmla="*/ 144 h 223"/>
              <a:gd name="T60" fmla="*/ 15 w 195"/>
              <a:gd name="T61" fmla="*/ 117 h 223"/>
              <a:gd name="T62" fmla="*/ 97 w 195"/>
              <a:gd name="T63" fmla="*/ 149 h 223"/>
              <a:gd name="T64" fmla="*/ 146 w 195"/>
              <a:gd name="T65" fmla="*/ 181 h 223"/>
              <a:gd name="T66" fmla="*/ 191 w 195"/>
              <a:gd name="T67" fmla="*/ 223 h 223"/>
              <a:gd name="T68" fmla="*/ 120 w 195"/>
              <a:gd name="T69" fmla="*/ 51 h 223"/>
              <a:gd name="T70" fmla="*/ 130 w 195"/>
              <a:gd name="T71" fmla="*/ 48 h 223"/>
              <a:gd name="T72" fmla="*/ 128 w 195"/>
              <a:gd name="T73" fmla="*/ 62 h 223"/>
              <a:gd name="T74" fmla="*/ 120 w 195"/>
              <a:gd name="T75" fmla="*/ 51 h 223"/>
              <a:gd name="T76" fmla="*/ 114 w 195"/>
              <a:gd name="T77" fmla="*/ 53 h 223"/>
              <a:gd name="T78" fmla="*/ 106 w 195"/>
              <a:gd name="T79" fmla="*/ 5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5" h="223">
                <a:moveTo>
                  <a:pt x="192" y="212"/>
                </a:moveTo>
                <a:cubicBezTo>
                  <a:pt x="192" y="212"/>
                  <a:pt x="164" y="194"/>
                  <a:pt x="157" y="173"/>
                </a:cubicBezTo>
                <a:cubicBezTo>
                  <a:pt x="157" y="173"/>
                  <a:pt x="155" y="166"/>
                  <a:pt x="148" y="165"/>
                </a:cubicBezTo>
                <a:cubicBezTo>
                  <a:pt x="142" y="163"/>
                  <a:pt x="135" y="154"/>
                  <a:pt x="136" y="148"/>
                </a:cubicBezTo>
                <a:cubicBezTo>
                  <a:pt x="137" y="141"/>
                  <a:pt x="144" y="139"/>
                  <a:pt x="141" y="127"/>
                </a:cubicBezTo>
                <a:cubicBezTo>
                  <a:pt x="141" y="127"/>
                  <a:pt x="154" y="119"/>
                  <a:pt x="148" y="111"/>
                </a:cubicBezTo>
                <a:cubicBezTo>
                  <a:pt x="148" y="111"/>
                  <a:pt x="139" y="119"/>
                  <a:pt x="132" y="114"/>
                </a:cubicBezTo>
                <a:cubicBezTo>
                  <a:pt x="125" y="110"/>
                  <a:pt x="115" y="106"/>
                  <a:pt x="101" y="107"/>
                </a:cubicBezTo>
                <a:cubicBezTo>
                  <a:pt x="86" y="108"/>
                  <a:pt x="72" y="102"/>
                  <a:pt x="77" y="93"/>
                </a:cubicBezTo>
                <a:cubicBezTo>
                  <a:pt x="83" y="84"/>
                  <a:pt x="90" y="79"/>
                  <a:pt x="90" y="79"/>
                </a:cubicBezTo>
                <a:cubicBezTo>
                  <a:pt x="90" y="79"/>
                  <a:pt x="97" y="73"/>
                  <a:pt x="99" y="71"/>
                </a:cubicBezTo>
                <a:cubicBezTo>
                  <a:pt x="101" y="69"/>
                  <a:pt x="112" y="74"/>
                  <a:pt x="117" y="68"/>
                </a:cubicBezTo>
                <a:cubicBezTo>
                  <a:pt x="117" y="68"/>
                  <a:pt x="118" y="66"/>
                  <a:pt x="121" y="67"/>
                </a:cubicBezTo>
                <a:cubicBezTo>
                  <a:pt x="124" y="68"/>
                  <a:pt x="141" y="68"/>
                  <a:pt x="154" y="61"/>
                </a:cubicBezTo>
                <a:cubicBezTo>
                  <a:pt x="154" y="61"/>
                  <a:pt x="155" y="56"/>
                  <a:pt x="152" y="57"/>
                </a:cubicBezTo>
                <a:cubicBezTo>
                  <a:pt x="149" y="58"/>
                  <a:pt x="138" y="61"/>
                  <a:pt x="143" y="55"/>
                </a:cubicBezTo>
                <a:cubicBezTo>
                  <a:pt x="148" y="49"/>
                  <a:pt x="150" y="49"/>
                  <a:pt x="150" y="49"/>
                </a:cubicBezTo>
                <a:cubicBezTo>
                  <a:pt x="150" y="49"/>
                  <a:pt x="150" y="44"/>
                  <a:pt x="147" y="46"/>
                </a:cubicBezTo>
                <a:cubicBezTo>
                  <a:pt x="144" y="49"/>
                  <a:pt x="134" y="56"/>
                  <a:pt x="134" y="51"/>
                </a:cubicBezTo>
                <a:cubicBezTo>
                  <a:pt x="134" y="46"/>
                  <a:pt x="135" y="39"/>
                  <a:pt x="135" y="39"/>
                </a:cubicBezTo>
                <a:cubicBezTo>
                  <a:pt x="135" y="39"/>
                  <a:pt x="133" y="39"/>
                  <a:pt x="130" y="40"/>
                </a:cubicBezTo>
                <a:cubicBezTo>
                  <a:pt x="127" y="42"/>
                  <a:pt x="117" y="47"/>
                  <a:pt x="121" y="41"/>
                </a:cubicBezTo>
                <a:cubicBezTo>
                  <a:pt x="124" y="35"/>
                  <a:pt x="126" y="28"/>
                  <a:pt x="135" y="26"/>
                </a:cubicBezTo>
                <a:cubicBezTo>
                  <a:pt x="135" y="26"/>
                  <a:pt x="138" y="21"/>
                  <a:pt x="133" y="23"/>
                </a:cubicBezTo>
                <a:cubicBezTo>
                  <a:pt x="127" y="25"/>
                  <a:pt x="116" y="31"/>
                  <a:pt x="114" y="41"/>
                </a:cubicBezTo>
                <a:cubicBezTo>
                  <a:pt x="112" y="51"/>
                  <a:pt x="109" y="46"/>
                  <a:pt x="107" y="46"/>
                </a:cubicBezTo>
                <a:cubicBezTo>
                  <a:pt x="105" y="47"/>
                  <a:pt x="97" y="45"/>
                  <a:pt x="101" y="36"/>
                </a:cubicBezTo>
                <a:cubicBezTo>
                  <a:pt x="106" y="28"/>
                  <a:pt x="109" y="27"/>
                  <a:pt x="109" y="27"/>
                </a:cubicBezTo>
                <a:cubicBezTo>
                  <a:pt x="109" y="27"/>
                  <a:pt x="113" y="23"/>
                  <a:pt x="109" y="24"/>
                </a:cubicBezTo>
                <a:cubicBezTo>
                  <a:pt x="106" y="24"/>
                  <a:pt x="99" y="29"/>
                  <a:pt x="97" y="34"/>
                </a:cubicBezTo>
                <a:cubicBezTo>
                  <a:pt x="97" y="34"/>
                  <a:pt x="93" y="38"/>
                  <a:pt x="94" y="32"/>
                </a:cubicBezTo>
                <a:cubicBezTo>
                  <a:pt x="95" y="27"/>
                  <a:pt x="97" y="16"/>
                  <a:pt x="113" y="12"/>
                </a:cubicBezTo>
                <a:cubicBezTo>
                  <a:pt x="113" y="12"/>
                  <a:pt x="114" y="8"/>
                  <a:pt x="111" y="9"/>
                </a:cubicBezTo>
                <a:cubicBezTo>
                  <a:pt x="109" y="10"/>
                  <a:pt x="93" y="12"/>
                  <a:pt x="89" y="33"/>
                </a:cubicBezTo>
                <a:cubicBezTo>
                  <a:pt x="89" y="33"/>
                  <a:pt x="87" y="38"/>
                  <a:pt x="85" y="32"/>
                </a:cubicBezTo>
                <a:cubicBezTo>
                  <a:pt x="83" y="26"/>
                  <a:pt x="80" y="13"/>
                  <a:pt x="94" y="5"/>
                </a:cubicBezTo>
                <a:cubicBezTo>
                  <a:pt x="94" y="5"/>
                  <a:pt x="96" y="0"/>
                  <a:pt x="93" y="1"/>
                </a:cubicBezTo>
                <a:cubicBezTo>
                  <a:pt x="90" y="2"/>
                  <a:pt x="69" y="13"/>
                  <a:pt x="84" y="42"/>
                </a:cubicBezTo>
                <a:cubicBezTo>
                  <a:pt x="84" y="42"/>
                  <a:pt x="88" y="48"/>
                  <a:pt x="85" y="48"/>
                </a:cubicBezTo>
                <a:cubicBezTo>
                  <a:pt x="85" y="48"/>
                  <a:pt x="77" y="50"/>
                  <a:pt x="71" y="50"/>
                </a:cubicBezTo>
                <a:cubicBezTo>
                  <a:pt x="71" y="50"/>
                  <a:pt x="67" y="49"/>
                  <a:pt x="64" y="50"/>
                </a:cubicBezTo>
                <a:cubicBezTo>
                  <a:pt x="66" y="49"/>
                  <a:pt x="67" y="47"/>
                  <a:pt x="67" y="45"/>
                </a:cubicBezTo>
                <a:cubicBezTo>
                  <a:pt x="67" y="42"/>
                  <a:pt x="64" y="39"/>
                  <a:pt x="60" y="39"/>
                </a:cubicBezTo>
                <a:cubicBezTo>
                  <a:pt x="56" y="39"/>
                  <a:pt x="54" y="42"/>
                  <a:pt x="54" y="45"/>
                </a:cubicBezTo>
                <a:cubicBezTo>
                  <a:pt x="54" y="49"/>
                  <a:pt x="56" y="52"/>
                  <a:pt x="60" y="52"/>
                </a:cubicBezTo>
                <a:cubicBezTo>
                  <a:pt x="61" y="52"/>
                  <a:pt x="62" y="52"/>
                  <a:pt x="63" y="51"/>
                </a:cubicBezTo>
                <a:cubicBezTo>
                  <a:pt x="62" y="52"/>
                  <a:pt x="62" y="53"/>
                  <a:pt x="62" y="54"/>
                </a:cubicBezTo>
                <a:cubicBezTo>
                  <a:pt x="62" y="54"/>
                  <a:pt x="64" y="59"/>
                  <a:pt x="70" y="63"/>
                </a:cubicBezTo>
                <a:cubicBezTo>
                  <a:pt x="75" y="67"/>
                  <a:pt x="76" y="68"/>
                  <a:pt x="72" y="71"/>
                </a:cubicBezTo>
                <a:cubicBezTo>
                  <a:pt x="67" y="74"/>
                  <a:pt x="48" y="85"/>
                  <a:pt x="48" y="85"/>
                </a:cubicBezTo>
                <a:cubicBezTo>
                  <a:pt x="48" y="85"/>
                  <a:pt x="37" y="91"/>
                  <a:pt x="40" y="104"/>
                </a:cubicBezTo>
                <a:cubicBezTo>
                  <a:pt x="40" y="104"/>
                  <a:pt x="41" y="107"/>
                  <a:pt x="32" y="102"/>
                </a:cubicBezTo>
                <a:cubicBezTo>
                  <a:pt x="18" y="97"/>
                  <a:pt x="18" y="97"/>
                  <a:pt x="18" y="97"/>
                </a:cubicBezTo>
                <a:cubicBezTo>
                  <a:pt x="18" y="97"/>
                  <a:pt x="13" y="93"/>
                  <a:pt x="10" y="97"/>
                </a:cubicBezTo>
                <a:cubicBezTo>
                  <a:pt x="7" y="101"/>
                  <a:pt x="4" y="103"/>
                  <a:pt x="4" y="103"/>
                </a:cubicBezTo>
                <a:cubicBezTo>
                  <a:pt x="4" y="103"/>
                  <a:pt x="0" y="105"/>
                  <a:pt x="2" y="111"/>
                </a:cubicBezTo>
                <a:cubicBezTo>
                  <a:pt x="3" y="117"/>
                  <a:pt x="7" y="136"/>
                  <a:pt x="21" y="151"/>
                </a:cubicBezTo>
                <a:cubicBezTo>
                  <a:pt x="21" y="151"/>
                  <a:pt x="24" y="158"/>
                  <a:pt x="30" y="162"/>
                </a:cubicBezTo>
                <a:cubicBezTo>
                  <a:pt x="30" y="162"/>
                  <a:pt x="33" y="156"/>
                  <a:pt x="32" y="151"/>
                </a:cubicBezTo>
                <a:cubicBezTo>
                  <a:pt x="32" y="151"/>
                  <a:pt x="36" y="149"/>
                  <a:pt x="33" y="144"/>
                </a:cubicBezTo>
                <a:cubicBezTo>
                  <a:pt x="28" y="140"/>
                  <a:pt x="28" y="140"/>
                  <a:pt x="28" y="140"/>
                </a:cubicBezTo>
                <a:cubicBezTo>
                  <a:pt x="28" y="140"/>
                  <a:pt x="15" y="125"/>
                  <a:pt x="15" y="117"/>
                </a:cubicBezTo>
                <a:cubicBezTo>
                  <a:pt x="15" y="117"/>
                  <a:pt x="20" y="114"/>
                  <a:pt x="37" y="131"/>
                </a:cubicBezTo>
                <a:cubicBezTo>
                  <a:pt x="54" y="147"/>
                  <a:pt x="71" y="154"/>
                  <a:pt x="97" y="149"/>
                </a:cubicBezTo>
                <a:cubicBezTo>
                  <a:pt x="97" y="149"/>
                  <a:pt x="111" y="166"/>
                  <a:pt x="140" y="177"/>
                </a:cubicBezTo>
                <a:cubicBezTo>
                  <a:pt x="140" y="177"/>
                  <a:pt x="143" y="178"/>
                  <a:pt x="146" y="181"/>
                </a:cubicBezTo>
                <a:cubicBezTo>
                  <a:pt x="148" y="184"/>
                  <a:pt x="167" y="206"/>
                  <a:pt x="183" y="215"/>
                </a:cubicBezTo>
                <a:cubicBezTo>
                  <a:pt x="183" y="215"/>
                  <a:pt x="187" y="221"/>
                  <a:pt x="191" y="223"/>
                </a:cubicBezTo>
                <a:cubicBezTo>
                  <a:pt x="191" y="223"/>
                  <a:pt x="195" y="216"/>
                  <a:pt x="192" y="212"/>
                </a:cubicBezTo>
                <a:close/>
                <a:moveTo>
                  <a:pt x="120" y="51"/>
                </a:moveTo>
                <a:cubicBezTo>
                  <a:pt x="120" y="51"/>
                  <a:pt x="126" y="47"/>
                  <a:pt x="128" y="46"/>
                </a:cubicBezTo>
                <a:cubicBezTo>
                  <a:pt x="130" y="46"/>
                  <a:pt x="130" y="48"/>
                  <a:pt x="130" y="48"/>
                </a:cubicBezTo>
                <a:cubicBezTo>
                  <a:pt x="132" y="58"/>
                  <a:pt x="132" y="58"/>
                  <a:pt x="132" y="58"/>
                </a:cubicBezTo>
                <a:cubicBezTo>
                  <a:pt x="132" y="58"/>
                  <a:pt x="134" y="62"/>
                  <a:pt x="128" y="62"/>
                </a:cubicBezTo>
                <a:cubicBezTo>
                  <a:pt x="122" y="62"/>
                  <a:pt x="120" y="57"/>
                  <a:pt x="119" y="54"/>
                </a:cubicBezTo>
                <a:cubicBezTo>
                  <a:pt x="118" y="51"/>
                  <a:pt x="120" y="51"/>
                  <a:pt x="120" y="51"/>
                </a:cubicBezTo>
                <a:close/>
                <a:moveTo>
                  <a:pt x="111" y="51"/>
                </a:moveTo>
                <a:cubicBezTo>
                  <a:pt x="114" y="51"/>
                  <a:pt x="114" y="53"/>
                  <a:pt x="114" y="53"/>
                </a:cubicBezTo>
                <a:cubicBezTo>
                  <a:pt x="114" y="53"/>
                  <a:pt x="114" y="55"/>
                  <a:pt x="116" y="58"/>
                </a:cubicBezTo>
                <a:cubicBezTo>
                  <a:pt x="117" y="61"/>
                  <a:pt x="111" y="60"/>
                  <a:pt x="106" y="56"/>
                </a:cubicBezTo>
                <a:cubicBezTo>
                  <a:pt x="101" y="53"/>
                  <a:pt x="109" y="51"/>
                  <a:pt x="111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" name="Freeform 223"/>
          <p:cNvSpPr>
            <a:spLocks noEditPoints="1"/>
          </p:cNvSpPr>
          <p:nvPr/>
        </p:nvSpPr>
        <p:spPr bwMode="auto">
          <a:xfrm>
            <a:off x="2844800" y="4696884"/>
            <a:ext cx="461433" cy="628649"/>
          </a:xfrm>
          <a:custGeom>
            <a:avLst/>
            <a:gdLst>
              <a:gd name="T0" fmla="*/ 94 w 154"/>
              <a:gd name="T1" fmla="*/ 38 h 209"/>
              <a:gd name="T2" fmla="*/ 79 w 154"/>
              <a:gd name="T3" fmla="*/ 28 h 209"/>
              <a:gd name="T4" fmla="*/ 92 w 154"/>
              <a:gd name="T5" fmla="*/ 15 h 209"/>
              <a:gd name="T6" fmla="*/ 76 w 154"/>
              <a:gd name="T7" fmla="*/ 1 h 209"/>
              <a:gd name="T8" fmla="*/ 65 w 154"/>
              <a:gd name="T9" fmla="*/ 16 h 209"/>
              <a:gd name="T10" fmla="*/ 76 w 154"/>
              <a:gd name="T11" fmla="*/ 6 h 209"/>
              <a:gd name="T12" fmla="*/ 87 w 154"/>
              <a:gd name="T13" fmla="*/ 15 h 209"/>
              <a:gd name="T14" fmla="*/ 75 w 154"/>
              <a:gd name="T15" fmla="*/ 25 h 209"/>
              <a:gd name="T16" fmla="*/ 73 w 154"/>
              <a:gd name="T17" fmla="*/ 38 h 209"/>
              <a:gd name="T18" fmla="*/ 59 w 154"/>
              <a:gd name="T19" fmla="*/ 57 h 209"/>
              <a:gd name="T20" fmla="*/ 77 w 154"/>
              <a:gd name="T21" fmla="*/ 209 h 209"/>
              <a:gd name="T22" fmla="*/ 94 w 154"/>
              <a:gd name="T23" fmla="*/ 56 h 209"/>
              <a:gd name="T24" fmla="*/ 95 w 154"/>
              <a:gd name="T25" fmla="*/ 100 h 209"/>
              <a:gd name="T26" fmla="*/ 94 w 154"/>
              <a:gd name="T27" fmla="*/ 85 h 209"/>
              <a:gd name="T28" fmla="*/ 64 w 154"/>
              <a:gd name="T29" fmla="*/ 68 h 209"/>
              <a:gd name="T30" fmla="*/ 65 w 154"/>
              <a:gd name="T31" fmla="*/ 83 h 209"/>
              <a:gd name="T32" fmla="*/ 64 w 154"/>
              <a:gd name="T33" fmla="*/ 68 h 209"/>
              <a:gd name="T34" fmla="*/ 54 w 154"/>
              <a:gd name="T35" fmla="*/ 100 h 209"/>
              <a:gd name="T36" fmla="*/ 76 w 154"/>
              <a:gd name="T37" fmla="*/ 102 h 209"/>
              <a:gd name="T38" fmla="*/ 53 w 154"/>
              <a:gd name="T39" fmla="*/ 106 h 209"/>
              <a:gd name="T40" fmla="*/ 53 w 154"/>
              <a:gd name="T41" fmla="*/ 114 h 209"/>
              <a:gd name="T42" fmla="*/ 76 w 154"/>
              <a:gd name="T43" fmla="*/ 147 h 209"/>
              <a:gd name="T44" fmla="*/ 53 w 154"/>
              <a:gd name="T45" fmla="*/ 114 h 209"/>
              <a:gd name="T46" fmla="*/ 98 w 154"/>
              <a:gd name="T47" fmla="*/ 183 h 209"/>
              <a:gd name="T48" fmla="*/ 90 w 154"/>
              <a:gd name="T49" fmla="*/ 185 h 209"/>
              <a:gd name="T50" fmla="*/ 63 w 154"/>
              <a:gd name="T51" fmla="*/ 178 h 209"/>
              <a:gd name="T52" fmla="*/ 37 w 154"/>
              <a:gd name="T53" fmla="*/ 186 h 209"/>
              <a:gd name="T54" fmla="*/ 36 w 154"/>
              <a:gd name="T55" fmla="*/ 155 h 209"/>
              <a:gd name="T56" fmla="*/ 37 w 154"/>
              <a:gd name="T57" fmla="*/ 154 h 209"/>
              <a:gd name="T58" fmla="*/ 50 w 154"/>
              <a:gd name="T59" fmla="*/ 137 h 209"/>
              <a:gd name="T60" fmla="*/ 53 w 154"/>
              <a:gd name="T61" fmla="*/ 139 h 209"/>
              <a:gd name="T62" fmla="*/ 76 w 154"/>
              <a:gd name="T63" fmla="*/ 156 h 209"/>
              <a:gd name="T64" fmla="*/ 83 w 154"/>
              <a:gd name="T65" fmla="*/ 155 h 209"/>
              <a:gd name="T66" fmla="*/ 106 w 154"/>
              <a:gd name="T67" fmla="*/ 155 h 209"/>
              <a:gd name="T68" fmla="*/ 83 w 154"/>
              <a:gd name="T69" fmla="*/ 133 h 209"/>
              <a:gd name="T70" fmla="*/ 84 w 154"/>
              <a:gd name="T71" fmla="*/ 118 h 209"/>
              <a:gd name="T72" fmla="*/ 106 w 154"/>
              <a:gd name="T73" fmla="*/ 119 h 209"/>
              <a:gd name="T74" fmla="*/ 107 w 154"/>
              <a:gd name="T75" fmla="*/ 133 h 209"/>
              <a:gd name="T76" fmla="*/ 122 w 154"/>
              <a:gd name="T77" fmla="*/ 154 h 209"/>
              <a:gd name="T78" fmla="*/ 121 w 154"/>
              <a:gd name="T79" fmla="*/ 155 h 209"/>
              <a:gd name="T80" fmla="*/ 119 w 154"/>
              <a:gd name="T81" fmla="*/ 186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54" h="209">
                <a:moveTo>
                  <a:pt x="94" y="56"/>
                </a:moveTo>
                <a:cubicBezTo>
                  <a:pt x="94" y="38"/>
                  <a:pt x="94" y="38"/>
                  <a:pt x="94" y="38"/>
                </a:cubicBezTo>
                <a:cubicBezTo>
                  <a:pt x="79" y="38"/>
                  <a:pt x="79" y="38"/>
                  <a:pt x="79" y="38"/>
                </a:cubicBezTo>
                <a:cubicBezTo>
                  <a:pt x="79" y="28"/>
                  <a:pt x="79" y="28"/>
                  <a:pt x="79" y="28"/>
                </a:cubicBezTo>
                <a:cubicBezTo>
                  <a:pt x="79" y="28"/>
                  <a:pt x="80" y="28"/>
                  <a:pt x="80" y="28"/>
                </a:cubicBezTo>
                <a:cubicBezTo>
                  <a:pt x="85" y="27"/>
                  <a:pt x="92" y="22"/>
                  <a:pt x="92" y="15"/>
                </a:cubicBezTo>
                <a:cubicBezTo>
                  <a:pt x="92" y="11"/>
                  <a:pt x="91" y="7"/>
                  <a:pt x="88" y="4"/>
                </a:cubicBezTo>
                <a:cubicBezTo>
                  <a:pt x="86" y="2"/>
                  <a:pt x="82" y="0"/>
                  <a:pt x="76" y="1"/>
                </a:cubicBezTo>
                <a:cubicBezTo>
                  <a:pt x="68" y="1"/>
                  <a:pt x="63" y="5"/>
                  <a:pt x="63" y="13"/>
                </a:cubicBezTo>
                <a:cubicBezTo>
                  <a:pt x="62" y="14"/>
                  <a:pt x="63" y="16"/>
                  <a:pt x="65" y="16"/>
                </a:cubicBezTo>
                <a:cubicBezTo>
                  <a:pt x="66" y="16"/>
                  <a:pt x="68" y="15"/>
                  <a:pt x="68" y="14"/>
                </a:cubicBezTo>
                <a:cubicBezTo>
                  <a:pt x="68" y="10"/>
                  <a:pt x="70" y="7"/>
                  <a:pt x="76" y="6"/>
                </a:cubicBezTo>
                <a:cubicBezTo>
                  <a:pt x="80" y="6"/>
                  <a:pt x="83" y="7"/>
                  <a:pt x="84" y="8"/>
                </a:cubicBezTo>
                <a:cubicBezTo>
                  <a:pt x="86" y="10"/>
                  <a:pt x="87" y="12"/>
                  <a:pt x="87" y="15"/>
                </a:cubicBezTo>
                <a:cubicBezTo>
                  <a:pt x="87" y="19"/>
                  <a:pt x="82" y="22"/>
                  <a:pt x="79" y="22"/>
                </a:cubicBezTo>
                <a:cubicBezTo>
                  <a:pt x="77" y="23"/>
                  <a:pt x="76" y="24"/>
                  <a:pt x="75" y="25"/>
                </a:cubicBezTo>
                <a:cubicBezTo>
                  <a:pt x="73" y="29"/>
                  <a:pt x="73" y="29"/>
                  <a:pt x="73" y="29"/>
                </a:cubicBezTo>
                <a:cubicBezTo>
                  <a:pt x="73" y="38"/>
                  <a:pt x="73" y="38"/>
                  <a:pt x="73" y="38"/>
                </a:cubicBezTo>
                <a:cubicBezTo>
                  <a:pt x="59" y="38"/>
                  <a:pt x="59" y="38"/>
                  <a:pt x="59" y="38"/>
                </a:cubicBezTo>
                <a:cubicBezTo>
                  <a:pt x="59" y="57"/>
                  <a:pt x="59" y="57"/>
                  <a:pt x="59" y="57"/>
                </a:cubicBezTo>
                <a:cubicBezTo>
                  <a:pt x="25" y="65"/>
                  <a:pt x="0" y="95"/>
                  <a:pt x="0" y="132"/>
                </a:cubicBezTo>
                <a:cubicBezTo>
                  <a:pt x="0" y="175"/>
                  <a:pt x="34" y="209"/>
                  <a:pt x="77" y="209"/>
                </a:cubicBezTo>
                <a:cubicBezTo>
                  <a:pt x="120" y="209"/>
                  <a:pt x="154" y="175"/>
                  <a:pt x="154" y="132"/>
                </a:cubicBezTo>
                <a:cubicBezTo>
                  <a:pt x="154" y="95"/>
                  <a:pt x="129" y="64"/>
                  <a:pt x="94" y="56"/>
                </a:cubicBezTo>
                <a:close/>
                <a:moveTo>
                  <a:pt x="98" y="116"/>
                </a:moveTo>
                <a:cubicBezTo>
                  <a:pt x="104" y="105"/>
                  <a:pt x="95" y="100"/>
                  <a:pt x="95" y="100"/>
                </a:cubicBezTo>
                <a:cubicBezTo>
                  <a:pt x="86" y="108"/>
                  <a:pt x="91" y="116"/>
                  <a:pt x="91" y="116"/>
                </a:cubicBezTo>
                <a:cubicBezTo>
                  <a:pt x="72" y="101"/>
                  <a:pt x="94" y="85"/>
                  <a:pt x="94" y="85"/>
                </a:cubicBezTo>
                <a:cubicBezTo>
                  <a:pt x="116" y="103"/>
                  <a:pt x="98" y="116"/>
                  <a:pt x="98" y="116"/>
                </a:cubicBezTo>
                <a:close/>
                <a:moveTo>
                  <a:pt x="64" y="68"/>
                </a:moveTo>
                <a:cubicBezTo>
                  <a:pt x="86" y="85"/>
                  <a:pt x="68" y="98"/>
                  <a:pt x="68" y="98"/>
                </a:cubicBezTo>
                <a:cubicBezTo>
                  <a:pt x="74" y="88"/>
                  <a:pt x="65" y="83"/>
                  <a:pt x="65" y="83"/>
                </a:cubicBezTo>
                <a:cubicBezTo>
                  <a:pt x="56" y="91"/>
                  <a:pt x="61" y="99"/>
                  <a:pt x="61" y="99"/>
                </a:cubicBezTo>
                <a:cubicBezTo>
                  <a:pt x="42" y="83"/>
                  <a:pt x="64" y="68"/>
                  <a:pt x="64" y="68"/>
                </a:cubicBezTo>
                <a:close/>
                <a:moveTo>
                  <a:pt x="53" y="102"/>
                </a:moveTo>
                <a:cubicBezTo>
                  <a:pt x="53" y="101"/>
                  <a:pt x="54" y="100"/>
                  <a:pt x="54" y="100"/>
                </a:cubicBezTo>
                <a:cubicBezTo>
                  <a:pt x="75" y="100"/>
                  <a:pt x="75" y="100"/>
                  <a:pt x="75" y="100"/>
                </a:cubicBezTo>
                <a:cubicBezTo>
                  <a:pt x="75" y="100"/>
                  <a:pt x="76" y="101"/>
                  <a:pt x="76" y="102"/>
                </a:cubicBezTo>
                <a:cubicBezTo>
                  <a:pt x="76" y="122"/>
                  <a:pt x="76" y="122"/>
                  <a:pt x="76" y="122"/>
                </a:cubicBezTo>
                <a:cubicBezTo>
                  <a:pt x="63" y="117"/>
                  <a:pt x="56" y="110"/>
                  <a:pt x="53" y="106"/>
                </a:cubicBezTo>
                <a:lnTo>
                  <a:pt x="53" y="102"/>
                </a:lnTo>
                <a:close/>
                <a:moveTo>
                  <a:pt x="53" y="114"/>
                </a:moveTo>
                <a:cubicBezTo>
                  <a:pt x="60" y="123"/>
                  <a:pt x="71" y="127"/>
                  <a:pt x="76" y="128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63" y="143"/>
                  <a:pt x="56" y="135"/>
                  <a:pt x="53" y="131"/>
                </a:cubicBezTo>
                <a:lnTo>
                  <a:pt x="53" y="114"/>
                </a:lnTo>
                <a:close/>
                <a:moveTo>
                  <a:pt x="119" y="186"/>
                </a:moveTo>
                <a:cubicBezTo>
                  <a:pt x="114" y="177"/>
                  <a:pt x="98" y="183"/>
                  <a:pt x="98" y="183"/>
                </a:cubicBezTo>
                <a:cubicBezTo>
                  <a:pt x="98" y="182"/>
                  <a:pt x="96" y="180"/>
                  <a:pt x="95" y="179"/>
                </a:cubicBezTo>
                <a:cubicBezTo>
                  <a:pt x="92" y="180"/>
                  <a:pt x="90" y="183"/>
                  <a:pt x="90" y="185"/>
                </a:cubicBezTo>
                <a:cubicBezTo>
                  <a:pt x="90" y="185"/>
                  <a:pt x="74" y="178"/>
                  <a:pt x="68" y="187"/>
                </a:cubicBezTo>
                <a:cubicBezTo>
                  <a:pt x="68" y="187"/>
                  <a:pt x="67" y="183"/>
                  <a:pt x="63" y="178"/>
                </a:cubicBezTo>
                <a:cubicBezTo>
                  <a:pt x="60" y="180"/>
                  <a:pt x="59" y="182"/>
                  <a:pt x="58" y="184"/>
                </a:cubicBezTo>
                <a:cubicBezTo>
                  <a:pt x="58" y="184"/>
                  <a:pt x="42" y="177"/>
                  <a:pt x="37" y="186"/>
                </a:cubicBezTo>
                <a:cubicBezTo>
                  <a:pt x="37" y="186"/>
                  <a:pt x="30" y="172"/>
                  <a:pt x="16" y="170"/>
                </a:cubicBezTo>
                <a:cubicBezTo>
                  <a:pt x="16" y="170"/>
                  <a:pt x="33" y="167"/>
                  <a:pt x="36" y="155"/>
                </a:cubicBezTo>
                <a:cubicBezTo>
                  <a:pt x="36" y="155"/>
                  <a:pt x="41" y="161"/>
                  <a:pt x="48" y="160"/>
                </a:cubicBezTo>
                <a:cubicBezTo>
                  <a:pt x="46" y="157"/>
                  <a:pt x="42" y="152"/>
                  <a:pt x="37" y="154"/>
                </a:cubicBezTo>
                <a:cubicBezTo>
                  <a:pt x="37" y="154"/>
                  <a:pt x="40" y="143"/>
                  <a:pt x="33" y="135"/>
                </a:cubicBezTo>
                <a:cubicBezTo>
                  <a:pt x="33" y="135"/>
                  <a:pt x="43" y="142"/>
                  <a:pt x="50" y="137"/>
                </a:cubicBezTo>
                <a:cubicBezTo>
                  <a:pt x="50" y="137"/>
                  <a:pt x="50" y="141"/>
                  <a:pt x="53" y="144"/>
                </a:cubicBezTo>
                <a:cubicBezTo>
                  <a:pt x="53" y="139"/>
                  <a:pt x="53" y="139"/>
                  <a:pt x="53" y="139"/>
                </a:cubicBezTo>
                <a:cubicBezTo>
                  <a:pt x="60" y="148"/>
                  <a:pt x="72" y="152"/>
                  <a:pt x="76" y="153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7" y="155"/>
                  <a:pt x="78" y="155"/>
                  <a:pt x="79" y="155"/>
                </a:cubicBezTo>
                <a:cubicBezTo>
                  <a:pt x="81" y="155"/>
                  <a:pt x="82" y="155"/>
                  <a:pt x="83" y="155"/>
                </a:cubicBezTo>
                <a:cubicBezTo>
                  <a:pt x="83" y="141"/>
                  <a:pt x="83" y="141"/>
                  <a:pt x="83" y="141"/>
                </a:cubicBezTo>
                <a:cubicBezTo>
                  <a:pt x="90" y="150"/>
                  <a:pt x="102" y="154"/>
                  <a:pt x="106" y="155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93" y="145"/>
                  <a:pt x="86" y="137"/>
                  <a:pt x="83" y="133"/>
                </a:cubicBezTo>
                <a:cubicBezTo>
                  <a:pt x="83" y="119"/>
                  <a:pt x="83" y="119"/>
                  <a:pt x="83" y="119"/>
                </a:cubicBezTo>
                <a:cubicBezTo>
                  <a:pt x="83" y="119"/>
                  <a:pt x="84" y="118"/>
                  <a:pt x="84" y="118"/>
                </a:cubicBezTo>
                <a:cubicBezTo>
                  <a:pt x="104" y="118"/>
                  <a:pt x="104" y="118"/>
                  <a:pt x="104" y="118"/>
                </a:cubicBezTo>
                <a:cubicBezTo>
                  <a:pt x="105" y="118"/>
                  <a:pt x="106" y="119"/>
                  <a:pt x="106" y="119"/>
                </a:cubicBezTo>
                <a:cubicBezTo>
                  <a:pt x="106" y="139"/>
                  <a:pt x="106" y="139"/>
                  <a:pt x="106" y="139"/>
                </a:cubicBezTo>
                <a:cubicBezTo>
                  <a:pt x="107" y="136"/>
                  <a:pt x="107" y="133"/>
                  <a:pt x="107" y="133"/>
                </a:cubicBezTo>
                <a:cubicBezTo>
                  <a:pt x="115" y="140"/>
                  <a:pt x="128" y="133"/>
                  <a:pt x="128" y="133"/>
                </a:cubicBezTo>
                <a:cubicBezTo>
                  <a:pt x="119" y="141"/>
                  <a:pt x="122" y="154"/>
                  <a:pt x="122" y="154"/>
                </a:cubicBezTo>
                <a:cubicBezTo>
                  <a:pt x="117" y="152"/>
                  <a:pt x="112" y="156"/>
                  <a:pt x="110" y="159"/>
                </a:cubicBezTo>
                <a:cubicBezTo>
                  <a:pt x="116" y="160"/>
                  <a:pt x="121" y="155"/>
                  <a:pt x="121" y="155"/>
                </a:cubicBezTo>
                <a:cubicBezTo>
                  <a:pt x="123" y="167"/>
                  <a:pt x="141" y="169"/>
                  <a:pt x="141" y="169"/>
                </a:cubicBezTo>
                <a:cubicBezTo>
                  <a:pt x="126" y="171"/>
                  <a:pt x="119" y="186"/>
                  <a:pt x="119" y="18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" name="Freeform 224"/>
          <p:cNvSpPr>
            <a:spLocks noEditPoints="1"/>
          </p:cNvSpPr>
          <p:nvPr/>
        </p:nvSpPr>
        <p:spPr bwMode="auto">
          <a:xfrm>
            <a:off x="3683000" y="4726517"/>
            <a:ext cx="493184" cy="571500"/>
          </a:xfrm>
          <a:custGeom>
            <a:avLst/>
            <a:gdLst>
              <a:gd name="T0" fmla="*/ 162 w 164"/>
              <a:gd name="T1" fmla="*/ 126 h 190"/>
              <a:gd name="T2" fmla="*/ 140 w 164"/>
              <a:gd name="T3" fmla="*/ 122 h 190"/>
              <a:gd name="T4" fmla="*/ 130 w 164"/>
              <a:gd name="T5" fmla="*/ 115 h 190"/>
              <a:gd name="T6" fmla="*/ 138 w 164"/>
              <a:gd name="T7" fmla="*/ 96 h 190"/>
              <a:gd name="T8" fmla="*/ 130 w 164"/>
              <a:gd name="T9" fmla="*/ 75 h 190"/>
              <a:gd name="T10" fmla="*/ 140 w 164"/>
              <a:gd name="T11" fmla="*/ 68 h 190"/>
              <a:gd name="T12" fmla="*/ 162 w 164"/>
              <a:gd name="T13" fmla="*/ 64 h 190"/>
              <a:gd name="T14" fmla="*/ 164 w 164"/>
              <a:gd name="T15" fmla="*/ 48 h 190"/>
              <a:gd name="T16" fmla="*/ 149 w 164"/>
              <a:gd name="T17" fmla="*/ 41 h 190"/>
              <a:gd name="T18" fmla="*/ 134 w 164"/>
              <a:gd name="T19" fmla="*/ 58 h 190"/>
              <a:gd name="T20" fmla="*/ 124 w 164"/>
              <a:gd name="T21" fmla="*/ 64 h 190"/>
              <a:gd name="T22" fmla="*/ 110 w 164"/>
              <a:gd name="T23" fmla="*/ 47 h 190"/>
              <a:gd name="T24" fmla="*/ 88 w 164"/>
              <a:gd name="T25" fmla="*/ 44 h 190"/>
              <a:gd name="T26" fmla="*/ 88 w 164"/>
              <a:gd name="T27" fmla="*/ 32 h 190"/>
              <a:gd name="T28" fmla="*/ 95 w 164"/>
              <a:gd name="T29" fmla="*/ 11 h 190"/>
              <a:gd name="T30" fmla="*/ 82 w 164"/>
              <a:gd name="T31" fmla="*/ 0 h 190"/>
              <a:gd name="T32" fmla="*/ 69 w 164"/>
              <a:gd name="T33" fmla="*/ 11 h 190"/>
              <a:gd name="T34" fmla="*/ 76 w 164"/>
              <a:gd name="T35" fmla="*/ 32 h 190"/>
              <a:gd name="T36" fmla="*/ 76 w 164"/>
              <a:gd name="T37" fmla="*/ 44 h 190"/>
              <a:gd name="T38" fmla="*/ 55 w 164"/>
              <a:gd name="T39" fmla="*/ 47 h 190"/>
              <a:gd name="T40" fmla="*/ 40 w 164"/>
              <a:gd name="T41" fmla="*/ 64 h 190"/>
              <a:gd name="T42" fmla="*/ 30 w 164"/>
              <a:gd name="T43" fmla="*/ 58 h 190"/>
              <a:gd name="T44" fmla="*/ 15 w 164"/>
              <a:gd name="T45" fmla="*/ 41 h 190"/>
              <a:gd name="T46" fmla="*/ 0 w 164"/>
              <a:gd name="T47" fmla="*/ 48 h 190"/>
              <a:gd name="T48" fmla="*/ 2 w 164"/>
              <a:gd name="T49" fmla="*/ 64 h 190"/>
              <a:gd name="T50" fmla="*/ 24 w 164"/>
              <a:gd name="T51" fmla="*/ 68 h 190"/>
              <a:gd name="T52" fmla="*/ 34 w 164"/>
              <a:gd name="T53" fmla="*/ 75 h 190"/>
              <a:gd name="T54" fmla="*/ 26 w 164"/>
              <a:gd name="T55" fmla="*/ 95 h 190"/>
              <a:gd name="T56" fmla="*/ 34 w 164"/>
              <a:gd name="T57" fmla="*/ 115 h 190"/>
              <a:gd name="T58" fmla="*/ 24 w 164"/>
              <a:gd name="T59" fmla="*/ 122 h 190"/>
              <a:gd name="T60" fmla="*/ 2 w 164"/>
              <a:gd name="T61" fmla="*/ 126 h 190"/>
              <a:gd name="T62" fmla="*/ 0 w 164"/>
              <a:gd name="T63" fmla="*/ 142 h 190"/>
              <a:gd name="T64" fmla="*/ 15 w 164"/>
              <a:gd name="T65" fmla="*/ 149 h 190"/>
              <a:gd name="T66" fmla="*/ 30 w 164"/>
              <a:gd name="T67" fmla="*/ 132 h 190"/>
              <a:gd name="T68" fmla="*/ 40 w 164"/>
              <a:gd name="T69" fmla="*/ 126 h 190"/>
              <a:gd name="T70" fmla="*/ 54 w 164"/>
              <a:gd name="T71" fmla="*/ 143 h 190"/>
              <a:gd name="T72" fmla="*/ 76 w 164"/>
              <a:gd name="T73" fmla="*/ 146 h 190"/>
              <a:gd name="T74" fmla="*/ 76 w 164"/>
              <a:gd name="T75" fmla="*/ 158 h 190"/>
              <a:gd name="T76" fmla="*/ 69 w 164"/>
              <a:gd name="T77" fmla="*/ 179 h 190"/>
              <a:gd name="T78" fmla="*/ 82 w 164"/>
              <a:gd name="T79" fmla="*/ 190 h 190"/>
              <a:gd name="T80" fmla="*/ 95 w 164"/>
              <a:gd name="T81" fmla="*/ 179 h 190"/>
              <a:gd name="T82" fmla="*/ 88 w 164"/>
              <a:gd name="T83" fmla="*/ 158 h 190"/>
              <a:gd name="T84" fmla="*/ 88 w 164"/>
              <a:gd name="T85" fmla="*/ 146 h 190"/>
              <a:gd name="T86" fmla="*/ 109 w 164"/>
              <a:gd name="T87" fmla="*/ 143 h 190"/>
              <a:gd name="T88" fmla="*/ 124 w 164"/>
              <a:gd name="T89" fmla="*/ 126 h 190"/>
              <a:gd name="T90" fmla="*/ 134 w 164"/>
              <a:gd name="T91" fmla="*/ 132 h 190"/>
              <a:gd name="T92" fmla="*/ 149 w 164"/>
              <a:gd name="T93" fmla="*/ 149 h 190"/>
              <a:gd name="T94" fmla="*/ 164 w 164"/>
              <a:gd name="T95" fmla="*/ 142 h 190"/>
              <a:gd name="T96" fmla="*/ 105 w 164"/>
              <a:gd name="T97" fmla="*/ 74 h 190"/>
              <a:gd name="T98" fmla="*/ 88 w 164"/>
              <a:gd name="T99" fmla="*/ 64 h 190"/>
              <a:gd name="T100" fmla="*/ 74 w 164"/>
              <a:gd name="T101" fmla="*/ 77 h 190"/>
              <a:gd name="T102" fmla="*/ 76 w 164"/>
              <a:gd name="T103" fmla="*/ 65 h 190"/>
              <a:gd name="T104" fmla="*/ 63 w 164"/>
              <a:gd name="T105" fmla="*/ 99 h 190"/>
              <a:gd name="T106" fmla="*/ 76 w 164"/>
              <a:gd name="T107" fmla="*/ 126 h 190"/>
              <a:gd name="T108" fmla="*/ 76 w 164"/>
              <a:gd name="T109" fmla="*/ 115 h 190"/>
              <a:gd name="T110" fmla="*/ 73 w 164"/>
              <a:gd name="T111" fmla="*/ 101 h 190"/>
              <a:gd name="T112" fmla="*/ 82 w 164"/>
              <a:gd name="T113" fmla="*/ 85 h 190"/>
              <a:gd name="T114" fmla="*/ 82 w 164"/>
              <a:gd name="T115" fmla="*/ 106 h 190"/>
              <a:gd name="T116" fmla="*/ 107 w 164"/>
              <a:gd name="T117" fmla="*/ 116 h 190"/>
              <a:gd name="T118" fmla="*/ 113 w 164"/>
              <a:gd name="T119" fmla="*/ 106 h 190"/>
              <a:gd name="T120" fmla="*/ 113 w 164"/>
              <a:gd name="T121" fmla="*/ 8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4" h="190">
                <a:moveTo>
                  <a:pt x="162" y="134"/>
                </a:moveTo>
                <a:cubicBezTo>
                  <a:pt x="155" y="130"/>
                  <a:pt x="155" y="130"/>
                  <a:pt x="155" y="130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44" y="124"/>
                  <a:pt x="144" y="124"/>
                  <a:pt x="144" y="124"/>
                </a:cubicBezTo>
                <a:cubicBezTo>
                  <a:pt x="140" y="122"/>
                  <a:pt x="140" y="122"/>
                  <a:pt x="140" y="122"/>
                </a:cubicBezTo>
                <a:cubicBezTo>
                  <a:pt x="153" y="115"/>
                  <a:pt x="153" y="115"/>
                  <a:pt x="153" y="115"/>
                </a:cubicBezTo>
                <a:cubicBezTo>
                  <a:pt x="143" y="109"/>
                  <a:pt x="143" y="109"/>
                  <a:pt x="143" y="109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24" y="112"/>
                  <a:pt x="124" y="112"/>
                  <a:pt x="124" y="112"/>
                </a:cubicBezTo>
                <a:cubicBezTo>
                  <a:pt x="124" y="100"/>
                  <a:pt x="124" y="100"/>
                  <a:pt x="124" y="100"/>
                </a:cubicBezTo>
                <a:cubicBezTo>
                  <a:pt x="138" y="96"/>
                  <a:pt x="138" y="96"/>
                  <a:pt x="138" y="96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78"/>
                  <a:pt x="124" y="78"/>
                  <a:pt x="124" y="78"/>
                </a:cubicBezTo>
                <a:cubicBezTo>
                  <a:pt x="130" y="75"/>
                  <a:pt x="130" y="75"/>
                  <a:pt x="130" y="75"/>
                </a:cubicBezTo>
                <a:cubicBezTo>
                  <a:pt x="143" y="81"/>
                  <a:pt x="143" y="81"/>
                  <a:pt x="143" y="81"/>
                </a:cubicBezTo>
                <a:cubicBezTo>
                  <a:pt x="153" y="75"/>
                  <a:pt x="153" y="75"/>
                  <a:pt x="153" y="75"/>
                </a:cubicBezTo>
                <a:cubicBezTo>
                  <a:pt x="140" y="68"/>
                  <a:pt x="140" y="68"/>
                  <a:pt x="140" y="6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52" y="70"/>
                  <a:pt x="152" y="70"/>
                  <a:pt x="152" y="70"/>
                </a:cubicBezTo>
                <a:cubicBezTo>
                  <a:pt x="162" y="64"/>
                  <a:pt x="162" y="64"/>
                  <a:pt x="162" y="64"/>
                </a:cubicBezTo>
                <a:cubicBezTo>
                  <a:pt x="155" y="60"/>
                  <a:pt x="155" y="60"/>
                  <a:pt x="155" y="60"/>
                </a:cubicBezTo>
                <a:cubicBezTo>
                  <a:pt x="162" y="56"/>
                  <a:pt x="162" y="56"/>
                  <a:pt x="162" y="56"/>
                </a:cubicBezTo>
                <a:cubicBezTo>
                  <a:pt x="164" y="48"/>
                  <a:pt x="164" y="48"/>
                  <a:pt x="164" y="48"/>
                </a:cubicBezTo>
                <a:cubicBezTo>
                  <a:pt x="156" y="45"/>
                  <a:pt x="156" y="45"/>
                  <a:pt x="156" y="45"/>
                </a:cubicBezTo>
                <a:cubicBezTo>
                  <a:pt x="149" y="50"/>
                  <a:pt x="149" y="50"/>
                  <a:pt x="149" y="50"/>
                </a:cubicBezTo>
                <a:cubicBezTo>
                  <a:pt x="149" y="41"/>
                  <a:pt x="149" y="41"/>
                  <a:pt x="149" y="41"/>
                </a:cubicBezTo>
                <a:cubicBezTo>
                  <a:pt x="138" y="47"/>
                  <a:pt x="138" y="47"/>
                  <a:pt x="138" y="47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34" y="58"/>
                  <a:pt x="134" y="58"/>
                  <a:pt x="134" y="58"/>
                </a:cubicBezTo>
                <a:cubicBezTo>
                  <a:pt x="135" y="43"/>
                  <a:pt x="135" y="43"/>
                  <a:pt x="135" y="43"/>
                </a:cubicBezTo>
                <a:cubicBezTo>
                  <a:pt x="124" y="49"/>
                  <a:pt x="124" y="49"/>
                  <a:pt x="124" y="49"/>
                </a:cubicBezTo>
                <a:cubicBezTo>
                  <a:pt x="124" y="64"/>
                  <a:pt x="124" y="64"/>
                  <a:pt x="124" y="64"/>
                </a:cubicBezTo>
                <a:cubicBezTo>
                  <a:pt x="117" y="68"/>
                  <a:pt x="117" y="68"/>
                  <a:pt x="117" y="68"/>
                </a:cubicBezTo>
                <a:cubicBezTo>
                  <a:pt x="107" y="63"/>
                  <a:pt x="107" y="63"/>
                  <a:pt x="107" y="63"/>
                </a:cubicBezTo>
                <a:cubicBezTo>
                  <a:pt x="110" y="47"/>
                  <a:pt x="110" y="47"/>
                  <a:pt x="110" y="47"/>
                </a:cubicBezTo>
                <a:cubicBezTo>
                  <a:pt x="97" y="57"/>
                  <a:pt x="97" y="57"/>
                  <a:pt x="97" y="57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44"/>
                  <a:pt x="88" y="44"/>
                  <a:pt x="88" y="44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24"/>
                  <a:pt x="101" y="24"/>
                  <a:pt x="101" y="24"/>
                </a:cubicBezTo>
                <a:cubicBezTo>
                  <a:pt x="88" y="32"/>
                  <a:pt x="88" y="32"/>
                  <a:pt x="88" y="32"/>
                </a:cubicBezTo>
                <a:cubicBezTo>
                  <a:pt x="88" y="27"/>
                  <a:pt x="88" y="27"/>
                  <a:pt x="88" y="27"/>
                </a:cubicBezTo>
                <a:cubicBezTo>
                  <a:pt x="95" y="23"/>
                  <a:pt x="95" y="23"/>
                  <a:pt x="95" y="23"/>
                </a:cubicBezTo>
                <a:cubicBezTo>
                  <a:pt x="95" y="11"/>
                  <a:pt x="95" y="11"/>
                  <a:pt x="95" y="11"/>
                </a:cubicBezTo>
                <a:cubicBezTo>
                  <a:pt x="88" y="15"/>
                  <a:pt x="88" y="15"/>
                  <a:pt x="88" y="15"/>
                </a:cubicBezTo>
                <a:cubicBezTo>
                  <a:pt x="88" y="6"/>
                  <a:pt x="88" y="6"/>
                  <a:pt x="88" y="6"/>
                </a:cubicBezTo>
                <a:cubicBezTo>
                  <a:pt x="82" y="0"/>
                  <a:pt x="82" y="0"/>
                  <a:pt x="82" y="0"/>
                </a:cubicBezTo>
                <a:cubicBezTo>
                  <a:pt x="76" y="6"/>
                  <a:pt x="76" y="6"/>
                  <a:pt x="76" y="6"/>
                </a:cubicBezTo>
                <a:cubicBezTo>
                  <a:pt x="76" y="15"/>
                  <a:pt x="76" y="15"/>
                  <a:pt x="76" y="15"/>
                </a:cubicBezTo>
                <a:cubicBezTo>
                  <a:pt x="69" y="11"/>
                  <a:pt x="69" y="11"/>
                  <a:pt x="69" y="11"/>
                </a:cubicBezTo>
                <a:cubicBezTo>
                  <a:pt x="69" y="23"/>
                  <a:pt x="69" y="23"/>
                  <a:pt x="69" y="23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32"/>
                  <a:pt x="76" y="32"/>
                  <a:pt x="76" y="32"/>
                </a:cubicBezTo>
                <a:cubicBezTo>
                  <a:pt x="63" y="24"/>
                  <a:pt x="63" y="24"/>
                  <a:pt x="63" y="24"/>
                </a:cubicBezTo>
                <a:cubicBezTo>
                  <a:pt x="63" y="36"/>
                  <a:pt x="63" y="36"/>
                  <a:pt x="63" y="36"/>
                </a:cubicBezTo>
                <a:cubicBezTo>
                  <a:pt x="76" y="44"/>
                  <a:pt x="76" y="44"/>
                  <a:pt x="76" y="44"/>
                </a:cubicBezTo>
                <a:cubicBezTo>
                  <a:pt x="76" y="52"/>
                  <a:pt x="76" y="52"/>
                  <a:pt x="76" y="52"/>
                </a:cubicBezTo>
                <a:cubicBezTo>
                  <a:pt x="67" y="57"/>
                  <a:pt x="67" y="57"/>
                  <a:pt x="67" y="57"/>
                </a:cubicBezTo>
                <a:cubicBezTo>
                  <a:pt x="55" y="47"/>
                  <a:pt x="55" y="47"/>
                  <a:pt x="55" y="47"/>
                </a:cubicBezTo>
                <a:cubicBezTo>
                  <a:pt x="57" y="63"/>
                  <a:pt x="57" y="63"/>
                  <a:pt x="57" y="63"/>
                </a:cubicBezTo>
                <a:cubicBezTo>
                  <a:pt x="48" y="68"/>
                  <a:pt x="48" y="68"/>
                  <a:pt x="48" y="68"/>
                </a:cubicBezTo>
                <a:cubicBezTo>
                  <a:pt x="40" y="64"/>
                  <a:pt x="40" y="64"/>
                  <a:pt x="40" y="64"/>
                </a:cubicBezTo>
                <a:cubicBezTo>
                  <a:pt x="40" y="49"/>
                  <a:pt x="40" y="49"/>
                  <a:pt x="40" y="49"/>
                </a:cubicBezTo>
                <a:cubicBezTo>
                  <a:pt x="29" y="43"/>
                  <a:pt x="29" y="43"/>
                  <a:pt x="29" y="43"/>
                </a:cubicBezTo>
                <a:cubicBezTo>
                  <a:pt x="30" y="58"/>
                  <a:pt x="30" y="58"/>
                  <a:pt x="30" y="58"/>
                </a:cubicBezTo>
                <a:cubicBezTo>
                  <a:pt x="26" y="56"/>
                  <a:pt x="26" y="56"/>
                  <a:pt x="26" y="56"/>
                </a:cubicBezTo>
                <a:cubicBezTo>
                  <a:pt x="26" y="47"/>
                  <a:pt x="26" y="47"/>
                  <a:pt x="26" y="47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50"/>
                  <a:pt x="15" y="50"/>
                  <a:pt x="15" y="50"/>
                </a:cubicBezTo>
                <a:cubicBezTo>
                  <a:pt x="8" y="45"/>
                  <a:pt x="8" y="45"/>
                  <a:pt x="8" y="45"/>
                </a:cubicBezTo>
                <a:cubicBezTo>
                  <a:pt x="0" y="48"/>
                  <a:pt x="0" y="48"/>
                  <a:pt x="0" y="48"/>
                </a:cubicBezTo>
                <a:cubicBezTo>
                  <a:pt x="2" y="56"/>
                  <a:pt x="2" y="56"/>
                  <a:pt x="2" y="56"/>
                </a:cubicBezTo>
                <a:cubicBezTo>
                  <a:pt x="9" y="60"/>
                  <a:pt x="9" y="60"/>
                  <a:pt x="9" y="60"/>
                </a:cubicBezTo>
                <a:cubicBezTo>
                  <a:pt x="2" y="64"/>
                  <a:pt x="2" y="64"/>
                  <a:pt x="2" y="64"/>
                </a:cubicBezTo>
                <a:cubicBezTo>
                  <a:pt x="12" y="70"/>
                  <a:pt x="12" y="70"/>
                  <a:pt x="12" y="70"/>
                </a:cubicBezTo>
                <a:cubicBezTo>
                  <a:pt x="20" y="66"/>
                  <a:pt x="20" y="66"/>
                  <a:pt x="20" y="66"/>
                </a:cubicBezTo>
                <a:cubicBezTo>
                  <a:pt x="24" y="68"/>
                  <a:pt x="24" y="68"/>
                  <a:pt x="24" y="68"/>
                </a:cubicBezTo>
                <a:cubicBezTo>
                  <a:pt x="11" y="75"/>
                  <a:pt x="11" y="75"/>
                  <a:pt x="11" y="75"/>
                </a:cubicBezTo>
                <a:cubicBezTo>
                  <a:pt x="21" y="81"/>
                  <a:pt x="21" y="81"/>
                  <a:pt x="21" y="81"/>
                </a:cubicBezTo>
                <a:cubicBezTo>
                  <a:pt x="34" y="75"/>
                  <a:pt x="34" y="75"/>
                  <a:pt x="34" y="75"/>
                </a:cubicBezTo>
                <a:cubicBezTo>
                  <a:pt x="41" y="78"/>
                  <a:pt x="41" y="78"/>
                  <a:pt x="41" y="78"/>
                </a:cubicBezTo>
                <a:cubicBezTo>
                  <a:pt x="41" y="89"/>
                  <a:pt x="41" y="89"/>
                  <a:pt x="41" y="89"/>
                </a:cubicBezTo>
                <a:cubicBezTo>
                  <a:pt x="26" y="95"/>
                  <a:pt x="26" y="95"/>
                  <a:pt x="26" y="95"/>
                </a:cubicBezTo>
                <a:cubicBezTo>
                  <a:pt x="41" y="101"/>
                  <a:pt x="41" y="101"/>
                  <a:pt x="41" y="101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21" y="109"/>
                  <a:pt x="21" y="109"/>
                  <a:pt x="21" y="109"/>
                </a:cubicBezTo>
                <a:cubicBezTo>
                  <a:pt x="11" y="115"/>
                  <a:pt x="11" y="115"/>
                  <a:pt x="11" y="115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0" y="124"/>
                  <a:pt x="20" y="124"/>
                  <a:pt x="20" y="124"/>
                </a:cubicBezTo>
                <a:cubicBezTo>
                  <a:pt x="12" y="120"/>
                  <a:pt x="12" y="120"/>
                  <a:pt x="12" y="120"/>
                </a:cubicBezTo>
                <a:cubicBezTo>
                  <a:pt x="2" y="126"/>
                  <a:pt x="2" y="126"/>
                  <a:pt x="2" y="126"/>
                </a:cubicBezTo>
                <a:cubicBezTo>
                  <a:pt x="9" y="130"/>
                  <a:pt x="9" y="130"/>
                  <a:pt x="9" y="130"/>
                </a:cubicBezTo>
                <a:cubicBezTo>
                  <a:pt x="2" y="134"/>
                  <a:pt x="2" y="134"/>
                  <a:pt x="2" y="134"/>
                </a:cubicBezTo>
                <a:cubicBezTo>
                  <a:pt x="0" y="142"/>
                  <a:pt x="0" y="142"/>
                  <a:pt x="0" y="142"/>
                </a:cubicBezTo>
                <a:cubicBezTo>
                  <a:pt x="8" y="145"/>
                  <a:pt x="8" y="145"/>
                  <a:pt x="8" y="145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49"/>
                  <a:pt x="15" y="149"/>
                  <a:pt x="15" y="149"/>
                </a:cubicBezTo>
                <a:cubicBezTo>
                  <a:pt x="26" y="143"/>
                  <a:pt x="26" y="143"/>
                  <a:pt x="26" y="143"/>
                </a:cubicBezTo>
                <a:cubicBezTo>
                  <a:pt x="26" y="134"/>
                  <a:pt x="26" y="134"/>
                  <a:pt x="26" y="134"/>
                </a:cubicBezTo>
                <a:cubicBezTo>
                  <a:pt x="30" y="132"/>
                  <a:pt x="30" y="132"/>
                  <a:pt x="30" y="132"/>
                </a:cubicBezTo>
                <a:cubicBezTo>
                  <a:pt x="29" y="146"/>
                  <a:pt x="29" y="146"/>
                  <a:pt x="29" y="146"/>
                </a:cubicBezTo>
                <a:cubicBezTo>
                  <a:pt x="40" y="141"/>
                  <a:pt x="40" y="141"/>
                  <a:pt x="40" y="141"/>
                </a:cubicBezTo>
                <a:cubicBezTo>
                  <a:pt x="40" y="126"/>
                  <a:pt x="40" y="126"/>
                  <a:pt x="40" y="126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7" y="128"/>
                  <a:pt x="57" y="128"/>
                  <a:pt x="57" y="128"/>
                </a:cubicBezTo>
                <a:cubicBezTo>
                  <a:pt x="54" y="143"/>
                  <a:pt x="54" y="143"/>
                  <a:pt x="54" y="143"/>
                </a:cubicBezTo>
                <a:cubicBezTo>
                  <a:pt x="66" y="133"/>
                  <a:pt x="66" y="133"/>
                  <a:pt x="66" y="133"/>
                </a:cubicBezTo>
                <a:cubicBezTo>
                  <a:pt x="76" y="139"/>
                  <a:pt x="76" y="139"/>
                  <a:pt x="76" y="139"/>
                </a:cubicBezTo>
                <a:cubicBezTo>
                  <a:pt x="76" y="146"/>
                  <a:pt x="76" y="146"/>
                  <a:pt x="76" y="146"/>
                </a:cubicBezTo>
                <a:cubicBezTo>
                  <a:pt x="63" y="154"/>
                  <a:pt x="63" y="154"/>
                  <a:pt x="63" y="154"/>
                </a:cubicBezTo>
                <a:cubicBezTo>
                  <a:pt x="63" y="166"/>
                  <a:pt x="63" y="166"/>
                  <a:pt x="63" y="166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63"/>
                  <a:pt x="76" y="163"/>
                  <a:pt x="76" y="163"/>
                </a:cubicBezTo>
                <a:cubicBezTo>
                  <a:pt x="69" y="167"/>
                  <a:pt x="69" y="167"/>
                  <a:pt x="69" y="167"/>
                </a:cubicBezTo>
                <a:cubicBezTo>
                  <a:pt x="69" y="179"/>
                  <a:pt x="69" y="179"/>
                  <a:pt x="69" y="179"/>
                </a:cubicBezTo>
                <a:cubicBezTo>
                  <a:pt x="76" y="175"/>
                  <a:pt x="76" y="175"/>
                  <a:pt x="76" y="175"/>
                </a:cubicBezTo>
                <a:cubicBezTo>
                  <a:pt x="76" y="184"/>
                  <a:pt x="76" y="184"/>
                  <a:pt x="76" y="184"/>
                </a:cubicBezTo>
                <a:cubicBezTo>
                  <a:pt x="82" y="190"/>
                  <a:pt x="82" y="190"/>
                  <a:pt x="82" y="190"/>
                </a:cubicBezTo>
                <a:cubicBezTo>
                  <a:pt x="88" y="184"/>
                  <a:pt x="88" y="184"/>
                  <a:pt x="88" y="184"/>
                </a:cubicBezTo>
                <a:cubicBezTo>
                  <a:pt x="88" y="175"/>
                  <a:pt x="88" y="175"/>
                  <a:pt x="88" y="175"/>
                </a:cubicBezTo>
                <a:cubicBezTo>
                  <a:pt x="95" y="179"/>
                  <a:pt x="95" y="179"/>
                  <a:pt x="95" y="179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88" y="163"/>
                  <a:pt x="88" y="163"/>
                  <a:pt x="88" y="163"/>
                </a:cubicBezTo>
                <a:cubicBezTo>
                  <a:pt x="88" y="158"/>
                  <a:pt x="88" y="158"/>
                  <a:pt x="88" y="15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01" y="154"/>
                  <a:pt x="101" y="154"/>
                  <a:pt x="101" y="154"/>
                </a:cubicBezTo>
                <a:cubicBezTo>
                  <a:pt x="88" y="146"/>
                  <a:pt x="88" y="146"/>
                  <a:pt x="88" y="146"/>
                </a:cubicBezTo>
                <a:cubicBezTo>
                  <a:pt x="88" y="139"/>
                  <a:pt x="88" y="139"/>
                  <a:pt x="88" y="139"/>
                </a:cubicBezTo>
                <a:cubicBezTo>
                  <a:pt x="98" y="134"/>
                  <a:pt x="98" y="134"/>
                  <a:pt x="98" y="134"/>
                </a:cubicBezTo>
                <a:cubicBezTo>
                  <a:pt x="109" y="143"/>
                  <a:pt x="109" y="143"/>
                  <a:pt x="109" y="143"/>
                </a:cubicBezTo>
                <a:cubicBezTo>
                  <a:pt x="108" y="128"/>
                  <a:pt x="108" y="128"/>
                  <a:pt x="108" y="128"/>
                </a:cubicBezTo>
                <a:cubicBezTo>
                  <a:pt x="118" y="122"/>
                  <a:pt x="118" y="122"/>
                  <a:pt x="118" y="122"/>
                </a:cubicBezTo>
                <a:cubicBezTo>
                  <a:pt x="124" y="126"/>
                  <a:pt x="124" y="126"/>
                  <a:pt x="124" y="126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35" y="147"/>
                  <a:pt x="135" y="147"/>
                  <a:pt x="135" y="147"/>
                </a:cubicBezTo>
                <a:cubicBezTo>
                  <a:pt x="134" y="132"/>
                  <a:pt x="134" y="132"/>
                  <a:pt x="134" y="132"/>
                </a:cubicBezTo>
                <a:cubicBezTo>
                  <a:pt x="138" y="134"/>
                  <a:pt x="138" y="134"/>
                  <a:pt x="138" y="134"/>
                </a:cubicBezTo>
                <a:cubicBezTo>
                  <a:pt x="138" y="143"/>
                  <a:pt x="138" y="143"/>
                  <a:pt x="138" y="143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0"/>
                  <a:pt x="149" y="140"/>
                  <a:pt x="149" y="140"/>
                </a:cubicBezTo>
                <a:cubicBezTo>
                  <a:pt x="156" y="145"/>
                  <a:pt x="156" y="145"/>
                  <a:pt x="156" y="145"/>
                </a:cubicBezTo>
                <a:cubicBezTo>
                  <a:pt x="164" y="142"/>
                  <a:pt x="164" y="142"/>
                  <a:pt x="164" y="142"/>
                </a:cubicBezTo>
                <a:lnTo>
                  <a:pt x="162" y="134"/>
                </a:lnTo>
                <a:close/>
                <a:moveTo>
                  <a:pt x="88" y="64"/>
                </a:moveTo>
                <a:cubicBezTo>
                  <a:pt x="93" y="67"/>
                  <a:pt x="100" y="71"/>
                  <a:pt x="105" y="74"/>
                </a:cubicBezTo>
                <a:cubicBezTo>
                  <a:pt x="95" y="80"/>
                  <a:pt x="95" y="80"/>
                  <a:pt x="95" y="80"/>
                </a:cubicBezTo>
                <a:cubicBezTo>
                  <a:pt x="93" y="78"/>
                  <a:pt x="90" y="77"/>
                  <a:pt x="88" y="76"/>
                </a:cubicBezTo>
                <a:lnTo>
                  <a:pt x="88" y="64"/>
                </a:lnTo>
                <a:close/>
                <a:moveTo>
                  <a:pt x="76" y="65"/>
                </a:moveTo>
                <a:cubicBezTo>
                  <a:pt x="76" y="76"/>
                  <a:pt x="76" y="76"/>
                  <a:pt x="76" y="76"/>
                </a:cubicBezTo>
                <a:cubicBezTo>
                  <a:pt x="75" y="77"/>
                  <a:pt x="74" y="77"/>
                  <a:pt x="74" y="77"/>
                </a:cubicBezTo>
                <a:cubicBezTo>
                  <a:pt x="74" y="77"/>
                  <a:pt x="72" y="79"/>
                  <a:pt x="70" y="80"/>
                </a:cubicBezTo>
                <a:cubicBezTo>
                  <a:pt x="59" y="74"/>
                  <a:pt x="59" y="74"/>
                  <a:pt x="59" y="74"/>
                </a:cubicBezTo>
                <a:cubicBezTo>
                  <a:pt x="64" y="71"/>
                  <a:pt x="71" y="67"/>
                  <a:pt x="76" y="65"/>
                </a:cubicBezTo>
                <a:close/>
                <a:moveTo>
                  <a:pt x="52" y="84"/>
                </a:moveTo>
                <a:cubicBezTo>
                  <a:pt x="63" y="90"/>
                  <a:pt x="63" y="90"/>
                  <a:pt x="63" y="90"/>
                </a:cubicBezTo>
                <a:cubicBezTo>
                  <a:pt x="63" y="93"/>
                  <a:pt x="63" y="96"/>
                  <a:pt x="63" y="99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99"/>
                  <a:pt x="52" y="90"/>
                  <a:pt x="52" y="84"/>
                </a:cubicBezTo>
                <a:close/>
                <a:moveTo>
                  <a:pt x="76" y="126"/>
                </a:moveTo>
                <a:cubicBezTo>
                  <a:pt x="71" y="123"/>
                  <a:pt x="63" y="119"/>
                  <a:pt x="58" y="116"/>
                </a:cubicBezTo>
                <a:cubicBezTo>
                  <a:pt x="68" y="110"/>
                  <a:pt x="68" y="110"/>
                  <a:pt x="68" y="110"/>
                </a:cubicBezTo>
                <a:cubicBezTo>
                  <a:pt x="70" y="111"/>
                  <a:pt x="73" y="113"/>
                  <a:pt x="76" y="115"/>
                </a:cubicBezTo>
                <a:lnTo>
                  <a:pt x="76" y="126"/>
                </a:lnTo>
                <a:close/>
                <a:moveTo>
                  <a:pt x="82" y="106"/>
                </a:moveTo>
                <a:cubicBezTo>
                  <a:pt x="82" y="106"/>
                  <a:pt x="73" y="101"/>
                  <a:pt x="73" y="101"/>
                </a:cubicBezTo>
                <a:cubicBezTo>
                  <a:pt x="73" y="101"/>
                  <a:pt x="73" y="90"/>
                  <a:pt x="73" y="90"/>
                </a:cubicBezTo>
                <a:cubicBezTo>
                  <a:pt x="73" y="90"/>
                  <a:pt x="79" y="87"/>
                  <a:pt x="79" y="87"/>
                </a:cubicBezTo>
                <a:cubicBezTo>
                  <a:pt x="79" y="87"/>
                  <a:pt x="82" y="85"/>
                  <a:pt x="82" y="85"/>
                </a:cubicBezTo>
                <a:cubicBezTo>
                  <a:pt x="83" y="85"/>
                  <a:pt x="92" y="90"/>
                  <a:pt x="92" y="90"/>
                </a:cubicBezTo>
                <a:cubicBezTo>
                  <a:pt x="92" y="90"/>
                  <a:pt x="92" y="101"/>
                  <a:pt x="92" y="101"/>
                </a:cubicBezTo>
                <a:cubicBezTo>
                  <a:pt x="92" y="101"/>
                  <a:pt x="83" y="106"/>
                  <a:pt x="82" y="106"/>
                </a:cubicBezTo>
                <a:close/>
                <a:moveTo>
                  <a:pt x="88" y="115"/>
                </a:moveTo>
                <a:cubicBezTo>
                  <a:pt x="91" y="114"/>
                  <a:pt x="94" y="112"/>
                  <a:pt x="97" y="110"/>
                </a:cubicBezTo>
                <a:cubicBezTo>
                  <a:pt x="107" y="116"/>
                  <a:pt x="107" y="116"/>
                  <a:pt x="107" y="116"/>
                </a:cubicBezTo>
                <a:cubicBezTo>
                  <a:pt x="102" y="119"/>
                  <a:pt x="93" y="124"/>
                  <a:pt x="88" y="127"/>
                </a:cubicBezTo>
                <a:lnTo>
                  <a:pt x="88" y="115"/>
                </a:lnTo>
                <a:close/>
                <a:moveTo>
                  <a:pt x="113" y="106"/>
                </a:moveTo>
                <a:cubicBezTo>
                  <a:pt x="102" y="100"/>
                  <a:pt x="102" y="100"/>
                  <a:pt x="102" y="100"/>
                </a:cubicBezTo>
                <a:cubicBezTo>
                  <a:pt x="102" y="96"/>
                  <a:pt x="102" y="92"/>
                  <a:pt x="102" y="89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3" y="90"/>
                  <a:pt x="113" y="99"/>
                  <a:pt x="11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" name="Freeform 225"/>
          <p:cNvSpPr/>
          <p:nvPr/>
        </p:nvSpPr>
        <p:spPr bwMode="auto">
          <a:xfrm>
            <a:off x="4588933" y="4737100"/>
            <a:ext cx="190500" cy="135467"/>
          </a:xfrm>
          <a:custGeom>
            <a:avLst/>
            <a:gdLst>
              <a:gd name="T0" fmla="*/ 33 w 64"/>
              <a:gd name="T1" fmla="*/ 0 h 45"/>
              <a:gd name="T2" fmla="*/ 28 w 64"/>
              <a:gd name="T3" fmla="*/ 45 h 45"/>
              <a:gd name="T4" fmla="*/ 34 w 64"/>
              <a:gd name="T5" fmla="*/ 22 h 45"/>
              <a:gd name="T6" fmla="*/ 38 w 64"/>
              <a:gd name="T7" fmla="*/ 45 h 45"/>
              <a:gd name="T8" fmla="*/ 33 w 64"/>
              <a:gd name="T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4" y="22"/>
                </a:cubicBezTo>
                <a:cubicBezTo>
                  <a:pt x="34" y="22"/>
                  <a:pt x="47" y="29"/>
                  <a:pt x="38" y="45"/>
                </a:cubicBezTo>
                <a:cubicBezTo>
                  <a:pt x="38" y="45"/>
                  <a:pt x="64" y="26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" name="Freeform 226"/>
          <p:cNvSpPr/>
          <p:nvPr/>
        </p:nvSpPr>
        <p:spPr bwMode="auto">
          <a:xfrm>
            <a:off x="4720167" y="4815417"/>
            <a:ext cx="192617" cy="135467"/>
          </a:xfrm>
          <a:custGeom>
            <a:avLst/>
            <a:gdLst>
              <a:gd name="T0" fmla="*/ 33 w 64"/>
              <a:gd name="T1" fmla="*/ 0 h 45"/>
              <a:gd name="T2" fmla="*/ 28 w 64"/>
              <a:gd name="T3" fmla="*/ 45 h 45"/>
              <a:gd name="T4" fmla="*/ 33 w 64"/>
              <a:gd name="T5" fmla="*/ 22 h 45"/>
              <a:gd name="T6" fmla="*/ 38 w 64"/>
              <a:gd name="T7" fmla="*/ 44 h 45"/>
              <a:gd name="T8" fmla="*/ 33 w 64"/>
              <a:gd name="T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4" h="45">
                <a:moveTo>
                  <a:pt x="33" y="0"/>
                </a:moveTo>
                <a:cubicBezTo>
                  <a:pt x="33" y="0"/>
                  <a:pt x="0" y="22"/>
                  <a:pt x="28" y="45"/>
                </a:cubicBezTo>
                <a:cubicBezTo>
                  <a:pt x="28" y="45"/>
                  <a:pt x="20" y="33"/>
                  <a:pt x="33" y="22"/>
                </a:cubicBezTo>
                <a:cubicBezTo>
                  <a:pt x="33" y="22"/>
                  <a:pt x="46" y="29"/>
                  <a:pt x="38" y="44"/>
                </a:cubicBezTo>
                <a:cubicBezTo>
                  <a:pt x="38" y="44"/>
                  <a:pt x="64" y="25"/>
                  <a:pt x="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" name="Freeform 227"/>
          <p:cNvSpPr/>
          <p:nvPr/>
        </p:nvSpPr>
        <p:spPr bwMode="auto">
          <a:xfrm>
            <a:off x="4690533" y="5143500"/>
            <a:ext cx="2117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" name="Freeform 228"/>
          <p:cNvSpPr/>
          <p:nvPr/>
        </p:nvSpPr>
        <p:spPr bwMode="auto">
          <a:xfrm>
            <a:off x="4635500" y="4883151"/>
            <a:ext cx="103717" cy="93133"/>
          </a:xfrm>
          <a:custGeom>
            <a:avLst/>
            <a:gdLst>
              <a:gd name="T0" fmla="*/ 34 w 34"/>
              <a:gd name="T1" fmla="*/ 31 h 31"/>
              <a:gd name="T2" fmla="*/ 34 w 34"/>
              <a:gd name="T3" fmla="*/ 1 h 31"/>
              <a:gd name="T4" fmla="*/ 32 w 34"/>
              <a:gd name="T5" fmla="*/ 0 h 31"/>
              <a:gd name="T6" fmla="*/ 2 w 34"/>
              <a:gd name="T7" fmla="*/ 0 h 31"/>
              <a:gd name="T8" fmla="*/ 0 w 34"/>
              <a:gd name="T9" fmla="*/ 1 h 31"/>
              <a:gd name="T10" fmla="*/ 0 w 34"/>
              <a:gd name="T11" fmla="*/ 8 h 31"/>
              <a:gd name="T12" fmla="*/ 34 w 34"/>
              <a:gd name="T13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31">
                <a:moveTo>
                  <a:pt x="34" y="31"/>
                </a:moveTo>
                <a:cubicBezTo>
                  <a:pt x="34" y="1"/>
                  <a:pt x="34" y="1"/>
                  <a:pt x="34" y="1"/>
                </a:cubicBezTo>
                <a:cubicBezTo>
                  <a:pt x="34" y="0"/>
                  <a:pt x="33" y="0"/>
                  <a:pt x="3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1"/>
                </a:cubicBezTo>
                <a:cubicBezTo>
                  <a:pt x="0" y="8"/>
                  <a:pt x="0" y="8"/>
                  <a:pt x="0" y="8"/>
                </a:cubicBezTo>
                <a:cubicBezTo>
                  <a:pt x="4" y="13"/>
                  <a:pt x="14" y="24"/>
                  <a:pt x="3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" name="Freeform 229"/>
          <p:cNvSpPr/>
          <p:nvPr/>
        </p:nvSpPr>
        <p:spPr bwMode="auto">
          <a:xfrm>
            <a:off x="4635500" y="4942417"/>
            <a:ext cx="103717" cy="143933"/>
          </a:xfrm>
          <a:custGeom>
            <a:avLst/>
            <a:gdLst>
              <a:gd name="T0" fmla="*/ 34 w 34"/>
              <a:gd name="T1" fmla="*/ 48 h 48"/>
              <a:gd name="T2" fmla="*/ 34 w 34"/>
              <a:gd name="T3" fmla="*/ 20 h 48"/>
              <a:gd name="T4" fmla="*/ 0 w 34"/>
              <a:gd name="T5" fmla="*/ 0 h 48"/>
              <a:gd name="T6" fmla="*/ 0 w 34"/>
              <a:gd name="T7" fmla="*/ 25 h 48"/>
              <a:gd name="T8" fmla="*/ 34 w 34"/>
              <a:gd name="T9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48">
                <a:moveTo>
                  <a:pt x="34" y="48"/>
                </a:moveTo>
                <a:cubicBezTo>
                  <a:pt x="34" y="20"/>
                  <a:pt x="34" y="20"/>
                  <a:pt x="34" y="20"/>
                </a:cubicBezTo>
                <a:cubicBezTo>
                  <a:pt x="27" y="18"/>
                  <a:pt x="10" y="12"/>
                  <a:pt x="0" y="0"/>
                </a:cubicBezTo>
                <a:cubicBezTo>
                  <a:pt x="0" y="25"/>
                  <a:pt x="0" y="25"/>
                  <a:pt x="0" y="25"/>
                </a:cubicBezTo>
                <a:cubicBezTo>
                  <a:pt x="5" y="31"/>
                  <a:pt x="15" y="41"/>
                  <a:pt x="3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" name="Freeform 230"/>
          <p:cNvSpPr>
            <a:spLocks noEditPoints="1"/>
          </p:cNvSpPr>
          <p:nvPr/>
        </p:nvSpPr>
        <p:spPr bwMode="auto">
          <a:xfrm>
            <a:off x="4470400" y="4957233"/>
            <a:ext cx="554567" cy="304800"/>
          </a:xfrm>
          <a:custGeom>
            <a:avLst/>
            <a:gdLst>
              <a:gd name="T0" fmla="*/ 154 w 184"/>
              <a:gd name="T1" fmla="*/ 54 h 101"/>
              <a:gd name="T2" fmla="*/ 138 w 184"/>
              <a:gd name="T3" fmla="*/ 61 h 101"/>
              <a:gd name="T4" fmla="*/ 156 w 184"/>
              <a:gd name="T5" fmla="*/ 53 h 101"/>
              <a:gd name="T6" fmla="*/ 164 w 184"/>
              <a:gd name="T7" fmla="*/ 22 h 101"/>
              <a:gd name="T8" fmla="*/ 135 w 184"/>
              <a:gd name="T9" fmla="*/ 23 h 101"/>
              <a:gd name="T10" fmla="*/ 132 w 184"/>
              <a:gd name="T11" fmla="*/ 30 h 101"/>
              <a:gd name="T12" fmla="*/ 132 w 184"/>
              <a:gd name="T13" fmla="*/ 2 h 101"/>
              <a:gd name="T14" fmla="*/ 131 w 184"/>
              <a:gd name="T15" fmla="*/ 0 h 101"/>
              <a:gd name="T16" fmla="*/ 101 w 184"/>
              <a:gd name="T17" fmla="*/ 0 h 101"/>
              <a:gd name="T18" fmla="*/ 99 w 184"/>
              <a:gd name="T19" fmla="*/ 2 h 101"/>
              <a:gd name="T20" fmla="*/ 99 w 184"/>
              <a:gd name="T21" fmla="*/ 23 h 101"/>
              <a:gd name="T22" fmla="*/ 133 w 184"/>
              <a:gd name="T23" fmla="*/ 46 h 101"/>
              <a:gd name="T24" fmla="*/ 133 w 184"/>
              <a:gd name="T25" fmla="*/ 55 h 101"/>
              <a:gd name="T26" fmla="*/ 99 w 184"/>
              <a:gd name="T27" fmla="*/ 35 h 101"/>
              <a:gd name="T28" fmla="*/ 99 w 184"/>
              <a:gd name="T29" fmla="*/ 55 h 101"/>
              <a:gd name="T30" fmla="*/ 94 w 184"/>
              <a:gd name="T31" fmla="*/ 54 h 101"/>
              <a:gd name="T32" fmla="*/ 89 w 184"/>
              <a:gd name="T33" fmla="*/ 55 h 101"/>
              <a:gd name="T34" fmla="*/ 89 w 184"/>
              <a:gd name="T35" fmla="*/ 52 h 101"/>
              <a:gd name="T36" fmla="*/ 55 w 184"/>
              <a:gd name="T37" fmla="*/ 32 h 101"/>
              <a:gd name="T38" fmla="*/ 55 w 184"/>
              <a:gd name="T39" fmla="*/ 38 h 101"/>
              <a:gd name="T40" fmla="*/ 51 w 184"/>
              <a:gd name="T41" fmla="*/ 28 h 101"/>
              <a:gd name="T42" fmla="*/ 26 w 184"/>
              <a:gd name="T43" fmla="*/ 26 h 101"/>
              <a:gd name="T44" fmla="*/ 32 w 184"/>
              <a:gd name="T45" fmla="*/ 53 h 101"/>
              <a:gd name="T46" fmla="*/ 48 w 184"/>
              <a:gd name="T47" fmla="*/ 62 h 101"/>
              <a:gd name="T48" fmla="*/ 30 w 184"/>
              <a:gd name="T49" fmla="*/ 55 h 101"/>
              <a:gd name="T50" fmla="*/ 0 w 184"/>
              <a:gd name="T51" fmla="*/ 76 h 101"/>
              <a:gd name="T52" fmla="*/ 32 w 184"/>
              <a:gd name="T53" fmla="*/ 101 h 101"/>
              <a:gd name="T54" fmla="*/ 63 w 184"/>
              <a:gd name="T55" fmla="*/ 97 h 101"/>
              <a:gd name="T56" fmla="*/ 69 w 184"/>
              <a:gd name="T57" fmla="*/ 89 h 101"/>
              <a:gd name="T58" fmla="*/ 78 w 184"/>
              <a:gd name="T59" fmla="*/ 101 h 101"/>
              <a:gd name="T60" fmla="*/ 109 w 184"/>
              <a:gd name="T61" fmla="*/ 99 h 101"/>
              <a:gd name="T62" fmla="*/ 117 w 184"/>
              <a:gd name="T63" fmla="*/ 89 h 101"/>
              <a:gd name="T64" fmla="*/ 121 w 184"/>
              <a:gd name="T65" fmla="*/ 96 h 101"/>
              <a:gd name="T66" fmla="*/ 152 w 184"/>
              <a:gd name="T67" fmla="*/ 100 h 101"/>
              <a:gd name="T68" fmla="*/ 184 w 184"/>
              <a:gd name="T69" fmla="*/ 75 h 101"/>
              <a:gd name="T70" fmla="*/ 154 w 184"/>
              <a:gd name="T71" fmla="*/ 54 h 101"/>
              <a:gd name="T72" fmla="*/ 74 w 184"/>
              <a:gd name="T73" fmla="*/ 62 h 101"/>
              <a:gd name="T74" fmla="*/ 73 w 184"/>
              <a:gd name="T75" fmla="*/ 62 h 101"/>
              <a:gd name="T76" fmla="*/ 74 w 184"/>
              <a:gd name="T77" fmla="*/ 62 h 101"/>
              <a:gd name="T78" fmla="*/ 74 w 184"/>
              <a:gd name="T79" fmla="*/ 6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84" h="101">
                <a:moveTo>
                  <a:pt x="154" y="54"/>
                </a:moveTo>
                <a:cubicBezTo>
                  <a:pt x="154" y="54"/>
                  <a:pt x="148" y="61"/>
                  <a:pt x="138" y="61"/>
                </a:cubicBezTo>
                <a:cubicBezTo>
                  <a:pt x="142" y="56"/>
                  <a:pt x="149" y="50"/>
                  <a:pt x="156" y="53"/>
                </a:cubicBezTo>
                <a:cubicBezTo>
                  <a:pt x="156" y="53"/>
                  <a:pt x="152" y="34"/>
                  <a:pt x="164" y="22"/>
                </a:cubicBezTo>
                <a:cubicBezTo>
                  <a:pt x="164" y="22"/>
                  <a:pt x="146" y="32"/>
                  <a:pt x="135" y="23"/>
                </a:cubicBezTo>
                <a:cubicBezTo>
                  <a:pt x="135" y="23"/>
                  <a:pt x="135" y="27"/>
                  <a:pt x="132" y="30"/>
                </a:cubicBezTo>
                <a:cubicBezTo>
                  <a:pt x="132" y="2"/>
                  <a:pt x="132" y="2"/>
                  <a:pt x="132" y="2"/>
                </a:cubicBezTo>
                <a:cubicBezTo>
                  <a:pt x="132" y="1"/>
                  <a:pt x="132" y="0"/>
                  <a:pt x="131" y="0"/>
                </a:cubicBezTo>
                <a:cubicBezTo>
                  <a:pt x="101" y="0"/>
                  <a:pt x="101" y="0"/>
                  <a:pt x="101" y="0"/>
                </a:cubicBezTo>
                <a:cubicBezTo>
                  <a:pt x="100" y="0"/>
                  <a:pt x="99" y="1"/>
                  <a:pt x="99" y="2"/>
                </a:cubicBezTo>
                <a:cubicBezTo>
                  <a:pt x="99" y="23"/>
                  <a:pt x="99" y="23"/>
                  <a:pt x="99" y="23"/>
                </a:cubicBezTo>
                <a:cubicBezTo>
                  <a:pt x="103" y="28"/>
                  <a:pt x="113" y="39"/>
                  <a:pt x="133" y="46"/>
                </a:cubicBezTo>
                <a:cubicBezTo>
                  <a:pt x="133" y="55"/>
                  <a:pt x="133" y="55"/>
                  <a:pt x="133" y="55"/>
                </a:cubicBezTo>
                <a:cubicBezTo>
                  <a:pt x="126" y="53"/>
                  <a:pt x="109" y="47"/>
                  <a:pt x="99" y="35"/>
                </a:cubicBezTo>
                <a:cubicBezTo>
                  <a:pt x="99" y="55"/>
                  <a:pt x="99" y="55"/>
                  <a:pt x="99" y="55"/>
                </a:cubicBezTo>
                <a:cubicBezTo>
                  <a:pt x="98" y="54"/>
                  <a:pt x="96" y="54"/>
                  <a:pt x="94" y="54"/>
                </a:cubicBezTo>
                <a:cubicBezTo>
                  <a:pt x="92" y="54"/>
                  <a:pt x="90" y="54"/>
                  <a:pt x="89" y="55"/>
                </a:cubicBezTo>
                <a:cubicBezTo>
                  <a:pt x="89" y="52"/>
                  <a:pt x="89" y="52"/>
                  <a:pt x="89" y="52"/>
                </a:cubicBezTo>
                <a:cubicBezTo>
                  <a:pt x="82" y="50"/>
                  <a:pt x="66" y="44"/>
                  <a:pt x="55" y="32"/>
                </a:cubicBezTo>
                <a:cubicBezTo>
                  <a:pt x="55" y="38"/>
                  <a:pt x="55" y="38"/>
                  <a:pt x="55" y="38"/>
                </a:cubicBezTo>
                <a:cubicBezTo>
                  <a:pt x="51" y="33"/>
                  <a:pt x="51" y="28"/>
                  <a:pt x="51" y="28"/>
                </a:cubicBezTo>
                <a:cubicBezTo>
                  <a:pt x="41" y="36"/>
                  <a:pt x="26" y="26"/>
                  <a:pt x="26" y="26"/>
                </a:cubicBezTo>
                <a:cubicBezTo>
                  <a:pt x="36" y="37"/>
                  <a:pt x="32" y="53"/>
                  <a:pt x="32" y="53"/>
                </a:cubicBezTo>
                <a:cubicBezTo>
                  <a:pt x="39" y="51"/>
                  <a:pt x="45" y="57"/>
                  <a:pt x="48" y="62"/>
                </a:cubicBezTo>
                <a:cubicBezTo>
                  <a:pt x="37" y="63"/>
                  <a:pt x="30" y="55"/>
                  <a:pt x="30" y="55"/>
                </a:cubicBezTo>
                <a:cubicBezTo>
                  <a:pt x="26" y="73"/>
                  <a:pt x="0" y="76"/>
                  <a:pt x="0" y="76"/>
                </a:cubicBezTo>
                <a:cubicBezTo>
                  <a:pt x="22" y="79"/>
                  <a:pt x="32" y="101"/>
                  <a:pt x="32" y="101"/>
                </a:cubicBezTo>
                <a:cubicBezTo>
                  <a:pt x="40" y="87"/>
                  <a:pt x="63" y="97"/>
                  <a:pt x="63" y="97"/>
                </a:cubicBezTo>
                <a:cubicBezTo>
                  <a:pt x="64" y="94"/>
                  <a:pt x="66" y="91"/>
                  <a:pt x="69" y="89"/>
                </a:cubicBezTo>
                <a:cubicBezTo>
                  <a:pt x="75" y="95"/>
                  <a:pt x="78" y="101"/>
                  <a:pt x="78" y="101"/>
                </a:cubicBezTo>
                <a:cubicBezTo>
                  <a:pt x="86" y="88"/>
                  <a:pt x="109" y="99"/>
                  <a:pt x="109" y="99"/>
                </a:cubicBezTo>
                <a:cubicBezTo>
                  <a:pt x="110" y="95"/>
                  <a:pt x="113" y="92"/>
                  <a:pt x="117" y="89"/>
                </a:cubicBezTo>
                <a:cubicBezTo>
                  <a:pt x="119" y="91"/>
                  <a:pt x="121" y="94"/>
                  <a:pt x="121" y="96"/>
                </a:cubicBezTo>
                <a:cubicBezTo>
                  <a:pt x="121" y="96"/>
                  <a:pt x="144" y="86"/>
                  <a:pt x="152" y="100"/>
                </a:cubicBezTo>
                <a:cubicBezTo>
                  <a:pt x="152" y="100"/>
                  <a:pt x="162" y="78"/>
                  <a:pt x="184" y="75"/>
                </a:cubicBezTo>
                <a:cubicBezTo>
                  <a:pt x="184" y="75"/>
                  <a:pt x="158" y="72"/>
                  <a:pt x="154" y="54"/>
                </a:cubicBezTo>
                <a:close/>
                <a:moveTo>
                  <a:pt x="74" y="62"/>
                </a:moveTo>
                <a:cubicBezTo>
                  <a:pt x="74" y="62"/>
                  <a:pt x="74" y="62"/>
                  <a:pt x="73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4" y="62"/>
                  <a:pt x="74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" name="Freeform 231"/>
          <p:cNvSpPr/>
          <p:nvPr/>
        </p:nvSpPr>
        <p:spPr bwMode="auto">
          <a:xfrm>
            <a:off x="5547784" y="4701117"/>
            <a:ext cx="63500" cy="67733"/>
          </a:xfrm>
          <a:custGeom>
            <a:avLst/>
            <a:gdLst>
              <a:gd name="T0" fmla="*/ 7 w 21"/>
              <a:gd name="T1" fmla="*/ 21 h 22"/>
              <a:gd name="T2" fmla="*/ 10 w 21"/>
              <a:gd name="T3" fmla="*/ 22 h 22"/>
              <a:gd name="T4" fmla="*/ 14 w 21"/>
              <a:gd name="T5" fmla="*/ 21 h 22"/>
              <a:gd name="T6" fmla="*/ 21 w 21"/>
              <a:gd name="T7" fmla="*/ 11 h 22"/>
              <a:gd name="T8" fmla="*/ 10 w 21"/>
              <a:gd name="T9" fmla="*/ 0 h 22"/>
              <a:gd name="T10" fmla="*/ 0 w 21"/>
              <a:gd name="T11" fmla="*/ 11 h 22"/>
              <a:gd name="T12" fmla="*/ 7 w 21"/>
              <a:gd name="T13" fmla="*/ 2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1" h="22">
                <a:moveTo>
                  <a:pt x="7" y="21"/>
                </a:moveTo>
                <a:cubicBezTo>
                  <a:pt x="8" y="21"/>
                  <a:pt x="9" y="22"/>
                  <a:pt x="10" y="22"/>
                </a:cubicBezTo>
                <a:cubicBezTo>
                  <a:pt x="12" y="22"/>
                  <a:pt x="13" y="21"/>
                  <a:pt x="14" y="21"/>
                </a:cubicBezTo>
                <a:cubicBezTo>
                  <a:pt x="18" y="19"/>
                  <a:pt x="21" y="15"/>
                  <a:pt x="21" y="11"/>
                </a:cubicBezTo>
                <a:cubicBezTo>
                  <a:pt x="21" y="5"/>
                  <a:pt x="16" y="0"/>
                  <a:pt x="10" y="0"/>
                </a:cubicBezTo>
                <a:cubicBezTo>
                  <a:pt x="4" y="0"/>
                  <a:pt x="0" y="5"/>
                  <a:pt x="0" y="11"/>
                </a:cubicBezTo>
                <a:cubicBezTo>
                  <a:pt x="0" y="16"/>
                  <a:pt x="3" y="19"/>
                  <a:pt x="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" name="Freeform 232"/>
          <p:cNvSpPr>
            <a:spLocks noEditPoints="1"/>
          </p:cNvSpPr>
          <p:nvPr/>
        </p:nvSpPr>
        <p:spPr bwMode="auto">
          <a:xfrm>
            <a:off x="5412317" y="4770967"/>
            <a:ext cx="330200" cy="433917"/>
          </a:xfrm>
          <a:custGeom>
            <a:avLst/>
            <a:gdLst>
              <a:gd name="T0" fmla="*/ 110 w 110"/>
              <a:gd name="T1" fmla="*/ 128 h 144"/>
              <a:gd name="T2" fmla="*/ 55 w 110"/>
              <a:gd name="T3" fmla="*/ 1 h 144"/>
              <a:gd name="T4" fmla="*/ 0 w 110"/>
              <a:gd name="T5" fmla="*/ 128 h 144"/>
              <a:gd name="T6" fmla="*/ 109 w 110"/>
              <a:gd name="T7" fmla="*/ 128 h 144"/>
              <a:gd name="T8" fmla="*/ 86 w 110"/>
              <a:gd name="T9" fmla="*/ 82 h 144"/>
              <a:gd name="T10" fmla="*/ 89 w 110"/>
              <a:gd name="T11" fmla="*/ 86 h 144"/>
              <a:gd name="T12" fmla="*/ 86 w 110"/>
              <a:gd name="T13" fmla="*/ 90 h 144"/>
              <a:gd name="T14" fmla="*/ 81 w 110"/>
              <a:gd name="T15" fmla="*/ 89 h 144"/>
              <a:gd name="T16" fmla="*/ 80 w 110"/>
              <a:gd name="T17" fmla="*/ 83 h 144"/>
              <a:gd name="T18" fmla="*/ 75 w 110"/>
              <a:gd name="T19" fmla="*/ 104 h 144"/>
              <a:gd name="T20" fmla="*/ 92 w 110"/>
              <a:gd name="T21" fmla="*/ 111 h 144"/>
              <a:gd name="T22" fmla="*/ 91 w 110"/>
              <a:gd name="T23" fmla="*/ 129 h 144"/>
              <a:gd name="T24" fmla="*/ 73 w 110"/>
              <a:gd name="T25" fmla="*/ 134 h 144"/>
              <a:gd name="T26" fmla="*/ 63 w 110"/>
              <a:gd name="T27" fmla="*/ 119 h 144"/>
              <a:gd name="T28" fmla="*/ 75 w 110"/>
              <a:gd name="T29" fmla="*/ 104 h 144"/>
              <a:gd name="T30" fmla="*/ 69 w 110"/>
              <a:gd name="T31" fmla="*/ 38 h 144"/>
              <a:gd name="T32" fmla="*/ 73 w 110"/>
              <a:gd name="T33" fmla="*/ 43 h 144"/>
              <a:gd name="T34" fmla="*/ 69 w 110"/>
              <a:gd name="T35" fmla="*/ 49 h 144"/>
              <a:gd name="T36" fmla="*/ 63 w 110"/>
              <a:gd name="T37" fmla="*/ 47 h 144"/>
              <a:gd name="T38" fmla="*/ 62 w 110"/>
              <a:gd name="T39" fmla="*/ 40 h 144"/>
              <a:gd name="T40" fmla="*/ 53 w 110"/>
              <a:gd name="T41" fmla="*/ 17 h 144"/>
              <a:gd name="T42" fmla="*/ 55 w 110"/>
              <a:gd name="T43" fmla="*/ 17 h 144"/>
              <a:gd name="T44" fmla="*/ 55 w 110"/>
              <a:gd name="T45" fmla="*/ 20 h 144"/>
              <a:gd name="T46" fmla="*/ 53 w 110"/>
              <a:gd name="T47" fmla="*/ 20 h 144"/>
              <a:gd name="T48" fmla="*/ 52 w 110"/>
              <a:gd name="T49" fmla="*/ 19 h 144"/>
              <a:gd name="T50" fmla="*/ 53 w 110"/>
              <a:gd name="T51" fmla="*/ 17 h 144"/>
              <a:gd name="T52" fmla="*/ 56 w 110"/>
              <a:gd name="T53" fmla="*/ 56 h 144"/>
              <a:gd name="T54" fmla="*/ 63 w 110"/>
              <a:gd name="T55" fmla="*/ 65 h 144"/>
              <a:gd name="T56" fmla="*/ 57 w 110"/>
              <a:gd name="T57" fmla="*/ 75 h 144"/>
              <a:gd name="T58" fmla="*/ 46 w 110"/>
              <a:gd name="T59" fmla="*/ 71 h 144"/>
              <a:gd name="T60" fmla="*/ 45 w 110"/>
              <a:gd name="T61" fmla="*/ 60 h 144"/>
              <a:gd name="T62" fmla="*/ 29 w 110"/>
              <a:gd name="T63" fmla="*/ 97 h 144"/>
              <a:gd name="T64" fmla="*/ 35 w 110"/>
              <a:gd name="T65" fmla="*/ 99 h 144"/>
              <a:gd name="T66" fmla="*/ 35 w 110"/>
              <a:gd name="T67" fmla="*/ 105 h 144"/>
              <a:gd name="T68" fmla="*/ 29 w 110"/>
              <a:gd name="T69" fmla="*/ 107 h 144"/>
              <a:gd name="T70" fmla="*/ 26 w 110"/>
              <a:gd name="T71" fmla="*/ 102 h 144"/>
              <a:gd name="T72" fmla="*/ 29 w 110"/>
              <a:gd name="T73" fmla="*/ 9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0" h="144">
                <a:moveTo>
                  <a:pt x="109" y="128"/>
                </a:moveTo>
                <a:cubicBezTo>
                  <a:pt x="109" y="128"/>
                  <a:pt x="110" y="128"/>
                  <a:pt x="110" y="128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1"/>
                  <a:pt x="55" y="1"/>
                </a:cubicBezTo>
                <a:cubicBezTo>
                  <a:pt x="54" y="1"/>
                  <a:pt x="53" y="0"/>
                  <a:pt x="52" y="0"/>
                </a:cubicBezTo>
                <a:cubicBezTo>
                  <a:pt x="0" y="128"/>
                  <a:pt x="0" y="128"/>
                  <a:pt x="0" y="128"/>
                </a:cubicBezTo>
                <a:cubicBezTo>
                  <a:pt x="1" y="128"/>
                  <a:pt x="1" y="128"/>
                  <a:pt x="2" y="129"/>
                </a:cubicBezTo>
                <a:cubicBezTo>
                  <a:pt x="2" y="129"/>
                  <a:pt x="52" y="144"/>
                  <a:pt x="109" y="128"/>
                </a:cubicBezTo>
                <a:close/>
                <a:moveTo>
                  <a:pt x="84" y="84"/>
                </a:moveTo>
                <a:cubicBezTo>
                  <a:pt x="86" y="82"/>
                  <a:pt x="86" y="82"/>
                  <a:pt x="86" y="82"/>
                </a:cubicBezTo>
                <a:cubicBezTo>
                  <a:pt x="86" y="85"/>
                  <a:pt x="86" y="85"/>
                  <a:pt x="86" y="85"/>
                </a:cubicBezTo>
                <a:cubicBezTo>
                  <a:pt x="89" y="86"/>
                  <a:pt x="89" y="86"/>
                  <a:pt x="89" y="86"/>
                </a:cubicBezTo>
                <a:cubicBezTo>
                  <a:pt x="86" y="87"/>
                  <a:pt x="86" y="87"/>
                  <a:pt x="86" y="87"/>
                </a:cubicBezTo>
                <a:cubicBezTo>
                  <a:pt x="86" y="90"/>
                  <a:pt x="86" y="90"/>
                  <a:pt x="86" y="90"/>
                </a:cubicBezTo>
                <a:cubicBezTo>
                  <a:pt x="84" y="88"/>
                  <a:pt x="84" y="88"/>
                  <a:pt x="84" y="88"/>
                </a:cubicBezTo>
                <a:cubicBezTo>
                  <a:pt x="81" y="89"/>
                  <a:pt x="81" y="89"/>
                  <a:pt x="81" y="89"/>
                </a:cubicBezTo>
                <a:cubicBezTo>
                  <a:pt x="82" y="86"/>
                  <a:pt x="82" y="86"/>
                  <a:pt x="82" y="86"/>
                </a:cubicBezTo>
                <a:cubicBezTo>
                  <a:pt x="80" y="83"/>
                  <a:pt x="80" y="83"/>
                  <a:pt x="80" y="83"/>
                </a:cubicBezTo>
                <a:lnTo>
                  <a:pt x="84" y="84"/>
                </a:lnTo>
                <a:close/>
                <a:moveTo>
                  <a:pt x="75" y="104"/>
                </a:moveTo>
                <a:cubicBezTo>
                  <a:pt x="81" y="113"/>
                  <a:pt x="81" y="113"/>
                  <a:pt x="81" y="113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5" y="120"/>
                  <a:pt x="85" y="120"/>
                  <a:pt x="85" y="120"/>
                </a:cubicBezTo>
                <a:cubicBezTo>
                  <a:pt x="91" y="129"/>
                  <a:pt x="91" y="129"/>
                  <a:pt x="91" y="129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73" y="134"/>
                  <a:pt x="73" y="134"/>
                  <a:pt x="73" y="134"/>
                </a:cubicBezTo>
                <a:cubicBezTo>
                  <a:pt x="73" y="123"/>
                  <a:pt x="73" y="123"/>
                  <a:pt x="73" y="123"/>
                </a:cubicBezTo>
                <a:cubicBezTo>
                  <a:pt x="63" y="119"/>
                  <a:pt x="63" y="119"/>
                  <a:pt x="63" y="119"/>
                </a:cubicBezTo>
                <a:cubicBezTo>
                  <a:pt x="74" y="115"/>
                  <a:pt x="74" y="115"/>
                  <a:pt x="74" y="115"/>
                </a:cubicBezTo>
                <a:lnTo>
                  <a:pt x="75" y="104"/>
                </a:lnTo>
                <a:close/>
                <a:moveTo>
                  <a:pt x="66" y="41"/>
                </a:moveTo>
                <a:cubicBezTo>
                  <a:pt x="69" y="38"/>
                  <a:pt x="69" y="38"/>
                  <a:pt x="69" y="38"/>
                </a:cubicBezTo>
                <a:cubicBezTo>
                  <a:pt x="69" y="42"/>
                  <a:pt x="69" y="42"/>
                  <a:pt x="69" y="42"/>
                </a:cubicBezTo>
                <a:cubicBezTo>
                  <a:pt x="73" y="43"/>
                  <a:pt x="73" y="43"/>
                  <a:pt x="73" y="43"/>
                </a:cubicBezTo>
                <a:cubicBezTo>
                  <a:pt x="69" y="45"/>
                  <a:pt x="69" y="45"/>
                  <a:pt x="69" y="45"/>
                </a:cubicBezTo>
                <a:cubicBezTo>
                  <a:pt x="69" y="49"/>
                  <a:pt x="69" y="49"/>
                  <a:pt x="69" y="49"/>
                </a:cubicBezTo>
                <a:cubicBezTo>
                  <a:pt x="67" y="46"/>
                  <a:pt x="67" y="46"/>
                  <a:pt x="67" y="46"/>
                </a:cubicBezTo>
                <a:cubicBezTo>
                  <a:pt x="63" y="47"/>
                  <a:pt x="63" y="47"/>
                  <a:pt x="63" y="47"/>
                </a:cubicBezTo>
                <a:cubicBezTo>
                  <a:pt x="65" y="43"/>
                  <a:pt x="65" y="43"/>
                  <a:pt x="65" y="43"/>
                </a:cubicBezTo>
                <a:cubicBezTo>
                  <a:pt x="62" y="40"/>
                  <a:pt x="62" y="40"/>
                  <a:pt x="62" y="40"/>
                </a:cubicBezTo>
                <a:lnTo>
                  <a:pt x="66" y="41"/>
                </a:lnTo>
                <a:close/>
                <a:moveTo>
                  <a:pt x="53" y="17"/>
                </a:moveTo>
                <a:cubicBezTo>
                  <a:pt x="55" y="14"/>
                  <a:pt x="55" y="14"/>
                  <a:pt x="55" y="14"/>
                </a:cubicBezTo>
                <a:cubicBezTo>
                  <a:pt x="55" y="17"/>
                  <a:pt x="55" y="17"/>
                  <a:pt x="55" y="17"/>
                </a:cubicBezTo>
                <a:cubicBezTo>
                  <a:pt x="58" y="18"/>
                  <a:pt x="58" y="18"/>
                  <a:pt x="58" y="18"/>
                </a:cubicBezTo>
                <a:cubicBezTo>
                  <a:pt x="55" y="20"/>
                  <a:pt x="55" y="20"/>
                  <a:pt x="55" y="20"/>
                </a:cubicBezTo>
                <a:cubicBezTo>
                  <a:pt x="55" y="23"/>
                  <a:pt x="55" y="23"/>
                  <a:pt x="55" y="23"/>
                </a:cubicBezTo>
                <a:cubicBezTo>
                  <a:pt x="53" y="20"/>
                  <a:pt x="53" y="20"/>
                  <a:pt x="53" y="20"/>
                </a:cubicBezTo>
                <a:cubicBezTo>
                  <a:pt x="50" y="21"/>
                  <a:pt x="50" y="21"/>
                  <a:pt x="50" y="21"/>
                </a:cubicBezTo>
                <a:cubicBezTo>
                  <a:pt x="52" y="19"/>
                  <a:pt x="52" y="19"/>
                  <a:pt x="52" y="19"/>
                </a:cubicBezTo>
                <a:cubicBezTo>
                  <a:pt x="50" y="16"/>
                  <a:pt x="50" y="16"/>
                  <a:pt x="50" y="16"/>
                </a:cubicBezTo>
                <a:lnTo>
                  <a:pt x="53" y="17"/>
                </a:lnTo>
                <a:close/>
                <a:moveTo>
                  <a:pt x="52" y="61"/>
                </a:moveTo>
                <a:cubicBezTo>
                  <a:pt x="56" y="56"/>
                  <a:pt x="56" y="56"/>
                  <a:pt x="56" y="56"/>
                </a:cubicBezTo>
                <a:cubicBezTo>
                  <a:pt x="57" y="63"/>
                  <a:pt x="57" y="63"/>
                  <a:pt x="57" y="63"/>
                </a:cubicBezTo>
                <a:cubicBezTo>
                  <a:pt x="63" y="65"/>
                  <a:pt x="63" y="65"/>
                  <a:pt x="63" y="65"/>
                </a:cubicBezTo>
                <a:cubicBezTo>
                  <a:pt x="57" y="68"/>
                  <a:pt x="57" y="68"/>
                  <a:pt x="57" y="68"/>
                </a:cubicBezTo>
                <a:cubicBezTo>
                  <a:pt x="57" y="75"/>
                  <a:pt x="57" y="75"/>
                  <a:pt x="57" y="75"/>
                </a:cubicBezTo>
                <a:cubicBezTo>
                  <a:pt x="52" y="69"/>
                  <a:pt x="52" y="69"/>
                  <a:pt x="52" y="69"/>
                </a:cubicBezTo>
                <a:cubicBezTo>
                  <a:pt x="46" y="71"/>
                  <a:pt x="46" y="71"/>
                  <a:pt x="46" y="71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0"/>
                  <a:pt x="45" y="60"/>
                  <a:pt x="45" y="60"/>
                </a:cubicBezTo>
                <a:lnTo>
                  <a:pt x="52" y="61"/>
                </a:lnTo>
                <a:close/>
                <a:moveTo>
                  <a:pt x="29" y="97"/>
                </a:moveTo>
                <a:cubicBezTo>
                  <a:pt x="34" y="90"/>
                  <a:pt x="34" y="90"/>
                  <a:pt x="34" y="90"/>
                </a:cubicBezTo>
                <a:cubicBezTo>
                  <a:pt x="35" y="99"/>
                  <a:pt x="35" y="99"/>
                  <a:pt x="35" y="99"/>
                </a:cubicBezTo>
                <a:cubicBezTo>
                  <a:pt x="43" y="102"/>
                  <a:pt x="43" y="102"/>
                  <a:pt x="43" y="102"/>
                </a:cubicBezTo>
                <a:cubicBezTo>
                  <a:pt x="35" y="105"/>
                  <a:pt x="35" y="105"/>
                  <a:pt x="35" y="105"/>
                </a:cubicBezTo>
                <a:cubicBezTo>
                  <a:pt x="35" y="114"/>
                  <a:pt x="35" y="114"/>
                  <a:pt x="35" y="114"/>
                </a:cubicBezTo>
                <a:cubicBezTo>
                  <a:pt x="29" y="107"/>
                  <a:pt x="29" y="107"/>
                  <a:pt x="29" y="10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26" y="102"/>
                  <a:pt x="26" y="102"/>
                  <a:pt x="26" y="102"/>
                </a:cubicBezTo>
                <a:cubicBezTo>
                  <a:pt x="20" y="95"/>
                  <a:pt x="20" y="95"/>
                  <a:pt x="20" y="95"/>
                </a:cubicBezTo>
                <a:lnTo>
                  <a:pt x="29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" name="Freeform 233"/>
          <p:cNvSpPr/>
          <p:nvPr/>
        </p:nvSpPr>
        <p:spPr bwMode="auto">
          <a:xfrm>
            <a:off x="5361517" y="5168900"/>
            <a:ext cx="431800" cy="131233"/>
          </a:xfrm>
          <a:custGeom>
            <a:avLst/>
            <a:gdLst>
              <a:gd name="T0" fmla="*/ 142 w 144"/>
              <a:gd name="T1" fmla="*/ 11 h 44"/>
              <a:gd name="T2" fmla="*/ 127 w 144"/>
              <a:gd name="T3" fmla="*/ 2 h 44"/>
              <a:gd name="T4" fmla="*/ 126 w 144"/>
              <a:gd name="T5" fmla="*/ 2 h 44"/>
              <a:gd name="T6" fmla="*/ 19 w 144"/>
              <a:gd name="T7" fmla="*/ 2 h 44"/>
              <a:gd name="T8" fmla="*/ 17 w 144"/>
              <a:gd name="T9" fmla="*/ 2 h 44"/>
              <a:gd name="T10" fmla="*/ 2 w 144"/>
              <a:gd name="T11" fmla="*/ 10 h 44"/>
              <a:gd name="T12" fmla="*/ 11 w 144"/>
              <a:gd name="T13" fmla="*/ 26 h 44"/>
              <a:gd name="T14" fmla="*/ 133 w 144"/>
              <a:gd name="T15" fmla="*/ 26 h 44"/>
              <a:gd name="T16" fmla="*/ 142 w 144"/>
              <a:gd name="T17" fmla="*/ 1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4" h="44">
                <a:moveTo>
                  <a:pt x="142" y="11"/>
                </a:moveTo>
                <a:cubicBezTo>
                  <a:pt x="140" y="4"/>
                  <a:pt x="133" y="0"/>
                  <a:pt x="127" y="2"/>
                </a:cubicBezTo>
                <a:cubicBezTo>
                  <a:pt x="127" y="2"/>
                  <a:pt x="126" y="2"/>
                  <a:pt x="126" y="2"/>
                </a:cubicBezTo>
                <a:cubicBezTo>
                  <a:pt x="69" y="18"/>
                  <a:pt x="19" y="2"/>
                  <a:pt x="19" y="2"/>
                </a:cubicBezTo>
                <a:cubicBezTo>
                  <a:pt x="18" y="2"/>
                  <a:pt x="18" y="2"/>
                  <a:pt x="17" y="2"/>
                </a:cubicBezTo>
                <a:cubicBezTo>
                  <a:pt x="11" y="0"/>
                  <a:pt x="4" y="4"/>
                  <a:pt x="2" y="10"/>
                </a:cubicBezTo>
                <a:cubicBezTo>
                  <a:pt x="0" y="17"/>
                  <a:pt x="4" y="24"/>
                  <a:pt x="11" y="26"/>
                </a:cubicBezTo>
                <a:cubicBezTo>
                  <a:pt x="13" y="27"/>
                  <a:pt x="68" y="44"/>
                  <a:pt x="133" y="26"/>
                </a:cubicBezTo>
                <a:cubicBezTo>
                  <a:pt x="140" y="24"/>
                  <a:pt x="144" y="17"/>
                  <a:pt x="14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" name="Freeform 234"/>
          <p:cNvSpPr/>
          <p:nvPr/>
        </p:nvSpPr>
        <p:spPr bwMode="auto">
          <a:xfrm>
            <a:off x="6087533" y="4836584"/>
            <a:ext cx="690033" cy="374649"/>
          </a:xfrm>
          <a:custGeom>
            <a:avLst/>
            <a:gdLst>
              <a:gd name="T0" fmla="*/ 194 w 229"/>
              <a:gd name="T1" fmla="*/ 71 h 124"/>
              <a:gd name="T2" fmla="*/ 194 w 229"/>
              <a:gd name="T3" fmla="*/ 63 h 124"/>
              <a:gd name="T4" fmla="*/ 146 w 229"/>
              <a:gd name="T5" fmla="*/ 63 h 124"/>
              <a:gd name="T6" fmla="*/ 151 w 229"/>
              <a:gd name="T7" fmla="*/ 55 h 124"/>
              <a:gd name="T8" fmla="*/ 160 w 229"/>
              <a:gd name="T9" fmla="*/ 48 h 124"/>
              <a:gd name="T10" fmla="*/ 168 w 229"/>
              <a:gd name="T11" fmla="*/ 34 h 124"/>
              <a:gd name="T12" fmla="*/ 180 w 229"/>
              <a:gd name="T13" fmla="*/ 18 h 124"/>
              <a:gd name="T14" fmla="*/ 180 w 229"/>
              <a:gd name="T15" fmla="*/ 0 h 124"/>
              <a:gd name="T16" fmla="*/ 124 w 229"/>
              <a:gd name="T17" fmla="*/ 29 h 124"/>
              <a:gd name="T18" fmla="*/ 119 w 229"/>
              <a:gd name="T19" fmla="*/ 49 h 124"/>
              <a:gd name="T20" fmla="*/ 120 w 229"/>
              <a:gd name="T21" fmla="*/ 63 h 124"/>
              <a:gd name="T22" fmla="*/ 114 w 229"/>
              <a:gd name="T23" fmla="*/ 63 h 124"/>
              <a:gd name="T24" fmla="*/ 115 w 229"/>
              <a:gd name="T25" fmla="*/ 60 h 124"/>
              <a:gd name="T26" fmla="*/ 93 w 229"/>
              <a:gd name="T27" fmla="*/ 39 h 124"/>
              <a:gd name="T28" fmla="*/ 72 w 229"/>
              <a:gd name="T29" fmla="*/ 60 h 124"/>
              <a:gd name="T30" fmla="*/ 72 w 229"/>
              <a:gd name="T31" fmla="*/ 66 h 124"/>
              <a:gd name="T32" fmla="*/ 66 w 229"/>
              <a:gd name="T33" fmla="*/ 66 h 124"/>
              <a:gd name="T34" fmla="*/ 57 w 229"/>
              <a:gd name="T35" fmla="*/ 59 h 124"/>
              <a:gd name="T36" fmla="*/ 48 w 229"/>
              <a:gd name="T37" fmla="*/ 66 h 124"/>
              <a:gd name="T38" fmla="*/ 27 w 229"/>
              <a:gd name="T39" fmla="*/ 66 h 124"/>
              <a:gd name="T40" fmla="*/ 4 w 229"/>
              <a:gd name="T41" fmla="*/ 54 h 124"/>
              <a:gd name="T42" fmla="*/ 0 w 229"/>
              <a:gd name="T43" fmla="*/ 54 h 124"/>
              <a:gd name="T44" fmla="*/ 0 w 229"/>
              <a:gd name="T45" fmla="*/ 81 h 124"/>
              <a:gd name="T46" fmla="*/ 4 w 229"/>
              <a:gd name="T47" fmla="*/ 81 h 124"/>
              <a:gd name="T48" fmla="*/ 27 w 229"/>
              <a:gd name="T49" fmla="*/ 69 h 124"/>
              <a:gd name="T50" fmla="*/ 48 w 229"/>
              <a:gd name="T51" fmla="*/ 69 h 124"/>
              <a:gd name="T52" fmla="*/ 57 w 229"/>
              <a:gd name="T53" fmla="*/ 77 h 124"/>
              <a:gd name="T54" fmla="*/ 66 w 229"/>
              <a:gd name="T55" fmla="*/ 69 h 124"/>
              <a:gd name="T56" fmla="*/ 73 w 229"/>
              <a:gd name="T57" fmla="*/ 69 h 124"/>
              <a:gd name="T58" fmla="*/ 93 w 229"/>
              <a:gd name="T59" fmla="*/ 82 h 124"/>
              <a:gd name="T60" fmla="*/ 99 w 229"/>
              <a:gd name="T61" fmla="*/ 81 h 124"/>
              <a:gd name="T62" fmla="*/ 101 w 229"/>
              <a:gd name="T63" fmla="*/ 83 h 124"/>
              <a:gd name="T64" fmla="*/ 69 w 229"/>
              <a:gd name="T65" fmla="*/ 72 h 124"/>
              <a:gd name="T66" fmla="*/ 43 w 229"/>
              <a:gd name="T67" fmla="*/ 99 h 124"/>
              <a:gd name="T68" fmla="*/ 109 w 229"/>
              <a:gd name="T69" fmla="*/ 92 h 124"/>
              <a:gd name="T70" fmla="*/ 194 w 229"/>
              <a:gd name="T71" fmla="*/ 124 h 124"/>
              <a:gd name="T72" fmla="*/ 194 w 229"/>
              <a:gd name="T73" fmla="*/ 88 h 124"/>
              <a:gd name="T74" fmla="*/ 194 w 229"/>
              <a:gd name="T75" fmla="*/ 71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9" h="124">
                <a:moveTo>
                  <a:pt x="194" y="71"/>
                </a:moveTo>
                <a:cubicBezTo>
                  <a:pt x="194" y="63"/>
                  <a:pt x="194" y="63"/>
                  <a:pt x="194" y="63"/>
                </a:cubicBezTo>
                <a:cubicBezTo>
                  <a:pt x="146" y="63"/>
                  <a:pt x="146" y="63"/>
                  <a:pt x="146" y="63"/>
                </a:cubicBezTo>
                <a:cubicBezTo>
                  <a:pt x="152" y="60"/>
                  <a:pt x="151" y="55"/>
                  <a:pt x="151" y="55"/>
                </a:cubicBezTo>
                <a:cubicBezTo>
                  <a:pt x="161" y="56"/>
                  <a:pt x="160" y="48"/>
                  <a:pt x="160" y="48"/>
                </a:cubicBezTo>
                <a:cubicBezTo>
                  <a:pt x="173" y="47"/>
                  <a:pt x="168" y="34"/>
                  <a:pt x="168" y="34"/>
                </a:cubicBezTo>
                <a:cubicBezTo>
                  <a:pt x="183" y="29"/>
                  <a:pt x="180" y="18"/>
                  <a:pt x="180" y="18"/>
                </a:cubicBezTo>
                <a:cubicBezTo>
                  <a:pt x="196" y="2"/>
                  <a:pt x="180" y="0"/>
                  <a:pt x="180" y="0"/>
                </a:cubicBezTo>
                <a:cubicBezTo>
                  <a:pt x="177" y="13"/>
                  <a:pt x="138" y="24"/>
                  <a:pt x="124" y="29"/>
                </a:cubicBezTo>
                <a:cubicBezTo>
                  <a:pt x="111" y="33"/>
                  <a:pt x="105" y="38"/>
                  <a:pt x="119" y="49"/>
                </a:cubicBezTo>
                <a:cubicBezTo>
                  <a:pt x="125" y="55"/>
                  <a:pt x="124" y="60"/>
                  <a:pt x="120" y="63"/>
                </a:cubicBezTo>
                <a:cubicBezTo>
                  <a:pt x="114" y="63"/>
                  <a:pt x="114" y="63"/>
                  <a:pt x="114" y="63"/>
                </a:cubicBezTo>
                <a:cubicBezTo>
                  <a:pt x="114" y="62"/>
                  <a:pt x="115" y="61"/>
                  <a:pt x="115" y="60"/>
                </a:cubicBezTo>
                <a:cubicBezTo>
                  <a:pt x="115" y="49"/>
                  <a:pt x="105" y="39"/>
                  <a:pt x="93" y="39"/>
                </a:cubicBezTo>
                <a:cubicBezTo>
                  <a:pt x="81" y="39"/>
                  <a:pt x="72" y="49"/>
                  <a:pt x="72" y="60"/>
                </a:cubicBezTo>
                <a:cubicBezTo>
                  <a:pt x="72" y="62"/>
                  <a:pt x="72" y="64"/>
                  <a:pt x="72" y="66"/>
                </a:cubicBezTo>
                <a:cubicBezTo>
                  <a:pt x="66" y="66"/>
                  <a:pt x="66" y="66"/>
                  <a:pt x="66" y="66"/>
                </a:cubicBezTo>
                <a:cubicBezTo>
                  <a:pt x="65" y="62"/>
                  <a:pt x="62" y="59"/>
                  <a:pt x="57" y="59"/>
                </a:cubicBezTo>
                <a:cubicBezTo>
                  <a:pt x="53" y="59"/>
                  <a:pt x="49" y="62"/>
                  <a:pt x="48" y="66"/>
                </a:cubicBezTo>
                <a:cubicBezTo>
                  <a:pt x="27" y="66"/>
                  <a:pt x="27" y="66"/>
                  <a:pt x="27" y="66"/>
                </a:cubicBezTo>
                <a:cubicBezTo>
                  <a:pt x="27" y="66"/>
                  <a:pt x="8" y="65"/>
                  <a:pt x="4" y="54"/>
                </a:cubicBezTo>
                <a:cubicBezTo>
                  <a:pt x="4" y="54"/>
                  <a:pt x="0" y="50"/>
                  <a:pt x="0" y="54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4"/>
                  <a:pt x="4" y="81"/>
                  <a:pt x="4" y="81"/>
                </a:cubicBezTo>
                <a:cubicBezTo>
                  <a:pt x="8" y="69"/>
                  <a:pt x="27" y="69"/>
                  <a:pt x="27" y="69"/>
                </a:cubicBezTo>
                <a:cubicBezTo>
                  <a:pt x="48" y="69"/>
                  <a:pt x="48" y="69"/>
                  <a:pt x="48" y="69"/>
                </a:cubicBezTo>
                <a:cubicBezTo>
                  <a:pt x="49" y="73"/>
                  <a:pt x="52" y="77"/>
                  <a:pt x="57" y="77"/>
                </a:cubicBezTo>
                <a:cubicBezTo>
                  <a:pt x="62" y="77"/>
                  <a:pt x="66" y="73"/>
                  <a:pt x="66" y="69"/>
                </a:cubicBezTo>
                <a:cubicBezTo>
                  <a:pt x="73" y="69"/>
                  <a:pt x="73" y="69"/>
                  <a:pt x="73" y="69"/>
                </a:cubicBezTo>
                <a:cubicBezTo>
                  <a:pt x="76" y="76"/>
                  <a:pt x="84" y="82"/>
                  <a:pt x="93" y="82"/>
                </a:cubicBezTo>
                <a:cubicBezTo>
                  <a:pt x="95" y="82"/>
                  <a:pt x="97" y="81"/>
                  <a:pt x="99" y="81"/>
                </a:cubicBezTo>
                <a:cubicBezTo>
                  <a:pt x="100" y="82"/>
                  <a:pt x="100" y="83"/>
                  <a:pt x="101" y="83"/>
                </a:cubicBezTo>
                <a:cubicBezTo>
                  <a:pt x="93" y="87"/>
                  <a:pt x="81" y="89"/>
                  <a:pt x="69" y="72"/>
                </a:cubicBezTo>
                <a:cubicBezTo>
                  <a:pt x="43" y="99"/>
                  <a:pt x="43" y="99"/>
                  <a:pt x="43" y="99"/>
                </a:cubicBezTo>
                <a:cubicBezTo>
                  <a:pt x="43" y="99"/>
                  <a:pt x="85" y="124"/>
                  <a:pt x="109" y="92"/>
                </a:cubicBezTo>
                <a:cubicBezTo>
                  <a:pt x="136" y="115"/>
                  <a:pt x="194" y="124"/>
                  <a:pt x="194" y="124"/>
                </a:cubicBezTo>
                <a:cubicBezTo>
                  <a:pt x="194" y="88"/>
                  <a:pt x="194" y="88"/>
                  <a:pt x="194" y="88"/>
                </a:cubicBezTo>
                <a:cubicBezTo>
                  <a:pt x="229" y="100"/>
                  <a:pt x="205" y="79"/>
                  <a:pt x="194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" name="Freeform 235"/>
          <p:cNvSpPr>
            <a:spLocks noEditPoints="1"/>
          </p:cNvSpPr>
          <p:nvPr/>
        </p:nvSpPr>
        <p:spPr bwMode="auto">
          <a:xfrm>
            <a:off x="6995584" y="4885267"/>
            <a:ext cx="554567" cy="277284"/>
          </a:xfrm>
          <a:custGeom>
            <a:avLst/>
            <a:gdLst>
              <a:gd name="T0" fmla="*/ 97 w 184"/>
              <a:gd name="T1" fmla="*/ 16 h 92"/>
              <a:gd name="T2" fmla="*/ 109 w 184"/>
              <a:gd name="T3" fmla="*/ 21 h 92"/>
              <a:gd name="T4" fmla="*/ 136 w 184"/>
              <a:gd name="T5" fmla="*/ 16 h 92"/>
              <a:gd name="T6" fmla="*/ 124 w 184"/>
              <a:gd name="T7" fmla="*/ 21 h 92"/>
              <a:gd name="T8" fmla="*/ 136 w 184"/>
              <a:gd name="T9" fmla="*/ 16 h 92"/>
              <a:gd name="T10" fmla="*/ 110 w 184"/>
              <a:gd name="T11" fmla="*/ 16 h 92"/>
              <a:gd name="T12" fmla="*/ 122 w 184"/>
              <a:gd name="T13" fmla="*/ 21 h 92"/>
              <a:gd name="T14" fmla="*/ 95 w 184"/>
              <a:gd name="T15" fmla="*/ 16 h 92"/>
              <a:gd name="T16" fmla="*/ 83 w 184"/>
              <a:gd name="T17" fmla="*/ 21 h 92"/>
              <a:gd name="T18" fmla="*/ 95 w 184"/>
              <a:gd name="T19" fmla="*/ 16 h 92"/>
              <a:gd name="T20" fmla="*/ 171 w 184"/>
              <a:gd name="T21" fmla="*/ 32 h 92"/>
              <a:gd name="T22" fmla="*/ 165 w 184"/>
              <a:gd name="T23" fmla="*/ 32 h 92"/>
              <a:gd name="T24" fmla="*/ 135 w 184"/>
              <a:gd name="T25" fmla="*/ 23 h 92"/>
              <a:gd name="T26" fmla="*/ 125 w 184"/>
              <a:gd name="T27" fmla="*/ 32 h 92"/>
              <a:gd name="T28" fmla="*/ 121 w 184"/>
              <a:gd name="T29" fmla="*/ 23 h 92"/>
              <a:gd name="T30" fmla="*/ 112 w 184"/>
              <a:gd name="T31" fmla="*/ 32 h 92"/>
              <a:gd name="T32" fmla="*/ 107 w 184"/>
              <a:gd name="T33" fmla="*/ 23 h 92"/>
              <a:gd name="T34" fmla="*/ 98 w 184"/>
              <a:gd name="T35" fmla="*/ 32 h 92"/>
              <a:gd name="T36" fmla="*/ 94 w 184"/>
              <a:gd name="T37" fmla="*/ 23 h 92"/>
              <a:gd name="T38" fmla="*/ 84 w 184"/>
              <a:gd name="T39" fmla="*/ 32 h 92"/>
              <a:gd name="T40" fmla="*/ 68 w 184"/>
              <a:gd name="T41" fmla="*/ 32 h 92"/>
              <a:gd name="T42" fmla="*/ 0 w 184"/>
              <a:gd name="T43" fmla="*/ 78 h 92"/>
              <a:gd name="T44" fmla="*/ 42 w 184"/>
              <a:gd name="T45" fmla="*/ 60 h 92"/>
              <a:gd name="T46" fmla="*/ 60 w 184"/>
              <a:gd name="T47" fmla="*/ 92 h 92"/>
              <a:gd name="T48" fmla="*/ 158 w 184"/>
              <a:gd name="T49" fmla="*/ 68 h 92"/>
              <a:gd name="T50" fmla="*/ 151 w 184"/>
              <a:gd name="T51" fmla="*/ 42 h 92"/>
              <a:gd name="T52" fmla="*/ 168 w 184"/>
              <a:gd name="T53" fmla="*/ 44 h 92"/>
              <a:gd name="T54" fmla="*/ 178 w 184"/>
              <a:gd name="T55" fmla="*/ 42 h 92"/>
              <a:gd name="T56" fmla="*/ 184 w 184"/>
              <a:gd name="T57" fmla="*/ 30 h 92"/>
              <a:gd name="T58" fmla="*/ 148 w 184"/>
              <a:gd name="T59" fmla="*/ 66 h 92"/>
              <a:gd name="T60" fmla="*/ 67 w 184"/>
              <a:gd name="T61" fmla="*/ 83 h 92"/>
              <a:gd name="T62" fmla="*/ 51 w 184"/>
              <a:gd name="T63" fmla="*/ 60 h 92"/>
              <a:gd name="T64" fmla="*/ 84 w 184"/>
              <a:gd name="T65" fmla="*/ 44 h 92"/>
              <a:gd name="T66" fmla="*/ 94 w 184"/>
              <a:gd name="T67" fmla="*/ 60 h 92"/>
              <a:gd name="T68" fmla="*/ 98 w 184"/>
              <a:gd name="T69" fmla="*/ 44 h 92"/>
              <a:gd name="T70" fmla="*/ 107 w 184"/>
              <a:gd name="T71" fmla="*/ 60 h 92"/>
              <a:gd name="T72" fmla="*/ 112 w 184"/>
              <a:gd name="T73" fmla="*/ 44 h 92"/>
              <a:gd name="T74" fmla="*/ 121 w 184"/>
              <a:gd name="T75" fmla="*/ 60 h 92"/>
              <a:gd name="T76" fmla="*/ 125 w 184"/>
              <a:gd name="T77" fmla="*/ 44 h 92"/>
              <a:gd name="T78" fmla="*/ 135 w 184"/>
              <a:gd name="T79" fmla="*/ 60 h 92"/>
              <a:gd name="T80" fmla="*/ 148 w 184"/>
              <a:gd name="T81" fmla="*/ 60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84" h="92">
                <a:moveTo>
                  <a:pt x="109" y="16"/>
                </a:moveTo>
                <a:cubicBezTo>
                  <a:pt x="97" y="16"/>
                  <a:pt x="97" y="16"/>
                  <a:pt x="97" y="16"/>
                </a:cubicBezTo>
                <a:cubicBezTo>
                  <a:pt x="97" y="21"/>
                  <a:pt x="97" y="21"/>
                  <a:pt x="97" y="21"/>
                </a:cubicBezTo>
                <a:cubicBezTo>
                  <a:pt x="109" y="21"/>
                  <a:pt x="109" y="21"/>
                  <a:pt x="109" y="21"/>
                </a:cubicBezTo>
                <a:lnTo>
                  <a:pt x="109" y="16"/>
                </a:lnTo>
                <a:close/>
                <a:moveTo>
                  <a:pt x="136" y="16"/>
                </a:moveTo>
                <a:cubicBezTo>
                  <a:pt x="124" y="16"/>
                  <a:pt x="124" y="16"/>
                  <a:pt x="124" y="16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36" y="21"/>
                  <a:pt x="136" y="21"/>
                  <a:pt x="136" y="21"/>
                </a:cubicBezTo>
                <a:lnTo>
                  <a:pt x="136" y="16"/>
                </a:lnTo>
                <a:close/>
                <a:moveTo>
                  <a:pt x="122" y="16"/>
                </a:moveTo>
                <a:cubicBezTo>
                  <a:pt x="110" y="16"/>
                  <a:pt x="110" y="16"/>
                  <a:pt x="110" y="16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22" y="21"/>
                  <a:pt x="122" y="21"/>
                  <a:pt x="122" y="21"/>
                </a:cubicBezTo>
                <a:lnTo>
                  <a:pt x="122" y="16"/>
                </a:lnTo>
                <a:close/>
                <a:moveTo>
                  <a:pt x="95" y="16"/>
                </a:moveTo>
                <a:cubicBezTo>
                  <a:pt x="83" y="16"/>
                  <a:pt x="83" y="16"/>
                  <a:pt x="83" y="16"/>
                </a:cubicBezTo>
                <a:cubicBezTo>
                  <a:pt x="83" y="21"/>
                  <a:pt x="83" y="21"/>
                  <a:pt x="83" y="21"/>
                </a:cubicBezTo>
                <a:cubicBezTo>
                  <a:pt x="95" y="21"/>
                  <a:pt x="95" y="21"/>
                  <a:pt x="95" y="21"/>
                </a:cubicBezTo>
                <a:lnTo>
                  <a:pt x="95" y="16"/>
                </a:lnTo>
                <a:close/>
                <a:moveTo>
                  <a:pt x="178" y="32"/>
                </a:moveTo>
                <a:cubicBezTo>
                  <a:pt x="171" y="32"/>
                  <a:pt x="171" y="32"/>
                  <a:pt x="171" y="32"/>
                </a:cubicBezTo>
                <a:cubicBezTo>
                  <a:pt x="171" y="31"/>
                  <a:pt x="169" y="30"/>
                  <a:pt x="168" y="30"/>
                </a:cubicBezTo>
                <a:cubicBezTo>
                  <a:pt x="166" y="30"/>
                  <a:pt x="165" y="31"/>
                  <a:pt x="165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5" y="23"/>
                  <a:pt x="135" y="23"/>
                  <a:pt x="135" y="23"/>
                </a:cubicBezTo>
                <a:cubicBezTo>
                  <a:pt x="125" y="23"/>
                  <a:pt x="125" y="23"/>
                  <a:pt x="125" y="23"/>
                </a:cubicBezTo>
                <a:cubicBezTo>
                  <a:pt x="125" y="32"/>
                  <a:pt x="125" y="32"/>
                  <a:pt x="125" y="32"/>
                </a:cubicBezTo>
                <a:cubicBezTo>
                  <a:pt x="121" y="32"/>
                  <a:pt x="121" y="32"/>
                  <a:pt x="121" y="32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12" y="23"/>
                  <a:pt x="112" y="23"/>
                  <a:pt x="112" y="23"/>
                </a:cubicBezTo>
                <a:cubicBezTo>
                  <a:pt x="112" y="32"/>
                  <a:pt x="112" y="32"/>
                  <a:pt x="112" y="32"/>
                </a:cubicBezTo>
                <a:cubicBezTo>
                  <a:pt x="107" y="32"/>
                  <a:pt x="107" y="32"/>
                  <a:pt x="107" y="32"/>
                </a:cubicBezTo>
                <a:cubicBezTo>
                  <a:pt x="107" y="23"/>
                  <a:pt x="107" y="23"/>
                  <a:pt x="107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8" y="32"/>
                  <a:pt x="98" y="32"/>
                  <a:pt x="98" y="32"/>
                </a:cubicBezTo>
                <a:cubicBezTo>
                  <a:pt x="94" y="32"/>
                  <a:pt x="94" y="32"/>
                  <a:pt x="94" y="32"/>
                </a:cubicBezTo>
                <a:cubicBezTo>
                  <a:pt x="94" y="23"/>
                  <a:pt x="94" y="23"/>
                  <a:pt x="94" y="23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32"/>
                  <a:pt x="84" y="32"/>
                  <a:pt x="84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68" y="32"/>
                  <a:pt x="68" y="32"/>
                  <a:pt x="68" y="32"/>
                </a:cubicBezTo>
                <a:cubicBezTo>
                  <a:pt x="14" y="32"/>
                  <a:pt x="0" y="0"/>
                  <a:pt x="0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17" y="59"/>
                  <a:pt x="34" y="51"/>
                  <a:pt x="46" y="46"/>
                </a:cubicBezTo>
                <a:cubicBezTo>
                  <a:pt x="44" y="50"/>
                  <a:pt x="42" y="55"/>
                  <a:pt x="42" y="60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81"/>
                  <a:pt x="50" y="92"/>
                  <a:pt x="60" y="92"/>
                </a:cubicBezTo>
                <a:cubicBezTo>
                  <a:pt x="139" y="92"/>
                  <a:pt x="139" y="92"/>
                  <a:pt x="139" y="92"/>
                </a:cubicBezTo>
                <a:cubicBezTo>
                  <a:pt x="149" y="92"/>
                  <a:pt x="158" y="81"/>
                  <a:pt x="158" y="68"/>
                </a:cubicBezTo>
                <a:cubicBezTo>
                  <a:pt x="158" y="60"/>
                  <a:pt x="158" y="60"/>
                  <a:pt x="158" y="60"/>
                </a:cubicBezTo>
                <a:cubicBezTo>
                  <a:pt x="158" y="53"/>
                  <a:pt x="155" y="47"/>
                  <a:pt x="151" y="42"/>
                </a:cubicBezTo>
                <a:cubicBezTo>
                  <a:pt x="165" y="42"/>
                  <a:pt x="165" y="42"/>
                  <a:pt x="165" y="42"/>
                </a:cubicBezTo>
                <a:cubicBezTo>
                  <a:pt x="165" y="44"/>
                  <a:pt x="167" y="44"/>
                  <a:pt x="168" y="44"/>
                </a:cubicBezTo>
                <a:cubicBezTo>
                  <a:pt x="169" y="44"/>
                  <a:pt x="171" y="44"/>
                  <a:pt x="171" y="42"/>
                </a:cubicBezTo>
                <a:cubicBezTo>
                  <a:pt x="178" y="42"/>
                  <a:pt x="178" y="42"/>
                  <a:pt x="178" y="42"/>
                </a:cubicBezTo>
                <a:cubicBezTo>
                  <a:pt x="179" y="44"/>
                  <a:pt x="181" y="46"/>
                  <a:pt x="184" y="46"/>
                </a:cubicBezTo>
                <a:cubicBezTo>
                  <a:pt x="184" y="30"/>
                  <a:pt x="184" y="30"/>
                  <a:pt x="184" y="30"/>
                </a:cubicBezTo>
                <a:cubicBezTo>
                  <a:pt x="182" y="30"/>
                  <a:pt x="180" y="31"/>
                  <a:pt x="178" y="32"/>
                </a:cubicBezTo>
                <a:close/>
                <a:moveTo>
                  <a:pt x="148" y="66"/>
                </a:moveTo>
                <a:cubicBezTo>
                  <a:pt x="148" y="76"/>
                  <a:pt x="141" y="83"/>
                  <a:pt x="133" y="83"/>
                </a:cubicBezTo>
                <a:cubicBezTo>
                  <a:pt x="67" y="83"/>
                  <a:pt x="67" y="83"/>
                  <a:pt x="67" y="83"/>
                </a:cubicBezTo>
                <a:cubicBezTo>
                  <a:pt x="58" y="83"/>
                  <a:pt x="51" y="76"/>
                  <a:pt x="51" y="66"/>
                </a:cubicBezTo>
                <a:cubicBezTo>
                  <a:pt x="51" y="60"/>
                  <a:pt x="51" y="60"/>
                  <a:pt x="51" y="60"/>
                </a:cubicBezTo>
                <a:cubicBezTo>
                  <a:pt x="51" y="51"/>
                  <a:pt x="58" y="44"/>
                  <a:pt x="67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4" y="60"/>
                  <a:pt x="84" y="60"/>
                  <a:pt x="84" y="60"/>
                </a:cubicBezTo>
                <a:cubicBezTo>
                  <a:pt x="94" y="60"/>
                  <a:pt x="94" y="60"/>
                  <a:pt x="94" y="60"/>
                </a:cubicBezTo>
                <a:cubicBezTo>
                  <a:pt x="94" y="44"/>
                  <a:pt x="94" y="44"/>
                  <a:pt x="94" y="44"/>
                </a:cubicBezTo>
                <a:cubicBezTo>
                  <a:pt x="98" y="44"/>
                  <a:pt x="98" y="44"/>
                  <a:pt x="98" y="44"/>
                </a:cubicBezTo>
                <a:cubicBezTo>
                  <a:pt x="98" y="60"/>
                  <a:pt x="98" y="60"/>
                  <a:pt x="98" y="60"/>
                </a:cubicBezTo>
                <a:cubicBezTo>
                  <a:pt x="107" y="60"/>
                  <a:pt x="107" y="60"/>
                  <a:pt x="107" y="60"/>
                </a:cubicBezTo>
                <a:cubicBezTo>
                  <a:pt x="107" y="44"/>
                  <a:pt x="107" y="44"/>
                  <a:pt x="107" y="44"/>
                </a:cubicBezTo>
                <a:cubicBezTo>
                  <a:pt x="112" y="44"/>
                  <a:pt x="112" y="44"/>
                  <a:pt x="112" y="44"/>
                </a:cubicBezTo>
                <a:cubicBezTo>
                  <a:pt x="112" y="60"/>
                  <a:pt x="112" y="60"/>
                  <a:pt x="112" y="60"/>
                </a:cubicBezTo>
                <a:cubicBezTo>
                  <a:pt x="121" y="60"/>
                  <a:pt x="121" y="60"/>
                  <a:pt x="121" y="60"/>
                </a:cubicBezTo>
                <a:cubicBezTo>
                  <a:pt x="121" y="44"/>
                  <a:pt x="121" y="44"/>
                  <a:pt x="121" y="44"/>
                </a:cubicBezTo>
                <a:cubicBezTo>
                  <a:pt x="125" y="44"/>
                  <a:pt x="125" y="44"/>
                  <a:pt x="125" y="44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135" y="60"/>
                  <a:pt x="135" y="60"/>
                  <a:pt x="135" y="60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42" y="45"/>
                  <a:pt x="148" y="52"/>
                  <a:pt x="148" y="60"/>
                </a:cubicBezTo>
                <a:lnTo>
                  <a:pt x="148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" name="Freeform 236"/>
          <p:cNvSpPr>
            <a:spLocks noEditPoints="1"/>
          </p:cNvSpPr>
          <p:nvPr/>
        </p:nvSpPr>
        <p:spPr bwMode="auto">
          <a:xfrm>
            <a:off x="7979833" y="4764617"/>
            <a:ext cx="294217" cy="469900"/>
          </a:xfrm>
          <a:custGeom>
            <a:avLst/>
            <a:gdLst>
              <a:gd name="T0" fmla="*/ 73 w 98"/>
              <a:gd name="T1" fmla="*/ 65 h 156"/>
              <a:gd name="T2" fmla="*/ 86 w 98"/>
              <a:gd name="T3" fmla="*/ 37 h 156"/>
              <a:gd name="T4" fmla="*/ 49 w 98"/>
              <a:gd name="T5" fmla="*/ 0 h 156"/>
              <a:gd name="T6" fmla="*/ 12 w 98"/>
              <a:gd name="T7" fmla="*/ 37 h 156"/>
              <a:gd name="T8" fmla="*/ 25 w 98"/>
              <a:gd name="T9" fmla="*/ 65 h 156"/>
              <a:gd name="T10" fmla="*/ 0 w 98"/>
              <a:gd name="T11" fmla="*/ 108 h 156"/>
              <a:gd name="T12" fmla="*/ 49 w 98"/>
              <a:gd name="T13" fmla="*/ 156 h 156"/>
              <a:gd name="T14" fmla="*/ 98 w 98"/>
              <a:gd name="T15" fmla="*/ 108 h 156"/>
              <a:gd name="T16" fmla="*/ 73 w 98"/>
              <a:gd name="T17" fmla="*/ 65 h 156"/>
              <a:gd name="T18" fmla="*/ 61 w 98"/>
              <a:gd name="T19" fmla="*/ 18 h 156"/>
              <a:gd name="T20" fmla="*/ 64 w 98"/>
              <a:gd name="T21" fmla="*/ 27 h 156"/>
              <a:gd name="T22" fmla="*/ 61 w 98"/>
              <a:gd name="T23" fmla="*/ 36 h 156"/>
              <a:gd name="T24" fmla="*/ 58 w 98"/>
              <a:gd name="T25" fmla="*/ 27 h 156"/>
              <a:gd name="T26" fmla="*/ 61 w 98"/>
              <a:gd name="T27" fmla="*/ 18 h 156"/>
              <a:gd name="T28" fmla="*/ 37 w 98"/>
              <a:gd name="T29" fmla="*/ 18 h 156"/>
              <a:gd name="T30" fmla="*/ 40 w 98"/>
              <a:gd name="T31" fmla="*/ 27 h 156"/>
              <a:gd name="T32" fmla="*/ 37 w 98"/>
              <a:gd name="T33" fmla="*/ 36 h 156"/>
              <a:gd name="T34" fmla="*/ 34 w 98"/>
              <a:gd name="T35" fmla="*/ 27 h 156"/>
              <a:gd name="T36" fmla="*/ 37 w 98"/>
              <a:gd name="T37" fmla="*/ 18 h 156"/>
              <a:gd name="T38" fmla="*/ 48 w 98"/>
              <a:gd name="T39" fmla="*/ 118 h 156"/>
              <a:gd name="T40" fmla="*/ 43 w 98"/>
              <a:gd name="T41" fmla="*/ 113 h 156"/>
              <a:gd name="T42" fmla="*/ 48 w 98"/>
              <a:gd name="T43" fmla="*/ 108 h 156"/>
              <a:gd name="T44" fmla="*/ 53 w 98"/>
              <a:gd name="T45" fmla="*/ 113 h 156"/>
              <a:gd name="T46" fmla="*/ 48 w 98"/>
              <a:gd name="T47" fmla="*/ 118 h 156"/>
              <a:gd name="T48" fmla="*/ 48 w 98"/>
              <a:gd name="T49" fmla="*/ 88 h 156"/>
              <a:gd name="T50" fmla="*/ 43 w 98"/>
              <a:gd name="T51" fmla="*/ 83 h 156"/>
              <a:gd name="T52" fmla="*/ 48 w 98"/>
              <a:gd name="T53" fmla="*/ 78 h 156"/>
              <a:gd name="T54" fmla="*/ 53 w 98"/>
              <a:gd name="T55" fmla="*/ 83 h 156"/>
              <a:gd name="T56" fmla="*/ 48 w 98"/>
              <a:gd name="T57" fmla="*/ 88 h 156"/>
              <a:gd name="T58" fmla="*/ 48 w 98"/>
              <a:gd name="T59" fmla="*/ 64 h 156"/>
              <a:gd name="T60" fmla="*/ 24 w 98"/>
              <a:gd name="T61" fmla="*/ 40 h 156"/>
              <a:gd name="T62" fmla="*/ 25 w 98"/>
              <a:gd name="T63" fmla="*/ 38 h 156"/>
              <a:gd name="T64" fmla="*/ 27 w 98"/>
              <a:gd name="T65" fmla="*/ 40 h 156"/>
              <a:gd name="T66" fmla="*/ 48 w 98"/>
              <a:gd name="T67" fmla="*/ 61 h 156"/>
              <a:gd name="T68" fmla="*/ 70 w 98"/>
              <a:gd name="T69" fmla="*/ 40 h 156"/>
              <a:gd name="T70" fmla="*/ 71 w 98"/>
              <a:gd name="T71" fmla="*/ 38 h 156"/>
              <a:gd name="T72" fmla="*/ 73 w 98"/>
              <a:gd name="T73" fmla="*/ 40 h 156"/>
              <a:gd name="T74" fmla="*/ 48 w 98"/>
              <a:gd name="T75" fmla="*/ 6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98" h="156">
                <a:moveTo>
                  <a:pt x="73" y="65"/>
                </a:moveTo>
                <a:cubicBezTo>
                  <a:pt x="81" y="59"/>
                  <a:pt x="86" y="48"/>
                  <a:pt x="86" y="37"/>
                </a:cubicBezTo>
                <a:cubicBezTo>
                  <a:pt x="86" y="16"/>
                  <a:pt x="70" y="0"/>
                  <a:pt x="49" y="0"/>
                </a:cubicBezTo>
                <a:cubicBezTo>
                  <a:pt x="28" y="0"/>
                  <a:pt x="12" y="16"/>
                  <a:pt x="12" y="37"/>
                </a:cubicBezTo>
                <a:cubicBezTo>
                  <a:pt x="12" y="48"/>
                  <a:pt x="17" y="59"/>
                  <a:pt x="25" y="65"/>
                </a:cubicBezTo>
                <a:cubicBezTo>
                  <a:pt x="10" y="74"/>
                  <a:pt x="0" y="90"/>
                  <a:pt x="0" y="108"/>
                </a:cubicBezTo>
                <a:cubicBezTo>
                  <a:pt x="0" y="135"/>
                  <a:pt x="22" y="156"/>
                  <a:pt x="49" y="156"/>
                </a:cubicBezTo>
                <a:cubicBezTo>
                  <a:pt x="76" y="156"/>
                  <a:pt x="98" y="135"/>
                  <a:pt x="98" y="108"/>
                </a:cubicBezTo>
                <a:cubicBezTo>
                  <a:pt x="98" y="90"/>
                  <a:pt x="88" y="74"/>
                  <a:pt x="73" y="65"/>
                </a:cubicBezTo>
                <a:close/>
                <a:moveTo>
                  <a:pt x="61" y="18"/>
                </a:moveTo>
                <a:cubicBezTo>
                  <a:pt x="63" y="18"/>
                  <a:pt x="64" y="22"/>
                  <a:pt x="64" y="27"/>
                </a:cubicBezTo>
                <a:cubicBezTo>
                  <a:pt x="64" y="32"/>
                  <a:pt x="63" y="36"/>
                  <a:pt x="61" y="36"/>
                </a:cubicBezTo>
                <a:cubicBezTo>
                  <a:pt x="59" y="36"/>
                  <a:pt x="58" y="32"/>
                  <a:pt x="58" y="27"/>
                </a:cubicBezTo>
                <a:cubicBezTo>
                  <a:pt x="58" y="22"/>
                  <a:pt x="59" y="18"/>
                  <a:pt x="61" y="18"/>
                </a:cubicBezTo>
                <a:close/>
                <a:moveTo>
                  <a:pt x="37" y="18"/>
                </a:moveTo>
                <a:cubicBezTo>
                  <a:pt x="38" y="18"/>
                  <a:pt x="40" y="22"/>
                  <a:pt x="40" y="27"/>
                </a:cubicBezTo>
                <a:cubicBezTo>
                  <a:pt x="40" y="32"/>
                  <a:pt x="38" y="36"/>
                  <a:pt x="37" y="36"/>
                </a:cubicBezTo>
                <a:cubicBezTo>
                  <a:pt x="35" y="36"/>
                  <a:pt x="34" y="32"/>
                  <a:pt x="34" y="27"/>
                </a:cubicBezTo>
                <a:cubicBezTo>
                  <a:pt x="34" y="22"/>
                  <a:pt x="35" y="18"/>
                  <a:pt x="37" y="18"/>
                </a:cubicBezTo>
                <a:close/>
                <a:moveTo>
                  <a:pt x="48" y="118"/>
                </a:moveTo>
                <a:cubicBezTo>
                  <a:pt x="45" y="118"/>
                  <a:pt x="43" y="116"/>
                  <a:pt x="43" y="113"/>
                </a:cubicBezTo>
                <a:cubicBezTo>
                  <a:pt x="43" y="110"/>
                  <a:pt x="45" y="108"/>
                  <a:pt x="48" y="108"/>
                </a:cubicBezTo>
                <a:cubicBezTo>
                  <a:pt x="51" y="108"/>
                  <a:pt x="53" y="110"/>
                  <a:pt x="53" y="113"/>
                </a:cubicBezTo>
                <a:cubicBezTo>
                  <a:pt x="53" y="116"/>
                  <a:pt x="51" y="118"/>
                  <a:pt x="48" y="118"/>
                </a:cubicBezTo>
                <a:close/>
                <a:moveTo>
                  <a:pt x="48" y="88"/>
                </a:moveTo>
                <a:cubicBezTo>
                  <a:pt x="45" y="88"/>
                  <a:pt x="43" y="86"/>
                  <a:pt x="43" y="83"/>
                </a:cubicBezTo>
                <a:cubicBezTo>
                  <a:pt x="43" y="80"/>
                  <a:pt x="45" y="78"/>
                  <a:pt x="48" y="78"/>
                </a:cubicBezTo>
                <a:cubicBezTo>
                  <a:pt x="51" y="78"/>
                  <a:pt x="53" y="80"/>
                  <a:pt x="53" y="83"/>
                </a:cubicBezTo>
                <a:cubicBezTo>
                  <a:pt x="53" y="86"/>
                  <a:pt x="51" y="88"/>
                  <a:pt x="48" y="88"/>
                </a:cubicBezTo>
                <a:close/>
                <a:moveTo>
                  <a:pt x="48" y="64"/>
                </a:moveTo>
                <a:cubicBezTo>
                  <a:pt x="35" y="64"/>
                  <a:pt x="24" y="53"/>
                  <a:pt x="24" y="40"/>
                </a:cubicBezTo>
                <a:cubicBezTo>
                  <a:pt x="24" y="39"/>
                  <a:pt x="24" y="38"/>
                  <a:pt x="25" y="38"/>
                </a:cubicBezTo>
                <a:cubicBezTo>
                  <a:pt x="26" y="38"/>
                  <a:pt x="27" y="39"/>
                  <a:pt x="27" y="40"/>
                </a:cubicBezTo>
                <a:cubicBezTo>
                  <a:pt x="27" y="52"/>
                  <a:pt x="36" y="61"/>
                  <a:pt x="48" y="61"/>
                </a:cubicBezTo>
                <a:cubicBezTo>
                  <a:pt x="60" y="61"/>
                  <a:pt x="70" y="52"/>
                  <a:pt x="70" y="40"/>
                </a:cubicBezTo>
                <a:cubicBezTo>
                  <a:pt x="70" y="39"/>
                  <a:pt x="71" y="38"/>
                  <a:pt x="71" y="38"/>
                </a:cubicBezTo>
                <a:cubicBezTo>
                  <a:pt x="72" y="38"/>
                  <a:pt x="73" y="39"/>
                  <a:pt x="73" y="40"/>
                </a:cubicBezTo>
                <a:cubicBezTo>
                  <a:pt x="73" y="53"/>
                  <a:pt x="62" y="64"/>
                  <a:pt x="48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" name="Freeform 237"/>
          <p:cNvSpPr/>
          <p:nvPr/>
        </p:nvSpPr>
        <p:spPr bwMode="auto">
          <a:xfrm>
            <a:off x="8801100" y="4783667"/>
            <a:ext cx="385233" cy="478367"/>
          </a:xfrm>
          <a:custGeom>
            <a:avLst/>
            <a:gdLst>
              <a:gd name="T0" fmla="*/ 125 w 128"/>
              <a:gd name="T1" fmla="*/ 82 h 159"/>
              <a:gd name="T2" fmla="*/ 68 w 128"/>
              <a:gd name="T3" fmla="*/ 124 h 159"/>
              <a:gd name="T4" fmla="*/ 68 w 128"/>
              <a:gd name="T5" fmla="*/ 94 h 159"/>
              <a:gd name="T6" fmla="*/ 119 w 128"/>
              <a:gd name="T7" fmla="*/ 32 h 159"/>
              <a:gd name="T8" fmla="*/ 119 w 128"/>
              <a:gd name="T9" fmla="*/ 29 h 159"/>
              <a:gd name="T10" fmla="*/ 88 w 128"/>
              <a:gd name="T11" fmla="*/ 1 h 159"/>
              <a:gd name="T12" fmla="*/ 68 w 128"/>
              <a:gd name="T13" fmla="*/ 12 h 159"/>
              <a:gd name="T14" fmla="*/ 67 w 128"/>
              <a:gd name="T15" fmla="*/ 12 h 159"/>
              <a:gd name="T16" fmla="*/ 64 w 128"/>
              <a:gd name="T17" fmla="*/ 17 h 159"/>
              <a:gd name="T18" fmla="*/ 60 w 128"/>
              <a:gd name="T19" fmla="*/ 12 h 159"/>
              <a:gd name="T20" fmla="*/ 59 w 128"/>
              <a:gd name="T21" fmla="*/ 12 h 159"/>
              <a:gd name="T22" fmla="*/ 39 w 128"/>
              <a:gd name="T23" fmla="*/ 1 h 159"/>
              <a:gd name="T24" fmla="*/ 9 w 128"/>
              <a:gd name="T25" fmla="*/ 29 h 159"/>
              <a:gd name="T26" fmla="*/ 9 w 128"/>
              <a:gd name="T27" fmla="*/ 32 h 159"/>
              <a:gd name="T28" fmla="*/ 59 w 128"/>
              <a:gd name="T29" fmla="*/ 94 h 159"/>
              <a:gd name="T30" fmla="*/ 59 w 128"/>
              <a:gd name="T31" fmla="*/ 122 h 159"/>
              <a:gd name="T32" fmla="*/ 3 w 128"/>
              <a:gd name="T33" fmla="*/ 82 h 159"/>
              <a:gd name="T34" fmla="*/ 59 w 128"/>
              <a:gd name="T35" fmla="*/ 158 h 159"/>
              <a:gd name="T36" fmla="*/ 59 w 128"/>
              <a:gd name="T37" fmla="*/ 159 h 159"/>
              <a:gd name="T38" fmla="*/ 68 w 128"/>
              <a:gd name="T39" fmla="*/ 159 h 159"/>
              <a:gd name="T40" fmla="*/ 68 w 128"/>
              <a:gd name="T41" fmla="*/ 158 h 159"/>
              <a:gd name="T42" fmla="*/ 125 w 128"/>
              <a:gd name="T43" fmla="*/ 82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8" h="159">
                <a:moveTo>
                  <a:pt x="125" y="82"/>
                </a:moveTo>
                <a:cubicBezTo>
                  <a:pt x="125" y="82"/>
                  <a:pt x="83" y="85"/>
                  <a:pt x="68" y="124"/>
                </a:cubicBezTo>
                <a:cubicBezTo>
                  <a:pt x="68" y="94"/>
                  <a:pt x="68" y="94"/>
                  <a:pt x="68" y="94"/>
                </a:cubicBezTo>
                <a:cubicBezTo>
                  <a:pt x="112" y="69"/>
                  <a:pt x="118" y="42"/>
                  <a:pt x="119" y="32"/>
                </a:cubicBezTo>
                <a:cubicBezTo>
                  <a:pt x="119" y="31"/>
                  <a:pt x="119" y="30"/>
                  <a:pt x="119" y="29"/>
                </a:cubicBezTo>
                <a:cubicBezTo>
                  <a:pt x="118" y="13"/>
                  <a:pt x="104" y="0"/>
                  <a:pt x="88" y="1"/>
                </a:cubicBezTo>
                <a:cubicBezTo>
                  <a:pt x="80" y="2"/>
                  <a:pt x="73" y="6"/>
                  <a:pt x="68" y="12"/>
                </a:cubicBezTo>
                <a:cubicBezTo>
                  <a:pt x="68" y="12"/>
                  <a:pt x="68" y="12"/>
                  <a:pt x="67" y="12"/>
                </a:cubicBezTo>
                <a:cubicBezTo>
                  <a:pt x="66" y="14"/>
                  <a:pt x="65" y="15"/>
                  <a:pt x="64" y="17"/>
                </a:cubicBezTo>
                <a:cubicBezTo>
                  <a:pt x="63" y="15"/>
                  <a:pt x="61" y="13"/>
                  <a:pt x="60" y="12"/>
                </a:cubicBezTo>
                <a:cubicBezTo>
                  <a:pt x="60" y="12"/>
                  <a:pt x="60" y="12"/>
                  <a:pt x="59" y="12"/>
                </a:cubicBezTo>
                <a:cubicBezTo>
                  <a:pt x="54" y="6"/>
                  <a:pt x="47" y="2"/>
                  <a:pt x="39" y="1"/>
                </a:cubicBezTo>
                <a:cubicBezTo>
                  <a:pt x="23" y="0"/>
                  <a:pt x="10" y="13"/>
                  <a:pt x="9" y="29"/>
                </a:cubicBezTo>
                <a:cubicBezTo>
                  <a:pt x="9" y="30"/>
                  <a:pt x="9" y="31"/>
                  <a:pt x="9" y="32"/>
                </a:cubicBezTo>
                <a:cubicBezTo>
                  <a:pt x="9" y="42"/>
                  <a:pt x="15" y="69"/>
                  <a:pt x="59" y="94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43" y="85"/>
                  <a:pt x="3" y="82"/>
                  <a:pt x="3" y="82"/>
                </a:cubicBezTo>
                <a:cubicBezTo>
                  <a:pt x="0" y="145"/>
                  <a:pt x="43" y="156"/>
                  <a:pt x="59" y="158"/>
                </a:cubicBezTo>
                <a:cubicBezTo>
                  <a:pt x="59" y="159"/>
                  <a:pt x="59" y="159"/>
                  <a:pt x="59" y="159"/>
                </a:cubicBezTo>
                <a:cubicBezTo>
                  <a:pt x="68" y="159"/>
                  <a:pt x="68" y="159"/>
                  <a:pt x="68" y="159"/>
                </a:cubicBezTo>
                <a:cubicBezTo>
                  <a:pt x="68" y="158"/>
                  <a:pt x="68" y="158"/>
                  <a:pt x="68" y="158"/>
                </a:cubicBezTo>
                <a:cubicBezTo>
                  <a:pt x="84" y="157"/>
                  <a:pt x="128" y="146"/>
                  <a:pt x="125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" name="Freeform 238"/>
          <p:cNvSpPr>
            <a:spLocks noEditPoints="1"/>
          </p:cNvSpPr>
          <p:nvPr/>
        </p:nvSpPr>
        <p:spPr bwMode="auto">
          <a:xfrm>
            <a:off x="9558867" y="4675717"/>
            <a:ext cx="649817" cy="649816"/>
          </a:xfrm>
          <a:custGeom>
            <a:avLst/>
            <a:gdLst>
              <a:gd name="T0" fmla="*/ 215 w 216"/>
              <a:gd name="T1" fmla="*/ 97 h 216"/>
              <a:gd name="T2" fmla="*/ 209 w 216"/>
              <a:gd name="T3" fmla="*/ 69 h 216"/>
              <a:gd name="T4" fmla="*/ 195 w 216"/>
              <a:gd name="T5" fmla="*/ 44 h 216"/>
              <a:gd name="T6" fmla="*/ 175 w 216"/>
              <a:gd name="T7" fmla="*/ 24 h 216"/>
              <a:gd name="T8" fmla="*/ 150 w 216"/>
              <a:gd name="T9" fmla="*/ 9 h 216"/>
              <a:gd name="T10" fmla="*/ 122 w 216"/>
              <a:gd name="T11" fmla="*/ 1 h 216"/>
              <a:gd name="T12" fmla="*/ 94 w 216"/>
              <a:gd name="T13" fmla="*/ 1 h 216"/>
              <a:gd name="T14" fmla="*/ 66 w 216"/>
              <a:gd name="T15" fmla="*/ 9 h 216"/>
              <a:gd name="T16" fmla="*/ 41 w 216"/>
              <a:gd name="T17" fmla="*/ 24 h 216"/>
              <a:gd name="T18" fmla="*/ 21 w 216"/>
              <a:gd name="T19" fmla="*/ 44 h 216"/>
              <a:gd name="T20" fmla="*/ 7 w 216"/>
              <a:gd name="T21" fmla="*/ 69 h 216"/>
              <a:gd name="T22" fmla="*/ 1 w 216"/>
              <a:gd name="T23" fmla="*/ 97 h 216"/>
              <a:gd name="T24" fmla="*/ 2 w 216"/>
              <a:gd name="T25" fmla="*/ 126 h 216"/>
              <a:gd name="T26" fmla="*/ 10 w 216"/>
              <a:gd name="T27" fmla="*/ 153 h 216"/>
              <a:gd name="T28" fmla="*/ 26 w 216"/>
              <a:gd name="T29" fmla="*/ 178 h 216"/>
              <a:gd name="T30" fmla="*/ 47 w 216"/>
              <a:gd name="T31" fmla="*/ 197 h 216"/>
              <a:gd name="T32" fmla="*/ 73 w 216"/>
              <a:gd name="T33" fmla="*/ 210 h 216"/>
              <a:gd name="T34" fmla="*/ 101 w 216"/>
              <a:gd name="T35" fmla="*/ 216 h 216"/>
              <a:gd name="T36" fmla="*/ 129 w 216"/>
              <a:gd name="T37" fmla="*/ 214 h 216"/>
              <a:gd name="T38" fmla="*/ 157 w 216"/>
              <a:gd name="T39" fmla="*/ 204 h 216"/>
              <a:gd name="T40" fmla="*/ 180 w 216"/>
              <a:gd name="T41" fmla="*/ 188 h 216"/>
              <a:gd name="T42" fmla="*/ 199 w 216"/>
              <a:gd name="T43" fmla="*/ 166 h 216"/>
              <a:gd name="T44" fmla="*/ 211 w 216"/>
              <a:gd name="T45" fmla="*/ 140 h 216"/>
              <a:gd name="T46" fmla="*/ 16 w 216"/>
              <a:gd name="T47" fmla="*/ 126 h 216"/>
              <a:gd name="T48" fmla="*/ 16 w 216"/>
              <a:gd name="T49" fmla="*/ 126 h 216"/>
              <a:gd name="T50" fmla="*/ 29 w 216"/>
              <a:gd name="T51" fmla="*/ 109 h 216"/>
              <a:gd name="T52" fmla="*/ 102 w 216"/>
              <a:gd name="T53" fmla="*/ 26 h 216"/>
              <a:gd name="T54" fmla="*/ 97 w 216"/>
              <a:gd name="T55" fmla="*/ 26 h 216"/>
              <a:gd name="T56" fmla="*/ 108 w 216"/>
              <a:gd name="T57" fmla="*/ 38 h 216"/>
              <a:gd name="T58" fmla="*/ 147 w 216"/>
              <a:gd name="T59" fmla="*/ 116 h 216"/>
              <a:gd name="T60" fmla="*/ 165 w 216"/>
              <a:gd name="T61" fmla="*/ 121 h 216"/>
              <a:gd name="T62" fmla="*/ 153 w 216"/>
              <a:gd name="T63" fmla="*/ 111 h 216"/>
              <a:gd name="T64" fmla="*/ 169 w 216"/>
              <a:gd name="T65" fmla="*/ 96 h 216"/>
              <a:gd name="T66" fmla="*/ 160 w 216"/>
              <a:gd name="T67" fmla="*/ 99 h 216"/>
              <a:gd name="T68" fmla="*/ 169 w 216"/>
              <a:gd name="T69" fmla="*/ 110 h 216"/>
              <a:gd name="T70" fmla="*/ 151 w 216"/>
              <a:gd name="T71" fmla="*/ 125 h 216"/>
              <a:gd name="T72" fmla="*/ 139 w 216"/>
              <a:gd name="T73" fmla="*/ 120 h 216"/>
              <a:gd name="T74" fmla="*/ 129 w 216"/>
              <a:gd name="T75" fmla="*/ 95 h 216"/>
              <a:gd name="T76" fmla="*/ 97 w 216"/>
              <a:gd name="T77" fmla="*/ 127 h 216"/>
              <a:gd name="T78" fmla="*/ 85 w 216"/>
              <a:gd name="T79" fmla="*/ 95 h 216"/>
              <a:gd name="T80" fmla="*/ 116 w 216"/>
              <a:gd name="T81" fmla="*/ 95 h 216"/>
              <a:gd name="T82" fmla="*/ 104 w 216"/>
              <a:gd name="T83" fmla="*/ 127 h 216"/>
              <a:gd name="T84" fmla="*/ 64 w 216"/>
              <a:gd name="T85" fmla="*/ 95 h 216"/>
              <a:gd name="T86" fmla="*/ 65 w 216"/>
              <a:gd name="T87" fmla="*/ 127 h 216"/>
              <a:gd name="T88" fmla="*/ 54 w 216"/>
              <a:gd name="T89" fmla="*/ 110 h 216"/>
              <a:gd name="T90" fmla="*/ 82 w 216"/>
              <a:gd name="T91" fmla="*/ 108 h 216"/>
              <a:gd name="T92" fmla="*/ 36 w 216"/>
              <a:gd name="T93" fmla="*/ 42 h 216"/>
              <a:gd name="T94" fmla="*/ 46 w 216"/>
              <a:gd name="T95" fmla="*/ 172 h 216"/>
              <a:gd name="T96" fmla="*/ 46 w 216"/>
              <a:gd name="T97" fmla="*/ 172 h 216"/>
              <a:gd name="T98" fmla="*/ 60 w 216"/>
              <a:gd name="T99" fmla="*/ 170 h 216"/>
              <a:gd name="T100" fmla="*/ 109 w 216"/>
              <a:gd name="T101" fmla="*/ 190 h 216"/>
              <a:gd name="T102" fmla="*/ 152 w 216"/>
              <a:gd name="T103" fmla="*/ 185 h 216"/>
              <a:gd name="T104" fmla="*/ 108 w 216"/>
              <a:gd name="T105" fmla="*/ 178 h 216"/>
              <a:gd name="T106" fmla="*/ 170 w 216"/>
              <a:gd name="T107" fmla="*/ 175 h 216"/>
              <a:gd name="T108" fmla="*/ 170 w 216"/>
              <a:gd name="T109" fmla="*/ 175 h 216"/>
              <a:gd name="T110" fmla="*/ 181 w 216"/>
              <a:gd name="T111" fmla="*/ 50 h 216"/>
              <a:gd name="T112" fmla="*/ 186 w 216"/>
              <a:gd name="T113" fmla="*/ 57 h 216"/>
              <a:gd name="T114" fmla="*/ 189 w 216"/>
              <a:gd name="T115" fmla="*/ 10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16" h="216">
                <a:moveTo>
                  <a:pt x="208" y="118"/>
                </a:moveTo>
                <a:cubicBezTo>
                  <a:pt x="216" y="112"/>
                  <a:pt x="216" y="112"/>
                  <a:pt x="216" y="112"/>
                </a:cubicBezTo>
                <a:cubicBezTo>
                  <a:pt x="209" y="105"/>
                  <a:pt x="209" y="105"/>
                  <a:pt x="209" y="105"/>
                </a:cubicBezTo>
                <a:cubicBezTo>
                  <a:pt x="215" y="97"/>
                  <a:pt x="215" y="97"/>
                  <a:pt x="215" y="97"/>
                </a:cubicBezTo>
                <a:cubicBezTo>
                  <a:pt x="207" y="91"/>
                  <a:pt x="207" y="91"/>
                  <a:pt x="207" y="91"/>
                </a:cubicBezTo>
                <a:cubicBezTo>
                  <a:pt x="213" y="83"/>
                  <a:pt x="213" y="83"/>
                  <a:pt x="213" y="83"/>
                </a:cubicBezTo>
                <a:cubicBezTo>
                  <a:pt x="204" y="78"/>
                  <a:pt x="204" y="78"/>
                  <a:pt x="204" y="78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199" y="66"/>
                  <a:pt x="199" y="66"/>
                  <a:pt x="199" y="66"/>
                </a:cubicBezTo>
                <a:cubicBezTo>
                  <a:pt x="202" y="56"/>
                  <a:pt x="202" y="56"/>
                  <a:pt x="202" y="56"/>
                </a:cubicBezTo>
                <a:cubicBezTo>
                  <a:pt x="193" y="54"/>
                  <a:pt x="193" y="54"/>
                  <a:pt x="193" y="54"/>
                </a:cubicBezTo>
                <a:cubicBezTo>
                  <a:pt x="195" y="44"/>
                  <a:pt x="195" y="44"/>
                  <a:pt x="195" y="44"/>
                </a:cubicBezTo>
                <a:cubicBezTo>
                  <a:pt x="185" y="43"/>
                  <a:pt x="185" y="43"/>
                  <a:pt x="185" y="43"/>
                </a:cubicBezTo>
                <a:cubicBezTo>
                  <a:pt x="185" y="33"/>
                  <a:pt x="185" y="33"/>
                  <a:pt x="185" y="33"/>
                </a:cubicBezTo>
                <a:cubicBezTo>
                  <a:pt x="176" y="33"/>
                  <a:pt x="176" y="33"/>
                  <a:pt x="176" y="33"/>
                </a:cubicBezTo>
                <a:cubicBezTo>
                  <a:pt x="175" y="24"/>
                  <a:pt x="175" y="24"/>
                  <a:pt x="175" y="24"/>
                </a:cubicBezTo>
                <a:cubicBezTo>
                  <a:pt x="165" y="25"/>
                  <a:pt x="165" y="25"/>
                  <a:pt x="165" y="25"/>
                </a:cubicBezTo>
                <a:cubicBezTo>
                  <a:pt x="163" y="15"/>
                  <a:pt x="163" y="15"/>
                  <a:pt x="163" y="15"/>
                </a:cubicBezTo>
                <a:cubicBezTo>
                  <a:pt x="153" y="18"/>
                  <a:pt x="153" y="18"/>
                  <a:pt x="153" y="18"/>
                </a:cubicBezTo>
                <a:cubicBezTo>
                  <a:pt x="150" y="9"/>
                  <a:pt x="150" y="9"/>
                  <a:pt x="150" y="9"/>
                </a:cubicBezTo>
                <a:cubicBezTo>
                  <a:pt x="141" y="13"/>
                  <a:pt x="141" y="13"/>
                  <a:pt x="141" y="13"/>
                </a:cubicBezTo>
                <a:cubicBezTo>
                  <a:pt x="136" y="4"/>
                  <a:pt x="136" y="4"/>
                  <a:pt x="136" y="4"/>
                </a:cubicBezTo>
                <a:cubicBezTo>
                  <a:pt x="128" y="9"/>
                  <a:pt x="128" y="9"/>
                  <a:pt x="128" y="9"/>
                </a:cubicBezTo>
                <a:cubicBezTo>
                  <a:pt x="122" y="1"/>
                  <a:pt x="122" y="1"/>
                  <a:pt x="122" y="1"/>
                </a:cubicBezTo>
                <a:cubicBezTo>
                  <a:pt x="115" y="8"/>
                  <a:pt x="115" y="8"/>
                  <a:pt x="115" y="8"/>
                </a:cubicBezTo>
                <a:cubicBezTo>
                  <a:pt x="108" y="0"/>
                  <a:pt x="108" y="0"/>
                  <a:pt x="108" y="0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1"/>
                  <a:pt x="94" y="1"/>
                  <a:pt x="94" y="1"/>
                </a:cubicBezTo>
                <a:cubicBezTo>
                  <a:pt x="88" y="9"/>
                  <a:pt x="88" y="9"/>
                  <a:pt x="88" y="9"/>
                </a:cubicBezTo>
                <a:cubicBezTo>
                  <a:pt x="80" y="4"/>
                  <a:pt x="80" y="4"/>
                  <a:pt x="80" y="4"/>
                </a:cubicBezTo>
                <a:cubicBezTo>
                  <a:pt x="75" y="13"/>
                  <a:pt x="75" y="13"/>
                  <a:pt x="75" y="13"/>
                </a:cubicBezTo>
                <a:cubicBezTo>
                  <a:pt x="66" y="9"/>
                  <a:pt x="66" y="9"/>
                  <a:pt x="66" y="9"/>
                </a:cubicBezTo>
                <a:cubicBezTo>
                  <a:pt x="63" y="18"/>
                  <a:pt x="63" y="18"/>
                  <a:pt x="63" y="18"/>
                </a:cubicBezTo>
                <a:cubicBezTo>
                  <a:pt x="53" y="15"/>
                  <a:pt x="53" y="15"/>
                  <a:pt x="53" y="15"/>
                </a:cubicBezTo>
                <a:cubicBezTo>
                  <a:pt x="51" y="25"/>
                  <a:pt x="51" y="25"/>
                  <a:pt x="51" y="25"/>
                </a:cubicBezTo>
                <a:cubicBezTo>
                  <a:pt x="41" y="24"/>
                  <a:pt x="41" y="24"/>
                  <a:pt x="41" y="24"/>
                </a:cubicBezTo>
                <a:cubicBezTo>
                  <a:pt x="40" y="33"/>
                  <a:pt x="40" y="33"/>
                  <a:pt x="4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43"/>
                  <a:pt x="31" y="43"/>
                  <a:pt x="31" y="43"/>
                </a:cubicBezTo>
                <a:cubicBezTo>
                  <a:pt x="21" y="44"/>
                  <a:pt x="21" y="44"/>
                  <a:pt x="21" y="44"/>
                </a:cubicBezTo>
                <a:cubicBezTo>
                  <a:pt x="23" y="54"/>
                  <a:pt x="23" y="54"/>
                  <a:pt x="23" y="54"/>
                </a:cubicBezTo>
                <a:cubicBezTo>
                  <a:pt x="14" y="56"/>
                  <a:pt x="14" y="56"/>
                  <a:pt x="14" y="56"/>
                </a:cubicBezTo>
                <a:cubicBezTo>
                  <a:pt x="17" y="66"/>
                  <a:pt x="17" y="66"/>
                  <a:pt x="17" y="66"/>
                </a:cubicBezTo>
                <a:cubicBezTo>
                  <a:pt x="7" y="69"/>
                  <a:pt x="7" y="69"/>
                  <a:pt x="7" y="69"/>
                </a:cubicBezTo>
                <a:cubicBezTo>
                  <a:pt x="12" y="78"/>
                  <a:pt x="12" y="78"/>
                  <a:pt x="12" y="78"/>
                </a:cubicBezTo>
                <a:cubicBezTo>
                  <a:pt x="3" y="83"/>
                  <a:pt x="3" y="83"/>
                  <a:pt x="3" y="83"/>
                </a:cubicBezTo>
                <a:cubicBezTo>
                  <a:pt x="9" y="91"/>
                  <a:pt x="9" y="91"/>
                  <a:pt x="9" y="91"/>
                </a:cubicBezTo>
                <a:cubicBezTo>
                  <a:pt x="1" y="97"/>
                  <a:pt x="1" y="97"/>
                  <a:pt x="1" y="97"/>
                </a:cubicBezTo>
                <a:cubicBezTo>
                  <a:pt x="7" y="105"/>
                  <a:pt x="7" y="105"/>
                  <a:pt x="7" y="105"/>
                </a:cubicBezTo>
                <a:cubicBezTo>
                  <a:pt x="0" y="112"/>
                  <a:pt x="0" y="112"/>
                  <a:pt x="0" y="112"/>
                </a:cubicBezTo>
                <a:cubicBezTo>
                  <a:pt x="8" y="118"/>
                  <a:pt x="8" y="118"/>
                  <a:pt x="8" y="118"/>
                </a:cubicBezTo>
                <a:cubicBezTo>
                  <a:pt x="2" y="126"/>
                  <a:pt x="2" y="126"/>
                  <a:pt x="2" y="126"/>
                </a:cubicBezTo>
                <a:cubicBezTo>
                  <a:pt x="10" y="132"/>
                  <a:pt x="10" y="132"/>
                  <a:pt x="10" y="132"/>
                </a:cubicBezTo>
                <a:cubicBezTo>
                  <a:pt x="5" y="140"/>
                  <a:pt x="5" y="140"/>
                  <a:pt x="5" y="140"/>
                </a:cubicBezTo>
                <a:cubicBezTo>
                  <a:pt x="14" y="144"/>
                  <a:pt x="14" y="144"/>
                  <a:pt x="14" y="14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20" y="157"/>
                  <a:pt x="20" y="157"/>
                  <a:pt x="20" y="157"/>
                </a:cubicBezTo>
                <a:cubicBezTo>
                  <a:pt x="17" y="166"/>
                  <a:pt x="17" y="166"/>
                  <a:pt x="17" y="166"/>
                </a:cubicBezTo>
                <a:cubicBezTo>
                  <a:pt x="27" y="168"/>
                  <a:pt x="27" y="168"/>
                  <a:pt x="27" y="168"/>
                </a:cubicBezTo>
                <a:cubicBezTo>
                  <a:pt x="26" y="178"/>
                  <a:pt x="26" y="178"/>
                  <a:pt x="26" y="178"/>
                </a:cubicBezTo>
                <a:cubicBezTo>
                  <a:pt x="36" y="178"/>
                  <a:pt x="36" y="178"/>
                  <a:pt x="36" y="178"/>
                </a:cubicBezTo>
                <a:cubicBezTo>
                  <a:pt x="36" y="188"/>
                  <a:pt x="36" y="188"/>
                  <a:pt x="36" y="188"/>
                </a:cubicBezTo>
                <a:cubicBezTo>
                  <a:pt x="46" y="187"/>
                  <a:pt x="46" y="187"/>
                  <a:pt x="46" y="187"/>
                </a:cubicBezTo>
                <a:cubicBezTo>
                  <a:pt x="47" y="197"/>
                  <a:pt x="47" y="197"/>
                  <a:pt x="47" y="197"/>
                </a:cubicBezTo>
                <a:cubicBezTo>
                  <a:pt x="57" y="195"/>
                  <a:pt x="57" y="195"/>
                  <a:pt x="57" y="195"/>
                </a:cubicBezTo>
                <a:cubicBezTo>
                  <a:pt x="59" y="204"/>
                  <a:pt x="59" y="204"/>
                  <a:pt x="59" y="204"/>
                </a:cubicBezTo>
                <a:cubicBezTo>
                  <a:pt x="69" y="201"/>
                  <a:pt x="69" y="201"/>
                  <a:pt x="69" y="201"/>
                </a:cubicBezTo>
                <a:cubicBezTo>
                  <a:pt x="73" y="210"/>
                  <a:pt x="73" y="210"/>
                  <a:pt x="73" y="210"/>
                </a:cubicBezTo>
                <a:cubicBezTo>
                  <a:pt x="81" y="205"/>
                  <a:pt x="81" y="205"/>
                  <a:pt x="81" y="205"/>
                </a:cubicBezTo>
                <a:cubicBezTo>
                  <a:pt x="87" y="214"/>
                  <a:pt x="87" y="214"/>
                  <a:pt x="87" y="214"/>
                </a:cubicBezTo>
                <a:cubicBezTo>
                  <a:pt x="95" y="208"/>
                  <a:pt x="95" y="208"/>
                  <a:pt x="95" y="208"/>
                </a:cubicBezTo>
                <a:cubicBezTo>
                  <a:pt x="101" y="216"/>
                  <a:pt x="101" y="216"/>
                  <a:pt x="101" y="216"/>
                </a:cubicBezTo>
                <a:cubicBezTo>
                  <a:pt x="108" y="209"/>
                  <a:pt x="108" y="209"/>
                  <a:pt x="108" y="209"/>
                </a:cubicBezTo>
                <a:cubicBezTo>
                  <a:pt x="115" y="216"/>
                  <a:pt x="115" y="216"/>
                  <a:pt x="115" y="216"/>
                </a:cubicBezTo>
                <a:cubicBezTo>
                  <a:pt x="121" y="208"/>
                  <a:pt x="121" y="208"/>
                  <a:pt x="121" y="208"/>
                </a:cubicBezTo>
                <a:cubicBezTo>
                  <a:pt x="129" y="214"/>
                  <a:pt x="129" y="214"/>
                  <a:pt x="129" y="214"/>
                </a:cubicBezTo>
                <a:cubicBezTo>
                  <a:pt x="135" y="205"/>
                  <a:pt x="135" y="205"/>
                  <a:pt x="135" y="205"/>
                </a:cubicBezTo>
                <a:cubicBezTo>
                  <a:pt x="143" y="210"/>
                  <a:pt x="143" y="210"/>
                  <a:pt x="143" y="210"/>
                </a:cubicBezTo>
                <a:cubicBezTo>
                  <a:pt x="147" y="201"/>
                  <a:pt x="147" y="201"/>
                  <a:pt x="147" y="201"/>
                </a:cubicBezTo>
                <a:cubicBezTo>
                  <a:pt x="157" y="204"/>
                  <a:pt x="157" y="204"/>
                  <a:pt x="157" y="20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69" y="197"/>
                  <a:pt x="169" y="197"/>
                  <a:pt x="169" y="197"/>
                </a:cubicBezTo>
                <a:cubicBezTo>
                  <a:pt x="171" y="187"/>
                  <a:pt x="171" y="187"/>
                  <a:pt x="171" y="187"/>
                </a:cubicBezTo>
                <a:cubicBezTo>
                  <a:pt x="180" y="188"/>
                  <a:pt x="180" y="188"/>
                  <a:pt x="180" y="188"/>
                </a:cubicBezTo>
                <a:cubicBezTo>
                  <a:pt x="180" y="178"/>
                  <a:pt x="180" y="178"/>
                  <a:pt x="180" y="178"/>
                </a:cubicBezTo>
                <a:cubicBezTo>
                  <a:pt x="190" y="178"/>
                  <a:pt x="190" y="178"/>
                  <a:pt x="190" y="178"/>
                </a:cubicBezTo>
                <a:cubicBezTo>
                  <a:pt x="189" y="168"/>
                  <a:pt x="189" y="168"/>
                  <a:pt x="189" y="168"/>
                </a:cubicBezTo>
                <a:cubicBezTo>
                  <a:pt x="199" y="166"/>
                  <a:pt x="199" y="166"/>
                  <a:pt x="199" y="166"/>
                </a:cubicBezTo>
                <a:cubicBezTo>
                  <a:pt x="196" y="157"/>
                  <a:pt x="196" y="157"/>
                  <a:pt x="196" y="157"/>
                </a:cubicBezTo>
                <a:cubicBezTo>
                  <a:pt x="206" y="153"/>
                  <a:pt x="206" y="153"/>
                  <a:pt x="206" y="153"/>
                </a:cubicBezTo>
                <a:cubicBezTo>
                  <a:pt x="202" y="144"/>
                  <a:pt x="202" y="144"/>
                  <a:pt x="202" y="144"/>
                </a:cubicBezTo>
                <a:cubicBezTo>
                  <a:pt x="211" y="140"/>
                  <a:pt x="211" y="140"/>
                  <a:pt x="211" y="140"/>
                </a:cubicBezTo>
                <a:cubicBezTo>
                  <a:pt x="206" y="131"/>
                  <a:pt x="206" y="131"/>
                  <a:pt x="206" y="131"/>
                </a:cubicBezTo>
                <a:cubicBezTo>
                  <a:pt x="214" y="126"/>
                  <a:pt x="214" y="126"/>
                  <a:pt x="214" y="126"/>
                </a:cubicBezTo>
                <a:lnTo>
                  <a:pt x="208" y="118"/>
                </a:lnTo>
                <a:close/>
                <a:moveTo>
                  <a:pt x="16" y="126"/>
                </a:moveTo>
                <a:cubicBezTo>
                  <a:pt x="14" y="126"/>
                  <a:pt x="13" y="124"/>
                  <a:pt x="13" y="122"/>
                </a:cubicBezTo>
                <a:cubicBezTo>
                  <a:pt x="13" y="121"/>
                  <a:pt x="14" y="119"/>
                  <a:pt x="16" y="119"/>
                </a:cubicBezTo>
                <a:cubicBezTo>
                  <a:pt x="18" y="119"/>
                  <a:pt x="19" y="121"/>
                  <a:pt x="19" y="122"/>
                </a:cubicBezTo>
                <a:cubicBezTo>
                  <a:pt x="19" y="124"/>
                  <a:pt x="18" y="126"/>
                  <a:pt x="16" y="126"/>
                </a:cubicBezTo>
                <a:close/>
                <a:moveTo>
                  <a:pt x="20" y="119"/>
                </a:moveTo>
                <a:cubicBezTo>
                  <a:pt x="14" y="119"/>
                  <a:pt x="10" y="114"/>
                  <a:pt x="10" y="109"/>
                </a:cubicBezTo>
                <a:cubicBezTo>
                  <a:pt x="10" y="104"/>
                  <a:pt x="14" y="100"/>
                  <a:pt x="20" y="100"/>
                </a:cubicBezTo>
                <a:cubicBezTo>
                  <a:pt x="25" y="100"/>
                  <a:pt x="29" y="104"/>
                  <a:pt x="29" y="109"/>
                </a:cubicBezTo>
                <a:cubicBezTo>
                  <a:pt x="29" y="114"/>
                  <a:pt x="25" y="119"/>
                  <a:pt x="20" y="119"/>
                </a:cubicBezTo>
                <a:close/>
                <a:moveTo>
                  <a:pt x="102" y="21"/>
                </a:moveTo>
                <a:cubicBezTo>
                  <a:pt x="103" y="21"/>
                  <a:pt x="104" y="22"/>
                  <a:pt x="104" y="24"/>
                </a:cubicBezTo>
                <a:cubicBezTo>
                  <a:pt x="104" y="25"/>
                  <a:pt x="103" y="26"/>
                  <a:pt x="102" y="26"/>
                </a:cubicBezTo>
                <a:cubicBezTo>
                  <a:pt x="100" y="26"/>
                  <a:pt x="99" y="25"/>
                  <a:pt x="99" y="24"/>
                </a:cubicBezTo>
                <a:cubicBezTo>
                  <a:pt x="99" y="22"/>
                  <a:pt x="100" y="21"/>
                  <a:pt x="102" y="21"/>
                </a:cubicBezTo>
                <a:close/>
                <a:moveTo>
                  <a:pt x="88" y="16"/>
                </a:moveTo>
                <a:cubicBezTo>
                  <a:pt x="93" y="16"/>
                  <a:pt x="97" y="21"/>
                  <a:pt x="97" y="26"/>
                </a:cubicBezTo>
                <a:cubicBezTo>
                  <a:pt x="97" y="31"/>
                  <a:pt x="93" y="35"/>
                  <a:pt x="88" y="35"/>
                </a:cubicBezTo>
                <a:cubicBezTo>
                  <a:pt x="83" y="35"/>
                  <a:pt x="78" y="31"/>
                  <a:pt x="78" y="26"/>
                </a:cubicBezTo>
                <a:cubicBezTo>
                  <a:pt x="78" y="21"/>
                  <a:pt x="83" y="16"/>
                  <a:pt x="88" y="16"/>
                </a:cubicBezTo>
                <a:close/>
                <a:moveTo>
                  <a:pt x="108" y="38"/>
                </a:moveTo>
                <a:cubicBezTo>
                  <a:pt x="140" y="38"/>
                  <a:pt x="166" y="59"/>
                  <a:pt x="175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50" y="59"/>
                  <a:pt x="76" y="38"/>
                  <a:pt x="108" y="38"/>
                </a:cubicBezTo>
                <a:close/>
                <a:moveTo>
                  <a:pt x="147" y="116"/>
                </a:moveTo>
                <a:cubicBezTo>
                  <a:pt x="153" y="116"/>
                  <a:pt x="153" y="116"/>
                  <a:pt x="153" y="116"/>
                </a:cubicBezTo>
                <a:cubicBezTo>
                  <a:pt x="153" y="118"/>
                  <a:pt x="154" y="119"/>
                  <a:pt x="156" y="121"/>
                </a:cubicBezTo>
                <a:cubicBezTo>
                  <a:pt x="157" y="122"/>
                  <a:pt x="159" y="122"/>
                  <a:pt x="161" y="122"/>
                </a:cubicBezTo>
                <a:cubicBezTo>
                  <a:pt x="162" y="122"/>
                  <a:pt x="163" y="122"/>
                  <a:pt x="165" y="121"/>
                </a:cubicBezTo>
                <a:cubicBezTo>
                  <a:pt x="166" y="121"/>
                  <a:pt x="166" y="120"/>
                  <a:pt x="167" y="119"/>
                </a:cubicBezTo>
                <a:cubicBezTo>
                  <a:pt x="167" y="118"/>
                  <a:pt x="167" y="118"/>
                  <a:pt x="167" y="118"/>
                </a:cubicBezTo>
                <a:cubicBezTo>
                  <a:pt x="167" y="116"/>
                  <a:pt x="165" y="115"/>
                  <a:pt x="162" y="114"/>
                </a:cubicBezTo>
                <a:cubicBezTo>
                  <a:pt x="157" y="112"/>
                  <a:pt x="154" y="111"/>
                  <a:pt x="153" y="111"/>
                </a:cubicBezTo>
                <a:cubicBezTo>
                  <a:pt x="150" y="109"/>
                  <a:pt x="148" y="106"/>
                  <a:pt x="148" y="102"/>
                </a:cubicBezTo>
                <a:cubicBezTo>
                  <a:pt x="149" y="100"/>
                  <a:pt x="150" y="97"/>
                  <a:pt x="152" y="96"/>
                </a:cubicBezTo>
                <a:cubicBezTo>
                  <a:pt x="154" y="94"/>
                  <a:pt x="157" y="93"/>
                  <a:pt x="160" y="93"/>
                </a:cubicBezTo>
                <a:cubicBezTo>
                  <a:pt x="163" y="93"/>
                  <a:pt x="166" y="94"/>
                  <a:pt x="169" y="96"/>
                </a:cubicBezTo>
                <a:cubicBezTo>
                  <a:pt x="171" y="98"/>
                  <a:pt x="172" y="101"/>
                  <a:pt x="172" y="105"/>
                </a:cubicBezTo>
                <a:cubicBezTo>
                  <a:pt x="166" y="105"/>
                  <a:pt x="166" y="105"/>
                  <a:pt x="166" y="105"/>
                </a:cubicBezTo>
                <a:cubicBezTo>
                  <a:pt x="166" y="103"/>
                  <a:pt x="165" y="101"/>
                  <a:pt x="164" y="100"/>
                </a:cubicBezTo>
                <a:cubicBezTo>
                  <a:pt x="163" y="99"/>
                  <a:pt x="162" y="99"/>
                  <a:pt x="160" y="99"/>
                </a:cubicBezTo>
                <a:cubicBezTo>
                  <a:pt x="159" y="99"/>
                  <a:pt x="158" y="99"/>
                  <a:pt x="157" y="100"/>
                </a:cubicBezTo>
                <a:cubicBezTo>
                  <a:pt x="156" y="101"/>
                  <a:pt x="155" y="102"/>
                  <a:pt x="155" y="103"/>
                </a:cubicBezTo>
                <a:cubicBezTo>
                  <a:pt x="155" y="105"/>
                  <a:pt x="156" y="106"/>
                  <a:pt x="160" y="107"/>
                </a:cubicBezTo>
                <a:cubicBezTo>
                  <a:pt x="165" y="109"/>
                  <a:pt x="168" y="110"/>
                  <a:pt x="169" y="110"/>
                </a:cubicBezTo>
                <a:cubicBezTo>
                  <a:pt x="172" y="112"/>
                  <a:pt x="174" y="115"/>
                  <a:pt x="173" y="119"/>
                </a:cubicBezTo>
                <a:cubicBezTo>
                  <a:pt x="173" y="122"/>
                  <a:pt x="172" y="124"/>
                  <a:pt x="169" y="126"/>
                </a:cubicBezTo>
                <a:cubicBezTo>
                  <a:pt x="167" y="127"/>
                  <a:pt x="164" y="128"/>
                  <a:pt x="161" y="128"/>
                </a:cubicBezTo>
                <a:cubicBezTo>
                  <a:pt x="157" y="128"/>
                  <a:pt x="154" y="127"/>
                  <a:pt x="151" y="125"/>
                </a:cubicBezTo>
                <a:cubicBezTo>
                  <a:pt x="148" y="123"/>
                  <a:pt x="147" y="119"/>
                  <a:pt x="147" y="116"/>
                </a:cubicBezTo>
                <a:close/>
                <a:moveTo>
                  <a:pt x="148" y="127"/>
                </a:moveTo>
                <a:cubicBezTo>
                  <a:pt x="141" y="127"/>
                  <a:pt x="141" y="127"/>
                  <a:pt x="141" y="127"/>
                </a:cubicBezTo>
                <a:cubicBezTo>
                  <a:pt x="139" y="120"/>
                  <a:pt x="139" y="120"/>
                  <a:pt x="139" y="120"/>
                </a:cubicBezTo>
                <a:cubicBezTo>
                  <a:pt x="126" y="120"/>
                  <a:pt x="126" y="120"/>
                  <a:pt x="126" y="120"/>
                </a:cubicBezTo>
                <a:cubicBezTo>
                  <a:pt x="123" y="127"/>
                  <a:pt x="123" y="127"/>
                  <a:pt x="123" y="127"/>
                </a:cubicBezTo>
                <a:cubicBezTo>
                  <a:pt x="117" y="127"/>
                  <a:pt x="117" y="127"/>
                  <a:pt x="117" y="127"/>
                </a:cubicBezTo>
                <a:cubicBezTo>
                  <a:pt x="129" y="95"/>
                  <a:pt x="129" y="95"/>
                  <a:pt x="129" y="95"/>
                </a:cubicBezTo>
                <a:cubicBezTo>
                  <a:pt x="136" y="95"/>
                  <a:pt x="136" y="95"/>
                  <a:pt x="136" y="95"/>
                </a:cubicBezTo>
                <a:lnTo>
                  <a:pt x="148" y="127"/>
                </a:lnTo>
                <a:close/>
                <a:moveTo>
                  <a:pt x="104" y="127"/>
                </a:moveTo>
                <a:cubicBezTo>
                  <a:pt x="97" y="127"/>
                  <a:pt x="97" y="127"/>
                  <a:pt x="97" y="127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27"/>
                  <a:pt x="91" y="127"/>
                  <a:pt x="91" y="127"/>
                </a:cubicBezTo>
                <a:cubicBezTo>
                  <a:pt x="85" y="127"/>
                  <a:pt x="85" y="127"/>
                  <a:pt x="85" y="127"/>
                </a:cubicBezTo>
                <a:cubicBezTo>
                  <a:pt x="85" y="95"/>
                  <a:pt x="85" y="95"/>
                  <a:pt x="85" y="95"/>
                </a:cubicBezTo>
                <a:cubicBezTo>
                  <a:pt x="92" y="95"/>
                  <a:pt x="92" y="95"/>
                  <a:pt x="92" y="95"/>
                </a:cubicBezTo>
                <a:cubicBezTo>
                  <a:pt x="100" y="119"/>
                  <a:pt x="100" y="119"/>
                  <a:pt x="100" y="119"/>
                </a:cubicBezTo>
                <a:cubicBezTo>
                  <a:pt x="108" y="95"/>
                  <a:pt x="108" y="95"/>
                  <a:pt x="108" y="95"/>
                </a:cubicBezTo>
                <a:cubicBezTo>
                  <a:pt x="116" y="95"/>
                  <a:pt x="116" y="95"/>
                  <a:pt x="116" y="95"/>
                </a:cubicBezTo>
                <a:cubicBezTo>
                  <a:pt x="116" y="127"/>
                  <a:pt x="116" y="127"/>
                  <a:pt x="116" y="127"/>
                </a:cubicBezTo>
                <a:cubicBezTo>
                  <a:pt x="110" y="127"/>
                  <a:pt x="110" y="127"/>
                  <a:pt x="110" y="127"/>
                </a:cubicBezTo>
                <a:cubicBezTo>
                  <a:pt x="110" y="108"/>
                  <a:pt x="110" y="108"/>
                  <a:pt x="110" y="108"/>
                </a:cubicBezTo>
                <a:lnTo>
                  <a:pt x="104" y="127"/>
                </a:lnTo>
                <a:close/>
                <a:moveTo>
                  <a:pt x="44" y="95"/>
                </a:moveTo>
                <a:cubicBezTo>
                  <a:pt x="51" y="95"/>
                  <a:pt x="51" y="95"/>
                  <a:pt x="51" y="95"/>
                </a:cubicBezTo>
                <a:cubicBezTo>
                  <a:pt x="58" y="104"/>
                  <a:pt x="58" y="104"/>
                  <a:pt x="58" y="104"/>
                </a:cubicBezTo>
                <a:cubicBezTo>
                  <a:pt x="64" y="95"/>
                  <a:pt x="64" y="95"/>
                  <a:pt x="64" y="95"/>
                </a:cubicBezTo>
                <a:cubicBezTo>
                  <a:pt x="71" y="95"/>
                  <a:pt x="71" y="95"/>
                  <a:pt x="71" y="95"/>
                </a:cubicBezTo>
                <a:cubicBezTo>
                  <a:pt x="61" y="110"/>
                  <a:pt x="61" y="110"/>
                  <a:pt x="61" y="110"/>
                </a:cubicBezTo>
                <a:cubicBezTo>
                  <a:pt x="73" y="127"/>
                  <a:pt x="73" y="127"/>
                  <a:pt x="73" y="127"/>
                </a:cubicBezTo>
                <a:cubicBezTo>
                  <a:pt x="65" y="127"/>
                  <a:pt x="65" y="127"/>
                  <a:pt x="65" y="127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0" y="127"/>
                  <a:pt x="50" y="127"/>
                  <a:pt x="50" y="127"/>
                </a:cubicBezTo>
                <a:cubicBezTo>
                  <a:pt x="43" y="127"/>
                  <a:pt x="43" y="127"/>
                  <a:pt x="43" y="127"/>
                </a:cubicBezTo>
                <a:cubicBezTo>
                  <a:pt x="54" y="110"/>
                  <a:pt x="54" y="110"/>
                  <a:pt x="54" y="110"/>
                </a:cubicBezTo>
                <a:lnTo>
                  <a:pt x="44" y="95"/>
                </a:lnTo>
                <a:close/>
                <a:moveTo>
                  <a:pt x="73" y="114"/>
                </a:moveTo>
                <a:cubicBezTo>
                  <a:pt x="73" y="108"/>
                  <a:pt x="73" y="108"/>
                  <a:pt x="73" y="108"/>
                </a:cubicBezTo>
                <a:cubicBezTo>
                  <a:pt x="82" y="108"/>
                  <a:pt x="82" y="108"/>
                  <a:pt x="82" y="108"/>
                </a:cubicBezTo>
                <a:cubicBezTo>
                  <a:pt x="82" y="114"/>
                  <a:pt x="82" y="114"/>
                  <a:pt x="82" y="114"/>
                </a:cubicBezTo>
                <a:lnTo>
                  <a:pt x="73" y="114"/>
                </a:lnTo>
                <a:close/>
                <a:moveTo>
                  <a:pt x="31" y="48"/>
                </a:moveTo>
                <a:cubicBezTo>
                  <a:pt x="31" y="45"/>
                  <a:pt x="33" y="42"/>
                  <a:pt x="36" y="42"/>
                </a:cubicBezTo>
                <a:cubicBezTo>
                  <a:pt x="39" y="42"/>
                  <a:pt x="41" y="45"/>
                  <a:pt x="41" y="48"/>
                </a:cubicBezTo>
                <a:cubicBezTo>
                  <a:pt x="41" y="50"/>
                  <a:pt x="39" y="53"/>
                  <a:pt x="36" y="53"/>
                </a:cubicBezTo>
                <a:cubicBezTo>
                  <a:pt x="33" y="53"/>
                  <a:pt x="31" y="50"/>
                  <a:pt x="31" y="48"/>
                </a:cubicBezTo>
                <a:close/>
                <a:moveTo>
                  <a:pt x="46" y="172"/>
                </a:moveTo>
                <a:cubicBezTo>
                  <a:pt x="41" y="172"/>
                  <a:pt x="37" y="168"/>
                  <a:pt x="37" y="163"/>
                </a:cubicBezTo>
                <a:cubicBezTo>
                  <a:pt x="37" y="158"/>
                  <a:pt x="41" y="154"/>
                  <a:pt x="46" y="154"/>
                </a:cubicBezTo>
                <a:cubicBezTo>
                  <a:pt x="51" y="154"/>
                  <a:pt x="54" y="158"/>
                  <a:pt x="54" y="163"/>
                </a:cubicBezTo>
                <a:cubicBezTo>
                  <a:pt x="54" y="168"/>
                  <a:pt x="51" y="172"/>
                  <a:pt x="46" y="172"/>
                </a:cubicBezTo>
                <a:close/>
                <a:moveTo>
                  <a:pt x="59" y="172"/>
                </a:moveTo>
                <a:cubicBezTo>
                  <a:pt x="58" y="172"/>
                  <a:pt x="57" y="171"/>
                  <a:pt x="57" y="170"/>
                </a:cubicBezTo>
                <a:cubicBezTo>
                  <a:pt x="57" y="169"/>
                  <a:pt x="58" y="168"/>
                  <a:pt x="59" y="168"/>
                </a:cubicBezTo>
                <a:cubicBezTo>
                  <a:pt x="60" y="168"/>
                  <a:pt x="60" y="169"/>
                  <a:pt x="60" y="170"/>
                </a:cubicBezTo>
                <a:cubicBezTo>
                  <a:pt x="60" y="171"/>
                  <a:pt x="60" y="172"/>
                  <a:pt x="59" y="172"/>
                </a:cubicBezTo>
                <a:close/>
                <a:moveTo>
                  <a:pt x="109" y="204"/>
                </a:moveTo>
                <a:cubicBezTo>
                  <a:pt x="105" y="204"/>
                  <a:pt x="102" y="201"/>
                  <a:pt x="102" y="197"/>
                </a:cubicBezTo>
                <a:cubicBezTo>
                  <a:pt x="102" y="193"/>
                  <a:pt x="105" y="190"/>
                  <a:pt x="109" y="190"/>
                </a:cubicBezTo>
                <a:cubicBezTo>
                  <a:pt x="112" y="190"/>
                  <a:pt x="115" y="193"/>
                  <a:pt x="115" y="197"/>
                </a:cubicBezTo>
                <a:cubicBezTo>
                  <a:pt x="115" y="201"/>
                  <a:pt x="112" y="204"/>
                  <a:pt x="109" y="204"/>
                </a:cubicBezTo>
                <a:close/>
                <a:moveTo>
                  <a:pt x="154" y="187"/>
                </a:moveTo>
                <a:cubicBezTo>
                  <a:pt x="153" y="187"/>
                  <a:pt x="152" y="186"/>
                  <a:pt x="152" y="185"/>
                </a:cubicBezTo>
                <a:cubicBezTo>
                  <a:pt x="152" y="183"/>
                  <a:pt x="153" y="182"/>
                  <a:pt x="154" y="182"/>
                </a:cubicBezTo>
                <a:cubicBezTo>
                  <a:pt x="155" y="182"/>
                  <a:pt x="156" y="183"/>
                  <a:pt x="156" y="185"/>
                </a:cubicBezTo>
                <a:cubicBezTo>
                  <a:pt x="156" y="186"/>
                  <a:pt x="155" y="187"/>
                  <a:pt x="154" y="187"/>
                </a:cubicBezTo>
                <a:close/>
                <a:moveTo>
                  <a:pt x="108" y="178"/>
                </a:moveTo>
                <a:cubicBezTo>
                  <a:pt x="79" y="178"/>
                  <a:pt x="53" y="160"/>
                  <a:pt x="43" y="134"/>
                </a:cubicBezTo>
                <a:cubicBezTo>
                  <a:pt x="173" y="134"/>
                  <a:pt x="173" y="134"/>
                  <a:pt x="173" y="134"/>
                </a:cubicBezTo>
                <a:cubicBezTo>
                  <a:pt x="163" y="160"/>
                  <a:pt x="137" y="178"/>
                  <a:pt x="108" y="178"/>
                </a:cubicBezTo>
                <a:close/>
                <a:moveTo>
                  <a:pt x="170" y="175"/>
                </a:moveTo>
                <a:cubicBezTo>
                  <a:pt x="166" y="175"/>
                  <a:pt x="163" y="171"/>
                  <a:pt x="163" y="167"/>
                </a:cubicBezTo>
                <a:cubicBezTo>
                  <a:pt x="163" y="163"/>
                  <a:pt x="166" y="160"/>
                  <a:pt x="170" y="160"/>
                </a:cubicBezTo>
                <a:cubicBezTo>
                  <a:pt x="174" y="160"/>
                  <a:pt x="177" y="163"/>
                  <a:pt x="177" y="167"/>
                </a:cubicBezTo>
                <a:cubicBezTo>
                  <a:pt x="177" y="171"/>
                  <a:pt x="174" y="175"/>
                  <a:pt x="170" y="175"/>
                </a:cubicBezTo>
                <a:close/>
                <a:moveTo>
                  <a:pt x="171" y="59"/>
                </a:moveTo>
                <a:cubicBezTo>
                  <a:pt x="166" y="59"/>
                  <a:pt x="162" y="55"/>
                  <a:pt x="162" y="50"/>
                </a:cubicBezTo>
                <a:cubicBezTo>
                  <a:pt x="162" y="44"/>
                  <a:pt x="166" y="40"/>
                  <a:pt x="171" y="40"/>
                </a:cubicBezTo>
                <a:cubicBezTo>
                  <a:pt x="177" y="40"/>
                  <a:pt x="181" y="44"/>
                  <a:pt x="181" y="50"/>
                </a:cubicBezTo>
                <a:cubicBezTo>
                  <a:pt x="181" y="55"/>
                  <a:pt x="177" y="59"/>
                  <a:pt x="171" y="59"/>
                </a:cubicBezTo>
                <a:close/>
                <a:moveTo>
                  <a:pt x="186" y="61"/>
                </a:moveTo>
                <a:cubicBezTo>
                  <a:pt x="184" y="61"/>
                  <a:pt x="184" y="60"/>
                  <a:pt x="184" y="59"/>
                </a:cubicBezTo>
                <a:cubicBezTo>
                  <a:pt x="184" y="57"/>
                  <a:pt x="184" y="57"/>
                  <a:pt x="186" y="57"/>
                </a:cubicBezTo>
                <a:cubicBezTo>
                  <a:pt x="187" y="57"/>
                  <a:pt x="188" y="57"/>
                  <a:pt x="188" y="59"/>
                </a:cubicBezTo>
                <a:cubicBezTo>
                  <a:pt x="188" y="60"/>
                  <a:pt x="187" y="61"/>
                  <a:pt x="186" y="61"/>
                </a:cubicBezTo>
                <a:close/>
                <a:moveTo>
                  <a:pt x="194" y="106"/>
                </a:moveTo>
                <a:cubicBezTo>
                  <a:pt x="191" y="106"/>
                  <a:pt x="189" y="103"/>
                  <a:pt x="189" y="100"/>
                </a:cubicBezTo>
                <a:cubicBezTo>
                  <a:pt x="189" y="98"/>
                  <a:pt x="191" y="95"/>
                  <a:pt x="194" y="95"/>
                </a:cubicBezTo>
                <a:cubicBezTo>
                  <a:pt x="197" y="95"/>
                  <a:pt x="199" y="98"/>
                  <a:pt x="199" y="100"/>
                </a:cubicBezTo>
                <a:cubicBezTo>
                  <a:pt x="199" y="103"/>
                  <a:pt x="197" y="106"/>
                  <a:pt x="194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" name="Freeform 239"/>
          <p:cNvSpPr/>
          <p:nvPr/>
        </p:nvSpPr>
        <p:spPr bwMode="auto">
          <a:xfrm>
            <a:off x="10490200" y="4870451"/>
            <a:ext cx="105833" cy="190500"/>
          </a:xfrm>
          <a:custGeom>
            <a:avLst/>
            <a:gdLst>
              <a:gd name="T0" fmla="*/ 5 w 35"/>
              <a:gd name="T1" fmla="*/ 17 h 63"/>
              <a:gd name="T2" fmla="*/ 3 w 35"/>
              <a:gd name="T3" fmla="*/ 31 h 63"/>
              <a:gd name="T4" fmla="*/ 25 w 35"/>
              <a:gd name="T5" fmla="*/ 59 h 63"/>
              <a:gd name="T6" fmla="*/ 34 w 35"/>
              <a:gd name="T7" fmla="*/ 63 h 63"/>
              <a:gd name="T8" fmla="*/ 27 w 35"/>
              <a:gd name="T9" fmla="*/ 0 h 63"/>
              <a:gd name="T10" fmla="*/ 5 w 35"/>
              <a:gd name="T11" fmla="*/ 1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63">
                <a:moveTo>
                  <a:pt x="5" y="17"/>
                </a:moveTo>
                <a:cubicBezTo>
                  <a:pt x="1" y="21"/>
                  <a:pt x="0" y="27"/>
                  <a:pt x="3" y="31"/>
                </a:cubicBezTo>
                <a:cubicBezTo>
                  <a:pt x="25" y="59"/>
                  <a:pt x="25" y="59"/>
                  <a:pt x="25" y="59"/>
                </a:cubicBezTo>
                <a:cubicBezTo>
                  <a:pt x="27" y="62"/>
                  <a:pt x="31" y="63"/>
                  <a:pt x="34" y="63"/>
                </a:cubicBezTo>
                <a:cubicBezTo>
                  <a:pt x="34" y="53"/>
                  <a:pt x="35" y="26"/>
                  <a:pt x="27" y="0"/>
                </a:cubicBezTo>
                <a:lnTo>
                  <a:pt x="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" name="Freeform 240"/>
          <p:cNvSpPr/>
          <p:nvPr/>
        </p:nvSpPr>
        <p:spPr bwMode="auto">
          <a:xfrm>
            <a:off x="10608733" y="4806951"/>
            <a:ext cx="71967" cy="226483"/>
          </a:xfrm>
          <a:custGeom>
            <a:avLst/>
            <a:gdLst>
              <a:gd name="T0" fmla="*/ 0 w 24"/>
              <a:gd name="T1" fmla="*/ 12 h 75"/>
              <a:gd name="T2" fmla="*/ 9 w 24"/>
              <a:gd name="T3" fmla="*/ 75 h 75"/>
              <a:gd name="T4" fmla="*/ 22 w 24"/>
              <a:gd name="T5" fmla="*/ 65 h 75"/>
              <a:gd name="T6" fmla="*/ 15 w 24"/>
              <a:gd name="T7" fmla="*/ 0 h 75"/>
              <a:gd name="T8" fmla="*/ 0 w 24"/>
              <a:gd name="T9" fmla="*/ 12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75">
                <a:moveTo>
                  <a:pt x="0" y="12"/>
                </a:moveTo>
                <a:cubicBezTo>
                  <a:pt x="8" y="36"/>
                  <a:pt x="9" y="60"/>
                  <a:pt x="9" y="75"/>
                </a:cubicBez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" name="Freeform 241"/>
          <p:cNvSpPr/>
          <p:nvPr/>
        </p:nvSpPr>
        <p:spPr bwMode="auto">
          <a:xfrm>
            <a:off x="10769600" y="4722284"/>
            <a:ext cx="103717" cy="184149"/>
          </a:xfrm>
          <a:custGeom>
            <a:avLst/>
            <a:gdLst>
              <a:gd name="T0" fmla="*/ 29 w 34"/>
              <a:gd name="T1" fmla="*/ 46 h 61"/>
              <a:gd name="T2" fmla="*/ 31 w 34"/>
              <a:gd name="T3" fmla="*/ 32 h 61"/>
              <a:gd name="T4" fmla="*/ 9 w 34"/>
              <a:gd name="T5" fmla="*/ 4 h 61"/>
              <a:gd name="T6" fmla="*/ 0 w 34"/>
              <a:gd name="T7" fmla="*/ 0 h 61"/>
              <a:gd name="T8" fmla="*/ 8 w 34"/>
              <a:gd name="T9" fmla="*/ 61 h 61"/>
              <a:gd name="T10" fmla="*/ 29 w 34"/>
              <a:gd name="T11" fmla="*/ 4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61">
                <a:moveTo>
                  <a:pt x="29" y="46"/>
                </a:moveTo>
                <a:cubicBezTo>
                  <a:pt x="33" y="42"/>
                  <a:pt x="34" y="36"/>
                  <a:pt x="31" y="32"/>
                </a:cubicBezTo>
                <a:cubicBezTo>
                  <a:pt x="9" y="4"/>
                  <a:pt x="9" y="4"/>
                  <a:pt x="9" y="4"/>
                </a:cubicBezTo>
                <a:cubicBezTo>
                  <a:pt x="7" y="1"/>
                  <a:pt x="3" y="0"/>
                  <a:pt x="0" y="0"/>
                </a:cubicBezTo>
                <a:cubicBezTo>
                  <a:pt x="7" y="23"/>
                  <a:pt x="9" y="47"/>
                  <a:pt x="8" y="61"/>
                </a:cubicBez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" name="Freeform 242"/>
          <p:cNvSpPr/>
          <p:nvPr/>
        </p:nvSpPr>
        <p:spPr bwMode="auto">
          <a:xfrm>
            <a:off x="10689167" y="4743451"/>
            <a:ext cx="71967" cy="226483"/>
          </a:xfrm>
          <a:custGeom>
            <a:avLst/>
            <a:gdLst>
              <a:gd name="T0" fmla="*/ 8 w 24"/>
              <a:gd name="T1" fmla="*/ 75 h 75"/>
              <a:gd name="T2" fmla="*/ 22 w 24"/>
              <a:gd name="T3" fmla="*/ 65 h 75"/>
              <a:gd name="T4" fmla="*/ 15 w 24"/>
              <a:gd name="T5" fmla="*/ 0 h 75"/>
              <a:gd name="T6" fmla="*/ 0 w 24"/>
              <a:gd name="T7" fmla="*/ 13 h 75"/>
              <a:gd name="T8" fmla="*/ 8 w 24"/>
              <a:gd name="T9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75">
                <a:moveTo>
                  <a:pt x="8" y="75"/>
                </a:moveTo>
                <a:cubicBezTo>
                  <a:pt x="22" y="65"/>
                  <a:pt x="22" y="65"/>
                  <a:pt x="22" y="65"/>
                </a:cubicBezTo>
                <a:cubicBezTo>
                  <a:pt x="22" y="57"/>
                  <a:pt x="24" y="28"/>
                  <a:pt x="15" y="0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36"/>
                  <a:pt x="9" y="60"/>
                  <a:pt x="8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" name="Freeform 243"/>
          <p:cNvSpPr/>
          <p:nvPr/>
        </p:nvSpPr>
        <p:spPr bwMode="auto">
          <a:xfrm>
            <a:off x="10490200" y="4984751"/>
            <a:ext cx="61384" cy="65616"/>
          </a:xfrm>
          <a:custGeom>
            <a:avLst/>
            <a:gdLst>
              <a:gd name="T0" fmla="*/ 2 w 20"/>
              <a:gd name="T1" fmla="*/ 1 h 22"/>
              <a:gd name="T2" fmla="*/ 8 w 20"/>
              <a:gd name="T3" fmla="*/ 2 h 22"/>
              <a:gd name="T4" fmla="*/ 18 w 20"/>
              <a:gd name="T5" fmla="*/ 15 h 22"/>
              <a:gd name="T6" fmla="*/ 18 w 20"/>
              <a:gd name="T7" fmla="*/ 21 h 22"/>
              <a:gd name="T8" fmla="*/ 18 w 20"/>
              <a:gd name="T9" fmla="*/ 21 h 22"/>
              <a:gd name="T10" fmla="*/ 12 w 20"/>
              <a:gd name="T11" fmla="*/ 20 h 22"/>
              <a:gd name="T12" fmla="*/ 2 w 20"/>
              <a:gd name="T13" fmla="*/ 7 h 22"/>
              <a:gd name="T14" fmla="*/ 2 w 20"/>
              <a:gd name="T15" fmla="*/ 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22">
                <a:moveTo>
                  <a:pt x="2" y="1"/>
                </a:moveTo>
                <a:cubicBezTo>
                  <a:pt x="4" y="0"/>
                  <a:pt x="7" y="0"/>
                  <a:pt x="8" y="2"/>
                </a:cubicBezTo>
                <a:cubicBezTo>
                  <a:pt x="18" y="15"/>
                  <a:pt x="18" y="15"/>
                  <a:pt x="18" y="15"/>
                </a:cubicBezTo>
                <a:cubicBezTo>
                  <a:pt x="20" y="17"/>
                  <a:pt x="19" y="20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6" y="22"/>
                  <a:pt x="13" y="22"/>
                  <a:pt x="12" y="20"/>
                </a:cubicBezTo>
                <a:cubicBezTo>
                  <a:pt x="2" y="7"/>
                  <a:pt x="2" y="7"/>
                  <a:pt x="2" y="7"/>
                </a:cubicBezTo>
                <a:cubicBezTo>
                  <a:pt x="0" y="5"/>
                  <a:pt x="1" y="3"/>
                  <a:pt x="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" name="Freeform 244"/>
          <p:cNvSpPr/>
          <p:nvPr/>
        </p:nvSpPr>
        <p:spPr bwMode="auto">
          <a:xfrm>
            <a:off x="10388600" y="5012267"/>
            <a:ext cx="129117" cy="135467"/>
          </a:xfrm>
          <a:custGeom>
            <a:avLst/>
            <a:gdLst>
              <a:gd name="T0" fmla="*/ 3 w 43"/>
              <a:gd name="T1" fmla="*/ 0 h 45"/>
              <a:gd name="T2" fmla="*/ 3 w 43"/>
              <a:gd name="T3" fmla="*/ 7 h 45"/>
              <a:gd name="T4" fmla="*/ 9 w 43"/>
              <a:gd name="T5" fmla="*/ 8 h 45"/>
              <a:gd name="T6" fmla="*/ 10 w 43"/>
              <a:gd name="T7" fmla="*/ 8 h 45"/>
              <a:gd name="T8" fmla="*/ 16 w 43"/>
              <a:gd name="T9" fmla="*/ 11 h 45"/>
              <a:gd name="T10" fmla="*/ 17 w 43"/>
              <a:gd name="T11" fmla="*/ 17 h 45"/>
              <a:gd name="T12" fmla="*/ 17 w 43"/>
              <a:gd name="T13" fmla="*/ 17 h 45"/>
              <a:gd name="T14" fmla="*/ 16 w 43"/>
              <a:gd name="T15" fmla="*/ 23 h 45"/>
              <a:gd name="T16" fmla="*/ 17 w 43"/>
              <a:gd name="T17" fmla="*/ 24 h 45"/>
              <a:gd name="T18" fmla="*/ 17 w 43"/>
              <a:gd name="T19" fmla="*/ 24 h 45"/>
              <a:gd name="T20" fmla="*/ 23 w 43"/>
              <a:gd name="T21" fmla="*/ 25 h 45"/>
              <a:gd name="T22" fmla="*/ 23 w 43"/>
              <a:gd name="T23" fmla="*/ 25 h 45"/>
              <a:gd name="T24" fmla="*/ 29 w 43"/>
              <a:gd name="T25" fmla="*/ 28 h 45"/>
              <a:gd name="T26" fmla="*/ 30 w 43"/>
              <a:gd name="T27" fmla="*/ 34 h 45"/>
              <a:gd name="T28" fmla="*/ 30 w 43"/>
              <a:gd name="T29" fmla="*/ 35 h 45"/>
              <a:gd name="T30" fmla="*/ 30 w 43"/>
              <a:gd name="T31" fmla="*/ 41 h 45"/>
              <a:gd name="T32" fmla="*/ 36 w 43"/>
              <a:gd name="T33" fmla="*/ 42 h 45"/>
              <a:gd name="T34" fmla="*/ 36 w 43"/>
              <a:gd name="T35" fmla="*/ 42 h 45"/>
              <a:gd name="T36" fmla="*/ 43 w 43"/>
              <a:gd name="T37" fmla="*/ 12 h 45"/>
              <a:gd name="T38" fmla="*/ 35 w 43"/>
              <a:gd name="T39" fmla="*/ 1 h 45"/>
              <a:gd name="T40" fmla="*/ 3 w 43"/>
              <a:gd name="T41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3" h="45">
                <a:moveTo>
                  <a:pt x="3" y="0"/>
                </a:moveTo>
                <a:cubicBezTo>
                  <a:pt x="3" y="0"/>
                  <a:pt x="0" y="3"/>
                  <a:pt x="3" y="7"/>
                </a:cubicBezTo>
                <a:cubicBezTo>
                  <a:pt x="6" y="11"/>
                  <a:pt x="9" y="8"/>
                  <a:pt x="9" y="8"/>
                </a:cubicBezTo>
                <a:cubicBezTo>
                  <a:pt x="9" y="8"/>
                  <a:pt x="9" y="8"/>
                  <a:pt x="10" y="8"/>
                </a:cubicBezTo>
                <a:cubicBezTo>
                  <a:pt x="10" y="8"/>
                  <a:pt x="13" y="7"/>
                  <a:pt x="16" y="11"/>
                </a:cubicBezTo>
                <a:cubicBezTo>
                  <a:pt x="19" y="15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ubicBezTo>
                  <a:pt x="16" y="18"/>
                  <a:pt x="15" y="20"/>
                  <a:pt x="16" y="23"/>
                </a:cubicBezTo>
                <a:cubicBezTo>
                  <a:pt x="16" y="23"/>
                  <a:pt x="17" y="23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20" y="27"/>
                  <a:pt x="23" y="25"/>
                  <a:pt x="23" y="25"/>
                </a:cubicBezTo>
                <a:cubicBezTo>
                  <a:pt x="23" y="25"/>
                  <a:pt x="23" y="25"/>
                  <a:pt x="23" y="25"/>
                </a:cubicBezTo>
                <a:cubicBezTo>
                  <a:pt x="23" y="25"/>
                  <a:pt x="26" y="24"/>
                  <a:pt x="29" y="28"/>
                </a:cubicBezTo>
                <a:cubicBezTo>
                  <a:pt x="32" y="31"/>
                  <a:pt x="30" y="34"/>
                  <a:pt x="30" y="34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27" y="37"/>
                  <a:pt x="30" y="41"/>
                </a:cubicBezTo>
                <a:cubicBezTo>
                  <a:pt x="33" y="45"/>
                  <a:pt x="36" y="42"/>
                  <a:pt x="36" y="42"/>
                </a:cubicBezTo>
                <a:cubicBezTo>
                  <a:pt x="36" y="42"/>
                  <a:pt x="36" y="42"/>
                  <a:pt x="36" y="42"/>
                </a:cubicBezTo>
                <a:cubicBezTo>
                  <a:pt x="43" y="12"/>
                  <a:pt x="43" y="12"/>
                  <a:pt x="43" y="12"/>
                </a:cubicBezTo>
                <a:cubicBezTo>
                  <a:pt x="35" y="1"/>
                  <a:pt x="35" y="1"/>
                  <a:pt x="35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" name="Freeform 245"/>
          <p:cNvSpPr/>
          <p:nvPr/>
        </p:nvSpPr>
        <p:spPr bwMode="auto">
          <a:xfrm>
            <a:off x="10822517" y="4732867"/>
            <a:ext cx="57149" cy="67733"/>
          </a:xfrm>
          <a:custGeom>
            <a:avLst/>
            <a:gdLst>
              <a:gd name="T0" fmla="*/ 17 w 19"/>
              <a:gd name="T1" fmla="*/ 21 h 23"/>
              <a:gd name="T2" fmla="*/ 11 w 19"/>
              <a:gd name="T3" fmla="*/ 20 h 23"/>
              <a:gd name="T4" fmla="*/ 1 w 19"/>
              <a:gd name="T5" fmla="*/ 8 h 23"/>
              <a:gd name="T6" fmla="*/ 2 w 19"/>
              <a:gd name="T7" fmla="*/ 1 h 23"/>
              <a:gd name="T8" fmla="*/ 2 w 19"/>
              <a:gd name="T9" fmla="*/ 1 h 23"/>
              <a:gd name="T10" fmla="*/ 8 w 19"/>
              <a:gd name="T11" fmla="*/ 3 h 23"/>
              <a:gd name="T12" fmla="*/ 18 w 19"/>
              <a:gd name="T13" fmla="*/ 15 h 23"/>
              <a:gd name="T14" fmla="*/ 17 w 19"/>
              <a:gd name="T15" fmla="*/ 2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9" h="23">
                <a:moveTo>
                  <a:pt x="17" y="21"/>
                </a:moveTo>
                <a:cubicBezTo>
                  <a:pt x="15" y="23"/>
                  <a:pt x="13" y="22"/>
                  <a:pt x="11" y="20"/>
                </a:cubicBezTo>
                <a:cubicBezTo>
                  <a:pt x="1" y="8"/>
                  <a:pt x="1" y="8"/>
                  <a:pt x="1" y="8"/>
                </a:cubicBezTo>
                <a:cubicBezTo>
                  <a:pt x="0" y="6"/>
                  <a:pt x="0" y="3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4" y="0"/>
                  <a:pt x="6" y="1"/>
                  <a:pt x="8" y="3"/>
                </a:cubicBezTo>
                <a:cubicBezTo>
                  <a:pt x="18" y="15"/>
                  <a:pt x="18" y="15"/>
                  <a:pt x="18" y="15"/>
                </a:cubicBezTo>
                <a:cubicBezTo>
                  <a:pt x="19" y="17"/>
                  <a:pt x="19" y="20"/>
                  <a:pt x="17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" name="Freeform 246"/>
          <p:cNvSpPr/>
          <p:nvPr/>
        </p:nvSpPr>
        <p:spPr bwMode="auto">
          <a:xfrm>
            <a:off x="10852151" y="4637617"/>
            <a:ext cx="129116" cy="133349"/>
          </a:xfrm>
          <a:custGeom>
            <a:avLst/>
            <a:gdLst>
              <a:gd name="T0" fmla="*/ 40 w 43"/>
              <a:gd name="T1" fmla="*/ 44 h 44"/>
              <a:gd name="T2" fmla="*/ 40 w 43"/>
              <a:gd name="T3" fmla="*/ 38 h 44"/>
              <a:gd name="T4" fmla="*/ 34 w 43"/>
              <a:gd name="T5" fmla="*/ 36 h 44"/>
              <a:gd name="T6" fmla="*/ 34 w 43"/>
              <a:gd name="T7" fmla="*/ 36 h 44"/>
              <a:gd name="T8" fmla="*/ 28 w 43"/>
              <a:gd name="T9" fmla="*/ 34 h 44"/>
              <a:gd name="T10" fmla="*/ 27 w 43"/>
              <a:gd name="T11" fmla="*/ 27 h 44"/>
              <a:gd name="T12" fmla="*/ 27 w 43"/>
              <a:gd name="T13" fmla="*/ 27 h 44"/>
              <a:gd name="T14" fmla="*/ 27 w 43"/>
              <a:gd name="T15" fmla="*/ 22 h 44"/>
              <a:gd name="T16" fmla="*/ 27 w 43"/>
              <a:gd name="T17" fmla="*/ 21 h 44"/>
              <a:gd name="T18" fmla="*/ 26 w 43"/>
              <a:gd name="T19" fmla="*/ 20 h 44"/>
              <a:gd name="T20" fmla="*/ 21 w 43"/>
              <a:gd name="T21" fmla="*/ 19 h 44"/>
              <a:gd name="T22" fmla="*/ 21 w 43"/>
              <a:gd name="T23" fmla="*/ 19 h 44"/>
              <a:gd name="T24" fmla="*/ 15 w 43"/>
              <a:gd name="T25" fmla="*/ 17 h 44"/>
              <a:gd name="T26" fmla="*/ 14 w 43"/>
              <a:gd name="T27" fmla="*/ 10 h 44"/>
              <a:gd name="T28" fmla="*/ 14 w 43"/>
              <a:gd name="T29" fmla="*/ 10 h 44"/>
              <a:gd name="T30" fmla="*/ 14 w 43"/>
              <a:gd name="T31" fmla="*/ 3 h 44"/>
              <a:gd name="T32" fmla="*/ 8 w 43"/>
              <a:gd name="T33" fmla="*/ 2 h 44"/>
              <a:gd name="T34" fmla="*/ 8 w 43"/>
              <a:gd name="T35" fmla="*/ 2 h 44"/>
              <a:gd name="T36" fmla="*/ 0 w 43"/>
              <a:gd name="T37" fmla="*/ 32 h 44"/>
              <a:gd name="T38" fmla="*/ 9 w 43"/>
              <a:gd name="T39" fmla="*/ 44 h 44"/>
              <a:gd name="T40" fmla="*/ 40 w 43"/>
              <a:gd name="T41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3" h="44">
                <a:moveTo>
                  <a:pt x="40" y="44"/>
                </a:moveTo>
                <a:cubicBezTo>
                  <a:pt x="40" y="44"/>
                  <a:pt x="43" y="42"/>
                  <a:pt x="40" y="38"/>
                </a:cubicBezTo>
                <a:cubicBezTo>
                  <a:pt x="38" y="34"/>
                  <a:pt x="34" y="36"/>
                  <a:pt x="34" y="36"/>
                </a:cubicBezTo>
                <a:cubicBezTo>
                  <a:pt x="34" y="36"/>
                  <a:pt x="34" y="36"/>
                  <a:pt x="34" y="36"/>
                </a:cubicBezTo>
                <a:cubicBezTo>
                  <a:pt x="33" y="36"/>
                  <a:pt x="31" y="37"/>
                  <a:pt x="28" y="34"/>
                </a:cubicBezTo>
                <a:cubicBezTo>
                  <a:pt x="25" y="30"/>
                  <a:pt x="27" y="27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9" y="25"/>
                  <a:pt x="27" y="22"/>
                </a:cubicBezTo>
                <a:cubicBezTo>
                  <a:pt x="27" y="21"/>
                  <a:pt x="27" y="21"/>
                  <a:pt x="27" y="21"/>
                </a:cubicBezTo>
                <a:cubicBezTo>
                  <a:pt x="26" y="21"/>
                  <a:pt x="26" y="20"/>
                  <a:pt x="26" y="20"/>
                </a:cubicBezTo>
                <a:cubicBezTo>
                  <a:pt x="23" y="18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18" y="21"/>
                  <a:pt x="15" y="17"/>
                </a:cubicBezTo>
                <a:cubicBezTo>
                  <a:pt x="12" y="13"/>
                  <a:pt x="13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7" y="7"/>
                  <a:pt x="14" y="3"/>
                </a:cubicBezTo>
                <a:cubicBezTo>
                  <a:pt x="11" y="0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0" y="32"/>
                  <a:pt x="0" y="32"/>
                  <a:pt x="0" y="32"/>
                </a:cubicBezTo>
                <a:cubicBezTo>
                  <a:pt x="9" y="44"/>
                  <a:pt x="9" y="44"/>
                  <a:pt x="9" y="44"/>
                </a:cubicBezTo>
                <a:cubicBezTo>
                  <a:pt x="40" y="44"/>
                  <a:pt x="40" y="44"/>
                  <a:pt x="4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" name="Freeform 247"/>
          <p:cNvSpPr/>
          <p:nvPr/>
        </p:nvSpPr>
        <p:spPr bwMode="auto">
          <a:xfrm>
            <a:off x="10659533" y="5075767"/>
            <a:ext cx="110067" cy="167217"/>
          </a:xfrm>
          <a:custGeom>
            <a:avLst/>
            <a:gdLst>
              <a:gd name="T0" fmla="*/ 3 w 37"/>
              <a:gd name="T1" fmla="*/ 20 h 56"/>
              <a:gd name="T2" fmla="*/ 4 w 37"/>
              <a:gd name="T3" fmla="*/ 32 h 56"/>
              <a:gd name="T4" fmla="*/ 29 w 37"/>
              <a:gd name="T5" fmla="*/ 53 h 56"/>
              <a:gd name="T6" fmla="*/ 37 w 37"/>
              <a:gd name="T7" fmla="*/ 55 h 56"/>
              <a:gd name="T8" fmla="*/ 20 w 37"/>
              <a:gd name="T9" fmla="*/ 0 h 56"/>
              <a:gd name="T10" fmla="*/ 3 w 37"/>
              <a:gd name="T11" fmla="*/ 2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56">
                <a:moveTo>
                  <a:pt x="3" y="20"/>
                </a:moveTo>
                <a:cubicBezTo>
                  <a:pt x="0" y="24"/>
                  <a:pt x="0" y="29"/>
                  <a:pt x="4" y="32"/>
                </a:cubicBezTo>
                <a:cubicBezTo>
                  <a:pt x="29" y="53"/>
                  <a:pt x="29" y="53"/>
                  <a:pt x="29" y="53"/>
                </a:cubicBezTo>
                <a:cubicBezTo>
                  <a:pt x="31" y="55"/>
                  <a:pt x="34" y="56"/>
                  <a:pt x="37" y="55"/>
                </a:cubicBezTo>
                <a:cubicBezTo>
                  <a:pt x="36" y="46"/>
                  <a:pt x="31" y="22"/>
                  <a:pt x="20" y="0"/>
                </a:cubicBezTo>
                <a:lnTo>
                  <a:pt x="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" name="Freeform 248"/>
          <p:cNvSpPr/>
          <p:nvPr/>
        </p:nvSpPr>
        <p:spPr bwMode="auto">
          <a:xfrm>
            <a:off x="10744200" y="5005917"/>
            <a:ext cx="86784" cy="201083"/>
          </a:xfrm>
          <a:custGeom>
            <a:avLst/>
            <a:gdLst>
              <a:gd name="T0" fmla="*/ 0 w 29"/>
              <a:gd name="T1" fmla="*/ 13 h 67"/>
              <a:gd name="T2" fmla="*/ 20 w 29"/>
              <a:gd name="T3" fmla="*/ 67 h 67"/>
              <a:gd name="T4" fmla="*/ 29 w 29"/>
              <a:gd name="T5" fmla="*/ 56 h 67"/>
              <a:gd name="T6" fmla="*/ 12 w 29"/>
              <a:gd name="T7" fmla="*/ 0 h 67"/>
              <a:gd name="T8" fmla="*/ 0 w 29"/>
              <a:gd name="T9" fmla="*/ 1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7">
                <a:moveTo>
                  <a:pt x="0" y="13"/>
                </a:moveTo>
                <a:cubicBezTo>
                  <a:pt x="11" y="33"/>
                  <a:pt x="17" y="54"/>
                  <a:pt x="20" y="67"/>
                </a:cubicBez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" name="Freeform 249"/>
          <p:cNvSpPr/>
          <p:nvPr/>
        </p:nvSpPr>
        <p:spPr bwMode="auto">
          <a:xfrm>
            <a:off x="10866967" y="4904317"/>
            <a:ext cx="110067" cy="160867"/>
          </a:xfrm>
          <a:custGeom>
            <a:avLst/>
            <a:gdLst>
              <a:gd name="T0" fmla="*/ 34 w 37"/>
              <a:gd name="T1" fmla="*/ 36 h 54"/>
              <a:gd name="T2" fmla="*/ 33 w 37"/>
              <a:gd name="T3" fmla="*/ 24 h 54"/>
              <a:gd name="T4" fmla="*/ 8 w 37"/>
              <a:gd name="T5" fmla="*/ 3 h 54"/>
              <a:gd name="T6" fmla="*/ 0 w 37"/>
              <a:gd name="T7" fmla="*/ 1 h 54"/>
              <a:gd name="T8" fmla="*/ 19 w 37"/>
              <a:gd name="T9" fmla="*/ 54 h 54"/>
              <a:gd name="T10" fmla="*/ 34 w 37"/>
              <a:gd name="T11" fmla="*/ 3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54">
                <a:moveTo>
                  <a:pt x="34" y="36"/>
                </a:moveTo>
                <a:cubicBezTo>
                  <a:pt x="37" y="33"/>
                  <a:pt x="36" y="27"/>
                  <a:pt x="33" y="24"/>
                </a:cubicBezTo>
                <a:cubicBezTo>
                  <a:pt x="8" y="3"/>
                  <a:pt x="8" y="3"/>
                  <a:pt x="8" y="3"/>
                </a:cubicBezTo>
                <a:cubicBezTo>
                  <a:pt x="6" y="1"/>
                  <a:pt x="2" y="0"/>
                  <a:pt x="0" y="1"/>
                </a:cubicBezTo>
                <a:cubicBezTo>
                  <a:pt x="11" y="21"/>
                  <a:pt x="16" y="41"/>
                  <a:pt x="19" y="54"/>
                </a:cubicBezTo>
                <a:lnTo>
                  <a:pt x="34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" name="Freeform 250"/>
          <p:cNvSpPr/>
          <p:nvPr/>
        </p:nvSpPr>
        <p:spPr bwMode="auto">
          <a:xfrm>
            <a:off x="10803467" y="4933951"/>
            <a:ext cx="86784" cy="205316"/>
          </a:xfrm>
          <a:custGeom>
            <a:avLst/>
            <a:gdLst>
              <a:gd name="T0" fmla="*/ 20 w 29"/>
              <a:gd name="T1" fmla="*/ 68 h 68"/>
              <a:gd name="T2" fmla="*/ 29 w 29"/>
              <a:gd name="T3" fmla="*/ 56 h 68"/>
              <a:gd name="T4" fmla="*/ 12 w 29"/>
              <a:gd name="T5" fmla="*/ 0 h 68"/>
              <a:gd name="T6" fmla="*/ 0 w 29"/>
              <a:gd name="T7" fmla="*/ 14 h 68"/>
              <a:gd name="T8" fmla="*/ 20 w 29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9" h="68">
                <a:moveTo>
                  <a:pt x="20" y="68"/>
                </a:moveTo>
                <a:cubicBezTo>
                  <a:pt x="29" y="56"/>
                  <a:pt x="29" y="56"/>
                  <a:pt x="29" y="56"/>
                </a:cubicBezTo>
                <a:cubicBezTo>
                  <a:pt x="28" y="49"/>
                  <a:pt x="24" y="23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1" y="33"/>
                  <a:pt x="17" y="55"/>
                  <a:pt x="20" y="6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" name="Freeform 251"/>
          <p:cNvSpPr/>
          <p:nvPr/>
        </p:nvSpPr>
        <p:spPr bwMode="auto">
          <a:xfrm>
            <a:off x="10668000" y="5190067"/>
            <a:ext cx="61384" cy="52917"/>
          </a:xfrm>
          <a:custGeom>
            <a:avLst/>
            <a:gdLst>
              <a:gd name="T0" fmla="*/ 2 w 20"/>
              <a:gd name="T1" fmla="*/ 2 h 18"/>
              <a:gd name="T2" fmla="*/ 7 w 20"/>
              <a:gd name="T3" fmla="*/ 2 h 18"/>
              <a:gd name="T4" fmla="*/ 18 w 20"/>
              <a:gd name="T5" fmla="*/ 11 h 18"/>
              <a:gd name="T6" fmla="*/ 19 w 20"/>
              <a:gd name="T7" fmla="*/ 16 h 18"/>
              <a:gd name="T8" fmla="*/ 19 w 20"/>
              <a:gd name="T9" fmla="*/ 16 h 18"/>
              <a:gd name="T10" fmla="*/ 13 w 20"/>
              <a:gd name="T11" fmla="*/ 17 h 18"/>
              <a:gd name="T12" fmla="*/ 2 w 20"/>
              <a:gd name="T13" fmla="*/ 7 h 18"/>
              <a:gd name="T14" fmla="*/ 2 w 20"/>
              <a:gd name="T15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8">
                <a:moveTo>
                  <a:pt x="2" y="2"/>
                </a:move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20" y="12"/>
                  <a:pt x="20" y="15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8"/>
                  <a:pt x="15" y="18"/>
                  <a:pt x="13" y="17"/>
                </a:cubicBezTo>
                <a:cubicBezTo>
                  <a:pt x="2" y="7"/>
                  <a:pt x="2" y="7"/>
                  <a:pt x="2" y="7"/>
                </a:cubicBezTo>
                <a:cubicBezTo>
                  <a:pt x="1" y="6"/>
                  <a:pt x="0" y="3"/>
                  <a:pt x="2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" name="Freeform 252"/>
          <p:cNvSpPr/>
          <p:nvPr/>
        </p:nvSpPr>
        <p:spPr bwMode="auto">
          <a:xfrm>
            <a:off x="10581217" y="5219700"/>
            <a:ext cx="122767" cy="116417"/>
          </a:xfrm>
          <a:custGeom>
            <a:avLst/>
            <a:gdLst>
              <a:gd name="T0" fmla="*/ 3 w 41"/>
              <a:gd name="T1" fmla="*/ 5 h 39"/>
              <a:gd name="T2" fmla="*/ 4 w 41"/>
              <a:gd name="T3" fmla="*/ 11 h 39"/>
              <a:gd name="T4" fmla="*/ 10 w 41"/>
              <a:gd name="T5" fmla="*/ 11 h 39"/>
              <a:gd name="T6" fmla="*/ 10 w 41"/>
              <a:gd name="T7" fmla="*/ 11 h 39"/>
              <a:gd name="T8" fmla="*/ 16 w 41"/>
              <a:gd name="T9" fmla="*/ 12 h 39"/>
              <a:gd name="T10" fmla="*/ 18 w 41"/>
              <a:gd name="T11" fmla="*/ 18 h 39"/>
              <a:gd name="T12" fmla="*/ 18 w 41"/>
              <a:gd name="T13" fmla="*/ 18 h 39"/>
              <a:gd name="T14" fmla="*/ 19 w 41"/>
              <a:gd name="T15" fmla="*/ 23 h 39"/>
              <a:gd name="T16" fmla="*/ 19 w 41"/>
              <a:gd name="T17" fmla="*/ 23 h 39"/>
              <a:gd name="T18" fmla="*/ 20 w 41"/>
              <a:gd name="T19" fmla="*/ 24 h 39"/>
              <a:gd name="T20" fmla="*/ 25 w 41"/>
              <a:gd name="T21" fmla="*/ 24 h 39"/>
              <a:gd name="T22" fmla="*/ 25 w 41"/>
              <a:gd name="T23" fmla="*/ 24 h 39"/>
              <a:gd name="T24" fmla="*/ 31 w 41"/>
              <a:gd name="T25" fmla="*/ 25 h 39"/>
              <a:gd name="T26" fmla="*/ 33 w 41"/>
              <a:gd name="T27" fmla="*/ 30 h 39"/>
              <a:gd name="T28" fmla="*/ 33 w 41"/>
              <a:gd name="T29" fmla="*/ 31 h 39"/>
              <a:gd name="T30" fmla="*/ 34 w 41"/>
              <a:gd name="T31" fmla="*/ 37 h 39"/>
              <a:gd name="T32" fmla="*/ 40 w 41"/>
              <a:gd name="T33" fmla="*/ 36 h 39"/>
              <a:gd name="T34" fmla="*/ 40 w 41"/>
              <a:gd name="T35" fmla="*/ 36 h 39"/>
              <a:gd name="T36" fmla="*/ 41 w 41"/>
              <a:gd name="T37" fmla="*/ 8 h 39"/>
              <a:gd name="T38" fmla="*/ 31 w 41"/>
              <a:gd name="T39" fmla="*/ 0 h 39"/>
              <a:gd name="T40" fmla="*/ 3 w 41"/>
              <a:gd name="T41" fmla="*/ 5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" h="39">
                <a:moveTo>
                  <a:pt x="3" y="5"/>
                </a:moveTo>
                <a:cubicBezTo>
                  <a:pt x="3" y="5"/>
                  <a:pt x="0" y="8"/>
                  <a:pt x="4" y="11"/>
                </a:cubicBezTo>
                <a:cubicBezTo>
                  <a:pt x="7" y="14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3" y="10"/>
                  <a:pt x="16" y="12"/>
                </a:cubicBezTo>
                <a:cubicBezTo>
                  <a:pt x="19" y="15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6" y="20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20" y="24"/>
                  <a:pt x="20" y="24"/>
                </a:cubicBezTo>
                <a:cubicBezTo>
                  <a:pt x="23" y="25"/>
                  <a:pt x="25" y="24"/>
                  <a:pt x="25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7" y="22"/>
                  <a:pt x="31" y="25"/>
                </a:cubicBezTo>
                <a:cubicBezTo>
                  <a:pt x="34" y="27"/>
                  <a:pt x="33" y="30"/>
                  <a:pt x="33" y="30"/>
                </a:cubicBez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0" y="34"/>
                  <a:pt x="34" y="37"/>
                </a:cubicBezTo>
                <a:cubicBezTo>
                  <a:pt x="37" y="39"/>
                  <a:pt x="40" y="36"/>
                  <a:pt x="40" y="36"/>
                </a:cubicBezTo>
                <a:cubicBezTo>
                  <a:pt x="40" y="36"/>
                  <a:pt x="40" y="36"/>
                  <a:pt x="40" y="36"/>
                </a:cubicBezTo>
                <a:cubicBezTo>
                  <a:pt x="41" y="8"/>
                  <a:pt x="41" y="8"/>
                  <a:pt x="41" y="8"/>
                </a:cubicBezTo>
                <a:cubicBezTo>
                  <a:pt x="31" y="0"/>
                  <a:pt x="31" y="0"/>
                  <a:pt x="31" y="0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" name="Freeform 253"/>
          <p:cNvSpPr/>
          <p:nvPr/>
        </p:nvSpPr>
        <p:spPr bwMode="auto">
          <a:xfrm>
            <a:off x="10915651" y="4904317"/>
            <a:ext cx="59267" cy="52916"/>
          </a:xfrm>
          <a:custGeom>
            <a:avLst/>
            <a:gdLst>
              <a:gd name="T0" fmla="*/ 18 w 20"/>
              <a:gd name="T1" fmla="*/ 16 h 18"/>
              <a:gd name="T2" fmla="*/ 13 w 20"/>
              <a:gd name="T3" fmla="*/ 16 h 18"/>
              <a:gd name="T4" fmla="*/ 2 w 20"/>
              <a:gd name="T5" fmla="*/ 7 h 18"/>
              <a:gd name="T6" fmla="*/ 1 w 20"/>
              <a:gd name="T7" fmla="*/ 2 h 18"/>
              <a:gd name="T8" fmla="*/ 1 w 20"/>
              <a:gd name="T9" fmla="*/ 2 h 18"/>
              <a:gd name="T10" fmla="*/ 7 w 20"/>
              <a:gd name="T11" fmla="*/ 2 h 18"/>
              <a:gd name="T12" fmla="*/ 18 w 20"/>
              <a:gd name="T13" fmla="*/ 11 h 18"/>
              <a:gd name="T14" fmla="*/ 18 w 20"/>
              <a:gd name="T15" fmla="*/ 16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18">
                <a:moveTo>
                  <a:pt x="18" y="16"/>
                </a:moveTo>
                <a:cubicBezTo>
                  <a:pt x="17" y="18"/>
                  <a:pt x="15" y="18"/>
                  <a:pt x="13" y="16"/>
                </a:cubicBezTo>
                <a:cubicBezTo>
                  <a:pt x="2" y="7"/>
                  <a:pt x="2" y="7"/>
                  <a:pt x="2" y="7"/>
                </a:cubicBezTo>
                <a:cubicBezTo>
                  <a:pt x="0" y="6"/>
                  <a:pt x="0" y="3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3" y="0"/>
                  <a:pt x="5" y="0"/>
                  <a:pt x="7" y="2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2"/>
                  <a:pt x="20" y="15"/>
                  <a:pt x="18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" name="Freeform 254"/>
          <p:cNvSpPr/>
          <p:nvPr/>
        </p:nvSpPr>
        <p:spPr bwMode="auto">
          <a:xfrm>
            <a:off x="10938933" y="4811184"/>
            <a:ext cx="122767" cy="116416"/>
          </a:xfrm>
          <a:custGeom>
            <a:avLst/>
            <a:gdLst>
              <a:gd name="T0" fmla="*/ 38 w 41"/>
              <a:gd name="T1" fmla="*/ 34 h 39"/>
              <a:gd name="T2" fmla="*/ 37 w 41"/>
              <a:gd name="T3" fmla="*/ 28 h 39"/>
              <a:gd name="T4" fmla="*/ 31 w 41"/>
              <a:gd name="T5" fmla="*/ 28 h 39"/>
              <a:gd name="T6" fmla="*/ 31 w 41"/>
              <a:gd name="T7" fmla="*/ 28 h 39"/>
              <a:gd name="T8" fmla="*/ 25 w 41"/>
              <a:gd name="T9" fmla="*/ 27 h 39"/>
              <a:gd name="T10" fmla="*/ 23 w 41"/>
              <a:gd name="T11" fmla="*/ 21 h 39"/>
              <a:gd name="T12" fmla="*/ 23 w 41"/>
              <a:gd name="T13" fmla="*/ 21 h 39"/>
              <a:gd name="T14" fmla="*/ 23 w 41"/>
              <a:gd name="T15" fmla="*/ 16 h 39"/>
              <a:gd name="T16" fmla="*/ 22 w 41"/>
              <a:gd name="T17" fmla="*/ 16 h 39"/>
              <a:gd name="T18" fmla="*/ 21 w 41"/>
              <a:gd name="T19" fmla="*/ 15 h 39"/>
              <a:gd name="T20" fmla="*/ 16 w 41"/>
              <a:gd name="T21" fmla="*/ 15 h 39"/>
              <a:gd name="T22" fmla="*/ 16 w 41"/>
              <a:gd name="T23" fmla="*/ 15 h 39"/>
              <a:gd name="T24" fmla="*/ 10 w 41"/>
              <a:gd name="T25" fmla="*/ 14 h 39"/>
              <a:gd name="T26" fmla="*/ 8 w 41"/>
              <a:gd name="T27" fmla="*/ 9 h 39"/>
              <a:gd name="T28" fmla="*/ 8 w 41"/>
              <a:gd name="T29" fmla="*/ 8 h 39"/>
              <a:gd name="T30" fmla="*/ 7 w 41"/>
              <a:gd name="T31" fmla="*/ 3 h 39"/>
              <a:gd name="T32" fmla="*/ 1 w 41"/>
              <a:gd name="T33" fmla="*/ 3 h 39"/>
              <a:gd name="T34" fmla="*/ 1 w 41"/>
              <a:gd name="T35" fmla="*/ 3 h 39"/>
              <a:gd name="T36" fmla="*/ 0 w 41"/>
              <a:gd name="T37" fmla="*/ 31 h 39"/>
              <a:gd name="T38" fmla="*/ 10 w 41"/>
              <a:gd name="T39" fmla="*/ 39 h 39"/>
              <a:gd name="T40" fmla="*/ 38 w 41"/>
              <a:gd name="T41" fmla="*/ 3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1" h="39">
                <a:moveTo>
                  <a:pt x="38" y="34"/>
                </a:moveTo>
                <a:cubicBezTo>
                  <a:pt x="38" y="34"/>
                  <a:pt x="41" y="31"/>
                  <a:pt x="37" y="28"/>
                </a:cubicBezTo>
                <a:cubicBezTo>
                  <a:pt x="34" y="25"/>
                  <a:pt x="31" y="28"/>
                  <a:pt x="31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1" y="28"/>
                  <a:pt x="28" y="29"/>
                  <a:pt x="25" y="27"/>
                </a:cubicBezTo>
                <a:cubicBezTo>
                  <a:pt x="22" y="24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5" y="19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5"/>
                  <a:pt x="21" y="15"/>
                </a:cubicBezTo>
                <a:cubicBezTo>
                  <a:pt x="18" y="14"/>
                  <a:pt x="17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4" y="17"/>
                  <a:pt x="10" y="14"/>
                </a:cubicBezTo>
                <a:cubicBezTo>
                  <a:pt x="7" y="12"/>
                  <a:pt x="8" y="9"/>
                  <a:pt x="8" y="9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11" y="5"/>
                  <a:pt x="7" y="3"/>
                </a:cubicBezTo>
                <a:cubicBezTo>
                  <a:pt x="4" y="0"/>
                  <a:pt x="1" y="3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1"/>
                  <a:pt x="0" y="31"/>
                  <a:pt x="0" y="31"/>
                </a:cubicBezTo>
                <a:cubicBezTo>
                  <a:pt x="10" y="39"/>
                  <a:pt x="10" y="39"/>
                  <a:pt x="10" y="39"/>
                </a:cubicBezTo>
                <a:cubicBezTo>
                  <a:pt x="38" y="34"/>
                  <a:pt x="38" y="34"/>
                  <a:pt x="38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" name="Freeform 255"/>
          <p:cNvSpPr>
            <a:spLocks noEditPoints="1"/>
          </p:cNvSpPr>
          <p:nvPr/>
        </p:nvSpPr>
        <p:spPr bwMode="auto">
          <a:xfrm>
            <a:off x="1140884" y="5549900"/>
            <a:ext cx="436033" cy="592667"/>
          </a:xfrm>
          <a:custGeom>
            <a:avLst/>
            <a:gdLst>
              <a:gd name="T0" fmla="*/ 37 w 145"/>
              <a:gd name="T1" fmla="*/ 57 h 197"/>
              <a:gd name="T2" fmla="*/ 38 w 145"/>
              <a:gd name="T3" fmla="*/ 59 h 197"/>
              <a:gd name="T4" fmla="*/ 39 w 145"/>
              <a:gd name="T5" fmla="*/ 60 h 197"/>
              <a:gd name="T6" fmla="*/ 40 w 145"/>
              <a:gd name="T7" fmla="*/ 63 h 197"/>
              <a:gd name="T8" fmla="*/ 7 w 145"/>
              <a:gd name="T9" fmla="*/ 93 h 197"/>
              <a:gd name="T10" fmla="*/ 1 w 145"/>
              <a:gd name="T11" fmla="*/ 115 h 197"/>
              <a:gd name="T12" fmla="*/ 20 w 145"/>
              <a:gd name="T13" fmla="*/ 126 h 197"/>
              <a:gd name="T14" fmla="*/ 39 w 145"/>
              <a:gd name="T15" fmla="*/ 119 h 197"/>
              <a:gd name="T16" fmla="*/ 20 w 145"/>
              <a:gd name="T17" fmla="*/ 166 h 197"/>
              <a:gd name="T18" fmla="*/ 29 w 145"/>
              <a:gd name="T19" fmla="*/ 192 h 197"/>
              <a:gd name="T20" fmla="*/ 55 w 145"/>
              <a:gd name="T21" fmla="*/ 182 h 197"/>
              <a:gd name="T22" fmla="*/ 71 w 145"/>
              <a:gd name="T23" fmla="*/ 154 h 197"/>
              <a:gd name="T24" fmla="*/ 87 w 145"/>
              <a:gd name="T25" fmla="*/ 182 h 197"/>
              <a:gd name="T26" fmla="*/ 113 w 145"/>
              <a:gd name="T27" fmla="*/ 192 h 197"/>
              <a:gd name="T28" fmla="*/ 123 w 145"/>
              <a:gd name="T29" fmla="*/ 167 h 197"/>
              <a:gd name="T30" fmla="*/ 103 w 145"/>
              <a:gd name="T31" fmla="*/ 119 h 197"/>
              <a:gd name="T32" fmla="*/ 122 w 145"/>
              <a:gd name="T33" fmla="*/ 126 h 197"/>
              <a:gd name="T34" fmla="*/ 141 w 145"/>
              <a:gd name="T35" fmla="*/ 115 h 197"/>
              <a:gd name="T36" fmla="*/ 135 w 145"/>
              <a:gd name="T37" fmla="*/ 93 h 197"/>
              <a:gd name="T38" fmla="*/ 98 w 145"/>
              <a:gd name="T39" fmla="*/ 63 h 197"/>
              <a:gd name="T40" fmla="*/ 108 w 145"/>
              <a:gd name="T41" fmla="*/ 38 h 197"/>
              <a:gd name="T42" fmla="*/ 32 w 145"/>
              <a:gd name="T43" fmla="*/ 38 h 197"/>
              <a:gd name="T44" fmla="*/ 11 w 145"/>
              <a:gd name="T45" fmla="*/ 98 h 197"/>
              <a:gd name="T46" fmla="*/ 45 w 145"/>
              <a:gd name="T47" fmla="*/ 58 h 197"/>
              <a:gd name="T48" fmla="*/ 44 w 145"/>
              <a:gd name="T49" fmla="*/ 56 h 197"/>
              <a:gd name="T50" fmla="*/ 42 w 145"/>
              <a:gd name="T51" fmla="*/ 54 h 197"/>
              <a:gd name="T52" fmla="*/ 70 w 145"/>
              <a:gd name="T53" fmla="*/ 7 h 197"/>
              <a:gd name="T54" fmla="*/ 94 w 145"/>
              <a:gd name="T55" fmla="*/ 58 h 197"/>
              <a:gd name="T56" fmla="*/ 93 w 145"/>
              <a:gd name="T57" fmla="*/ 60 h 197"/>
              <a:gd name="T58" fmla="*/ 131 w 145"/>
              <a:gd name="T59" fmla="*/ 98 h 197"/>
              <a:gd name="T60" fmla="*/ 135 w 145"/>
              <a:gd name="T61" fmla="*/ 112 h 197"/>
              <a:gd name="T62" fmla="*/ 110 w 145"/>
              <a:gd name="T63" fmla="*/ 113 h 197"/>
              <a:gd name="T64" fmla="*/ 97 w 145"/>
              <a:gd name="T65" fmla="*/ 128 h 197"/>
              <a:gd name="T66" fmla="*/ 117 w 145"/>
              <a:gd name="T67" fmla="*/ 181 h 197"/>
              <a:gd name="T68" fmla="*/ 93 w 145"/>
              <a:gd name="T69" fmla="*/ 179 h 197"/>
              <a:gd name="T70" fmla="*/ 71 w 145"/>
              <a:gd name="T71" fmla="*/ 147 h 197"/>
              <a:gd name="T72" fmla="*/ 59 w 145"/>
              <a:gd name="T73" fmla="*/ 154 h 197"/>
              <a:gd name="T74" fmla="*/ 31 w 145"/>
              <a:gd name="T75" fmla="*/ 186 h 197"/>
              <a:gd name="T76" fmla="*/ 26 w 145"/>
              <a:gd name="T77" fmla="*/ 169 h 197"/>
              <a:gd name="T78" fmla="*/ 44 w 145"/>
              <a:gd name="T79" fmla="*/ 115 h 197"/>
              <a:gd name="T80" fmla="*/ 18 w 145"/>
              <a:gd name="T81" fmla="*/ 119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45" h="197">
                <a:moveTo>
                  <a:pt x="32" y="38"/>
                </a:moveTo>
                <a:cubicBezTo>
                  <a:pt x="32" y="45"/>
                  <a:pt x="34" y="51"/>
                  <a:pt x="37" y="57"/>
                </a:cubicBezTo>
                <a:cubicBezTo>
                  <a:pt x="37" y="57"/>
                  <a:pt x="36" y="56"/>
                  <a:pt x="36" y="56"/>
                </a:cubicBezTo>
                <a:cubicBezTo>
                  <a:pt x="38" y="59"/>
                  <a:pt x="38" y="59"/>
                  <a:pt x="38" y="59"/>
                </a:cubicBezTo>
                <a:cubicBezTo>
                  <a:pt x="38" y="60"/>
                  <a:pt x="39" y="60"/>
                  <a:pt x="39" y="60"/>
                </a:cubicBezTo>
                <a:cubicBezTo>
                  <a:pt x="39" y="60"/>
                  <a:pt x="39" y="60"/>
                  <a:pt x="39" y="60"/>
                </a:cubicBezTo>
                <a:cubicBezTo>
                  <a:pt x="39" y="60"/>
                  <a:pt x="40" y="61"/>
                  <a:pt x="40" y="61"/>
                </a:cubicBezTo>
                <a:cubicBezTo>
                  <a:pt x="40" y="62"/>
                  <a:pt x="40" y="63"/>
                  <a:pt x="40" y="63"/>
                </a:cubicBezTo>
                <a:cubicBezTo>
                  <a:pt x="40" y="65"/>
                  <a:pt x="39" y="67"/>
                  <a:pt x="37" y="70"/>
                </a:cubicBezTo>
                <a:cubicBezTo>
                  <a:pt x="37" y="70"/>
                  <a:pt x="7" y="93"/>
                  <a:pt x="7" y="93"/>
                </a:cubicBezTo>
                <a:cubicBezTo>
                  <a:pt x="4" y="95"/>
                  <a:pt x="0" y="101"/>
                  <a:pt x="0" y="108"/>
                </a:cubicBezTo>
                <a:cubicBezTo>
                  <a:pt x="0" y="110"/>
                  <a:pt x="0" y="112"/>
                  <a:pt x="1" y="115"/>
                </a:cubicBezTo>
                <a:cubicBezTo>
                  <a:pt x="6" y="126"/>
                  <a:pt x="15" y="127"/>
                  <a:pt x="19" y="126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35" y="119"/>
                  <a:pt x="35" y="119"/>
                  <a:pt x="35" y="119"/>
                </a:cubicBezTo>
                <a:cubicBezTo>
                  <a:pt x="36" y="119"/>
                  <a:pt x="38" y="118"/>
                  <a:pt x="39" y="119"/>
                </a:cubicBezTo>
                <a:cubicBezTo>
                  <a:pt x="40" y="120"/>
                  <a:pt x="40" y="122"/>
                  <a:pt x="39" y="126"/>
                </a:cubicBezTo>
                <a:cubicBezTo>
                  <a:pt x="36" y="137"/>
                  <a:pt x="20" y="166"/>
                  <a:pt x="20" y="166"/>
                </a:cubicBezTo>
                <a:cubicBezTo>
                  <a:pt x="19" y="167"/>
                  <a:pt x="16" y="176"/>
                  <a:pt x="19" y="183"/>
                </a:cubicBezTo>
                <a:cubicBezTo>
                  <a:pt x="21" y="187"/>
                  <a:pt x="24" y="190"/>
                  <a:pt x="29" y="192"/>
                </a:cubicBezTo>
                <a:cubicBezTo>
                  <a:pt x="43" y="197"/>
                  <a:pt x="50" y="189"/>
                  <a:pt x="54" y="182"/>
                </a:cubicBezTo>
                <a:cubicBezTo>
                  <a:pt x="54" y="182"/>
                  <a:pt x="55" y="182"/>
                  <a:pt x="55" y="182"/>
                </a:cubicBezTo>
                <a:cubicBezTo>
                  <a:pt x="65" y="156"/>
                  <a:pt x="65" y="156"/>
                  <a:pt x="65" y="156"/>
                </a:cubicBezTo>
                <a:cubicBezTo>
                  <a:pt x="65" y="156"/>
                  <a:pt x="66" y="154"/>
                  <a:pt x="71" y="154"/>
                </a:cubicBezTo>
                <a:cubicBezTo>
                  <a:pt x="76" y="154"/>
                  <a:pt x="77" y="156"/>
                  <a:pt x="77" y="156"/>
                </a:cubicBezTo>
                <a:cubicBezTo>
                  <a:pt x="87" y="182"/>
                  <a:pt x="87" y="182"/>
                  <a:pt x="87" y="182"/>
                </a:cubicBezTo>
                <a:cubicBezTo>
                  <a:pt x="87" y="182"/>
                  <a:pt x="88" y="182"/>
                  <a:pt x="88" y="182"/>
                </a:cubicBezTo>
                <a:cubicBezTo>
                  <a:pt x="92" y="189"/>
                  <a:pt x="99" y="197"/>
                  <a:pt x="113" y="192"/>
                </a:cubicBezTo>
                <a:cubicBezTo>
                  <a:pt x="118" y="190"/>
                  <a:pt x="121" y="187"/>
                  <a:pt x="123" y="183"/>
                </a:cubicBezTo>
                <a:cubicBezTo>
                  <a:pt x="126" y="176"/>
                  <a:pt x="123" y="167"/>
                  <a:pt x="123" y="167"/>
                </a:cubicBezTo>
                <a:cubicBezTo>
                  <a:pt x="122" y="166"/>
                  <a:pt x="106" y="137"/>
                  <a:pt x="103" y="126"/>
                </a:cubicBezTo>
                <a:cubicBezTo>
                  <a:pt x="102" y="122"/>
                  <a:pt x="102" y="120"/>
                  <a:pt x="103" y="119"/>
                </a:cubicBezTo>
                <a:cubicBezTo>
                  <a:pt x="104" y="118"/>
                  <a:pt x="106" y="119"/>
                  <a:pt x="108" y="119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3" y="126"/>
                </a:cubicBezTo>
                <a:cubicBezTo>
                  <a:pt x="127" y="127"/>
                  <a:pt x="136" y="126"/>
                  <a:pt x="141" y="115"/>
                </a:cubicBezTo>
                <a:cubicBezTo>
                  <a:pt x="145" y="104"/>
                  <a:pt x="139" y="96"/>
                  <a:pt x="135" y="93"/>
                </a:cubicBezTo>
                <a:cubicBezTo>
                  <a:pt x="135" y="93"/>
                  <a:pt x="135" y="93"/>
                  <a:pt x="135" y="93"/>
                </a:cubicBezTo>
                <a:cubicBezTo>
                  <a:pt x="99" y="65"/>
                  <a:pt x="99" y="65"/>
                  <a:pt x="99" y="65"/>
                </a:cubicBezTo>
                <a:cubicBezTo>
                  <a:pt x="98" y="64"/>
                  <a:pt x="98" y="63"/>
                  <a:pt x="98" y="63"/>
                </a:cubicBezTo>
                <a:cubicBezTo>
                  <a:pt x="98" y="63"/>
                  <a:pt x="99" y="63"/>
                  <a:pt x="99" y="62"/>
                </a:cubicBezTo>
                <a:cubicBezTo>
                  <a:pt x="105" y="55"/>
                  <a:pt x="108" y="47"/>
                  <a:pt x="108" y="38"/>
                </a:cubicBezTo>
                <a:cubicBezTo>
                  <a:pt x="108" y="17"/>
                  <a:pt x="91" y="0"/>
                  <a:pt x="70" y="0"/>
                </a:cubicBezTo>
                <a:cubicBezTo>
                  <a:pt x="49" y="0"/>
                  <a:pt x="32" y="17"/>
                  <a:pt x="32" y="38"/>
                </a:cubicBezTo>
                <a:close/>
                <a:moveTo>
                  <a:pt x="7" y="112"/>
                </a:moveTo>
                <a:cubicBezTo>
                  <a:pt x="4" y="104"/>
                  <a:pt x="11" y="99"/>
                  <a:pt x="11" y="98"/>
                </a:cubicBezTo>
                <a:cubicBezTo>
                  <a:pt x="11" y="98"/>
                  <a:pt x="41" y="75"/>
                  <a:pt x="41" y="75"/>
                </a:cubicBezTo>
                <a:cubicBezTo>
                  <a:pt x="49" y="67"/>
                  <a:pt x="47" y="60"/>
                  <a:pt x="45" y="58"/>
                </a:cubicBezTo>
                <a:cubicBezTo>
                  <a:pt x="45" y="57"/>
                  <a:pt x="44" y="56"/>
                  <a:pt x="44" y="56"/>
                </a:cubicBezTo>
                <a:cubicBezTo>
                  <a:pt x="44" y="56"/>
                  <a:pt x="44" y="56"/>
                  <a:pt x="44" y="56"/>
                </a:cubicBezTo>
                <a:cubicBezTo>
                  <a:pt x="43" y="55"/>
                  <a:pt x="43" y="55"/>
                  <a:pt x="43" y="55"/>
                </a:cubicBezTo>
                <a:cubicBezTo>
                  <a:pt x="43" y="55"/>
                  <a:pt x="43" y="54"/>
                  <a:pt x="42" y="54"/>
                </a:cubicBezTo>
                <a:cubicBezTo>
                  <a:pt x="40" y="49"/>
                  <a:pt x="38" y="44"/>
                  <a:pt x="38" y="38"/>
                </a:cubicBezTo>
                <a:cubicBezTo>
                  <a:pt x="38" y="21"/>
                  <a:pt x="52" y="7"/>
                  <a:pt x="70" y="7"/>
                </a:cubicBezTo>
                <a:cubicBezTo>
                  <a:pt x="87" y="7"/>
                  <a:pt x="101" y="21"/>
                  <a:pt x="101" y="38"/>
                </a:cubicBezTo>
                <a:cubicBezTo>
                  <a:pt x="101" y="46"/>
                  <a:pt x="99" y="52"/>
                  <a:pt x="94" y="58"/>
                </a:cubicBezTo>
                <a:cubicBezTo>
                  <a:pt x="94" y="58"/>
                  <a:pt x="93" y="59"/>
                  <a:pt x="93" y="59"/>
                </a:cubicBezTo>
                <a:cubicBezTo>
                  <a:pt x="93" y="60"/>
                  <a:pt x="93" y="60"/>
                  <a:pt x="93" y="60"/>
                </a:cubicBezTo>
                <a:cubicBezTo>
                  <a:pt x="91" y="62"/>
                  <a:pt x="90" y="65"/>
                  <a:pt x="95" y="70"/>
                </a:cubicBezTo>
                <a:cubicBezTo>
                  <a:pt x="95" y="70"/>
                  <a:pt x="131" y="98"/>
                  <a:pt x="131" y="98"/>
                </a:cubicBezTo>
                <a:cubicBezTo>
                  <a:pt x="131" y="98"/>
                  <a:pt x="131" y="98"/>
                  <a:pt x="131" y="98"/>
                </a:cubicBezTo>
                <a:cubicBezTo>
                  <a:pt x="131" y="99"/>
                  <a:pt x="138" y="104"/>
                  <a:pt x="135" y="112"/>
                </a:cubicBezTo>
                <a:cubicBezTo>
                  <a:pt x="131" y="120"/>
                  <a:pt x="125" y="120"/>
                  <a:pt x="124" y="119"/>
                </a:cubicBezTo>
                <a:cubicBezTo>
                  <a:pt x="123" y="119"/>
                  <a:pt x="110" y="113"/>
                  <a:pt x="110" y="113"/>
                </a:cubicBezTo>
                <a:cubicBezTo>
                  <a:pt x="109" y="113"/>
                  <a:pt x="102" y="111"/>
                  <a:pt x="98" y="115"/>
                </a:cubicBezTo>
                <a:cubicBezTo>
                  <a:pt x="95" y="117"/>
                  <a:pt x="95" y="122"/>
                  <a:pt x="97" y="128"/>
                </a:cubicBezTo>
                <a:cubicBezTo>
                  <a:pt x="100" y="139"/>
                  <a:pt x="116" y="168"/>
                  <a:pt x="117" y="169"/>
                </a:cubicBezTo>
                <a:cubicBezTo>
                  <a:pt x="117" y="169"/>
                  <a:pt x="119" y="176"/>
                  <a:pt x="117" y="181"/>
                </a:cubicBezTo>
                <a:cubicBezTo>
                  <a:pt x="116" y="183"/>
                  <a:pt x="114" y="185"/>
                  <a:pt x="111" y="186"/>
                </a:cubicBezTo>
                <a:cubicBezTo>
                  <a:pt x="102" y="189"/>
                  <a:pt x="98" y="186"/>
                  <a:pt x="93" y="179"/>
                </a:cubicBezTo>
                <a:cubicBezTo>
                  <a:pt x="93" y="178"/>
                  <a:pt x="83" y="154"/>
                  <a:pt x="83" y="154"/>
                </a:cubicBezTo>
                <a:cubicBezTo>
                  <a:pt x="83" y="154"/>
                  <a:pt x="81" y="148"/>
                  <a:pt x="71" y="147"/>
                </a:cubicBezTo>
                <a:cubicBezTo>
                  <a:pt x="71" y="147"/>
                  <a:pt x="71" y="147"/>
                  <a:pt x="71" y="147"/>
                </a:cubicBezTo>
                <a:cubicBezTo>
                  <a:pt x="61" y="148"/>
                  <a:pt x="59" y="154"/>
                  <a:pt x="59" y="154"/>
                </a:cubicBezTo>
                <a:cubicBezTo>
                  <a:pt x="59" y="154"/>
                  <a:pt x="49" y="178"/>
                  <a:pt x="49" y="179"/>
                </a:cubicBezTo>
                <a:cubicBezTo>
                  <a:pt x="44" y="186"/>
                  <a:pt x="40" y="189"/>
                  <a:pt x="31" y="186"/>
                </a:cubicBezTo>
                <a:cubicBezTo>
                  <a:pt x="28" y="185"/>
                  <a:pt x="26" y="183"/>
                  <a:pt x="25" y="181"/>
                </a:cubicBezTo>
                <a:cubicBezTo>
                  <a:pt x="23" y="176"/>
                  <a:pt x="25" y="169"/>
                  <a:pt x="26" y="169"/>
                </a:cubicBezTo>
                <a:cubicBezTo>
                  <a:pt x="26" y="168"/>
                  <a:pt x="42" y="139"/>
                  <a:pt x="45" y="128"/>
                </a:cubicBezTo>
                <a:cubicBezTo>
                  <a:pt x="47" y="122"/>
                  <a:pt x="47" y="117"/>
                  <a:pt x="44" y="115"/>
                </a:cubicBezTo>
                <a:cubicBezTo>
                  <a:pt x="40" y="111"/>
                  <a:pt x="33" y="113"/>
                  <a:pt x="32" y="113"/>
                </a:cubicBezTo>
                <a:cubicBezTo>
                  <a:pt x="32" y="113"/>
                  <a:pt x="19" y="119"/>
                  <a:pt x="18" y="119"/>
                </a:cubicBezTo>
                <a:cubicBezTo>
                  <a:pt x="17" y="120"/>
                  <a:pt x="11" y="120"/>
                  <a:pt x="7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" name="Oval 256"/>
          <p:cNvSpPr>
            <a:spLocks noChangeArrowheads="1"/>
          </p:cNvSpPr>
          <p:nvPr/>
        </p:nvSpPr>
        <p:spPr bwMode="auto">
          <a:xfrm>
            <a:off x="1293284" y="56324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8" name="Oval 257"/>
          <p:cNvSpPr>
            <a:spLocks noChangeArrowheads="1"/>
          </p:cNvSpPr>
          <p:nvPr/>
        </p:nvSpPr>
        <p:spPr bwMode="auto">
          <a:xfrm>
            <a:off x="1367367" y="5632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9" name="Oval 258"/>
          <p:cNvSpPr>
            <a:spLocks noChangeArrowheads="1"/>
          </p:cNvSpPr>
          <p:nvPr/>
        </p:nvSpPr>
        <p:spPr bwMode="auto">
          <a:xfrm>
            <a:off x="1331384" y="5778500"/>
            <a:ext cx="35983" cy="359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0" name="Oval 259"/>
          <p:cNvSpPr>
            <a:spLocks noChangeArrowheads="1"/>
          </p:cNvSpPr>
          <p:nvPr/>
        </p:nvSpPr>
        <p:spPr bwMode="auto">
          <a:xfrm>
            <a:off x="1331384" y="58483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1" name="Oval 260"/>
          <p:cNvSpPr>
            <a:spLocks noChangeArrowheads="1"/>
          </p:cNvSpPr>
          <p:nvPr/>
        </p:nvSpPr>
        <p:spPr bwMode="auto">
          <a:xfrm>
            <a:off x="1331384" y="5911851"/>
            <a:ext cx="35983" cy="359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2" name="Freeform 261"/>
          <p:cNvSpPr/>
          <p:nvPr/>
        </p:nvSpPr>
        <p:spPr bwMode="auto">
          <a:xfrm>
            <a:off x="1301751" y="5704417"/>
            <a:ext cx="95249" cy="35983"/>
          </a:xfrm>
          <a:custGeom>
            <a:avLst/>
            <a:gdLst>
              <a:gd name="T0" fmla="*/ 28 w 32"/>
              <a:gd name="T1" fmla="*/ 0 h 12"/>
              <a:gd name="T2" fmla="*/ 4 w 32"/>
              <a:gd name="T3" fmla="*/ 1 h 12"/>
              <a:gd name="T4" fmla="*/ 1 w 32"/>
              <a:gd name="T5" fmla="*/ 0 h 12"/>
              <a:gd name="T6" fmla="*/ 1 w 32"/>
              <a:gd name="T7" fmla="*/ 3 h 12"/>
              <a:gd name="T8" fmla="*/ 15 w 32"/>
              <a:gd name="T9" fmla="*/ 10 h 12"/>
              <a:gd name="T10" fmla="*/ 31 w 32"/>
              <a:gd name="T11" fmla="*/ 4 h 12"/>
              <a:gd name="T12" fmla="*/ 31 w 32"/>
              <a:gd name="T13" fmla="*/ 1 h 12"/>
              <a:gd name="T14" fmla="*/ 28 w 32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12">
                <a:moveTo>
                  <a:pt x="28" y="0"/>
                </a:moveTo>
                <a:cubicBezTo>
                  <a:pt x="15" y="12"/>
                  <a:pt x="4" y="1"/>
                  <a:pt x="4" y="1"/>
                </a:cubicBezTo>
                <a:cubicBezTo>
                  <a:pt x="3" y="0"/>
                  <a:pt x="2" y="0"/>
                  <a:pt x="1" y="0"/>
                </a:cubicBezTo>
                <a:cubicBezTo>
                  <a:pt x="0" y="1"/>
                  <a:pt x="0" y="3"/>
                  <a:pt x="1" y="3"/>
                </a:cubicBezTo>
                <a:cubicBezTo>
                  <a:pt x="1" y="4"/>
                  <a:pt x="7" y="10"/>
                  <a:pt x="15" y="10"/>
                </a:cubicBezTo>
                <a:cubicBezTo>
                  <a:pt x="21" y="10"/>
                  <a:pt x="26" y="8"/>
                  <a:pt x="31" y="4"/>
                </a:cubicBezTo>
                <a:cubicBezTo>
                  <a:pt x="32" y="3"/>
                  <a:pt x="32" y="1"/>
                  <a:pt x="31" y="1"/>
                </a:cubicBezTo>
                <a:cubicBezTo>
                  <a:pt x="30" y="0"/>
                  <a:pt x="29" y="0"/>
                  <a:pt x="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3" name="Freeform 262"/>
          <p:cNvSpPr/>
          <p:nvPr/>
        </p:nvSpPr>
        <p:spPr bwMode="auto">
          <a:xfrm>
            <a:off x="2076451" y="5613400"/>
            <a:ext cx="313267" cy="186267"/>
          </a:xfrm>
          <a:custGeom>
            <a:avLst/>
            <a:gdLst>
              <a:gd name="T0" fmla="*/ 104 w 104"/>
              <a:gd name="T1" fmla="*/ 54 h 62"/>
              <a:gd name="T2" fmla="*/ 73 w 104"/>
              <a:gd name="T3" fmla="*/ 21 h 62"/>
              <a:gd name="T4" fmla="*/ 73 w 104"/>
              <a:gd name="T5" fmla="*/ 21 h 62"/>
              <a:gd name="T6" fmla="*/ 53 w 104"/>
              <a:gd name="T7" fmla="*/ 0 h 62"/>
              <a:gd name="T8" fmla="*/ 32 w 104"/>
              <a:gd name="T9" fmla="*/ 21 h 62"/>
              <a:gd name="T10" fmla="*/ 0 w 104"/>
              <a:gd name="T11" fmla="*/ 54 h 62"/>
              <a:gd name="T12" fmla="*/ 0 w 104"/>
              <a:gd name="T13" fmla="*/ 62 h 62"/>
              <a:gd name="T14" fmla="*/ 104 w 104"/>
              <a:gd name="T15" fmla="*/ 62 h 62"/>
              <a:gd name="T16" fmla="*/ 104 w 104"/>
              <a:gd name="T17" fmla="*/ 5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62">
                <a:moveTo>
                  <a:pt x="104" y="54"/>
                </a:moveTo>
                <a:cubicBezTo>
                  <a:pt x="104" y="36"/>
                  <a:pt x="87" y="26"/>
                  <a:pt x="73" y="21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10"/>
                  <a:pt x="64" y="0"/>
                  <a:pt x="53" y="0"/>
                </a:cubicBezTo>
                <a:cubicBezTo>
                  <a:pt x="41" y="0"/>
                  <a:pt x="32" y="9"/>
                  <a:pt x="32" y="21"/>
                </a:cubicBezTo>
                <a:cubicBezTo>
                  <a:pt x="18" y="26"/>
                  <a:pt x="0" y="35"/>
                  <a:pt x="0" y="54"/>
                </a:cubicBezTo>
                <a:cubicBezTo>
                  <a:pt x="0" y="57"/>
                  <a:pt x="0" y="60"/>
                  <a:pt x="0" y="62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104" y="60"/>
                  <a:pt x="104" y="57"/>
                  <a:pt x="104" y="5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8" name="Freeform 263"/>
          <p:cNvSpPr/>
          <p:nvPr/>
        </p:nvSpPr>
        <p:spPr bwMode="auto">
          <a:xfrm>
            <a:off x="1993900" y="5903384"/>
            <a:ext cx="480484" cy="215900"/>
          </a:xfrm>
          <a:custGeom>
            <a:avLst/>
            <a:gdLst>
              <a:gd name="T0" fmla="*/ 154 w 160"/>
              <a:gd name="T1" fmla="*/ 41 h 72"/>
              <a:gd name="T2" fmla="*/ 132 w 160"/>
              <a:gd name="T3" fmla="*/ 14 h 72"/>
              <a:gd name="T4" fmla="*/ 132 w 160"/>
              <a:gd name="T5" fmla="*/ 0 h 72"/>
              <a:gd name="T6" fmla="*/ 28 w 160"/>
              <a:gd name="T7" fmla="*/ 0 h 72"/>
              <a:gd name="T8" fmla="*/ 28 w 160"/>
              <a:gd name="T9" fmla="*/ 14 h 72"/>
              <a:gd name="T10" fmla="*/ 6 w 160"/>
              <a:gd name="T11" fmla="*/ 41 h 72"/>
              <a:gd name="T12" fmla="*/ 0 w 160"/>
              <a:gd name="T13" fmla="*/ 47 h 72"/>
              <a:gd name="T14" fmla="*/ 6 w 160"/>
              <a:gd name="T15" fmla="*/ 52 h 72"/>
              <a:gd name="T16" fmla="*/ 51 w 160"/>
              <a:gd name="T17" fmla="*/ 52 h 72"/>
              <a:gd name="T18" fmla="*/ 80 w 160"/>
              <a:gd name="T19" fmla="*/ 72 h 72"/>
              <a:gd name="T20" fmla="*/ 109 w 160"/>
              <a:gd name="T21" fmla="*/ 52 h 72"/>
              <a:gd name="T22" fmla="*/ 154 w 160"/>
              <a:gd name="T23" fmla="*/ 52 h 72"/>
              <a:gd name="T24" fmla="*/ 160 w 160"/>
              <a:gd name="T25" fmla="*/ 47 h 72"/>
              <a:gd name="T26" fmla="*/ 154 w 160"/>
              <a:gd name="T27" fmla="*/ 41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0" h="72">
                <a:moveTo>
                  <a:pt x="154" y="41"/>
                </a:moveTo>
                <a:cubicBezTo>
                  <a:pt x="135" y="34"/>
                  <a:pt x="132" y="14"/>
                  <a:pt x="132" y="14"/>
                </a:cubicBezTo>
                <a:cubicBezTo>
                  <a:pt x="132" y="14"/>
                  <a:pt x="132" y="9"/>
                  <a:pt x="1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9"/>
                  <a:pt x="28" y="14"/>
                  <a:pt x="28" y="14"/>
                </a:cubicBezTo>
                <a:cubicBezTo>
                  <a:pt x="28" y="14"/>
                  <a:pt x="25" y="34"/>
                  <a:pt x="6" y="41"/>
                </a:cubicBezTo>
                <a:cubicBezTo>
                  <a:pt x="6" y="41"/>
                  <a:pt x="0" y="42"/>
                  <a:pt x="0" y="47"/>
                </a:cubicBezTo>
                <a:cubicBezTo>
                  <a:pt x="0" y="53"/>
                  <a:pt x="6" y="52"/>
                  <a:pt x="6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6" y="64"/>
                  <a:pt x="67" y="72"/>
                  <a:pt x="80" y="72"/>
                </a:cubicBezTo>
                <a:cubicBezTo>
                  <a:pt x="93" y="72"/>
                  <a:pt x="104" y="64"/>
                  <a:pt x="109" y="52"/>
                </a:cubicBezTo>
                <a:cubicBezTo>
                  <a:pt x="154" y="52"/>
                  <a:pt x="154" y="52"/>
                  <a:pt x="154" y="52"/>
                </a:cubicBezTo>
                <a:cubicBezTo>
                  <a:pt x="154" y="52"/>
                  <a:pt x="160" y="53"/>
                  <a:pt x="160" y="47"/>
                </a:cubicBezTo>
                <a:cubicBezTo>
                  <a:pt x="160" y="42"/>
                  <a:pt x="154" y="41"/>
                  <a:pt x="154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9" name="Freeform 264"/>
          <p:cNvSpPr/>
          <p:nvPr/>
        </p:nvSpPr>
        <p:spPr bwMode="auto">
          <a:xfrm>
            <a:off x="2076451" y="5818717"/>
            <a:ext cx="313267" cy="69849"/>
          </a:xfrm>
          <a:custGeom>
            <a:avLst/>
            <a:gdLst>
              <a:gd name="T0" fmla="*/ 104 w 104"/>
              <a:gd name="T1" fmla="*/ 0 h 23"/>
              <a:gd name="T2" fmla="*/ 0 w 104"/>
              <a:gd name="T3" fmla="*/ 0 h 23"/>
              <a:gd name="T4" fmla="*/ 0 w 104"/>
              <a:gd name="T5" fmla="*/ 23 h 23"/>
              <a:gd name="T6" fmla="*/ 104 w 104"/>
              <a:gd name="T7" fmla="*/ 23 h 23"/>
              <a:gd name="T8" fmla="*/ 104 w 104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4" h="23">
                <a:moveTo>
                  <a:pt x="10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"/>
                  <a:pt x="0" y="17"/>
                  <a:pt x="0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17"/>
                  <a:pt x="104" y="9"/>
                  <a:pt x="1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0" name="Freeform 265"/>
          <p:cNvSpPr>
            <a:spLocks noEditPoints="1"/>
          </p:cNvSpPr>
          <p:nvPr/>
        </p:nvSpPr>
        <p:spPr bwMode="auto">
          <a:xfrm>
            <a:off x="2870200" y="5549900"/>
            <a:ext cx="457200" cy="609600"/>
          </a:xfrm>
          <a:custGeom>
            <a:avLst/>
            <a:gdLst>
              <a:gd name="T0" fmla="*/ 152 w 152"/>
              <a:gd name="T1" fmla="*/ 75 h 202"/>
              <a:gd name="T2" fmla="*/ 152 w 152"/>
              <a:gd name="T3" fmla="*/ 75 h 202"/>
              <a:gd name="T4" fmla="*/ 76 w 152"/>
              <a:gd name="T5" fmla="*/ 0 h 202"/>
              <a:gd name="T6" fmla="*/ 0 w 152"/>
              <a:gd name="T7" fmla="*/ 75 h 202"/>
              <a:gd name="T8" fmla="*/ 0 w 152"/>
              <a:gd name="T9" fmla="*/ 75 h 202"/>
              <a:gd name="T10" fmla="*/ 0 w 152"/>
              <a:gd name="T11" fmla="*/ 76 h 202"/>
              <a:gd name="T12" fmla="*/ 0 w 152"/>
              <a:gd name="T13" fmla="*/ 76 h 202"/>
              <a:gd name="T14" fmla="*/ 1 w 152"/>
              <a:gd name="T15" fmla="*/ 76 h 202"/>
              <a:gd name="T16" fmla="*/ 56 w 152"/>
              <a:gd name="T17" fmla="*/ 156 h 202"/>
              <a:gd name="T18" fmla="*/ 41 w 152"/>
              <a:gd name="T19" fmla="*/ 156 h 202"/>
              <a:gd name="T20" fmla="*/ 41 w 152"/>
              <a:gd name="T21" fmla="*/ 202 h 202"/>
              <a:gd name="T22" fmla="*/ 110 w 152"/>
              <a:gd name="T23" fmla="*/ 202 h 202"/>
              <a:gd name="T24" fmla="*/ 110 w 152"/>
              <a:gd name="T25" fmla="*/ 156 h 202"/>
              <a:gd name="T26" fmla="*/ 96 w 152"/>
              <a:gd name="T27" fmla="*/ 156 h 202"/>
              <a:gd name="T28" fmla="*/ 151 w 152"/>
              <a:gd name="T29" fmla="*/ 76 h 202"/>
              <a:gd name="T30" fmla="*/ 152 w 152"/>
              <a:gd name="T31" fmla="*/ 76 h 202"/>
              <a:gd name="T32" fmla="*/ 152 w 152"/>
              <a:gd name="T33" fmla="*/ 76 h 202"/>
              <a:gd name="T34" fmla="*/ 152 w 152"/>
              <a:gd name="T35" fmla="*/ 75 h 202"/>
              <a:gd name="T36" fmla="*/ 63 w 152"/>
              <a:gd name="T37" fmla="*/ 156 h 202"/>
              <a:gd name="T38" fmla="*/ 8 w 152"/>
              <a:gd name="T39" fmla="*/ 76 h 202"/>
              <a:gd name="T40" fmla="*/ 42 w 152"/>
              <a:gd name="T41" fmla="*/ 76 h 202"/>
              <a:gd name="T42" fmla="*/ 66 w 152"/>
              <a:gd name="T43" fmla="*/ 156 h 202"/>
              <a:gd name="T44" fmla="*/ 63 w 152"/>
              <a:gd name="T45" fmla="*/ 156 h 202"/>
              <a:gd name="T46" fmla="*/ 73 w 152"/>
              <a:gd name="T47" fmla="*/ 156 h 202"/>
              <a:gd name="T48" fmla="*/ 72 w 152"/>
              <a:gd name="T49" fmla="*/ 156 h 202"/>
              <a:gd name="T50" fmla="*/ 48 w 152"/>
              <a:gd name="T51" fmla="*/ 76 h 202"/>
              <a:gd name="T52" fmla="*/ 73 w 152"/>
              <a:gd name="T53" fmla="*/ 76 h 202"/>
              <a:gd name="T54" fmla="*/ 73 w 152"/>
              <a:gd name="T55" fmla="*/ 156 h 202"/>
              <a:gd name="T56" fmla="*/ 41 w 152"/>
              <a:gd name="T57" fmla="*/ 73 h 202"/>
              <a:gd name="T58" fmla="*/ 6 w 152"/>
              <a:gd name="T59" fmla="*/ 73 h 202"/>
              <a:gd name="T60" fmla="*/ 75 w 152"/>
              <a:gd name="T61" fmla="*/ 3 h 202"/>
              <a:gd name="T62" fmla="*/ 41 w 152"/>
              <a:gd name="T63" fmla="*/ 73 h 202"/>
              <a:gd name="T64" fmla="*/ 76 w 152"/>
              <a:gd name="T65" fmla="*/ 4 h 202"/>
              <a:gd name="T66" fmla="*/ 108 w 152"/>
              <a:gd name="T67" fmla="*/ 73 h 202"/>
              <a:gd name="T68" fmla="*/ 78 w 152"/>
              <a:gd name="T69" fmla="*/ 73 h 202"/>
              <a:gd name="T70" fmla="*/ 76 w 152"/>
              <a:gd name="T71" fmla="*/ 4 h 202"/>
              <a:gd name="T72" fmla="*/ 79 w 152"/>
              <a:gd name="T73" fmla="*/ 156 h 202"/>
              <a:gd name="T74" fmla="*/ 79 w 152"/>
              <a:gd name="T75" fmla="*/ 76 h 202"/>
              <a:gd name="T76" fmla="*/ 104 w 152"/>
              <a:gd name="T77" fmla="*/ 76 h 202"/>
              <a:gd name="T78" fmla="*/ 80 w 152"/>
              <a:gd name="T79" fmla="*/ 156 h 202"/>
              <a:gd name="T80" fmla="*/ 79 w 152"/>
              <a:gd name="T81" fmla="*/ 156 h 202"/>
              <a:gd name="T82" fmla="*/ 89 w 152"/>
              <a:gd name="T83" fmla="*/ 156 h 202"/>
              <a:gd name="T84" fmla="*/ 86 w 152"/>
              <a:gd name="T85" fmla="*/ 156 h 202"/>
              <a:gd name="T86" fmla="*/ 110 w 152"/>
              <a:gd name="T87" fmla="*/ 76 h 202"/>
              <a:gd name="T88" fmla="*/ 144 w 152"/>
              <a:gd name="T89" fmla="*/ 76 h 202"/>
              <a:gd name="T90" fmla="*/ 89 w 152"/>
              <a:gd name="T91" fmla="*/ 156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52" h="202">
                <a:moveTo>
                  <a:pt x="152" y="75"/>
                </a:moveTo>
                <a:cubicBezTo>
                  <a:pt x="152" y="75"/>
                  <a:pt x="152" y="75"/>
                  <a:pt x="152" y="75"/>
                </a:cubicBezTo>
                <a:cubicBezTo>
                  <a:pt x="151" y="34"/>
                  <a:pt x="118" y="0"/>
                  <a:pt x="76" y="0"/>
                </a:cubicBezTo>
                <a:cubicBezTo>
                  <a:pt x="34" y="0"/>
                  <a:pt x="1" y="34"/>
                  <a:pt x="0" y="75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6"/>
                  <a:pt x="0" y="76"/>
                  <a:pt x="0" y="76"/>
                </a:cubicBezTo>
                <a:cubicBezTo>
                  <a:pt x="0" y="76"/>
                  <a:pt x="0" y="76"/>
                  <a:pt x="0" y="76"/>
                </a:cubicBezTo>
                <a:cubicBezTo>
                  <a:pt x="1" y="76"/>
                  <a:pt x="1" y="76"/>
                  <a:pt x="1" y="76"/>
                </a:cubicBezTo>
                <a:cubicBezTo>
                  <a:pt x="56" y="156"/>
                  <a:pt x="56" y="156"/>
                  <a:pt x="56" y="156"/>
                </a:cubicBezTo>
                <a:cubicBezTo>
                  <a:pt x="41" y="156"/>
                  <a:pt x="41" y="156"/>
                  <a:pt x="41" y="156"/>
                </a:cubicBezTo>
                <a:cubicBezTo>
                  <a:pt x="41" y="202"/>
                  <a:pt x="41" y="202"/>
                  <a:pt x="41" y="202"/>
                </a:cubicBezTo>
                <a:cubicBezTo>
                  <a:pt x="110" y="202"/>
                  <a:pt x="110" y="202"/>
                  <a:pt x="110" y="202"/>
                </a:cubicBezTo>
                <a:cubicBezTo>
                  <a:pt x="110" y="156"/>
                  <a:pt x="110" y="156"/>
                  <a:pt x="110" y="156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51" y="76"/>
                  <a:pt x="151" y="76"/>
                  <a:pt x="151" y="76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76"/>
                  <a:pt x="152" y="76"/>
                  <a:pt x="152" y="76"/>
                </a:cubicBezTo>
                <a:lnTo>
                  <a:pt x="152" y="75"/>
                </a:lnTo>
                <a:close/>
                <a:moveTo>
                  <a:pt x="63" y="156"/>
                </a:moveTo>
                <a:cubicBezTo>
                  <a:pt x="8" y="76"/>
                  <a:pt x="8" y="76"/>
                  <a:pt x="8" y="76"/>
                </a:cubicBezTo>
                <a:cubicBezTo>
                  <a:pt x="42" y="76"/>
                  <a:pt x="42" y="76"/>
                  <a:pt x="42" y="76"/>
                </a:cubicBezTo>
                <a:cubicBezTo>
                  <a:pt x="66" y="156"/>
                  <a:pt x="66" y="156"/>
                  <a:pt x="66" y="156"/>
                </a:cubicBezTo>
                <a:lnTo>
                  <a:pt x="63" y="156"/>
                </a:lnTo>
                <a:close/>
                <a:moveTo>
                  <a:pt x="73" y="156"/>
                </a:moveTo>
                <a:cubicBezTo>
                  <a:pt x="72" y="156"/>
                  <a:pt x="72" y="156"/>
                  <a:pt x="72" y="156"/>
                </a:cubicBezTo>
                <a:cubicBezTo>
                  <a:pt x="48" y="76"/>
                  <a:pt x="48" y="76"/>
                  <a:pt x="48" y="76"/>
                </a:cubicBezTo>
                <a:cubicBezTo>
                  <a:pt x="73" y="76"/>
                  <a:pt x="73" y="76"/>
                  <a:pt x="73" y="76"/>
                </a:cubicBezTo>
                <a:lnTo>
                  <a:pt x="73" y="156"/>
                </a:lnTo>
                <a:close/>
                <a:moveTo>
                  <a:pt x="41" y="73"/>
                </a:moveTo>
                <a:cubicBezTo>
                  <a:pt x="6" y="73"/>
                  <a:pt x="6" y="73"/>
                  <a:pt x="6" y="73"/>
                </a:cubicBezTo>
                <a:cubicBezTo>
                  <a:pt x="9" y="11"/>
                  <a:pt x="75" y="3"/>
                  <a:pt x="75" y="3"/>
                </a:cubicBezTo>
                <a:cubicBezTo>
                  <a:pt x="34" y="28"/>
                  <a:pt x="41" y="73"/>
                  <a:pt x="41" y="73"/>
                </a:cubicBezTo>
                <a:close/>
                <a:moveTo>
                  <a:pt x="76" y="4"/>
                </a:moveTo>
                <a:cubicBezTo>
                  <a:pt x="110" y="23"/>
                  <a:pt x="108" y="73"/>
                  <a:pt x="108" y="73"/>
                </a:cubicBezTo>
                <a:cubicBezTo>
                  <a:pt x="78" y="73"/>
                  <a:pt x="78" y="73"/>
                  <a:pt x="78" y="73"/>
                </a:cubicBezTo>
                <a:cubicBezTo>
                  <a:pt x="79" y="58"/>
                  <a:pt x="76" y="4"/>
                  <a:pt x="76" y="4"/>
                </a:cubicBezTo>
                <a:close/>
                <a:moveTo>
                  <a:pt x="79" y="156"/>
                </a:moveTo>
                <a:cubicBezTo>
                  <a:pt x="79" y="76"/>
                  <a:pt x="79" y="76"/>
                  <a:pt x="79" y="76"/>
                </a:cubicBezTo>
                <a:cubicBezTo>
                  <a:pt x="104" y="76"/>
                  <a:pt x="104" y="76"/>
                  <a:pt x="104" y="76"/>
                </a:cubicBezTo>
                <a:cubicBezTo>
                  <a:pt x="80" y="156"/>
                  <a:pt x="80" y="156"/>
                  <a:pt x="80" y="156"/>
                </a:cubicBezTo>
                <a:lnTo>
                  <a:pt x="79" y="156"/>
                </a:lnTo>
                <a:close/>
                <a:moveTo>
                  <a:pt x="89" y="156"/>
                </a:moveTo>
                <a:cubicBezTo>
                  <a:pt x="86" y="156"/>
                  <a:pt x="86" y="156"/>
                  <a:pt x="86" y="156"/>
                </a:cubicBezTo>
                <a:cubicBezTo>
                  <a:pt x="110" y="76"/>
                  <a:pt x="110" y="76"/>
                  <a:pt x="110" y="76"/>
                </a:cubicBezTo>
                <a:cubicBezTo>
                  <a:pt x="144" y="76"/>
                  <a:pt x="144" y="76"/>
                  <a:pt x="144" y="76"/>
                </a:cubicBezTo>
                <a:lnTo>
                  <a:pt x="89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1" name="Freeform 266"/>
          <p:cNvSpPr>
            <a:spLocks noEditPoints="1"/>
          </p:cNvSpPr>
          <p:nvPr/>
        </p:nvSpPr>
        <p:spPr bwMode="auto">
          <a:xfrm>
            <a:off x="3691467" y="5446184"/>
            <a:ext cx="429684" cy="579967"/>
          </a:xfrm>
          <a:custGeom>
            <a:avLst/>
            <a:gdLst>
              <a:gd name="T0" fmla="*/ 87 w 143"/>
              <a:gd name="T1" fmla="*/ 35 h 193"/>
              <a:gd name="T2" fmla="*/ 73 w 143"/>
              <a:gd name="T3" fmla="*/ 26 h 193"/>
              <a:gd name="T4" fmla="*/ 85 w 143"/>
              <a:gd name="T5" fmla="*/ 13 h 193"/>
              <a:gd name="T6" fmla="*/ 70 w 143"/>
              <a:gd name="T7" fmla="*/ 1 h 193"/>
              <a:gd name="T8" fmla="*/ 60 w 143"/>
              <a:gd name="T9" fmla="*/ 15 h 193"/>
              <a:gd name="T10" fmla="*/ 71 w 143"/>
              <a:gd name="T11" fmla="*/ 6 h 193"/>
              <a:gd name="T12" fmla="*/ 80 w 143"/>
              <a:gd name="T13" fmla="*/ 13 h 193"/>
              <a:gd name="T14" fmla="*/ 69 w 143"/>
              <a:gd name="T15" fmla="*/ 23 h 193"/>
              <a:gd name="T16" fmla="*/ 68 w 143"/>
              <a:gd name="T17" fmla="*/ 35 h 193"/>
              <a:gd name="T18" fmla="*/ 55 w 143"/>
              <a:gd name="T19" fmla="*/ 52 h 193"/>
              <a:gd name="T20" fmla="*/ 71 w 143"/>
              <a:gd name="T21" fmla="*/ 193 h 193"/>
              <a:gd name="T22" fmla="*/ 87 w 143"/>
              <a:gd name="T23" fmla="*/ 52 h 193"/>
              <a:gd name="T24" fmla="*/ 20 w 143"/>
              <a:gd name="T25" fmla="*/ 153 h 193"/>
              <a:gd name="T26" fmla="*/ 48 w 143"/>
              <a:gd name="T27" fmla="*/ 108 h 193"/>
              <a:gd name="T28" fmla="*/ 77 w 143"/>
              <a:gd name="T29" fmla="*/ 139 h 193"/>
              <a:gd name="T30" fmla="*/ 72 w 143"/>
              <a:gd name="T31" fmla="*/ 129 h 193"/>
              <a:gd name="T32" fmla="*/ 72 w 143"/>
              <a:gd name="T33" fmla="*/ 148 h 193"/>
              <a:gd name="T34" fmla="*/ 42 w 143"/>
              <a:gd name="T35" fmla="*/ 116 h 193"/>
              <a:gd name="T36" fmla="*/ 14 w 143"/>
              <a:gd name="T37" fmla="*/ 121 h 193"/>
              <a:gd name="T38" fmla="*/ 71 w 143"/>
              <a:gd name="T39" fmla="*/ 150 h 193"/>
              <a:gd name="T40" fmla="*/ 56 w 143"/>
              <a:gd name="T41" fmla="*/ 161 h 193"/>
              <a:gd name="T42" fmla="*/ 75 w 143"/>
              <a:gd name="T43" fmla="*/ 162 h 193"/>
              <a:gd name="T44" fmla="*/ 74 w 143"/>
              <a:gd name="T45" fmla="*/ 153 h 193"/>
              <a:gd name="T46" fmla="*/ 97 w 143"/>
              <a:gd name="T47" fmla="*/ 148 h 193"/>
              <a:gd name="T48" fmla="*/ 74 w 143"/>
              <a:gd name="T49" fmla="*/ 153 h 193"/>
              <a:gd name="T50" fmla="*/ 78 w 143"/>
              <a:gd name="T51" fmla="*/ 173 h 193"/>
              <a:gd name="T52" fmla="*/ 94 w 143"/>
              <a:gd name="T53" fmla="*/ 170 h 193"/>
              <a:gd name="T54" fmla="*/ 102 w 143"/>
              <a:gd name="T55" fmla="*/ 170 h 193"/>
              <a:gd name="T56" fmla="*/ 99 w 143"/>
              <a:gd name="T57" fmla="*/ 157 h 193"/>
              <a:gd name="T58" fmla="*/ 102 w 143"/>
              <a:gd name="T59" fmla="*/ 170 h 193"/>
              <a:gd name="T60" fmla="*/ 110 w 143"/>
              <a:gd name="T61" fmla="*/ 167 h 193"/>
              <a:gd name="T62" fmla="*/ 76 w 143"/>
              <a:gd name="T63" fmla="*/ 100 h 193"/>
              <a:gd name="T64" fmla="*/ 124 w 143"/>
              <a:gd name="T65" fmla="*/ 91 h 193"/>
              <a:gd name="T66" fmla="*/ 114 w 143"/>
              <a:gd name="T67" fmla="*/ 167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3" h="193">
                <a:moveTo>
                  <a:pt x="87" y="52"/>
                </a:moveTo>
                <a:cubicBezTo>
                  <a:pt x="87" y="35"/>
                  <a:pt x="87" y="35"/>
                  <a:pt x="87" y="35"/>
                </a:cubicBezTo>
                <a:cubicBezTo>
                  <a:pt x="73" y="35"/>
                  <a:pt x="73" y="35"/>
                  <a:pt x="73" y="35"/>
                </a:cubicBezTo>
                <a:cubicBezTo>
                  <a:pt x="73" y="26"/>
                  <a:pt x="73" y="26"/>
                  <a:pt x="73" y="26"/>
                </a:cubicBezTo>
                <a:cubicBezTo>
                  <a:pt x="73" y="26"/>
                  <a:pt x="74" y="26"/>
                  <a:pt x="74" y="26"/>
                </a:cubicBezTo>
                <a:cubicBezTo>
                  <a:pt x="79" y="25"/>
                  <a:pt x="85" y="20"/>
                  <a:pt x="85" y="13"/>
                </a:cubicBezTo>
                <a:cubicBezTo>
                  <a:pt x="85" y="10"/>
                  <a:pt x="84" y="6"/>
                  <a:pt x="81" y="4"/>
                </a:cubicBezTo>
                <a:cubicBezTo>
                  <a:pt x="80" y="2"/>
                  <a:pt x="76" y="0"/>
                  <a:pt x="70" y="1"/>
                </a:cubicBezTo>
                <a:cubicBezTo>
                  <a:pt x="63" y="1"/>
                  <a:pt x="59" y="5"/>
                  <a:pt x="58" y="12"/>
                </a:cubicBezTo>
                <a:cubicBezTo>
                  <a:pt x="58" y="13"/>
                  <a:pt x="58" y="15"/>
                  <a:pt x="60" y="15"/>
                </a:cubicBezTo>
                <a:cubicBezTo>
                  <a:pt x="61" y="15"/>
                  <a:pt x="63" y="14"/>
                  <a:pt x="63" y="12"/>
                </a:cubicBezTo>
                <a:cubicBezTo>
                  <a:pt x="63" y="9"/>
                  <a:pt x="64" y="6"/>
                  <a:pt x="71" y="6"/>
                </a:cubicBezTo>
                <a:cubicBezTo>
                  <a:pt x="74" y="5"/>
                  <a:pt x="76" y="6"/>
                  <a:pt x="78" y="8"/>
                </a:cubicBezTo>
                <a:cubicBezTo>
                  <a:pt x="79" y="9"/>
                  <a:pt x="80" y="11"/>
                  <a:pt x="80" y="13"/>
                </a:cubicBezTo>
                <a:cubicBezTo>
                  <a:pt x="80" y="17"/>
                  <a:pt x="76" y="20"/>
                  <a:pt x="73" y="21"/>
                </a:cubicBezTo>
                <a:cubicBezTo>
                  <a:pt x="71" y="21"/>
                  <a:pt x="70" y="22"/>
                  <a:pt x="69" y="23"/>
                </a:cubicBezTo>
                <a:cubicBezTo>
                  <a:pt x="68" y="26"/>
                  <a:pt x="68" y="26"/>
                  <a:pt x="68" y="26"/>
                </a:cubicBezTo>
                <a:cubicBezTo>
                  <a:pt x="68" y="35"/>
                  <a:pt x="68" y="35"/>
                  <a:pt x="68" y="35"/>
                </a:cubicBezTo>
                <a:cubicBezTo>
                  <a:pt x="55" y="35"/>
                  <a:pt x="55" y="35"/>
                  <a:pt x="55" y="35"/>
                </a:cubicBezTo>
                <a:cubicBezTo>
                  <a:pt x="55" y="52"/>
                  <a:pt x="55" y="52"/>
                  <a:pt x="55" y="52"/>
                </a:cubicBezTo>
                <a:cubicBezTo>
                  <a:pt x="23" y="59"/>
                  <a:pt x="0" y="88"/>
                  <a:pt x="0" y="122"/>
                </a:cubicBezTo>
                <a:cubicBezTo>
                  <a:pt x="0" y="161"/>
                  <a:pt x="32" y="193"/>
                  <a:pt x="71" y="193"/>
                </a:cubicBezTo>
                <a:cubicBezTo>
                  <a:pt x="110" y="193"/>
                  <a:pt x="143" y="161"/>
                  <a:pt x="143" y="122"/>
                </a:cubicBezTo>
                <a:cubicBezTo>
                  <a:pt x="143" y="88"/>
                  <a:pt x="119" y="59"/>
                  <a:pt x="87" y="52"/>
                </a:cubicBezTo>
                <a:close/>
                <a:moveTo>
                  <a:pt x="51" y="168"/>
                </a:moveTo>
                <a:cubicBezTo>
                  <a:pt x="42" y="144"/>
                  <a:pt x="20" y="153"/>
                  <a:pt x="20" y="153"/>
                </a:cubicBezTo>
                <a:cubicBezTo>
                  <a:pt x="27" y="134"/>
                  <a:pt x="4" y="117"/>
                  <a:pt x="4" y="117"/>
                </a:cubicBezTo>
                <a:cubicBezTo>
                  <a:pt x="27" y="125"/>
                  <a:pt x="48" y="108"/>
                  <a:pt x="48" y="108"/>
                </a:cubicBezTo>
                <a:cubicBezTo>
                  <a:pt x="48" y="126"/>
                  <a:pt x="76" y="127"/>
                  <a:pt x="76" y="127"/>
                </a:cubicBezTo>
                <a:cubicBezTo>
                  <a:pt x="75" y="131"/>
                  <a:pt x="76" y="135"/>
                  <a:pt x="77" y="139"/>
                </a:cubicBezTo>
                <a:cubicBezTo>
                  <a:pt x="76" y="140"/>
                  <a:pt x="74" y="142"/>
                  <a:pt x="73" y="145"/>
                </a:cubicBezTo>
                <a:cubicBezTo>
                  <a:pt x="71" y="140"/>
                  <a:pt x="70" y="135"/>
                  <a:pt x="72" y="129"/>
                </a:cubicBezTo>
                <a:cubicBezTo>
                  <a:pt x="72" y="129"/>
                  <a:pt x="66" y="134"/>
                  <a:pt x="72" y="147"/>
                </a:cubicBezTo>
                <a:cubicBezTo>
                  <a:pt x="72" y="148"/>
                  <a:pt x="72" y="148"/>
                  <a:pt x="72" y="148"/>
                </a:cubicBezTo>
                <a:cubicBezTo>
                  <a:pt x="65" y="145"/>
                  <a:pt x="56" y="141"/>
                  <a:pt x="47" y="137"/>
                </a:cubicBezTo>
                <a:cubicBezTo>
                  <a:pt x="45" y="132"/>
                  <a:pt x="41" y="123"/>
                  <a:pt x="42" y="116"/>
                </a:cubicBezTo>
                <a:cubicBezTo>
                  <a:pt x="42" y="116"/>
                  <a:pt x="37" y="120"/>
                  <a:pt x="45" y="136"/>
                </a:cubicBezTo>
                <a:cubicBezTo>
                  <a:pt x="34" y="130"/>
                  <a:pt x="22" y="125"/>
                  <a:pt x="14" y="121"/>
                </a:cubicBezTo>
                <a:cubicBezTo>
                  <a:pt x="51" y="141"/>
                  <a:pt x="51" y="141"/>
                  <a:pt x="51" y="141"/>
                </a:cubicBezTo>
                <a:cubicBezTo>
                  <a:pt x="56" y="144"/>
                  <a:pt x="65" y="147"/>
                  <a:pt x="71" y="150"/>
                </a:cubicBezTo>
                <a:cubicBezTo>
                  <a:pt x="71" y="150"/>
                  <a:pt x="71" y="151"/>
                  <a:pt x="71" y="151"/>
                </a:cubicBezTo>
                <a:cubicBezTo>
                  <a:pt x="67" y="152"/>
                  <a:pt x="61" y="154"/>
                  <a:pt x="56" y="161"/>
                </a:cubicBezTo>
                <a:cubicBezTo>
                  <a:pt x="56" y="161"/>
                  <a:pt x="63" y="154"/>
                  <a:pt x="71" y="153"/>
                </a:cubicBezTo>
                <a:cubicBezTo>
                  <a:pt x="72" y="155"/>
                  <a:pt x="73" y="159"/>
                  <a:pt x="75" y="162"/>
                </a:cubicBezTo>
                <a:cubicBezTo>
                  <a:pt x="62" y="161"/>
                  <a:pt x="51" y="168"/>
                  <a:pt x="51" y="168"/>
                </a:cubicBezTo>
                <a:close/>
                <a:moveTo>
                  <a:pt x="74" y="153"/>
                </a:moveTo>
                <a:cubicBezTo>
                  <a:pt x="72" y="147"/>
                  <a:pt x="76" y="140"/>
                  <a:pt x="83" y="139"/>
                </a:cubicBezTo>
                <a:cubicBezTo>
                  <a:pt x="89" y="137"/>
                  <a:pt x="96" y="141"/>
                  <a:pt x="97" y="148"/>
                </a:cubicBezTo>
                <a:cubicBezTo>
                  <a:pt x="99" y="154"/>
                  <a:pt x="95" y="161"/>
                  <a:pt x="88" y="162"/>
                </a:cubicBezTo>
                <a:cubicBezTo>
                  <a:pt x="82" y="164"/>
                  <a:pt x="75" y="160"/>
                  <a:pt x="74" y="153"/>
                </a:cubicBezTo>
                <a:close/>
                <a:moveTo>
                  <a:pt x="88" y="179"/>
                </a:moveTo>
                <a:cubicBezTo>
                  <a:pt x="84" y="180"/>
                  <a:pt x="79" y="178"/>
                  <a:pt x="78" y="173"/>
                </a:cubicBezTo>
                <a:cubicBezTo>
                  <a:pt x="77" y="169"/>
                  <a:pt x="80" y="164"/>
                  <a:pt x="84" y="163"/>
                </a:cubicBezTo>
                <a:cubicBezTo>
                  <a:pt x="89" y="162"/>
                  <a:pt x="93" y="165"/>
                  <a:pt x="94" y="170"/>
                </a:cubicBezTo>
                <a:cubicBezTo>
                  <a:pt x="95" y="174"/>
                  <a:pt x="93" y="178"/>
                  <a:pt x="88" y="179"/>
                </a:cubicBezTo>
                <a:close/>
                <a:moveTo>
                  <a:pt x="102" y="170"/>
                </a:moveTo>
                <a:cubicBezTo>
                  <a:pt x="98" y="171"/>
                  <a:pt x="95" y="168"/>
                  <a:pt x="94" y="165"/>
                </a:cubicBezTo>
                <a:cubicBezTo>
                  <a:pt x="93" y="161"/>
                  <a:pt x="95" y="158"/>
                  <a:pt x="99" y="157"/>
                </a:cubicBezTo>
                <a:cubicBezTo>
                  <a:pt x="102" y="156"/>
                  <a:pt x="106" y="159"/>
                  <a:pt x="107" y="162"/>
                </a:cubicBezTo>
                <a:cubicBezTo>
                  <a:pt x="107" y="165"/>
                  <a:pt x="105" y="169"/>
                  <a:pt x="102" y="170"/>
                </a:cubicBezTo>
                <a:close/>
                <a:moveTo>
                  <a:pt x="114" y="167"/>
                </a:moveTo>
                <a:cubicBezTo>
                  <a:pt x="111" y="173"/>
                  <a:pt x="110" y="167"/>
                  <a:pt x="110" y="167"/>
                </a:cubicBezTo>
                <a:cubicBezTo>
                  <a:pt x="110" y="141"/>
                  <a:pt x="85" y="133"/>
                  <a:pt x="85" y="133"/>
                </a:cubicBezTo>
                <a:cubicBezTo>
                  <a:pt x="95" y="110"/>
                  <a:pt x="76" y="100"/>
                  <a:pt x="76" y="100"/>
                </a:cubicBezTo>
                <a:cubicBezTo>
                  <a:pt x="93" y="91"/>
                  <a:pt x="91" y="64"/>
                  <a:pt x="91" y="64"/>
                </a:cubicBezTo>
                <a:cubicBezTo>
                  <a:pt x="99" y="86"/>
                  <a:pt x="124" y="91"/>
                  <a:pt x="124" y="91"/>
                </a:cubicBezTo>
                <a:cubicBezTo>
                  <a:pt x="112" y="102"/>
                  <a:pt x="128" y="124"/>
                  <a:pt x="128" y="124"/>
                </a:cubicBezTo>
                <a:cubicBezTo>
                  <a:pt x="114" y="131"/>
                  <a:pt x="114" y="167"/>
                  <a:pt x="114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2" name="Freeform 267"/>
          <p:cNvSpPr/>
          <p:nvPr/>
        </p:nvSpPr>
        <p:spPr bwMode="auto">
          <a:xfrm>
            <a:off x="4419600" y="5712884"/>
            <a:ext cx="122767" cy="243416"/>
          </a:xfrm>
          <a:custGeom>
            <a:avLst/>
            <a:gdLst>
              <a:gd name="T0" fmla="*/ 27 w 41"/>
              <a:gd name="T1" fmla="*/ 65 h 81"/>
              <a:gd name="T2" fmla="*/ 22 w 41"/>
              <a:gd name="T3" fmla="*/ 41 h 81"/>
              <a:gd name="T4" fmla="*/ 33 w 41"/>
              <a:gd name="T5" fmla="*/ 20 h 81"/>
              <a:gd name="T6" fmla="*/ 21 w 41"/>
              <a:gd name="T7" fmla="*/ 38 h 81"/>
              <a:gd name="T8" fmla="*/ 11 w 41"/>
              <a:gd name="T9" fmla="*/ 0 h 81"/>
              <a:gd name="T10" fmla="*/ 19 w 41"/>
              <a:gd name="T11" fmla="*/ 33 h 81"/>
              <a:gd name="T12" fmla="*/ 0 w 41"/>
              <a:gd name="T13" fmla="*/ 26 h 81"/>
              <a:gd name="T14" fmla="*/ 19 w 41"/>
              <a:gd name="T15" fmla="*/ 36 h 81"/>
              <a:gd name="T16" fmla="*/ 26 w 41"/>
              <a:gd name="T17" fmla="*/ 64 h 81"/>
              <a:gd name="T18" fmla="*/ 6 w 41"/>
              <a:gd name="T19" fmla="*/ 59 h 81"/>
              <a:gd name="T20" fmla="*/ 26 w 41"/>
              <a:gd name="T21" fmla="*/ 67 h 81"/>
              <a:gd name="T22" fmla="*/ 29 w 41"/>
              <a:gd name="T23" fmla="*/ 81 h 81"/>
              <a:gd name="T24" fmla="*/ 28 w 41"/>
              <a:gd name="T25" fmla="*/ 69 h 81"/>
              <a:gd name="T26" fmla="*/ 28 w 41"/>
              <a:gd name="T27" fmla="*/ 69 h 81"/>
              <a:gd name="T28" fmla="*/ 41 w 41"/>
              <a:gd name="T29" fmla="*/ 50 h 81"/>
              <a:gd name="T30" fmla="*/ 27 w 41"/>
              <a:gd name="T31" fmla="*/ 6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1" h="81">
                <a:moveTo>
                  <a:pt x="27" y="65"/>
                </a:moveTo>
                <a:cubicBezTo>
                  <a:pt x="26" y="58"/>
                  <a:pt x="24" y="48"/>
                  <a:pt x="22" y="41"/>
                </a:cubicBezTo>
                <a:cubicBezTo>
                  <a:pt x="24" y="28"/>
                  <a:pt x="29" y="22"/>
                  <a:pt x="33" y="20"/>
                </a:cubicBezTo>
                <a:cubicBezTo>
                  <a:pt x="24" y="25"/>
                  <a:pt x="22" y="34"/>
                  <a:pt x="21" y="38"/>
                </a:cubicBezTo>
                <a:cubicBezTo>
                  <a:pt x="16" y="16"/>
                  <a:pt x="11" y="0"/>
                  <a:pt x="11" y="0"/>
                </a:cubicBezTo>
                <a:cubicBezTo>
                  <a:pt x="13" y="9"/>
                  <a:pt x="16" y="21"/>
                  <a:pt x="19" y="33"/>
                </a:cubicBezTo>
                <a:cubicBezTo>
                  <a:pt x="5" y="23"/>
                  <a:pt x="0" y="26"/>
                  <a:pt x="0" y="26"/>
                </a:cubicBezTo>
                <a:cubicBezTo>
                  <a:pt x="7" y="27"/>
                  <a:pt x="15" y="32"/>
                  <a:pt x="19" y="36"/>
                </a:cubicBezTo>
                <a:cubicBezTo>
                  <a:pt x="21" y="45"/>
                  <a:pt x="24" y="57"/>
                  <a:pt x="26" y="64"/>
                </a:cubicBezTo>
                <a:cubicBezTo>
                  <a:pt x="13" y="54"/>
                  <a:pt x="6" y="59"/>
                  <a:pt x="6" y="59"/>
                </a:cubicBezTo>
                <a:cubicBezTo>
                  <a:pt x="16" y="57"/>
                  <a:pt x="23" y="63"/>
                  <a:pt x="26" y="67"/>
                </a:cubicBezTo>
                <a:cubicBezTo>
                  <a:pt x="28" y="75"/>
                  <a:pt x="29" y="81"/>
                  <a:pt x="29" y="81"/>
                </a:cubicBezTo>
                <a:cubicBezTo>
                  <a:pt x="29" y="77"/>
                  <a:pt x="29" y="73"/>
                  <a:pt x="28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58"/>
                  <a:pt x="41" y="50"/>
                  <a:pt x="41" y="50"/>
                </a:cubicBezTo>
                <a:cubicBezTo>
                  <a:pt x="30" y="53"/>
                  <a:pt x="28" y="63"/>
                  <a:pt x="27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3" name="Freeform 268"/>
          <p:cNvSpPr/>
          <p:nvPr/>
        </p:nvSpPr>
        <p:spPr bwMode="auto">
          <a:xfrm>
            <a:off x="4699000" y="5592233"/>
            <a:ext cx="319617" cy="118533"/>
          </a:xfrm>
          <a:custGeom>
            <a:avLst/>
            <a:gdLst>
              <a:gd name="T0" fmla="*/ 101 w 106"/>
              <a:gd name="T1" fmla="*/ 0 h 39"/>
              <a:gd name="T2" fmla="*/ 5 w 106"/>
              <a:gd name="T3" fmla="*/ 0 h 39"/>
              <a:gd name="T4" fmla="*/ 0 w 106"/>
              <a:gd name="T5" fmla="*/ 5 h 39"/>
              <a:gd name="T6" fmla="*/ 0 w 106"/>
              <a:gd name="T7" fmla="*/ 34 h 39"/>
              <a:gd name="T8" fmla="*/ 5 w 106"/>
              <a:gd name="T9" fmla="*/ 39 h 39"/>
              <a:gd name="T10" fmla="*/ 101 w 106"/>
              <a:gd name="T11" fmla="*/ 39 h 39"/>
              <a:gd name="T12" fmla="*/ 106 w 106"/>
              <a:gd name="T13" fmla="*/ 34 h 39"/>
              <a:gd name="T14" fmla="*/ 106 w 106"/>
              <a:gd name="T15" fmla="*/ 5 h 39"/>
              <a:gd name="T16" fmla="*/ 101 w 106"/>
              <a:gd name="T1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6" h="39">
                <a:moveTo>
                  <a:pt x="101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7"/>
                  <a:pt x="2" y="39"/>
                  <a:pt x="5" y="39"/>
                </a:cubicBezTo>
                <a:cubicBezTo>
                  <a:pt x="101" y="39"/>
                  <a:pt x="101" y="39"/>
                  <a:pt x="101" y="39"/>
                </a:cubicBezTo>
                <a:cubicBezTo>
                  <a:pt x="104" y="39"/>
                  <a:pt x="106" y="37"/>
                  <a:pt x="106" y="34"/>
                </a:cubicBezTo>
                <a:cubicBezTo>
                  <a:pt x="106" y="5"/>
                  <a:pt x="106" y="5"/>
                  <a:pt x="106" y="5"/>
                </a:cubicBezTo>
                <a:cubicBezTo>
                  <a:pt x="106" y="3"/>
                  <a:pt x="104" y="0"/>
                  <a:pt x="10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4" name="Freeform 269"/>
          <p:cNvSpPr>
            <a:spLocks noEditPoints="1"/>
          </p:cNvSpPr>
          <p:nvPr/>
        </p:nvSpPr>
        <p:spPr bwMode="auto">
          <a:xfrm>
            <a:off x="4495800" y="5721351"/>
            <a:ext cx="501651" cy="370416"/>
          </a:xfrm>
          <a:custGeom>
            <a:avLst/>
            <a:gdLst>
              <a:gd name="T0" fmla="*/ 166 w 167"/>
              <a:gd name="T1" fmla="*/ 0 h 123"/>
              <a:gd name="T2" fmla="*/ 83 w 167"/>
              <a:gd name="T3" fmla="*/ 0 h 123"/>
              <a:gd name="T4" fmla="*/ 85 w 167"/>
              <a:gd name="T5" fmla="*/ 39 h 123"/>
              <a:gd name="T6" fmla="*/ 85 w 167"/>
              <a:gd name="T7" fmla="*/ 39 h 123"/>
              <a:gd name="T8" fmla="*/ 64 w 167"/>
              <a:gd name="T9" fmla="*/ 63 h 123"/>
              <a:gd name="T10" fmla="*/ 32 w 167"/>
              <a:gd name="T11" fmla="*/ 64 h 123"/>
              <a:gd name="T12" fmla="*/ 4 w 167"/>
              <a:gd name="T13" fmla="*/ 113 h 123"/>
              <a:gd name="T14" fmla="*/ 2 w 167"/>
              <a:gd name="T15" fmla="*/ 113 h 123"/>
              <a:gd name="T16" fmla="*/ 2 w 167"/>
              <a:gd name="T17" fmla="*/ 123 h 123"/>
              <a:gd name="T18" fmla="*/ 8 w 167"/>
              <a:gd name="T19" fmla="*/ 123 h 123"/>
              <a:gd name="T20" fmla="*/ 8 w 167"/>
              <a:gd name="T21" fmla="*/ 123 h 123"/>
              <a:gd name="T22" fmla="*/ 66 w 167"/>
              <a:gd name="T23" fmla="*/ 123 h 123"/>
              <a:gd name="T24" fmla="*/ 66 w 167"/>
              <a:gd name="T25" fmla="*/ 123 h 123"/>
              <a:gd name="T26" fmla="*/ 66 w 167"/>
              <a:gd name="T27" fmla="*/ 123 h 123"/>
              <a:gd name="T28" fmla="*/ 66 w 167"/>
              <a:gd name="T29" fmla="*/ 123 h 123"/>
              <a:gd name="T30" fmla="*/ 110 w 167"/>
              <a:gd name="T31" fmla="*/ 123 h 123"/>
              <a:gd name="T32" fmla="*/ 164 w 167"/>
              <a:gd name="T33" fmla="*/ 123 h 123"/>
              <a:gd name="T34" fmla="*/ 166 w 167"/>
              <a:gd name="T35" fmla="*/ 113 h 123"/>
              <a:gd name="T36" fmla="*/ 157 w 167"/>
              <a:gd name="T37" fmla="*/ 61 h 123"/>
              <a:gd name="T38" fmla="*/ 166 w 167"/>
              <a:gd name="T39" fmla="*/ 0 h 123"/>
              <a:gd name="T40" fmla="*/ 111 w 167"/>
              <a:gd name="T41" fmla="*/ 12 h 123"/>
              <a:gd name="T42" fmla="*/ 111 w 167"/>
              <a:gd name="T43" fmla="*/ 11 h 123"/>
              <a:gd name="T44" fmla="*/ 113 w 167"/>
              <a:gd name="T45" fmla="*/ 10 h 123"/>
              <a:gd name="T46" fmla="*/ 131 w 167"/>
              <a:gd name="T47" fmla="*/ 10 h 123"/>
              <a:gd name="T48" fmla="*/ 133 w 167"/>
              <a:gd name="T49" fmla="*/ 11 h 123"/>
              <a:gd name="T50" fmla="*/ 133 w 167"/>
              <a:gd name="T51" fmla="*/ 12 h 123"/>
              <a:gd name="T52" fmla="*/ 133 w 167"/>
              <a:gd name="T53" fmla="*/ 27 h 123"/>
              <a:gd name="T54" fmla="*/ 133 w 167"/>
              <a:gd name="T55" fmla="*/ 28 h 123"/>
              <a:gd name="T56" fmla="*/ 131 w 167"/>
              <a:gd name="T57" fmla="*/ 29 h 123"/>
              <a:gd name="T58" fmla="*/ 113 w 167"/>
              <a:gd name="T59" fmla="*/ 29 h 123"/>
              <a:gd name="T60" fmla="*/ 111 w 167"/>
              <a:gd name="T61" fmla="*/ 28 h 123"/>
              <a:gd name="T62" fmla="*/ 111 w 167"/>
              <a:gd name="T63" fmla="*/ 27 h 123"/>
              <a:gd name="T64" fmla="*/ 111 w 167"/>
              <a:gd name="T65" fmla="*/ 12 h 123"/>
              <a:gd name="T66" fmla="*/ 91 w 167"/>
              <a:gd name="T67" fmla="*/ 5 h 123"/>
              <a:gd name="T68" fmla="*/ 109 w 167"/>
              <a:gd name="T69" fmla="*/ 11 h 123"/>
              <a:gd name="T70" fmla="*/ 109 w 167"/>
              <a:gd name="T71" fmla="*/ 28 h 123"/>
              <a:gd name="T72" fmla="*/ 91 w 167"/>
              <a:gd name="T73" fmla="*/ 34 h 123"/>
              <a:gd name="T74" fmla="*/ 91 w 167"/>
              <a:gd name="T75" fmla="*/ 5 h 123"/>
              <a:gd name="T76" fmla="*/ 136 w 167"/>
              <a:gd name="T77" fmla="*/ 45 h 123"/>
              <a:gd name="T78" fmla="*/ 131 w 167"/>
              <a:gd name="T79" fmla="*/ 53 h 123"/>
              <a:gd name="T80" fmla="*/ 122 w 167"/>
              <a:gd name="T81" fmla="*/ 33 h 123"/>
              <a:gd name="T82" fmla="*/ 113 w 167"/>
              <a:gd name="T83" fmla="*/ 53 h 123"/>
              <a:gd name="T84" fmla="*/ 108 w 167"/>
              <a:gd name="T85" fmla="*/ 45 h 123"/>
              <a:gd name="T86" fmla="*/ 93 w 167"/>
              <a:gd name="T87" fmla="*/ 46 h 123"/>
              <a:gd name="T88" fmla="*/ 109 w 167"/>
              <a:gd name="T89" fmla="*/ 30 h 123"/>
              <a:gd name="T90" fmla="*/ 111 w 167"/>
              <a:gd name="T91" fmla="*/ 31 h 123"/>
              <a:gd name="T92" fmla="*/ 133 w 167"/>
              <a:gd name="T93" fmla="*/ 31 h 123"/>
              <a:gd name="T94" fmla="*/ 135 w 167"/>
              <a:gd name="T95" fmla="*/ 30 h 123"/>
              <a:gd name="T96" fmla="*/ 150 w 167"/>
              <a:gd name="T97" fmla="*/ 46 h 123"/>
              <a:gd name="T98" fmla="*/ 136 w 167"/>
              <a:gd name="T99" fmla="*/ 45 h 123"/>
              <a:gd name="T100" fmla="*/ 154 w 167"/>
              <a:gd name="T101" fmla="*/ 34 h 123"/>
              <a:gd name="T102" fmla="*/ 135 w 167"/>
              <a:gd name="T103" fmla="*/ 29 h 123"/>
              <a:gd name="T104" fmla="*/ 135 w 167"/>
              <a:gd name="T105" fmla="*/ 29 h 123"/>
              <a:gd name="T106" fmla="*/ 135 w 167"/>
              <a:gd name="T107" fmla="*/ 11 h 123"/>
              <a:gd name="T108" fmla="*/ 135 w 167"/>
              <a:gd name="T109" fmla="*/ 11 h 123"/>
              <a:gd name="T110" fmla="*/ 154 w 167"/>
              <a:gd name="T111" fmla="*/ 5 h 123"/>
              <a:gd name="T112" fmla="*/ 154 w 167"/>
              <a:gd name="T113" fmla="*/ 34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7" h="123">
                <a:moveTo>
                  <a:pt x="166" y="0"/>
                </a:moveTo>
                <a:cubicBezTo>
                  <a:pt x="83" y="0"/>
                  <a:pt x="83" y="0"/>
                  <a:pt x="83" y="0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5" y="39"/>
                  <a:pt x="85" y="39"/>
                </a:cubicBezTo>
                <a:cubicBezTo>
                  <a:pt x="85" y="39"/>
                  <a:pt x="87" y="65"/>
                  <a:pt x="64" y="63"/>
                </a:cubicBezTo>
                <a:cubicBezTo>
                  <a:pt x="46" y="59"/>
                  <a:pt x="32" y="64"/>
                  <a:pt x="32" y="64"/>
                </a:cubicBezTo>
                <a:cubicBezTo>
                  <a:pt x="0" y="75"/>
                  <a:pt x="1" y="100"/>
                  <a:pt x="4" y="113"/>
                </a:cubicBezTo>
                <a:cubicBezTo>
                  <a:pt x="2" y="113"/>
                  <a:pt x="2" y="113"/>
                  <a:pt x="2" y="113"/>
                </a:cubicBezTo>
                <a:cubicBezTo>
                  <a:pt x="2" y="123"/>
                  <a:pt x="2" y="123"/>
                  <a:pt x="2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8" y="123"/>
                  <a:pt x="8" y="123"/>
                  <a:pt x="8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66" y="123"/>
                  <a:pt x="66" y="123"/>
                  <a:pt x="66" y="123"/>
                </a:cubicBezTo>
                <a:cubicBezTo>
                  <a:pt x="112" y="100"/>
                  <a:pt x="110" y="123"/>
                  <a:pt x="110" y="123"/>
                </a:cubicBezTo>
                <a:cubicBezTo>
                  <a:pt x="164" y="123"/>
                  <a:pt x="164" y="123"/>
                  <a:pt x="164" y="12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7" y="92"/>
                  <a:pt x="161" y="71"/>
                  <a:pt x="157" y="61"/>
                </a:cubicBezTo>
                <a:lnTo>
                  <a:pt x="166" y="0"/>
                </a:lnTo>
                <a:close/>
                <a:moveTo>
                  <a:pt x="111" y="12"/>
                </a:moveTo>
                <a:cubicBezTo>
                  <a:pt x="111" y="12"/>
                  <a:pt x="111" y="12"/>
                  <a:pt x="111" y="11"/>
                </a:cubicBezTo>
                <a:cubicBezTo>
                  <a:pt x="112" y="11"/>
                  <a:pt x="112" y="10"/>
                  <a:pt x="113" y="10"/>
                </a:cubicBezTo>
                <a:cubicBezTo>
                  <a:pt x="131" y="10"/>
                  <a:pt x="131" y="10"/>
                  <a:pt x="131" y="10"/>
                </a:cubicBezTo>
                <a:cubicBezTo>
                  <a:pt x="132" y="10"/>
                  <a:pt x="133" y="11"/>
                  <a:pt x="133" y="11"/>
                </a:cubicBezTo>
                <a:cubicBezTo>
                  <a:pt x="133" y="12"/>
                  <a:pt x="133" y="12"/>
                  <a:pt x="133" y="12"/>
                </a:cubicBezTo>
                <a:cubicBezTo>
                  <a:pt x="133" y="27"/>
                  <a:pt x="133" y="27"/>
                  <a:pt x="133" y="27"/>
                </a:cubicBezTo>
                <a:cubicBezTo>
                  <a:pt x="133" y="27"/>
                  <a:pt x="133" y="28"/>
                  <a:pt x="133" y="28"/>
                </a:cubicBezTo>
                <a:cubicBezTo>
                  <a:pt x="133" y="29"/>
                  <a:pt x="132" y="29"/>
                  <a:pt x="131" y="29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2" y="29"/>
                  <a:pt x="112" y="29"/>
                  <a:pt x="111" y="28"/>
                </a:cubicBezTo>
                <a:cubicBezTo>
                  <a:pt x="111" y="28"/>
                  <a:pt x="111" y="27"/>
                  <a:pt x="111" y="27"/>
                </a:cubicBezTo>
                <a:lnTo>
                  <a:pt x="111" y="12"/>
                </a:lnTo>
                <a:close/>
                <a:moveTo>
                  <a:pt x="91" y="5"/>
                </a:moveTo>
                <a:cubicBezTo>
                  <a:pt x="98" y="5"/>
                  <a:pt x="105" y="8"/>
                  <a:pt x="109" y="11"/>
                </a:cubicBezTo>
                <a:cubicBezTo>
                  <a:pt x="109" y="28"/>
                  <a:pt x="109" y="28"/>
                  <a:pt x="109" y="28"/>
                </a:cubicBezTo>
                <a:cubicBezTo>
                  <a:pt x="98" y="34"/>
                  <a:pt x="91" y="34"/>
                  <a:pt x="91" y="34"/>
                </a:cubicBezTo>
                <a:lnTo>
                  <a:pt x="91" y="5"/>
                </a:lnTo>
                <a:close/>
                <a:moveTo>
                  <a:pt x="136" y="45"/>
                </a:moveTo>
                <a:cubicBezTo>
                  <a:pt x="131" y="53"/>
                  <a:pt x="131" y="53"/>
                  <a:pt x="131" y="5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13" y="53"/>
                  <a:pt x="113" y="53"/>
                  <a:pt x="113" y="53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93" y="46"/>
                  <a:pt x="93" y="46"/>
                  <a:pt x="93" y="46"/>
                </a:cubicBezTo>
                <a:cubicBezTo>
                  <a:pt x="109" y="30"/>
                  <a:pt x="109" y="30"/>
                  <a:pt x="109" y="30"/>
                </a:cubicBezTo>
                <a:cubicBezTo>
                  <a:pt x="110" y="30"/>
                  <a:pt x="111" y="31"/>
                  <a:pt x="111" y="31"/>
                </a:cubicBezTo>
                <a:cubicBezTo>
                  <a:pt x="133" y="31"/>
                  <a:pt x="133" y="31"/>
                  <a:pt x="133" y="31"/>
                </a:cubicBezTo>
                <a:cubicBezTo>
                  <a:pt x="134" y="31"/>
                  <a:pt x="134" y="31"/>
                  <a:pt x="135" y="30"/>
                </a:cubicBezTo>
                <a:cubicBezTo>
                  <a:pt x="150" y="46"/>
                  <a:pt x="150" y="46"/>
                  <a:pt x="150" y="46"/>
                </a:cubicBezTo>
                <a:lnTo>
                  <a:pt x="136" y="45"/>
                </a:lnTo>
                <a:close/>
                <a:moveTo>
                  <a:pt x="154" y="34"/>
                </a:moveTo>
                <a:cubicBezTo>
                  <a:pt x="154" y="34"/>
                  <a:pt x="146" y="34"/>
                  <a:pt x="135" y="29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35" y="11"/>
                  <a:pt x="135" y="11"/>
                  <a:pt x="135" y="11"/>
                </a:cubicBezTo>
                <a:cubicBezTo>
                  <a:pt x="140" y="8"/>
                  <a:pt x="147" y="5"/>
                  <a:pt x="154" y="5"/>
                </a:cubicBezTo>
                <a:lnTo>
                  <a:pt x="15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5" name="Freeform 270"/>
          <p:cNvSpPr/>
          <p:nvPr/>
        </p:nvSpPr>
        <p:spPr bwMode="auto">
          <a:xfrm>
            <a:off x="5520267" y="5839884"/>
            <a:ext cx="33867" cy="48683"/>
          </a:xfrm>
          <a:custGeom>
            <a:avLst/>
            <a:gdLst>
              <a:gd name="T0" fmla="*/ 6 w 11"/>
              <a:gd name="T1" fmla="*/ 0 h 16"/>
              <a:gd name="T2" fmla="*/ 2 w 11"/>
              <a:gd name="T3" fmla="*/ 2 h 16"/>
              <a:gd name="T4" fmla="*/ 0 w 11"/>
              <a:gd name="T5" fmla="*/ 8 h 16"/>
              <a:gd name="T6" fmla="*/ 2 w 11"/>
              <a:gd name="T7" fmla="*/ 14 h 16"/>
              <a:gd name="T8" fmla="*/ 6 w 11"/>
              <a:gd name="T9" fmla="*/ 16 h 16"/>
              <a:gd name="T10" fmla="*/ 10 w 11"/>
              <a:gd name="T11" fmla="*/ 14 h 16"/>
              <a:gd name="T12" fmla="*/ 11 w 11"/>
              <a:gd name="T13" fmla="*/ 8 h 16"/>
              <a:gd name="T14" fmla="*/ 10 w 11"/>
              <a:gd name="T15" fmla="*/ 2 h 16"/>
              <a:gd name="T16" fmla="*/ 6 w 11"/>
              <a:gd name="T1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6">
                <a:moveTo>
                  <a:pt x="6" y="0"/>
                </a:moveTo>
                <a:cubicBezTo>
                  <a:pt x="4" y="0"/>
                  <a:pt x="3" y="0"/>
                  <a:pt x="2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3" y="15"/>
                  <a:pt x="4" y="16"/>
                  <a:pt x="6" y="16"/>
                </a:cubicBezTo>
                <a:cubicBezTo>
                  <a:pt x="8" y="16"/>
                  <a:pt x="9" y="15"/>
                  <a:pt x="10" y="14"/>
                </a:cubicBezTo>
                <a:cubicBezTo>
                  <a:pt x="11" y="12"/>
                  <a:pt x="11" y="10"/>
                  <a:pt x="11" y="8"/>
                </a:cubicBezTo>
                <a:cubicBezTo>
                  <a:pt x="11" y="5"/>
                  <a:pt x="11" y="3"/>
                  <a:pt x="10" y="2"/>
                </a:cubicBezTo>
                <a:cubicBezTo>
                  <a:pt x="9" y="0"/>
                  <a:pt x="8" y="0"/>
                  <a:pt x="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6" name="Freeform 271"/>
          <p:cNvSpPr/>
          <p:nvPr/>
        </p:nvSpPr>
        <p:spPr bwMode="auto">
          <a:xfrm>
            <a:off x="5740400" y="5835651"/>
            <a:ext cx="29633" cy="16933"/>
          </a:xfrm>
          <a:custGeom>
            <a:avLst/>
            <a:gdLst>
              <a:gd name="T0" fmla="*/ 5 w 10"/>
              <a:gd name="T1" fmla="*/ 0 h 5"/>
              <a:gd name="T2" fmla="*/ 1 w 10"/>
              <a:gd name="T3" fmla="*/ 2 h 5"/>
              <a:gd name="T4" fmla="*/ 0 w 10"/>
              <a:gd name="T5" fmla="*/ 5 h 5"/>
              <a:gd name="T6" fmla="*/ 10 w 10"/>
              <a:gd name="T7" fmla="*/ 5 h 5"/>
              <a:gd name="T8" fmla="*/ 8 w 10"/>
              <a:gd name="T9" fmla="*/ 2 h 5"/>
              <a:gd name="T10" fmla="*/ 5 w 10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5">
                <a:moveTo>
                  <a:pt x="5" y="0"/>
                </a:moveTo>
                <a:cubicBezTo>
                  <a:pt x="3" y="0"/>
                  <a:pt x="2" y="1"/>
                  <a:pt x="1" y="2"/>
                </a:cubicBezTo>
                <a:cubicBezTo>
                  <a:pt x="0" y="2"/>
                  <a:pt x="0" y="4"/>
                  <a:pt x="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9" y="2"/>
                  <a:pt x="8" y="2"/>
                </a:cubicBezTo>
                <a:cubicBezTo>
                  <a:pt x="8" y="1"/>
                  <a:pt x="6" y="0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7" name="Freeform 272"/>
          <p:cNvSpPr>
            <a:spLocks noEditPoints="1"/>
          </p:cNvSpPr>
          <p:nvPr/>
        </p:nvSpPr>
        <p:spPr bwMode="auto">
          <a:xfrm>
            <a:off x="5306484" y="5617633"/>
            <a:ext cx="565149" cy="495300"/>
          </a:xfrm>
          <a:custGeom>
            <a:avLst/>
            <a:gdLst>
              <a:gd name="T0" fmla="*/ 188 w 188"/>
              <a:gd name="T1" fmla="*/ 49 h 165"/>
              <a:gd name="T2" fmla="*/ 136 w 188"/>
              <a:gd name="T3" fmla="*/ 1 h 165"/>
              <a:gd name="T4" fmla="*/ 101 w 188"/>
              <a:gd name="T5" fmla="*/ 19 h 165"/>
              <a:gd name="T6" fmla="*/ 94 w 188"/>
              <a:gd name="T7" fmla="*/ 28 h 165"/>
              <a:gd name="T8" fmla="*/ 87 w 188"/>
              <a:gd name="T9" fmla="*/ 19 h 165"/>
              <a:gd name="T10" fmla="*/ 52 w 188"/>
              <a:gd name="T11" fmla="*/ 1 h 165"/>
              <a:gd name="T12" fmla="*/ 0 w 188"/>
              <a:gd name="T13" fmla="*/ 49 h 165"/>
              <a:gd name="T14" fmla="*/ 0 w 188"/>
              <a:gd name="T15" fmla="*/ 54 h 165"/>
              <a:gd name="T16" fmla="*/ 89 w 188"/>
              <a:gd name="T17" fmla="*/ 162 h 165"/>
              <a:gd name="T18" fmla="*/ 94 w 188"/>
              <a:gd name="T19" fmla="*/ 165 h 165"/>
              <a:gd name="T20" fmla="*/ 99 w 188"/>
              <a:gd name="T21" fmla="*/ 162 h 165"/>
              <a:gd name="T22" fmla="*/ 188 w 188"/>
              <a:gd name="T23" fmla="*/ 54 h 165"/>
              <a:gd name="T24" fmla="*/ 188 w 188"/>
              <a:gd name="T25" fmla="*/ 49 h 165"/>
              <a:gd name="T26" fmla="*/ 57 w 188"/>
              <a:gd name="T27" fmla="*/ 97 h 165"/>
              <a:gd name="T28" fmla="*/ 25 w 188"/>
              <a:gd name="T29" fmla="*/ 97 h 165"/>
              <a:gd name="T30" fmla="*/ 25 w 188"/>
              <a:gd name="T31" fmla="*/ 54 h 165"/>
              <a:gd name="T32" fmla="*/ 38 w 188"/>
              <a:gd name="T33" fmla="*/ 54 h 165"/>
              <a:gd name="T34" fmla="*/ 38 w 188"/>
              <a:gd name="T35" fmla="*/ 86 h 165"/>
              <a:gd name="T36" fmla="*/ 57 w 188"/>
              <a:gd name="T37" fmla="*/ 86 h 165"/>
              <a:gd name="T38" fmla="*/ 57 w 188"/>
              <a:gd name="T39" fmla="*/ 97 h 165"/>
              <a:gd name="T40" fmla="*/ 89 w 188"/>
              <a:gd name="T41" fmla="*/ 93 h 165"/>
              <a:gd name="T42" fmla="*/ 77 w 188"/>
              <a:gd name="T43" fmla="*/ 98 h 165"/>
              <a:gd name="T44" fmla="*/ 65 w 188"/>
              <a:gd name="T45" fmla="*/ 93 h 165"/>
              <a:gd name="T46" fmla="*/ 60 w 188"/>
              <a:gd name="T47" fmla="*/ 82 h 165"/>
              <a:gd name="T48" fmla="*/ 65 w 188"/>
              <a:gd name="T49" fmla="*/ 70 h 165"/>
              <a:gd name="T50" fmla="*/ 77 w 188"/>
              <a:gd name="T51" fmla="*/ 65 h 165"/>
              <a:gd name="T52" fmla="*/ 89 w 188"/>
              <a:gd name="T53" fmla="*/ 70 h 165"/>
              <a:gd name="T54" fmla="*/ 94 w 188"/>
              <a:gd name="T55" fmla="*/ 82 h 165"/>
              <a:gd name="T56" fmla="*/ 89 w 188"/>
              <a:gd name="T57" fmla="*/ 93 h 165"/>
              <a:gd name="T58" fmla="*/ 120 w 188"/>
              <a:gd name="T59" fmla="*/ 97 h 165"/>
              <a:gd name="T60" fmla="*/ 106 w 188"/>
              <a:gd name="T61" fmla="*/ 97 h 165"/>
              <a:gd name="T62" fmla="*/ 96 w 188"/>
              <a:gd name="T63" fmla="*/ 66 h 165"/>
              <a:gd name="T64" fmla="*/ 107 w 188"/>
              <a:gd name="T65" fmla="*/ 66 h 165"/>
              <a:gd name="T66" fmla="*/ 113 w 188"/>
              <a:gd name="T67" fmla="*/ 84 h 165"/>
              <a:gd name="T68" fmla="*/ 118 w 188"/>
              <a:gd name="T69" fmla="*/ 66 h 165"/>
              <a:gd name="T70" fmla="*/ 130 w 188"/>
              <a:gd name="T71" fmla="*/ 66 h 165"/>
              <a:gd name="T72" fmla="*/ 120 w 188"/>
              <a:gd name="T73" fmla="*/ 97 h 165"/>
              <a:gd name="T74" fmla="*/ 145 w 188"/>
              <a:gd name="T75" fmla="*/ 88 h 165"/>
              <a:gd name="T76" fmla="*/ 150 w 188"/>
              <a:gd name="T77" fmla="*/ 90 h 165"/>
              <a:gd name="T78" fmla="*/ 152 w 188"/>
              <a:gd name="T79" fmla="*/ 89 h 165"/>
              <a:gd name="T80" fmla="*/ 154 w 188"/>
              <a:gd name="T81" fmla="*/ 88 h 165"/>
              <a:gd name="T82" fmla="*/ 165 w 188"/>
              <a:gd name="T83" fmla="*/ 88 h 165"/>
              <a:gd name="T84" fmla="*/ 159 w 188"/>
              <a:gd name="T85" fmla="*/ 95 h 165"/>
              <a:gd name="T86" fmla="*/ 149 w 188"/>
              <a:gd name="T87" fmla="*/ 98 h 165"/>
              <a:gd name="T88" fmla="*/ 136 w 188"/>
              <a:gd name="T89" fmla="*/ 93 h 165"/>
              <a:gd name="T90" fmla="*/ 132 w 188"/>
              <a:gd name="T91" fmla="*/ 81 h 165"/>
              <a:gd name="T92" fmla="*/ 137 w 188"/>
              <a:gd name="T93" fmla="*/ 70 h 165"/>
              <a:gd name="T94" fmla="*/ 149 w 188"/>
              <a:gd name="T95" fmla="*/ 65 h 165"/>
              <a:gd name="T96" fmla="*/ 161 w 188"/>
              <a:gd name="T97" fmla="*/ 71 h 165"/>
              <a:gd name="T98" fmla="*/ 166 w 188"/>
              <a:gd name="T99" fmla="*/ 85 h 165"/>
              <a:gd name="T100" fmla="*/ 143 w 188"/>
              <a:gd name="T101" fmla="*/ 85 h 165"/>
              <a:gd name="T102" fmla="*/ 145 w 188"/>
              <a:gd name="T103" fmla="*/ 88 h 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88" h="165">
                <a:moveTo>
                  <a:pt x="188" y="49"/>
                </a:moveTo>
                <a:cubicBezTo>
                  <a:pt x="186" y="21"/>
                  <a:pt x="163" y="0"/>
                  <a:pt x="136" y="1"/>
                </a:cubicBezTo>
                <a:cubicBezTo>
                  <a:pt x="122" y="2"/>
                  <a:pt x="110" y="9"/>
                  <a:pt x="101" y="19"/>
                </a:cubicBezTo>
                <a:cubicBezTo>
                  <a:pt x="99" y="22"/>
                  <a:pt x="96" y="25"/>
                  <a:pt x="94" y="28"/>
                </a:cubicBezTo>
                <a:cubicBezTo>
                  <a:pt x="92" y="25"/>
                  <a:pt x="89" y="22"/>
                  <a:pt x="87" y="19"/>
                </a:cubicBezTo>
                <a:cubicBezTo>
                  <a:pt x="78" y="9"/>
                  <a:pt x="66" y="2"/>
                  <a:pt x="52" y="1"/>
                </a:cubicBezTo>
                <a:cubicBezTo>
                  <a:pt x="25" y="0"/>
                  <a:pt x="1" y="21"/>
                  <a:pt x="0" y="49"/>
                </a:cubicBezTo>
                <a:cubicBezTo>
                  <a:pt x="0" y="50"/>
                  <a:pt x="0" y="52"/>
                  <a:pt x="0" y="54"/>
                </a:cubicBezTo>
                <a:cubicBezTo>
                  <a:pt x="0" y="72"/>
                  <a:pt x="11" y="119"/>
                  <a:pt x="89" y="162"/>
                </a:cubicBezTo>
                <a:cubicBezTo>
                  <a:pt x="91" y="163"/>
                  <a:pt x="92" y="164"/>
                  <a:pt x="94" y="165"/>
                </a:cubicBezTo>
                <a:cubicBezTo>
                  <a:pt x="96" y="164"/>
                  <a:pt x="97" y="163"/>
                  <a:pt x="99" y="162"/>
                </a:cubicBezTo>
                <a:cubicBezTo>
                  <a:pt x="177" y="119"/>
                  <a:pt x="187" y="72"/>
                  <a:pt x="188" y="54"/>
                </a:cubicBezTo>
                <a:cubicBezTo>
                  <a:pt x="188" y="52"/>
                  <a:pt x="188" y="50"/>
                  <a:pt x="188" y="49"/>
                </a:cubicBezTo>
                <a:close/>
                <a:moveTo>
                  <a:pt x="57" y="97"/>
                </a:moveTo>
                <a:cubicBezTo>
                  <a:pt x="25" y="97"/>
                  <a:pt x="25" y="97"/>
                  <a:pt x="25" y="97"/>
                </a:cubicBezTo>
                <a:cubicBezTo>
                  <a:pt x="25" y="54"/>
                  <a:pt x="25" y="54"/>
                  <a:pt x="25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8" y="86"/>
                  <a:pt x="38" y="86"/>
                  <a:pt x="38" y="86"/>
                </a:cubicBezTo>
                <a:cubicBezTo>
                  <a:pt x="57" y="86"/>
                  <a:pt x="57" y="86"/>
                  <a:pt x="57" y="86"/>
                </a:cubicBezTo>
                <a:lnTo>
                  <a:pt x="57" y="97"/>
                </a:lnTo>
                <a:close/>
                <a:moveTo>
                  <a:pt x="89" y="93"/>
                </a:moveTo>
                <a:cubicBezTo>
                  <a:pt x="86" y="96"/>
                  <a:pt x="82" y="98"/>
                  <a:pt x="77" y="98"/>
                </a:cubicBezTo>
                <a:cubicBezTo>
                  <a:pt x="72" y="98"/>
                  <a:pt x="68" y="96"/>
                  <a:pt x="65" y="93"/>
                </a:cubicBezTo>
                <a:cubicBezTo>
                  <a:pt x="61" y="90"/>
                  <a:pt x="60" y="86"/>
                  <a:pt x="60" y="82"/>
                </a:cubicBezTo>
                <a:cubicBezTo>
                  <a:pt x="60" y="77"/>
                  <a:pt x="61" y="73"/>
                  <a:pt x="65" y="70"/>
                </a:cubicBezTo>
                <a:cubicBezTo>
                  <a:pt x="68" y="67"/>
                  <a:pt x="72" y="65"/>
                  <a:pt x="77" y="65"/>
                </a:cubicBezTo>
                <a:cubicBezTo>
                  <a:pt x="82" y="65"/>
                  <a:pt x="86" y="67"/>
                  <a:pt x="89" y="70"/>
                </a:cubicBezTo>
                <a:cubicBezTo>
                  <a:pt x="92" y="73"/>
                  <a:pt x="94" y="77"/>
                  <a:pt x="94" y="82"/>
                </a:cubicBezTo>
                <a:cubicBezTo>
                  <a:pt x="94" y="86"/>
                  <a:pt x="92" y="90"/>
                  <a:pt x="89" y="93"/>
                </a:cubicBezTo>
                <a:close/>
                <a:moveTo>
                  <a:pt x="120" y="97"/>
                </a:moveTo>
                <a:cubicBezTo>
                  <a:pt x="106" y="97"/>
                  <a:pt x="106" y="97"/>
                  <a:pt x="106" y="97"/>
                </a:cubicBezTo>
                <a:cubicBezTo>
                  <a:pt x="96" y="66"/>
                  <a:pt x="96" y="66"/>
                  <a:pt x="96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13" y="84"/>
                  <a:pt x="113" y="84"/>
                  <a:pt x="113" y="84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30" y="66"/>
                  <a:pt x="130" y="66"/>
                  <a:pt x="130" y="66"/>
                </a:cubicBezTo>
                <a:lnTo>
                  <a:pt x="120" y="97"/>
                </a:lnTo>
                <a:close/>
                <a:moveTo>
                  <a:pt x="145" y="88"/>
                </a:moveTo>
                <a:cubicBezTo>
                  <a:pt x="146" y="89"/>
                  <a:pt x="148" y="90"/>
                  <a:pt x="150" y="90"/>
                </a:cubicBezTo>
                <a:cubicBezTo>
                  <a:pt x="151" y="90"/>
                  <a:pt x="151" y="90"/>
                  <a:pt x="152" y="89"/>
                </a:cubicBezTo>
                <a:cubicBezTo>
                  <a:pt x="153" y="89"/>
                  <a:pt x="153" y="88"/>
                  <a:pt x="154" y="88"/>
                </a:cubicBezTo>
                <a:cubicBezTo>
                  <a:pt x="165" y="88"/>
                  <a:pt x="165" y="88"/>
                  <a:pt x="165" y="88"/>
                </a:cubicBezTo>
                <a:cubicBezTo>
                  <a:pt x="164" y="91"/>
                  <a:pt x="162" y="94"/>
                  <a:pt x="159" y="95"/>
                </a:cubicBezTo>
                <a:cubicBezTo>
                  <a:pt x="156" y="97"/>
                  <a:pt x="152" y="98"/>
                  <a:pt x="149" y="98"/>
                </a:cubicBezTo>
                <a:cubicBezTo>
                  <a:pt x="144" y="98"/>
                  <a:pt x="140" y="96"/>
                  <a:pt x="136" y="93"/>
                </a:cubicBezTo>
                <a:cubicBezTo>
                  <a:pt x="133" y="90"/>
                  <a:pt x="132" y="86"/>
                  <a:pt x="132" y="81"/>
                </a:cubicBezTo>
                <a:cubicBezTo>
                  <a:pt x="132" y="77"/>
                  <a:pt x="133" y="73"/>
                  <a:pt x="137" y="70"/>
                </a:cubicBezTo>
                <a:cubicBezTo>
                  <a:pt x="140" y="67"/>
                  <a:pt x="144" y="65"/>
                  <a:pt x="149" y="65"/>
                </a:cubicBezTo>
                <a:cubicBezTo>
                  <a:pt x="154" y="65"/>
                  <a:pt x="158" y="67"/>
                  <a:pt x="161" y="71"/>
                </a:cubicBezTo>
                <a:cubicBezTo>
                  <a:pt x="164" y="74"/>
                  <a:pt x="166" y="79"/>
                  <a:pt x="166" y="85"/>
                </a:cubicBezTo>
                <a:cubicBezTo>
                  <a:pt x="143" y="85"/>
                  <a:pt x="143" y="85"/>
                  <a:pt x="143" y="85"/>
                </a:cubicBezTo>
                <a:cubicBezTo>
                  <a:pt x="144" y="86"/>
                  <a:pt x="144" y="88"/>
                  <a:pt x="145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8" name="Freeform 273"/>
          <p:cNvSpPr>
            <a:spLocks noEditPoints="1"/>
          </p:cNvSpPr>
          <p:nvPr/>
        </p:nvSpPr>
        <p:spPr bwMode="auto">
          <a:xfrm>
            <a:off x="6163733" y="5507567"/>
            <a:ext cx="510117" cy="573617"/>
          </a:xfrm>
          <a:custGeom>
            <a:avLst/>
            <a:gdLst>
              <a:gd name="T0" fmla="*/ 62 w 170"/>
              <a:gd name="T1" fmla="*/ 90 h 190"/>
              <a:gd name="T2" fmla="*/ 42 w 170"/>
              <a:gd name="T3" fmla="*/ 23 h 190"/>
              <a:gd name="T4" fmla="*/ 59 w 170"/>
              <a:gd name="T5" fmla="*/ 17 h 190"/>
              <a:gd name="T6" fmla="*/ 42 w 170"/>
              <a:gd name="T7" fmla="*/ 0 h 190"/>
              <a:gd name="T8" fmla="*/ 36 w 170"/>
              <a:gd name="T9" fmla="*/ 17 h 190"/>
              <a:gd name="T10" fmla="*/ 20 w 170"/>
              <a:gd name="T11" fmla="*/ 23 h 190"/>
              <a:gd name="T12" fmla="*/ 36 w 170"/>
              <a:gd name="T13" fmla="*/ 50 h 190"/>
              <a:gd name="T14" fmla="*/ 8 w 170"/>
              <a:gd name="T15" fmla="*/ 117 h 190"/>
              <a:gd name="T16" fmla="*/ 158 w 170"/>
              <a:gd name="T17" fmla="*/ 190 h 190"/>
              <a:gd name="T18" fmla="*/ 170 w 170"/>
              <a:gd name="T19" fmla="*/ 128 h 190"/>
              <a:gd name="T20" fmla="*/ 39 w 170"/>
              <a:gd name="T21" fmla="*/ 111 h 190"/>
              <a:gd name="T22" fmla="*/ 39 w 170"/>
              <a:gd name="T23" fmla="*/ 93 h 190"/>
              <a:gd name="T24" fmla="*/ 39 w 170"/>
              <a:gd name="T25" fmla="*/ 111 h 190"/>
              <a:gd name="T26" fmla="*/ 146 w 170"/>
              <a:gd name="T27" fmla="*/ 142 h 190"/>
              <a:gd name="T28" fmla="*/ 134 w 170"/>
              <a:gd name="T29" fmla="*/ 130 h 190"/>
              <a:gd name="T30" fmla="*/ 106 w 170"/>
              <a:gd name="T31" fmla="*/ 142 h 190"/>
              <a:gd name="T32" fmla="*/ 94 w 170"/>
              <a:gd name="T33" fmla="*/ 130 h 190"/>
              <a:gd name="T34" fmla="*/ 81 w 170"/>
              <a:gd name="T35" fmla="*/ 183 h 190"/>
              <a:gd name="T36" fmla="*/ 92 w 170"/>
              <a:gd name="T37" fmla="*/ 170 h 190"/>
              <a:gd name="T38" fmla="*/ 92 w 170"/>
              <a:gd name="T39" fmla="*/ 168 h 190"/>
              <a:gd name="T40" fmla="*/ 81 w 170"/>
              <a:gd name="T41" fmla="*/ 157 h 190"/>
              <a:gd name="T42" fmla="*/ 92 w 170"/>
              <a:gd name="T43" fmla="*/ 168 h 190"/>
              <a:gd name="T44" fmla="*/ 81 w 170"/>
              <a:gd name="T45" fmla="*/ 155 h 190"/>
              <a:gd name="T46" fmla="*/ 92 w 170"/>
              <a:gd name="T47" fmla="*/ 144 h 190"/>
              <a:gd name="T48" fmla="*/ 92 w 170"/>
              <a:gd name="T49" fmla="*/ 142 h 190"/>
              <a:gd name="T50" fmla="*/ 92 w 170"/>
              <a:gd name="T51" fmla="*/ 130 h 190"/>
              <a:gd name="T52" fmla="*/ 106 w 170"/>
              <a:gd name="T53" fmla="*/ 183 h 190"/>
              <a:gd name="T54" fmla="*/ 94 w 170"/>
              <a:gd name="T55" fmla="*/ 170 h 190"/>
              <a:gd name="T56" fmla="*/ 106 w 170"/>
              <a:gd name="T57" fmla="*/ 183 h 190"/>
              <a:gd name="T58" fmla="*/ 94 w 170"/>
              <a:gd name="T59" fmla="*/ 168 h 190"/>
              <a:gd name="T60" fmla="*/ 106 w 170"/>
              <a:gd name="T61" fmla="*/ 157 h 190"/>
              <a:gd name="T62" fmla="*/ 106 w 170"/>
              <a:gd name="T63" fmla="*/ 155 h 190"/>
              <a:gd name="T64" fmla="*/ 94 w 170"/>
              <a:gd name="T65" fmla="*/ 144 h 190"/>
              <a:gd name="T66" fmla="*/ 106 w 170"/>
              <a:gd name="T67" fmla="*/ 155 h 190"/>
              <a:gd name="T68" fmla="*/ 121 w 170"/>
              <a:gd name="T69" fmla="*/ 183 h 190"/>
              <a:gd name="T70" fmla="*/ 132 w 170"/>
              <a:gd name="T71" fmla="*/ 170 h 190"/>
              <a:gd name="T72" fmla="*/ 132 w 170"/>
              <a:gd name="T73" fmla="*/ 168 h 190"/>
              <a:gd name="T74" fmla="*/ 121 w 170"/>
              <a:gd name="T75" fmla="*/ 157 h 190"/>
              <a:gd name="T76" fmla="*/ 132 w 170"/>
              <a:gd name="T77" fmla="*/ 168 h 190"/>
              <a:gd name="T78" fmla="*/ 121 w 170"/>
              <a:gd name="T79" fmla="*/ 155 h 190"/>
              <a:gd name="T80" fmla="*/ 132 w 170"/>
              <a:gd name="T81" fmla="*/ 144 h 190"/>
              <a:gd name="T82" fmla="*/ 132 w 170"/>
              <a:gd name="T83" fmla="*/ 142 h 190"/>
              <a:gd name="T84" fmla="*/ 132 w 170"/>
              <a:gd name="T85" fmla="*/ 130 h 190"/>
              <a:gd name="T86" fmla="*/ 146 w 170"/>
              <a:gd name="T87" fmla="*/ 183 h 190"/>
              <a:gd name="T88" fmla="*/ 134 w 170"/>
              <a:gd name="T89" fmla="*/ 170 h 190"/>
              <a:gd name="T90" fmla="*/ 146 w 170"/>
              <a:gd name="T91" fmla="*/ 183 h 190"/>
              <a:gd name="T92" fmla="*/ 134 w 170"/>
              <a:gd name="T93" fmla="*/ 168 h 190"/>
              <a:gd name="T94" fmla="*/ 146 w 170"/>
              <a:gd name="T95" fmla="*/ 157 h 190"/>
              <a:gd name="T96" fmla="*/ 146 w 170"/>
              <a:gd name="T97" fmla="*/ 155 h 190"/>
              <a:gd name="T98" fmla="*/ 134 w 170"/>
              <a:gd name="T99" fmla="*/ 144 h 190"/>
              <a:gd name="T100" fmla="*/ 146 w 170"/>
              <a:gd name="T101" fmla="*/ 155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0" h="190">
                <a:moveTo>
                  <a:pt x="149" y="90"/>
                </a:moveTo>
                <a:cubicBezTo>
                  <a:pt x="62" y="90"/>
                  <a:pt x="62" y="90"/>
                  <a:pt x="62" y="90"/>
                </a:cubicBezTo>
                <a:cubicBezTo>
                  <a:pt x="42" y="50"/>
                  <a:pt x="42" y="50"/>
                  <a:pt x="42" y="50"/>
                </a:cubicBezTo>
                <a:cubicBezTo>
                  <a:pt x="42" y="23"/>
                  <a:pt x="42" y="23"/>
                  <a:pt x="42" y="23"/>
                </a:cubicBezTo>
                <a:cubicBezTo>
                  <a:pt x="59" y="23"/>
                  <a:pt x="59" y="23"/>
                  <a:pt x="59" y="23"/>
                </a:cubicBezTo>
                <a:cubicBezTo>
                  <a:pt x="59" y="17"/>
                  <a:pt x="59" y="17"/>
                  <a:pt x="59" y="17"/>
                </a:cubicBezTo>
                <a:cubicBezTo>
                  <a:pt x="42" y="17"/>
                  <a:pt x="42" y="17"/>
                  <a:pt x="42" y="17"/>
                </a:cubicBezTo>
                <a:cubicBezTo>
                  <a:pt x="42" y="0"/>
                  <a:pt x="42" y="0"/>
                  <a:pt x="42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17"/>
                  <a:pt x="36" y="17"/>
                  <a:pt x="36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23"/>
                  <a:pt x="20" y="23"/>
                  <a:pt x="20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6" y="50"/>
                  <a:pt x="36" y="50"/>
                  <a:pt x="36" y="50"/>
                </a:cubicBezTo>
                <a:cubicBezTo>
                  <a:pt x="0" y="117"/>
                  <a:pt x="0" y="117"/>
                  <a:pt x="0" y="117"/>
                </a:cubicBezTo>
                <a:cubicBezTo>
                  <a:pt x="8" y="117"/>
                  <a:pt x="8" y="117"/>
                  <a:pt x="8" y="117"/>
                </a:cubicBezTo>
                <a:cubicBezTo>
                  <a:pt x="8" y="190"/>
                  <a:pt x="8" y="190"/>
                  <a:pt x="8" y="190"/>
                </a:cubicBezTo>
                <a:cubicBezTo>
                  <a:pt x="158" y="190"/>
                  <a:pt x="158" y="190"/>
                  <a:pt x="158" y="190"/>
                </a:cubicBezTo>
                <a:cubicBezTo>
                  <a:pt x="158" y="128"/>
                  <a:pt x="158" y="128"/>
                  <a:pt x="158" y="128"/>
                </a:cubicBezTo>
                <a:cubicBezTo>
                  <a:pt x="170" y="128"/>
                  <a:pt x="170" y="128"/>
                  <a:pt x="170" y="128"/>
                </a:cubicBezTo>
                <a:lnTo>
                  <a:pt x="149" y="90"/>
                </a:lnTo>
                <a:close/>
                <a:moveTo>
                  <a:pt x="39" y="111"/>
                </a:moveTo>
                <a:cubicBezTo>
                  <a:pt x="34" y="111"/>
                  <a:pt x="30" y="107"/>
                  <a:pt x="30" y="102"/>
                </a:cubicBezTo>
                <a:cubicBezTo>
                  <a:pt x="30" y="97"/>
                  <a:pt x="34" y="93"/>
                  <a:pt x="39" y="93"/>
                </a:cubicBezTo>
                <a:cubicBezTo>
                  <a:pt x="44" y="93"/>
                  <a:pt x="48" y="97"/>
                  <a:pt x="48" y="102"/>
                </a:cubicBezTo>
                <a:cubicBezTo>
                  <a:pt x="48" y="107"/>
                  <a:pt x="44" y="111"/>
                  <a:pt x="39" y="111"/>
                </a:cubicBezTo>
                <a:close/>
                <a:moveTo>
                  <a:pt x="134" y="130"/>
                </a:moveTo>
                <a:cubicBezTo>
                  <a:pt x="140" y="130"/>
                  <a:pt x="145" y="135"/>
                  <a:pt x="146" y="142"/>
                </a:cubicBezTo>
                <a:cubicBezTo>
                  <a:pt x="134" y="142"/>
                  <a:pt x="134" y="142"/>
                  <a:pt x="134" y="142"/>
                </a:cubicBezTo>
                <a:lnTo>
                  <a:pt x="134" y="130"/>
                </a:lnTo>
                <a:close/>
                <a:moveTo>
                  <a:pt x="94" y="130"/>
                </a:moveTo>
                <a:cubicBezTo>
                  <a:pt x="101" y="130"/>
                  <a:pt x="106" y="135"/>
                  <a:pt x="106" y="142"/>
                </a:cubicBezTo>
                <a:cubicBezTo>
                  <a:pt x="94" y="142"/>
                  <a:pt x="94" y="142"/>
                  <a:pt x="94" y="142"/>
                </a:cubicBezTo>
                <a:lnTo>
                  <a:pt x="94" y="130"/>
                </a:lnTo>
                <a:close/>
                <a:moveTo>
                  <a:pt x="92" y="183"/>
                </a:moveTo>
                <a:cubicBezTo>
                  <a:pt x="81" y="183"/>
                  <a:pt x="81" y="183"/>
                  <a:pt x="81" y="183"/>
                </a:cubicBezTo>
                <a:cubicBezTo>
                  <a:pt x="81" y="170"/>
                  <a:pt x="81" y="170"/>
                  <a:pt x="81" y="170"/>
                </a:cubicBezTo>
                <a:cubicBezTo>
                  <a:pt x="92" y="170"/>
                  <a:pt x="92" y="170"/>
                  <a:pt x="92" y="170"/>
                </a:cubicBezTo>
                <a:lnTo>
                  <a:pt x="92" y="183"/>
                </a:lnTo>
                <a:close/>
                <a:moveTo>
                  <a:pt x="92" y="168"/>
                </a:moveTo>
                <a:cubicBezTo>
                  <a:pt x="81" y="168"/>
                  <a:pt x="81" y="168"/>
                  <a:pt x="81" y="168"/>
                </a:cubicBezTo>
                <a:cubicBezTo>
                  <a:pt x="81" y="157"/>
                  <a:pt x="81" y="157"/>
                  <a:pt x="81" y="157"/>
                </a:cubicBezTo>
                <a:cubicBezTo>
                  <a:pt x="92" y="157"/>
                  <a:pt x="92" y="157"/>
                  <a:pt x="92" y="157"/>
                </a:cubicBezTo>
                <a:lnTo>
                  <a:pt x="92" y="168"/>
                </a:lnTo>
                <a:close/>
                <a:moveTo>
                  <a:pt x="92" y="155"/>
                </a:moveTo>
                <a:cubicBezTo>
                  <a:pt x="81" y="155"/>
                  <a:pt x="81" y="155"/>
                  <a:pt x="81" y="155"/>
                </a:cubicBezTo>
                <a:cubicBezTo>
                  <a:pt x="81" y="144"/>
                  <a:pt x="81" y="144"/>
                  <a:pt x="81" y="144"/>
                </a:cubicBezTo>
                <a:cubicBezTo>
                  <a:pt x="92" y="144"/>
                  <a:pt x="92" y="144"/>
                  <a:pt x="92" y="144"/>
                </a:cubicBezTo>
                <a:lnTo>
                  <a:pt x="92" y="155"/>
                </a:lnTo>
                <a:close/>
                <a:moveTo>
                  <a:pt x="92" y="142"/>
                </a:moveTo>
                <a:cubicBezTo>
                  <a:pt x="81" y="142"/>
                  <a:pt x="81" y="142"/>
                  <a:pt x="81" y="142"/>
                </a:cubicBezTo>
                <a:cubicBezTo>
                  <a:pt x="82" y="136"/>
                  <a:pt x="86" y="131"/>
                  <a:pt x="92" y="130"/>
                </a:cubicBezTo>
                <a:lnTo>
                  <a:pt x="92" y="142"/>
                </a:lnTo>
                <a:close/>
                <a:moveTo>
                  <a:pt x="106" y="183"/>
                </a:moveTo>
                <a:cubicBezTo>
                  <a:pt x="94" y="183"/>
                  <a:pt x="94" y="183"/>
                  <a:pt x="94" y="183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106" y="170"/>
                  <a:pt x="106" y="170"/>
                  <a:pt x="106" y="170"/>
                </a:cubicBezTo>
                <a:lnTo>
                  <a:pt x="106" y="183"/>
                </a:lnTo>
                <a:close/>
                <a:moveTo>
                  <a:pt x="106" y="168"/>
                </a:moveTo>
                <a:cubicBezTo>
                  <a:pt x="94" y="168"/>
                  <a:pt x="94" y="168"/>
                  <a:pt x="94" y="168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106" y="157"/>
                  <a:pt x="106" y="157"/>
                  <a:pt x="106" y="157"/>
                </a:cubicBezTo>
                <a:lnTo>
                  <a:pt x="106" y="168"/>
                </a:lnTo>
                <a:close/>
                <a:moveTo>
                  <a:pt x="106" y="155"/>
                </a:moveTo>
                <a:cubicBezTo>
                  <a:pt x="94" y="155"/>
                  <a:pt x="94" y="155"/>
                  <a:pt x="94" y="155"/>
                </a:cubicBezTo>
                <a:cubicBezTo>
                  <a:pt x="94" y="144"/>
                  <a:pt x="94" y="144"/>
                  <a:pt x="94" y="144"/>
                </a:cubicBezTo>
                <a:cubicBezTo>
                  <a:pt x="106" y="144"/>
                  <a:pt x="106" y="144"/>
                  <a:pt x="106" y="144"/>
                </a:cubicBezTo>
                <a:lnTo>
                  <a:pt x="106" y="155"/>
                </a:lnTo>
                <a:close/>
                <a:moveTo>
                  <a:pt x="132" y="183"/>
                </a:moveTo>
                <a:cubicBezTo>
                  <a:pt x="121" y="183"/>
                  <a:pt x="121" y="183"/>
                  <a:pt x="121" y="183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32" y="170"/>
                  <a:pt x="132" y="170"/>
                  <a:pt x="132" y="170"/>
                </a:cubicBezTo>
                <a:lnTo>
                  <a:pt x="132" y="183"/>
                </a:lnTo>
                <a:close/>
                <a:moveTo>
                  <a:pt x="132" y="168"/>
                </a:moveTo>
                <a:cubicBezTo>
                  <a:pt x="121" y="168"/>
                  <a:pt x="121" y="168"/>
                  <a:pt x="121" y="168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32" y="157"/>
                  <a:pt x="132" y="157"/>
                  <a:pt x="132" y="157"/>
                </a:cubicBezTo>
                <a:lnTo>
                  <a:pt x="132" y="168"/>
                </a:lnTo>
                <a:close/>
                <a:moveTo>
                  <a:pt x="132" y="155"/>
                </a:moveTo>
                <a:cubicBezTo>
                  <a:pt x="121" y="155"/>
                  <a:pt x="121" y="155"/>
                  <a:pt x="121" y="155"/>
                </a:cubicBezTo>
                <a:cubicBezTo>
                  <a:pt x="121" y="144"/>
                  <a:pt x="121" y="144"/>
                  <a:pt x="121" y="144"/>
                </a:cubicBezTo>
                <a:cubicBezTo>
                  <a:pt x="132" y="144"/>
                  <a:pt x="132" y="144"/>
                  <a:pt x="132" y="144"/>
                </a:cubicBezTo>
                <a:lnTo>
                  <a:pt x="132" y="155"/>
                </a:lnTo>
                <a:close/>
                <a:moveTo>
                  <a:pt x="132" y="142"/>
                </a:moveTo>
                <a:cubicBezTo>
                  <a:pt x="121" y="142"/>
                  <a:pt x="121" y="142"/>
                  <a:pt x="121" y="142"/>
                </a:cubicBezTo>
                <a:cubicBezTo>
                  <a:pt x="121" y="136"/>
                  <a:pt x="126" y="131"/>
                  <a:pt x="132" y="130"/>
                </a:cubicBezTo>
                <a:lnTo>
                  <a:pt x="132" y="142"/>
                </a:lnTo>
                <a:close/>
                <a:moveTo>
                  <a:pt x="146" y="183"/>
                </a:moveTo>
                <a:cubicBezTo>
                  <a:pt x="134" y="183"/>
                  <a:pt x="134" y="183"/>
                  <a:pt x="134" y="183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146" y="170"/>
                  <a:pt x="146" y="170"/>
                  <a:pt x="146" y="170"/>
                </a:cubicBezTo>
                <a:lnTo>
                  <a:pt x="146" y="183"/>
                </a:lnTo>
                <a:close/>
                <a:moveTo>
                  <a:pt x="146" y="168"/>
                </a:moveTo>
                <a:cubicBezTo>
                  <a:pt x="134" y="168"/>
                  <a:pt x="134" y="168"/>
                  <a:pt x="134" y="168"/>
                </a:cubicBezTo>
                <a:cubicBezTo>
                  <a:pt x="134" y="157"/>
                  <a:pt x="134" y="157"/>
                  <a:pt x="134" y="157"/>
                </a:cubicBezTo>
                <a:cubicBezTo>
                  <a:pt x="146" y="157"/>
                  <a:pt x="146" y="157"/>
                  <a:pt x="146" y="157"/>
                </a:cubicBezTo>
                <a:lnTo>
                  <a:pt x="146" y="168"/>
                </a:lnTo>
                <a:close/>
                <a:moveTo>
                  <a:pt x="146" y="155"/>
                </a:moveTo>
                <a:cubicBezTo>
                  <a:pt x="134" y="155"/>
                  <a:pt x="134" y="155"/>
                  <a:pt x="134" y="155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46" y="144"/>
                  <a:pt x="146" y="144"/>
                  <a:pt x="146" y="144"/>
                </a:cubicBezTo>
                <a:lnTo>
                  <a:pt x="146" y="1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9" name="Freeform 274"/>
          <p:cNvSpPr/>
          <p:nvPr/>
        </p:nvSpPr>
        <p:spPr bwMode="auto">
          <a:xfrm>
            <a:off x="7107767" y="6060017"/>
            <a:ext cx="71967" cy="46567"/>
          </a:xfrm>
          <a:custGeom>
            <a:avLst/>
            <a:gdLst>
              <a:gd name="T0" fmla="*/ 5 w 24"/>
              <a:gd name="T1" fmla="*/ 7 h 16"/>
              <a:gd name="T2" fmla="*/ 24 w 24"/>
              <a:gd name="T3" fmla="*/ 6 h 16"/>
              <a:gd name="T4" fmla="*/ 0 w 24"/>
              <a:gd name="T5" fmla="*/ 0 h 16"/>
              <a:gd name="T6" fmla="*/ 5 w 24"/>
              <a:gd name="T7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16">
                <a:moveTo>
                  <a:pt x="5" y="7"/>
                </a:moveTo>
                <a:cubicBezTo>
                  <a:pt x="17" y="16"/>
                  <a:pt x="23" y="7"/>
                  <a:pt x="24" y="6"/>
                </a:cubicBezTo>
                <a:cubicBezTo>
                  <a:pt x="14" y="5"/>
                  <a:pt x="6" y="2"/>
                  <a:pt x="0" y="0"/>
                </a:cubicBezTo>
                <a:cubicBezTo>
                  <a:pt x="1" y="2"/>
                  <a:pt x="2" y="4"/>
                  <a:pt x="5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0" name="Freeform 275"/>
          <p:cNvSpPr/>
          <p:nvPr/>
        </p:nvSpPr>
        <p:spPr bwMode="auto">
          <a:xfrm>
            <a:off x="7266517" y="5738284"/>
            <a:ext cx="124883" cy="74083"/>
          </a:xfrm>
          <a:custGeom>
            <a:avLst/>
            <a:gdLst>
              <a:gd name="T0" fmla="*/ 0 w 41"/>
              <a:gd name="T1" fmla="*/ 16 h 25"/>
              <a:gd name="T2" fmla="*/ 30 w 41"/>
              <a:gd name="T3" fmla="*/ 25 h 25"/>
              <a:gd name="T4" fmla="*/ 41 w 41"/>
              <a:gd name="T5" fmla="*/ 8 h 25"/>
              <a:gd name="T6" fmla="*/ 12 w 41"/>
              <a:gd name="T7" fmla="*/ 0 h 25"/>
              <a:gd name="T8" fmla="*/ 0 w 41"/>
              <a:gd name="T9" fmla="*/ 16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25">
                <a:moveTo>
                  <a:pt x="0" y="16"/>
                </a:moveTo>
                <a:cubicBezTo>
                  <a:pt x="5" y="19"/>
                  <a:pt x="16" y="24"/>
                  <a:pt x="30" y="25"/>
                </a:cubicBezTo>
                <a:cubicBezTo>
                  <a:pt x="41" y="8"/>
                  <a:pt x="41" y="8"/>
                  <a:pt x="41" y="8"/>
                </a:cubicBezTo>
                <a:cubicBezTo>
                  <a:pt x="28" y="8"/>
                  <a:pt x="17" y="2"/>
                  <a:pt x="12" y="0"/>
                </a:cubicBez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1" name="Freeform 276"/>
          <p:cNvSpPr/>
          <p:nvPr/>
        </p:nvSpPr>
        <p:spPr bwMode="auto">
          <a:xfrm>
            <a:off x="7338484" y="5598584"/>
            <a:ext cx="139700" cy="112183"/>
          </a:xfrm>
          <a:custGeom>
            <a:avLst/>
            <a:gdLst>
              <a:gd name="T0" fmla="*/ 40 w 46"/>
              <a:gd name="T1" fmla="*/ 0 h 37"/>
              <a:gd name="T2" fmla="*/ 9 w 46"/>
              <a:gd name="T3" fmla="*/ 14 h 37"/>
              <a:gd name="T4" fmla="*/ 8 w 46"/>
              <a:gd name="T5" fmla="*/ 17 h 37"/>
              <a:gd name="T6" fmla="*/ 0 w 46"/>
              <a:gd name="T7" fmla="*/ 28 h 37"/>
              <a:gd name="T8" fmla="*/ 29 w 46"/>
              <a:gd name="T9" fmla="*/ 37 h 37"/>
              <a:gd name="T10" fmla="*/ 34 w 46"/>
              <a:gd name="T11" fmla="*/ 31 h 37"/>
              <a:gd name="T12" fmla="*/ 40 w 46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37">
                <a:moveTo>
                  <a:pt x="40" y="0"/>
                </a:moveTo>
                <a:cubicBezTo>
                  <a:pt x="36" y="6"/>
                  <a:pt x="28" y="13"/>
                  <a:pt x="9" y="14"/>
                </a:cubicBezTo>
                <a:cubicBezTo>
                  <a:pt x="9" y="16"/>
                  <a:pt x="8" y="17"/>
                  <a:pt x="8" y="17"/>
                </a:cubicBezTo>
                <a:cubicBezTo>
                  <a:pt x="0" y="28"/>
                  <a:pt x="0" y="28"/>
                  <a:pt x="0" y="28"/>
                </a:cubicBezTo>
                <a:cubicBezTo>
                  <a:pt x="5" y="31"/>
                  <a:pt x="16" y="37"/>
                  <a:pt x="29" y="37"/>
                </a:cubicBezTo>
                <a:cubicBezTo>
                  <a:pt x="34" y="31"/>
                  <a:pt x="34" y="31"/>
                  <a:pt x="34" y="31"/>
                </a:cubicBezTo>
                <a:cubicBezTo>
                  <a:pt x="34" y="31"/>
                  <a:pt x="46" y="16"/>
                  <a:pt x="4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2" name="Freeform 277"/>
          <p:cNvSpPr/>
          <p:nvPr/>
        </p:nvSpPr>
        <p:spPr bwMode="auto">
          <a:xfrm>
            <a:off x="7128933" y="5947833"/>
            <a:ext cx="122767" cy="76200"/>
          </a:xfrm>
          <a:custGeom>
            <a:avLst/>
            <a:gdLst>
              <a:gd name="T0" fmla="*/ 0 w 41"/>
              <a:gd name="T1" fmla="*/ 17 h 25"/>
              <a:gd name="T2" fmla="*/ 29 w 41"/>
              <a:gd name="T3" fmla="*/ 25 h 25"/>
              <a:gd name="T4" fmla="*/ 41 w 41"/>
              <a:gd name="T5" fmla="*/ 9 h 25"/>
              <a:gd name="T6" fmla="*/ 11 w 41"/>
              <a:gd name="T7" fmla="*/ 0 h 25"/>
              <a:gd name="T8" fmla="*/ 0 w 41"/>
              <a:gd name="T9" fmla="*/ 17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25">
                <a:moveTo>
                  <a:pt x="0" y="17"/>
                </a:moveTo>
                <a:cubicBezTo>
                  <a:pt x="5" y="20"/>
                  <a:pt x="16" y="25"/>
                  <a:pt x="29" y="25"/>
                </a:cubicBezTo>
                <a:cubicBezTo>
                  <a:pt x="41" y="9"/>
                  <a:pt x="41" y="9"/>
                  <a:pt x="41" y="9"/>
                </a:cubicBezTo>
                <a:cubicBezTo>
                  <a:pt x="27" y="9"/>
                  <a:pt x="16" y="3"/>
                  <a:pt x="11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3" name="Freeform 278"/>
          <p:cNvSpPr/>
          <p:nvPr/>
        </p:nvSpPr>
        <p:spPr bwMode="auto">
          <a:xfrm>
            <a:off x="7198784" y="5835651"/>
            <a:ext cx="122767" cy="78316"/>
          </a:xfrm>
          <a:custGeom>
            <a:avLst/>
            <a:gdLst>
              <a:gd name="T0" fmla="*/ 0 w 41"/>
              <a:gd name="T1" fmla="*/ 17 h 26"/>
              <a:gd name="T2" fmla="*/ 29 w 41"/>
              <a:gd name="T3" fmla="*/ 26 h 26"/>
              <a:gd name="T4" fmla="*/ 41 w 41"/>
              <a:gd name="T5" fmla="*/ 9 h 26"/>
              <a:gd name="T6" fmla="*/ 12 w 41"/>
              <a:gd name="T7" fmla="*/ 0 h 26"/>
              <a:gd name="T8" fmla="*/ 0 w 41"/>
              <a:gd name="T9" fmla="*/ 1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26">
                <a:moveTo>
                  <a:pt x="0" y="17"/>
                </a:moveTo>
                <a:cubicBezTo>
                  <a:pt x="5" y="20"/>
                  <a:pt x="16" y="26"/>
                  <a:pt x="29" y="26"/>
                </a:cubicBezTo>
                <a:cubicBezTo>
                  <a:pt x="41" y="9"/>
                  <a:pt x="41" y="9"/>
                  <a:pt x="41" y="9"/>
                </a:cubicBezTo>
                <a:cubicBezTo>
                  <a:pt x="28" y="9"/>
                  <a:pt x="16" y="3"/>
                  <a:pt x="12" y="0"/>
                </a:cubicBezTo>
                <a:lnTo>
                  <a:pt x="0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4" name="Freeform 279"/>
          <p:cNvSpPr/>
          <p:nvPr/>
        </p:nvSpPr>
        <p:spPr bwMode="auto">
          <a:xfrm>
            <a:off x="7200900" y="5577417"/>
            <a:ext cx="101600" cy="114300"/>
          </a:xfrm>
          <a:custGeom>
            <a:avLst/>
            <a:gdLst>
              <a:gd name="T0" fmla="*/ 15 w 34"/>
              <a:gd name="T1" fmla="*/ 0 h 38"/>
              <a:gd name="T2" fmla="*/ 9 w 34"/>
              <a:gd name="T3" fmla="*/ 10 h 38"/>
              <a:gd name="T4" fmla="*/ 14 w 34"/>
              <a:gd name="T5" fmla="*/ 30 h 38"/>
              <a:gd name="T6" fmla="*/ 33 w 34"/>
              <a:gd name="T7" fmla="*/ 27 h 38"/>
              <a:gd name="T8" fmla="*/ 34 w 34"/>
              <a:gd name="T9" fmla="*/ 25 h 38"/>
              <a:gd name="T10" fmla="*/ 15 w 34"/>
              <a:gd name="T11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38">
                <a:moveTo>
                  <a:pt x="15" y="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0" y="20"/>
                  <a:pt x="14" y="30"/>
                </a:cubicBezTo>
                <a:cubicBezTo>
                  <a:pt x="26" y="38"/>
                  <a:pt x="33" y="27"/>
                  <a:pt x="33" y="27"/>
                </a:cubicBezTo>
                <a:cubicBezTo>
                  <a:pt x="34" y="25"/>
                  <a:pt x="34" y="25"/>
                  <a:pt x="34" y="25"/>
                </a:cubicBezTo>
                <a:cubicBezTo>
                  <a:pt x="29" y="10"/>
                  <a:pt x="20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5" name="Freeform 280"/>
          <p:cNvSpPr/>
          <p:nvPr/>
        </p:nvSpPr>
        <p:spPr bwMode="auto">
          <a:xfrm>
            <a:off x="7298267" y="5511800"/>
            <a:ext cx="95251" cy="101600"/>
          </a:xfrm>
          <a:custGeom>
            <a:avLst/>
            <a:gdLst>
              <a:gd name="T0" fmla="*/ 32 w 32"/>
              <a:gd name="T1" fmla="*/ 7 h 34"/>
              <a:gd name="T2" fmla="*/ 0 w 32"/>
              <a:gd name="T3" fmla="*/ 6 h 34"/>
              <a:gd name="T4" fmla="*/ 12 w 32"/>
              <a:gd name="T5" fmla="*/ 34 h 34"/>
              <a:gd name="T6" fmla="*/ 20 w 32"/>
              <a:gd name="T7" fmla="*/ 34 h 34"/>
              <a:gd name="T8" fmla="*/ 20 w 32"/>
              <a:gd name="T9" fmla="*/ 34 h 34"/>
              <a:gd name="T10" fmla="*/ 32 w 32"/>
              <a:gd name="T11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2" h="34">
                <a:moveTo>
                  <a:pt x="32" y="7"/>
                </a:moveTo>
                <a:cubicBezTo>
                  <a:pt x="25" y="4"/>
                  <a:pt x="12" y="0"/>
                  <a:pt x="0" y="6"/>
                </a:cubicBezTo>
                <a:cubicBezTo>
                  <a:pt x="9" y="16"/>
                  <a:pt x="11" y="28"/>
                  <a:pt x="12" y="34"/>
                </a:cubicBezTo>
                <a:cubicBezTo>
                  <a:pt x="14" y="33"/>
                  <a:pt x="17" y="32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4" y="29"/>
                  <a:pt x="32" y="18"/>
                  <a:pt x="32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6" name="Freeform 281"/>
          <p:cNvSpPr/>
          <p:nvPr/>
        </p:nvSpPr>
        <p:spPr bwMode="auto">
          <a:xfrm>
            <a:off x="8007351" y="5518151"/>
            <a:ext cx="215900" cy="315383"/>
          </a:xfrm>
          <a:custGeom>
            <a:avLst/>
            <a:gdLst>
              <a:gd name="T0" fmla="*/ 47 w 72"/>
              <a:gd name="T1" fmla="*/ 28 h 105"/>
              <a:gd name="T2" fmla="*/ 56 w 72"/>
              <a:gd name="T3" fmla="*/ 11 h 105"/>
              <a:gd name="T4" fmla="*/ 55 w 72"/>
              <a:gd name="T5" fmla="*/ 6 h 105"/>
              <a:gd name="T6" fmla="*/ 49 w 72"/>
              <a:gd name="T7" fmla="*/ 7 h 105"/>
              <a:gd name="T8" fmla="*/ 44 w 72"/>
              <a:gd name="T9" fmla="*/ 17 h 105"/>
              <a:gd name="T10" fmla="*/ 47 w 72"/>
              <a:gd name="T11" fmla="*/ 5 h 105"/>
              <a:gd name="T12" fmla="*/ 44 w 72"/>
              <a:gd name="T13" fmla="*/ 1 h 105"/>
              <a:gd name="T14" fmla="*/ 39 w 72"/>
              <a:gd name="T15" fmla="*/ 4 h 105"/>
              <a:gd name="T16" fmla="*/ 35 w 72"/>
              <a:gd name="T17" fmla="*/ 18 h 105"/>
              <a:gd name="T18" fmla="*/ 32 w 72"/>
              <a:gd name="T19" fmla="*/ 4 h 105"/>
              <a:gd name="T20" fmla="*/ 28 w 72"/>
              <a:gd name="T21" fmla="*/ 0 h 105"/>
              <a:gd name="T22" fmla="*/ 25 w 72"/>
              <a:gd name="T23" fmla="*/ 5 h 105"/>
              <a:gd name="T24" fmla="*/ 27 w 72"/>
              <a:gd name="T25" fmla="*/ 15 h 105"/>
              <a:gd name="T26" fmla="*/ 23 w 72"/>
              <a:gd name="T27" fmla="*/ 7 h 105"/>
              <a:gd name="T28" fmla="*/ 18 w 72"/>
              <a:gd name="T29" fmla="*/ 5 h 105"/>
              <a:gd name="T30" fmla="*/ 16 w 72"/>
              <a:gd name="T31" fmla="*/ 10 h 105"/>
              <a:gd name="T32" fmla="*/ 23 w 72"/>
              <a:gd name="T33" fmla="*/ 28 h 105"/>
              <a:gd name="T34" fmla="*/ 0 w 72"/>
              <a:gd name="T35" fmla="*/ 28 h 105"/>
              <a:gd name="T36" fmla="*/ 0 w 72"/>
              <a:gd name="T37" fmla="*/ 105 h 105"/>
              <a:gd name="T38" fmla="*/ 72 w 72"/>
              <a:gd name="T39" fmla="*/ 105 h 105"/>
              <a:gd name="T40" fmla="*/ 72 w 72"/>
              <a:gd name="T41" fmla="*/ 28 h 105"/>
              <a:gd name="T42" fmla="*/ 47 w 72"/>
              <a:gd name="T43" fmla="*/ 2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2" h="105">
                <a:moveTo>
                  <a:pt x="47" y="28"/>
                </a:moveTo>
                <a:cubicBezTo>
                  <a:pt x="56" y="11"/>
                  <a:pt x="56" y="11"/>
                  <a:pt x="56" y="11"/>
                </a:cubicBezTo>
                <a:cubicBezTo>
                  <a:pt x="57" y="9"/>
                  <a:pt x="56" y="7"/>
                  <a:pt x="55" y="6"/>
                </a:cubicBezTo>
                <a:cubicBezTo>
                  <a:pt x="53" y="5"/>
                  <a:pt x="50" y="5"/>
                  <a:pt x="49" y="7"/>
                </a:cubicBezTo>
                <a:cubicBezTo>
                  <a:pt x="44" y="17"/>
                  <a:pt x="44" y="17"/>
                  <a:pt x="44" y="17"/>
                </a:cubicBezTo>
                <a:cubicBezTo>
                  <a:pt x="47" y="5"/>
                  <a:pt x="47" y="5"/>
                  <a:pt x="47" y="5"/>
                </a:cubicBezTo>
                <a:cubicBezTo>
                  <a:pt x="47" y="3"/>
                  <a:pt x="46" y="1"/>
                  <a:pt x="44" y="1"/>
                </a:cubicBezTo>
                <a:cubicBezTo>
                  <a:pt x="41" y="0"/>
                  <a:pt x="39" y="1"/>
                  <a:pt x="39" y="4"/>
                </a:cubicBezTo>
                <a:cubicBezTo>
                  <a:pt x="35" y="18"/>
                  <a:pt x="35" y="18"/>
                  <a:pt x="35" y="18"/>
                </a:cubicBezTo>
                <a:cubicBezTo>
                  <a:pt x="32" y="4"/>
                  <a:pt x="32" y="4"/>
                  <a:pt x="32" y="4"/>
                </a:cubicBezTo>
                <a:cubicBezTo>
                  <a:pt x="32" y="1"/>
                  <a:pt x="30" y="0"/>
                  <a:pt x="28" y="0"/>
                </a:cubicBezTo>
                <a:cubicBezTo>
                  <a:pt x="26" y="1"/>
                  <a:pt x="24" y="3"/>
                  <a:pt x="25" y="5"/>
                </a:cubicBezTo>
                <a:cubicBezTo>
                  <a:pt x="27" y="15"/>
                  <a:pt x="27" y="15"/>
                  <a:pt x="27" y="15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5"/>
                  <a:pt x="20" y="4"/>
                  <a:pt x="18" y="5"/>
                </a:cubicBezTo>
                <a:cubicBezTo>
                  <a:pt x="16" y="6"/>
                  <a:pt x="15" y="8"/>
                  <a:pt x="16" y="10"/>
                </a:cubicBezTo>
                <a:cubicBezTo>
                  <a:pt x="23" y="28"/>
                  <a:pt x="23" y="28"/>
                  <a:pt x="23" y="28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105"/>
                  <a:pt x="0" y="105"/>
                  <a:pt x="0" y="105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72" y="28"/>
                  <a:pt x="72" y="28"/>
                  <a:pt x="72" y="28"/>
                </a:cubicBezTo>
                <a:lnTo>
                  <a:pt x="47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7" name="Freeform 282"/>
          <p:cNvSpPr/>
          <p:nvPr/>
        </p:nvSpPr>
        <p:spPr bwMode="auto">
          <a:xfrm>
            <a:off x="7850717" y="5592233"/>
            <a:ext cx="220133" cy="527051"/>
          </a:xfrm>
          <a:custGeom>
            <a:avLst/>
            <a:gdLst>
              <a:gd name="T0" fmla="*/ 69 w 73"/>
              <a:gd name="T1" fmla="*/ 121 h 175"/>
              <a:gd name="T2" fmla="*/ 35 w 73"/>
              <a:gd name="T3" fmla="*/ 60 h 175"/>
              <a:gd name="T4" fmla="*/ 28 w 73"/>
              <a:gd name="T5" fmla="*/ 58 h 175"/>
              <a:gd name="T6" fmla="*/ 23 w 73"/>
              <a:gd name="T7" fmla="*/ 62 h 175"/>
              <a:gd name="T8" fmla="*/ 21 w 73"/>
              <a:gd name="T9" fmla="*/ 68 h 175"/>
              <a:gd name="T10" fmla="*/ 51 w 73"/>
              <a:gd name="T11" fmla="*/ 121 h 175"/>
              <a:gd name="T12" fmla="*/ 48 w 73"/>
              <a:gd name="T13" fmla="*/ 121 h 175"/>
              <a:gd name="T14" fmla="*/ 16 w 73"/>
              <a:gd name="T15" fmla="*/ 75 h 175"/>
              <a:gd name="T16" fmla="*/ 16 w 73"/>
              <a:gd name="T17" fmla="*/ 4 h 175"/>
              <a:gd name="T18" fmla="*/ 11 w 73"/>
              <a:gd name="T19" fmla="*/ 0 h 175"/>
              <a:gd name="T20" fmla="*/ 4 w 73"/>
              <a:gd name="T21" fmla="*/ 0 h 175"/>
              <a:gd name="T22" fmla="*/ 0 w 73"/>
              <a:gd name="T23" fmla="*/ 4 h 175"/>
              <a:gd name="T24" fmla="*/ 0 w 73"/>
              <a:gd name="T25" fmla="*/ 78 h 175"/>
              <a:gd name="T26" fmla="*/ 0 w 73"/>
              <a:gd name="T27" fmla="*/ 79 h 175"/>
              <a:gd name="T28" fmla="*/ 1 w 73"/>
              <a:gd name="T29" fmla="*/ 81 h 175"/>
              <a:gd name="T30" fmla="*/ 34 w 73"/>
              <a:gd name="T31" fmla="*/ 128 h 175"/>
              <a:gd name="T32" fmla="*/ 34 w 73"/>
              <a:gd name="T33" fmla="*/ 170 h 175"/>
              <a:gd name="T34" fmla="*/ 38 w 73"/>
              <a:gd name="T35" fmla="*/ 175 h 175"/>
              <a:gd name="T36" fmla="*/ 68 w 73"/>
              <a:gd name="T37" fmla="*/ 175 h 175"/>
              <a:gd name="T38" fmla="*/ 73 w 73"/>
              <a:gd name="T39" fmla="*/ 170 h 175"/>
              <a:gd name="T40" fmla="*/ 73 w 73"/>
              <a:gd name="T41" fmla="*/ 125 h 175"/>
              <a:gd name="T42" fmla="*/ 69 w 73"/>
              <a:gd name="T43" fmla="*/ 121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" h="175">
                <a:moveTo>
                  <a:pt x="69" y="121"/>
                </a:moveTo>
                <a:cubicBezTo>
                  <a:pt x="35" y="60"/>
                  <a:pt x="35" y="60"/>
                  <a:pt x="35" y="60"/>
                </a:cubicBezTo>
                <a:cubicBezTo>
                  <a:pt x="33" y="58"/>
                  <a:pt x="31" y="57"/>
                  <a:pt x="28" y="58"/>
                </a:cubicBezTo>
                <a:cubicBezTo>
                  <a:pt x="23" y="62"/>
                  <a:pt x="23" y="62"/>
                  <a:pt x="23" y="62"/>
                </a:cubicBezTo>
                <a:cubicBezTo>
                  <a:pt x="20" y="63"/>
                  <a:pt x="20" y="66"/>
                  <a:pt x="21" y="68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48" y="121"/>
                  <a:pt x="48" y="121"/>
                  <a:pt x="48" y="121"/>
                </a:cubicBezTo>
                <a:cubicBezTo>
                  <a:pt x="16" y="75"/>
                  <a:pt x="16" y="75"/>
                  <a:pt x="16" y="75"/>
                </a:cubicBezTo>
                <a:cubicBezTo>
                  <a:pt x="16" y="4"/>
                  <a:pt x="16" y="4"/>
                  <a:pt x="16" y="4"/>
                </a:cubicBezTo>
                <a:cubicBezTo>
                  <a:pt x="16" y="2"/>
                  <a:pt x="14" y="0"/>
                  <a:pt x="11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8"/>
                  <a:pt x="0" y="79"/>
                  <a:pt x="0" y="79"/>
                </a:cubicBezTo>
                <a:cubicBezTo>
                  <a:pt x="0" y="80"/>
                  <a:pt x="0" y="81"/>
                  <a:pt x="1" y="81"/>
                </a:cubicBezTo>
                <a:cubicBezTo>
                  <a:pt x="34" y="128"/>
                  <a:pt x="34" y="128"/>
                  <a:pt x="34" y="128"/>
                </a:cubicBezTo>
                <a:cubicBezTo>
                  <a:pt x="34" y="170"/>
                  <a:pt x="34" y="170"/>
                  <a:pt x="34" y="170"/>
                </a:cubicBezTo>
                <a:cubicBezTo>
                  <a:pt x="34" y="173"/>
                  <a:pt x="36" y="175"/>
                  <a:pt x="38" y="175"/>
                </a:cubicBezTo>
                <a:cubicBezTo>
                  <a:pt x="68" y="175"/>
                  <a:pt x="68" y="175"/>
                  <a:pt x="68" y="175"/>
                </a:cubicBezTo>
                <a:cubicBezTo>
                  <a:pt x="71" y="175"/>
                  <a:pt x="73" y="173"/>
                  <a:pt x="73" y="170"/>
                </a:cubicBezTo>
                <a:cubicBezTo>
                  <a:pt x="73" y="125"/>
                  <a:pt x="73" y="125"/>
                  <a:pt x="73" y="125"/>
                </a:cubicBezTo>
                <a:cubicBezTo>
                  <a:pt x="73" y="123"/>
                  <a:pt x="71" y="121"/>
                  <a:pt x="69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8" name="Freeform 283"/>
          <p:cNvSpPr/>
          <p:nvPr/>
        </p:nvSpPr>
        <p:spPr bwMode="auto">
          <a:xfrm>
            <a:off x="8159751" y="5592233"/>
            <a:ext cx="220133" cy="527051"/>
          </a:xfrm>
          <a:custGeom>
            <a:avLst/>
            <a:gdLst>
              <a:gd name="T0" fmla="*/ 69 w 73"/>
              <a:gd name="T1" fmla="*/ 0 h 175"/>
              <a:gd name="T2" fmla="*/ 62 w 73"/>
              <a:gd name="T3" fmla="*/ 0 h 175"/>
              <a:gd name="T4" fmla="*/ 57 w 73"/>
              <a:gd name="T5" fmla="*/ 4 h 175"/>
              <a:gd name="T6" fmla="*/ 57 w 73"/>
              <a:gd name="T7" fmla="*/ 75 h 175"/>
              <a:gd name="T8" fmla="*/ 25 w 73"/>
              <a:gd name="T9" fmla="*/ 121 h 175"/>
              <a:gd name="T10" fmla="*/ 22 w 73"/>
              <a:gd name="T11" fmla="*/ 121 h 175"/>
              <a:gd name="T12" fmla="*/ 52 w 73"/>
              <a:gd name="T13" fmla="*/ 68 h 175"/>
              <a:gd name="T14" fmla="*/ 50 w 73"/>
              <a:gd name="T15" fmla="*/ 62 h 175"/>
              <a:gd name="T16" fmla="*/ 45 w 73"/>
              <a:gd name="T17" fmla="*/ 58 h 175"/>
              <a:gd name="T18" fmla="*/ 38 w 73"/>
              <a:gd name="T19" fmla="*/ 60 h 175"/>
              <a:gd name="T20" fmla="*/ 4 w 73"/>
              <a:gd name="T21" fmla="*/ 121 h 175"/>
              <a:gd name="T22" fmla="*/ 0 w 73"/>
              <a:gd name="T23" fmla="*/ 125 h 175"/>
              <a:gd name="T24" fmla="*/ 0 w 73"/>
              <a:gd name="T25" fmla="*/ 170 h 175"/>
              <a:gd name="T26" fmla="*/ 5 w 73"/>
              <a:gd name="T27" fmla="*/ 175 h 175"/>
              <a:gd name="T28" fmla="*/ 35 w 73"/>
              <a:gd name="T29" fmla="*/ 175 h 175"/>
              <a:gd name="T30" fmla="*/ 39 w 73"/>
              <a:gd name="T31" fmla="*/ 170 h 175"/>
              <a:gd name="T32" fmla="*/ 39 w 73"/>
              <a:gd name="T33" fmla="*/ 128 h 175"/>
              <a:gd name="T34" fmla="*/ 72 w 73"/>
              <a:gd name="T35" fmla="*/ 81 h 175"/>
              <a:gd name="T36" fmla="*/ 73 w 73"/>
              <a:gd name="T37" fmla="*/ 79 h 175"/>
              <a:gd name="T38" fmla="*/ 73 w 73"/>
              <a:gd name="T39" fmla="*/ 78 h 175"/>
              <a:gd name="T40" fmla="*/ 73 w 73"/>
              <a:gd name="T41" fmla="*/ 4 h 175"/>
              <a:gd name="T42" fmla="*/ 69 w 73"/>
              <a:gd name="T43" fmla="*/ 0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3" h="175">
                <a:moveTo>
                  <a:pt x="69" y="0"/>
                </a:moveTo>
                <a:cubicBezTo>
                  <a:pt x="62" y="0"/>
                  <a:pt x="62" y="0"/>
                  <a:pt x="62" y="0"/>
                </a:cubicBezTo>
                <a:cubicBezTo>
                  <a:pt x="59" y="0"/>
                  <a:pt x="57" y="2"/>
                  <a:pt x="57" y="4"/>
                </a:cubicBezTo>
                <a:cubicBezTo>
                  <a:pt x="57" y="75"/>
                  <a:pt x="57" y="75"/>
                  <a:pt x="57" y="75"/>
                </a:cubicBezTo>
                <a:cubicBezTo>
                  <a:pt x="25" y="121"/>
                  <a:pt x="25" y="121"/>
                  <a:pt x="25" y="121"/>
                </a:cubicBezTo>
                <a:cubicBezTo>
                  <a:pt x="22" y="121"/>
                  <a:pt x="22" y="121"/>
                  <a:pt x="22" y="121"/>
                </a:cubicBezTo>
                <a:cubicBezTo>
                  <a:pt x="52" y="68"/>
                  <a:pt x="52" y="68"/>
                  <a:pt x="52" y="68"/>
                </a:cubicBezTo>
                <a:cubicBezTo>
                  <a:pt x="53" y="66"/>
                  <a:pt x="53" y="63"/>
                  <a:pt x="50" y="62"/>
                </a:cubicBezTo>
                <a:cubicBezTo>
                  <a:pt x="45" y="58"/>
                  <a:pt x="45" y="58"/>
                  <a:pt x="45" y="58"/>
                </a:cubicBezTo>
                <a:cubicBezTo>
                  <a:pt x="42" y="57"/>
                  <a:pt x="40" y="58"/>
                  <a:pt x="38" y="60"/>
                </a:cubicBezTo>
                <a:cubicBezTo>
                  <a:pt x="4" y="121"/>
                  <a:pt x="4" y="121"/>
                  <a:pt x="4" y="121"/>
                </a:cubicBezTo>
                <a:cubicBezTo>
                  <a:pt x="2" y="121"/>
                  <a:pt x="0" y="123"/>
                  <a:pt x="0" y="125"/>
                </a:cubicBezTo>
                <a:cubicBezTo>
                  <a:pt x="0" y="170"/>
                  <a:pt x="0" y="170"/>
                  <a:pt x="0" y="170"/>
                </a:cubicBezTo>
                <a:cubicBezTo>
                  <a:pt x="0" y="173"/>
                  <a:pt x="2" y="175"/>
                  <a:pt x="5" y="175"/>
                </a:cubicBezTo>
                <a:cubicBezTo>
                  <a:pt x="35" y="175"/>
                  <a:pt x="35" y="175"/>
                  <a:pt x="35" y="175"/>
                </a:cubicBezTo>
                <a:cubicBezTo>
                  <a:pt x="37" y="175"/>
                  <a:pt x="39" y="173"/>
                  <a:pt x="39" y="170"/>
                </a:cubicBezTo>
                <a:cubicBezTo>
                  <a:pt x="39" y="128"/>
                  <a:pt x="39" y="128"/>
                  <a:pt x="39" y="128"/>
                </a:cubicBezTo>
                <a:cubicBezTo>
                  <a:pt x="72" y="81"/>
                  <a:pt x="72" y="81"/>
                  <a:pt x="72" y="81"/>
                </a:cubicBezTo>
                <a:cubicBezTo>
                  <a:pt x="73" y="81"/>
                  <a:pt x="73" y="80"/>
                  <a:pt x="73" y="79"/>
                </a:cubicBezTo>
                <a:cubicBezTo>
                  <a:pt x="73" y="79"/>
                  <a:pt x="73" y="78"/>
                  <a:pt x="73" y="78"/>
                </a:cubicBezTo>
                <a:cubicBezTo>
                  <a:pt x="73" y="4"/>
                  <a:pt x="73" y="4"/>
                  <a:pt x="73" y="4"/>
                </a:cubicBezTo>
                <a:cubicBezTo>
                  <a:pt x="73" y="2"/>
                  <a:pt x="71" y="0"/>
                  <a:pt x="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9" name="Freeform 284"/>
          <p:cNvSpPr/>
          <p:nvPr/>
        </p:nvSpPr>
        <p:spPr bwMode="auto">
          <a:xfrm>
            <a:off x="9239251" y="5528733"/>
            <a:ext cx="118533" cy="152400"/>
          </a:xfrm>
          <a:custGeom>
            <a:avLst/>
            <a:gdLst>
              <a:gd name="T0" fmla="*/ 34 w 39"/>
              <a:gd name="T1" fmla="*/ 49 h 50"/>
              <a:gd name="T2" fmla="*/ 26 w 39"/>
              <a:gd name="T3" fmla="*/ 19 h 50"/>
              <a:gd name="T4" fmla="*/ 1 w 39"/>
              <a:gd name="T5" fmla="*/ 1 h 50"/>
              <a:gd name="T6" fmla="*/ 29 w 39"/>
              <a:gd name="T7" fmla="*/ 17 h 50"/>
              <a:gd name="T8" fmla="*/ 34 w 39"/>
              <a:gd name="T9" fmla="*/ 4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50">
                <a:moveTo>
                  <a:pt x="34" y="49"/>
                </a:moveTo>
                <a:cubicBezTo>
                  <a:pt x="33" y="49"/>
                  <a:pt x="36" y="33"/>
                  <a:pt x="26" y="19"/>
                </a:cubicBezTo>
                <a:cubicBezTo>
                  <a:pt x="16" y="5"/>
                  <a:pt x="0" y="2"/>
                  <a:pt x="1" y="1"/>
                </a:cubicBezTo>
                <a:cubicBezTo>
                  <a:pt x="0" y="0"/>
                  <a:pt x="18" y="2"/>
                  <a:pt x="29" y="17"/>
                </a:cubicBezTo>
                <a:cubicBezTo>
                  <a:pt x="39" y="33"/>
                  <a:pt x="35" y="50"/>
                  <a:pt x="3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0" name="Freeform 285"/>
          <p:cNvSpPr/>
          <p:nvPr/>
        </p:nvSpPr>
        <p:spPr bwMode="auto">
          <a:xfrm>
            <a:off x="9228667" y="5556251"/>
            <a:ext cx="95251" cy="124883"/>
          </a:xfrm>
          <a:custGeom>
            <a:avLst/>
            <a:gdLst>
              <a:gd name="T0" fmla="*/ 28 w 32"/>
              <a:gd name="T1" fmla="*/ 41 h 41"/>
              <a:gd name="T2" fmla="*/ 21 w 32"/>
              <a:gd name="T3" fmla="*/ 16 h 41"/>
              <a:gd name="T4" fmla="*/ 1 w 32"/>
              <a:gd name="T5" fmla="*/ 1 h 41"/>
              <a:gd name="T6" fmla="*/ 23 w 32"/>
              <a:gd name="T7" fmla="*/ 15 h 41"/>
              <a:gd name="T8" fmla="*/ 28 w 32"/>
              <a:gd name="T9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" h="41">
                <a:moveTo>
                  <a:pt x="28" y="41"/>
                </a:moveTo>
                <a:cubicBezTo>
                  <a:pt x="27" y="41"/>
                  <a:pt x="29" y="28"/>
                  <a:pt x="21" y="16"/>
                </a:cubicBezTo>
                <a:cubicBezTo>
                  <a:pt x="13" y="5"/>
                  <a:pt x="0" y="2"/>
                  <a:pt x="1" y="1"/>
                </a:cubicBezTo>
                <a:cubicBezTo>
                  <a:pt x="0" y="0"/>
                  <a:pt x="15" y="2"/>
                  <a:pt x="23" y="15"/>
                </a:cubicBezTo>
                <a:cubicBezTo>
                  <a:pt x="32" y="27"/>
                  <a:pt x="28" y="41"/>
                  <a:pt x="28" y="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1" name="Freeform 286"/>
          <p:cNvSpPr/>
          <p:nvPr/>
        </p:nvSpPr>
        <p:spPr bwMode="auto">
          <a:xfrm>
            <a:off x="9222317" y="5585884"/>
            <a:ext cx="67733" cy="91016"/>
          </a:xfrm>
          <a:custGeom>
            <a:avLst/>
            <a:gdLst>
              <a:gd name="T0" fmla="*/ 20 w 23"/>
              <a:gd name="T1" fmla="*/ 29 h 30"/>
              <a:gd name="T2" fmla="*/ 15 w 23"/>
              <a:gd name="T3" fmla="*/ 12 h 30"/>
              <a:gd name="T4" fmla="*/ 1 w 23"/>
              <a:gd name="T5" fmla="*/ 1 h 30"/>
              <a:gd name="T6" fmla="*/ 17 w 23"/>
              <a:gd name="T7" fmla="*/ 10 h 30"/>
              <a:gd name="T8" fmla="*/ 20 w 23"/>
              <a:gd name="T9" fmla="*/ 29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30">
                <a:moveTo>
                  <a:pt x="20" y="29"/>
                </a:moveTo>
                <a:cubicBezTo>
                  <a:pt x="19" y="29"/>
                  <a:pt x="21" y="20"/>
                  <a:pt x="15" y="12"/>
                </a:cubicBezTo>
                <a:cubicBezTo>
                  <a:pt x="10" y="3"/>
                  <a:pt x="0" y="1"/>
                  <a:pt x="1" y="1"/>
                </a:cubicBezTo>
                <a:cubicBezTo>
                  <a:pt x="0" y="0"/>
                  <a:pt x="11" y="1"/>
                  <a:pt x="17" y="10"/>
                </a:cubicBezTo>
                <a:cubicBezTo>
                  <a:pt x="23" y="20"/>
                  <a:pt x="21" y="30"/>
                  <a:pt x="2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2" name="Freeform 287"/>
          <p:cNvSpPr/>
          <p:nvPr/>
        </p:nvSpPr>
        <p:spPr bwMode="auto">
          <a:xfrm>
            <a:off x="8917517" y="5617633"/>
            <a:ext cx="325967" cy="266700"/>
          </a:xfrm>
          <a:custGeom>
            <a:avLst/>
            <a:gdLst>
              <a:gd name="T0" fmla="*/ 98 w 108"/>
              <a:gd name="T1" fmla="*/ 38 h 89"/>
              <a:gd name="T2" fmla="*/ 102 w 108"/>
              <a:gd name="T3" fmla="*/ 11 h 89"/>
              <a:gd name="T4" fmla="*/ 74 w 108"/>
              <a:gd name="T5" fmla="*/ 6 h 89"/>
              <a:gd name="T6" fmla="*/ 66 w 108"/>
              <a:gd name="T7" fmla="*/ 26 h 89"/>
              <a:gd name="T8" fmla="*/ 4 w 108"/>
              <a:gd name="T9" fmla="*/ 72 h 89"/>
              <a:gd name="T10" fmla="*/ 3 w 108"/>
              <a:gd name="T11" fmla="*/ 84 h 89"/>
              <a:gd name="T12" fmla="*/ 15 w 108"/>
              <a:gd name="T13" fmla="*/ 86 h 89"/>
              <a:gd name="T14" fmla="*/ 76 w 108"/>
              <a:gd name="T15" fmla="*/ 40 h 89"/>
              <a:gd name="T16" fmla="*/ 98 w 108"/>
              <a:gd name="T17" fmla="*/ 3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" h="89">
                <a:moveTo>
                  <a:pt x="98" y="38"/>
                </a:moveTo>
                <a:cubicBezTo>
                  <a:pt x="106" y="32"/>
                  <a:pt x="108" y="19"/>
                  <a:pt x="102" y="11"/>
                </a:cubicBezTo>
                <a:cubicBezTo>
                  <a:pt x="95" y="2"/>
                  <a:pt x="83" y="0"/>
                  <a:pt x="74" y="6"/>
                </a:cubicBezTo>
                <a:cubicBezTo>
                  <a:pt x="67" y="11"/>
                  <a:pt x="65" y="19"/>
                  <a:pt x="66" y="26"/>
                </a:cubicBezTo>
                <a:cubicBezTo>
                  <a:pt x="4" y="72"/>
                  <a:pt x="4" y="72"/>
                  <a:pt x="4" y="72"/>
                </a:cubicBezTo>
                <a:cubicBezTo>
                  <a:pt x="1" y="75"/>
                  <a:pt x="0" y="81"/>
                  <a:pt x="3" y="84"/>
                </a:cubicBezTo>
                <a:cubicBezTo>
                  <a:pt x="6" y="88"/>
                  <a:pt x="11" y="89"/>
                  <a:pt x="15" y="86"/>
                </a:cubicBezTo>
                <a:cubicBezTo>
                  <a:pt x="76" y="40"/>
                  <a:pt x="76" y="40"/>
                  <a:pt x="76" y="40"/>
                </a:cubicBezTo>
                <a:cubicBezTo>
                  <a:pt x="83" y="44"/>
                  <a:pt x="91" y="43"/>
                  <a:pt x="98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3" name="Freeform 288"/>
          <p:cNvSpPr/>
          <p:nvPr/>
        </p:nvSpPr>
        <p:spPr bwMode="auto">
          <a:xfrm>
            <a:off x="8771467" y="5643033"/>
            <a:ext cx="366184" cy="419100"/>
          </a:xfrm>
          <a:custGeom>
            <a:avLst/>
            <a:gdLst>
              <a:gd name="T0" fmla="*/ 22 w 122"/>
              <a:gd name="T1" fmla="*/ 13 h 139"/>
              <a:gd name="T2" fmla="*/ 22 w 122"/>
              <a:gd name="T3" fmla="*/ 96 h 139"/>
              <a:gd name="T4" fmla="*/ 101 w 122"/>
              <a:gd name="T5" fmla="*/ 124 h 139"/>
              <a:gd name="T6" fmla="*/ 107 w 122"/>
              <a:gd name="T7" fmla="*/ 52 h 139"/>
              <a:gd name="T8" fmla="*/ 77 w 122"/>
              <a:gd name="T9" fmla="*/ 74 h 139"/>
              <a:gd name="T10" fmla="*/ 99 w 122"/>
              <a:gd name="T11" fmla="*/ 76 h 139"/>
              <a:gd name="T12" fmla="*/ 104 w 122"/>
              <a:gd name="T13" fmla="*/ 83 h 139"/>
              <a:gd name="T14" fmla="*/ 99 w 122"/>
              <a:gd name="T15" fmla="*/ 87 h 139"/>
              <a:gd name="T16" fmla="*/ 65 w 122"/>
              <a:gd name="T17" fmla="*/ 83 h 139"/>
              <a:gd name="T18" fmla="*/ 64 w 122"/>
              <a:gd name="T19" fmla="*/ 83 h 139"/>
              <a:gd name="T20" fmla="*/ 92 w 122"/>
              <a:gd name="T21" fmla="*/ 104 h 139"/>
              <a:gd name="T22" fmla="*/ 92 w 122"/>
              <a:gd name="T23" fmla="*/ 111 h 139"/>
              <a:gd name="T24" fmla="*/ 85 w 122"/>
              <a:gd name="T25" fmla="*/ 109 h 139"/>
              <a:gd name="T26" fmla="*/ 56 w 122"/>
              <a:gd name="T27" fmla="*/ 89 h 139"/>
              <a:gd name="T28" fmla="*/ 65 w 122"/>
              <a:gd name="T29" fmla="*/ 111 h 139"/>
              <a:gd name="T30" fmla="*/ 61 w 122"/>
              <a:gd name="T31" fmla="*/ 114 h 139"/>
              <a:gd name="T32" fmla="*/ 54 w 122"/>
              <a:gd name="T33" fmla="*/ 108 h 139"/>
              <a:gd name="T34" fmla="*/ 43 w 122"/>
              <a:gd name="T35" fmla="*/ 88 h 139"/>
              <a:gd name="T36" fmla="*/ 32 w 122"/>
              <a:gd name="T37" fmla="*/ 97 h 139"/>
              <a:gd name="T38" fmla="*/ 26 w 122"/>
              <a:gd name="T39" fmla="*/ 94 h 139"/>
              <a:gd name="T40" fmla="*/ 24 w 122"/>
              <a:gd name="T41" fmla="*/ 88 h 139"/>
              <a:gd name="T42" fmla="*/ 35 w 122"/>
              <a:gd name="T43" fmla="*/ 79 h 139"/>
              <a:gd name="T44" fmla="*/ 19 w 122"/>
              <a:gd name="T45" fmla="*/ 64 h 139"/>
              <a:gd name="T46" fmla="*/ 16 w 122"/>
              <a:gd name="T47" fmla="*/ 55 h 139"/>
              <a:gd name="T48" fmla="*/ 20 w 122"/>
              <a:gd name="T49" fmla="*/ 52 h 139"/>
              <a:gd name="T50" fmla="*/ 36 w 122"/>
              <a:gd name="T51" fmla="*/ 67 h 139"/>
              <a:gd name="T52" fmla="*/ 29 w 122"/>
              <a:gd name="T53" fmla="*/ 33 h 139"/>
              <a:gd name="T54" fmla="*/ 30 w 122"/>
              <a:gd name="T55" fmla="*/ 25 h 139"/>
              <a:gd name="T56" fmla="*/ 37 w 122"/>
              <a:gd name="T57" fmla="*/ 28 h 139"/>
              <a:gd name="T58" fmla="*/ 44 w 122"/>
              <a:gd name="T59" fmla="*/ 61 h 139"/>
              <a:gd name="T60" fmla="*/ 55 w 122"/>
              <a:gd name="T61" fmla="*/ 26 h 139"/>
              <a:gd name="T62" fmla="*/ 61 w 122"/>
              <a:gd name="T63" fmla="*/ 22 h 139"/>
              <a:gd name="T64" fmla="*/ 65 w 122"/>
              <a:gd name="T65" fmla="*/ 30 h 139"/>
              <a:gd name="T66" fmla="*/ 58 w 122"/>
              <a:gd name="T67" fmla="*/ 52 h 139"/>
              <a:gd name="T68" fmla="*/ 90 w 122"/>
              <a:gd name="T69" fmla="*/ 28 h 139"/>
              <a:gd name="T70" fmla="*/ 22 w 122"/>
              <a:gd name="T71" fmla="*/ 13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2" h="139">
                <a:moveTo>
                  <a:pt x="22" y="13"/>
                </a:moveTo>
                <a:cubicBezTo>
                  <a:pt x="0" y="28"/>
                  <a:pt x="0" y="66"/>
                  <a:pt x="22" y="96"/>
                </a:cubicBezTo>
                <a:cubicBezTo>
                  <a:pt x="44" y="127"/>
                  <a:pt x="79" y="139"/>
                  <a:pt x="101" y="124"/>
                </a:cubicBezTo>
                <a:cubicBezTo>
                  <a:pt x="120" y="110"/>
                  <a:pt x="122" y="80"/>
                  <a:pt x="107" y="52"/>
                </a:cubicBezTo>
                <a:cubicBezTo>
                  <a:pt x="77" y="74"/>
                  <a:pt x="77" y="74"/>
                  <a:pt x="77" y="74"/>
                </a:cubicBezTo>
                <a:cubicBezTo>
                  <a:pt x="99" y="76"/>
                  <a:pt x="99" y="76"/>
                  <a:pt x="99" y="76"/>
                </a:cubicBezTo>
                <a:cubicBezTo>
                  <a:pt x="102" y="77"/>
                  <a:pt x="104" y="80"/>
                  <a:pt x="104" y="83"/>
                </a:cubicBezTo>
                <a:cubicBezTo>
                  <a:pt x="104" y="86"/>
                  <a:pt x="102" y="88"/>
                  <a:pt x="99" y="87"/>
                </a:cubicBezTo>
                <a:cubicBezTo>
                  <a:pt x="65" y="83"/>
                  <a:pt x="65" y="83"/>
                  <a:pt x="65" y="83"/>
                </a:cubicBezTo>
                <a:cubicBezTo>
                  <a:pt x="65" y="83"/>
                  <a:pt x="64" y="83"/>
                  <a:pt x="64" y="83"/>
                </a:cubicBezTo>
                <a:cubicBezTo>
                  <a:pt x="92" y="104"/>
                  <a:pt x="92" y="104"/>
                  <a:pt x="92" y="104"/>
                </a:cubicBezTo>
                <a:cubicBezTo>
                  <a:pt x="94" y="107"/>
                  <a:pt x="94" y="110"/>
                  <a:pt x="92" y="111"/>
                </a:cubicBezTo>
                <a:cubicBezTo>
                  <a:pt x="90" y="113"/>
                  <a:pt x="87" y="112"/>
                  <a:pt x="85" y="109"/>
                </a:cubicBezTo>
                <a:cubicBezTo>
                  <a:pt x="56" y="89"/>
                  <a:pt x="56" y="89"/>
                  <a:pt x="56" y="89"/>
                </a:cubicBezTo>
                <a:cubicBezTo>
                  <a:pt x="65" y="111"/>
                  <a:pt x="65" y="111"/>
                  <a:pt x="65" y="111"/>
                </a:cubicBezTo>
                <a:cubicBezTo>
                  <a:pt x="66" y="113"/>
                  <a:pt x="64" y="115"/>
                  <a:pt x="61" y="114"/>
                </a:cubicBezTo>
                <a:cubicBezTo>
                  <a:pt x="58" y="113"/>
                  <a:pt x="55" y="111"/>
                  <a:pt x="54" y="108"/>
                </a:cubicBezTo>
                <a:cubicBezTo>
                  <a:pt x="43" y="88"/>
                  <a:pt x="43" y="88"/>
                  <a:pt x="43" y="88"/>
                </a:cubicBezTo>
                <a:cubicBezTo>
                  <a:pt x="32" y="97"/>
                  <a:pt x="32" y="97"/>
                  <a:pt x="32" y="97"/>
                </a:cubicBezTo>
                <a:cubicBezTo>
                  <a:pt x="31" y="98"/>
                  <a:pt x="28" y="97"/>
                  <a:pt x="26" y="94"/>
                </a:cubicBezTo>
                <a:cubicBezTo>
                  <a:pt x="24" y="92"/>
                  <a:pt x="23" y="89"/>
                  <a:pt x="24" y="88"/>
                </a:cubicBezTo>
                <a:cubicBezTo>
                  <a:pt x="35" y="79"/>
                  <a:pt x="35" y="79"/>
                  <a:pt x="35" y="79"/>
                </a:cubicBezTo>
                <a:cubicBezTo>
                  <a:pt x="19" y="64"/>
                  <a:pt x="19" y="64"/>
                  <a:pt x="19" y="64"/>
                </a:cubicBezTo>
                <a:cubicBezTo>
                  <a:pt x="17" y="63"/>
                  <a:pt x="15" y="59"/>
                  <a:pt x="16" y="55"/>
                </a:cubicBezTo>
                <a:cubicBezTo>
                  <a:pt x="16" y="52"/>
                  <a:pt x="18" y="50"/>
                  <a:pt x="20" y="52"/>
                </a:cubicBezTo>
                <a:cubicBezTo>
                  <a:pt x="36" y="67"/>
                  <a:pt x="36" y="67"/>
                  <a:pt x="36" y="67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0"/>
                  <a:pt x="28" y="26"/>
                  <a:pt x="30" y="25"/>
                </a:cubicBezTo>
                <a:cubicBezTo>
                  <a:pt x="32" y="24"/>
                  <a:pt x="35" y="25"/>
                  <a:pt x="37" y="28"/>
                </a:cubicBezTo>
                <a:cubicBezTo>
                  <a:pt x="44" y="61"/>
                  <a:pt x="44" y="61"/>
                  <a:pt x="44" y="61"/>
                </a:cubicBezTo>
                <a:cubicBezTo>
                  <a:pt x="55" y="26"/>
                  <a:pt x="55" y="26"/>
                  <a:pt x="55" y="26"/>
                </a:cubicBezTo>
                <a:cubicBezTo>
                  <a:pt x="56" y="23"/>
                  <a:pt x="58" y="21"/>
                  <a:pt x="61" y="22"/>
                </a:cubicBezTo>
                <a:cubicBezTo>
                  <a:pt x="64" y="23"/>
                  <a:pt x="66" y="27"/>
                  <a:pt x="65" y="30"/>
                </a:cubicBezTo>
                <a:cubicBezTo>
                  <a:pt x="58" y="52"/>
                  <a:pt x="58" y="52"/>
                  <a:pt x="58" y="52"/>
                </a:cubicBezTo>
                <a:cubicBezTo>
                  <a:pt x="90" y="28"/>
                  <a:pt x="90" y="28"/>
                  <a:pt x="90" y="28"/>
                </a:cubicBezTo>
                <a:cubicBezTo>
                  <a:pt x="68" y="7"/>
                  <a:pt x="40" y="0"/>
                  <a:pt x="2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4" name="Freeform 289"/>
          <p:cNvSpPr/>
          <p:nvPr/>
        </p:nvSpPr>
        <p:spPr bwMode="auto">
          <a:xfrm>
            <a:off x="8964084" y="5892800"/>
            <a:ext cx="2116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5" name="Freeform 290"/>
          <p:cNvSpPr/>
          <p:nvPr/>
        </p:nvSpPr>
        <p:spPr bwMode="auto">
          <a:xfrm>
            <a:off x="8724900" y="5592233"/>
            <a:ext cx="455084" cy="520700"/>
          </a:xfrm>
          <a:custGeom>
            <a:avLst/>
            <a:gdLst>
              <a:gd name="T0" fmla="*/ 116 w 151"/>
              <a:gd name="T1" fmla="*/ 141 h 173"/>
              <a:gd name="T2" fmla="*/ 37 w 151"/>
              <a:gd name="T3" fmla="*/ 113 h 173"/>
              <a:gd name="T4" fmla="*/ 37 w 151"/>
              <a:gd name="T5" fmla="*/ 30 h 173"/>
              <a:gd name="T6" fmla="*/ 105 w 151"/>
              <a:gd name="T7" fmla="*/ 45 h 173"/>
              <a:gd name="T8" fmla="*/ 114 w 151"/>
              <a:gd name="T9" fmla="*/ 38 h 173"/>
              <a:gd name="T10" fmla="*/ 27 w 151"/>
              <a:gd name="T11" fmla="*/ 16 h 173"/>
              <a:gd name="T12" fmla="*/ 27 w 151"/>
              <a:gd name="T13" fmla="*/ 120 h 173"/>
              <a:gd name="T14" fmla="*/ 125 w 151"/>
              <a:gd name="T15" fmla="*/ 154 h 173"/>
              <a:gd name="T16" fmla="*/ 132 w 151"/>
              <a:gd name="T17" fmla="*/ 62 h 173"/>
              <a:gd name="T18" fmla="*/ 122 w 151"/>
              <a:gd name="T19" fmla="*/ 69 h 173"/>
              <a:gd name="T20" fmla="*/ 116 w 151"/>
              <a:gd name="T21" fmla="*/ 141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173">
                <a:moveTo>
                  <a:pt x="116" y="141"/>
                </a:moveTo>
                <a:cubicBezTo>
                  <a:pt x="94" y="156"/>
                  <a:pt x="59" y="144"/>
                  <a:pt x="37" y="113"/>
                </a:cubicBezTo>
                <a:cubicBezTo>
                  <a:pt x="15" y="83"/>
                  <a:pt x="15" y="45"/>
                  <a:pt x="37" y="30"/>
                </a:cubicBezTo>
                <a:cubicBezTo>
                  <a:pt x="55" y="17"/>
                  <a:pt x="83" y="24"/>
                  <a:pt x="105" y="45"/>
                </a:cubicBezTo>
                <a:cubicBezTo>
                  <a:pt x="114" y="38"/>
                  <a:pt x="114" y="38"/>
                  <a:pt x="114" y="38"/>
                </a:cubicBezTo>
                <a:cubicBezTo>
                  <a:pt x="87" y="10"/>
                  <a:pt x="51" y="0"/>
                  <a:pt x="27" y="16"/>
                </a:cubicBezTo>
                <a:cubicBezTo>
                  <a:pt x="0" y="36"/>
                  <a:pt x="0" y="82"/>
                  <a:pt x="27" y="120"/>
                </a:cubicBezTo>
                <a:cubicBezTo>
                  <a:pt x="54" y="158"/>
                  <a:pt x="98" y="173"/>
                  <a:pt x="125" y="154"/>
                </a:cubicBezTo>
                <a:cubicBezTo>
                  <a:pt x="149" y="137"/>
                  <a:pt x="151" y="97"/>
                  <a:pt x="132" y="62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37" y="97"/>
                  <a:pt x="135" y="127"/>
                  <a:pt x="116" y="1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6" name="Freeform 291"/>
          <p:cNvSpPr>
            <a:spLocks noEditPoints="1"/>
          </p:cNvSpPr>
          <p:nvPr/>
        </p:nvSpPr>
        <p:spPr bwMode="auto">
          <a:xfrm>
            <a:off x="8674100" y="5873751"/>
            <a:ext cx="184151" cy="215900"/>
          </a:xfrm>
          <a:custGeom>
            <a:avLst/>
            <a:gdLst>
              <a:gd name="T0" fmla="*/ 37 w 61"/>
              <a:gd name="T1" fmla="*/ 35 h 72"/>
              <a:gd name="T2" fmla="*/ 20 w 61"/>
              <a:gd name="T3" fmla="*/ 0 h 72"/>
              <a:gd name="T4" fmla="*/ 17 w 61"/>
              <a:gd name="T5" fmla="*/ 1 h 72"/>
              <a:gd name="T6" fmla="*/ 12 w 61"/>
              <a:gd name="T7" fmla="*/ 49 h 72"/>
              <a:gd name="T8" fmla="*/ 57 w 61"/>
              <a:gd name="T9" fmla="*/ 62 h 72"/>
              <a:gd name="T10" fmla="*/ 61 w 61"/>
              <a:gd name="T11" fmla="*/ 60 h 72"/>
              <a:gd name="T12" fmla="*/ 37 w 61"/>
              <a:gd name="T13" fmla="*/ 35 h 72"/>
              <a:gd name="T14" fmla="*/ 15 w 61"/>
              <a:gd name="T15" fmla="*/ 46 h 72"/>
              <a:gd name="T16" fmla="*/ 18 w 61"/>
              <a:gd name="T17" fmla="*/ 6 h 72"/>
              <a:gd name="T18" fmla="*/ 15 w 61"/>
              <a:gd name="T19" fmla="*/ 46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72">
                <a:moveTo>
                  <a:pt x="37" y="35"/>
                </a:moveTo>
                <a:cubicBezTo>
                  <a:pt x="29" y="24"/>
                  <a:pt x="23" y="11"/>
                  <a:pt x="20" y="0"/>
                </a:cubicBezTo>
                <a:cubicBezTo>
                  <a:pt x="19" y="0"/>
                  <a:pt x="18" y="1"/>
                  <a:pt x="17" y="1"/>
                </a:cubicBezTo>
                <a:cubicBezTo>
                  <a:pt x="3" y="11"/>
                  <a:pt x="0" y="32"/>
                  <a:pt x="12" y="49"/>
                </a:cubicBezTo>
                <a:cubicBezTo>
                  <a:pt x="23" y="66"/>
                  <a:pt x="43" y="72"/>
                  <a:pt x="57" y="62"/>
                </a:cubicBezTo>
                <a:cubicBezTo>
                  <a:pt x="58" y="62"/>
                  <a:pt x="60" y="61"/>
                  <a:pt x="61" y="60"/>
                </a:cubicBezTo>
                <a:cubicBezTo>
                  <a:pt x="52" y="53"/>
                  <a:pt x="44" y="45"/>
                  <a:pt x="37" y="35"/>
                </a:cubicBezTo>
                <a:close/>
                <a:moveTo>
                  <a:pt x="15" y="46"/>
                </a:moveTo>
                <a:cubicBezTo>
                  <a:pt x="1" y="27"/>
                  <a:pt x="10" y="9"/>
                  <a:pt x="18" y="6"/>
                </a:cubicBezTo>
                <a:cubicBezTo>
                  <a:pt x="9" y="15"/>
                  <a:pt x="9" y="29"/>
                  <a:pt x="15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7" name="Freeform 292"/>
          <p:cNvSpPr>
            <a:spLocks noEditPoints="1"/>
          </p:cNvSpPr>
          <p:nvPr/>
        </p:nvSpPr>
        <p:spPr bwMode="auto">
          <a:xfrm>
            <a:off x="9637184" y="5535084"/>
            <a:ext cx="493183" cy="541867"/>
          </a:xfrm>
          <a:custGeom>
            <a:avLst/>
            <a:gdLst>
              <a:gd name="T0" fmla="*/ 140 w 164"/>
              <a:gd name="T1" fmla="*/ 99 h 180"/>
              <a:gd name="T2" fmla="*/ 140 w 164"/>
              <a:gd name="T3" fmla="*/ 30 h 180"/>
              <a:gd name="T4" fmla="*/ 140 w 164"/>
              <a:gd name="T5" fmla="*/ 29 h 180"/>
              <a:gd name="T6" fmla="*/ 134 w 164"/>
              <a:gd name="T7" fmla="*/ 24 h 180"/>
              <a:gd name="T8" fmla="*/ 65 w 164"/>
              <a:gd name="T9" fmla="*/ 24 h 180"/>
              <a:gd name="T10" fmla="*/ 41 w 164"/>
              <a:gd name="T11" fmla="*/ 0 h 180"/>
              <a:gd name="T12" fmla="*/ 41 w 164"/>
              <a:gd name="T13" fmla="*/ 123 h 180"/>
              <a:gd name="T14" fmla="*/ 164 w 164"/>
              <a:gd name="T15" fmla="*/ 123 h 180"/>
              <a:gd name="T16" fmla="*/ 140 w 164"/>
              <a:gd name="T17" fmla="*/ 99 h 180"/>
              <a:gd name="T18" fmla="*/ 33 w 164"/>
              <a:gd name="T19" fmla="*/ 103 h 180"/>
              <a:gd name="T20" fmla="*/ 40 w 164"/>
              <a:gd name="T21" fmla="*/ 12 h 180"/>
              <a:gd name="T22" fmla="*/ 47 w 164"/>
              <a:gd name="T23" fmla="*/ 20 h 180"/>
              <a:gd name="T24" fmla="*/ 33 w 164"/>
              <a:gd name="T25" fmla="*/ 103 h 180"/>
              <a:gd name="T26" fmla="*/ 128 w 164"/>
              <a:gd name="T27" fmla="*/ 87 h 180"/>
              <a:gd name="T28" fmla="*/ 76 w 164"/>
              <a:gd name="T29" fmla="*/ 36 h 180"/>
              <a:gd name="T30" fmla="*/ 128 w 164"/>
              <a:gd name="T31" fmla="*/ 36 h 180"/>
              <a:gd name="T32" fmla="*/ 128 w 164"/>
              <a:gd name="T33" fmla="*/ 87 h 180"/>
              <a:gd name="T34" fmla="*/ 54 w 164"/>
              <a:gd name="T35" fmla="*/ 159 h 180"/>
              <a:gd name="T36" fmla="*/ 40 w 164"/>
              <a:gd name="T37" fmla="*/ 136 h 180"/>
              <a:gd name="T38" fmla="*/ 25 w 164"/>
              <a:gd name="T39" fmla="*/ 159 h 180"/>
              <a:gd name="T40" fmla="*/ 0 w 164"/>
              <a:gd name="T41" fmla="*/ 180 h 180"/>
              <a:gd name="T42" fmla="*/ 79 w 164"/>
              <a:gd name="T43" fmla="*/ 180 h 180"/>
              <a:gd name="T44" fmla="*/ 54 w 164"/>
              <a:gd name="T45" fmla="*/ 159 h 180"/>
              <a:gd name="T46" fmla="*/ 29 w 164"/>
              <a:gd name="T47" fmla="*/ 158 h 180"/>
              <a:gd name="T48" fmla="*/ 41 w 164"/>
              <a:gd name="T49" fmla="*/ 138 h 180"/>
              <a:gd name="T50" fmla="*/ 29 w 164"/>
              <a:gd name="T51" fmla="*/ 158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4" h="180">
                <a:moveTo>
                  <a:pt x="140" y="99"/>
                </a:moveTo>
                <a:cubicBezTo>
                  <a:pt x="140" y="30"/>
                  <a:pt x="140" y="30"/>
                  <a:pt x="140" y="30"/>
                </a:cubicBezTo>
                <a:cubicBezTo>
                  <a:pt x="140" y="30"/>
                  <a:pt x="140" y="30"/>
                  <a:pt x="140" y="29"/>
                </a:cubicBezTo>
                <a:cubicBezTo>
                  <a:pt x="140" y="26"/>
                  <a:pt x="137" y="24"/>
                  <a:pt x="134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41" y="0"/>
                  <a:pt x="41" y="0"/>
                  <a:pt x="41" y="0"/>
                </a:cubicBezTo>
                <a:cubicBezTo>
                  <a:pt x="7" y="34"/>
                  <a:pt x="7" y="89"/>
                  <a:pt x="41" y="123"/>
                </a:cubicBezTo>
                <a:cubicBezTo>
                  <a:pt x="75" y="157"/>
                  <a:pt x="130" y="157"/>
                  <a:pt x="164" y="123"/>
                </a:cubicBezTo>
                <a:lnTo>
                  <a:pt x="140" y="99"/>
                </a:lnTo>
                <a:close/>
                <a:moveTo>
                  <a:pt x="33" y="103"/>
                </a:moveTo>
                <a:cubicBezTo>
                  <a:pt x="3" y="49"/>
                  <a:pt x="40" y="12"/>
                  <a:pt x="40" y="12"/>
                </a:cubicBezTo>
                <a:cubicBezTo>
                  <a:pt x="47" y="20"/>
                  <a:pt x="47" y="20"/>
                  <a:pt x="47" y="20"/>
                </a:cubicBezTo>
                <a:cubicBezTo>
                  <a:pt x="47" y="20"/>
                  <a:pt x="18" y="48"/>
                  <a:pt x="33" y="103"/>
                </a:cubicBezTo>
                <a:close/>
                <a:moveTo>
                  <a:pt x="128" y="87"/>
                </a:moveTo>
                <a:cubicBezTo>
                  <a:pt x="76" y="36"/>
                  <a:pt x="76" y="36"/>
                  <a:pt x="76" y="36"/>
                </a:cubicBezTo>
                <a:cubicBezTo>
                  <a:pt x="128" y="36"/>
                  <a:pt x="128" y="36"/>
                  <a:pt x="128" y="36"/>
                </a:cubicBezTo>
                <a:lnTo>
                  <a:pt x="128" y="87"/>
                </a:lnTo>
                <a:close/>
                <a:moveTo>
                  <a:pt x="54" y="159"/>
                </a:moveTo>
                <a:cubicBezTo>
                  <a:pt x="53" y="149"/>
                  <a:pt x="54" y="136"/>
                  <a:pt x="40" y="136"/>
                </a:cubicBezTo>
                <a:cubicBezTo>
                  <a:pt x="25" y="136"/>
                  <a:pt x="26" y="149"/>
                  <a:pt x="25" y="159"/>
                </a:cubicBezTo>
                <a:cubicBezTo>
                  <a:pt x="17" y="178"/>
                  <a:pt x="1" y="160"/>
                  <a:pt x="0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78" y="160"/>
                  <a:pt x="63" y="178"/>
                  <a:pt x="54" y="159"/>
                </a:cubicBezTo>
                <a:close/>
                <a:moveTo>
                  <a:pt x="29" y="158"/>
                </a:moveTo>
                <a:cubicBezTo>
                  <a:pt x="26" y="136"/>
                  <a:pt x="41" y="138"/>
                  <a:pt x="41" y="138"/>
                </a:cubicBezTo>
                <a:cubicBezTo>
                  <a:pt x="41" y="138"/>
                  <a:pt x="34" y="143"/>
                  <a:pt x="29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8" name="Freeform 293"/>
          <p:cNvSpPr/>
          <p:nvPr/>
        </p:nvSpPr>
        <p:spPr bwMode="auto">
          <a:xfrm>
            <a:off x="10483851" y="5770033"/>
            <a:ext cx="455083" cy="211667"/>
          </a:xfrm>
          <a:custGeom>
            <a:avLst/>
            <a:gdLst>
              <a:gd name="T0" fmla="*/ 124 w 151"/>
              <a:gd name="T1" fmla="*/ 0 h 70"/>
              <a:gd name="T2" fmla="*/ 5 w 151"/>
              <a:gd name="T3" fmla="*/ 0 h 70"/>
              <a:gd name="T4" fmla="*/ 1 w 151"/>
              <a:gd name="T5" fmla="*/ 5 h 70"/>
              <a:gd name="T6" fmla="*/ 21 w 151"/>
              <a:gd name="T7" fmla="*/ 65 h 70"/>
              <a:gd name="T8" fmla="*/ 28 w 151"/>
              <a:gd name="T9" fmla="*/ 70 h 70"/>
              <a:gd name="T10" fmla="*/ 146 w 151"/>
              <a:gd name="T11" fmla="*/ 70 h 70"/>
              <a:gd name="T12" fmla="*/ 151 w 151"/>
              <a:gd name="T13" fmla="*/ 65 h 70"/>
              <a:gd name="T14" fmla="*/ 131 w 151"/>
              <a:gd name="T15" fmla="*/ 5 h 70"/>
              <a:gd name="T16" fmla="*/ 124 w 151"/>
              <a:gd name="T17" fmla="*/ 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" h="70">
                <a:moveTo>
                  <a:pt x="124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8"/>
                  <a:pt x="25" y="70"/>
                  <a:pt x="28" y="70"/>
                </a:cubicBezTo>
                <a:cubicBezTo>
                  <a:pt x="146" y="70"/>
                  <a:pt x="146" y="70"/>
                  <a:pt x="146" y="70"/>
                </a:cubicBezTo>
                <a:cubicBezTo>
                  <a:pt x="149" y="70"/>
                  <a:pt x="151" y="68"/>
                  <a:pt x="151" y="65"/>
                </a:cubicBezTo>
                <a:cubicBezTo>
                  <a:pt x="131" y="5"/>
                  <a:pt x="131" y="5"/>
                  <a:pt x="131" y="5"/>
                </a:cubicBezTo>
                <a:cubicBezTo>
                  <a:pt x="130" y="2"/>
                  <a:pt x="127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9" name="Freeform 294"/>
          <p:cNvSpPr/>
          <p:nvPr/>
        </p:nvSpPr>
        <p:spPr bwMode="auto">
          <a:xfrm>
            <a:off x="10547351" y="5655733"/>
            <a:ext cx="391583" cy="258233"/>
          </a:xfrm>
          <a:custGeom>
            <a:avLst/>
            <a:gdLst>
              <a:gd name="T0" fmla="*/ 110 w 130"/>
              <a:gd name="T1" fmla="*/ 34 h 86"/>
              <a:gd name="T2" fmla="*/ 115 w 130"/>
              <a:gd name="T3" fmla="*/ 41 h 86"/>
              <a:gd name="T4" fmla="*/ 130 w 130"/>
              <a:gd name="T5" fmla="*/ 86 h 86"/>
              <a:gd name="T6" fmla="*/ 130 w 130"/>
              <a:gd name="T7" fmla="*/ 14 h 86"/>
              <a:gd name="T8" fmla="*/ 121 w 130"/>
              <a:gd name="T9" fmla="*/ 0 h 86"/>
              <a:gd name="T10" fmla="*/ 90 w 130"/>
              <a:gd name="T11" fmla="*/ 0 h 86"/>
              <a:gd name="T12" fmla="*/ 78 w 130"/>
              <a:gd name="T13" fmla="*/ 20 h 86"/>
              <a:gd name="T14" fmla="*/ 6 w 130"/>
              <a:gd name="T15" fmla="*/ 20 h 86"/>
              <a:gd name="T16" fmla="*/ 0 w 130"/>
              <a:gd name="T17" fmla="*/ 26 h 86"/>
              <a:gd name="T18" fmla="*/ 0 w 130"/>
              <a:gd name="T19" fmla="*/ 32 h 86"/>
              <a:gd name="T20" fmla="*/ 103 w 130"/>
              <a:gd name="T21" fmla="*/ 32 h 86"/>
              <a:gd name="T22" fmla="*/ 110 w 130"/>
              <a:gd name="T23" fmla="*/ 34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0" h="86">
                <a:moveTo>
                  <a:pt x="110" y="34"/>
                </a:moveTo>
                <a:cubicBezTo>
                  <a:pt x="112" y="36"/>
                  <a:pt x="114" y="38"/>
                  <a:pt x="115" y="41"/>
                </a:cubicBezTo>
                <a:cubicBezTo>
                  <a:pt x="130" y="86"/>
                  <a:pt x="130" y="86"/>
                  <a:pt x="130" y="86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0"/>
                  <a:pt x="121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83" y="0"/>
                  <a:pt x="80" y="11"/>
                  <a:pt x="78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2"/>
                  <a:pt x="0" y="26"/>
                </a:cubicBezTo>
                <a:cubicBezTo>
                  <a:pt x="0" y="32"/>
                  <a:pt x="0" y="32"/>
                  <a:pt x="0" y="32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5" y="32"/>
                  <a:pt x="108" y="33"/>
                  <a:pt x="110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Freeform 5"/>
          <p:cNvSpPr/>
          <p:nvPr/>
        </p:nvSpPr>
        <p:spPr bwMode="auto">
          <a:xfrm>
            <a:off x="1229784" y="1570567"/>
            <a:ext cx="402167" cy="400051"/>
          </a:xfrm>
          <a:custGeom>
            <a:avLst/>
            <a:gdLst>
              <a:gd name="T0" fmla="*/ 101 w 117"/>
              <a:gd name="T1" fmla="*/ 42 h 117"/>
              <a:gd name="T2" fmla="*/ 101 w 117"/>
              <a:gd name="T3" fmla="*/ 5 h 117"/>
              <a:gd name="T4" fmla="*/ 80 w 117"/>
              <a:gd name="T5" fmla="*/ 5 h 117"/>
              <a:gd name="T6" fmla="*/ 80 w 117"/>
              <a:gd name="T7" fmla="*/ 21 h 117"/>
              <a:gd name="T8" fmla="*/ 58 w 117"/>
              <a:gd name="T9" fmla="*/ 0 h 117"/>
              <a:gd name="T10" fmla="*/ 0 w 117"/>
              <a:gd name="T11" fmla="*/ 58 h 117"/>
              <a:gd name="T12" fmla="*/ 10 w 117"/>
              <a:gd name="T13" fmla="*/ 58 h 117"/>
              <a:gd name="T14" fmla="*/ 10 w 117"/>
              <a:gd name="T15" fmla="*/ 117 h 117"/>
              <a:gd name="T16" fmla="*/ 42 w 117"/>
              <a:gd name="T17" fmla="*/ 117 h 117"/>
              <a:gd name="T18" fmla="*/ 42 w 117"/>
              <a:gd name="T19" fmla="*/ 69 h 117"/>
              <a:gd name="T20" fmla="*/ 74 w 117"/>
              <a:gd name="T21" fmla="*/ 69 h 117"/>
              <a:gd name="T22" fmla="*/ 74 w 117"/>
              <a:gd name="T23" fmla="*/ 117 h 117"/>
              <a:gd name="T24" fmla="*/ 106 w 117"/>
              <a:gd name="T25" fmla="*/ 117 h 117"/>
              <a:gd name="T26" fmla="*/ 106 w 117"/>
              <a:gd name="T27" fmla="*/ 58 h 117"/>
              <a:gd name="T28" fmla="*/ 117 w 117"/>
              <a:gd name="T29" fmla="*/ 58 h 117"/>
              <a:gd name="T30" fmla="*/ 101 w 117"/>
              <a:gd name="T31" fmla="*/ 42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3" name="Rectangle 6"/>
          <p:cNvSpPr>
            <a:spLocks noChangeArrowheads="1"/>
          </p:cNvSpPr>
          <p:nvPr/>
        </p:nvSpPr>
        <p:spPr bwMode="auto">
          <a:xfrm>
            <a:off x="1394884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4" name="Rectangle 7"/>
          <p:cNvSpPr>
            <a:spLocks noChangeArrowheads="1"/>
          </p:cNvSpPr>
          <p:nvPr/>
        </p:nvSpPr>
        <p:spPr bwMode="auto">
          <a:xfrm>
            <a:off x="1394884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5" name="Rectangle 8"/>
          <p:cNvSpPr>
            <a:spLocks noChangeArrowheads="1"/>
          </p:cNvSpPr>
          <p:nvPr/>
        </p:nvSpPr>
        <p:spPr bwMode="auto">
          <a:xfrm>
            <a:off x="1394884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6" name="Rectangle 9"/>
          <p:cNvSpPr>
            <a:spLocks noChangeArrowheads="1"/>
          </p:cNvSpPr>
          <p:nvPr/>
        </p:nvSpPr>
        <p:spPr bwMode="auto">
          <a:xfrm>
            <a:off x="1394884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7" name="Freeform 10"/>
          <p:cNvSpPr/>
          <p:nvPr/>
        </p:nvSpPr>
        <p:spPr bwMode="auto">
          <a:xfrm>
            <a:off x="2110317" y="5617633"/>
            <a:ext cx="448733" cy="448733"/>
          </a:xfrm>
          <a:custGeom>
            <a:avLst/>
            <a:gdLst>
              <a:gd name="T0" fmla="*/ 114 w 131"/>
              <a:gd name="T1" fmla="*/ 48 h 131"/>
              <a:gd name="T2" fmla="*/ 114 w 131"/>
              <a:gd name="T3" fmla="*/ 6 h 131"/>
              <a:gd name="T4" fmla="*/ 90 w 131"/>
              <a:gd name="T5" fmla="*/ 6 h 131"/>
              <a:gd name="T6" fmla="*/ 90 w 131"/>
              <a:gd name="T7" fmla="*/ 24 h 131"/>
              <a:gd name="T8" fmla="*/ 66 w 131"/>
              <a:gd name="T9" fmla="*/ 0 h 131"/>
              <a:gd name="T10" fmla="*/ 0 w 131"/>
              <a:gd name="T11" fmla="*/ 66 h 131"/>
              <a:gd name="T12" fmla="*/ 12 w 131"/>
              <a:gd name="T13" fmla="*/ 66 h 131"/>
              <a:gd name="T14" fmla="*/ 12 w 131"/>
              <a:gd name="T15" fmla="*/ 131 h 131"/>
              <a:gd name="T16" fmla="*/ 48 w 131"/>
              <a:gd name="T17" fmla="*/ 131 h 131"/>
              <a:gd name="T18" fmla="*/ 48 w 131"/>
              <a:gd name="T19" fmla="*/ 78 h 131"/>
              <a:gd name="T20" fmla="*/ 83 w 131"/>
              <a:gd name="T21" fmla="*/ 78 h 131"/>
              <a:gd name="T22" fmla="*/ 83 w 131"/>
              <a:gd name="T23" fmla="*/ 131 h 131"/>
              <a:gd name="T24" fmla="*/ 120 w 131"/>
              <a:gd name="T25" fmla="*/ 131 h 131"/>
              <a:gd name="T26" fmla="*/ 120 w 131"/>
              <a:gd name="T27" fmla="*/ 66 h 131"/>
              <a:gd name="T28" fmla="*/ 131 w 131"/>
              <a:gd name="T29" fmla="*/ 66 h 131"/>
              <a:gd name="T30" fmla="*/ 114 w 131"/>
              <a:gd name="T31" fmla="*/ 48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8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9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0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1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2" name="Freeform 15"/>
          <p:cNvSpPr>
            <a:spLocks noEditPoints="1"/>
          </p:cNvSpPr>
          <p:nvPr/>
        </p:nvSpPr>
        <p:spPr bwMode="auto">
          <a:xfrm>
            <a:off x="2114551" y="1581151"/>
            <a:ext cx="400049" cy="400049"/>
          </a:xfrm>
          <a:custGeom>
            <a:avLst/>
            <a:gdLst>
              <a:gd name="T0" fmla="*/ 108 w 132"/>
              <a:gd name="T1" fmla="*/ 0 h 132"/>
              <a:gd name="T2" fmla="*/ 24 w 132"/>
              <a:gd name="T3" fmla="*/ 0 h 132"/>
              <a:gd name="T4" fmla="*/ 0 w 132"/>
              <a:gd name="T5" fmla="*/ 24 h 132"/>
              <a:gd name="T6" fmla="*/ 0 w 132"/>
              <a:gd name="T7" fmla="*/ 108 h 132"/>
              <a:gd name="T8" fmla="*/ 24 w 132"/>
              <a:gd name="T9" fmla="*/ 132 h 132"/>
              <a:gd name="T10" fmla="*/ 108 w 132"/>
              <a:gd name="T11" fmla="*/ 132 h 132"/>
              <a:gd name="T12" fmla="*/ 132 w 132"/>
              <a:gd name="T13" fmla="*/ 108 h 132"/>
              <a:gd name="T14" fmla="*/ 132 w 132"/>
              <a:gd name="T15" fmla="*/ 24 h 132"/>
              <a:gd name="T16" fmla="*/ 108 w 132"/>
              <a:gd name="T17" fmla="*/ 0 h 132"/>
              <a:gd name="T18" fmla="*/ 108 w 132"/>
              <a:gd name="T19" fmla="*/ 78 h 132"/>
              <a:gd name="T20" fmla="*/ 78 w 132"/>
              <a:gd name="T21" fmla="*/ 78 h 132"/>
              <a:gd name="T22" fmla="*/ 78 w 132"/>
              <a:gd name="T23" fmla="*/ 108 h 132"/>
              <a:gd name="T24" fmla="*/ 54 w 132"/>
              <a:gd name="T25" fmla="*/ 108 h 132"/>
              <a:gd name="T26" fmla="*/ 54 w 132"/>
              <a:gd name="T27" fmla="*/ 78 h 132"/>
              <a:gd name="T28" fmla="*/ 24 w 132"/>
              <a:gd name="T29" fmla="*/ 78 h 132"/>
              <a:gd name="T30" fmla="*/ 24 w 132"/>
              <a:gd name="T31" fmla="*/ 54 h 132"/>
              <a:gd name="T32" fmla="*/ 54 w 132"/>
              <a:gd name="T33" fmla="*/ 54 h 132"/>
              <a:gd name="T34" fmla="*/ 54 w 132"/>
              <a:gd name="T35" fmla="*/ 24 h 132"/>
              <a:gd name="T36" fmla="*/ 78 w 132"/>
              <a:gd name="T37" fmla="*/ 24 h 132"/>
              <a:gd name="T38" fmla="*/ 78 w 132"/>
              <a:gd name="T39" fmla="*/ 54 h 132"/>
              <a:gd name="T40" fmla="*/ 108 w 132"/>
              <a:gd name="T41" fmla="*/ 54 h 132"/>
              <a:gd name="T42" fmla="*/ 108 w 132"/>
              <a:gd name="T43" fmla="*/ 78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3" name="Freeform 16"/>
          <p:cNvSpPr>
            <a:spLocks noEditPoints="1"/>
          </p:cNvSpPr>
          <p:nvPr/>
        </p:nvSpPr>
        <p:spPr bwMode="auto">
          <a:xfrm>
            <a:off x="2995084" y="1587500"/>
            <a:ext cx="438149" cy="436033"/>
          </a:xfrm>
          <a:custGeom>
            <a:avLst/>
            <a:gdLst>
              <a:gd name="T0" fmla="*/ 140 w 145"/>
              <a:gd name="T1" fmla="*/ 124 h 144"/>
              <a:gd name="T2" fmla="*/ 106 w 145"/>
              <a:gd name="T3" fmla="*/ 89 h 144"/>
              <a:gd name="T4" fmla="*/ 105 w 145"/>
              <a:gd name="T5" fmla="*/ 88 h 144"/>
              <a:gd name="T6" fmla="*/ 114 w 145"/>
              <a:gd name="T7" fmla="*/ 57 h 144"/>
              <a:gd name="T8" fmla="*/ 57 w 145"/>
              <a:gd name="T9" fmla="*/ 0 h 144"/>
              <a:gd name="T10" fmla="*/ 0 w 145"/>
              <a:gd name="T11" fmla="*/ 57 h 144"/>
              <a:gd name="T12" fmla="*/ 57 w 145"/>
              <a:gd name="T13" fmla="*/ 114 h 144"/>
              <a:gd name="T14" fmla="*/ 88 w 145"/>
              <a:gd name="T15" fmla="*/ 105 h 144"/>
              <a:gd name="T16" fmla="*/ 89 w 145"/>
              <a:gd name="T17" fmla="*/ 106 h 144"/>
              <a:gd name="T18" fmla="*/ 124 w 145"/>
              <a:gd name="T19" fmla="*/ 140 h 144"/>
              <a:gd name="T20" fmla="*/ 132 w 145"/>
              <a:gd name="T21" fmla="*/ 144 h 144"/>
              <a:gd name="T22" fmla="*/ 140 w 145"/>
              <a:gd name="T23" fmla="*/ 140 h 144"/>
              <a:gd name="T24" fmla="*/ 140 w 145"/>
              <a:gd name="T25" fmla="*/ 124 h 144"/>
              <a:gd name="T26" fmla="*/ 57 w 145"/>
              <a:gd name="T27" fmla="*/ 96 h 144"/>
              <a:gd name="T28" fmla="*/ 18 w 145"/>
              <a:gd name="T29" fmla="*/ 57 h 144"/>
              <a:gd name="T30" fmla="*/ 57 w 145"/>
              <a:gd name="T31" fmla="*/ 18 h 144"/>
              <a:gd name="T32" fmla="*/ 96 w 145"/>
              <a:gd name="T33" fmla="*/ 57 h 144"/>
              <a:gd name="T34" fmla="*/ 57 w 145"/>
              <a:gd name="T35" fmla="*/ 9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4" name="Freeform 17"/>
          <p:cNvSpPr>
            <a:spLocks noEditPoints="1"/>
          </p:cNvSpPr>
          <p:nvPr/>
        </p:nvSpPr>
        <p:spPr bwMode="auto">
          <a:xfrm>
            <a:off x="3915833" y="1547284"/>
            <a:ext cx="292100" cy="472016"/>
          </a:xfrm>
          <a:custGeom>
            <a:avLst/>
            <a:gdLst>
              <a:gd name="T0" fmla="*/ 96 w 96"/>
              <a:gd name="T1" fmla="*/ 48 h 156"/>
              <a:gd name="T2" fmla="*/ 48 w 96"/>
              <a:gd name="T3" fmla="*/ 0 h 156"/>
              <a:gd name="T4" fmla="*/ 0 w 96"/>
              <a:gd name="T5" fmla="*/ 48 h 156"/>
              <a:gd name="T6" fmla="*/ 6 w 96"/>
              <a:gd name="T7" fmla="*/ 72 h 156"/>
              <a:gd name="T8" fmla="*/ 6 w 96"/>
              <a:gd name="T9" fmla="*/ 72 h 156"/>
              <a:gd name="T10" fmla="*/ 48 w 96"/>
              <a:gd name="T11" fmla="*/ 156 h 156"/>
              <a:gd name="T12" fmla="*/ 90 w 96"/>
              <a:gd name="T13" fmla="*/ 72 h 156"/>
              <a:gd name="T14" fmla="*/ 90 w 96"/>
              <a:gd name="T15" fmla="*/ 72 h 156"/>
              <a:gd name="T16" fmla="*/ 96 w 96"/>
              <a:gd name="T17" fmla="*/ 48 h 156"/>
              <a:gd name="T18" fmla="*/ 48 w 96"/>
              <a:gd name="T19" fmla="*/ 72 h 156"/>
              <a:gd name="T20" fmla="*/ 24 w 96"/>
              <a:gd name="T21" fmla="*/ 48 h 156"/>
              <a:gd name="T22" fmla="*/ 48 w 96"/>
              <a:gd name="T23" fmla="*/ 24 h 156"/>
              <a:gd name="T24" fmla="*/ 72 w 96"/>
              <a:gd name="T25" fmla="*/ 48 h 156"/>
              <a:gd name="T26" fmla="*/ 48 w 96"/>
              <a:gd name="T27" fmla="*/ 7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5" name="Freeform 18"/>
          <p:cNvSpPr/>
          <p:nvPr/>
        </p:nvSpPr>
        <p:spPr bwMode="auto">
          <a:xfrm>
            <a:off x="4671484" y="1619251"/>
            <a:ext cx="433916" cy="400049"/>
          </a:xfrm>
          <a:custGeom>
            <a:avLst/>
            <a:gdLst>
              <a:gd name="T0" fmla="*/ 108 w 144"/>
              <a:gd name="T1" fmla="*/ 0 h 132"/>
              <a:gd name="T2" fmla="*/ 36 w 144"/>
              <a:gd name="T3" fmla="*/ 0 h 132"/>
              <a:gd name="T4" fmla="*/ 0 w 144"/>
              <a:gd name="T5" fmla="*/ 36 h 132"/>
              <a:gd name="T6" fmla="*/ 0 w 144"/>
              <a:gd name="T7" fmla="*/ 60 h 132"/>
              <a:gd name="T8" fmla="*/ 36 w 144"/>
              <a:gd name="T9" fmla="*/ 96 h 132"/>
              <a:gd name="T10" fmla="*/ 42 w 144"/>
              <a:gd name="T11" fmla="*/ 96 h 132"/>
              <a:gd name="T12" fmla="*/ 42 w 144"/>
              <a:gd name="T13" fmla="*/ 132 h 132"/>
              <a:gd name="T14" fmla="*/ 83 w 144"/>
              <a:gd name="T15" fmla="*/ 96 h 132"/>
              <a:gd name="T16" fmla="*/ 108 w 144"/>
              <a:gd name="T17" fmla="*/ 96 h 132"/>
              <a:gd name="T18" fmla="*/ 144 w 144"/>
              <a:gd name="T19" fmla="*/ 60 h 132"/>
              <a:gd name="T20" fmla="*/ 144 w 144"/>
              <a:gd name="T21" fmla="*/ 36 h 132"/>
              <a:gd name="T22" fmla="*/ 108 w 144"/>
              <a:gd name="T23" fmla="*/ 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6" name="Freeform 19"/>
          <p:cNvSpPr>
            <a:spLocks noEditPoints="1"/>
          </p:cNvSpPr>
          <p:nvPr/>
        </p:nvSpPr>
        <p:spPr bwMode="auto">
          <a:xfrm>
            <a:off x="5496984" y="1619251"/>
            <a:ext cx="433916" cy="400049"/>
          </a:xfrm>
          <a:custGeom>
            <a:avLst/>
            <a:gdLst>
              <a:gd name="T0" fmla="*/ 108 w 144"/>
              <a:gd name="T1" fmla="*/ 0 h 132"/>
              <a:gd name="T2" fmla="*/ 36 w 144"/>
              <a:gd name="T3" fmla="*/ 0 h 132"/>
              <a:gd name="T4" fmla="*/ 0 w 144"/>
              <a:gd name="T5" fmla="*/ 36 h 132"/>
              <a:gd name="T6" fmla="*/ 0 w 144"/>
              <a:gd name="T7" fmla="*/ 60 h 132"/>
              <a:gd name="T8" fmla="*/ 36 w 144"/>
              <a:gd name="T9" fmla="*/ 96 h 132"/>
              <a:gd name="T10" fmla="*/ 42 w 144"/>
              <a:gd name="T11" fmla="*/ 96 h 132"/>
              <a:gd name="T12" fmla="*/ 42 w 144"/>
              <a:gd name="T13" fmla="*/ 132 h 132"/>
              <a:gd name="T14" fmla="*/ 83 w 144"/>
              <a:gd name="T15" fmla="*/ 96 h 132"/>
              <a:gd name="T16" fmla="*/ 108 w 144"/>
              <a:gd name="T17" fmla="*/ 96 h 132"/>
              <a:gd name="T18" fmla="*/ 144 w 144"/>
              <a:gd name="T19" fmla="*/ 60 h 132"/>
              <a:gd name="T20" fmla="*/ 144 w 144"/>
              <a:gd name="T21" fmla="*/ 36 h 132"/>
              <a:gd name="T22" fmla="*/ 108 w 144"/>
              <a:gd name="T23" fmla="*/ 0 h 132"/>
              <a:gd name="T24" fmla="*/ 36 w 144"/>
              <a:gd name="T25" fmla="*/ 60 h 132"/>
              <a:gd name="T26" fmla="*/ 24 w 144"/>
              <a:gd name="T27" fmla="*/ 48 h 132"/>
              <a:gd name="T28" fmla="*/ 36 w 144"/>
              <a:gd name="T29" fmla="*/ 36 h 132"/>
              <a:gd name="T30" fmla="*/ 48 w 144"/>
              <a:gd name="T31" fmla="*/ 48 h 132"/>
              <a:gd name="T32" fmla="*/ 36 w 144"/>
              <a:gd name="T33" fmla="*/ 60 h 132"/>
              <a:gd name="T34" fmla="*/ 72 w 144"/>
              <a:gd name="T35" fmla="*/ 60 h 132"/>
              <a:gd name="T36" fmla="*/ 60 w 144"/>
              <a:gd name="T37" fmla="*/ 48 h 132"/>
              <a:gd name="T38" fmla="*/ 72 w 144"/>
              <a:gd name="T39" fmla="*/ 36 h 132"/>
              <a:gd name="T40" fmla="*/ 84 w 144"/>
              <a:gd name="T41" fmla="*/ 48 h 132"/>
              <a:gd name="T42" fmla="*/ 72 w 144"/>
              <a:gd name="T43" fmla="*/ 60 h 132"/>
              <a:gd name="T44" fmla="*/ 108 w 144"/>
              <a:gd name="T45" fmla="*/ 60 h 132"/>
              <a:gd name="T46" fmla="*/ 96 w 144"/>
              <a:gd name="T47" fmla="*/ 48 h 132"/>
              <a:gd name="T48" fmla="*/ 108 w 144"/>
              <a:gd name="T49" fmla="*/ 36 h 132"/>
              <a:gd name="T50" fmla="*/ 120 w 144"/>
              <a:gd name="T51" fmla="*/ 48 h 132"/>
              <a:gd name="T52" fmla="*/ 108 w 144"/>
              <a:gd name="T53" fmla="*/ 60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7" name="Freeform 20"/>
          <p:cNvSpPr>
            <a:spLocks noEditPoints="1"/>
          </p:cNvSpPr>
          <p:nvPr/>
        </p:nvSpPr>
        <p:spPr bwMode="auto">
          <a:xfrm>
            <a:off x="6538384" y="1509184"/>
            <a:ext cx="188383" cy="150283"/>
          </a:xfrm>
          <a:custGeom>
            <a:avLst/>
            <a:gdLst>
              <a:gd name="T0" fmla="*/ 39 w 62"/>
              <a:gd name="T1" fmla="*/ 12 h 50"/>
              <a:gd name="T2" fmla="*/ 39 w 62"/>
              <a:gd name="T3" fmla="*/ 12 h 50"/>
              <a:gd name="T4" fmla="*/ 45 w 62"/>
              <a:gd name="T5" fmla="*/ 14 h 50"/>
              <a:gd name="T6" fmla="*/ 46 w 62"/>
              <a:gd name="T7" fmla="*/ 18 h 50"/>
              <a:gd name="T8" fmla="*/ 40 w 62"/>
              <a:gd name="T9" fmla="*/ 29 h 50"/>
              <a:gd name="T10" fmla="*/ 20 w 62"/>
              <a:gd name="T11" fmla="*/ 38 h 50"/>
              <a:gd name="T12" fmla="*/ 17 w 62"/>
              <a:gd name="T13" fmla="*/ 38 h 50"/>
              <a:gd name="T14" fmla="*/ 17 w 62"/>
              <a:gd name="T15" fmla="*/ 38 h 50"/>
              <a:gd name="T16" fmla="*/ 26 w 62"/>
              <a:gd name="T17" fmla="*/ 18 h 50"/>
              <a:gd name="T18" fmla="*/ 39 w 62"/>
              <a:gd name="T19" fmla="*/ 12 h 50"/>
              <a:gd name="T20" fmla="*/ 39 w 62"/>
              <a:gd name="T21" fmla="*/ 0 h 50"/>
              <a:gd name="T22" fmla="*/ 17 w 62"/>
              <a:gd name="T23" fmla="*/ 9 h 50"/>
              <a:gd name="T24" fmla="*/ 8 w 62"/>
              <a:gd name="T25" fmla="*/ 47 h 50"/>
              <a:gd name="T26" fmla="*/ 20 w 62"/>
              <a:gd name="T27" fmla="*/ 50 h 50"/>
              <a:gd name="T28" fmla="*/ 49 w 62"/>
              <a:gd name="T29" fmla="*/ 38 h 50"/>
              <a:gd name="T30" fmla="*/ 53 w 62"/>
              <a:gd name="T31" fmla="*/ 5 h 50"/>
              <a:gd name="T32" fmla="*/ 39 w 62"/>
              <a:gd name="T3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8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23 w 62"/>
              <a:gd name="T1" fmla="*/ 12 h 50"/>
              <a:gd name="T2" fmla="*/ 36 w 62"/>
              <a:gd name="T3" fmla="*/ 18 h 50"/>
              <a:gd name="T4" fmla="*/ 45 w 62"/>
              <a:gd name="T5" fmla="*/ 38 h 50"/>
              <a:gd name="T6" fmla="*/ 42 w 62"/>
              <a:gd name="T7" fmla="*/ 38 h 50"/>
              <a:gd name="T8" fmla="*/ 22 w 62"/>
              <a:gd name="T9" fmla="*/ 29 h 50"/>
              <a:gd name="T10" fmla="*/ 16 w 62"/>
              <a:gd name="T11" fmla="*/ 18 h 50"/>
              <a:gd name="T12" fmla="*/ 17 w 62"/>
              <a:gd name="T13" fmla="*/ 14 h 50"/>
              <a:gd name="T14" fmla="*/ 23 w 62"/>
              <a:gd name="T15" fmla="*/ 12 h 50"/>
              <a:gd name="T16" fmla="*/ 23 w 62"/>
              <a:gd name="T17" fmla="*/ 0 h 50"/>
              <a:gd name="T18" fmla="*/ 9 w 62"/>
              <a:gd name="T19" fmla="*/ 5 h 50"/>
              <a:gd name="T20" fmla="*/ 13 w 62"/>
              <a:gd name="T21" fmla="*/ 38 h 50"/>
              <a:gd name="T22" fmla="*/ 42 w 62"/>
              <a:gd name="T23" fmla="*/ 50 h 50"/>
              <a:gd name="T24" fmla="*/ 54 w 62"/>
              <a:gd name="T25" fmla="*/ 47 h 50"/>
              <a:gd name="T26" fmla="*/ 45 w 62"/>
              <a:gd name="T27" fmla="*/ 9 h 50"/>
              <a:gd name="T28" fmla="*/ 23 w 62"/>
              <a:gd name="T2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9" name="Freeform 22"/>
          <p:cNvSpPr/>
          <p:nvPr/>
        </p:nvSpPr>
        <p:spPr bwMode="auto">
          <a:xfrm>
            <a:off x="6582833" y="1642533"/>
            <a:ext cx="198967" cy="165100"/>
          </a:xfrm>
          <a:custGeom>
            <a:avLst/>
            <a:gdLst>
              <a:gd name="T0" fmla="*/ 66 w 66"/>
              <a:gd name="T1" fmla="*/ 54 h 54"/>
              <a:gd name="T2" fmla="*/ 66 w 66"/>
              <a:gd name="T3" fmla="*/ 12 h 54"/>
              <a:gd name="T4" fmla="*/ 54 w 66"/>
              <a:gd name="T5" fmla="*/ 0 h 54"/>
              <a:gd name="T6" fmla="*/ 0 w 66"/>
              <a:gd name="T7" fmla="*/ 0 h 54"/>
              <a:gd name="T8" fmla="*/ 0 w 66"/>
              <a:gd name="T9" fmla="*/ 54 h 54"/>
              <a:gd name="T10" fmla="*/ 66 w 66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0" name="Freeform 23"/>
          <p:cNvSpPr/>
          <p:nvPr/>
        </p:nvSpPr>
        <p:spPr bwMode="auto">
          <a:xfrm>
            <a:off x="6582833" y="1841500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54 h 54"/>
              <a:gd name="T4" fmla="*/ 54 w 66"/>
              <a:gd name="T5" fmla="*/ 54 h 54"/>
              <a:gd name="T6" fmla="*/ 66 w 66"/>
              <a:gd name="T7" fmla="*/ 42 h 54"/>
              <a:gd name="T8" fmla="*/ 66 w 66"/>
              <a:gd name="T9" fmla="*/ 0 h 54"/>
              <a:gd name="T10" fmla="*/ 0 w 6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1" name="Freeform 24"/>
          <p:cNvSpPr/>
          <p:nvPr/>
        </p:nvSpPr>
        <p:spPr bwMode="auto">
          <a:xfrm>
            <a:off x="6345767" y="1642533"/>
            <a:ext cx="198967" cy="165100"/>
          </a:xfrm>
          <a:custGeom>
            <a:avLst/>
            <a:gdLst>
              <a:gd name="T0" fmla="*/ 66 w 66"/>
              <a:gd name="T1" fmla="*/ 54 h 54"/>
              <a:gd name="T2" fmla="*/ 66 w 66"/>
              <a:gd name="T3" fmla="*/ 0 h 54"/>
              <a:gd name="T4" fmla="*/ 12 w 66"/>
              <a:gd name="T5" fmla="*/ 0 h 54"/>
              <a:gd name="T6" fmla="*/ 0 w 66"/>
              <a:gd name="T7" fmla="*/ 12 h 54"/>
              <a:gd name="T8" fmla="*/ 0 w 66"/>
              <a:gd name="T9" fmla="*/ 54 h 54"/>
              <a:gd name="T10" fmla="*/ 66 w 66"/>
              <a:gd name="T11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2" name="Freeform 25"/>
          <p:cNvSpPr/>
          <p:nvPr/>
        </p:nvSpPr>
        <p:spPr bwMode="auto">
          <a:xfrm>
            <a:off x="6345767" y="1841500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42 h 54"/>
              <a:gd name="T4" fmla="*/ 12 w 66"/>
              <a:gd name="T5" fmla="*/ 54 h 54"/>
              <a:gd name="T6" fmla="*/ 66 w 66"/>
              <a:gd name="T7" fmla="*/ 54 h 54"/>
              <a:gd name="T8" fmla="*/ 66 w 66"/>
              <a:gd name="T9" fmla="*/ 0 h 54"/>
              <a:gd name="T10" fmla="*/ 0 w 66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3" name="Freeform 26"/>
          <p:cNvSpPr/>
          <p:nvPr/>
        </p:nvSpPr>
        <p:spPr bwMode="auto">
          <a:xfrm>
            <a:off x="7321551" y="1809751"/>
            <a:ext cx="190500" cy="232833"/>
          </a:xfrm>
          <a:custGeom>
            <a:avLst/>
            <a:gdLst>
              <a:gd name="T0" fmla="*/ 0 w 55"/>
              <a:gd name="T1" fmla="*/ 68 h 68"/>
              <a:gd name="T2" fmla="*/ 24 w 55"/>
              <a:gd name="T3" fmla="*/ 33 h 68"/>
              <a:gd name="T4" fmla="*/ 1 w 55"/>
              <a:gd name="T5" fmla="*/ 20 h 68"/>
              <a:gd name="T6" fmla="*/ 28 w 55"/>
              <a:gd name="T7" fmla="*/ 0 h 68"/>
              <a:gd name="T8" fmla="*/ 28 w 55"/>
              <a:gd name="T9" fmla="*/ 0 h 68"/>
              <a:gd name="T10" fmla="*/ 44 w 55"/>
              <a:gd name="T11" fmla="*/ 15 h 68"/>
              <a:gd name="T12" fmla="*/ 32 w 55"/>
              <a:gd name="T13" fmla="*/ 20 h 68"/>
              <a:gd name="T14" fmla="*/ 55 w 55"/>
              <a:gd name="T15" fmla="*/ 33 h 68"/>
              <a:gd name="T16" fmla="*/ 0 w 55"/>
              <a:gd name="T1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4" name="Freeform 27"/>
          <p:cNvSpPr/>
          <p:nvPr/>
        </p:nvSpPr>
        <p:spPr bwMode="auto">
          <a:xfrm>
            <a:off x="7205133" y="1570567"/>
            <a:ext cx="436033" cy="283633"/>
          </a:xfrm>
          <a:custGeom>
            <a:avLst/>
            <a:gdLst>
              <a:gd name="T0" fmla="*/ 119 w 144"/>
              <a:gd name="T1" fmla="*/ 44 h 94"/>
              <a:gd name="T2" fmla="*/ 118 w 144"/>
              <a:gd name="T3" fmla="*/ 44 h 94"/>
              <a:gd name="T4" fmla="*/ 119 w 144"/>
              <a:gd name="T5" fmla="*/ 37 h 94"/>
              <a:gd name="T6" fmla="*/ 81 w 144"/>
              <a:gd name="T7" fmla="*/ 0 h 94"/>
              <a:gd name="T8" fmla="*/ 45 w 144"/>
              <a:gd name="T9" fmla="*/ 27 h 94"/>
              <a:gd name="T10" fmla="*/ 34 w 144"/>
              <a:gd name="T11" fmla="*/ 25 h 94"/>
              <a:gd name="T12" fmla="*/ 0 w 144"/>
              <a:gd name="T13" fmla="*/ 59 h 94"/>
              <a:gd name="T14" fmla="*/ 0 w 144"/>
              <a:gd name="T15" fmla="*/ 69 h 94"/>
              <a:gd name="T16" fmla="*/ 25 w 144"/>
              <a:gd name="T17" fmla="*/ 94 h 94"/>
              <a:gd name="T18" fmla="*/ 34 w 144"/>
              <a:gd name="T19" fmla="*/ 94 h 94"/>
              <a:gd name="T20" fmla="*/ 34 w 144"/>
              <a:gd name="T21" fmla="*/ 94 h 94"/>
              <a:gd name="T22" fmla="*/ 35 w 144"/>
              <a:gd name="T23" fmla="*/ 94 h 94"/>
              <a:gd name="T24" fmla="*/ 38 w 144"/>
              <a:gd name="T25" fmla="*/ 94 h 94"/>
              <a:gd name="T26" fmla="*/ 64 w 144"/>
              <a:gd name="T27" fmla="*/ 74 h 94"/>
              <a:gd name="T28" fmla="*/ 76 w 144"/>
              <a:gd name="T29" fmla="*/ 75 h 94"/>
              <a:gd name="T30" fmla="*/ 94 w 144"/>
              <a:gd name="T31" fmla="*/ 93 h 94"/>
              <a:gd name="T32" fmla="*/ 94 w 144"/>
              <a:gd name="T33" fmla="*/ 94 h 94"/>
              <a:gd name="T34" fmla="*/ 119 w 144"/>
              <a:gd name="T35" fmla="*/ 94 h 94"/>
              <a:gd name="T36" fmla="*/ 144 w 144"/>
              <a:gd name="T37" fmla="*/ 69 h 94"/>
              <a:gd name="T38" fmla="*/ 119 w 144"/>
              <a:gd name="T39" fmla="*/ 44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5" name="Freeform 28"/>
          <p:cNvSpPr>
            <a:spLocks noEditPoints="1"/>
          </p:cNvSpPr>
          <p:nvPr/>
        </p:nvSpPr>
        <p:spPr bwMode="auto">
          <a:xfrm>
            <a:off x="8066617" y="1564217"/>
            <a:ext cx="438149" cy="433916"/>
          </a:xfrm>
          <a:custGeom>
            <a:avLst/>
            <a:gdLst>
              <a:gd name="T0" fmla="*/ 132 w 144"/>
              <a:gd name="T1" fmla="*/ 61 h 144"/>
              <a:gd name="T2" fmla="*/ 121 w 144"/>
              <a:gd name="T3" fmla="*/ 46 h 144"/>
              <a:gd name="T4" fmla="*/ 127 w 144"/>
              <a:gd name="T5" fmla="*/ 33 h 144"/>
              <a:gd name="T6" fmla="*/ 119 w 144"/>
              <a:gd name="T7" fmla="*/ 17 h 144"/>
              <a:gd name="T8" fmla="*/ 106 w 144"/>
              <a:gd name="T9" fmla="*/ 22 h 144"/>
              <a:gd name="T10" fmla="*/ 88 w 144"/>
              <a:gd name="T11" fmla="*/ 19 h 144"/>
              <a:gd name="T12" fmla="*/ 83 w 144"/>
              <a:gd name="T13" fmla="*/ 6 h 144"/>
              <a:gd name="T14" fmla="*/ 66 w 144"/>
              <a:gd name="T15" fmla="*/ 0 h 144"/>
              <a:gd name="T16" fmla="*/ 61 w 144"/>
              <a:gd name="T17" fmla="*/ 12 h 144"/>
              <a:gd name="T18" fmla="*/ 46 w 144"/>
              <a:gd name="T19" fmla="*/ 23 h 144"/>
              <a:gd name="T20" fmla="*/ 33 w 144"/>
              <a:gd name="T21" fmla="*/ 17 h 144"/>
              <a:gd name="T22" fmla="*/ 17 w 144"/>
              <a:gd name="T23" fmla="*/ 25 h 144"/>
              <a:gd name="T24" fmla="*/ 22 w 144"/>
              <a:gd name="T25" fmla="*/ 38 h 144"/>
              <a:gd name="T26" fmla="*/ 19 w 144"/>
              <a:gd name="T27" fmla="*/ 56 h 144"/>
              <a:gd name="T28" fmla="*/ 6 w 144"/>
              <a:gd name="T29" fmla="*/ 61 h 144"/>
              <a:gd name="T30" fmla="*/ 0 w 144"/>
              <a:gd name="T31" fmla="*/ 78 h 144"/>
              <a:gd name="T32" fmla="*/ 12 w 144"/>
              <a:gd name="T33" fmla="*/ 83 h 144"/>
              <a:gd name="T34" fmla="*/ 23 w 144"/>
              <a:gd name="T35" fmla="*/ 98 h 144"/>
              <a:gd name="T36" fmla="*/ 17 w 144"/>
              <a:gd name="T37" fmla="*/ 111 h 144"/>
              <a:gd name="T38" fmla="*/ 25 w 144"/>
              <a:gd name="T39" fmla="*/ 127 h 144"/>
              <a:gd name="T40" fmla="*/ 38 w 144"/>
              <a:gd name="T41" fmla="*/ 122 h 144"/>
              <a:gd name="T42" fmla="*/ 56 w 144"/>
              <a:gd name="T43" fmla="*/ 125 h 144"/>
              <a:gd name="T44" fmla="*/ 61 w 144"/>
              <a:gd name="T45" fmla="*/ 138 h 144"/>
              <a:gd name="T46" fmla="*/ 78 w 144"/>
              <a:gd name="T47" fmla="*/ 144 h 144"/>
              <a:gd name="T48" fmla="*/ 83 w 144"/>
              <a:gd name="T49" fmla="*/ 132 h 144"/>
              <a:gd name="T50" fmla="*/ 98 w 144"/>
              <a:gd name="T51" fmla="*/ 121 h 144"/>
              <a:gd name="T52" fmla="*/ 111 w 144"/>
              <a:gd name="T53" fmla="*/ 127 h 144"/>
              <a:gd name="T54" fmla="*/ 127 w 144"/>
              <a:gd name="T55" fmla="*/ 119 h 144"/>
              <a:gd name="T56" fmla="*/ 122 w 144"/>
              <a:gd name="T57" fmla="*/ 106 h 144"/>
              <a:gd name="T58" fmla="*/ 125 w 144"/>
              <a:gd name="T59" fmla="*/ 88 h 144"/>
              <a:gd name="T60" fmla="*/ 138 w 144"/>
              <a:gd name="T61" fmla="*/ 83 h 144"/>
              <a:gd name="T62" fmla="*/ 144 w 144"/>
              <a:gd name="T63" fmla="*/ 66 h 144"/>
              <a:gd name="T64" fmla="*/ 100 w 144"/>
              <a:gd name="T65" fmla="*/ 72 h 144"/>
              <a:gd name="T66" fmla="*/ 44 w 144"/>
              <a:gd name="T67" fmla="*/ 72 h 144"/>
              <a:gd name="T68" fmla="*/ 100 w 144"/>
              <a:gd name="T69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6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114 w 120"/>
              <a:gd name="T1" fmla="*/ 70 h 120"/>
              <a:gd name="T2" fmla="*/ 120 w 120"/>
              <a:gd name="T3" fmla="*/ 64 h 120"/>
              <a:gd name="T4" fmla="*/ 120 w 120"/>
              <a:gd name="T5" fmla="*/ 56 h 120"/>
              <a:gd name="T6" fmla="*/ 114 w 120"/>
              <a:gd name="T7" fmla="*/ 50 h 120"/>
              <a:gd name="T8" fmla="*/ 110 w 120"/>
              <a:gd name="T9" fmla="*/ 50 h 120"/>
              <a:gd name="T10" fmla="*/ 102 w 120"/>
              <a:gd name="T11" fmla="*/ 45 h 120"/>
              <a:gd name="T12" fmla="*/ 102 w 120"/>
              <a:gd name="T13" fmla="*/ 32 h 120"/>
              <a:gd name="T14" fmla="*/ 105 w 120"/>
              <a:gd name="T15" fmla="*/ 29 h 120"/>
              <a:gd name="T16" fmla="*/ 105 w 120"/>
              <a:gd name="T17" fmla="*/ 20 h 120"/>
              <a:gd name="T18" fmla="*/ 100 w 120"/>
              <a:gd name="T19" fmla="*/ 15 h 120"/>
              <a:gd name="T20" fmla="*/ 91 w 120"/>
              <a:gd name="T21" fmla="*/ 15 h 120"/>
              <a:gd name="T22" fmla="*/ 88 w 120"/>
              <a:gd name="T23" fmla="*/ 18 h 120"/>
              <a:gd name="T24" fmla="*/ 79 w 120"/>
              <a:gd name="T25" fmla="*/ 20 h 120"/>
              <a:gd name="T26" fmla="*/ 70 w 120"/>
              <a:gd name="T27" fmla="*/ 10 h 120"/>
              <a:gd name="T28" fmla="*/ 70 w 120"/>
              <a:gd name="T29" fmla="*/ 6 h 120"/>
              <a:gd name="T30" fmla="*/ 64 w 120"/>
              <a:gd name="T31" fmla="*/ 0 h 120"/>
              <a:gd name="T32" fmla="*/ 56 w 120"/>
              <a:gd name="T33" fmla="*/ 0 h 120"/>
              <a:gd name="T34" fmla="*/ 50 w 120"/>
              <a:gd name="T35" fmla="*/ 6 h 120"/>
              <a:gd name="T36" fmla="*/ 50 w 120"/>
              <a:gd name="T37" fmla="*/ 10 h 120"/>
              <a:gd name="T38" fmla="*/ 45 w 120"/>
              <a:gd name="T39" fmla="*/ 18 h 120"/>
              <a:gd name="T40" fmla="*/ 32 w 120"/>
              <a:gd name="T41" fmla="*/ 18 h 120"/>
              <a:gd name="T42" fmla="*/ 29 w 120"/>
              <a:gd name="T43" fmla="*/ 15 h 120"/>
              <a:gd name="T44" fmla="*/ 20 w 120"/>
              <a:gd name="T45" fmla="*/ 15 h 120"/>
              <a:gd name="T46" fmla="*/ 15 w 120"/>
              <a:gd name="T47" fmla="*/ 20 h 120"/>
              <a:gd name="T48" fmla="*/ 15 w 120"/>
              <a:gd name="T49" fmla="*/ 29 h 120"/>
              <a:gd name="T50" fmla="*/ 18 w 120"/>
              <a:gd name="T51" fmla="*/ 32 h 120"/>
              <a:gd name="T52" fmla="*/ 20 w 120"/>
              <a:gd name="T53" fmla="*/ 41 h 120"/>
              <a:gd name="T54" fmla="*/ 10 w 120"/>
              <a:gd name="T55" fmla="*/ 50 h 120"/>
              <a:gd name="T56" fmla="*/ 6 w 120"/>
              <a:gd name="T57" fmla="*/ 50 h 120"/>
              <a:gd name="T58" fmla="*/ 0 w 120"/>
              <a:gd name="T59" fmla="*/ 56 h 120"/>
              <a:gd name="T60" fmla="*/ 0 w 120"/>
              <a:gd name="T61" fmla="*/ 64 h 120"/>
              <a:gd name="T62" fmla="*/ 6 w 120"/>
              <a:gd name="T63" fmla="*/ 70 h 120"/>
              <a:gd name="T64" fmla="*/ 10 w 120"/>
              <a:gd name="T65" fmla="*/ 70 h 120"/>
              <a:gd name="T66" fmla="*/ 18 w 120"/>
              <a:gd name="T67" fmla="*/ 75 h 120"/>
              <a:gd name="T68" fmla="*/ 18 w 120"/>
              <a:gd name="T69" fmla="*/ 88 h 120"/>
              <a:gd name="T70" fmla="*/ 15 w 120"/>
              <a:gd name="T71" fmla="*/ 91 h 120"/>
              <a:gd name="T72" fmla="*/ 15 w 120"/>
              <a:gd name="T73" fmla="*/ 100 h 120"/>
              <a:gd name="T74" fmla="*/ 20 w 120"/>
              <a:gd name="T75" fmla="*/ 105 h 120"/>
              <a:gd name="T76" fmla="*/ 29 w 120"/>
              <a:gd name="T77" fmla="*/ 105 h 120"/>
              <a:gd name="T78" fmla="*/ 32 w 120"/>
              <a:gd name="T79" fmla="*/ 102 h 120"/>
              <a:gd name="T80" fmla="*/ 41 w 120"/>
              <a:gd name="T81" fmla="*/ 100 h 120"/>
              <a:gd name="T82" fmla="*/ 50 w 120"/>
              <a:gd name="T83" fmla="*/ 110 h 120"/>
              <a:gd name="T84" fmla="*/ 50 w 120"/>
              <a:gd name="T85" fmla="*/ 114 h 120"/>
              <a:gd name="T86" fmla="*/ 56 w 120"/>
              <a:gd name="T87" fmla="*/ 120 h 120"/>
              <a:gd name="T88" fmla="*/ 64 w 120"/>
              <a:gd name="T89" fmla="*/ 120 h 120"/>
              <a:gd name="T90" fmla="*/ 70 w 120"/>
              <a:gd name="T91" fmla="*/ 114 h 120"/>
              <a:gd name="T92" fmla="*/ 70 w 120"/>
              <a:gd name="T93" fmla="*/ 110 h 120"/>
              <a:gd name="T94" fmla="*/ 75 w 120"/>
              <a:gd name="T95" fmla="*/ 102 h 120"/>
              <a:gd name="T96" fmla="*/ 88 w 120"/>
              <a:gd name="T97" fmla="*/ 102 h 120"/>
              <a:gd name="T98" fmla="*/ 91 w 120"/>
              <a:gd name="T99" fmla="*/ 105 h 120"/>
              <a:gd name="T100" fmla="*/ 100 w 120"/>
              <a:gd name="T101" fmla="*/ 105 h 120"/>
              <a:gd name="T102" fmla="*/ 105 w 120"/>
              <a:gd name="T103" fmla="*/ 100 h 120"/>
              <a:gd name="T104" fmla="*/ 105 w 120"/>
              <a:gd name="T105" fmla="*/ 91 h 120"/>
              <a:gd name="T106" fmla="*/ 102 w 120"/>
              <a:gd name="T107" fmla="*/ 88 h 120"/>
              <a:gd name="T108" fmla="*/ 100 w 120"/>
              <a:gd name="T109" fmla="*/ 79 h 120"/>
              <a:gd name="T110" fmla="*/ 110 w 120"/>
              <a:gd name="T111" fmla="*/ 70 h 120"/>
              <a:gd name="T112" fmla="*/ 114 w 120"/>
              <a:gd name="T113" fmla="*/ 70 h 120"/>
              <a:gd name="T114" fmla="*/ 60 w 120"/>
              <a:gd name="T115" fmla="*/ 86 h 120"/>
              <a:gd name="T116" fmla="*/ 34 w 120"/>
              <a:gd name="T117" fmla="*/ 60 h 120"/>
              <a:gd name="T118" fmla="*/ 60 w 120"/>
              <a:gd name="T119" fmla="*/ 34 h 120"/>
              <a:gd name="T120" fmla="*/ 86 w 120"/>
              <a:gd name="T121" fmla="*/ 60 h 120"/>
              <a:gd name="T122" fmla="*/ 60 w 120"/>
              <a:gd name="T123" fmla="*/ 8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7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57 w 60"/>
              <a:gd name="T1" fmla="*/ 35 h 60"/>
              <a:gd name="T2" fmla="*/ 60 w 60"/>
              <a:gd name="T3" fmla="*/ 32 h 60"/>
              <a:gd name="T4" fmla="*/ 60 w 60"/>
              <a:gd name="T5" fmla="*/ 28 h 60"/>
              <a:gd name="T6" fmla="*/ 57 w 60"/>
              <a:gd name="T7" fmla="*/ 25 h 60"/>
              <a:gd name="T8" fmla="*/ 55 w 60"/>
              <a:gd name="T9" fmla="*/ 25 h 60"/>
              <a:gd name="T10" fmla="*/ 51 w 60"/>
              <a:gd name="T11" fmla="*/ 23 h 60"/>
              <a:gd name="T12" fmla="*/ 51 w 60"/>
              <a:gd name="T13" fmla="*/ 16 h 60"/>
              <a:gd name="T14" fmla="*/ 53 w 60"/>
              <a:gd name="T15" fmla="*/ 14 h 60"/>
              <a:gd name="T16" fmla="*/ 53 w 60"/>
              <a:gd name="T17" fmla="*/ 10 h 60"/>
              <a:gd name="T18" fmla="*/ 50 w 60"/>
              <a:gd name="T19" fmla="*/ 7 h 60"/>
              <a:gd name="T20" fmla="*/ 46 w 60"/>
              <a:gd name="T21" fmla="*/ 7 h 60"/>
              <a:gd name="T22" fmla="*/ 44 w 60"/>
              <a:gd name="T23" fmla="*/ 9 h 60"/>
              <a:gd name="T24" fmla="*/ 40 w 60"/>
              <a:gd name="T25" fmla="*/ 10 h 60"/>
              <a:gd name="T26" fmla="*/ 35 w 60"/>
              <a:gd name="T27" fmla="*/ 5 h 60"/>
              <a:gd name="T28" fmla="*/ 35 w 60"/>
              <a:gd name="T29" fmla="*/ 3 h 60"/>
              <a:gd name="T30" fmla="*/ 32 w 60"/>
              <a:gd name="T31" fmla="*/ 0 h 60"/>
              <a:gd name="T32" fmla="*/ 28 w 60"/>
              <a:gd name="T33" fmla="*/ 0 h 60"/>
              <a:gd name="T34" fmla="*/ 25 w 60"/>
              <a:gd name="T35" fmla="*/ 3 h 60"/>
              <a:gd name="T36" fmla="*/ 25 w 60"/>
              <a:gd name="T37" fmla="*/ 5 h 60"/>
              <a:gd name="T38" fmla="*/ 23 w 60"/>
              <a:gd name="T39" fmla="*/ 9 h 60"/>
              <a:gd name="T40" fmla="*/ 16 w 60"/>
              <a:gd name="T41" fmla="*/ 9 h 60"/>
              <a:gd name="T42" fmla="*/ 14 w 60"/>
              <a:gd name="T43" fmla="*/ 7 h 60"/>
              <a:gd name="T44" fmla="*/ 10 w 60"/>
              <a:gd name="T45" fmla="*/ 7 h 60"/>
              <a:gd name="T46" fmla="*/ 7 w 60"/>
              <a:gd name="T47" fmla="*/ 10 h 60"/>
              <a:gd name="T48" fmla="*/ 7 w 60"/>
              <a:gd name="T49" fmla="*/ 14 h 60"/>
              <a:gd name="T50" fmla="*/ 9 w 60"/>
              <a:gd name="T51" fmla="*/ 16 h 60"/>
              <a:gd name="T52" fmla="*/ 10 w 60"/>
              <a:gd name="T53" fmla="*/ 20 h 60"/>
              <a:gd name="T54" fmla="*/ 5 w 60"/>
              <a:gd name="T55" fmla="*/ 25 h 60"/>
              <a:gd name="T56" fmla="*/ 3 w 60"/>
              <a:gd name="T57" fmla="*/ 25 h 60"/>
              <a:gd name="T58" fmla="*/ 0 w 60"/>
              <a:gd name="T59" fmla="*/ 28 h 60"/>
              <a:gd name="T60" fmla="*/ 0 w 60"/>
              <a:gd name="T61" fmla="*/ 32 h 60"/>
              <a:gd name="T62" fmla="*/ 3 w 60"/>
              <a:gd name="T63" fmla="*/ 35 h 60"/>
              <a:gd name="T64" fmla="*/ 5 w 60"/>
              <a:gd name="T65" fmla="*/ 35 h 60"/>
              <a:gd name="T66" fmla="*/ 9 w 60"/>
              <a:gd name="T67" fmla="*/ 37 h 60"/>
              <a:gd name="T68" fmla="*/ 9 w 60"/>
              <a:gd name="T69" fmla="*/ 44 h 60"/>
              <a:gd name="T70" fmla="*/ 7 w 60"/>
              <a:gd name="T71" fmla="*/ 46 h 60"/>
              <a:gd name="T72" fmla="*/ 7 w 60"/>
              <a:gd name="T73" fmla="*/ 50 h 60"/>
              <a:gd name="T74" fmla="*/ 10 w 60"/>
              <a:gd name="T75" fmla="*/ 53 h 60"/>
              <a:gd name="T76" fmla="*/ 14 w 60"/>
              <a:gd name="T77" fmla="*/ 53 h 60"/>
              <a:gd name="T78" fmla="*/ 16 w 60"/>
              <a:gd name="T79" fmla="*/ 51 h 60"/>
              <a:gd name="T80" fmla="*/ 20 w 60"/>
              <a:gd name="T81" fmla="*/ 50 h 60"/>
              <a:gd name="T82" fmla="*/ 25 w 60"/>
              <a:gd name="T83" fmla="*/ 55 h 60"/>
              <a:gd name="T84" fmla="*/ 25 w 60"/>
              <a:gd name="T85" fmla="*/ 57 h 60"/>
              <a:gd name="T86" fmla="*/ 28 w 60"/>
              <a:gd name="T87" fmla="*/ 60 h 60"/>
              <a:gd name="T88" fmla="*/ 32 w 60"/>
              <a:gd name="T89" fmla="*/ 60 h 60"/>
              <a:gd name="T90" fmla="*/ 35 w 60"/>
              <a:gd name="T91" fmla="*/ 57 h 60"/>
              <a:gd name="T92" fmla="*/ 35 w 60"/>
              <a:gd name="T93" fmla="*/ 55 h 60"/>
              <a:gd name="T94" fmla="*/ 37 w 60"/>
              <a:gd name="T95" fmla="*/ 51 h 60"/>
              <a:gd name="T96" fmla="*/ 44 w 60"/>
              <a:gd name="T97" fmla="*/ 51 h 60"/>
              <a:gd name="T98" fmla="*/ 46 w 60"/>
              <a:gd name="T99" fmla="*/ 53 h 60"/>
              <a:gd name="T100" fmla="*/ 50 w 60"/>
              <a:gd name="T101" fmla="*/ 53 h 60"/>
              <a:gd name="T102" fmla="*/ 53 w 60"/>
              <a:gd name="T103" fmla="*/ 50 h 60"/>
              <a:gd name="T104" fmla="*/ 53 w 60"/>
              <a:gd name="T105" fmla="*/ 46 h 60"/>
              <a:gd name="T106" fmla="*/ 51 w 60"/>
              <a:gd name="T107" fmla="*/ 44 h 60"/>
              <a:gd name="T108" fmla="*/ 50 w 60"/>
              <a:gd name="T109" fmla="*/ 40 h 60"/>
              <a:gd name="T110" fmla="*/ 55 w 60"/>
              <a:gd name="T111" fmla="*/ 35 h 60"/>
              <a:gd name="T112" fmla="*/ 57 w 60"/>
              <a:gd name="T113" fmla="*/ 35 h 60"/>
              <a:gd name="T114" fmla="*/ 40 w 60"/>
              <a:gd name="T115" fmla="*/ 30 h 60"/>
              <a:gd name="T116" fmla="*/ 30 w 60"/>
              <a:gd name="T117" fmla="*/ 40 h 60"/>
              <a:gd name="T118" fmla="*/ 20 w 60"/>
              <a:gd name="T119" fmla="*/ 30 h 60"/>
              <a:gd name="T120" fmla="*/ 30 w 60"/>
              <a:gd name="T121" fmla="*/ 20 h 60"/>
              <a:gd name="T122" fmla="*/ 40 w 60"/>
              <a:gd name="T123" fmla="*/ 3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8" name="Freeform 31"/>
          <p:cNvSpPr/>
          <p:nvPr/>
        </p:nvSpPr>
        <p:spPr bwMode="auto">
          <a:xfrm>
            <a:off x="9838267" y="1559984"/>
            <a:ext cx="438151" cy="436033"/>
          </a:xfrm>
          <a:custGeom>
            <a:avLst/>
            <a:gdLst>
              <a:gd name="T0" fmla="*/ 72 w 144"/>
              <a:gd name="T1" fmla="*/ 36 h 144"/>
              <a:gd name="T2" fmla="*/ 0 w 144"/>
              <a:gd name="T3" fmla="*/ 61 h 144"/>
              <a:gd name="T4" fmla="*/ 42 w 144"/>
              <a:gd name="T5" fmla="*/ 120 h 144"/>
              <a:gd name="T6" fmla="*/ 72 w 144"/>
              <a:gd name="T7" fmla="*/ 144 h 144"/>
              <a:gd name="T8" fmla="*/ 102 w 144"/>
              <a:gd name="T9" fmla="*/ 120 h 144"/>
              <a:gd name="T10" fmla="*/ 144 w 144"/>
              <a:gd name="T11" fmla="*/ 60 h 144"/>
              <a:gd name="T12" fmla="*/ 72 w 144"/>
              <a:gd name="T13" fmla="*/ 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9" name="Freeform 32"/>
          <p:cNvSpPr>
            <a:spLocks noEditPoints="1"/>
          </p:cNvSpPr>
          <p:nvPr/>
        </p:nvSpPr>
        <p:spPr bwMode="auto">
          <a:xfrm>
            <a:off x="10773833" y="1547284"/>
            <a:ext cx="218017" cy="472016"/>
          </a:xfrm>
          <a:custGeom>
            <a:avLst/>
            <a:gdLst>
              <a:gd name="T0" fmla="*/ 72 w 72"/>
              <a:gd name="T1" fmla="*/ 108 h 156"/>
              <a:gd name="T2" fmla="*/ 72 w 72"/>
              <a:gd name="T3" fmla="*/ 96 h 156"/>
              <a:gd name="T4" fmla="*/ 54 w 72"/>
              <a:gd name="T5" fmla="*/ 96 h 156"/>
              <a:gd name="T6" fmla="*/ 48 w 72"/>
              <a:gd name="T7" fmla="*/ 102 h 156"/>
              <a:gd name="T8" fmla="*/ 36 w 72"/>
              <a:gd name="T9" fmla="*/ 102 h 156"/>
              <a:gd name="T10" fmla="*/ 36 w 72"/>
              <a:gd name="T11" fmla="*/ 52 h 156"/>
              <a:gd name="T12" fmla="*/ 54 w 72"/>
              <a:gd name="T13" fmla="*/ 27 h 156"/>
              <a:gd name="T14" fmla="*/ 27 w 72"/>
              <a:gd name="T15" fmla="*/ 0 h 156"/>
              <a:gd name="T16" fmla="*/ 0 w 72"/>
              <a:gd name="T17" fmla="*/ 27 h 156"/>
              <a:gd name="T18" fmla="*/ 18 w 72"/>
              <a:gd name="T19" fmla="*/ 52 h 156"/>
              <a:gd name="T20" fmla="*/ 18 w 72"/>
              <a:gd name="T21" fmla="*/ 147 h 156"/>
              <a:gd name="T22" fmla="*/ 27 w 72"/>
              <a:gd name="T23" fmla="*/ 156 h 156"/>
              <a:gd name="T24" fmla="*/ 36 w 72"/>
              <a:gd name="T25" fmla="*/ 147 h 156"/>
              <a:gd name="T26" fmla="*/ 36 w 72"/>
              <a:gd name="T27" fmla="*/ 132 h 156"/>
              <a:gd name="T28" fmla="*/ 48 w 72"/>
              <a:gd name="T29" fmla="*/ 132 h 156"/>
              <a:gd name="T30" fmla="*/ 54 w 72"/>
              <a:gd name="T31" fmla="*/ 138 h 156"/>
              <a:gd name="T32" fmla="*/ 72 w 72"/>
              <a:gd name="T33" fmla="*/ 138 h 156"/>
              <a:gd name="T34" fmla="*/ 72 w 72"/>
              <a:gd name="T35" fmla="*/ 126 h 156"/>
              <a:gd name="T36" fmla="*/ 60 w 72"/>
              <a:gd name="T37" fmla="*/ 126 h 156"/>
              <a:gd name="T38" fmla="*/ 60 w 72"/>
              <a:gd name="T39" fmla="*/ 108 h 156"/>
              <a:gd name="T40" fmla="*/ 72 w 72"/>
              <a:gd name="T41" fmla="*/ 108 h 156"/>
              <a:gd name="T42" fmla="*/ 27 w 72"/>
              <a:gd name="T43" fmla="*/ 18 h 156"/>
              <a:gd name="T44" fmla="*/ 36 w 72"/>
              <a:gd name="T45" fmla="*/ 27 h 156"/>
              <a:gd name="T46" fmla="*/ 27 w 72"/>
              <a:gd name="T47" fmla="*/ 36 h 156"/>
              <a:gd name="T48" fmla="*/ 18 w 72"/>
              <a:gd name="T49" fmla="*/ 27 h 156"/>
              <a:gd name="T50" fmla="*/ 27 w 72"/>
              <a:gd name="T51" fmla="*/ 18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0" name="Freeform 33"/>
          <p:cNvSpPr>
            <a:spLocks noEditPoints="1"/>
          </p:cNvSpPr>
          <p:nvPr/>
        </p:nvSpPr>
        <p:spPr bwMode="auto">
          <a:xfrm>
            <a:off x="1236133" y="2366433"/>
            <a:ext cx="364067" cy="433917"/>
          </a:xfrm>
          <a:custGeom>
            <a:avLst/>
            <a:gdLst>
              <a:gd name="T0" fmla="*/ 102 w 120"/>
              <a:gd name="T1" fmla="*/ 60 h 144"/>
              <a:gd name="T2" fmla="*/ 102 w 120"/>
              <a:gd name="T3" fmla="*/ 42 h 144"/>
              <a:gd name="T4" fmla="*/ 60 w 120"/>
              <a:gd name="T5" fmla="*/ 0 h 144"/>
              <a:gd name="T6" fmla="*/ 18 w 120"/>
              <a:gd name="T7" fmla="*/ 42 h 144"/>
              <a:gd name="T8" fmla="*/ 18 w 120"/>
              <a:gd name="T9" fmla="*/ 60 h 144"/>
              <a:gd name="T10" fmla="*/ 0 w 120"/>
              <a:gd name="T11" fmla="*/ 60 h 144"/>
              <a:gd name="T12" fmla="*/ 0 w 120"/>
              <a:gd name="T13" fmla="*/ 144 h 144"/>
              <a:gd name="T14" fmla="*/ 120 w 120"/>
              <a:gd name="T15" fmla="*/ 144 h 144"/>
              <a:gd name="T16" fmla="*/ 120 w 120"/>
              <a:gd name="T17" fmla="*/ 60 h 144"/>
              <a:gd name="T18" fmla="*/ 102 w 120"/>
              <a:gd name="T19" fmla="*/ 60 h 144"/>
              <a:gd name="T20" fmla="*/ 66 w 120"/>
              <a:gd name="T21" fmla="*/ 106 h 144"/>
              <a:gd name="T22" fmla="*/ 66 w 120"/>
              <a:gd name="T23" fmla="*/ 126 h 144"/>
              <a:gd name="T24" fmla="*/ 54 w 120"/>
              <a:gd name="T25" fmla="*/ 126 h 144"/>
              <a:gd name="T26" fmla="*/ 54 w 120"/>
              <a:gd name="T27" fmla="*/ 106 h 144"/>
              <a:gd name="T28" fmla="*/ 48 w 120"/>
              <a:gd name="T29" fmla="*/ 96 h 144"/>
              <a:gd name="T30" fmla="*/ 60 w 120"/>
              <a:gd name="T31" fmla="*/ 84 h 144"/>
              <a:gd name="T32" fmla="*/ 72 w 120"/>
              <a:gd name="T33" fmla="*/ 96 h 144"/>
              <a:gd name="T34" fmla="*/ 66 w 120"/>
              <a:gd name="T35" fmla="*/ 106 h 144"/>
              <a:gd name="T36" fmla="*/ 90 w 120"/>
              <a:gd name="T37" fmla="*/ 60 h 144"/>
              <a:gd name="T38" fmla="*/ 30 w 120"/>
              <a:gd name="T39" fmla="*/ 60 h 144"/>
              <a:gd name="T40" fmla="*/ 30 w 120"/>
              <a:gd name="T41" fmla="*/ 42 h 144"/>
              <a:gd name="T42" fmla="*/ 60 w 120"/>
              <a:gd name="T43" fmla="*/ 12 h 144"/>
              <a:gd name="T44" fmla="*/ 90 w 120"/>
              <a:gd name="T45" fmla="*/ 42 h 144"/>
              <a:gd name="T46" fmla="*/ 90 w 120"/>
              <a:gd name="T47" fmla="*/ 6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1" name="Freeform 34"/>
          <p:cNvSpPr/>
          <p:nvPr/>
        </p:nvSpPr>
        <p:spPr bwMode="auto">
          <a:xfrm>
            <a:off x="2131484" y="2355851"/>
            <a:ext cx="416983" cy="465667"/>
          </a:xfrm>
          <a:custGeom>
            <a:avLst/>
            <a:gdLst>
              <a:gd name="T0" fmla="*/ 129 w 138"/>
              <a:gd name="T1" fmla="*/ 75 h 153"/>
              <a:gd name="T2" fmla="*/ 120 w 138"/>
              <a:gd name="T3" fmla="*/ 84 h 153"/>
              <a:gd name="T4" fmla="*/ 69 w 138"/>
              <a:gd name="T5" fmla="*/ 135 h 153"/>
              <a:gd name="T6" fmla="*/ 18 w 138"/>
              <a:gd name="T7" fmla="*/ 84 h 153"/>
              <a:gd name="T8" fmla="*/ 69 w 138"/>
              <a:gd name="T9" fmla="*/ 33 h 153"/>
              <a:gd name="T10" fmla="*/ 69 w 138"/>
              <a:gd name="T11" fmla="*/ 33 h 153"/>
              <a:gd name="T12" fmla="*/ 69 w 138"/>
              <a:gd name="T13" fmla="*/ 48 h 153"/>
              <a:gd name="T14" fmla="*/ 105 w 138"/>
              <a:gd name="T15" fmla="*/ 24 h 153"/>
              <a:gd name="T16" fmla="*/ 69 w 138"/>
              <a:gd name="T17" fmla="*/ 0 h 153"/>
              <a:gd name="T18" fmla="*/ 69 w 138"/>
              <a:gd name="T19" fmla="*/ 15 h 153"/>
              <a:gd name="T20" fmla="*/ 69 w 138"/>
              <a:gd name="T21" fmla="*/ 15 h 153"/>
              <a:gd name="T22" fmla="*/ 0 w 138"/>
              <a:gd name="T23" fmla="*/ 84 h 153"/>
              <a:gd name="T24" fmla="*/ 69 w 138"/>
              <a:gd name="T25" fmla="*/ 153 h 153"/>
              <a:gd name="T26" fmla="*/ 138 w 138"/>
              <a:gd name="T27" fmla="*/ 84 h 153"/>
              <a:gd name="T28" fmla="*/ 129 w 138"/>
              <a:gd name="T29" fmla="*/ 75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2" name="Freeform 35"/>
          <p:cNvSpPr/>
          <p:nvPr/>
        </p:nvSpPr>
        <p:spPr bwMode="auto">
          <a:xfrm>
            <a:off x="2929467" y="2491317"/>
            <a:ext cx="419100" cy="336549"/>
          </a:xfrm>
          <a:custGeom>
            <a:avLst/>
            <a:gdLst>
              <a:gd name="T0" fmla="*/ 123 w 138"/>
              <a:gd name="T1" fmla="*/ 83 h 111"/>
              <a:gd name="T2" fmla="*/ 89 w 138"/>
              <a:gd name="T3" fmla="*/ 93 h 111"/>
              <a:gd name="T4" fmla="*/ 85 w 138"/>
              <a:gd name="T5" fmla="*/ 93 h 111"/>
              <a:gd name="T6" fmla="*/ 83 w 138"/>
              <a:gd name="T7" fmla="*/ 92 h 111"/>
              <a:gd name="T8" fmla="*/ 79 w 138"/>
              <a:gd name="T9" fmla="*/ 92 h 111"/>
              <a:gd name="T10" fmla="*/ 77 w 138"/>
              <a:gd name="T11" fmla="*/ 91 h 111"/>
              <a:gd name="T12" fmla="*/ 74 w 138"/>
              <a:gd name="T13" fmla="*/ 91 h 111"/>
              <a:gd name="T14" fmla="*/ 72 w 138"/>
              <a:gd name="T15" fmla="*/ 90 h 111"/>
              <a:gd name="T16" fmla="*/ 68 w 138"/>
              <a:gd name="T17" fmla="*/ 89 h 111"/>
              <a:gd name="T18" fmla="*/ 67 w 138"/>
              <a:gd name="T19" fmla="*/ 88 h 111"/>
              <a:gd name="T20" fmla="*/ 63 w 138"/>
              <a:gd name="T21" fmla="*/ 86 h 111"/>
              <a:gd name="T22" fmla="*/ 63 w 138"/>
              <a:gd name="T23" fmla="*/ 86 h 111"/>
              <a:gd name="T24" fmla="*/ 50 w 138"/>
              <a:gd name="T25" fmla="*/ 76 h 111"/>
              <a:gd name="T26" fmla="*/ 50 w 138"/>
              <a:gd name="T27" fmla="*/ 76 h 111"/>
              <a:gd name="T28" fmla="*/ 46 w 138"/>
              <a:gd name="T29" fmla="*/ 72 h 111"/>
              <a:gd name="T30" fmla="*/ 45 w 138"/>
              <a:gd name="T31" fmla="*/ 71 h 111"/>
              <a:gd name="T32" fmla="*/ 33 w 138"/>
              <a:gd name="T33" fmla="*/ 36 h 111"/>
              <a:gd name="T34" fmla="*/ 48 w 138"/>
              <a:gd name="T35" fmla="*/ 36 h 111"/>
              <a:gd name="T36" fmla="*/ 24 w 138"/>
              <a:gd name="T37" fmla="*/ 0 h 111"/>
              <a:gd name="T38" fmla="*/ 0 w 138"/>
              <a:gd name="T39" fmla="*/ 36 h 111"/>
              <a:gd name="T40" fmla="*/ 15 w 138"/>
              <a:gd name="T41" fmla="*/ 36 h 111"/>
              <a:gd name="T42" fmla="*/ 28 w 138"/>
              <a:gd name="T43" fmla="*/ 78 h 111"/>
              <a:gd name="T44" fmla="*/ 29 w 138"/>
              <a:gd name="T45" fmla="*/ 79 h 111"/>
              <a:gd name="T46" fmla="*/ 31 w 138"/>
              <a:gd name="T47" fmla="*/ 83 h 111"/>
              <a:gd name="T48" fmla="*/ 32 w 138"/>
              <a:gd name="T49" fmla="*/ 84 h 111"/>
              <a:gd name="T50" fmla="*/ 37 w 138"/>
              <a:gd name="T51" fmla="*/ 89 h 111"/>
              <a:gd name="T52" fmla="*/ 37 w 138"/>
              <a:gd name="T53" fmla="*/ 89 h 111"/>
              <a:gd name="T54" fmla="*/ 54 w 138"/>
              <a:gd name="T55" fmla="*/ 102 h 111"/>
              <a:gd name="T56" fmla="*/ 54 w 138"/>
              <a:gd name="T57" fmla="*/ 102 h 111"/>
              <a:gd name="T58" fmla="*/ 60 w 138"/>
              <a:gd name="T59" fmla="*/ 105 h 111"/>
              <a:gd name="T60" fmla="*/ 61 w 138"/>
              <a:gd name="T61" fmla="*/ 105 h 111"/>
              <a:gd name="T62" fmla="*/ 66 w 138"/>
              <a:gd name="T63" fmla="*/ 107 h 111"/>
              <a:gd name="T64" fmla="*/ 68 w 138"/>
              <a:gd name="T65" fmla="*/ 108 h 111"/>
              <a:gd name="T66" fmla="*/ 73 w 138"/>
              <a:gd name="T67" fmla="*/ 109 h 111"/>
              <a:gd name="T68" fmla="*/ 76 w 138"/>
              <a:gd name="T69" fmla="*/ 110 h 111"/>
              <a:gd name="T70" fmla="*/ 77 w 138"/>
              <a:gd name="T71" fmla="*/ 110 h 111"/>
              <a:gd name="T72" fmla="*/ 81 w 138"/>
              <a:gd name="T73" fmla="*/ 110 h 111"/>
              <a:gd name="T74" fmla="*/ 83 w 138"/>
              <a:gd name="T75" fmla="*/ 111 h 111"/>
              <a:gd name="T76" fmla="*/ 90 w 138"/>
              <a:gd name="T77" fmla="*/ 111 h 111"/>
              <a:gd name="T78" fmla="*/ 133 w 138"/>
              <a:gd name="T79" fmla="*/ 97 h 111"/>
              <a:gd name="T80" fmla="*/ 135 w 138"/>
              <a:gd name="T81" fmla="*/ 85 h 111"/>
              <a:gd name="T82" fmla="*/ 123 w 138"/>
              <a:gd name="T83" fmla="*/ 8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3" name="Freeform 36"/>
          <p:cNvSpPr/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123 w 138"/>
              <a:gd name="T1" fmla="*/ 75 h 111"/>
              <a:gd name="T2" fmla="*/ 110 w 138"/>
              <a:gd name="T3" fmla="*/ 33 h 111"/>
              <a:gd name="T4" fmla="*/ 109 w 138"/>
              <a:gd name="T5" fmla="*/ 32 h 111"/>
              <a:gd name="T6" fmla="*/ 106 w 138"/>
              <a:gd name="T7" fmla="*/ 28 h 111"/>
              <a:gd name="T8" fmla="*/ 106 w 138"/>
              <a:gd name="T9" fmla="*/ 27 h 111"/>
              <a:gd name="T10" fmla="*/ 78 w 138"/>
              <a:gd name="T11" fmla="*/ 6 h 111"/>
              <a:gd name="T12" fmla="*/ 77 w 138"/>
              <a:gd name="T13" fmla="*/ 6 h 111"/>
              <a:gd name="T14" fmla="*/ 72 w 138"/>
              <a:gd name="T15" fmla="*/ 4 h 111"/>
              <a:gd name="T16" fmla="*/ 70 w 138"/>
              <a:gd name="T17" fmla="*/ 3 h 111"/>
              <a:gd name="T18" fmla="*/ 65 w 138"/>
              <a:gd name="T19" fmla="*/ 2 h 111"/>
              <a:gd name="T20" fmla="*/ 62 w 138"/>
              <a:gd name="T21" fmla="*/ 1 h 111"/>
              <a:gd name="T22" fmla="*/ 61 w 138"/>
              <a:gd name="T23" fmla="*/ 1 h 111"/>
              <a:gd name="T24" fmla="*/ 57 w 138"/>
              <a:gd name="T25" fmla="*/ 1 h 111"/>
              <a:gd name="T26" fmla="*/ 55 w 138"/>
              <a:gd name="T27" fmla="*/ 0 h 111"/>
              <a:gd name="T28" fmla="*/ 49 w 138"/>
              <a:gd name="T29" fmla="*/ 0 h 111"/>
              <a:gd name="T30" fmla="*/ 48 w 138"/>
              <a:gd name="T31" fmla="*/ 0 h 111"/>
              <a:gd name="T32" fmla="*/ 48 w 138"/>
              <a:gd name="T33" fmla="*/ 0 h 111"/>
              <a:gd name="T34" fmla="*/ 5 w 138"/>
              <a:gd name="T35" fmla="*/ 14 h 111"/>
              <a:gd name="T36" fmla="*/ 3 w 138"/>
              <a:gd name="T37" fmla="*/ 26 h 111"/>
              <a:gd name="T38" fmla="*/ 15 w 138"/>
              <a:gd name="T39" fmla="*/ 28 h 111"/>
              <a:gd name="T40" fmla="*/ 48 w 138"/>
              <a:gd name="T41" fmla="*/ 18 h 111"/>
              <a:gd name="T42" fmla="*/ 53 w 138"/>
              <a:gd name="T43" fmla="*/ 18 h 111"/>
              <a:gd name="T44" fmla="*/ 55 w 138"/>
              <a:gd name="T45" fmla="*/ 18 h 111"/>
              <a:gd name="T46" fmla="*/ 59 w 138"/>
              <a:gd name="T47" fmla="*/ 19 h 111"/>
              <a:gd name="T48" fmla="*/ 61 w 138"/>
              <a:gd name="T49" fmla="*/ 19 h 111"/>
              <a:gd name="T50" fmla="*/ 65 w 138"/>
              <a:gd name="T51" fmla="*/ 20 h 111"/>
              <a:gd name="T52" fmla="*/ 66 w 138"/>
              <a:gd name="T53" fmla="*/ 21 h 111"/>
              <a:gd name="T54" fmla="*/ 70 w 138"/>
              <a:gd name="T55" fmla="*/ 22 h 111"/>
              <a:gd name="T56" fmla="*/ 70 w 138"/>
              <a:gd name="T57" fmla="*/ 23 h 111"/>
              <a:gd name="T58" fmla="*/ 92 w 138"/>
              <a:gd name="T59" fmla="*/ 39 h 111"/>
              <a:gd name="T60" fmla="*/ 92 w 138"/>
              <a:gd name="T61" fmla="*/ 39 h 111"/>
              <a:gd name="T62" fmla="*/ 105 w 138"/>
              <a:gd name="T63" fmla="*/ 75 h 111"/>
              <a:gd name="T64" fmla="*/ 90 w 138"/>
              <a:gd name="T65" fmla="*/ 75 h 111"/>
              <a:gd name="T66" fmla="*/ 114 w 138"/>
              <a:gd name="T67" fmla="*/ 111 h 111"/>
              <a:gd name="T68" fmla="*/ 138 w 138"/>
              <a:gd name="T69" fmla="*/ 75 h 111"/>
              <a:gd name="T70" fmla="*/ 123 w 138"/>
              <a:gd name="T71" fmla="*/ 75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4" name="Freeform 37"/>
          <p:cNvSpPr/>
          <p:nvPr/>
        </p:nvSpPr>
        <p:spPr bwMode="auto">
          <a:xfrm>
            <a:off x="3780367" y="2410884"/>
            <a:ext cx="565151" cy="383116"/>
          </a:xfrm>
          <a:custGeom>
            <a:avLst/>
            <a:gdLst>
              <a:gd name="T0" fmla="*/ 135 w 186"/>
              <a:gd name="T1" fmla="*/ 9 h 126"/>
              <a:gd name="T2" fmla="*/ 84 w 186"/>
              <a:gd name="T3" fmla="*/ 57 h 126"/>
              <a:gd name="T4" fmla="*/ 84 w 186"/>
              <a:gd name="T5" fmla="*/ 57 h 126"/>
              <a:gd name="T6" fmla="*/ 84 w 186"/>
              <a:gd name="T7" fmla="*/ 60 h 126"/>
              <a:gd name="T8" fmla="*/ 84 w 186"/>
              <a:gd name="T9" fmla="*/ 66 h 126"/>
              <a:gd name="T10" fmla="*/ 51 w 186"/>
              <a:gd name="T11" fmla="*/ 99 h 126"/>
              <a:gd name="T12" fmla="*/ 18 w 186"/>
              <a:gd name="T13" fmla="*/ 66 h 126"/>
              <a:gd name="T14" fmla="*/ 51 w 186"/>
              <a:gd name="T15" fmla="*/ 33 h 126"/>
              <a:gd name="T16" fmla="*/ 51 w 186"/>
              <a:gd name="T17" fmla="*/ 48 h 126"/>
              <a:gd name="T18" fmla="*/ 87 w 186"/>
              <a:gd name="T19" fmla="*/ 24 h 126"/>
              <a:gd name="T20" fmla="*/ 51 w 186"/>
              <a:gd name="T21" fmla="*/ 0 h 126"/>
              <a:gd name="T22" fmla="*/ 51 w 186"/>
              <a:gd name="T23" fmla="*/ 15 h 126"/>
              <a:gd name="T24" fmla="*/ 0 w 186"/>
              <a:gd name="T25" fmla="*/ 66 h 126"/>
              <a:gd name="T26" fmla="*/ 51 w 186"/>
              <a:gd name="T27" fmla="*/ 117 h 126"/>
              <a:gd name="T28" fmla="*/ 102 w 186"/>
              <a:gd name="T29" fmla="*/ 69 h 126"/>
              <a:gd name="T30" fmla="*/ 102 w 186"/>
              <a:gd name="T31" fmla="*/ 69 h 126"/>
              <a:gd name="T32" fmla="*/ 102 w 186"/>
              <a:gd name="T33" fmla="*/ 66 h 126"/>
              <a:gd name="T34" fmla="*/ 102 w 186"/>
              <a:gd name="T35" fmla="*/ 60 h 126"/>
              <a:gd name="T36" fmla="*/ 135 w 186"/>
              <a:gd name="T37" fmla="*/ 27 h 126"/>
              <a:gd name="T38" fmla="*/ 168 w 186"/>
              <a:gd name="T39" fmla="*/ 60 h 126"/>
              <a:gd name="T40" fmla="*/ 135 w 186"/>
              <a:gd name="T41" fmla="*/ 93 h 126"/>
              <a:gd name="T42" fmla="*/ 135 w 186"/>
              <a:gd name="T43" fmla="*/ 78 h 126"/>
              <a:gd name="T44" fmla="*/ 99 w 186"/>
              <a:gd name="T45" fmla="*/ 102 h 126"/>
              <a:gd name="T46" fmla="*/ 135 w 186"/>
              <a:gd name="T47" fmla="*/ 126 h 126"/>
              <a:gd name="T48" fmla="*/ 135 w 186"/>
              <a:gd name="T49" fmla="*/ 111 h 126"/>
              <a:gd name="T50" fmla="*/ 186 w 186"/>
              <a:gd name="T51" fmla="*/ 60 h 126"/>
              <a:gd name="T52" fmla="*/ 135 w 186"/>
              <a:gd name="T53" fmla="*/ 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5" name="Freeform 38"/>
          <p:cNvSpPr/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189 w 189"/>
              <a:gd name="T1" fmla="*/ 57 h 96"/>
              <a:gd name="T2" fmla="*/ 153 w 189"/>
              <a:gd name="T3" fmla="*/ 33 h 96"/>
              <a:gd name="T4" fmla="*/ 153 w 189"/>
              <a:gd name="T5" fmla="*/ 48 h 96"/>
              <a:gd name="T6" fmla="*/ 152 w 189"/>
              <a:gd name="T7" fmla="*/ 48 h 96"/>
              <a:gd name="T8" fmla="*/ 140 w 189"/>
              <a:gd name="T9" fmla="*/ 48 h 96"/>
              <a:gd name="T10" fmla="*/ 137 w 189"/>
              <a:gd name="T11" fmla="*/ 45 h 96"/>
              <a:gd name="T12" fmla="*/ 137 w 189"/>
              <a:gd name="T13" fmla="*/ 21 h 96"/>
              <a:gd name="T14" fmla="*/ 116 w 189"/>
              <a:gd name="T15" fmla="*/ 0 h 96"/>
              <a:gd name="T16" fmla="*/ 95 w 189"/>
              <a:gd name="T17" fmla="*/ 21 h 96"/>
              <a:gd name="T18" fmla="*/ 95 w 189"/>
              <a:gd name="T19" fmla="*/ 75 h 96"/>
              <a:gd name="T20" fmla="*/ 92 w 189"/>
              <a:gd name="T21" fmla="*/ 78 h 96"/>
              <a:gd name="T22" fmla="*/ 89 w 189"/>
              <a:gd name="T23" fmla="*/ 75 h 96"/>
              <a:gd name="T24" fmla="*/ 89 w 189"/>
              <a:gd name="T25" fmla="*/ 21 h 96"/>
              <a:gd name="T26" fmla="*/ 69 w 189"/>
              <a:gd name="T27" fmla="*/ 0 h 96"/>
              <a:gd name="T28" fmla="*/ 48 w 189"/>
              <a:gd name="T29" fmla="*/ 21 h 96"/>
              <a:gd name="T30" fmla="*/ 48 w 189"/>
              <a:gd name="T31" fmla="*/ 75 h 96"/>
              <a:gd name="T32" fmla="*/ 45 w 189"/>
              <a:gd name="T33" fmla="*/ 78 h 96"/>
              <a:gd name="T34" fmla="*/ 42 w 189"/>
              <a:gd name="T35" fmla="*/ 75 h 96"/>
              <a:gd name="T36" fmla="*/ 42 w 189"/>
              <a:gd name="T37" fmla="*/ 45 h 96"/>
              <a:gd name="T38" fmla="*/ 20 w 189"/>
              <a:gd name="T39" fmla="*/ 24 h 96"/>
              <a:gd name="T40" fmla="*/ 9 w 189"/>
              <a:gd name="T41" fmla="*/ 24 h 96"/>
              <a:gd name="T42" fmla="*/ 0 w 189"/>
              <a:gd name="T43" fmla="*/ 33 h 96"/>
              <a:gd name="T44" fmla="*/ 9 w 189"/>
              <a:gd name="T45" fmla="*/ 42 h 96"/>
              <a:gd name="T46" fmla="*/ 20 w 189"/>
              <a:gd name="T47" fmla="*/ 42 h 96"/>
              <a:gd name="T48" fmla="*/ 24 w 189"/>
              <a:gd name="T49" fmla="*/ 45 h 96"/>
              <a:gd name="T50" fmla="*/ 24 w 189"/>
              <a:gd name="T51" fmla="*/ 75 h 96"/>
              <a:gd name="T52" fmla="*/ 45 w 189"/>
              <a:gd name="T53" fmla="*/ 96 h 96"/>
              <a:gd name="T54" fmla="*/ 66 w 189"/>
              <a:gd name="T55" fmla="*/ 75 h 96"/>
              <a:gd name="T56" fmla="*/ 65 w 189"/>
              <a:gd name="T57" fmla="*/ 21 h 96"/>
              <a:gd name="T58" fmla="*/ 69 w 189"/>
              <a:gd name="T59" fmla="*/ 18 h 96"/>
              <a:gd name="T60" fmla="*/ 72 w 189"/>
              <a:gd name="T61" fmla="*/ 21 h 96"/>
              <a:gd name="T62" fmla="*/ 72 w 189"/>
              <a:gd name="T63" fmla="*/ 75 h 96"/>
              <a:gd name="T64" fmla="*/ 92 w 189"/>
              <a:gd name="T65" fmla="*/ 96 h 96"/>
              <a:gd name="T66" fmla="*/ 113 w 189"/>
              <a:gd name="T67" fmla="*/ 75 h 96"/>
              <a:gd name="T68" fmla="*/ 113 w 189"/>
              <a:gd name="T69" fmla="*/ 21 h 96"/>
              <a:gd name="T70" fmla="*/ 116 w 189"/>
              <a:gd name="T71" fmla="*/ 18 h 96"/>
              <a:gd name="T72" fmla="*/ 119 w 189"/>
              <a:gd name="T73" fmla="*/ 21 h 96"/>
              <a:gd name="T74" fmla="*/ 119 w 189"/>
              <a:gd name="T75" fmla="*/ 45 h 96"/>
              <a:gd name="T76" fmla="*/ 140 w 189"/>
              <a:gd name="T77" fmla="*/ 66 h 96"/>
              <a:gd name="T78" fmla="*/ 152 w 189"/>
              <a:gd name="T79" fmla="*/ 66 h 96"/>
              <a:gd name="T80" fmla="*/ 153 w 189"/>
              <a:gd name="T81" fmla="*/ 66 h 96"/>
              <a:gd name="T82" fmla="*/ 153 w 189"/>
              <a:gd name="T83" fmla="*/ 81 h 96"/>
              <a:gd name="T84" fmla="*/ 189 w 189"/>
              <a:gd name="T85" fmla="*/ 57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6" name="Freeform 39"/>
          <p:cNvSpPr/>
          <p:nvPr/>
        </p:nvSpPr>
        <p:spPr bwMode="auto">
          <a:xfrm>
            <a:off x="5708651" y="2628900"/>
            <a:ext cx="270933" cy="158751"/>
          </a:xfrm>
          <a:custGeom>
            <a:avLst/>
            <a:gdLst>
              <a:gd name="T0" fmla="*/ 90 w 90"/>
              <a:gd name="T1" fmla="*/ 28 h 52"/>
              <a:gd name="T2" fmla="*/ 54 w 90"/>
              <a:gd name="T3" fmla="*/ 4 h 52"/>
              <a:gd name="T4" fmla="*/ 54 w 90"/>
              <a:gd name="T5" fmla="*/ 19 h 52"/>
              <a:gd name="T6" fmla="*/ 53 w 90"/>
              <a:gd name="T7" fmla="*/ 19 h 52"/>
              <a:gd name="T8" fmla="*/ 28 w 90"/>
              <a:gd name="T9" fmla="*/ 19 h 52"/>
              <a:gd name="T10" fmla="*/ 12 w 90"/>
              <a:gd name="T11" fmla="*/ 0 h 52"/>
              <a:gd name="T12" fmla="*/ 0 w 90"/>
              <a:gd name="T13" fmla="*/ 14 h 52"/>
              <a:gd name="T14" fmla="*/ 17 w 90"/>
              <a:gd name="T15" fmla="*/ 34 h 52"/>
              <a:gd name="T16" fmla="*/ 24 w 90"/>
              <a:gd name="T17" fmla="*/ 37 h 52"/>
              <a:gd name="T18" fmla="*/ 53 w 90"/>
              <a:gd name="T19" fmla="*/ 37 h 52"/>
              <a:gd name="T20" fmla="*/ 54 w 90"/>
              <a:gd name="T21" fmla="*/ 37 h 52"/>
              <a:gd name="T22" fmla="*/ 54 w 90"/>
              <a:gd name="T23" fmla="*/ 52 h 52"/>
              <a:gd name="T24" fmla="*/ 90 w 90"/>
              <a:gd name="T25" fmla="*/ 2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7" name="Freeform 40"/>
          <p:cNvSpPr/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39 w 62"/>
              <a:gd name="T1" fmla="*/ 0 h 37"/>
              <a:gd name="T2" fmla="*/ 9 w 62"/>
              <a:gd name="T3" fmla="*/ 0 h 37"/>
              <a:gd name="T4" fmla="*/ 0 w 62"/>
              <a:gd name="T5" fmla="*/ 9 h 37"/>
              <a:gd name="T6" fmla="*/ 9 w 62"/>
              <a:gd name="T7" fmla="*/ 18 h 37"/>
              <a:gd name="T8" fmla="*/ 34 w 62"/>
              <a:gd name="T9" fmla="*/ 18 h 37"/>
              <a:gd name="T10" fmla="*/ 50 w 62"/>
              <a:gd name="T11" fmla="*/ 37 h 37"/>
              <a:gd name="T12" fmla="*/ 62 w 62"/>
              <a:gd name="T13" fmla="*/ 23 h 37"/>
              <a:gd name="T14" fmla="*/ 45 w 62"/>
              <a:gd name="T15" fmla="*/ 3 h 37"/>
              <a:gd name="T16" fmla="*/ 39 w 62"/>
              <a:gd name="T17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8" name="Freeform 41"/>
          <p:cNvSpPr/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160 w 160"/>
              <a:gd name="T1" fmla="*/ 24 h 99"/>
              <a:gd name="T2" fmla="*/ 124 w 160"/>
              <a:gd name="T3" fmla="*/ 0 h 99"/>
              <a:gd name="T4" fmla="*/ 124 w 160"/>
              <a:gd name="T5" fmla="*/ 15 h 99"/>
              <a:gd name="T6" fmla="*/ 123 w 160"/>
              <a:gd name="T7" fmla="*/ 15 h 99"/>
              <a:gd name="T8" fmla="*/ 94 w 160"/>
              <a:gd name="T9" fmla="*/ 15 h 99"/>
              <a:gd name="T10" fmla="*/ 87 w 160"/>
              <a:gd name="T11" fmla="*/ 18 h 99"/>
              <a:gd name="T12" fmla="*/ 35 w 160"/>
              <a:gd name="T13" fmla="*/ 81 h 99"/>
              <a:gd name="T14" fmla="*/ 9 w 160"/>
              <a:gd name="T15" fmla="*/ 81 h 99"/>
              <a:gd name="T16" fmla="*/ 0 w 160"/>
              <a:gd name="T17" fmla="*/ 90 h 99"/>
              <a:gd name="T18" fmla="*/ 9 w 160"/>
              <a:gd name="T19" fmla="*/ 99 h 99"/>
              <a:gd name="T20" fmla="*/ 40 w 160"/>
              <a:gd name="T21" fmla="*/ 99 h 99"/>
              <a:gd name="T22" fmla="*/ 46 w 160"/>
              <a:gd name="T23" fmla="*/ 96 h 99"/>
              <a:gd name="T24" fmla="*/ 98 w 160"/>
              <a:gd name="T25" fmla="*/ 33 h 99"/>
              <a:gd name="T26" fmla="*/ 123 w 160"/>
              <a:gd name="T27" fmla="*/ 33 h 99"/>
              <a:gd name="T28" fmla="*/ 124 w 160"/>
              <a:gd name="T29" fmla="*/ 33 h 99"/>
              <a:gd name="T30" fmla="*/ 124 w 160"/>
              <a:gd name="T31" fmla="*/ 48 h 99"/>
              <a:gd name="T32" fmla="*/ 160 w 160"/>
              <a:gd name="T33" fmla="*/ 24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9" name="Freeform 42"/>
          <p:cNvSpPr>
            <a:spLocks noEditPoints="1"/>
          </p:cNvSpPr>
          <p:nvPr/>
        </p:nvSpPr>
        <p:spPr bwMode="auto">
          <a:xfrm>
            <a:off x="6301317" y="2357967"/>
            <a:ext cx="520700" cy="520700"/>
          </a:xfrm>
          <a:custGeom>
            <a:avLst/>
            <a:gdLst>
              <a:gd name="T0" fmla="*/ 86 w 172"/>
              <a:gd name="T1" fmla="*/ 21 h 172"/>
              <a:gd name="T2" fmla="*/ 151 w 172"/>
              <a:gd name="T3" fmla="*/ 86 h 172"/>
              <a:gd name="T4" fmla="*/ 86 w 172"/>
              <a:gd name="T5" fmla="*/ 151 h 172"/>
              <a:gd name="T6" fmla="*/ 21 w 172"/>
              <a:gd name="T7" fmla="*/ 86 h 172"/>
              <a:gd name="T8" fmla="*/ 86 w 172"/>
              <a:gd name="T9" fmla="*/ 21 h 172"/>
              <a:gd name="T10" fmla="*/ 86 w 172"/>
              <a:gd name="T11" fmla="*/ 0 h 172"/>
              <a:gd name="T12" fmla="*/ 0 w 172"/>
              <a:gd name="T13" fmla="*/ 86 h 172"/>
              <a:gd name="T14" fmla="*/ 86 w 172"/>
              <a:gd name="T15" fmla="*/ 172 h 172"/>
              <a:gd name="T16" fmla="*/ 172 w 172"/>
              <a:gd name="T17" fmla="*/ 86 h 172"/>
              <a:gd name="T18" fmla="*/ 86 w 172"/>
              <a:gd name="T1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0" name="Freeform 43"/>
          <p:cNvSpPr/>
          <p:nvPr/>
        </p:nvSpPr>
        <p:spPr bwMode="auto">
          <a:xfrm>
            <a:off x="6532033" y="2455333"/>
            <a:ext cx="129117" cy="260351"/>
          </a:xfrm>
          <a:custGeom>
            <a:avLst/>
            <a:gdLst>
              <a:gd name="T0" fmla="*/ 33 w 44"/>
              <a:gd name="T1" fmla="*/ 86 h 86"/>
              <a:gd name="T2" fmla="*/ 25 w 44"/>
              <a:gd name="T3" fmla="*/ 83 h 86"/>
              <a:gd name="T4" fmla="*/ 3 w 44"/>
              <a:gd name="T5" fmla="*/ 62 h 86"/>
              <a:gd name="T6" fmla="*/ 0 w 44"/>
              <a:gd name="T7" fmla="*/ 54 h 86"/>
              <a:gd name="T8" fmla="*/ 0 w 44"/>
              <a:gd name="T9" fmla="*/ 54 h 86"/>
              <a:gd name="T10" fmla="*/ 0 w 44"/>
              <a:gd name="T11" fmla="*/ 54 h 86"/>
              <a:gd name="T12" fmla="*/ 0 w 44"/>
              <a:gd name="T13" fmla="*/ 11 h 86"/>
              <a:gd name="T14" fmla="*/ 11 w 44"/>
              <a:gd name="T15" fmla="*/ 0 h 86"/>
              <a:gd name="T16" fmla="*/ 22 w 44"/>
              <a:gd name="T17" fmla="*/ 11 h 86"/>
              <a:gd name="T18" fmla="*/ 22 w 44"/>
              <a:gd name="T19" fmla="*/ 50 h 86"/>
              <a:gd name="T20" fmla="*/ 40 w 44"/>
              <a:gd name="T21" fmla="*/ 68 h 86"/>
              <a:gd name="T22" fmla="*/ 40 w 44"/>
              <a:gd name="T23" fmla="*/ 83 h 86"/>
              <a:gd name="T24" fmla="*/ 33 w 44"/>
              <a:gd name="T25" fmla="*/ 8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1" name="Freeform 44"/>
          <p:cNvSpPr>
            <a:spLocks noEditPoints="1"/>
          </p:cNvSpPr>
          <p:nvPr/>
        </p:nvSpPr>
        <p:spPr bwMode="auto">
          <a:xfrm>
            <a:off x="7158567" y="2351617"/>
            <a:ext cx="510117" cy="510116"/>
          </a:xfrm>
          <a:custGeom>
            <a:avLst/>
            <a:gdLst>
              <a:gd name="T0" fmla="*/ 84 w 168"/>
              <a:gd name="T1" fmla="*/ 0 h 168"/>
              <a:gd name="T2" fmla="*/ 0 w 168"/>
              <a:gd name="T3" fmla="*/ 84 h 168"/>
              <a:gd name="T4" fmla="*/ 6 w 168"/>
              <a:gd name="T5" fmla="*/ 114 h 168"/>
              <a:gd name="T6" fmla="*/ 9 w 168"/>
              <a:gd name="T7" fmla="*/ 121 h 168"/>
              <a:gd name="T8" fmla="*/ 38 w 168"/>
              <a:gd name="T9" fmla="*/ 154 h 168"/>
              <a:gd name="T10" fmla="*/ 44 w 168"/>
              <a:gd name="T11" fmla="*/ 158 h 168"/>
              <a:gd name="T12" fmla="*/ 84 w 168"/>
              <a:gd name="T13" fmla="*/ 168 h 168"/>
              <a:gd name="T14" fmla="*/ 124 w 168"/>
              <a:gd name="T15" fmla="*/ 158 h 168"/>
              <a:gd name="T16" fmla="*/ 130 w 168"/>
              <a:gd name="T17" fmla="*/ 154 h 168"/>
              <a:gd name="T18" fmla="*/ 159 w 168"/>
              <a:gd name="T19" fmla="*/ 121 h 168"/>
              <a:gd name="T20" fmla="*/ 162 w 168"/>
              <a:gd name="T21" fmla="*/ 114 h 168"/>
              <a:gd name="T22" fmla="*/ 168 w 168"/>
              <a:gd name="T23" fmla="*/ 84 h 168"/>
              <a:gd name="T24" fmla="*/ 84 w 168"/>
              <a:gd name="T25" fmla="*/ 0 h 168"/>
              <a:gd name="T26" fmla="*/ 49 w 168"/>
              <a:gd name="T27" fmla="*/ 147 h 168"/>
              <a:gd name="T28" fmla="*/ 18 w 168"/>
              <a:gd name="T29" fmla="*/ 112 h 168"/>
              <a:gd name="T30" fmla="*/ 30 w 168"/>
              <a:gd name="T31" fmla="*/ 108 h 168"/>
              <a:gd name="T32" fmla="*/ 54 w 168"/>
              <a:gd name="T33" fmla="*/ 132 h 168"/>
              <a:gd name="T34" fmla="*/ 49 w 168"/>
              <a:gd name="T35" fmla="*/ 147 h 168"/>
              <a:gd name="T36" fmla="*/ 119 w 168"/>
              <a:gd name="T37" fmla="*/ 147 h 168"/>
              <a:gd name="T38" fmla="*/ 114 w 168"/>
              <a:gd name="T39" fmla="*/ 132 h 168"/>
              <a:gd name="T40" fmla="*/ 138 w 168"/>
              <a:gd name="T41" fmla="*/ 108 h 168"/>
              <a:gd name="T42" fmla="*/ 150 w 168"/>
              <a:gd name="T43" fmla="*/ 112 h 168"/>
              <a:gd name="T44" fmla="*/ 119 w 168"/>
              <a:gd name="T45" fmla="*/ 147 h 168"/>
              <a:gd name="T46" fmla="*/ 153 w 168"/>
              <a:gd name="T47" fmla="*/ 106 h 168"/>
              <a:gd name="T48" fmla="*/ 138 w 168"/>
              <a:gd name="T49" fmla="*/ 102 h 168"/>
              <a:gd name="T50" fmla="*/ 108 w 168"/>
              <a:gd name="T51" fmla="*/ 132 h 168"/>
              <a:gd name="T52" fmla="*/ 114 w 168"/>
              <a:gd name="T53" fmla="*/ 149 h 168"/>
              <a:gd name="T54" fmla="*/ 84 w 168"/>
              <a:gd name="T55" fmla="*/ 156 h 168"/>
              <a:gd name="T56" fmla="*/ 54 w 168"/>
              <a:gd name="T57" fmla="*/ 149 h 168"/>
              <a:gd name="T58" fmla="*/ 60 w 168"/>
              <a:gd name="T59" fmla="*/ 132 h 168"/>
              <a:gd name="T60" fmla="*/ 30 w 168"/>
              <a:gd name="T61" fmla="*/ 102 h 168"/>
              <a:gd name="T62" fmla="*/ 15 w 168"/>
              <a:gd name="T63" fmla="*/ 106 h 168"/>
              <a:gd name="T64" fmla="*/ 12 w 168"/>
              <a:gd name="T65" fmla="*/ 84 h 168"/>
              <a:gd name="T66" fmla="*/ 84 w 168"/>
              <a:gd name="T67" fmla="*/ 12 h 168"/>
              <a:gd name="T68" fmla="*/ 156 w 168"/>
              <a:gd name="T69" fmla="*/ 84 h 168"/>
              <a:gd name="T70" fmla="*/ 153 w 168"/>
              <a:gd name="T71" fmla="*/ 10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2" name="Oval 45"/>
          <p:cNvSpPr>
            <a:spLocks noChangeArrowheads="1"/>
          </p:cNvSpPr>
          <p:nvPr/>
        </p:nvSpPr>
        <p:spPr bwMode="auto">
          <a:xfrm>
            <a:off x="7393517" y="2423584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3" name="Freeform 46"/>
          <p:cNvSpPr/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10 w 14"/>
              <a:gd name="T1" fmla="*/ 2 h 14"/>
              <a:gd name="T2" fmla="*/ 2 w 14"/>
              <a:gd name="T3" fmla="*/ 4 h 14"/>
              <a:gd name="T4" fmla="*/ 4 w 14"/>
              <a:gd name="T5" fmla="*/ 12 h 14"/>
              <a:gd name="T6" fmla="*/ 12 w 14"/>
              <a:gd name="T7" fmla="*/ 10 h 14"/>
              <a:gd name="T8" fmla="*/ 10 w 14"/>
              <a:gd name="T9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4" name="Freeform 47"/>
          <p:cNvSpPr/>
          <p:nvPr/>
        </p:nvSpPr>
        <p:spPr bwMode="auto">
          <a:xfrm>
            <a:off x="7535333" y="2501900"/>
            <a:ext cx="40217" cy="44451"/>
          </a:xfrm>
          <a:custGeom>
            <a:avLst/>
            <a:gdLst>
              <a:gd name="T0" fmla="*/ 4 w 14"/>
              <a:gd name="T1" fmla="*/ 2 h 14"/>
              <a:gd name="T2" fmla="*/ 2 w 14"/>
              <a:gd name="T3" fmla="*/ 10 h 14"/>
              <a:gd name="T4" fmla="*/ 10 w 14"/>
              <a:gd name="T5" fmla="*/ 12 h 14"/>
              <a:gd name="T6" fmla="*/ 12 w 14"/>
              <a:gd name="T7" fmla="*/ 4 h 14"/>
              <a:gd name="T8" fmla="*/ 4 w 14"/>
              <a:gd name="T9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5" name="Oval 48"/>
          <p:cNvSpPr>
            <a:spLocks noChangeArrowheads="1"/>
          </p:cNvSpPr>
          <p:nvPr/>
        </p:nvSpPr>
        <p:spPr bwMode="auto">
          <a:xfrm>
            <a:off x="7558617" y="2588684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6" name="Freeform 49"/>
          <p:cNvSpPr/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12 w 14"/>
              <a:gd name="T1" fmla="*/ 4 h 14"/>
              <a:gd name="T2" fmla="*/ 4 w 14"/>
              <a:gd name="T3" fmla="*/ 2 h 14"/>
              <a:gd name="T4" fmla="*/ 2 w 14"/>
              <a:gd name="T5" fmla="*/ 10 h 14"/>
              <a:gd name="T6" fmla="*/ 10 w 14"/>
              <a:gd name="T7" fmla="*/ 12 h 14"/>
              <a:gd name="T8" fmla="*/ 12 w 14"/>
              <a:gd name="T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7" name="Freeform 50"/>
          <p:cNvSpPr/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10 w 14"/>
              <a:gd name="T1" fmla="*/ 2 h 14"/>
              <a:gd name="T2" fmla="*/ 2 w 14"/>
              <a:gd name="T3" fmla="*/ 4 h 14"/>
              <a:gd name="T4" fmla="*/ 4 w 14"/>
              <a:gd name="T5" fmla="*/ 12 h 14"/>
              <a:gd name="T6" fmla="*/ 12 w 14"/>
              <a:gd name="T7" fmla="*/ 10 h 14"/>
              <a:gd name="T8" fmla="*/ 10 w 14"/>
              <a:gd name="T9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8" name="Oval 51"/>
          <p:cNvSpPr>
            <a:spLocks noChangeArrowheads="1"/>
          </p:cNvSpPr>
          <p:nvPr/>
        </p:nvSpPr>
        <p:spPr bwMode="auto">
          <a:xfrm>
            <a:off x="7230533" y="2588684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9" name="Freeform 52"/>
          <p:cNvSpPr/>
          <p:nvPr/>
        </p:nvSpPr>
        <p:spPr bwMode="auto">
          <a:xfrm>
            <a:off x="7342717" y="2518833"/>
            <a:ext cx="105833" cy="141817"/>
          </a:xfrm>
          <a:custGeom>
            <a:avLst/>
            <a:gdLst>
              <a:gd name="T0" fmla="*/ 24 w 35"/>
              <a:gd name="T1" fmla="*/ 23 h 47"/>
              <a:gd name="T2" fmla="*/ 0 w 35"/>
              <a:gd name="T3" fmla="*/ 0 h 47"/>
              <a:gd name="T4" fmla="*/ 12 w 35"/>
              <a:gd name="T5" fmla="*/ 31 h 47"/>
              <a:gd name="T6" fmla="*/ 11 w 35"/>
              <a:gd name="T7" fmla="*/ 35 h 47"/>
              <a:gd name="T8" fmla="*/ 23 w 35"/>
              <a:gd name="T9" fmla="*/ 47 h 47"/>
              <a:gd name="T10" fmla="*/ 29 w 35"/>
              <a:gd name="T11" fmla="*/ 45 h 47"/>
              <a:gd name="T12" fmla="*/ 30 w 35"/>
              <a:gd name="T13" fmla="*/ 45 h 47"/>
              <a:gd name="T14" fmla="*/ 30 w 35"/>
              <a:gd name="T15" fmla="*/ 45 h 47"/>
              <a:gd name="T16" fmla="*/ 35 w 35"/>
              <a:gd name="T17" fmla="*/ 35 h 47"/>
              <a:gd name="T18" fmla="*/ 24 w 35"/>
              <a:gd name="T19" fmla="*/ 23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0" name="Freeform 53"/>
          <p:cNvSpPr>
            <a:spLocks noEditPoints="1"/>
          </p:cNvSpPr>
          <p:nvPr/>
        </p:nvSpPr>
        <p:spPr bwMode="auto">
          <a:xfrm>
            <a:off x="8011584" y="2330451"/>
            <a:ext cx="550333" cy="552449"/>
          </a:xfrm>
          <a:custGeom>
            <a:avLst/>
            <a:gdLst>
              <a:gd name="T0" fmla="*/ 91 w 182"/>
              <a:gd name="T1" fmla="*/ 0 h 182"/>
              <a:gd name="T2" fmla="*/ 0 w 182"/>
              <a:gd name="T3" fmla="*/ 91 h 182"/>
              <a:gd name="T4" fmla="*/ 91 w 182"/>
              <a:gd name="T5" fmla="*/ 182 h 182"/>
              <a:gd name="T6" fmla="*/ 182 w 182"/>
              <a:gd name="T7" fmla="*/ 91 h 182"/>
              <a:gd name="T8" fmla="*/ 91 w 182"/>
              <a:gd name="T9" fmla="*/ 0 h 182"/>
              <a:gd name="T10" fmla="*/ 91 w 182"/>
              <a:gd name="T11" fmla="*/ 161 h 182"/>
              <a:gd name="T12" fmla="*/ 21 w 182"/>
              <a:gd name="T13" fmla="*/ 91 h 182"/>
              <a:gd name="T14" fmla="*/ 91 w 182"/>
              <a:gd name="T15" fmla="*/ 21 h 182"/>
              <a:gd name="T16" fmla="*/ 161 w 182"/>
              <a:gd name="T17" fmla="*/ 91 h 182"/>
              <a:gd name="T18" fmla="*/ 91 w 182"/>
              <a:gd name="T19" fmla="*/ 161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1" name="Freeform 54"/>
          <p:cNvSpPr>
            <a:spLocks noEditPoints="1"/>
          </p:cNvSpPr>
          <p:nvPr/>
        </p:nvSpPr>
        <p:spPr bwMode="auto">
          <a:xfrm>
            <a:off x="8166100" y="2484967"/>
            <a:ext cx="243417" cy="243417"/>
          </a:xfrm>
          <a:custGeom>
            <a:avLst/>
            <a:gdLst>
              <a:gd name="T0" fmla="*/ 0 w 71"/>
              <a:gd name="T1" fmla="*/ 71 h 71"/>
              <a:gd name="T2" fmla="*/ 48 w 71"/>
              <a:gd name="T3" fmla="*/ 49 h 71"/>
              <a:gd name="T4" fmla="*/ 71 w 71"/>
              <a:gd name="T5" fmla="*/ 0 h 71"/>
              <a:gd name="T6" fmla="*/ 22 w 71"/>
              <a:gd name="T7" fmla="*/ 22 h 71"/>
              <a:gd name="T8" fmla="*/ 0 w 71"/>
              <a:gd name="T9" fmla="*/ 71 h 71"/>
              <a:gd name="T10" fmla="*/ 44 w 71"/>
              <a:gd name="T11" fmla="*/ 44 h 71"/>
              <a:gd name="T12" fmla="*/ 9 w 71"/>
              <a:gd name="T13" fmla="*/ 62 h 71"/>
              <a:gd name="T14" fmla="*/ 26 w 71"/>
              <a:gd name="T15" fmla="*/ 27 h 71"/>
              <a:gd name="T16" fmla="*/ 44 w 71"/>
              <a:gd name="T17" fmla="*/ 44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2" name="Freeform 55"/>
          <p:cNvSpPr>
            <a:spLocks noEditPoints="1"/>
          </p:cNvSpPr>
          <p:nvPr/>
        </p:nvSpPr>
        <p:spPr bwMode="auto">
          <a:xfrm>
            <a:off x="8917517" y="2400300"/>
            <a:ext cx="436033" cy="438151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79 w 144"/>
              <a:gd name="T11" fmla="*/ 129 h 144"/>
              <a:gd name="T12" fmla="*/ 79 w 144"/>
              <a:gd name="T13" fmla="*/ 108 h 144"/>
              <a:gd name="T14" fmla="*/ 65 w 144"/>
              <a:gd name="T15" fmla="*/ 108 h 144"/>
              <a:gd name="T16" fmla="*/ 65 w 144"/>
              <a:gd name="T17" fmla="*/ 129 h 144"/>
              <a:gd name="T18" fmla="*/ 15 w 144"/>
              <a:gd name="T19" fmla="*/ 79 h 144"/>
              <a:gd name="T20" fmla="*/ 36 w 144"/>
              <a:gd name="T21" fmla="*/ 79 h 144"/>
              <a:gd name="T22" fmla="*/ 36 w 144"/>
              <a:gd name="T23" fmla="*/ 65 h 144"/>
              <a:gd name="T24" fmla="*/ 15 w 144"/>
              <a:gd name="T25" fmla="*/ 65 h 144"/>
              <a:gd name="T26" fmla="*/ 65 w 144"/>
              <a:gd name="T27" fmla="*/ 15 h 144"/>
              <a:gd name="T28" fmla="*/ 65 w 144"/>
              <a:gd name="T29" fmla="*/ 36 h 144"/>
              <a:gd name="T30" fmla="*/ 79 w 144"/>
              <a:gd name="T31" fmla="*/ 36 h 144"/>
              <a:gd name="T32" fmla="*/ 79 w 144"/>
              <a:gd name="T33" fmla="*/ 15 h 144"/>
              <a:gd name="T34" fmla="*/ 129 w 144"/>
              <a:gd name="T35" fmla="*/ 65 h 144"/>
              <a:gd name="T36" fmla="*/ 108 w 144"/>
              <a:gd name="T37" fmla="*/ 65 h 144"/>
              <a:gd name="T38" fmla="*/ 108 w 144"/>
              <a:gd name="T39" fmla="*/ 79 h 144"/>
              <a:gd name="T40" fmla="*/ 129 w 144"/>
              <a:gd name="T41" fmla="*/ 79 h 144"/>
              <a:gd name="T42" fmla="*/ 79 w 144"/>
              <a:gd name="T43" fmla="*/ 12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3" name="Freeform 56"/>
          <p:cNvSpPr/>
          <p:nvPr/>
        </p:nvSpPr>
        <p:spPr bwMode="auto">
          <a:xfrm>
            <a:off x="9931400" y="2518833"/>
            <a:ext cx="82551" cy="196851"/>
          </a:xfrm>
          <a:custGeom>
            <a:avLst/>
            <a:gdLst>
              <a:gd name="T0" fmla="*/ 21 w 28"/>
              <a:gd name="T1" fmla="*/ 31 h 65"/>
              <a:gd name="T2" fmla="*/ 21 w 28"/>
              <a:gd name="T3" fmla="*/ 0 h 65"/>
              <a:gd name="T4" fmla="*/ 7 w 28"/>
              <a:gd name="T5" fmla="*/ 0 h 65"/>
              <a:gd name="T6" fmla="*/ 7 w 28"/>
              <a:gd name="T7" fmla="*/ 31 h 65"/>
              <a:gd name="T8" fmla="*/ 0 w 28"/>
              <a:gd name="T9" fmla="*/ 43 h 65"/>
              <a:gd name="T10" fmla="*/ 7 w 28"/>
              <a:gd name="T11" fmla="*/ 56 h 65"/>
              <a:gd name="T12" fmla="*/ 7 w 28"/>
              <a:gd name="T13" fmla="*/ 65 h 65"/>
              <a:gd name="T14" fmla="*/ 21 w 28"/>
              <a:gd name="T15" fmla="*/ 65 h 65"/>
              <a:gd name="T16" fmla="*/ 21 w 28"/>
              <a:gd name="T17" fmla="*/ 56 h 65"/>
              <a:gd name="T18" fmla="*/ 28 w 28"/>
              <a:gd name="T19" fmla="*/ 43 h 65"/>
              <a:gd name="T20" fmla="*/ 21 w 28"/>
              <a:gd name="T21" fmla="*/ 3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4" name="Freeform 57"/>
          <p:cNvSpPr>
            <a:spLocks noEditPoints="1"/>
          </p:cNvSpPr>
          <p:nvPr/>
        </p:nvSpPr>
        <p:spPr bwMode="auto">
          <a:xfrm>
            <a:off x="9734551" y="2319867"/>
            <a:ext cx="478367" cy="573617"/>
          </a:xfrm>
          <a:custGeom>
            <a:avLst/>
            <a:gdLst>
              <a:gd name="T0" fmla="*/ 142 w 158"/>
              <a:gd name="T1" fmla="*/ 61 h 188"/>
              <a:gd name="T2" fmla="*/ 158 w 158"/>
              <a:gd name="T3" fmla="*/ 45 h 188"/>
              <a:gd name="T4" fmla="*/ 143 w 158"/>
              <a:gd name="T5" fmla="*/ 30 h 188"/>
              <a:gd name="T6" fmla="*/ 127 w 158"/>
              <a:gd name="T7" fmla="*/ 45 h 188"/>
              <a:gd name="T8" fmla="*/ 86 w 158"/>
              <a:gd name="T9" fmla="*/ 30 h 188"/>
              <a:gd name="T10" fmla="*/ 86 w 158"/>
              <a:gd name="T11" fmla="*/ 15 h 188"/>
              <a:gd name="T12" fmla="*/ 93 w 158"/>
              <a:gd name="T13" fmla="*/ 15 h 188"/>
              <a:gd name="T14" fmla="*/ 93 w 158"/>
              <a:gd name="T15" fmla="*/ 0 h 188"/>
              <a:gd name="T16" fmla="*/ 65 w 158"/>
              <a:gd name="T17" fmla="*/ 0 h 188"/>
              <a:gd name="T18" fmla="*/ 65 w 158"/>
              <a:gd name="T19" fmla="*/ 15 h 188"/>
              <a:gd name="T20" fmla="*/ 72 w 158"/>
              <a:gd name="T21" fmla="*/ 15 h 188"/>
              <a:gd name="T22" fmla="*/ 72 w 158"/>
              <a:gd name="T23" fmla="*/ 30 h 188"/>
              <a:gd name="T24" fmla="*/ 0 w 158"/>
              <a:gd name="T25" fmla="*/ 108 h 188"/>
              <a:gd name="T26" fmla="*/ 79 w 158"/>
              <a:gd name="T27" fmla="*/ 188 h 188"/>
              <a:gd name="T28" fmla="*/ 158 w 158"/>
              <a:gd name="T29" fmla="*/ 108 h 188"/>
              <a:gd name="T30" fmla="*/ 142 w 158"/>
              <a:gd name="T31" fmla="*/ 61 h 188"/>
              <a:gd name="T32" fmla="*/ 79 w 158"/>
              <a:gd name="T33" fmla="*/ 173 h 188"/>
              <a:gd name="T34" fmla="*/ 14 w 158"/>
              <a:gd name="T35" fmla="*/ 108 h 188"/>
              <a:gd name="T36" fmla="*/ 79 w 158"/>
              <a:gd name="T37" fmla="*/ 44 h 188"/>
              <a:gd name="T38" fmla="*/ 144 w 158"/>
              <a:gd name="T39" fmla="*/ 108 h 188"/>
              <a:gd name="T40" fmla="*/ 79 w 158"/>
              <a:gd name="T41" fmla="*/ 173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5" name="Freeform 58"/>
          <p:cNvSpPr/>
          <p:nvPr/>
        </p:nvSpPr>
        <p:spPr bwMode="auto">
          <a:xfrm>
            <a:off x="1327151" y="3177117"/>
            <a:ext cx="179916" cy="275167"/>
          </a:xfrm>
          <a:custGeom>
            <a:avLst/>
            <a:gdLst>
              <a:gd name="T0" fmla="*/ 37 w 53"/>
              <a:gd name="T1" fmla="*/ 48 h 80"/>
              <a:gd name="T2" fmla="*/ 37 w 53"/>
              <a:gd name="T3" fmla="*/ 0 h 80"/>
              <a:gd name="T4" fmla="*/ 16 w 53"/>
              <a:gd name="T5" fmla="*/ 0 h 80"/>
              <a:gd name="T6" fmla="*/ 16 w 53"/>
              <a:gd name="T7" fmla="*/ 48 h 80"/>
              <a:gd name="T8" fmla="*/ 0 w 53"/>
              <a:gd name="T9" fmla="*/ 48 h 80"/>
              <a:gd name="T10" fmla="*/ 27 w 53"/>
              <a:gd name="T11" fmla="*/ 80 h 80"/>
              <a:gd name="T12" fmla="*/ 53 w 53"/>
              <a:gd name="T13" fmla="*/ 48 h 80"/>
              <a:gd name="T14" fmla="*/ 37 w 53"/>
              <a:gd name="T15" fmla="*/ 48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6" name="Freeform 59"/>
          <p:cNvSpPr/>
          <p:nvPr/>
        </p:nvSpPr>
        <p:spPr bwMode="auto">
          <a:xfrm>
            <a:off x="1200151" y="3215217"/>
            <a:ext cx="433916" cy="400049"/>
          </a:xfrm>
          <a:custGeom>
            <a:avLst/>
            <a:gdLst>
              <a:gd name="T0" fmla="*/ 99 w 127"/>
              <a:gd name="T1" fmla="*/ 0 h 117"/>
              <a:gd name="T2" fmla="*/ 85 w 127"/>
              <a:gd name="T3" fmla="*/ 0 h 117"/>
              <a:gd name="T4" fmla="*/ 85 w 127"/>
              <a:gd name="T5" fmla="*/ 10 h 117"/>
              <a:gd name="T6" fmla="*/ 92 w 127"/>
              <a:gd name="T7" fmla="*/ 10 h 117"/>
              <a:gd name="T8" fmla="*/ 116 w 127"/>
              <a:gd name="T9" fmla="*/ 63 h 117"/>
              <a:gd name="T10" fmla="*/ 88 w 127"/>
              <a:gd name="T11" fmla="*/ 63 h 117"/>
              <a:gd name="T12" fmla="*/ 77 w 127"/>
              <a:gd name="T13" fmla="*/ 79 h 117"/>
              <a:gd name="T14" fmla="*/ 50 w 127"/>
              <a:gd name="T15" fmla="*/ 79 h 117"/>
              <a:gd name="T16" fmla="*/ 40 w 127"/>
              <a:gd name="T17" fmla="*/ 63 h 117"/>
              <a:gd name="T18" fmla="*/ 12 w 127"/>
              <a:gd name="T19" fmla="*/ 63 h 117"/>
              <a:gd name="T20" fmla="*/ 35 w 127"/>
              <a:gd name="T21" fmla="*/ 10 h 117"/>
              <a:gd name="T22" fmla="*/ 43 w 127"/>
              <a:gd name="T23" fmla="*/ 10 h 117"/>
              <a:gd name="T24" fmla="*/ 43 w 127"/>
              <a:gd name="T25" fmla="*/ 0 h 117"/>
              <a:gd name="T26" fmla="*/ 28 w 127"/>
              <a:gd name="T27" fmla="*/ 0 h 117"/>
              <a:gd name="T28" fmla="*/ 0 w 127"/>
              <a:gd name="T29" fmla="*/ 63 h 117"/>
              <a:gd name="T30" fmla="*/ 0 w 127"/>
              <a:gd name="T31" fmla="*/ 117 h 117"/>
              <a:gd name="T32" fmla="*/ 127 w 127"/>
              <a:gd name="T33" fmla="*/ 117 h 117"/>
              <a:gd name="T34" fmla="*/ 127 w 127"/>
              <a:gd name="T35" fmla="*/ 63 h 117"/>
              <a:gd name="T36" fmla="*/ 99 w 127"/>
              <a:gd name="T37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7" name="Freeform 60"/>
          <p:cNvSpPr/>
          <p:nvPr/>
        </p:nvSpPr>
        <p:spPr bwMode="auto">
          <a:xfrm>
            <a:off x="2125133" y="3263900"/>
            <a:ext cx="406400" cy="167217"/>
          </a:xfrm>
          <a:custGeom>
            <a:avLst/>
            <a:gdLst>
              <a:gd name="T0" fmla="*/ 67 w 134"/>
              <a:gd name="T1" fmla="*/ 56 h 56"/>
              <a:gd name="T2" fmla="*/ 134 w 134"/>
              <a:gd name="T3" fmla="*/ 0 h 56"/>
              <a:gd name="T4" fmla="*/ 133 w 134"/>
              <a:gd name="T5" fmla="*/ 0 h 56"/>
              <a:gd name="T6" fmla="*/ 1 w 134"/>
              <a:gd name="T7" fmla="*/ 0 h 56"/>
              <a:gd name="T8" fmla="*/ 0 w 134"/>
              <a:gd name="T9" fmla="*/ 0 h 56"/>
              <a:gd name="T10" fmla="*/ 67 w 134"/>
              <a:gd name="T11" fmla="*/ 56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8" name="Freeform 61"/>
          <p:cNvSpPr/>
          <p:nvPr/>
        </p:nvSpPr>
        <p:spPr bwMode="auto">
          <a:xfrm>
            <a:off x="2402417" y="3272367"/>
            <a:ext cx="143933" cy="264584"/>
          </a:xfrm>
          <a:custGeom>
            <a:avLst/>
            <a:gdLst>
              <a:gd name="T0" fmla="*/ 48 w 48"/>
              <a:gd name="T1" fmla="*/ 2 h 87"/>
              <a:gd name="T2" fmla="*/ 48 w 48"/>
              <a:gd name="T3" fmla="*/ 0 h 87"/>
              <a:gd name="T4" fmla="*/ 0 w 48"/>
              <a:gd name="T5" fmla="*/ 40 h 87"/>
              <a:gd name="T6" fmla="*/ 48 w 48"/>
              <a:gd name="T7" fmla="*/ 87 h 87"/>
              <a:gd name="T8" fmla="*/ 48 w 48"/>
              <a:gd name="T9" fmla="*/ 86 h 87"/>
              <a:gd name="T10" fmla="*/ 48 w 48"/>
              <a:gd name="T11" fmla="*/ 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9" name="Freeform 62"/>
          <p:cNvSpPr/>
          <p:nvPr/>
        </p:nvSpPr>
        <p:spPr bwMode="auto">
          <a:xfrm>
            <a:off x="2110317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2 h 87"/>
              <a:gd name="T4" fmla="*/ 0 w 48"/>
              <a:gd name="T5" fmla="*/ 86 h 87"/>
              <a:gd name="T6" fmla="*/ 0 w 48"/>
              <a:gd name="T7" fmla="*/ 87 h 87"/>
              <a:gd name="T8" fmla="*/ 48 w 48"/>
              <a:gd name="T9" fmla="*/ 40 h 87"/>
              <a:gd name="T10" fmla="*/ 0 w 48"/>
              <a:gd name="T11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0" name="Freeform 63"/>
          <p:cNvSpPr/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86 w 134"/>
              <a:gd name="T1" fmla="*/ 0 h 48"/>
              <a:gd name="T2" fmla="*/ 69 w 134"/>
              <a:gd name="T3" fmla="*/ 14 h 48"/>
              <a:gd name="T4" fmla="*/ 67 w 134"/>
              <a:gd name="T5" fmla="*/ 15 h 48"/>
              <a:gd name="T6" fmla="*/ 65 w 134"/>
              <a:gd name="T7" fmla="*/ 14 h 48"/>
              <a:gd name="T8" fmla="*/ 48 w 134"/>
              <a:gd name="T9" fmla="*/ 0 h 48"/>
              <a:gd name="T10" fmla="*/ 0 w 134"/>
              <a:gd name="T11" fmla="*/ 48 h 48"/>
              <a:gd name="T12" fmla="*/ 1 w 134"/>
              <a:gd name="T13" fmla="*/ 48 h 48"/>
              <a:gd name="T14" fmla="*/ 133 w 134"/>
              <a:gd name="T15" fmla="*/ 48 h 48"/>
              <a:gd name="T16" fmla="*/ 134 w 134"/>
              <a:gd name="T17" fmla="*/ 48 h 48"/>
              <a:gd name="T18" fmla="*/ 86 w 134"/>
              <a:gd name="T1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1" name="Freeform 64"/>
          <p:cNvSpPr>
            <a:spLocks noEditPoints="1"/>
          </p:cNvSpPr>
          <p:nvPr/>
        </p:nvSpPr>
        <p:spPr bwMode="auto">
          <a:xfrm>
            <a:off x="3062817" y="3210984"/>
            <a:ext cx="397933" cy="397933"/>
          </a:xfrm>
          <a:custGeom>
            <a:avLst/>
            <a:gdLst>
              <a:gd name="T0" fmla="*/ 123 w 131"/>
              <a:gd name="T1" fmla="*/ 72 h 131"/>
              <a:gd name="T2" fmla="*/ 51 w 131"/>
              <a:gd name="T3" fmla="*/ 0 h 131"/>
              <a:gd name="T4" fmla="*/ 0 w 131"/>
              <a:gd name="T5" fmla="*/ 0 h 131"/>
              <a:gd name="T6" fmla="*/ 0 w 131"/>
              <a:gd name="T7" fmla="*/ 51 h 131"/>
              <a:gd name="T8" fmla="*/ 72 w 131"/>
              <a:gd name="T9" fmla="*/ 123 h 131"/>
              <a:gd name="T10" fmla="*/ 89 w 131"/>
              <a:gd name="T11" fmla="*/ 123 h 131"/>
              <a:gd name="T12" fmla="*/ 123 w 131"/>
              <a:gd name="T13" fmla="*/ 89 h 131"/>
              <a:gd name="T14" fmla="*/ 123 w 131"/>
              <a:gd name="T15" fmla="*/ 72 h 131"/>
              <a:gd name="T16" fmla="*/ 34 w 131"/>
              <a:gd name="T17" fmla="*/ 34 h 131"/>
              <a:gd name="T18" fmla="*/ 17 w 131"/>
              <a:gd name="T19" fmla="*/ 34 h 131"/>
              <a:gd name="T20" fmla="*/ 17 w 131"/>
              <a:gd name="T21" fmla="*/ 17 h 131"/>
              <a:gd name="T22" fmla="*/ 34 w 131"/>
              <a:gd name="T23" fmla="*/ 17 h 131"/>
              <a:gd name="T24" fmla="*/ 34 w 131"/>
              <a:gd name="T25" fmla="*/ 34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2" name="Oval 65"/>
          <p:cNvSpPr>
            <a:spLocks noChangeArrowheads="1"/>
          </p:cNvSpPr>
          <p:nvPr/>
        </p:nvSpPr>
        <p:spPr bwMode="auto">
          <a:xfrm>
            <a:off x="4042833" y="3365500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3" name="Freeform 66"/>
          <p:cNvSpPr>
            <a:spLocks noEditPoints="1"/>
          </p:cNvSpPr>
          <p:nvPr/>
        </p:nvSpPr>
        <p:spPr bwMode="auto">
          <a:xfrm>
            <a:off x="3862917" y="3255433"/>
            <a:ext cx="433916" cy="292100"/>
          </a:xfrm>
          <a:custGeom>
            <a:avLst/>
            <a:gdLst>
              <a:gd name="T0" fmla="*/ 72 w 144"/>
              <a:gd name="T1" fmla="*/ 0 h 96"/>
              <a:gd name="T2" fmla="*/ 0 w 144"/>
              <a:gd name="T3" fmla="*/ 48 h 96"/>
              <a:gd name="T4" fmla="*/ 72 w 144"/>
              <a:gd name="T5" fmla="*/ 96 h 96"/>
              <a:gd name="T6" fmla="*/ 144 w 144"/>
              <a:gd name="T7" fmla="*/ 48 h 96"/>
              <a:gd name="T8" fmla="*/ 72 w 144"/>
              <a:gd name="T9" fmla="*/ 0 h 96"/>
              <a:gd name="T10" fmla="*/ 72 w 144"/>
              <a:gd name="T11" fmla="*/ 78 h 96"/>
              <a:gd name="T12" fmla="*/ 42 w 144"/>
              <a:gd name="T13" fmla="*/ 48 h 96"/>
              <a:gd name="T14" fmla="*/ 72 w 144"/>
              <a:gd name="T15" fmla="*/ 18 h 96"/>
              <a:gd name="T16" fmla="*/ 102 w 144"/>
              <a:gd name="T17" fmla="*/ 48 h 96"/>
              <a:gd name="T18" fmla="*/ 72 w 144"/>
              <a:gd name="T19" fmla="*/ 78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4" name="Oval 67"/>
          <p:cNvSpPr>
            <a:spLocks noChangeArrowheads="1"/>
          </p:cNvSpPr>
          <p:nvPr/>
        </p:nvSpPr>
        <p:spPr bwMode="auto">
          <a:xfrm>
            <a:off x="4809067" y="3352800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5" name="Freeform 68"/>
          <p:cNvSpPr>
            <a:spLocks noEditPoints="1"/>
          </p:cNvSpPr>
          <p:nvPr/>
        </p:nvSpPr>
        <p:spPr bwMode="auto">
          <a:xfrm>
            <a:off x="4699000" y="3246967"/>
            <a:ext cx="292100" cy="289984"/>
          </a:xfrm>
          <a:custGeom>
            <a:avLst/>
            <a:gdLst>
              <a:gd name="T0" fmla="*/ 48 w 96"/>
              <a:gd name="T1" fmla="*/ 18 h 96"/>
              <a:gd name="T2" fmla="*/ 78 w 96"/>
              <a:gd name="T3" fmla="*/ 48 h 96"/>
              <a:gd name="T4" fmla="*/ 48 w 96"/>
              <a:gd name="T5" fmla="*/ 78 h 96"/>
              <a:gd name="T6" fmla="*/ 18 w 96"/>
              <a:gd name="T7" fmla="*/ 48 h 96"/>
              <a:gd name="T8" fmla="*/ 48 w 96"/>
              <a:gd name="T9" fmla="*/ 18 h 96"/>
              <a:gd name="T10" fmla="*/ 48 w 96"/>
              <a:gd name="T11" fmla="*/ 0 h 96"/>
              <a:gd name="T12" fmla="*/ 0 w 96"/>
              <a:gd name="T13" fmla="*/ 48 h 96"/>
              <a:gd name="T14" fmla="*/ 48 w 96"/>
              <a:gd name="T15" fmla="*/ 96 h 96"/>
              <a:gd name="T16" fmla="*/ 96 w 96"/>
              <a:gd name="T17" fmla="*/ 48 h 96"/>
              <a:gd name="T18" fmla="*/ 48 w 96"/>
              <a:gd name="T19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6" name="Freeform 69"/>
          <p:cNvSpPr>
            <a:spLocks noEditPoints="1"/>
          </p:cNvSpPr>
          <p:nvPr/>
        </p:nvSpPr>
        <p:spPr bwMode="auto">
          <a:xfrm>
            <a:off x="4591051" y="3136900"/>
            <a:ext cx="510116" cy="505884"/>
          </a:xfrm>
          <a:custGeom>
            <a:avLst/>
            <a:gdLst>
              <a:gd name="T0" fmla="*/ 84 w 168"/>
              <a:gd name="T1" fmla="*/ 18 h 168"/>
              <a:gd name="T2" fmla="*/ 150 w 168"/>
              <a:gd name="T3" fmla="*/ 84 h 168"/>
              <a:gd name="T4" fmla="*/ 84 w 168"/>
              <a:gd name="T5" fmla="*/ 150 h 168"/>
              <a:gd name="T6" fmla="*/ 18 w 168"/>
              <a:gd name="T7" fmla="*/ 84 h 168"/>
              <a:gd name="T8" fmla="*/ 84 w 168"/>
              <a:gd name="T9" fmla="*/ 18 h 168"/>
              <a:gd name="T10" fmla="*/ 84 w 168"/>
              <a:gd name="T11" fmla="*/ 0 h 168"/>
              <a:gd name="T12" fmla="*/ 0 w 168"/>
              <a:gd name="T13" fmla="*/ 84 h 168"/>
              <a:gd name="T14" fmla="*/ 84 w 168"/>
              <a:gd name="T15" fmla="*/ 168 h 168"/>
              <a:gd name="T16" fmla="*/ 168 w 168"/>
              <a:gd name="T17" fmla="*/ 84 h 168"/>
              <a:gd name="T18" fmla="*/ 84 w 168"/>
              <a:gd name="T1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7" name="Freeform 70"/>
          <p:cNvSpPr/>
          <p:nvPr/>
        </p:nvSpPr>
        <p:spPr bwMode="auto">
          <a:xfrm>
            <a:off x="5494867" y="3166533"/>
            <a:ext cx="472017" cy="448733"/>
          </a:xfrm>
          <a:custGeom>
            <a:avLst/>
            <a:gdLst>
              <a:gd name="T0" fmla="*/ 69 w 138"/>
              <a:gd name="T1" fmla="*/ 0 h 131"/>
              <a:gd name="T2" fmla="*/ 86 w 138"/>
              <a:gd name="T3" fmla="*/ 48 h 131"/>
              <a:gd name="T4" fmla="*/ 138 w 138"/>
              <a:gd name="T5" fmla="*/ 49 h 131"/>
              <a:gd name="T6" fmla="*/ 96 w 138"/>
              <a:gd name="T7" fmla="*/ 81 h 131"/>
              <a:gd name="T8" fmla="*/ 111 w 138"/>
              <a:gd name="T9" fmla="*/ 131 h 131"/>
              <a:gd name="T10" fmla="*/ 69 w 138"/>
              <a:gd name="T11" fmla="*/ 101 h 131"/>
              <a:gd name="T12" fmla="*/ 26 w 138"/>
              <a:gd name="T13" fmla="*/ 131 h 131"/>
              <a:gd name="T14" fmla="*/ 41 w 138"/>
              <a:gd name="T15" fmla="*/ 81 h 131"/>
              <a:gd name="T16" fmla="*/ 0 w 138"/>
              <a:gd name="T17" fmla="*/ 49 h 131"/>
              <a:gd name="T18" fmla="*/ 52 w 138"/>
              <a:gd name="T19" fmla="*/ 48 h 131"/>
              <a:gd name="T20" fmla="*/ 69 w 138"/>
              <a:gd name="T21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8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9" name="Freeform 72"/>
          <p:cNvSpPr>
            <a:spLocks noEditPoints="1"/>
          </p:cNvSpPr>
          <p:nvPr/>
        </p:nvSpPr>
        <p:spPr bwMode="auto">
          <a:xfrm>
            <a:off x="6430433" y="3147484"/>
            <a:ext cx="289984" cy="510116"/>
          </a:xfrm>
          <a:custGeom>
            <a:avLst/>
            <a:gdLst>
              <a:gd name="T0" fmla="*/ 84 w 96"/>
              <a:gd name="T1" fmla="*/ 0 h 168"/>
              <a:gd name="T2" fmla="*/ 12 w 96"/>
              <a:gd name="T3" fmla="*/ 0 h 168"/>
              <a:gd name="T4" fmla="*/ 0 w 96"/>
              <a:gd name="T5" fmla="*/ 12 h 168"/>
              <a:gd name="T6" fmla="*/ 0 w 96"/>
              <a:gd name="T7" fmla="*/ 156 h 168"/>
              <a:gd name="T8" fmla="*/ 12 w 96"/>
              <a:gd name="T9" fmla="*/ 168 h 168"/>
              <a:gd name="T10" fmla="*/ 84 w 96"/>
              <a:gd name="T11" fmla="*/ 168 h 168"/>
              <a:gd name="T12" fmla="*/ 96 w 96"/>
              <a:gd name="T13" fmla="*/ 156 h 168"/>
              <a:gd name="T14" fmla="*/ 96 w 96"/>
              <a:gd name="T15" fmla="*/ 12 h 168"/>
              <a:gd name="T16" fmla="*/ 84 w 96"/>
              <a:gd name="T17" fmla="*/ 0 h 168"/>
              <a:gd name="T18" fmla="*/ 48 w 96"/>
              <a:gd name="T19" fmla="*/ 156 h 168"/>
              <a:gd name="T20" fmla="*/ 12 w 96"/>
              <a:gd name="T21" fmla="*/ 120 h 168"/>
              <a:gd name="T22" fmla="*/ 48 w 96"/>
              <a:gd name="T23" fmla="*/ 84 h 168"/>
              <a:gd name="T24" fmla="*/ 84 w 96"/>
              <a:gd name="T25" fmla="*/ 120 h 168"/>
              <a:gd name="T26" fmla="*/ 48 w 96"/>
              <a:gd name="T27" fmla="*/ 156 h 168"/>
              <a:gd name="T28" fmla="*/ 84 w 96"/>
              <a:gd name="T29" fmla="*/ 64 h 168"/>
              <a:gd name="T30" fmla="*/ 76 w 96"/>
              <a:gd name="T31" fmla="*/ 72 h 168"/>
              <a:gd name="T32" fmla="*/ 20 w 96"/>
              <a:gd name="T33" fmla="*/ 72 h 168"/>
              <a:gd name="T34" fmla="*/ 12 w 96"/>
              <a:gd name="T35" fmla="*/ 64 h 168"/>
              <a:gd name="T36" fmla="*/ 12 w 96"/>
              <a:gd name="T37" fmla="*/ 20 h 168"/>
              <a:gd name="T38" fmla="*/ 20 w 96"/>
              <a:gd name="T39" fmla="*/ 12 h 168"/>
              <a:gd name="T40" fmla="*/ 76 w 96"/>
              <a:gd name="T41" fmla="*/ 12 h 168"/>
              <a:gd name="T42" fmla="*/ 84 w 96"/>
              <a:gd name="T43" fmla="*/ 20 h 168"/>
              <a:gd name="T44" fmla="*/ 84 w 96"/>
              <a:gd name="T45" fmla="*/ 6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0" name="Freeform 73"/>
          <p:cNvSpPr>
            <a:spLocks noEditPoints="1"/>
          </p:cNvSpPr>
          <p:nvPr/>
        </p:nvSpPr>
        <p:spPr bwMode="auto">
          <a:xfrm>
            <a:off x="7279217" y="3128433"/>
            <a:ext cx="292100" cy="546100"/>
          </a:xfrm>
          <a:custGeom>
            <a:avLst/>
            <a:gdLst>
              <a:gd name="T0" fmla="*/ 81 w 96"/>
              <a:gd name="T1" fmla="*/ 0 h 180"/>
              <a:gd name="T2" fmla="*/ 15 w 96"/>
              <a:gd name="T3" fmla="*/ 0 h 180"/>
              <a:gd name="T4" fmla="*/ 0 w 96"/>
              <a:gd name="T5" fmla="*/ 15 h 180"/>
              <a:gd name="T6" fmla="*/ 0 w 96"/>
              <a:gd name="T7" fmla="*/ 165 h 180"/>
              <a:gd name="T8" fmla="*/ 15 w 96"/>
              <a:gd name="T9" fmla="*/ 180 h 180"/>
              <a:gd name="T10" fmla="*/ 81 w 96"/>
              <a:gd name="T11" fmla="*/ 180 h 180"/>
              <a:gd name="T12" fmla="*/ 96 w 96"/>
              <a:gd name="T13" fmla="*/ 165 h 180"/>
              <a:gd name="T14" fmla="*/ 96 w 96"/>
              <a:gd name="T15" fmla="*/ 15 h 180"/>
              <a:gd name="T16" fmla="*/ 81 w 96"/>
              <a:gd name="T17" fmla="*/ 0 h 180"/>
              <a:gd name="T18" fmla="*/ 39 w 96"/>
              <a:gd name="T19" fmla="*/ 12 h 180"/>
              <a:gd name="T20" fmla="*/ 57 w 96"/>
              <a:gd name="T21" fmla="*/ 12 h 180"/>
              <a:gd name="T22" fmla="*/ 60 w 96"/>
              <a:gd name="T23" fmla="*/ 15 h 180"/>
              <a:gd name="T24" fmla="*/ 57 w 96"/>
              <a:gd name="T25" fmla="*/ 18 h 180"/>
              <a:gd name="T26" fmla="*/ 39 w 96"/>
              <a:gd name="T27" fmla="*/ 18 h 180"/>
              <a:gd name="T28" fmla="*/ 36 w 96"/>
              <a:gd name="T29" fmla="*/ 15 h 180"/>
              <a:gd name="T30" fmla="*/ 39 w 96"/>
              <a:gd name="T31" fmla="*/ 12 h 180"/>
              <a:gd name="T32" fmla="*/ 48 w 96"/>
              <a:gd name="T33" fmla="*/ 174 h 180"/>
              <a:gd name="T34" fmla="*/ 39 w 96"/>
              <a:gd name="T35" fmla="*/ 165 h 180"/>
              <a:gd name="T36" fmla="*/ 48 w 96"/>
              <a:gd name="T37" fmla="*/ 156 h 180"/>
              <a:gd name="T38" fmla="*/ 57 w 96"/>
              <a:gd name="T39" fmla="*/ 165 h 180"/>
              <a:gd name="T40" fmla="*/ 48 w 96"/>
              <a:gd name="T41" fmla="*/ 174 h 180"/>
              <a:gd name="T42" fmla="*/ 90 w 96"/>
              <a:gd name="T43" fmla="*/ 150 h 180"/>
              <a:gd name="T44" fmla="*/ 6 w 96"/>
              <a:gd name="T45" fmla="*/ 150 h 180"/>
              <a:gd name="T46" fmla="*/ 6 w 96"/>
              <a:gd name="T47" fmla="*/ 30 h 180"/>
              <a:gd name="T48" fmla="*/ 90 w 96"/>
              <a:gd name="T49" fmla="*/ 30 h 180"/>
              <a:gd name="T50" fmla="*/ 90 w 96"/>
              <a:gd name="T51" fmla="*/ 15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1" name="Rectangle 74"/>
          <p:cNvSpPr>
            <a:spLocks noChangeArrowheads="1"/>
          </p:cNvSpPr>
          <p:nvPr/>
        </p:nvSpPr>
        <p:spPr bwMode="auto">
          <a:xfrm>
            <a:off x="1263651" y="4112684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2" name="Rectangle 75"/>
          <p:cNvSpPr>
            <a:spLocks noChangeArrowheads="1"/>
          </p:cNvSpPr>
          <p:nvPr/>
        </p:nvSpPr>
        <p:spPr bwMode="auto">
          <a:xfrm>
            <a:off x="1263651" y="4112684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3" name="Rectangle 76"/>
          <p:cNvSpPr>
            <a:spLocks noChangeArrowheads="1"/>
          </p:cNvSpPr>
          <p:nvPr/>
        </p:nvSpPr>
        <p:spPr bwMode="auto">
          <a:xfrm>
            <a:off x="1263651" y="4112684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4" name="Rectangle 77"/>
          <p:cNvSpPr>
            <a:spLocks noChangeArrowheads="1"/>
          </p:cNvSpPr>
          <p:nvPr/>
        </p:nvSpPr>
        <p:spPr bwMode="auto">
          <a:xfrm>
            <a:off x="1263651" y="4112684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5" name="Freeform 78"/>
          <p:cNvSpPr>
            <a:spLocks noEditPoints="1"/>
          </p:cNvSpPr>
          <p:nvPr/>
        </p:nvSpPr>
        <p:spPr bwMode="auto">
          <a:xfrm>
            <a:off x="1212851" y="4057651"/>
            <a:ext cx="436033" cy="364067"/>
          </a:xfrm>
          <a:custGeom>
            <a:avLst/>
            <a:gdLst>
              <a:gd name="T0" fmla="*/ 132 w 144"/>
              <a:gd name="T1" fmla="*/ 0 h 120"/>
              <a:gd name="T2" fmla="*/ 12 w 144"/>
              <a:gd name="T3" fmla="*/ 0 h 120"/>
              <a:gd name="T4" fmla="*/ 0 w 144"/>
              <a:gd name="T5" fmla="*/ 12 h 120"/>
              <a:gd name="T6" fmla="*/ 0 w 144"/>
              <a:gd name="T7" fmla="*/ 78 h 120"/>
              <a:gd name="T8" fmla="*/ 12 w 144"/>
              <a:gd name="T9" fmla="*/ 90 h 120"/>
              <a:gd name="T10" fmla="*/ 60 w 144"/>
              <a:gd name="T11" fmla="*/ 90 h 120"/>
              <a:gd name="T12" fmla="*/ 60 w 144"/>
              <a:gd name="T13" fmla="*/ 114 h 120"/>
              <a:gd name="T14" fmla="*/ 54 w 144"/>
              <a:gd name="T15" fmla="*/ 114 h 120"/>
              <a:gd name="T16" fmla="*/ 48 w 144"/>
              <a:gd name="T17" fmla="*/ 120 h 120"/>
              <a:gd name="T18" fmla="*/ 96 w 144"/>
              <a:gd name="T19" fmla="*/ 120 h 120"/>
              <a:gd name="T20" fmla="*/ 90 w 144"/>
              <a:gd name="T21" fmla="*/ 114 h 120"/>
              <a:gd name="T22" fmla="*/ 84 w 144"/>
              <a:gd name="T23" fmla="*/ 114 h 120"/>
              <a:gd name="T24" fmla="*/ 84 w 144"/>
              <a:gd name="T25" fmla="*/ 90 h 120"/>
              <a:gd name="T26" fmla="*/ 132 w 144"/>
              <a:gd name="T27" fmla="*/ 90 h 120"/>
              <a:gd name="T28" fmla="*/ 144 w 144"/>
              <a:gd name="T29" fmla="*/ 78 h 120"/>
              <a:gd name="T30" fmla="*/ 144 w 144"/>
              <a:gd name="T31" fmla="*/ 12 h 120"/>
              <a:gd name="T32" fmla="*/ 132 w 144"/>
              <a:gd name="T33" fmla="*/ 0 h 120"/>
              <a:gd name="T34" fmla="*/ 132 w 144"/>
              <a:gd name="T35" fmla="*/ 78 h 120"/>
              <a:gd name="T36" fmla="*/ 12 w 144"/>
              <a:gd name="T37" fmla="*/ 78 h 120"/>
              <a:gd name="T38" fmla="*/ 12 w 144"/>
              <a:gd name="T39" fmla="*/ 12 h 120"/>
              <a:gd name="T40" fmla="*/ 132 w 144"/>
              <a:gd name="T41" fmla="*/ 12 h 120"/>
              <a:gd name="T42" fmla="*/ 132 w 144"/>
              <a:gd name="T43" fmla="*/ 7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6" name="Freeform 79"/>
          <p:cNvSpPr>
            <a:spLocks noEditPoints="1"/>
          </p:cNvSpPr>
          <p:nvPr/>
        </p:nvSpPr>
        <p:spPr bwMode="auto">
          <a:xfrm>
            <a:off x="2055284" y="4091517"/>
            <a:ext cx="546100" cy="347133"/>
          </a:xfrm>
          <a:custGeom>
            <a:avLst/>
            <a:gdLst>
              <a:gd name="T0" fmla="*/ 168 w 180"/>
              <a:gd name="T1" fmla="*/ 0 h 114"/>
              <a:gd name="T2" fmla="*/ 12 w 180"/>
              <a:gd name="T3" fmla="*/ 0 h 114"/>
              <a:gd name="T4" fmla="*/ 0 w 180"/>
              <a:gd name="T5" fmla="*/ 12 h 114"/>
              <a:gd name="T6" fmla="*/ 0 w 180"/>
              <a:gd name="T7" fmla="*/ 90 h 114"/>
              <a:gd name="T8" fmla="*/ 12 w 180"/>
              <a:gd name="T9" fmla="*/ 102 h 114"/>
              <a:gd name="T10" fmla="*/ 78 w 180"/>
              <a:gd name="T11" fmla="*/ 102 h 114"/>
              <a:gd name="T12" fmla="*/ 78 w 180"/>
              <a:gd name="T13" fmla="*/ 108 h 114"/>
              <a:gd name="T14" fmla="*/ 66 w 180"/>
              <a:gd name="T15" fmla="*/ 108 h 114"/>
              <a:gd name="T16" fmla="*/ 60 w 180"/>
              <a:gd name="T17" fmla="*/ 114 h 114"/>
              <a:gd name="T18" fmla="*/ 120 w 180"/>
              <a:gd name="T19" fmla="*/ 114 h 114"/>
              <a:gd name="T20" fmla="*/ 114 w 180"/>
              <a:gd name="T21" fmla="*/ 108 h 114"/>
              <a:gd name="T22" fmla="*/ 102 w 180"/>
              <a:gd name="T23" fmla="*/ 108 h 114"/>
              <a:gd name="T24" fmla="*/ 102 w 180"/>
              <a:gd name="T25" fmla="*/ 102 h 114"/>
              <a:gd name="T26" fmla="*/ 168 w 180"/>
              <a:gd name="T27" fmla="*/ 102 h 114"/>
              <a:gd name="T28" fmla="*/ 180 w 180"/>
              <a:gd name="T29" fmla="*/ 90 h 114"/>
              <a:gd name="T30" fmla="*/ 180 w 180"/>
              <a:gd name="T31" fmla="*/ 12 h 114"/>
              <a:gd name="T32" fmla="*/ 168 w 180"/>
              <a:gd name="T33" fmla="*/ 0 h 114"/>
              <a:gd name="T34" fmla="*/ 174 w 180"/>
              <a:gd name="T35" fmla="*/ 90 h 114"/>
              <a:gd name="T36" fmla="*/ 168 w 180"/>
              <a:gd name="T37" fmla="*/ 96 h 114"/>
              <a:gd name="T38" fmla="*/ 12 w 180"/>
              <a:gd name="T39" fmla="*/ 96 h 114"/>
              <a:gd name="T40" fmla="*/ 6 w 180"/>
              <a:gd name="T41" fmla="*/ 90 h 114"/>
              <a:gd name="T42" fmla="*/ 6 w 180"/>
              <a:gd name="T43" fmla="*/ 12 h 114"/>
              <a:gd name="T44" fmla="*/ 12 w 180"/>
              <a:gd name="T45" fmla="*/ 6 h 114"/>
              <a:gd name="T46" fmla="*/ 168 w 180"/>
              <a:gd name="T47" fmla="*/ 6 h 114"/>
              <a:gd name="T48" fmla="*/ 174 w 180"/>
              <a:gd name="T49" fmla="*/ 12 h 114"/>
              <a:gd name="T50" fmla="*/ 174 w 180"/>
              <a:gd name="T51" fmla="*/ 9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7" name="Freeform 80"/>
          <p:cNvSpPr>
            <a:spLocks noEditPoints="1"/>
          </p:cNvSpPr>
          <p:nvPr/>
        </p:nvSpPr>
        <p:spPr bwMode="auto">
          <a:xfrm>
            <a:off x="2984500" y="3985684"/>
            <a:ext cx="436033" cy="436033"/>
          </a:xfrm>
          <a:custGeom>
            <a:avLst/>
            <a:gdLst>
              <a:gd name="T0" fmla="*/ 132 w 144"/>
              <a:gd name="T1" fmla="*/ 36 h 144"/>
              <a:gd name="T2" fmla="*/ 81 w 144"/>
              <a:gd name="T3" fmla="*/ 36 h 144"/>
              <a:gd name="T4" fmla="*/ 101 w 144"/>
              <a:gd name="T5" fmla="*/ 12 h 144"/>
              <a:gd name="T6" fmla="*/ 102 w 144"/>
              <a:gd name="T7" fmla="*/ 12 h 144"/>
              <a:gd name="T8" fmla="*/ 108 w 144"/>
              <a:gd name="T9" fmla="*/ 6 h 144"/>
              <a:gd name="T10" fmla="*/ 102 w 144"/>
              <a:gd name="T11" fmla="*/ 0 h 144"/>
              <a:gd name="T12" fmla="*/ 96 w 144"/>
              <a:gd name="T13" fmla="*/ 6 h 144"/>
              <a:gd name="T14" fmla="*/ 96 w 144"/>
              <a:gd name="T15" fmla="*/ 8 h 144"/>
              <a:gd name="T16" fmla="*/ 73 w 144"/>
              <a:gd name="T17" fmla="*/ 36 h 144"/>
              <a:gd name="T18" fmla="*/ 71 w 144"/>
              <a:gd name="T19" fmla="*/ 36 h 144"/>
              <a:gd name="T20" fmla="*/ 48 w 144"/>
              <a:gd name="T21" fmla="*/ 8 h 144"/>
              <a:gd name="T22" fmla="*/ 48 w 144"/>
              <a:gd name="T23" fmla="*/ 6 h 144"/>
              <a:gd name="T24" fmla="*/ 42 w 144"/>
              <a:gd name="T25" fmla="*/ 0 h 144"/>
              <a:gd name="T26" fmla="*/ 36 w 144"/>
              <a:gd name="T27" fmla="*/ 6 h 144"/>
              <a:gd name="T28" fmla="*/ 42 w 144"/>
              <a:gd name="T29" fmla="*/ 12 h 144"/>
              <a:gd name="T30" fmla="*/ 43 w 144"/>
              <a:gd name="T31" fmla="*/ 12 h 144"/>
              <a:gd name="T32" fmla="*/ 63 w 144"/>
              <a:gd name="T33" fmla="*/ 36 h 144"/>
              <a:gd name="T34" fmla="*/ 12 w 144"/>
              <a:gd name="T35" fmla="*/ 36 h 144"/>
              <a:gd name="T36" fmla="*/ 0 w 144"/>
              <a:gd name="T37" fmla="*/ 48 h 144"/>
              <a:gd name="T38" fmla="*/ 0 w 144"/>
              <a:gd name="T39" fmla="*/ 132 h 144"/>
              <a:gd name="T40" fmla="*/ 12 w 144"/>
              <a:gd name="T41" fmla="*/ 144 h 144"/>
              <a:gd name="T42" fmla="*/ 132 w 144"/>
              <a:gd name="T43" fmla="*/ 144 h 144"/>
              <a:gd name="T44" fmla="*/ 144 w 144"/>
              <a:gd name="T45" fmla="*/ 132 h 144"/>
              <a:gd name="T46" fmla="*/ 144 w 144"/>
              <a:gd name="T47" fmla="*/ 48 h 144"/>
              <a:gd name="T48" fmla="*/ 132 w 144"/>
              <a:gd name="T49" fmla="*/ 36 h 144"/>
              <a:gd name="T50" fmla="*/ 108 w 144"/>
              <a:gd name="T51" fmla="*/ 120 h 144"/>
              <a:gd name="T52" fmla="*/ 96 w 144"/>
              <a:gd name="T53" fmla="*/ 132 h 144"/>
              <a:gd name="T54" fmla="*/ 24 w 144"/>
              <a:gd name="T55" fmla="*/ 132 h 144"/>
              <a:gd name="T56" fmla="*/ 12 w 144"/>
              <a:gd name="T57" fmla="*/ 120 h 144"/>
              <a:gd name="T58" fmla="*/ 12 w 144"/>
              <a:gd name="T59" fmla="*/ 60 h 144"/>
              <a:gd name="T60" fmla="*/ 24 w 144"/>
              <a:gd name="T61" fmla="*/ 48 h 144"/>
              <a:gd name="T62" fmla="*/ 96 w 144"/>
              <a:gd name="T63" fmla="*/ 48 h 144"/>
              <a:gd name="T64" fmla="*/ 108 w 144"/>
              <a:gd name="T65" fmla="*/ 60 h 144"/>
              <a:gd name="T66" fmla="*/ 108 w 144"/>
              <a:gd name="T67" fmla="*/ 120 h 144"/>
              <a:gd name="T68" fmla="*/ 126 w 144"/>
              <a:gd name="T69" fmla="*/ 102 h 144"/>
              <a:gd name="T70" fmla="*/ 114 w 144"/>
              <a:gd name="T71" fmla="*/ 90 h 144"/>
              <a:gd name="T72" fmla="*/ 126 w 144"/>
              <a:gd name="T73" fmla="*/ 78 h 144"/>
              <a:gd name="T74" fmla="*/ 138 w 144"/>
              <a:gd name="T75" fmla="*/ 90 h 144"/>
              <a:gd name="T76" fmla="*/ 126 w 144"/>
              <a:gd name="T77" fmla="*/ 102 h 144"/>
              <a:gd name="T78" fmla="*/ 126 w 144"/>
              <a:gd name="T79" fmla="*/ 72 h 144"/>
              <a:gd name="T80" fmla="*/ 114 w 144"/>
              <a:gd name="T81" fmla="*/ 60 h 144"/>
              <a:gd name="T82" fmla="*/ 126 w 144"/>
              <a:gd name="T83" fmla="*/ 48 h 144"/>
              <a:gd name="T84" fmla="*/ 138 w 144"/>
              <a:gd name="T85" fmla="*/ 60 h 144"/>
              <a:gd name="T86" fmla="*/ 126 w 144"/>
              <a:gd name="T87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8" name="Freeform 81"/>
          <p:cNvSpPr/>
          <p:nvPr/>
        </p:nvSpPr>
        <p:spPr bwMode="auto">
          <a:xfrm>
            <a:off x="3953933" y="4129617"/>
            <a:ext cx="220133" cy="292100"/>
          </a:xfrm>
          <a:custGeom>
            <a:avLst/>
            <a:gdLst>
              <a:gd name="T0" fmla="*/ 72 w 72"/>
              <a:gd name="T1" fmla="*/ 30 h 96"/>
              <a:gd name="T2" fmla="*/ 72 w 72"/>
              <a:gd name="T3" fmla="*/ 6 h 96"/>
              <a:gd name="T4" fmla="*/ 66 w 72"/>
              <a:gd name="T5" fmla="*/ 0 h 96"/>
              <a:gd name="T6" fmla="*/ 60 w 72"/>
              <a:gd name="T7" fmla="*/ 6 h 96"/>
              <a:gd name="T8" fmla="*/ 60 w 72"/>
              <a:gd name="T9" fmla="*/ 30 h 96"/>
              <a:gd name="T10" fmla="*/ 36 w 72"/>
              <a:gd name="T11" fmla="*/ 54 h 96"/>
              <a:gd name="T12" fmla="*/ 12 w 72"/>
              <a:gd name="T13" fmla="*/ 30 h 96"/>
              <a:gd name="T14" fmla="*/ 12 w 72"/>
              <a:gd name="T15" fmla="*/ 6 h 96"/>
              <a:gd name="T16" fmla="*/ 6 w 72"/>
              <a:gd name="T17" fmla="*/ 0 h 96"/>
              <a:gd name="T18" fmla="*/ 0 w 72"/>
              <a:gd name="T19" fmla="*/ 6 h 96"/>
              <a:gd name="T20" fmla="*/ 0 w 72"/>
              <a:gd name="T21" fmla="*/ 30 h 96"/>
              <a:gd name="T22" fmla="*/ 30 w 72"/>
              <a:gd name="T23" fmla="*/ 66 h 96"/>
              <a:gd name="T24" fmla="*/ 30 w 72"/>
              <a:gd name="T25" fmla="*/ 84 h 96"/>
              <a:gd name="T26" fmla="*/ 6 w 72"/>
              <a:gd name="T27" fmla="*/ 84 h 96"/>
              <a:gd name="T28" fmla="*/ 0 w 72"/>
              <a:gd name="T29" fmla="*/ 90 h 96"/>
              <a:gd name="T30" fmla="*/ 6 w 72"/>
              <a:gd name="T31" fmla="*/ 96 h 96"/>
              <a:gd name="T32" fmla="*/ 66 w 72"/>
              <a:gd name="T33" fmla="*/ 96 h 96"/>
              <a:gd name="T34" fmla="*/ 72 w 72"/>
              <a:gd name="T35" fmla="*/ 90 h 96"/>
              <a:gd name="T36" fmla="*/ 66 w 72"/>
              <a:gd name="T37" fmla="*/ 84 h 96"/>
              <a:gd name="T38" fmla="*/ 42 w 72"/>
              <a:gd name="T39" fmla="*/ 84 h 96"/>
              <a:gd name="T40" fmla="*/ 42 w 72"/>
              <a:gd name="T41" fmla="*/ 66 h 96"/>
              <a:gd name="T42" fmla="*/ 72 w 72"/>
              <a:gd name="T43" fmla="*/ 3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9" name="Freeform 82"/>
          <p:cNvSpPr/>
          <p:nvPr/>
        </p:nvSpPr>
        <p:spPr bwMode="auto">
          <a:xfrm>
            <a:off x="4008967" y="3985684"/>
            <a:ext cx="110067" cy="292100"/>
          </a:xfrm>
          <a:custGeom>
            <a:avLst/>
            <a:gdLst>
              <a:gd name="T0" fmla="*/ 18 w 36"/>
              <a:gd name="T1" fmla="*/ 96 h 96"/>
              <a:gd name="T2" fmla="*/ 36 w 36"/>
              <a:gd name="T3" fmla="*/ 78 h 96"/>
              <a:gd name="T4" fmla="*/ 36 w 36"/>
              <a:gd name="T5" fmla="*/ 54 h 96"/>
              <a:gd name="T6" fmla="*/ 0 w 36"/>
              <a:gd name="T7" fmla="*/ 54 h 96"/>
              <a:gd name="T8" fmla="*/ 0 w 36"/>
              <a:gd name="T9" fmla="*/ 48 h 96"/>
              <a:gd name="T10" fmla="*/ 36 w 36"/>
              <a:gd name="T11" fmla="*/ 48 h 96"/>
              <a:gd name="T12" fmla="*/ 36 w 36"/>
              <a:gd name="T13" fmla="*/ 18 h 96"/>
              <a:gd name="T14" fmla="*/ 18 w 36"/>
              <a:gd name="T15" fmla="*/ 0 h 96"/>
              <a:gd name="T16" fmla="*/ 0 w 36"/>
              <a:gd name="T17" fmla="*/ 18 h 96"/>
              <a:gd name="T18" fmla="*/ 0 w 36"/>
              <a:gd name="T19" fmla="*/ 78 h 96"/>
              <a:gd name="T20" fmla="*/ 18 w 36"/>
              <a:gd name="T21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0" name="Freeform 83"/>
          <p:cNvSpPr/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57 w 99"/>
              <a:gd name="T1" fmla="*/ 0 h 151"/>
              <a:gd name="T2" fmla="*/ 45 w 99"/>
              <a:gd name="T3" fmla="*/ 0 h 151"/>
              <a:gd name="T4" fmla="*/ 45 w 99"/>
              <a:gd name="T5" fmla="*/ 102 h 151"/>
              <a:gd name="T6" fmla="*/ 1 w 99"/>
              <a:gd name="T7" fmla="*/ 122 h 151"/>
              <a:gd name="T8" fmla="*/ 5 w 99"/>
              <a:gd name="T9" fmla="*/ 136 h 151"/>
              <a:gd name="T10" fmla="*/ 58 w 99"/>
              <a:gd name="T11" fmla="*/ 128 h 151"/>
              <a:gd name="T12" fmla="*/ 63 w 99"/>
              <a:gd name="T13" fmla="*/ 98 h 151"/>
              <a:gd name="T14" fmla="*/ 63 w 99"/>
              <a:gd name="T15" fmla="*/ 36 h 151"/>
              <a:gd name="T16" fmla="*/ 83 w 99"/>
              <a:gd name="T17" fmla="*/ 58 h 151"/>
              <a:gd name="T18" fmla="*/ 80 w 99"/>
              <a:gd name="T19" fmla="*/ 80 h 151"/>
              <a:gd name="T20" fmla="*/ 79 w 99"/>
              <a:gd name="T21" fmla="*/ 85 h 151"/>
              <a:gd name="T22" fmla="*/ 89 w 99"/>
              <a:gd name="T23" fmla="*/ 77 h 151"/>
              <a:gd name="T24" fmla="*/ 93 w 99"/>
              <a:gd name="T25" fmla="*/ 65 h 151"/>
              <a:gd name="T26" fmla="*/ 57 w 99"/>
              <a:gd name="T27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1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104 w 154"/>
              <a:gd name="T1" fmla="*/ 69 h 144"/>
              <a:gd name="T2" fmla="*/ 115 w 154"/>
              <a:gd name="T3" fmla="*/ 66 h 144"/>
              <a:gd name="T4" fmla="*/ 149 w 154"/>
              <a:gd name="T5" fmla="*/ 6 h 144"/>
              <a:gd name="T6" fmla="*/ 129 w 154"/>
              <a:gd name="T7" fmla="*/ 6 h 144"/>
              <a:gd name="T8" fmla="*/ 119 w 154"/>
              <a:gd name="T9" fmla="*/ 6 h 144"/>
              <a:gd name="T10" fmla="*/ 119 w 154"/>
              <a:gd name="T11" fmla="*/ 0 h 144"/>
              <a:gd name="T12" fmla="*/ 35 w 154"/>
              <a:gd name="T13" fmla="*/ 0 h 144"/>
              <a:gd name="T14" fmla="*/ 35 w 154"/>
              <a:gd name="T15" fmla="*/ 6 h 144"/>
              <a:gd name="T16" fmla="*/ 25 w 154"/>
              <a:gd name="T17" fmla="*/ 6 h 144"/>
              <a:gd name="T18" fmla="*/ 5 w 154"/>
              <a:gd name="T19" fmla="*/ 6 h 144"/>
              <a:gd name="T20" fmla="*/ 39 w 154"/>
              <a:gd name="T21" fmla="*/ 66 h 144"/>
              <a:gd name="T22" fmla="*/ 50 w 154"/>
              <a:gd name="T23" fmla="*/ 69 h 144"/>
              <a:gd name="T24" fmla="*/ 71 w 154"/>
              <a:gd name="T25" fmla="*/ 83 h 144"/>
              <a:gd name="T26" fmla="*/ 71 w 154"/>
              <a:gd name="T27" fmla="*/ 126 h 144"/>
              <a:gd name="T28" fmla="*/ 35 w 154"/>
              <a:gd name="T29" fmla="*/ 144 h 144"/>
              <a:gd name="T30" fmla="*/ 119 w 154"/>
              <a:gd name="T31" fmla="*/ 144 h 144"/>
              <a:gd name="T32" fmla="*/ 83 w 154"/>
              <a:gd name="T33" fmla="*/ 126 h 144"/>
              <a:gd name="T34" fmla="*/ 83 w 154"/>
              <a:gd name="T35" fmla="*/ 83 h 144"/>
              <a:gd name="T36" fmla="*/ 104 w 154"/>
              <a:gd name="T37" fmla="*/ 69 h 144"/>
              <a:gd name="T38" fmla="*/ 119 w 154"/>
              <a:gd name="T39" fmla="*/ 26 h 144"/>
              <a:gd name="T40" fmla="*/ 119 w 154"/>
              <a:gd name="T41" fmla="*/ 12 h 144"/>
              <a:gd name="T42" fmla="*/ 129 w 154"/>
              <a:gd name="T43" fmla="*/ 12 h 144"/>
              <a:gd name="T44" fmla="*/ 143 w 154"/>
              <a:gd name="T45" fmla="*/ 12 h 144"/>
              <a:gd name="T46" fmla="*/ 113 w 154"/>
              <a:gd name="T47" fmla="*/ 60 h 144"/>
              <a:gd name="T48" fmla="*/ 109 w 154"/>
              <a:gd name="T49" fmla="*/ 62 h 144"/>
              <a:gd name="T50" fmla="*/ 119 w 154"/>
              <a:gd name="T51" fmla="*/ 26 h 144"/>
              <a:gd name="T52" fmla="*/ 41 w 154"/>
              <a:gd name="T53" fmla="*/ 60 h 144"/>
              <a:gd name="T54" fmla="*/ 11 w 154"/>
              <a:gd name="T55" fmla="*/ 12 h 144"/>
              <a:gd name="T56" fmla="*/ 25 w 154"/>
              <a:gd name="T57" fmla="*/ 12 h 144"/>
              <a:gd name="T58" fmla="*/ 35 w 154"/>
              <a:gd name="T59" fmla="*/ 12 h 144"/>
              <a:gd name="T60" fmla="*/ 35 w 154"/>
              <a:gd name="T61" fmla="*/ 26 h 144"/>
              <a:gd name="T62" fmla="*/ 45 w 154"/>
              <a:gd name="T63" fmla="*/ 62 h 144"/>
              <a:gd name="T64" fmla="*/ 41 w 154"/>
              <a:gd name="T65" fmla="*/ 60 h 144"/>
              <a:gd name="T66" fmla="*/ 77 w 154"/>
              <a:gd name="T67" fmla="*/ 53 h 144"/>
              <a:gd name="T68" fmla="*/ 58 w 154"/>
              <a:gd name="T69" fmla="*/ 66 h 144"/>
              <a:gd name="T70" fmla="*/ 65 w 154"/>
              <a:gd name="T71" fmla="*/ 44 h 144"/>
              <a:gd name="T72" fmla="*/ 47 w 154"/>
              <a:gd name="T73" fmla="*/ 31 h 144"/>
              <a:gd name="T74" fmla="*/ 70 w 154"/>
              <a:gd name="T75" fmla="*/ 30 h 144"/>
              <a:gd name="T76" fmla="*/ 77 w 154"/>
              <a:gd name="T77" fmla="*/ 9 h 144"/>
              <a:gd name="T78" fmla="*/ 84 w 154"/>
              <a:gd name="T79" fmla="*/ 30 h 144"/>
              <a:gd name="T80" fmla="*/ 107 w 154"/>
              <a:gd name="T81" fmla="*/ 31 h 144"/>
              <a:gd name="T82" fmla="*/ 89 w 154"/>
              <a:gd name="T83" fmla="*/ 44 h 144"/>
              <a:gd name="T84" fmla="*/ 96 w 154"/>
              <a:gd name="T85" fmla="*/ 66 h 144"/>
              <a:gd name="T86" fmla="*/ 77 w 154"/>
              <a:gd name="T87" fmla="*/ 5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2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3" name="Freeform 86"/>
          <p:cNvSpPr>
            <a:spLocks noEditPoints="1"/>
          </p:cNvSpPr>
          <p:nvPr/>
        </p:nvSpPr>
        <p:spPr bwMode="auto">
          <a:xfrm>
            <a:off x="6333067" y="4040717"/>
            <a:ext cx="433917" cy="325967"/>
          </a:xfrm>
          <a:custGeom>
            <a:avLst/>
            <a:gdLst>
              <a:gd name="T0" fmla="*/ 132 w 144"/>
              <a:gd name="T1" fmla="*/ 12 h 108"/>
              <a:gd name="T2" fmla="*/ 60 w 144"/>
              <a:gd name="T3" fmla="*/ 12 h 108"/>
              <a:gd name="T4" fmla="*/ 48 w 144"/>
              <a:gd name="T5" fmla="*/ 0 h 108"/>
              <a:gd name="T6" fmla="*/ 36 w 144"/>
              <a:gd name="T7" fmla="*/ 0 h 108"/>
              <a:gd name="T8" fmla="*/ 24 w 144"/>
              <a:gd name="T9" fmla="*/ 12 h 108"/>
              <a:gd name="T10" fmla="*/ 12 w 144"/>
              <a:gd name="T11" fmla="*/ 12 h 108"/>
              <a:gd name="T12" fmla="*/ 0 w 144"/>
              <a:gd name="T13" fmla="*/ 24 h 108"/>
              <a:gd name="T14" fmla="*/ 12 w 144"/>
              <a:gd name="T15" fmla="*/ 24 h 108"/>
              <a:gd name="T16" fmla="*/ 24 w 144"/>
              <a:gd name="T17" fmla="*/ 36 h 108"/>
              <a:gd name="T18" fmla="*/ 24 w 144"/>
              <a:gd name="T19" fmla="*/ 84 h 108"/>
              <a:gd name="T20" fmla="*/ 12 w 144"/>
              <a:gd name="T21" fmla="*/ 96 h 108"/>
              <a:gd name="T22" fmla="*/ 0 w 144"/>
              <a:gd name="T23" fmla="*/ 96 h 108"/>
              <a:gd name="T24" fmla="*/ 12 w 144"/>
              <a:gd name="T25" fmla="*/ 108 h 108"/>
              <a:gd name="T26" fmla="*/ 132 w 144"/>
              <a:gd name="T27" fmla="*/ 108 h 108"/>
              <a:gd name="T28" fmla="*/ 144 w 144"/>
              <a:gd name="T29" fmla="*/ 96 h 108"/>
              <a:gd name="T30" fmla="*/ 144 w 144"/>
              <a:gd name="T31" fmla="*/ 24 h 108"/>
              <a:gd name="T32" fmla="*/ 132 w 144"/>
              <a:gd name="T33" fmla="*/ 12 h 108"/>
              <a:gd name="T34" fmla="*/ 78 w 144"/>
              <a:gd name="T35" fmla="*/ 90 h 108"/>
              <a:gd name="T36" fmla="*/ 48 w 144"/>
              <a:gd name="T37" fmla="*/ 60 h 108"/>
              <a:gd name="T38" fmla="*/ 78 w 144"/>
              <a:gd name="T39" fmla="*/ 30 h 108"/>
              <a:gd name="T40" fmla="*/ 108 w 144"/>
              <a:gd name="T41" fmla="*/ 60 h 108"/>
              <a:gd name="T42" fmla="*/ 78 w 144"/>
              <a:gd name="T43" fmla="*/ 90 h 108"/>
              <a:gd name="T44" fmla="*/ 123 w 144"/>
              <a:gd name="T45" fmla="*/ 48 h 108"/>
              <a:gd name="T46" fmla="*/ 114 w 144"/>
              <a:gd name="T47" fmla="*/ 39 h 108"/>
              <a:gd name="T48" fmla="*/ 123 w 144"/>
              <a:gd name="T49" fmla="*/ 30 h 108"/>
              <a:gd name="T50" fmla="*/ 132 w 144"/>
              <a:gd name="T51" fmla="*/ 39 h 108"/>
              <a:gd name="T52" fmla="*/ 123 w 144"/>
              <a:gd name="T53" fmla="*/ 4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4" name="Rectangle 87"/>
          <p:cNvSpPr>
            <a:spLocks noChangeArrowheads="1"/>
          </p:cNvSpPr>
          <p:nvPr/>
        </p:nvSpPr>
        <p:spPr bwMode="auto">
          <a:xfrm>
            <a:off x="6678084" y="4129617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5" name="Rectangle 88"/>
          <p:cNvSpPr>
            <a:spLocks noChangeArrowheads="1"/>
          </p:cNvSpPr>
          <p:nvPr/>
        </p:nvSpPr>
        <p:spPr bwMode="auto">
          <a:xfrm>
            <a:off x="6678084" y="4129617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6" name="Oval 89"/>
          <p:cNvSpPr>
            <a:spLocks noChangeArrowheads="1"/>
          </p:cNvSpPr>
          <p:nvPr/>
        </p:nvSpPr>
        <p:spPr bwMode="auto">
          <a:xfrm>
            <a:off x="6678084" y="4129617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7" name="Freeform 90"/>
          <p:cNvSpPr/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64 h 64"/>
              <a:gd name="T1" fmla="*/ 64 h 64"/>
              <a:gd name="T2" fmla="*/ 0 h 64"/>
              <a:gd name="T3" fmla="*/ 64 h 64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8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9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0" name="Freeform 93"/>
          <p:cNvSpPr/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1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72 h 72"/>
              <a:gd name="T8" fmla="*/ 12 w 24"/>
              <a:gd name="T9" fmla="*/ 72 h 72"/>
              <a:gd name="T10" fmla="*/ 24 w 24"/>
              <a:gd name="T11" fmla="*/ 60 h 72"/>
              <a:gd name="T12" fmla="*/ 24 w 24"/>
              <a:gd name="T13" fmla="*/ 12 h 72"/>
              <a:gd name="T14" fmla="*/ 12 w 24"/>
              <a:gd name="T15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1" name="Rectangle 94"/>
          <p:cNvSpPr>
            <a:spLocks noChangeArrowheads="1"/>
          </p:cNvSpPr>
          <p:nvPr/>
        </p:nvSpPr>
        <p:spPr bwMode="auto">
          <a:xfrm>
            <a:off x="7497233" y="4017433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2" name="Rectangle 95"/>
          <p:cNvSpPr>
            <a:spLocks noChangeArrowheads="1"/>
          </p:cNvSpPr>
          <p:nvPr/>
        </p:nvSpPr>
        <p:spPr bwMode="auto">
          <a:xfrm>
            <a:off x="7497233" y="4017433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3" name="Rectangle 96"/>
          <p:cNvSpPr>
            <a:spLocks noChangeArrowheads="1"/>
          </p:cNvSpPr>
          <p:nvPr/>
        </p:nvSpPr>
        <p:spPr bwMode="auto">
          <a:xfrm>
            <a:off x="7497233" y="4017433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4" name="Rectangle 97"/>
          <p:cNvSpPr>
            <a:spLocks noChangeArrowheads="1"/>
          </p:cNvSpPr>
          <p:nvPr/>
        </p:nvSpPr>
        <p:spPr bwMode="auto">
          <a:xfrm>
            <a:off x="7497233" y="4017433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5" name="Rectangle 98"/>
          <p:cNvSpPr>
            <a:spLocks noChangeArrowheads="1"/>
          </p:cNvSpPr>
          <p:nvPr/>
        </p:nvSpPr>
        <p:spPr bwMode="auto">
          <a:xfrm>
            <a:off x="7277100" y="4017433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6" name="Rectangle 99"/>
          <p:cNvSpPr>
            <a:spLocks noChangeArrowheads="1"/>
          </p:cNvSpPr>
          <p:nvPr/>
        </p:nvSpPr>
        <p:spPr bwMode="auto">
          <a:xfrm>
            <a:off x="7277100" y="4017433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7" name="Rectangle 100"/>
          <p:cNvSpPr>
            <a:spLocks noChangeArrowheads="1"/>
          </p:cNvSpPr>
          <p:nvPr/>
        </p:nvSpPr>
        <p:spPr bwMode="auto">
          <a:xfrm>
            <a:off x="7277100" y="4017433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8" name="Rectangle 101"/>
          <p:cNvSpPr>
            <a:spLocks noChangeArrowheads="1"/>
          </p:cNvSpPr>
          <p:nvPr/>
        </p:nvSpPr>
        <p:spPr bwMode="auto">
          <a:xfrm>
            <a:off x="7277100" y="4017433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9" name="Freeform 102"/>
          <p:cNvSpPr/>
          <p:nvPr/>
        </p:nvSpPr>
        <p:spPr bwMode="auto">
          <a:xfrm>
            <a:off x="7243233" y="4119033"/>
            <a:ext cx="364067" cy="347133"/>
          </a:xfrm>
          <a:custGeom>
            <a:avLst/>
            <a:gdLst>
              <a:gd name="T0" fmla="*/ 53 w 106"/>
              <a:gd name="T1" fmla="*/ 0 h 101"/>
              <a:gd name="T2" fmla="*/ 66 w 106"/>
              <a:gd name="T3" fmla="*/ 38 h 101"/>
              <a:gd name="T4" fmla="*/ 106 w 106"/>
              <a:gd name="T5" fmla="*/ 39 h 101"/>
              <a:gd name="T6" fmla="*/ 74 w 106"/>
              <a:gd name="T7" fmla="*/ 63 h 101"/>
              <a:gd name="T8" fmla="*/ 85 w 106"/>
              <a:gd name="T9" fmla="*/ 101 h 101"/>
              <a:gd name="T10" fmla="*/ 53 w 106"/>
              <a:gd name="T11" fmla="*/ 78 h 101"/>
              <a:gd name="T12" fmla="*/ 20 w 106"/>
              <a:gd name="T13" fmla="*/ 101 h 101"/>
              <a:gd name="T14" fmla="*/ 31 w 106"/>
              <a:gd name="T15" fmla="*/ 63 h 101"/>
              <a:gd name="T16" fmla="*/ 0 w 106"/>
              <a:gd name="T17" fmla="*/ 39 h 101"/>
              <a:gd name="T18" fmla="*/ 39 w 106"/>
              <a:gd name="T19" fmla="*/ 38 h 101"/>
              <a:gd name="T20" fmla="*/ 53 w 106"/>
              <a:gd name="T21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0" name="Freeform 103"/>
          <p:cNvSpPr/>
          <p:nvPr/>
        </p:nvSpPr>
        <p:spPr bwMode="auto">
          <a:xfrm>
            <a:off x="7243233" y="4119033"/>
            <a:ext cx="364067" cy="347133"/>
          </a:xfrm>
          <a:custGeom>
            <a:avLst/>
            <a:gdLst>
              <a:gd name="T0" fmla="*/ 53 w 106"/>
              <a:gd name="T1" fmla="*/ 0 h 101"/>
              <a:gd name="T2" fmla="*/ 66 w 106"/>
              <a:gd name="T3" fmla="*/ 38 h 101"/>
              <a:gd name="T4" fmla="*/ 106 w 106"/>
              <a:gd name="T5" fmla="*/ 39 h 101"/>
              <a:gd name="T6" fmla="*/ 74 w 106"/>
              <a:gd name="T7" fmla="*/ 63 h 101"/>
              <a:gd name="T8" fmla="*/ 85 w 106"/>
              <a:gd name="T9" fmla="*/ 101 h 101"/>
              <a:gd name="T10" fmla="*/ 53 w 106"/>
              <a:gd name="T11" fmla="*/ 78 h 101"/>
              <a:gd name="T12" fmla="*/ 20 w 106"/>
              <a:gd name="T13" fmla="*/ 101 h 101"/>
              <a:gd name="T14" fmla="*/ 31 w 106"/>
              <a:gd name="T15" fmla="*/ 63 h 101"/>
              <a:gd name="T16" fmla="*/ 0 w 106"/>
              <a:gd name="T17" fmla="*/ 39 h 101"/>
              <a:gd name="T18" fmla="*/ 39 w 106"/>
              <a:gd name="T19" fmla="*/ 38 h 101"/>
              <a:gd name="T20" fmla="*/ 53 w 106"/>
              <a:gd name="T21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1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2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3" name="Freeform 106"/>
          <p:cNvSpPr/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21 w 21"/>
              <a:gd name="T1" fmla="*/ 0 h 47"/>
              <a:gd name="T2" fmla="*/ 0 w 21"/>
              <a:gd name="T3" fmla="*/ 0 h 47"/>
              <a:gd name="T4" fmla="*/ 0 w 21"/>
              <a:gd name="T5" fmla="*/ 47 h 47"/>
              <a:gd name="T6" fmla="*/ 11 w 21"/>
              <a:gd name="T7" fmla="*/ 16 h 47"/>
              <a:gd name="T8" fmla="*/ 21 w 21"/>
              <a:gd name="T9" fmla="*/ 47 h 47"/>
              <a:gd name="T10" fmla="*/ 21 w 21"/>
              <a:gd name="T1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4" name="Freeform 107"/>
          <p:cNvSpPr/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21 w 21"/>
              <a:gd name="T1" fmla="*/ 0 h 47"/>
              <a:gd name="T2" fmla="*/ 0 w 21"/>
              <a:gd name="T3" fmla="*/ 0 h 47"/>
              <a:gd name="T4" fmla="*/ 0 w 21"/>
              <a:gd name="T5" fmla="*/ 47 h 47"/>
              <a:gd name="T6" fmla="*/ 11 w 21"/>
              <a:gd name="T7" fmla="*/ 16 h 47"/>
              <a:gd name="T8" fmla="*/ 21 w 21"/>
              <a:gd name="T9" fmla="*/ 47 h 47"/>
              <a:gd name="T10" fmla="*/ 21 w 21"/>
              <a:gd name="T1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5" name="Freeform 108"/>
          <p:cNvSpPr/>
          <p:nvPr/>
        </p:nvSpPr>
        <p:spPr bwMode="auto">
          <a:xfrm>
            <a:off x="8420100" y="4106333"/>
            <a:ext cx="91017" cy="289984"/>
          </a:xfrm>
          <a:custGeom>
            <a:avLst/>
            <a:gdLst>
              <a:gd name="T0" fmla="*/ 24 w 30"/>
              <a:gd name="T1" fmla="*/ 0 h 96"/>
              <a:gd name="T2" fmla="*/ 0 w 30"/>
              <a:gd name="T3" fmla="*/ 0 h 96"/>
              <a:gd name="T4" fmla="*/ 0 w 30"/>
              <a:gd name="T5" fmla="*/ 96 h 96"/>
              <a:gd name="T6" fmla="*/ 24 w 30"/>
              <a:gd name="T7" fmla="*/ 96 h 96"/>
              <a:gd name="T8" fmla="*/ 30 w 30"/>
              <a:gd name="T9" fmla="*/ 90 h 96"/>
              <a:gd name="T10" fmla="*/ 30 w 30"/>
              <a:gd name="T11" fmla="*/ 6 h 96"/>
              <a:gd name="T12" fmla="*/ 24 w 30"/>
              <a:gd name="T13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6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84 w 90"/>
              <a:gd name="T1" fmla="*/ 24 h 120"/>
              <a:gd name="T2" fmla="*/ 84 w 90"/>
              <a:gd name="T3" fmla="*/ 24 h 120"/>
              <a:gd name="T4" fmla="*/ 84 w 90"/>
              <a:gd name="T5" fmla="*/ 23 h 120"/>
              <a:gd name="T6" fmla="*/ 84 w 90"/>
              <a:gd name="T7" fmla="*/ 18 h 120"/>
              <a:gd name="T8" fmla="*/ 66 w 90"/>
              <a:gd name="T9" fmla="*/ 0 h 120"/>
              <a:gd name="T10" fmla="*/ 30 w 90"/>
              <a:gd name="T11" fmla="*/ 0 h 120"/>
              <a:gd name="T12" fmla="*/ 12 w 90"/>
              <a:gd name="T13" fmla="*/ 18 h 120"/>
              <a:gd name="T14" fmla="*/ 12 w 90"/>
              <a:gd name="T15" fmla="*/ 24 h 120"/>
              <a:gd name="T16" fmla="*/ 0 w 90"/>
              <a:gd name="T17" fmla="*/ 24 h 120"/>
              <a:gd name="T18" fmla="*/ 0 w 90"/>
              <a:gd name="T19" fmla="*/ 120 h 120"/>
              <a:gd name="T20" fmla="*/ 90 w 90"/>
              <a:gd name="T21" fmla="*/ 120 h 120"/>
              <a:gd name="T22" fmla="*/ 90 w 90"/>
              <a:gd name="T23" fmla="*/ 24 h 120"/>
              <a:gd name="T24" fmla="*/ 84 w 90"/>
              <a:gd name="T25" fmla="*/ 24 h 120"/>
              <a:gd name="T26" fmla="*/ 72 w 90"/>
              <a:gd name="T27" fmla="*/ 24 h 120"/>
              <a:gd name="T28" fmla="*/ 72 w 90"/>
              <a:gd name="T29" fmla="*/ 24 h 120"/>
              <a:gd name="T30" fmla="*/ 24 w 90"/>
              <a:gd name="T31" fmla="*/ 24 h 120"/>
              <a:gd name="T32" fmla="*/ 24 w 90"/>
              <a:gd name="T33" fmla="*/ 18 h 120"/>
              <a:gd name="T34" fmla="*/ 30 w 90"/>
              <a:gd name="T35" fmla="*/ 12 h 120"/>
              <a:gd name="T36" fmla="*/ 66 w 90"/>
              <a:gd name="T37" fmla="*/ 12 h 120"/>
              <a:gd name="T38" fmla="*/ 72 w 90"/>
              <a:gd name="T39" fmla="*/ 18 h 120"/>
              <a:gd name="T40" fmla="*/ 72 w 90"/>
              <a:gd name="T41" fmla="*/ 2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7" name="Freeform 110"/>
          <p:cNvSpPr/>
          <p:nvPr/>
        </p:nvSpPr>
        <p:spPr bwMode="auto">
          <a:xfrm>
            <a:off x="8039100" y="4106333"/>
            <a:ext cx="71967" cy="289984"/>
          </a:xfrm>
          <a:custGeom>
            <a:avLst/>
            <a:gdLst>
              <a:gd name="T0" fmla="*/ 24 w 24"/>
              <a:gd name="T1" fmla="*/ 0 h 96"/>
              <a:gd name="T2" fmla="*/ 6 w 24"/>
              <a:gd name="T3" fmla="*/ 0 h 96"/>
              <a:gd name="T4" fmla="*/ 0 w 24"/>
              <a:gd name="T5" fmla="*/ 6 h 96"/>
              <a:gd name="T6" fmla="*/ 0 w 24"/>
              <a:gd name="T7" fmla="*/ 90 h 96"/>
              <a:gd name="T8" fmla="*/ 6 w 24"/>
              <a:gd name="T9" fmla="*/ 96 h 96"/>
              <a:gd name="T10" fmla="*/ 24 w 24"/>
              <a:gd name="T11" fmla="*/ 96 h 96"/>
              <a:gd name="T12" fmla="*/ 24 w 24"/>
              <a:gd name="T13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8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9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114 w 156"/>
              <a:gd name="T1" fmla="*/ 24 h 66"/>
              <a:gd name="T2" fmla="*/ 114 w 156"/>
              <a:gd name="T3" fmla="*/ 23 h 66"/>
              <a:gd name="T4" fmla="*/ 114 w 156"/>
              <a:gd name="T5" fmla="*/ 18 h 66"/>
              <a:gd name="T6" fmla="*/ 96 w 156"/>
              <a:gd name="T7" fmla="*/ 0 h 66"/>
              <a:gd name="T8" fmla="*/ 60 w 156"/>
              <a:gd name="T9" fmla="*/ 0 h 66"/>
              <a:gd name="T10" fmla="*/ 42 w 156"/>
              <a:gd name="T11" fmla="*/ 18 h 66"/>
              <a:gd name="T12" fmla="*/ 42 w 156"/>
              <a:gd name="T13" fmla="*/ 24 h 66"/>
              <a:gd name="T14" fmla="*/ 0 w 156"/>
              <a:gd name="T15" fmla="*/ 24 h 66"/>
              <a:gd name="T16" fmla="*/ 0 w 156"/>
              <a:gd name="T17" fmla="*/ 66 h 66"/>
              <a:gd name="T18" fmla="*/ 24 w 156"/>
              <a:gd name="T19" fmla="*/ 66 h 66"/>
              <a:gd name="T20" fmla="*/ 24 w 156"/>
              <a:gd name="T21" fmla="*/ 54 h 66"/>
              <a:gd name="T22" fmla="*/ 48 w 156"/>
              <a:gd name="T23" fmla="*/ 54 h 66"/>
              <a:gd name="T24" fmla="*/ 48 w 156"/>
              <a:gd name="T25" fmla="*/ 66 h 66"/>
              <a:gd name="T26" fmla="*/ 108 w 156"/>
              <a:gd name="T27" fmla="*/ 66 h 66"/>
              <a:gd name="T28" fmla="*/ 108 w 156"/>
              <a:gd name="T29" fmla="*/ 54 h 66"/>
              <a:gd name="T30" fmla="*/ 132 w 156"/>
              <a:gd name="T31" fmla="*/ 54 h 66"/>
              <a:gd name="T32" fmla="*/ 132 w 156"/>
              <a:gd name="T33" fmla="*/ 66 h 66"/>
              <a:gd name="T34" fmla="*/ 156 w 156"/>
              <a:gd name="T35" fmla="*/ 66 h 66"/>
              <a:gd name="T36" fmla="*/ 156 w 156"/>
              <a:gd name="T37" fmla="*/ 24 h 66"/>
              <a:gd name="T38" fmla="*/ 114 w 156"/>
              <a:gd name="T39" fmla="*/ 24 h 66"/>
              <a:gd name="T40" fmla="*/ 54 w 156"/>
              <a:gd name="T41" fmla="*/ 18 h 66"/>
              <a:gd name="T42" fmla="*/ 60 w 156"/>
              <a:gd name="T43" fmla="*/ 12 h 66"/>
              <a:gd name="T44" fmla="*/ 96 w 156"/>
              <a:gd name="T45" fmla="*/ 12 h 66"/>
              <a:gd name="T46" fmla="*/ 102 w 156"/>
              <a:gd name="T47" fmla="*/ 18 h 66"/>
              <a:gd name="T48" fmla="*/ 102 w 156"/>
              <a:gd name="T49" fmla="*/ 24 h 66"/>
              <a:gd name="T50" fmla="*/ 54 w 156"/>
              <a:gd name="T51" fmla="*/ 24 h 66"/>
              <a:gd name="T52" fmla="*/ 54 w 156"/>
              <a:gd name="T53" fmla="*/ 18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0" name="Freeform 113"/>
          <p:cNvSpPr/>
          <p:nvPr/>
        </p:nvSpPr>
        <p:spPr bwMode="auto">
          <a:xfrm>
            <a:off x="8940800" y="4207933"/>
            <a:ext cx="438151" cy="182033"/>
          </a:xfrm>
          <a:custGeom>
            <a:avLst/>
            <a:gdLst>
              <a:gd name="T0" fmla="*/ 112 w 128"/>
              <a:gd name="T1" fmla="*/ 16 h 53"/>
              <a:gd name="T2" fmla="*/ 91 w 128"/>
              <a:gd name="T3" fmla="*/ 16 h 53"/>
              <a:gd name="T4" fmla="*/ 91 w 128"/>
              <a:gd name="T5" fmla="*/ 0 h 53"/>
              <a:gd name="T6" fmla="*/ 38 w 128"/>
              <a:gd name="T7" fmla="*/ 0 h 53"/>
              <a:gd name="T8" fmla="*/ 38 w 128"/>
              <a:gd name="T9" fmla="*/ 16 h 53"/>
              <a:gd name="T10" fmla="*/ 16 w 128"/>
              <a:gd name="T11" fmla="*/ 16 h 53"/>
              <a:gd name="T12" fmla="*/ 16 w 128"/>
              <a:gd name="T13" fmla="*/ 0 h 53"/>
              <a:gd name="T14" fmla="*/ 0 w 128"/>
              <a:gd name="T15" fmla="*/ 0 h 53"/>
              <a:gd name="T16" fmla="*/ 0 w 128"/>
              <a:gd name="T17" fmla="*/ 53 h 53"/>
              <a:gd name="T18" fmla="*/ 128 w 128"/>
              <a:gd name="T19" fmla="*/ 53 h 53"/>
              <a:gd name="T20" fmla="*/ 128 w 128"/>
              <a:gd name="T21" fmla="*/ 0 h 53"/>
              <a:gd name="T22" fmla="*/ 112 w 128"/>
              <a:gd name="T23" fmla="*/ 0 h 53"/>
              <a:gd name="T24" fmla="*/ 112 w 128"/>
              <a:gd name="T25" fmla="*/ 16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1" name="Rectangle 114"/>
          <p:cNvSpPr>
            <a:spLocks noChangeArrowheads="1"/>
          </p:cNvSpPr>
          <p:nvPr/>
        </p:nvSpPr>
        <p:spPr bwMode="auto">
          <a:xfrm>
            <a:off x="9268884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2" name="Freeform 115"/>
          <p:cNvSpPr>
            <a:spLocks noEditPoints="1"/>
          </p:cNvSpPr>
          <p:nvPr/>
        </p:nvSpPr>
        <p:spPr bwMode="auto">
          <a:xfrm>
            <a:off x="9827684" y="3985684"/>
            <a:ext cx="433916" cy="436033"/>
          </a:xfrm>
          <a:custGeom>
            <a:avLst/>
            <a:gdLst>
              <a:gd name="T0" fmla="*/ 132 w 144"/>
              <a:gd name="T1" fmla="*/ 36 h 144"/>
              <a:gd name="T2" fmla="*/ 108 w 144"/>
              <a:gd name="T3" fmla="*/ 36 h 144"/>
              <a:gd name="T4" fmla="*/ 108 w 144"/>
              <a:gd name="T5" fmla="*/ 36 h 144"/>
              <a:gd name="T6" fmla="*/ 72 w 144"/>
              <a:gd name="T7" fmla="*/ 0 h 144"/>
              <a:gd name="T8" fmla="*/ 36 w 144"/>
              <a:gd name="T9" fmla="*/ 36 h 144"/>
              <a:gd name="T10" fmla="*/ 36 w 144"/>
              <a:gd name="T11" fmla="*/ 36 h 144"/>
              <a:gd name="T12" fmla="*/ 12 w 144"/>
              <a:gd name="T13" fmla="*/ 36 h 144"/>
              <a:gd name="T14" fmla="*/ 0 w 144"/>
              <a:gd name="T15" fmla="*/ 36 h 144"/>
              <a:gd name="T16" fmla="*/ 0 w 144"/>
              <a:gd name="T17" fmla="*/ 48 h 144"/>
              <a:gd name="T18" fmla="*/ 0 w 144"/>
              <a:gd name="T19" fmla="*/ 48 h 144"/>
              <a:gd name="T20" fmla="*/ 0 w 144"/>
              <a:gd name="T21" fmla="*/ 132 h 144"/>
              <a:gd name="T22" fmla="*/ 12 w 144"/>
              <a:gd name="T23" fmla="*/ 144 h 144"/>
              <a:gd name="T24" fmla="*/ 132 w 144"/>
              <a:gd name="T25" fmla="*/ 144 h 144"/>
              <a:gd name="T26" fmla="*/ 144 w 144"/>
              <a:gd name="T27" fmla="*/ 132 h 144"/>
              <a:gd name="T28" fmla="*/ 144 w 144"/>
              <a:gd name="T29" fmla="*/ 120 h 144"/>
              <a:gd name="T30" fmla="*/ 0 w 144"/>
              <a:gd name="T31" fmla="*/ 120 h 144"/>
              <a:gd name="T32" fmla="*/ 0 w 144"/>
              <a:gd name="T33" fmla="*/ 114 h 144"/>
              <a:gd name="T34" fmla="*/ 144 w 144"/>
              <a:gd name="T35" fmla="*/ 114 h 144"/>
              <a:gd name="T36" fmla="*/ 144 w 144"/>
              <a:gd name="T37" fmla="*/ 54 h 144"/>
              <a:gd name="T38" fmla="*/ 144 w 144"/>
              <a:gd name="T39" fmla="*/ 48 h 144"/>
              <a:gd name="T40" fmla="*/ 144 w 144"/>
              <a:gd name="T41" fmla="*/ 36 h 144"/>
              <a:gd name="T42" fmla="*/ 132 w 144"/>
              <a:gd name="T43" fmla="*/ 36 h 144"/>
              <a:gd name="T44" fmla="*/ 96 w 144"/>
              <a:gd name="T45" fmla="*/ 36 h 144"/>
              <a:gd name="T46" fmla="*/ 48 w 144"/>
              <a:gd name="T47" fmla="*/ 36 h 144"/>
              <a:gd name="T48" fmla="*/ 48 w 144"/>
              <a:gd name="T49" fmla="*/ 36 h 144"/>
              <a:gd name="T50" fmla="*/ 72 w 144"/>
              <a:gd name="T51" fmla="*/ 12 h 144"/>
              <a:gd name="T52" fmla="*/ 96 w 144"/>
              <a:gd name="T53" fmla="*/ 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3" name="Freeform 116"/>
          <p:cNvSpPr/>
          <p:nvPr/>
        </p:nvSpPr>
        <p:spPr bwMode="auto">
          <a:xfrm>
            <a:off x="10731500" y="3972984"/>
            <a:ext cx="325967" cy="38100"/>
          </a:xfrm>
          <a:custGeom>
            <a:avLst/>
            <a:gdLst>
              <a:gd name="T0" fmla="*/ 0 w 95"/>
              <a:gd name="T1" fmla="*/ 11 h 11"/>
              <a:gd name="T2" fmla="*/ 10 w 95"/>
              <a:gd name="T3" fmla="*/ 0 h 11"/>
              <a:gd name="T4" fmla="*/ 85 w 95"/>
              <a:gd name="T5" fmla="*/ 0 h 11"/>
              <a:gd name="T6" fmla="*/ 95 w 95"/>
              <a:gd name="T7" fmla="*/ 11 h 11"/>
              <a:gd name="T8" fmla="*/ 0 w 95"/>
              <a:gd name="T9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4" name="Freeform 117"/>
          <p:cNvSpPr>
            <a:spLocks noEditPoints="1"/>
          </p:cNvSpPr>
          <p:nvPr/>
        </p:nvSpPr>
        <p:spPr bwMode="auto">
          <a:xfrm>
            <a:off x="10710333" y="4028017"/>
            <a:ext cx="368300" cy="127000"/>
          </a:xfrm>
          <a:custGeom>
            <a:avLst/>
            <a:gdLst>
              <a:gd name="T0" fmla="*/ 0 w 107"/>
              <a:gd name="T1" fmla="*/ 37 h 37"/>
              <a:gd name="T2" fmla="*/ 107 w 107"/>
              <a:gd name="T3" fmla="*/ 37 h 37"/>
              <a:gd name="T4" fmla="*/ 107 w 107"/>
              <a:gd name="T5" fmla="*/ 0 h 37"/>
              <a:gd name="T6" fmla="*/ 0 w 107"/>
              <a:gd name="T7" fmla="*/ 0 h 37"/>
              <a:gd name="T8" fmla="*/ 0 w 107"/>
              <a:gd name="T9" fmla="*/ 37 h 37"/>
              <a:gd name="T10" fmla="*/ 75 w 107"/>
              <a:gd name="T11" fmla="*/ 21 h 37"/>
              <a:gd name="T12" fmla="*/ 75 w 107"/>
              <a:gd name="T13" fmla="*/ 27 h 37"/>
              <a:gd name="T14" fmla="*/ 69 w 107"/>
              <a:gd name="T15" fmla="*/ 27 h 37"/>
              <a:gd name="T16" fmla="*/ 69 w 107"/>
              <a:gd name="T17" fmla="*/ 21 h 37"/>
              <a:gd name="T18" fmla="*/ 38 w 107"/>
              <a:gd name="T19" fmla="*/ 21 h 37"/>
              <a:gd name="T20" fmla="*/ 38 w 107"/>
              <a:gd name="T21" fmla="*/ 27 h 37"/>
              <a:gd name="T22" fmla="*/ 32 w 107"/>
              <a:gd name="T23" fmla="*/ 27 h 37"/>
              <a:gd name="T24" fmla="*/ 32 w 107"/>
              <a:gd name="T25" fmla="*/ 21 h 37"/>
              <a:gd name="T26" fmla="*/ 32 w 107"/>
              <a:gd name="T27" fmla="*/ 16 h 37"/>
              <a:gd name="T28" fmla="*/ 75 w 107"/>
              <a:gd name="T29" fmla="*/ 16 h 37"/>
              <a:gd name="T30" fmla="*/ 75 w 107"/>
              <a:gd name="T31" fmla="*/ 2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5" name="Freeform 118"/>
          <p:cNvSpPr>
            <a:spLocks noEditPoints="1"/>
          </p:cNvSpPr>
          <p:nvPr/>
        </p:nvSpPr>
        <p:spPr bwMode="auto">
          <a:xfrm>
            <a:off x="10710333" y="4174067"/>
            <a:ext cx="368300" cy="127000"/>
          </a:xfrm>
          <a:custGeom>
            <a:avLst/>
            <a:gdLst>
              <a:gd name="T0" fmla="*/ 0 w 107"/>
              <a:gd name="T1" fmla="*/ 37 h 37"/>
              <a:gd name="T2" fmla="*/ 107 w 107"/>
              <a:gd name="T3" fmla="*/ 37 h 37"/>
              <a:gd name="T4" fmla="*/ 107 w 107"/>
              <a:gd name="T5" fmla="*/ 0 h 37"/>
              <a:gd name="T6" fmla="*/ 0 w 107"/>
              <a:gd name="T7" fmla="*/ 0 h 37"/>
              <a:gd name="T8" fmla="*/ 0 w 107"/>
              <a:gd name="T9" fmla="*/ 37 h 37"/>
              <a:gd name="T10" fmla="*/ 75 w 107"/>
              <a:gd name="T11" fmla="*/ 21 h 37"/>
              <a:gd name="T12" fmla="*/ 75 w 107"/>
              <a:gd name="T13" fmla="*/ 26 h 37"/>
              <a:gd name="T14" fmla="*/ 69 w 107"/>
              <a:gd name="T15" fmla="*/ 26 h 37"/>
              <a:gd name="T16" fmla="*/ 69 w 107"/>
              <a:gd name="T17" fmla="*/ 21 h 37"/>
              <a:gd name="T18" fmla="*/ 38 w 107"/>
              <a:gd name="T19" fmla="*/ 21 h 37"/>
              <a:gd name="T20" fmla="*/ 38 w 107"/>
              <a:gd name="T21" fmla="*/ 26 h 37"/>
              <a:gd name="T22" fmla="*/ 32 w 107"/>
              <a:gd name="T23" fmla="*/ 26 h 37"/>
              <a:gd name="T24" fmla="*/ 32 w 107"/>
              <a:gd name="T25" fmla="*/ 21 h 37"/>
              <a:gd name="T26" fmla="*/ 32 w 107"/>
              <a:gd name="T27" fmla="*/ 16 h 37"/>
              <a:gd name="T28" fmla="*/ 75 w 107"/>
              <a:gd name="T29" fmla="*/ 16 h 37"/>
              <a:gd name="T30" fmla="*/ 75 w 107"/>
              <a:gd name="T31" fmla="*/ 2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6" name="Freeform 119"/>
          <p:cNvSpPr>
            <a:spLocks noEditPoints="1"/>
          </p:cNvSpPr>
          <p:nvPr/>
        </p:nvSpPr>
        <p:spPr bwMode="auto">
          <a:xfrm>
            <a:off x="10710333" y="4318000"/>
            <a:ext cx="368300" cy="127000"/>
          </a:xfrm>
          <a:custGeom>
            <a:avLst/>
            <a:gdLst>
              <a:gd name="T0" fmla="*/ 0 w 107"/>
              <a:gd name="T1" fmla="*/ 37 h 37"/>
              <a:gd name="T2" fmla="*/ 107 w 107"/>
              <a:gd name="T3" fmla="*/ 37 h 37"/>
              <a:gd name="T4" fmla="*/ 107 w 107"/>
              <a:gd name="T5" fmla="*/ 0 h 37"/>
              <a:gd name="T6" fmla="*/ 0 w 107"/>
              <a:gd name="T7" fmla="*/ 0 h 37"/>
              <a:gd name="T8" fmla="*/ 0 w 107"/>
              <a:gd name="T9" fmla="*/ 37 h 37"/>
              <a:gd name="T10" fmla="*/ 75 w 107"/>
              <a:gd name="T11" fmla="*/ 21 h 37"/>
              <a:gd name="T12" fmla="*/ 75 w 107"/>
              <a:gd name="T13" fmla="*/ 27 h 37"/>
              <a:gd name="T14" fmla="*/ 69 w 107"/>
              <a:gd name="T15" fmla="*/ 27 h 37"/>
              <a:gd name="T16" fmla="*/ 69 w 107"/>
              <a:gd name="T17" fmla="*/ 21 h 37"/>
              <a:gd name="T18" fmla="*/ 38 w 107"/>
              <a:gd name="T19" fmla="*/ 21 h 37"/>
              <a:gd name="T20" fmla="*/ 38 w 107"/>
              <a:gd name="T21" fmla="*/ 27 h 37"/>
              <a:gd name="T22" fmla="*/ 32 w 107"/>
              <a:gd name="T23" fmla="*/ 27 h 37"/>
              <a:gd name="T24" fmla="*/ 32 w 107"/>
              <a:gd name="T25" fmla="*/ 21 h 37"/>
              <a:gd name="T26" fmla="*/ 32 w 107"/>
              <a:gd name="T27" fmla="*/ 16 h 37"/>
              <a:gd name="T28" fmla="*/ 75 w 107"/>
              <a:gd name="T29" fmla="*/ 16 h 37"/>
              <a:gd name="T30" fmla="*/ 75 w 107"/>
              <a:gd name="T31" fmla="*/ 21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7" name="Freeform 120"/>
          <p:cNvSpPr>
            <a:spLocks noEditPoints="1"/>
          </p:cNvSpPr>
          <p:nvPr/>
        </p:nvSpPr>
        <p:spPr bwMode="auto">
          <a:xfrm>
            <a:off x="1212851" y="4845051"/>
            <a:ext cx="436033" cy="402167"/>
          </a:xfrm>
          <a:custGeom>
            <a:avLst/>
            <a:gdLst>
              <a:gd name="T0" fmla="*/ 110 w 127"/>
              <a:gd name="T1" fmla="*/ 0 h 117"/>
              <a:gd name="T2" fmla="*/ 100 w 127"/>
              <a:gd name="T3" fmla="*/ 0 h 117"/>
              <a:gd name="T4" fmla="*/ 95 w 127"/>
              <a:gd name="T5" fmla="*/ 0 h 117"/>
              <a:gd name="T6" fmla="*/ 31 w 127"/>
              <a:gd name="T7" fmla="*/ 0 h 117"/>
              <a:gd name="T8" fmla="*/ 26 w 127"/>
              <a:gd name="T9" fmla="*/ 0 h 117"/>
              <a:gd name="T10" fmla="*/ 16 w 127"/>
              <a:gd name="T11" fmla="*/ 0 h 117"/>
              <a:gd name="T12" fmla="*/ 0 w 127"/>
              <a:gd name="T13" fmla="*/ 62 h 117"/>
              <a:gd name="T14" fmla="*/ 0 w 127"/>
              <a:gd name="T15" fmla="*/ 117 h 117"/>
              <a:gd name="T16" fmla="*/ 127 w 127"/>
              <a:gd name="T17" fmla="*/ 117 h 117"/>
              <a:gd name="T18" fmla="*/ 127 w 127"/>
              <a:gd name="T19" fmla="*/ 64 h 117"/>
              <a:gd name="T20" fmla="*/ 110 w 127"/>
              <a:gd name="T21" fmla="*/ 0 h 117"/>
              <a:gd name="T22" fmla="*/ 25 w 127"/>
              <a:gd name="T23" fmla="*/ 11 h 117"/>
              <a:gd name="T24" fmla="*/ 26 w 127"/>
              <a:gd name="T25" fmla="*/ 11 h 117"/>
              <a:gd name="T26" fmla="*/ 31 w 127"/>
              <a:gd name="T27" fmla="*/ 11 h 117"/>
              <a:gd name="T28" fmla="*/ 95 w 127"/>
              <a:gd name="T29" fmla="*/ 11 h 117"/>
              <a:gd name="T30" fmla="*/ 100 w 127"/>
              <a:gd name="T31" fmla="*/ 11 h 117"/>
              <a:gd name="T32" fmla="*/ 101 w 127"/>
              <a:gd name="T33" fmla="*/ 11 h 117"/>
              <a:gd name="T34" fmla="*/ 116 w 127"/>
              <a:gd name="T35" fmla="*/ 64 h 117"/>
              <a:gd name="T36" fmla="*/ 87 w 127"/>
              <a:gd name="T37" fmla="*/ 64 h 117"/>
              <a:gd name="T38" fmla="*/ 77 w 127"/>
              <a:gd name="T39" fmla="*/ 80 h 117"/>
              <a:gd name="T40" fmla="*/ 50 w 127"/>
              <a:gd name="T41" fmla="*/ 80 h 117"/>
              <a:gd name="T42" fmla="*/ 39 w 127"/>
              <a:gd name="T43" fmla="*/ 64 h 117"/>
              <a:gd name="T44" fmla="*/ 10 w 127"/>
              <a:gd name="T45" fmla="*/ 64 h 117"/>
              <a:gd name="T46" fmla="*/ 25 w 127"/>
              <a:gd name="T47" fmla="*/ 11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8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9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0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1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2" name="Freeform 125"/>
          <p:cNvSpPr>
            <a:spLocks noEditPoints="1"/>
          </p:cNvSpPr>
          <p:nvPr/>
        </p:nvSpPr>
        <p:spPr bwMode="auto">
          <a:xfrm>
            <a:off x="2091267" y="4931833"/>
            <a:ext cx="472017" cy="254000"/>
          </a:xfrm>
          <a:custGeom>
            <a:avLst/>
            <a:gdLst>
              <a:gd name="T0" fmla="*/ 151 w 156"/>
              <a:gd name="T1" fmla="*/ 24 h 84"/>
              <a:gd name="T2" fmla="*/ 144 w 156"/>
              <a:gd name="T3" fmla="*/ 24 h 84"/>
              <a:gd name="T4" fmla="*/ 144 w 156"/>
              <a:gd name="T5" fmla="*/ 6 h 84"/>
              <a:gd name="T6" fmla="*/ 138 w 156"/>
              <a:gd name="T7" fmla="*/ 0 h 84"/>
              <a:gd name="T8" fmla="*/ 6 w 156"/>
              <a:gd name="T9" fmla="*/ 0 h 84"/>
              <a:gd name="T10" fmla="*/ 0 w 156"/>
              <a:gd name="T11" fmla="*/ 6 h 84"/>
              <a:gd name="T12" fmla="*/ 0 w 156"/>
              <a:gd name="T13" fmla="*/ 78 h 84"/>
              <a:gd name="T14" fmla="*/ 6 w 156"/>
              <a:gd name="T15" fmla="*/ 84 h 84"/>
              <a:gd name="T16" fmla="*/ 138 w 156"/>
              <a:gd name="T17" fmla="*/ 84 h 84"/>
              <a:gd name="T18" fmla="*/ 144 w 156"/>
              <a:gd name="T19" fmla="*/ 78 h 84"/>
              <a:gd name="T20" fmla="*/ 144 w 156"/>
              <a:gd name="T21" fmla="*/ 60 h 84"/>
              <a:gd name="T22" fmla="*/ 151 w 156"/>
              <a:gd name="T23" fmla="*/ 60 h 84"/>
              <a:gd name="T24" fmla="*/ 156 w 156"/>
              <a:gd name="T25" fmla="*/ 55 h 84"/>
              <a:gd name="T26" fmla="*/ 156 w 156"/>
              <a:gd name="T27" fmla="*/ 29 h 84"/>
              <a:gd name="T28" fmla="*/ 151 w 156"/>
              <a:gd name="T29" fmla="*/ 24 h 84"/>
              <a:gd name="T30" fmla="*/ 132 w 156"/>
              <a:gd name="T31" fmla="*/ 72 h 84"/>
              <a:gd name="T32" fmla="*/ 12 w 156"/>
              <a:gd name="T33" fmla="*/ 72 h 84"/>
              <a:gd name="T34" fmla="*/ 12 w 156"/>
              <a:gd name="T35" fmla="*/ 12 h 84"/>
              <a:gd name="T36" fmla="*/ 132 w 156"/>
              <a:gd name="T37" fmla="*/ 12 h 84"/>
              <a:gd name="T38" fmla="*/ 132 w 156"/>
              <a:gd name="T39" fmla="*/ 7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3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124 w 164"/>
              <a:gd name="T1" fmla="*/ 0 h 120"/>
              <a:gd name="T2" fmla="*/ 41 w 164"/>
              <a:gd name="T3" fmla="*/ 0 h 120"/>
              <a:gd name="T4" fmla="*/ 41 w 164"/>
              <a:gd name="T5" fmla="*/ 120 h 120"/>
              <a:gd name="T6" fmla="*/ 124 w 164"/>
              <a:gd name="T7" fmla="*/ 120 h 120"/>
              <a:gd name="T8" fmla="*/ 124 w 164"/>
              <a:gd name="T9" fmla="*/ 0 h 120"/>
              <a:gd name="T10" fmla="*/ 64 w 164"/>
              <a:gd name="T11" fmla="*/ 60 h 120"/>
              <a:gd name="T12" fmla="*/ 58 w 164"/>
              <a:gd name="T13" fmla="*/ 66 h 120"/>
              <a:gd name="T14" fmla="*/ 52 w 164"/>
              <a:gd name="T15" fmla="*/ 60 h 120"/>
              <a:gd name="T16" fmla="*/ 52 w 164"/>
              <a:gd name="T17" fmla="*/ 36 h 120"/>
              <a:gd name="T18" fmla="*/ 58 w 164"/>
              <a:gd name="T19" fmla="*/ 30 h 120"/>
              <a:gd name="T20" fmla="*/ 64 w 164"/>
              <a:gd name="T21" fmla="*/ 36 h 120"/>
              <a:gd name="T22" fmla="*/ 64 w 164"/>
              <a:gd name="T23" fmla="*/ 60 h 120"/>
              <a:gd name="T24" fmla="*/ 94 w 164"/>
              <a:gd name="T25" fmla="*/ 102 h 120"/>
              <a:gd name="T26" fmla="*/ 70 w 164"/>
              <a:gd name="T27" fmla="*/ 102 h 120"/>
              <a:gd name="T28" fmla="*/ 70 w 164"/>
              <a:gd name="T29" fmla="*/ 96 h 120"/>
              <a:gd name="T30" fmla="*/ 82 w 164"/>
              <a:gd name="T31" fmla="*/ 84 h 120"/>
              <a:gd name="T32" fmla="*/ 94 w 164"/>
              <a:gd name="T33" fmla="*/ 96 h 120"/>
              <a:gd name="T34" fmla="*/ 94 w 164"/>
              <a:gd name="T35" fmla="*/ 102 h 120"/>
              <a:gd name="T36" fmla="*/ 112 w 164"/>
              <a:gd name="T37" fmla="*/ 60 h 120"/>
              <a:gd name="T38" fmla="*/ 106 w 164"/>
              <a:gd name="T39" fmla="*/ 66 h 120"/>
              <a:gd name="T40" fmla="*/ 100 w 164"/>
              <a:gd name="T41" fmla="*/ 60 h 120"/>
              <a:gd name="T42" fmla="*/ 100 w 164"/>
              <a:gd name="T43" fmla="*/ 36 h 120"/>
              <a:gd name="T44" fmla="*/ 106 w 164"/>
              <a:gd name="T45" fmla="*/ 30 h 120"/>
              <a:gd name="T46" fmla="*/ 112 w 164"/>
              <a:gd name="T47" fmla="*/ 36 h 120"/>
              <a:gd name="T48" fmla="*/ 112 w 164"/>
              <a:gd name="T49" fmla="*/ 60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4" name="Freeform 127"/>
          <p:cNvSpPr/>
          <p:nvPr/>
        </p:nvSpPr>
        <p:spPr bwMode="auto">
          <a:xfrm>
            <a:off x="4724400" y="4836584"/>
            <a:ext cx="325967" cy="433916"/>
          </a:xfrm>
          <a:custGeom>
            <a:avLst/>
            <a:gdLst>
              <a:gd name="T0" fmla="*/ 70 w 95"/>
              <a:gd name="T1" fmla="*/ 76 h 127"/>
              <a:gd name="T2" fmla="*/ 90 w 95"/>
              <a:gd name="T3" fmla="*/ 76 h 127"/>
              <a:gd name="T4" fmla="*/ 66 w 95"/>
              <a:gd name="T5" fmla="*/ 47 h 127"/>
              <a:gd name="T6" fmla="*/ 79 w 95"/>
              <a:gd name="T7" fmla="*/ 47 h 127"/>
              <a:gd name="T8" fmla="*/ 56 w 95"/>
              <a:gd name="T9" fmla="*/ 21 h 127"/>
              <a:gd name="T10" fmla="*/ 64 w 95"/>
              <a:gd name="T11" fmla="*/ 21 h 127"/>
              <a:gd name="T12" fmla="*/ 48 w 95"/>
              <a:gd name="T13" fmla="*/ 0 h 127"/>
              <a:gd name="T14" fmla="*/ 32 w 95"/>
              <a:gd name="T15" fmla="*/ 21 h 127"/>
              <a:gd name="T16" fmla="*/ 40 w 95"/>
              <a:gd name="T17" fmla="*/ 21 h 127"/>
              <a:gd name="T18" fmla="*/ 16 w 95"/>
              <a:gd name="T19" fmla="*/ 47 h 127"/>
              <a:gd name="T20" fmla="*/ 29 w 95"/>
              <a:gd name="T21" fmla="*/ 47 h 127"/>
              <a:gd name="T22" fmla="*/ 5 w 95"/>
              <a:gd name="T23" fmla="*/ 76 h 127"/>
              <a:gd name="T24" fmla="*/ 25 w 95"/>
              <a:gd name="T25" fmla="*/ 76 h 127"/>
              <a:gd name="T26" fmla="*/ 0 w 95"/>
              <a:gd name="T27" fmla="*/ 108 h 127"/>
              <a:gd name="T28" fmla="*/ 37 w 95"/>
              <a:gd name="T29" fmla="*/ 108 h 127"/>
              <a:gd name="T30" fmla="*/ 37 w 95"/>
              <a:gd name="T31" fmla="*/ 127 h 127"/>
              <a:gd name="T32" fmla="*/ 58 w 95"/>
              <a:gd name="T33" fmla="*/ 127 h 127"/>
              <a:gd name="T34" fmla="*/ 58 w 95"/>
              <a:gd name="T35" fmla="*/ 108 h 127"/>
              <a:gd name="T36" fmla="*/ 95 w 95"/>
              <a:gd name="T37" fmla="*/ 108 h 127"/>
              <a:gd name="T38" fmla="*/ 70 w 95"/>
              <a:gd name="T39" fmla="*/ 76 h 1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5" name="Freeform 128"/>
          <p:cNvSpPr/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78 w 144"/>
              <a:gd name="T1" fmla="*/ 12 h 156"/>
              <a:gd name="T2" fmla="*/ 78 w 144"/>
              <a:gd name="T3" fmla="*/ 6 h 156"/>
              <a:gd name="T4" fmla="*/ 72 w 144"/>
              <a:gd name="T5" fmla="*/ 0 h 156"/>
              <a:gd name="T6" fmla="*/ 66 w 144"/>
              <a:gd name="T7" fmla="*/ 6 h 156"/>
              <a:gd name="T8" fmla="*/ 66 w 144"/>
              <a:gd name="T9" fmla="*/ 12 h 156"/>
              <a:gd name="T10" fmla="*/ 0 w 144"/>
              <a:gd name="T11" fmla="*/ 84 h 156"/>
              <a:gd name="T12" fmla="*/ 1 w 144"/>
              <a:gd name="T13" fmla="*/ 84 h 156"/>
              <a:gd name="T14" fmla="*/ 24 w 144"/>
              <a:gd name="T15" fmla="*/ 66 h 156"/>
              <a:gd name="T16" fmla="*/ 47 w 144"/>
              <a:gd name="T17" fmla="*/ 84 h 156"/>
              <a:gd name="T18" fmla="*/ 49 w 144"/>
              <a:gd name="T19" fmla="*/ 84 h 156"/>
              <a:gd name="T20" fmla="*/ 66 w 144"/>
              <a:gd name="T21" fmla="*/ 67 h 156"/>
              <a:gd name="T22" fmla="*/ 66 w 144"/>
              <a:gd name="T23" fmla="*/ 132 h 156"/>
              <a:gd name="T24" fmla="*/ 54 w 144"/>
              <a:gd name="T25" fmla="*/ 144 h 156"/>
              <a:gd name="T26" fmla="*/ 42 w 144"/>
              <a:gd name="T27" fmla="*/ 132 h 156"/>
              <a:gd name="T28" fmla="*/ 36 w 144"/>
              <a:gd name="T29" fmla="*/ 126 h 156"/>
              <a:gd name="T30" fmla="*/ 30 w 144"/>
              <a:gd name="T31" fmla="*/ 132 h 156"/>
              <a:gd name="T32" fmla="*/ 54 w 144"/>
              <a:gd name="T33" fmla="*/ 156 h 156"/>
              <a:gd name="T34" fmla="*/ 78 w 144"/>
              <a:gd name="T35" fmla="*/ 132 h 156"/>
              <a:gd name="T36" fmla="*/ 78 w 144"/>
              <a:gd name="T37" fmla="*/ 67 h 156"/>
              <a:gd name="T38" fmla="*/ 95 w 144"/>
              <a:gd name="T39" fmla="*/ 84 h 156"/>
              <a:gd name="T40" fmla="*/ 97 w 144"/>
              <a:gd name="T41" fmla="*/ 84 h 156"/>
              <a:gd name="T42" fmla="*/ 120 w 144"/>
              <a:gd name="T43" fmla="*/ 66 h 156"/>
              <a:gd name="T44" fmla="*/ 143 w 144"/>
              <a:gd name="T45" fmla="*/ 84 h 156"/>
              <a:gd name="T46" fmla="*/ 144 w 144"/>
              <a:gd name="T47" fmla="*/ 84 h 156"/>
              <a:gd name="T48" fmla="*/ 78 w 144"/>
              <a:gd name="T49" fmla="*/ 12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6" name="Oval 129"/>
          <p:cNvSpPr>
            <a:spLocks noChangeArrowheads="1"/>
          </p:cNvSpPr>
          <p:nvPr/>
        </p:nvSpPr>
        <p:spPr bwMode="auto">
          <a:xfrm>
            <a:off x="8166100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7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8" name="Freeform 131"/>
          <p:cNvSpPr>
            <a:spLocks noEditPoints="1"/>
          </p:cNvSpPr>
          <p:nvPr/>
        </p:nvSpPr>
        <p:spPr bwMode="auto">
          <a:xfrm>
            <a:off x="8017933" y="4891617"/>
            <a:ext cx="510117" cy="239183"/>
          </a:xfrm>
          <a:custGeom>
            <a:avLst/>
            <a:gdLst>
              <a:gd name="T0" fmla="*/ 9 w 168"/>
              <a:gd name="T1" fmla="*/ 0 h 78"/>
              <a:gd name="T2" fmla="*/ 14 w 168"/>
              <a:gd name="T3" fmla="*/ 18 h 78"/>
              <a:gd name="T4" fmla="*/ 168 w 168"/>
              <a:gd name="T5" fmla="*/ 18 h 78"/>
              <a:gd name="T6" fmla="*/ 39 w 168"/>
              <a:gd name="T7" fmla="*/ 30 h 78"/>
              <a:gd name="T8" fmla="*/ 42 w 168"/>
              <a:gd name="T9" fmla="*/ 33 h 78"/>
              <a:gd name="T10" fmla="*/ 108 w 168"/>
              <a:gd name="T11" fmla="*/ 45 h 78"/>
              <a:gd name="T12" fmla="*/ 102 w 168"/>
              <a:gd name="T13" fmla="*/ 27 h 78"/>
              <a:gd name="T14" fmla="*/ 99 w 168"/>
              <a:gd name="T15" fmla="*/ 30 h 78"/>
              <a:gd name="T16" fmla="*/ 99 w 168"/>
              <a:gd name="T17" fmla="*/ 42 h 78"/>
              <a:gd name="T18" fmla="*/ 96 w 168"/>
              <a:gd name="T19" fmla="*/ 39 h 78"/>
              <a:gd name="T20" fmla="*/ 78 w 168"/>
              <a:gd name="T21" fmla="*/ 33 h 78"/>
              <a:gd name="T22" fmla="*/ 66 w 168"/>
              <a:gd name="T23" fmla="*/ 27 h 78"/>
              <a:gd name="T24" fmla="*/ 63 w 168"/>
              <a:gd name="T25" fmla="*/ 30 h 78"/>
              <a:gd name="T26" fmla="*/ 57 w 168"/>
              <a:gd name="T27" fmla="*/ 30 h 78"/>
              <a:gd name="T28" fmla="*/ 54 w 168"/>
              <a:gd name="T29" fmla="*/ 27 h 78"/>
              <a:gd name="T30" fmla="*/ 48 w 168"/>
              <a:gd name="T31" fmla="*/ 39 h 78"/>
              <a:gd name="T32" fmla="*/ 54 w 168"/>
              <a:gd name="T33" fmla="*/ 57 h 78"/>
              <a:gd name="T34" fmla="*/ 57 w 168"/>
              <a:gd name="T35" fmla="*/ 54 h 78"/>
              <a:gd name="T36" fmla="*/ 63 w 168"/>
              <a:gd name="T37" fmla="*/ 42 h 78"/>
              <a:gd name="T38" fmla="*/ 60 w 168"/>
              <a:gd name="T39" fmla="*/ 39 h 78"/>
              <a:gd name="T40" fmla="*/ 60 w 168"/>
              <a:gd name="T41" fmla="*/ 63 h 78"/>
              <a:gd name="T42" fmla="*/ 66 w 168"/>
              <a:gd name="T43" fmla="*/ 57 h 78"/>
              <a:gd name="T44" fmla="*/ 69 w 168"/>
              <a:gd name="T45" fmla="*/ 54 h 78"/>
              <a:gd name="T46" fmla="*/ 75 w 168"/>
              <a:gd name="T47" fmla="*/ 42 h 78"/>
              <a:gd name="T48" fmla="*/ 72 w 168"/>
              <a:gd name="T49" fmla="*/ 39 h 78"/>
              <a:gd name="T50" fmla="*/ 72 w 168"/>
              <a:gd name="T51" fmla="*/ 63 h 78"/>
              <a:gd name="T52" fmla="*/ 78 w 168"/>
              <a:gd name="T53" fmla="*/ 57 h 78"/>
              <a:gd name="T54" fmla="*/ 81 w 168"/>
              <a:gd name="T55" fmla="*/ 54 h 78"/>
              <a:gd name="T56" fmla="*/ 87 w 168"/>
              <a:gd name="T57" fmla="*/ 42 h 78"/>
              <a:gd name="T58" fmla="*/ 84 w 168"/>
              <a:gd name="T59" fmla="*/ 39 h 78"/>
              <a:gd name="T60" fmla="*/ 84 w 168"/>
              <a:gd name="T61" fmla="*/ 63 h 78"/>
              <a:gd name="T62" fmla="*/ 90 w 168"/>
              <a:gd name="T63" fmla="*/ 57 h 78"/>
              <a:gd name="T64" fmla="*/ 93 w 168"/>
              <a:gd name="T65" fmla="*/ 54 h 78"/>
              <a:gd name="T66" fmla="*/ 87 w 168"/>
              <a:gd name="T67" fmla="*/ 30 h 78"/>
              <a:gd name="T68" fmla="*/ 90 w 168"/>
              <a:gd name="T69" fmla="*/ 33 h 78"/>
              <a:gd name="T70" fmla="*/ 96 w 168"/>
              <a:gd name="T71" fmla="*/ 63 h 78"/>
              <a:gd name="T72" fmla="*/ 102 w 168"/>
              <a:gd name="T73" fmla="*/ 57 h 78"/>
              <a:gd name="T74" fmla="*/ 105 w 168"/>
              <a:gd name="T75" fmla="*/ 54 h 78"/>
              <a:gd name="T76" fmla="*/ 105 w 168"/>
              <a:gd name="T77" fmla="*/ 66 h 78"/>
              <a:gd name="T78" fmla="*/ 108 w 168"/>
              <a:gd name="T79" fmla="*/ 69 h 78"/>
              <a:gd name="T80" fmla="*/ 114 w 168"/>
              <a:gd name="T81" fmla="*/ 51 h 78"/>
              <a:gd name="T82" fmla="*/ 114 w 168"/>
              <a:gd name="T83" fmla="*/ 33 h 78"/>
              <a:gd name="T84" fmla="*/ 117 w 168"/>
              <a:gd name="T85" fmla="*/ 30 h 78"/>
              <a:gd name="T86" fmla="*/ 123 w 168"/>
              <a:gd name="T87" fmla="*/ 42 h 78"/>
              <a:gd name="T88" fmla="*/ 120 w 168"/>
              <a:gd name="T89" fmla="*/ 39 h 78"/>
              <a:gd name="T90" fmla="*/ 120 w 168"/>
              <a:gd name="T91" fmla="*/ 63 h 78"/>
              <a:gd name="T92" fmla="*/ 126 w 168"/>
              <a:gd name="T93" fmla="*/ 57 h 78"/>
              <a:gd name="T94" fmla="*/ 129 w 168"/>
              <a:gd name="T95" fmla="*/ 54 h 78"/>
              <a:gd name="T96" fmla="*/ 123 w 168"/>
              <a:gd name="T97" fmla="*/ 30 h 78"/>
              <a:gd name="T98" fmla="*/ 126 w 168"/>
              <a:gd name="T99" fmla="*/ 33 h 78"/>
              <a:gd name="T100" fmla="*/ 132 w 168"/>
              <a:gd name="T101" fmla="*/ 63 h 78"/>
              <a:gd name="T102" fmla="*/ 132 w 168"/>
              <a:gd name="T103" fmla="*/ 45 h 78"/>
              <a:gd name="T104" fmla="*/ 135 w 168"/>
              <a:gd name="T105" fmla="*/ 42 h 78"/>
              <a:gd name="T106" fmla="*/ 135 w 168"/>
              <a:gd name="T107" fmla="*/ 54 h 78"/>
              <a:gd name="T108" fmla="*/ 138 w 168"/>
              <a:gd name="T109" fmla="*/ 57 h 78"/>
              <a:gd name="T110" fmla="*/ 138 w 168"/>
              <a:gd name="T111" fmla="*/ 27 h 78"/>
              <a:gd name="T112" fmla="*/ 144 w 168"/>
              <a:gd name="T113" fmla="*/ 45 h 78"/>
              <a:gd name="T114" fmla="*/ 147 w 168"/>
              <a:gd name="T115" fmla="*/ 42 h 78"/>
              <a:gd name="T116" fmla="*/ 147 w 168"/>
              <a:gd name="T117" fmla="*/ 30 h 78"/>
              <a:gd name="T118" fmla="*/ 150 w 168"/>
              <a:gd name="T119" fmla="*/ 33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9" name="Freeform 132"/>
          <p:cNvSpPr>
            <a:spLocks noEditPoints="1"/>
          </p:cNvSpPr>
          <p:nvPr/>
        </p:nvSpPr>
        <p:spPr bwMode="auto">
          <a:xfrm>
            <a:off x="8930217" y="4859867"/>
            <a:ext cx="433916" cy="364067"/>
          </a:xfrm>
          <a:custGeom>
            <a:avLst/>
            <a:gdLst>
              <a:gd name="T0" fmla="*/ 132 w 144"/>
              <a:gd name="T1" fmla="*/ 36 h 120"/>
              <a:gd name="T2" fmla="*/ 114 w 144"/>
              <a:gd name="T3" fmla="*/ 36 h 120"/>
              <a:gd name="T4" fmla="*/ 72 w 144"/>
              <a:gd name="T5" fmla="*/ 0 h 120"/>
              <a:gd name="T6" fmla="*/ 30 w 144"/>
              <a:gd name="T7" fmla="*/ 36 h 120"/>
              <a:gd name="T8" fmla="*/ 12 w 144"/>
              <a:gd name="T9" fmla="*/ 36 h 120"/>
              <a:gd name="T10" fmla="*/ 0 w 144"/>
              <a:gd name="T11" fmla="*/ 48 h 120"/>
              <a:gd name="T12" fmla="*/ 0 w 144"/>
              <a:gd name="T13" fmla="*/ 120 h 120"/>
              <a:gd name="T14" fmla="*/ 144 w 144"/>
              <a:gd name="T15" fmla="*/ 120 h 120"/>
              <a:gd name="T16" fmla="*/ 144 w 144"/>
              <a:gd name="T17" fmla="*/ 48 h 120"/>
              <a:gd name="T18" fmla="*/ 132 w 144"/>
              <a:gd name="T19" fmla="*/ 36 h 120"/>
              <a:gd name="T20" fmla="*/ 102 w 144"/>
              <a:gd name="T21" fmla="*/ 90 h 120"/>
              <a:gd name="T22" fmla="*/ 84 w 144"/>
              <a:gd name="T23" fmla="*/ 90 h 120"/>
              <a:gd name="T24" fmla="*/ 84 w 144"/>
              <a:gd name="T25" fmla="*/ 108 h 120"/>
              <a:gd name="T26" fmla="*/ 60 w 144"/>
              <a:gd name="T27" fmla="*/ 108 h 120"/>
              <a:gd name="T28" fmla="*/ 60 w 144"/>
              <a:gd name="T29" fmla="*/ 90 h 120"/>
              <a:gd name="T30" fmla="*/ 42 w 144"/>
              <a:gd name="T31" fmla="*/ 90 h 120"/>
              <a:gd name="T32" fmla="*/ 42 w 144"/>
              <a:gd name="T33" fmla="*/ 66 h 120"/>
              <a:gd name="T34" fmla="*/ 60 w 144"/>
              <a:gd name="T35" fmla="*/ 66 h 120"/>
              <a:gd name="T36" fmla="*/ 60 w 144"/>
              <a:gd name="T37" fmla="*/ 48 h 120"/>
              <a:gd name="T38" fmla="*/ 84 w 144"/>
              <a:gd name="T39" fmla="*/ 48 h 120"/>
              <a:gd name="T40" fmla="*/ 84 w 144"/>
              <a:gd name="T41" fmla="*/ 66 h 120"/>
              <a:gd name="T42" fmla="*/ 102 w 144"/>
              <a:gd name="T43" fmla="*/ 66 h 120"/>
              <a:gd name="T44" fmla="*/ 102 w 144"/>
              <a:gd name="T45" fmla="*/ 90 h 120"/>
              <a:gd name="T46" fmla="*/ 42 w 144"/>
              <a:gd name="T47" fmla="*/ 36 h 120"/>
              <a:gd name="T48" fmla="*/ 72 w 144"/>
              <a:gd name="T49" fmla="*/ 12 h 120"/>
              <a:gd name="T50" fmla="*/ 102 w 144"/>
              <a:gd name="T51" fmla="*/ 36 h 120"/>
              <a:gd name="T52" fmla="*/ 42 w 144"/>
              <a:gd name="T53" fmla="*/ 36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0" name="Freeform 133"/>
          <p:cNvSpPr/>
          <p:nvPr/>
        </p:nvSpPr>
        <p:spPr bwMode="auto">
          <a:xfrm>
            <a:off x="9821333" y="4845051"/>
            <a:ext cx="472017" cy="414867"/>
          </a:xfrm>
          <a:custGeom>
            <a:avLst/>
            <a:gdLst>
              <a:gd name="T0" fmla="*/ 144 w 156"/>
              <a:gd name="T1" fmla="*/ 80 h 136"/>
              <a:gd name="T2" fmla="*/ 134 w 156"/>
              <a:gd name="T3" fmla="*/ 86 h 136"/>
              <a:gd name="T4" fmla="*/ 112 w 156"/>
              <a:gd name="T5" fmla="*/ 86 h 136"/>
              <a:gd name="T6" fmla="*/ 94 w 156"/>
              <a:gd name="T7" fmla="*/ 51 h 136"/>
              <a:gd name="T8" fmla="*/ 81 w 156"/>
              <a:gd name="T9" fmla="*/ 100 h 136"/>
              <a:gd name="T10" fmla="*/ 72 w 156"/>
              <a:gd name="T11" fmla="*/ 1 h 136"/>
              <a:gd name="T12" fmla="*/ 60 w 156"/>
              <a:gd name="T13" fmla="*/ 0 h 136"/>
              <a:gd name="T14" fmla="*/ 37 w 156"/>
              <a:gd name="T15" fmla="*/ 86 h 136"/>
              <a:gd name="T16" fmla="*/ 0 w 156"/>
              <a:gd name="T17" fmla="*/ 86 h 136"/>
              <a:gd name="T18" fmla="*/ 0 w 156"/>
              <a:gd name="T19" fmla="*/ 98 h 136"/>
              <a:gd name="T20" fmla="*/ 47 w 156"/>
              <a:gd name="T21" fmla="*/ 98 h 136"/>
              <a:gd name="T22" fmla="*/ 63 w 156"/>
              <a:gd name="T23" fmla="*/ 36 h 136"/>
              <a:gd name="T24" fmla="*/ 72 w 156"/>
              <a:gd name="T25" fmla="*/ 135 h 136"/>
              <a:gd name="T26" fmla="*/ 84 w 156"/>
              <a:gd name="T27" fmla="*/ 136 h 136"/>
              <a:gd name="T28" fmla="*/ 98 w 156"/>
              <a:gd name="T29" fmla="*/ 85 h 136"/>
              <a:gd name="T30" fmla="*/ 104 w 156"/>
              <a:gd name="T31" fmla="*/ 98 h 136"/>
              <a:gd name="T32" fmla="*/ 134 w 156"/>
              <a:gd name="T33" fmla="*/ 98 h 136"/>
              <a:gd name="T34" fmla="*/ 144 w 156"/>
              <a:gd name="T35" fmla="*/ 104 h 136"/>
              <a:gd name="T36" fmla="*/ 156 w 156"/>
              <a:gd name="T37" fmla="*/ 92 h 136"/>
              <a:gd name="T38" fmla="*/ 144 w 156"/>
              <a:gd name="T39" fmla="*/ 80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1" name="Freeform 134"/>
          <p:cNvSpPr/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9 w 64"/>
              <a:gd name="T1" fmla="*/ 0 h 128"/>
              <a:gd name="T2" fmla="*/ 59 w 64"/>
              <a:gd name="T3" fmla="*/ 0 h 128"/>
              <a:gd name="T4" fmla="*/ 46 w 64"/>
              <a:gd name="T5" fmla="*/ 30 h 128"/>
              <a:gd name="T6" fmla="*/ 64 w 64"/>
              <a:gd name="T7" fmla="*/ 30 h 128"/>
              <a:gd name="T8" fmla="*/ 32 w 64"/>
              <a:gd name="T9" fmla="*/ 76 h 128"/>
              <a:gd name="T10" fmla="*/ 51 w 64"/>
              <a:gd name="T11" fmla="*/ 76 h 128"/>
              <a:gd name="T12" fmla="*/ 19 w 64"/>
              <a:gd name="T13" fmla="*/ 128 h 128"/>
              <a:gd name="T14" fmla="*/ 19 w 64"/>
              <a:gd name="T15" fmla="*/ 92 h 128"/>
              <a:gd name="T16" fmla="*/ 0 w 64"/>
              <a:gd name="T17" fmla="*/ 92 h 128"/>
              <a:gd name="T18" fmla="*/ 18 w 64"/>
              <a:gd name="T19" fmla="*/ 47 h 128"/>
              <a:gd name="T20" fmla="*/ 0 w 64"/>
              <a:gd name="T21" fmla="*/ 47 h 128"/>
              <a:gd name="T22" fmla="*/ 19 w 64"/>
              <a:gd name="T23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2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3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4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5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6" name="Rectangle 139"/>
          <p:cNvSpPr>
            <a:spLocks noChangeArrowheads="1"/>
          </p:cNvSpPr>
          <p:nvPr/>
        </p:nvSpPr>
        <p:spPr bwMode="auto">
          <a:xfrm>
            <a:off x="1511300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7" name="Rectangle 140"/>
          <p:cNvSpPr>
            <a:spLocks noChangeArrowheads="1"/>
          </p:cNvSpPr>
          <p:nvPr/>
        </p:nvSpPr>
        <p:spPr bwMode="auto">
          <a:xfrm>
            <a:off x="1511300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8" name="Rectangle 141"/>
          <p:cNvSpPr>
            <a:spLocks noChangeArrowheads="1"/>
          </p:cNvSpPr>
          <p:nvPr/>
        </p:nvSpPr>
        <p:spPr bwMode="auto">
          <a:xfrm>
            <a:off x="1511300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9" name="Rectangle 142"/>
          <p:cNvSpPr>
            <a:spLocks noChangeArrowheads="1"/>
          </p:cNvSpPr>
          <p:nvPr/>
        </p:nvSpPr>
        <p:spPr bwMode="auto">
          <a:xfrm>
            <a:off x="1511300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0" name="Freeform 143"/>
          <p:cNvSpPr/>
          <p:nvPr/>
        </p:nvSpPr>
        <p:spPr bwMode="auto">
          <a:xfrm>
            <a:off x="1219200" y="5717117"/>
            <a:ext cx="419100" cy="55033"/>
          </a:xfrm>
          <a:custGeom>
            <a:avLst/>
            <a:gdLst>
              <a:gd name="T0" fmla="*/ 132 w 138"/>
              <a:gd name="T1" fmla="*/ 0 h 18"/>
              <a:gd name="T2" fmla="*/ 108 w 138"/>
              <a:gd name="T3" fmla="*/ 0 h 18"/>
              <a:gd name="T4" fmla="*/ 108 w 138"/>
              <a:gd name="T5" fmla="*/ 12 h 18"/>
              <a:gd name="T6" fmla="*/ 96 w 138"/>
              <a:gd name="T7" fmla="*/ 12 h 18"/>
              <a:gd name="T8" fmla="*/ 96 w 138"/>
              <a:gd name="T9" fmla="*/ 0 h 18"/>
              <a:gd name="T10" fmla="*/ 42 w 138"/>
              <a:gd name="T11" fmla="*/ 0 h 18"/>
              <a:gd name="T12" fmla="*/ 42 w 138"/>
              <a:gd name="T13" fmla="*/ 12 h 18"/>
              <a:gd name="T14" fmla="*/ 30 w 138"/>
              <a:gd name="T15" fmla="*/ 12 h 18"/>
              <a:gd name="T16" fmla="*/ 30 w 138"/>
              <a:gd name="T17" fmla="*/ 0 h 18"/>
              <a:gd name="T18" fmla="*/ 6 w 138"/>
              <a:gd name="T19" fmla="*/ 0 h 18"/>
              <a:gd name="T20" fmla="*/ 0 w 138"/>
              <a:gd name="T21" fmla="*/ 6 h 18"/>
              <a:gd name="T22" fmla="*/ 0 w 138"/>
              <a:gd name="T23" fmla="*/ 18 h 18"/>
              <a:gd name="T24" fmla="*/ 138 w 138"/>
              <a:gd name="T25" fmla="*/ 18 h 18"/>
              <a:gd name="T26" fmla="*/ 138 w 138"/>
              <a:gd name="T27" fmla="*/ 6 h 18"/>
              <a:gd name="T28" fmla="*/ 132 w 138"/>
              <a:gd name="T29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1" name="Freeform 144"/>
          <p:cNvSpPr>
            <a:spLocks noEditPoints="1"/>
          </p:cNvSpPr>
          <p:nvPr/>
        </p:nvSpPr>
        <p:spPr bwMode="auto">
          <a:xfrm>
            <a:off x="1219200" y="5791200"/>
            <a:ext cx="419100" cy="325967"/>
          </a:xfrm>
          <a:custGeom>
            <a:avLst/>
            <a:gdLst>
              <a:gd name="T0" fmla="*/ 6 w 138"/>
              <a:gd name="T1" fmla="*/ 108 h 108"/>
              <a:gd name="T2" fmla="*/ 138 w 138"/>
              <a:gd name="T3" fmla="*/ 102 h 108"/>
              <a:gd name="T4" fmla="*/ 0 w 138"/>
              <a:gd name="T5" fmla="*/ 0 h 108"/>
              <a:gd name="T6" fmla="*/ 102 w 138"/>
              <a:gd name="T7" fmla="*/ 12 h 108"/>
              <a:gd name="T8" fmla="*/ 126 w 138"/>
              <a:gd name="T9" fmla="*/ 36 h 108"/>
              <a:gd name="T10" fmla="*/ 102 w 138"/>
              <a:gd name="T11" fmla="*/ 12 h 108"/>
              <a:gd name="T12" fmla="*/ 126 w 138"/>
              <a:gd name="T13" fmla="*/ 42 h 108"/>
              <a:gd name="T14" fmla="*/ 102 w 138"/>
              <a:gd name="T15" fmla="*/ 66 h 108"/>
              <a:gd name="T16" fmla="*/ 102 w 138"/>
              <a:gd name="T17" fmla="*/ 72 h 108"/>
              <a:gd name="T18" fmla="*/ 126 w 138"/>
              <a:gd name="T19" fmla="*/ 96 h 108"/>
              <a:gd name="T20" fmla="*/ 102 w 138"/>
              <a:gd name="T21" fmla="*/ 72 h 108"/>
              <a:gd name="T22" fmla="*/ 96 w 138"/>
              <a:gd name="T23" fmla="*/ 12 h 108"/>
              <a:gd name="T24" fmla="*/ 72 w 138"/>
              <a:gd name="T25" fmla="*/ 36 h 108"/>
              <a:gd name="T26" fmla="*/ 72 w 138"/>
              <a:gd name="T27" fmla="*/ 42 h 108"/>
              <a:gd name="T28" fmla="*/ 96 w 138"/>
              <a:gd name="T29" fmla="*/ 66 h 108"/>
              <a:gd name="T30" fmla="*/ 72 w 138"/>
              <a:gd name="T31" fmla="*/ 42 h 108"/>
              <a:gd name="T32" fmla="*/ 96 w 138"/>
              <a:gd name="T33" fmla="*/ 72 h 108"/>
              <a:gd name="T34" fmla="*/ 72 w 138"/>
              <a:gd name="T35" fmla="*/ 96 h 108"/>
              <a:gd name="T36" fmla="*/ 42 w 138"/>
              <a:gd name="T37" fmla="*/ 12 h 108"/>
              <a:gd name="T38" fmla="*/ 66 w 138"/>
              <a:gd name="T39" fmla="*/ 36 h 108"/>
              <a:gd name="T40" fmla="*/ 42 w 138"/>
              <a:gd name="T41" fmla="*/ 12 h 108"/>
              <a:gd name="T42" fmla="*/ 66 w 138"/>
              <a:gd name="T43" fmla="*/ 42 h 108"/>
              <a:gd name="T44" fmla="*/ 42 w 138"/>
              <a:gd name="T45" fmla="*/ 66 h 108"/>
              <a:gd name="T46" fmla="*/ 42 w 138"/>
              <a:gd name="T47" fmla="*/ 72 h 108"/>
              <a:gd name="T48" fmla="*/ 66 w 138"/>
              <a:gd name="T49" fmla="*/ 96 h 108"/>
              <a:gd name="T50" fmla="*/ 42 w 138"/>
              <a:gd name="T51" fmla="*/ 72 h 108"/>
              <a:gd name="T52" fmla="*/ 36 w 138"/>
              <a:gd name="T53" fmla="*/ 12 h 108"/>
              <a:gd name="T54" fmla="*/ 12 w 138"/>
              <a:gd name="T55" fmla="*/ 36 h 108"/>
              <a:gd name="T56" fmla="*/ 12 w 138"/>
              <a:gd name="T57" fmla="*/ 42 h 108"/>
              <a:gd name="T58" fmla="*/ 36 w 138"/>
              <a:gd name="T59" fmla="*/ 66 h 108"/>
              <a:gd name="T60" fmla="*/ 12 w 138"/>
              <a:gd name="T61" fmla="*/ 42 h 108"/>
              <a:gd name="T62" fmla="*/ 36 w 138"/>
              <a:gd name="T63" fmla="*/ 72 h 108"/>
              <a:gd name="T64" fmla="*/ 12 w 138"/>
              <a:gd name="T65" fmla="*/ 96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2" name="Freeform 145"/>
          <p:cNvSpPr/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108 w 179"/>
              <a:gd name="T1" fmla="*/ 0 h 150"/>
              <a:gd name="T2" fmla="*/ 132 w 179"/>
              <a:gd name="T3" fmla="*/ 36 h 150"/>
              <a:gd name="T4" fmla="*/ 135 w 179"/>
              <a:gd name="T5" fmla="*/ 34 h 150"/>
              <a:gd name="T6" fmla="*/ 173 w 179"/>
              <a:gd name="T7" fmla="*/ 33 h 150"/>
              <a:gd name="T8" fmla="*/ 142 w 179"/>
              <a:gd name="T9" fmla="*/ 58 h 150"/>
              <a:gd name="T10" fmla="*/ 161 w 179"/>
              <a:gd name="T11" fmla="*/ 97 h 150"/>
              <a:gd name="T12" fmla="*/ 127 w 179"/>
              <a:gd name="T13" fmla="*/ 116 h 150"/>
              <a:gd name="T14" fmla="*/ 124 w 179"/>
              <a:gd name="T15" fmla="*/ 113 h 150"/>
              <a:gd name="T16" fmla="*/ 90 w 179"/>
              <a:gd name="T17" fmla="*/ 96 h 150"/>
              <a:gd name="T18" fmla="*/ 107 w 179"/>
              <a:gd name="T19" fmla="*/ 130 h 150"/>
              <a:gd name="T20" fmla="*/ 74 w 179"/>
              <a:gd name="T21" fmla="*/ 150 h 150"/>
              <a:gd name="T22" fmla="*/ 51 w 179"/>
              <a:gd name="T23" fmla="*/ 113 h 150"/>
              <a:gd name="T24" fmla="*/ 47 w 179"/>
              <a:gd name="T25" fmla="*/ 115 h 150"/>
              <a:gd name="T26" fmla="*/ 8 w 179"/>
              <a:gd name="T27" fmla="*/ 119 h 150"/>
              <a:gd name="T28" fmla="*/ 36 w 179"/>
              <a:gd name="T29" fmla="*/ 94 h 150"/>
              <a:gd name="T30" fmla="*/ 38 w 179"/>
              <a:gd name="T31" fmla="*/ 92 h 150"/>
              <a:gd name="T32" fmla="*/ 18 w 179"/>
              <a:gd name="T33" fmla="*/ 53 h 150"/>
              <a:gd name="T34" fmla="*/ 53 w 179"/>
              <a:gd name="T35" fmla="*/ 33 h 150"/>
              <a:gd name="T36" fmla="*/ 72 w 179"/>
              <a:gd name="T37" fmla="*/ 65 h 150"/>
              <a:gd name="T38" fmla="*/ 90 w 179"/>
              <a:gd name="T39" fmla="*/ 31 h 150"/>
              <a:gd name="T40" fmla="*/ 74 w 179"/>
              <a:gd name="T41" fmla="*/ 24 h 150"/>
              <a:gd name="T42" fmla="*/ 75 w 179"/>
              <a:gd name="T43" fmla="*/ 19 h 150"/>
              <a:gd name="T44" fmla="*/ 108 w 179"/>
              <a:gd name="T45" fmla="*/ 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3" name="Freeform 146"/>
          <p:cNvSpPr>
            <a:spLocks noEditPoints="1"/>
          </p:cNvSpPr>
          <p:nvPr/>
        </p:nvSpPr>
        <p:spPr bwMode="auto">
          <a:xfrm>
            <a:off x="2978151" y="4849284"/>
            <a:ext cx="438149" cy="436033"/>
          </a:xfrm>
          <a:custGeom>
            <a:avLst/>
            <a:gdLst>
              <a:gd name="T0" fmla="*/ 0 w 144"/>
              <a:gd name="T1" fmla="*/ 12 h 144"/>
              <a:gd name="T2" fmla="*/ 0 w 144"/>
              <a:gd name="T3" fmla="*/ 132 h 144"/>
              <a:gd name="T4" fmla="*/ 12 w 144"/>
              <a:gd name="T5" fmla="*/ 144 h 144"/>
              <a:gd name="T6" fmla="*/ 132 w 144"/>
              <a:gd name="T7" fmla="*/ 144 h 144"/>
              <a:gd name="T8" fmla="*/ 144 w 144"/>
              <a:gd name="T9" fmla="*/ 132 h 144"/>
              <a:gd name="T10" fmla="*/ 144 w 144"/>
              <a:gd name="T11" fmla="*/ 12 h 144"/>
              <a:gd name="T12" fmla="*/ 132 w 144"/>
              <a:gd name="T13" fmla="*/ 0 h 144"/>
              <a:gd name="T14" fmla="*/ 12 w 144"/>
              <a:gd name="T15" fmla="*/ 0 h 144"/>
              <a:gd name="T16" fmla="*/ 0 w 144"/>
              <a:gd name="T17" fmla="*/ 12 h 144"/>
              <a:gd name="T18" fmla="*/ 96 w 144"/>
              <a:gd name="T19" fmla="*/ 60 h 144"/>
              <a:gd name="T20" fmla="*/ 108 w 144"/>
              <a:gd name="T21" fmla="*/ 60 h 144"/>
              <a:gd name="T22" fmla="*/ 108 w 144"/>
              <a:gd name="T23" fmla="*/ 24 h 144"/>
              <a:gd name="T24" fmla="*/ 120 w 144"/>
              <a:gd name="T25" fmla="*/ 24 h 144"/>
              <a:gd name="T26" fmla="*/ 120 w 144"/>
              <a:gd name="T27" fmla="*/ 60 h 144"/>
              <a:gd name="T28" fmla="*/ 132 w 144"/>
              <a:gd name="T29" fmla="*/ 60 h 144"/>
              <a:gd name="T30" fmla="*/ 132 w 144"/>
              <a:gd name="T31" fmla="*/ 78 h 144"/>
              <a:gd name="T32" fmla="*/ 120 w 144"/>
              <a:gd name="T33" fmla="*/ 78 h 144"/>
              <a:gd name="T34" fmla="*/ 120 w 144"/>
              <a:gd name="T35" fmla="*/ 120 h 144"/>
              <a:gd name="T36" fmla="*/ 108 w 144"/>
              <a:gd name="T37" fmla="*/ 120 h 144"/>
              <a:gd name="T38" fmla="*/ 108 w 144"/>
              <a:gd name="T39" fmla="*/ 78 h 144"/>
              <a:gd name="T40" fmla="*/ 96 w 144"/>
              <a:gd name="T41" fmla="*/ 78 h 144"/>
              <a:gd name="T42" fmla="*/ 96 w 144"/>
              <a:gd name="T43" fmla="*/ 60 h 144"/>
              <a:gd name="T44" fmla="*/ 54 w 144"/>
              <a:gd name="T45" fmla="*/ 78 h 144"/>
              <a:gd name="T46" fmla="*/ 66 w 144"/>
              <a:gd name="T47" fmla="*/ 78 h 144"/>
              <a:gd name="T48" fmla="*/ 66 w 144"/>
              <a:gd name="T49" fmla="*/ 24 h 144"/>
              <a:gd name="T50" fmla="*/ 78 w 144"/>
              <a:gd name="T51" fmla="*/ 24 h 144"/>
              <a:gd name="T52" fmla="*/ 78 w 144"/>
              <a:gd name="T53" fmla="*/ 78 h 144"/>
              <a:gd name="T54" fmla="*/ 90 w 144"/>
              <a:gd name="T55" fmla="*/ 78 h 144"/>
              <a:gd name="T56" fmla="*/ 90 w 144"/>
              <a:gd name="T57" fmla="*/ 96 h 144"/>
              <a:gd name="T58" fmla="*/ 78 w 144"/>
              <a:gd name="T59" fmla="*/ 96 h 144"/>
              <a:gd name="T60" fmla="*/ 78 w 144"/>
              <a:gd name="T61" fmla="*/ 120 h 144"/>
              <a:gd name="T62" fmla="*/ 66 w 144"/>
              <a:gd name="T63" fmla="*/ 120 h 144"/>
              <a:gd name="T64" fmla="*/ 66 w 144"/>
              <a:gd name="T65" fmla="*/ 96 h 144"/>
              <a:gd name="T66" fmla="*/ 54 w 144"/>
              <a:gd name="T67" fmla="*/ 96 h 144"/>
              <a:gd name="T68" fmla="*/ 54 w 144"/>
              <a:gd name="T69" fmla="*/ 78 h 144"/>
              <a:gd name="T70" fmla="*/ 12 w 144"/>
              <a:gd name="T71" fmla="*/ 48 h 144"/>
              <a:gd name="T72" fmla="*/ 24 w 144"/>
              <a:gd name="T73" fmla="*/ 48 h 144"/>
              <a:gd name="T74" fmla="*/ 24 w 144"/>
              <a:gd name="T75" fmla="*/ 24 h 144"/>
              <a:gd name="T76" fmla="*/ 36 w 144"/>
              <a:gd name="T77" fmla="*/ 24 h 144"/>
              <a:gd name="T78" fmla="*/ 36 w 144"/>
              <a:gd name="T79" fmla="*/ 48 h 144"/>
              <a:gd name="T80" fmla="*/ 48 w 144"/>
              <a:gd name="T81" fmla="*/ 48 h 144"/>
              <a:gd name="T82" fmla="*/ 48 w 144"/>
              <a:gd name="T83" fmla="*/ 66 h 144"/>
              <a:gd name="T84" fmla="*/ 36 w 144"/>
              <a:gd name="T85" fmla="*/ 66 h 144"/>
              <a:gd name="T86" fmla="*/ 36 w 144"/>
              <a:gd name="T87" fmla="*/ 120 h 144"/>
              <a:gd name="T88" fmla="*/ 24 w 144"/>
              <a:gd name="T89" fmla="*/ 120 h 144"/>
              <a:gd name="T90" fmla="*/ 24 w 144"/>
              <a:gd name="T91" fmla="*/ 66 h 144"/>
              <a:gd name="T92" fmla="*/ 12 w 144"/>
              <a:gd name="T93" fmla="*/ 66 h 144"/>
              <a:gd name="T94" fmla="*/ 12 w 144"/>
              <a:gd name="T95" fmla="*/ 4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4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5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6" name="Freeform 149"/>
          <p:cNvSpPr/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32 w 32"/>
              <a:gd name="T1" fmla="*/ 0 h 10"/>
              <a:gd name="T2" fmla="*/ 22 w 32"/>
              <a:gd name="T3" fmla="*/ 0 h 10"/>
              <a:gd name="T4" fmla="*/ 11 w 32"/>
              <a:gd name="T5" fmla="*/ 0 h 10"/>
              <a:gd name="T6" fmla="*/ 0 w 32"/>
              <a:gd name="T7" fmla="*/ 0 h 10"/>
              <a:gd name="T8" fmla="*/ 0 w 32"/>
              <a:gd name="T9" fmla="*/ 10 h 10"/>
              <a:gd name="T10" fmla="*/ 32 w 32"/>
              <a:gd name="T11" fmla="*/ 10 h 10"/>
              <a:gd name="T12" fmla="*/ 32 w 32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7" name="Freeform 150"/>
          <p:cNvSpPr/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32 w 32"/>
              <a:gd name="T1" fmla="*/ 0 h 10"/>
              <a:gd name="T2" fmla="*/ 22 w 32"/>
              <a:gd name="T3" fmla="*/ 0 h 10"/>
              <a:gd name="T4" fmla="*/ 11 w 32"/>
              <a:gd name="T5" fmla="*/ 0 h 10"/>
              <a:gd name="T6" fmla="*/ 0 w 32"/>
              <a:gd name="T7" fmla="*/ 0 h 10"/>
              <a:gd name="T8" fmla="*/ 0 w 32"/>
              <a:gd name="T9" fmla="*/ 10 h 10"/>
              <a:gd name="T10" fmla="*/ 32 w 32"/>
              <a:gd name="T11" fmla="*/ 10 h 10"/>
              <a:gd name="T12" fmla="*/ 32 w 32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8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9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0" name="Freeform 153"/>
          <p:cNvSpPr/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32 w 32"/>
              <a:gd name="T1" fmla="*/ 0 h 10"/>
              <a:gd name="T2" fmla="*/ 21 w 32"/>
              <a:gd name="T3" fmla="*/ 0 h 10"/>
              <a:gd name="T4" fmla="*/ 11 w 32"/>
              <a:gd name="T5" fmla="*/ 0 h 10"/>
              <a:gd name="T6" fmla="*/ 0 w 32"/>
              <a:gd name="T7" fmla="*/ 0 h 10"/>
              <a:gd name="T8" fmla="*/ 0 w 32"/>
              <a:gd name="T9" fmla="*/ 10 h 10"/>
              <a:gd name="T10" fmla="*/ 32 w 32"/>
              <a:gd name="T11" fmla="*/ 10 h 10"/>
              <a:gd name="T12" fmla="*/ 32 w 32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1" name="Freeform 154"/>
          <p:cNvSpPr/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32 w 32"/>
              <a:gd name="T1" fmla="*/ 0 h 10"/>
              <a:gd name="T2" fmla="*/ 21 w 32"/>
              <a:gd name="T3" fmla="*/ 0 h 10"/>
              <a:gd name="T4" fmla="*/ 11 w 32"/>
              <a:gd name="T5" fmla="*/ 0 h 10"/>
              <a:gd name="T6" fmla="*/ 0 w 32"/>
              <a:gd name="T7" fmla="*/ 0 h 10"/>
              <a:gd name="T8" fmla="*/ 0 w 32"/>
              <a:gd name="T9" fmla="*/ 10 h 10"/>
              <a:gd name="T10" fmla="*/ 32 w 32"/>
              <a:gd name="T11" fmla="*/ 10 h 10"/>
              <a:gd name="T12" fmla="*/ 32 w 32"/>
              <a:gd name="T1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2" name="Rectangle 155"/>
          <p:cNvSpPr>
            <a:spLocks noChangeArrowheads="1"/>
          </p:cNvSpPr>
          <p:nvPr/>
        </p:nvSpPr>
        <p:spPr bwMode="auto">
          <a:xfrm>
            <a:off x="3016251" y="4993217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3" name="Rectangle 156"/>
          <p:cNvSpPr>
            <a:spLocks noChangeArrowheads="1"/>
          </p:cNvSpPr>
          <p:nvPr/>
        </p:nvSpPr>
        <p:spPr bwMode="auto">
          <a:xfrm>
            <a:off x="3016251" y="4993217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4" name="Freeform 157"/>
          <p:cNvSpPr/>
          <p:nvPr/>
        </p:nvSpPr>
        <p:spPr bwMode="auto">
          <a:xfrm>
            <a:off x="3016251" y="4993217"/>
            <a:ext cx="107949" cy="38100"/>
          </a:xfrm>
          <a:custGeom>
            <a:avLst/>
            <a:gdLst>
              <a:gd name="T0" fmla="*/ 32 w 32"/>
              <a:gd name="T1" fmla="*/ 0 h 11"/>
              <a:gd name="T2" fmla="*/ 21 w 32"/>
              <a:gd name="T3" fmla="*/ 0 h 11"/>
              <a:gd name="T4" fmla="*/ 11 w 32"/>
              <a:gd name="T5" fmla="*/ 0 h 11"/>
              <a:gd name="T6" fmla="*/ 0 w 32"/>
              <a:gd name="T7" fmla="*/ 0 h 11"/>
              <a:gd name="T8" fmla="*/ 0 w 32"/>
              <a:gd name="T9" fmla="*/ 11 h 11"/>
              <a:gd name="T10" fmla="*/ 32 w 32"/>
              <a:gd name="T11" fmla="*/ 11 h 11"/>
              <a:gd name="T12" fmla="*/ 32 w 3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5" name="Freeform 158"/>
          <p:cNvSpPr/>
          <p:nvPr/>
        </p:nvSpPr>
        <p:spPr bwMode="auto">
          <a:xfrm>
            <a:off x="3016251" y="4993217"/>
            <a:ext cx="107949" cy="38100"/>
          </a:xfrm>
          <a:custGeom>
            <a:avLst/>
            <a:gdLst>
              <a:gd name="T0" fmla="*/ 32 w 32"/>
              <a:gd name="T1" fmla="*/ 0 h 11"/>
              <a:gd name="T2" fmla="*/ 21 w 32"/>
              <a:gd name="T3" fmla="*/ 0 h 11"/>
              <a:gd name="T4" fmla="*/ 11 w 32"/>
              <a:gd name="T5" fmla="*/ 0 h 11"/>
              <a:gd name="T6" fmla="*/ 0 w 32"/>
              <a:gd name="T7" fmla="*/ 0 h 11"/>
              <a:gd name="T8" fmla="*/ 0 w 32"/>
              <a:gd name="T9" fmla="*/ 11 h 11"/>
              <a:gd name="T10" fmla="*/ 32 w 32"/>
              <a:gd name="T11" fmla="*/ 11 h 11"/>
              <a:gd name="T12" fmla="*/ 32 w 32"/>
              <a:gd name="T1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6" name="Freeform 159"/>
          <p:cNvSpPr/>
          <p:nvPr/>
        </p:nvSpPr>
        <p:spPr bwMode="auto">
          <a:xfrm>
            <a:off x="6369051" y="4861984"/>
            <a:ext cx="143933" cy="385233"/>
          </a:xfrm>
          <a:custGeom>
            <a:avLst/>
            <a:gdLst>
              <a:gd name="T0" fmla="*/ 42 w 42"/>
              <a:gd name="T1" fmla="*/ 96 h 112"/>
              <a:gd name="T2" fmla="*/ 0 w 42"/>
              <a:gd name="T3" fmla="*/ 112 h 112"/>
              <a:gd name="T4" fmla="*/ 0 w 42"/>
              <a:gd name="T5" fmla="*/ 16 h 112"/>
              <a:gd name="T6" fmla="*/ 42 w 42"/>
              <a:gd name="T7" fmla="*/ 0 h 112"/>
              <a:gd name="T8" fmla="*/ 42 w 42"/>
              <a:gd name="T9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7" name="Freeform 160"/>
          <p:cNvSpPr/>
          <p:nvPr/>
        </p:nvSpPr>
        <p:spPr bwMode="auto">
          <a:xfrm>
            <a:off x="6695017" y="4861984"/>
            <a:ext cx="146049" cy="385233"/>
          </a:xfrm>
          <a:custGeom>
            <a:avLst/>
            <a:gdLst>
              <a:gd name="T0" fmla="*/ 43 w 43"/>
              <a:gd name="T1" fmla="*/ 96 h 112"/>
              <a:gd name="T2" fmla="*/ 0 w 43"/>
              <a:gd name="T3" fmla="*/ 112 h 112"/>
              <a:gd name="T4" fmla="*/ 0 w 43"/>
              <a:gd name="T5" fmla="*/ 16 h 112"/>
              <a:gd name="T6" fmla="*/ 43 w 43"/>
              <a:gd name="T7" fmla="*/ 0 h 112"/>
              <a:gd name="T8" fmla="*/ 43 w 43"/>
              <a:gd name="T9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8" name="Freeform 161"/>
          <p:cNvSpPr/>
          <p:nvPr/>
        </p:nvSpPr>
        <p:spPr bwMode="auto">
          <a:xfrm>
            <a:off x="6529917" y="4861984"/>
            <a:ext cx="148167" cy="385233"/>
          </a:xfrm>
          <a:custGeom>
            <a:avLst/>
            <a:gdLst>
              <a:gd name="T0" fmla="*/ 0 w 43"/>
              <a:gd name="T1" fmla="*/ 96 h 112"/>
              <a:gd name="T2" fmla="*/ 43 w 43"/>
              <a:gd name="T3" fmla="*/ 112 h 112"/>
              <a:gd name="T4" fmla="*/ 43 w 43"/>
              <a:gd name="T5" fmla="*/ 16 h 112"/>
              <a:gd name="T6" fmla="*/ 0 w 43"/>
              <a:gd name="T7" fmla="*/ 0 h 112"/>
              <a:gd name="T8" fmla="*/ 0 w 43"/>
              <a:gd name="T9" fmla="*/ 9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9" name="Freeform 162"/>
          <p:cNvSpPr/>
          <p:nvPr/>
        </p:nvSpPr>
        <p:spPr bwMode="auto">
          <a:xfrm>
            <a:off x="7164917" y="4961467"/>
            <a:ext cx="543983" cy="220133"/>
          </a:xfrm>
          <a:custGeom>
            <a:avLst/>
            <a:gdLst>
              <a:gd name="T0" fmla="*/ 168 w 180"/>
              <a:gd name="T1" fmla="*/ 10 h 72"/>
              <a:gd name="T2" fmla="*/ 143 w 180"/>
              <a:gd name="T3" fmla="*/ 25 h 72"/>
              <a:gd name="T4" fmla="*/ 113 w 180"/>
              <a:gd name="T5" fmla="*/ 0 h 72"/>
              <a:gd name="T6" fmla="*/ 76 w 180"/>
              <a:gd name="T7" fmla="*/ 23 h 72"/>
              <a:gd name="T8" fmla="*/ 61 w 180"/>
              <a:gd name="T9" fmla="*/ 23 h 72"/>
              <a:gd name="T10" fmla="*/ 38 w 180"/>
              <a:gd name="T11" fmla="*/ 23 h 72"/>
              <a:gd name="T12" fmla="*/ 20 w 180"/>
              <a:gd name="T13" fmla="*/ 8 h 72"/>
              <a:gd name="T14" fmla="*/ 23 w 180"/>
              <a:gd name="T15" fmla="*/ 34 h 72"/>
              <a:gd name="T16" fmla="*/ 23 w 180"/>
              <a:gd name="T17" fmla="*/ 35 h 72"/>
              <a:gd name="T18" fmla="*/ 20 w 180"/>
              <a:gd name="T19" fmla="*/ 61 h 72"/>
              <a:gd name="T20" fmla="*/ 38 w 180"/>
              <a:gd name="T21" fmla="*/ 46 h 72"/>
              <a:gd name="T22" fmla="*/ 61 w 180"/>
              <a:gd name="T23" fmla="*/ 46 h 72"/>
              <a:gd name="T24" fmla="*/ 76 w 180"/>
              <a:gd name="T25" fmla="*/ 46 h 72"/>
              <a:gd name="T26" fmla="*/ 135 w 180"/>
              <a:gd name="T27" fmla="*/ 72 h 72"/>
              <a:gd name="T28" fmla="*/ 180 w 180"/>
              <a:gd name="T29" fmla="*/ 38 h 72"/>
              <a:gd name="T30" fmla="*/ 168 w 180"/>
              <a:gd name="T31" fmla="*/ 1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0" name="Freeform 163"/>
          <p:cNvSpPr/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123 w 128"/>
              <a:gd name="T1" fmla="*/ 58 h 94"/>
              <a:gd name="T2" fmla="*/ 99 w 128"/>
              <a:gd name="T3" fmla="*/ 39 h 94"/>
              <a:gd name="T4" fmla="*/ 64 w 128"/>
              <a:gd name="T5" fmla="*/ 0 h 94"/>
              <a:gd name="T6" fmla="*/ 29 w 128"/>
              <a:gd name="T7" fmla="*/ 39 h 94"/>
              <a:gd name="T8" fmla="*/ 5 w 128"/>
              <a:gd name="T9" fmla="*/ 58 h 94"/>
              <a:gd name="T10" fmla="*/ 14 w 128"/>
              <a:gd name="T11" fmla="*/ 85 h 94"/>
              <a:gd name="T12" fmla="*/ 59 w 128"/>
              <a:gd name="T13" fmla="*/ 84 h 94"/>
              <a:gd name="T14" fmla="*/ 64 w 128"/>
              <a:gd name="T15" fmla="*/ 83 h 94"/>
              <a:gd name="T16" fmla="*/ 69 w 128"/>
              <a:gd name="T17" fmla="*/ 84 h 94"/>
              <a:gd name="T18" fmla="*/ 114 w 128"/>
              <a:gd name="T19" fmla="*/ 85 h 94"/>
              <a:gd name="T20" fmla="*/ 123 w 128"/>
              <a:gd name="T21" fmla="*/ 5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1" name="Freeform 164"/>
          <p:cNvSpPr/>
          <p:nvPr/>
        </p:nvSpPr>
        <p:spPr bwMode="auto">
          <a:xfrm>
            <a:off x="7573433" y="5755217"/>
            <a:ext cx="116417" cy="143933"/>
          </a:xfrm>
          <a:custGeom>
            <a:avLst/>
            <a:gdLst>
              <a:gd name="T0" fmla="*/ 35 w 38"/>
              <a:gd name="T1" fmla="*/ 28 h 47"/>
              <a:gd name="T2" fmla="*/ 13 w 38"/>
              <a:gd name="T3" fmla="*/ 45 h 47"/>
              <a:gd name="T4" fmla="*/ 3 w 38"/>
              <a:gd name="T5" fmla="*/ 19 h 47"/>
              <a:gd name="T6" fmla="*/ 25 w 38"/>
              <a:gd name="T7" fmla="*/ 2 h 47"/>
              <a:gd name="T8" fmla="*/ 35 w 38"/>
              <a:gd name="T9" fmla="*/ 28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2" name="Freeform 165"/>
          <p:cNvSpPr/>
          <p:nvPr/>
        </p:nvSpPr>
        <p:spPr bwMode="auto">
          <a:xfrm>
            <a:off x="7241117" y="5755217"/>
            <a:ext cx="112183" cy="143933"/>
          </a:xfrm>
          <a:custGeom>
            <a:avLst/>
            <a:gdLst>
              <a:gd name="T0" fmla="*/ 35 w 38"/>
              <a:gd name="T1" fmla="*/ 19 h 47"/>
              <a:gd name="T2" fmla="*/ 25 w 38"/>
              <a:gd name="T3" fmla="*/ 45 h 47"/>
              <a:gd name="T4" fmla="*/ 3 w 38"/>
              <a:gd name="T5" fmla="*/ 28 h 47"/>
              <a:gd name="T6" fmla="*/ 13 w 38"/>
              <a:gd name="T7" fmla="*/ 2 h 47"/>
              <a:gd name="T8" fmla="*/ 35 w 38"/>
              <a:gd name="T9" fmla="*/ 19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3" name="Freeform 166"/>
          <p:cNvSpPr/>
          <p:nvPr/>
        </p:nvSpPr>
        <p:spPr bwMode="auto">
          <a:xfrm>
            <a:off x="7340600" y="5653617"/>
            <a:ext cx="116417" cy="143933"/>
          </a:xfrm>
          <a:custGeom>
            <a:avLst/>
            <a:gdLst>
              <a:gd name="T0" fmla="*/ 35 w 38"/>
              <a:gd name="T1" fmla="*/ 20 h 48"/>
              <a:gd name="T2" fmla="*/ 25 w 38"/>
              <a:gd name="T3" fmla="*/ 45 h 48"/>
              <a:gd name="T4" fmla="*/ 3 w 38"/>
              <a:gd name="T5" fmla="*/ 28 h 48"/>
              <a:gd name="T6" fmla="*/ 13 w 38"/>
              <a:gd name="T7" fmla="*/ 2 h 48"/>
              <a:gd name="T8" fmla="*/ 35 w 38"/>
              <a:gd name="T9" fmla="*/ 2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4" name="Freeform 167"/>
          <p:cNvSpPr/>
          <p:nvPr/>
        </p:nvSpPr>
        <p:spPr bwMode="auto">
          <a:xfrm>
            <a:off x="7473951" y="5653617"/>
            <a:ext cx="116416" cy="143933"/>
          </a:xfrm>
          <a:custGeom>
            <a:avLst/>
            <a:gdLst>
              <a:gd name="T0" fmla="*/ 35 w 38"/>
              <a:gd name="T1" fmla="*/ 28 h 48"/>
              <a:gd name="T2" fmla="*/ 13 w 38"/>
              <a:gd name="T3" fmla="*/ 45 h 48"/>
              <a:gd name="T4" fmla="*/ 3 w 38"/>
              <a:gd name="T5" fmla="*/ 20 h 48"/>
              <a:gd name="T6" fmla="*/ 25 w 38"/>
              <a:gd name="T7" fmla="*/ 2 h 48"/>
              <a:gd name="T8" fmla="*/ 35 w 38"/>
              <a:gd name="T9" fmla="*/ 2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5" name="Freeform 168"/>
          <p:cNvSpPr/>
          <p:nvPr/>
        </p:nvSpPr>
        <p:spPr bwMode="auto">
          <a:xfrm>
            <a:off x="8113184" y="5803900"/>
            <a:ext cx="474133" cy="182033"/>
          </a:xfrm>
          <a:custGeom>
            <a:avLst/>
            <a:gdLst>
              <a:gd name="T0" fmla="*/ 156 w 156"/>
              <a:gd name="T1" fmla="*/ 24 h 60"/>
              <a:gd name="T2" fmla="*/ 144 w 156"/>
              <a:gd name="T3" fmla="*/ 24 h 60"/>
              <a:gd name="T4" fmla="*/ 144 w 156"/>
              <a:gd name="T5" fmla="*/ 12 h 60"/>
              <a:gd name="T6" fmla="*/ 138 w 156"/>
              <a:gd name="T7" fmla="*/ 6 h 60"/>
              <a:gd name="T8" fmla="*/ 126 w 156"/>
              <a:gd name="T9" fmla="*/ 6 h 60"/>
              <a:gd name="T10" fmla="*/ 120 w 156"/>
              <a:gd name="T11" fmla="*/ 12 h 60"/>
              <a:gd name="T12" fmla="*/ 120 w 156"/>
              <a:gd name="T13" fmla="*/ 6 h 60"/>
              <a:gd name="T14" fmla="*/ 114 w 156"/>
              <a:gd name="T15" fmla="*/ 0 h 60"/>
              <a:gd name="T16" fmla="*/ 102 w 156"/>
              <a:gd name="T17" fmla="*/ 0 h 60"/>
              <a:gd name="T18" fmla="*/ 96 w 156"/>
              <a:gd name="T19" fmla="*/ 6 h 60"/>
              <a:gd name="T20" fmla="*/ 96 w 156"/>
              <a:gd name="T21" fmla="*/ 24 h 60"/>
              <a:gd name="T22" fmla="*/ 60 w 156"/>
              <a:gd name="T23" fmla="*/ 24 h 60"/>
              <a:gd name="T24" fmla="*/ 60 w 156"/>
              <a:gd name="T25" fmla="*/ 6 h 60"/>
              <a:gd name="T26" fmla="*/ 54 w 156"/>
              <a:gd name="T27" fmla="*/ 0 h 60"/>
              <a:gd name="T28" fmla="*/ 42 w 156"/>
              <a:gd name="T29" fmla="*/ 0 h 60"/>
              <a:gd name="T30" fmla="*/ 36 w 156"/>
              <a:gd name="T31" fmla="*/ 6 h 60"/>
              <a:gd name="T32" fmla="*/ 36 w 156"/>
              <a:gd name="T33" fmla="*/ 12 h 60"/>
              <a:gd name="T34" fmla="*/ 30 w 156"/>
              <a:gd name="T35" fmla="*/ 6 h 60"/>
              <a:gd name="T36" fmla="*/ 18 w 156"/>
              <a:gd name="T37" fmla="*/ 6 h 60"/>
              <a:gd name="T38" fmla="*/ 12 w 156"/>
              <a:gd name="T39" fmla="*/ 12 h 60"/>
              <a:gd name="T40" fmla="*/ 12 w 156"/>
              <a:gd name="T41" fmla="*/ 24 h 60"/>
              <a:gd name="T42" fmla="*/ 0 w 156"/>
              <a:gd name="T43" fmla="*/ 24 h 60"/>
              <a:gd name="T44" fmla="*/ 0 w 156"/>
              <a:gd name="T45" fmla="*/ 36 h 60"/>
              <a:gd name="T46" fmla="*/ 12 w 156"/>
              <a:gd name="T47" fmla="*/ 36 h 60"/>
              <a:gd name="T48" fmla="*/ 12 w 156"/>
              <a:gd name="T49" fmla="*/ 48 h 60"/>
              <a:gd name="T50" fmla="*/ 18 w 156"/>
              <a:gd name="T51" fmla="*/ 54 h 60"/>
              <a:gd name="T52" fmla="*/ 30 w 156"/>
              <a:gd name="T53" fmla="*/ 54 h 60"/>
              <a:gd name="T54" fmla="*/ 36 w 156"/>
              <a:gd name="T55" fmla="*/ 48 h 60"/>
              <a:gd name="T56" fmla="*/ 36 w 156"/>
              <a:gd name="T57" fmla="*/ 54 h 60"/>
              <a:gd name="T58" fmla="*/ 42 w 156"/>
              <a:gd name="T59" fmla="*/ 60 h 60"/>
              <a:gd name="T60" fmla="*/ 54 w 156"/>
              <a:gd name="T61" fmla="*/ 60 h 60"/>
              <a:gd name="T62" fmla="*/ 60 w 156"/>
              <a:gd name="T63" fmla="*/ 54 h 60"/>
              <a:gd name="T64" fmla="*/ 60 w 156"/>
              <a:gd name="T65" fmla="*/ 36 h 60"/>
              <a:gd name="T66" fmla="*/ 96 w 156"/>
              <a:gd name="T67" fmla="*/ 36 h 60"/>
              <a:gd name="T68" fmla="*/ 96 w 156"/>
              <a:gd name="T69" fmla="*/ 54 h 60"/>
              <a:gd name="T70" fmla="*/ 102 w 156"/>
              <a:gd name="T71" fmla="*/ 60 h 60"/>
              <a:gd name="T72" fmla="*/ 114 w 156"/>
              <a:gd name="T73" fmla="*/ 60 h 60"/>
              <a:gd name="T74" fmla="*/ 120 w 156"/>
              <a:gd name="T75" fmla="*/ 54 h 60"/>
              <a:gd name="T76" fmla="*/ 120 w 156"/>
              <a:gd name="T77" fmla="*/ 48 h 60"/>
              <a:gd name="T78" fmla="*/ 126 w 156"/>
              <a:gd name="T79" fmla="*/ 54 h 60"/>
              <a:gd name="T80" fmla="*/ 138 w 156"/>
              <a:gd name="T81" fmla="*/ 54 h 60"/>
              <a:gd name="T82" fmla="*/ 144 w 156"/>
              <a:gd name="T83" fmla="*/ 48 h 60"/>
              <a:gd name="T84" fmla="*/ 144 w 156"/>
              <a:gd name="T85" fmla="*/ 36 h 60"/>
              <a:gd name="T86" fmla="*/ 156 w 156"/>
              <a:gd name="T87" fmla="*/ 36 h 60"/>
              <a:gd name="T88" fmla="*/ 156 w 156"/>
              <a:gd name="T89" fmla="*/ 24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6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24 w 48"/>
              <a:gd name="T1" fmla="*/ 12 h 48"/>
              <a:gd name="T2" fmla="*/ 36 w 48"/>
              <a:gd name="T3" fmla="*/ 24 h 48"/>
              <a:gd name="T4" fmla="*/ 24 w 48"/>
              <a:gd name="T5" fmla="*/ 36 h 48"/>
              <a:gd name="T6" fmla="*/ 12 w 48"/>
              <a:gd name="T7" fmla="*/ 24 h 48"/>
              <a:gd name="T8" fmla="*/ 24 w 48"/>
              <a:gd name="T9" fmla="*/ 12 h 48"/>
              <a:gd name="T10" fmla="*/ 24 w 48"/>
              <a:gd name="T11" fmla="*/ 0 h 48"/>
              <a:gd name="T12" fmla="*/ 0 w 48"/>
              <a:gd name="T13" fmla="*/ 24 h 48"/>
              <a:gd name="T14" fmla="*/ 24 w 48"/>
              <a:gd name="T15" fmla="*/ 48 h 48"/>
              <a:gd name="T16" fmla="*/ 48 w 48"/>
              <a:gd name="T17" fmla="*/ 24 h 48"/>
              <a:gd name="T18" fmla="*/ 24 w 48"/>
              <a:gd name="T19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7" name="Freeform 170"/>
          <p:cNvSpPr/>
          <p:nvPr/>
        </p:nvSpPr>
        <p:spPr bwMode="auto">
          <a:xfrm>
            <a:off x="9230784" y="5700184"/>
            <a:ext cx="33867" cy="71967"/>
          </a:xfrm>
          <a:custGeom>
            <a:avLst/>
            <a:gdLst>
              <a:gd name="T0" fmla="*/ 6 w 12"/>
              <a:gd name="T1" fmla="*/ 24 h 24"/>
              <a:gd name="T2" fmla="*/ 0 w 12"/>
              <a:gd name="T3" fmla="*/ 18 h 24"/>
              <a:gd name="T4" fmla="*/ 0 w 12"/>
              <a:gd name="T5" fmla="*/ 6 h 24"/>
              <a:gd name="T6" fmla="*/ 6 w 12"/>
              <a:gd name="T7" fmla="*/ 0 h 24"/>
              <a:gd name="T8" fmla="*/ 12 w 12"/>
              <a:gd name="T9" fmla="*/ 6 h 24"/>
              <a:gd name="T10" fmla="*/ 12 w 12"/>
              <a:gd name="T11" fmla="*/ 18 h 24"/>
              <a:gd name="T12" fmla="*/ 6 w 12"/>
              <a:gd name="T1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8" name="Freeform 171"/>
          <p:cNvSpPr/>
          <p:nvPr/>
        </p:nvSpPr>
        <p:spPr bwMode="auto">
          <a:xfrm>
            <a:off x="9317567" y="5744633"/>
            <a:ext cx="67733" cy="65617"/>
          </a:xfrm>
          <a:custGeom>
            <a:avLst/>
            <a:gdLst>
              <a:gd name="T0" fmla="*/ 7 w 22"/>
              <a:gd name="T1" fmla="*/ 21 h 21"/>
              <a:gd name="T2" fmla="*/ 2 w 22"/>
              <a:gd name="T3" fmla="*/ 20 h 21"/>
              <a:gd name="T4" fmla="*/ 2 w 22"/>
              <a:gd name="T5" fmla="*/ 11 h 21"/>
              <a:gd name="T6" fmla="*/ 11 w 22"/>
              <a:gd name="T7" fmla="*/ 3 h 21"/>
              <a:gd name="T8" fmla="*/ 19 w 22"/>
              <a:gd name="T9" fmla="*/ 3 h 21"/>
              <a:gd name="T10" fmla="*/ 19 w 22"/>
              <a:gd name="T11" fmla="*/ 11 h 21"/>
              <a:gd name="T12" fmla="*/ 11 w 22"/>
              <a:gd name="T13" fmla="*/ 20 h 21"/>
              <a:gd name="T14" fmla="*/ 7 w 22"/>
              <a:gd name="T1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9" name="Freeform 172"/>
          <p:cNvSpPr/>
          <p:nvPr/>
        </p:nvSpPr>
        <p:spPr bwMode="auto">
          <a:xfrm>
            <a:off x="9357784" y="5865284"/>
            <a:ext cx="71967" cy="38100"/>
          </a:xfrm>
          <a:custGeom>
            <a:avLst/>
            <a:gdLst>
              <a:gd name="T0" fmla="*/ 18 w 24"/>
              <a:gd name="T1" fmla="*/ 12 h 12"/>
              <a:gd name="T2" fmla="*/ 6 w 24"/>
              <a:gd name="T3" fmla="*/ 12 h 12"/>
              <a:gd name="T4" fmla="*/ 0 w 24"/>
              <a:gd name="T5" fmla="*/ 6 h 12"/>
              <a:gd name="T6" fmla="*/ 6 w 24"/>
              <a:gd name="T7" fmla="*/ 0 h 12"/>
              <a:gd name="T8" fmla="*/ 18 w 24"/>
              <a:gd name="T9" fmla="*/ 0 h 12"/>
              <a:gd name="T10" fmla="*/ 24 w 24"/>
              <a:gd name="T11" fmla="*/ 6 h 12"/>
              <a:gd name="T12" fmla="*/ 18 w 24"/>
              <a:gd name="T1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0" name="Freeform 173"/>
          <p:cNvSpPr/>
          <p:nvPr/>
        </p:nvSpPr>
        <p:spPr bwMode="auto">
          <a:xfrm>
            <a:off x="9317567" y="5954184"/>
            <a:ext cx="67733" cy="61383"/>
          </a:xfrm>
          <a:custGeom>
            <a:avLst/>
            <a:gdLst>
              <a:gd name="T0" fmla="*/ 15 w 22"/>
              <a:gd name="T1" fmla="*/ 21 h 21"/>
              <a:gd name="T2" fmla="*/ 11 w 22"/>
              <a:gd name="T3" fmla="*/ 19 h 21"/>
              <a:gd name="T4" fmla="*/ 2 w 22"/>
              <a:gd name="T5" fmla="*/ 11 h 21"/>
              <a:gd name="T6" fmla="*/ 2 w 22"/>
              <a:gd name="T7" fmla="*/ 2 h 21"/>
              <a:gd name="T8" fmla="*/ 11 w 22"/>
              <a:gd name="T9" fmla="*/ 2 h 21"/>
              <a:gd name="T10" fmla="*/ 19 w 22"/>
              <a:gd name="T11" fmla="*/ 11 h 21"/>
              <a:gd name="T12" fmla="*/ 19 w 22"/>
              <a:gd name="T13" fmla="*/ 19 h 21"/>
              <a:gd name="T14" fmla="*/ 15 w 22"/>
              <a:gd name="T1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1" name="Freeform 174"/>
          <p:cNvSpPr/>
          <p:nvPr/>
        </p:nvSpPr>
        <p:spPr bwMode="auto">
          <a:xfrm>
            <a:off x="9230784" y="5992284"/>
            <a:ext cx="33867" cy="71967"/>
          </a:xfrm>
          <a:custGeom>
            <a:avLst/>
            <a:gdLst>
              <a:gd name="T0" fmla="*/ 6 w 12"/>
              <a:gd name="T1" fmla="*/ 24 h 24"/>
              <a:gd name="T2" fmla="*/ 0 w 12"/>
              <a:gd name="T3" fmla="*/ 18 h 24"/>
              <a:gd name="T4" fmla="*/ 0 w 12"/>
              <a:gd name="T5" fmla="*/ 6 h 24"/>
              <a:gd name="T6" fmla="*/ 6 w 12"/>
              <a:gd name="T7" fmla="*/ 0 h 24"/>
              <a:gd name="T8" fmla="*/ 12 w 12"/>
              <a:gd name="T9" fmla="*/ 6 h 24"/>
              <a:gd name="T10" fmla="*/ 12 w 12"/>
              <a:gd name="T11" fmla="*/ 18 h 24"/>
              <a:gd name="T12" fmla="*/ 6 w 12"/>
              <a:gd name="T13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2" name="Freeform 175"/>
          <p:cNvSpPr/>
          <p:nvPr/>
        </p:nvSpPr>
        <p:spPr bwMode="auto">
          <a:xfrm>
            <a:off x="9112251" y="5954184"/>
            <a:ext cx="67733" cy="61383"/>
          </a:xfrm>
          <a:custGeom>
            <a:avLst/>
            <a:gdLst>
              <a:gd name="T0" fmla="*/ 7 w 22"/>
              <a:gd name="T1" fmla="*/ 21 h 21"/>
              <a:gd name="T2" fmla="*/ 3 w 22"/>
              <a:gd name="T3" fmla="*/ 19 h 21"/>
              <a:gd name="T4" fmla="*/ 3 w 22"/>
              <a:gd name="T5" fmla="*/ 11 h 21"/>
              <a:gd name="T6" fmla="*/ 11 w 22"/>
              <a:gd name="T7" fmla="*/ 2 h 21"/>
              <a:gd name="T8" fmla="*/ 20 w 22"/>
              <a:gd name="T9" fmla="*/ 2 h 21"/>
              <a:gd name="T10" fmla="*/ 20 w 22"/>
              <a:gd name="T11" fmla="*/ 11 h 21"/>
              <a:gd name="T12" fmla="*/ 11 w 22"/>
              <a:gd name="T13" fmla="*/ 19 h 21"/>
              <a:gd name="T14" fmla="*/ 7 w 22"/>
              <a:gd name="T1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3" name="Freeform 176"/>
          <p:cNvSpPr/>
          <p:nvPr/>
        </p:nvSpPr>
        <p:spPr bwMode="auto">
          <a:xfrm>
            <a:off x="9067800" y="5865284"/>
            <a:ext cx="71967" cy="38100"/>
          </a:xfrm>
          <a:custGeom>
            <a:avLst/>
            <a:gdLst>
              <a:gd name="T0" fmla="*/ 18 w 24"/>
              <a:gd name="T1" fmla="*/ 12 h 12"/>
              <a:gd name="T2" fmla="*/ 6 w 24"/>
              <a:gd name="T3" fmla="*/ 12 h 12"/>
              <a:gd name="T4" fmla="*/ 0 w 24"/>
              <a:gd name="T5" fmla="*/ 6 h 12"/>
              <a:gd name="T6" fmla="*/ 6 w 24"/>
              <a:gd name="T7" fmla="*/ 0 h 12"/>
              <a:gd name="T8" fmla="*/ 18 w 24"/>
              <a:gd name="T9" fmla="*/ 0 h 12"/>
              <a:gd name="T10" fmla="*/ 24 w 24"/>
              <a:gd name="T11" fmla="*/ 6 h 12"/>
              <a:gd name="T12" fmla="*/ 18 w 24"/>
              <a:gd name="T13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4" name="Freeform 177"/>
          <p:cNvSpPr/>
          <p:nvPr/>
        </p:nvSpPr>
        <p:spPr bwMode="auto">
          <a:xfrm>
            <a:off x="9112251" y="5744633"/>
            <a:ext cx="67733" cy="65617"/>
          </a:xfrm>
          <a:custGeom>
            <a:avLst/>
            <a:gdLst>
              <a:gd name="T0" fmla="*/ 15 w 22"/>
              <a:gd name="T1" fmla="*/ 21 h 21"/>
              <a:gd name="T2" fmla="*/ 11 w 22"/>
              <a:gd name="T3" fmla="*/ 20 h 21"/>
              <a:gd name="T4" fmla="*/ 3 w 22"/>
              <a:gd name="T5" fmla="*/ 11 h 21"/>
              <a:gd name="T6" fmla="*/ 3 w 22"/>
              <a:gd name="T7" fmla="*/ 3 h 21"/>
              <a:gd name="T8" fmla="*/ 11 w 22"/>
              <a:gd name="T9" fmla="*/ 3 h 21"/>
              <a:gd name="T10" fmla="*/ 20 w 22"/>
              <a:gd name="T11" fmla="*/ 11 h 21"/>
              <a:gd name="T12" fmla="*/ 20 w 22"/>
              <a:gd name="T13" fmla="*/ 20 h 21"/>
              <a:gd name="T14" fmla="*/ 15 w 22"/>
              <a:gd name="T15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5" name="Freeform 178"/>
          <p:cNvSpPr/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6 w 95"/>
              <a:gd name="T1" fmla="*/ 34 h 106"/>
              <a:gd name="T2" fmla="*/ 37 w 95"/>
              <a:gd name="T3" fmla="*/ 13 h 106"/>
              <a:gd name="T4" fmla="*/ 48 w 95"/>
              <a:gd name="T5" fmla="*/ 13 h 106"/>
              <a:gd name="T6" fmla="*/ 32 w 95"/>
              <a:gd name="T7" fmla="*/ 42 h 106"/>
              <a:gd name="T8" fmla="*/ 32 w 95"/>
              <a:gd name="T9" fmla="*/ 74 h 106"/>
              <a:gd name="T10" fmla="*/ 0 w 95"/>
              <a:gd name="T11" fmla="*/ 74 h 106"/>
              <a:gd name="T12" fmla="*/ 0 w 95"/>
              <a:gd name="T13" fmla="*/ 85 h 106"/>
              <a:gd name="T14" fmla="*/ 42 w 95"/>
              <a:gd name="T15" fmla="*/ 85 h 106"/>
              <a:gd name="T16" fmla="*/ 42 w 95"/>
              <a:gd name="T17" fmla="*/ 53 h 106"/>
              <a:gd name="T18" fmla="*/ 64 w 95"/>
              <a:gd name="T19" fmla="*/ 71 h 106"/>
              <a:gd name="T20" fmla="*/ 64 w 95"/>
              <a:gd name="T21" fmla="*/ 106 h 106"/>
              <a:gd name="T22" fmla="*/ 74 w 95"/>
              <a:gd name="T23" fmla="*/ 106 h 106"/>
              <a:gd name="T24" fmla="*/ 74 w 95"/>
              <a:gd name="T25" fmla="*/ 63 h 106"/>
              <a:gd name="T26" fmla="*/ 53 w 95"/>
              <a:gd name="T27" fmla="*/ 45 h 106"/>
              <a:gd name="T28" fmla="*/ 58 w 95"/>
              <a:gd name="T29" fmla="*/ 32 h 106"/>
              <a:gd name="T30" fmla="*/ 64 w 95"/>
              <a:gd name="T31" fmla="*/ 37 h 106"/>
              <a:gd name="T32" fmla="*/ 95 w 95"/>
              <a:gd name="T33" fmla="*/ 37 h 106"/>
              <a:gd name="T34" fmla="*/ 95 w 95"/>
              <a:gd name="T35" fmla="*/ 26 h 106"/>
              <a:gd name="T36" fmla="*/ 69 w 95"/>
              <a:gd name="T37" fmla="*/ 26 h 106"/>
              <a:gd name="T38" fmla="*/ 69 w 95"/>
              <a:gd name="T39" fmla="*/ 0 h 106"/>
              <a:gd name="T40" fmla="*/ 32 w 95"/>
              <a:gd name="T41" fmla="*/ 0 h 106"/>
              <a:gd name="T42" fmla="*/ 10 w 95"/>
              <a:gd name="T43" fmla="*/ 29 h 106"/>
              <a:gd name="T44" fmla="*/ 16 w 95"/>
              <a:gd name="T45" fmla="*/ 34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6" name="Oval 179"/>
          <p:cNvSpPr>
            <a:spLocks noChangeArrowheads="1"/>
          </p:cNvSpPr>
          <p:nvPr/>
        </p:nvSpPr>
        <p:spPr bwMode="auto">
          <a:xfrm>
            <a:off x="10896600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7" name="Freeform 180"/>
          <p:cNvSpPr>
            <a:spLocks noEditPoints="1"/>
          </p:cNvSpPr>
          <p:nvPr/>
        </p:nvSpPr>
        <p:spPr bwMode="auto">
          <a:xfrm>
            <a:off x="10676467" y="2478617"/>
            <a:ext cx="254000" cy="55033"/>
          </a:xfrm>
          <a:custGeom>
            <a:avLst/>
            <a:gdLst>
              <a:gd name="T0" fmla="*/ 42 w 84"/>
              <a:gd name="T1" fmla="*/ 0 h 18"/>
              <a:gd name="T2" fmla="*/ 0 w 84"/>
              <a:gd name="T3" fmla="*/ 9 h 18"/>
              <a:gd name="T4" fmla="*/ 42 w 84"/>
              <a:gd name="T5" fmla="*/ 18 h 18"/>
              <a:gd name="T6" fmla="*/ 84 w 84"/>
              <a:gd name="T7" fmla="*/ 9 h 18"/>
              <a:gd name="T8" fmla="*/ 42 w 84"/>
              <a:gd name="T9" fmla="*/ 0 h 18"/>
              <a:gd name="T10" fmla="*/ 42 w 84"/>
              <a:gd name="T11" fmla="*/ 12 h 18"/>
              <a:gd name="T12" fmla="*/ 30 w 84"/>
              <a:gd name="T13" fmla="*/ 8 h 18"/>
              <a:gd name="T14" fmla="*/ 42 w 84"/>
              <a:gd name="T15" fmla="*/ 4 h 18"/>
              <a:gd name="T16" fmla="*/ 54 w 84"/>
              <a:gd name="T17" fmla="*/ 8 h 18"/>
              <a:gd name="T18" fmla="*/ 42 w 84"/>
              <a:gd name="T19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8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84 w 156"/>
              <a:gd name="T1" fmla="*/ 6 h 102"/>
              <a:gd name="T2" fmla="*/ 42 w 156"/>
              <a:gd name="T3" fmla="*/ 6 h 102"/>
              <a:gd name="T4" fmla="*/ 0 w 156"/>
              <a:gd name="T5" fmla="*/ 96 h 102"/>
              <a:gd name="T6" fmla="*/ 84 w 156"/>
              <a:gd name="T7" fmla="*/ 96 h 102"/>
              <a:gd name="T8" fmla="*/ 150 w 156"/>
              <a:gd name="T9" fmla="*/ 84 h 102"/>
              <a:gd name="T10" fmla="*/ 156 w 156"/>
              <a:gd name="T11" fmla="*/ 12 h 102"/>
              <a:gd name="T12" fmla="*/ 138 w 156"/>
              <a:gd name="T13" fmla="*/ 12 h 102"/>
              <a:gd name="T14" fmla="*/ 144 w 156"/>
              <a:gd name="T15" fmla="*/ 18 h 102"/>
              <a:gd name="T16" fmla="*/ 138 w 156"/>
              <a:gd name="T17" fmla="*/ 12 h 102"/>
              <a:gd name="T18" fmla="*/ 132 w 156"/>
              <a:gd name="T19" fmla="*/ 12 h 102"/>
              <a:gd name="T20" fmla="*/ 126 w 156"/>
              <a:gd name="T21" fmla="*/ 18 h 102"/>
              <a:gd name="T22" fmla="*/ 114 w 156"/>
              <a:gd name="T23" fmla="*/ 12 h 102"/>
              <a:gd name="T24" fmla="*/ 120 w 156"/>
              <a:gd name="T25" fmla="*/ 18 h 102"/>
              <a:gd name="T26" fmla="*/ 114 w 156"/>
              <a:gd name="T27" fmla="*/ 12 h 102"/>
              <a:gd name="T28" fmla="*/ 108 w 156"/>
              <a:gd name="T29" fmla="*/ 12 h 102"/>
              <a:gd name="T30" fmla="*/ 102 w 156"/>
              <a:gd name="T31" fmla="*/ 18 h 102"/>
              <a:gd name="T32" fmla="*/ 96 w 156"/>
              <a:gd name="T33" fmla="*/ 78 h 102"/>
              <a:gd name="T34" fmla="*/ 90 w 156"/>
              <a:gd name="T35" fmla="*/ 72 h 102"/>
              <a:gd name="T36" fmla="*/ 96 w 156"/>
              <a:gd name="T37" fmla="*/ 78 h 102"/>
              <a:gd name="T38" fmla="*/ 84 w 156"/>
              <a:gd name="T39" fmla="*/ 66 h 102"/>
              <a:gd name="T40" fmla="*/ 96 w 156"/>
              <a:gd name="T41" fmla="*/ 24 h 102"/>
              <a:gd name="T42" fmla="*/ 96 w 156"/>
              <a:gd name="T43" fmla="*/ 18 h 102"/>
              <a:gd name="T44" fmla="*/ 90 w 156"/>
              <a:gd name="T45" fmla="*/ 12 h 102"/>
              <a:gd name="T46" fmla="*/ 96 w 156"/>
              <a:gd name="T47" fmla="*/ 18 h 102"/>
              <a:gd name="T48" fmla="*/ 102 w 156"/>
              <a:gd name="T49" fmla="*/ 78 h 102"/>
              <a:gd name="T50" fmla="*/ 108 w 156"/>
              <a:gd name="T51" fmla="*/ 72 h 102"/>
              <a:gd name="T52" fmla="*/ 120 w 156"/>
              <a:gd name="T53" fmla="*/ 78 h 102"/>
              <a:gd name="T54" fmla="*/ 114 w 156"/>
              <a:gd name="T55" fmla="*/ 72 h 102"/>
              <a:gd name="T56" fmla="*/ 120 w 156"/>
              <a:gd name="T57" fmla="*/ 78 h 102"/>
              <a:gd name="T58" fmla="*/ 126 w 156"/>
              <a:gd name="T59" fmla="*/ 78 h 102"/>
              <a:gd name="T60" fmla="*/ 132 w 156"/>
              <a:gd name="T61" fmla="*/ 72 h 102"/>
              <a:gd name="T62" fmla="*/ 144 w 156"/>
              <a:gd name="T63" fmla="*/ 78 h 102"/>
              <a:gd name="T64" fmla="*/ 138 w 156"/>
              <a:gd name="T65" fmla="*/ 72 h 102"/>
              <a:gd name="T66" fmla="*/ 144 w 156"/>
              <a:gd name="T67" fmla="*/ 78 h 102"/>
              <a:gd name="T68" fmla="*/ 102 w 156"/>
              <a:gd name="T69" fmla="*/ 66 h 102"/>
              <a:gd name="T70" fmla="*/ 150 w 156"/>
              <a:gd name="T71" fmla="*/ 24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9" name="Rectangle 182"/>
          <p:cNvSpPr>
            <a:spLocks noChangeArrowheads="1"/>
          </p:cNvSpPr>
          <p:nvPr/>
        </p:nvSpPr>
        <p:spPr bwMode="auto">
          <a:xfrm>
            <a:off x="8252884" y="3579284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0" name="Rectangle 183"/>
          <p:cNvSpPr>
            <a:spLocks noChangeArrowheads="1"/>
          </p:cNvSpPr>
          <p:nvPr/>
        </p:nvSpPr>
        <p:spPr bwMode="auto">
          <a:xfrm>
            <a:off x="8216900" y="3507317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1" name="Rectangle 184"/>
          <p:cNvSpPr>
            <a:spLocks noChangeArrowheads="1"/>
          </p:cNvSpPr>
          <p:nvPr/>
        </p:nvSpPr>
        <p:spPr bwMode="auto">
          <a:xfrm>
            <a:off x="8216900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2" name="Freeform 185"/>
          <p:cNvSpPr/>
          <p:nvPr/>
        </p:nvSpPr>
        <p:spPr bwMode="auto">
          <a:xfrm>
            <a:off x="8144933" y="3215217"/>
            <a:ext cx="251884" cy="273049"/>
          </a:xfrm>
          <a:custGeom>
            <a:avLst/>
            <a:gdLst>
              <a:gd name="T0" fmla="*/ 84 w 84"/>
              <a:gd name="T1" fmla="*/ 42 h 90"/>
              <a:gd name="T2" fmla="*/ 42 w 84"/>
              <a:gd name="T3" fmla="*/ 0 h 90"/>
              <a:gd name="T4" fmla="*/ 0 w 84"/>
              <a:gd name="T5" fmla="*/ 42 h 90"/>
              <a:gd name="T6" fmla="*/ 24 w 84"/>
              <a:gd name="T7" fmla="*/ 80 h 90"/>
              <a:gd name="T8" fmla="*/ 24 w 84"/>
              <a:gd name="T9" fmla="*/ 90 h 90"/>
              <a:gd name="T10" fmla="*/ 60 w 84"/>
              <a:gd name="T11" fmla="*/ 90 h 90"/>
              <a:gd name="T12" fmla="*/ 60 w 84"/>
              <a:gd name="T13" fmla="*/ 80 h 90"/>
              <a:gd name="T14" fmla="*/ 84 w 84"/>
              <a:gd name="T15" fmla="*/ 4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3" name="Freeform 186"/>
          <p:cNvSpPr/>
          <p:nvPr/>
        </p:nvSpPr>
        <p:spPr bwMode="auto">
          <a:xfrm>
            <a:off x="9042400" y="3170767"/>
            <a:ext cx="251884" cy="472017"/>
          </a:xfrm>
          <a:custGeom>
            <a:avLst/>
            <a:gdLst>
              <a:gd name="T0" fmla="*/ 84 w 84"/>
              <a:gd name="T1" fmla="*/ 24 h 156"/>
              <a:gd name="T2" fmla="*/ 84 w 84"/>
              <a:gd name="T3" fmla="*/ 114 h 156"/>
              <a:gd name="T4" fmla="*/ 42 w 84"/>
              <a:gd name="T5" fmla="*/ 156 h 156"/>
              <a:gd name="T6" fmla="*/ 0 w 84"/>
              <a:gd name="T7" fmla="*/ 114 h 156"/>
              <a:gd name="T8" fmla="*/ 0 w 84"/>
              <a:gd name="T9" fmla="*/ 30 h 156"/>
              <a:gd name="T10" fmla="*/ 4 w 84"/>
              <a:gd name="T11" fmla="*/ 15 h 156"/>
              <a:gd name="T12" fmla="*/ 30 w 84"/>
              <a:gd name="T13" fmla="*/ 0 h 156"/>
              <a:gd name="T14" fmla="*/ 56 w 84"/>
              <a:gd name="T15" fmla="*/ 15 h 156"/>
              <a:gd name="T16" fmla="*/ 60 w 84"/>
              <a:gd name="T17" fmla="*/ 30 h 156"/>
              <a:gd name="T18" fmla="*/ 60 w 84"/>
              <a:gd name="T19" fmla="*/ 108 h 156"/>
              <a:gd name="T20" fmla="*/ 42 w 84"/>
              <a:gd name="T21" fmla="*/ 126 h 156"/>
              <a:gd name="T22" fmla="*/ 24 w 84"/>
              <a:gd name="T23" fmla="*/ 108 h 156"/>
              <a:gd name="T24" fmla="*/ 24 w 84"/>
              <a:gd name="T25" fmla="*/ 54 h 156"/>
              <a:gd name="T26" fmla="*/ 30 w 84"/>
              <a:gd name="T27" fmla="*/ 48 h 156"/>
              <a:gd name="T28" fmla="*/ 36 w 84"/>
              <a:gd name="T29" fmla="*/ 54 h 156"/>
              <a:gd name="T30" fmla="*/ 36 w 84"/>
              <a:gd name="T31" fmla="*/ 108 h 156"/>
              <a:gd name="T32" fmla="*/ 42 w 84"/>
              <a:gd name="T33" fmla="*/ 114 h 156"/>
              <a:gd name="T34" fmla="*/ 48 w 84"/>
              <a:gd name="T35" fmla="*/ 108 h 156"/>
              <a:gd name="T36" fmla="*/ 48 w 84"/>
              <a:gd name="T37" fmla="*/ 30 h 156"/>
              <a:gd name="T38" fmla="*/ 30 w 84"/>
              <a:gd name="T39" fmla="*/ 12 h 156"/>
              <a:gd name="T40" fmla="*/ 14 w 84"/>
              <a:gd name="T41" fmla="*/ 21 h 156"/>
              <a:gd name="T42" fmla="*/ 12 w 84"/>
              <a:gd name="T43" fmla="*/ 30 h 156"/>
              <a:gd name="T44" fmla="*/ 12 w 84"/>
              <a:gd name="T45" fmla="*/ 114 h 156"/>
              <a:gd name="T46" fmla="*/ 42 w 84"/>
              <a:gd name="T47" fmla="*/ 144 h 156"/>
              <a:gd name="T48" fmla="*/ 72 w 84"/>
              <a:gd name="T49" fmla="*/ 114 h 156"/>
              <a:gd name="T50" fmla="*/ 72 w 84"/>
              <a:gd name="T51" fmla="*/ 24 h 156"/>
              <a:gd name="T52" fmla="*/ 78 w 84"/>
              <a:gd name="T53" fmla="*/ 18 h 156"/>
              <a:gd name="T54" fmla="*/ 84 w 84"/>
              <a:gd name="T55" fmla="*/ 2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4" name="Freeform 187"/>
          <p:cNvSpPr/>
          <p:nvPr/>
        </p:nvSpPr>
        <p:spPr bwMode="auto">
          <a:xfrm>
            <a:off x="9768417" y="3255433"/>
            <a:ext cx="476249" cy="325967"/>
          </a:xfrm>
          <a:custGeom>
            <a:avLst/>
            <a:gdLst>
              <a:gd name="T0" fmla="*/ 120 w 156"/>
              <a:gd name="T1" fmla="*/ 0 h 108"/>
              <a:gd name="T2" fmla="*/ 101 w 156"/>
              <a:gd name="T3" fmla="*/ 0 h 108"/>
              <a:gd name="T4" fmla="*/ 78 w 156"/>
              <a:gd name="T5" fmla="*/ 18 h 108"/>
              <a:gd name="T6" fmla="*/ 55 w 156"/>
              <a:gd name="T7" fmla="*/ 0 h 108"/>
              <a:gd name="T8" fmla="*/ 36 w 156"/>
              <a:gd name="T9" fmla="*/ 0 h 108"/>
              <a:gd name="T10" fmla="*/ 36 w 156"/>
              <a:gd name="T11" fmla="*/ 0 h 108"/>
              <a:gd name="T12" fmla="*/ 36 w 156"/>
              <a:gd name="T13" fmla="*/ 0 h 108"/>
              <a:gd name="T14" fmla="*/ 36 w 156"/>
              <a:gd name="T15" fmla="*/ 0 h 108"/>
              <a:gd name="T16" fmla="*/ 0 w 156"/>
              <a:gd name="T17" fmla="*/ 18 h 108"/>
              <a:gd name="T18" fmla="*/ 12 w 156"/>
              <a:gd name="T19" fmla="*/ 48 h 108"/>
              <a:gd name="T20" fmla="*/ 36 w 156"/>
              <a:gd name="T21" fmla="*/ 36 h 108"/>
              <a:gd name="T22" fmla="*/ 36 w 156"/>
              <a:gd name="T23" fmla="*/ 108 h 108"/>
              <a:gd name="T24" fmla="*/ 120 w 156"/>
              <a:gd name="T25" fmla="*/ 108 h 108"/>
              <a:gd name="T26" fmla="*/ 120 w 156"/>
              <a:gd name="T27" fmla="*/ 36 h 108"/>
              <a:gd name="T28" fmla="*/ 144 w 156"/>
              <a:gd name="T29" fmla="*/ 48 h 108"/>
              <a:gd name="T30" fmla="*/ 156 w 156"/>
              <a:gd name="T31" fmla="*/ 18 h 108"/>
              <a:gd name="T32" fmla="*/ 120 w 156"/>
              <a:gd name="T33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2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108 w 144"/>
              <a:gd name="T1" fmla="*/ 0 h 96"/>
              <a:gd name="T2" fmla="*/ 0 w 144"/>
              <a:gd name="T3" fmla="*/ 0 h 96"/>
              <a:gd name="T4" fmla="*/ 0 w 144"/>
              <a:gd name="T5" fmla="*/ 12 h 96"/>
              <a:gd name="T6" fmla="*/ 0 w 144"/>
              <a:gd name="T7" fmla="*/ 12 h 96"/>
              <a:gd name="T8" fmla="*/ 0 w 144"/>
              <a:gd name="T9" fmla="*/ 72 h 96"/>
              <a:gd name="T10" fmla="*/ 24 w 144"/>
              <a:gd name="T11" fmla="*/ 96 h 96"/>
              <a:gd name="T12" fmla="*/ 84 w 144"/>
              <a:gd name="T13" fmla="*/ 96 h 96"/>
              <a:gd name="T14" fmla="*/ 108 w 144"/>
              <a:gd name="T15" fmla="*/ 72 h 96"/>
              <a:gd name="T16" fmla="*/ 144 w 144"/>
              <a:gd name="T17" fmla="*/ 36 h 96"/>
              <a:gd name="T18" fmla="*/ 108 w 144"/>
              <a:gd name="T19" fmla="*/ 0 h 96"/>
              <a:gd name="T20" fmla="*/ 108 w 144"/>
              <a:gd name="T21" fmla="*/ 54 h 96"/>
              <a:gd name="T22" fmla="*/ 108 w 144"/>
              <a:gd name="T23" fmla="*/ 18 h 96"/>
              <a:gd name="T24" fmla="*/ 126 w 144"/>
              <a:gd name="T25" fmla="*/ 36 h 96"/>
              <a:gd name="T26" fmla="*/ 108 w 144"/>
              <a:gd name="T27" fmla="*/ 54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3" name="Freeform 285"/>
          <p:cNvSpPr/>
          <p:nvPr/>
        </p:nvSpPr>
        <p:spPr bwMode="auto">
          <a:xfrm>
            <a:off x="10775951" y="5585884"/>
            <a:ext cx="143933" cy="146049"/>
          </a:xfrm>
          <a:custGeom>
            <a:avLst/>
            <a:gdLst>
              <a:gd name="T0" fmla="*/ 27 w 48"/>
              <a:gd name="T1" fmla="*/ 48 h 48"/>
              <a:gd name="T2" fmla="*/ 12 w 48"/>
              <a:gd name="T3" fmla="*/ 39 h 48"/>
              <a:gd name="T4" fmla="*/ 29 w 48"/>
              <a:gd name="T5" fmla="*/ 31 h 48"/>
              <a:gd name="T6" fmla="*/ 41 w 48"/>
              <a:gd name="T7" fmla="*/ 28 h 48"/>
              <a:gd name="T8" fmla="*/ 24 w 48"/>
              <a:gd name="T9" fmla="*/ 24 h 48"/>
              <a:gd name="T10" fmla="*/ 0 w 48"/>
              <a:gd name="T11" fmla="*/ 15 h 48"/>
              <a:gd name="T12" fmla="*/ 45 w 48"/>
              <a:gd name="T13" fmla="*/ 0 h 48"/>
              <a:gd name="T14" fmla="*/ 48 w 48"/>
              <a:gd name="T15" fmla="*/ 3 h 48"/>
              <a:gd name="T16" fmla="*/ 45 w 48"/>
              <a:gd name="T17" fmla="*/ 6 h 48"/>
              <a:gd name="T18" fmla="*/ 7 w 48"/>
              <a:gd name="T19" fmla="*/ 15 h 48"/>
              <a:gd name="T20" fmla="*/ 24 w 48"/>
              <a:gd name="T21" fmla="*/ 19 h 48"/>
              <a:gd name="T22" fmla="*/ 48 w 48"/>
              <a:gd name="T23" fmla="*/ 27 h 48"/>
              <a:gd name="T24" fmla="*/ 31 w 48"/>
              <a:gd name="T25" fmla="*/ 36 h 48"/>
              <a:gd name="T26" fmla="*/ 18 w 48"/>
              <a:gd name="T27" fmla="*/ 40 h 48"/>
              <a:gd name="T28" fmla="*/ 27 w 48"/>
              <a:gd name="T29" fmla="*/ 42 h 48"/>
              <a:gd name="T30" fmla="*/ 30 w 48"/>
              <a:gd name="T31" fmla="*/ 45 h 48"/>
              <a:gd name="T32" fmla="*/ 27 w 48"/>
              <a:gd name="T33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8" name="Freeform 300"/>
          <p:cNvSpPr/>
          <p:nvPr/>
        </p:nvSpPr>
        <p:spPr bwMode="auto">
          <a:xfrm>
            <a:off x="9785351" y="5994400"/>
            <a:ext cx="535516" cy="55033"/>
          </a:xfrm>
          <a:custGeom>
            <a:avLst/>
            <a:gdLst>
              <a:gd name="T0" fmla="*/ 176 w 176"/>
              <a:gd name="T1" fmla="*/ 18 h 18"/>
              <a:gd name="T2" fmla="*/ 165 w 176"/>
              <a:gd name="T3" fmla="*/ 16 h 18"/>
              <a:gd name="T4" fmla="*/ 154 w 176"/>
              <a:gd name="T5" fmla="*/ 14 h 18"/>
              <a:gd name="T6" fmla="*/ 143 w 176"/>
              <a:gd name="T7" fmla="*/ 16 h 18"/>
              <a:gd name="T8" fmla="*/ 132 w 176"/>
              <a:gd name="T9" fmla="*/ 18 h 18"/>
              <a:gd name="T10" fmla="*/ 121 w 176"/>
              <a:gd name="T11" fmla="*/ 16 h 18"/>
              <a:gd name="T12" fmla="*/ 110 w 176"/>
              <a:gd name="T13" fmla="*/ 14 h 18"/>
              <a:gd name="T14" fmla="*/ 99 w 176"/>
              <a:gd name="T15" fmla="*/ 16 h 18"/>
              <a:gd name="T16" fmla="*/ 88 w 176"/>
              <a:gd name="T17" fmla="*/ 18 h 18"/>
              <a:gd name="T18" fmla="*/ 77 w 176"/>
              <a:gd name="T19" fmla="*/ 16 h 18"/>
              <a:gd name="T20" fmla="*/ 66 w 176"/>
              <a:gd name="T21" fmla="*/ 14 h 18"/>
              <a:gd name="T22" fmla="*/ 55 w 176"/>
              <a:gd name="T23" fmla="*/ 16 h 18"/>
              <a:gd name="T24" fmla="*/ 44 w 176"/>
              <a:gd name="T25" fmla="*/ 18 h 18"/>
              <a:gd name="T26" fmla="*/ 33 w 176"/>
              <a:gd name="T27" fmla="*/ 16 h 18"/>
              <a:gd name="T28" fmla="*/ 22 w 176"/>
              <a:gd name="T29" fmla="*/ 14 h 18"/>
              <a:gd name="T30" fmla="*/ 11 w 176"/>
              <a:gd name="T31" fmla="*/ 16 h 18"/>
              <a:gd name="T32" fmla="*/ 0 w 176"/>
              <a:gd name="T33" fmla="*/ 18 h 18"/>
              <a:gd name="T34" fmla="*/ 0 w 176"/>
              <a:gd name="T35" fmla="*/ 4 h 18"/>
              <a:gd name="T36" fmla="*/ 11 w 176"/>
              <a:gd name="T37" fmla="*/ 2 h 18"/>
              <a:gd name="T38" fmla="*/ 22 w 176"/>
              <a:gd name="T39" fmla="*/ 0 h 18"/>
              <a:gd name="T40" fmla="*/ 33 w 176"/>
              <a:gd name="T41" fmla="*/ 2 h 18"/>
              <a:gd name="T42" fmla="*/ 44 w 176"/>
              <a:gd name="T43" fmla="*/ 4 h 18"/>
              <a:gd name="T44" fmla="*/ 55 w 176"/>
              <a:gd name="T45" fmla="*/ 2 h 18"/>
              <a:gd name="T46" fmla="*/ 66 w 176"/>
              <a:gd name="T47" fmla="*/ 0 h 18"/>
              <a:gd name="T48" fmla="*/ 77 w 176"/>
              <a:gd name="T49" fmla="*/ 2 h 18"/>
              <a:gd name="T50" fmla="*/ 88 w 176"/>
              <a:gd name="T51" fmla="*/ 4 h 18"/>
              <a:gd name="T52" fmla="*/ 99 w 176"/>
              <a:gd name="T53" fmla="*/ 2 h 18"/>
              <a:gd name="T54" fmla="*/ 110 w 176"/>
              <a:gd name="T55" fmla="*/ 0 h 18"/>
              <a:gd name="T56" fmla="*/ 121 w 176"/>
              <a:gd name="T57" fmla="*/ 2 h 18"/>
              <a:gd name="T58" fmla="*/ 132 w 176"/>
              <a:gd name="T59" fmla="*/ 4 h 18"/>
              <a:gd name="T60" fmla="*/ 143 w 176"/>
              <a:gd name="T61" fmla="*/ 2 h 18"/>
              <a:gd name="T62" fmla="*/ 154 w 176"/>
              <a:gd name="T63" fmla="*/ 0 h 18"/>
              <a:gd name="T64" fmla="*/ 165 w 176"/>
              <a:gd name="T65" fmla="*/ 2 h 18"/>
              <a:gd name="T66" fmla="*/ 176 w 176"/>
              <a:gd name="T67" fmla="*/ 4 h 18"/>
              <a:gd name="T68" fmla="*/ 176 w 176"/>
              <a:gd name="T69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9" name="Freeform 301"/>
          <p:cNvSpPr/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21 w 42"/>
              <a:gd name="T1" fmla="*/ 42 h 42"/>
              <a:gd name="T2" fmla="*/ 42 w 42"/>
              <a:gd name="T3" fmla="*/ 21 h 42"/>
              <a:gd name="T4" fmla="*/ 21 w 42"/>
              <a:gd name="T5" fmla="*/ 0 h 42"/>
              <a:gd name="T6" fmla="*/ 0 w 42"/>
              <a:gd name="T7" fmla="*/ 21 h 42"/>
              <a:gd name="T8" fmla="*/ 21 w 42"/>
              <a:gd name="T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0" name="Freeform 302"/>
          <p:cNvSpPr/>
          <p:nvPr/>
        </p:nvSpPr>
        <p:spPr bwMode="auto">
          <a:xfrm>
            <a:off x="9865784" y="5679017"/>
            <a:ext cx="393700" cy="298449"/>
          </a:xfrm>
          <a:custGeom>
            <a:avLst/>
            <a:gdLst>
              <a:gd name="T0" fmla="*/ 0 w 130"/>
              <a:gd name="T1" fmla="*/ 98 h 98"/>
              <a:gd name="T2" fmla="*/ 117 w 130"/>
              <a:gd name="T3" fmla="*/ 98 h 98"/>
              <a:gd name="T4" fmla="*/ 79 w 130"/>
              <a:gd name="T5" fmla="*/ 31 h 98"/>
              <a:gd name="T6" fmla="*/ 120 w 130"/>
              <a:gd name="T7" fmla="*/ 23 h 98"/>
              <a:gd name="T8" fmla="*/ 130 w 130"/>
              <a:gd name="T9" fmla="*/ 12 h 98"/>
              <a:gd name="T10" fmla="*/ 118 w 130"/>
              <a:gd name="T11" fmla="*/ 0 h 98"/>
              <a:gd name="T12" fmla="*/ 117 w 130"/>
              <a:gd name="T13" fmla="*/ 0 h 98"/>
              <a:gd name="T14" fmla="*/ 54 w 130"/>
              <a:gd name="T15" fmla="*/ 11 h 98"/>
              <a:gd name="T16" fmla="*/ 47 w 130"/>
              <a:gd name="T17" fmla="*/ 27 h 98"/>
              <a:gd name="T18" fmla="*/ 48 w 130"/>
              <a:gd name="T19" fmla="*/ 28 h 98"/>
              <a:gd name="T20" fmla="*/ 64 w 130"/>
              <a:gd name="T21" fmla="*/ 57 h 98"/>
              <a:gd name="T22" fmla="*/ 0 w 130"/>
              <a:gd name="T23" fmla="*/ 98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1" name="Freeform 383"/>
          <p:cNvSpPr/>
          <p:nvPr/>
        </p:nvSpPr>
        <p:spPr bwMode="auto">
          <a:xfrm>
            <a:off x="5480051" y="5604933"/>
            <a:ext cx="499533" cy="472017"/>
          </a:xfrm>
          <a:custGeom>
            <a:avLst/>
            <a:gdLst>
              <a:gd name="T0" fmla="*/ 164 w 165"/>
              <a:gd name="T1" fmla="*/ 131 h 156"/>
              <a:gd name="T2" fmla="*/ 145 w 165"/>
              <a:gd name="T3" fmla="*/ 119 h 156"/>
              <a:gd name="T4" fmla="*/ 119 w 165"/>
              <a:gd name="T5" fmla="*/ 108 h 156"/>
              <a:gd name="T6" fmla="*/ 112 w 165"/>
              <a:gd name="T7" fmla="*/ 106 h 156"/>
              <a:gd name="T8" fmla="*/ 105 w 165"/>
              <a:gd name="T9" fmla="*/ 94 h 156"/>
              <a:gd name="T10" fmla="*/ 101 w 165"/>
              <a:gd name="T11" fmla="*/ 94 h 156"/>
              <a:gd name="T12" fmla="*/ 105 w 165"/>
              <a:gd name="T13" fmla="*/ 85 h 156"/>
              <a:gd name="T14" fmla="*/ 107 w 165"/>
              <a:gd name="T15" fmla="*/ 74 h 156"/>
              <a:gd name="T16" fmla="*/ 112 w 165"/>
              <a:gd name="T17" fmla="*/ 70 h 156"/>
              <a:gd name="T18" fmla="*/ 114 w 165"/>
              <a:gd name="T19" fmla="*/ 63 h 156"/>
              <a:gd name="T20" fmla="*/ 114 w 165"/>
              <a:gd name="T21" fmla="*/ 51 h 156"/>
              <a:gd name="T22" fmla="*/ 112 w 165"/>
              <a:gd name="T23" fmla="*/ 46 h 156"/>
              <a:gd name="T24" fmla="*/ 113 w 165"/>
              <a:gd name="T25" fmla="*/ 30 h 156"/>
              <a:gd name="T26" fmla="*/ 111 w 165"/>
              <a:gd name="T27" fmla="*/ 19 h 156"/>
              <a:gd name="T28" fmla="*/ 107 w 165"/>
              <a:gd name="T29" fmla="*/ 12 h 156"/>
              <a:gd name="T30" fmla="*/ 102 w 165"/>
              <a:gd name="T31" fmla="*/ 11 h 156"/>
              <a:gd name="T32" fmla="*/ 99 w 165"/>
              <a:gd name="T33" fmla="*/ 8 h 156"/>
              <a:gd name="T34" fmla="*/ 64 w 165"/>
              <a:gd name="T35" fmla="*/ 9 h 156"/>
              <a:gd name="T36" fmla="*/ 51 w 165"/>
              <a:gd name="T37" fmla="*/ 46 h 156"/>
              <a:gd name="T38" fmla="*/ 49 w 165"/>
              <a:gd name="T39" fmla="*/ 53 h 156"/>
              <a:gd name="T40" fmla="*/ 54 w 165"/>
              <a:gd name="T41" fmla="*/ 72 h 156"/>
              <a:gd name="T42" fmla="*/ 58 w 165"/>
              <a:gd name="T43" fmla="*/ 73 h 156"/>
              <a:gd name="T44" fmla="*/ 59 w 165"/>
              <a:gd name="T45" fmla="*/ 86 h 156"/>
              <a:gd name="T46" fmla="*/ 63 w 165"/>
              <a:gd name="T47" fmla="*/ 94 h 156"/>
              <a:gd name="T48" fmla="*/ 60 w 165"/>
              <a:gd name="T49" fmla="*/ 94 h 156"/>
              <a:gd name="T50" fmla="*/ 53 w 165"/>
              <a:gd name="T51" fmla="*/ 106 h 156"/>
              <a:gd name="T52" fmla="*/ 46 w 165"/>
              <a:gd name="T53" fmla="*/ 108 h 156"/>
              <a:gd name="T54" fmla="*/ 20 w 165"/>
              <a:gd name="T55" fmla="*/ 119 h 156"/>
              <a:gd name="T56" fmla="*/ 1 w 165"/>
              <a:gd name="T57" fmla="*/ 131 h 156"/>
              <a:gd name="T58" fmla="*/ 0 w 165"/>
              <a:gd name="T59" fmla="*/ 156 h 156"/>
              <a:gd name="T60" fmla="*/ 72 w 165"/>
              <a:gd name="T61" fmla="*/ 156 h 156"/>
              <a:gd name="T62" fmla="*/ 78 w 165"/>
              <a:gd name="T63" fmla="*/ 120 h 156"/>
              <a:gd name="T64" fmla="*/ 73 w 165"/>
              <a:gd name="T65" fmla="*/ 111 h 156"/>
              <a:gd name="T66" fmla="*/ 83 w 165"/>
              <a:gd name="T67" fmla="*/ 106 h 156"/>
              <a:gd name="T68" fmla="*/ 92 w 165"/>
              <a:gd name="T69" fmla="*/ 111 h 156"/>
              <a:gd name="T70" fmla="*/ 87 w 165"/>
              <a:gd name="T71" fmla="*/ 120 h 156"/>
              <a:gd name="T72" fmla="*/ 96 w 165"/>
              <a:gd name="T73" fmla="*/ 156 h 156"/>
              <a:gd name="T74" fmla="*/ 164 w 165"/>
              <a:gd name="T75" fmla="*/ 156 h 156"/>
              <a:gd name="T76" fmla="*/ 164 w 165"/>
              <a:gd name="T77" fmla="*/ 13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2" name="Freeform 384"/>
          <p:cNvSpPr>
            <a:spLocks noEditPoints="1"/>
          </p:cNvSpPr>
          <p:nvPr/>
        </p:nvSpPr>
        <p:spPr bwMode="auto">
          <a:xfrm>
            <a:off x="4673600" y="5539317"/>
            <a:ext cx="491067" cy="575733"/>
          </a:xfrm>
          <a:custGeom>
            <a:avLst/>
            <a:gdLst>
              <a:gd name="T0" fmla="*/ 30 w 162"/>
              <a:gd name="T1" fmla="*/ 23 h 190"/>
              <a:gd name="T2" fmla="*/ 30 w 162"/>
              <a:gd name="T3" fmla="*/ 47 h 190"/>
              <a:gd name="T4" fmla="*/ 0 w 162"/>
              <a:gd name="T5" fmla="*/ 47 h 190"/>
              <a:gd name="T6" fmla="*/ 0 w 162"/>
              <a:gd name="T7" fmla="*/ 135 h 190"/>
              <a:gd name="T8" fmla="*/ 30 w 162"/>
              <a:gd name="T9" fmla="*/ 135 h 190"/>
              <a:gd name="T10" fmla="*/ 83 w 162"/>
              <a:gd name="T11" fmla="*/ 190 h 190"/>
              <a:gd name="T12" fmla="*/ 135 w 162"/>
              <a:gd name="T13" fmla="*/ 135 h 190"/>
              <a:gd name="T14" fmla="*/ 162 w 162"/>
              <a:gd name="T15" fmla="*/ 135 h 190"/>
              <a:gd name="T16" fmla="*/ 162 w 162"/>
              <a:gd name="T17" fmla="*/ 47 h 190"/>
              <a:gd name="T18" fmla="*/ 115 w 162"/>
              <a:gd name="T19" fmla="*/ 47 h 190"/>
              <a:gd name="T20" fmla="*/ 115 w 162"/>
              <a:gd name="T21" fmla="*/ 16 h 190"/>
              <a:gd name="T22" fmla="*/ 98 w 162"/>
              <a:gd name="T23" fmla="*/ 16 h 190"/>
              <a:gd name="T24" fmla="*/ 98 w 162"/>
              <a:gd name="T25" fmla="*/ 47 h 190"/>
              <a:gd name="T26" fmla="*/ 92 w 162"/>
              <a:gd name="T27" fmla="*/ 47 h 190"/>
              <a:gd name="T28" fmla="*/ 92 w 162"/>
              <a:gd name="T29" fmla="*/ 9 h 190"/>
              <a:gd name="T30" fmla="*/ 75 w 162"/>
              <a:gd name="T31" fmla="*/ 9 h 190"/>
              <a:gd name="T32" fmla="*/ 75 w 162"/>
              <a:gd name="T33" fmla="*/ 47 h 190"/>
              <a:gd name="T34" fmla="*/ 69 w 162"/>
              <a:gd name="T35" fmla="*/ 47 h 190"/>
              <a:gd name="T36" fmla="*/ 69 w 162"/>
              <a:gd name="T37" fmla="*/ 16 h 190"/>
              <a:gd name="T38" fmla="*/ 52 w 162"/>
              <a:gd name="T39" fmla="*/ 16 h 190"/>
              <a:gd name="T40" fmla="*/ 52 w 162"/>
              <a:gd name="T41" fmla="*/ 47 h 190"/>
              <a:gd name="T42" fmla="*/ 46 w 162"/>
              <a:gd name="T43" fmla="*/ 47 h 190"/>
              <a:gd name="T44" fmla="*/ 46 w 162"/>
              <a:gd name="T45" fmla="*/ 23 h 190"/>
              <a:gd name="T46" fmla="*/ 30 w 162"/>
              <a:gd name="T47" fmla="*/ 23 h 190"/>
              <a:gd name="T48" fmla="*/ 118 w 162"/>
              <a:gd name="T49" fmla="*/ 90 h 190"/>
              <a:gd name="T50" fmla="*/ 135 w 162"/>
              <a:gd name="T51" fmla="*/ 90 h 190"/>
              <a:gd name="T52" fmla="*/ 135 w 162"/>
              <a:gd name="T53" fmla="*/ 130 h 190"/>
              <a:gd name="T54" fmla="*/ 157 w 162"/>
              <a:gd name="T55" fmla="*/ 130 h 190"/>
              <a:gd name="T56" fmla="*/ 157 w 162"/>
              <a:gd name="T57" fmla="*/ 52 h 190"/>
              <a:gd name="T58" fmla="*/ 5 w 162"/>
              <a:gd name="T59" fmla="*/ 52 h 190"/>
              <a:gd name="T60" fmla="*/ 5 w 162"/>
              <a:gd name="T61" fmla="*/ 130 h 190"/>
              <a:gd name="T62" fmla="*/ 118 w 162"/>
              <a:gd name="T63" fmla="*/ 130 h 190"/>
              <a:gd name="T64" fmla="*/ 118 w 162"/>
              <a:gd name="T65" fmla="*/ 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3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29 h 69"/>
              <a:gd name="T2" fmla="*/ 0 w 69"/>
              <a:gd name="T3" fmla="*/ 41 h 69"/>
              <a:gd name="T4" fmla="*/ 16 w 69"/>
              <a:gd name="T5" fmla="*/ 41 h 69"/>
              <a:gd name="T6" fmla="*/ 12 w 69"/>
              <a:gd name="T7" fmla="*/ 44 h 69"/>
              <a:gd name="T8" fmla="*/ 12 w 69"/>
              <a:gd name="T9" fmla="*/ 53 h 69"/>
              <a:gd name="T10" fmla="*/ 47 w 69"/>
              <a:gd name="T11" fmla="*/ 53 h 69"/>
              <a:gd name="T12" fmla="*/ 21 w 69"/>
              <a:gd name="T13" fmla="*/ 58 h 69"/>
              <a:gd name="T14" fmla="*/ 25 w 69"/>
              <a:gd name="T15" fmla="*/ 68 h 69"/>
              <a:gd name="T16" fmla="*/ 57 w 69"/>
              <a:gd name="T17" fmla="*/ 64 h 69"/>
              <a:gd name="T18" fmla="*/ 62 w 69"/>
              <a:gd name="T19" fmla="*/ 43 h 69"/>
              <a:gd name="T20" fmla="*/ 31 w 69"/>
              <a:gd name="T21" fmla="*/ 43 h 69"/>
              <a:gd name="T22" fmla="*/ 33 w 69"/>
              <a:gd name="T23" fmla="*/ 41 h 69"/>
              <a:gd name="T24" fmla="*/ 69 w 69"/>
              <a:gd name="T25" fmla="*/ 41 h 69"/>
              <a:gd name="T26" fmla="*/ 69 w 69"/>
              <a:gd name="T27" fmla="*/ 29 h 69"/>
              <a:gd name="T28" fmla="*/ 0 w 69"/>
              <a:gd name="T29" fmla="*/ 29 h 69"/>
              <a:gd name="T30" fmla="*/ 6 w 69"/>
              <a:gd name="T31" fmla="*/ 0 h 69"/>
              <a:gd name="T32" fmla="*/ 6 w 69"/>
              <a:gd name="T33" fmla="*/ 27 h 69"/>
              <a:gd name="T34" fmla="*/ 62 w 69"/>
              <a:gd name="T35" fmla="*/ 27 h 69"/>
              <a:gd name="T36" fmla="*/ 62 w 69"/>
              <a:gd name="T37" fmla="*/ 0 h 69"/>
              <a:gd name="T38" fmla="*/ 6 w 69"/>
              <a:gd name="T39" fmla="*/ 0 h 69"/>
              <a:gd name="T40" fmla="*/ 48 w 69"/>
              <a:gd name="T41" fmla="*/ 16 h 69"/>
              <a:gd name="T42" fmla="*/ 20 w 69"/>
              <a:gd name="T43" fmla="*/ 16 h 69"/>
              <a:gd name="T44" fmla="*/ 20 w 69"/>
              <a:gd name="T45" fmla="*/ 12 h 69"/>
              <a:gd name="T46" fmla="*/ 48 w 69"/>
              <a:gd name="T47" fmla="*/ 12 h 69"/>
              <a:gd name="T48" fmla="*/ 48 w 69"/>
              <a:gd name="T49" fmla="*/ 16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4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166 w 193"/>
              <a:gd name="T1" fmla="*/ 98 h 172"/>
              <a:gd name="T2" fmla="*/ 184 w 193"/>
              <a:gd name="T3" fmla="*/ 98 h 172"/>
              <a:gd name="T4" fmla="*/ 193 w 193"/>
              <a:gd name="T5" fmla="*/ 103 h 172"/>
              <a:gd name="T6" fmla="*/ 191 w 193"/>
              <a:gd name="T7" fmla="*/ 111 h 172"/>
              <a:gd name="T8" fmla="*/ 179 w 193"/>
              <a:gd name="T9" fmla="*/ 109 h 172"/>
              <a:gd name="T10" fmla="*/ 166 w 193"/>
              <a:gd name="T11" fmla="*/ 106 h 172"/>
              <a:gd name="T12" fmla="*/ 166 w 193"/>
              <a:gd name="T13" fmla="*/ 152 h 172"/>
              <a:gd name="T14" fmla="*/ 146 w 193"/>
              <a:gd name="T15" fmla="*/ 172 h 172"/>
              <a:gd name="T16" fmla="*/ 47 w 193"/>
              <a:gd name="T17" fmla="*/ 172 h 172"/>
              <a:gd name="T18" fmla="*/ 27 w 193"/>
              <a:gd name="T19" fmla="*/ 152 h 172"/>
              <a:gd name="T20" fmla="*/ 27 w 193"/>
              <a:gd name="T21" fmla="*/ 106 h 172"/>
              <a:gd name="T22" fmla="*/ 15 w 193"/>
              <a:gd name="T23" fmla="*/ 109 h 172"/>
              <a:gd name="T24" fmla="*/ 2 w 193"/>
              <a:gd name="T25" fmla="*/ 111 h 172"/>
              <a:gd name="T26" fmla="*/ 1 w 193"/>
              <a:gd name="T27" fmla="*/ 103 h 172"/>
              <a:gd name="T28" fmla="*/ 9 w 193"/>
              <a:gd name="T29" fmla="*/ 98 h 172"/>
              <a:gd name="T30" fmla="*/ 27 w 193"/>
              <a:gd name="T31" fmla="*/ 98 h 172"/>
              <a:gd name="T32" fmla="*/ 31 w 193"/>
              <a:gd name="T33" fmla="*/ 98 h 172"/>
              <a:gd name="T34" fmla="*/ 162 w 193"/>
              <a:gd name="T35" fmla="*/ 98 h 172"/>
              <a:gd name="T36" fmla="*/ 166 w 193"/>
              <a:gd name="T37" fmla="*/ 98 h 172"/>
              <a:gd name="T38" fmla="*/ 119 w 193"/>
              <a:gd name="T39" fmla="*/ 36 h 172"/>
              <a:gd name="T40" fmla="*/ 122 w 193"/>
              <a:gd name="T41" fmla="*/ 24 h 172"/>
              <a:gd name="T42" fmla="*/ 122 w 193"/>
              <a:gd name="T43" fmla="*/ 0 h 172"/>
              <a:gd name="T44" fmla="*/ 132 w 193"/>
              <a:gd name="T45" fmla="*/ 7 h 172"/>
              <a:gd name="T46" fmla="*/ 133 w 193"/>
              <a:gd name="T47" fmla="*/ 18 h 172"/>
              <a:gd name="T48" fmla="*/ 126 w 193"/>
              <a:gd name="T49" fmla="*/ 46 h 172"/>
              <a:gd name="T50" fmla="*/ 119 w 193"/>
              <a:gd name="T51" fmla="*/ 36 h 172"/>
              <a:gd name="T52" fmla="*/ 86 w 193"/>
              <a:gd name="T53" fmla="*/ 36 h 172"/>
              <a:gd name="T54" fmla="*/ 89 w 193"/>
              <a:gd name="T55" fmla="*/ 24 h 172"/>
              <a:gd name="T56" fmla="*/ 88 w 193"/>
              <a:gd name="T57" fmla="*/ 0 h 172"/>
              <a:gd name="T58" fmla="*/ 99 w 193"/>
              <a:gd name="T59" fmla="*/ 7 h 172"/>
              <a:gd name="T60" fmla="*/ 100 w 193"/>
              <a:gd name="T61" fmla="*/ 18 h 172"/>
              <a:gd name="T62" fmla="*/ 93 w 193"/>
              <a:gd name="T63" fmla="*/ 46 h 172"/>
              <a:gd name="T64" fmla="*/ 86 w 193"/>
              <a:gd name="T65" fmla="*/ 36 h 172"/>
              <a:gd name="T66" fmla="*/ 51 w 193"/>
              <a:gd name="T67" fmla="*/ 36 h 172"/>
              <a:gd name="T68" fmla="*/ 53 w 193"/>
              <a:gd name="T69" fmla="*/ 24 h 172"/>
              <a:gd name="T70" fmla="*/ 53 w 193"/>
              <a:gd name="T71" fmla="*/ 0 h 172"/>
              <a:gd name="T72" fmla="*/ 64 w 193"/>
              <a:gd name="T73" fmla="*/ 7 h 172"/>
              <a:gd name="T74" fmla="*/ 65 w 193"/>
              <a:gd name="T75" fmla="*/ 18 h 172"/>
              <a:gd name="T76" fmla="*/ 58 w 193"/>
              <a:gd name="T77" fmla="*/ 46 h 172"/>
              <a:gd name="T78" fmla="*/ 51 w 193"/>
              <a:gd name="T79" fmla="*/ 36 h 172"/>
              <a:gd name="T80" fmla="*/ 37 w 193"/>
              <a:gd name="T81" fmla="*/ 111 h 172"/>
              <a:gd name="T82" fmla="*/ 37 w 193"/>
              <a:gd name="T83" fmla="*/ 144 h 172"/>
              <a:gd name="T84" fmla="*/ 41 w 193"/>
              <a:gd name="T85" fmla="*/ 149 h 172"/>
              <a:gd name="T86" fmla="*/ 46 w 193"/>
              <a:gd name="T87" fmla="*/ 144 h 172"/>
              <a:gd name="T88" fmla="*/ 46 w 193"/>
              <a:gd name="T89" fmla="*/ 111 h 172"/>
              <a:gd name="T90" fmla="*/ 41 w 193"/>
              <a:gd name="T91" fmla="*/ 107 h 172"/>
              <a:gd name="T92" fmla="*/ 37 w 193"/>
              <a:gd name="T93" fmla="*/ 111 h 172"/>
              <a:gd name="T94" fmla="*/ 47 w 193"/>
              <a:gd name="T95" fmla="*/ 71 h 172"/>
              <a:gd name="T96" fmla="*/ 89 w 193"/>
              <a:gd name="T97" fmla="*/ 71 h 172"/>
              <a:gd name="T98" fmla="*/ 86 w 193"/>
              <a:gd name="T99" fmla="*/ 60 h 172"/>
              <a:gd name="T100" fmla="*/ 92 w 193"/>
              <a:gd name="T101" fmla="*/ 55 h 172"/>
              <a:gd name="T102" fmla="*/ 100 w 193"/>
              <a:gd name="T103" fmla="*/ 55 h 172"/>
              <a:gd name="T104" fmla="*/ 105 w 193"/>
              <a:gd name="T105" fmla="*/ 60 h 172"/>
              <a:gd name="T106" fmla="*/ 103 w 193"/>
              <a:gd name="T107" fmla="*/ 71 h 172"/>
              <a:gd name="T108" fmla="*/ 146 w 193"/>
              <a:gd name="T109" fmla="*/ 71 h 172"/>
              <a:gd name="T110" fmla="*/ 166 w 193"/>
              <a:gd name="T111" fmla="*/ 89 h 172"/>
              <a:gd name="T112" fmla="*/ 27 w 193"/>
              <a:gd name="T113" fmla="*/ 89 h 172"/>
              <a:gd name="T114" fmla="*/ 47 w 193"/>
              <a:gd name="T115" fmla="*/ 71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5" name="Freeform 387"/>
          <p:cNvSpPr/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14 w 168"/>
              <a:gd name="T1" fmla="*/ 27 h 82"/>
              <a:gd name="T2" fmla="*/ 27 w 168"/>
              <a:gd name="T3" fmla="*/ 14 h 82"/>
              <a:gd name="T4" fmla="*/ 141 w 168"/>
              <a:gd name="T5" fmla="*/ 14 h 82"/>
              <a:gd name="T6" fmla="*/ 155 w 168"/>
              <a:gd name="T7" fmla="*/ 27 h 82"/>
              <a:gd name="T8" fmla="*/ 155 w 168"/>
              <a:gd name="T9" fmla="*/ 82 h 82"/>
              <a:gd name="T10" fmla="*/ 168 w 168"/>
              <a:gd name="T11" fmla="*/ 82 h 82"/>
              <a:gd name="T12" fmla="*/ 168 w 168"/>
              <a:gd name="T13" fmla="*/ 27 h 82"/>
              <a:gd name="T14" fmla="*/ 141 w 168"/>
              <a:gd name="T15" fmla="*/ 0 h 82"/>
              <a:gd name="T16" fmla="*/ 27 w 168"/>
              <a:gd name="T17" fmla="*/ 0 h 82"/>
              <a:gd name="T18" fmla="*/ 0 w 168"/>
              <a:gd name="T19" fmla="*/ 27 h 82"/>
              <a:gd name="T20" fmla="*/ 0 w 168"/>
              <a:gd name="T21" fmla="*/ 82 h 82"/>
              <a:gd name="T22" fmla="*/ 14 w 168"/>
              <a:gd name="T23" fmla="*/ 82 h 82"/>
              <a:gd name="T24" fmla="*/ 14 w 168"/>
              <a:gd name="T25" fmla="*/ 27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6" name="Freeform 388"/>
          <p:cNvSpPr/>
          <p:nvPr/>
        </p:nvSpPr>
        <p:spPr bwMode="auto">
          <a:xfrm>
            <a:off x="2929467" y="5842000"/>
            <a:ext cx="510117" cy="249767"/>
          </a:xfrm>
          <a:custGeom>
            <a:avLst/>
            <a:gdLst>
              <a:gd name="T0" fmla="*/ 155 w 168"/>
              <a:gd name="T1" fmla="*/ 55 h 82"/>
              <a:gd name="T2" fmla="*/ 141 w 168"/>
              <a:gd name="T3" fmla="*/ 68 h 82"/>
              <a:gd name="T4" fmla="*/ 27 w 168"/>
              <a:gd name="T5" fmla="*/ 68 h 82"/>
              <a:gd name="T6" fmla="*/ 14 w 168"/>
              <a:gd name="T7" fmla="*/ 55 h 82"/>
              <a:gd name="T8" fmla="*/ 14 w 168"/>
              <a:gd name="T9" fmla="*/ 0 h 82"/>
              <a:gd name="T10" fmla="*/ 0 w 168"/>
              <a:gd name="T11" fmla="*/ 0 h 82"/>
              <a:gd name="T12" fmla="*/ 0 w 168"/>
              <a:gd name="T13" fmla="*/ 55 h 82"/>
              <a:gd name="T14" fmla="*/ 27 w 168"/>
              <a:gd name="T15" fmla="*/ 82 h 82"/>
              <a:gd name="T16" fmla="*/ 141 w 168"/>
              <a:gd name="T17" fmla="*/ 82 h 82"/>
              <a:gd name="T18" fmla="*/ 168 w 168"/>
              <a:gd name="T19" fmla="*/ 55 h 82"/>
              <a:gd name="T20" fmla="*/ 168 w 168"/>
              <a:gd name="T21" fmla="*/ 0 h 82"/>
              <a:gd name="T22" fmla="*/ 155 w 168"/>
              <a:gd name="T23" fmla="*/ 0 h 82"/>
              <a:gd name="T24" fmla="*/ 155 w 168"/>
              <a:gd name="T25" fmla="*/ 55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7" name="Freeform 389"/>
          <p:cNvSpPr/>
          <p:nvPr/>
        </p:nvSpPr>
        <p:spPr bwMode="auto">
          <a:xfrm>
            <a:off x="3071284" y="5645151"/>
            <a:ext cx="224367" cy="103716"/>
          </a:xfrm>
          <a:custGeom>
            <a:avLst/>
            <a:gdLst>
              <a:gd name="T0" fmla="*/ 33 w 74"/>
              <a:gd name="T1" fmla="*/ 8 h 34"/>
              <a:gd name="T2" fmla="*/ 18 w 74"/>
              <a:gd name="T3" fmla="*/ 0 h 34"/>
              <a:gd name="T4" fmla="*/ 0 w 74"/>
              <a:gd name="T5" fmla="*/ 15 h 34"/>
              <a:gd name="T6" fmla="*/ 5 w 74"/>
              <a:gd name="T7" fmla="*/ 15 h 34"/>
              <a:gd name="T8" fmla="*/ 10 w 74"/>
              <a:gd name="T9" fmla="*/ 12 h 34"/>
              <a:gd name="T10" fmla="*/ 15 w 74"/>
              <a:gd name="T11" fmla="*/ 17 h 34"/>
              <a:gd name="T12" fmla="*/ 10 w 74"/>
              <a:gd name="T13" fmla="*/ 22 h 34"/>
              <a:gd name="T14" fmla="*/ 5 w 74"/>
              <a:gd name="T15" fmla="*/ 18 h 34"/>
              <a:gd name="T16" fmla="*/ 0 w 74"/>
              <a:gd name="T17" fmla="*/ 18 h 34"/>
              <a:gd name="T18" fmla="*/ 18 w 74"/>
              <a:gd name="T19" fmla="*/ 34 h 34"/>
              <a:gd name="T20" fmla="*/ 33 w 74"/>
              <a:gd name="T21" fmla="*/ 25 h 34"/>
              <a:gd name="T22" fmla="*/ 40 w 74"/>
              <a:gd name="T23" fmla="*/ 25 h 34"/>
              <a:gd name="T24" fmla="*/ 45 w 74"/>
              <a:gd name="T25" fmla="*/ 20 h 34"/>
              <a:gd name="T26" fmla="*/ 49 w 74"/>
              <a:gd name="T27" fmla="*/ 24 h 34"/>
              <a:gd name="T28" fmla="*/ 54 w 74"/>
              <a:gd name="T29" fmla="*/ 20 h 34"/>
              <a:gd name="T30" fmla="*/ 58 w 74"/>
              <a:gd name="T31" fmla="*/ 24 h 34"/>
              <a:gd name="T32" fmla="*/ 62 w 74"/>
              <a:gd name="T33" fmla="*/ 20 h 34"/>
              <a:gd name="T34" fmla="*/ 66 w 74"/>
              <a:gd name="T35" fmla="*/ 24 h 34"/>
              <a:gd name="T36" fmla="*/ 74 w 74"/>
              <a:gd name="T37" fmla="*/ 16 h 34"/>
              <a:gd name="T38" fmla="*/ 66 w 74"/>
              <a:gd name="T39" fmla="*/ 8 h 34"/>
              <a:gd name="T40" fmla="*/ 33 w 74"/>
              <a:gd name="T41" fmla="*/ 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8" name="Freeform 390"/>
          <p:cNvSpPr/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10 w 18"/>
              <a:gd name="T1" fmla="*/ 61 h 61"/>
              <a:gd name="T2" fmla="*/ 18 w 18"/>
              <a:gd name="T3" fmla="*/ 61 h 61"/>
              <a:gd name="T4" fmla="*/ 18 w 18"/>
              <a:gd name="T5" fmla="*/ 0 h 61"/>
              <a:gd name="T6" fmla="*/ 10 w 18"/>
              <a:gd name="T7" fmla="*/ 0 h 61"/>
              <a:gd name="T8" fmla="*/ 0 w 18"/>
              <a:gd name="T9" fmla="*/ 8 h 61"/>
              <a:gd name="T10" fmla="*/ 0 w 18"/>
              <a:gd name="T11" fmla="*/ 52 h 61"/>
              <a:gd name="T12" fmla="*/ 10 w 18"/>
              <a:gd name="T13" fmla="*/ 61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9" name="Freeform 391"/>
          <p:cNvSpPr/>
          <p:nvPr/>
        </p:nvSpPr>
        <p:spPr bwMode="auto">
          <a:xfrm>
            <a:off x="3287184" y="5844117"/>
            <a:ext cx="52916" cy="186267"/>
          </a:xfrm>
          <a:custGeom>
            <a:avLst/>
            <a:gdLst>
              <a:gd name="T0" fmla="*/ 18 w 18"/>
              <a:gd name="T1" fmla="*/ 52 h 61"/>
              <a:gd name="T2" fmla="*/ 18 w 18"/>
              <a:gd name="T3" fmla="*/ 8 h 61"/>
              <a:gd name="T4" fmla="*/ 8 w 18"/>
              <a:gd name="T5" fmla="*/ 0 h 61"/>
              <a:gd name="T6" fmla="*/ 0 w 18"/>
              <a:gd name="T7" fmla="*/ 0 h 61"/>
              <a:gd name="T8" fmla="*/ 0 w 18"/>
              <a:gd name="T9" fmla="*/ 61 h 61"/>
              <a:gd name="T10" fmla="*/ 8 w 18"/>
              <a:gd name="T11" fmla="*/ 61 h 61"/>
              <a:gd name="T12" fmla="*/ 18 w 18"/>
              <a:gd name="T13" fmla="*/ 52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0" name="Rectangle 392"/>
          <p:cNvSpPr>
            <a:spLocks noChangeArrowheads="1"/>
          </p:cNvSpPr>
          <p:nvPr/>
        </p:nvSpPr>
        <p:spPr bwMode="auto">
          <a:xfrm>
            <a:off x="3100917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1" name="Freeform 393"/>
          <p:cNvSpPr/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15 h 19"/>
              <a:gd name="T2" fmla="*/ 0 w 49"/>
              <a:gd name="T3" fmla="*/ 19 h 19"/>
              <a:gd name="T4" fmla="*/ 11 w 49"/>
              <a:gd name="T5" fmla="*/ 19 h 19"/>
              <a:gd name="T6" fmla="*/ 11 w 49"/>
              <a:gd name="T7" fmla="*/ 15 h 19"/>
              <a:gd name="T8" fmla="*/ 11 w 49"/>
              <a:gd name="T9" fmla="*/ 10 h 19"/>
              <a:gd name="T10" fmla="*/ 13 w 49"/>
              <a:gd name="T11" fmla="*/ 9 h 19"/>
              <a:gd name="T12" fmla="*/ 36 w 49"/>
              <a:gd name="T13" fmla="*/ 9 h 19"/>
              <a:gd name="T14" fmla="*/ 38 w 49"/>
              <a:gd name="T15" fmla="*/ 10 h 19"/>
              <a:gd name="T16" fmla="*/ 38 w 49"/>
              <a:gd name="T17" fmla="*/ 15 h 19"/>
              <a:gd name="T18" fmla="*/ 38 w 49"/>
              <a:gd name="T19" fmla="*/ 19 h 19"/>
              <a:gd name="T20" fmla="*/ 49 w 49"/>
              <a:gd name="T21" fmla="*/ 19 h 19"/>
              <a:gd name="T22" fmla="*/ 49 w 49"/>
              <a:gd name="T23" fmla="*/ 15 h 19"/>
              <a:gd name="T24" fmla="*/ 49 w 49"/>
              <a:gd name="T25" fmla="*/ 10 h 19"/>
              <a:gd name="T26" fmla="*/ 49 w 49"/>
              <a:gd name="T27" fmla="*/ 9 h 19"/>
              <a:gd name="T28" fmla="*/ 36 w 49"/>
              <a:gd name="T29" fmla="*/ 0 h 19"/>
              <a:gd name="T30" fmla="*/ 13 w 49"/>
              <a:gd name="T31" fmla="*/ 0 h 19"/>
              <a:gd name="T32" fmla="*/ 0 w 49"/>
              <a:gd name="T33" fmla="*/ 9 h 19"/>
              <a:gd name="T34" fmla="*/ 0 w 49"/>
              <a:gd name="T35" fmla="*/ 10 h 19"/>
              <a:gd name="T36" fmla="*/ 0 w 49"/>
              <a:gd name="T37" fmla="*/ 1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 bwMode="auto">
          <a:xfrm>
            <a:off x="1274233" y="1511300"/>
            <a:ext cx="328084" cy="289984"/>
          </a:xfrm>
          <a:custGeom>
            <a:avLst/>
            <a:gdLst>
              <a:gd name="T0" fmla="*/ 85 w 109"/>
              <a:gd name="T1" fmla="*/ 51 h 96"/>
              <a:gd name="T2" fmla="*/ 85 w 109"/>
              <a:gd name="T3" fmla="*/ 72 h 96"/>
              <a:gd name="T4" fmla="*/ 109 w 109"/>
              <a:gd name="T5" fmla="*/ 36 h 96"/>
              <a:gd name="T6" fmla="*/ 85 w 109"/>
              <a:gd name="T7" fmla="*/ 0 h 96"/>
              <a:gd name="T8" fmla="*/ 85 w 109"/>
              <a:gd name="T9" fmla="*/ 20 h 96"/>
              <a:gd name="T10" fmla="*/ 0 w 109"/>
              <a:gd name="T11" fmla="*/ 96 h 96"/>
              <a:gd name="T12" fmla="*/ 5 w 109"/>
              <a:gd name="T13" fmla="*/ 96 h 96"/>
              <a:gd name="T14" fmla="*/ 85 w 109"/>
              <a:gd name="T15" fmla="*/ 51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" name="Freeform 6"/>
          <p:cNvSpPr/>
          <p:nvPr/>
        </p:nvSpPr>
        <p:spPr bwMode="auto">
          <a:xfrm>
            <a:off x="1153584" y="1858433"/>
            <a:ext cx="452967" cy="207433"/>
          </a:xfrm>
          <a:custGeom>
            <a:avLst/>
            <a:gdLst>
              <a:gd name="T0" fmla="*/ 131 w 151"/>
              <a:gd name="T1" fmla="*/ 4 h 69"/>
              <a:gd name="T2" fmla="*/ 124 w 151"/>
              <a:gd name="T3" fmla="*/ 0 h 69"/>
              <a:gd name="T4" fmla="*/ 5 w 151"/>
              <a:gd name="T5" fmla="*/ 0 h 69"/>
              <a:gd name="T6" fmla="*/ 1 w 151"/>
              <a:gd name="T7" fmla="*/ 4 h 69"/>
              <a:gd name="T8" fmla="*/ 21 w 151"/>
              <a:gd name="T9" fmla="*/ 65 h 69"/>
              <a:gd name="T10" fmla="*/ 28 w 151"/>
              <a:gd name="T11" fmla="*/ 69 h 69"/>
              <a:gd name="T12" fmla="*/ 146 w 151"/>
              <a:gd name="T13" fmla="*/ 69 h 69"/>
              <a:gd name="T14" fmla="*/ 151 w 151"/>
              <a:gd name="T15" fmla="*/ 65 h 69"/>
              <a:gd name="T16" fmla="*/ 131 w 151"/>
              <a:gd name="T17" fmla="*/ 4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" name="Freeform 7"/>
          <p:cNvSpPr/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121 w 130"/>
              <a:gd name="T1" fmla="*/ 1 h 87"/>
              <a:gd name="T2" fmla="*/ 90 w 130"/>
              <a:gd name="T3" fmla="*/ 1 h 87"/>
              <a:gd name="T4" fmla="*/ 78 w 130"/>
              <a:gd name="T5" fmla="*/ 20 h 87"/>
              <a:gd name="T6" fmla="*/ 24 w 130"/>
              <a:gd name="T7" fmla="*/ 20 h 87"/>
              <a:gd name="T8" fmla="*/ 20 w 130"/>
              <a:gd name="T9" fmla="*/ 29 h 87"/>
              <a:gd name="T10" fmla="*/ 19 w 130"/>
              <a:gd name="T11" fmla="*/ 20 h 87"/>
              <a:gd name="T12" fmla="*/ 19 w 130"/>
              <a:gd name="T13" fmla="*/ 20 h 87"/>
              <a:gd name="T14" fmla="*/ 6 w 130"/>
              <a:gd name="T15" fmla="*/ 20 h 87"/>
              <a:gd name="T16" fmla="*/ 0 w 130"/>
              <a:gd name="T17" fmla="*/ 26 h 87"/>
              <a:gd name="T18" fmla="*/ 0 w 130"/>
              <a:gd name="T19" fmla="*/ 33 h 87"/>
              <a:gd name="T20" fmla="*/ 103 w 130"/>
              <a:gd name="T21" fmla="*/ 33 h 87"/>
              <a:gd name="T22" fmla="*/ 110 w 130"/>
              <a:gd name="T23" fmla="*/ 35 h 87"/>
              <a:gd name="T24" fmla="*/ 115 w 130"/>
              <a:gd name="T25" fmla="*/ 41 h 87"/>
              <a:gd name="T26" fmla="*/ 130 w 130"/>
              <a:gd name="T27" fmla="*/ 87 h 87"/>
              <a:gd name="T28" fmla="*/ 130 w 130"/>
              <a:gd name="T29" fmla="*/ 14 h 87"/>
              <a:gd name="T30" fmla="*/ 121 w 130"/>
              <a:gd name="T31" fmla="*/ 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" name="Freeform 8"/>
          <p:cNvSpPr/>
          <p:nvPr/>
        </p:nvSpPr>
        <p:spPr bwMode="auto">
          <a:xfrm>
            <a:off x="2078567" y="1515533"/>
            <a:ext cx="319617" cy="330200"/>
          </a:xfrm>
          <a:custGeom>
            <a:avLst/>
            <a:gdLst>
              <a:gd name="T0" fmla="*/ 10 w 106"/>
              <a:gd name="T1" fmla="*/ 0 h 110"/>
              <a:gd name="T2" fmla="*/ 86 w 106"/>
              <a:gd name="T3" fmla="*/ 85 h 110"/>
              <a:gd name="T4" fmla="*/ 106 w 106"/>
              <a:gd name="T5" fmla="*/ 85 h 110"/>
              <a:gd name="T6" fmla="*/ 71 w 106"/>
              <a:gd name="T7" fmla="*/ 110 h 110"/>
              <a:gd name="T8" fmla="*/ 34 w 106"/>
              <a:gd name="T9" fmla="*/ 85 h 110"/>
              <a:gd name="T10" fmla="*/ 55 w 106"/>
              <a:gd name="T11" fmla="*/ 85 h 110"/>
              <a:gd name="T12" fmla="*/ 2 w 106"/>
              <a:gd name="T13" fmla="*/ 1 h 110"/>
              <a:gd name="T14" fmla="*/ 10 w 106"/>
              <a:gd name="T15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" name="Freeform 9"/>
          <p:cNvSpPr/>
          <p:nvPr/>
        </p:nvSpPr>
        <p:spPr bwMode="auto">
          <a:xfrm>
            <a:off x="2042584" y="1854200"/>
            <a:ext cx="455083" cy="207433"/>
          </a:xfrm>
          <a:custGeom>
            <a:avLst/>
            <a:gdLst>
              <a:gd name="T0" fmla="*/ 80 w 151"/>
              <a:gd name="T1" fmla="*/ 0 h 69"/>
              <a:gd name="T2" fmla="*/ 5 w 151"/>
              <a:gd name="T3" fmla="*/ 0 h 69"/>
              <a:gd name="T4" fmla="*/ 1 w 151"/>
              <a:gd name="T5" fmla="*/ 4 h 69"/>
              <a:gd name="T6" fmla="*/ 21 w 151"/>
              <a:gd name="T7" fmla="*/ 65 h 69"/>
              <a:gd name="T8" fmla="*/ 28 w 151"/>
              <a:gd name="T9" fmla="*/ 69 h 69"/>
              <a:gd name="T10" fmla="*/ 146 w 151"/>
              <a:gd name="T11" fmla="*/ 69 h 69"/>
              <a:gd name="T12" fmla="*/ 151 w 151"/>
              <a:gd name="T13" fmla="*/ 65 h 69"/>
              <a:gd name="T14" fmla="*/ 131 w 151"/>
              <a:gd name="T15" fmla="*/ 4 h 69"/>
              <a:gd name="T16" fmla="*/ 124 w 151"/>
              <a:gd name="T17" fmla="*/ 0 h 69"/>
              <a:gd name="T18" fmla="*/ 86 w 151"/>
              <a:gd name="T19" fmla="*/ 0 h 69"/>
              <a:gd name="T20" fmla="*/ 83 w 151"/>
              <a:gd name="T21" fmla="*/ 2 h 69"/>
              <a:gd name="T22" fmla="*/ 80 w 151"/>
              <a:gd name="T23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" name="Freeform 10"/>
          <p:cNvSpPr/>
          <p:nvPr/>
        </p:nvSpPr>
        <p:spPr bwMode="auto">
          <a:xfrm>
            <a:off x="2326217" y="1739900"/>
            <a:ext cx="171449" cy="260351"/>
          </a:xfrm>
          <a:custGeom>
            <a:avLst/>
            <a:gdLst>
              <a:gd name="T0" fmla="*/ 0 w 57"/>
              <a:gd name="T1" fmla="*/ 32 h 86"/>
              <a:gd name="T2" fmla="*/ 30 w 57"/>
              <a:gd name="T3" fmla="*/ 32 h 86"/>
              <a:gd name="T4" fmla="*/ 37 w 57"/>
              <a:gd name="T5" fmla="*/ 34 h 86"/>
              <a:gd name="T6" fmla="*/ 42 w 57"/>
              <a:gd name="T7" fmla="*/ 40 h 86"/>
              <a:gd name="T8" fmla="*/ 57 w 57"/>
              <a:gd name="T9" fmla="*/ 86 h 86"/>
              <a:gd name="T10" fmla="*/ 57 w 57"/>
              <a:gd name="T11" fmla="*/ 13 h 86"/>
              <a:gd name="T12" fmla="*/ 48 w 57"/>
              <a:gd name="T13" fmla="*/ 0 h 86"/>
              <a:gd name="T14" fmla="*/ 17 w 57"/>
              <a:gd name="T15" fmla="*/ 0 h 86"/>
              <a:gd name="T16" fmla="*/ 9 w 57"/>
              <a:gd name="T17" fmla="*/ 6 h 86"/>
              <a:gd name="T18" fmla="*/ 38 w 57"/>
              <a:gd name="T19" fmla="*/ 6 h 86"/>
              <a:gd name="T20" fmla="*/ 0 w 57"/>
              <a:gd name="T21" fmla="*/ 32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" name="Freeform 11"/>
          <p:cNvSpPr/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6 w 50"/>
              <a:gd name="T1" fmla="*/ 0 h 13"/>
              <a:gd name="T2" fmla="*/ 0 w 50"/>
              <a:gd name="T3" fmla="*/ 6 h 13"/>
              <a:gd name="T4" fmla="*/ 0 w 50"/>
              <a:gd name="T5" fmla="*/ 13 h 13"/>
              <a:gd name="T6" fmla="*/ 50 w 50"/>
              <a:gd name="T7" fmla="*/ 13 h 13"/>
              <a:gd name="T8" fmla="*/ 31 w 50"/>
              <a:gd name="T9" fmla="*/ 0 h 13"/>
              <a:gd name="T10" fmla="*/ 6 w 50"/>
              <a:gd name="T11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2956984" y="1566333"/>
            <a:ext cx="408516" cy="444500"/>
          </a:xfrm>
          <a:custGeom>
            <a:avLst/>
            <a:gdLst>
              <a:gd name="T0" fmla="*/ 125 w 136"/>
              <a:gd name="T1" fmla="*/ 55 h 148"/>
              <a:gd name="T2" fmla="*/ 67 w 136"/>
              <a:gd name="T3" fmla="*/ 0 h 148"/>
              <a:gd name="T4" fmla="*/ 9 w 136"/>
              <a:gd name="T5" fmla="*/ 54 h 148"/>
              <a:gd name="T6" fmla="*/ 0 w 136"/>
              <a:gd name="T7" fmla="*/ 63 h 148"/>
              <a:gd name="T8" fmla="*/ 0 w 136"/>
              <a:gd name="T9" fmla="*/ 143 h 148"/>
              <a:gd name="T10" fmla="*/ 5 w 136"/>
              <a:gd name="T11" fmla="*/ 148 h 148"/>
              <a:gd name="T12" fmla="*/ 131 w 136"/>
              <a:gd name="T13" fmla="*/ 148 h 148"/>
              <a:gd name="T14" fmla="*/ 136 w 136"/>
              <a:gd name="T15" fmla="*/ 143 h 148"/>
              <a:gd name="T16" fmla="*/ 136 w 136"/>
              <a:gd name="T17" fmla="*/ 63 h 148"/>
              <a:gd name="T18" fmla="*/ 125 w 136"/>
              <a:gd name="T19" fmla="*/ 55 h 148"/>
              <a:gd name="T20" fmla="*/ 68 w 136"/>
              <a:gd name="T21" fmla="*/ 15 h 148"/>
              <a:gd name="T22" fmla="*/ 121 w 136"/>
              <a:gd name="T23" fmla="*/ 64 h 148"/>
              <a:gd name="T24" fmla="*/ 69 w 136"/>
              <a:gd name="T25" fmla="*/ 113 h 148"/>
              <a:gd name="T26" fmla="*/ 15 w 136"/>
              <a:gd name="T27" fmla="*/ 64 h 148"/>
              <a:gd name="T28" fmla="*/ 68 w 136"/>
              <a:gd name="T29" fmla="*/ 15 h 148"/>
              <a:gd name="T30" fmla="*/ 9 w 136"/>
              <a:gd name="T31" fmla="*/ 73 h 148"/>
              <a:gd name="T32" fmla="*/ 41 w 136"/>
              <a:gd name="T33" fmla="*/ 103 h 148"/>
              <a:gd name="T34" fmla="*/ 9 w 136"/>
              <a:gd name="T35" fmla="*/ 133 h 148"/>
              <a:gd name="T36" fmla="*/ 9 w 136"/>
              <a:gd name="T37" fmla="*/ 73 h 148"/>
              <a:gd name="T38" fmla="*/ 14 w 136"/>
              <a:gd name="T39" fmla="*/ 140 h 148"/>
              <a:gd name="T40" fmla="*/ 48 w 136"/>
              <a:gd name="T41" fmla="*/ 109 h 148"/>
              <a:gd name="T42" fmla="*/ 68 w 136"/>
              <a:gd name="T43" fmla="*/ 128 h 148"/>
              <a:gd name="T44" fmla="*/ 88 w 136"/>
              <a:gd name="T45" fmla="*/ 109 h 148"/>
              <a:gd name="T46" fmla="*/ 122 w 136"/>
              <a:gd name="T47" fmla="*/ 140 h 148"/>
              <a:gd name="T48" fmla="*/ 14 w 136"/>
              <a:gd name="T49" fmla="*/ 140 h 148"/>
              <a:gd name="T50" fmla="*/ 127 w 136"/>
              <a:gd name="T51" fmla="*/ 133 h 148"/>
              <a:gd name="T52" fmla="*/ 96 w 136"/>
              <a:gd name="T53" fmla="*/ 103 h 148"/>
              <a:gd name="T54" fmla="*/ 127 w 136"/>
              <a:gd name="T55" fmla="*/ 73 h 148"/>
              <a:gd name="T56" fmla="*/ 127 w 136"/>
              <a:gd name="T57" fmla="*/ 133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3071284" y="1716617"/>
            <a:ext cx="179916" cy="154516"/>
          </a:xfrm>
          <a:custGeom>
            <a:avLst/>
            <a:gdLst>
              <a:gd name="T0" fmla="*/ 30 w 60"/>
              <a:gd name="T1" fmla="*/ 51 h 51"/>
              <a:gd name="T2" fmla="*/ 31 w 60"/>
              <a:gd name="T3" fmla="*/ 50 h 51"/>
              <a:gd name="T4" fmla="*/ 29 w 60"/>
              <a:gd name="T5" fmla="*/ 50 h 51"/>
              <a:gd name="T6" fmla="*/ 30 w 60"/>
              <a:gd name="T7" fmla="*/ 51 h 51"/>
              <a:gd name="T8" fmla="*/ 56 w 60"/>
              <a:gd name="T9" fmla="*/ 0 h 51"/>
              <a:gd name="T10" fmla="*/ 5 w 60"/>
              <a:gd name="T11" fmla="*/ 0 h 51"/>
              <a:gd name="T12" fmla="*/ 0 w 60"/>
              <a:gd name="T13" fmla="*/ 0 h 51"/>
              <a:gd name="T14" fmla="*/ 0 w 60"/>
              <a:gd name="T15" fmla="*/ 18 h 51"/>
              <a:gd name="T16" fmla="*/ 0 w 60"/>
              <a:gd name="T17" fmla="*/ 24 h 51"/>
              <a:gd name="T18" fmla="*/ 7 w 60"/>
              <a:gd name="T19" fmla="*/ 31 h 51"/>
              <a:gd name="T20" fmla="*/ 31 w 60"/>
              <a:gd name="T21" fmla="*/ 31 h 51"/>
              <a:gd name="T22" fmla="*/ 32 w 60"/>
              <a:gd name="T23" fmla="*/ 32 h 51"/>
              <a:gd name="T24" fmla="*/ 31 w 60"/>
              <a:gd name="T25" fmla="*/ 34 h 51"/>
              <a:gd name="T26" fmla="*/ 12 w 60"/>
              <a:gd name="T27" fmla="*/ 34 h 51"/>
              <a:gd name="T28" fmla="*/ 16 w 60"/>
              <a:gd name="T29" fmla="*/ 39 h 51"/>
              <a:gd name="T30" fmla="*/ 44 w 60"/>
              <a:gd name="T31" fmla="*/ 39 h 51"/>
              <a:gd name="T32" fmla="*/ 60 w 60"/>
              <a:gd name="T33" fmla="*/ 24 h 51"/>
              <a:gd name="T34" fmla="*/ 60 w 60"/>
              <a:gd name="T35" fmla="*/ 18 h 51"/>
              <a:gd name="T36" fmla="*/ 60 w 60"/>
              <a:gd name="T37" fmla="*/ 0 h 51"/>
              <a:gd name="T38" fmla="*/ 56 w 60"/>
              <a:gd name="T39" fmla="*/ 0 h 51"/>
              <a:gd name="T40" fmla="*/ 54 w 60"/>
              <a:gd name="T41" fmla="*/ 26 h 51"/>
              <a:gd name="T42" fmla="*/ 6 w 60"/>
              <a:gd name="T43" fmla="*/ 26 h 51"/>
              <a:gd name="T44" fmla="*/ 5 w 60"/>
              <a:gd name="T45" fmla="*/ 25 h 51"/>
              <a:gd name="T46" fmla="*/ 6 w 60"/>
              <a:gd name="T47" fmla="*/ 23 h 51"/>
              <a:gd name="T48" fmla="*/ 54 w 60"/>
              <a:gd name="T49" fmla="*/ 23 h 51"/>
              <a:gd name="T50" fmla="*/ 55 w 60"/>
              <a:gd name="T51" fmla="*/ 25 h 51"/>
              <a:gd name="T52" fmla="*/ 54 w 60"/>
              <a:gd name="T53" fmla="*/ 26 h 51"/>
              <a:gd name="T54" fmla="*/ 54 w 60"/>
              <a:gd name="T55" fmla="*/ 19 h 51"/>
              <a:gd name="T56" fmla="*/ 6 w 60"/>
              <a:gd name="T57" fmla="*/ 19 h 51"/>
              <a:gd name="T58" fmla="*/ 5 w 60"/>
              <a:gd name="T59" fmla="*/ 17 h 51"/>
              <a:gd name="T60" fmla="*/ 6 w 60"/>
              <a:gd name="T61" fmla="*/ 15 h 51"/>
              <a:gd name="T62" fmla="*/ 54 w 60"/>
              <a:gd name="T63" fmla="*/ 15 h 51"/>
              <a:gd name="T64" fmla="*/ 55 w 60"/>
              <a:gd name="T65" fmla="*/ 17 h 51"/>
              <a:gd name="T66" fmla="*/ 54 w 60"/>
              <a:gd name="T67" fmla="*/ 19 h 51"/>
              <a:gd name="T68" fmla="*/ 54 w 60"/>
              <a:gd name="T69" fmla="*/ 11 h 51"/>
              <a:gd name="T70" fmla="*/ 6 w 60"/>
              <a:gd name="T71" fmla="*/ 11 h 51"/>
              <a:gd name="T72" fmla="*/ 5 w 60"/>
              <a:gd name="T73" fmla="*/ 9 h 51"/>
              <a:gd name="T74" fmla="*/ 6 w 60"/>
              <a:gd name="T75" fmla="*/ 7 h 51"/>
              <a:gd name="T76" fmla="*/ 54 w 60"/>
              <a:gd name="T77" fmla="*/ 7 h 51"/>
              <a:gd name="T78" fmla="*/ 55 w 60"/>
              <a:gd name="T79" fmla="*/ 9 h 51"/>
              <a:gd name="T80" fmla="*/ 54 w 60"/>
              <a:gd name="T81" fmla="*/ 11 h 51"/>
              <a:gd name="T82" fmla="*/ 25 w 60"/>
              <a:gd name="T83" fmla="*/ 47 h 51"/>
              <a:gd name="T84" fmla="*/ 35 w 60"/>
              <a:gd name="T85" fmla="*/ 47 h 51"/>
              <a:gd name="T86" fmla="*/ 39 w 60"/>
              <a:gd name="T87" fmla="*/ 43 h 51"/>
              <a:gd name="T88" fmla="*/ 21 w 60"/>
              <a:gd name="T89" fmla="*/ 43 h 51"/>
              <a:gd name="T90" fmla="*/ 25 w 60"/>
              <a:gd name="T91" fmla="*/ 4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53 w 180"/>
              <a:gd name="T1" fmla="*/ 140 h 140"/>
              <a:gd name="T2" fmla="*/ 133 w 180"/>
              <a:gd name="T3" fmla="*/ 134 h 140"/>
              <a:gd name="T4" fmla="*/ 47 w 180"/>
              <a:gd name="T5" fmla="*/ 102 h 140"/>
              <a:gd name="T6" fmla="*/ 63 w 180"/>
              <a:gd name="T7" fmla="*/ 106 h 140"/>
              <a:gd name="T8" fmla="*/ 118 w 180"/>
              <a:gd name="T9" fmla="*/ 108 h 140"/>
              <a:gd name="T10" fmla="*/ 63 w 180"/>
              <a:gd name="T11" fmla="*/ 110 h 140"/>
              <a:gd name="T12" fmla="*/ 63 w 180"/>
              <a:gd name="T13" fmla="*/ 106 h 140"/>
              <a:gd name="T14" fmla="*/ 117 w 180"/>
              <a:gd name="T15" fmla="*/ 113 h 140"/>
              <a:gd name="T16" fmla="*/ 117 w 180"/>
              <a:gd name="T17" fmla="*/ 116 h 140"/>
              <a:gd name="T18" fmla="*/ 62 w 180"/>
              <a:gd name="T19" fmla="*/ 115 h 140"/>
              <a:gd name="T20" fmla="*/ 63 w 180"/>
              <a:gd name="T21" fmla="*/ 119 h 140"/>
              <a:gd name="T22" fmla="*/ 118 w 180"/>
              <a:gd name="T23" fmla="*/ 121 h 140"/>
              <a:gd name="T24" fmla="*/ 63 w 180"/>
              <a:gd name="T25" fmla="*/ 122 h 140"/>
              <a:gd name="T26" fmla="*/ 63 w 180"/>
              <a:gd name="T27" fmla="*/ 119 h 140"/>
              <a:gd name="T28" fmla="*/ 117 w 180"/>
              <a:gd name="T29" fmla="*/ 125 h 140"/>
              <a:gd name="T30" fmla="*/ 117 w 180"/>
              <a:gd name="T31" fmla="*/ 129 h 140"/>
              <a:gd name="T32" fmla="*/ 62 w 180"/>
              <a:gd name="T33" fmla="*/ 127 h 140"/>
              <a:gd name="T34" fmla="*/ 63 w 180"/>
              <a:gd name="T35" fmla="*/ 132 h 140"/>
              <a:gd name="T36" fmla="*/ 118 w 180"/>
              <a:gd name="T37" fmla="*/ 134 h 140"/>
              <a:gd name="T38" fmla="*/ 63 w 180"/>
              <a:gd name="T39" fmla="*/ 135 h 140"/>
              <a:gd name="T40" fmla="*/ 63 w 180"/>
              <a:gd name="T41" fmla="*/ 132 h 140"/>
              <a:gd name="T42" fmla="*/ 126 w 180"/>
              <a:gd name="T43" fmla="*/ 0 h 140"/>
              <a:gd name="T44" fmla="*/ 47 w 180"/>
              <a:gd name="T45" fmla="*/ 6 h 140"/>
              <a:gd name="T46" fmla="*/ 133 w 180"/>
              <a:gd name="T47" fmla="*/ 38 h 140"/>
              <a:gd name="T48" fmla="*/ 167 w 180"/>
              <a:gd name="T49" fmla="*/ 38 h 140"/>
              <a:gd name="T50" fmla="*/ 133 w 180"/>
              <a:gd name="T51" fmla="*/ 61 h 140"/>
              <a:gd name="T52" fmla="*/ 53 w 180"/>
              <a:gd name="T53" fmla="*/ 67 h 140"/>
              <a:gd name="T54" fmla="*/ 47 w 180"/>
              <a:gd name="T55" fmla="*/ 38 h 140"/>
              <a:gd name="T56" fmla="*/ 0 w 180"/>
              <a:gd name="T57" fmla="*/ 74 h 140"/>
              <a:gd name="T58" fmla="*/ 30 w 180"/>
              <a:gd name="T59" fmla="*/ 112 h 140"/>
              <a:gd name="T60" fmla="*/ 35 w 180"/>
              <a:gd name="T61" fmla="*/ 94 h 140"/>
              <a:gd name="T62" fmla="*/ 150 w 180"/>
              <a:gd name="T63" fmla="*/ 98 h 140"/>
              <a:gd name="T64" fmla="*/ 168 w 180"/>
              <a:gd name="T65" fmla="*/ 112 h 140"/>
              <a:gd name="T66" fmla="*/ 167 w 180"/>
              <a:gd name="T67" fmla="*/ 38 h 140"/>
              <a:gd name="T68" fmla="*/ 17 w 180"/>
              <a:gd name="T69" fmla="*/ 46 h 140"/>
              <a:gd name="T70" fmla="*/ 29 w 180"/>
              <a:gd name="T71" fmla="*/ 46 h 140"/>
              <a:gd name="T72" fmla="*/ 147 w 180"/>
              <a:gd name="T73" fmla="*/ 49 h 140"/>
              <a:gd name="T74" fmla="*/ 147 w 180"/>
              <a:gd name="T75" fmla="*/ 42 h 140"/>
              <a:gd name="T76" fmla="*/ 147 w 180"/>
              <a:gd name="T77" fmla="*/ 49 h 140"/>
              <a:gd name="T78" fmla="*/ 154 w 180"/>
              <a:gd name="T79" fmla="*/ 46 h 140"/>
              <a:gd name="T80" fmla="*/ 162 w 180"/>
              <a:gd name="T81" fmla="*/ 4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36 w 152"/>
              <a:gd name="T1" fmla="*/ 45 h 100"/>
              <a:gd name="T2" fmla="*/ 34 w 152"/>
              <a:gd name="T3" fmla="*/ 53 h 100"/>
              <a:gd name="T4" fmla="*/ 32 w 152"/>
              <a:gd name="T5" fmla="*/ 70 h 100"/>
              <a:gd name="T6" fmla="*/ 40 w 152"/>
              <a:gd name="T7" fmla="*/ 70 h 100"/>
              <a:gd name="T8" fmla="*/ 39 w 152"/>
              <a:gd name="T9" fmla="*/ 49 h 100"/>
              <a:gd name="T10" fmla="*/ 41 w 152"/>
              <a:gd name="T11" fmla="*/ 53 h 100"/>
              <a:gd name="T12" fmla="*/ 38 w 152"/>
              <a:gd name="T13" fmla="*/ 43 h 100"/>
              <a:gd name="T14" fmla="*/ 27 w 152"/>
              <a:gd name="T15" fmla="*/ 40 h 100"/>
              <a:gd name="T16" fmla="*/ 34 w 152"/>
              <a:gd name="T17" fmla="*/ 43 h 100"/>
              <a:gd name="T18" fmla="*/ 14 w 152"/>
              <a:gd name="T19" fmla="*/ 0 h 100"/>
              <a:gd name="T20" fmla="*/ 0 w 152"/>
              <a:gd name="T21" fmla="*/ 86 h 100"/>
              <a:gd name="T22" fmla="*/ 138 w 152"/>
              <a:gd name="T23" fmla="*/ 100 h 100"/>
              <a:gd name="T24" fmla="*/ 152 w 152"/>
              <a:gd name="T25" fmla="*/ 14 h 100"/>
              <a:gd name="T26" fmla="*/ 89 w 152"/>
              <a:gd name="T27" fmla="*/ 17 h 100"/>
              <a:gd name="T28" fmla="*/ 123 w 152"/>
              <a:gd name="T29" fmla="*/ 20 h 100"/>
              <a:gd name="T30" fmla="*/ 89 w 152"/>
              <a:gd name="T31" fmla="*/ 23 h 100"/>
              <a:gd name="T32" fmla="*/ 89 w 152"/>
              <a:gd name="T33" fmla="*/ 17 h 100"/>
              <a:gd name="T34" fmla="*/ 48 w 152"/>
              <a:gd name="T35" fmla="*/ 25 h 100"/>
              <a:gd name="T36" fmla="*/ 24 w 152"/>
              <a:gd name="T37" fmla="*/ 25 h 100"/>
              <a:gd name="T38" fmla="*/ 36 w 152"/>
              <a:gd name="T39" fmla="*/ 75 h 100"/>
              <a:gd name="T40" fmla="*/ 27 w 152"/>
              <a:gd name="T41" fmla="*/ 38 h 100"/>
              <a:gd name="T42" fmla="*/ 45 w 152"/>
              <a:gd name="T43" fmla="*/ 38 h 100"/>
              <a:gd name="T44" fmla="*/ 36 w 152"/>
              <a:gd name="T45" fmla="*/ 75 h 100"/>
              <a:gd name="T46" fmla="*/ 72 w 152"/>
              <a:gd name="T47" fmla="*/ 82 h 100"/>
              <a:gd name="T48" fmla="*/ 72 w 152"/>
              <a:gd name="T49" fmla="*/ 78 h 100"/>
              <a:gd name="T50" fmla="*/ 140 w 152"/>
              <a:gd name="T51" fmla="*/ 80 h 100"/>
              <a:gd name="T52" fmla="*/ 139 w 152"/>
              <a:gd name="T53" fmla="*/ 74 h 100"/>
              <a:gd name="T54" fmla="*/ 70 w 152"/>
              <a:gd name="T55" fmla="*/ 72 h 100"/>
              <a:gd name="T56" fmla="*/ 139 w 152"/>
              <a:gd name="T57" fmla="*/ 70 h 100"/>
              <a:gd name="T58" fmla="*/ 139 w 152"/>
              <a:gd name="T59" fmla="*/ 74 h 100"/>
              <a:gd name="T60" fmla="*/ 72 w 152"/>
              <a:gd name="T61" fmla="*/ 66 h 100"/>
              <a:gd name="T62" fmla="*/ 72 w 152"/>
              <a:gd name="T63" fmla="*/ 63 h 100"/>
              <a:gd name="T64" fmla="*/ 140 w 152"/>
              <a:gd name="T65" fmla="*/ 65 h 100"/>
              <a:gd name="T66" fmla="*/ 139 w 152"/>
              <a:gd name="T67" fmla="*/ 51 h 100"/>
              <a:gd name="T68" fmla="*/ 70 w 152"/>
              <a:gd name="T69" fmla="*/ 49 h 100"/>
              <a:gd name="T70" fmla="*/ 139 w 152"/>
              <a:gd name="T71" fmla="*/ 47 h 100"/>
              <a:gd name="T72" fmla="*/ 139 w 152"/>
              <a:gd name="T73" fmla="*/ 51 h 100"/>
              <a:gd name="T74" fmla="*/ 72 w 152"/>
              <a:gd name="T75" fmla="*/ 43 h 100"/>
              <a:gd name="T76" fmla="*/ 72 w 152"/>
              <a:gd name="T77" fmla="*/ 39 h 100"/>
              <a:gd name="T78" fmla="*/ 140 w 152"/>
              <a:gd name="T79" fmla="*/ 41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" name="Freeform 16"/>
          <p:cNvSpPr/>
          <p:nvPr/>
        </p:nvSpPr>
        <p:spPr bwMode="auto">
          <a:xfrm>
            <a:off x="4639733" y="1629833"/>
            <a:ext cx="452967" cy="300567"/>
          </a:xfrm>
          <a:custGeom>
            <a:avLst/>
            <a:gdLst>
              <a:gd name="T0" fmla="*/ 139 w 151"/>
              <a:gd name="T1" fmla="*/ 100 h 100"/>
              <a:gd name="T2" fmla="*/ 139 w 151"/>
              <a:gd name="T3" fmla="*/ 98 h 100"/>
              <a:gd name="T4" fmla="*/ 139 w 151"/>
              <a:gd name="T5" fmla="*/ 25 h 100"/>
              <a:gd name="T6" fmla="*/ 126 w 151"/>
              <a:gd name="T7" fmla="*/ 11 h 100"/>
              <a:gd name="T8" fmla="*/ 2 w 151"/>
              <a:gd name="T9" fmla="*/ 11 h 100"/>
              <a:gd name="T10" fmla="*/ 0 w 151"/>
              <a:gd name="T11" fmla="*/ 11 h 100"/>
              <a:gd name="T12" fmla="*/ 13 w 151"/>
              <a:gd name="T13" fmla="*/ 0 h 100"/>
              <a:gd name="T14" fmla="*/ 137 w 151"/>
              <a:gd name="T15" fmla="*/ 0 h 100"/>
              <a:gd name="T16" fmla="*/ 151 w 151"/>
              <a:gd name="T17" fmla="*/ 14 h 100"/>
              <a:gd name="T18" fmla="*/ 151 w 151"/>
              <a:gd name="T19" fmla="*/ 86 h 100"/>
              <a:gd name="T20" fmla="*/ 139 w 151"/>
              <a:gd name="T21" fmla="*/ 10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" name="Freeform 17"/>
          <p:cNvSpPr/>
          <p:nvPr/>
        </p:nvSpPr>
        <p:spPr bwMode="auto">
          <a:xfrm>
            <a:off x="5431367" y="1587500"/>
            <a:ext cx="427567" cy="427567"/>
          </a:xfrm>
          <a:custGeom>
            <a:avLst/>
            <a:gdLst>
              <a:gd name="T0" fmla="*/ 138 w 142"/>
              <a:gd name="T1" fmla="*/ 134 h 142"/>
              <a:gd name="T2" fmla="*/ 8 w 142"/>
              <a:gd name="T3" fmla="*/ 134 h 142"/>
              <a:gd name="T4" fmla="*/ 8 w 142"/>
              <a:gd name="T5" fmla="*/ 4 h 142"/>
              <a:gd name="T6" fmla="*/ 6 w 142"/>
              <a:gd name="T7" fmla="*/ 0 h 142"/>
              <a:gd name="T8" fmla="*/ 3 w 142"/>
              <a:gd name="T9" fmla="*/ 0 h 142"/>
              <a:gd name="T10" fmla="*/ 0 w 142"/>
              <a:gd name="T11" fmla="*/ 4 h 142"/>
              <a:gd name="T12" fmla="*/ 0 w 142"/>
              <a:gd name="T13" fmla="*/ 136 h 142"/>
              <a:gd name="T14" fmla="*/ 0 w 142"/>
              <a:gd name="T15" fmla="*/ 138 h 142"/>
              <a:gd name="T16" fmla="*/ 0 w 142"/>
              <a:gd name="T17" fmla="*/ 139 h 142"/>
              <a:gd name="T18" fmla="*/ 1 w 142"/>
              <a:gd name="T19" fmla="*/ 141 h 142"/>
              <a:gd name="T20" fmla="*/ 3 w 142"/>
              <a:gd name="T21" fmla="*/ 142 h 142"/>
              <a:gd name="T22" fmla="*/ 5 w 142"/>
              <a:gd name="T23" fmla="*/ 142 h 142"/>
              <a:gd name="T24" fmla="*/ 6 w 142"/>
              <a:gd name="T25" fmla="*/ 142 h 142"/>
              <a:gd name="T26" fmla="*/ 138 w 142"/>
              <a:gd name="T27" fmla="*/ 142 h 142"/>
              <a:gd name="T28" fmla="*/ 142 w 142"/>
              <a:gd name="T29" fmla="*/ 139 h 142"/>
              <a:gd name="T30" fmla="*/ 142 w 142"/>
              <a:gd name="T31" fmla="*/ 136 h 142"/>
              <a:gd name="T32" fmla="*/ 138 w 142"/>
              <a:gd name="T33" fmla="*/ 134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" name="Freeform 18"/>
          <p:cNvSpPr/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130 w 130"/>
              <a:gd name="T1" fmla="*/ 0 h 118"/>
              <a:gd name="T2" fmla="*/ 109 w 130"/>
              <a:gd name="T3" fmla="*/ 17 h 118"/>
              <a:gd name="T4" fmla="*/ 116 w 130"/>
              <a:gd name="T5" fmla="*/ 17 h 118"/>
              <a:gd name="T6" fmla="*/ 69 w 130"/>
              <a:gd name="T7" fmla="*/ 108 h 118"/>
              <a:gd name="T8" fmla="*/ 31 w 130"/>
              <a:gd name="T9" fmla="*/ 75 h 118"/>
              <a:gd name="T10" fmla="*/ 28 w 130"/>
              <a:gd name="T11" fmla="*/ 74 h 118"/>
              <a:gd name="T12" fmla="*/ 25 w 130"/>
              <a:gd name="T13" fmla="*/ 76 h 118"/>
              <a:gd name="T14" fmla="*/ 1 w 130"/>
              <a:gd name="T15" fmla="*/ 112 h 118"/>
              <a:gd name="T16" fmla="*/ 2 w 130"/>
              <a:gd name="T17" fmla="*/ 117 h 118"/>
              <a:gd name="T18" fmla="*/ 4 w 130"/>
              <a:gd name="T19" fmla="*/ 118 h 118"/>
              <a:gd name="T20" fmla="*/ 7 w 130"/>
              <a:gd name="T21" fmla="*/ 116 h 118"/>
              <a:gd name="T22" fmla="*/ 7 w 130"/>
              <a:gd name="T23" fmla="*/ 116 h 118"/>
              <a:gd name="T24" fmla="*/ 29 w 130"/>
              <a:gd name="T25" fmla="*/ 83 h 118"/>
              <a:gd name="T26" fmla="*/ 68 w 130"/>
              <a:gd name="T27" fmla="*/ 116 h 118"/>
              <a:gd name="T28" fmla="*/ 71 w 130"/>
              <a:gd name="T29" fmla="*/ 117 h 118"/>
              <a:gd name="T30" fmla="*/ 73 w 130"/>
              <a:gd name="T31" fmla="*/ 115 h 118"/>
              <a:gd name="T32" fmla="*/ 123 w 130"/>
              <a:gd name="T33" fmla="*/ 21 h 118"/>
              <a:gd name="T34" fmla="*/ 127 w 130"/>
              <a:gd name="T35" fmla="*/ 26 h 118"/>
              <a:gd name="T36" fmla="*/ 130 w 130"/>
              <a:gd name="T37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" name="Freeform 19"/>
          <p:cNvSpPr/>
          <p:nvPr/>
        </p:nvSpPr>
        <p:spPr bwMode="auto">
          <a:xfrm>
            <a:off x="5465233" y="1951567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2 h 5"/>
              <a:gd name="T4" fmla="*/ 2 w 2"/>
              <a:gd name="T5" fmla="*/ 5 h 5"/>
              <a:gd name="T6" fmla="*/ 0 w 2"/>
              <a:gd name="T7" fmla="*/ 2 h 5"/>
              <a:gd name="T8" fmla="*/ 0 w 2"/>
              <a:gd name="T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" name="Freeform 20"/>
          <p:cNvSpPr/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8 h 8"/>
              <a:gd name="T2" fmla="*/ 47 w 50"/>
              <a:gd name="T3" fmla="*/ 8 h 8"/>
              <a:gd name="T4" fmla="*/ 50 w 50"/>
              <a:gd name="T5" fmla="*/ 4 h 8"/>
              <a:gd name="T6" fmla="*/ 47 w 50"/>
              <a:gd name="T7" fmla="*/ 0 h 8"/>
              <a:gd name="T8" fmla="*/ 4 w 50"/>
              <a:gd name="T9" fmla="*/ 0 h 8"/>
              <a:gd name="T10" fmla="*/ 2 w 50"/>
              <a:gd name="T11" fmla="*/ 5 h 8"/>
              <a:gd name="T12" fmla="*/ 0 w 50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" name="Freeform 21"/>
          <p:cNvSpPr/>
          <p:nvPr/>
        </p:nvSpPr>
        <p:spPr bwMode="auto">
          <a:xfrm>
            <a:off x="5501217" y="1945217"/>
            <a:ext cx="169333" cy="23283"/>
          </a:xfrm>
          <a:custGeom>
            <a:avLst/>
            <a:gdLst>
              <a:gd name="T0" fmla="*/ 48 w 56"/>
              <a:gd name="T1" fmla="*/ 0 h 8"/>
              <a:gd name="T2" fmla="*/ 5 w 56"/>
              <a:gd name="T3" fmla="*/ 0 h 8"/>
              <a:gd name="T4" fmla="*/ 1 w 56"/>
              <a:gd name="T5" fmla="*/ 7 h 8"/>
              <a:gd name="T6" fmla="*/ 0 w 56"/>
              <a:gd name="T7" fmla="*/ 8 h 8"/>
              <a:gd name="T8" fmla="*/ 56 w 56"/>
              <a:gd name="T9" fmla="*/ 8 h 8"/>
              <a:gd name="T10" fmla="*/ 56 w 56"/>
              <a:gd name="T11" fmla="*/ 7 h 8"/>
              <a:gd name="T12" fmla="*/ 48 w 5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" name="Freeform 22"/>
          <p:cNvSpPr/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4 w 5"/>
              <a:gd name="T1" fmla="*/ 5 h 5"/>
              <a:gd name="T2" fmla="*/ 5 w 5"/>
              <a:gd name="T3" fmla="*/ 0 h 5"/>
              <a:gd name="T4" fmla="*/ 0 w 5"/>
              <a:gd name="T5" fmla="*/ 0 h 5"/>
              <a:gd name="T6" fmla="*/ 4 w 5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" name="Freeform 23"/>
          <p:cNvSpPr/>
          <p:nvPr/>
        </p:nvSpPr>
        <p:spPr bwMode="auto">
          <a:xfrm>
            <a:off x="5465233" y="1881717"/>
            <a:ext cx="44451" cy="21167"/>
          </a:xfrm>
          <a:custGeom>
            <a:avLst/>
            <a:gdLst>
              <a:gd name="T0" fmla="*/ 3 w 15"/>
              <a:gd name="T1" fmla="*/ 0 h 7"/>
              <a:gd name="T2" fmla="*/ 0 w 15"/>
              <a:gd name="T3" fmla="*/ 3 h 7"/>
              <a:gd name="T4" fmla="*/ 3 w 15"/>
              <a:gd name="T5" fmla="*/ 7 h 7"/>
              <a:gd name="T6" fmla="*/ 11 w 15"/>
              <a:gd name="T7" fmla="*/ 7 h 7"/>
              <a:gd name="T8" fmla="*/ 15 w 15"/>
              <a:gd name="T9" fmla="*/ 0 h 7"/>
              <a:gd name="T10" fmla="*/ 3 w 15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" name="Freeform 24"/>
          <p:cNvSpPr/>
          <p:nvPr/>
        </p:nvSpPr>
        <p:spPr bwMode="auto">
          <a:xfrm>
            <a:off x="5630333" y="1881717"/>
            <a:ext cx="69851" cy="21167"/>
          </a:xfrm>
          <a:custGeom>
            <a:avLst/>
            <a:gdLst>
              <a:gd name="T0" fmla="*/ 13 w 33"/>
              <a:gd name="T1" fmla="*/ 10 h 10"/>
              <a:gd name="T2" fmla="*/ 27 w 33"/>
              <a:gd name="T3" fmla="*/ 10 h 10"/>
              <a:gd name="T4" fmla="*/ 33 w 33"/>
              <a:gd name="T5" fmla="*/ 0 h 10"/>
              <a:gd name="T6" fmla="*/ 0 w 33"/>
              <a:gd name="T7" fmla="*/ 0 h 10"/>
              <a:gd name="T8" fmla="*/ 13 w 33"/>
              <a:gd name="T9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" name="Freeform 25"/>
          <p:cNvSpPr/>
          <p:nvPr/>
        </p:nvSpPr>
        <p:spPr bwMode="auto">
          <a:xfrm>
            <a:off x="5545667" y="1881717"/>
            <a:ext cx="48684" cy="21167"/>
          </a:xfrm>
          <a:custGeom>
            <a:avLst/>
            <a:gdLst>
              <a:gd name="T0" fmla="*/ 12 w 23"/>
              <a:gd name="T1" fmla="*/ 0 h 10"/>
              <a:gd name="T2" fmla="*/ 7 w 23"/>
              <a:gd name="T3" fmla="*/ 0 h 10"/>
              <a:gd name="T4" fmla="*/ 0 w 23"/>
              <a:gd name="T5" fmla="*/ 10 h 10"/>
              <a:gd name="T6" fmla="*/ 23 w 23"/>
              <a:gd name="T7" fmla="*/ 10 h 10"/>
              <a:gd name="T8" fmla="*/ 12 w 23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" name="Freeform 26"/>
          <p:cNvSpPr/>
          <p:nvPr/>
        </p:nvSpPr>
        <p:spPr bwMode="auto">
          <a:xfrm>
            <a:off x="5731933" y="1881717"/>
            <a:ext cx="114300" cy="21167"/>
          </a:xfrm>
          <a:custGeom>
            <a:avLst/>
            <a:gdLst>
              <a:gd name="T0" fmla="*/ 35 w 38"/>
              <a:gd name="T1" fmla="*/ 7 h 7"/>
              <a:gd name="T2" fmla="*/ 38 w 38"/>
              <a:gd name="T3" fmla="*/ 3 h 7"/>
              <a:gd name="T4" fmla="*/ 35 w 38"/>
              <a:gd name="T5" fmla="*/ 0 h 7"/>
              <a:gd name="T6" fmla="*/ 4 w 38"/>
              <a:gd name="T7" fmla="*/ 0 h 7"/>
              <a:gd name="T8" fmla="*/ 0 w 38"/>
              <a:gd name="T9" fmla="*/ 7 h 7"/>
              <a:gd name="T10" fmla="*/ 35 w 38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" name="Freeform 27"/>
          <p:cNvSpPr/>
          <p:nvPr/>
        </p:nvSpPr>
        <p:spPr bwMode="auto">
          <a:xfrm>
            <a:off x="5465233" y="1816100"/>
            <a:ext cx="266700" cy="21167"/>
          </a:xfrm>
          <a:custGeom>
            <a:avLst/>
            <a:gdLst>
              <a:gd name="T0" fmla="*/ 30 w 89"/>
              <a:gd name="T1" fmla="*/ 3 h 7"/>
              <a:gd name="T2" fmla="*/ 31 w 89"/>
              <a:gd name="T3" fmla="*/ 3 h 7"/>
              <a:gd name="T4" fmla="*/ 36 w 89"/>
              <a:gd name="T5" fmla="*/ 5 h 7"/>
              <a:gd name="T6" fmla="*/ 38 w 89"/>
              <a:gd name="T7" fmla="*/ 7 h 7"/>
              <a:gd name="T8" fmla="*/ 85 w 89"/>
              <a:gd name="T9" fmla="*/ 7 h 7"/>
              <a:gd name="T10" fmla="*/ 89 w 89"/>
              <a:gd name="T11" fmla="*/ 0 h 7"/>
              <a:gd name="T12" fmla="*/ 3 w 89"/>
              <a:gd name="T13" fmla="*/ 0 h 7"/>
              <a:gd name="T14" fmla="*/ 0 w 89"/>
              <a:gd name="T15" fmla="*/ 3 h 7"/>
              <a:gd name="T16" fmla="*/ 3 w 89"/>
              <a:gd name="T17" fmla="*/ 7 h 7"/>
              <a:gd name="T18" fmla="*/ 25 w 89"/>
              <a:gd name="T19" fmla="*/ 7 h 7"/>
              <a:gd name="T20" fmla="*/ 26 w 89"/>
              <a:gd name="T21" fmla="*/ 6 h 7"/>
              <a:gd name="T22" fmla="*/ 30 w 89"/>
              <a:gd name="T23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" name="Freeform 28"/>
          <p:cNvSpPr/>
          <p:nvPr/>
        </p:nvSpPr>
        <p:spPr bwMode="auto">
          <a:xfrm>
            <a:off x="5767917" y="1816100"/>
            <a:ext cx="78316" cy="21167"/>
          </a:xfrm>
          <a:custGeom>
            <a:avLst/>
            <a:gdLst>
              <a:gd name="T0" fmla="*/ 23 w 26"/>
              <a:gd name="T1" fmla="*/ 7 h 7"/>
              <a:gd name="T2" fmla="*/ 26 w 26"/>
              <a:gd name="T3" fmla="*/ 3 h 7"/>
              <a:gd name="T4" fmla="*/ 23 w 26"/>
              <a:gd name="T5" fmla="*/ 0 h 7"/>
              <a:gd name="T6" fmla="*/ 3 w 26"/>
              <a:gd name="T7" fmla="*/ 0 h 7"/>
              <a:gd name="T8" fmla="*/ 0 w 26"/>
              <a:gd name="T9" fmla="*/ 7 h 7"/>
              <a:gd name="T10" fmla="*/ 23 w 26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" name="Freeform 29"/>
          <p:cNvSpPr/>
          <p:nvPr/>
        </p:nvSpPr>
        <p:spPr bwMode="auto">
          <a:xfrm>
            <a:off x="5801784" y="1750484"/>
            <a:ext cx="44449" cy="21167"/>
          </a:xfrm>
          <a:custGeom>
            <a:avLst/>
            <a:gdLst>
              <a:gd name="T0" fmla="*/ 12 w 15"/>
              <a:gd name="T1" fmla="*/ 7 h 7"/>
              <a:gd name="T2" fmla="*/ 15 w 15"/>
              <a:gd name="T3" fmla="*/ 3 h 7"/>
              <a:gd name="T4" fmla="*/ 12 w 15"/>
              <a:gd name="T5" fmla="*/ 0 h 7"/>
              <a:gd name="T6" fmla="*/ 4 w 15"/>
              <a:gd name="T7" fmla="*/ 0 h 7"/>
              <a:gd name="T8" fmla="*/ 0 w 15"/>
              <a:gd name="T9" fmla="*/ 7 h 7"/>
              <a:gd name="T10" fmla="*/ 12 w 15"/>
              <a:gd name="T11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" name="Freeform 30"/>
          <p:cNvSpPr/>
          <p:nvPr/>
        </p:nvSpPr>
        <p:spPr bwMode="auto">
          <a:xfrm>
            <a:off x="5465233" y="1750484"/>
            <a:ext cx="302684" cy="21167"/>
          </a:xfrm>
          <a:custGeom>
            <a:avLst/>
            <a:gdLst>
              <a:gd name="T0" fmla="*/ 3 w 101"/>
              <a:gd name="T1" fmla="*/ 0 h 7"/>
              <a:gd name="T2" fmla="*/ 0 w 101"/>
              <a:gd name="T3" fmla="*/ 3 h 7"/>
              <a:gd name="T4" fmla="*/ 3 w 101"/>
              <a:gd name="T5" fmla="*/ 7 h 7"/>
              <a:gd name="T6" fmla="*/ 97 w 101"/>
              <a:gd name="T7" fmla="*/ 7 h 7"/>
              <a:gd name="T8" fmla="*/ 101 w 101"/>
              <a:gd name="T9" fmla="*/ 0 h 7"/>
              <a:gd name="T10" fmla="*/ 3 w 101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" name="Freeform 31"/>
          <p:cNvSpPr/>
          <p:nvPr/>
        </p:nvSpPr>
        <p:spPr bwMode="auto">
          <a:xfrm>
            <a:off x="5837767" y="1689100"/>
            <a:ext cx="8467" cy="14817"/>
          </a:xfrm>
          <a:custGeom>
            <a:avLst/>
            <a:gdLst>
              <a:gd name="T0" fmla="*/ 0 w 3"/>
              <a:gd name="T1" fmla="*/ 5 h 5"/>
              <a:gd name="T2" fmla="*/ 0 w 3"/>
              <a:gd name="T3" fmla="*/ 5 h 5"/>
              <a:gd name="T4" fmla="*/ 3 w 3"/>
              <a:gd name="T5" fmla="*/ 2 h 5"/>
              <a:gd name="T6" fmla="*/ 2 w 3"/>
              <a:gd name="T7" fmla="*/ 0 h 5"/>
              <a:gd name="T8" fmla="*/ 0 w 3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" name="Freeform 32"/>
          <p:cNvSpPr/>
          <p:nvPr/>
        </p:nvSpPr>
        <p:spPr bwMode="auto">
          <a:xfrm>
            <a:off x="5465233" y="1682751"/>
            <a:ext cx="336551" cy="21167"/>
          </a:xfrm>
          <a:custGeom>
            <a:avLst/>
            <a:gdLst>
              <a:gd name="T0" fmla="*/ 3 w 112"/>
              <a:gd name="T1" fmla="*/ 0 h 7"/>
              <a:gd name="T2" fmla="*/ 0 w 112"/>
              <a:gd name="T3" fmla="*/ 3 h 7"/>
              <a:gd name="T4" fmla="*/ 3 w 112"/>
              <a:gd name="T5" fmla="*/ 7 h 7"/>
              <a:gd name="T6" fmla="*/ 108 w 112"/>
              <a:gd name="T7" fmla="*/ 7 h 7"/>
              <a:gd name="T8" fmla="*/ 112 w 112"/>
              <a:gd name="T9" fmla="*/ 0 h 7"/>
              <a:gd name="T10" fmla="*/ 3 w 112"/>
              <a:gd name="T1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" name="Freeform 33"/>
          <p:cNvSpPr/>
          <p:nvPr/>
        </p:nvSpPr>
        <p:spPr bwMode="auto">
          <a:xfrm>
            <a:off x="5465233" y="1617133"/>
            <a:ext cx="374651" cy="21167"/>
          </a:xfrm>
          <a:custGeom>
            <a:avLst/>
            <a:gdLst>
              <a:gd name="T0" fmla="*/ 124 w 125"/>
              <a:gd name="T1" fmla="*/ 0 h 7"/>
              <a:gd name="T2" fmla="*/ 3 w 125"/>
              <a:gd name="T3" fmla="*/ 0 h 7"/>
              <a:gd name="T4" fmla="*/ 0 w 125"/>
              <a:gd name="T5" fmla="*/ 3 h 7"/>
              <a:gd name="T6" fmla="*/ 3 w 125"/>
              <a:gd name="T7" fmla="*/ 7 h 7"/>
              <a:gd name="T8" fmla="*/ 116 w 125"/>
              <a:gd name="T9" fmla="*/ 7 h 7"/>
              <a:gd name="T10" fmla="*/ 125 w 125"/>
              <a:gd name="T11" fmla="*/ 0 h 7"/>
              <a:gd name="T12" fmla="*/ 124 w 125"/>
              <a:gd name="T1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" name="Freeform 34"/>
          <p:cNvSpPr/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119 w 119"/>
              <a:gd name="T1" fmla="*/ 0 h 108"/>
              <a:gd name="T2" fmla="*/ 100 w 119"/>
              <a:gd name="T3" fmla="*/ 15 h 108"/>
              <a:gd name="T4" fmla="*/ 107 w 119"/>
              <a:gd name="T5" fmla="*/ 16 h 108"/>
              <a:gd name="T6" fmla="*/ 63 w 119"/>
              <a:gd name="T7" fmla="*/ 99 h 108"/>
              <a:gd name="T8" fmla="*/ 28 w 119"/>
              <a:gd name="T9" fmla="*/ 69 h 108"/>
              <a:gd name="T10" fmla="*/ 26 w 119"/>
              <a:gd name="T11" fmla="*/ 68 h 108"/>
              <a:gd name="T12" fmla="*/ 23 w 119"/>
              <a:gd name="T13" fmla="*/ 70 h 108"/>
              <a:gd name="T14" fmla="*/ 1 w 119"/>
              <a:gd name="T15" fmla="*/ 103 h 108"/>
              <a:gd name="T16" fmla="*/ 2 w 119"/>
              <a:gd name="T17" fmla="*/ 107 h 108"/>
              <a:gd name="T18" fmla="*/ 4 w 119"/>
              <a:gd name="T19" fmla="*/ 108 h 108"/>
              <a:gd name="T20" fmla="*/ 7 w 119"/>
              <a:gd name="T21" fmla="*/ 106 h 108"/>
              <a:gd name="T22" fmla="*/ 7 w 119"/>
              <a:gd name="T23" fmla="*/ 106 h 108"/>
              <a:gd name="T24" fmla="*/ 27 w 119"/>
              <a:gd name="T25" fmla="*/ 76 h 108"/>
              <a:gd name="T26" fmla="*/ 62 w 119"/>
              <a:gd name="T27" fmla="*/ 106 h 108"/>
              <a:gd name="T28" fmla="*/ 65 w 119"/>
              <a:gd name="T29" fmla="*/ 107 h 108"/>
              <a:gd name="T30" fmla="*/ 67 w 119"/>
              <a:gd name="T31" fmla="*/ 105 h 108"/>
              <a:gd name="T32" fmla="*/ 112 w 119"/>
              <a:gd name="T33" fmla="*/ 19 h 108"/>
              <a:gd name="T34" fmla="*/ 117 w 119"/>
              <a:gd name="T35" fmla="*/ 24 h 108"/>
              <a:gd name="T36" fmla="*/ 119 w 119"/>
              <a:gd name="T3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" name="Freeform 35"/>
          <p:cNvSpPr/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" name="Freeform 36"/>
          <p:cNvSpPr/>
          <p:nvPr/>
        </p:nvSpPr>
        <p:spPr bwMode="auto">
          <a:xfrm>
            <a:off x="6333067" y="1930400"/>
            <a:ext cx="19051" cy="23284"/>
          </a:xfrm>
          <a:custGeom>
            <a:avLst/>
            <a:gdLst>
              <a:gd name="T0" fmla="*/ 0 w 6"/>
              <a:gd name="T1" fmla="*/ 6 h 8"/>
              <a:gd name="T2" fmla="*/ 3 w 6"/>
              <a:gd name="T3" fmla="*/ 8 h 8"/>
              <a:gd name="T4" fmla="*/ 6 w 6"/>
              <a:gd name="T5" fmla="*/ 5 h 8"/>
              <a:gd name="T6" fmla="*/ 6 w 6"/>
              <a:gd name="T7" fmla="*/ 0 h 8"/>
              <a:gd name="T8" fmla="*/ 4 w 6"/>
              <a:gd name="T9" fmla="*/ 3 h 8"/>
              <a:gd name="T10" fmla="*/ 0 w 6"/>
              <a:gd name="T11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" name="Freeform 37"/>
          <p:cNvSpPr/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20 h 23"/>
              <a:gd name="T2" fmla="*/ 3 w 6"/>
              <a:gd name="T3" fmla="*/ 23 h 23"/>
              <a:gd name="T4" fmla="*/ 6 w 6"/>
              <a:gd name="T5" fmla="*/ 20 h 23"/>
              <a:gd name="T6" fmla="*/ 6 w 6"/>
              <a:gd name="T7" fmla="*/ 0 h 23"/>
              <a:gd name="T8" fmla="*/ 0 w 6"/>
              <a:gd name="T9" fmla="*/ 9 h 23"/>
              <a:gd name="T10" fmla="*/ 0 w 6"/>
              <a:gd name="T11" fmla="*/ 2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3 h 32"/>
              <a:gd name="T2" fmla="*/ 0 w 6"/>
              <a:gd name="T3" fmla="*/ 29 h 32"/>
              <a:gd name="T4" fmla="*/ 3 w 6"/>
              <a:gd name="T5" fmla="*/ 32 h 32"/>
              <a:gd name="T6" fmla="*/ 6 w 6"/>
              <a:gd name="T7" fmla="*/ 29 h 32"/>
              <a:gd name="T8" fmla="*/ 6 w 6"/>
              <a:gd name="T9" fmla="*/ 3 h 32"/>
              <a:gd name="T10" fmla="*/ 2 w 6"/>
              <a:gd name="T11" fmla="*/ 0 h 32"/>
              <a:gd name="T12" fmla="*/ 0 w 6"/>
              <a:gd name="T13" fmla="*/ 3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" name="Freeform 39"/>
          <p:cNvSpPr/>
          <p:nvPr/>
        </p:nvSpPr>
        <p:spPr bwMode="auto">
          <a:xfrm>
            <a:off x="6424084" y="1879600"/>
            <a:ext cx="16933" cy="74084"/>
          </a:xfrm>
          <a:custGeom>
            <a:avLst/>
            <a:gdLst>
              <a:gd name="T0" fmla="*/ 0 w 6"/>
              <a:gd name="T1" fmla="*/ 22 h 25"/>
              <a:gd name="T2" fmla="*/ 3 w 6"/>
              <a:gd name="T3" fmla="*/ 25 h 25"/>
              <a:gd name="T4" fmla="*/ 6 w 6"/>
              <a:gd name="T5" fmla="*/ 22 h 25"/>
              <a:gd name="T6" fmla="*/ 6 w 6"/>
              <a:gd name="T7" fmla="*/ 5 h 25"/>
              <a:gd name="T8" fmla="*/ 0 w 6"/>
              <a:gd name="T9" fmla="*/ 0 h 25"/>
              <a:gd name="T10" fmla="*/ 0 w 6"/>
              <a:gd name="T11" fmla="*/ 2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" name="Freeform 40"/>
          <p:cNvSpPr/>
          <p:nvPr/>
        </p:nvSpPr>
        <p:spPr bwMode="auto">
          <a:xfrm>
            <a:off x="6453717" y="1902884"/>
            <a:ext cx="16933" cy="50800"/>
          </a:xfrm>
          <a:custGeom>
            <a:avLst/>
            <a:gdLst>
              <a:gd name="T0" fmla="*/ 0 w 6"/>
              <a:gd name="T1" fmla="*/ 14 h 17"/>
              <a:gd name="T2" fmla="*/ 3 w 6"/>
              <a:gd name="T3" fmla="*/ 17 h 17"/>
              <a:gd name="T4" fmla="*/ 6 w 6"/>
              <a:gd name="T5" fmla="*/ 14 h 17"/>
              <a:gd name="T6" fmla="*/ 6 w 6"/>
              <a:gd name="T7" fmla="*/ 6 h 17"/>
              <a:gd name="T8" fmla="*/ 0 w 6"/>
              <a:gd name="T9" fmla="*/ 0 h 17"/>
              <a:gd name="T10" fmla="*/ 0 w 6"/>
              <a:gd name="T11" fmla="*/ 1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" name="Freeform 41"/>
          <p:cNvSpPr/>
          <p:nvPr/>
        </p:nvSpPr>
        <p:spPr bwMode="auto">
          <a:xfrm>
            <a:off x="6483351" y="1930400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5 h 8"/>
              <a:gd name="T4" fmla="*/ 3 w 6"/>
              <a:gd name="T5" fmla="*/ 8 h 8"/>
              <a:gd name="T6" fmla="*/ 6 w 6"/>
              <a:gd name="T7" fmla="*/ 5 h 8"/>
              <a:gd name="T8" fmla="*/ 6 w 6"/>
              <a:gd name="T9" fmla="*/ 5 h 8"/>
              <a:gd name="T10" fmla="*/ 5 w 6"/>
              <a:gd name="T11" fmla="*/ 4 h 8"/>
              <a:gd name="T12" fmla="*/ 0 w 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" name="Freeform 42"/>
          <p:cNvSpPr/>
          <p:nvPr/>
        </p:nvSpPr>
        <p:spPr bwMode="auto">
          <a:xfrm>
            <a:off x="6512984" y="1924051"/>
            <a:ext cx="19049" cy="29633"/>
          </a:xfrm>
          <a:custGeom>
            <a:avLst/>
            <a:gdLst>
              <a:gd name="T0" fmla="*/ 0 w 6"/>
              <a:gd name="T1" fmla="*/ 7 h 10"/>
              <a:gd name="T2" fmla="*/ 0 w 6"/>
              <a:gd name="T3" fmla="*/ 7 h 10"/>
              <a:gd name="T4" fmla="*/ 3 w 6"/>
              <a:gd name="T5" fmla="*/ 10 h 10"/>
              <a:gd name="T6" fmla="*/ 6 w 6"/>
              <a:gd name="T7" fmla="*/ 7 h 10"/>
              <a:gd name="T8" fmla="*/ 6 w 6"/>
              <a:gd name="T9" fmla="*/ 0 h 10"/>
              <a:gd name="T10" fmla="*/ 4 w 6"/>
              <a:gd name="T11" fmla="*/ 4 h 10"/>
              <a:gd name="T12" fmla="*/ 0 w 6"/>
              <a:gd name="T13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" name="Freeform 43"/>
          <p:cNvSpPr/>
          <p:nvPr/>
        </p:nvSpPr>
        <p:spPr bwMode="auto">
          <a:xfrm>
            <a:off x="6544733" y="1866900"/>
            <a:ext cx="16933" cy="86784"/>
          </a:xfrm>
          <a:custGeom>
            <a:avLst/>
            <a:gdLst>
              <a:gd name="T0" fmla="*/ 0 w 6"/>
              <a:gd name="T1" fmla="*/ 26 h 29"/>
              <a:gd name="T2" fmla="*/ 3 w 6"/>
              <a:gd name="T3" fmla="*/ 29 h 29"/>
              <a:gd name="T4" fmla="*/ 6 w 6"/>
              <a:gd name="T5" fmla="*/ 26 h 29"/>
              <a:gd name="T6" fmla="*/ 6 w 6"/>
              <a:gd name="T7" fmla="*/ 0 h 29"/>
              <a:gd name="T8" fmla="*/ 0 w 6"/>
              <a:gd name="T9" fmla="*/ 11 h 29"/>
              <a:gd name="T10" fmla="*/ 0 w 6"/>
              <a:gd name="T11" fmla="*/ 26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" name="Freeform 44"/>
          <p:cNvSpPr/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45 h 48"/>
              <a:gd name="T2" fmla="*/ 3 w 6"/>
              <a:gd name="T3" fmla="*/ 48 h 48"/>
              <a:gd name="T4" fmla="*/ 6 w 6"/>
              <a:gd name="T5" fmla="*/ 45 h 48"/>
              <a:gd name="T6" fmla="*/ 6 w 6"/>
              <a:gd name="T7" fmla="*/ 0 h 48"/>
              <a:gd name="T8" fmla="*/ 0 w 6"/>
              <a:gd name="T9" fmla="*/ 11 h 48"/>
              <a:gd name="T10" fmla="*/ 0 w 6"/>
              <a:gd name="T11" fmla="*/ 45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" name="Freeform 45"/>
          <p:cNvSpPr/>
          <p:nvPr/>
        </p:nvSpPr>
        <p:spPr bwMode="auto">
          <a:xfrm>
            <a:off x="6604000" y="1752600"/>
            <a:ext cx="16933" cy="201084"/>
          </a:xfrm>
          <a:custGeom>
            <a:avLst/>
            <a:gdLst>
              <a:gd name="T0" fmla="*/ 0 w 6"/>
              <a:gd name="T1" fmla="*/ 64 h 67"/>
              <a:gd name="T2" fmla="*/ 3 w 6"/>
              <a:gd name="T3" fmla="*/ 67 h 67"/>
              <a:gd name="T4" fmla="*/ 6 w 6"/>
              <a:gd name="T5" fmla="*/ 64 h 67"/>
              <a:gd name="T6" fmla="*/ 6 w 6"/>
              <a:gd name="T7" fmla="*/ 0 h 67"/>
              <a:gd name="T8" fmla="*/ 0 w 6"/>
              <a:gd name="T9" fmla="*/ 11 h 67"/>
              <a:gd name="T10" fmla="*/ 0 w 6"/>
              <a:gd name="T11" fmla="*/ 64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" name="Freeform 46"/>
          <p:cNvSpPr/>
          <p:nvPr/>
        </p:nvSpPr>
        <p:spPr bwMode="auto">
          <a:xfrm>
            <a:off x="6633633" y="1695451"/>
            <a:ext cx="19051" cy="258233"/>
          </a:xfrm>
          <a:custGeom>
            <a:avLst/>
            <a:gdLst>
              <a:gd name="T0" fmla="*/ 0 w 6"/>
              <a:gd name="T1" fmla="*/ 83 h 86"/>
              <a:gd name="T2" fmla="*/ 3 w 6"/>
              <a:gd name="T3" fmla="*/ 86 h 86"/>
              <a:gd name="T4" fmla="*/ 6 w 6"/>
              <a:gd name="T5" fmla="*/ 83 h 86"/>
              <a:gd name="T6" fmla="*/ 6 w 6"/>
              <a:gd name="T7" fmla="*/ 0 h 86"/>
              <a:gd name="T8" fmla="*/ 0 w 6"/>
              <a:gd name="T9" fmla="*/ 11 h 86"/>
              <a:gd name="T10" fmla="*/ 0 w 6"/>
              <a:gd name="T11" fmla="*/ 8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" name="Freeform 47"/>
          <p:cNvSpPr/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" name="Freeform 48"/>
          <p:cNvSpPr/>
          <p:nvPr/>
        </p:nvSpPr>
        <p:spPr bwMode="auto">
          <a:xfrm>
            <a:off x="7171267" y="1615017"/>
            <a:ext cx="357717" cy="323849"/>
          </a:xfrm>
          <a:custGeom>
            <a:avLst/>
            <a:gdLst>
              <a:gd name="T0" fmla="*/ 119 w 119"/>
              <a:gd name="T1" fmla="*/ 0 h 108"/>
              <a:gd name="T2" fmla="*/ 100 w 119"/>
              <a:gd name="T3" fmla="*/ 15 h 108"/>
              <a:gd name="T4" fmla="*/ 107 w 119"/>
              <a:gd name="T5" fmla="*/ 16 h 108"/>
              <a:gd name="T6" fmla="*/ 63 w 119"/>
              <a:gd name="T7" fmla="*/ 99 h 108"/>
              <a:gd name="T8" fmla="*/ 28 w 119"/>
              <a:gd name="T9" fmla="*/ 69 h 108"/>
              <a:gd name="T10" fmla="*/ 25 w 119"/>
              <a:gd name="T11" fmla="*/ 68 h 108"/>
              <a:gd name="T12" fmla="*/ 23 w 119"/>
              <a:gd name="T13" fmla="*/ 70 h 108"/>
              <a:gd name="T14" fmla="*/ 1 w 119"/>
              <a:gd name="T15" fmla="*/ 103 h 108"/>
              <a:gd name="T16" fmla="*/ 2 w 119"/>
              <a:gd name="T17" fmla="*/ 107 h 108"/>
              <a:gd name="T18" fmla="*/ 4 w 119"/>
              <a:gd name="T19" fmla="*/ 108 h 108"/>
              <a:gd name="T20" fmla="*/ 6 w 119"/>
              <a:gd name="T21" fmla="*/ 107 h 108"/>
              <a:gd name="T22" fmla="*/ 6 w 119"/>
              <a:gd name="T23" fmla="*/ 107 h 108"/>
              <a:gd name="T24" fmla="*/ 26 w 119"/>
              <a:gd name="T25" fmla="*/ 76 h 108"/>
              <a:gd name="T26" fmla="*/ 62 w 119"/>
              <a:gd name="T27" fmla="*/ 106 h 108"/>
              <a:gd name="T28" fmla="*/ 64 w 119"/>
              <a:gd name="T29" fmla="*/ 107 h 108"/>
              <a:gd name="T30" fmla="*/ 67 w 119"/>
              <a:gd name="T31" fmla="*/ 106 h 108"/>
              <a:gd name="T32" fmla="*/ 112 w 119"/>
              <a:gd name="T33" fmla="*/ 19 h 108"/>
              <a:gd name="T34" fmla="*/ 117 w 119"/>
              <a:gd name="T35" fmla="*/ 24 h 108"/>
              <a:gd name="T36" fmla="*/ 119 w 119"/>
              <a:gd name="T37" fmla="*/ 0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" name="Freeform 49"/>
          <p:cNvSpPr/>
          <p:nvPr/>
        </p:nvSpPr>
        <p:spPr bwMode="auto">
          <a:xfrm>
            <a:off x="8017933" y="1625600"/>
            <a:ext cx="368300" cy="319617"/>
          </a:xfrm>
          <a:custGeom>
            <a:avLst/>
            <a:gdLst>
              <a:gd name="T0" fmla="*/ 122 w 122"/>
              <a:gd name="T1" fmla="*/ 106 h 106"/>
              <a:gd name="T2" fmla="*/ 100 w 122"/>
              <a:gd name="T3" fmla="*/ 95 h 106"/>
              <a:gd name="T4" fmla="*/ 108 w 122"/>
              <a:gd name="T5" fmla="*/ 93 h 106"/>
              <a:gd name="T6" fmla="*/ 65 w 122"/>
              <a:gd name="T7" fmla="*/ 44 h 106"/>
              <a:gd name="T8" fmla="*/ 31 w 122"/>
              <a:gd name="T9" fmla="*/ 77 h 106"/>
              <a:gd name="T10" fmla="*/ 28 w 122"/>
              <a:gd name="T11" fmla="*/ 77 h 106"/>
              <a:gd name="T12" fmla="*/ 26 w 122"/>
              <a:gd name="T13" fmla="*/ 76 h 106"/>
              <a:gd name="T14" fmla="*/ 1 w 122"/>
              <a:gd name="T15" fmla="*/ 5 h 106"/>
              <a:gd name="T16" fmla="*/ 2 w 122"/>
              <a:gd name="T17" fmla="*/ 1 h 106"/>
              <a:gd name="T18" fmla="*/ 4 w 122"/>
              <a:gd name="T19" fmla="*/ 0 h 106"/>
              <a:gd name="T20" fmla="*/ 7 w 122"/>
              <a:gd name="T21" fmla="*/ 2 h 106"/>
              <a:gd name="T22" fmla="*/ 7 w 122"/>
              <a:gd name="T23" fmla="*/ 2 h 106"/>
              <a:gd name="T24" fmla="*/ 30 w 122"/>
              <a:gd name="T25" fmla="*/ 70 h 106"/>
              <a:gd name="T26" fmla="*/ 64 w 122"/>
              <a:gd name="T27" fmla="*/ 37 h 106"/>
              <a:gd name="T28" fmla="*/ 67 w 122"/>
              <a:gd name="T29" fmla="*/ 36 h 106"/>
              <a:gd name="T30" fmla="*/ 69 w 122"/>
              <a:gd name="T31" fmla="*/ 38 h 106"/>
              <a:gd name="T32" fmla="*/ 113 w 122"/>
              <a:gd name="T33" fmla="*/ 89 h 106"/>
              <a:gd name="T34" fmla="*/ 117 w 122"/>
              <a:gd name="T35" fmla="*/ 83 h 106"/>
              <a:gd name="T36" fmla="*/ 122 w 122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" name="Freeform 50"/>
          <p:cNvSpPr/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" name="Freeform 51"/>
          <p:cNvSpPr/>
          <p:nvPr/>
        </p:nvSpPr>
        <p:spPr bwMode="auto">
          <a:xfrm>
            <a:off x="8049684" y="1625600"/>
            <a:ext cx="315383" cy="25400"/>
          </a:xfrm>
          <a:custGeom>
            <a:avLst/>
            <a:gdLst>
              <a:gd name="T0" fmla="*/ 0 w 105"/>
              <a:gd name="T1" fmla="*/ 1 h 8"/>
              <a:gd name="T2" fmla="*/ 2 w 105"/>
              <a:gd name="T3" fmla="*/ 8 h 8"/>
              <a:gd name="T4" fmla="*/ 101 w 105"/>
              <a:gd name="T5" fmla="*/ 8 h 8"/>
              <a:gd name="T6" fmla="*/ 105 w 105"/>
              <a:gd name="T7" fmla="*/ 4 h 8"/>
              <a:gd name="T8" fmla="*/ 101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" name="Freeform 52"/>
          <p:cNvSpPr/>
          <p:nvPr/>
        </p:nvSpPr>
        <p:spPr bwMode="auto">
          <a:xfrm>
            <a:off x="8066617" y="1686984"/>
            <a:ext cx="298449" cy="23283"/>
          </a:xfrm>
          <a:custGeom>
            <a:avLst/>
            <a:gdLst>
              <a:gd name="T0" fmla="*/ 95 w 99"/>
              <a:gd name="T1" fmla="*/ 8 h 8"/>
              <a:gd name="T2" fmla="*/ 99 w 99"/>
              <a:gd name="T3" fmla="*/ 4 h 8"/>
              <a:gd name="T4" fmla="*/ 95 w 99"/>
              <a:gd name="T5" fmla="*/ 0 h 8"/>
              <a:gd name="T6" fmla="*/ 0 w 99"/>
              <a:gd name="T7" fmla="*/ 0 h 8"/>
              <a:gd name="T8" fmla="*/ 3 w 99"/>
              <a:gd name="T9" fmla="*/ 8 h 8"/>
              <a:gd name="T10" fmla="*/ 95 w 99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" name="Freeform 53"/>
          <p:cNvSpPr/>
          <p:nvPr/>
        </p:nvSpPr>
        <p:spPr bwMode="auto">
          <a:xfrm>
            <a:off x="8015817" y="1686984"/>
            <a:ext cx="21167" cy="23283"/>
          </a:xfrm>
          <a:custGeom>
            <a:avLst/>
            <a:gdLst>
              <a:gd name="T0" fmla="*/ 4 w 7"/>
              <a:gd name="T1" fmla="*/ 0 h 8"/>
              <a:gd name="T2" fmla="*/ 0 w 7"/>
              <a:gd name="T3" fmla="*/ 4 h 8"/>
              <a:gd name="T4" fmla="*/ 4 w 7"/>
              <a:gd name="T5" fmla="*/ 8 h 8"/>
              <a:gd name="T6" fmla="*/ 7 w 7"/>
              <a:gd name="T7" fmla="*/ 8 h 8"/>
              <a:gd name="T8" fmla="*/ 5 w 7"/>
              <a:gd name="T9" fmla="*/ 0 h 8"/>
              <a:gd name="T10" fmla="*/ 4 w 7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" name="Freeform 54"/>
          <p:cNvSpPr/>
          <p:nvPr/>
        </p:nvSpPr>
        <p:spPr bwMode="auto">
          <a:xfrm>
            <a:off x="8244417" y="1746251"/>
            <a:ext cx="120649" cy="25400"/>
          </a:xfrm>
          <a:custGeom>
            <a:avLst/>
            <a:gdLst>
              <a:gd name="T0" fmla="*/ 36 w 40"/>
              <a:gd name="T1" fmla="*/ 8 h 8"/>
              <a:gd name="T2" fmla="*/ 40 w 40"/>
              <a:gd name="T3" fmla="*/ 4 h 8"/>
              <a:gd name="T4" fmla="*/ 36 w 40"/>
              <a:gd name="T5" fmla="*/ 0 h 8"/>
              <a:gd name="T6" fmla="*/ 0 w 40"/>
              <a:gd name="T7" fmla="*/ 0 h 8"/>
              <a:gd name="T8" fmla="*/ 7 w 40"/>
              <a:gd name="T9" fmla="*/ 8 h 8"/>
              <a:gd name="T10" fmla="*/ 36 w 40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" name="Freeform 55"/>
          <p:cNvSpPr/>
          <p:nvPr/>
        </p:nvSpPr>
        <p:spPr bwMode="auto">
          <a:xfrm>
            <a:off x="8015817" y="1746251"/>
            <a:ext cx="42333" cy="25400"/>
          </a:xfrm>
          <a:custGeom>
            <a:avLst/>
            <a:gdLst>
              <a:gd name="T0" fmla="*/ 4 w 14"/>
              <a:gd name="T1" fmla="*/ 0 h 8"/>
              <a:gd name="T2" fmla="*/ 0 w 14"/>
              <a:gd name="T3" fmla="*/ 4 h 8"/>
              <a:gd name="T4" fmla="*/ 4 w 14"/>
              <a:gd name="T5" fmla="*/ 8 h 8"/>
              <a:gd name="T6" fmla="*/ 14 w 14"/>
              <a:gd name="T7" fmla="*/ 8 h 8"/>
              <a:gd name="T8" fmla="*/ 12 w 14"/>
              <a:gd name="T9" fmla="*/ 0 h 8"/>
              <a:gd name="T10" fmla="*/ 4 w 14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" name="Freeform 56"/>
          <p:cNvSpPr/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36 w 47"/>
              <a:gd name="T1" fmla="*/ 12 h 12"/>
              <a:gd name="T2" fmla="*/ 47 w 47"/>
              <a:gd name="T3" fmla="*/ 0 h 12"/>
              <a:gd name="T4" fmla="*/ 0 w 47"/>
              <a:gd name="T5" fmla="*/ 0 h 12"/>
              <a:gd name="T6" fmla="*/ 4 w 47"/>
              <a:gd name="T7" fmla="*/ 12 h 12"/>
              <a:gd name="T8" fmla="*/ 36 w 47"/>
              <a:gd name="T9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8" name="Freeform 57"/>
          <p:cNvSpPr/>
          <p:nvPr/>
        </p:nvSpPr>
        <p:spPr bwMode="auto">
          <a:xfrm>
            <a:off x="8153400" y="1807633"/>
            <a:ext cx="112184" cy="23284"/>
          </a:xfrm>
          <a:custGeom>
            <a:avLst/>
            <a:gdLst>
              <a:gd name="T0" fmla="*/ 43 w 53"/>
              <a:gd name="T1" fmla="*/ 0 h 11"/>
              <a:gd name="T2" fmla="*/ 12 w 53"/>
              <a:gd name="T3" fmla="*/ 0 h 11"/>
              <a:gd name="T4" fmla="*/ 0 w 53"/>
              <a:gd name="T5" fmla="*/ 11 h 11"/>
              <a:gd name="T6" fmla="*/ 53 w 53"/>
              <a:gd name="T7" fmla="*/ 11 h 11"/>
              <a:gd name="T8" fmla="*/ 43 w 53"/>
              <a:gd name="T9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9" name="Freeform 58"/>
          <p:cNvSpPr/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1 w 7"/>
              <a:gd name="T1" fmla="*/ 5 h 5"/>
              <a:gd name="T2" fmla="*/ 7 w 7"/>
              <a:gd name="T3" fmla="*/ 0 h 5"/>
              <a:gd name="T4" fmla="*/ 0 w 7"/>
              <a:gd name="T5" fmla="*/ 0 h 5"/>
              <a:gd name="T6" fmla="*/ 1 w 7"/>
              <a:gd name="T7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0" name="Freeform 59"/>
          <p:cNvSpPr/>
          <p:nvPr/>
        </p:nvSpPr>
        <p:spPr bwMode="auto">
          <a:xfrm>
            <a:off x="8015817" y="1807633"/>
            <a:ext cx="63500" cy="23284"/>
          </a:xfrm>
          <a:custGeom>
            <a:avLst/>
            <a:gdLst>
              <a:gd name="T0" fmla="*/ 4 w 21"/>
              <a:gd name="T1" fmla="*/ 0 h 8"/>
              <a:gd name="T2" fmla="*/ 0 w 21"/>
              <a:gd name="T3" fmla="*/ 4 h 8"/>
              <a:gd name="T4" fmla="*/ 4 w 21"/>
              <a:gd name="T5" fmla="*/ 8 h 8"/>
              <a:gd name="T6" fmla="*/ 21 w 21"/>
              <a:gd name="T7" fmla="*/ 8 h 8"/>
              <a:gd name="T8" fmla="*/ 19 w 21"/>
              <a:gd name="T9" fmla="*/ 0 h 8"/>
              <a:gd name="T10" fmla="*/ 4 w 21"/>
              <a:gd name="T1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1" name="Freeform 60"/>
          <p:cNvSpPr/>
          <p:nvPr/>
        </p:nvSpPr>
        <p:spPr bwMode="auto">
          <a:xfrm>
            <a:off x="8295217" y="1807633"/>
            <a:ext cx="69849" cy="23284"/>
          </a:xfrm>
          <a:custGeom>
            <a:avLst/>
            <a:gdLst>
              <a:gd name="T0" fmla="*/ 19 w 23"/>
              <a:gd name="T1" fmla="*/ 8 h 8"/>
              <a:gd name="T2" fmla="*/ 23 w 23"/>
              <a:gd name="T3" fmla="*/ 4 h 8"/>
              <a:gd name="T4" fmla="*/ 19 w 23"/>
              <a:gd name="T5" fmla="*/ 0 h 8"/>
              <a:gd name="T6" fmla="*/ 0 w 23"/>
              <a:gd name="T7" fmla="*/ 0 h 8"/>
              <a:gd name="T8" fmla="*/ 7 w 23"/>
              <a:gd name="T9" fmla="*/ 8 h 8"/>
              <a:gd name="T10" fmla="*/ 19 w 23"/>
              <a:gd name="T11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2" name="Freeform 61"/>
          <p:cNvSpPr/>
          <p:nvPr/>
        </p:nvSpPr>
        <p:spPr bwMode="auto">
          <a:xfrm>
            <a:off x="8015817" y="1866900"/>
            <a:ext cx="302683" cy="23284"/>
          </a:xfrm>
          <a:custGeom>
            <a:avLst/>
            <a:gdLst>
              <a:gd name="T0" fmla="*/ 32 w 101"/>
              <a:gd name="T1" fmla="*/ 0 h 8"/>
              <a:gd name="T2" fmla="*/ 30 w 101"/>
              <a:gd name="T3" fmla="*/ 1 h 8"/>
              <a:gd name="T4" fmla="*/ 29 w 101"/>
              <a:gd name="T5" fmla="*/ 0 h 8"/>
              <a:gd name="T6" fmla="*/ 29 w 101"/>
              <a:gd name="T7" fmla="*/ 0 h 8"/>
              <a:gd name="T8" fmla="*/ 4 w 101"/>
              <a:gd name="T9" fmla="*/ 0 h 8"/>
              <a:gd name="T10" fmla="*/ 0 w 101"/>
              <a:gd name="T11" fmla="*/ 4 h 8"/>
              <a:gd name="T12" fmla="*/ 4 w 101"/>
              <a:gd name="T13" fmla="*/ 8 h 8"/>
              <a:gd name="T14" fmla="*/ 101 w 101"/>
              <a:gd name="T15" fmla="*/ 8 h 8"/>
              <a:gd name="T16" fmla="*/ 94 w 101"/>
              <a:gd name="T17" fmla="*/ 0 h 8"/>
              <a:gd name="T18" fmla="*/ 32 w 101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8346017" y="1866900"/>
            <a:ext cx="14816" cy="12700"/>
          </a:xfrm>
          <a:custGeom>
            <a:avLst/>
            <a:gdLst>
              <a:gd name="T0" fmla="*/ 5 w 5"/>
              <a:gd name="T1" fmla="*/ 2 h 4"/>
              <a:gd name="T2" fmla="*/ 2 w 5"/>
              <a:gd name="T3" fmla="*/ 0 h 4"/>
              <a:gd name="T4" fmla="*/ 0 w 5"/>
              <a:gd name="T5" fmla="*/ 0 h 4"/>
              <a:gd name="T6" fmla="*/ 4 w 5"/>
              <a:gd name="T7" fmla="*/ 4 h 4"/>
              <a:gd name="T8" fmla="*/ 5 w 5"/>
              <a:gd name="T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" name="Freeform 63"/>
          <p:cNvSpPr/>
          <p:nvPr/>
        </p:nvSpPr>
        <p:spPr bwMode="auto">
          <a:xfrm>
            <a:off x="8015817" y="1928284"/>
            <a:ext cx="349249" cy="23283"/>
          </a:xfrm>
          <a:custGeom>
            <a:avLst/>
            <a:gdLst>
              <a:gd name="T0" fmla="*/ 4 w 116"/>
              <a:gd name="T1" fmla="*/ 0 h 8"/>
              <a:gd name="T2" fmla="*/ 0 w 116"/>
              <a:gd name="T3" fmla="*/ 4 h 8"/>
              <a:gd name="T4" fmla="*/ 4 w 116"/>
              <a:gd name="T5" fmla="*/ 8 h 8"/>
              <a:gd name="T6" fmla="*/ 112 w 116"/>
              <a:gd name="T7" fmla="*/ 8 h 8"/>
              <a:gd name="T8" fmla="*/ 116 w 116"/>
              <a:gd name="T9" fmla="*/ 5 h 8"/>
              <a:gd name="T10" fmla="*/ 106 w 116"/>
              <a:gd name="T11" fmla="*/ 0 h 8"/>
              <a:gd name="T12" fmla="*/ 4 w 116"/>
              <a:gd name="T1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" name="Freeform 64"/>
          <p:cNvSpPr/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" name="Freeform 65"/>
          <p:cNvSpPr/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121 w 121"/>
              <a:gd name="T1" fmla="*/ 106 h 106"/>
              <a:gd name="T2" fmla="*/ 100 w 121"/>
              <a:gd name="T3" fmla="*/ 95 h 106"/>
              <a:gd name="T4" fmla="*/ 107 w 121"/>
              <a:gd name="T5" fmla="*/ 93 h 106"/>
              <a:gd name="T6" fmla="*/ 64 w 121"/>
              <a:gd name="T7" fmla="*/ 44 h 106"/>
              <a:gd name="T8" fmla="*/ 30 w 121"/>
              <a:gd name="T9" fmla="*/ 77 h 106"/>
              <a:gd name="T10" fmla="*/ 28 w 121"/>
              <a:gd name="T11" fmla="*/ 77 h 106"/>
              <a:gd name="T12" fmla="*/ 25 w 121"/>
              <a:gd name="T13" fmla="*/ 76 h 106"/>
              <a:gd name="T14" fmla="*/ 1 w 121"/>
              <a:gd name="T15" fmla="*/ 5 h 106"/>
              <a:gd name="T16" fmla="*/ 1 w 121"/>
              <a:gd name="T17" fmla="*/ 1 h 106"/>
              <a:gd name="T18" fmla="*/ 3 w 121"/>
              <a:gd name="T19" fmla="*/ 0 h 106"/>
              <a:gd name="T20" fmla="*/ 6 w 121"/>
              <a:gd name="T21" fmla="*/ 2 h 106"/>
              <a:gd name="T22" fmla="*/ 6 w 121"/>
              <a:gd name="T23" fmla="*/ 2 h 106"/>
              <a:gd name="T24" fmla="*/ 29 w 121"/>
              <a:gd name="T25" fmla="*/ 70 h 106"/>
              <a:gd name="T26" fmla="*/ 63 w 121"/>
              <a:gd name="T27" fmla="*/ 37 h 106"/>
              <a:gd name="T28" fmla="*/ 66 w 121"/>
              <a:gd name="T29" fmla="*/ 36 h 106"/>
              <a:gd name="T30" fmla="*/ 68 w 121"/>
              <a:gd name="T31" fmla="*/ 38 h 106"/>
              <a:gd name="T32" fmla="*/ 112 w 121"/>
              <a:gd name="T33" fmla="*/ 89 h 106"/>
              <a:gd name="T34" fmla="*/ 116 w 121"/>
              <a:gd name="T35" fmla="*/ 83 h 106"/>
              <a:gd name="T36" fmla="*/ 121 w 121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" name="Freeform 66"/>
          <p:cNvSpPr/>
          <p:nvPr/>
        </p:nvSpPr>
        <p:spPr bwMode="auto">
          <a:xfrm>
            <a:off x="8917517" y="1659467"/>
            <a:ext cx="21167" cy="283633"/>
          </a:xfrm>
          <a:custGeom>
            <a:avLst/>
            <a:gdLst>
              <a:gd name="T0" fmla="*/ 0 w 7"/>
              <a:gd name="T1" fmla="*/ 90 h 94"/>
              <a:gd name="T2" fmla="*/ 4 w 7"/>
              <a:gd name="T3" fmla="*/ 94 h 94"/>
              <a:gd name="T4" fmla="*/ 7 w 7"/>
              <a:gd name="T5" fmla="*/ 90 h 94"/>
              <a:gd name="T6" fmla="*/ 7 w 7"/>
              <a:gd name="T7" fmla="*/ 21 h 94"/>
              <a:gd name="T8" fmla="*/ 0 w 7"/>
              <a:gd name="T9" fmla="*/ 0 h 94"/>
              <a:gd name="T10" fmla="*/ 0 w 7"/>
              <a:gd name="T11" fmla="*/ 9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" name="Freeform 67"/>
          <p:cNvSpPr/>
          <p:nvPr/>
        </p:nvSpPr>
        <p:spPr bwMode="auto">
          <a:xfrm>
            <a:off x="8947151" y="1746251"/>
            <a:ext cx="21167" cy="196849"/>
          </a:xfrm>
          <a:custGeom>
            <a:avLst/>
            <a:gdLst>
              <a:gd name="T0" fmla="*/ 0 w 7"/>
              <a:gd name="T1" fmla="*/ 61 h 65"/>
              <a:gd name="T2" fmla="*/ 4 w 7"/>
              <a:gd name="T3" fmla="*/ 65 h 65"/>
              <a:gd name="T4" fmla="*/ 7 w 7"/>
              <a:gd name="T5" fmla="*/ 61 h 65"/>
              <a:gd name="T6" fmla="*/ 7 w 7"/>
              <a:gd name="T7" fmla="*/ 20 h 65"/>
              <a:gd name="T8" fmla="*/ 0 w 7"/>
              <a:gd name="T9" fmla="*/ 0 h 65"/>
              <a:gd name="T10" fmla="*/ 0 w 7"/>
              <a:gd name="T11" fmla="*/ 61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" name="Freeform 68"/>
          <p:cNvSpPr/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5 w 8"/>
              <a:gd name="T1" fmla="*/ 3 h 36"/>
              <a:gd name="T2" fmla="*/ 1 w 8"/>
              <a:gd name="T3" fmla="*/ 1 h 36"/>
              <a:gd name="T4" fmla="*/ 1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32 h 36"/>
              <a:gd name="T12" fmla="*/ 4 w 8"/>
              <a:gd name="T13" fmla="*/ 36 h 36"/>
              <a:gd name="T14" fmla="*/ 8 w 8"/>
              <a:gd name="T15" fmla="*/ 32 h 36"/>
              <a:gd name="T16" fmla="*/ 8 w 8"/>
              <a:gd name="T17" fmla="*/ 3 h 36"/>
              <a:gd name="T18" fmla="*/ 6 w 8"/>
              <a:gd name="T19" fmla="*/ 3 h 36"/>
              <a:gd name="T20" fmla="*/ 5 w 8"/>
              <a:gd name="T21" fmla="*/ 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" name="Freeform 69"/>
          <p:cNvSpPr/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37 h 41"/>
              <a:gd name="T2" fmla="*/ 3 w 7"/>
              <a:gd name="T3" fmla="*/ 41 h 41"/>
              <a:gd name="T4" fmla="*/ 7 w 7"/>
              <a:gd name="T5" fmla="*/ 37 h 41"/>
              <a:gd name="T6" fmla="*/ 7 w 7"/>
              <a:gd name="T7" fmla="*/ 0 h 41"/>
              <a:gd name="T8" fmla="*/ 0 w 7"/>
              <a:gd name="T9" fmla="*/ 6 h 41"/>
              <a:gd name="T10" fmla="*/ 0 w 7"/>
              <a:gd name="T11" fmla="*/ 37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" name="Freeform 70"/>
          <p:cNvSpPr/>
          <p:nvPr/>
        </p:nvSpPr>
        <p:spPr bwMode="auto">
          <a:xfrm>
            <a:off x="9040284" y="1788584"/>
            <a:ext cx="21167" cy="154516"/>
          </a:xfrm>
          <a:custGeom>
            <a:avLst/>
            <a:gdLst>
              <a:gd name="T0" fmla="*/ 0 w 7"/>
              <a:gd name="T1" fmla="*/ 47 h 51"/>
              <a:gd name="T2" fmla="*/ 3 w 7"/>
              <a:gd name="T3" fmla="*/ 51 h 51"/>
              <a:gd name="T4" fmla="*/ 7 w 7"/>
              <a:gd name="T5" fmla="*/ 47 h 51"/>
              <a:gd name="T6" fmla="*/ 7 w 7"/>
              <a:gd name="T7" fmla="*/ 0 h 51"/>
              <a:gd name="T8" fmla="*/ 0 w 7"/>
              <a:gd name="T9" fmla="*/ 7 h 51"/>
              <a:gd name="T10" fmla="*/ 0 w 7"/>
              <a:gd name="T11" fmla="*/ 47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" name="Freeform 71"/>
          <p:cNvSpPr/>
          <p:nvPr/>
        </p:nvSpPr>
        <p:spPr bwMode="auto">
          <a:xfrm>
            <a:off x="9069917" y="1761067"/>
            <a:ext cx="21167" cy="182033"/>
          </a:xfrm>
          <a:custGeom>
            <a:avLst/>
            <a:gdLst>
              <a:gd name="T0" fmla="*/ 0 w 7"/>
              <a:gd name="T1" fmla="*/ 56 h 60"/>
              <a:gd name="T2" fmla="*/ 3 w 7"/>
              <a:gd name="T3" fmla="*/ 60 h 60"/>
              <a:gd name="T4" fmla="*/ 7 w 7"/>
              <a:gd name="T5" fmla="*/ 56 h 60"/>
              <a:gd name="T6" fmla="*/ 7 w 7"/>
              <a:gd name="T7" fmla="*/ 0 h 60"/>
              <a:gd name="T8" fmla="*/ 0 w 7"/>
              <a:gd name="T9" fmla="*/ 6 h 60"/>
              <a:gd name="T10" fmla="*/ 0 w 7"/>
              <a:gd name="T11" fmla="*/ 5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" name="Freeform 72"/>
          <p:cNvSpPr/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1 h 64"/>
              <a:gd name="T2" fmla="*/ 0 w 7"/>
              <a:gd name="T3" fmla="*/ 60 h 64"/>
              <a:gd name="T4" fmla="*/ 3 w 7"/>
              <a:gd name="T5" fmla="*/ 64 h 64"/>
              <a:gd name="T6" fmla="*/ 7 w 7"/>
              <a:gd name="T7" fmla="*/ 60 h 64"/>
              <a:gd name="T8" fmla="*/ 7 w 7"/>
              <a:gd name="T9" fmla="*/ 6 h 64"/>
              <a:gd name="T10" fmla="*/ 1 w 7"/>
              <a:gd name="T11" fmla="*/ 0 h 64"/>
              <a:gd name="T12" fmla="*/ 0 w 7"/>
              <a:gd name="T13" fmla="*/ 1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" name="Freeform 73"/>
          <p:cNvSpPr/>
          <p:nvPr/>
        </p:nvSpPr>
        <p:spPr bwMode="auto">
          <a:xfrm>
            <a:off x="9131300" y="1775884"/>
            <a:ext cx="21167" cy="167216"/>
          </a:xfrm>
          <a:custGeom>
            <a:avLst/>
            <a:gdLst>
              <a:gd name="T0" fmla="*/ 0 w 7"/>
              <a:gd name="T1" fmla="*/ 51 h 55"/>
              <a:gd name="T2" fmla="*/ 3 w 7"/>
              <a:gd name="T3" fmla="*/ 55 h 55"/>
              <a:gd name="T4" fmla="*/ 7 w 7"/>
              <a:gd name="T5" fmla="*/ 51 h 55"/>
              <a:gd name="T6" fmla="*/ 7 w 7"/>
              <a:gd name="T7" fmla="*/ 8 h 55"/>
              <a:gd name="T8" fmla="*/ 0 w 7"/>
              <a:gd name="T9" fmla="*/ 0 h 55"/>
              <a:gd name="T10" fmla="*/ 0 w 7"/>
              <a:gd name="T11" fmla="*/ 51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" name="Freeform 74"/>
          <p:cNvSpPr/>
          <p:nvPr/>
        </p:nvSpPr>
        <p:spPr bwMode="auto">
          <a:xfrm>
            <a:off x="9160933" y="1813984"/>
            <a:ext cx="21167" cy="129116"/>
          </a:xfrm>
          <a:custGeom>
            <a:avLst/>
            <a:gdLst>
              <a:gd name="T0" fmla="*/ 0 w 7"/>
              <a:gd name="T1" fmla="*/ 39 h 43"/>
              <a:gd name="T2" fmla="*/ 3 w 7"/>
              <a:gd name="T3" fmla="*/ 43 h 43"/>
              <a:gd name="T4" fmla="*/ 7 w 7"/>
              <a:gd name="T5" fmla="*/ 39 h 43"/>
              <a:gd name="T6" fmla="*/ 7 w 7"/>
              <a:gd name="T7" fmla="*/ 8 h 43"/>
              <a:gd name="T8" fmla="*/ 0 w 7"/>
              <a:gd name="T9" fmla="*/ 0 h 43"/>
              <a:gd name="T10" fmla="*/ 0 w 7"/>
              <a:gd name="T11" fmla="*/ 39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" name="Freeform 75"/>
          <p:cNvSpPr/>
          <p:nvPr/>
        </p:nvSpPr>
        <p:spPr bwMode="auto">
          <a:xfrm>
            <a:off x="9190567" y="1845733"/>
            <a:ext cx="21167" cy="40217"/>
          </a:xfrm>
          <a:custGeom>
            <a:avLst/>
            <a:gdLst>
              <a:gd name="T0" fmla="*/ 10 w 10"/>
              <a:gd name="T1" fmla="*/ 16 h 19"/>
              <a:gd name="T2" fmla="*/ 10 w 10"/>
              <a:gd name="T3" fmla="*/ 12 h 19"/>
              <a:gd name="T4" fmla="*/ 0 w 10"/>
              <a:gd name="T5" fmla="*/ 0 h 19"/>
              <a:gd name="T6" fmla="*/ 0 w 10"/>
              <a:gd name="T7" fmla="*/ 19 h 19"/>
              <a:gd name="T8" fmla="*/ 9 w 10"/>
              <a:gd name="T9" fmla="*/ 16 h 19"/>
              <a:gd name="T10" fmla="*/ 10 w 10"/>
              <a:gd name="T11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" name="Freeform 76"/>
          <p:cNvSpPr/>
          <p:nvPr/>
        </p:nvSpPr>
        <p:spPr bwMode="auto">
          <a:xfrm>
            <a:off x="9190567" y="1888067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14 h 18"/>
              <a:gd name="T4" fmla="*/ 3 w 7"/>
              <a:gd name="T5" fmla="*/ 18 h 18"/>
              <a:gd name="T6" fmla="*/ 7 w 7"/>
              <a:gd name="T7" fmla="*/ 14 h 18"/>
              <a:gd name="T8" fmla="*/ 7 w 7"/>
              <a:gd name="T9" fmla="*/ 3 h 18"/>
              <a:gd name="T10" fmla="*/ 5 w 7"/>
              <a:gd name="T11" fmla="*/ 3 h 18"/>
              <a:gd name="T12" fmla="*/ 0 w 7"/>
              <a:gd name="T1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" name="Freeform 77"/>
          <p:cNvSpPr/>
          <p:nvPr/>
        </p:nvSpPr>
        <p:spPr bwMode="auto">
          <a:xfrm>
            <a:off x="9220200" y="1902884"/>
            <a:ext cx="21167" cy="40216"/>
          </a:xfrm>
          <a:custGeom>
            <a:avLst/>
            <a:gdLst>
              <a:gd name="T0" fmla="*/ 0 w 7"/>
              <a:gd name="T1" fmla="*/ 9 h 13"/>
              <a:gd name="T2" fmla="*/ 3 w 7"/>
              <a:gd name="T3" fmla="*/ 13 h 13"/>
              <a:gd name="T4" fmla="*/ 7 w 7"/>
              <a:gd name="T5" fmla="*/ 9 h 13"/>
              <a:gd name="T6" fmla="*/ 7 w 7"/>
              <a:gd name="T7" fmla="*/ 3 h 13"/>
              <a:gd name="T8" fmla="*/ 0 w 7"/>
              <a:gd name="T9" fmla="*/ 0 h 13"/>
              <a:gd name="T10" fmla="*/ 0 w 7"/>
              <a:gd name="T1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" name="Freeform 78"/>
          <p:cNvSpPr/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126 w 130"/>
              <a:gd name="T1" fmla="*/ 123 h 130"/>
              <a:gd name="T2" fmla="*/ 7 w 130"/>
              <a:gd name="T3" fmla="*/ 123 h 130"/>
              <a:gd name="T4" fmla="*/ 7 w 130"/>
              <a:gd name="T5" fmla="*/ 4 h 130"/>
              <a:gd name="T6" fmla="*/ 5 w 130"/>
              <a:gd name="T7" fmla="*/ 0 h 130"/>
              <a:gd name="T8" fmla="*/ 2 w 130"/>
              <a:gd name="T9" fmla="*/ 0 h 130"/>
              <a:gd name="T10" fmla="*/ 0 w 130"/>
              <a:gd name="T11" fmla="*/ 4 h 130"/>
              <a:gd name="T12" fmla="*/ 0 w 130"/>
              <a:gd name="T13" fmla="*/ 125 h 130"/>
              <a:gd name="T14" fmla="*/ 0 w 130"/>
              <a:gd name="T15" fmla="*/ 126 h 130"/>
              <a:gd name="T16" fmla="*/ 0 w 130"/>
              <a:gd name="T17" fmla="*/ 128 h 130"/>
              <a:gd name="T18" fmla="*/ 1 w 130"/>
              <a:gd name="T19" fmla="*/ 129 h 130"/>
              <a:gd name="T20" fmla="*/ 2 w 130"/>
              <a:gd name="T21" fmla="*/ 130 h 130"/>
              <a:gd name="T22" fmla="*/ 4 w 130"/>
              <a:gd name="T23" fmla="*/ 130 h 130"/>
              <a:gd name="T24" fmla="*/ 5 w 130"/>
              <a:gd name="T25" fmla="*/ 130 h 130"/>
              <a:gd name="T26" fmla="*/ 126 w 130"/>
              <a:gd name="T27" fmla="*/ 130 h 130"/>
              <a:gd name="T28" fmla="*/ 130 w 130"/>
              <a:gd name="T29" fmla="*/ 128 h 130"/>
              <a:gd name="T30" fmla="*/ 130 w 130"/>
              <a:gd name="T31" fmla="*/ 125 h 130"/>
              <a:gd name="T32" fmla="*/ 126 w 130"/>
              <a:gd name="T33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" name="Freeform 79"/>
          <p:cNvSpPr/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121 w 121"/>
              <a:gd name="T1" fmla="*/ 106 h 106"/>
              <a:gd name="T2" fmla="*/ 100 w 121"/>
              <a:gd name="T3" fmla="*/ 95 h 106"/>
              <a:gd name="T4" fmla="*/ 107 w 121"/>
              <a:gd name="T5" fmla="*/ 93 h 106"/>
              <a:gd name="T6" fmla="*/ 64 w 121"/>
              <a:gd name="T7" fmla="*/ 44 h 106"/>
              <a:gd name="T8" fmla="*/ 30 w 121"/>
              <a:gd name="T9" fmla="*/ 77 h 106"/>
              <a:gd name="T10" fmla="*/ 28 w 121"/>
              <a:gd name="T11" fmla="*/ 77 h 106"/>
              <a:gd name="T12" fmla="*/ 25 w 121"/>
              <a:gd name="T13" fmla="*/ 76 h 106"/>
              <a:gd name="T14" fmla="*/ 1 w 121"/>
              <a:gd name="T15" fmla="*/ 5 h 106"/>
              <a:gd name="T16" fmla="*/ 1 w 121"/>
              <a:gd name="T17" fmla="*/ 1 h 106"/>
              <a:gd name="T18" fmla="*/ 3 w 121"/>
              <a:gd name="T19" fmla="*/ 0 h 106"/>
              <a:gd name="T20" fmla="*/ 6 w 121"/>
              <a:gd name="T21" fmla="*/ 2 h 106"/>
              <a:gd name="T22" fmla="*/ 6 w 121"/>
              <a:gd name="T23" fmla="*/ 2 h 106"/>
              <a:gd name="T24" fmla="*/ 29 w 121"/>
              <a:gd name="T25" fmla="*/ 70 h 106"/>
              <a:gd name="T26" fmla="*/ 63 w 121"/>
              <a:gd name="T27" fmla="*/ 37 h 106"/>
              <a:gd name="T28" fmla="*/ 66 w 121"/>
              <a:gd name="T29" fmla="*/ 36 h 106"/>
              <a:gd name="T30" fmla="*/ 68 w 121"/>
              <a:gd name="T31" fmla="*/ 38 h 106"/>
              <a:gd name="T32" fmla="*/ 112 w 121"/>
              <a:gd name="T33" fmla="*/ 89 h 106"/>
              <a:gd name="T34" fmla="*/ 116 w 121"/>
              <a:gd name="T35" fmla="*/ 83 h 106"/>
              <a:gd name="T36" fmla="*/ 121 w 121"/>
              <a:gd name="T3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" name="Freeform 80"/>
          <p:cNvSpPr/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42 w 115"/>
              <a:gd name="T1" fmla="*/ 85 h 85"/>
              <a:gd name="T2" fmla="*/ 0 w 115"/>
              <a:gd name="T3" fmla="*/ 20 h 85"/>
              <a:gd name="T4" fmla="*/ 98 w 115"/>
              <a:gd name="T5" fmla="*/ 32 h 85"/>
              <a:gd name="T6" fmla="*/ 115 w 115"/>
              <a:gd name="T7" fmla="*/ 61 h 85"/>
              <a:gd name="T8" fmla="*/ 42 w 115"/>
              <a:gd name="T9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" name="Freeform 81"/>
          <p:cNvSpPr/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71 w 71"/>
              <a:gd name="T1" fmla="*/ 64 h 64"/>
              <a:gd name="T2" fmla="*/ 0 w 71"/>
              <a:gd name="T3" fmla="*/ 35 h 64"/>
              <a:gd name="T4" fmla="*/ 19 w 71"/>
              <a:gd name="T5" fmla="*/ 8 h 64"/>
              <a:gd name="T6" fmla="*/ 29 w 71"/>
              <a:gd name="T7" fmla="*/ 0 h 64"/>
              <a:gd name="T8" fmla="*/ 71 w 71"/>
              <a:gd name="T9" fmla="*/ 6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" name="Freeform 82"/>
          <p:cNvSpPr/>
          <p:nvPr/>
        </p:nvSpPr>
        <p:spPr bwMode="auto">
          <a:xfrm>
            <a:off x="10530417" y="1718733"/>
            <a:ext cx="493183" cy="340784"/>
          </a:xfrm>
          <a:custGeom>
            <a:avLst/>
            <a:gdLst>
              <a:gd name="T0" fmla="*/ 82 w 164"/>
              <a:gd name="T1" fmla="*/ 28 h 113"/>
              <a:gd name="T2" fmla="*/ 155 w 164"/>
              <a:gd name="T3" fmla="*/ 4 h 113"/>
              <a:gd name="T4" fmla="*/ 135 w 164"/>
              <a:gd name="T5" fmla="*/ 84 h 113"/>
              <a:gd name="T6" fmla="*/ 26 w 164"/>
              <a:gd name="T7" fmla="*/ 81 h 113"/>
              <a:gd name="T8" fmla="*/ 11 w 164"/>
              <a:gd name="T9" fmla="*/ 0 h 113"/>
              <a:gd name="T10" fmla="*/ 82 w 164"/>
              <a:gd name="T11" fmla="*/ 28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" name="Freeform 83"/>
          <p:cNvSpPr>
            <a:spLocks noEditPoints="1"/>
          </p:cNvSpPr>
          <p:nvPr/>
        </p:nvSpPr>
        <p:spPr bwMode="auto">
          <a:xfrm>
            <a:off x="1157817" y="2451100"/>
            <a:ext cx="452967" cy="321733"/>
          </a:xfrm>
          <a:custGeom>
            <a:avLst/>
            <a:gdLst>
              <a:gd name="T0" fmla="*/ 81 w 151"/>
              <a:gd name="T1" fmla="*/ 11 h 107"/>
              <a:gd name="T2" fmla="*/ 41 w 151"/>
              <a:gd name="T3" fmla="*/ 20 h 107"/>
              <a:gd name="T4" fmla="*/ 25 w 151"/>
              <a:gd name="T5" fmla="*/ 2 h 107"/>
              <a:gd name="T6" fmla="*/ 27 w 151"/>
              <a:gd name="T7" fmla="*/ 28 h 107"/>
              <a:gd name="T8" fmla="*/ 12 w 151"/>
              <a:gd name="T9" fmla="*/ 49 h 107"/>
              <a:gd name="T10" fmla="*/ 7 w 151"/>
              <a:gd name="T11" fmla="*/ 49 h 107"/>
              <a:gd name="T12" fmla="*/ 4 w 151"/>
              <a:gd name="T13" fmla="*/ 47 h 107"/>
              <a:gd name="T14" fmla="*/ 0 w 151"/>
              <a:gd name="T15" fmla="*/ 59 h 107"/>
              <a:gd name="T16" fmla="*/ 4 w 151"/>
              <a:gd name="T17" fmla="*/ 71 h 107"/>
              <a:gd name="T18" fmla="*/ 7 w 151"/>
              <a:gd name="T19" fmla="*/ 69 h 107"/>
              <a:gd name="T20" fmla="*/ 12 w 151"/>
              <a:gd name="T21" fmla="*/ 69 h 107"/>
              <a:gd name="T22" fmla="*/ 81 w 151"/>
              <a:gd name="T23" fmla="*/ 107 h 107"/>
              <a:gd name="T24" fmla="*/ 151 w 151"/>
              <a:gd name="T25" fmla="*/ 59 h 107"/>
              <a:gd name="T26" fmla="*/ 81 w 151"/>
              <a:gd name="T27" fmla="*/ 11 h 107"/>
              <a:gd name="T28" fmla="*/ 108 w 151"/>
              <a:gd name="T29" fmla="*/ 29 h 107"/>
              <a:gd name="T30" fmla="*/ 104 w 151"/>
              <a:gd name="T31" fmla="*/ 31 h 107"/>
              <a:gd name="T32" fmla="*/ 81 w 151"/>
              <a:gd name="T33" fmla="*/ 26 h 107"/>
              <a:gd name="T34" fmla="*/ 58 w 151"/>
              <a:gd name="T35" fmla="*/ 31 h 107"/>
              <a:gd name="T36" fmla="*/ 57 w 151"/>
              <a:gd name="T37" fmla="*/ 31 h 107"/>
              <a:gd name="T38" fmla="*/ 57 w 151"/>
              <a:gd name="T39" fmla="*/ 31 h 107"/>
              <a:gd name="T40" fmla="*/ 56 w 151"/>
              <a:gd name="T41" fmla="*/ 31 h 107"/>
              <a:gd name="T42" fmla="*/ 54 w 151"/>
              <a:gd name="T43" fmla="*/ 29 h 107"/>
              <a:gd name="T44" fmla="*/ 55 w 151"/>
              <a:gd name="T45" fmla="*/ 25 h 107"/>
              <a:gd name="T46" fmla="*/ 81 w 151"/>
              <a:gd name="T47" fmla="*/ 20 h 107"/>
              <a:gd name="T48" fmla="*/ 106 w 151"/>
              <a:gd name="T49" fmla="*/ 25 h 107"/>
              <a:gd name="T50" fmla="*/ 108 w 151"/>
              <a:gd name="T51" fmla="*/ 2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" name="Oval 84"/>
          <p:cNvSpPr>
            <a:spLocks noChangeArrowheads="1"/>
          </p:cNvSpPr>
          <p:nvPr/>
        </p:nvSpPr>
        <p:spPr bwMode="auto">
          <a:xfrm>
            <a:off x="1358900" y="2400300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" name="Freeform 85"/>
          <p:cNvSpPr/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24 w 24"/>
              <a:gd name="T1" fmla="*/ 59 h 59"/>
              <a:gd name="T2" fmla="*/ 12 w 24"/>
              <a:gd name="T3" fmla="*/ 52 h 59"/>
              <a:gd name="T4" fmla="*/ 0 w 24"/>
              <a:gd name="T5" fmla="*/ 59 h 59"/>
              <a:gd name="T6" fmla="*/ 0 w 24"/>
              <a:gd name="T7" fmla="*/ 29 h 59"/>
              <a:gd name="T8" fmla="*/ 0 w 24"/>
              <a:gd name="T9" fmla="*/ 0 h 59"/>
              <a:gd name="T10" fmla="*/ 12 w 24"/>
              <a:gd name="T11" fmla="*/ 0 h 59"/>
              <a:gd name="T12" fmla="*/ 24 w 24"/>
              <a:gd name="T13" fmla="*/ 0 h 59"/>
              <a:gd name="T14" fmla="*/ 24 w 24"/>
              <a:gd name="T15" fmla="*/ 29 h 59"/>
              <a:gd name="T16" fmla="*/ 24 w 24"/>
              <a:gd name="T17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" name="Freeform 86"/>
          <p:cNvSpPr/>
          <p:nvPr/>
        </p:nvSpPr>
        <p:spPr bwMode="auto">
          <a:xfrm>
            <a:off x="1477433" y="2690284"/>
            <a:ext cx="52917" cy="124883"/>
          </a:xfrm>
          <a:custGeom>
            <a:avLst/>
            <a:gdLst>
              <a:gd name="T0" fmla="*/ 25 w 25"/>
              <a:gd name="T1" fmla="*/ 59 h 59"/>
              <a:gd name="T2" fmla="*/ 13 w 25"/>
              <a:gd name="T3" fmla="*/ 52 h 59"/>
              <a:gd name="T4" fmla="*/ 0 w 25"/>
              <a:gd name="T5" fmla="*/ 59 h 59"/>
              <a:gd name="T6" fmla="*/ 0 w 25"/>
              <a:gd name="T7" fmla="*/ 29 h 59"/>
              <a:gd name="T8" fmla="*/ 0 w 25"/>
              <a:gd name="T9" fmla="*/ 0 h 59"/>
              <a:gd name="T10" fmla="*/ 13 w 25"/>
              <a:gd name="T11" fmla="*/ 0 h 59"/>
              <a:gd name="T12" fmla="*/ 25 w 25"/>
              <a:gd name="T13" fmla="*/ 0 h 59"/>
              <a:gd name="T14" fmla="*/ 25 w 25"/>
              <a:gd name="T15" fmla="*/ 29 h 59"/>
              <a:gd name="T16" fmla="*/ 25 w 25"/>
              <a:gd name="T17" fmla="*/ 59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" name="Freeform 87"/>
          <p:cNvSpPr>
            <a:spLocks noEditPoints="1"/>
          </p:cNvSpPr>
          <p:nvPr/>
        </p:nvSpPr>
        <p:spPr bwMode="auto">
          <a:xfrm>
            <a:off x="1598084" y="2607733"/>
            <a:ext cx="82549" cy="46567"/>
          </a:xfrm>
          <a:custGeom>
            <a:avLst/>
            <a:gdLst>
              <a:gd name="T0" fmla="*/ 0 w 27"/>
              <a:gd name="T1" fmla="*/ 10 h 16"/>
              <a:gd name="T2" fmla="*/ 0 w 27"/>
              <a:gd name="T3" fmla="*/ 10 h 16"/>
              <a:gd name="T4" fmla="*/ 1 w 27"/>
              <a:gd name="T5" fmla="*/ 8 h 16"/>
              <a:gd name="T6" fmla="*/ 3 w 27"/>
              <a:gd name="T7" fmla="*/ 9 h 16"/>
              <a:gd name="T8" fmla="*/ 3 w 27"/>
              <a:gd name="T9" fmla="*/ 9 h 16"/>
              <a:gd name="T10" fmla="*/ 3 w 27"/>
              <a:gd name="T11" fmla="*/ 9 h 16"/>
              <a:gd name="T12" fmla="*/ 3 w 27"/>
              <a:gd name="T13" fmla="*/ 9 h 16"/>
              <a:gd name="T14" fmla="*/ 5 w 27"/>
              <a:gd name="T15" fmla="*/ 11 h 16"/>
              <a:gd name="T16" fmla="*/ 11 w 27"/>
              <a:gd name="T17" fmla="*/ 13 h 16"/>
              <a:gd name="T18" fmla="*/ 10 w 27"/>
              <a:gd name="T19" fmla="*/ 12 h 16"/>
              <a:gd name="T20" fmla="*/ 7 w 27"/>
              <a:gd name="T21" fmla="*/ 9 h 16"/>
              <a:gd name="T22" fmla="*/ 7 w 27"/>
              <a:gd name="T23" fmla="*/ 7 h 16"/>
              <a:gd name="T24" fmla="*/ 9 w 27"/>
              <a:gd name="T25" fmla="*/ 2 h 16"/>
              <a:gd name="T26" fmla="*/ 14 w 27"/>
              <a:gd name="T27" fmla="*/ 0 h 16"/>
              <a:gd name="T28" fmla="*/ 15 w 27"/>
              <a:gd name="T29" fmla="*/ 0 h 16"/>
              <a:gd name="T30" fmla="*/ 19 w 27"/>
              <a:gd name="T31" fmla="*/ 2 h 16"/>
              <a:gd name="T32" fmla="*/ 21 w 27"/>
              <a:gd name="T33" fmla="*/ 7 h 16"/>
              <a:gd name="T34" fmla="*/ 20 w 27"/>
              <a:gd name="T35" fmla="*/ 10 h 16"/>
              <a:gd name="T36" fmla="*/ 25 w 27"/>
              <a:gd name="T37" fmla="*/ 8 h 16"/>
              <a:gd name="T38" fmla="*/ 27 w 27"/>
              <a:gd name="T39" fmla="*/ 8 h 16"/>
              <a:gd name="T40" fmla="*/ 26 w 27"/>
              <a:gd name="T41" fmla="*/ 10 h 16"/>
              <a:gd name="T42" fmla="*/ 17 w 27"/>
              <a:gd name="T43" fmla="*/ 14 h 16"/>
              <a:gd name="T44" fmla="*/ 15 w 27"/>
              <a:gd name="T45" fmla="*/ 15 h 16"/>
              <a:gd name="T46" fmla="*/ 11 w 27"/>
              <a:gd name="T47" fmla="*/ 16 h 16"/>
              <a:gd name="T48" fmla="*/ 3 w 27"/>
              <a:gd name="T49" fmla="*/ 13 h 16"/>
              <a:gd name="T50" fmla="*/ 14 w 27"/>
              <a:gd name="T51" fmla="*/ 3 h 16"/>
              <a:gd name="T52" fmla="*/ 11 w 27"/>
              <a:gd name="T53" fmla="*/ 4 h 16"/>
              <a:gd name="T54" fmla="*/ 10 w 27"/>
              <a:gd name="T55" fmla="*/ 7 h 16"/>
              <a:gd name="T56" fmla="*/ 10 w 27"/>
              <a:gd name="T57" fmla="*/ 8 h 16"/>
              <a:gd name="T58" fmla="*/ 11 w 27"/>
              <a:gd name="T59" fmla="*/ 10 h 16"/>
              <a:gd name="T60" fmla="*/ 16 w 27"/>
              <a:gd name="T61" fmla="*/ 11 h 16"/>
              <a:gd name="T62" fmla="*/ 16 w 27"/>
              <a:gd name="T63" fmla="*/ 11 h 16"/>
              <a:gd name="T64" fmla="*/ 18 w 27"/>
              <a:gd name="T65" fmla="*/ 7 h 16"/>
              <a:gd name="T66" fmla="*/ 17 w 27"/>
              <a:gd name="T67" fmla="*/ 4 h 16"/>
              <a:gd name="T68" fmla="*/ 15 w 27"/>
              <a:gd name="T6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" name="Freeform 88"/>
          <p:cNvSpPr>
            <a:spLocks noEditPoints="1"/>
          </p:cNvSpPr>
          <p:nvPr/>
        </p:nvSpPr>
        <p:spPr bwMode="auto">
          <a:xfrm>
            <a:off x="2061633" y="2336800"/>
            <a:ext cx="421217" cy="565151"/>
          </a:xfrm>
          <a:custGeom>
            <a:avLst/>
            <a:gdLst>
              <a:gd name="T0" fmla="*/ 89 w 140"/>
              <a:gd name="T1" fmla="*/ 100 h 188"/>
              <a:gd name="T2" fmla="*/ 89 w 140"/>
              <a:gd name="T3" fmla="*/ 81 h 188"/>
              <a:gd name="T4" fmla="*/ 69 w 140"/>
              <a:gd name="T5" fmla="*/ 81 h 188"/>
              <a:gd name="T6" fmla="*/ 89 w 140"/>
              <a:gd name="T7" fmla="*/ 100 h 188"/>
              <a:gd name="T8" fmla="*/ 71 w 140"/>
              <a:gd name="T9" fmla="*/ 129 h 188"/>
              <a:gd name="T10" fmla="*/ 78 w 140"/>
              <a:gd name="T11" fmla="*/ 136 h 188"/>
              <a:gd name="T12" fmla="*/ 85 w 140"/>
              <a:gd name="T13" fmla="*/ 129 h 188"/>
              <a:gd name="T14" fmla="*/ 78 w 140"/>
              <a:gd name="T15" fmla="*/ 122 h 188"/>
              <a:gd name="T16" fmla="*/ 71 w 140"/>
              <a:gd name="T17" fmla="*/ 129 h 188"/>
              <a:gd name="T18" fmla="*/ 94 w 140"/>
              <a:gd name="T19" fmla="*/ 100 h 188"/>
              <a:gd name="T20" fmla="*/ 114 w 140"/>
              <a:gd name="T21" fmla="*/ 81 h 188"/>
              <a:gd name="T22" fmla="*/ 94 w 140"/>
              <a:gd name="T23" fmla="*/ 81 h 188"/>
              <a:gd name="T24" fmla="*/ 94 w 140"/>
              <a:gd name="T25" fmla="*/ 100 h 188"/>
              <a:gd name="T26" fmla="*/ 69 w 140"/>
              <a:gd name="T27" fmla="*/ 75 h 188"/>
              <a:gd name="T28" fmla="*/ 89 w 140"/>
              <a:gd name="T29" fmla="*/ 75 h 188"/>
              <a:gd name="T30" fmla="*/ 89 w 140"/>
              <a:gd name="T31" fmla="*/ 56 h 188"/>
              <a:gd name="T32" fmla="*/ 69 w 140"/>
              <a:gd name="T33" fmla="*/ 75 h 188"/>
              <a:gd name="T34" fmla="*/ 94 w 140"/>
              <a:gd name="T35" fmla="*/ 56 h 188"/>
              <a:gd name="T36" fmla="*/ 94 w 140"/>
              <a:gd name="T37" fmla="*/ 75 h 188"/>
              <a:gd name="T38" fmla="*/ 114 w 140"/>
              <a:gd name="T39" fmla="*/ 75 h 188"/>
              <a:gd name="T40" fmla="*/ 94 w 140"/>
              <a:gd name="T41" fmla="*/ 56 h 188"/>
              <a:gd name="T42" fmla="*/ 116 w 140"/>
              <a:gd name="T43" fmla="*/ 0 h 188"/>
              <a:gd name="T44" fmla="*/ 24 w 140"/>
              <a:gd name="T45" fmla="*/ 0 h 188"/>
              <a:gd name="T46" fmla="*/ 0 w 140"/>
              <a:gd name="T47" fmla="*/ 25 h 188"/>
              <a:gd name="T48" fmla="*/ 0 w 140"/>
              <a:gd name="T49" fmla="*/ 163 h 188"/>
              <a:gd name="T50" fmla="*/ 24 w 140"/>
              <a:gd name="T51" fmla="*/ 188 h 188"/>
              <a:gd name="T52" fmla="*/ 116 w 140"/>
              <a:gd name="T53" fmla="*/ 188 h 188"/>
              <a:gd name="T54" fmla="*/ 140 w 140"/>
              <a:gd name="T55" fmla="*/ 163 h 188"/>
              <a:gd name="T56" fmla="*/ 140 w 140"/>
              <a:gd name="T57" fmla="*/ 25 h 188"/>
              <a:gd name="T58" fmla="*/ 116 w 140"/>
              <a:gd name="T59" fmla="*/ 0 h 188"/>
              <a:gd name="T60" fmla="*/ 135 w 140"/>
              <a:gd name="T61" fmla="*/ 163 h 188"/>
              <a:gd name="T62" fmla="*/ 116 w 140"/>
              <a:gd name="T63" fmla="*/ 183 h 188"/>
              <a:gd name="T64" fmla="*/ 24 w 140"/>
              <a:gd name="T65" fmla="*/ 183 h 188"/>
              <a:gd name="T66" fmla="*/ 5 w 140"/>
              <a:gd name="T67" fmla="*/ 163 h 188"/>
              <a:gd name="T68" fmla="*/ 5 w 140"/>
              <a:gd name="T69" fmla="*/ 25 h 188"/>
              <a:gd name="T70" fmla="*/ 24 w 140"/>
              <a:gd name="T71" fmla="*/ 5 h 188"/>
              <a:gd name="T72" fmla="*/ 116 w 140"/>
              <a:gd name="T73" fmla="*/ 5 h 188"/>
              <a:gd name="T74" fmla="*/ 135 w 140"/>
              <a:gd name="T75" fmla="*/ 25 h 188"/>
              <a:gd name="T76" fmla="*/ 135 w 140"/>
              <a:gd name="T77" fmla="*/ 163 h 188"/>
              <a:gd name="T78" fmla="*/ 116 w 140"/>
              <a:gd name="T79" fmla="*/ 10 h 188"/>
              <a:gd name="T80" fmla="*/ 24 w 140"/>
              <a:gd name="T81" fmla="*/ 10 h 188"/>
              <a:gd name="T82" fmla="*/ 10 w 140"/>
              <a:gd name="T83" fmla="*/ 25 h 188"/>
              <a:gd name="T84" fmla="*/ 10 w 140"/>
              <a:gd name="T85" fmla="*/ 163 h 188"/>
              <a:gd name="T86" fmla="*/ 24 w 140"/>
              <a:gd name="T87" fmla="*/ 178 h 188"/>
              <a:gd name="T88" fmla="*/ 116 w 140"/>
              <a:gd name="T89" fmla="*/ 178 h 188"/>
              <a:gd name="T90" fmla="*/ 130 w 140"/>
              <a:gd name="T91" fmla="*/ 163 h 188"/>
              <a:gd name="T92" fmla="*/ 130 w 140"/>
              <a:gd name="T93" fmla="*/ 25 h 188"/>
              <a:gd name="T94" fmla="*/ 116 w 140"/>
              <a:gd name="T95" fmla="*/ 10 h 188"/>
              <a:gd name="T96" fmla="*/ 116 w 140"/>
              <a:gd name="T97" fmla="*/ 139 h 188"/>
              <a:gd name="T98" fmla="*/ 77 w 140"/>
              <a:gd name="T99" fmla="*/ 139 h 188"/>
              <a:gd name="T100" fmla="*/ 68 w 140"/>
              <a:gd name="T101" fmla="*/ 129 h 188"/>
              <a:gd name="T102" fmla="*/ 77 w 140"/>
              <a:gd name="T103" fmla="*/ 119 h 188"/>
              <a:gd name="T104" fmla="*/ 116 w 140"/>
              <a:gd name="T105" fmla="*/ 119 h 188"/>
              <a:gd name="T106" fmla="*/ 116 w 140"/>
              <a:gd name="T107" fmla="*/ 139 h 188"/>
              <a:gd name="T108" fmla="*/ 91 w 140"/>
              <a:gd name="T109" fmla="*/ 106 h 188"/>
              <a:gd name="T110" fmla="*/ 63 w 140"/>
              <a:gd name="T111" fmla="*/ 78 h 188"/>
              <a:gd name="T112" fmla="*/ 91 w 140"/>
              <a:gd name="T113" fmla="*/ 50 h 188"/>
              <a:gd name="T114" fmla="*/ 119 w 140"/>
              <a:gd name="T115" fmla="*/ 78 h 188"/>
              <a:gd name="T116" fmla="*/ 91 w 140"/>
              <a:gd name="T117" fmla="*/ 10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121 w 129"/>
              <a:gd name="T1" fmla="*/ 22 h 61"/>
              <a:gd name="T2" fmla="*/ 40 w 129"/>
              <a:gd name="T3" fmla="*/ 22 h 61"/>
              <a:gd name="T4" fmla="*/ 40 w 129"/>
              <a:gd name="T5" fmla="*/ 22 h 61"/>
              <a:gd name="T6" fmla="*/ 40 w 129"/>
              <a:gd name="T7" fmla="*/ 17 h 61"/>
              <a:gd name="T8" fmla="*/ 39 w 129"/>
              <a:gd name="T9" fmla="*/ 13 h 61"/>
              <a:gd name="T10" fmla="*/ 39 w 129"/>
              <a:gd name="T11" fmla="*/ 13 h 61"/>
              <a:gd name="T12" fmla="*/ 45 w 129"/>
              <a:gd name="T13" fmla="*/ 7 h 61"/>
              <a:gd name="T14" fmla="*/ 39 w 129"/>
              <a:gd name="T15" fmla="*/ 0 h 61"/>
              <a:gd name="T16" fmla="*/ 7 w 129"/>
              <a:gd name="T17" fmla="*/ 0 h 61"/>
              <a:gd name="T18" fmla="*/ 0 w 129"/>
              <a:gd name="T19" fmla="*/ 7 h 61"/>
              <a:gd name="T20" fmla="*/ 7 w 129"/>
              <a:gd name="T21" fmla="*/ 13 h 61"/>
              <a:gd name="T22" fmla="*/ 7 w 129"/>
              <a:gd name="T23" fmla="*/ 13 h 61"/>
              <a:gd name="T24" fmla="*/ 6 w 129"/>
              <a:gd name="T25" fmla="*/ 17 h 61"/>
              <a:gd name="T26" fmla="*/ 6 w 129"/>
              <a:gd name="T27" fmla="*/ 45 h 61"/>
              <a:gd name="T28" fmla="*/ 7 w 129"/>
              <a:gd name="T29" fmla="*/ 49 h 61"/>
              <a:gd name="T30" fmla="*/ 7 w 129"/>
              <a:gd name="T31" fmla="*/ 49 h 61"/>
              <a:gd name="T32" fmla="*/ 0 w 129"/>
              <a:gd name="T33" fmla="*/ 55 h 61"/>
              <a:gd name="T34" fmla="*/ 7 w 129"/>
              <a:gd name="T35" fmla="*/ 61 h 61"/>
              <a:gd name="T36" fmla="*/ 39 w 129"/>
              <a:gd name="T37" fmla="*/ 61 h 61"/>
              <a:gd name="T38" fmla="*/ 45 w 129"/>
              <a:gd name="T39" fmla="*/ 55 h 61"/>
              <a:gd name="T40" fmla="*/ 39 w 129"/>
              <a:gd name="T41" fmla="*/ 49 h 61"/>
              <a:gd name="T42" fmla="*/ 39 w 129"/>
              <a:gd name="T43" fmla="*/ 49 h 61"/>
              <a:gd name="T44" fmla="*/ 40 w 129"/>
              <a:gd name="T45" fmla="*/ 45 h 61"/>
              <a:gd name="T46" fmla="*/ 40 w 129"/>
              <a:gd name="T47" fmla="*/ 39 h 61"/>
              <a:gd name="T48" fmla="*/ 40 w 129"/>
              <a:gd name="T49" fmla="*/ 39 h 61"/>
              <a:gd name="T50" fmla="*/ 121 w 129"/>
              <a:gd name="T51" fmla="*/ 39 h 61"/>
              <a:gd name="T52" fmla="*/ 129 w 129"/>
              <a:gd name="T53" fmla="*/ 31 h 61"/>
              <a:gd name="T54" fmla="*/ 129 w 129"/>
              <a:gd name="T55" fmla="*/ 30 h 61"/>
              <a:gd name="T56" fmla="*/ 121 w 129"/>
              <a:gd name="T57" fmla="*/ 22 h 61"/>
              <a:gd name="T58" fmla="*/ 41 w 129"/>
              <a:gd name="T59" fmla="*/ 52 h 61"/>
              <a:gd name="T60" fmla="*/ 38 w 129"/>
              <a:gd name="T61" fmla="*/ 54 h 61"/>
              <a:gd name="T62" fmla="*/ 7 w 129"/>
              <a:gd name="T63" fmla="*/ 54 h 61"/>
              <a:gd name="T64" fmla="*/ 5 w 129"/>
              <a:gd name="T65" fmla="*/ 52 h 61"/>
              <a:gd name="T66" fmla="*/ 7 w 129"/>
              <a:gd name="T67" fmla="*/ 50 h 61"/>
              <a:gd name="T68" fmla="*/ 38 w 129"/>
              <a:gd name="T69" fmla="*/ 50 h 61"/>
              <a:gd name="T70" fmla="*/ 41 w 129"/>
              <a:gd name="T71" fmla="*/ 52 h 61"/>
              <a:gd name="T72" fmla="*/ 38 w 129"/>
              <a:gd name="T73" fmla="*/ 6 h 61"/>
              <a:gd name="T74" fmla="*/ 7 w 129"/>
              <a:gd name="T75" fmla="*/ 6 h 61"/>
              <a:gd name="T76" fmla="*/ 5 w 129"/>
              <a:gd name="T77" fmla="*/ 4 h 61"/>
              <a:gd name="T78" fmla="*/ 7 w 129"/>
              <a:gd name="T79" fmla="*/ 2 h 61"/>
              <a:gd name="T80" fmla="*/ 38 w 129"/>
              <a:gd name="T81" fmla="*/ 2 h 61"/>
              <a:gd name="T82" fmla="*/ 41 w 129"/>
              <a:gd name="T83" fmla="*/ 4 h 61"/>
              <a:gd name="T84" fmla="*/ 38 w 129"/>
              <a:gd name="T85" fmla="*/ 6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" name="Freeform 90"/>
          <p:cNvSpPr>
            <a:spLocks noEditPoints="1"/>
          </p:cNvSpPr>
          <p:nvPr/>
        </p:nvSpPr>
        <p:spPr bwMode="auto">
          <a:xfrm>
            <a:off x="2937933" y="2694517"/>
            <a:ext cx="249767" cy="48683"/>
          </a:xfrm>
          <a:custGeom>
            <a:avLst/>
            <a:gdLst>
              <a:gd name="T0" fmla="*/ 79 w 83"/>
              <a:gd name="T1" fmla="*/ 5 h 16"/>
              <a:gd name="T2" fmla="*/ 80 w 83"/>
              <a:gd name="T3" fmla="*/ 3 h 16"/>
              <a:gd name="T4" fmla="*/ 78 w 83"/>
              <a:gd name="T5" fmla="*/ 0 h 16"/>
              <a:gd name="T6" fmla="*/ 6 w 83"/>
              <a:gd name="T7" fmla="*/ 0 h 16"/>
              <a:gd name="T8" fmla="*/ 3 w 83"/>
              <a:gd name="T9" fmla="*/ 3 h 16"/>
              <a:gd name="T10" fmla="*/ 5 w 83"/>
              <a:gd name="T11" fmla="*/ 5 h 16"/>
              <a:gd name="T12" fmla="*/ 0 w 83"/>
              <a:gd name="T13" fmla="*/ 10 h 16"/>
              <a:gd name="T14" fmla="*/ 5 w 83"/>
              <a:gd name="T15" fmla="*/ 16 h 16"/>
              <a:gd name="T16" fmla="*/ 78 w 83"/>
              <a:gd name="T17" fmla="*/ 16 h 16"/>
              <a:gd name="T18" fmla="*/ 83 w 83"/>
              <a:gd name="T19" fmla="*/ 10 h 16"/>
              <a:gd name="T20" fmla="*/ 79 w 83"/>
              <a:gd name="T21" fmla="*/ 5 h 16"/>
              <a:gd name="T22" fmla="*/ 79 w 83"/>
              <a:gd name="T23" fmla="*/ 9 h 16"/>
              <a:gd name="T24" fmla="*/ 5 w 83"/>
              <a:gd name="T25" fmla="*/ 9 h 16"/>
              <a:gd name="T26" fmla="*/ 4 w 83"/>
              <a:gd name="T27" fmla="*/ 8 h 16"/>
              <a:gd name="T28" fmla="*/ 5 w 83"/>
              <a:gd name="T29" fmla="*/ 6 h 16"/>
              <a:gd name="T30" fmla="*/ 79 w 83"/>
              <a:gd name="T31" fmla="*/ 6 h 16"/>
              <a:gd name="T32" fmla="*/ 80 w 83"/>
              <a:gd name="T33" fmla="*/ 8 h 16"/>
              <a:gd name="T34" fmla="*/ 79 w 83"/>
              <a:gd name="T35" fmla="*/ 9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" name="Freeform 91"/>
          <p:cNvSpPr>
            <a:spLocks noEditPoints="1"/>
          </p:cNvSpPr>
          <p:nvPr/>
        </p:nvSpPr>
        <p:spPr bwMode="auto">
          <a:xfrm>
            <a:off x="3702051" y="2366433"/>
            <a:ext cx="529167" cy="472017"/>
          </a:xfrm>
          <a:custGeom>
            <a:avLst/>
            <a:gdLst>
              <a:gd name="T0" fmla="*/ 129 w 176"/>
              <a:gd name="T1" fmla="*/ 55 h 157"/>
              <a:gd name="T2" fmla="*/ 104 w 176"/>
              <a:gd name="T3" fmla="*/ 33 h 157"/>
              <a:gd name="T4" fmla="*/ 104 w 176"/>
              <a:gd name="T5" fmla="*/ 32 h 157"/>
              <a:gd name="T6" fmla="*/ 106 w 176"/>
              <a:gd name="T7" fmla="*/ 30 h 157"/>
              <a:gd name="T8" fmla="*/ 103 w 176"/>
              <a:gd name="T9" fmla="*/ 28 h 157"/>
              <a:gd name="T10" fmla="*/ 103 w 176"/>
              <a:gd name="T11" fmla="*/ 28 h 157"/>
              <a:gd name="T12" fmla="*/ 112 w 176"/>
              <a:gd name="T13" fmla="*/ 6 h 157"/>
              <a:gd name="T14" fmla="*/ 82 w 176"/>
              <a:gd name="T15" fmla="*/ 11 h 157"/>
              <a:gd name="T16" fmla="*/ 60 w 176"/>
              <a:gd name="T17" fmla="*/ 6 h 157"/>
              <a:gd name="T18" fmla="*/ 73 w 176"/>
              <a:gd name="T19" fmla="*/ 28 h 157"/>
              <a:gd name="T20" fmla="*/ 70 w 176"/>
              <a:gd name="T21" fmla="*/ 30 h 157"/>
              <a:gd name="T22" fmla="*/ 73 w 176"/>
              <a:gd name="T23" fmla="*/ 32 h 157"/>
              <a:gd name="T24" fmla="*/ 73 w 176"/>
              <a:gd name="T25" fmla="*/ 33 h 157"/>
              <a:gd name="T26" fmla="*/ 47 w 176"/>
              <a:gd name="T27" fmla="*/ 55 h 157"/>
              <a:gd name="T28" fmla="*/ 57 w 176"/>
              <a:gd name="T29" fmla="*/ 156 h 157"/>
              <a:gd name="T30" fmla="*/ 88 w 176"/>
              <a:gd name="T31" fmla="*/ 157 h 157"/>
              <a:gd name="T32" fmla="*/ 118 w 176"/>
              <a:gd name="T33" fmla="*/ 156 h 157"/>
              <a:gd name="T34" fmla="*/ 129 w 176"/>
              <a:gd name="T35" fmla="*/ 55 h 157"/>
              <a:gd name="T36" fmla="*/ 117 w 176"/>
              <a:gd name="T37" fmla="*/ 133 h 157"/>
              <a:gd name="T38" fmla="*/ 106 w 176"/>
              <a:gd name="T39" fmla="*/ 136 h 157"/>
              <a:gd name="T40" fmla="*/ 96 w 176"/>
              <a:gd name="T41" fmla="*/ 136 h 157"/>
              <a:gd name="T42" fmla="*/ 85 w 176"/>
              <a:gd name="T43" fmla="*/ 134 h 157"/>
              <a:gd name="T44" fmla="*/ 70 w 176"/>
              <a:gd name="T45" fmla="*/ 137 h 157"/>
              <a:gd name="T46" fmla="*/ 66 w 176"/>
              <a:gd name="T47" fmla="*/ 130 h 157"/>
              <a:gd name="T48" fmla="*/ 76 w 176"/>
              <a:gd name="T49" fmla="*/ 116 h 157"/>
              <a:gd name="T50" fmla="*/ 76 w 176"/>
              <a:gd name="T51" fmla="*/ 114 h 157"/>
              <a:gd name="T52" fmla="*/ 63 w 176"/>
              <a:gd name="T53" fmla="*/ 113 h 157"/>
              <a:gd name="T54" fmla="*/ 58 w 176"/>
              <a:gd name="T55" fmla="*/ 109 h 157"/>
              <a:gd name="T56" fmla="*/ 63 w 176"/>
              <a:gd name="T57" fmla="*/ 104 h 157"/>
              <a:gd name="T58" fmla="*/ 75 w 176"/>
              <a:gd name="T59" fmla="*/ 105 h 157"/>
              <a:gd name="T60" fmla="*/ 73 w 176"/>
              <a:gd name="T61" fmla="*/ 99 h 157"/>
              <a:gd name="T62" fmla="*/ 63 w 176"/>
              <a:gd name="T63" fmla="*/ 99 h 157"/>
              <a:gd name="T64" fmla="*/ 58 w 176"/>
              <a:gd name="T65" fmla="*/ 94 h 157"/>
              <a:gd name="T66" fmla="*/ 63 w 176"/>
              <a:gd name="T67" fmla="*/ 89 h 157"/>
              <a:gd name="T68" fmla="*/ 71 w 176"/>
              <a:gd name="T69" fmla="*/ 89 h 157"/>
              <a:gd name="T70" fmla="*/ 70 w 176"/>
              <a:gd name="T71" fmla="*/ 80 h 157"/>
              <a:gd name="T72" fmla="*/ 78 w 176"/>
              <a:gd name="T73" fmla="*/ 65 h 157"/>
              <a:gd name="T74" fmla="*/ 95 w 176"/>
              <a:gd name="T75" fmla="*/ 61 h 157"/>
              <a:gd name="T76" fmla="*/ 109 w 176"/>
              <a:gd name="T77" fmla="*/ 67 h 157"/>
              <a:gd name="T78" fmla="*/ 118 w 176"/>
              <a:gd name="T79" fmla="*/ 80 h 157"/>
              <a:gd name="T80" fmla="*/ 110 w 176"/>
              <a:gd name="T81" fmla="*/ 81 h 157"/>
              <a:gd name="T82" fmla="*/ 105 w 176"/>
              <a:gd name="T83" fmla="*/ 71 h 157"/>
              <a:gd name="T84" fmla="*/ 95 w 176"/>
              <a:gd name="T85" fmla="*/ 67 h 157"/>
              <a:gd name="T86" fmla="*/ 85 w 176"/>
              <a:gd name="T87" fmla="*/ 70 h 157"/>
              <a:gd name="T88" fmla="*/ 81 w 176"/>
              <a:gd name="T89" fmla="*/ 78 h 157"/>
              <a:gd name="T90" fmla="*/ 83 w 176"/>
              <a:gd name="T91" fmla="*/ 89 h 157"/>
              <a:gd name="T92" fmla="*/ 97 w 176"/>
              <a:gd name="T93" fmla="*/ 89 h 157"/>
              <a:gd name="T94" fmla="*/ 103 w 176"/>
              <a:gd name="T95" fmla="*/ 94 h 157"/>
              <a:gd name="T96" fmla="*/ 97 w 176"/>
              <a:gd name="T97" fmla="*/ 99 h 157"/>
              <a:gd name="T98" fmla="*/ 85 w 176"/>
              <a:gd name="T99" fmla="*/ 99 h 157"/>
              <a:gd name="T100" fmla="*/ 86 w 176"/>
              <a:gd name="T101" fmla="*/ 105 h 157"/>
              <a:gd name="T102" fmla="*/ 97 w 176"/>
              <a:gd name="T103" fmla="*/ 105 h 157"/>
              <a:gd name="T104" fmla="*/ 102 w 176"/>
              <a:gd name="T105" fmla="*/ 109 h 157"/>
              <a:gd name="T106" fmla="*/ 97 w 176"/>
              <a:gd name="T107" fmla="*/ 114 h 157"/>
              <a:gd name="T108" fmla="*/ 87 w 176"/>
              <a:gd name="T109" fmla="*/ 114 h 157"/>
              <a:gd name="T110" fmla="*/ 87 w 176"/>
              <a:gd name="T111" fmla="*/ 116 h 157"/>
              <a:gd name="T112" fmla="*/ 80 w 176"/>
              <a:gd name="T113" fmla="*/ 129 h 157"/>
              <a:gd name="T114" fmla="*/ 85 w 176"/>
              <a:gd name="T115" fmla="*/ 128 h 157"/>
              <a:gd name="T116" fmla="*/ 96 w 176"/>
              <a:gd name="T117" fmla="*/ 129 h 157"/>
              <a:gd name="T118" fmla="*/ 107 w 176"/>
              <a:gd name="T119" fmla="*/ 130 h 157"/>
              <a:gd name="T120" fmla="*/ 116 w 176"/>
              <a:gd name="T121" fmla="*/ 126 h 157"/>
              <a:gd name="T122" fmla="*/ 117 w 176"/>
              <a:gd name="T123" fmla="*/ 133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" name="Freeform 92"/>
          <p:cNvSpPr>
            <a:spLocks noEditPoints="1"/>
          </p:cNvSpPr>
          <p:nvPr/>
        </p:nvSpPr>
        <p:spPr bwMode="auto">
          <a:xfrm>
            <a:off x="5452533" y="2571751"/>
            <a:ext cx="378884" cy="347133"/>
          </a:xfrm>
          <a:custGeom>
            <a:avLst/>
            <a:gdLst>
              <a:gd name="T0" fmla="*/ 36 w 126"/>
              <a:gd name="T1" fmla="*/ 33 h 116"/>
              <a:gd name="T2" fmla="*/ 52 w 126"/>
              <a:gd name="T3" fmla="*/ 16 h 116"/>
              <a:gd name="T4" fmla="*/ 36 w 126"/>
              <a:gd name="T5" fmla="*/ 0 h 116"/>
              <a:gd name="T6" fmla="*/ 20 w 126"/>
              <a:gd name="T7" fmla="*/ 16 h 116"/>
              <a:gd name="T8" fmla="*/ 36 w 126"/>
              <a:gd name="T9" fmla="*/ 33 h 116"/>
              <a:gd name="T10" fmla="*/ 63 w 126"/>
              <a:gd name="T11" fmla="*/ 87 h 116"/>
              <a:gd name="T12" fmla="*/ 68 w 126"/>
              <a:gd name="T13" fmla="*/ 60 h 116"/>
              <a:gd name="T14" fmla="*/ 48 w 126"/>
              <a:gd name="T15" fmla="*/ 34 h 116"/>
              <a:gd name="T16" fmla="*/ 36 w 126"/>
              <a:gd name="T17" fmla="*/ 38 h 116"/>
              <a:gd name="T18" fmla="*/ 24 w 126"/>
              <a:gd name="T19" fmla="*/ 34 h 116"/>
              <a:gd name="T20" fmla="*/ 0 w 126"/>
              <a:gd name="T21" fmla="*/ 85 h 116"/>
              <a:gd name="T22" fmla="*/ 36 w 126"/>
              <a:gd name="T23" fmla="*/ 87 h 116"/>
              <a:gd name="T24" fmla="*/ 67 w 126"/>
              <a:gd name="T25" fmla="*/ 99 h 116"/>
              <a:gd name="T26" fmla="*/ 63 w 126"/>
              <a:gd name="T27" fmla="*/ 87 h 116"/>
              <a:gd name="T28" fmla="*/ 24 w 126"/>
              <a:gd name="T29" fmla="*/ 37 h 116"/>
              <a:gd name="T30" fmla="*/ 34 w 126"/>
              <a:gd name="T31" fmla="*/ 41 h 116"/>
              <a:gd name="T32" fmla="*/ 29 w 126"/>
              <a:gd name="T33" fmla="*/ 55 h 116"/>
              <a:gd name="T34" fmla="*/ 24 w 126"/>
              <a:gd name="T35" fmla="*/ 37 h 116"/>
              <a:gd name="T36" fmla="*/ 36 w 126"/>
              <a:gd name="T37" fmla="*/ 83 h 116"/>
              <a:gd name="T38" fmla="*/ 31 w 126"/>
              <a:gd name="T39" fmla="*/ 79 h 116"/>
              <a:gd name="T40" fmla="*/ 34 w 126"/>
              <a:gd name="T41" fmla="*/ 56 h 116"/>
              <a:gd name="T42" fmla="*/ 34 w 126"/>
              <a:gd name="T43" fmla="*/ 55 h 116"/>
              <a:gd name="T44" fmla="*/ 32 w 126"/>
              <a:gd name="T45" fmla="*/ 50 h 116"/>
              <a:gd name="T46" fmla="*/ 36 w 126"/>
              <a:gd name="T47" fmla="*/ 43 h 116"/>
              <a:gd name="T48" fmla="*/ 41 w 126"/>
              <a:gd name="T49" fmla="*/ 50 h 116"/>
              <a:gd name="T50" fmla="*/ 39 w 126"/>
              <a:gd name="T51" fmla="*/ 56 h 116"/>
              <a:gd name="T52" fmla="*/ 42 w 126"/>
              <a:gd name="T53" fmla="*/ 79 h 116"/>
              <a:gd name="T54" fmla="*/ 36 w 126"/>
              <a:gd name="T55" fmla="*/ 83 h 116"/>
              <a:gd name="T56" fmla="*/ 43 w 126"/>
              <a:gd name="T57" fmla="*/ 55 h 116"/>
              <a:gd name="T58" fmla="*/ 38 w 126"/>
              <a:gd name="T59" fmla="*/ 41 h 116"/>
              <a:gd name="T60" fmla="*/ 49 w 126"/>
              <a:gd name="T61" fmla="*/ 37 h 116"/>
              <a:gd name="T62" fmla="*/ 43 w 126"/>
              <a:gd name="T63" fmla="*/ 55 h 116"/>
              <a:gd name="T64" fmla="*/ 83 w 126"/>
              <a:gd name="T65" fmla="*/ 35 h 116"/>
              <a:gd name="T66" fmla="*/ 94 w 126"/>
              <a:gd name="T67" fmla="*/ 40 h 116"/>
              <a:gd name="T68" fmla="*/ 105 w 126"/>
              <a:gd name="T69" fmla="*/ 35 h 116"/>
              <a:gd name="T70" fmla="*/ 115 w 126"/>
              <a:gd name="T71" fmla="*/ 18 h 116"/>
              <a:gd name="T72" fmla="*/ 102 w 126"/>
              <a:gd name="T73" fmla="*/ 0 h 116"/>
              <a:gd name="T74" fmla="*/ 94 w 126"/>
              <a:gd name="T75" fmla="*/ 3 h 116"/>
              <a:gd name="T76" fmla="*/ 86 w 126"/>
              <a:gd name="T77" fmla="*/ 0 h 116"/>
              <a:gd name="T78" fmla="*/ 73 w 126"/>
              <a:gd name="T79" fmla="*/ 18 h 116"/>
              <a:gd name="T80" fmla="*/ 83 w 126"/>
              <a:gd name="T81" fmla="*/ 35 h 116"/>
              <a:gd name="T82" fmla="*/ 94 w 126"/>
              <a:gd name="T83" fmla="*/ 6 h 116"/>
              <a:gd name="T84" fmla="*/ 109 w 126"/>
              <a:gd name="T85" fmla="*/ 21 h 116"/>
              <a:gd name="T86" fmla="*/ 108 w 126"/>
              <a:gd name="T87" fmla="*/ 25 h 116"/>
              <a:gd name="T88" fmla="*/ 94 w 126"/>
              <a:gd name="T89" fmla="*/ 11 h 116"/>
              <a:gd name="T90" fmla="*/ 80 w 126"/>
              <a:gd name="T91" fmla="*/ 25 h 116"/>
              <a:gd name="T92" fmla="*/ 79 w 126"/>
              <a:gd name="T93" fmla="*/ 21 h 116"/>
              <a:gd name="T94" fmla="*/ 94 w 126"/>
              <a:gd name="T95" fmla="*/ 6 h 116"/>
              <a:gd name="T96" fmla="*/ 105 w 126"/>
              <a:gd name="T97" fmla="*/ 41 h 116"/>
              <a:gd name="T98" fmla="*/ 94 w 126"/>
              <a:gd name="T99" fmla="*/ 45 h 116"/>
              <a:gd name="T100" fmla="*/ 83 w 126"/>
              <a:gd name="T101" fmla="*/ 41 h 116"/>
              <a:gd name="T102" fmla="*/ 68 w 126"/>
              <a:gd name="T103" fmla="*/ 60 h 116"/>
              <a:gd name="T104" fmla="*/ 72 w 126"/>
              <a:gd name="T105" fmla="*/ 85 h 116"/>
              <a:gd name="T106" fmla="*/ 67 w 126"/>
              <a:gd name="T107" fmla="*/ 99 h 116"/>
              <a:gd name="T108" fmla="*/ 94 w 126"/>
              <a:gd name="T109" fmla="*/ 88 h 116"/>
              <a:gd name="T110" fmla="*/ 126 w 126"/>
              <a:gd name="T111" fmla="*/ 87 h 116"/>
              <a:gd name="T112" fmla="*/ 105 w 126"/>
              <a:gd name="T113" fmla="*/ 41 h 116"/>
              <a:gd name="T114" fmla="*/ 94 w 126"/>
              <a:gd name="T115" fmla="*/ 64 h 116"/>
              <a:gd name="T116" fmla="*/ 82 w 126"/>
              <a:gd name="T117" fmla="*/ 48 h 116"/>
              <a:gd name="T118" fmla="*/ 94 w 126"/>
              <a:gd name="T119" fmla="*/ 49 h 116"/>
              <a:gd name="T120" fmla="*/ 107 w 126"/>
              <a:gd name="T121" fmla="*/ 48 h 116"/>
              <a:gd name="T122" fmla="*/ 94 w 126"/>
              <a:gd name="T123" fmla="*/ 64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" name="Freeform 93"/>
          <p:cNvSpPr/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82 w 84"/>
              <a:gd name="T1" fmla="*/ 4 h 4"/>
              <a:gd name="T2" fmla="*/ 2 w 84"/>
              <a:gd name="T3" fmla="*/ 4 h 4"/>
              <a:gd name="T4" fmla="*/ 0 w 84"/>
              <a:gd name="T5" fmla="*/ 2 h 4"/>
              <a:gd name="T6" fmla="*/ 2 w 84"/>
              <a:gd name="T7" fmla="*/ 0 h 4"/>
              <a:gd name="T8" fmla="*/ 82 w 84"/>
              <a:gd name="T9" fmla="*/ 0 h 4"/>
              <a:gd name="T10" fmla="*/ 84 w 84"/>
              <a:gd name="T11" fmla="*/ 2 h 4"/>
              <a:gd name="T12" fmla="*/ 82 w 84"/>
              <a:gd name="T13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" name="Freeform 94"/>
          <p:cNvSpPr>
            <a:spLocks noEditPoints="1"/>
          </p:cNvSpPr>
          <p:nvPr/>
        </p:nvSpPr>
        <p:spPr bwMode="auto">
          <a:xfrm>
            <a:off x="5431367" y="2321984"/>
            <a:ext cx="436033" cy="207433"/>
          </a:xfrm>
          <a:custGeom>
            <a:avLst/>
            <a:gdLst>
              <a:gd name="T0" fmla="*/ 104 w 145"/>
              <a:gd name="T1" fmla="*/ 8 h 69"/>
              <a:gd name="T2" fmla="*/ 63 w 145"/>
              <a:gd name="T3" fmla="*/ 0 h 69"/>
              <a:gd name="T4" fmla="*/ 14 w 145"/>
              <a:gd name="T5" fmla="*/ 18 h 69"/>
              <a:gd name="T6" fmla="*/ 15 w 145"/>
              <a:gd name="T7" fmla="*/ 20 h 69"/>
              <a:gd name="T8" fmla="*/ 0 w 145"/>
              <a:gd name="T9" fmla="*/ 41 h 69"/>
              <a:gd name="T10" fmla="*/ 46 w 145"/>
              <a:gd name="T11" fmla="*/ 69 h 69"/>
              <a:gd name="T12" fmla="*/ 70 w 145"/>
              <a:gd name="T13" fmla="*/ 66 h 69"/>
              <a:gd name="T14" fmla="*/ 94 w 145"/>
              <a:gd name="T15" fmla="*/ 69 h 69"/>
              <a:gd name="T16" fmla="*/ 145 w 145"/>
              <a:gd name="T17" fmla="*/ 38 h 69"/>
              <a:gd name="T18" fmla="*/ 104 w 145"/>
              <a:gd name="T19" fmla="*/ 8 h 69"/>
              <a:gd name="T20" fmla="*/ 27 w 145"/>
              <a:gd name="T21" fmla="*/ 20 h 69"/>
              <a:gd name="T22" fmla="*/ 50 w 145"/>
              <a:gd name="T23" fmla="*/ 20 h 69"/>
              <a:gd name="T24" fmla="*/ 50 w 145"/>
              <a:gd name="T25" fmla="*/ 22 h 69"/>
              <a:gd name="T26" fmla="*/ 50 w 145"/>
              <a:gd name="T27" fmla="*/ 23 h 69"/>
              <a:gd name="T28" fmla="*/ 27 w 145"/>
              <a:gd name="T29" fmla="*/ 23 h 69"/>
              <a:gd name="T30" fmla="*/ 27 w 145"/>
              <a:gd name="T31" fmla="*/ 22 h 69"/>
              <a:gd name="T32" fmla="*/ 27 w 145"/>
              <a:gd name="T33" fmla="*/ 20 h 69"/>
              <a:gd name="T34" fmla="*/ 109 w 145"/>
              <a:gd name="T35" fmla="*/ 42 h 69"/>
              <a:gd name="T36" fmla="*/ 29 w 145"/>
              <a:gd name="T37" fmla="*/ 42 h 69"/>
              <a:gd name="T38" fmla="*/ 27 w 145"/>
              <a:gd name="T39" fmla="*/ 41 h 69"/>
              <a:gd name="T40" fmla="*/ 29 w 145"/>
              <a:gd name="T41" fmla="*/ 39 h 69"/>
              <a:gd name="T42" fmla="*/ 109 w 145"/>
              <a:gd name="T43" fmla="*/ 39 h 69"/>
              <a:gd name="T44" fmla="*/ 111 w 145"/>
              <a:gd name="T45" fmla="*/ 41 h 69"/>
              <a:gd name="T46" fmla="*/ 109 w 145"/>
              <a:gd name="T47" fmla="*/ 42 h 69"/>
              <a:gd name="T48" fmla="*/ 109 w 145"/>
              <a:gd name="T49" fmla="*/ 36 h 69"/>
              <a:gd name="T50" fmla="*/ 29 w 145"/>
              <a:gd name="T51" fmla="*/ 36 h 69"/>
              <a:gd name="T52" fmla="*/ 27 w 145"/>
              <a:gd name="T53" fmla="*/ 35 h 69"/>
              <a:gd name="T54" fmla="*/ 29 w 145"/>
              <a:gd name="T55" fmla="*/ 33 h 69"/>
              <a:gd name="T56" fmla="*/ 109 w 145"/>
              <a:gd name="T57" fmla="*/ 33 h 69"/>
              <a:gd name="T58" fmla="*/ 111 w 145"/>
              <a:gd name="T59" fmla="*/ 35 h 69"/>
              <a:gd name="T60" fmla="*/ 109 w 145"/>
              <a:gd name="T61" fmla="*/ 36 h 69"/>
              <a:gd name="T62" fmla="*/ 109 w 145"/>
              <a:gd name="T63" fmla="*/ 30 h 69"/>
              <a:gd name="T64" fmla="*/ 29 w 145"/>
              <a:gd name="T65" fmla="*/ 30 h 69"/>
              <a:gd name="T66" fmla="*/ 27 w 145"/>
              <a:gd name="T67" fmla="*/ 28 h 69"/>
              <a:gd name="T68" fmla="*/ 29 w 145"/>
              <a:gd name="T69" fmla="*/ 27 h 69"/>
              <a:gd name="T70" fmla="*/ 109 w 145"/>
              <a:gd name="T71" fmla="*/ 27 h 69"/>
              <a:gd name="T72" fmla="*/ 111 w 145"/>
              <a:gd name="T73" fmla="*/ 28 h 69"/>
              <a:gd name="T74" fmla="*/ 109 w 145"/>
              <a:gd name="T75" fmla="*/ 3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" name="Oval 95"/>
          <p:cNvSpPr>
            <a:spLocks noChangeArrowheads="1"/>
          </p:cNvSpPr>
          <p:nvPr/>
        </p:nvSpPr>
        <p:spPr bwMode="auto">
          <a:xfrm>
            <a:off x="5446184" y="2588684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" name="Oval 97"/>
          <p:cNvSpPr>
            <a:spLocks noChangeArrowheads="1"/>
          </p:cNvSpPr>
          <p:nvPr/>
        </p:nvSpPr>
        <p:spPr bwMode="auto">
          <a:xfrm>
            <a:off x="5825067" y="2588684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9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0" name="Freeform 99"/>
          <p:cNvSpPr/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122 w 244"/>
              <a:gd name="T1" fmla="*/ 0 h 65"/>
              <a:gd name="T2" fmla="*/ 183 w 244"/>
              <a:gd name="T3" fmla="*/ 32 h 65"/>
              <a:gd name="T4" fmla="*/ 244 w 244"/>
              <a:gd name="T5" fmla="*/ 65 h 65"/>
              <a:gd name="T6" fmla="*/ 122 w 244"/>
              <a:gd name="T7" fmla="*/ 65 h 65"/>
              <a:gd name="T8" fmla="*/ 0 w 244"/>
              <a:gd name="T9" fmla="*/ 65 h 65"/>
              <a:gd name="T10" fmla="*/ 61 w 244"/>
              <a:gd name="T11" fmla="*/ 32 h 65"/>
              <a:gd name="T12" fmla="*/ 122 w 244"/>
              <a:gd name="T13" fmla="*/ 0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1" name="Freeform 100"/>
          <p:cNvSpPr/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17 w 17"/>
              <a:gd name="T1" fmla="*/ 84 h 88"/>
              <a:gd name="T2" fmla="*/ 14 w 17"/>
              <a:gd name="T3" fmla="*/ 88 h 88"/>
              <a:gd name="T4" fmla="*/ 3 w 17"/>
              <a:gd name="T5" fmla="*/ 88 h 88"/>
              <a:gd name="T6" fmla="*/ 0 w 17"/>
              <a:gd name="T7" fmla="*/ 84 h 88"/>
              <a:gd name="T8" fmla="*/ 0 w 17"/>
              <a:gd name="T9" fmla="*/ 4 h 88"/>
              <a:gd name="T10" fmla="*/ 3 w 17"/>
              <a:gd name="T11" fmla="*/ 0 h 88"/>
              <a:gd name="T12" fmla="*/ 14 w 17"/>
              <a:gd name="T13" fmla="*/ 0 h 88"/>
              <a:gd name="T14" fmla="*/ 17 w 17"/>
              <a:gd name="T15" fmla="*/ 4 h 88"/>
              <a:gd name="T16" fmla="*/ 17 w 17"/>
              <a:gd name="T17" fmla="*/ 8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2" name="Freeform 101"/>
          <p:cNvSpPr/>
          <p:nvPr/>
        </p:nvSpPr>
        <p:spPr bwMode="auto">
          <a:xfrm>
            <a:off x="6269567" y="2504017"/>
            <a:ext cx="99484" cy="27516"/>
          </a:xfrm>
          <a:custGeom>
            <a:avLst/>
            <a:gdLst>
              <a:gd name="T0" fmla="*/ 33 w 33"/>
              <a:gd name="T1" fmla="*/ 7 h 9"/>
              <a:gd name="T2" fmla="*/ 31 w 33"/>
              <a:gd name="T3" fmla="*/ 9 h 9"/>
              <a:gd name="T4" fmla="*/ 2 w 33"/>
              <a:gd name="T5" fmla="*/ 9 h 9"/>
              <a:gd name="T6" fmla="*/ 0 w 33"/>
              <a:gd name="T7" fmla="*/ 7 h 9"/>
              <a:gd name="T8" fmla="*/ 0 w 33"/>
              <a:gd name="T9" fmla="*/ 3 h 9"/>
              <a:gd name="T10" fmla="*/ 2 w 33"/>
              <a:gd name="T11" fmla="*/ 0 h 9"/>
              <a:gd name="T12" fmla="*/ 31 w 33"/>
              <a:gd name="T13" fmla="*/ 0 h 9"/>
              <a:gd name="T14" fmla="*/ 33 w 33"/>
              <a:gd name="T15" fmla="*/ 3 h 9"/>
              <a:gd name="T16" fmla="*/ 33 w 33"/>
              <a:gd name="T1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3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4" name="Oval 103"/>
          <p:cNvSpPr>
            <a:spLocks noChangeArrowheads="1"/>
          </p:cNvSpPr>
          <p:nvPr/>
        </p:nvSpPr>
        <p:spPr bwMode="auto">
          <a:xfrm>
            <a:off x="6339417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5" name="Freeform 104"/>
          <p:cNvSpPr/>
          <p:nvPr/>
        </p:nvSpPr>
        <p:spPr bwMode="auto">
          <a:xfrm>
            <a:off x="6462184" y="2514600"/>
            <a:ext cx="55033" cy="264584"/>
          </a:xfrm>
          <a:custGeom>
            <a:avLst/>
            <a:gdLst>
              <a:gd name="T0" fmla="*/ 18 w 18"/>
              <a:gd name="T1" fmla="*/ 84 h 88"/>
              <a:gd name="T2" fmla="*/ 14 w 18"/>
              <a:gd name="T3" fmla="*/ 88 h 88"/>
              <a:gd name="T4" fmla="*/ 4 w 18"/>
              <a:gd name="T5" fmla="*/ 88 h 88"/>
              <a:gd name="T6" fmla="*/ 0 w 18"/>
              <a:gd name="T7" fmla="*/ 84 h 88"/>
              <a:gd name="T8" fmla="*/ 0 w 18"/>
              <a:gd name="T9" fmla="*/ 4 h 88"/>
              <a:gd name="T10" fmla="*/ 4 w 18"/>
              <a:gd name="T11" fmla="*/ 0 h 88"/>
              <a:gd name="T12" fmla="*/ 14 w 18"/>
              <a:gd name="T13" fmla="*/ 0 h 88"/>
              <a:gd name="T14" fmla="*/ 18 w 18"/>
              <a:gd name="T15" fmla="*/ 4 h 88"/>
              <a:gd name="T16" fmla="*/ 18 w 18"/>
              <a:gd name="T17" fmla="*/ 8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6" name="Freeform 105"/>
          <p:cNvSpPr/>
          <p:nvPr/>
        </p:nvSpPr>
        <p:spPr bwMode="auto">
          <a:xfrm>
            <a:off x="6441017" y="2504017"/>
            <a:ext cx="97367" cy="27516"/>
          </a:xfrm>
          <a:custGeom>
            <a:avLst/>
            <a:gdLst>
              <a:gd name="T0" fmla="*/ 32 w 32"/>
              <a:gd name="T1" fmla="*/ 7 h 9"/>
              <a:gd name="T2" fmla="*/ 30 w 32"/>
              <a:gd name="T3" fmla="*/ 9 h 9"/>
              <a:gd name="T4" fmla="*/ 2 w 32"/>
              <a:gd name="T5" fmla="*/ 9 h 9"/>
              <a:gd name="T6" fmla="*/ 0 w 32"/>
              <a:gd name="T7" fmla="*/ 7 h 9"/>
              <a:gd name="T8" fmla="*/ 0 w 32"/>
              <a:gd name="T9" fmla="*/ 3 h 9"/>
              <a:gd name="T10" fmla="*/ 2 w 32"/>
              <a:gd name="T11" fmla="*/ 0 h 9"/>
              <a:gd name="T12" fmla="*/ 30 w 32"/>
              <a:gd name="T13" fmla="*/ 0 h 9"/>
              <a:gd name="T14" fmla="*/ 32 w 32"/>
              <a:gd name="T15" fmla="*/ 3 h 9"/>
              <a:gd name="T16" fmla="*/ 32 w 32"/>
              <a:gd name="T1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7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8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9" name="Freeform 108"/>
          <p:cNvSpPr/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17 w 17"/>
              <a:gd name="T1" fmla="*/ 84 h 88"/>
              <a:gd name="T2" fmla="*/ 14 w 17"/>
              <a:gd name="T3" fmla="*/ 88 h 88"/>
              <a:gd name="T4" fmla="*/ 3 w 17"/>
              <a:gd name="T5" fmla="*/ 88 h 88"/>
              <a:gd name="T6" fmla="*/ 0 w 17"/>
              <a:gd name="T7" fmla="*/ 84 h 88"/>
              <a:gd name="T8" fmla="*/ 0 w 17"/>
              <a:gd name="T9" fmla="*/ 4 h 88"/>
              <a:gd name="T10" fmla="*/ 3 w 17"/>
              <a:gd name="T11" fmla="*/ 0 h 88"/>
              <a:gd name="T12" fmla="*/ 14 w 17"/>
              <a:gd name="T13" fmla="*/ 0 h 88"/>
              <a:gd name="T14" fmla="*/ 17 w 17"/>
              <a:gd name="T15" fmla="*/ 4 h 88"/>
              <a:gd name="T16" fmla="*/ 17 w 17"/>
              <a:gd name="T17" fmla="*/ 8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0" name="Freeform 109"/>
          <p:cNvSpPr/>
          <p:nvPr/>
        </p:nvSpPr>
        <p:spPr bwMode="auto">
          <a:xfrm>
            <a:off x="6610351" y="2504017"/>
            <a:ext cx="99483" cy="27516"/>
          </a:xfrm>
          <a:custGeom>
            <a:avLst/>
            <a:gdLst>
              <a:gd name="T0" fmla="*/ 33 w 33"/>
              <a:gd name="T1" fmla="*/ 7 h 9"/>
              <a:gd name="T2" fmla="*/ 31 w 33"/>
              <a:gd name="T3" fmla="*/ 9 h 9"/>
              <a:gd name="T4" fmla="*/ 2 w 33"/>
              <a:gd name="T5" fmla="*/ 9 h 9"/>
              <a:gd name="T6" fmla="*/ 0 w 33"/>
              <a:gd name="T7" fmla="*/ 7 h 9"/>
              <a:gd name="T8" fmla="*/ 0 w 33"/>
              <a:gd name="T9" fmla="*/ 3 h 9"/>
              <a:gd name="T10" fmla="*/ 2 w 33"/>
              <a:gd name="T11" fmla="*/ 0 h 9"/>
              <a:gd name="T12" fmla="*/ 31 w 33"/>
              <a:gd name="T13" fmla="*/ 0 h 9"/>
              <a:gd name="T14" fmla="*/ 33 w 33"/>
              <a:gd name="T15" fmla="*/ 3 h 9"/>
              <a:gd name="T16" fmla="*/ 33 w 33"/>
              <a:gd name="T17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1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2" name="Oval 111"/>
          <p:cNvSpPr>
            <a:spLocks noChangeArrowheads="1"/>
          </p:cNvSpPr>
          <p:nvPr/>
        </p:nvSpPr>
        <p:spPr bwMode="auto">
          <a:xfrm>
            <a:off x="6678084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3" name="Freeform 112"/>
          <p:cNvSpPr/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138 w 138"/>
              <a:gd name="T1" fmla="*/ 3 h 6"/>
              <a:gd name="T2" fmla="*/ 135 w 138"/>
              <a:gd name="T3" fmla="*/ 6 h 6"/>
              <a:gd name="T4" fmla="*/ 3 w 138"/>
              <a:gd name="T5" fmla="*/ 6 h 6"/>
              <a:gd name="T6" fmla="*/ 0 w 138"/>
              <a:gd name="T7" fmla="*/ 3 h 6"/>
              <a:gd name="T8" fmla="*/ 0 w 138"/>
              <a:gd name="T9" fmla="*/ 3 h 6"/>
              <a:gd name="T10" fmla="*/ 3 w 138"/>
              <a:gd name="T11" fmla="*/ 0 h 6"/>
              <a:gd name="T12" fmla="*/ 135 w 138"/>
              <a:gd name="T13" fmla="*/ 0 h 6"/>
              <a:gd name="T14" fmla="*/ 138 w 138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4" name="Freeform 113"/>
          <p:cNvSpPr/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138 w 138"/>
              <a:gd name="T1" fmla="*/ 3 h 6"/>
              <a:gd name="T2" fmla="*/ 135 w 138"/>
              <a:gd name="T3" fmla="*/ 6 h 6"/>
              <a:gd name="T4" fmla="*/ 3 w 138"/>
              <a:gd name="T5" fmla="*/ 6 h 6"/>
              <a:gd name="T6" fmla="*/ 0 w 138"/>
              <a:gd name="T7" fmla="*/ 3 h 6"/>
              <a:gd name="T8" fmla="*/ 0 w 138"/>
              <a:gd name="T9" fmla="*/ 3 h 6"/>
              <a:gd name="T10" fmla="*/ 3 w 138"/>
              <a:gd name="T11" fmla="*/ 0 h 6"/>
              <a:gd name="T12" fmla="*/ 135 w 138"/>
              <a:gd name="T13" fmla="*/ 0 h 6"/>
              <a:gd name="T14" fmla="*/ 138 w 138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5" name="Freeform 114"/>
          <p:cNvSpPr/>
          <p:nvPr/>
        </p:nvSpPr>
        <p:spPr bwMode="auto">
          <a:xfrm>
            <a:off x="6282267" y="2838451"/>
            <a:ext cx="414867" cy="19049"/>
          </a:xfrm>
          <a:custGeom>
            <a:avLst/>
            <a:gdLst>
              <a:gd name="T0" fmla="*/ 138 w 138"/>
              <a:gd name="T1" fmla="*/ 3 h 6"/>
              <a:gd name="T2" fmla="*/ 135 w 138"/>
              <a:gd name="T3" fmla="*/ 6 h 6"/>
              <a:gd name="T4" fmla="*/ 3 w 138"/>
              <a:gd name="T5" fmla="*/ 6 h 6"/>
              <a:gd name="T6" fmla="*/ 0 w 138"/>
              <a:gd name="T7" fmla="*/ 3 h 6"/>
              <a:gd name="T8" fmla="*/ 0 w 138"/>
              <a:gd name="T9" fmla="*/ 3 h 6"/>
              <a:gd name="T10" fmla="*/ 3 w 138"/>
              <a:gd name="T11" fmla="*/ 0 h 6"/>
              <a:gd name="T12" fmla="*/ 135 w 138"/>
              <a:gd name="T13" fmla="*/ 0 h 6"/>
              <a:gd name="T14" fmla="*/ 138 w 138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6" name="Freeform 115"/>
          <p:cNvSpPr/>
          <p:nvPr/>
        </p:nvSpPr>
        <p:spPr bwMode="auto">
          <a:xfrm>
            <a:off x="7147984" y="2474384"/>
            <a:ext cx="317500" cy="313267"/>
          </a:xfrm>
          <a:custGeom>
            <a:avLst/>
            <a:gdLst>
              <a:gd name="T0" fmla="*/ 66 w 106"/>
              <a:gd name="T1" fmla="*/ 0 h 104"/>
              <a:gd name="T2" fmla="*/ 66 w 106"/>
              <a:gd name="T3" fmla="*/ 9 h 104"/>
              <a:gd name="T4" fmla="*/ 97 w 106"/>
              <a:gd name="T5" fmla="*/ 51 h 104"/>
              <a:gd name="T6" fmla="*/ 53 w 106"/>
              <a:gd name="T7" fmla="*/ 95 h 104"/>
              <a:gd name="T8" fmla="*/ 9 w 106"/>
              <a:gd name="T9" fmla="*/ 51 h 104"/>
              <a:gd name="T10" fmla="*/ 40 w 106"/>
              <a:gd name="T11" fmla="*/ 9 h 104"/>
              <a:gd name="T12" fmla="*/ 40 w 106"/>
              <a:gd name="T13" fmla="*/ 0 h 104"/>
              <a:gd name="T14" fmla="*/ 0 w 106"/>
              <a:gd name="T15" fmla="*/ 51 h 104"/>
              <a:gd name="T16" fmla="*/ 53 w 106"/>
              <a:gd name="T17" fmla="*/ 104 h 104"/>
              <a:gd name="T18" fmla="*/ 106 w 106"/>
              <a:gd name="T19" fmla="*/ 51 h 104"/>
              <a:gd name="T20" fmla="*/ 66 w 106"/>
              <a:gd name="T21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7" name="Freeform 116"/>
          <p:cNvSpPr/>
          <p:nvPr/>
        </p:nvSpPr>
        <p:spPr bwMode="auto">
          <a:xfrm>
            <a:off x="7294033" y="2402417"/>
            <a:ext cx="25400" cy="169333"/>
          </a:xfrm>
          <a:custGeom>
            <a:avLst/>
            <a:gdLst>
              <a:gd name="T0" fmla="*/ 8 w 8"/>
              <a:gd name="T1" fmla="*/ 53 h 56"/>
              <a:gd name="T2" fmla="*/ 7 w 8"/>
              <a:gd name="T3" fmla="*/ 56 h 56"/>
              <a:gd name="T4" fmla="*/ 1 w 8"/>
              <a:gd name="T5" fmla="*/ 56 h 56"/>
              <a:gd name="T6" fmla="*/ 0 w 8"/>
              <a:gd name="T7" fmla="*/ 53 h 56"/>
              <a:gd name="T8" fmla="*/ 0 w 8"/>
              <a:gd name="T9" fmla="*/ 3 h 56"/>
              <a:gd name="T10" fmla="*/ 1 w 8"/>
              <a:gd name="T11" fmla="*/ 0 h 56"/>
              <a:gd name="T12" fmla="*/ 7 w 8"/>
              <a:gd name="T13" fmla="*/ 0 h 56"/>
              <a:gd name="T14" fmla="*/ 8 w 8"/>
              <a:gd name="T15" fmla="*/ 3 h 56"/>
              <a:gd name="T16" fmla="*/ 8 w 8"/>
              <a:gd name="T17" fmla="*/ 53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8" name="Freeform 117"/>
          <p:cNvSpPr>
            <a:spLocks noEditPoints="1"/>
          </p:cNvSpPr>
          <p:nvPr/>
        </p:nvSpPr>
        <p:spPr bwMode="auto">
          <a:xfrm>
            <a:off x="8144933" y="2700867"/>
            <a:ext cx="342900" cy="135467"/>
          </a:xfrm>
          <a:custGeom>
            <a:avLst/>
            <a:gdLst>
              <a:gd name="T0" fmla="*/ 105 w 114"/>
              <a:gd name="T1" fmla="*/ 4 h 45"/>
              <a:gd name="T2" fmla="*/ 85 w 114"/>
              <a:gd name="T3" fmla="*/ 4 h 45"/>
              <a:gd name="T4" fmla="*/ 69 w 114"/>
              <a:gd name="T5" fmla="*/ 11 h 45"/>
              <a:gd name="T6" fmla="*/ 64 w 114"/>
              <a:gd name="T7" fmla="*/ 12 h 45"/>
              <a:gd name="T8" fmla="*/ 69 w 114"/>
              <a:gd name="T9" fmla="*/ 20 h 45"/>
              <a:gd name="T10" fmla="*/ 65 w 114"/>
              <a:gd name="T11" fmla="*/ 27 h 45"/>
              <a:gd name="T12" fmla="*/ 58 w 114"/>
              <a:gd name="T13" fmla="*/ 8 h 45"/>
              <a:gd name="T14" fmla="*/ 63 w 114"/>
              <a:gd name="T15" fmla="*/ 15 h 45"/>
              <a:gd name="T16" fmla="*/ 58 w 114"/>
              <a:gd name="T17" fmla="*/ 16 h 45"/>
              <a:gd name="T18" fmla="*/ 63 w 114"/>
              <a:gd name="T19" fmla="*/ 24 h 45"/>
              <a:gd name="T20" fmla="*/ 58 w 114"/>
              <a:gd name="T21" fmla="*/ 30 h 45"/>
              <a:gd name="T22" fmla="*/ 52 w 114"/>
              <a:gd name="T23" fmla="*/ 12 h 45"/>
              <a:gd name="T24" fmla="*/ 56 w 114"/>
              <a:gd name="T25" fmla="*/ 19 h 45"/>
              <a:gd name="T26" fmla="*/ 52 w 114"/>
              <a:gd name="T27" fmla="*/ 20 h 45"/>
              <a:gd name="T28" fmla="*/ 56 w 114"/>
              <a:gd name="T29" fmla="*/ 28 h 45"/>
              <a:gd name="T30" fmla="*/ 46 w 114"/>
              <a:gd name="T31" fmla="*/ 11 h 45"/>
              <a:gd name="T32" fmla="*/ 45 w 114"/>
              <a:gd name="T33" fmla="*/ 16 h 45"/>
              <a:gd name="T34" fmla="*/ 50 w 114"/>
              <a:gd name="T35" fmla="*/ 23 h 45"/>
              <a:gd name="T36" fmla="*/ 45 w 114"/>
              <a:gd name="T37" fmla="*/ 24 h 45"/>
              <a:gd name="T38" fmla="*/ 17 w 114"/>
              <a:gd name="T39" fmla="*/ 30 h 45"/>
              <a:gd name="T40" fmla="*/ 23 w 114"/>
              <a:gd name="T41" fmla="*/ 24 h 45"/>
              <a:gd name="T42" fmla="*/ 24 w 114"/>
              <a:gd name="T43" fmla="*/ 19 h 45"/>
              <a:gd name="T44" fmla="*/ 21 w 114"/>
              <a:gd name="T45" fmla="*/ 12 h 45"/>
              <a:gd name="T46" fmla="*/ 25 w 114"/>
              <a:gd name="T47" fmla="*/ 11 h 45"/>
              <a:gd name="T48" fmla="*/ 25 w 114"/>
              <a:gd name="T49" fmla="*/ 26 h 45"/>
              <a:gd name="T50" fmla="*/ 30 w 114"/>
              <a:gd name="T51" fmla="*/ 20 h 45"/>
              <a:gd name="T52" fmla="*/ 31 w 114"/>
              <a:gd name="T53" fmla="*/ 15 h 45"/>
              <a:gd name="T54" fmla="*/ 28 w 114"/>
              <a:gd name="T55" fmla="*/ 8 h 45"/>
              <a:gd name="T56" fmla="*/ 36 w 114"/>
              <a:gd name="T57" fmla="*/ 30 h 45"/>
              <a:gd name="T58" fmla="*/ 32 w 114"/>
              <a:gd name="T59" fmla="*/ 22 h 45"/>
              <a:gd name="T60" fmla="*/ 37 w 114"/>
              <a:gd name="T61" fmla="*/ 16 h 45"/>
              <a:gd name="T62" fmla="*/ 38 w 114"/>
              <a:gd name="T63" fmla="*/ 11 h 45"/>
              <a:gd name="T64" fmla="*/ 38 w 114"/>
              <a:gd name="T65" fmla="*/ 28 h 45"/>
              <a:gd name="T66" fmla="*/ 43 w 114"/>
              <a:gd name="T67" fmla="*/ 26 h 45"/>
              <a:gd name="T68" fmla="*/ 39 w 114"/>
              <a:gd name="T69" fmla="*/ 19 h 45"/>
              <a:gd name="T70" fmla="*/ 44 w 114"/>
              <a:gd name="T71" fmla="*/ 12 h 45"/>
              <a:gd name="T72" fmla="*/ 71 w 114"/>
              <a:gd name="T73" fmla="*/ 43 h 45"/>
              <a:gd name="T74" fmla="*/ 71 w 114"/>
              <a:gd name="T75" fmla="*/ 33 h 45"/>
              <a:gd name="T76" fmla="*/ 76 w 114"/>
              <a:gd name="T77" fmla="*/ 27 h 45"/>
              <a:gd name="T78" fmla="*/ 71 w 114"/>
              <a:gd name="T79" fmla="*/ 20 h 45"/>
              <a:gd name="T80" fmla="*/ 76 w 114"/>
              <a:gd name="T81" fmla="*/ 19 h 45"/>
              <a:gd name="T82" fmla="*/ 71 w 114"/>
              <a:gd name="T83" fmla="*/ 11 h 45"/>
              <a:gd name="T84" fmla="*/ 71 w 114"/>
              <a:gd name="T85" fmla="*/ 3 h 45"/>
              <a:gd name="T86" fmla="*/ 79 w 114"/>
              <a:gd name="T87" fmla="*/ 31 h 45"/>
              <a:gd name="T88" fmla="*/ 83 w 114"/>
              <a:gd name="T89" fmla="*/ 24 h 45"/>
              <a:gd name="T90" fmla="*/ 82 w 114"/>
              <a:gd name="T91" fmla="*/ 19 h 45"/>
              <a:gd name="T92" fmla="*/ 77 w 114"/>
              <a:gd name="T93" fmla="*/ 12 h 45"/>
              <a:gd name="T94" fmla="*/ 81 w 114"/>
              <a:gd name="T95" fmla="*/ 11 h 45"/>
              <a:gd name="T96" fmla="*/ 85 w 114"/>
              <a:gd name="T97" fmla="*/ 27 h 45"/>
              <a:gd name="T98" fmla="*/ 89 w 114"/>
              <a:gd name="T99" fmla="*/ 20 h 45"/>
              <a:gd name="T100" fmla="*/ 88 w 114"/>
              <a:gd name="T101" fmla="*/ 15 h 45"/>
              <a:gd name="T102" fmla="*/ 83 w 114"/>
              <a:gd name="T103" fmla="*/ 8 h 45"/>
              <a:gd name="T104" fmla="*/ 97 w 114"/>
              <a:gd name="T105" fmla="*/ 31 h 45"/>
              <a:gd name="T106" fmla="*/ 91 w 114"/>
              <a:gd name="T107" fmla="*/ 23 h 45"/>
              <a:gd name="T108" fmla="*/ 95 w 114"/>
              <a:gd name="T109" fmla="*/ 16 h 45"/>
              <a:gd name="T110" fmla="*/ 94 w 114"/>
              <a:gd name="T111" fmla="*/ 11 h 45"/>
              <a:gd name="T112" fmla="*/ 89 w 114"/>
              <a:gd name="T113" fmla="*/ 5 h 45"/>
              <a:gd name="T114" fmla="*/ 101 w 114"/>
              <a:gd name="T115" fmla="*/ 4 h 45"/>
              <a:gd name="T116" fmla="*/ 101 w 114"/>
              <a:gd name="T117" fmla="*/ 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9" name="Freeform 118"/>
          <p:cNvSpPr>
            <a:spLocks noEditPoints="1"/>
          </p:cNvSpPr>
          <p:nvPr/>
        </p:nvSpPr>
        <p:spPr bwMode="auto">
          <a:xfrm>
            <a:off x="8180917" y="2497667"/>
            <a:ext cx="273049" cy="196851"/>
          </a:xfrm>
          <a:custGeom>
            <a:avLst/>
            <a:gdLst>
              <a:gd name="T0" fmla="*/ 89 w 91"/>
              <a:gd name="T1" fmla="*/ 0 h 65"/>
              <a:gd name="T2" fmla="*/ 2 w 91"/>
              <a:gd name="T3" fmla="*/ 0 h 65"/>
              <a:gd name="T4" fmla="*/ 0 w 91"/>
              <a:gd name="T5" fmla="*/ 2 h 65"/>
              <a:gd name="T6" fmla="*/ 0 w 91"/>
              <a:gd name="T7" fmla="*/ 63 h 65"/>
              <a:gd name="T8" fmla="*/ 2 w 91"/>
              <a:gd name="T9" fmla="*/ 65 h 65"/>
              <a:gd name="T10" fmla="*/ 89 w 91"/>
              <a:gd name="T11" fmla="*/ 65 h 65"/>
              <a:gd name="T12" fmla="*/ 91 w 91"/>
              <a:gd name="T13" fmla="*/ 63 h 65"/>
              <a:gd name="T14" fmla="*/ 91 w 91"/>
              <a:gd name="T15" fmla="*/ 2 h 65"/>
              <a:gd name="T16" fmla="*/ 89 w 91"/>
              <a:gd name="T17" fmla="*/ 0 h 65"/>
              <a:gd name="T18" fmla="*/ 87 w 91"/>
              <a:gd name="T19" fmla="*/ 59 h 65"/>
              <a:gd name="T20" fmla="*/ 85 w 91"/>
              <a:gd name="T21" fmla="*/ 61 h 65"/>
              <a:gd name="T22" fmla="*/ 6 w 91"/>
              <a:gd name="T23" fmla="*/ 61 h 65"/>
              <a:gd name="T24" fmla="*/ 4 w 91"/>
              <a:gd name="T25" fmla="*/ 59 h 65"/>
              <a:gd name="T26" fmla="*/ 4 w 91"/>
              <a:gd name="T27" fmla="*/ 6 h 65"/>
              <a:gd name="T28" fmla="*/ 6 w 91"/>
              <a:gd name="T29" fmla="*/ 4 h 65"/>
              <a:gd name="T30" fmla="*/ 85 w 91"/>
              <a:gd name="T31" fmla="*/ 4 h 65"/>
              <a:gd name="T32" fmla="*/ 87 w 91"/>
              <a:gd name="T33" fmla="*/ 6 h 65"/>
              <a:gd name="T34" fmla="*/ 87 w 91"/>
              <a:gd name="T35" fmla="*/ 59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8153400" y="2836333"/>
            <a:ext cx="321733" cy="4233"/>
          </a:xfrm>
          <a:custGeom>
            <a:avLst/>
            <a:gdLst>
              <a:gd name="T0" fmla="*/ 107 w 107"/>
              <a:gd name="T1" fmla="*/ 2 h 2"/>
              <a:gd name="T2" fmla="*/ 106 w 107"/>
              <a:gd name="T3" fmla="*/ 2 h 2"/>
              <a:gd name="T4" fmla="*/ 2 w 107"/>
              <a:gd name="T5" fmla="*/ 2 h 2"/>
              <a:gd name="T6" fmla="*/ 0 w 107"/>
              <a:gd name="T7" fmla="*/ 2 h 2"/>
              <a:gd name="T8" fmla="*/ 0 w 107"/>
              <a:gd name="T9" fmla="*/ 1 h 2"/>
              <a:gd name="T10" fmla="*/ 2 w 107"/>
              <a:gd name="T11" fmla="*/ 0 h 2"/>
              <a:gd name="T12" fmla="*/ 106 w 107"/>
              <a:gd name="T13" fmla="*/ 0 h 2"/>
              <a:gd name="T14" fmla="*/ 107 w 107"/>
              <a:gd name="T15" fmla="*/ 1 h 2"/>
              <a:gd name="T16" fmla="*/ 107 w 107"/>
              <a:gd name="T1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1" name="Freeform 120"/>
          <p:cNvSpPr/>
          <p:nvPr/>
        </p:nvSpPr>
        <p:spPr bwMode="auto">
          <a:xfrm>
            <a:off x="8204200" y="2518833"/>
            <a:ext cx="110067" cy="97367"/>
          </a:xfrm>
          <a:custGeom>
            <a:avLst/>
            <a:gdLst>
              <a:gd name="T0" fmla="*/ 0 w 36"/>
              <a:gd name="T1" fmla="*/ 32 h 32"/>
              <a:gd name="T2" fmla="*/ 0 w 36"/>
              <a:gd name="T3" fmla="*/ 1 h 32"/>
              <a:gd name="T4" fmla="*/ 36 w 36"/>
              <a:gd name="T5" fmla="*/ 2 h 32"/>
              <a:gd name="T6" fmla="*/ 3 w 36"/>
              <a:gd name="T7" fmla="*/ 5 h 32"/>
              <a:gd name="T8" fmla="*/ 0 w 36"/>
              <a:gd name="T9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2" name="Freeform 121"/>
          <p:cNvSpPr/>
          <p:nvPr/>
        </p:nvSpPr>
        <p:spPr bwMode="auto">
          <a:xfrm>
            <a:off x="8322733" y="2575984"/>
            <a:ext cx="110067" cy="97367"/>
          </a:xfrm>
          <a:custGeom>
            <a:avLst/>
            <a:gdLst>
              <a:gd name="T0" fmla="*/ 37 w 37"/>
              <a:gd name="T1" fmla="*/ 0 h 32"/>
              <a:gd name="T2" fmla="*/ 36 w 37"/>
              <a:gd name="T3" fmla="*/ 30 h 32"/>
              <a:gd name="T4" fmla="*/ 0 w 37"/>
              <a:gd name="T5" fmla="*/ 30 h 32"/>
              <a:gd name="T6" fmla="*/ 33 w 37"/>
              <a:gd name="T7" fmla="*/ 27 h 32"/>
              <a:gd name="T8" fmla="*/ 37 w 37"/>
              <a:gd name="T9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3" name="Freeform 122"/>
          <p:cNvSpPr>
            <a:spLocks noEditPoints="1"/>
          </p:cNvSpPr>
          <p:nvPr/>
        </p:nvSpPr>
        <p:spPr bwMode="auto">
          <a:xfrm>
            <a:off x="7884584" y="2347384"/>
            <a:ext cx="461433" cy="488949"/>
          </a:xfrm>
          <a:custGeom>
            <a:avLst/>
            <a:gdLst>
              <a:gd name="T0" fmla="*/ 84 w 154"/>
              <a:gd name="T1" fmla="*/ 137 h 162"/>
              <a:gd name="T2" fmla="*/ 84 w 154"/>
              <a:gd name="T3" fmla="*/ 130 h 162"/>
              <a:gd name="T4" fmla="*/ 93 w 154"/>
              <a:gd name="T5" fmla="*/ 102 h 162"/>
              <a:gd name="T6" fmla="*/ 93 w 154"/>
              <a:gd name="T7" fmla="*/ 84 h 162"/>
              <a:gd name="T8" fmla="*/ 84 w 154"/>
              <a:gd name="T9" fmla="*/ 61 h 162"/>
              <a:gd name="T10" fmla="*/ 84 w 154"/>
              <a:gd name="T11" fmla="*/ 54 h 162"/>
              <a:gd name="T12" fmla="*/ 104 w 154"/>
              <a:gd name="T13" fmla="*/ 38 h 162"/>
              <a:gd name="T14" fmla="*/ 108 w 154"/>
              <a:gd name="T15" fmla="*/ 30 h 162"/>
              <a:gd name="T16" fmla="*/ 134 w 154"/>
              <a:gd name="T17" fmla="*/ 45 h 162"/>
              <a:gd name="T18" fmla="*/ 134 w 154"/>
              <a:gd name="T19" fmla="*/ 28 h 162"/>
              <a:gd name="T20" fmla="*/ 154 w 154"/>
              <a:gd name="T21" fmla="*/ 45 h 162"/>
              <a:gd name="T22" fmla="*/ 137 w 154"/>
              <a:gd name="T23" fmla="*/ 22 h 162"/>
              <a:gd name="T24" fmla="*/ 30 w 154"/>
              <a:gd name="T25" fmla="*/ 18 h 162"/>
              <a:gd name="T26" fmla="*/ 9 w 154"/>
              <a:gd name="T27" fmla="*/ 43 h 162"/>
              <a:gd name="T28" fmla="*/ 12 w 154"/>
              <a:gd name="T29" fmla="*/ 125 h 162"/>
              <a:gd name="T30" fmla="*/ 81 w 154"/>
              <a:gd name="T31" fmla="*/ 162 h 162"/>
              <a:gd name="T32" fmla="*/ 124 w 154"/>
              <a:gd name="T33" fmla="*/ 20 h 162"/>
              <a:gd name="T34" fmla="*/ 125 w 154"/>
              <a:gd name="T35" fmla="*/ 20 h 162"/>
              <a:gd name="T36" fmla="*/ 98 w 154"/>
              <a:gd name="T37" fmla="*/ 10 h 162"/>
              <a:gd name="T38" fmla="*/ 91 w 154"/>
              <a:gd name="T39" fmla="*/ 11 h 162"/>
              <a:gd name="T40" fmla="*/ 84 w 154"/>
              <a:gd name="T41" fmla="*/ 6 h 162"/>
              <a:gd name="T42" fmla="*/ 48 w 154"/>
              <a:gd name="T43" fmla="*/ 22 h 162"/>
              <a:gd name="T44" fmla="*/ 48 w 154"/>
              <a:gd name="T45" fmla="*/ 104 h 162"/>
              <a:gd name="T46" fmla="*/ 47 w 154"/>
              <a:gd name="T47" fmla="*/ 84 h 162"/>
              <a:gd name="T48" fmla="*/ 36 w 154"/>
              <a:gd name="T49" fmla="*/ 55 h 162"/>
              <a:gd name="T50" fmla="*/ 29 w 154"/>
              <a:gd name="T51" fmla="*/ 78 h 162"/>
              <a:gd name="T52" fmla="*/ 54 w 154"/>
              <a:gd name="T53" fmla="*/ 132 h 162"/>
              <a:gd name="T54" fmla="*/ 38 w 154"/>
              <a:gd name="T55" fmla="*/ 113 h 162"/>
              <a:gd name="T56" fmla="*/ 44 w 154"/>
              <a:gd name="T57" fmla="*/ 28 h 162"/>
              <a:gd name="T58" fmla="*/ 49 w 154"/>
              <a:gd name="T59" fmla="*/ 52 h 162"/>
              <a:gd name="T60" fmla="*/ 37 w 154"/>
              <a:gd name="T61" fmla="*/ 20 h 162"/>
              <a:gd name="T62" fmla="*/ 31 w 154"/>
              <a:gd name="T63" fmla="*/ 25 h 162"/>
              <a:gd name="T64" fmla="*/ 28 w 154"/>
              <a:gd name="T65" fmla="*/ 46 h 162"/>
              <a:gd name="T66" fmla="*/ 28 w 154"/>
              <a:gd name="T67" fmla="*/ 28 h 162"/>
              <a:gd name="T68" fmla="*/ 22 w 154"/>
              <a:gd name="T69" fmla="*/ 78 h 162"/>
              <a:gd name="T70" fmla="*/ 6 w 154"/>
              <a:gd name="T71" fmla="*/ 84 h 162"/>
              <a:gd name="T72" fmla="*/ 25 w 154"/>
              <a:gd name="T73" fmla="*/ 111 h 162"/>
              <a:gd name="T74" fmla="*/ 28 w 154"/>
              <a:gd name="T75" fmla="*/ 134 h 162"/>
              <a:gd name="T76" fmla="*/ 37 w 154"/>
              <a:gd name="T77" fmla="*/ 135 h 162"/>
              <a:gd name="T78" fmla="*/ 37 w 154"/>
              <a:gd name="T79" fmla="*/ 142 h 162"/>
              <a:gd name="T80" fmla="*/ 48 w 154"/>
              <a:gd name="T81" fmla="*/ 149 h 162"/>
              <a:gd name="T82" fmla="*/ 56 w 154"/>
              <a:gd name="T83" fmla="*/ 138 h 162"/>
              <a:gd name="T84" fmla="*/ 78 w 154"/>
              <a:gd name="T85" fmla="*/ 156 h 162"/>
              <a:gd name="T86" fmla="*/ 78 w 154"/>
              <a:gd name="T87" fmla="*/ 137 h 162"/>
              <a:gd name="T88" fmla="*/ 61 w 154"/>
              <a:gd name="T89" fmla="*/ 131 h 162"/>
              <a:gd name="T90" fmla="*/ 78 w 154"/>
              <a:gd name="T91" fmla="*/ 108 h 162"/>
              <a:gd name="T92" fmla="*/ 54 w 154"/>
              <a:gd name="T93" fmla="*/ 103 h 162"/>
              <a:gd name="T94" fmla="*/ 78 w 154"/>
              <a:gd name="T95" fmla="*/ 101 h 162"/>
              <a:gd name="T96" fmla="*/ 54 w 154"/>
              <a:gd name="T97" fmla="*/ 59 h 162"/>
              <a:gd name="T98" fmla="*/ 78 w 154"/>
              <a:gd name="T99" fmla="*/ 54 h 162"/>
              <a:gd name="T100" fmla="*/ 78 w 154"/>
              <a:gd name="T101" fmla="*/ 32 h 162"/>
              <a:gd name="T102" fmla="*/ 71 w 154"/>
              <a:gd name="T103" fmla="*/ 11 h 162"/>
              <a:gd name="T104" fmla="*/ 63 w 154"/>
              <a:gd name="T105" fmla="*/ 25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4" name="Freeform 123"/>
          <p:cNvSpPr>
            <a:spLocks noEditPoints="1"/>
          </p:cNvSpPr>
          <p:nvPr/>
        </p:nvSpPr>
        <p:spPr bwMode="auto">
          <a:xfrm>
            <a:off x="8917517" y="2360084"/>
            <a:ext cx="315383" cy="512233"/>
          </a:xfrm>
          <a:custGeom>
            <a:avLst/>
            <a:gdLst>
              <a:gd name="T0" fmla="*/ 36 w 105"/>
              <a:gd name="T1" fmla="*/ 79 h 170"/>
              <a:gd name="T2" fmla="*/ 42 w 105"/>
              <a:gd name="T3" fmla="*/ 60 h 170"/>
              <a:gd name="T4" fmla="*/ 42 w 105"/>
              <a:gd name="T5" fmla="*/ 47 h 170"/>
              <a:gd name="T6" fmla="*/ 10 w 105"/>
              <a:gd name="T7" fmla="*/ 99 h 170"/>
              <a:gd name="T8" fmla="*/ 42 w 105"/>
              <a:gd name="T9" fmla="*/ 110 h 170"/>
              <a:gd name="T10" fmla="*/ 42 w 105"/>
              <a:gd name="T11" fmla="*/ 97 h 170"/>
              <a:gd name="T12" fmla="*/ 36 w 105"/>
              <a:gd name="T13" fmla="*/ 79 h 170"/>
              <a:gd name="T14" fmla="*/ 51 w 105"/>
              <a:gd name="T15" fmla="*/ 79 h 170"/>
              <a:gd name="T16" fmla="*/ 46 w 105"/>
              <a:gd name="T17" fmla="*/ 97 h 170"/>
              <a:gd name="T18" fmla="*/ 46 w 105"/>
              <a:gd name="T19" fmla="*/ 110 h 170"/>
              <a:gd name="T20" fmla="*/ 78 w 105"/>
              <a:gd name="T21" fmla="*/ 99 h 170"/>
              <a:gd name="T22" fmla="*/ 46 w 105"/>
              <a:gd name="T23" fmla="*/ 47 h 170"/>
              <a:gd name="T24" fmla="*/ 46 w 105"/>
              <a:gd name="T25" fmla="*/ 60 h 170"/>
              <a:gd name="T26" fmla="*/ 51 w 105"/>
              <a:gd name="T27" fmla="*/ 79 h 170"/>
              <a:gd name="T28" fmla="*/ 39 w 105"/>
              <a:gd name="T29" fmla="*/ 70 h 170"/>
              <a:gd name="T30" fmla="*/ 39 w 105"/>
              <a:gd name="T31" fmla="*/ 87 h 170"/>
              <a:gd name="T32" fmla="*/ 42 w 105"/>
              <a:gd name="T33" fmla="*/ 90 h 170"/>
              <a:gd name="T34" fmla="*/ 46 w 105"/>
              <a:gd name="T35" fmla="*/ 90 h 170"/>
              <a:gd name="T36" fmla="*/ 48 w 105"/>
              <a:gd name="T37" fmla="*/ 87 h 170"/>
              <a:gd name="T38" fmla="*/ 48 w 105"/>
              <a:gd name="T39" fmla="*/ 70 h 170"/>
              <a:gd name="T40" fmla="*/ 46 w 105"/>
              <a:gd name="T41" fmla="*/ 67 h 170"/>
              <a:gd name="T42" fmla="*/ 42 w 105"/>
              <a:gd name="T43" fmla="*/ 67 h 170"/>
              <a:gd name="T44" fmla="*/ 39 w 105"/>
              <a:gd name="T45" fmla="*/ 70 h 170"/>
              <a:gd name="T46" fmla="*/ 60 w 105"/>
              <a:gd name="T47" fmla="*/ 29 h 170"/>
              <a:gd name="T48" fmla="*/ 82 w 105"/>
              <a:gd name="T49" fmla="*/ 32 h 170"/>
              <a:gd name="T50" fmla="*/ 103 w 105"/>
              <a:gd name="T51" fmla="*/ 7 h 170"/>
              <a:gd name="T52" fmla="*/ 94 w 105"/>
              <a:gd name="T53" fmla="*/ 7 h 170"/>
              <a:gd name="T54" fmla="*/ 86 w 105"/>
              <a:gd name="T55" fmla="*/ 22 h 170"/>
              <a:gd name="T56" fmla="*/ 66 w 105"/>
              <a:gd name="T57" fmla="*/ 20 h 170"/>
              <a:gd name="T58" fmla="*/ 40 w 105"/>
              <a:gd name="T59" fmla="*/ 39 h 170"/>
              <a:gd name="T60" fmla="*/ 0 w 105"/>
              <a:gd name="T61" fmla="*/ 106 h 170"/>
              <a:gd name="T62" fmla="*/ 44 w 105"/>
              <a:gd name="T63" fmla="*/ 170 h 170"/>
              <a:gd name="T64" fmla="*/ 87 w 105"/>
              <a:gd name="T65" fmla="*/ 106 h 170"/>
              <a:gd name="T66" fmla="*/ 50 w 105"/>
              <a:gd name="T67" fmla="*/ 40 h 170"/>
              <a:gd name="T68" fmla="*/ 60 w 105"/>
              <a:gd name="T69" fmla="*/ 29 h 170"/>
              <a:gd name="T70" fmla="*/ 82 w 105"/>
              <a:gd name="T71" fmla="*/ 102 h 170"/>
              <a:gd name="T72" fmla="*/ 44 w 105"/>
              <a:gd name="T73" fmla="*/ 113 h 170"/>
              <a:gd name="T74" fmla="*/ 6 w 105"/>
              <a:gd name="T75" fmla="*/ 102 h 170"/>
              <a:gd name="T76" fmla="*/ 44 w 105"/>
              <a:gd name="T77" fmla="*/ 43 h 170"/>
              <a:gd name="T78" fmla="*/ 82 w 105"/>
              <a:gd name="T79" fmla="*/ 102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5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4 w 52"/>
              <a:gd name="T1" fmla="*/ 0 h 126"/>
              <a:gd name="T2" fmla="*/ 0 w 52"/>
              <a:gd name="T3" fmla="*/ 121 h 126"/>
              <a:gd name="T4" fmla="*/ 48 w 52"/>
              <a:gd name="T5" fmla="*/ 126 h 126"/>
              <a:gd name="T6" fmla="*/ 52 w 52"/>
              <a:gd name="T7" fmla="*/ 5 h 126"/>
              <a:gd name="T8" fmla="*/ 48 w 52"/>
              <a:gd name="T9" fmla="*/ 117 h 126"/>
              <a:gd name="T10" fmla="*/ 9 w 52"/>
              <a:gd name="T11" fmla="*/ 122 h 126"/>
              <a:gd name="T12" fmla="*/ 4 w 52"/>
              <a:gd name="T13" fmla="*/ 82 h 126"/>
              <a:gd name="T14" fmla="*/ 9 w 52"/>
              <a:gd name="T15" fmla="*/ 120 h 126"/>
              <a:gd name="T16" fmla="*/ 45 w 52"/>
              <a:gd name="T17" fmla="*/ 117 h 126"/>
              <a:gd name="T18" fmla="*/ 48 w 52"/>
              <a:gd name="T19" fmla="*/ 117 h 126"/>
              <a:gd name="T20" fmla="*/ 38 w 52"/>
              <a:gd name="T21" fmla="*/ 33 h 126"/>
              <a:gd name="T22" fmla="*/ 42 w 52"/>
              <a:gd name="T23" fmla="*/ 41 h 126"/>
              <a:gd name="T24" fmla="*/ 14 w 52"/>
              <a:gd name="T25" fmla="*/ 45 h 126"/>
              <a:gd name="T26" fmla="*/ 10 w 52"/>
              <a:gd name="T27" fmla="*/ 36 h 126"/>
              <a:gd name="T28" fmla="*/ 10 w 52"/>
              <a:gd name="T29" fmla="*/ 25 h 126"/>
              <a:gd name="T30" fmla="*/ 14 w 52"/>
              <a:gd name="T31" fmla="*/ 16 h 126"/>
              <a:gd name="T32" fmla="*/ 42 w 52"/>
              <a:gd name="T33" fmla="*/ 20 h 126"/>
              <a:gd name="T34" fmla="*/ 38 w 52"/>
              <a:gd name="T35" fmla="*/ 28 h 126"/>
              <a:gd name="T36" fmla="*/ 10 w 52"/>
              <a:gd name="T37" fmla="*/ 25 h 126"/>
              <a:gd name="T38" fmla="*/ 17 w 52"/>
              <a:gd name="T39" fmla="*/ 82 h 126"/>
              <a:gd name="T40" fmla="*/ 34 w 52"/>
              <a:gd name="T41" fmla="*/ 82 h 126"/>
              <a:gd name="T42" fmla="*/ 30 w 52"/>
              <a:gd name="T43" fmla="*/ 102 h 126"/>
              <a:gd name="T44" fmla="*/ 22 w 52"/>
              <a:gd name="T45" fmla="*/ 102 h 126"/>
              <a:gd name="T46" fmla="*/ 30 w 52"/>
              <a:gd name="T47" fmla="*/ 102 h 126"/>
              <a:gd name="T48" fmla="*/ 20 w 52"/>
              <a:gd name="T49" fmla="*/ 57 h 126"/>
              <a:gd name="T50" fmla="*/ 38 w 52"/>
              <a:gd name="T51" fmla="*/ 55 h 126"/>
              <a:gd name="T52" fmla="*/ 38 w 52"/>
              <a:gd name="T53" fmla="*/ 59 h 126"/>
              <a:gd name="T54" fmla="*/ 48 w 52"/>
              <a:gd name="T55" fmla="*/ 44 h 126"/>
              <a:gd name="T56" fmla="*/ 43 w 52"/>
              <a:gd name="T57" fmla="*/ 6 h 126"/>
              <a:gd name="T58" fmla="*/ 7 w 52"/>
              <a:gd name="T59" fmla="*/ 8 h 126"/>
              <a:gd name="T60" fmla="*/ 4 w 52"/>
              <a:gd name="T61" fmla="*/ 8 h 126"/>
              <a:gd name="T62" fmla="*/ 43 w 52"/>
              <a:gd name="T63" fmla="*/ 4 h 126"/>
              <a:gd name="T64" fmla="*/ 48 w 52"/>
              <a:gd name="T65" fmla="*/ 44 h 126"/>
              <a:gd name="T66" fmla="*/ 32 w 52"/>
              <a:gd name="T67" fmla="*/ 28 h 126"/>
              <a:gd name="T68" fmla="*/ 32 w 52"/>
              <a:gd name="T69" fmla="*/ 25 h 126"/>
              <a:gd name="T70" fmla="*/ 30 w 52"/>
              <a:gd name="T71" fmla="*/ 26 h 126"/>
              <a:gd name="T72" fmla="*/ 36 w 52"/>
              <a:gd name="T73" fmla="*/ 28 h 126"/>
              <a:gd name="T74" fmla="*/ 38 w 52"/>
              <a:gd name="T75" fmla="*/ 26 h 126"/>
              <a:gd name="T76" fmla="*/ 36 w 52"/>
              <a:gd name="T77" fmla="*/ 25 h 126"/>
              <a:gd name="T78" fmla="*/ 36 w 52"/>
              <a:gd name="T79" fmla="*/ 28 h 126"/>
              <a:gd name="T80" fmla="*/ 32 w 52"/>
              <a:gd name="T81" fmla="*/ 43 h 126"/>
              <a:gd name="T82" fmla="*/ 32 w 52"/>
              <a:gd name="T83" fmla="*/ 40 h 126"/>
              <a:gd name="T84" fmla="*/ 30 w 52"/>
              <a:gd name="T85" fmla="*/ 42 h 126"/>
              <a:gd name="T86" fmla="*/ 36 w 52"/>
              <a:gd name="T87" fmla="*/ 43 h 126"/>
              <a:gd name="T88" fmla="*/ 39 w 52"/>
              <a:gd name="T89" fmla="*/ 42 h 126"/>
              <a:gd name="T90" fmla="*/ 36 w 52"/>
              <a:gd name="T91" fmla="*/ 40 h 126"/>
              <a:gd name="T92" fmla="*/ 36 w 52"/>
              <a:gd name="T93" fmla="*/ 43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6" name="Freeform 125"/>
          <p:cNvSpPr/>
          <p:nvPr/>
        </p:nvSpPr>
        <p:spPr bwMode="auto">
          <a:xfrm>
            <a:off x="1325033" y="3316817"/>
            <a:ext cx="309033" cy="186267"/>
          </a:xfrm>
          <a:custGeom>
            <a:avLst/>
            <a:gdLst>
              <a:gd name="T0" fmla="*/ 59 w 103"/>
              <a:gd name="T1" fmla="*/ 42 h 62"/>
              <a:gd name="T2" fmla="*/ 0 w 103"/>
              <a:gd name="T3" fmla="*/ 60 h 62"/>
              <a:gd name="T4" fmla="*/ 0 w 103"/>
              <a:gd name="T5" fmla="*/ 4 h 62"/>
              <a:gd name="T6" fmla="*/ 4 w 103"/>
              <a:gd name="T7" fmla="*/ 0 h 62"/>
              <a:gd name="T8" fmla="*/ 99 w 103"/>
              <a:gd name="T9" fmla="*/ 0 h 62"/>
              <a:gd name="T10" fmla="*/ 103 w 103"/>
              <a:gd name="T11" fmla="*/ 4 h 62"/>
              <a:gd name="T12" fmla="*/ 59 w 103"/>
              <a:gd name="T13" fmla="*/ 42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7" name="Freeform 126"/>
          <p:cNvSpPr>
            <a:spLocks noEditPoints="1"/>
          </p:cNvSpPr>
          <p:nvPr/>
        </p:nvSpPr>
        <p:spPr bwMode="auto">
          <a:xfrm>
            <a:off x="1291167" y="3293533"/>
            <a:ext cx="372533" cy="249767"/>
          </a:xfrm>
          <a:custGeom>
            <a:avLst/>
            <a:gdLst>
              <a:gd name="T0" fmla="*/ 119 w 124"/>
              <a:gd name="T1" fmla="*/ 0 h 83"/>
              <a:gd name="T2" fmla="*/ 5 w 124"/>
              <a:gd name="T3" fmla="*/ 0 h 83"/>
              <a:gd name="T4" fmla="*/ 0 w 124"/>
              <a:gd name="T5" fmla="*/ 5 h 83"/>
              <a:gd name="T6" fmla="*/ 0 w 124"/>
              <a:gd name="T7" fmla="*/ 79 h 83"/>
              <a:gd name="T8" fmla="*/ 5 w 124"/>
              <a:gd name="T9" fmla="*/ 83 h 83"/>
              <a:gd name="T10" fmla="*/ 119 w 124"/>
              <a:gd name="T11" fmla="*/ 83 h 83"/>
              <a:gd name="T12" fmla="*/ 124 w 124"/>
              <a:gd name="T13" fmla="*/ 79 h 83"/>
              <a:gd name="T14" fmla="*/ 124 w 124"/>
              <a:gd name="T15" fmla="*/ 5 h 83"/>
              <a:gd name="T16" fmla="*/ 119 w 124"/>
              <a:gd name="T17" fmla="*/ 0 h 83"/>
              <a:gd name="T18" fmla="*/ 117 w 124"/>
              <a:gd name="T19" fmla="*/ 75 h 83"/>
              <a:gd name="T20" fmla="*/ 113 w 124"/>
              <a:gd name="T21" fmla="*/ 79 h 83"/>
              <a:gd name="T22" fmla="*/ 11 w 124"/>
              <a:gd name="T23" fmla="*/ 79 h 83"/>
              <a:gd name="T24" fmla="*/ 7 w 124"/>
              <a:gd name="T25" fmla="*/ 75 h 83"/>
              <a:gd name="T26" fmla="*/ 7 w 124"/>
              <a:gd name="T27" fmla="*/ 9 h 83"/>
              <a:gd name="T28" fmla="*/ 11 w 124"/>
              <a:gd name="T29" fmla="*/ 5 h 83"/>
              <a:gd name="T30" fmla="*/ 113 w 124"/>
              <a:gd name="T31" fmla="*/ 5 h 83"/>
              <a:gd name="T32" fmla="*/ 117 w 124"/>
              <a:gd name="T33" fmla="*/ 9 h 83"/>
              <a:gd name="T34" fmla="*/ 117 w 124"/>
              <a:gd name="T35" fmla="*/ 75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8" name="Freeform 127"/>
          <p:cNvSpPr>
            <a:spLocks noEditPoints="1"/>
          </p:cNvSpPr>
          <p:nvPr/>
        </p:nvSpPr>
        <p:spPr bwMode="auto">
          <a:xfrm>
            <a:off x="1375833" y="3566584"/>
            <a:ext cx="205317" cy="48683"/>
          </a:xfrm>
          <a:custGeom>
            <a:avLst/>
            <a:gdLst>
              <a:gd name="T0" fmla="*/ 34 w 68"/>
              <a:gd name="T1" fmla="*/ 0 h 16"/>
              <a:gd name="T2" fmla="*/ 0 w 68"/>
              <a:gd name="T3" fmla="*/ 16 h 16"/>
              <a:gd name="T4" fmla="*/ 68 w 68"/>
              <a:gd name="T5" fmla="*/ 16 h 16"/>
              <a:gd name="T6" fmla="*/ 34 w 68"/>
              <a:gd name="T7" fmla="*/ 0 h 16"/>
              <a:gd name="T8" fmla="*/ 13 w 68"/>
              <a:gd name="T9" fmla="*/ 14 h 16"/>
              <a:gd name="T10" fmla="*/ 5 w 68"/>
              <a:gd name="T11" fmla="*/ 14 h 16"/>
              <a:gd name="T12" fmla="*/ 29 w 68"/>
              <a:gd name="T13" fmla="*/ 2 h 16"/>
              <a:gd name="T14" fmla="*/ 13 w 68"/>
              <a:gd name="T15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9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55 w 178"/>
              <a:gd name="T1" fmla="*/ 191 h 202"/>
              <a:gd name="T2" fmla="*/ 125 w 178"/>
              <a:gd name="T3" fmla="*/ 191 h 202"/>
              <a:gd name="T4" fmla="*/ 95 w 178"/>
              <a:gd name="T5" fmla="*/ 182 h 202"/>
              <a:gd name="T6" fmla="*/ 90 w 178"/>
              <a:gd name="T7" fmla="*/ 200 h 202"/>
              <a:gd name="T8" fmla="*/ 84 w 178"/>
              <a:gd name="T9" fmla="*/ 182 h 202"/>
              <a:gd name="T10" fmla="*/ 29 w 178"/>
              <a:gd name="T11" fmla="*/ 35 h 202"/>
              <a:gd name="T12" fmla="*/ 1 w 178"/>
              <a:gd name="T13" fmla="*/ 134 h 202"/>
              <a:gd name="T14" fmla="*/ 28 w 178"/>
              <a:gd name="T15" fmla="*/ 161 h 202"/>
              <a:gd name="T16" fmla="*/ 56 w 178"/>
              <a:gd name="T17" fmla="*/ 135 h 202"/>
              <a:gd name="T18" fmla="*/ 30 w 178"/>
              <a:gd name="T19" fmla="*/ 35 h 202"/>
              <a:gd name="T20" fmla="*/ 29 w 178"/>
              <a:gd name="T21" fmla="*/ 35 h 202"/>
              <a:gd name="T22" fmla="*/ 29 w 178"/>
              <a:gd name="T23" fmla="*/ 35 h 202"/>
              <a:gd name="T24" fmla="*/ 27 w 178"/>
              <a:gd name="T25" fmla="*/ 52 h 202"/>
              <a:gd name="T26" fmla="*/ 4 w 178"/>
              <a:gd name="T27" fmla="*/ 137 h 202"/>
              <a:gd name="T28" fmla="*/ 3 w 178"/>
              <a:gd name="T29" fmla="*/ 141 h 202"/>
              <a:gd name="T30" fmla="*/ 27 w 178"/>
              <a:gd name="T31" fmla="*/ 158 h 202"/>
              <a:gd name="T32" fmla="*/ 31 w 178"/>
              <a:gd name="T33" fmla="*/ 51 h 202"/>
              <a:gd name="T34" fmla="*/ 31 w 178"/>
              <a:gd name="T35" fmla="*/ 137 h 202"/>
              <a:gd name="T36" fmla="*/ 98 w 178"/>
              <a:gd name="T37" fmla="*/ 30 h 202"/>
              <a:gd name="T38" fmla="*/ 90 w 178"/>
              <a:gd name="T39" fmla="*/ 0 h 202"/>
              <a:gd name="T40" fmla="*/ 82 w 178"/>
              <a:gd name="T41" fmla="*/ 30 h 202"/>
              <a:gd name="T42" fmla="*/ 29 w 178"/>
              <a:gd name="T43" fmla="*/ 35 h 202"/>
              <a:gd name="T44" fmla="*/ 87 w 178"/>
              <a:gd name="T45" fmla="*/ 45 h 202"/>
              <a:gd name="T46" fmla="*/ 90 w 178"/>
              <a:gd name="T47" fmla="*/ 192 h 202"/>
              <a:gd name="T48" fmla="*/ 92 w 178"/>
              <a:gd name="T49" fmla="*/ 45 h 202"/>
              <a:gd name="T50" fmla="*/ 150 w 178"/>
              <a:gd name="T51" fmla="*/ 35 h 202"/>
              <a:gd name="T52" fmla="*/ 98 w 178"/>
              <a:gd name="T53" fmla="*/ 30 h 202"/>
              <a:gd name="T54" fmla="*/ 153 w 178"/>
              <a:gd name="T55" fmla="*/ 38 h 202"/>
              <a:gd name="T56" fmla="*/ 151 w 178"/>
              <a:gd name="T57" fmla="*/ 35 h 202"/>
              <a:gd name="T58" fmla="*/ 150 w 178"/>
              <a:gd name="T59" fmla="*/ 35 h 202"/>
              <a:gd name="T60" fmla="*/ 148 w 178"/>
              <a:gd name="T61" fmla="*/ 38 h 202"/>
              <a:gd name="T62" fmla="*/ 121 w 178"/>
              <a:gd name="T63" fmla="*/ 137 h 202"/>
              <a:gd name="T64" fmla="*/ 178 w 178"/>
              <a:gd name="T65" fmla="*/ 137 h 202"/>
              <a:gd name="T66" fmla="*/ 125 w 178"/>
              <a:gd name="T67" fmla="*/ 136 h 202"/>
              <a:gd name="T68" fmla="*/ 148 w 178"/>
              <a:gd name="T69" fmla="*/ 137 h 202"/>
              <a:gd name="T70" fmla="*/ 125 w 178"/>
              <a:gd name="T71" fmla="*/ 136 h 202"/>
              <a:gd name="T72" fmla="*/ 132 w 178"/>
              <a:gd name="T73" fmla="*/ 141 h 202"/>
              <a:gd name="T74" fmla="*/ 124 w 178"/>
              <a:gd name="T75" fmla="*/ 141 h 202"/>
              <a:gd name="T76" fmla="*/ 152 w 178"/>
              <a:gd name="T77" fmla="*/ 51 h 202"/>
              <a:gd name="T78" fmla="*/ 152 w 178"/>
              <a:gd name="T79" fmla="*/ 137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0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82 w 82"/>
              <a:gd name="T3" fmla="*/ 126 h 126"/>
              <a:gd name="T4" fmla="*/ 62 w 82"/>
              <a:gd name="T5" fmla="*/ 0 h 126"/>
              <a:gd name="T6" fmla="*/ 25 w 82"/>
              <a:gd name="T7" fmla="*/ 27 h 126"/>
              <a:gd name="T8" fmla="*/ 25 w 82"/>
              <a:gd name="T9" fmla="*/ 31 h 126"/>
              <a:gd name="T10" fmla="*/ 6 w 82"/>
              <a:gd name="T11" fmla="*/ 29 h 126"/>
              <a:gd name="T12" fmla="*/ 74 w 82"/>
              <a:gd name="T13" fmla="*/ 112 h 126"/>
              <a:gd name="T14" fmla="*/ 6 w 82"/>
              <a:gd name="T15" fmla="*/ 110 h 126"/>
              <a:gd name="T16" fmla="*/ 74 w 82"/>
              <a:gd name="T17" fmla="*/ 108 h 126"/>
              <a:gd name="T18" fmla="*/ 74 w 82"/>
              <a:gd name="T19" fmla="*/ 112 h 126"/>
              <a:gd name="T20" fmla="*/ 7 w 82"/>
              <a:gd name="T21" fmla="*/ 103 h 126"/>
              <a:gd name="T22" fmla="*/ 7 w 82"/>
              <a:gd name="T23" fmla="*/ 99 h 126"/>
              <a:gd name="T24" fmla="*/ 75 w 82"/>
              <a:gd name="T25" fmla="*/ 101 h 126"/>
              <a:gd name="T26" fmla="*/ 6 w 82"/>
              <a:gd name="T27" fmla="*/ 91 h 126"/>
              <a:gd name="T28" fmla="*/ 43 w 82"/>
              <a:gd name="T29" fmla="*/ 89 h 126"/>
              <a:gd name="T30" fmla="*/ 43 w 82"/>
              <a:gd name="T31" fmla="*/ 94 h 126"/>
              <a:gd name="T32" fmla="*/ 6 w 82"/>
              <a:gd name="T33" fmla="*/ 91 h 126"/>
              <a:gd name="T34" fmla="*/ 7 w 82"/>
              <a:gd name="T35" fmla="*/ 84 h 126"/>
              <a:gd name="T36" fmla="*/ 7 w 82"/>
              <a:gd name="T37" fmla="*/ 80 h 126"/>
              <a:gd name="T38" fmla="*/ 75 w 82"/>
              <a:gd name="T39" fmla="*/ 82 h 126"/>
              <a:gd name="T40" fmla="*/ 74 w 82"/>
              <a:gd name="T41" fmla="*/ 75 h 126"/>
              <a:gd name="T42" fmla="*/ 6 w 82"/>
              <a:gd name="T43" fmla="*/ 73 h 126"/>
              <a:gd name="T44" fmla="*/ 74 w 82"/>
              <a:gd name="T45" fmla="*/ 71 h 126"/>
              <a:gd name="T46" fmla="*/ 74 w 82"/>
              <a:gd name="T47" fmla="*/ 75 h 126"/>
              <a:gd name="T48" fmla="*/ 7 w 82"/>
              <a:gd name="T49" fmla="*/ 66 h 126"/>
              <a:gd name="T50" fmla="*/ 7 w 82"/>
              <a:gd name="T51" fmla="*/ 62 h 126"/>
              <a:gd name="T52" fmla="*/ 75 w 82"/>
              <a:gd name="T53" fmla="*/ 64 h 126"/>
              <a:gd name="T54" fmla="*/ 74 w 82"/>
              <a:gd name="T55" fmla="*/ 58 h 126"/>
              <a:gd name="T56" fmla="*/ 6 w 82"/>
              <a:gd name="T57" fmla="*/ 56 h 126"/>
              <a:gd name="T58" fmla="*/ 74 w 82"/>
              <a:gd name="T59" fmla="*/ 54 h 126"/>
              <a:gd name="T60" fmla="*/ 74 w 82"/>
              <a:gd name="T61" fmla="*/ 58 h 126"/>
              <a:gd name="T62" fmla="*/ 7 w 82"/>
              <a:gd name="T63" fmla="*/ 49 h 126"/>
              <a:gd name="T64" fmla="*/ 7 w 82"/>
              <a:gd name="T65" fmla="*/ 45 h 126"/>
              <a:gd name="T66" fmla="*/ 75 w 82"/>
              <a:gd name="T67" fmla="*/ 47 h 126"/>
              <a:gd name="T68" fmla="*/ 74 w 82"/>
              <a:gd name="T69" fmla="*/ 40 h 126"/>
              <a:gd name="T70" fmla="*/ 6 w 82"/>
              <a:gd name="T71" fmla="*/ 38 h 126"/>
              <a:gd name="T72" fmla="*/ 74 w 82"/>
              <a:gd name="T73" fmla="*/ 36 h 126"/>
              <a:gd name="T74" fmla="*/ 74 w 82"/>
              <a:gd name="T75" fmla="*/ 40 h 126"/>
              <a:gd name="T76" fmla="*/ 59 w 82"/>
              <a:gd name="T77" fmla="*/ 24 h 126"/>
              <a:gd name="T78" fmla="*/ 69 w 82"/>
              <a:gd name="T79" fmla="*/ 14 h 126"/>
              <a:gd name="T80" fmla="*/ 69 w 82"/>
              <a:gd name="T81" fmla="*/ 2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1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117 w 117"/>
              <a:gd name="T1" fmla="*/ 30 h 180"/>
              <a:gd name="T2" fmla="*/ 88 w 117"/>
              <a:gd name="T3" fmla="*/ 0 h 180"/>
              <a:gd name="T4" fmla="*/ 0 w 117"/>
              <a:gd name="T5" fmla="*/ 0 h 180"/>
              <a:gd name="T6" fmla="*/ 0 w 117"/>
              <a:gd name="T7" fmla="*/ 30 h 180"/>
              <a:gd name="T8" fmla="*/ 64 w 117"/>
              <a:gd name="T9" fmla="*/ 30 h 180"/>
              <a:gd name="T10" fmla="*/ 93 w 117"/>
              <a:gd name="T11" fmla="*/ 59 h 180"/>
              <a:gd name="T12" fmla="*/ 93 w 117"/>
              <a:gd name="T13" fmla="*/ 180 h 180"/>
              <a:gd name="T14" fmla="*/ 117 w 117"/>
              <a:gd name="T15" fmla="*/ 180 h 180"/>
              <a:gd name="T16" fmla="*/ 117 w 117"/>
              <a:gd name="T17" fmla="*/ 30 h 180"/>
              <a:gd name="T18" fmla="*/ 100 w 117"/>
              <a:gd name="T19" fmla="*/ 35 h 180"/>
              <a:gd name="T20" fmla="*/ 86 w 117"/>
              <a:gd name="T21" fmla="*/ 35 h 180"/>
              <a:gd name="T22" fmla="*/ 86 w 117"/>
              <a:gd name="T23" fmla="*/ 6 h 180"/>
              <a:gd name="T24" fmla="*/ 100 w 117"/>
              <a:gd name="T25" fmla="*/ 20 h 180"/>
              <a:gd name="T26" fmla="*/ 113 w 117"/>
              <a:gd name="T27" fmla="*/ 35 h 180"/>
              <a:gd name="T28" fmla="*/ 100 w 117"/>
              <a:gd name="T29" fmla="*/ 3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2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82 w 82"/>
              <a:gd name="T3" fmla="*/ 126 h 126"/>
              <a:gd name="T4" fmla="*/ 62 w 82"/>
              <a:gd name="T5" fmla="*/ 0 h 126"/>
              <a:gd name="T6" fmla="*/ 25 w 82"/>
              <a:gd name="T7" fmla="*/ 27 h 126"/>
              <a:gd name="T8" fmla="*/ 25 w 82"/>
              <a:gd name="T9" fmla="*/ 31 h 126"/>
              <a:gd name="T10" fmla="*/ 6 w 82"/>
              <a:gd name="T11" fmla="*/ 29 h 126"/>
              <a:gd name="T12" fmla="*/ 74 w 82"/>
              <a:gd name="T13" fmla="*/ 112 h 126"/>
              <a:gd name="T14" fmla="*/ 6 w 82"/>
              <a:gd name="T15" fmla="*/ 110 h 126"/>
              <a:gd name="T16" fmla="*/ 74 w 82"/>
              <a:gd name="T17" fmla="*/ 108 h 126"/>
              <a:gd name="T18" fmla="*/ 74 w 82"/>
              <a:gd name="T19" fmla="*/ 112 h 126"/>
              <a:gd name="T20" fmla="*/ 8 w 82"/>
              <a:gd name="T21" fmla="*/ 103 h 126"/>
              <a:gd name="T22" fmla="*/ 8 w 82"/>
              <a:gd name="T23" fmla="*/ 99 h 126"/>
              <a:gd name="T24" fmla="*/ 75 w 82"/>
              <a:gd name="T25" fmla="*/ 101 h 126"/>
              <a:gd name="T26" fmla="*/ 6 w 82"/>
              <a:gd name="T27" fmla="*/ 91 h 126"/>
              <a:gd name="T28" fmla="*/ 43 w 82"/>
              <a:gd name="T29" fmla="*/ 89 h 126"/>
              <a:gd name="T30" fmla="*/ 43 w 82"/>
              <a:gd name="T31" fmla="*/ 94 h 126"/>
              <a:gd name="T32" fmla="*/ 6 w 82"/>
              <a:gd name="T33" fmla="*/ 91 h 126"/>
              <a:gd name="T34" fmla="*/ 8 w 82"/>
              <a:gd name="T35" fmla="*/ 84 h 126"/>
              <a:gd name="T36" fmla="*/ 8 w 82"/>
              <a:gd name="T37" fmla="*/ 80 h 126"/>
              <a:gd name="T38" fmla="*/ 75 w 82"/>
              <a:gd name="T39" fmla="*/ 82 h 126"/>
              <a:gd name="T40" fmla="*/ 74 w 82"/>
              <a:gd name="T41" fmla="*/ 75 h 126"/>
              <a:gd name="T42" fmla="*/ 6 w 82"/>
              <a:gd name="T43" fmla="*/ 73 h 126"/>
              <a:gd name="T44" fmla="*/ 74 w 82"/>
              <a:gd name="T45" fmla="*/ 71 h 126"/>
              <a:gd name="T46" fmla="*/ 74 w 82"/>
              <a:gd name="T47" fmla="*/ 75 h 126"/>
              <a:gd name="T48" fmla="*/ 8 w 82"/>
              <a:gd name="T49" fmla="*/ 66 h 126"/>
              <a:gd name="T50" fmla="*/ 8 w 82"/>
              <a:gd name="T51" fmla="*/ 62 h 126"/>
              <a:gd name="T52" fmla="*/ 75 w 82"/>
              <a:gd name="T53" fmla="*/ 64 h 126"/>
              <a:gd name="T54" fmla="*/ 74 w 82"/>
              <a:gd name="T55" fmla="*/ 58 h 126"/>
              <a:gd name="T56" fmla="*/ 6 w 82"/>
              <a:gd name="T57" fmla="*/ 56 h 126"/>
              <a:gd name="T58" fmla="*/ 74 w 82"/>
              <a:gd name="T59" fmla="*/ 54 h 126"/>
              <a:gd name="T60" fmla="*/ 74 w 82"/>
              <a:gd name="T61" fmla="*/ 58 h 126"/>
              <a:gd name="T62" fmla="*/ 8 w 82"/>
              <a:gd name="T63" fmla="*/ 49 h 126"/>
              <a:gd name="T64" fmla="*/ 8 w 82"/>
              <a:gd name="T65" fmla="*/ 45 h 126"/>
              <a:gd name="T66" fmla="*/ 75 w 82"/>
              <a:gd name="T67" fmla="*/ 47 h 126"/>
              <a:gd name="T68" fmla="*/ 74 w 82"/>
              <a:gd name="T69" fmla="*/ 40 h 126"/>
              <a:gd name="T70" fmla="*/ 6 w 82"/>
              <a:gd name="T71" fmla="*/ 38 h 126"/>
              <a:gd name="T72" fmla="*/ 74 w 82"/>
              <a:gd name="T73" fmla="*/ 36 h 126"/>
              <a:gd name="T74" fmla="*/ 74 w 82"/>
              <a:gd name="T75" fmla="*/ 40 h 126"/>
              <a:gd name="T76" fmla="*/ 60 w 82"/>
              <a:gd name="T77" fmla="*/ 24 h 126"/>
              <a:gd name="T78" fmla="*/ 69 w 82"/>
              <a:gd name="T79" fmla="*/ 14 h 126"/>
              <a:gd name="T80" fmla="*/ 69 w 82"/>
              <a:gd name="T81" fmla="*/ 24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3" name="Freeform 132"/>
          <p:cNvSpPr>
            <a:spLocks noEditPoints="1"/>
          </p:cNvSpPr>
          <p:nvPr/>
        </p:nvSpPr>
        <p:spPr bwMode="auto">
          <a:xfrm>
            <a:off x="4612217" y="3230033"/>
            <a:ext cx="421216" cy="423333"/>
          </a:xfrm>
          <a:custGeom>
            <a:avLst/>
            <a:gdLst>
              <a:gd name="T0" fmla="*/ 0 w 140"/>
              <a:gd name="T1" fmla="*/ 115 h 141"/>
              <a:gd name="T2" fmla="*/ 25 w 140"/>
              <a:gd name="T3" fmla="*/ 130 h 141"/>
              <a:gd name="T4" fmla="*/ 10 w 140"/>
              <a:gd name="T5" fmla="*/ 60 h 141"/>
              <a:gd name="T6" fmla="*/ 0 w 140"/>
              <a:gd name="T7" fmla="*/ 81 h 141"/>
              <a:gd name="T8" fmla="*/ 10 w 140"/>
              <a:gd name="T9" fmla="*/ 60 h 141"/>
              <a:gd name="T10" fmla="*/ 10 w 140"/>
              <a:gd name="T11" fmla="*/ 26 h 141"/>
              <a:gd name="T12" fmla="*/ 25 w 140"/>
              <a:gd name="T13" fmla="*/ 0 h 141"/>
              <a:gd name="T14" fmla="*/ 10 w 140"/>
              <a:gd name="T15" fmla="*/ 87 h 141"/>
              <a:gd name="T16" fmla="*/ 0 w 140"/>
              <a:gd name="T17" fmla="*/ 108 h 141"/>
              <a:gd name="T18" fmla="*/ 10 w 140"/>
              <a:gd name="T19" fmla="*/ 87 h 141"/>
              <a:gd name="T20" fmla="*/ 0 w 140"/>
              <a:gd name="T21" fmla="*/ 33 h 141"/>
              <a:gd name="T22" fmla="*/ 10 w 140"/>
              <a:gd name="T23" fmla="*/ 54 h 141"/>
              <a:gd name="T24" fmla="*/ 140 w 140"/>
              <a:gd name="T25" fmla="*/ 42 h 141"/>
              <a:gd name="T26" fmla="*/ 140 w 140"/>
              <a:gd name="T27" fmla="*/ 54 h 141"/>
              <a:gd name="T28" fmla="*/ 107 w 140"/>
              <a:gd name="T29" fmla="*/ 9 h 141"/>
              <a:gd name="T30" fmla="*/ 87 w 140"/>
              <a:gd name="T31" fmla="*/ 0 h 141"/>
              <a:gd name="T32" fmla="*/ 105 w 140"/>
              <a:gd name="T33" fmla="*/ 10 h 141"/>
              <a:gd name="T34" fmla="*/ 32 w 140"/>
              <a:gd name="T35" fmla="*/ 141 h 141"/>
              <a:gd name="T36" fmla="*/ 53 w 140"/>
              <a:gd name="T37" fmla="*/ 131 h 141"/>
              <a:gd name="T38" fmla="*/ 32 w 140"/>
              <a:gd name="T39" fmla="*/ 141 h 141"/>
              <a:gd name="T40" fmla="*/ 140 w 140"/>
              <a:gd name="T41" fmla="*/ 108 h 141"/>
              <a:gd name="T42" fmla="*/ 130 w 140"/>
              <a:gd name="T43" fmla="*/ 87 h 141"/>
              <a:gd name="T44" fmla="*/ 115 w 140"/>
              <a:gd name="T45" fmla="*/ 130 h 141"/>
              <a:gd name="T46" fmla="*/ 140 w 140"/>
              <a:gd name="T47" fmla="*/ 115 h 141"/>
              <a:gd name="T48" fmla="*/ 115 w 140"/>
              <a:gd name="T49" fmla="*/ 130 h 141"/>
              <a:gd name="T50" fmla="*/ 130 w 140"/>
              <a:gd name="T51" fmla="*/ 81 h 141"/>
              <a:gd name="T52" fmla="*/ 140 w 140"/>
              <a:gd name="T53" fmla="*/ 60 h 141"/>
              <a:gd name="T54" fmla="*/ 32 w 140"/>
              <a:gd name="T55" fmla="*/ 10 h 141"/>
              <a:gd name="T56" fmla="*/ 53 w 140"/>
              <a:gd name="T57" fmla="*/ 0 h 141"/>
              <a:gd name="T58" fmla="*/ 32 w 140"/>
              <a:gd name="T59" fmla="*/ 10 h 141"/>
              <a:gd name="T60" fmla="*/ 80 w 140"/>
              <a:gd name="T61" fmla="*/ 10 h 141"/>
              <a:gd name="T62" fmla="*/ 60 w 140"/>
              <a:gd name="T63" fmla="*/ 0 h 141"/>
              <a:gd name="T64" fmla="*/ 60 w 140"/>
              <a:gd name="T65" fmla="*/ 141 h 141"/>
              <a:gd name="T66" fmla="*/ 80 w 140"/>
              <a:gd name="T67" fmla="*/ 131 h 141"/>
              <a:gd name="T68" fmla="*/ 60 w 140"/>
              <a:gd name="T69" fmla="*/ 141 h 141"/>
              <a:gd name="T70" fmla="*/ 107 w 140"/>
              <a:gd name="T71" fmla="*/ 141 h 141"/>
              <a:gd name="T72" fmla="*/ 87 w 140"/>
              <a:gd name="T73" fmla="*/ 131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4" name="Freeform 133"/>
          <p:cNvSpPr/>
          <p:nvPr/>
        </p:nvSpPr>
        <p:spPr bwMode="auto">
          <a:xfrm>
            <a:off x="4660900" y="3172884"/>
            <a:ext cx="461433" cy="400049"/>
          </a:xfrm>
          <a:custGeom>
            <a:avLst/>
            <a:gdLst>
              <a:gd name="T0" fmla="*/ 150 w 154"/>
              <a:gd name="T1" fmla="*/ 0 h 133"/>
              <a:gd name="T2" fmla="*/ 54 w 154"/>
              <a:gd name="T3" fmla="*/ 84 h 133"/>
              <a:gd name="T4" fmla="*/ 17 w 154"/>
              <a:gd name="T5" fmla="*/ 54 h 133"/>
              <a:gd name="T6" fmla="*/ 0 w 154"/>
              <a:gd name="T7" fmla="*/ 68 h 133"/>
              <a:gd name="T8" fmla="*/ 65 w 154"/>
              <a:gd name="T9" fmla="*/ 133 h 133"/>
              <a:gd name="T10" fmla="*/ 154 w 154"/>
              <a:gd name="T11" fmla="*/ 9 h 133"/>
              <a:gd name="T12" fmla="*/ 150 w 154"/>
              <a:gd name="T13" fmla="*/ 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5" name="Freeform 134"/>
          <p:cNvSpPr/>
          <p:nvPr/>
        </p:nvSpPr>
        <p:spPr bwMode="auto">
          <a:xfrm>
            <a:off x="5410200" y="3145367"/>
            <a:ext cx="522817" cy="499533"/>
          </a:xfrm>
          <a:custGeom>
            <a:avLst/>
            <a:gdLst>
              <a:gd name="T0" fmla="*/ 174 w 174"/>
              <a:gd name="T1" fmla="*/ 139 h 166"/>
              <a:gd name="T2" fmla="*/ 153 w 174"/>
              <a:gd name="T3" fmla="*/ 126 h 166"/>
              <a:gd name="T4" fmla="*/ 126 w 174"/>
              <a:gd name="T5" fmla="*/ 115 h 166"/>
              <a:gd name="T6" fmla="*/ 118 w 174"/>
              <a:gd name="T7" fmla="*/ 112 h 166"/>
              <a:gd name="T8" fmla="*/ 111 w 174"/>
              <a:gd name="T9" fmla="*/ 100 h 166"/>
              <a:gd name="T10" fmla="*/ 106 w 174"/>
              <a:gd name="T11" fmla="*/ 100 h 166"/>
              <a:gd name="T12" fmla="*/ 111 w 174"/>
              <a:gd name="T13" fmla="*/ 90 h 166"/>
              <a:gd name="T14" fmla="*/ 113 w 174"/>
              <a:gd name="T15" fmla="*/ 79 h 166"/>
              <a:gd name="T16" fmla="*/ 118 w 174"/>
              <a:gd name="T17" fmla="*/ 74 h 166"/>
              <a:gd name="T18" fmla="*/ 121 w 174"/>
              <a:gd name="T19" fmla="*/ 67 h 166"/>
              <a:gd name="T20" fmla="*/ 120 w 174"/>
              <a:gd name="T21" fmla="*/ 54 h 166"/>
              <a:gd name="T22" fmla="*/ 118 w 174"/>
              <a:gd name="T23" fmla="*/ 49 h 166"/>
              <a:gd name="T24" fmla="*/ 119 w 174"/>
              <a:gd name="T25" fmla="*/ 32 h 166"/>
              <a:gd name="T26" fmla="*/ 118 w 174"/>
              <a:gd name="T27" fmla="*/ 20 h 166"/>
              <a:gd name="T28" fmla="*/ 113 w 174"/>
              <a:gd name="T29" fmla="*/ 13 h 166"/>
              <a:gd name="T30" fmla="*/ 108 w 174"/>
              <a:gd name="T31" fmla="*/ 12 h 166"/>
              <a:gd name="T32" fmla="*/ 104 w 174"/>
              <a:gd name="T33" fmla="*/ 9 h 166"/>
              <a:gd name="T34" fmla="*/ 67 w 174"/>
              <a:gd name="T35" fmla="*/ 9 h 166"/>
              <a:gd name="T36" fmla="*/ 54 w 174"/>
              <a:gd name="T37" fmla="*/ 48 h 166"/>
              <a:gd name="T38" fmla="*/ 52 w 174"/>
              <a:gd name="T39" fmla="*/ 57 h 166"/>
              <a:gd name="T40" fmla="*/ 57 w 174"/>
              <a:gd name="T41" fmla="*/ 76 h 166"/>
              <a:gd name="T42" fmla="*/ 60 w 174"/>
              <a:gd name="T43" fmla="*/ 77 h 166"/>
              <a:gd name="T44" fmla="*/ 62 w 174"/>
              <a:gd name="T45" fmla="*/ 91 h 166"/>
              <a:gd name="T46" fmla="*/ 67 w 174"/>
              <a:gd name="T47" fmla="*/ 99 h 166"/>
              <a:gd name="T48" fmla="*/ 63 w 174"/>
              <a:gd name="T49" fmla="*/ 100 h 166"/>
              <a:gd name="T50" fmla="*/ 56 w 174"/>
              <a:gd name="T51" fmla="*/ 112 h 166"/>
              <a:gd name="T52" fmla="*/ 48 w 174"/>
              <a:gd name="T53" fmla="*/ 115 h 166"/>
              <a:gd name="T54" fmla="*/ 21 w 174"/>
              <a:gd name="T55" fmla="*/ 126 h 166"/>
              <a:gd name="T56" fmla="*/ 0 w 174"/>
              <a:gd name="T57" fmla="*/ 139 h 166"/>
              <a:gd name="T58" fmla="*/ 0 w 174"/>
              <a:gd name="T59" fmla="*/ 166 h 166"/>
              <a:gd name="T60" fmla="*/ 76 w 174"/>
              <a:gd name="T61" fmla="*/ 166 h 166"/>
              <a:gd name="T62" fmla="*/ 82 w 174"/>
              <a:gd name="T63" fmla="*/ 127 h 166"/>
              <a:gd name="T64" fmla="*/ 77 w 174"/>
              <a:gd name="T65" fmla="*/ 117 h 166"/>
              <a:gd name="T66" fmla="*/ 88 w 174"/>
              <a:gd name="T67" fmla="*/ 112 h 166"/>
              <a:gd name="T68" fmla="*/ 97 w 174"/>
              <a:gd name="T69" fmla="*/ 117 h 166"/>
              <a:gd name="T70" fmla="*/ 92 w 174"/>
              <a:gd name="T71" fmla="*/ 128 h 166"/>
              <a:gd name="T72" fmla="*/ 101 w 174"/>
              <a:gd name="T73" fmla="*/ 166 h 166"/>
              <a:gd name="T74" fmla="*/ 174 w 174"/>
              <a:gd name="T75" fmla="*/ 166 h 166"/>
              <a:gd name="T76" fmla="*/ 174 w 174"/>
              <a:gd name="T77" fmla="*/ 139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6" name="Freeform 135"/>
          <p:cNvSpPr/>
          <p:nvPr/>
        </p:nvSpPr>
        <p:spPr bwMode="auto">
          <a:xfrm>
            <a:off x="6191251" y="3151717"/>
            <a:ext cx="543983" cy="546100"/>
          </a:xfrm>
          <a:custGeom>
            <a:avLst/>
            <a:gdLst>
              <a:gd name="T0" fmla="*/ 179 w 181"/>
              <a:gd name="T1" fmla="*/ 120 h 182"/>
              <a:gd name="T2" fmla="*/ 176 w 181"/>
              <a:gd name="T3" fmla="*/ 103 h 182"/>
              <a:gd name="T4" fmla="*/ 159 w 181"/>
              <a:gd name="T5" fmla="*/ 100 h 182"/>
              <a:gd name="T6" fmla="*/ 135 w 181"/>
              <a:gd name="T7" fmla="*/ 75 h 182"/>
              <a:gd name="T8" fmla="*/ 142 w 181"/>
              <a:gd name="T9" fmla="*/ 68 h 182"/>
              <a:gd name="T10" fmla="*/ 115 w 181"/>
              <a:gd name="T11" fmla="*/ 40 h 182"/>
              <a:gd name="T12" fmla="*/ 107 w 181"/>
              <a:gd name="T13" fmla="*/ 48 h 182"/>
              <a:gd name="T14" fmla="*/ 84 w 181"/>
              <a:gd name="T15" fmla="*/ 25 h 182"/>
              <a:gd name="T16" fmla="*/ 81 w 181"/>
              <a:gd name="T17" fmla="*/ 7 h 182"/>
              <a:gd name="T18" fmla="*/ 59 w 181"/>
              <a:gd name="T19" fmla="*/ 7 h 182"/>
              <a:gd name="T20" fmla="*/ 59 w 181"/>
              <a:gd name="T21" fmla="*/ 29 h 182"/>
              <a:gd name="T22" fmla="*/ 75 w 181"/>
              <a:gd name="T23" fmla="*/ 33 h 182"/>
              <a:gd name="T24" fmla="*/ 97 w 181"/>
              <a:gd name="T25" fmla="*/ 55 h 182"/>
              <a:gd name="T26" fmla="*/ 69 w 181"/>
              <a:gd name="T27" fmla="*/ 49 h 182"/>
              <a:gd name="T28" fmla="*/ 26 w 181"/>
              <a:gd name="T29" fmla="*/ 63 h 182"/>
              <a:gd name="T30" fmla="*/ 6 w 181"/>
              <a:gd name="T31" fmla="*/ 66 h 182"/>
              <a:gd name="T32" fmla="*/ 6 w 181"/>
              <a:gd name="T33" fmla="*/ 88 h 182"/>
              <a:gd name="T34" fmla="*/ 29 w 181"/>
              <a:gd name="T35" fmla="*/ 88 h 182"/>
              <a:gd name="T36" fmla="*/ 33 w 181"/>
              <a:gd name="T37" fmla="*/ 72 h 182"/>
              <a:gd name="T38" fmla="*/ 69 w 181"/>
              <a:gd name="T39" fmla="*/ 60 h 182"/>
              <a:gd name="T40" fmla="*/ 91 w 181"/>
              <a:gd name="T41" fmla="*/ 64 h 182"/>
              <a:gd name="T42" fmla="*/ 87 w 181"/>
              <a:gd name="T43" fmla="*/ 68 h 182"/>
              <a:gd name="T44" fmla="*/ 115 w 181"/>
              <a:gd name="T45" fmla="*/ 96 h 182"/>
              <a:gd name="T46" fmla="*/ 120 w 181"/>
              <a:gd name="T47" fmla="*/ 90 h 182"/>
              <a:gd name="T48" fmla="*/ 129 w 181"/>
              <a:gd name="T49" fmla="*/ 120 h 182"/>
              <a:gd name="T50" fmla="*/ 121 w 181"/>
              <a:gd name="T51" fmla="*/ 149 h 182"/>
              <a:gd name="T52" fmla="*/ 105 w 181"/>
              <a:gd name="T53" fmla="*/ 153 h 182"/>
              <a:gd name="T54" fmla="*/ 105 w 181"/>
              <a:gd name="T55" fmla="*/ 176 h 182"/>
              <a:gd name="T56" fmla="*/ 127 w 181"/>
              <a:gd name="T57" fmla="*/ 176 h 182"/>
              <a:gd name="T58" fmla="*/ 130 w 181"/>
              <a:gd name="T59" fmla="*/ 157 h 182"/>
              <a:gd name="T60" fmla="*/ 140 w 181"/>
              <a:gd name="T61" fmla="*/ 120 h 182"/>
              <a:gd name="T62" fmla="*/ 134 w 181"/>
              <a:gd name="T63" fmla="*/ 92 h 182"/>
              <a:gd name="T64" fmla="*/ 150 w 181"/>
              <a:gd name="T65" fmla="*/ 108 h 182"/>
              <a:gd name="T66" fmla="*/ 153 w 181"/>
              <a:gd name="T67" fmla="*/ 126 h 182"/>
              <a:gd name="T68" fmla="*/ 176 w 181"/>
              <a:gd name="T69" fmla="*/ 126 h 182"/>
              <a:gd name="T70" fmla="*/ 179 w 181"/>
              <a:gd name="T71" fmla="*/ 120 h 182"/>
              <a:gd name="T72" fmla="*/ 179 w 181"/>
              <a:gd name="T73" fmla="*/ 12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7" name="Freeform 136"/>
          <p:cNvSpPr/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32 w 105"/>
              <a:gd name="T1" fmla="*/ 118 h 118"/>
              <a:gd name="T2" fmla="*/ 1 w 105"/>
              <a:gd name="T3" fmla="*/ 105 h 118"/>
              <a:gd name="T4" fmla="*/ 1 w 105"/>
              <a:gd name="T5" fmla="*/ 105 h 118"/>
              <a:gd name="T6" fmla="*/ 0 w 105"/>
              <a:gd name="T7" fmla="*/ 104 h 118"/>
              <a:gd name="T8" fmla="*/ 19 w 105"/>
              <a:gd name="T9" fmla="*/ 85 h 118"/>
              <a:gd name="T10" fmla="*/ 20 w 105"/>
              <a:gd name="T11" fmla="*/ 86 h 118"/>
              <a:gd name="T12" fmla="*/ 32 w 105"/>
              <a:gd name="T13" fmla="*/ 91 h 118"/>
              <a:gd name="T14" fmla="*/ 32 w 105"/>
              <a:gd name="T15" fmla="*/ 91 h 118"/>
              <a:gd name="T16" fmla="*/ 43 w 105"/>
              <a:gd name="T17" fmla="*/ 86 h 118"/>
              <a:gd name="T18" fmla="*/ 43 w 105"/>
              <a:gd name="T19" fmla="*/ 86 h 118"/>
              <a:gd name="T20" fmla="*/ 74 w 105"/>
              <a:gd name="T21" fmla="*/ 56 h 118"/>
              <a:gd name="T22" fmla="*/ 79 w 105"/>
              <a:gd name="T23" fmla="*/ 44 h 118"/>
              <a:gd name="T24" fmla="*/ 79 w 105"/>
              <a:gd name="T25" fmla="*/ 44 h 118"/>
              <a:gd name="T26" fmla="*/ 74 w 105"/>
              <a:gd name="T27" fmla="*/ 33 h 118"/>
              <a:gd name="T28" fmla="*/ 74 w 105"/>
              <a:gd name="T29" fmla="*/ 33 h 118"/>
              <a:gd name="T30" fmla="*/ 73 w 105"/>
              <a:gd name="T31" fmla="*/ 31 h 118"/>
              <a:gd name="T32" fmla="*/ 61 w 105"/>
              <a:gd name="T33" fmla="*/ 27 h 118"/>
              <a:gd name="T34" fmla="*/ 61 w 105"/>
              <a:gd name="T35" fmla="*/ 27 h 118"/>
              <a:gd name="T36" fmla="*/ 49 w 105"/>
              <a:gd name="T37" fmla="*/ 31 h 118"/>
              <a:gd name="T38" fmla="*/ 49 w 105"/>
              <a:gd name="T39" fmla="*/ 31 h 118"/>
              <a:gd name="T40" fmla="*/ 37 w 105"/>
              <a:gd name="T41" fmla="*/ 44 h 118"/>
              <a:gd name="T42" fmla="*/ 18 w 105"/>
              <a:gd name="T43" fmla="*/ 44 h 118"/>
              <a:gd name="T44" fmla="*/ 18 w 105"/>
              <a:gd name="T45" fmla="*/ 44 h 118"/>
              <a:gd name="T46" fmla="*/ 18 w 105"/>
              <a:gd name="T47" fmla="*/ 25 h 118"/>
              <a:gd name="T48" fmla="*/ 18 w 105"/>
              <a:gd name="T49" fmla="*/ 25 h 118"/>
              <a:gd name="T50" fmla="*/ 31 w 105"/>
              <a:gd name="T51" fmla="*/ 13 h 118"/>
              <a:gd name="T52" fmla="*/ 61 w 105"/>
              <a:gd name="T53" fmla="*/ 0 h 118"/>
              <a:gd name="T54" fmla="*/ 61 w 105"/>
              <a:gd name="T55" fmla="*/ 0 h 118"/>
              <a:gd name="T56" fmla="*/ 91 w 105"/>
              <a:gd name="T57" fmla="*/ 13 h 118"/>
              <a:gd name="T58" fmla="*/ 91 w 105"/>
              <a:gd name="T59" fmla="*/ 13 h 118"/>
              <a:gd name="T60" fmla="*/ 93 w 105"/>
              <a:gd name="T61" fmla="*/ 14 h 118"/>
              <a:gd name="T62" fmla="*/ 105 w 105"/>
              <a:gd name="T63" fmla="*/ 44 h 118"/>
              <a:gd name="T64" fmla="*/ 105 w 105"/>
              <a:gd name="T65" fmla="*/ 44 h 118"/>
              <a:gd name="T66" fmla="*/ 93 w 105"/>
              <a:gd name="T67" fmla="*/ 74 h 118"/>
              <a:gd name="T68" fmla="*/ 93 w 105"/>
              <a:gd name="T69" fmla="*/ 74 h 118"/>
              <a:gd name="T70" fmla="*/ 62 w 105"/>
              <a:gd name="T71" fmla="*/ 105 h 118"/>
              <a:gd name="T72" fmla="*/ 32 w 105"/>
              <a:gd name="T73" fmla="*/ 118 h 118"/>
              <a:gd name="T74" fmla="*/ 32 w 105"/>
              <a:gd name="T75" fmla="*/ 118 h 118"/>
              <a:gd name="T76" fmla="*/ 32 w 105"/>
              <a:gd name="T77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8" name="Freeform 137"/>
          <p:cNvSpPr/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44 w 105"/>
              <a:gd name="T1" fmla="*/ 118 h 118"/>
              <a:gd name="T2" fmla="*/ 14 w 105"/>
              <a:gd name="T3" fmla="*/ 105 h 118"/>
              <a:gd name="T4" fmla="*/ 14 w 105"/>
              <a:gd name="T5" fmla="*/ 105 h 118"/>
              <a:gd name="T6" fmla="*/ 12 w 105"/>
              <a:gd name="T7" fmla="*/ 104 h 118"/>
              <a:gd name="T8" fmla="*/ 0 w 105"/>
              <a:gd name="T9" fmla="*/ 74 h 118"/>
              <a:gd name="T10" fmla="*/ 0 w 105"/>
              <a:gd name="T11" fmla="*/ 74 h 118"/>
              <a:gd name="T12" fmla="*/ 12 w 105"/>
              <a:gd name="T13" fmla="*/ 44 h 118"/>
              <a:gd name="T14" fmla="*/ 12 w 105"/>
              <a:gd name="T15" fmla="*/ 44 h 118"/>
              <a:gd name="T16" fmla="*/ 43 w 105"/>
              <a:gd name="T17" fmla="*/ 13 h 118"/>
              <a:gd name="T18" fmla="*/ 73 w 105"/>
              <a:gd name="T19" fmla="*/ 0 h 118"/>
              <a:gd name="T20" fmla="*/ 73 w 105"/>
              <a:gd name="T21" fmla="*/ 0 h 118"/>
              <a:gd name="T22" fmla="*/ 98 w 105"/>
              <a:gd name="T23" fmla="*/ 8 h 118"/>
              <a:gd name="T24" fmla="*/ 98 w 105"/>
              <a:gd name="T25" fmla="*/ 8 h 118"/>
              <a:gd name="T26" fmla="*/ 101 w 105"/>
              <a:gd name="T27" fmla="*/ 10 h 118"/>
              <a:gd name="T28" fmla="*/ 101 w 105"/>
              <a:gd name="T29" fmla="*/ 10 h 118"/>
              <a:gd name="T30" fmla="*/ 104 w 105"/>
              <a:gd name="T31" fmla="*/ 13 h 118"/>
              <a:gd name="T32" fmla="*/ 105 w 105"/>
              <a:gd name="T33" fmla="*/ 14 h 118"/>
              <a:gd name="T34" fmla="*/ 105 w 105"/>
              <a:gd name="T35" fmla="*/ 14 h 118"/>
              <a:gd name="T36" fmla="*/ 105 w 105"/>
              <a:gd name="T37" fmla="*/ 14 h 118"/>
              <a:gd name="T38" fmla="*/ 86 w 105"/>
              <a:gd name="T39" fmla="*/ 33 h 118"/>
              <a:gd name="T40" fmla="*/ 86 w 105"/>
              <a:gd name="T41" fmla="*/ 33 h 118"/>
              <a:gd name="T42" fmla="*/ 85 w 105"/>
              <a:gd name="T43" fmla="*/ 32 h 118"/>
              <a:gd name="T44" fmla="*/ 73 w 105"/>
              <a:gd name="T45" fmla="*/ 27 h 118"/>
              <a:gd name="T46" fmla="*/ 73 w 105"/>
              <a:gd name="T47" fmla="*/ 27 h 118"/>
              <a:gd name="T48" fmla="*/ 62 w 105"/>
              <a:gd name="T49" fmla="*/ 32 h 118"/>
              <a:gd name="T50" fmla="*/ 62 w 105"/>
              <a:gd name="T51" fmla="*/ 32 h 118"/>
              <a:gd name="T52" fmla="*/ 31 w 105"/>
              <a:gd name="T53" fmla="*/ 62 h 118"/>
              <a:gd name="T54" fmla="*/ 26 w 105"/>
              <a:gd name="T55" fmla="*/ 74 h 118"/>
              <a:gd name="T56" fmla="*/ 26 w 105"/>
              <a:gd name="T57" fmla="*/ 74 h 118"/>
              <a:gd name="T58" fmla="*/ 31 w 105"/>
              <a:gd name="T59" fmla="*/ 85 h 118"/>
              <a:gd name="T60" fmla="*/ 31 w 105"/>
              <a:gd name="T61" fmla="*/ 85 h 118"/>
              <a:gd name="T62" fmla="*/ 32 w 105"/>
              <a:gd name="T63" fmla="*/ 87 h 118"/>
              <a:gd name="T64" fmla="*/ 44 w 105"/>
              <a:gd name="T65" fmla="*/ 91 h 118"/>
              <a:gd name="T66" fmla="*/ 44 w 105"/>
              <a:gd name="T67" fmla="*/ 91 h 118"/>
              <a:gd name="T68" fmla="*/ 56 w 105"/>
              <a:gd name="T69" fmla="*/ 87 h 118"/>
              <a:gd name="T70" fmla="*/ 56 w 105"/>
              <a:gd name="T71" fmla="*/ 87 h 118"/>
              <a:gd name="T72" fmla="*/ 69 w 105"/>
              <a:gd name="T73" fmla="*/ 73 h 118"/>
              <a:gd name="T74" fmla="*/ 87 w 105"/>
              <a:gd name="T75" fmla="*/ 73 h 118"/>
              <a:gd name="T76" fmla="*/ 87 w 105"/>
              <a:gd name="T77" fmla="*/ 73 h 118"/>
              <a:gd name="T78" fmla="*/ 87 w 105"/>
              <a:gd name="T79" fmla="*/ 92 h 118"/>
              <a:gd name="T80" fmla="*/ 87 w 105"/>
              <a:gd name="T81" fmla="*/ 92 h 118"/>
              <a:gd name="T82" fmla="*/ 74 w 105"/>
              <a:gd name="T83" fmla="*/ 105 h 118"/>
              <a:gd name="T84" fmla="*/ 44 w 105"/>
              <a:gd name="T85" fmla="*/ 118 h 118"/>
              <a:gd name="T86" fmla="*/ 44 w 105"/>
              <a:gd name="T87" fmla="*/ 118 h 118"/>
              <a:gd name="T88" fmla="*/ 44 w 105"/>
              <a:gd name="T89" fmla="*/ 118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9" name="Freeform 138"/>
          <p:cNvSpPr>
            <a:spLocks noEditPoints="1"/>
          </p:cNvSpPr>
          <p:nvPr/>
        </p:nvSpPr>
        <p:spPr bwMode="auto">
          <a:xfrm>
            <a:off x="8034867" y="3238500"/>
            <a:ext cx="298451" cy="444500"/>
          </a:xfrm>
          <a:custGeom>
            <a:avLst/>
            <a:gdLst>
              <a:gd name="T0" fmla="*/ 82 w 100"/>
              <a:gd name="T1" fmla="*/ 37 h 148"/>
              <a:gd name="T2" fmla="*/ 82 w 100"/>
              <a:gd name="T3" fmla="*/ 0 h 148"/>
              <a:gd name="T4" fmla="*/ 18 w 100"/>
              <a:gd name="T5" fmla="*/ 0 h 148"/>
              <a:gd name="T6" fmla="*/ 18 w 100"/>
              <a:gd name="T7" fmla="*/ 37 h 148"/>
              <a:gd name="T8" fmla="*/ 0 w 100"/>
              <a:gd name="T9" fmla="*/ 76 h 148"/>
              <a:gd name="T10" fmla="*/ 18 w 100"/>
              <a:gd name="T11" fmla="*/ 115 h 148"/>
              <a:gd name="T12" fmla="*/ 18 w 100"/>
              <a:gd name="T13" fmla="*/ 148 h 148"/>
              <a:gd name="T14" fmla="*/ 82 w 100"/>
              <a:gd name="T15" fmla="*/ 148 h 148"/>
              <a:gd name="T16" fmla="*/ 82 w 100"/>
              <a:gd name="T17" fmla="*/ 115 h 148"/>
              <a:gd name="T18" fmla="*/ 100 w 100"/>
              <a:gd name="T19" fmla="*/ 76 h 148"/>
              <a:gd name="T20" fmla="*/ 82 w 100"/>
              <a:gd name="T21" fmla="*/ 37 h 148"/>
              <a:gd name="T22" fmla="*/ 78 w 100"/>
              <a:gd name="T23" fmla="*/ 104 h 148"/>
              <a:gd name="T24" fmla="*/ 50 w 100"/>
              <a:gd name="T25" fmla="*/ 115 h 148"/>
              <a:gd name="T26" fmla="*/ 22 w 100"/>
              <a:gd name="T27" fmla="*/ 104 h 148"/>
              <a:gd name="T28" fmla="*/ 11 w 100"/>
              <a:gd name="T29" fmla="*/ 76 h 148"/>
              <a:gd name="T30" fmla="*/ 22 w 100"/>
              <a:gd name="T31" fmla="*/ 48 h 148"/>
              <a:gd name="T32" fmla="*/ 50 w 100"/>
              <a:gd name="T33" fmla="*/ 37 h 148"/>
              <a:gd name="T34" fmla="*/ 78 w 100"/>
              <a:gd name="T35" fmla="*/ 48 h 148"/>
              <a:gd name="T36" fmla="*/ 89 w 100"/>
              <a:gd name="T37" fmla="*/ 76 h 148"/>
              <a:gd name="T38" fmla="*/ 78 w 100"/>
              <a:gd name="T39" fmla="*/ 104 h 148"/>
              <a:gd name="T40" fmla="*/ 55 w 100"/>
              <a:gd name="T41" fmla="*/ 70 h 148"/>
              <a:gd name="T42" fmla="*/ 55 w 100"/>
              <a:gd name="T43" fmla="*/ 50 h 148"/>
              <a:gd name="T44" fmla="*/ 44 w 100"/>
              <a:gd name="T45" fmla="*/ 50 h 148"/>
              <a:gd name="T46" fmla="*/ 44 w 100"/>
              <a:gd name="T47" fmla="*/ 81 h 148"/>
              <a:gd name="T48" fmla="*/ 81 w 100"/>
              <a:gd name="T49" fmla="*/ 81 h 148"/>
              <a:gd name="T50" fmla="*/ 81 w 100"/>
              <a:gd name="T51" fmla="*/ 70 h 148"/>
              <a:gd name="T52" fmla="*/ 55 w 100"/>
              <a:gd name="T53" fmla="*/ 70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0" name="Freeform 139"/>
          <p:cNvSpPr>
            <a:spLocks noEditPoints="1"/>
          </p:cNvSpPr>
          <p:nvPr/>
        </p:nvSpPr>
        <p:spPr bwMode="auto">
          <a:xfrm>
            <a:off x="8788400" y="3230033"/>
            <a:ext cx="522817" cy="391584"/>
          </a:xfrm>
          <a:custGeom>
            <a:avLst/>
            <a:gdLst>
              <a:gd name="T0" fmla="*/ 160 w 174"/>
              <a:gd name="T1" fmla="*/ 97 h 130"/>
              <a:gd name="T2" fmla="*/ 14 w 174"/>
              <a:gd name="T3" fmla="*/ 97 h 130"/>
              <a:gd name="T4" fmla="*/ 3 w 174"/>
              <a:gd name="T5" fmla="*/ 118 h 130"/>
              <a:gd name="T6" fmla="*/ 171 w 174"/>
              <a:gd name="T7" fmla="*/ 118 h 130"/>
              <a:gd name="T8" fmla="*/ 160 w 174"/>
              <a:gd name="T9" fmla="*/ 97 h 130"/>
              <a:gd name="T10" fmla="*/ 69 w 174"/>
              <a:gd name="T11" fmla="*/ 113 h 130"/>
              <a:gd name="T12" fmla="*/ 73 w 174"/>
              <a:gd name="T13" fmla="*/ 105 h 130"/>
              <a:gd name="T14" fmla="*/ 101 w 174"/>
              <a:gd name="T15" fmla="*/ 105 h 130"/>
              <a:gd name="T16" fmla="*/ 105 w 174"/>
              <a:gd name="T17" fmla="*/ 113 h 130"/>
              <a:gd name="T18" fmla="*/ 69 w 174"/>
              <a:gd name="T19" fmla="*/ 113 h 130"/>
              <a:gd name="T20" fmla="*/ 157 w 174"/>
              <a:gd name="T21" fmla="*/ 92 h 130"/>
              <a:gd name="T22" fmla="*/ 157 w 174"/>
              <a:gd name="T23" fmla="*/ 92 h 130"/>
              <a:gd name="T24" fmla="*/ 157 w 174"/>
              <a:gd name="T25" fmla="*/ 91 h 130"/>
              <a:gd name="T26" fmla="*/ 157 w 174"/>
              <a:gd name="T27" fmla="*/ 4 h 130"/>
              <a:gd name="T28" fmla="*/ 153 w 174"/>
              <a:gd name="T29" fmla="*/ 0 h 130"/>
              <a:gd name="T30" fmla="*/ 21 w 174"/>
              <a:gd name="T31" fmla="*/ 0 h 130"/>
              <a:gd name="T32" fmla="*/ 17 w 174"/>
              <a:gd name="T33" fmla="*/ 4 h 130"/>
              <a:gd name="T34" fmla="*/ 17 w 174"/>
              <a:gd name="T35" fmla="*/ 91 h 130"/>
              <a:gd name="T36" fmla="*/ 17 w 174"/>
              <a:gd name="T37" fmla="*/ 92 h 130"/>
              <a:gd name="T38" fmla="*/ 17 w 174"/>
              <a:gd name="T39" fmla="*/ 92 h 130"/>
              <a:gd name="T40" fmla="*/ 16 w 174"/>
              <a:gd name="T41" fmla="*/ 92 h 130"/>
              <a:gd name="T42" fmla="*/ 158 w 174"/>
              <a:gd name="T43" fmla="*/ 92 h 130"/>
              <a:gd name="T44" fmla="*/ 157 w 174"/>
              <a:gd name="T45" fmla="*/ 92 h 130"/>
              <a:gd name="T46" fmla="*/ 147 w 174"/>
              <a:gd name="T47" fmla="*/ 85 h 130"/>
              <a:gd name="T48" fmla="*/ 27 w 174"/>
              <a:gd name="T49" fmla="*/ 85 h 130"/>
              <a:gd name="T50" fmla="*/ 27 w 174"/>
              <a:gd name="T51" fmla="*/ 10 h 130"/>
              <a:gd name="T52" fmla="*/ 147 w 174"/>
              <a:gd name="T53" fmla="*/ 10 h 130"/>
              <a:gd name="T54" fmla="*/ 147 w 174"/>
              <a:gd name="T55" fmla="*/ 85 h 130"/>
              <a:gd name="T56" fmla="*/ 173 w 174"/>
              <a:gd name="T57" fmla="*/ 123 h 130"/>
              <a:gd name="T58" fmla="*/ 1 w 174"/>
              <a:gd name="T59" fmla="*/ 123 h 130"/>
              <a:gd name="T60" fmla="*/ 0 w 174"/>
              <a:gd name="T61" fmla="*/ 124 h 130"/>
              <a:gd name="T62" fmla="*/ 4 w 174"/>
              <a:gd name="T63" fmla="*/ 130 h 130"/>
              <a:gd name="T64" fmla="*/ 170 w 174"/>
              <a:gd name="T65" fmla="*/ 130 h 130"/>
              <a:gd name="T66" fmla="*/ 174 w 174"/>
              <a:gd name="T67" fmla="*/ 124 h 130"/>
              <a:gd name="T68" fmla="*/ 173 w 174"/>
              <a:gd name="T69" fmla="*/ 123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1" name="Freeform 140"/>
          <p:cNvSpPr/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108 w 113"/>
              <a:gd name="T1" fmla="*/ 59 h 138"/>
              <a:gd name="T2" fmla="*/ 101 w 113"/>
              <a:gd name="T3" fmla="*/ 56 h 138"/>
              <a:gd name="T4" fmla="*/ 98 w 113"/>
              <a:gd name="T5" fmla="*/ 57 h 138"/>
              <a:gd name="T6" fmla="*/ 98 w 113"/>
              <a:gd name="T7" fmla="*/ 57 h 138"/>
              <a:gd name="T8" fmla="*/ 98 w 113"/>
              <a:gd name="T9" fmla="*/ 57 h 138"/>
              <a:gd name="T10" fmla="*/ 98 w 113"/>
              <a:gd name="T11" fmla="*/ 56 h 138"/>
              <a:gd name="T12" fmla="*/ 99 w 113"/>
              <a:gd name="T13" fmla="*/ 53 h 138"/>
              <a:gd name="T14" fmla="*/ 89 w 113"/>
              <a:gd name="T15" fmla="*/ 43 h 138"/>
              <a:gd name="T16" fmla="*/ 86 w 113"/>
              <a:gd name="T17" fmla="*/ 43 h 138"/>
              <a:gd name="T18" fmla="*/ 78 w 113"/>
              <a:gd name="T19" fmla="*/ 50 h 138"/>
              <a:gd name="T20" fmla="*/ 78 w 113"/>
              <a:gd name="T21" fmla="*/ 50 h 138"/>
              <a:gd name="T22" fmla="*/ 77 w 113"/>
              <a:gd name="T23" fmla="*/ 44 h 138"/>
              <a:gd name="T24" fmla="*/ 77 w 113"/>
              <a:gd name="T25" fmla="*/ 44 h 138"/>
              <a:gd name="T26" fmla="*/ 77 w 113"/>
              <a:gd name="T27" fmla="*/ 44 h 138"/>
              <a:gd name="T28" fmla="*/ 68 w 113"/>
              <a:gd name="T29" fmla="*/ 37 h 138"/>
              <a:gd name="T30" fmla="*/ 66 w 113"/>
              <a:gd name="T31" fmla="*/ 37 h 138"/>
              <a:gd name="T32" fmla="*/ 56 w 113"/>
              <a:gd name="T33" fmla="*/ 46 h 138"/>
              <a:gd name="T34" fmla="*/ 56 w 113"/>
              <a:gd name="T35" fmla="*/ 47 h 138"/>
              <a:gd name="T36" fmla="*/ 55 w 113"/>
              <a:gd name="T37" fmla="*/ 48 h 138"/>
              <a:gd name="T38" fmla="*/ 55 w 113"/>
              <a:gd name="T39" fmla="*/ 10 h 138"/>
              <a:gd name="T40" fmla="*/ 55 w 113"/>
              <a:gd name="T41" fmla="*/ 10 h 138"/>
              <a:gd name="T42" fmla="*/ 55 w 113"/>
              <a:gd name="T43" fmla="*/ 10 h 138"/>
              <a:gd name="T44" fmla="*/ 44 w 113"/>
              <a:gd name="T45" fmla="*/ 0 h 138"/>
              <a:gd name="T46" fmla="*/ 44 w 113"/>
              <a:gd name="T47" fmla="*/ 0 h 138"/>
              <a:gd name="T48" fmla="*/ 36 w 113"/>
              <a:gd name="T49" fmla="*/ 3 h 138"/>
              <a:gd name="T50" fmla="*/ 34 w 113"/>
              <a:gd name="T51" fmla="*/ 11 h 138"/>
              <a:gd name="T52" fmla="*/ 34 w 113"/>
              <a:gd name="T53" fmla="*/ 59 h 138"/>
              <a:gd name="T54" fmla="*/ 33 w 113"/>
              <a:gd name="T55" fmla="*/ 81 h 138"/>
              <a:gd name="T56" fmla="*/ 32 w 113"/>
              <a:gd name="T57" fmla="*/ 80 h 138"/>
              <a:gd name="T58" fmla="*/ 18 w 113"/>
              <a:gd name="T59" fmla="*/ 69 h 138"/>
              <a:gd name="T60" fmla="*/ 11 w 113"/>
              <a:gd name="T61" fmla="*/ 67 h 138"/>
              <a:gd name="T62" fmla="*/ 3 w 113"/>
              <a:gd name="T63" fmla="*/ 70 h 138"/>
              <a:gd name="T64" fmla="*/ 0 w 113"/>
              <a:gd name="T65" fmla="*/ 78 h 138"/>
              <a:gd name="T66" fmla="*/ 4 w 113"/>
              <a:gd name="T67" fmla="*/ 85 h 138"/>
              <a:gd name="T68" fmla="*/ 29 w 113"/>
              <a:gd name="T69" fmla="*/ 106 h 138"/>
              <a:gd name="T70" fmla="*/ 44 w 113"/>
              <a:gd name="T71" fmla="*/ 124 h 138"/>
              <a:gd name="T72" fmla="*/ 44 w 113"/>
              <a:gd name="T73" fmla="*/ 135 h 138"/>
              <a:gd name="T74" fmla="*/ 44 w 113"/>
              <a:gd name="T75" fmla="*/ 138 h 138"/>
              <a:gd name="T76" fmla="*/ 95 w 113"/>
              <a:gd name="T77" fmla="*/ 138 h 138"/>
              <a:gd name="T78" fmla="*/ 95 w 113"/>
              <a:gd name="T79" fmla="*/ 135 h 138"/>
              <a:gd name="T80" fmla="*/ 95 w 113"/>
              <a:gd name="T81" fmla="*/ 124 h 138"/>
              <a:gd name="T82" fmla="*/ 110 w 113"/>
              <a:gd name="T83" fmla="*/ 77 h 138"/>
              <a:gd name="T84" fmla="*/ 110 w 113"/>
              <a:gd name="T85" fmla="*/ 77 h 138"/>
              <a:gd name="T86" fmla="*/ 110 w 113"/>
              <a:gd name="T87" fmla="*/ 77 h 138"/>
              <a:gd name="T88" fmla="*/ 110 w 113"/>
              <a:gd name="T89" fmla="*/ 75 h 138"/>
              <a:gd name="T90" fmla="*/ 108 w 113"/>
              <a:gd name="T91" fmla="*/ 59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2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78 w 146"/>
              <a:gd name="T1" fmla="*/ 17 h 160"/>
              <a:gd name="T2" fmla="*/ 85 w 146"/>
              <a:gd name="T3" fmla="*/ 70 h 160"/>
              <a:gd name="T4" fmla="*/ 95 w 146"/>
              <a:gd name="T5" fmla="*/ 26 h 160"/>
              <a:gd name="T6" fmla="*/ 103 w 146"/>
              <a:gd name="T7" fmla="*/ 20 h 160"/>
              <a:gd name="T8" fmla="*/ 102 w 146"/>
              <a:gd name="T9" fmla="*/ 69 h 160"/>
              <a:gd name="T10" fmla="*/ 102 w 146"/>
              <a:gd name="T11" fmla="*/ 69 h 160"/>
              <a:gd name="T12" fmla="*/ 105 w 146"/>
              <a:gd name="T13" fmla="*/ 75 h 160"/>
              <a:gd name="T14" fmla="*/ 107 w 146"/>
              <a:gd name="T15" fmla="*/ 73 h 160"/>
              <a:gd name="T16" fmla="*/ 126 w 146"/>
              <a:gd name="T17" fmla="*/ 43 h 160"/>
              <a:gd name="T18" fmla="*/ 132 w 146"/>
              <a:gd name="T19" fmla="*/ 55 h 160"/>
              <a:gd name="T20" fmla="*/ 99 w 146"/>
              <a:gd name="T21" fmla="*/ 137 h 160"/>
              <a:gd name="T22" fmla="*/ 55 w 146"/>
              <a:gd name="T23" fmla="*/ 150 h 160"/>
              <a:gd name="T24" fmla="*/ 39 w 146"/>
              <a:gd name="T25" fmla="*/ 118 h 160"/>
              <a:gd name="T26" fmla="*/ 12 w 146"/>
              <a:gd name="T27" fmla="*/ 86 h 160"/>
              <a:gd name="T28" fmla="*/ 23 w 146"/>
              <a:gd name="T29" fmla="*/ 85 h 160"/>
              <a:gd name="T30" fmla="*/ 43 w 146"/>
              <a:gd name="T31" fmla="*/ 98 h 160"/>
              <a:gd name="T32" fmla="*/ 32 w 146"/>
              <a:gd name="T33" fmla="*/ 33 h 160"/>
              <a:gd name="T34" fmla="*/ 40 w 146"/>
              <a:gd name="T35" fmla="*/ 23 h 160"/>
              <a:gd name="T36" fmla="*/ 59 w 146"/>
              <a:gd name="T37" fmla="*/ 68 h 160"/>
              <a:gd name="T38" fmla="*/ 65 w 146"/>
              <a:gd name="T39" fmla="*/ 75 h 160"/>
              <a:gd name="T40" fmla="*/ 63 w 146"/>
              <a:gd name="T41" fmla="*/ 18 h 160"/>
              <a:gd name="T42" fmla="*/ 70 w 146"/>
              <a:gd name="T43" fmla="*/ 10 h 160"/>
              <a:gd name="T44" fmla="*/ 69 w 146"/>
              <a:gd name="T45" fmla="*/ 0 h 160"/>
              <a:gd name="T46" fmla="*/ 53 w 146"/>
              <a:gd name="T47" fmla="*/ 19 h 160"/>
              <a:gd name="T48" fmla="*/ 34 w 146"/>
              <a:gd name="T49" fmla="*/ 14 h 160"/>
              <a:gd name="T50" fmla="*/ 23 w 146"/>
              <a:gd name="T51" fmla="*/ 36 h 160"/>
              <a:gd name="T52" fmla="*/ 37 w 146"/>
              <a:gd name="T53" fmla="*/ 83 h 160"/>
              <a:gd name="T54" fmla="*/ 18 w 146"/>
              <a:gd name="T55" fmla="*/ 73 h 160"/>
              <a:gd name="T56" fmla="*/ 5 w 146"/>
              <a:gd name="T57" fmla="*/ 79 h 160"/>
              <a:gd name="T58" fmla="*/ 7 w 146"/>
              <a:gd name="T59" fmla="*/ 104 h 160"/>
              <a:gd name="T60" fmla="*/ 45 w 146"/>
              <a:gd name="T61" fmla="*/ 141 h 160"/>
              <a:gd name="T62" fmla="*/ 45 w 146"/>
              <a:gd name="T63" fmla="*/ 160 h 160"/>
              <a:gd name="T64" fmla="*/ 99 w 146"/>
              <a:gd name="T65" fmla="*/ 160 h 160"/>
              <a:gd name="T66" fmla="*/ 109 w 146"/>
              <a:gd name="T67" fmla="*/ 151 h 160"/>
              <a:gd name="T68" fmla="*/ 120 w 146"/>
              <a:gd name="T69" fmla="*/ 104 h 160"/>
              <a:gd name="T70" fmla="*/ 135 w 146"/>
              <a:gd name="T71" fmla="*/ 36 h 160"/>
              <a:gd name="T72" fmla="*/ 119 w 146"/>
              <a:gd name="T73" fmla="*/ 35 h 160"/>
              <a:gd name="T74" fmla="*/ 105 w 146"/>
              <a:gd name="T75" fmla="*/ 10 h 160"/>
              <a:gd name="T76" fmla="*/ 88 w 146"/>
              <a:gd name="T77" fmla="*/ 17 h 160"/>
              <a:gd name="T78" fmla="*/ 70 w 146"/>
              <a:gd name="T79" fmla="*/ 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3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178 w 197"/>
              <a:gd name="T1" fmla="*/ 53 h 137"/>
              <a:gd name="T2" fmla="*/ 133 w 197"/>
              <a:gd name="T3" fmla="*/ 5 h 137"/>
              <a:gd name="T4" fmla="*/ 98 w 197"/>
              <a:gd name="T5" fmla="*/ 14 h 137"/>
              <a:gd name="T6" fmla="*/ 68 w 197"/>
              <a:gd name="T7" fmla="*/ 5 h 137"/>
              <a:gd name="T8" fmla="*/ 21 w 197"/>
              <a:gd name="T9" fmla="*/ 42 h 137"/>
              <a:gd name="T10" fmla="*/ 19 w 197"/>
              <a:gd name="T11" fmla="*/ 124 h 137"/>
              <a:gd name="T12" fmla="*/ 71 w 197"/>
              <a:gd name="T13" fmla="*/ 96 h 137"/>
              <a:gd name="T14" fmla="*/ 121 w 197"/>
              <a:gd name="T15" fmla="*/ 95 h 137"/>
              <a:gd name="T16" fmla="*/ 172 w 197"/>
              <a:gd name="T17" fmla="*/ 127 h 137"/>
              <a:gd name="T18" fmla="*/ 178 w 197"/>
              <a:gd name="T19" fmla="*/ 53 h 137"/>
              <a:gd name="T20" fmla="*/ 62 w 197"/>
              <a:gd name="T21" fmla="*/ 76 h 137"/>
              <a:gd name="T22" fmla="*/ 38 w 197"/>
              <a:gd name="T23" fmla="*/ 51 h 137"/>
              <a:gd name="T24" fmla="*/ 62 w 197"/>
              <a:gd name="T25" fmla="*/ 27 h 137"/>
              <a:gd name="T26" fmla="*/ 86 w 197"/>
              <a:gd name="T27" fmla="*/ 51 h 137"/>
              <a:gd name="T28" fmla="*/ 62 w 197"/>
              <a:gd name="T29" fmla="*/ 76 h 137"/>
              <a:gd name="T30" fmla="*/ 137 w 197"/>
              <a:gd name="T31" fmla="*/ 31 h 137"/>
              <a:gd name="T32" fmla="*/ 148 w 197"/>
              <a:gd name="T33" fmla="*/ 31 h 137"/>
              <a:gd name="T34" fmla="*/ 148 w 197"/>
              <a:gd name="T35" fmla="*/ 41 h 137"/>
              <a:gd name="T36" fmla="*/ 137 w 197"/>
              <a:gd name="T37" fmla="*/ 41 h 137"/>
              <a:gd name="T38" fmla="*/ 137 w 197"/>
              <a:gd name="T39" fmla="*/ 31 h 137"/>
              <a:gd name="T40" fmla="*/ 124 w 197"/>
              <a:gd name="T41" fmla="*/ 55 h 137"/>
              <a:gd name="T42" fmla="*/ 124 w 197"/>
              <a:gd name="T43" fmla="*/ 45 h 137"/>
              <a:gd name="T44" fmla="*/ 134 w 197"/>
              <a:gd name="T45" fmla="*/ 45 h 137"/>
              <a:gd name="T46" fmla="*/ 134 w 197"/>
              <a:gd name="T47" fmla="*/ 55 h 137"/>
              <a:gd name="T48" fmla="*/ 124 w 197"/>
              <a:gd name="T49" fmla="*/ 55 h 137"/>
              <a:gd name="T50" fmla="*/ 147 w 197"/>
              <a:gd name="T51" fmla="*/ 68 h 137"/>
              <a:gd name="T52" fmla="*/ 137 w 197"/>
              <a:gd name="T53" fmla="*/ 68 h 137"/>
              <a:gd name="T54" fmla="*/ 137 w 197"/>
              <a:gd name="T55" fmla="*/ 58 h 137"/>
              <a:gd name="T56" fmla="*/ 147 w 197"/>
              <a:gd name="T57" fmla="*/ 58 h 137"/>
              <a:gd name="T58" fmla="*/ 147 w 197"/>
              <a:gd name="T59" fmla="*/ 68 h 137"/>
              <a:gd name="T60" fmla="*/ 161 w 197"/>
              <a:gd name="T61" fmla="*/ 54 h 137"/>
              <a:gd name="T62" fmla="*/ 151 w 197"/>
              <a:gd name="T63" fmla="*/ 54 h 137"/>
              <a:gd name="T64" fmla="*/ 151 w 197"/>
              <a:gd name="T65" fmla="*/ 44 h 137"/>
              <a:gd name="T66" fmla="*/ 161 w 197"/>
              <a:gd name="T67" fmla="*/ 44 h 137"/>
              <a:gd name="T68" fmla="*/ 161 w 197"/>
              <a:gd name="T69" fmla="*/ 54 h 137"/>
              <a:gd name="T70" fmla="*/ 62 w 197"/>
              <a:gd name="T71" fmla="*/ 37 h 137"/>
              <a:gd name="T72" fmla="*/ 48 w 197"/>
              <a:gd name="T73" fmla="*/ 51 h 137"/>
              <a:gd name="T74" fmla="*/ 62 w 197"/>
              <a:gd name="T75" fmla="*/ 66 h 137"/>
              <a:gd name="T76" fmla="*/ 76 w 197"/>
              <a:gd name="T77" fmla="*/ 51 h 137"/>
              <a:gd name="T78" fmla="*/ 62 w 197"/>
              <a:gd name="T79" fmla="*/ 37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4" name="Freeform 143"/>
          <p:cNvSpPr>
            <a:spLocks noEditPoints="1"/>
          </p:cNvSpPr>
          <p:nvPr/>
        </p:nvSpPr>
        <p:spPr bwMode="auto">
          <a:xfrm>
            <a:off x="2019300" y="4072467"/>
            <a:ext cx="529167" cy="294217"/>
          </a:xfrm>
          <a:custGeom>
            <a:avLst/>
            <a:gdLst>
              <a:gd name="T0" fmla="*/ 55 w 176"/>
              <a:gd name="T1" fmla="*/ 35 h 98"/>
              <a:gd name="T2" fmla="*/ 25 w 176"/>
              <a:gd name="T3" fmla="*/ 35 h 98"/>
              <a:gd name="T4" fmla="*/ 25 w 176"/>
              <a:gd name="T5" fmla="*/ 0 h 98"/>
              <a:gd name="T6" fmla="*/ 0 w 176"/>
              <a:gd name="T7" fmla="*/ 0 h 98"/>
              <a:gd name="T8" fmla="*/ 0 w 176"/>
              <a:gd name="T9" fmla="*/ 98 h 98"/>
              <a:gd name="T10" fmla="*/ 25 w 176"/>
              <a:gd name="T11" fmla="*/ 98 h 98"/>
              <a:gd name="T12" fmla="*/ 25 w 176"/>
              <a:gd name="T13" fmla="*/ 57 h 98"/>
              <a:gd name="T14" fmla="*/ 55 w 176"/>
              <a:gd name="T15" fmla="*/ 57 h 98"/>
              <a:gd name="T16" fmla="*/ 55 w 176"/>
              <a:gd name="T17" fmla="*/ 98 h 98"/>
              <a:gd name="T18" fmla="*/ 80 w 176"/>
              <a:gd name="T19" fmla="*/ 98 h 98"/>
              <a:gd name="T20" fmla="*/ 80 w 176"/>
              <a:gd name="T21" fmla="*/ 0 h 98"/>
              <a:gd name="T22" fmla="*/ 55 w 176"/>
              <a:gd name="T23" fmla="*/ 0 h 98"/>
              <a:gd name="T24" fmla="*/ 55 w 176"/>
              <a:gd name="T25" fmla="*/ 35 h 98"/>
              <a:gd name="T26" fmla="*/ 175 w 176"/>
              <a:gd name="T27" fmla="*/ 31 h 98"/>
              <a:gd name="T28" fmla="*/ 168 w 176"/>
              <a:gd name="T29" fmla="*/ 15 h 98"/>
              <a:gd name="T30" fmla="*/ 150 w 176"/>
              <a:gd name="T31" fmla="*/ 2 h 98"/>
              <a:gd name="T32" fmla="*/ 135 w 176"/>
              <a:gd name="T33" fmla="*/ 0 h 98"/>
              <a:gd name="T34" fmla="*/ 92 w 176"/>
              <a:gd name="T35" fmla="*/ 0 h 98"/>
              <a:gd name="T36" fmla="*/ 92 w 176"/>
              <a:gd name="T37" fmla="*/ 98 h 98"/>
              <a:gd name="T38" fmla="*/ 135 w 176"/>
              <a:gd name="T39" fmla="*/ 98 h 98"/>
              <a:gd name="T40" fmla="*/ 135 w 176"/>
              <a:gd name="T41" fmla="*/ 98 h 98"/>
              <a:gd name="T42" fmla="*/ 169 w 176"/>
              <a:gd name="T43" fmla="*/ 79 h 98"/>
              <a:gd name="T44" fmla="*/ 176 w 176"/>
              <a:gd name="T45" fmla="*/ 47 h 98"/>
              <a:gd name="T46" fmla="*/ 175 w 176"/>
              <a:gd name="T47" fmla="*/ 31 h 98"/>
              <a:gd name="T48" fmla="*/ 148 w 176"/>
              <a:gd name="T49" fmla="*/ 65 h 98"/>
              <a:gd name="T50" fmla="*/ 142 w 176"/>
              <a:gd name="T51" fmla="*/ 73 h 98"/>
              <a:gd name="T52" fmla="*/ 132 w 176"/>
              <a:gd name="T53" fmla="*/ 76 h 98"/>
              <a:gd name="T54" fmla="*/ 117 w 176"/>
              <a:gd name="T55" fmla="*/ 76 h 98"/>
              <a:gd name="T56" fmla="*/ 117 w 176"/>
              <a:gd name="T57" fmla="*/ 22 h 98"/>
              <a:gd name="T58" fmla="*/ 132 w 176"/>
              <a:gd name="T59" fmla="*/ 22 h 98"/>
              <a:gd name="T60" fmla="*/ 142 w 176"/>
              <a:gd name="T61" fmla="*/ 24 h 98"/>
              <a:gd name="T62" fmla="*/ 147 w 176"/>
              <a:gd name="T63" fmla="*/ 28 h 98"/>
              <a:gd name="T64" fmla="*/ 151 w 176"/>
              <a:gd name="T65" fmla="*/ 48 h 98"/>
              <a:gd name="T66" fmla="*/ 148 w 176"/>
              <a:gd name="T67" fmla="*/ 65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5" name="Freeform 144"/>
          <p:cNvSpPr>
            <a:spLocks noEditPoints="1"/>
          </p:cNvSpPr>
          <p:nvPr/>
        </p:nvSpPr>
        <p:spPr bwMode="auto">
          <a:xfrm>
            <a:off x="3007784" y="3966633"/>
            <a:ext cx="281516" cy="505884"/>
          </a:xfrm>
          <a:custGeom>
            <a:avLst/>
            <a:gdLst>
              <a:gd name="T0" fmla="*/ 80 w 94"/>
              <a:gd name="T1" fmla="*/ 14 h 168"/>
              <a:gd name="T2" fmla="*/ 60 w 94"/>
              <a:gd name="T3" fmla="*/ 2 h 168"/>
              <a:gd name="T4" fmla="*/ 47 w 94"/>
              <a:gd name="T5" fmla="*/ 0 h 168"/>
              <a:gd name="T6" fmla="*/ 14 w 94"/>
              <a:gd name="T7" fmla="*/ 14 h 168"/>
              <a:gd name="T8" fmla="*/ 0 w 94"/>
              <a:gd name="T9" fmla="*/ 47 h 168"/>
              <a:gd name="T10" fmla="*/ 0 w 94"/>
              <a:gd name="T11" fmla="*/ 52 h 168"/>
              <a:gd name="T12" fmla="*/ 6 w 94"/>
              <a:gd name="T13" fmla="*/ 70 h 168"/>
              <a:gd name="T14" fmla="*/ 23 w 94"/>
              <a:gd name="T15" fmla="*/ 122 h 168"/>
              <a:gd name="T16" fmla="*/ 24 w 94"/>
              <a:gd name="T17" fmla="*/ 128 h 168"/>
              <a:gd name="T18" fmla="*/ 30 w 94"/>
              <a:gd name="T19" fmla="*/ 134 h 168"/>
              <a:gd name="T20" fmla="*/ 64 w 94"/>
              <a:gd name="T21" fmla="*/ 134 h 168"/>
              <a:gd name="T22" fmla="*/ 70 w 94"/>
              <a:gd name="T23" fmla="*/ 128 h 168"/>
              <a:gd name="T24" fmla="*/ 71 w 94"/>
              <a:gd name="T25" fmla="*/ 122 h 168"/>
              <a:gd name="T26" fmla="*/ 88 w 94"/>
              <a:gd name="T27" fmla="*/ 70 h 168"/>
              <a:gd name="T28" fmla="*/ 94 w 94"/>
              <a:gd name="T29" fmla="*/ 52 h 168"/>
              <a:gd name="T30" fmla="*/ 94 w 94"/>
              <a:gd name="T31" fmla="*/ 47 h 168"/>
              <a:gd name="T32" fmla="*/ 80 w 94"/>
              <a:gd name="T33" fmla="*/ 14 h 168"/>
              <a:gd name="T34" fmla="*/ 82 w 94"/>
              <a:gd name="T35" fmla="*/ 51 h 168"/>
              <a:gd name="T36" fmla="*/ 78 w 94"/>
              <a:gd name="T37" fmla="*/ 64 h 168"/>
              <a:gd name="T38" fmla="*/ 59 w 94"/>
              <a:gd name="T39" fmla="*/ 121 h 168"/>
              <a:gd name="T40" fmla="*/ 59 w 94"/>
              <a:gd name="T41" fmla="*/ 122 h 168"/>
              <a:gd name="T42" fmla="*/ 53 w 94"/>
              <a:gd name="T43" fmla="*/ 122 h 168"/>
              <a:gd name="T44" fmla="*/ 53 w 94"/>
              <a:gd name="T45" fmla="*/ 100 h 168"/>
              <a:gd name="T46" fmla="*/ 41 w 94"/>
              <a:gd name="T47" fmla="*/ 100 h 168"/>
              <a:gd name="T48" fmla="*/ 41 w 94"/>
              <a:gd name="T49" fmla="*/ 122 h 168"/>
              <a:gd name="T50" fmla="*/ 35 w 94"/>
              <a:gd name="T51" fmla="*/ 122 h 168"/>
              <a:gd name="T52" fmla="*/ 35 w 94"/>
              <a:gd name="T53" fmla="*/ 121 h 168"/>
              <a:gd name="T54" fmla="*/ 17 w 94"/>
              <a:gd name="T55" fmla="*/ 67 h 168"/>
              <a:gd name="T56" fmla="*/ 17 w 94"/>
              <a:gd name="T57" fmla="*/ 66 h 168"/>
              <a:gd name="T58" fmla="*/ 16 w 94"/>
              <a:gd name="T59" fmla="*/ 64 h 168"/>
              <a:gd name="T60" fmla="*/ 12 w 94"/>
              <a:gd name="T61" fmla="*/ 51 h 168"/>
              <a:gd name="T62" fmla="*/ 12 w 94"/>
              <a:gd name="T63" fmla="*/ 47 h 168"/>
              <a:gd name="T64" fmla="*/ 22 w 94"/>
              <a:gd name="T65" fmla="*/ 23 h 168"/>
              <a:gd name="T66" fmla="*/ 47 w 94"/>
              <a:gd name="T67" fmla="*/ 12 h 168"/>
              <a:gd name="T68" fmla="*/ 57 w 94"/>
              <a:gd name="T69" fmla="*/ 14 h 168"/>
              <a:gd name="T70" fmla="*/ 72 w 94"/>
              <a:gd name="T71" fmla="*/ 23 h 168"/>
              <a:gd name="T72" fmla="*/ 82 w 94"/>
              <a:gd name="T73" fmla="*/ 47 h 168"/>
              <a:gd name="T74" fmla="*/ 82 w 94"/>
              <a:gd name="T75" fmla="*/ 51 h 168"/>
              <a:gd name="T76" fmla="*/ 28 w 94"/>
              <a:gd name="T77" fmla="*/ 154 h 168"/>
              <a:gd name="T78" fmla="*/ 66 w 94"/>
              <a:gd name="T79" fmla="*/ 154 h 168"/>
              <a:gd name="T80" fmla="*/ 66 w 94"/>
              <a:gd name="T81" fmla="*/ 142 h 168"/>
              <a:gd name="T82" fmla="*/ 28 w 94"/>
              <a:gd name="T83" fmla="*/ 142 h 168"/>
              <a:gd name="T84" fmla="*/ 28 w 94"/>
              <a:gd name="T85" fmla="*/ 154 h 168"/>
              <a:gd name="T86" fmla="*/ 36 w 94"/>
              <a:gd name="T87" fmla="*/ 168 h 168"/>
              <a:gd name="T88" fmla="*/ 58 w 94"/>
              <a:gd name="T89" fmla="*/ 168 h 168"/>
              <a:gd name="T90" fmla="*/ 58 w 94"/>
              <a:gd name="T91" fmla="*/ 161 h 168"/>
              <a:gd name="T92" fmla="*/ 36 w 94"/>
              <a:gd name="T93" fmla="*/ 161 h 168"/>
              <a:gd name="T94" fmla="*/ 36 w 94"/>
              <a:gd name="T95" fmla="*/ 16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6" name="Freeform 145"/>
          <p:cNvSpPr>
            <a:spLocks noEditPoints="1"/>
          </p:cNvSpPr>
          <p:nvPr/>
        </p:nvSpPr>
        <p:spPr bwMode="auto">
          <a:xfrm>
            <a:off x="3740151" y="4023784"/>
            <a:ext cx="522816" cy="366183"/>
          </a:xfrm>
          <a:custGeom>
            <a:avLst/>
            <a:gdLst>
              <a:gd name="T0" fmla="*/ 0 w 247"/>
              <a:gd name="T1" fmla="*/ 173 h 173"/>
              <a:gd name="T2" fmla="*/ 247 w 247"/>
              <a:gd name="T3" fmla="*/ 0 h 173"/>
              <a:gd name="T4" fmla="*/ 233 w 247"/>
              <a:gd name="T5" fmla="*/ 159 h 173"/>
              <a:gd name="T6" fmla="*/ 14 w 247"/>
              <a:gd name="T7" fmla="*/ 14 h 173"/>
              <a:gd name="T8" fmla="*/ 233 w 247"/>
              <a:gd name="T9" fmla="*/ 159 h 173"/>
              <a:gd name="T10" fmla="*/ 67 w 247"/>
              <a:gd name="T11" fmla="*/ 41 h 173"/>
              <a:gd name="T12" fmla="*/ 90 w 247"/>
              <a:gd name="T13" fmla="*/ 65 h 173"/>
              <a:gd name="T14" fmla="*/ 127 w 247"/>
              <a:gd name="T15" fmla="*/ 41 h 173"/>
              <a:gd name="T16" fmla="*/ 104 w 247"/>
              <a:gd name="T17" fmla="*/ 65 h 173"/>
              <a:gd name="T18" fmla="*/ 127 w 247"/>
              <a:gd name="T19" fmla="*/ 41 h 173"/>
              <a:gd name="T20" fmla="*/ 141 w 247"/>
              <a:gd name="T21" fmla="*/ 41 h 173"/>
              <a:gd name="T22" fmla="*/ 165 w 247"/>
              <a:gd name="T23" fmla="*/ 65 h 173"/>
              <a:gd name="T24" fmla="*/ 159 w 247"/>
              <a:gd name="T25" fmla="*/ 104 h 173"/>
              <a:gd name="T26" fmla="*/ 182 w 247"/>
              <a:gd name="T27" fmla="*/ 80 h 173"/>
              <a:gd name="T28" fmla="*/ 159 w 247"/>
              <a:gd name="T29" fmla="*/ 104 h 173"/>
              <a:gd name="T30" fmla="*/ 29 w 247"/>
              <a:gd name="T31" fmla="*/ 41 h 173"/>
              <a:gd name="T32" fmla="*/ 51 w 247"/>
              <a:gd name="T33" fmla="*/ 64 h 173"/>
              <a:gd name="T34" fmla="*/ 73 w 247"/>
              <a:gd name="T35" fmla="*/ 80 h 173"/>
              <a:gd name="T36" fmla="*/ 29 w 247"/>
              <a:gd name="T37" fmla="*/ 104 h 173"/>
              <a:gd name="T38" fmla="*/ 73 w 247"/>
              <a:gd name="T39" fmla="*/ 80 h 173"/>
              <a:gd name="T40" fmla="*/ 87 w 247"/>
              <a:gd name="T41" fmla="*/ 104 h 173"/>
              <a:gd name="T42" fmla="*/ 110 w 247"/>
              <a:gd name="T43" fmla="*/ 80 h 173"/>
              <a:gd name="T44" fmla="*/ 124 w 247"/>
              <a:gd name="T45" fmla="*/ 80 h 173"/>
              <a:gd name="T46" fmla="*/ 148 w 247"/>
              <a:gd name="T47" fmla="*/ 104 h 173"/>
              <a:gd name="T48" fmla="*/ 124 w 247"/>
              <a:gd name="T49" fmla="*/ 80 h 173"/>
              <a:gd name="T50" fmla="*/ 53 w 247"/>
              <a:gd name="T51" fmla="*/ 142 h 173"/>
              <a:gd name="T52" fmla="*/ 29 w 247"/>
              <a:gd name="T53" fmla="*/ 118 h 173"/>
              <a:gd name="T54" fmla="*/ 66 w 247"/>
              <a:gd name="T55" fmla="*/ 142 h 173"/>
              <a:gd name="T56" fmla="*/ 181 w 247"/>
              <a:gd name="T57" fmla="*/ 118 h 173"/>
              <a:gd name="T58" fmla="*/ 66 w 247"/>
              <a:gd name="T59" fmla="*/ 142 h 173"/>
              <a:gd name="T60" fmla="*/ 219 w 247"/>
              <a:gd name="T61" fmla="*/ 104 h 173"/>
              <a:gd name="T62" fmla="*/ 179 w 247"/>
              <a:gd name="T63" fmla="*/ 41 h 173"/>
              <a:gd name="T64" fmla="*/ 195 w 247"/>
              <a:gd name="T65" fmla="*/ 65 h 173"/>
              <a:gd name="T66" fmla="*/ 195 w 247"/>
              <a:gd name="T67" fmla="*/ 142 h 173"/>
              <a:gd name="T68" fmla="*/ 217 w 247"/>
              <a:gd name="T69" fmla="*/ 118 h 173"/>
              <a:gd name="T70" fmla="*/ 195 w 247"/>
              <a:gd name="T71" fmla="*/ 142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7" name="Freeform 146"/>
          <p:cNvSpPr>
            <a:spLocks noEditPoints="1"/>
          </p:cNvSpPr>
          <p:nvPr/>
        </p:nvSpPr>
        <p:spPr bwMode="auto">
          <a:xfrm>
            <a:off x="4546600" y="3958167"/>
            <a:ext cx="522817" cy="522817"/>
          </a:xfrm>
          <a:custGeom>
            <a:avLst/>
            <a:gdLst>
              <a:gd name="T0" fmla="*/ 85 w 174"/>
              <a:gd name="T1" fmla="*/ 72 h 174"/>
              <a:gd name="T2" fmla="*/ 119 w 174"/>
              <a:gd name="T3" fmla="*/ 109 h 174"/>
              <a:gd name="T4" fmla="*/ 87 w 174"/>
              <a:gd name="T5" fmla="*/ 0 h 174"/>
              <a:gd name="T6" fmla="*/ 87 w 174"/>
              <a:gd name="T7" fmla="*/ 0 h 174"/>
              <a:gd name="T8" fmla="*/ 129 w 174"/>
              <a:gd name="T9" fmla="*/ 38 h 174"/>
              <a:gd name="T10" fmla="*/ 111 w 174"/>
              <a:gd name="T11" fmla="*/ 36 h 174"/>
              <a:gd name="T12" fmla="*/ 113 w 174"/>
              <a:gd name="T13" fmla="*/ 28 h 174"/>
              <a:gd name="T14" fmla="*/ 103 w 174"/>
              <a:gd name="T15" fmla="*/ 27 h 174"/>
              <a:gd name="T16" fmla="*/ 100 w 174"/>
              <a:gd name="T17" fmla="*/ 30 h 174"/>
              <a:gd name="T18" fmla="*/ 93 w 174"/>
              <a:gd name="T19" fmla="*/ 27 h 174"/>
              <a:gd name="T20" fmla="*/ 82 w 174"/>
              <a:gd name="T21" fmla="*/ 25 h 174"/>
              <a:gd name="T22" fmla="*/ 79 w 174"/>
              <a:gd name="T23" fmla="*/ 25 h 174"/>
              <a:gd name="T24" fmla="*/ 78 w 174"/>
              <a:gd name="T25" fmla="*/ 41 h 174"/>
              <a:gd name="T26" fmla="*/ 87 w 174"/>
              <a:gd name="T27" fmla="*/ 44 h 174"/>
              <a:gd name="T28" fmla="*/ 96 w 174"/>
              <a:gd name="T29" fmla="*/ 32 h 174"/>
              <a:gd name="T30" fmla="*/ 107 w 174"/>
              <a:gd name="T31" fmla="*/ 38 h 174"/>
              <a:gd name="T32" fmla="*/ 98 w 174"/>
              <a:gd name="T33" fmla="*/ 52 h 174"/>
              <a:gd name="T34" fmla="*/ 108 w 174"/>
              <a:gd name="T35" fmla="*/ 54 h 174"/>
              <a:gd name="T36" fmla="*/ 117 w 174"/>
              <a:gd name="T37" fmla="*/ 53 h 174"/>
              <a:gd name="T38" fmla="*/ 104 w 174"/>
              <a:gd name="T39" fmla="*/ 55 h 174"/>
              <a:gd name="T40" fmla="*/ 93 w 174"/>
              <a:gd name="T41" fmla="*/ 64 h 174"/>
              <a:gd name="T42" fmla="*/ 88 w 174"/>
              <a:gd name="T43" fmla="*/ 70 h 174"/>
              <a:gd name="T44" fmla="*/ 72 w 174"/>
              <a:gd name="T45" fmla="*/ 75 h 174"/>
              <a:gd name="T46" fmla="*/ 77 w 174"/>
              <a:gd name="T47" fmla="*/ 89 h 174"/>
              <a:gd name="T48" fmla="*/ 84 w 174"/>
              <a:gd name="T49" fmla="*/ 97 h 174"/>
              <a:gd name="T50" fmla="*/ 100 w 174"/>
              <a:gd name="T51" fmla="*/ 95 h 174"/>
              <a:gd name="T52" fmla="*/ 116 w 174"/>
              <a:gd name="T53" fmla="*/ 102 h 174"/>
              <a:gd name="T54" fmla="*/ 121 w 174"/>
              <a:gd name="T55" fmla="*/ 109 h 174"/>
              <a:gd name="T56" fmla="*/ 137 w 174"/>
              <a:gd name="T57" fmla="*/ 114 h 174"/>
              <a:gd name="T58" fmla="*/ 130 w 174"/>
              <a:gd name="T59" fmla="*/ 132 h 174"/>
              <a:gd name="T60" fmla="*/ 122 w 174"/>
              <a:gd name="T61" fmla="*/ 139 h 174"/>
              <a:gd name="T62" fmla="*/ 113 w 174"/>
              <a:gd name="T63" fmla="*/ 148 h 174"/>
              <a:gd name="T64" fmla="*/ 101 w 174"/>
              <a:gd name="T65" fmla="*/ 161 h 174"/>
              <a:gd name="T66" fmla="*/ 94 w 174"/>
              <a:gd name="T67" fmla="*/ 159 h 174"/>
              <a:gd name="T68" fmla="*/ 97 w 174"/>
              <a:gd name="T69" fmla="*/ 136 h 174"/>
              <a:gd name="T70" fmla="*/ 86 w 174"/>
              <a:gd name="T71" fmla="*/ 114 h 174"/>
              <a:gd name="T72" fmla="*/ 88 w 174"/>
              <a:gd name="T73" fmla="*/ 99 h 174"/>
              <a:gd name="T74" fmla="*/ 75 w 174"/>
              <a:gd name="T75" fmla="*/ 93 h 174"/>
              <a:gd name="T76" fmla="*/ 56 w 174"/>
              <a:gd name="T77" fmla="*/ 82 h 174"/>
              <a:gd name="T78" fmla="*/ 52 w 174"/>
              <a:gd name="T79" fmla="*/ 79 h 174"/>
              <a:gd name="T80" fmla="*/ 40 w 174"/>
              <a:gd name="T81" fmla="*/ 67 h 174"/>
              <a:gd name="T82" fmla="*/ 34 w 174"/>
              <a:gd name="T83" fmla="*/ 46 h 174"/>
              <a:gd name="T84" fmla="*/ 59 w 174"/>
              <a:gd name="T85" fmla="*/ 17 h 174"/>
              <a:gd name="T86" fmla="*/ 55 w 174"/>
              <a:gd name="T87" fmla="*/ 22 h 174"/>
              <a:gd name="T88" fmla="*/ 65 w 174"/>
              <a:gd name="T89" fmla="*/ 21 h 174"/>
              <a:gd name="T90" fmla="*/ 73 w 174"/>
              <a:gd name="T91" fmla="*/ 19 h 174"/>
              <a:gd name="T92" fmla="*/ 76 w 174"/>
              <a:gd name="T93" fmla="*/ 14 h 174"/>
              <a:gd name="T94" fmla="*/ 71 w 174"/>
              <a:gd name="T95" fmla="*/ 11 h 174"/>
              <a:gd name="T96" fmla="*/ 96 w 174"/>
              <a:gd name="T97" fmla="*/ 12 h 174"/>
              <a:gd name="T98" fmla="*/ 102 w 174"/>
              <a:gd name="T99" fmla="*/ 11 h 174"/>
              <a:gd name="T100" fmla="*/ 158 w 174"/>
              <a:gd name="T101" fmla="*/ 64 h 174"/>
              <a:gd name="T102" fmla="*/ 163 w 174"/>
              <a:gd name="T103" fmla="*/ 72 h 174"/>
              <a:gd name="T104" fmla="*/ 157 w 174"/>
              <a:gd name="T105" fmla="*/ 69 h 174"/>
              <a:gd name="T106" fmla="*/ 154 w 174"/>
              <a:gd name="T107" fmla="*/ 100 h 174"/>
              <a:gd name="T108" fmla="*/ 156 w 174"/>
              <a:gd name="T109" fmla="*/ 84 h 174"/>
              <a:gd name="T110" fmla="*/ 164 w 174"/>
              <a:gd name="T111" fmla="*/ 8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8" name="Freeform 147"/>
          <p:cNvSpPr/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151 w 172"/>
              <a:gd name="T1" fmla="*/ 55 h 177"/>
              <a:gd name="T2" fmla="*/ 147 w 172"/>
              <a:gd name="T3" fmla="*/ 43 h 177"/>
              <a:gd name="T4" fmla="*/ 141 w 172"/>
              <a:gd name="T5" fmla="*/ 38 h 177"/>
              <a:gd name="T6" fmla="*/ 69 w 172"/>
              <a:gd name="T7" fmla="*/ 22 h 177"/>
              <a:gd name="T8" fmla="*/ 71 w 172"/>
              <a:gd name="T9" fmla="*/ 24 h 177"/>
              <a:gd name="T10" fmla="*/ 86 w 172"/>
              <a:gd name="T11" fmla="*/ 22 h 177"/>
              <a:gd name="T12" fmla="*/ 74 w 172"/>
              <a:gd name="T13" fmla="*/ 27 h 177"/>
              <a:gd name="T14" fmla="*/ 76 w 172"/>
              <a:gd name="T15" fmla="*/ 30 h 177"/>
              <a:gd name="T16" fmla="*/ 112 w 172"/>
              <a:gd name="T17" fmla="*/ 51 h 177"/>
              <a:gd name="T18" fmla="*/ 83 w 172"/>
              <a:gd name="T19" fmla="*/ 80 h 177"/>
              <a:gd name="T20" fmla="*/ 83 w 172"/>
              <a:gd name="T21" fmla="*/ 80 h 177"/>
              <a:gd name="T22" fmla="*/ 76 w 172"/>
              <a:gd name="T23" fmla="*/ 83 h 177"/>
              <a:gd name="T24" fmla="*/ 0 w 172"/>
              <a:gd name="T25" fmla="*/ 153 h 177"/>
              <a:gd name="T26" fmla="*/ 24 w 172"/>
              <a:gd name="T27" fmla="*/ 177 h 177"/>
              <a:gd name="T28" fmla="*/ 94 w 172"/>
              <a:gd name="T29" fmla="*/ 101 h 177"/>
              <a:gd name="T30" fmla="*/ 98 w 172"/>
              <a:gd name="T31" fmla="*/ 94 h 177"/>
              <a:gd name="T32" fmla="*/ 98 w 172"/>
              <a:gd name="T33" fmla="*/ 93 h 177"/>
              <a:gd name="T34" fmla="*/ 129 w 172"/>
              <a:gd name="T35" fmla="*/ 63 h 177"/>
              <a:gd name="T36" fmla="*/ 129 w 172"/>
              <a:gd name="T37" fmla="*/ 63 h 177"/>
              <a:gd name="T38" fmla="*/ 140 w 172"/>
              <a:gd name="T39" fmla="*/ 67 h 177"/>
              <a:gd name="T40" fmla="*/ 144 w 172"/>
              <a:gd name="T41" fmla="*/ 78 h 177"/>
              <a:gd name="T42" fmla="*/ 153 w 172"/>
              <a:gd name="T43" fmla="*/ 87 h 177"/>
              <a:gd name="T44" fmla="*/ 172 w 172"/>
              <a:gd name="T45" fmla="*/ 68 h 177"/>
              <a:gd name="T46" fmla="*/ 163 w 172"/>
              <a:gd name="T47" fmla="*/ 60 h 177"/>
              <a:gd name="T48" fmla="*/ 151 w 172"/>
              <a:gd name="T49" fmla="*/ 55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9" name="Freeform 148"/>
          <p:cNvSpPr>
            <a:spLocks noEditPoints="1"/>
          </p:cNvSpPr>
          <p:nvPr/>
        </p:nvSpPr>
        <p:spPr bwMode="auto">
          <a:xfrm>
            <a:off x="6229351" y="3945467"/>
            <a:ext cx="520700" cy="522817"/>
          </a:xfrm>
          <a:custGeom>
            <a:avLst/>
            <a:gdLst>
              <a:gd name="T0" fmla="*/ 133 w 174"/>
              <a:gd name="T1" fmla="*/ 29 h 174"/>
              <a:gd name="T2" fmla="*/ 146 w 174"/>
              <a:gd name="T3" fmla="*/ 42 h 174"/>
              <a:gd name="T4" fmla="*/ 159 w 174"/>
              <a:gd name="T5" fmla="*/ 28 h 174"/>
              <a:gd name="T6" fmla="*/ 174 w 174"/>
              <a:gd name="T7" fmla="*/ 43 h 174"/>
              <a:gd name="T8" fmla="*/ 174 w 174"/>
              <a:gd name="T9" fmla="*/ 0 h 174"/>
              <a:gd name="T10" fmla="*/ 132 w 174"/>
              <a:gd name="T11" fmla="*/ 0 h 174"/>
              <a:gd name="T12" fmla="*/ 147 w 174"/>
              <a:gd name="T13" fmla="*/ 15 h 174"/>
              <a:gd name="T14" fmla="*/ 133 w 174"/>
              <a:gd name="T15" fmla="*/ 29 h 174"/>
              <a:gd name="T16" fmla="*/ 159 w 174"/>
              <a:gd name="T17" fmla="*/ 146 h 174"/>
              <a:gd name="T18" fmla="*/ 145 w 174"/>
              <a:gd name="T19" fmla="*/ 132 h 174"/>
              <a:gd name="T20" fmla="*/ 132 w 174"/>
              <a:gd name="T21" fmla="*/ 145 h 174"/>
              <a:gd name="T22" fmla="*/ 146 w 174"/>
              <a:gd name="T23" fmla="*/ 159 h 174"/>
              <a:gd name="T24" fmla="*/ 132 w 174"/>
              <a:gd name="T25" fmla="*/ 174 h 174"/>
              <a:gd name="T26" fmla="*/ 174 w 174"/>
              <a:gd name="T27" fmla="*/ 174 h 174"/>
              <a:gd name="T28" fmla="*/ 174 w 174"/>
              <a:gd name="T29" fmla="*/ 131 h 174"/>
              <a:gd name="T30" fmla="*/ 159 w 174"/>
              <a:gd name="T31" fmla="*/ 146 h 174"/>
              <a:gd name="T32" fmla="*/ 41 w 174"/>
              <a:gd name="T33" fmla="*/ 145 h 174"/>
              <a:gd name="T34" fmla="*/ 28 w 174"/>
              <a:gd name="T35" fmla="*/ 132 h 174"/>
              <a:gd name="T36" fmla="*/ 15 w 174"/>
              <a:gd name="T37" fmla="*/ 146 h 174"/>
              <a:gd name="T38" fmla="*/ 0 w 174"/>
              <a:gd name="T39" fmla="*/ 131 h 174"/>
              <a:gd name="T40" fmla="*/ 0 w 174"/>
              <a:gd name="T41" fmla="*/ 174 h 174"/>
              <a:gd name="T42" fmla="*/ 42 w 174"/>
              <a:gd name="T43" fmla="*/ 174 h 174"/>
              <a:gd name="T44" fmla="*/ 27 w 174"/>
              <a:gd name="T45" fmla="*/ 159 h 174"/>
              <a:gd name="T46" fmla="*/ 41 w 174"/>
              <a:gd name="T47" fmla="*/ 145 h 174"/>
              <a:gd name="T48" fmla="*/ 29 w 174"/>
              <a:gd name="T49" fmla="*/ 42 h 174"/>
              <a:gd name="T50" fmla="*/ 42 w 174"/>
              <a:gd name="T51" fmla="*/ 29 h 174"/>
              <a:gd name="T52" fmla="*/ 28 w 174"/>
              <a:gd name="T53" fmla="*/ 15 h 174"/>
              <a:gd name="T54" fmla="*/ 42 w 174"/>
              <a:gd name="T55" fmla="*/ 0 h 174"/>
              <a:gd name="T56" fmla="*/ 0 w 174"/>
              <a:gd name="T57" fmla="*/ 0 h 174"/>
              <a:gd name="T58" fmla="*/ 0 w 174"/>
              <a:gd name="T59" fmla="*/ 43 h 174"/>
              <a:gd name="T60" fmla="*/ 15 w 174"/>
              <a:gd name="T61" fmla="*/ 28 h 174"/>
              <a:gd name="T62" fmla="*/ 29 w 174"/>
              <a:gd name="T63" fmla="*/ 42 h 174"/>
              <a:gd name="T64" fmla="*/ 140 w 174"/>
              <a:gd name="T65" fmla="*/ 105 h 174"/>
              <a:gd name="T66" fmla="*/ 140 w 174"/>
              <a:gd name="T67" fmla="*/ 70 h 174"/>
              <a:gd name="T68" fmla="*/ 114 w 174"/>
              <a:gd name="T69" fmla="*/ 44 h 174"/>
              <a:gd name="T70" fmla="*/ 60 w 174"/>
              <a:gd name="T71" fmla="*/ 44 h 174"/>
              <a:gd name="T72" fmla="*/ 34 w 174"/>
              <a:gd name="T73" fmla="*/ 70 h 174"/>
              <a:gd name="T74" fmla="*/ 34 w 174"/>
              <a:gd name="T75" fmla="*/ 105 h 174"/>
              <a:gd name="T76" fmla="*/ 60 w 174"/>
              <a:gd name="T77" fmla="*/ 131 h 174"/>
              <a:gd name="T78" fmla="*/ 114 w 174"/>
              <a:gd name="T79" fmla="*/ 131 h 174"/>
              <a:gd name="T80" fmla="*/ 140 w 174"/>
              <a:gd name="T81" fmla="*/ 105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0" name="Freeform 149"/>
          <p:cNvSpPr/>
          <p:nvPr/>
        </p:nvSpPr>
        <p:spPr bwMode="auto">
          <a:xfrm>
            <a:off x="7135284" y="3937000"/>
            <a:ext cx="342900" cy="541867"/>
          </a:xfrm>
          <a:custGeom>
            <a:avLst/>
            <a:gdLst>
              <a:gd name="T0" fmla="*/ 162 w 162"/>
              <a:gd name="T1" fmla="*/ 0 h 256"/>
              <a:gd name="T2" fmla="*/ 0 w 162"/>
              <a:gd name="T3" fmla="*/ 145 h 256"/>
              <a:gd name="T4" fmla="*/ 54 w 162"/>
              <a:gd name="T5" fmla="*/ 145 h 256"/>
              <a:gd name="T6" fmla="*/ 0 w 162"/>
              <a:gd name="T7" fmla="*/ 256 h 256"/>
              <a:gd name="T8" fmla="*/ 162 w 162"/>
              <a:gd name="T9" fmla="*/ 111 h 256"/>
              <a:gd name="T10" fmla="*/ 108 w 162"/>
              <a:gd name="T11" fmla="*/ 111 h 256"/>
              <a:gd name="T12" fmla="*/ 162 w 162"/>
              <a:gd name="T13" fmla="*/ 0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1" name="Freeform 150"/>
          <p:cNvSpPr>
            <a:spLocks noEditPoints="1"/>
          </p:cNvSpPr>
          <p:nvPr/>
        </p:nvSpPr>
        <p:spPr bwMode="auto">
          <a:xfrm>
            <a:off x="7988300" y="3968751"/>
            <a:ext cx="385233" cy="476249"/>
          </a:xfrm>
          <a:custGeom>
            <a:avLst/>
            <a:gdLst>
              <a:gd name="T0" fmla="*/ 61 w 128"/>
              <a:gd name="T1" fmla="*/ 17 h 158"/>
              <a:gd name="T2" fmla="*/ 64 w 128"/>
              <a:gd name="T3" fmla="*/ 67 h 158"/>
              <a:gd name="T4" fmla="*/ 68 w 128"/>
              <a:gd name="T5" fmla="*/ 53 h 158"/>
              <a:gd name="T6" fmla="*/ 77 w 128"/>
              <a:gd name="T7" fmla="*/ 47 h 158"/>
              <a:gd name="T8" fmla="*/ 84 w 128"/>
              <a:gd name="T9" fmla="*/ 60 h 158"/>
              <a:gd name="T10" fmla="*/ 89 w 128"/>
              <a:gd name="T11" fmla="*/ 61 h 158"/>
              <a:gd name="T12" fmla="*/ 94 w 128"/>
              <a:gd name="T13" fmla="*/ 53 h 158"/>
              <a:gd name="T14" fmla="*/ 105 w 128"/>
              <a:gd name="T15" fmla="*/ 60 h 158"/>
              <a:gd name="T16" fmla="*/ 104 w 128"/>
              <a:gd name="T17" fmla="*/ 63 h 158"/>
              <a:gd name="T18" fmla="*/ 104 w 128"/>
              <a:gd name="T19" fmla="*/ 71 h 158"/>
              <a:gd name="T20" fmla="*/ 106 w 128"/>
              <a:gd name="T21" fmla="*/ 69 h 158"/>
              <a:gd name="T22" fmla="*/ 116 w 128"/>
              <a:gd name="T23" fmla="*/ 69 h 158"/>
              <a:gd name="T24" fmla="*/ 101 w 128"/>
              <a:gd name="T25" fmla="*/ 131 h 158"/>
              <a:gd name="T26" fmla="*/ 56 w 128"/>
              <a:gd name="T27" fmla="*/ 148 h 158"/>
              <a:gd name="T28" fmla="*/ 40 w 128"/>
              <a:gd name="T29" fmla="*/ 112 h 158"/>
              <a:gd name="T30" fmla="*/ 14 w 128"/>
              <a:gd name="T31" fmla="*/ 80 h 158"/>
              <a:gd name="T32" fmla="*/ 25 w 128"/>
              <a:gd name="T33" fmla="*/ 79 h 158"/>
              <a:gd name="T34" fmla="*/ 42 w 128"/>
              <a:gd name="T35" fmla="*/ 91 h 158"/>
              <a:gd name="T36" fmla="*/ 46 w 128"/>
              <a:gd name="T37" fmla="*/ 18 h 158"/>
              <a:gd name="T38" fmla="*/ 53 w 128"/>
              <a:gd name="T39" fmla="*/ 10 h 158"/>
              <a:gd name="T40" fmla="*/ 53 w 128"/>
              <a:gd name="T41" fmla="*/ 0 h 158"/>
              <a:gd name="T42" fmla="*/ 36 w 128"/>
              <a:gd name="T43" fmla="*/ 18 h 158"/>
              <a:gd name="T44" fmla="*/ 36 w 128"/>
              <a:gd name="T45" fmla="*/ 75 h 158"/>
              <a:gd name="T46" fmla="*/ 20 w 128"/>
              <a:gd name="T47" fmla="*/ 67 h 158"/>
              <a:gd name="T48" fmla="*/ 8 w 128"/>
              <a:gd name="T49" fmla="*/ 98 h 158"/>
              <a:gd name="T50" fmla="*/ 46 w 128"/>
              <a:gd name="T51" fmla="*/ 135 h 158"/>
              <a:gd name="T52" fmla="*/ 46 w 128"/>
              <a:gd name="T53" fmla="*/ 158 h 158"/>
              <a:gd name="T54" fmla="*/ 101 w 128"/>
              <a:gd name="T55" fmla="*/ 158 h 158"/>
              <a:gd name="T56" fmla="*/ 111 w 128"/>
              <a:gd name="T57" fmla="*/ 148 h 158"/>
              <a:gd name="T58" fmla="*/ 125 w 128"/>
              <a:gd name="T59" fmla="*/ 87 h 158"/>
              <a:gd name="T60" fmla="*/ 125 w 128"/>
              <a:gd name="T61" fmla="*/ 86 h 158"/>
              <a:gd name="T62" fmla="*/ 128 w 128"/>
              <a:gd name="T63" fmla="*/ 74 h 158"/>
              <a:gd name="T64" fmla="*/ 115 w 128"/>
              <a:gd name="T65" fmla="*/ 57 h 158"/>
              <a:gd name="T66" fmla="*/ 94 w 128"/>
              <a:gd name="T67" fmla="*/ 43 h 158"/>
              <a:gd name="T68" fmla="*/ 77 w 128"/>
              <a:gd name="T69" fmla="*/ 37 h 158"/>
              <a:gd name="T70" fmla="*/ 71 w 128"/>
              <a:gd name="T71" fmla="*/ 38 h 158"/>
              <a:gd name="T72" fmla="*/ 71 w 128"/>
              <a:gd name="T73" fmla="*/ 17 h 158"/>
              <a:gd name="T74" fmla="*/ 53 w 128"/>
              <a:gd name="T75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2" name="Freeform 151"/>
          <p:cNvSpPr>
            <a:spLocks noEditPoints="1"/>
          </p:cNvSpPr>
          <p:nvPr/>
        </p:nvSpPr>
        <p:spPr bwMode="auto">
          <a:xfrm>
            <a:off x="8763000" y="3945467"/>
            <a:ext cx="522817" cy="522817"/>
          </a:xfrm>
          <a:custGeom>
            <a:avLst/>
            <a:gdLst>
              <a:gd name="T0" fmla="*/ 147 w 174"/>
              <a:gd name="T1" fmla="*/ 25 h 174"/>
              <a:gd name="T2" fmla="*/ 147 w 174"/>
              <a:gd name="T3" fmla="*/ 97 h 174"/>
              <a:gd name="T4" fmla="*/ 110 w 174"/>
              <a:gd name="T5" fmla="*/ 77 h 174"/>
              <a:gd name="T6" fmla="*/ 110 w 174"/>
              <a:gd name="T7" fmla="*/ 102 h 174"/>
              <a:gd name="T8" fmla="*/ 57 w 174"/>
              <a:gd name="T9" fmla="*/ 77 h 174"/>
              <a:gd name="T10" fmla="*/ 57 w 174"/>
              <a:gd name="T11" fmla="*/ 104 h 174"/>
              <a:gd name="T12" fmla="*/ 0 w 174"/>
              <a:gd name="T13" fmla="*/ 77 h 174"/>
              <a:gd name="T14" fmla="*/ 0 w 174"/>
              <a:gd name="T15" fmla="*/ 174 h 174"/>
              <a:gd name="T16" fmla="*/ 174 w 174"/>
              <a:gd name="T17" fmla="*/ 174 h 174"/>
              <a:gd name="T18" fmla="*/ 174 w 174"/>
              <a:gd name="T19" fmla="*/ 25 h 174"/>
              <a:gd name="T20" fmla="*/ 147 w 174"/>
              <a:gd name="T21" fmla="*/ 25 h 174"/>
              <a:gd name="T22" fmla="*/ 138 w 174"/>
              <a:gd name="T23" fmla="*/ 10 h 174"/>
              <a:gd name="T24" fmla="*/ 152 w 174"/>
              <a:gd name="T25" fmla="*/ 15 h 174"/>
              <a:gd name="T26" fmla="*/ 156 w 174"/>
              <a:gd name="T27" fmla="*/ 18 h 174"/>
              <a:gd name="T28" fmla="*/ 157 w 174"/>
              <a:gd name="T29" fmla="*/ 19 h 174"/>
              <a:gd name="T30" fmla="*/ 157 w 174"/>
              <a:gd name="T31" fmla="*/ 19 h 174"/>
              <a:gd name="T32" fmla="*/ 157 w 174"/>
              <a:gd name="T33" fmla="*/ 19 h 174"/>
              <a:gd name="T34" fmla="*/ 157 w 174"/>
              <a:gd name="T35" fmla="*/ 19 h 174"/>
              <a:gd name="T36" fmla="*/ 157 w 174"/>
              <a:gd name="T37" fmla="*/ 19 h 174"/>
              <a:gd name="T38" fmla="*/ 158 w 174"/>
              <a:gd name="T39" fmla="*/ 19 h 174"/>
              <a:gd name="T40" fmla="*/ 165 w 174"/>
              <a:gd name="T41" fmla="*/ 13 h 174"/>
              <a:gd name="T42" fmla="*/ 165 w 174"/>
              <a:gd name="T43" fmla="*/ 13 h 174"/>
              <a:gd name="T44" fmla="*/ 158 w 174"/>
              <a:gd name="T45" fmla="*/ 6 h 174"/>
              <a:gd name="T46" fmla="*/ 138 w 174"/>
              <a:gd name="T47" fmla="*/ 0 h 174"/>
              <a:gd name="T48" fmla="*/ 111 w 174"/>
              <a:gd name="T49" fmla="*/ 13 h 174"/>
              <a:gd name="T50" fmla="*/ 118 w 174"/>
              <a:gd name="T51" fmla="*/ 20 h 174"/>
              <a:gd name="T52" fmla="*/ 138 w 174"/>
              <a:gd name="T53" fmla="*/ 10 h 174"/>
              <a:gd name="T54" fmla="*/ 64 w 174"/>
              <a:gd name="T55" fmla="*/ 34 h 174"/>
              <a:gd name="T56" fmla="*/ 83 w 174"/>
              <a:gd name="T57" fmla="*/ 41 h 174"/>
              <a:gd name="T58" fmla="*/ 83 w 174"/>
              <a:gd name="T59" fmla="*/ 41 h 174"/>
              <a:gd name="T60" fmla="*/ 110 w 174"/>
              <a:gd name="T61" fmla="*/ 28 h 174"/>
              <a:gd name="T62" fmla="*/ 103 w 174"/>
              <a:gd name="T63" fmla="*/ 21 h 174"/>
              <a:gd name="T64" fmla="*/ 83 w 174"/>
              <a:gd name="T65" fmla="*/ 31 h 174"/>
              <a:gd name="T66" fmla="*/ 69 w 174"/>
              <a:gd name="T67" fmla="*/ 26 h 174"/>
              <a:gd name="T68" fmla="*/ 66 w 174"/>
              <a:gd name="T69" fmla="*/ 22 h 174"/>
              <a:gd name="T70" fmla="*/ 65 w 174"/>
              <a:gd name="T71" fmla="*/ 21 h 174"/>
              <a:gd name="T72" fmla="*/ 64 w 174"/>
              <a:gd name="T73" fmla="*/ 21 h 174"/>
              <a:gd name="T74" fmla="*/ 64 w 174"/>
              <a:gd name="T75" fmla="*/ 21 h 174"/>
              <a:gd name="T76" fmla="*/ 56 w 174"/>
              <a:gd name="T77" fmla="*/ 27 h 174"/>
              <a:gd name="T78" fmla="*/ 64 w 174"/>
              <a:gd name="T79" fmla="*/ 34 h 174"/>
              <a:gd name="T80" fmla="*/ 64 w 174"/>
              <a:gd name="T81" fmla="*/ 21 h 174"/>
              <a:gd name="T82" fmla="*/ 63 w 174"/>
              <a:gd name="T83" fmla="*/ 22 h 174"/>
              <a:gd name="T84" fmla="*/ 64 w 174"/>
              <a:gd name="T85" fmla="*/ 21 h 174"/>
              <a:gd name="T86" fmla="*/ 64 w 174"/>
              <a:gd name="T87" fmla="*/ 21 h 174"/>
              <a:gd name="T88" fmla="*/ 30 w 174"/>
              <a:gd name="T89" fmla="*/ 10 h 174"/>
              <a:gd name="T90" fmla="*/ 44 w 174"/>
              <a:gd name="T91" fmla="*/ 15 h 174"/>
              <a:gd name="T92" fmla="*/ 48 w 174"/>
              <a:gd name="T93" fmla="*/ 18 h 174"/>
              <a:gd name="T94" fmla="*/ 49 w 174"/>
              <a:gd name="T95" fmla="*/ 19 h 174"/>
              <a:gd name="T96" fmla="*/ 49 w 174"/>
              <a:gd name="T97" fmla="*/ 19 h 174"/>
              <a:gd name="T98" fmla="*/ 49 w 174"/>
              <a:gd name="T99" fmla="*/ 19 h 174"/>
              <a:gd name="T100" fmla="*/ 57 w 174"/>
              <a:gd name="T101" fmla="*/ 13 h 174"/>
              <a:gd name="T102" fmla="*/ 57 w 174"/>
              <a:gd name="T103" fmla="*/ 13 h 174"/>
              <a:gd name="T104" fmla="*/ 50 w 174"/>
              <a:gd name="T105" fmla="*/ 6 h 174"/>
              <a:gd name="T106" fmla="*/ 30 w 174"/>
              <a:gd name="T107" fmla="*/ 0 h 174"/>
              <a:gd name="T108" fmla="*/ 3 w 174"/>
              <a:gd name="T109" fmla="*/ 13 h 174"/>
              <a:gd name="T110" fmla="*/ 10 w 174"/>
              <a:gd name="T111" fmla="*/ 20 h 174"/>
              <a:gd name="T112" fmla="*/ 30 w 174"/>
              <a:gd name="T113" fmla="*/ 10 h 174"/>
              <a:gd name="T114" fmla="*/ 50 w 174"/>
              <a:gd name="T115" fmla="*/ 19 h 174"/>
              <a:gd name="T116" fmla="*/ 49 w 174"/>
              <a:gd name="T117" fmla="*/ 19 h 174"/>
              <a:gd name="T118" fmla="*/ 49 w 174"/>
              <a:gd name="T119" fmla="*/ 19 h 174"/>
              <a:gd name="T120" fmla="*/ 50 w 174"/>
              <a:gd name="T121" fmla="*/ 1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3" name="Freeform 152"/>
          <p:cNvSpPr>
            <a:spLocks noEditPoints="1"/>
          </p:cNvSpPr>
          <p:nvPr/>
        </p:nvSpPr>
        <p:spPr bwMode="auto">
          <a:xfrm>
            <a:off x="9690100" y="3981451"/>
            <a:ext cx="474133" cy="476249"/>
          </a:xfrm>
          <a:custGeom>
            <a:avLst/>
            <a:gdLst>
              <a:gd name="T0" fmla="*/ 79 w 158"/>
              <a:gd name="T1" fmla="*/ 0 h 158"/>
              <a:gd name="T2" fmla="*/ 0 w 158"/>
              <a:gd name="T3" fmla="*/ 79 h 158"/>
              <a:gd name="T4" fmla="*/ 79 w 158"/>
              <a:gd name="T5" fmla="*/ 158 h 158"/>
              <a:gd name="T6" fmla="*/ 158 w 158"/>
              <a:gd name="T7" fmla="*/ 79 h 158"/>
              <a:gd name="T8" fmla="*/ 79 w 158"/>
              <a:gd name="T9" fmla="*/ 0 h 158"/>
              <a:gd name="T10" fmla="*/ 75 w 158"/>
              <a:gd name="T11" fmla="*/ 15 h 158"/>
              <a:gd name="T12" fmla="*/ 85 w 158"/>
              <a:gd name="T13" fmla="*/ 15 h 158"/>
              <a:gd name="T14" fmla="*/ 85 w 158"/>
              <a:gd name="T15" fmla="*/ 35 h 158"/>
              <a:gd name="T16" fmla="*/ 75 w 158"/>
              <a:gd name="T17" fmla="*/ 35 h 158"/>
              <a:gd name="T18" fmla="*/ 75 w 158"/>
              <a:gd name="T19" fmla="*/ 15 h 158"/>
              <a:gd name="T20" fmla="*/ 45 w 158"/>
              <a:gd name="T21" fmla="*/ 52 h 158"/>
              <a:gd name="T22" fmla="*/ 31 w 158"/>
              <a:gd name="T23" fmla="*/ 38 h 158"/>
              <a:gd name="T24" fmla="*/ 38 w 158"/>
              <a:gd name="T25" fmla="*/ 31 h 158"/>
              <a:gd name="T26" fmla="*/ 52 w 158"/>
              <a:gd name="T27" fmla="*/ 45 h 158"/>
              <a:gd name="T28" fmla="*/ 45 w 158"/>
              <a:gd name="T29" fmla="*/ 52 h 158"/>
              <a:gd name="T30" fmla="*/ 50 w 158"/>
              <a:gd name="T31" fmla="*/ 22 h 158"/>
              <a:gd name="T32" fmla="*/ 59 w 158"/>
              <a:gd name="T33" fmla="*/ 18 h 158"/>
              <a:gd name="T34" fmla="*/ 68 w 158"/>
              <a:gd name="T35" fmla="*/ 36 h 158"/>
              <a:gd name="T36" fmla="*/ 59 w 158"/>
              <a:gd name="T37" fmla="*/ 40 h 158"/>
              <a:gd name="T38" fmla="*/ 50 w 158"/>
              <a:gd name="T39" fmla="*/ 22 h 158"/>
              <a:gd name="T40" fmla="*/ 80 w 158"/>
              <a:gd name="T41" fmla="*/ 136 h 158"/>
              <a:gd name="T42" fmla="*/ 65 w 158"/>
              <a:gd name="T43" fmla="*/ 121 h 158"/>
              <a:gd name="T44" fmla="*/ 75 w 158"/>
              <a:gd name="T45" fmla="*/ 106 h 158"/>
              <a:gd name="T46" fmla="*/ 75 w 158"/>
              <a:gd name="T47" fmla="*/ 61 h 158"/>
              <a:gd name="T48" fmla="*/ 85 w 158"/>
              <a:gd name="T49" fmla="*/ 61 h 158"/>
              <a:gd name="T50" fmla="*/ 85 w 158"/>
              <a:gd name="T51" fmla="*/ 106 h 158"/>
              <a:gd name="T52" fmla="*/ 96 w 158"/>
              <a:gd name="T53" fmla="*/ 121 h 158"/>
              <a:gd name="T54" fmla="*/ 80 w 158"/>
              <a:gd name="T55" fmla="*/ 136 h 158"/>
              <a:gd name="T56" fmla="*/ 92 w 158"/>
              <a:gd name="T57" fmla="*/ 36 h 158"/>
              <a:gd name="T58" fmla="*/ 100 w 158"/>
              <a:gd name="T59" fmla="*/ 18 h 158"/>
              <a:gd name="T60" fmla="*/ 110 w 158"/>
              <a:gd name="T61" fmla="*/ 22 h 158"/>
              <a:gd name="T62" fmla="*/ 101 w 158"/>
              <a:gd name="T63" fmla="*/ 40 h 158"/>
              <a:gd name="T64" fmla="*/ 92 w 158"/>
              <a:gd name="T65" fmla="*/ 36 h 158"/>
              <a:gd name="T66" fmla="*/ 114 w 158"/>
              <a:gd name="T67" fmla="*/ 52 h 158"/>
              <a:gd name="T68" fmla="*/ 107 w 158"/>
              <a:gd name="T69" fmla="*/ 45 h 158"/>
              <a:gd name="T70" fmla="*/ 121 w 158"/>
              <a:gd name="T71" fmla="*/ 31 h 158"/>
              <a:gd name="T72" fmla="*/ 128 w 158"/>
              <a:gd name="T73" fmla="*/ 38 h 158"/>
              <a:gd name="T74" fmla="*/ 114 w 158"/>
              <a:gd name="T75" fmla="*/ 52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4" name="Freeform 153"/>
          <p:cNvSpPr>
            <a:spLocks noEditPoints="1"/>
          </p:cNvSpPr>
          <p:nvPr/>
        </p:nvSpPr>
        <p:spPr bwMode="auto">
          <a:xfrm>
            <a:off x="10496551" y="3922184"/>
            <a:ext cx="539749" cy="594783"/>
          </a:xfrm>
          <a:custGeom>
            <a:avLst/>
            <a:gdLst>
              <a:gd name="T0" fmla="*/ 4 w 179"/>
              <a:gd name="T1" fmla="*/ 40 h 198"/>
              <a:gd name="T2" fmla="*/ 2 w 179"/>
              <a:gd name="T3" fmla="*/ 43 h 198"/>
              <a:gd name="T4" fmla="*/ 0 w 179"/>
              <a:gd name="T5" fmla="*/ 49 h 198"/>
              <a:gd name="T6" fmla="*/ 3 w 179"/>
              <a:gd name="T7" fmla="*/ 56 h 198"/>
              <a:gd name="T8" fmla="*/ 14 w 179"/>
              <a:gd name="T9" fmla="*/ 66 h 198"/>
              <a:gd name="T10" fmla="*/ 63 w 179"/>
              <a:gd name="T11" fmla="*/ 100 h 198"/>
              <a:gd name="T12" fmla="*/ 63 w 179"/>
              <a:gd name="T13" fmla="*/ 73 h 198"/>
              <a:gd name="T14" fmla="*/ 4 w 179"/>
              <a:gd name="T15" fmla="*/ 40 h 198"/>
              <a:gd name="T16" fmla="*/ 146 w 179"/>
              <a:gd name="T17" fmla="*/ 146 h 198"/>
              <a:gd name="T18" fmla="*/ 146 w 179"/>
              <a:gd name="T19" fmla="*/ 146 h 198"/>
              <a:gd name="T20" fmla="*/ 156 w 179"/>
              <a:gd name="T21" fmla="*/ 149 h 198"/>
              <a:gd name="T22" fmla="*/ 166 w 179"/>
              <a:gd name="T23" fmla="*/ 147 h 198"/>
              <a:gd name="T24" fmla="*/ 177 w 179"/>
              <a:gd name="T25" fmla="*/ 133 h 198"/>
              <a:gd name="T26" fmla="*/ 172 w 179"/>
              <a:gd name="T27" fmla="*/ 110 h 198"/>
              <a:gd name="T28" fmla="*/ 172 w 179"/>
              <a:gd name="T29" fmla="*/ 109 h 198"/>
              <a:gd name="T30" fmla="*/ 153 w 179"/>
              <a:gd name="T31" fmla="*/ 95 h 198"/>
              <a:gd name="T32" fmla="*/ 132 w 179"/>
              <a:gd name="T33" fmla="*/ 100 h 198"/>
              <a:gd name="T34" fmla="*/ 121 w 179"/>
              <a:gd name="T35" fmla="*/ 104 h 198"/>
              <a:gd name="T36" fmla="*/ 113 w 179"/>
              <a:gd name="T37" fmla="*/ 103 h 198"/>
              <a:gd name="T38" fmla="*/ 102 w 179"/>
              <a:gd name="T39" fmla="*/ 97 h 198"/>
              <a:gd name="T40" fmla="*/ 103 w 179"/>
              <a:gd name="T41" fmla="*/ 118 h 198"/>
              <a:gd name="T42" fmla="*/ 146 w 179"/>
              <a:gd name="T43" fmla="*/ 146 h 198"/>
              <a:gd name="T44" fmla="*/ 153 w 179"/>
              <a:gd name="T45" fmla="*/ 110 h 198"/>
              <a:gd name="T46" fmla="*/ 159 w 179"/>
              <a:gd name="T47" fmla="*/ 137 h 198"/>
              <a:gd name="T48" fmla="*/ 126 w 179"/>
              <a:gd name="T49" fmla="*/ 117 h 198"/>
              <a:gd name="T50" fmla="*/ 153 w 179"/>
              <a:gd name="T51" fmla="*/ 110 h 198"/>
              <a:gd name="T52" fmla="*/ 74 w 179"/>
              <a:gd name="T53" fmla="*/ 126 h 198"/>
              <a:gd name="T54" fmla="*/ 71 w 179"/>
              <a:gd name="T55" fmla="*/ 134 h 198"/>
              <a:gd name="T56" fmla="*/ 62 w 179"/>
              <a:gd name="T57" fmla="*/ 141 h 198"/>
              <a:gd name="T58" fmla="*/ 48 w 179"/>
              <a:gd name="T59" fmla="*/ 157 h 198"/>
              <a:gd name="T60" fmla="*/ 52 w 179"/>
              <a:gd name="T61" fmla="*/ 181 h 198"/>
              <a:gd name="T62" fmla="*/ 69 w 179"/>
              <a:gd name="T63" fmla="*/ 197 h 198"/>
              <a:gd name="T64" fmla="*/ 87 w 179"/>
              <a:gd name="T65" fmla="*/ 193 h 198"/>
              <a:gd name="T66" fmla="*/ 94 w 179"/>
              <a:gd name="T67" fmla="*/ 186 h 198"/>
              <a:gd name="T68" fmla="*/ 95 w 179"/>
              <a:gd name="T69" fmla="*/ 176 h 198"/>
              <a:gd name="T70" fmla="*/ 95 w 179"/>
              <a:gd name="T71" fmla="*/ 176 h 198"/>
              <a:gd name="T72" fmla="*/ 92 w 179"/>
              <a:gd name="T73" fmla="*/ 120 h 198"/>
              <a:gd name="T74" fmla="*/ 91 w 179"/>
              <a:gd name="T75" fmla="*/ 116 h 198"/>
              <a:gd name="T76" fmla="*/ 94 w 179"/>
              <a:gd name="T77" fmla="*/ 113 h 198"/>
              <a:gd name="T78" fmla="*/ 95 w 179"/>
              <a:gd name="T79" fmla="*/ 113 h 198"/>
              <a:gd name="T80" fmla="*/ 95 w 179"/>
              <a:gd name="T81" fmla="*/ 113 h 198"/>
              <a:gd name="T82" fmla="*/ 95 w 179"/>
              <a:gd name="T83" fmla="*/ 113 h 198"/>
              <a:gd name="T84" fmla="*/ 94 w 179"/>
              <a:gd name="T85" fmla="*/ 58 h 198"/>
              <a:gd name="T86" fmla="*/ 90 w 179"/>
              <a:gd name="T87" fmla="*/ 22 h 198"/>
              <a:gd name="T88" fmla="*/ 86 w 179"/>
              <a:gd name="T89" fmla="*/ 6 h 198"/>
              <a:gd name="T90" fmla="*/ 81 w 179"/>
              <a:gd name="T91" fmla="*/ 1 h 198"/>
              <a:gd name="T92" fmla="*/ 75 w 179"/>
              <a:gd name="T93" fmla="*/ 0 h 198"/>
              <a:gd name="T94" fmla="*/ 71 w 179"/>
              <a:gd name="T95" fmla="*/ 0 h 198"/>
              <a:gd name="T96" fmla="*/ 74 w 179"/>
              <a:gd name="T97" fmla="*/ 107 h 198"/>
              <a:gd name="T98" fmla="*/ 74 w 179"/>
              <a:gd name="T99" fmla="*/ 126 h 198"/>
              <a:gd name="T100" fmla="*/ 80 w 179"/>
              <a:gd name="T101" fmla="*/ 144 h 198"/>
              <a:gd name="T102" fmla="*/ 82 w 179"/>
              <a:gd name="T103" fmla="*/ 182 h 198"/>
              <a:gd name="T104" fmla="*/ 62 w 179"/>
              <a:gd name="T105" fmla="*/ 164 h 198"/>
              <a:gd name="T106" fmla="*/ 80 w 179"/>
              <a:gd name="T107" fmla="*/ 14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5" name="Freeform 154"/>
          <p:cNvSpPr>
            <a:spLocks noEditPoints="1"/>
          </p:cNvSpPr>
          <p:nvPr/>
        </p:nvSpPr>
        <p:spPr bwMode="auto">
          <a:xfrm>
            <a:off x="1132417" y="4726517"/>
            <a:ext cx="522816" cy="524933"/>
          </a:xfrm>
          <a:custGeom>
            <a:avLst/>
            <a:gdLst>
              <a:gd name="T0" fmla="*/ 87 w 174"/>
              <a:gd name="T1" fmla="*/ 0 h 174"/>
              <a:gd name="T2" fmla="*/ 174 w 174"/>
              <a:gd name="T3" fmla="*/ 87 h 174"/>
              <a:gd name="T4" fmla="*/ 87 w 174"/>
              <a:gd name="T5" fmla="*/ 174 h 174"/>
              <a:gd name="T6" fmla="*/ 0 w 174"/>
              <a:gd name="T7" fmla="*/ 87 h 174"/>
              <a:gd name="T8" fmla="*/ 87 w 174"/>
              <a:gd name="T9" fmla="*/ 0 h 174"/>
              <a:gd name="T10" fmla="*/ 87 w 174"/>
              <a:gd name="T11" fmla="*/ 46 h 174"/>
              <a:gd name="T12" fmla="*/ 46 w 174"/>
              <a:gd name="T13" fmla="*/ 87 h 174"/>
              <a:gd name="T14" fmla="*/ 87 w 174"/>
              <a:gd name="T15" fmla="*/ 128 h 174"/>
              <a:gd name="T16" fmla="*/ 128 w 174"/>
              <a:gd name="T17" fmla="*/ 87 h 174"/>
              <a:gd name="T18" fmla="*/ 87 w 174"/>
              <a:gd name="T19" fmla="*/ 4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6" name="Freeform 155"/>
          <p:cNvSpPr>
            <a:spLocks noEditPoints="1"/>
          </p:cNvSpPr>
          <p:nvPr/>
        </p:nvSpPr>
        <p:spPr bwMode="auto">
          <a:xfrm>
            <a:off x="1308100" y="4902200"/>
            <a:ext cx="173567" cy="173567"/>
          </a:xfrm>
          <a:custGeom>
            <a:avLst/>
            <a:gdLst>
              <a:gd name="T0" fmla="*/ 29 w 58"/>
              <a:gd name="T1" fmla="*/ 0 h 58"/>
              <a:gd name="T2" fmla="*/ 0 w 58"/>
              <a:gd name="T3" fmla="*/ 29 h 58"/>
              <a:gd name="T4" fmla="*/ 29 w 58"/>
              <a:gd name="T5" fmla="*/ 58 h 58"/>
              <a:gd name="T6" fmla="*/ 58 w 58"/>
              <a:gd name="T7" fmla="*/ 29 h 58"/>
              <a:gd name="T8" fmla="*/ 29 w 58"/>
              <a:gd name="T9" fmla="*/ 0 h 58"/>
              <a:gd name="T10" fmla="*/ 29 w 58"/>
              <a:gd name="T11" fmla="*/ 39 h 58"/>
              <a:gd name="T12" fmla="*/ 19 w 58"/>
              <a:gd name="T13" fmla="*/ 29 h 58"/>
              <a:gd name="T14" fmla="*/ 29 w 58"/>
              <a:gd name="T15" fmla="*/ 19 h 58"/>
              <a:gd name="T16" fmla="*/ 39 w 58"/>
              <a:gd name="T17" fmla="*/ 29 h 58"/>
              <a:gd name="T18" fmla="*/ 29 w 58"/>
              <a:gd name="T19" fmla="*/ 39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7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102 w 204"/>
              <a:gd name="T1" fmla="*/ 0 h 233"/>
              <a:gd name="T2" fmla="*/ 8 w 204"/>
              <a:gd name="T3" fmla="*/ 54 h 233"/>
              <a:gd name="T4" fmla="*/ 102 w 204"/>
              <a:gd name="T5" fmla="*/ 109 h 233"/>
              <a:gd name="T6" fmla="*/ 196 w 204"/>
              <a:gd name="T7" fmla="*/ 55 h 233"/>
              <a:gd name="T8" fmla="*/ 102 w 204"/>
              <a:gd name="T9" fmla="*/ 0 h 233"/>
              <a:gd name="T10" fmla="*/ 0 w 204"/>
              <a:gd name="T11" fmla="*/ 178 h 233"/>
              <a:gd name="T12" fmla="*/ 93 w 204"/>
              <a:gd name="T13" fmla="*/ 233 h 233"/>
              <a:gd name="T14" fmla="*/ 93 w 204"/>
              <a:gd name="T15" fmla="*/ 124 h 233"/>
              <a:gd name="T16" fmla="*/ 0 w 204"/>
              <a:gd name="T17" fmla="*/ 70 h 233"/>
              <a:gd name="T18" fmla="*/ 0 w 204"/>
              <a:gd name="T19" fmla="*/ 178 h 233"/>
              <a:gd name="T20" fmla="*/ 110 w 204"/>
              <a:gd name="T21" fmla="*/ 125 h 233"/>
              <a:gd name="T22" fmla="*/ 110 w 204"/>
              <a:gd name="T23" fmla="*/ 233 h 233"/>
              <a:gd name="T24" fmla="*/ 204 w 204"/>
              <a:gd name="T25" fmla="*/ 178 h 233"/>
              <a:gd name="T26" fmla="*/ 204 w 204"/>
              <a:gd name="T27" fmla="*/ 70 h 233"/>
              <a:gd name="T28" fmla="*/ 110 w 204"/>
              <a:gd name="T29" fmla="*/ 125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8" name="Freeform 157"/>
          <p:cNvSpPr>
            <a:spLocks noEditPoints="1"/>
          </p:cNvSpPr>
          <p:nvPr/>
        </p:nvSpPr>
        <p:spPr bwMode="auto">
          <a:xfrm>
            <a:off x="2893484" y="4747684"/>
            <a:ext cx="442383" cy="505883"/>
          </a:xfrm>
          <a:custGeom>
            <a:avLst/>
            <a:gdLst>
              <a:gd name="T0" fmla="*/ 0 w 147"/>
              <a:gd name="T1" fmla="*/ 10 h 168"/>
              <a:gd name="T2" fmla="*/ 0 w 147"/>
              <a:gd name="T3" fmla="*/ 158 h 168"/>
              <a:gd name="T4" fmla="*/ 10 w 147"/>
              <a:gd name="T5" fmla="*/ 168 h 168"/>
              <a:gd name="T6" fmla="*/ 22 w 147"/>
              <a:gd name="T7" fmla="*/ 168 h 168"/>
              <a:gd name="T8" fmla="*/ 22 w 147"/>
              <a:gd name="T9" fmla="*/ 0 h 168"/>
              <a:gd name="T10" fmla="*/ 10 w 147"/>
              <a:gd name="T11" fmla="*/ 0 h 168"/>
              <a:gd name="T12" fmla="*/ 0 w 147"/>
              <a:gd name="T13" fmla="*/ 10 h 168"/>
              <a:gd name="T14" fmla="*/ 34 w 147"/>
              <a:gd name="T15" fmla="*/ 0 h 168"/>
              <a:gd name="T16" fmla="*/ 34 w 147"/>
              <a:gd name="T17" fmla="*/ 168 h 168"/>
              <a:gd name="T18" fmla="*/ 147 w 147"/>
              <a:gd name="T19" fmla="*/ 168 h 168"/>
              <a:gd name="T20" fmla="*/ 147 w 147"/>
              <a:gd name="T21" fmla="*/ 0 h 168"/>
              <a:gd name="T22" fmla="*/ 34 w 147"/>
              <a:gd name="T23" fmla="*/ 0 h 168"/>
              <a:gd name="T24" fmla="*/ 134 w 147"/>
              <a:gd name="T25" fmla="*/ 124 h 168"/>
              <a:gd name="T26" fmla="*/ 47 w 147"/>
              <a:gd name="T27" fmla="*/ 124 h 168"/>
              <a:gd name="T28" fmla="*/ 47 w 147"/>
              <a:gd name="T29" fmla="*/ 111 h 168"/>
              <a:gd name="T30" fmla="*/ 58 w 147"/>
              <a:gd name="T31" fmla="*/ 104 h 168"/>
              <a:gd name="T32" fmla="*/ 71 w 147"/>
              <a:gd name="T33" fmla="*/ 99 h 168"/>
              <a:gd name="T34" fmla="*/ 75 w 147"/>
              <a:gd name="T35" fmla="*/ 98 h 168"/>
              <a:gd name="T36" fmla="*/ 79 w 147"/>
              <a:gd name="T37" fmla="*/ 92 h 168"/>
              <a:gd name="T38" fmla="*/ 80 w 147"/>
              <a:gd name="T39" fmla="*/ 91 h 168"/>
              <a:gd name="T40" fmla="*/ 78 w 147"/>
              <a:gd name="T41" fmla="*/ 87 h 168"/>
              <a:gd name="T42" fmla="*/ 77 w 147"/>
              <a:gd name="T43" fmla="*/ 80 h 168"/>
              <a:gd name="T44" fmla="*/ 76 w 147"/>
              <a:gd name="T45" fmla="*/ 80 h 168"/>
              <a:gd name="T46" fmla="*/ 73 w 147"/>
              <a:gd name="T47" fmla="*/ 70 h 168"/>
              <a:gd name="T48" fmla="*/ 74 w 147"/>
              <a:gd name="T49" fmla="*/ 66 h 168"/>
              <a:gd name="T50" fmla="*/ 81 w 147"/>
              <a:gd name="T51" fmla="*/ 46 h 168"/>
              <a:gd name="T52" fmla="*/ 99 w 147"/>
              <a:gd name="T53" fmla="*/ 46 h 168"/>
              <a:gd name="T54" fmla="*/ 101 w 147"/>
              <a:gd name="T55" fmla="*/ 48 h 168"/>
              <a:gd name="T56" fmla="*/ 104 w 147"/>
              <a:gd name="T57" fmla="*/ 48 h 168"/>
              <a:gd name="T58" fmla="*/ 106 w 147"/>
              <a:gd name="T59" fmla="*/ 52 h 168"/>
              <a:gd name="T60" fmla="*/ 107 w 147"/>
              <a:gd name="T61" fmla="*/ 58 h 168"/>
              <a:gd name="T62" fmla="*/ 106 w 147"/>
              <a:gd name="T63" fmla="*/ 66 h 168"/>
              <a:gd name="T64" fmla="*/ 107 w 147"/>
              <a:gd name="T65" fmla="*/ 69 h 168"/>
              <a:gd name="T66" fmla="*/ 107 w 147"/>
              <a:gd name="T67" fmla="*/ 75 h 168"/>
              <a:gd name="T68" fmla="*/ 106 w 147"/>
              <a:gd name="T69" fmla="*/ 79 h 168"/>
              <a:gd name="T70" fmla="*/ 103 w 147"/>
              <a:gd name="T71" fmla="*/ 81 h 168"/>
              <a:gd name="T72" fmla="*/ 103 w 147"/>
              <a:gd name="T73" fmla="*/ 86 h 168"/>
              <a:gd name="T74" fmla="*/ 100 w 147"/>
              <a:gd name="T75" fmla="*/ 91 h 168"/>
              <a:gd name="T76" fmla="*/ 103 w 147"/>
              <a:gd name="T77" fmla="*/ 92 h 168"/>
              <a:gd name="T78" fmla="*/ 106 w 147"/>
              <a:gd name="T79" fmla="*/ 98 h 168"/>
              <a:gd name="T80" fmla="*/ 110 w 147"/>
              <a:gd name="T81" fmla="*/ 99 h 168"/>
              <a:gd name="T82" fmla="*/ 124 w 147"/>
              <a:gd name="T83" fmla="*/ 104 h 168"/>
              <a:gd name="T84" fmla="*/ 134 w 147"/>
              <a:gd name="T85" fmla="*/ 111 h 168"/>
              <a:gd name="T86" fmla="*/ 134 w 147"/>
              <a:gd name="T87" fmla="*/ 12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9" name="Rectangle 158"/>
          <p:cNvSpPr>
            <a:spLocks noChangeArrowheads="1"/>
          </p:cNvSpPr>
          <p:nvPr/>
        </p:nvSpPr>
        <p:spPr bwMode="auto">
          <a:xfrm>
            <a:off x="3359151" y="4747684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0" name="Rectangle 159"/>
          <p:cNvSpPr>
            <a:spLocks noChangeArrowheads="1"/>
          </p:cNvSpPr>
          <p:nvPr/>
        </p:nvSpPr>
        <p:spPr bwMode="auto">
          <a:xfrm>
            <a:off x="3359151" y="4893733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1" name="Rectangle 160"/>
          <p:cNvSpPr>
            <a:spLocks noChangeArrowheads="1"/>
          </p:cNvSpPr>
          <p:nvPr/>
        </p:nvSpPr>
        <p:spPr bwMode="auto">
          <a:xfrm>
            <a:off x="3359151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2" name="Freeform 161"/>
          <p:cNvSpPr>
            <a:spLocks noEditPoints="1"/>
          </p:cNvSpPr>
          <p:nvPr/>
        </p:nvSpPr>
        <p:spPr bwMode="auto">
          <a:xfrm>
            <a:off x="3738033" y="4747684"/>
            <a:ext cx="529167" cy="457200"/>
          </a:xfrm>
          <a:custGeom>
            <a:avLst/>
            <a:gdLst>
              <a:gd name="T0" fmla="*/ 125 w 250"/>
              <a:gd name="T1" fmla="*/ 0 h 216"/>
              <a:gd name="T2" fmla="*/ 0 w 250"/>
              <a:gd name="T3" fmla="*/ 216 h 216"/>
              <a:gd name="T4" fmla="*/ 250 w 250"/>
              <a:gd name="T5" fmla="*/ 216 h 216"/>
              <a:gd name="T6" fmla="*/ 125 w 250"/>
              <a:gd name="T7" fmla="*/ 0 h 216"/>
              <a:gd name="T8" fmla="*/ 138 w 250"/>
              <a:gd name="T9" fmla="*/ 189 h 216"/>
              <a:gd name="T10" fmla="*/ 111 w 250"/>
              <a:gd name="T11" fmla="*/ 189 h 216"/>
              <a:gd name="T12" fmla="*/ 111 w 250"/>
              <a:gd name="T13" fmla="*/ 164 h 216"/>
              <a:gd name="T14" fmla="*/ 138 w 250"/>
              <a:gd name="T15" fmla="*/ 164 h 216"/>
              <a:gd name="T16" fmla="*/ 138 w 250"/>
              <a:gd name="T17" fmla="*/ 189 h 216"/>
              <a:gd name="T18" fmla="*/ 130 w 250"/>
              <a:gd name="T19" fmla="*/ 154 h 216"/>
              <a:gd name="T20" fmla="*/ 118 w 250"/>
              <a:gd name="T21" fmla="*/ 154 h 216"/>
              <a:gd name="T22" fmla="*/ 111 w 250"/>
              <a:gd name="T23" fmla="*/ 93 h 216"/>
              <a:gd name="T24" fmla="*/ 111 w 250"/>
              <a:gd name="T25" fmla="*/ 60 h 216"/>
              <a:gd name="T26" fmla="*/ 138 w 250"/>
              <a:gd name="T27" fmla="*/ 60 h 216"/>
              <a:gd name="T28" fmla="*/ 138 w 250"/>
              <a:gd name="T29" fmla="*/ 93 h 216"/>
              <a:gd name="T30" fmla="*/ 130 w 250"/>
              <a:gd name="T31" fmla="*/ 154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3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76 w 152"/>
              <a:gd name="T1" fmla="*/ 0 h 152"/>
              <a:gd name="T2" fmla="*/ 0 w 152"/>
              <a:gd name="T3" fmla="*/ 76 h 152"/>
              <a:gd name="T4" fmla="*/ 76 w 152"/>
              <a:gd name="T5" fmla="*/ 152 h 152"/>
              <a:gd name="T6" fmla="*/ 152 w 152"/>
              <a:gd name="T7" fmla="*/ 76 h 152"/>
              <a:gd name="T8" fmla="*/ 76 w 152"/>
              <a:gd name="T9" fmla="*/ 0 h 152"/>
              <a:gd name="T10" fmla="*/ 90 w 152"/>
              <a:gd name="T11" fmla="*/ 90 h 152"/>
              <a:gd name="T12" fmla="*/ 90 w 152"/>
              <a:gd name="T13" fmla="*/ 131 h 152"/>
              <a:gd name="T14" fmla="*/ 62 w 152"/>
              <a:gd name="T15" fmla="*/ 131 h 152"/>
              <a:gd name="T16" fmla="*/ 62 w 152"/>
              <a:gd name="T17" fmla="*/ 90 h 152"/>
              <a:gd name="T18" fmla="*/ 21 w 152"/>
              <a:gd name="T19" fmla="*/ 90 h 152"/>
              <a:gd name="T20" fmla="*/ 21 w 152"/>
              <a:gd name="T21" fmla="*/ 62 h 152"/>
              <a:gd name="T22" fmla="*/ 62 w 152"/>
              <a:gd name="T23" fmla="*/ 62 h 152"/>
              <a:gd name="T24" fmla="*/ 62 w 152"/>
              <a:gd name="T25" fmla="*/ 21 h 152"/>
              <a:gd name="T26" fmla="*/ 90 w 152"/>
              <a:gd name="T27" fmla="*/ 21 h 152"/>
              <a:gd name="T28" fmla="*/ 90 w 152"/>
              <a:gd name="T29" fmla="*/ 62 h 152"/>
              <a:gd name="T30" fmla="*/ 131 w 152"/>
              <a:gd name="T31" fmla="*/ 62 h 152"/>
              <a:gd name="T32" fmla="*/ 131 w 152"/>
              <a:gd name="T33" fmla="*/ 90 h 152"/>
              <a:gd name="T34" fmla="*/ 90 w 152"/>
              <a:gd name="T35" fmla="*/ 90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4" name="Freeform 163"/>
          <p:cNvSpPr>
            <a:spLocks noEditPoints="1"/>
          </p:cNvSpPr>
          <p:nvPr/>
        </p:nvSpPr>
        <p:spPr bwMode="auto">
          <a:xfrm>
            <a:off x="6252633" y="4775200"/>
            <a:ext cx="474133" cy="476251"/>
          </a:xfrm>
          <a:custGeom>
            <a:avLst/>
            <a:gdLst>
              <a:gd name="T0" fmla="*/ 79 w 158"/>
              <a:gd name="T1" fmla="*/ 40 h 158"/>
              <a:gd name="T2" fmla="*/ 59 w 158"/>
              <a:gd name="T3" fmla="*/ 46 h 158"/>
              <a:gd name="T4" fmla="*/ 111 w 158"/>
              <a:gd name="T5" fmla="*/ 98 h 158"/>
              <a:gd name="T6" fmla="*/ 117 w 158"/>
              <a:gd name="T7" fmla="*/ 78 h 158"/>
              <a:gd name="T8" fmla="*/ 79 w 158"/>
              <a:gd name="T9" fmla="*/ 40 h 158"/>
              <a:gd name="T10" fmla="*/ 41 w 158"/>
              <a:gd name="T11" fmla="*/ 78 h 158"/>
              <a:gd name="T12" fmla="*/ 79 w 158"/>
              <a:gd name="T13" fmla="*/ 115 h 158"/>
              <a:gd name="T14" fmla="*/ 99 w 158"/>
              <a:gd name="T15" fmla="*/ 110 h 158"/>
              <a:gd name="T16" fmla="*/ 47 w 158"/>
              <a:gd name="T17" fmla="*/ 58 h 158"/>
              <a:gd name="T18" fmla="*/ 41 w 158"/>
              <a:gd name="T19" fmla="*/ 78 h 158"/>
              <a:gd name="T20" fmla="*/ 79 w 158"/>
              <a:gd name="T21" fmla="*/ 0 h 158"/>
              <a:gd name="T22" fmla="*/ 0 w 158"/>
              <a:gd name="T23" fmla="*/ 79 h 158"/>
              <a:gd name="T24" fmla="*/ 79 w 158"/>
              <a:gd name="T25" fmla="*/ 158 h 158"/>
              <a:gd name="T26" fmla="*/ 158 w 158"/>
              <a:gd name="T27" fmla="*/ 79 h 158"/>
              <a:gd name="T28" fmla="*/ 79 w 158"/>
              <a:gd name="T29" fmla="*/ 0 h 158"/>
              <a:gd name="T30" fmla="*/ 79 w 158"/>
              <a:gd name="T31" fmla="*/ 132 h 158"/>
              <a:gd name="T32" fmla="*/ 25 w 158"/>
              <a:gd name="T33" fmla="*/ 78 h 158"/>
              <a:gd name="T34" fmla="*/ 79 w 158"/>
              <a:gd name="T35" fmla="*/ 24 h 158"/>
              <a:gd name="T36" fmla="*/ 133 w 158"/>
              <a:gd name="T37" fmla="*/ 78 h 158"/>
              <a:gd name="T38" fmla="*/ 79 w 158"/>
              <a:gd name="T39" fmla="*/ 132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5" name="Freeform 164"/>
          <p:cNvSpPr>
            <a:spLocks noEditPoints="1"/>
          </p:cNvSpPr>
          <p:nvPr/>
        </p:nvSpPr>
        <p:spPr bwMode="auto">
          <a:xfrm>
            <a:off x="7207251" y="4768851"/>
            <a:ext cx="270933" cy="512233"/>
          </a:xfrm>
          <a:custGeom>
            <a:avLst/>
            <a:gdLst>
              <a:gd name="T0" fmla="*/ 128 w 128"/>
              <a:gd name="T1" fmla="*/ 73 h 242"/>
              <a:gd name="T2" fmla="*/ 56 w 128"/>
              <a:gd name="T3" fmla="*/ 0 h 242"/>
              <a:gd name="T4" fmla="*/ 56 w 128"/>
              <a:gd name="T5" fmla="*/ 97 h 242"/>
              <a:gd name="T6" fmla="*/ 16 w 128"/>
              <a:gd name="T7" fmla="*/ 57 h 242"/>
              <a:gd name="T8" fmla="*/ 0 w 128"/>
              <a:gd name="T9" fmla="*/ 71 h 242"/>
              <a:gd name="T10" fmla="*/ 51 w 128"/>
              <a:gd name="T11" fmla="*/ 121 h 242"/>
              <a:gd name="T12" fmla="*/ 0 w 128"/>
              <a:gd name="T13" fmla="*/ 171 h 242"/>
              <a:gd name="T14" fmla="*/ 16 w 128"/>
              <a:gd name="T15" fmla="*/ 185 h 242"/>
              <a:gd name="T16" fmla="*/ 56 w 128"/>
              <a:gd name="T17" fmla="*/ 145 h 242"/>
              <a:gd name="T18" fmla="*/ 56 w 128"/>
              <a:gd name="T19" fmla="*/ 242 h 242"/>
              <a:gd name="T20" fmla="*/ 128 w 128"/>
              <a:gd name="T21" fmla="*/ 169 h 242"/>
              <a:gd name="T22" fmla="*/ 80 w 128"/>
              <a:gd name="T23" fmla="*/ 121 h 242"/>
              <a:gd name="T24" fmla="*/ 128 w 128"/>
              <a:gd name="T25" fmla="*/ 73 h 242"/>
              <a:gd name="T26" fmla="*/ 98 w 128"/>
              <a:gd name="T27" fmla="*/ 73 h 242"/>
              <a:gd name="T28" fmla="*/ 75 w 128"/>
              <a:gd name="T29" fmla="*/ 97 h 242"/>
              <a:gd name="T30" fmla="*/ 75 w 128"/>
              <a:gd name="T31" fmla="*/ 50 h 242"/>
              <a:gd name="T32" fmla="*/ 98 w 128"/>
              <a:gd name="T33" fmla="*/ 73 h 242"/>
              <a:gd name="T34" fmla="*/ 98 w 128"/>
              <a:gd name="T35" fmla="*/ 169 h 242"/>
              <a:gd name="T36" fmla="*/ 75 w 128"/>
              <a:gd name="T37" fmla="*/ 192 h 242"/>
              <a:gd name="T38" fmla="*/ 75 w 128"/>
              <a:gd name="T39" fmla="*/ 145 h 242"/>
              <a:gd name="T40" fmla="*/ 98 w 128"/>
              <a:gd name="T41" fmla="*/ 169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6" name="Freeform 165"/>
          <p:cNvSpPr>
            <a:spLocks noEditPoints="1"/>
          </p:cNvSpPr>
          <p:nvPr/>
        </p:nvSpPr>
        <p:spPr bwMode="auto">
          <a:xfrm>
            <a:off x="7899400" y="4737100"/>
            <a:ext cx="497417" cy="560917"/>
          </a:xfrm>
          <a:custGeom>
            <a:avLst/>
            <a:gdLst>
              <a:gd name="T0" fmla="*/ 166 w 166"/>
              <a:gd name="T1" fmla="*/ 17 h 187"/>
              <a:gd name="T2" fmla="*/ 152 w 166"/>
              <a:gd name="T3" fmla="*/ 9 h 187"/>
              <a:gd name="T4" fmla="*/ 138 w 166"/>
              <a:gd name="T5" fmla="*/ 0 h 187"/>
              <a:gd name="T6" fmla="*/ 72 w 166"/>
              <a:gd name="T7" fmla="*/ 105 h 187"/>
              <a:gd name="T8" fmla="*/ 48 w 166"/>
              <a:gd name="T9" fmla="*/ 120 h 187"/>
              <a:gd name="T10" fmla="*/ 0 w 166"/>
              <a:gd name="T11" fmla="*/ 154 h 187"/>
              <a:gd name="T12" fmla="*/ 89 w 166"/>
              <a:gd name="T13" fmla="*/ 154 h 187"/>
              <a:gd name="T14" fmla="*/ 97 w 166"/>
              <a:gd name="T15" fmla="*/ 128 h 187"/>
              <a:gd name="T16" fmla="*/ 166 w 166"/>
              <a:gd name="T17" fmla="*/ 17 h 187"/>
              <a:gd name="T18" fmla="*/ 83 w 166"/>
              <a:gd name="T19" fmla="*/ 104 h 187"/>
              <a:gd name="T20" fmla="*/ 92 w 166"/>
              <a:gd name="T21" fmla="*/ 91 h 187"/>
              <a:gd name="T22" fmla="*/ 104 w 166"/>
              <a:gd name="T23" fmla="*/ 99 h 187"/>
              <a:gd name="T24" fmla="*/ 95 w 166"/>
              <a:gd name="T25" fmla="*/ 112 h 187"/>
              <a:gd name="T26" fmla="*/ 83 w 166"/>
              <a:gd name="T27" fmla="*/ 104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7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84 w 168"/>
              <a:gd name="T1" fmla="*/ 0 h 168"/>
              <a:gd name="T2" fmla="*/ 0 w 168"/>
              <a:gd name="T3" fmla="*/ 84 h 168"/>
              <a:gd name="T4" fmla="*/ 84 w 168"/>
              <a:gd name="T5" fmla="*/ 168 h 168"/>
              <a:gd name="T6" fmla="*/ 168 w 168"/>
              <a:gd name="T7" fmla="*/ 84 h 168"/>
              <a:gd name="T8" fmla="*/ 84 w 168"/>
              <a:gd name="T9" fmla="*/ 0 h 168"/>
              <a:gd name="T10" fmla="*/ 134 w 168"/>
              <a:gd name="T11" fmla="*/ 134 h 168"/>
              <a:gd name="T12" fmla="*/ 122 w 168"/>
              <a:gd name="T13" fmla="*/ 144 h 168"/>
              <a:gd name="T14" fmla="*/ 85 w 168"/>
              <a:gd name="T15" fmla="*/ 85 h 168"/>
              <a:gd name="T16" fmla="*/ 48 w 168"/>
              <a:gd name="T17" fmla="*/ 145 h 168"/>
              <a:gd name="T18" fmla="*/ 34 w 168"/>
              <a:gd name="T19" fmla="*/ 134 h 168"/>
              <a:gd name="T20" fmla="*/ 13 w 168"/>
              <a:gd name="T21" fmla="*/ 85 h 168"/>
              <a:gd name="T22" fmla="*/ 85 w 168"/>
              <a:gd name="T23" fmla="*/ 85 h 168"/>
              <a:gd name="T24" fmla="*/ 51 w 168"/>
              <a:gd name="T25" fmla="*/ 22 h 168"/>
              <a:gd name="T26" fmla="*/ 84 w 168"/>
              <a:gd name="T27" fmla="*/ 13 h 168"/>
              <a:gd name="T28" fmla="*/ 119 w 168"/>
              <a:gd name="T29" fmla="*/ 23 h 168"/>
              <a:gd name="T30" fmla="*/ 85 w 168"/>
              <a:gd name="T31" fmla="*/ 85 h 168"/>
              <a:gd name="T32" fmla="*/ 155 w 168"/>
              <a:gd name="T33" fmla="*/ 85 h 168"/>
              <a:gd name="T34" fmla="*/ 134 w 168"/>
              <a:gd name="T35" fmla="*/ 13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8" name="Freeform 167"/>
          <p:cNvSpPr/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78 h 157"/>
              <a:gd name="T2" fmla="*/ 78 w 105"/>
              <a:gd name="T3" fmla="*/ 0 h 157"/>
              <a:gd name="T4" fmla="*/ 105 w 105"/>
              <a:gd name="T5" fmla="*/ 27 h 157"/>
              <a:gd name="T6" fmla="*/ 54 w 105"/>
              <a:gd name="T7" fmla="*/ 78 h 157"/>
              <a:gd name="T8" fmla="*/ 105 w 105"/>
              <a:gd name="T9" fmla="*/ 130 h 157"/>
              <a:gd name="T10" fmla="*/ 78 w 105"/>
              <a:gd name="T11" fmla="*/ 157 h 157"/>
              <a:gd name="T12" fmla="*/ 0 w 105"/>
              <a:gd name="T13" fmla="*/ 78 h 157"/>
              <a:gd name="T14" fmla="*/ 0 w 105"/>
              <a:gd name="T15" fmla="*/ 78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9" name="Freeform 168"/>
          <p:cNvSpPr/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130 h 157"/>
              <a:gd name="T2" fmla="*/ 51 w 105"/>
              <a:gd name="T3" fmla="*/ 78 h 157"/>
              <a:gd name="T4" fmla="*/ 10 w 105"/>
              <a:gd name="T5" fmla="*/ 37 h 157"/>
              <a:gd name="T6" fmla="*/ 0 w 105"/>
              <a:gd name="T7" fmla="*/ 27 h 157"/>
              <a:gd name="T8" fmla="*/ 27 w 105"/>
              <a:gd name="T9" fmla="*/ 0 h 157"/>
              <a:gd name="T10" fmla="*/ 37 w 105"/>
              <a:gd name="T11" fmla="*/ 10 h 157"/>
              <a:gd name="T12" fmla="*/ 105 w 105"/>
              <a:gd name="T13" fmla="*/ 78 h 157"/>
              <a:gd name="T14" fmla="*/ 27 w 105"/>
              <a:gd name="T15" fmla="*/ 157 h 157"/>
              <a:gd name="T16" fmla="*/ 0 w 105"/>
              <a:gd name="T17" fmla="*/ 130 h 157"/>
              <a:gd name="T18" fmla="*/ 0 w 105"/>
              <a:gd name="T19" fmla="*/ 130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0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163 w 174"/>
              <a:gd name="T1" fmla="*/ 11 h 174"/>
              <a:gd name="T2" fmla="*/ 138 w 174"/>
              <a:gd name="T3" fmla="*/ 0 h 174"/>
              <a:gd name="T4" fmla="*/ 113 w 174"/>
              <a:gd name="T5" fmla="*/ 11 h 174"/>
              <a:gd name="T6" fmla="*/ 102 w 174"/>
              <a:gd name="T7" fmla="*/ 52 h 174"/>
              <a:gd name="T8" fmla="*/ 72 w 174"/>
              <a:gd name="T9" fmla="*/ 36 h 174"/>
              <a:gd name="T10" fmla="*/ 50 w 174"/>
              <a:gd name="T11" fmla="*/ 3 h 174"/>
              <a:gd name="T12" fmla="*/ 36 w 174"/>
              <a:gd name="T13" fmla="*/ 0 h 174"/>
              <a:gd name="T14" fmla="*/ 3 w 174"/>
              <a:gd name="T15" fmla="*/ 23 h 174"/>
              <a:gd name="T16" fmla="*/ 0 w 174"/>
              <a:gd name="T17" fmla="*/ 37 h 174"/>
              <a:gd name="T18" fmla="*/ 3 w 174"/>
              <a:gd name="T19" fmla="*/ 51 h 174"/>
              <a:gd name="T20" fmla="*/ 36 w 174"/>
              <a:gd name="T21" fmla="*/ 72 h 174"/>
              <a:gd name="T22" fmla="*/ 36 w 174"/>
              <a:gd name="T23" fmla="*/ 102 h 174"/>
              <a:gd name="T24" fmla="*/ 11 w 174"/>
              <a:gd name="T25" fmla="*/ 112 h 174"/>
              <a:gd name="T26" fmla="*/ 0 w 174"/>
              <a:gd name="T27" fmla="*/ 138 h 174"/>
              <a:gd name="T28" fmla="*/ 22 w 174"/>
              <a:gd name="T29" fmla="*/ 171 h 174"/>
              <a:gd name="T30" fmla="*/ 38 w 174"/>
              <a:gd name="T31" fmla="*/ 174 h 174"/>
              <a:gd name="T32" fmla="*/ 69 w 174"/>
              <a:gd name="T33" fmla="*/ 152 h 174"/>
              <a:gd name="T34" fmla="*/ 102 w 174"/>
              <a:gd name="T35" fmla="*/ 123 h 174"/>
              <a:gd name="T36" fmla="*/ 105 w 174"/>
              <a:gd name="T37" fmla="*/ 152 h 174"/>
              <a:gd name="T38" fmla="*/ 138 w 174"/>
              <a:gd name="T39" fmla="*/ 174 h 174"/>
              <a:gd name="T40" fmla="*/ 141 w 174"/>
              <a:gd name="T41" fmla="*/ 174 h 174"/>
              <a:gd name="T42" fmla="*/ 163 w 174"/>
              <a:gd name="T43" fmla="*/ 163 h 174"/>
              <a:gd name="T44" fmla="*/ 174 w 174"/>
              <a:gd name="T45" fmla="*/ 137 h 174"/>
              <a:gd name="T46" fmla="*/ 163 w 174"/>
              <a:gd name="T47" fmla="*/ 113 h 174"/>
              <a:gd name="T48" fmla="*/ 123 w 174"/>
              <a:gd name="T49" fmla="*/ 102 h 174"/>
              <a:gd name="T50" fmla="*/ 140 w 174"/>
              <a:gd name="T51" fmla="*/ 72 h 174"/>
              <a:gd name="T52" fmla="*/ 171 w 174"/>
              <a:gd name="T53" fmla="*/ 50 h 174"/>
              <a:gd name="T54" fmla="*/ 52 w 174"/>
              <a:gd name="T55" fmla="*/ 138 h 174"/>
              <a:gd name="T56" fmla="*/ 42 w 174"/>
              <a:gd name="T57" fmla="*/ 152 h 174"/>
              <a:gd name="T58" fmla="*/ 25 w 174"/>
              <a:gd name="T59" fmla="*/ 149 h 174"/>
              <a:gd name="T60" fmla="*/ 21 w 174"/>
              <a:gd name="T61" fmla="*/ 138 h 174"/>
              <a:gd name="T62" fmla="*/ 30 w 174"/>
              <a:gd name="T63" fmla="*/ 124 h 174"/>
              <a:gd name="T64" fmla="*/ 52 w 174"/>
              <a:gd name="T65" fmla="*/ 138 h 174"/>
              <a:gd name="T66" fmla="*/ 30 w 174"/>
              <a:gd name="T67" fmla="*/ 50 h 174"/>
              <a:gd name="T68" fmla="*/ 21 w 174"/>
              <a:gd name="T69" fmla="*/ 37 h 174"/>
              <a:gd name="T70" fmla="*/ 25 w 174"/>
              <a:gd name="T71" fmla="*/ 26 h 174"/>
              <a:gd name="T72" fmla="*/ 36 w 174"/>
              <a:gd name="T73" fmla="*/ 21 h 174"/>
              <a:gd name="T74" fmla="*/ 51 w 174"/>
              <a:gd name="T75" fmla="*/ 31 h 174"/>
              <a:gd name="T76" fmla="*/ 102 w 174"/>
              <a:gd name="T77" fmla="*/ 102 h 174"/>
              <a:gd name="T78" fmla="*/ 102 w 174"/>
              <a:gd name="T79" fmla="*/ 72 h 174"/>
              <a:gd name="T80" fmla="*/ 144 w 174"/>
              <a:gd name="T81" fmla="*/ 124 h 174"/>
              <a:gd name="T82" fmla="*/ 153 w 174"/>
              <a:gd name="T83" fmla="*/ 138 h 174"/>
              <a:gd name="T84" fmla="*/ 149 w 174"/>
              <a:gd name="T85" fmla="*/ 149 h 174"/>
              <a:gd name="T86" fmla="*/ 132 w 174"/>
              <a:gd name="T87" fmla="*/ 152 h 174"/>
              <a:gd name="T88" fmla="*/ 123 w 174"/>
              <a:gd name="T89" fmla="*/ 138 h 174"/>
              <a:gd name="T90" fmla="*/ 152 w 174"/>
              <a:gd name="T91" fmla="*/ 42 h 174"/>
              <a:gd name="T92" fmla="*/ 138 w 174"/>
              <a:gd name="T93" fmla="*/ 52 h 174"/>
              <a:gd name="T94" fmla="*/ 123 w 174"/>
              <a:gd name="T95" fmla="*/ 37 h 174"/>
              <a:gd name="T96" fmla="*/ 132 w 174"/>
              <a:gd name="T97" fmla="*/ 22 h 174"/>
              <a:gd name="T98" fmla="*/ 144 w 174"/>
              <a:gd name="T99" fmla="*/ 22 h 174"/>
              <a:gd name="T100" fmla="*/ 153 w 174"/>
              <a:gd name="T101" fmla="*/ 3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1" name="Freeform 170"/>
          <p:cNvSpPr>
            <a:spLocks noEditPoints="1"/>
          </p:cNvSpPr>
          <p:nvPr/>
        </p:nvSpPr>
        <p:spPr bwMode="auto">
          <a:xfrm>
            <a:off x="1115484" y="5490633"/>
            <a:ext cx="533400" cy="531284"/>
          </a:xfrm>
          <a:custGeom>
            <a:avLst/>
            <a:gdLst>
              <a:gd name="T0" fmla="*/ 171 w 178"/>
              <a:gd name="T1" fmla="*/ 17 h 176"/>
              <a:gd name="T2" fmla="*/ 161 w 178"/>
              <a:gd name="T3" fmla="*/ 7 h 176"/>
              <a:gd name="T4" fmla="*/ 136 w 178"/>
              <a:gd name="T5" fmla="*/ 7 h 176"/>
              <a:gd name="T6" fmla="*/ 112 w 178"/>
              <a:gd name="T7" fmla="*/ 31 h 176"/>
              <a:gd name="T8" fmla="*/ 100 w 178"/>
              <a:gd name="T9" fmla="*/ 19 h 176"/>
              <a:gd name="T10" fmla="*/ 76 w 178"/>
              <a:gd name="T11" fmla="*/ 43 h 176"/>
              <a:gd name="T12" fmla="*/ 86 w 178"/>
              <a:gd name="T13" fmla="*/ 53 h 176"/>
              <a:gd name="T14" fmla="*/ 19 w 178"/>
              <a:gd name="T15" fmla="*/ 120 h 176"/>
              <a:gd name="T16" fmla="*/ 12 w 178"/>
              <a:gd name="T17" fmla="*/ 136 h 176"/>
              <a:gd name="T18" fmla="*/ 8 w 178"/>
              <a:gd name="T19" fmla="*/ 140 h 176"/>
              <a:gd name="T20" fmla="*/ 8 w 178"/>
              <a:gd name="T21" fmla="*/ 170 h 176"/>
              <a:gd name="T22" fmla="*/ 23 w 178"/>
              <a:gd name="T23" fmla="*/ 176 h 176"/>
              <a:gd name="T24" fmla="*/ 38 w 178"/>
              <a:gd name="T25" fmla="*/ 170 h 176"/>
              <a:gd name="T26" fmla="*/ 42 w 178"/>
              <a:gd name="T27" fmla="*/ 166 h 176"/>
              <a:gd name="T28" fmla="*/ 58 w 178"/>
              <a:gd name="T29" fmla="*/ 159 h 176"/>
              <a:gd name="T30" fmla="*/ 125 w 178"/>
              <a:gd name="T31" fmla="*/ 92 h 176"/>
              <a:gd name="T32" fmla="*/ 135 w 178"/>
              <a:gd name="T33" fmla="*/ 102 h 176"/>
              <a:gd name="T34" fmla="*/ 159 w 178"/>
              <a:gd name="T35" fmla="*/ 78 h 176"/>
              <a:gd name="T36" fmla="*/ 147 w 178"/>
              <a:gd name="T37" fmla="*/ 66 h 176"/>
              <a:gd name="T38" fmla="*/ 171 w 178"/>
              <a:gd name="T39" fmla="*/ 42 h 176"/>
              <a:gd name="T40" fmla="*/ 171 w 178"/>
              <a:gd name="T41" fmla="*/ 17 h 176"/>
              <a:gd name="T42" fmla="*/ 47 w 178"/>
              <a:gd name="T43" fmla="*/ 148 h 176"/>
              <a:gd name="T44" fmla="*/ 41 w 178"/>
              <a:gd name="T45" fmla="*/ 151 h 176"/>
              <a:gd name="T46" fmla="*/ 37 w 178"/>
              <a:gd name="T47" fmla="*/ 150 h 176"/>
              <a:gd name="T48" fmla="*/ 37 w 178"/>
              <a:gd name="T49" fmla="*/ 150 h 176"/>
              <a:gd name="T50" fmla="*/ 27 w 178"/>
              <a:gd name="T51" fmla="*/ 159 h 176"/>
              <a:gd name="T52" fmla="*/ 23 w 178"/>
              <a:gd name="T53" fmla="*/ 161 h 176"/>
              <a:gd name="T54" fmla="*/ 19 w 178"/>
              <a:gd name="T55" fmla="*/ 159 h 176"/>
              <a:gd name="T56" fmla="*/ 19 w 178"/>
              <a:gd name="T57" fmla="*/ 151 h 176"/>
              <a:gd name="T58" fmla="*/ 28 w 178"/>
              <a:gd name="T59" fmla="*/ 141 h 176"/>
              <a:gd name="T60" fmla="*/ 28 w 178"/>
              <a:gd name="T61" fmla="*/ 141 h 176"/>
              <a:gd name="T62" fmla="*/ 30 w 178"/>
              <a:gd name="T63" fmla="*/ 131 h 176"/>
              <a:gd name="T64" fmla="*/ 97 w 178"/>
              <a:gd name="T65" fmla="*/ 64 h 176"/>
              <a:gd name="T66" fmla="*/ 114 w 178"/>
              <a:gd name="T67" fmla="*/ 81 h 176"/>
              <a:gd name="T68" fmla="*/ 47 w 178"/>
              <a:gd name="T69" fmla="*/ 148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2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160 w 247"/>
              <a:gd name="T1" fmla="*/ 228 h 228"/>
              <a:gd name="T2" fmla="*/ 68 w 247"/>
              <a:gd name="T3" fmla="*/ 0 h 228"/>
              <a:gd name="T4" fmla="*/ 146 w 247"/>
              <a:gd name="T5" fmla="*/ 195 h 228"/>
              <a:gd name="T6" fmla="*/ 122 w 247"/>
              <a:gd name="T7" fmla="*/ 171 h 228"/>
              <a:gd name="T8" fmla="*/ 146 w 247"/>
              <a:gd name="T9" fmla="*/ 195 h 228"/>
              <a:gd name="T10" fmla="*/ 101 w 247"/>
              <a:gd name="T11" fmla="*/ 134 h 228"/>
              <a:gd name="T12" fmla="*/ 125 w 247"/>
              <a:gd name="T13" fmla="*/ 158 h 228"/>
              <a:gd name="T14" fmla="*/ 146 w 247"/>
              <a:gd name="T15" fmla="*/ 121 h 228"/>
              <a:gd name="T16" fmla="*/ 122 w 247"/>
              <a:gd name="T17" fmla="*/ 97 h 228"/>
              <a:gd name="T18" fmla="*/ 146 w 247"/>
              <a:gd name="T19" fmla="*/ 121 h 228"/>
              <a:gd name="T20" fmla="*/ 101 w 247"/>
              <a:gd name="T21" fmla="*/ 60 h 228"/>
              <a:gd name="T22" fmla="*/ 125 w 247"/>
              <a:gd name="T23" fmla="*/ 84 h 228"/>
              <a:gd name="T24" fmla="*/ 122 w 247"/>
              <a:gd name="T25" fmla="*/ 23 h 228"/>
              <a:gd name="T26" fmla="*/ 146 w 247"/>
              <a:gd name="T27" fmla="*/ 47 h 228"/>
              <a:gd name="T28" fmla="*/ 122 w 247"/>
              <a:gd name="T29" fmla="*/ 23 h 228"/>
              <a:gd name="T30" fmla="*/ 104 w 247"/>
              <a:gd name="T31" fmla="*/ 23 h 228"/>
              <a:gd name="T32" fmla="*/ 80 w 247"/>
              <a:gd name="T33" fmla="*/ 47 h 228"/>
              <a:gd name="T34" fmla="*/ 80 w 247"/>
              <a:gd name="T35" fmla="*/ 97 h 228"/>
              <a:gd name="T36" fmla="*/ 104 w 247"/>
              <a:gd name="T37" fmla="*/ 121 h 228"/>
              <a:gd name="T38" fmla="*/ 80 w 247"/>
              <a:gd name="T39" fmla="*/ 97 h 228"/>
              <a:gd name="T40" fmla="*/ 104 w 247"/>
              <a:gd name="T41" fmla="*/ 171 h 228"/>
              <a:gd name="T42" fmla="*/ 80 w 247"/>
              <a:gd name="T43" fmla="*/ 195 h 228"/>
              <a:gd name="T44" fmla="*/ 0 w 247"/>
              <a:gd name="T45" fmla="*/ 228 h 228"/>
              <a:gd name="T46" fmla="*/ 55 w 247"/>
              <a:gd name="T47" fmla="*/ 73 h 228"/>
              <a:gd name="T48" fmla="*/ 0 w 247"/>
              <a:gd name="T49" fmla="*/ 228 h 228"/>
              <a:gd name="T50" fmla="*/ 40 w 247"/>
              <a:gd name="T51" fmla="*/ 84 h 228"/>
              <a:gd name="T52" fmla="*/ 16 w 247"/>
              <a:gd name="T53" fmla="*/ 110 h 228"/>
              <a:gd name="T54" fmla="*/ 16 w 247"/>
              <a:gd name="T55" fmla="*/ 128 h 228"/>
              <a:gd name="T56" fmla="*/ 40 w 247"/>
              <a:gd name="T57" fmla="*/ 152 h 228"/>
              <a:gd name="T58" fmla="*/ 16 w 247"/>
              <a:gd name="T59" fmla="*/ 128 h 228"/>
              <a:gd name="T60" fmla="*/ 40 w 247"/>
              <a:gd name="T61" fmla="*/ 171 h 228"/>
              <a:gd name="T62" fmla="*/ 16 w 247"/>
              <a:gd name="T63" fmla="*/ 195 h 228"/>
              <a:gd name="T64" fmla="*/ 237 w 247"/>
              <a:gd name="T65" fmla="*/ 94 h 228"/>
              <a:gd name="T66" fmla="*/ 223 w 247"/>
              <a:gd name="T67" fmla="*/ 64 h 228"/>
              <a:gd name="T68" fmla="*/ 213 w 247"/>
              <a:gd name="T69" fmla="*/ 36 h 228"/>
              <a:gd name="T70" fmla="*/ 206 w 247"/>
              <a:gd name="T71" fmla="*/ 9 h 228"/>
              <a:gd name="T72" fmla="*/ 196 w 247"/>
              <a:gd name="T73" fmla="*/ 36 h 228"/>
              <a:gd name="T74" fmla="*/ 182 w 247"/>
              <a:gd name="T75" fmla="*/ 64 h 228"/>
              <a:gd name="T76" fmla="*/ 172 w 247"/>
              <a:gd name="T77" fmla="*/ 94 h 228"/>
              <a:gd name="T78" fmla="*/ 247 w 247"/>
              <a:gd name="T79" fmla="*/ 228 h 228"/>
              <a:gd name="T80" fmla="*/ 237 w 247"/>
              <a:gd name="T81" fmla="*/ 94 h 228"/>
              <a:gd name="T82" fmla="*/ 185 w 247"/>
              <a:gd name="T83" fmla="*/ 211 h 228"/>
              <a:gd name="T84" fmla="*/ 209 w 247"/>
              <a:gd name="T85" fmla="*/ 185 h 228"/>
              <a:gd name="T86" fmla="*/ 209 w 247"/>
              <a:gd name="T87" fmla="*/ 135 h 228"/>
              <a:gd name="T88" fmla="*/ 185 w 247"/>
              <a:gd name="T89" fmla="*/ 110 h 228"/>
              <a:gd name="T90" fmla="*/ 209 w 247"/>
              <a:gd name="T91" fmla="*/ 135 h 228"/>
              <a:gd name="T92" fmla="*/ 213 w 247"/>
              <a:gd name="T93" fmla="*/ 172 h 228"/>
              <a:gd name="T94" fmla="*/ 237 w 247"/>
              <a:gd name="T95" fmla="*/ 148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3" name="Freeform 172"/>
          <p:cNvSpPr>
            <a:spLocks noEditPoints="1"/>
          </p:cNvSpPr>
          <p:nvPr/>
        </p:nvSpPr>
        <p:spPr bwMode="auto">
          <a:xfrm>
            <a:off x="2899833" y="5543551"/>
            <a:ext cx="522817" cy="457200"/>
          </a:xfrm>
          <a:custGeom>
            <a:avLst/>
            <a:gdLst>
              <a:gd name="T0" fmla="*/ 109 w 174"/>
              <a:gd name="T1" fmla="*/ 132 h 152"/>
              <a:gd name="T2" fmla="*/ 108 w 174"/>
              <a:gd name="T3" fmla="*/ 127 h 152"/>
              <a:gd name="T4" fmla="*/ 66 w 174"/>
              <a:gd name="T5" fmla="*/ 127 h 152"/>
              <a:gd name="T6" fmla="*/ 64 w 174"/>
              <a:gd name="T7" fmla="*/ 137 h 152"/>
              <a:gd name="T8" fmla="*/ 59 w 174"/>
              <a:gd name="T9" fmla="*/ 145 h 152"/>
              <a:gd name="T10" fmla="*/ 50 w 174"/>
              <a:gd name="T11" fmla="*/ 148 h 152"/>
              <a:gd name="T12" fmla="*/ 50 w 174"/>
              <a:gd name="T13" fmla="*/ 152 h 152"/>
              <a:gd name="T14" fmla="*/ 124 w 174"/>
              <a:gd name="T15" fmla="*/ 152 h 152"/>
              <a:gd name="T16" fmla="*/ 124 w 174"/>
              <a:gd name="T17" fmla="*/ 148 h 152"/>
              <a:gd name="T18" fmla="*/ 115 w 174"/>
              <a:gd name="T19" fmla="*/ 145 h 152"/>
              <a:gd name="T20" fmla="*/ 109 w 174"/>
              <a:gd name="T21" fmla="*/ 132 h 152"/>
              <a:gd name="T22" fmla="*/ 169 w 174"/>
              <a:gd name="T23" fmla="*/ 0 h 152"/>
              <a:gd name="T24" fmla="*/ 5 w 174"/>
              <a:gd name="T25" fmla="*/ 0 h 152"/>
              <a:gd name="T26" fmla="*/ 0 w 174"/>
              <a:gd name="T27" fmla="*/ 5 h 152"/>
              <a:gd name="T28" fmla="*/ 0 w 174"/>
              <a:gd name="T29" fmla="*/ 113 h 152"/>
              <a:gd name="T30" fmla="*/ 5 w 174"/>
              <a:gd name="T31" fmla="*/ 118 h 152"/>
              <a:gd name="T32" fmla="*/ 169 w 174"/>
              <a:gd name="T33" fmla="*/ 118 h 152"/>
              <a:gd name="T34" fmla="*/ 174 w 174"/>
              <a:gd name="T35" fmla="*/ 113 h 152"/>
              <a:gd name="T36" fmla="*/ 174 w 174"/>
              <a:gd name="T37" fmla="*/ 5 h 152"/>
              <a:gd name="T38" fmla="*/ 169 w 174"/>
              <a:gd name="T39" fmla="*/ 0 h 152"/>
              <a:gd name="T40" fmla="*/ 162 w 174"/>
              <a:gd name="T41" fmla="*/ 106 h 152"/>
              <a:gd name="T42" fmla="*/ 12 w 174"/>
              <a:gd name="T43" fmla="*/ 106 h 152"/>
              <a:gd name="T44" fmla="*/ 12 w 174"/>
              <a:gd name="T45" fmla="*/ 13 h 152"/>
              <a:gd name="T46" fmla="*/ 162 w 174"/>
              <a:gd name="T47" fmla="*/ 13 h 152"/>
              <a:gd name="T48" fmla="*/ 162 w 174"/>
              <a:gd name="T49" fmla="*/ 106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4" name="Freeform 173"/>
          <p:cNvSpPr>
            <a:spLocks noEditPoints="1"/>
          </p:cNvSpPr>
          <p:nvPr/>
        </p:nvSpPr>
        <p:spPr bwMode="auto">
          <a:xfrm>
            <a:off x="3797300" y="5539317"/>
            <a:ext cx="433917" cy="463549"/>
          </a:xfrm>
          <a:custGeom>
            <a:avLst/>
            <a:gdLst>
              <a:gd name="T0" fmla="*/ 72 w 144"/>
              <a:gd name="T1" fmla="*/ 43 h 154"/>
              <a:gd name="T2" fmla="*/ 42 w 144"/>
              <a:gd name="T3" fmla="*/ 72 h 154"/>
              <a:gd name="T4" fmla="*/ 72 w 144"/>
              <a:gd name="T5" fmla="*/ 102 h 154"/>
              <a:gd name="T6" fmla="*/ 101 w 144"/>
              <a:gd name="T7" fmla="*/ 72 h 154"/>
              <a:gd name="T8" fmla="*/ 72 w 144"/>
              <a:gd name="T9" fmla="*/ 43 h 154"/>
              <a:gd name="T10" fmla="*/ 72 w 144"/>
              <a:gd name="T11" fmla="*/ 89 h 154"/>
              <a:gd name="T12" fmla="*/ 55 w 144"/>
              <a:gd name="T13" fmla="*/ 72 h 154"/>
              <a:gd name="T14" fmla="*/ 72 w 144"/>
              <a:gd name="T15" fmla="*/ 56 h 154"/>
              <a:gd name="T16" fmla="*/ 88 w 144"/>
              <a:gd name="T17" fmla="*/ 72 h 154"/>
              <a:gd name="T18" fmla="*/ 72 w 144"/>
              <a:gd name="T19" fmla="*/ 89 h 154"/>
              <a:gd name="T20" fmla="*/ 52 w 144"/>
              <a:gd name="T21" fmla="*/ 128 h 154"/>
              <a:gd name="T22" fmla="*/ 91 w 144"/>
              <a:gd name="T23" fmla="*/ 128 h 154"/>
              <a:gd name="T24" fmla="*/ 91 w 144"/>
              <a:gd name="T25" fmla="*/ 115 h 154"/>
              <a:gd name="T26" fmla="*/ 52 w 144"/>
              <a:gd name="T27" fmla="*/ 115 h 154"/>
              <a:gd name="T28" fmla="*/ 52 w 144"/>
              <a:gd name="T29" fmla="*/ 128 h 154"/>
              <a:gd name="T30" fmla="*/ 52 w 144"/>
              <a:gd name="T31" fmla="*/ 154 h 154"/>
              <a:gd name="T32" fmla="*/ 91 w 144"/>
              <a:gd name="T33" fmla="*/ 154 h 154"/>
              <a:gd name="T34" fmla="*/ 91 w 144"/>
              <a:gd name="T35" fmla="*/ 141 h 154"/>
              <a:gd name="T36" fmla="*/ 52 w 144"/>
              <a:gd name="T37" fmla="*/ 141 h 154"/>
              <a:gd name="T38" fmla="*/ 52 w 144"/>
              <a:gd name="T39" fmla="*/ 154 h 154"/>
              <a:gd name="T40" fmla="*/ 46 w 144"/>
              <a:gd name="T41" fmla="*/ 20 h 154"/>
              <a:gd name="T42" fmla="*/ 19 w 144"/>
              <a:gd name="T43" fmla="*/ 47 h 154"/>
              <a:gd name="T44" fmla="*/ 28 w 144"/>
              <a:gd name="T45" fmla="*/ 56 h 154"/>
              <a:gd name="T46" fmla="*/ 55 w 144"/>
              <a:gd name="T47" fmla="*/ 29 h 154"/>
              <a:gd name="T48" fmla="*/ 46 w 144"/>
              <a:gd name="T49" fmla="*/ 20 h 154"/>
              <a:gd name="T50" fmla="*/ 28 w 144"/>
              <a:gd name="T51" fmla="*/ 2 h 154"/>
              <a:gd name="T52" fmla="*/ 0 w 144"/>
              <a:gd name="T53" fmla="*/ 29 h 154"/>
              <a:gd name="T54" fmla="*/ 9 w 144"/>
              <a:gd name="T55" fmla="*/ 38 h 154"/>
              <a:gd name="T56" fmla="*/ 37 w 144"/>
              <a:gd name="T57" fmla="*/ 11 h 154"/>
              <a:gd name="T58" fmla="*/ 28 w 144"/>
              <a:gd name="T59" fmla="*/ 2 h 154"/>
              <a:gd name="T60" fmla="*/ 120 w 144"/>
              <a:gd name="T61" fmla="*/ 0 h 154"/>
              <a:gd name="T62" fmla="*/ 90 w 144"/>
              <a:gd name="T63" fmla="*/ 30 h 154"/>
              <a:gd name="T64" fmla="*/ 114 w 144"/>
              <a:gd name="T65" fmla="*/ 54 h 154"/>
              <a:gd name="T66" fmla="*/ 144 w 144"/>
              <a:gd name="T67" fmla="*/ 24 h 154"/>
              <a:gd name="T68" fmla="*/ 120 w 144"/>
              <a:gd name="T69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5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167 w 172"/>
              <a:gd name="T1" fmla="*/ 167 h 172"/>
              <a:gd name="T2" fmla="*/ 128 w 172"/>
              <a:gd name="T3" fmla="*/ 109 h 172"/>
              <a:gd name="T4" fmla="*/ 133 w 172"/>
              <a:gd name="T5" fmla="*/ 94 h 172"/>
              <a:gd name="T6" fmla="*/ 172 w 172"/>
              <a:gd name="T7" fmla="*/ 86 h 172"/>
              <a:gd name="T8" fmla="*/ 133 w 172"/>
              <a:gd name="T9" fmla="*/ 78 h 172"/>
              <a:gd name="T10" fmla="*/ 94 w 172"/>
              <a:gd name="T11" fmla="*/ 39 h 172"/>
              <a:gd name="T12" fmla="*/ 86 w 172"/>
              <a:gd name="T13" fmla="*/ 0 h 172"/>
              <a:gd name="T14" fmla="*/ 78 w 172"/>
              <a:gd name="T15" fmla="*/ 39 h 172"/>
              <a:gd name="T16" fmla="*/ 63 w 172"/>
              <a:gd name="T17" fmla="*/ 44 h 172"/>
              <a:gd name="T18" fmla="*/ 5 w 172"/>
              <a:gd name="T19" fmla="*/ 5 h 172"/>
              <a:gd name="T20" fmla="*/ 44 w 172"/>
              <a:gd name="T21" fmla="*/ 63 h 172"/>
              <a:gd name="T22" fmla="*/ 39 w 172"/>
              <a:gd name="T23" fmla="*/ 78 h 172"/>
              <a:gd name="T24" fmla="*/ 0 w 172"/>
              <a:gd name="T25" fmla="*/ 86 h 172"/>
              <a:gd name="T26" fmla="*/ 39 w 172"/>
              <a:gd name="T27" fmla="*/ 94 h 172"/>
              <a:gd name="T28" fmla="*/ 78 w 172"/>
              <a:gd name="T29" fmla="*/ 133 h 172"/>
              <a:gd name="T30" fmla="*/ 86 w 172"/>
              <a:gd name="T31" fmla="*/ 172 h 172"/>
              <a:gd name="T32" fmla="*/ 94 w 172"/>
              <a:gd name="T33" fmla="*/ 133 h 172"/>
              <a:gd name="T34" fmla="*/ 109 w 172"/>
              <a:gd name="T35" fmla="*/ 128 h 172"/>
              <a:gd name="T36" fmla="*/ 167 w 172"/>
              <a:gd name="T37" fmla="*/ 167 h 172"/>
              <a:gd name="T38" fmla="*/ 86 w 172"/>
              <a:gd name="T39" fmla="*/ 47 h 172"/>
              <a:gd name="T40" fmla="*/ 125 w 172"/>
              <a:gd name="T41" fmla="*/ 86 h 172"/>
              <a:gd name="T42" fmla="*/ 122 w 172"/>
              <a:gd name="T43" fmla="*/ 100 h 172"/>
              <a:gd name="T44" fmla="*/ 106 w 172"/>
              <a:gd name="T45" fmla="*/ 76 h 172"/>
              <a:gd name="T46" fmla="*/ 96 w 172"/>
              <a:gd name="T47" fmla="*/ 66 h 172"/>
              <a:gd name="T48" fmla="*/ 72 w 172"/>
              <a:gd name="T49" fmla="*/ 50 h 172"/>
              <a:gd name="T50" fmla="*/ 86 w 172"/>
              <a:gd name="T51" fmla="*/ 47 h 172"/>
              <a:gd name="T52" fmla="*/ 94 w 172"/>
              <a:gd name="T53" fmla="*/ 86 h 172"/>
              <a:gd name="T54" fmla="*/ 86 w 172"/>
              <a:gd name="T55" fmla="*/ 94 h 172"/>
              <a:gd name="T56" fmla="*/ 78 w 172"/>
              <a:gd name="T57" fmla="*/ 86 h 172"/>
              <a:gd name="T58" fmla="*/ 86 w 172"/>
              <a:gd name="T59" fmla="*/ 78 h 172"/>
              <a:gd name="T60" fmla="*/ 94 w 172"/>
              <a:gd name="T61" fmla="*/ 86 h 172"/>
              <a:gd name="T62" fmla="*/ 86 w 172"/>
              <a:gd name="T63" fmla="*/ 125 h 172"/>
              <a:gd name="T64" fmla="*/ 47 w 172"/>
              <a:gd name="T65" fmla="*/ 86 h 172"/>
              <a:gd name="T66" fmla="*/ 50 w 172"/>
              <a:gd name="T67" fmla="*/ 72 h 172"/>
              <a:gd name="T68" fmla="*/ 66 w 172"/>
              <a:gd name="T69" fmla="*/ 96 h 172"/>
              <a:gd name="T70" fmla="*/ 76 w 172"/>
              <a:gd name="T71" fmla="*/ 106 h 172"/>
              <a:gd name="T72" fmla="*/ 100 w 172"/>
              <a:gd name="T73" fmla="*/ 122 h 172"/>
              <a:gd name="T74" fmla="*/ 86 w 172"/>
              <a:gd name="T75" fmla="*/ 125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6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84 w 138"/>
              <a:gd name="T1" fmla="*/ 71 h 176"/>
              <a:gd name="T2" fmla="*/ 69 w 138"/>
              <a:gd name="T3" fmla="*/ 69 h 176"/>
              <a:gd name="T4" fmla="*/ 54 w 138"/>
              <a:gd name="T5" fmla="*/ 71 h 176"/>
              <a:gd name="T6" fmla="*/ 54 w 138"/>
              <a:gd name="T7" fmla="*/ 26 h 176"/>
              <a:gd name="T8" fmla="*/ 15 w 138"/>
              <a:gd name="T9" fmla="*/ 26 h 176"/>
              <a:gd name="T10" fmla="*/ 15 w 138"/>
              <a:gd name="T11" fmla="*/ 48 h 176"/>
              <a:gd name="T12" fmla="*/ 34 w 138"/>
              <a:gd name="T13" fmla="*/ 82 h 176"/>
              <a:gd name="T14" fmla="*/ 16 w 138"/>
              <a:gd name="T15" fmla="*/ 122 h 176"/>
              <a:gd name="T16" fmla="*/ 69 w 138"/>
              <a:gd name="T17" fmla="*/ 176 h 176"/>
              <a:gd name="T18" fmla="*/ 122 w 138"/>
              <a:gd name="T19" fmla="*/ 122 h 176"/>
              <a:gd name="T20" fmla="*/ 101 w 138"/>
              <a:gd name="T21" fmla="*/ 80 h 176"/>
              <a:gd name="T22" fmla="*/ 123 w 138"/>
              <a:gd name="T23" fmla="*/ 49 h 176"/>
              <a:gd name="T24" fmla="*/ 123 w 138"/>
              <a:gd name="T25" fmla="*/ 26 h 176"/>
              <a:gd name="T26" fmla="*/ 84 w 138"/>
              <a:gd name="T27" fmla="*/ 26 h 176"/>
              <a:gd name="T28" fmla="*/ 84 w 138"/>
              <a:gd name="T29" fmla="*/ 71 h 176"/>
              <a:gd name="T30" fmla="*/ 103 w 138"/>
              <a:gd name="T31" fmla="*/ 122 h 176"/>
              <a:gd name="T32" fmla="*/ 69 w 138"/>
              <a:gd name="T33" fmla="*/ 157 h 176"/>
              <a:gd name="T34" fmla="*/ 35 w 138"/>
              <a:gd name="T35" fmla="*/ 122 h 176"/>
              <a:gd name="T36" fmla="*/ 69 w 138"/>
              <a:gd name="T37" fmla="*/ 88 h 176"/>
              <a:gd name="T38" fmla="*/ 103 w 138"/>
              <a:gd name="T39" fmla="*/ 122 h 176"/>
              <a:gd name="T40" fmla="*/ 0 w 138"/>
              <a:gd name="T41" fmla="*/ 0 h 176"/>
              <a:gd name="T42" fmla="*/ 0 w 138"/>
              <a:gd name="T43" fmla="*/ 16 h 176"/>
              <a:gd name="T44" fmla="*/ 138 w 138"/>
              <a:gd name="T45" fmla="*/ 16 h 176"/>
              <a:gd name="T46" fmla="*/ 138 w 138"/>
              <a:gd name="T47" fmla="*/ 0 h 176"/>
              <a:gd name="T48" fmla="*/ 0 w 138"/>
              <a:gd name="T49" fmla="*/ 0 h 176"/>
              <a:gd name="T50" fmla="*/ 68 w 138"/>
              <a:gd name="T51" fmla="*/ 91 h 176"/>
              <a:gd name="T52" fmla="*/ 61 w 138"/>
              <a:gd name="T53" fmla="*/ 111 h 176"/>
              <a:gd name="T54" fmla="*/ 39 w 138"/>
              <a:gd name="T55" fmla="*/ 111 h 176"/>
              <a:gd name="T56" fmla="*/ 38 w 138"/>
              <a:gd name="T57" fmla="*/ 112 h 176"/>
              <a:gd name="T58" fmla="*/ 38 w 138"/>
              <a:gd name="T59" fmla="*/ 114 h 176"/>
              <a:gd name="T60" fmla="*/ 56 w 138"/>
              <a:gd name="T61" fmla="*/ 127 h 176"/>
              <a:gd name="T62" fmla="*/ 49 w 138"/>
              <a:gd name="T63" fmla="*/ 148 h 176"/>
              <a:gd name="T64" fmla="*/ 50 w 138"/>
              <a:gd name="T65" fmla="*/ 149 h 176"/>
              <a:gd name="T66" fmla="*/ 51 w 138"/>
              <a:gd name="T67" fmla="*/ 149 h 176"/>
              <a:gd name="T68" fmla="*/ 69 w 138"/>
              <a:gd name="T69" fmla="*/ 136 h 176"/>
              <a:gd name="T70" fmla="*/ 87 w 138"/>
              <a:gd name="T71" fmla="*/ 149 h 176"/>
              <a:gd name="T72" fmla="*/ 88 w 138"/>
              <a:gd name="T73" fmla="*/ 149 h 176"/>
              <a:gd name="T74" fmla="*/ 88 w 138"/>
              <a:gd name="T75" fmla="*/ 149 h 176"/>
              <a:gd name="T76" fmla="*/ 89 w 138"/>
              <a:gd name="T77" fmla="*/ 148 h 176"/>
              <a:gd name="T78" fmla="*/ 82 w 138"/>
              <a:gd name="T79" fmla="*/ 127 h 176"/>
              <a:gd name="T80" fmla="*/ 100 w 138"/>
              <a:gd name="T81" fmla="*/ 114 h 176"/>
              <a:gd name="T82" fmla="*/ 100 w 138"/>
              <a:gd name="T83" fmla="*/ 112 h 176"/>
              <a:gd name="T84" fmla="*/ 99 w 138"/>
              <a:gd name="T85" fmla="*/ 111 h 176"/>
              <a:gd name="T86" fmla="*/ 77 w 138"/>
              <a:gd name="T87" fmla="*/ 111 h 176"/>
              <a:gd name="T88" fmla="*/ 70 w 138"/>
              <a:gd name="T89" fmla="*/ 91 h 176"/>
              <a:gd name="T90" fmla="*/ 69 w 138"/>
              <a:gd name="T91" fmla="*/ 90 h 176"/>
              <a:gd name="T92" fmla="*/ 68 w 138"/>
              <a:gd name="T93" fmla="*/ 91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7" name="Freeform 176"/>
          <p:cNvSpPr/>
          <p:nvPr/>
        </p:nvSpPr>
        <p:spPr bwMode="auto">
          <a:xfrm>
            <a:off x="6405033" y="5516033"/>
            <a:ext cx="241300" cy="463551"/>
          </a:xfrm>
          <a:custGeom>
            <a:avLst/>
            <a:gdLst>
              <a:gd name="T0" fmla="*/ 44 w 80"/>
              <a:gd name="T1" fmla="*/ 93 h 154"/>
              <a:gd name="T2" fmla="*/ 80 w 80"/>
              <a:gd name="T3" fmla="*/ 97 h 154"/>
              <a:gd name="T4" fmla="*/ 2 w 80"/>
              <a:gd name="T5" fmla="*/ 0 h 154"/>
              <a:gd name="T6" fmla="*/ 0 w 80"/>
              <a:gd name="T7" fmla="*/ 124 h 154"/>
              <a:gd name="T8" fmla="*/ 3 w 80"/>
              <a:gd name="T9" fmla="*/ 121 h 154"/>
              <a:gd name="T10" fmla="*/ 26 w 80"/>
              <a:gd name="T11" fmla="*/ 99 h 154"/>
              <a:gd name="T12" fmla="*/ 44 w 80"/>
              <a:gd name="T13" fmla="*/ 148 h 154"/>
              <a:gd name="T14" fmla="*/ 53 w 80"/>
              <a:gd name="T15" fmla="*/ 154 h 154"/>
              <a:gd name="T16" fmla="*/ 56 w 80"/>
              <a:gd name="T17" fmla="*/ 154 h 154"/>
              <a:gd name="T18" fmla="*/ 62 w 80"/>
              <a:gd name="T19" fmla="*/ 145 h 154"/>
              <a:gd name="T20" fmla="*/ 62 w 80"/>
              <a:gd name="T21" fmla="*/ 142 h 154"/>
              <a:gd name="T22" fmla="*/ 44 w 80"/>
              <a:gd name="T23" fmla="*/ 93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8" name="Freeform 177"/>
          <p:cNvSpPr/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28 w 28"/>
              <a:gd name="T3" fmla="*/ 28 h 56"/>
              <a:gd name="T4" fmla="*/ 0 w 28"/>
              <a:gd name="T5" fmla="*/ 56 h 56"/>
              <a:gd name="T6" fmla="*/ 0 w 28"/>
              <a:gd name="T7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9" name="Freeform 178"/>
          <p:cNvSpPr>
            <a:spLocks noEditPoints="1"/>
          </p:cNvSpPr>
          <p:nvPr/>
        </p:nvSpPr>
        <p:spPr bwMode="auto">
          <a:xfrm>
            <a:off x="7078133" y="5511800"/>
            <a:ext cx="480484" cy="469900"/>
          </a:xfrm>
          <a:custGeom>
            <a:avLst/>
            <a:gdLst>
              <a:gd name="T0" fmla="*/ 47 w 227"/>
              <a:gd name="T1" fmla="*/ 87 h 222"/>
              <a:gd name="T2" fmla="*/ 6 w 227"/>
              <a:gd name="T3" fmla="*/ 130 h 222"/>
              <a:gd name="T4" fmla="*/ 6 w 227"/>
              <a:gd name="T5" fmla="*/ 222 h 222"/>
              <a:gd name="T6" fmla="*/ 227 w 227"/>
              <a:gd name="T7" fmla="*/ 222 h 222"/>
              <a:gd name="T8" fmla="*/ 227 w 227"/>
              <a:gd name="T9" fmla="*/ 87 h 222"/>
              <a:gd name="T10" fmla="*/ 47 w 227"/>
              <a:gd name="T11" fmla="*/ 87 h 222"/>
              <a:gd name="T12" fmla="*/ 180 w 227"/>
              <a:gd name="T13" fmla="*/ 178 h 222"/>
              <a:gd name="T14" fmla="*/ 57 w 227"/>
              <a:gd name="T15" fmla="*/ 178 h 222"/>
              <a:gd name="T16" fmla="*/ 57 w 227"/>
              <a:gd name="T17" fmla="*/ 164 h 222"/>
              <a:gd name="T18" fmla="*/ 180 w 227"/>
              <a:gd name="T19" fmla="*/ 164 h 222"/>
              <a:gd name="T20" fmla="*/ 180 w 227"/>
              <a:gd name="T21" fmla="*/ 178 h 222"/>
              <a:gd name="T22" fmla="*/ 180 w 227"/>
              <a:gd name="T23" fmla="*/ 145 h 222"/>
              <a:gd name="T24" fmla="*/ 57 w 227"/>
              <a:gd name="T25" fmla="*/ 145 h 222"/>
              <a:gd name="T26" fmla="*/ 57 w 227"/>
              <a:gd name="T27" fmla="*/ 131 h 222"/>
              <a:gd name="T28" fmla="*/ 180 w 227"/>
              <a:gd name="T29" fmla="*/ 131 h 222"/>
              <a:gd name="T30" fmla="*/ 180 w 227"/>
              <a:gd name="T31" fmla="*/ 145 h 222"/>
              <a:gd name="T32" fmla="*/ 223 w 227"/>
              <a:gd name="T33" fmla="*/ 47 h 222"/>
              <a:gd name="T34" fmla="*/ 215 w 227"/>
              <a:gd name="T35" fmla="*/ 0 h 222"/>
              <a:gd name="T36" fmla="*/ 215 w 227"/>
              <a:gd name="T37" fmla="*/ 0 h 222"/>
              <a:gd name="T38" fmla="*/ 0 w 227"/>
              <a:gd name="T39" fmla="*/ 40 h 222"/>
              <a:gd name="T40" fmla="*/ 41 w 227"/>
              <a:gd name="T41" fmla="*/ 80 h 222"/>
              <a:gd name="T42" fmla="*/ 223 w 227"/>
              <a:gd name="T43" fmla="*/ 47 h 222"/>
              <a:gd name="T44" fmla="*/ 200 w 227"/>
              <a:gd name="T45" fmla="*/ 12 h 222"/>
              <a:gd name="T46" fmla="*/ 212 w 227"/>
              <a:gd name="T47" fmla="*/ 33 h 222"/>
              <a:gd name="T48" fmla="*/ 213 w 227"/>
              <a:gd name="T49" fmla="*/ 40 h 222"/>
              <a:gd name="T50" fmla="*/ 188 w 227"/>
              <a:gd name="T51" fmla="*/ 44 h 222"/>
              <a:gd name="T52" fmla="*/ 171 w 227"/>
              <a:gd name="T53" fmla="*/ 17 h 222"/>
              <a:gd name="T54" fmla="*/ 200 w 227"/>
              <a:gd name="T55" fmla="*/ 12 h 222"/>
              <a:gd name="T56" fmla="*/ 141 w 227"/>
              <a:gd name="T57" fmla="*/ 23 h 222"/>
              <a:gd name="T58" fmla="*/ 158 w 227"/>
              <a:gd name="T59" fmla="*/ 50 h 222"/>
              <a:gd name="T60" fmla="*/ 128 w 227"/>
              <a:gd name="T61" fmla="*/ 56 h 222"/>
              <a:gd name="T62" fmla="*/ 112 w 227"/>
              <a:gd name="T63" fmla="*/ 27 h 222"/>
              <a:gd name="T64" fmla="*/ 141 w 227"/>
              <a:gd name="T65" fmla="*/ 23 h 222"/>
              <a:gd name="T66" fmla="*/ 83 w 227"/>
              <a:gd name="T67" fmla="*/ 33 h 222"/>
              <a:gd name="T68" fmla="*/ 98 w 227"/>
              <a:gd name="T69" fmla="*/ 61 h 222"/>
              <a:gd name="T70" fmla="*/ 70 w 227"/>
              <a:gd name="T71" fmla="*/ 67 h 222"/>
              <a:gd name="T72" fmla="*/ 54 w 227"/>
              <a:gd name="T73" fmla="*/ 39 h 222"/>
              <a:gd name="T74" fmla="*/ 83 w 227"/>
              <a:gd name="T75" fmla="*/ 33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0" name="Freeform 179"/>
          <p:cNvSpPr>
            <a:spLocks noEditPoints="1"/>
          </p:cNvSpPr>
          <p:nvPr/>
        </p:nvSpPr>
        <p:spPr bwMode="auto">
          <a:xfrm>
            <a:off x="8001000" y="5545667"/>
            <a:ext cx="342900" cy="402167"/>
          </a:xfrm>
          <a:custGeom>
            <a:avLst/>
            <a:gdLst>
              <a:gd name="T0" fmla="*/ 41 w 162"/>
              <a:gd name="T1" fmla="*/ 95 h 190"/>
              <a:gd name="T2" fmla="*/ 162 w 162"/>
              <a:gd name="T3" fmla="*/ 190 h 190"/>
              <a:gd name="T4" fmla="*/ 162 w 162"/>
              <a:gd name="T5" fmla="*/ 0 h 190"/>
              <a:gd name="T6" fmla="*/ 41 w 162"/>
              <a:gd name="T7" fmla="*/ 95 h 190"/>
              <a:gd name="T8" fmla="*/ 0 w 162"/>
              <a:gd name="T9" fmla="*/ 190 h 190"/>
              <a:gd name="T10" fmla="*/ 37 w 162"/>
              <a:gd name="T11" fmla="*/ 190 h 190"/>
              <a:gd name="T12" fmla="*/ 37 w 162"/>
              <a:gd name="T13" fmla="*/ 0 h 190"/>
              <a:gd name="T14" fmla="*/ 0 w 162"/>
              <a:gd name="T15" fmla="*/ 0 h 190"/>
              <a:gd name="T16" fmla="*/ 0 w 162"/>
              <a:gd name="T17" fmla="*/ 1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1" name="Freeform 180"/>
          <p:cNvSpPr>
            <a:spLocks noEditPoints="1"/>
          </p:cNvSpPr>
          <p:nvPr/>
        </p:nvSpPr>
        <p:spPr bwMode="auto">
          <a:xfrm>
            <a:off x="8913284" y="5545667"/>
            <a:ext cx="342900" cy="402167"/>
          </a:xfrm>
          <a:custGeom>
            <a:avLst/>
            <a:gdLst>
              <a:gd name="T0" fmla="*/ 121 w 162"/>
              <a:gd name="T1" fmla="*/ 95 h 190"/>
              <a:gd name="T2" fmla="*/ 0 w 162"/>
              <a:gd name="T3" fmla="*/ 190 h 190"/>
              <a:gd name="T4" fmla="*/ 0 w 162"/>
              <a:gd name="T5" fmla="*/ 0 h 190"/>
              <a:gd name="T6" fmla="*/ 121 w 162"/>
              <a:gd name="T7" fmla="*/ 95 h 190"/>
              <a:gd name="T8" fmla="*/ 162 w 162"/>
              <a:gd name="T9" fmla="*/ 190 h 190"/>
              <a:gd name="T10" fmla="*/ 125 w 162"/>
              <a:gd name="T11" fmla="*/ 190 h 190"/>
              <a:gd name="T12" fmla="*/ 125 w 162"/>
              <a:gd name="T13" fmla="*/ 0 h 190"/>
              <a:gd name="T14" fmla="*/ 162 w 162"/>
              <a:gd name="T15" fmla="*/ 0 h 190"/>
              <a:gd name="T16" fmla="*/ 162 w 162"/>
              <a:gd name="T17" fmla="*/ 1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2" name="Freeform 181"/>
          <p:cNvSpPr/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120 w 120"/>
              <a:gd name="T1" fmla="*/ 95 h 190"/>
              <a:gd name="T2" fmla="*/ 0 w 120"/>
              <a:gd name="T3" fmla="*/ 0 h 190"/>
              <a:gd name="T4" fmla="*/ 0 w 120"/>
              <a:gd name="T5" fmla="*/ 190 h 190"/>
              <a:gd name="T6" fmla="*/ 120 w 120"/>
              <a:gd name="T7" fmla="*/ 95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3" name="Freeform 182"/>
          <p:cNvSpPr/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188 h 188"/>
              <a:gd name="T2" fmla="*/ 0 w 47"/>
              <a:gd name="T3" fmla="*/ 0 h 188"/>
              <a:gd name="T4" fmla="*/ 47 w 47"/>
              <a:gd name="T5" fmla="*/ 0 h 188"/>
              <a:gd name="T6" fmla="*/ 47 w 47"/>
              <a:gd name="T7" fmla="*/ 188 h 188"/>
              <a:gd name="T8" fmla="*/ 0 w 47"/>
              <a:gd name="T9" fmla="*/ 188 h 188"/>
              <a:gd name="T10" fmla="*/ 0 w 47"/>
              <a:gd name="T11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4" name="Freeform 183"/>
          <p:cNvSpPr/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188 h 188"/>
              <a:gd name="T2" fmla="*/ 0 w 47"/>
              <a:gd name="T3" fmla="*/ 0 h 188"/>
              <a:gd name="T4" fmla="*/ 47 w 47"/>
              <a:gd name="T5" fmla="*/ 0 h 188"/>
              <a:gd name="T6" fmla="*/ 47 w 47"/>
              <a:gd name="T7" fmla="*/ 188 h 188"/>
              <a:gd name="T8" fmla="*/ 0 w 47"/>
              <a:gd name="T9" fmla="*/ 188 h 188"/>
              <a:gd name="T10" fmla="*/ 0 w 47"/>
              <a:gd name="T11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5" name="Freeform 184"/>
          <p:cNvSpPr>
            <a:spLocks noEditPoints="1"/>
          </p:cNvSpPr>
          <p:nvPr/>
        </p:nvSpPr>
        <p:spPr bwMode="auto">
          <a:xfrm>
            <a:off x="5410200" y="4764617"/>
            <a:ext cx="476251" cy="474133"/>
          </a:xfrm>
          <a:custGeom>
            <a:avLst/>
            <a:gdLst>
              <a:gd name="T0" fmla="*/ 79 w 158"/>
              <a:gd name="T1" fmla="*/ 0 h 158"/>
              <a:gd name="T2" fmla="*/ 0 w 158"/>
              <a:gd name="T3" fmla="*/ 79 h 158"/>
              <a:gd name="T4" fmla="*/ 79 w 158"/>
              <a:gd name="T5" fmla="*/ 158 h 158"/>
              <a:gd name="T6" fmla="*/ 158 w 158"/>
              <a:gd name="T7" fmla="*/ 79 h 158"/>
              <a:gd name="T8" fmla="*/ 79 w 158"/>
              <a:gd name="T9" fmla="*/ 0 h 158"/>
              <a:gd name="T10" fmla="*/ 23 w 158"/>
              <a:gd name="T11" fmla="*/ 93 h 158"/>
              <a:gd name="T12" fmla="*/ 23 w 158"/>
              <a:gd name="T13" fmla="*/ 65 h 158"/>
              <a:gd name="T14" fmla="*/ 135 w 158"/>
              <a:gd name="T15" fmla="*/ 65 h 158"/>
              <a:gd name="T16" fmla="*/ 135 w 158"/>
              <a:gd name="T17" fmla="*/ 93 h 158"/>
              <a:gd name="T18" fmla="*/ 23 w 158"/>
              <a:gd name="T19" fmla="*/ 93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6" name="Freeform 185"/>
          <p:cNvSpPr>
            <a:spLocks noEditPoints="1"/>
          </p:cNvSpPr>
          <p:nvPr/>
        </p:nvSpPr>
        <p:spPr bwMode="auto">
          <a:xfrm>
            <a:off x="9884833" y="2487084"/>
            <a:ext cx="156633" cy="421216"/>
          </a:xfrm>
          <a:custGeom>
            <a:avLst/>
            <a:gdLst>
              <a:gd name="T0" fmla="*/ 26 w 52"/>
              <a:gd name="T1" fmla="*/ 140 h 140"/>
              <a:gd name="T2" fmla="*/ 0 w 52"/>
              <a:gd name="T3" fmla="*/ 105 h 140"/>
              <a:gd name="T4" fmla="*/ 0 w 52"/>
              <a:gd name="T5" fmla="*/ 0 h 140"/>
              <a:gd name="T6" fmla="*/ 52 w 52"/>
              <a:gd name="T7" fmla="*/ 0 h 140"/>
              <a:gd name="T8" fmla="*/ 52 w 52"/>
              <a:gd name="T9" fmla="*/ 105 h 140"/>
              <a:gd name="T10" fmla="*/ 26 w 52"/>
              <a:gd name="T11" fmla="*/ 140 h 140"/>
              <a:gd name="T12" fmla="*/ 43 w 52"/>
              <a:gd name="T13" fmla="*/ 38 h 140"/>
              <a:gd name="T14" fmla="*/ 41 w 52"/>
              <a:gd name="T15" fmla="*/ 34 h 140"/>
              <a:gd name="T16" fmla="*/ 40 w 52"/>
              <a:gd name="T17" fmla="*/ 38 h 140"/>
              <a:gd name="T18" fmla="*/ 38 w 52"/>
              <a:gd name="T19" fmla="*/ 43 h 140"/>
              <a:gd name="T20" fmla="*/ 40 w 52"/>
              <a:gd name="T21" fmla="*/ 43 h 140"/>
              <a:gd name="T22" fmla="*/ 40 w 52"/>
              <a:gd name="T23" fmla="*/ 70 h 140"/>
              <a:gd name="T24" fmla="*/ 28 w 52"/>
              <a:gd name="T25" fmla="*/ 87 h 140"/>
              <a:gd name="T26" fmla="*/ 28 w 52"/>
              <a:gd name="T27" fmla="*/ 19 h 140"/>
              <a:gd name="T28" fmla="*/ 30 w 52"/>
              <a:gd name="T29" fmla="*/ 19 h 140"/>
              <a:gd name="T30" fmla="*/ 28 w 52"/>
              <a:gd name="T31" fmla="*/ 13 h 140"/>
              <a:gd name="T32" fmla="*/ 26 w 52"/>
              <a:gd name="T33" fmla="*/ 6 h 140"/>
              <a:gd name="T34" fmla="*/ 24 w 52"/>
              <a:gd name="T35" fmla="*/ 13 h 140"/>
              <a:gd name="T36" fmla="*/ 22 w 52"/>
              <a:gd name="T37" fmla="*/ 19 h 140"/>
              <a:gd name="T38" fmla="*/ 24 w 52"/>
              <a:gd name="T39" fmla="*/ 19 h 140"/>
              <a:gd name="T40" fmla="*/ 24 w 52"/>
              <a:gd name="T41" fmla="*/ 72 h 140"/>
              <a:gd name="T42" fmla="*/ 11 w 52"/>
              <a:gd name="T43" fmla="*/ 54 h 140"/>
              <a:gd name="T44" fmla="*/ 11 w 52"/>
              <a:gd name="T45" fmla="*/ 27 h 140"/>
              <a:gd name="T46" fmla="*/ 13 w 52"/>
              <a:gd name="T47" fmla="*/ 27 h 140"/>
              <a:gd name="T48" fmla="*/ 11 w 52"/>
              <a:gd name="T49" fmla="*/ 23 h 140"/>
              <a:gd name="T50" fmla="*/ 10 w 52"/>
              <a:gd name="T51" fmla="*/ 18 h 140"/>
              <a:gd name="T52" fmla="*/ 7 w 52"/>
              <a:gd name="T53" fmla="*/ 27 h 140"/>
              <a:gd name="T54" fmla="*/ 9 w 52"/>
              <a:gd name="T55" fmla="*/ 27 h 140"/>
              <a:gd name="T56" fmla="*/ 9 w 52"/>
              <a:gd name="T57" fmla="*/ 56 h 140"/>
              <a:gd name="T58" fmla="*/ 24 w 52"/>
              <a:gd name="T59" fmla="*/ 76 h 140"/>
              <a:gd name="T60" fmla="*/ 24 w 52"/>
              <a:gd name="T61" fmla="*/ 113 h 140"/>
              <a:gd name="T62" fmla="*/ 22 w 52"/>
              <a:gd name="T63" fmla="*/ 120 h 140"/>
              <a:gd name="T64" fmla="*/ 26 w 52"/>
              <a:gd name="T65" fmla="*/ 128 h 140"/>
              <a:gd name="T66" fmla="*/ 30 w 52"/>
              <a:gd name="T67" fmla="*/ 120 h 140"/>
              <a:gd name="T68" fmla="*/ 28 w 52"/>
              <a:gd name="T69" fmla="*/ 113 h 140"/>
              <a:gd name="T70" fmla="*/ 28 w 52"/>
              <a:gd name="T71" fmla="*/ 91 h 140"/>
              <a:gd name="T72" fmla="*/ 42 w 52"/>
              <a:gd name="T73" fmla="*/ 71 h 140"/>
              <a:gd name="T74" fmla="*/ 42 w 52"/>
              <a:gd name="T75" fmla="*/ 43 h 140"/>
              <a:gd name="T76" fmla="*/ 44 w 52"/>
              <a:gd name="T77" fmla="*/ 43 h 140"/>
              <a:gd name="T78" fmla="*/ 43 w 52"/>
              <a:gd name="T79" fmla="*/ 38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7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31 w 35"/>
              <a:gd name="T1" fmla="*/ 47 h 47"/>
              <a:gd name="T2" fmla="*/ 4 w 35"/>
              <a:gd name="T3" fmla="*/ 47 h 47"/>
              <a:gd name="T4" fmla="*/ 0 w 35"/>
              <a:gd name="T5" fmla="*/ 42 h 47"/>
              <a:gd name="T6" fmla="*/ 0 w 35"/>
              <a:gd name="T7" fmla="*/ 5 h 47"/>
              <a:gd name="T8" fmla="*/ 4 w 35"/>
              <a:gd name="T9" fmla="*/ 0 h 47"/>
              <a:gd name="T10" fmla="*/ 31 w 35"/>
              <a:gd name="T11" fmla="*/ 0 h 47"/>
              <a:gd name="T12" fmla="*/ 35 w 35"/>
              <a:gd name="T13" fmla="*/ 5 h 47"/>
              <a:gd name="T14" fmla="*/ 35 w 35"/>
              <a:gd name="T15" fmla="*/ 42 h 47"/>
              <a:gd name="T16" fmla="*/ 31 w 35"/>
              <a:gd name="T17" fmla="*/ 47 h 47"/>
              <a:gd name="T18" fmla="*/ 15 w 35"/>
              <a:gd name="T19" fmla="*/ 24 h 47"/>
              <a:gd name="T20" fmla="*/ 12 w 35"/>
              <a:gd name="T21" fmla="*/ 21 h 47"/>
              <a:gd name="T22" fmla="*/ 7 w 35"/>
              <a:gd name="T23" fmla="*/ 21 h 47"/>
              <a:gd name="T24" fmla="*/ 4 w 35"/>
              <a:gd name="T25" fmla="*/ 24 h 47"/>
              <a:gd name="T26" fmla="*/ 4 w 35"/>
              <a:gd name="T27" fmla="*/ 27 h 47"/>
              <a:gd name="T28" fmla="*/ 7 w 35"/>
              <a:gd name="T29" fmla="*/ 30 h 47"/>
              <a:gd name="T30" fmla="*/ 12 w 35"/>
              <a:gd name="T31" fmla="*/ 30 h 47"/>
              <a:gd name="T32" fmla="*/ 15 w 35"/>
              <a:gd name="T33" fmla="*/ 27 h 47"/>
              <a:gd name="T34" fmla="*/ 15 w 35"/>
              <a:gd name="T35" fmla="*/ 24 h 47"/>
              <a:gd name="T36" fmla="*/ 31 w 35"/>
              <a:gd name="T37" fmla="*/ 24 h 47"/>
              <a:gd name="T38" fmla="*/ 28 w 35"/>
              <a:gd name="T39" fmla="*/ 21 h 47"/>
              <a:gd name="T40" fmla="*/ 24 w 35"/>
              <a:gd name="T41" fmla="*/ 21 h 47"/>
              <a:gd name="T42" fmla="*/ 20 w 35"/>
              <a:gd name="T43" fmla="*/ 24 h 47"/>
              <a:gd name="T44" fmla="*/ 20 w 35"/>
              <a:gd name="T45" fmla="*/ 27 h 47"/>
              <a:gd name="T46" fmla="*/ 24 w 35"/>
              <a:gd name="T47" fmla="*/ 30 h 47"/>
              <a:gd name="T48" fmla="*/ 28 w 35"/>
              <a:gd name="T49" fmla="*/ 30 h 47"/>
              <a:gd name="T50" fmla="*/ 31 w 35"/>
              <a:gd name="T51" fmla="*/ 27 h 47"/>
              <a:gd name="T52" fmla="*/ 31 w 35"/>
              <a:gd name="T53" fmla="*/ 2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8" name="Freeform 187"/>
          <p:cNvSpPr>
            <a:spLocks noEditPoints="1"/>
          </p:cNvSpPr>
          <p:nvPr/>
        </p:nvSpPr>
        <p:spPr bwMode="auto">
          <a:xfrm>
            <a:off x="10636251" y="2425700"/>
            <a:ext cx="311149" cy="410633"/>
          </a:xfrm>
          <a:custGeom>
            <a:avLst/>
            <a:gdLst>
              <a:gd name="T0" fmla="*/ 6 w 104"/>
              <a:gd name="T1" fmla="*/ 0 h 136"/>
              <a:gd name="T2" fmla="*/ 0 w 104"/>
              <a:gd name="T3" fmla="*/ 130 h 136"/>
              <a:gd name="T4" fmla="*/ 98 w 104"/>
              <a:gd name="T5" fmla="*/ 136 h 136"/>
              <a:gd name="T6" fmla="*/ 104 w 104"/>
              <a:gd name="T7" fmla="*/ 6 h 136"/>
              <a:gd name="T8" fmla="*/ 35 w 104"/>
              <a:gd name="T9" fmla="*/ 112 h 136"/>
              <a:gd name="T10" fmla="*/ 21 w 104"/>
              <a:gd name="T11" fmla="*/ 115 h 136"/>
              <a:gd name="T12" fmla="*/ 18 w 104"/>
              <a:gd name="T13" fmla="*/ 105 h 136"/>
              <a:gd name="T14" fmla="*/ 32 w 104"/>
              <a:gd name="T15" fmla="*/ 102 h 136"/>
              <a:gd name="T16" fmla="*/ 35 w 104"/>
              <a:gd name="T17" fmla="*/ 112 h 136"/>
              <a:gd name="T18" fmla="*/ 32 w 104"/>
              <a:gd name="T19" fmla="*/ 95 h 136"/>
              <a:gd name="T20" fmla="*/ 18 w 104"/>
              <a:gd name="T21" fmla="*/ 92 h 136"/>
              <a:gd name="T22" fmla="*/ 21 w 104"/>
              <a:gd name="T23" fmla="*/ 82 h 136"/>
              <a:gd name="T24" fmla="*/ 35 w 104"/>
              <a:gd name="T25" fmla="*/ 85 h 136"/>
              <a:gd name="T26" fmla="*/ 35 w 104"/>
              <a:gd name="T27" fmla="*/ 72 h 136"/>
              <a:gd name="T28" fmla="*/ 21 w 104"/>
              <a:gd name="T29" fmla="*/ 74 h 136"/>
              <a:gd name="T30" fmla="*/ 18 w 104"/>
              <a:gd name="T31" fmla="*/ 64 h 136"/>
              <a:gd name="T32" fmla="*/ 32 w 104"/>
              <a:gd name="T33" fmla="*/ 61 h 136"/>
              <a:gd name="T34" fmla="*/ 35 w 104"/>
              <a:gd name="T35" fmla="*/ 72 h 136"/>
              <a:gd name="T36" fmla="*/ 58 w 104"/>
              <a:gd name="T37" fmla="*/ 115 h 136"/>
              <a:gd name="T38" fmla="*/ 43 w 104"/>
              <a:gd name="T39" fmla="*/ 112 h 136"/>
              <a:gd name="T40" fmla="*/ 47 w 104"/>
              <a:gd name="T41" fmla="*/ 102 h 136"/>
              <a:gd name="T42" fmla="*/ 61 w 104"/>
              <a:gd name="T43" fmla="*/ 105 h 136"/>
              <a:gd name="T44" fmla="*/ 61 w 104"/>
              <a:gd name="T45" fmla="*/ 92 h 136"/>
              <a:gd name="T46" fmla="*/ 47 w 104"/>
              <a:gd name="T47" fmla="*/ 95 h 136"/>
              <a:gd name="T48" fmla="*/ 43 w 104"/>
              <a:gd name="T49" fmla="*/ 85 h 136"/>
              <a:gd name="T50" fmla="*/ 58 w 104"/>
              <a:gd name="T51" fmla="*/ 82 h 136"/>
              <a:gd name="T52" fmla="*/ 61 w 104"/>
              <a:gd name="T53" fmla="*/ 92 h 136"/>
              <a:gd name="T54" fmla="*/ 58 w 104"/>
              <a:gd name="T55" fmla="*/ 74 h 136"/>
              <a:gd name="T56" fmla="*/ 43 w 104"/>
              <a:gd name="T57" fmla="*/ 72 h 136"/>
              <a:gd name="T58" fmla="*/ 47 w 104"/>
              <a:gd name="T59" fmla="*/ 61 h 136"/>
              <a:gd name="T60" fmla="*/ 61 w 104"/>
              <a:gd name="T61" fmla="*/ 64 h 136"/>
              <a:gd name="T62" fmla="*/ 86 w 104"/>
              <a:gd name="T63" fmla="*/ 112 h 136"/>
              <a:gd name="T64" fmla="*/ 72 w 104"/>
              <a:gd name="T65" fmla="*/ 115 h 136"/>
              <a:gd name="T66" fmla="*/ 69 w 104"/>
              <a:gd name="T67" fmla="*/ 104 h 136"/>
              <a:gd name="T68" fmla="*/ 83 w 104"/>
              <a:gd name="T69" fmla="*/ 102 h 136"/>
              <a:gd name="T70" fmla="*/ 86 w 104"/>
              <a:gd name="T71" fmla="*/ 112 h 136"/>
              <a:gd name="T72" fmla="*/ 83 w 104"/>
              <a:gd name="T73" fmla="*/ 95 h 136"/>
              <a:gd name="T74" fmla="*/ 69 w 104"/>
              <a:gd name="T75" fmla="*/ 92 h 136"/>
              <a:gd name="T76" fmla="*/ 72 w 104"/>
              <a:gd name="T77" fmla="*/ 82 h 136"/>
              <a:gd name="T78" fmla="*/ 86 w 104"/>
              <a:gd name="T79" fmla="*/ 84 h 136"/>
              <a:gd name="T80" fmla="*/ 86 w 104"/>
              <a:gd name="T81" fmla="*/ 72 h 136"/>
              <a:gd name="T82" fmla="*/ 72 w 104"/>
              <a:gd name="T83" fmla="*/ 74 h 136"/>
              <a:gd name="T84" fmla="*/ 69 w 104"/>
              <a:gd name="T85" fmla="*/ 64 h 136"/>
              <a:gd name="T86" fmla="*/ 83 w 104"/>
              <a:gd name="T87" fmla="*/ 61 h 136"/>
              <a:gd name="T88" fmla="*/ 86 w 104"/>
              <a:gd name="T89" fmla="*/ 72 h 136"/>
              <a:gd name="T90" fmla="*/ 71 w 104"/>
              <a:gd name="T91" fmla="*/ 48 h 136"/>
              <a:gd name="T92" fmla="*/ 71 w 104"/>
              <a:gd name="T93" fmla="*/ 39 h 136"/>
              <a:gd name="T94" fmla="*/ 90 w 104"/>
              <a:gd name="T95" fmla="*/ 43 h 136"/>
              <a:gd name="T96" fmla="*/ 94 w 104"/>
              <a:gd name="T97" fmla="*/ 27 h 136"/>
              <a:gd name="T98" fmla="*/ 14 w 104"/>
              <a:gd name="T99" fmla="*/ 32 h 136"/>
              <a:gd name="T100" fmla="*/ 10 w 104"/>
              <a:gd name="T101" fmla="*/ 16 h 136"/>
              <a:gd name="T102" fmla="*/ 90 w 104"/>
              <a:gd name="T103" fmla="*/ 12 h 136"/>
              <a:gd name="T104" fmla="*/ 94 w 104"/>
              <a:gd name="T105" fmla="*/ 27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9" name="Freeform 188"/>
          <p:cNvSpPr/>
          <p:nvPr/>
        </p:nvSpPr>
        <p:spPr bwMode="auto">
          <a:xfrm>
            <a:off x="10888133" y="2468033"/>
            <a:ext cx="14817" cy="48684"/>
          </a:xfrm>
          <a:custGeom>
            <a:avLst/>
            <a:gdLst>
              <a:gd name="T0" fmla="*/ 5 w 5"/>
              <a:gd name="T1" fmla="*/ 14 h 16"/>
              <a:gd name="T2" fmla="*/ 2 w 5"/>
              <a:gd name="T3" fmla="*/ 16 h 16"/>
              <a:gd name="T4" fmla="*/ 2 w 5"/>
              <a:gd name="T5" fmla="*/ 16 h 16"/>
              <a:gd name="T6" fmla="*/ 0 w 5"/>
              <a:gd name="T7" fmla="*/ 14 h 16"/>
              <a:gd name="T8" fmla="*/ 0 w 5"/>
              <a:gd name="T9" fmla="*/ 2 h 16"/>
              <a:gd name="T10" fmla="*/ 2 w 5"/>
              <a:gd name="T11" fmla="*/ 0 h 16"/>
              <a:gd name="T12" fmla="*/ 2 w 5"/>
              <a:gd name="T13" fmla="*/ 0 h 16"/>
              <a:gd name="T14" fmla="*/ 5 w 5"/>
              <a:gd name="T15" fmla="*/ 2 h 16"/>
              <a:gd name="T16" fmla="*/ 5 w 5"/>
              <a:gd name="T17" fmla="*/ 1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0" name="Freeform 189"/>
          <p:cNvSpPr>
            <a:spLocks noEditPoints="1"/>
          </p:cNvSpPr>
          <p:nvPr/>
        </p:nvSpPr>
        <p:spPr bwMode="auto">
          <a:xfrm>
            <a:off x="4578351" y="2366433"/>
            <a:ext cx="529167" cy="472017"/>
          </a:xfrm>
          <a:custGeom>
            <a:avLst/>
            <a:gdLst>
              <a:gd name="T0" fmla="*/ 85 w 176"/>
              <a:gd name="T1" fmla="*/ 125 h 157"/>
              <a:gd name="T2" fmla="*/ 91 w 176"/>
              <a:gd name="T3" fmla="*/ 125 h 157"/>
              <a:gd name="T4" fmla="*/ 89 w 176"/>
              <a:gd name="T5" fmla="*/ 108 h 157"/>
              <a:gd name="T6" fmla="*/ 73 w 176"/>
              <a:gd name="T7" fmla="*/ 85 h 157"/>
              <a:gd name="T8" fmla="*/ 76 w 176"/>
              <a:gd name="T9" fmla="*/ 90 h 157"/>
              <a:gd name="T10" fmla="*/ 73 w 176"/>
              <a:gd name="T11" fmla="*/ 85 h 157"/>
              <a:gd name="T12" fmla="*/ 85 w 176"/>
              <a:gd name="T13" fmla="*/ 76 h 157"/>
              <a:gd name="T14" fmla="*/ 89 w 176"/>
              <a:gd name="T15" fmla="*/ 95 h 157"/>
              <a:gd name="T16" fmla="*/ 91 w 176"/>
              <a:gd name="T17" fmla="*/ 77 h 157"/>
              <a:gd name="T18" fmla="*/ 129 w 176"/>
              <a:gd name="T19" fmla="*/ 55 h 157"/>
              <a:gd name="T20" fmla="*/ 104 w 176"/>
              <a:gd name="T21" fmla="*/ 32 h 157"/>
              <a:gd name="T22" fmla="*/ 103 w 176"/>
              <a:gd name="T23" fmla="*/ 28 h 157"/>
              <a:gd name="T24" fmla="*/ 112 w 176"/>
              <a:gd name="T25" fmla="*/ 6 h 157"/>
              <a:gd name="T26" fmla="*/ 60 w 176"/>
              <a:gd name="T27" fmla="*/ 6 h 157"/>
              <a:gd name="T28" fmla="*/ 70 w 176"/>
              <a:gd name="T29" fmla="*/ 30 h 157"/>
              <a:gd name="T30" fmla="*/ 73 w 176"/>
              <a:gd name="T31" fmla="*/ 33 h 157"/>
              <a:gd name="T32" fmla="*/ 57 w 176"/>
              <a:gd name="T33" fmla="*/ 156 h 157"/>
              <a:gd name="T34" fmla="*/ 118 w 176"/>
              <a:gd name="T35" fmla="*/ 156 h 157"/>
              <a:gd name="T36" fmla="*/ 114 w 176"/>
              <a:gd name="T37" fmla="*/ 114 h 157"/>
              <a:gd name="T38" fmla="*/ 101 w 176"/>
              <a:gd name="T39" fmla="*/ 129 h 157"/>
              <a:gd name="T40" fmla="*/ 98 w 176"/>
              <a:gd name="T41" fmla="*/ 136 h 157"/>
              <a:gd name="T42" fmla="*/ 91 w 176"/>
              <a:gd name="T43" fmla="*/ 136 h 157"/>
              <a:gd name="T44" fmla="*/ 89 w 176"/>
              <a:gd name="T45" fmla="*/ 132 h 157"/>
              <a:gd name="T46" fmla="*/ 86 w 176"/>
              <a:gd name="T47" fmla="*/ 136 h 157"/>
              <a:gd name="T48" fmla="*/ 78 w 176"/>
              <a:gd name="T49" fmla="*/ 136 h 157"/>
              <a:gd name="T50" fmla="*/ 71 w 176"/>
              <a:gd name="T51" fmla="*/ 127 h 157"/>
              <a:gd name="T52" fmla="*/ 67 w 176"/>
              <a:gd name="T53" fmla="*/ 108 h 157"/>
              <a:gd name="T54" fmla="*/ 77 w 176"/>
              <a:gd name="T55" fmla="*/ 122 h 157"/>
              <a:gd name="T56" fmla="*/ 72 w 176"/>
              <a:gd name="T57" fmla="*/ 102 h 157"/>
              <a:gd name="T58" fmla="*/ 63 w 176"/>
              <a:gd name="T59" fmla="*/ 87 h 157"/>
              <a:gd name="T60" fmla="*/ 71 w 176"/>
              <a:gd name="T61" fmla="*/ 73 h 157"/>
              <a:gd name="T62" fmla="*/ 77 w 176"/>
              <a:gd name="T63" fmla="*/ 63 h 157"/>
              <a:gd name="T64" fmla="*/ 85 w 176"/>
              <a:gd name="T65" fmla="*/ 63 h 157"/>
              <a:gd name="T66" fmla="*/ 87 w 176"/>
              <a:gd name="T67" fmla="*/ 68 h 157"/>
              <a:gd name="T68" fmla="*/ 91 w 176"/>
              <a:gd name="T69" fmla="*/ 63 h 157"/>
              <a:gd name="T70" fmla="*/ 99 w 176"/>
              <a:gd name="T71" fmla="*/ 63 h 157"/>
              <a:gd name="T72" fmla="*/ 100 w 176"/>
              <a:gd name="T73" fmla="*/ 71 h 157"/>
              <a:gd name="T74" fmla="*/ 112 w 176"/>
              <a:gd name="T75" fmla="*/ 87 h 157"/>
              <a:gd name="T76" fmla="*/ 103 w 176"/>
              <a:gd name="T77" fmla="*/ 86 h 157"/>
              <a:gd name="T78" fmla="*/ 100 w 176"/>
              <a:gd name="T79" fmla="*/ 98 h 157"/>
              <a:gd name="T80" fmla="*/ 112 w 176"/>
              <a:gd name="T81" fmla="*/ 106 h 157"/>
              <a:gd name="T82" fmla="*/ 101 w 176"/>
              <a:gd name="T83" fmla="*/ 111 h 157"/>
              <a:gd name="T84" fmla="*/ 99 w 176"/>
              <a:gd name="T85" fmla="*/ 123 h 157"/>
              <a:gd name="T86" fmla="*/ 104 w 176"/>
              <a:gd name="T87" fmla="*/ 116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 bwMode="auto">
          <a:xfrm>
            <a:off x="1346200" y="1562100"/>
            <a:ext cx="258233" cy="302684"/>
          </a:xfrm>
          <a:custGeom>
            <a:avLst/>
            <a:gdLst>
              <a:gd name="T0" fmla="*/ 122 w 122"/>
              <a:gd name="T1" fmla="*/ 71 h 143"/>
              <a:gd name="T2" fmla="*/ 0 w 122"/>
              <a:gd name="T3" fmla="*/ 143 h 143"/>
              <a:gd name="T4" fmla="*/ 0 w 122"/>
              <a:gd name="T5" fmla="*/ 0 h 143"/>
              <a:gd name="T6" fmla="*/ 122 w 122"/>
              <a:gd name="T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" name="Freeform 6"/>
          <p:cNvSpPr/>
          <p:nvPr/>
        </p:nvSpPr>
        <p:spPr bwMode="auto">
          <a:xfrm>
            <a:off x="1600200" y="1562100"/>
            <a:ext cx="258233" cy="302684"/>
          </a:xfrm>
          <a:custGeom>
            <a:avLst/>
            <a:gdLst>
              <a:gd name="T0" fmla="*/ 122 w 122"/>
              <a:gd name="T1" fmla="*/ 71 h 143"/>
              <a:gd name="T2" fmla="*/ 0 w 122"/>
              <a:gd name="T3" fmla="*/ 143 h 143"/>
              <a:gd name="T4" fmla="*/ 0 w 122"/>
              <a:gd name="T5" fmla="*/ 0 h 143"/>
              <a:gd name="T6" fmla="*/ 122 w 122"/>
              <a:gd name="T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84 w 174"/>
              <a:gd name="T1" fmla="*/ 78 h 122"/>
              <a:gd name="T2" fmla="*/ 49 w 174"/>
              <a:gd name="T3" fmla="*/ 42 h 122"/>
              <a:gd name="T4" fmla="*/ 26 w 174"/>
              <a:gd name="T5" fmla="*/ 85 h 122"/>
              <a:gd name="T6" fmla="*/ 26 w 174"/>
              <a:gd name="T7" fmla="*/ 97 h 122"/>
              <a:gd name="T8" fmla="*/ 142 w 174"/>
              <a:gd name="T9" fmla="*/ 97 h 122"/>
              <a:gd name="T10" fmla="*/ 96 w 174"/>
              <a:gd name="T11" fmla="*/ 57 h 122"/>
              <a:gd name="T12" fmla="*/ 84 w 174"/>
              <a:gd name="T13" fmla="*/ 78 h 122"/>
              <a:gd name="T14" fmla="*/ 124 w 174"/>
              <a:gd name="T15" fmla="*/ 51 h 122"/>
              <a:gd name="T16" fmla="*/ 135 w 174"/>
              <a:gd name="T17" fmla="*/ 39 h 122"/>
              <a:gd name="T18" fmla="*/ 124 w 174"/>
              <a:gd name="T19" fmla="*/ 28 h 122"/>
              <a:gd name="T20" fmla="*/ 112 w 174"/>
              <a:gd name="T21" fmla="*/ 39 h 122"/>
              <a:gd name="T22" fmla="*/ 124 w 174"/>
              <a:gd name="T23" fmla="*/ 51 h 122"/>
              <a:gd name="T24" fmla="*/ 0 w 174"/>
              <a:gd name="T25" fmla="*/ 0 h 122"/>
              <a:gd name="T26" fmla="*/ 0 w 174"/>
              <a:gd name="T27" fmla="*/ 122 h 122"/>
              <a:gd name="T28" fmla="*/ 174 w 174"/>
              <a:gd name="T29" fmla="*/ 122 h 122"/>
              <a:gd name="T30" fmla="*/ 174 w 174"/>
              <a:gd name="T31" fmla="*/ 0 h 122"/>
              <a:gd name="T32" fmla="*/ 0 w 174"/>
              <a:gd name="T33" fmla="*/ 0 h 122"/>
              <a:gd name="T34" fmla="*/ 158 w 174"/>
              <a:gd name="T35" fmla="*/ 107 h 122"/>
              <a:gd name="T36" fmla="*/ 16 w 174"/>
              <a:gd name="T37" fmla="*/ 107 h 122"/>
              <a:gd name="T38" fmla="*/ 16 w 174"/>
              <a:gd name="T39" fmla="*/ 16 h 122"/>
              <a:gd name="T40" fmla="*/ 158 w 174"/>
              <a:gd name="T41" fmla="*/ 16 h 122"/>
              <a:gd name="T42" fmla="*/ 158 w 174"/>
              <a:gd name="T43" fmla="*/ 16 h 122"/>
              <a:gd name="T44" fmla="*/ 158 w 174"/>
              <a:gd name="T45" fmla="*/ 16 h 122"/>
              <a:gd name="T46" fmla="*/ 158 w 174"/>
              <a:gd name="T47" fmla="*/ 107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5539317" y="1411817"/>
            <a:ext cx="529167" cy="482600"/>
          </a:xfrm>
          <a:custGeom>
            <a:avLst/>
            <a:gdLst>
              <a:gd name="T0" fmla="*/ 222 w 250"/>
              <a:gd name="T1" fmla="*/ 80 h 228"/>
              <a:gd name="T2" fmla="*/ 188 w 250"/>
              <a:gd name="T3" fmla="*/ 0 h 228"/>
              <a:gd name="T4" fmla="*/ 0 w 250"/>
              <a:gd name="T5" fmla="*/ 83 h 228"/>
              <a:gd name="T6" fmla="*/ 45 w 250"/>
              <a:gd name="T7" fmla="*/ 185 h 228"/>
              <a:gd name="T8" fmla="*/ 45 w 250"/>
              <a:gd name="T9" fmla="*/ 228 h 228"/>
              <a:gd name="T10" fmla="*/ 250 w 250"/>
              <a:gd name="T11" fmla="*/ 228 h 228"/>
              <a:gd name="T12" fmla="*/ 250 w 250"/>
              <a:gd name="T13" fmla="*/ 80 h 228"/>
              <a:gd name="T14" fmla="*/ 222 w 250"/>
              <a:gd name="T15" fmla="*/ 80 h 228"/>
              <a:gd name="T16" fmla="*/ 45 w 250"/>
              <a:gd name="T17" fmla="*/ 94 h 228"/>
              <a:gd name="T18" fmla="*/ 40 w 250"/>
              <a:gd name="T19" fmla="*/ 97 h 228"/>
              <a:gd name="T20" fmla="*/ 45 w 250"/>
              <a:gd name="T21" fmla="*/ 113 h 228"/>
              <a:gd name="T22" fmla="*/ 45 w 250"/>
              <a:gd name="T23" fmla="*/ 151 h 228"/>
              <a:gd name="T24" fmla="*/ 20 w 250"/>
              <a:gd name="T25" fmla="*/ 90 h 228"/>
              <a:gd name="T26" fmla="*/ 181 w 250"/>
              <a:gd name="T27" fmla="*/ 21 h 228"/>
              <a:gd name="T28" fmla="*/ 205 w 250"/>
              <a:gd name="T29" fmla="*/ 80 h 228"/>
              <a:gd name="T30" fmla="*/ 189 w 250"/>
              <a:gd name="T31" fmla="*/ 80 h 228"/>
              <a:gd name="T32" fmla="*/ 172 w 250"/>
              <a:gd name="T33" fmla="*/ 41 h 228"/>
              <a:gd name="T34" fmla="*/ 81 w 250"/>
              <a:gd name="T35" fmla="*/ 80 h 228"/>
              <a:gd name="T36" fmla="*/ 45 w 250"/>
              <a:gd name="T37" fmla="*/ 80 h 228"/>
              <a:gd name="T38" fmla="*/ 45 w 250"/>
              <a:gd name="T39" fmla="*/ 94 h 228"/>
              <a:gd name="T40" fmla="*/ 235 w 250"/>
              <a:gd name="T41" fmla="*/ 212 h 228"/>
              <a:gd name="T42" fmla="*/ 60 w 250"/>
              <a:gd name="T43" fmla="*/ 212 h 228"/>
              <a:gd name="T44" fmla="*/ 60 w 250"/>
              <a:gd name="T45" fmla="*/ 94 h 228"/>
              <a:gd name="T46" fmla="*/ 235 w 250"/>
              <a:gd name="T47" fmla="*/ 94 h 228"/>
              <a:gd name="T48" fmla="*/ 235 w 250"/>
              <a:gd name="T49" fmla="*/ 212 h 228"/>
              <a:gd name="T50" fmla="*/ 220 w 250"/>
              <a:gd name="T51" fmla="*/ 110 h 228"/>
              <a:gd name="T52" fmla="*/ 75 w 250"/>
              <a:gd name="T53" fmla="*/ 110 h 228"/>
              <a:gd name="T54" fmla="*/ 75 w 250"/>
              <a:gd name="T55" fmla="*/ 198 h 228"/>
              <a:gd name="T56" fmla="*/ 220 w 250"/>
              <a:gd name="T57" fmla="*/ 198 h 228"/>
              <a:gd name="T58" fmla="*/ 220 w 250"/>
              <a:gd name="T59" fmla="*/ 110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" name="Freeform 9"/>
          <p:cNvSpPr/>
          <p:nvPr/>
        </p:nvSpPr>
        <p:spPr bwMode="auto">
          <a:xfrm>
            <a:off x="6464300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184 h 184"/>
              <a:gd name="T4" fmla="*/ 45 w 155"/>
              <a:gd name="T5" fmla="*/ 184 h 184"/>
              <a:gd name="T6" fmla="*/ 45 w 155"/>
              <a:gd name="T7" fmla="*/ 135 h 184"/>
              <a:gd name="T8" fmla="*/ 18 w 155"/>
              <a:gd name="T9" fmla="*/ 135 h 184"/>
              <a:gd name="T10" fmla="*/ 18 w 155"/>
              <a:gd name="T11" fmla="*/ 18 h 184"/>
              <a:gd name="T12" fmla="*/ 136 w 155"/>
              <a:gd name="T13" fmla="*/ 18 h 184"/>
              <a:gd name="T14" fmla="*/ 136 w 155"/>
              <a:gd name="T15" fmla="*/ 38 h 184"/>
              <a:gd name="T16" fmla="*/ 155 w 155"/>
              <a:gd name="T17" fmla="*/ 38 h 184"/>
              <a:gd name="T18" fmla="*/ 155 w 155"/>
              <a:gd name="T19" fmla="*/ 0 h 184"/>
              <a:gd name="T20" fmla="*/ 0 w 155"/>
              <a:gd name="T21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184 h 184"/>
              <a:gd name="T4" fmla="*/ 155 w 155"/>
              <a:gd name="T5" fmla="*/ 184 h 184"/>
              <a:gd name="T6" fmla="*/ 155 w 155"/>
              <a:gd name="T7" fmla="*/ 0 h 184"/>
              <a:gd name="T8" fmla="*/ 0 w 155"/>
              <a:gd name="T9" fmla="*/ 0 h 184"/>
              <a:gd name="T10" fmla="*/ 137 w 155"/>
              <a:gd name="T11" fmla="*/ 136 h 184"/>
              <a:gd name="T12" fmla="*/ 18 w 155"/>
              <a:gd name="T13" fmla="*/ 136 h 184"/>
              <a:gd name="T14" fmla="*/ 18 w 155"/>
              <a:gd name="T15" fmla="*/ 18 h 184"/>
              <a:gd name="T16" fmla="*/ 137 w 155"/>
              <a:gd name="T17" fmla="*/ 18 h 184"/>
              <a:gd name="T18" fmla="*/ 137 w 155"/>
              <a:gd name="T19" fmla="*/ 136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" name="Freeform 11"/>
          <p:cNvSpPr/>
          <p:nvPr/>
        </p:nvSpPr>
        <p:spPr bwMode="auto">
          <a:xfrm>
            <a:off x="7264400" y="1439333"/>
            <a:ext cx="459317" cy="461433"/>
          </a:xfrm>
          <a:custGeom>
            <a:avLst/>
            <a:gdLst>
              <a:gd name="T0" fmla="*/ 153 w 153"/>
              <a:gd name="T1" fmla="*/ 76 h 153"/>
              <a:gd name="T2" fmla="*/ 77 w 153"/>
              <a:gd name="T3" fmla="*/ 0 h 153"/>
              <a:gd name="T4" fmla="*/ 0 w 153"/>
              <a:gd name="T5" fmla="*/ 76 h 153"/>
              <a:gd name="T6" fmla="*/ 77 w 153"/>
              <a:gd name="T7" fmla="*/ 153 h 153"/>
              <a:gd name="T8" fmla="*/ 77 w 153"/>
              <a:gd name="T9" fmla="*/ 76 h 153"/>
              <a:gd name="T10" fmla="*/ 153 w 153"/>
              <a:gd name="T11" fmla="*/ 76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" name="Freeform 12"/>
          <p:cNvSpPr/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77 w 77"/>
              <a:gd name="T1" fmla="*/ 0 h 76"/>
              <a:gd name="T2" fmla="*/ 0 w 77"/>
              <a:gd name="T3" fmla="*/ 76 h 76"/>
              <a:gd name="T4" fmla="*/ 0 w 77"/>
              <a:gd name="T5" fmla="*/ 0 h 76"/>
              <a:gd name="T6" fmla="*/ 77 w 77"/>
              <a:gd name="T7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82 w 164"/>
              <a:gd name="T1" fmla="*/ 40 h 155"/>
              <a:gd name="T2" fmla="*/ 124 w 164"/>
              <a:gd name="T3" fmla="*/ 82 h 155"/>
              <a:gd name="T4" fmla="*/ 113 w 164"/>
              <a:gd name="T5" fmla="*/ 116 h 155"/>
              <a:gd name="T6" fmla="*/ 135 w 164"/>
              <a:gd name="T7" fmla="*/ 82 h 155"/>
              <a:gd name="T8" fmla="*/ 82 w 164"/>
              <a:gd name="T9" fmla="*/ 29 h 155"/>
              <a:gd name="T10" fmla="*/ 82 w 164"/>
              <a:gd name="T11" fmla="*/ 29 h 155"/>
              <a:gd name="T12" fmla="*/ 29 w 164"/>
              <a:gd name="T13" fmla="*/ 82 h 155"/>
              <a:gd name="T14" fmla="*/ 52 w 164"/>
              <a:gd name="T15" fmla="*/ 116 h 155"/>
              <a:gd name="T16" fmla="*/ 40 w 164"/>
              <a:gd name="T17" fmla="*/ 82 h 155"/>
              <a:gd name="T18" fmla="*/ 82 w 164"/>
              <a:gd name="T19" fmla="*/ 40 h 155"/>
              <a:gd name="T20" fmla="*/ 82 w 164"/>
              <a:gd name="T21" fmla="*/ 0 h 155"/>
              <a:gd name="T22" fmla="*/ 0 w 164"/>
              <a:gd name="T23" fmla="*/ 82 h 155"/>
              <a:gd name="T24" fmla="*/ 8 w 164"/>
              <a:gd name="T25" fmla="*/ 116 h 155"/>
              <a:gd name="T26" fmla="*/ 57 w 164"/>
              <a:gd name="T27" fmla="*/ 155 h 155"/>
              <a:gd name="T28" fmla="*/ 55 w 164"/>
              <a:gd name="T29" fmla="*/ 152 h 155"/>
              <a:gd name="T30" fmla="*/ 18 w 164"/>
              <a:gd name="T31" fmla="*/ 112 h 155"/>
              <a:gd name="T32" fmla="*/ 11 w 164"/>
              <a:gd name="T33" fmla="*/ 82 h 155"/>
              <a:gd name="T34" fmla="*/ 82 w 164"/>
              <a:gd name="T35" fmla="*/ 11 h 155"/>
              <a:gd name="T36" fmla="*/ 153 w 164"/>
              <a:gd name="T37" fmla="*/ 82 h 155"/>
              <a:gd name="T38" fmla="*/ 110 w 164"/>
              <a:gd name="T39" fmla="*/ 152 h 155"/>
              <a:gd name="T40" fmla="*/ 109 w 164"/>
              <a:gd name="T41" fmla="*/ 155 h 155"/>
              <a:gd name="T42" fmla="*/ 164 w 164"/>
              <a:gd name="T43" fmla="*/ 82 h 155"/>
              <a:gd name="T44" fmla="*/ 82 w 164"/>
              <a:gd name="T45" fmla="*/ 0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" name="Freeform 14"/>
          <p:cNvSpPr/>
          <p:nvPr/>
        </p:nvSpPr>
        <p:spPr bwMode="auto">
          <a:xfrm>
            <a:off x="8290984" y="1725084"/>
            <a:ext cx="156633" cy="239183"/>
          </a:xfrm>
          <a:custGeom>
            <a:avLst/>
            <a:gdLst>
              <a:gd name="T0" fmla="*/ 50 w 52"/>
              <a:gd name="T1" fmla="*/ 12 h 79"/>
              <a:gd name="T2" fmla="*/ 36 w 52"/>
              <a:gd name="T3" fmla="*/ 77 h 79"/>
              <a:gd name="T4" fmla="*/ 26 w 52"/>
              <a:gd name="T5" fmla="*/ 79 h 79"/>
              <a:gd name="T6" fmla="*/ 16 w 52"/>
              <a:gd name="T7" fmla="*/ 77 h 79"/>
              <a:gd name="T8" fmla="*/ 2 w 52"/>
              <a:gd name="T9" fmla="*/ 12 h 79"/>
              <a:gd name="T10" fmla="*/ 26 w 52"/>
              <a:gd name="T11" fmla="*/ 0 h 79"/>
              <a:gd name="T12" fmla="*/ 50 w 52"/>
              <a:gd name="T13" fmla="*/ 12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166 w 174"/>
              <a:gd name="T1" fmla="*/ 29 h 162"/>
              <a:gd name="T2" fmla="*/ 139 w 174"/>
              <a:gd name="T3" fmla="*/ 29 h 162"/>
              <a:gd name="T4" fmla="*/ 139 w 174"/>
              <a:gd name="T5" fmla="*/ 0 h 162"/>
              <a:gd name="T6" fmla="*/ 35 w 174"/>
              <a:gd name="T7" fmla="*/ 0 h 162"/>
              <a:gd name="T8" fmla="*/ 35 w 174"/>
              <a:gd name="T9" fmla="*/ 29 h 162"/>
              <a:gd name="T10" fmla="*/ 8 w 174"/>
              <a:gd name="T11" fmla="*/ 29 h 162"/>
              <a:gd name="T12" fmla="*/ 0 w 174"/>
              <a:gd name="T13" fmla="*/ 38 h 162"/>
              <a:gd name="T14" fmla="*/ 0 w 174"/>
              <a:gd name="T15" fmla="*/ 110 h 162"/>
              <a:gd name="T16" fmla="*/ 35 w 174"/>
              <a:gd name="T17" fmla="*/ 110 h 162"/>
              <a:gd name="T18" fmla="*/ 35 w 174"/>
              <a:gd name="T19" fmla="*/ 123 h 162"/>
              <a:gd name="T20" fmla="*/ 75 w 174"/>
              <a:gd name="T21" fmla="*/ 162 h 162"/>
              <a:gd name="T22" fmla="*/ 139 w 174"/>
              <a:gd name="T23" fmla="*/ 162 h 162"/>
              <a:gd name="T24" fmla="*/ 139 w 174"/>
              <a:gd name="T25" fmla="*/ 111 h 162"/>
              <a:gd name="T26" fmla="*/ 174 w 174"/>
              <a:gd name="T27" fmla="*/ 111 h 162"/>
              <a:gd name="T28" fmla="*/ 174 w 174"/>
              <a:gd name="T29" fmla="*/ 38 h 162"/>
              <a:gd name="T30" fmla="*/ 166 w 174"/>
              <a:gd name="T31" fmla="*/ 29 h 162"/>
              <a:gd name="T32" fmla="*/ 45 w 174"/>
              <a:gd name="T33" fmla="*/ 10 h 162"/>
              <a:gd name="T34" fmla="*/ 129 w 174"/>
              <a:gd name="T35" fmla="*/ 10 h 162"/>
              <a:gd name="T36" fmla="*/ 129 w 174"/>
              <a:gd name="T37" fmla="*/ 29 h 162"/>
              <a:gd name="T38" fmla="*/ 45 w 174"/>
              <a:gd name="T39" fmla="*/ 29 h 162"/>
              <a:gd name="T40" fmla="*/ 45 w 174"/>
              <a:gd name="T41" fmla="*/ 10 h 162"/>
              <a:gd name="T42" fmla="*/ 149 w 174"/>
              <a:gd name="T43" fmla="*/ 97 h 162"/>
              <a:gd name="T44" fmla="*/ 139 w 174"/>
              <a:gd name="T45" fmla="*/ 97 h 162"/>
              <a:gd name="T46" fmla="*/ 139 w 174"/>
              <a:gd name="T47" fmla="*/ 77 h 162"/>
              <a:gd name="T48" fmla="*/ 129 w 174"/>
              <a:gd name="T49" fmla="*/ 77 h 162"/>
              <a:gd name="T50" fmla="*/ 129 w 174"/>
              <a:gd name="T51" fmla="*/ 152 h 162"/>
              <a:gd name="T52" fmla="*/ 88 w 174"/>
              <a:gd name="T53" fmla="*/ 152 h 162"/>
              <a:gd name="T54" fmla="*/ 80 w 174"/>
              <a:gd name="T55" fmla="*/ 117 h 162"/>
              <a:gd name="T56" fmla="*/ 45 w 174"/>
              <a:gd name="T57" fmla="*/ 109 h 162"/>
              <a:gd name="T58" fmla="*/ 45 w 174"/>
              <a:gd name="T59" fmla="*/ 77 h 162"/>
              <a:gd name="T60" fmla="*/ 35 w 174"/>
              <a:gd name="T61" fmla="*/ 77 h 162"/>
              <a:gd name="T62" fmla="*/ 35 w 174"/>
              <a:gd name="T63" fmla="*/ 96 h 162"/>
              <a:gd name="T64" fmla="*/ 25 w 174"/>
              <a:gd name="T65" fmla="*/ 96 h 162"/>
              <a:gd name="T66" fmla="*/ 25 w 174"/>
              <a:gd name="T67" fmla="*/ 63 h 162"/>
              <a:gd name="T68" fmla="*/ 149 w 174"/>
              <a:gd name="T69" fmla="*/ 63 h 162"/>
              <a:gd name="T70" fmla="*/ 149 w 174"/>
              <a:gd name="T71" fmla="*/ 97 h 162"/>
              <a:gd name="T72" fmla="*/ 156 w 174"/>
              <a:gd name="T73" fmla="*/ 50 h 162"/>
              <a:gd name="T74" fmla="*/ 149 w 174"/>
              <a:gd name="T75" fmla="*/ 44 h 162"/>
              <a:gd name="T76" fmla="*/ 156 w 174"/>
              <a:gd name="T77" fmla="*/ 37 h 162"/>
              <a:gd name="T78" fmla="*/ 163 w 174"/>
              <a:gd name="T79" fmla="*/ 44 h 162"/>
              <a:gd name="T80" fmla="*/ 156 w 174"/>
              <a:gd name="T81" fmla="*/ 50 h 162"/>
              <a:gd name="T82" fmla="*/ 117 w 174"/>
              <a:gd name="T83" fmla="*/ 78 h 162"/>
              <a:gd name="T84" fmla="*/ 59 w 174"/>
              <a:gd name="T85" fmla="*/ 78 h 162"/>
              <a:gd name="T86" fmla="*/ 59 w 174"/>
              <a:gd name="T87" fmla="*/ 88 h 162"/>
              <a:gd name="T88" fmla="*/ 117 w 174"/>
              <a:gd name="T89" fmla="*/ 88 h 162"/>
              <a:gd name="T90" fmla="*/ 117 w 174"/>
              <a:gd name="T91" fmla="*/ 78 h 162"/>
              <a:gd name="T92" fmla="*/ 59 w 174"/>
              <a:gd name="T93" fmla="*/ 108 h 162"/>
              <a:gd name="T94" fmla="*/ 117 w 174"/>
              <a:gd name="T95" fmla="*/ 108 h 162"/>
              <a:gd name="T96" fmla="*/ 117 w 174"/>
              <a:gd name="T97" fmla="*/ 98 h 162"/>
              <a:gd name="T98" fmla="*/ 59 w 174"/>
              <a:gd name="T99" fmla="*/ 98 h 162"/>
              <a:gd name="T100" fmla="*/ 59 w 174"/>
              <a:gd name="T101" fmla="*/ 108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" name="Freeform 17"/>
          <p:cNvSpPr/>
          <p:nvPr/>
        </p:nvSpPr>
        <p:spPr bwMode="auto">
          <a:xfrm>
            <a:off x="10096500" y="1703917"/>
            <a:ext cx="57151" cy="213783"/>
          </a:xfrm>
          <a:custGeom>
            <a:avLst/>
            <a:gdLst>
              <a:gd name="T0" fmla="*/ 9 w 19"/>
              <a:gd name="T1" fmla="*/ 2 h 71"/>
              <a:gd name="T2" fmla="*/ 9 w 19"/>
              <a:gd name="T3" fmla="*/ 2 h 71"/>
              <a:gd name="T4" fmla="*/ 0 w 19"/>
              <a:gd name="T5" fmla="*/ 0 h 71"/>
              <a:gd name="T6" fmla="*/ 0 w 19"/>
              <a:gd name="T7" fmla="*/ 71 h 71"/>
              <a:gd name="T8" fmla="*/ 19 w 19"/>
              <a:gd name="T9" fmla="*/ 71 h 71"/>
              <a:gd name="T10" fmla="*/ 19 w 19"/>
              <a:gd name="T11" fmla="*/ 0 h 71"/>
              <a:gd name="T12" fmla="*/ 9 w 19"/>
              <a:gd name="T13" fmla="*/ 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" name="Freeform 18"/>
          <p:cNvSpPr/>
          <p:nvPr/>
        </p:nvSpPr>
        <p:spPr bwMode="auto">
          <a:xfrm>
            <a:off x="10056284" y="1545167"/>
            <a:ext cx="135467" cy="131233"/>
          </a:xfrm>
          <a:custGeom>
            <a:avLst/>
            <a:gdLst>
              <a:gd name="T0" fmla="*/ 7 w 45"/>
              <a:gd name="T1" fmla="*/ 6 h 44"/>
              <a:gd name="T2" fmla="*/ 0 w 45"/>
              <a:gd name="T3" fmla="*/ 22 h 44"/>
              <a:gd name="T4" fmla="*/ 0 w 45"/>
              <a:gd name="T5" fmla="*/ 22 h 44"/>
              <a:gd name="T6" fmla="*/ 7 w 45"/>
              <a:gd name="T7" fmla="*/ 38 h 44"/>
              <a:gd name="T8" fmla="*/ 7 w 45"/>
              <a:gd name="T9" fmla="*/ 38 h 44"/>
              <a:gd name="T10" fmla="*/ 22 w 45"/>
              <a:gd name="T11" fmla="*/ 44 h 44"/>
              <a:gd name="T12" fmla="*/ 22 w 45"/>
              <a:gd name="T13" fmla="*/ 44 h 44"/>
              <a:gd name="T14" fmla="*/ 38 w 45"/>
              <a:gd name="T15" fmla="*/ 38 h 44"/>
              <a:gd name="T16" fmla="*/ 38 w 45"/>
              <a:gd name="T17" fmla="*/ 38 h 44"/>
              <a:gd name="T18" fmla="*/ 45 w 45"/>
              <a:gd name="T19" fmla="*/ 22 h 44"/>
              <a:gd name="T20" fmla="*/ 45 w 45"/>
              <a:gd name="T21" fmla="*/ 22 h 44"/>
              <a:gd name="T22" fmla="*/ 38 w 45"/>
              <a:gd name="T23" fmla="*/ 6 h 44"/>
              <a:gd name="T24" fmla="*/ 38 w 45"/>
              <a:gd name="T25" fmla="*/ 6 h 44"/>
              <a:gd name="T26" fmla="*/ 22 w 45"/>
              <a:gd name="T27" fmla="*/ 0 h 44"/>
              <a:gd name="T28" fmla="*/ 22 w 45"/>
              <a:gd name="T29" fmla="*/ 0 h 44"/>
              <a:gd name="T30" fmla="*/ 7 w 45"/>
              <a:gd name="T31" fmla="*/ 6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" name="Freeform 19"/>
          <p:cNvSpPr/>
          <p:nvPr/>
        </p:nvSpPr>
        <p:spPr bwMode="auto">
          <a:xfrm>
            <a:off x="9941984" y="1526117"/>
            <a:ext cx="71967" cy="162983"/>
          </a:xfrm>
          <a:custGeom>
            <a:avLst/>
            <a:gdLst>
              <a:gd name="T0" fmla="*/ 11 w 24"/>
              <a:gd name="T1" fmla="*/ 52 h 54"/>
              <a:gd name="T2" fmla="*/ 0 w 24"/>
              <a:gd name="T3" fmla="*/ 27 h 54"/>
              <a:gd name="T4" fmla="*/ 0 w 24"/>
              <a:gd name="T5" fmla="*/ 27 h 54"/>
              <a:gd name="T6" fmla="*/ 11 w 24"/>
              <a:gd name="T7" fmla="*/ 3 h 54"/>
              <a:gd name="T8" fmla="*/ 11 w 24"/>
              <a:gd name="T9" fmla="*/ 3 h 54"/>
              <a:gd name="T10" fmla="*/ 21 w 24"/>
              <a:gd name="T11" fmla="*/ 3 h 54"/>
              <a:gd name="T12" fmla="*/ 21 w 24"/>
              <a:gd name="T13" fmla="*/ 3 h 54"/>
              <a:gd name="T14" fmla="*/ 21 w 24"/>
              <a:gd name="T15" fmla="*/ 14 h 54"/>
              <a:gd name="T16" fmla="*/ 21 w 24"/>
              <a:gd name="T17" fmla="*/ 14 h 54"/>
              <a:gd name="T18" fmla="*/ 15 w 24"/>
              <a:gd name="T19" fmla="*/ 27 h 54"/>
              <a:gd name="T20" fmla="*/ 15 w 24"/>
              <a:gd name="T21" fmla="*/ 27 h 54"/>
              <a:gd name="T22" fmla="*/ 21 w 24"/>
              <a:gd name="T23" fmla="*/ 41 h 54"/>
              <a:gd name="T24" fmla="*/ 21 w 24"/>
              <a:gd name="T25" fmla="*/ 41 h 54"/>
              <a:gd name="T26" fmla="*/ 21 w 24"/>
              <a:gd name="T27" fmla="*/ 41 h 54"/>
              <a:gd name="T28" fmla="*/ 21 w 24"/>
              <a:gd name="T29" fmla="*/ 52 h 54"/>
              <a:gd name="T30" fmla="*/ 21 w 24"/>
              <a:gd name="T31" fmla="*/ 52 h 54"/>
              <a:gd name="T32" fmla="*/ 16 w 24"/>
              <a:gd name="T33" fmla="*/ 54 h 54"/>
              <a:gd name="T34" fmla="*/ 16 w 24"/>
              <a:gd name="T35" fmla="*/ 54 h 54"/>
              <a:gd name="T36" fmla="*/ 11 w 24"/>
              <a:gd name="T37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" name="Freeform 20"/>
          <p:cNvSpPr/>
          <p:nvPr/>
        </p:nvSpPr>
        <p:spPr bwMode="auto">
          <a:xfrm>
            <a:off x="10238317" y="1526117"/>
            <a:ext cx="71967" cy="162983"/>
          </a:xfrm>
          <a:custGeom>
            <a:avLst/>
            <a:gdLst>
              <a:gd name="T0" fmla="*/ 3 w 24"/>
              <a:gd name="T1" fmla="*/ 52 h 54"/>
              <a:gd name="T2" fmla="*/ 3 w 24"/>
              <a:gd name="T3" fmla="*/ 41 h 54"/>
              <a:gd name="T4" fmla="*/ 3 w 24"/>
              <a:gd name="T5" fmla="*/ 41 h 54"/>
              <a:gd name="T6" fmla="*/ 9 w 24"/>
              <a:gd name="T7" fmla="*/ 27 h 54"/>
              <a:gd name="T8" fmla="*/ 9 w 24"/>
              <a:gd name="T9" fmla="*/ 27 h 54"/>
              <a:gd name="T10" fmla="*/ 3 w 24"/>
              <a:gd name="T11" fmla="*/ 14 h 54"/>
              <a:gd name="T12" fmla="*/ 3 w 24"/>
              <a:gd name="T13" fmla="*/ 14 h 54"/>
              <a:gd name="T14" fmla="*/ 3 w 24"/>
              <a:gd name="T15" fmla="*/ 14 h 54"/>
              <a:gd name="T16" fmla="*/ 3 w 24"/>
              <a:gd name="T17" fmla="*/ 3 h 54"/>
              <a:gd name="T18" fmla="*/ 3 w 24"/>
              <a:gd name="T19" fmla="*/ 3 h 54"/>
              <a:gd name="T20" fmla="*/ 13 w 24"/>
              <a:gd name="T21" fmla="*/ 3 h 54"/>
              <a:gd name="T22" fmla="*/ 13 w 24"/>
              <a:gd name="T23" fmla="*/ 3 h 54"/>
              <a:gd name="T24" fmla="*/ 24 w 24"/>
              <a:gd name="T25" fmla="*/ 27 h 54"/>
              <a:gd name="T26" fmla="*/ 24 w 24"/>
              <a:gd name="T27" fmla="*/ 27 h 54"/>
              <a:gd name="T28" fmla="*/ 13 w 24"/>
              <a:gd name="T29" fmla="*/ 52 h 54"/>
              <a:gd name="T30" fmla="*/ 13 w 24"/>
              <a:gd name="T31" fmla="*/ 52 h 54"/>
              <a:gd name="T32" fmla="*/ 8 w 24"/>
              <a:gd name="T33" fmla="*/ 54 h 54"/>
              <a:gd name="T34" fmla="*/ 8 w 24"/>
              <a:gd name="T35" fmla="*/ 54 h 54"/>
              <a:gd name="T36" fmla="*/ 3 w 24"/>
              <a:gd name="T37" fmla="*/ 5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" name="Freeform 21"/>
          <p:cNvSpPr/>
          <p:nvPr/>
        </p:nvSpPr>
        <p:spPr bwMode="auto">
          <a:xfrm>
            <a:off x="9853084" y="1481667"/>
            <a:ext cx="88900" cy="251884"/>
          </a:xfrm>
          <a:custGeom>
            <a:avLst/>
            <a:gdLst>
              <a:gd name="T0" fmla="*/ 16 w 30"/>
              <a:gd name="T1" fmla="*/ 82 h 84"/>
              <a:gd name="T2" fmla="*/ 0 w 30"/>
              <a:gd name="T3" fmla="*/ 42 h 84"/>
              <a:gd name="T4" fmla="*/ 0 w 30"/>
              <a:gd name="T5" fmla="*/ 42 h 84"/>
              <a:gd name="T6" fmla="*/ 16 w 30"/>
              <a:gd name="T7" fmla="*/ 3 h 84"/>
              <a:gd name="T8" fmla="*/ 16 w 30"/>
              <a:gd name="T9" fmla="*/ 3 h 84"/>
              <a:gd name="T10" fmla="*/ 27 w 30"/>
              <a:gd name="T11" fmla="*/ 3 h 84"/>
              <a:gd name="T12" fmla="*/ 27 w 30"/>
              <a:gd name="T13" fmla="*/ 3 h 84"/>
              <a:gd name="T14" fmla="*/ 27 w 30"/>
              <a:gd name="T15" fmla="*/ 14 h 84"/>
              <a:gd name="T16" fmla="*/ 27 w 30"/>
              <a:gd name="T17" fmla="*/ 14 h 84"/>
              <a:gd name="T18" fmla="*/ 15 w 30"/>
              <a:gd name="T19" fmla="*/ 42 h 84"/>
              <a:gd name="T20" fmla="*/ 15 w 30"/>
              <a:gd name="T21" fmla="*/ 42 h 84"/>
              <a:gd name="T22" fmla="*/ 27 w 30"/>
              <a:gd name="T23" fmla="*/ 71 h 84"/>
              <a:gd name="T24" fmla="*/ 27 w 30"/>
              <a:gd name="T25" fmla="*/ 71 h 84"/>
              <a:gd name="T26" fmla="*/ 27 w 30"/>
              <a:gd name="T27" fmla="*/ 71 h 84"/>
              <a:gd name="T28" fmla="*/ 27 w 30"/>
              <a:gd name="T29" fmla="*/ 82 h 84"/>
              <a:gd name="T30" fmla="*/ 27 w 30"/>
              <a:gd name="T31" fmla="*/ 82 h 84"/>
              <a:gd name="T32" fmla="*/ 22 w 30"/>
              <a:gd name="T33" fmla="*/ 84 h 84"/>
              <a:gd name="T34" fmla="*/ 22 w 30"/>
              <a:gd name="T35" fmla="*/ 84 h 84"/>
              <a:gd name="T36" fmla="*/ 16 w 30"/>
              <a:gd name="T37" fmla="*/ 8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" name="Freeform 22"/>
          <p:cNvSpPr/>
          <p:nvPr/>
        </p:nvSpPr>
        <p:spPr bwMode="auto">
          <a:xfrm>
            <a:off x="10310284" y="1481667"/>
            <a:ext cx="88900" cy="251884"/>
          </a:xfrm>
          <a:custGeom>
            <a:avLst/>
            <a:gdLst>
              <a:gd name="T0" fmla="*/ 3 w 30"/>
              <a:gd name="T1" fmla="*/ 82 h 84"/>
              <a:gd name="T2" fmla="*/ 3 w 30"/>
              <a:gd name="T3" fmla="*/ 71 h 84"/>
              <a:gd name="T4" fmla="*/ 3 w 30"/>
              <a:gd name="T5" fmla="*/ 71 h 84"/>
              <a:gd name="T6" fmla="*/ 15 w 30"/>
              <a:gd name="T7" fmla="*/ 42 h 84"/>
              <a:gd name="T8" fmla="*/ 15 w 30"/>
              <a:gd name="T9" fmla="*/ 42 h 84"/>
              <a:gd name="T10" fmla="*/ 3 w 30"/>
              <a:gd name="T11" fmla="*/ 14 h 84"/>
              <a:gd name="T12" fmla="*/ 3 w 30"/>
              <a:gd name="T13" fmla="*/ 14 h 84"/>
              <a:gd name="T14" fmla="*/ 3 w 30"/>
              <a:gd name="T15" fmla="*/ 14 h 84"/>
              <a:gd name="T16" fmla="*/ 3 w 30"/>
              <a:gd name="T17" fmla="*/ 3 h 84"/>
              <a:gd name="T18" fmla="*/ 3 w 30"/>
              <a:gd name="T19" fmla="*/ 3 h 84"/>
              <a:gd name="T20" fmla="*/ 14 w 30"/>
              <a:gd name="T21" fmla="*/ 3 h 84"/>
              <a:gd name="T22" fmla="*/ 14 w 30"/>
              <a:gd name="T23" fmla="*/ 3 h 84"/>
              <a:gd name="T24" fmla="*/ 30 w 30"/>
              <a:gd name="T25" fmla="*/ 42 h 84"/>
              <a:gd name="T26" fmla="*/ 30 w 30"/>
              <a:gd name="T27" fmla="*/ 42 h 84"/>
              <a:gd name="T28" fmla="*/ 14 w 30"/>
              <a:gd name="T29" fmla="*/ 82 h 84"/>
              <a:gd name="T30" fmla="*/ 14 w 30"/>
              <a:gd name="T31" fmla="*/ 82 h 84"/>
              <a:gd name="T32" fmla="*/ 8 w 30"/>
              <a:gd name="T33" fmla="*/ 84 h 84"/>
              <a:gd name="T34" fmla="*/ 8 w 30"/>
              <a:gd name="T35" fmla="*/ 84 h 84"/>
              <a:gd name="T36" fmla="*/ 3 w 30"/>
              <a:gd name="T37" fmla="*/ 8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91 w 182"/>
              <a:gd name="T1" fmla="*/ 75 h 177"/>
              <a:gd name="T2" fmla="*/ 35 w 182"/>
              <a:gd name="T3" fmla="*/ 177 h 177"/>
              <a:gd name="T4" fmla="*/ 57 w 182"/>
              <a:gd name="T5" fmla="*/ 169 h 177"/>
              <a:gd name="T6" fmla="*/ 125 w 182"/>
              <a:gd name="T7" fmla="*/ 169 h 177"/>
              <a:gd name="T8" fmla="*/ 147 w 182"/>
              <a:gd name="T9" fmla="*/ 177 h 177"/>
              <a:gd name="T10" fmla="*/ 91 w 182"/>
              <a:gd name="T11" fmla="*/ 75 h 177"/>
              <a:gd name="T12" fmla="*/ 97 w 182"/>
              <a:gd name="T13" fmla="*/ 97 h 177"/>
              <a:gd name="T14" fmla="*/ 91 w 182"/>
              <a:gd name="T15" fmla="*/ 81 h 177"/>
              <a:gd name="T16" fmla="*/ 101 w 182"/>
              <a:gd name="T17" fmla="*/ 107 h 177"/>
              <a:gd name="T18" fmla="*/ 91 w 182"/>
              <a:gd name="T19" fmla="*/ 120 h 177"/>
              <a:gd name="T20" fmla="*/ 81 w 182"/>
              <a:gd name="T21" fmla="*/ 107 h 177"/>
              <a:gd name="T22" fmla="*/ 81 w 182"/>
              <a:gd name="T23" fmla="*/ 126 h 177"/>
              <a:gd name="T24" fmla="*/ 75 w 182"/>
              <a:gd name="T25" fmla="*/ 122 h 177"/>
              <a:gd name="T26" fmla="*/ 93 w 182"/>
              <a:gd name="T27" fmla="*/ 145 h 177"/>
              <a:gd name="T28" fmla="*/ 62 w 182"/>
              <a:gd name="T29" fmla="*/ 156 h 177"/>
              <a:gd name="T30" fmla="*/ 91 w 182"/>
              <a:gd name="T31" fmla="*/ 132 h 177"/>
              <a:gd name="T32" fmla="*/ 120 w 182"/>
              <a:gd name="T33" fmla="*/ 156 h 177"/>
              <a:gd name="T34" fmla="*/ 101 w 182"/>
              <a:gd name="T35" fmla="*/ 126 h 177"/>
              <a:gd name="T36" fmla="*/ 110 w 182"/>
              <a:gd name="T37" fmla="*/ 132 h 177"/>
              <a:gd name="T38" fmla="*/ 51 w 182"/>
              <a:gd name="T39" fmla="*/ 66 h 177"/>
              <a:gd name="T40" fmla="*/ 51 w 182"/>
              <a:gd name="T41" fmla="*/ 56 h 177"/>
              <a:gd name="T42" fmla="*/ 51 w 182"/>
              <a:gd name="T43" fmla="*/ 28 h 177"/>
              <a:gd name="T44" fmla="*/ 41 w 182"/>
              <a:gd name="T45" fmla="*/ 18 h 177"/>
              <a:gd name="T46" fmla="*/ 41 w 182"/>
              <a:gd name="T47" fmla="*/ 66 h 177"/>
              <a:gd name="T48" fmla="*/ 131 w 182"/>
              <a:gd name="T49" fmla="*/ 18 h 177"/>
              <a:gd name="T50" fmla="*/ 137 w 182"/>
              <a:gd name="T51" fmla="*/ 42 h 177"/>
              <a:gd name="T52" fmla="*/ 131 w 182"/>
              <a:gd name="T53" fmla="*/ 66 h 177"/>
              <a:gd name="T54" fmla="*/ 141 w 182"/>
              <a:gd name="T55" fmla="*/ 66 h 177"/>
              <a:gd name="T56" fmla="*/ 141 w 182"/>
              <a:gd name="T57" fmla="*/ 18 h 177"/>
              <a:gd name="T58" fmla="*/ 27 w 182"/>
              <a:gd name="T59" fmla="*/ 71 h 177"/>
              <a:gd name="T60" fmla="*/ 27 w 182"/>
              <a:gd name="T61" fmla="*/ 13 h 177"/>
              <a:gd name="T62" fmla="*/ 16 w 182"/>
              <a:gd name="T63" fmla="*/ 3 h 177"/>
              <a:gd name="T64" fmla="*/ 16 w 182"/>
              <a:gd name="T65" fmla="*/ 81 h 177"/>
              <a:gd name="T66" fmla="*/ 27 w 182"/>
              <a:gd name="T67" fmla="*/ 81 h 177"/>
              <a:gd name="T68" fmla="*/ 166 w 182"/>
              <a:gd name="T69" fmla="*/ 3 h 177"/>
              <a:gd name="T70" fmla="*/ 155 w 182"/>
              <a:gd name="T71" fmla="*/ 13 h 177"/>
              <a:gd name="T72" fmla="*/ 155 w 182"/>
              <a:gd name="T73" fmla="*/ 71 h 177"/>
              <a:gd name="T74" fmla="*/ 160 w 182"/>
              <a:gd name="T75" fmla="*/ 84 h 177"/>
              <a:gd name="T76" fmla="*/ 182 w 182"/>
              <a:gd name="T77" fmla="*/ 42 h 177"/>
              <a:gd name="T78" fmla="*/ 91 w 182"/>
              <a:gd name="T79" fmla="*/ 64 h 177"/>
              <a:gd name="T80" fmla="*/ 91 w 182"/>
              <a:gd name="T81" fmla="*/ 20 h 177"/>
              <a:gd name="T82" fmla="*/ 91 w 182"/>
              <a:gd name="T83" fmla="*/ 64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" name="Freeform 24"/>
          <p:cNvSpPr>
            <a:spLocks noEditPoints="1"/>
          </p:cNvSpPr>
          <p:nvPr/>
        </p:nvSpPr>
        <p:spPr bwMode="auto">
          <a:xfrm>
            <a:off x="1316567" y="2222500"/>
            <a:ext cx="522817" cy="524933"/>
          </a:xfrm>
          <a:custGeom>
            <a:avLst/>
            <a:gdLst>
              <a:gd name="T0" fmla="*/ 3 w 247"/>
              <a:gd name="T1" fmla="*/ 14 h 248"/>
              <a:gd name="T2" fmla="*/ 233 w 247"/>
              <a:gd name="T3" fmla="*/ 245 h 248"/>
              <a:gd name="T4" fmla="*/ 245 w 247"/>
              <a:gd name="T5" fmla="*/ 234 h 248"/>
              <a:gd name="T6" fmla="*/ 14 w 247"/>
              <a:gd name="T7" fmla="*/ 3 h 248"/>
              <a:gd name="T8" fmla="*/ 3 w 247"/>
              <a:gd name="T9" fmla="*/ 14 h 248"/>
              <a:gd name="T10" fmla="*/ 247 w 247"/>
              <a:gd name="T11" fmla="*/ 34 h 248"/>
              <a:gd name="T12" fmla="*/ 213 w 247"/>
              <a:gd name="T13" fmla="*/ 0 h 248"/>
              <a:gd name="T14" fmla="*/ 185 w 247"/>
              <a:gd name="T15" fmla="*/ 29 h 248"/>
              <a:gd name="T16" fmla="*/ 219 w 247"/>
              <a:gd name="T17" fmla="*/ 63 h 248"/>
              <a:gd name="T18" fmla="*/ 247 w 247"/>
              <a:gd name="T19" fmla="*/ 34 h 248"/>
              <a:gd name="T20" fmla="*/ 156 w 247"/>
              <a:gd name="T21" fmla="*/ 124 h 248"/>
              <a:gd name="T22" fmla="*/ 203 w 247"/>
              <a:gd name="T23" fmla="*/ 77 h 248"/>
              <a:gd name="T24" fmla="*/ 189 w 247"/>
              <a:gd name="T25" fmla="*/ 63 h 248"/>
              <a:gd name="T26" fmla="*/ 142 w 247"/>
              <a:gd name="T27" fmla="*/ 110 h 248"/>
              <a:gd name="T28" fmla="*/ 156 w 247"/>
              <a:gd name="T29" fmla="*/ 124 h 248"/>
              <a:gd name="T30" fmla="*/ 80 w 247"/>
              <a:gd name="T31" fmla="*/ 171 h 248"/>
              <a:gd name="T32" fmla="*/ 71 w 247"/>
              <a:gd name="T33" fmla="*/ 162 h 248"/>
              <a:gd name="T34" fmla="*/ 99 w 247"/>
              <a:gd name="T35" fmla="*/ 133 h 248"/>
              <a:gd name="T36" fmla="*/ 91 w 247"/>
              <a:gd name="T37" fmla="*/ 124 h 248"/>
              <a:gd name="T38" fmla="*/ 27 w 247"/>
              <a:gd name="T39" fmla="*/ 187 h 248"/>
              <a:gd name="T40" fmla="*/ 27 w 247"/>
              <a:gd name="T41" fmla="*/ 187 h 248"/>
              <a:gd name="T42" fmla="*/ 0 w 247"/>
              <a:gd name="T43" fmla="*/ 248 h 248"/>
              <a:gd name="T44" fmla="*/ 61 w 247"/>
              <a:gd name="T45" fmla="*/ 221 h 248"/>
              <a:gd name="T46" fmla="*/ 61 w 247"/>
              <a:gd name="T47" fmla="*/ 221 h 248"/>
              <a:gd name="T48" fmla="*/ 61 w 247"/>
              <a:gd name="T49" fmla="*/ 219 h 248"/>
              <a:gd name="T50" fmla="*/ 124 w 247"/>
              <a:gd name="T51" fmla="*/ 157 h 248"/>
              <a:gd name="T52" fmla="*/ 109 w 247"/>
              <a:gd name="T53" fmla="*/ 142 h 248"/>
              <a:gd name="T54" fmla="*/ 80 w 247"/>
              <a:gd name="T55" fmla="*/ 171 h 248"/>
              <a:gd name="T56" fmla="*/ 57 w 247"/>
              <a:gd name="T57" fmla="*/ 205 h 248"/>
              <a:gd name="T58" fmla="*/ 31 w 247"/>
              <a:gd name="T59" fmla="*/ 217 h 248"/>
              <a:gd name="T60" fmla="*/ 43 w 247"/>
              <a:gd name="T61" fmla="*/ 189 h 248"/>
              <a:gd name="T62" fmla="*/ 57 w 247"/>
              <a:gd name="T63" fmla="*/ 177 h 248"/>
              <a:gd name="T64" fmla="*/ 58 w 247"/>
              <a:gd name="T65" fmla="*/ 189 h 248"/>
              <a:gd name="T66" fmla="*/ 71 w 247"/>
              <a:gd name="T67" fmla="*/ 191 h 248"/>
              <a:gd name="T68" fmla="*/ 57 w 247"/>
              <a:gd name="T69" fmla="*/ 205 h 248"/>
              <a:gd name="T70" fmla="*/ 179 w 247"/>
              <a:gd name="T71" fmla="*/ 53 h 248"/>
              <a:gd name="T72" fmla="*/ 171 w 247"/>
              <a:gd name="T73" fmla="*/ 44 h 248"/>
              <a:gd name="T74" fmla="*/ 124 w 247"/>
              <a:gd name="T75" fmla="*/ 91 h 248"/>
              <a:gd name="T76" fmla="*/ 132 w 247"/>
              <a:gd name="T77" fmla="*/ 100 h 248"/>
              <a:gd name="T78" fmla="*/ 179 w 247"/>
              <a:gd name="T79" fmla="*/ 53 h 2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" name="Freeform 25"/>
          <p:cNvSpPr>
            <a:spLocks noEditPoints="1"/>
          </p:cNvSpPr>
          <p:nvPr/>
        </p:nvSpPr>
        <p:spPr bwMode="auto">
          <a:xfrm>
            <a:off x="2220384" y="2258484"/>
            <a:ext cx="474133" cy="452967"/>
          </a:xfrm>
          <a:custGeom>
            <a:avLst/>
            <a:gdLst>
              <a:gd name="T0" fmla="*/ 21 w 158"/>
              <a:gd name="T1" fmla="*/ 49 h 150"/>
              <a:gd name="T2" fmla="*/ 30 w 158"/>
              <a:gd name="T3" fmla="*/ 40 h 150"/>
              <a:gd name="T4" fmla="*/ 100 w 158"/>
              <a:gd name="T5" fmla="*/ 40 h 150"/>
              <a:gd name="T6" fmla="*/ 100 w 158"/>
              <a:gd name="T7" fmla="*/ 59 h 150"/>
              <a:gd name="T8" fmla="*/ 136 w 158"/>
              <a:gd name="T9" fmla="*/ 29 h 150"/>
              <a:gd name="T10" fmla="*/ 100 w 158"/>
              <a:gd name="T11" fmla="*/ 0 h 150"/>
              <a:gd name="T12" fmla="*/ 100 w 158"/>
              <a:gd name="T13" fmla="*/ 19 h 150"/>
              <a:gd name="T14" fmla="*/ 22 w 158"/>
              <a:gd name="T15" fmla="*/ 19 h 150"/>
              <a:gd name="T16" fmla="*/ 0 w 158"/>
              <a:gd name="T17" fmla="*/ 41 h 150"/>
              <a:gd name="T18" fmla="*/ 0 w 158"/>
              <a:gd name="T19" fmla="*/ 67 h 150"/>
              <a:gd name="T20" fmla="*/ 21 w 158"/>
              <a:gd name="T21" fmla="*/ 67 h 150"/>
              <a:gd name="T22" fmla="*/ 21 w 158"/>
              <a:gd name="T23" fmla="*/ 49 h 150"/>
              <a:gd name="T24" fmla="*/ 123 w 158"/>
              <a:gd name="T25" fmla="*/ 77 h 150"/>
              <a:gd name="T26" fmla="*/ 119 w 158"/>
              <a:gd name="T27" fmla="*/ 81 h 150"/>
              <a:gd name="T28" fmla="*/ 126 w 158"/>
              <a:gd name="T29" fmla="*/ 80 h 150"/>
              <a:gd name="T30" fmla="*/ 144 w 158"/>
              <a:gd name="T31" fmla="*/ 84 h 150"/>
              <a:gd name="T32" fmla="*/ 144 w 158"/>
              <a:gd name="T33" fmla="*/ 59 h 150"/>
              <a:gd name="T34" fmla="*/ 123 w 158"/>
              <a:gd name="T35" fmla="*/ 59 h 150"/>
              <a:gd name="T36" fmla="*/ 123 w 158"/>
              <a:gd name="T37" fmla="*/ 77 h 150"/>
              <a:gd name="T38" fmla="*/ 106 w 158"/>
              <a:gd name="T39" fmla="*/ 86 h 150"/>
              <a:gd name="T40" fmla="*/ 44 w 158"/>
              <a:gd name="T41" fmla="*/ 86 h 150"/>
              <a:gd name="T42" fmla="*/ 44 w 158"/>
              <a:gd name="T43" fmla="*/ 67 h 150"/>
              <a:gd name="T44" fmla="*/ 8 w 158"/>
              <a:gd name="T45" fmla="*/ 97 h 150"/>
              <a:gd name="T46" fmla="*/ 44 w 158"/>
              <a:gd name="T47" fmla="*/ 126 h 150"/>
              <a:gd name="T48" fmla="*/ 44 w 158"/>
              <a:gd name="T49" fmla="*/ 107 h 150"/>
              <a:gd name="T50" fmla="*/ 90 w 158"/>
              <a:gd name="T51" fmla="*/ 107 h 150"/>
              <a:gd name="T52" fmla="*/ 106 w 158"/>
              <a:gd name="T53" fmla="*/ 86 h 150"/>
              <a:gd name="T54" fmla="*/ 126 w 158"/>
              <a:gd name="T55" fmla="*/ 87 h 150"/>
              <a:gd name="T56" fmla="*/ 95 w 158"/>
              <a:gd name="T57" fmla="*/ 119 h 150"/>
              <a:gd name="T58" fmla="*/ 126 w 158"/>
              <a:gd name="T59" fmla="*/ 150 h 150"/>
              <a:gd name="T60" fmla="*/ 158 w 158"/>
              <a:gd name="T61" fmla="*/ 119 h 150"/>
              <a:gd name="T62" fmla="*/ 126 w 158"/>
              <a:gd name="T63" fmla="*/ 87 h 150"/>
              <a:gd name="T64" fmla="*/ 131 w 158"/>
              <a:gd name="T65" fmla="*/ 140 h 150"/>
              <a:gd name="T66" fmla="*/ 123 w 158"/>
              <a:gd name="T67" fmla="*/ 140 h 150"/>
              <a:gd name="T68" fmla="*/ 123 w 158"/>
              <a:gd name="T69" fmla="*/ 111 h 150"/>
              <a:gd name="T70" fmla="*/ 113 w 158"/>
              <a:gd name="T71" fmla="*/ 111 h 150"/>
              <a:gd name="T72" fmla="*/ 113 w 158"/>
              <a:gd name="T73" fmla="*/ 106 h 150"/>
              <a:gd name="T74" fmla="*/ 119 w 158"/>
              <a:gd name="T75" fmla="*/ 105 h 150"/>
              <a:gd name="T76" fmla="*/ 123 w 158"/>
              <a:gd name="T77" fmla="*/ 103 h 150"/>
              <a:gd name="T78" fmla="*/ 124 w 158"/>
              <a:gd name="T79" fmla="*/ 100 h 150"/>
              <a:gd name="T80" fmla="*/ 125 w 158"/>
              <a:gd name="T81" fmla="*/ 98 h 150"/>
              <a:gd name="T82" fmla="*/ 131 w 158"/>
              <a:gd name="T83" fmla="*/ 98 h 150"/>
              <a:gd name="T84" fmla="*/ 131 w 158"/>
              <a:gd name="T85" fmla="*/ 14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" name="Freeform 26"/>
          <p:cNvSpPr/>
          <p:nvPr/>
        </p:nvSpPr>
        <p:spPr bwMode="auto">
          <a:xfrm>
            <a:off x="3141133" y="2262717"/>
            <a:ext cx="527051" cy="444500"/>
          </a:xfrm>
          <a:custGeom>
            <a:avLst/>
            <a:gdLst>
              <a:gd name="T0" fmla="*/ 59 w 175"/>
              <a:gd name="T1" fmla="*/ 29 h 148"/>
              <a:gd name="T2" fmla="*/ 59 w 175"/>
              <a:gd name="T3" fmla="*/ 0 h 148"/>
              <a:gd name="T4" fmla="*/ 0 w 175"/>
              <a:gd name="T5" fmla="*/ 49 h 148"/>
              <a:gd name="T6" fmla="*/ 59 w 175"/>
              <a:gd name="T7" fmla="*/ 99 h 148"/>
              <a:gd name="T8" fmla="*/ 59 w 175"/>
              <a:gd name="T9" fmla="*/ 71 h 148"/>
              <a:gd name="T10" fmla="*/ 59 w 175"/>
              <a:gd name="T11" fmla="*/ 148 h 148"/>
              <a:gd name="T12" fmla="*/ 59 w 175"/>
              <a:gd name="T13" fmla="*/ 29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" name="Freeform 27"/>
          <p:cNvSpPr/>
          <p:nvPr/>
        </p:nvSpPr>
        <p:spPr bwMode="auto">
          <a:xfrm>
            <a:off x="3913717" y="2307167"/>
            <a:ext cx="529167" cy="404284"/>
          </a:xfrm>
          <a:custGeom>
            <a:avLst/>
            <a:gdLst>
              <a:gd name="T0" fmla="*/ 250 w 250"/>
              <a:gd name="T1" fmla="*/ 98 h 191"/>
              <a:gd name="T2" fmla="*/ 196 w 250"/>
              <a:gd name="T3" fmla="*/ 46 h 191"/>
              <a:gd name="T4" fmla="*/ 196 w 250"/>
              <a:gd name="T5" fmla="*/ 80 h 191"/>
              <a:gd name="T6" fmla="*/ 147 w 250"/>
              <a:gd name="T7" fmla="*/ 80 h 191"/>
              <a:gd name="T8" fmla="*/ 147 w 250"/>
              <a:gd name="T9" fmla="*/ 0 h 191"/>
              <a:gd name="T10" fmla="*/ 100 w 250"/>
              <a:gd name="T11" fmla="*/ 0 h 191"/>
              <a:gd name="T12" fmla="*/ 100 w 250"/>
              <a:gd name="T13" fmla="*/ 80 h 191"/>
              <a:gd name="T14" fmla="*/ 54 w 250"/>
              <a:gd name="T15" fmla="*/ 80 h 191"/>
              <a:gd name="T16" fmla="*/ 54 w 250"/>
              <a:gd name="T17" fmla="*/ 46 h 191"/>
              <a:gd name="T18" fmla="*/ 0 w 250"/>
              <a:gd name="T19" fmla="*/ 98 h 191"/>
              <a:gd name="T20" fmla="*/ 54 w 250"/>
              <a:gd name="T21" fmla="*/ 151 h 191"/>
              <a:gd name="T22" fmla="*/ 54 w 250"/>
              <a:gd name="T23" fmla="*/ 118 h 191"/>
              <a:gd name="T24" fmla="*/ 100 w 250"/>
              <a:gd name="T25" fmla="*/ 118 h 191"/>
              <a:gd name="T26" fmla="*/ 100 w 250"/>
              <a:gd name="T27" fmla="*/ 191 h 191"/>
              <a:gd name="T28" fmla="*/ 147 w 250"/>
              <a:gd name="T29" fmla="*/ 191 h 191"/>
              <a:gd name="T30" fmla="*/ 147 w 250"/>
              <a:gd name="T31" fmla="*/ 118 h 191"/>
              <a:gd name="T32" fmla="*/ 196 w 250"/>
              <a:gd name="T33" fmla="*/ 118 h 191"/>
              <a:gd name="T34" fmla="*/ 196 w 250"/>
              <a:gd name="T35" fmla="*/ 151 h 191"/>
              <a:gd name="T36" fmla="*/ 250 w 250"/>
              <a:gd name="T37" fmla="*/ 98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" name="Oval 28"/>
          <p:cNvSpPr>
            <a:spLocks noChangeArrowheads="1"/>
          </p:cNvSpPr>
          <p:nvPr/>
        </p:nvSpPr>
        <p:spPr bwMode="auto">
          <a:xfrm>
            <a:off x="4806951" y="2592917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" name="Freeform 29"/>
          <p:cNvSpPr/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105 w 105"/>
              <a:gd name="T1" fmla="*/ 105 h 105"/>
              <a:gd name="T2" fmla="*/ 74 w 105"/>
              <a:gd name="T3" fmla="*/ 105 h 105"/>
              <a:gd name="T4" fmla="*/ 0 w 105"/>
              <a:gd name="T5" fmla="*/ 31 h 105"/>
              <a:gd name="T6" fmla="*/ 0 w 105"/>
              <a:gd name="T7" fmla="*/ 31 h 105"/>
              <a:gd name="T8" fmla="*/ 0 w 105"/>
              <a:gd name="T9" fmla="*/ 0 h 105"/>
              <a:gd name="T10" fmla="*/ 105 w 105"/>
              <a:gd name="T11" fmla="*/ 10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" name="Freeform 30"/>
          <p:cNvSpPr/>
          <p:nvPr/>
        </p:nvSpPr>
        <p:spPr bwMode="auto">
          <a:xfrm>
            <a:off x="4806951" y="2245784"/>
            <a:ext cx="476249" cy="476249"/>
          </a:xfrm>
          <a:custGeom>
            <a:avLst/>
            <a:gdLst>
              <a:gd name="T0" fmla="*/ 126 w 158"/>
              <a:gd name="T1" fmla="*/ 158 h 158"/>
              <a:gd name="T2" fmla="*/ 0 w 158"/>
              <a:gd name="T3" fmla="*/ 32 h 158"/>
              <a:gd name="T4" fmla="*/ 0 w 158"/>
              <a:gd name="T5" fmla="*/ 0 h 158"/>
              <a:gd name="T6" fmla="*/ 158 w 158"/>
              <a:gd name="T7" fmla="*/ 158 h 158"/>
              <a:gd name="T8" fmla="*/ 126 w 158"/>
              <a:gd name="T9" fmla="*/ 158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5596467" y="2252133"/>
            <a:ext cx="512233" cy="512233"/>
          </a:xfrm>
          <a:custGeom>
            <a:avLst/>
            <a:gdLst>
              <a:gd name="T0" fmla="*/ 85 w 170"/>
              <a:gd name="T1" fmla="*/ 0 h 170"/>
              <a:gd name="T2" fmla="*/ 0 w 170"/>
              <a:gd name="T3" fmla="*/ 86 h 170"/>
              <a:gd name="T4" fmla="*/ 85 w 170"/>
              <a:gd name="T5" fmla="*/ 170 h 170"/>
              <a:gd name="T6" fmla="*/ 145 w 170"/>
              <a:gd name="T7" fmla="*/ 145 h 170"/>
              <a:gd name="T8" fmla="*/ 145 w 170"/>
              <a:gd name="T9" fmla="*/ 25 h 170"/>
              <a:gd name="T10" fmla="*/ 85 w 170"/>
              <a:gd name="T11" fmla="*/ 155 h 170"/>
              <a:gd name="T12" fmla="*/ 15 w 170"/>
              <a:gd name="T13" fmla="*/ 86 h 170"/>
              <a:gd name="T14" fmla="*/ 85 w 170"/>
              <a:gd name="T15" fmla="*/ 15 h 170"/>
              <a:gd name="T16" fmla="*/ 155 w 170"/>
              <a:gd name="T17" fmla="*/ 85 h 170"/>
              <a:gd name="T18" fmla="*/ 139 w 170"/>
              <a:gd name="T19" fmla="*/ 69 h 170"/>
              <a:gd name="T20" fmla="*/ 121 w 170"/>
              <a:gd name="T21" fmla="*/ 45 h 170"/>
              <a:gd name="T22" fmla="*/ 134 w 170"/>
              <a:gd name="T23" fmla="*/ 70 h 170"/>
              <a:gd name="T24" fmla="*/ 136 w 170"/>
              <a:gd name="T25" fmla="*/ 88 h 170"/>
              <a:gd name="T26" fmla="*/ 85 w 170"/>
              <a:gd name="T27" fmla="*/ 136 h 170"/>
              <a:gd name="T28" fmla="*/ 47 w 170"/>
              <a:gd name="T29" fmla="*/ 119 h 170"/>
              <a:gd name="T30" fmla="*/ 41 w 170"/>
              <a:gd name="T31" fmla="*/ 109 h 170"/>
              <a:gd name="T32" fmla="*/ 34 w 170"/>
              <a:gd name="T33" fmla="*/ 91 h 170"/>
              <a:gd name="T34" fmla="*/ 35 w 170"/>
              <a:gd name="T35" fmla="*/ 72 h 170"/>
              <a:gd name="T36" fmla="*/ 53 w 170"/>
              <a:gd name="T37" fmla="*/ 63 h 170"/>
              <a:gd name="T38" fmla="*/ 57 w 170"/>
              <a:gd name="T39" fmla="*/ 113 h 170"/>
              <a:gd name="T40" fmla="*/ 69 w 170"/>
              <a:gd name="T41" fmla="*/ 121 h 170"/>
              <a:gd name="T42" fmla="*/ 88 w 170"/>
              <a:gd name="T43" fmla="*/ 124 h 170"/>
              <a:gd name="T44" fmla="*/ 124 w 170"/>
              <a:gd name="T45" fmla="*/ 85 h 170"/>
              <a:gd name="T46" fmla="*/ 109 w 170"/>
              <a:gd name="T47" fmla="*/ 57 h 170"/>
              <a:gd name="T48" fmla="*/ 119 w 170"/>
              <a:gd name="T49" fmla="*/ 85 h 170"/>
              <a:gd name="T50" fmla="*/ 89 w 170"/>
              <a:gd name="T51" fmla="*/ 119 h 170"/>
              <a:gd name="T52" fmla="*/ 71 w 170"/>
              <a:gd name="T53" fmla="*/ 116 h 170"/>
              <a:gd name="T54" fmla="*/ 51 w 170"/>
              <a:gd name="T55" fmla="*/ 85 h 170"/>
              <a:gd name="T56" fmla="*/ 75 w 170"/>
              <a:gd name="T57" fmla="*/ 85 h 170"/>
              <a:gd name="T58" fmla="*/ 85 w 170"/>
              <a:gd name="T59" fmla="*/ 95 h 170"/>
              <a:gd name="T60" fmla="*/ 85 w 170"/>
              <a:gd name="T61" fmla="*/ 75 h 170"/>
              <a:gd name="T62" fmla="*/ 39 w 170"/>
              <a:gd name="T63" fmla="*/ 39 h 170"/>
              <a:gd name="T64" fmla="*/ 40 w 170"/>
              <a:gd name="T65" fmla="*/ 50 h 170"/>
              <a:gd name="T66" fmla="*/ 22 w 170"/>
              <a:gd name="T67" fmla="*/ 81 h 170"/>
              <a:gd name="T68" fmla="*/ 35 w 170"/>
              <a:gd name="T69" fmla="*/ 112 h 170"/>
              <a:gd name="T70" fmla="*/ 41 w 170"/>
              <a:gd name="T71" fmla="*/ 123 h 170"/>
              <a:gd name="T72" fmla="*/ 45 w 170"/>
              <a:gd name="T73" fmla="*/ 125 h 170"/>
              <a:gd name="T74" fmla="*/ 125 w 170"/>
              <a:gd name="T75" fmla="*/ 125 h 170"/>
              <a:gd name="T76" fmla="*/ 148 w 170"/>
              <a:gd name="T77" fmla="*/ 7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" name="Freeform 32"/>
          <p:cNvSpPr>
            <a:spLocks noEditPoints="1"/>
          </p:cNvSpPr>
          <p:nvPr/>
        </p:nvSpPr>
        <p:spPr bwMode="auto">
          <a:xfrm>
            <a:off x="6409267" y="2256367"/>
            <a:ext cx="522817" cy="457200"/>
          </a:xfrm>
          <a:custGeom>
            <a:avLst/>
            <a:gdLst>
              <a:gd name="T0" fmla="*/ 192 w 247"/>
              <a:gd name="T1" fmla="*/ 70 h 216"/>
              <a:gd name="T2" fmla="*/ 192 w 247"/>
              <a:gd name="T3" fmla="*/ 0 h 216"/>
              <a:gd name="T4" fmla="*/ 0 w 247"/>
              <a:gd name="T5" fmla="*/ 0 h 216"/>
              <a:gd name="T6" fmla="*/ 0 w 247"/>
              <a:gd name="T7" fmla="*/ 146 h 216"/>
              <a:gd name="T8" fmla="*/ 55 w 247"/>
              <a:gd name="T9" fmla="*/ 146 h 216"/>
              <a:gd name="T10" fmla="*/ 55 w 247"/>
              <a:gd name="T11" fmla="*/ 216 h 216"/>
              <a:gd name="T12" fmla="*/ 247 w 247"/>
              <a:gd name="T13" fmla="*/ 216 h 216"/>
              <a:gd name="T14" fmla="*/ 247 w 247"/>
              <a:gd name="T15" fmla="*/ 70 h 216"/>
              <a:gd name="T16" fmla="*/ 192 w 247"/>
              <a:gd name="T17" fmla="*/ 70 h 216"/>
              <a:gd name="T18" fmla="*/ 21 w 247"/>
              <a:gd name="T19" fmla="*/ 125 h 216"/>
              <a:gd name="T20" fmla="*/ 21 w 247"/>
              <a:gd name="T21" fmla="*/ 21 h 216"/>
              <a:gd name="T22" fmla="*/ 171 w 247"/>
              <a:gd name="T23" fmla="*/ 21 h 216"/>
              <a:gd name="T24" fmla="*/ 171 w 247"/>
              <a:gd name="T25" fmla="*/ 70 h 216"/>
              <a:gd name="T26" fmla="*/ 55 w 247"/>
              <a:gd name="T27" fmla="*/ 70 h 216"/>
              <a:gd name="T28" fmla="*/ 55 w 247"/>
              <a:gd name="T29" fmla="*/ 125 h 216"/>
              <a:gd name="T30" fmla="*/ 21 w 247"/>
              <a:gd name="T31" fmla="*/ 125 h 216"/>
              <a:gd name="T32" fmla="*/ 226 w 247"/>
              <a:gd name="T33" fmla="*/ 195 h 216"/>
              <a:gd name="T34" fmla="*/ 77 w 247"/>
              <a:gd name="T35" fmla="*/ 195 h 216"/>
              <a:gd name="T36" fmla="*/ 77 w 247"/>
              <a:gd name="T37" fmla="*/ 91 h 216"/>
              <a:gd name="T38" fmla="*/ 226 w 247"/>
              <a:gd name="T39" fmla="*/ 91 h 216"/>
              <a:gd name="T40" fmla="*/ 226 w 247"/>
              <a:gd name="T41" fmla="*/ 195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" name="Freeform 33"/>
          <p:cNvSpPr>
            <a:spLocks noEditPoints="1"/>
          </p:cNvSpPr>
          <p:nvPr/>
        </p:nvSpPr>
        <p:spPr bwMode="auto">
          <a:xfrm>
            <a:off x="7315200" y="2250017"/>
            <a:ext cx="372533" cy="518583"/>
          </a:xfrm>
          <a:custGeom>
            <a:avLst/>
            <a:gdLst>
              <a:gd name="T0" fmla="*/ 112 w 124"/>
              <a:gd name="T1" fmla="*/ 76 h 172"/>
              <a:gd name="T2" fmla="*/ 92 w 124"/>
              <a:gd name="T3" fmla="*/ 39 h 172"/>
              <a:gd name="T4" fmla="*/ 92 w 124"/>
              <a:gd name="T5" fmla="*/ 6 h 172"/>
              <a:gd name="T6" fmla="*/ 59 w 124"/>
              <a:gd name="T7" fmla="*/ 6 h 172"/>
              <a:gd name="T8" fmla="*/ 7 w 124"/>
              <a:gd name="T9" fmla="*/ 58 h 172"/>
              <a:gd name="T10" fmla="*/ 7 w 124"/>
              <a:gd name="T11" fmla="*/ 91 h 172"/>
              <a:gd name="T12" fmla="*/ 32 w 124"/>
              <a:gd name="T13" fmla="*/ 133 h 172"/>
              <a:gd name="T14" fmla="*/ 32 w 124"/>
              <a:gd name="T15" fmla="*/ 166 h 172"/>
              <a:gd name="T16" fmla="*/ 49 w 124"/>
              <a:gd name="T17" fmla="*/ 172 h 172"/>
              <a:gd name="T18" fmla="*/ 65 w 124"/>
              <a:gd name="T19" fmla="*/ 166 h 172"/>
              <a:gd name="T20" fmla="*/ 124 w 124"/>
              <a:gd name="T21" fmla="*/ 97 h 172"/>
              <a:gd name="T22" fmla="*/ 67 w 124"/>
              <a:gd name="T23" fmla="*/ 14 h 172"/>
              <a:gd name="T24" fmla="*/ 84 w 124"/>
              <a:gd name="T25" fmla="*/ 14 h 172"/>
              <a:gd name="T26" fmla="*/ 84 w 124"/>
              <a:gd name="T27" fmla="*/ 31 h 172"/>
              <a:gd name="T28" fmla="*/ 46 w 124"/>
              <a:gd name="T29" fmla="*/ 69 h 172"/>
              <a:gd name="T30" fmla="*/ 29 w 124"/>
              <a:gd name="T31" fmla="*/ 52 h 172"/>
              <a:gd name="T32" fmla="*/ 57 w 124"/>
              <a:gd name="T33" fmla="*/ 158 h 172"/>
              <a:gd name="T34" fmla="*/ 40 w 124"/>
              <a:gd name="T35" fmla="*/ 158 h 172"/>
              <a:gd name="T36" fmla="*/ 40 w 124"/>
              <a:gd name="T37" fmla="*/ 141 h 172"/>
              <a:gd name="T38" fmla="*/ 52 w 124"/>
              <a:gd name="T39" fmla="*/ 136 h 172"/>
              <a:gd name="T40" fmla="*/ 60 w 124"/>
              <a:gd name="T41" fmla="*/ 149 h 172"/>
              <a:gd name="T42" fmla="*/ 109 w 124"/>
              <a:gd name="T43" fmla="*/ 106 h 172"/>
              <a:gd name="T44" fmla="*/ 65 w 124"/>
              <a:gd name="T45" fmla="*/ 133 h 172"/>
              <a:gd name="T46" fmla="*/ 15 w 124"/>
              <a:gd name="T47" fmla="*/ 83 h 172"/>
              <a:gd name="T48" fmla="*/ 15 w 124"/>
              <a:gd name="T49" fmla="*/ 66 h 172"/>
              <a:gd name="T50" fmla="*/ 32 w 124"/>
              <a:gd name="T51" fmla="*/ 66 h 172"/>
              <a:gd name="T52" fmla="*/ 32 w 124"/>
              <a:gd name="T53" fmla="*/ 83 h 172"/>
              <a:gd name="T54" fmla="*/ 75 w 124"/>
              <a:gd name="T55" fmla="*/ 55 h 172"/>
              <a:gd name="T56" fmla="*/ 109 w 124"/>
              <a:gd name="T57" fmla="*/ 89 h 172"/>
              <a:gd name="T58" fmla="*/ 109 w 124"/>
              <a:gd name="T59" fmla="*/ 106 h 172"/>
              <a:gd name="T60" fmla="*/ 43 w 124"/>
              <a:gd name="T61" fmla="*/ 95 h 172"/>
              <a:gd name="T62" fmla="*/ 81 w 124"/>
              <a:gd name="T63" fmla="*/ 73 h 172"/>
              <a:gd name="T64" fmla="*/ 85 w 124"/>
              <a:gd name="T65" fmla="*/ 77 h 172"/>
              <a:gd name="T66" fmla="*/ 63 w 124"/>
              <a:gd name="T67" fmla="*/ 115 h 172"/>
              <a:gd name="T68" fmla="*/ 85 w 124"/>
              <a:gd name="T69" fmla="*/ 77 h 172"/>
              <a:gd name="T70" fmla="*/ 75 w 124"/>
              <a:gd name="T71" fmla="*/ 126 h 172"/>
              <a:gd name="T72" fmla="*/ 96 w 124"/>
              <a:gd name="T73" fmla="*/ 89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" name="Freeform 34"/>
          <p:cNvSpPr/>
          <p:nvPr/>
        </p:nvSpPr>
        <p:spPr bwMode="auto">
          <a:xfrm>
            <a:off x="8180917" y="2209800"/>
            <a:ext cx="349249" cy="524933"/>
          </a:xfrm>
          <a:custGeom>
            <a:avLst/>
            <a:gdLst>
              <a:gd name="T0" fmla="*/ 88 w 116"/>
              <a:gd name="T1" fmla="*/ 117 h 174"/>
              <a:gd name="T2" fmla="*/ 76 w 116"/>
              <a:gd name="T3" fmla="*/ 120 h 174"/>
              <a:gd name="T4" fmla="*/ 54 w 116"/>
              <a:gd name="T5" fmla="*/ 99 h 174"/>
              <a:gd name="T6" fmla="*/ 56 w 116"/>
              <a:gd name="T7" fmla="*/ 87 h 174"/>
              <a:gd name="T8" fmla="*/ 54 w 116"/>
              <a:gd name="T9" fmla="*/ 75 h 174"/>
              <a:gd name="T10" fmla="*/ 75 w 116"/>
              <a:gd name="T11" fmla="*/ 54 h 174"/>
              <a:gd name="T12" fmla="*/ 88 w 116"/>
              <a:gd name="T13" fmla="*/ 57 h 174"/>
              <a:gd name="T14" fmla="*/ 116 w 116"/>
              <a:gd name="T15" fmla="*/ 28 h 174"/>
              <a:gd name="T16" fmla="*/ 88 w 116"/>
              <a:gd name="T17" fmla="*/ 0 h 174"/>
              <a:gd name="T18" fmla="*/ 60 w 116"/>
              <a:gd name="T19" fmla="*/ 28 h 174"/>
              <a:gd name="T20" fmla="*/ 62 w 116"/>
              <a:gd name="T21" fmla="*/ 39 h 174"/>
              <a:gd name="T22" fmla="*/ 40 w 116"/>
              <a:gd name="T23" fmla="*/ 61 h 174"/>
              <a:gd name="T24" fmla="*/ 28 w 116"/>
              <a:gd name="T25" fmla="*/ 59 h 174"/>
              <a:gd name="T26" fmla="*/ 0 w 116"/>
              <a:gd name="T27" fmla="*/ 87 h 174"/>
              <a:gd name="T28" fmla="*/ 28 w 116"/>
              <a:gd name="T29" fmla="*/ 115 h 174"/>
              <a:gd name="T30" fmla="*/ 40 w 116"/>
              <a:gd name="T31" fmla="*/ 113 h 174"/>
              <a:gd name="T32" fmla="*/ 62 w 116"/>
              <a:gd name="T33" fmla="*/ 135 h 174"/>
              <a:gd name="T34" fmla="*/ 60 w 116"/>
              <a:gd name="T35" fmla="*/ 146 h 174"/>
              <a:gd name="T36" fmla="*/ 88 w 116"/>
              <a:gd name="T37" fmla="*/ 174 h 174"/>
              <a:gd name="T38" fmla="*/ 116 w 116"/>
              <a:gd name="T39" fmla="*/ 146 h 174"/>
              <a:gd name="T40" fmla="*/ 88 w 116"/>
              <a:gd name="T41" fmla="*/ 117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" name="Freeform 35"/>
          <p:cNvSpPr/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21 h 168"/>
              <a:gd name="T2" fmla="*/ 61 w 122"/>
              <a:gd name="T3" fmla="*/ 0 h 168"/>
              <a:gd name="T4" fmla="*/ 122 w 122"/>
              <a:gd name="T5" fmla="*/ 21 h 168"/>
              <a:gd name="T6" fmla="*/ 122 w 122"/>
              <a:gd name="T7" fmla="*/ 107 h 168"/>
              <a:gd name="T8" fmla="*/ 61 w 122"/>
              <a:gd name="T9" fmla="*/ 168 h 168"/>
              <a:gd name="T10" fmla="*/ 0 w 122"/>
              <a:gd name="T11" fmla="*/ 107 h 168"/>
              <a:gd name="T12" fmla="*/ 0 w 122"/>
              <a:gd name="T13" fmla="*/ 21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90 w 174"/>
              <a:gd name="T1" fmla="*/ 14 h 176"/>
              <a:gd name="T2" fmla="*/ 90 w 174"/>
              <a:gd name="T3" fmla="*/ 0 h 176"/>
              <a:gd name="T4" fmla="*/ 80 w 174"/>
              <a:gd name="T5" fmla="*/ 0 h 176"/>
              <a:gd name="T6" fmla="*/ 80 w 174"/>
              <a:gd name="T7" fmla="*/ 14 h 176"/>
              <a:gd name="T8" fmla="*/ 0 w 174"/>
              <a:gd name="T9" fmla="*/ 14 h 176"/>
              <a:gd name="T10" fmla="*/ 0 w 174"/>
              <a:gd name="T11" fmla="*/ 40 h 176"/>
              <a:gd name="T12" fmla="*/ 9 w 174"/>
              <a:gd name="T13" fmla="*/ 40 h 176"/>
              <a:gd name="T14" fmla="*/ 9 w 174"/>
              <a:gd name="T15" fmla="*/ 138 h 176"/>
              <a:gd name="T16" fmla="*/ 70 w 174"/>
              <a:gd name="T17" fmla="*/ 138 h 176"/>
              <a:gd name="T18" fmla="*/ 33 w 174"/>
              <a:gd name="T19" fmla="*/ 168 h 176"/>
              <a:gd name="T20" fmla="*/ 39 w 174"/>
              <a:gd name="T21" fmla="*/ 176 h 176"/>
              <a:gd name="T22" fmla="*/ 86 w 174"/>
              <a:gd name="T23" fmla="*/ 138 h 176"/>
              <a:gd name="T24" fmla="*/ 86 w 174"/>
              <a:gd name="T25" fmla="*/ 138 h 176"/>
              <a:gd name="T26" fmla="*/ 133 w 174"/>
              <a:gd name="T27" fmla="*/ 176 h 176"/>
              <a:gd name="T28" fmla="*/ 140 w 174"/>
              <a:gd name="T29" fmla="*/ 168 h 176"/>
              <a:gd name="T30" fmla="*/ 102 w 174"/>
              <a:gd name="T31" fmla="*/ 138 h 176"/>
              <a:gd name="T32" fmla="*/ 164 w 174"/>
              <a:gd name="T33" fmla="*/ 138 h 176"/>
              <a:gd name="T34" fmla="*/ 164 w 174"/>
              <a:gd name="T35" fmla="*/ 40 h 176"/>
              <a:gd name="T36" fmla="*/ 174 w 174"/>
              <a:gd name="T37" fmla="*/ 40 h 176"/>
              <a:gd name="T38" fmla="*/ 174 w 174"/>
              <a:gd name="T39" fmla="*/ 14 h 176"/>
              <a:gd name="T40" fmla="*/ 90 w 174"/>
              <a:gd name="T41" fmla="*/ 14 h 176"/>
              <a:gd name="T42" fmla="*/ 154 w 174"/>
              <a:gd name="T43" fmla="*/ 128 h 176"/>
              <a:gd name="T44" fmla="*/ 19 w 174"/>
              <a:gd name="T45" fmla="*/ 128 h 176"/>
              <a:gd name="T46" fmla="*/ 19 w 174"/>
              <a:gd name="T47" fmla="*/ 40 h 176"/>
              <a:gd name="T48" fmla="*/ 154 w 174"/>
              <a:gd name="T49" fmla="*/ 40 h 176"/>
              <a:gd name="T50" fmla="*/ 154 w 174"/>
              <a:gd name="T51" fmla="*/ 128 h 176"/>
              <a:gd name="T52" fmla="*/ 51 w 174"/>
              <a:gd name="T53" fmla="*/ 105 h 176"/>
              <a:gd name="T54" fmla="*/ 51 w 174"/>
              <a:gd name="T55" fmla="*/ 79 h 176"/>
              <a:gd name="T56" fmla="*/ 77 w 174"/>
              <a:gd name="T57" fmla="*/ 79 h 176"/>
              <a:gd name="T58" fmla="*/ 51 w 174"/>
              <a:gd name="T59" fmla="*/ 53 h 176"/>
              <a:gd name="T60" fmla="*/ 25 w 174"/>
              <a:gd name="T61" fmla="*/ 79 h 176"/>
              <a:gd name="T62" fmla="*/ 51 w 174"/>
              <a:gd name="T63" fmla="*/ 105 h 176"/>
              <a:gd name="T64" fmla="*/ 59 w 174"/>
              <a:gd name="T65" fmla="*/ 112 h 176"/>
              <a:gd name="T66" fmla="*/ 85 w 174"/>
              <a:gd name="T67" fmla="*/ 86 h 176"/>
              <a:gd name="T68" fmla="*/ 59 w 174"/>
              <a:gd name="T69" fmla="*/ 86 h 176"/>
              <a:gd name="T70" fmla="*/ 59 w 174"/>
              <a:gd name="T71" fmla="*/ 112 h 176"/>
              <a:gd name="T72" fmla="*/ 138 w 174"/>
              <a:gd name="T73" fmla="*/ 59 h 176"/>
              <a:gd name="T74" fmla="*/ 105 w 174"/>
              <a:gd name="T75" fmla="*/ 59 h 176"/>
              <a:gd name="T76" fmla="*/ 105 w 174"/>
              <a:gd name="T77" fmla="*/ 69 h 176"/>
              <a:gd name="T78" fmla="*/ 138 w 174"/>
              <a:gd name="T79" fmla="*/ 69 h 176"/>
              <a:gd name="T80" fmla="*/ 138 w 174"/>
              <a:gd name="T81" fmla="*/ 59 h 176"/>
              <a:gd name="T82" fmla="*/ 138 w 174"/>
              <a:gd name="T83" fmla="*/ 77 h 176"/>
              <a:gd name="T84" fmla="*/ 105 w 174"/>
              <a:gd name="T85" fmla="*/ 77 h 176"/>
              <a:gd name="T86" fmla="*/ 105 w 174"/>
              <a:gd name="T87" fmla="*/ 87 h 176"/>
              <a:gd name="T88" fmla="*/ 138 w 174"/>
              <a:gd name="T89" fmla="*/ 87 h 176"/>
              <a:gd name="T90" fmla="*/ 138 w 174"/>
              <a:gd name="T91" fmla="*/ 77 h 176"/>
              <a:gd name="T92" fmla="*/ 138 w 174"/>
              <a:gd name="T93" fmla="*/ 96 h 176"/>
              <a:gd name="T94" fmla="*/ 105 w 174"/>
              <a:gd name="T95" fmla="*/ 96 h 176"/>
              <a:gd name="T96" fmla="*/ 105 w 174"/>
              <a:gd name="T97" fmla="*/ 106 h 176"/>
              <a:gd name="T98" fmla="*/ 138 w 174"/>
              <a:gd name="T99" fmla="*/ 106 h 176"/>
              <a:gd name="T100" fmla="*/ 138 w 174"/>
              <a:gd name="T101" fmla="*/ 96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10708217" y="2258484"/>
            <a:ext cx="522816" cy="452967"/>
          </a:xfrm>
          <a:custGeom>
            <a:avLst/>
            <a:gdLst>
              <a:gd name="T0" fmla="*/ 220 w 247"/>
              <a:gd name="T1" fmla="*/ 50 h 214"/>
              <a:gd name="T2" fmla="*/ 28 w 247"/>
              <a:gd name="T3" fmla="*/ 50 h 214"/>
              <a:gd name="T4" fmla="*/ 28 w 247"/>
              <a:gd name="T5" fmla="*/ 185 h 214"/>
              <a:gd name="T6" fmla="*/ 220 w 247"/>
              <a:gd name="T7" fmla="*/ 185 h 214"/>
              <a:gd name="T8" fmla="*/ 220 w 247"/>
              <a:gd name="T9" fmla="*/ 50 h 214"/>
              <a:gd name="T10" fmla="*/ 88 w 247"/>
              <a:gd name="T11" fmla="*/ 93 h 214"/>
              <a:gd name="T12" fmla="*/ 46 w 247"/>
              <a:gd name="T13" fmla="*/ 110 h 214"/>
              <a:gd name="T14" fmla="*/ 46 w 247"/>
              <a:gd name="T15" fmla="*/ 98 h 214"/>
              <a:gd name="T16" fmla="*/ 78 w 247"/>
              <a:gd name="T17" fmla="*/ 87 h 214"/>
              <a:gd name="T18" fmla="*/ 46 w 247"/>
              <a:gd name="T19" fmla="*/ 76 h 214"/>
              <a:gd name="T20" fmla="*/ 46 w 247"/>
              <a:gd name="T21" fmla="*/ 64 h 214"/>
              <a:gd name="T22" fmla="*/ 88 w 247"/>
              <a:gd name="T23" fmla="*/ 83 h 214"/>
              <a:gd name="T24" fmla="*/ 88 w 247"/>
              <a:gd name="T25" fmla="*/ 93 h 214"/>
              <a:gd name="T26" fmla="*/ 140 w 247"/>
              <a:gd name="T27" fmla="*/ 108 h 214"/>
              <a:gd name="T28" fmla="*/ 100 w 247"/>
              <a:gd name="T29" fmla="*/ 108 h 214"/>
              <a:gd name="T30" fmla="*/ 100 w 247"/>
              <a:gd name="T31" fmla="*/ 98 h 214"/>
              <a:gd name="T32" fmla="*/ 140 w 247"/>
              <a:gd name="T33" fmla="*/ 98 h 214"/>
              <a:gd name="T34" fmla="*/ 140 w 247"/>
              <a:gd name="T35" fmla="*/ 108 h 214"/>
              <a:gd name="T36" fmla="*/ 0 w 247"/>
              <a:gd name="T37" fmla="*/ 0 h 214"/>
              <a:gd name="T38" fmla="*/ 0 w 247"/>
              <a:gd name="T39" fmla="*/ 214 h 214"/>
              <a:gd name="T40" fmla="*/ 247 w 247"/>
              <a:gd name="T41" fmla="*/ 214 h 214"/>
              <a:gd name="T42" fmla="*/ 247 w 247"/>
              <a:gd name="T43" fmla="*/ 0 h 214"/>
              <a:gd name="T44" fmla="*/ 0 w 247"/>
              <a:gd name="T45" fmla="*/ 0 h 214"/>
              <a:gd name="T46" fmla="*/ 234 w 247"/>
              <a:gd name="T47" fmla="*/ 200 h 214"/>
              <a:gd name="T48" fmla="*/ 14 w 247"/>
              <a:gd name="T49" fmla="*/ 200 h 214"/>
              <a:gd name="T50" fmla="*/ 14 w 247"/>
              <a:gd name="T51" fmla="*/ 36 h 214"/>
              <a:gd name="T52" fmla="*/ 234 w 247"/>
              <a:gd name="T53" fmla="*/ 36 h 214"/>
              <a:gd name="T54" fmla="*/ 234 w 247"/>
              <a:gd name="T55" fmla="*/ 20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118 w 118"/>
              <a:gd name="T1" fmla="*/ 65 h 169"/>
              <a:gd name="T2" fmla="*/ 109 w 118"/>
              <a:gd name="T3" fmla="*/ 51 h 169"/>
              <a:gd name="T4" fmla="*/ 109 w 118"/>
              <a:gd name="T5" fmla="*/ 51 h 169"/>
              <a:gd name="T6" fmla="*/ 116 w 118"/>
              <a:gd name="T7" fmla="*/ 39 h 169"/>
              <a:gd name="T8" fmla="*/ 107 w 118"/>
              <a:gd name="T9" fmla="*/ 26 h 169"/>
              <a:gd name="T10" fmla="*/ 101 w 118"/>
              <a:gd name="T11" fmla="*/ 26 h 169"/>
              <a:gd name="T12" fmla="*/ 107 w 118"/>
              <a:gd name="T13" fmla="*/ 13 h 169"/>
              <a:gd name="T14" fmla="*/ 99 w 118"/>
              <a:gd name="T15" fmla="*/ 0 h 169"/>
              <a:gd name="T16" fmla="*/ 37 w 118"/>
              <a:gd name="T17" fmla="*/ 0 h 169"/>
              <a:gd name="T18" fmla="*/ 0 w 118"/>
              <a:gd name="T19" fmla="*/ 37 h 169"/>
              <a:gd name="T20" fmla="*/ 0 w 118"/>
              <a:gd name="T21" fmla="*/ 76 h 169"/>
              <a:gd name="T22" fmla="*/ 20 w 118"/>
              <a:gd name="T23" fmla="*/ 107 h 169"/>
              <a:gd name="T24" fmla="*/ 54 w 118"/>
              <a:gd name="T25" fmla="*/ 150 h 169"/>
              <a:gd name="T26" fmla="*/ 54 w 118"/>
              <a:gd name="T27" fmla="*/ 166 h 169"/>
              <a:gd name="T28" fmla="*/ 82 w 118"/>
              <a:gd name="T29" fmla="*/ 143 h 169"/>
              <a:gd name="T30" fmla="*/ 78 w 118"/>
              <a:gd name="T31" fmla="*/ 107 h 169"/>
              <a:gd name="T32" fmla="*/ 100 w 118"/>
              <a:gd name="T33" fmla="*/ 107 h 169"/>
              <a:gd name="T34" fmla="*/ 110 w 118"/>
              <a:gd name="T35" fmla="*/ 92 h 169"/>
              <a:gd name="T36" fmla="*/ 103 w 118"/>
              <a:gd name="T37" fmla="*/ 78 h 169"/>
              <a:gd name="T38" fmla="*/ 109 w 118"/>
              <a:gd name="T39" fmla="*/ 78 h 169"/>
              <a:gd name="T40" fmla="*/ 118 w 118"/>
              <a:gd name="T41" fmla="*/ 65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" name="Freeform 39"/>
          <p:cNvSpPr/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12 h 23"/>
              <a:gd name="T2" fmla="*/ 8 w 51"/>
              <a:gd name="T3" fmla="*/ 23 h 23"/>
              <a:gd name="T4" fmla="*/ 43 w 51"/>
              <a:gd name="T5" fmla="*/ 23 h 23"/>
              <a:gd name="T6" fmla="*/ 51 w 51"/>
              <a:gd name="T7" fmla="*/ 12 h 23"/>
              <a:gd name="T8" fmla="*/ 51 w 51"/>
              <a:gd name="T9" fmla="*/ 12 h 23"/>
              <a:gd name="T10" fmla="*/ 43 w 51"/>
              <a:gd name="T11" fmla="*/ 0 h 23"/>
              <a:gd name="T12" fmla="*/ 8 w 51"/>
              <a:gd name="T13" fmla="*/ 0 h 23"/>
              <a:gd name="T14" fmla="*/ 0 w 51"/>
              <a:gd name="T15" fmla="*/ 12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" name="Freeform 40"/>
          <p:cNvSpPr/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11 h 23"/>
              <a:gd name="T2" fmla="*/ 7 w 62"/>
              <a:gd name="T3" fmla="*/ 23 h 23"/>
              <a:gd name="T4" fmla="*/ 55 w 62"/>
              <a:gd name="T5" fmla="*/ 23 h 23"/>
              <a:gd name="T6" fmla="*/ 62 w 62"/>
              <a:gd name="T7" fmla="*/ 11 h 23"/>
              <a:gd name="T8" fmla="*/ 62 w 62"/>
              <a:gd name="T9" fmla="*/ 11 h 23"/>
              <a:gd name="T10" fmla="*/ 55 w 62"/>
              <a:gd name="T11" fmla="*/ 0 h 23"/>
              <a:gd name="T12" fmla="*/ 7 w 62"/>
              <a:gd name="T13" fmla="*/ 0 h 23"/>
              <a:gd name="T14" fmla="*/ 0 w 62"/>
              <a:gd name="T15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" name="Freeform 41"/>
          <p:cNvSpPr/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11 h 23"/>
              <a:gd name="T2" fmla="*/ 8 w 53"/>
              <a:gd name="T3" fmla="*/ 23 h 23"/>
              <a:gd name="T4" fmla="*/ 45 w 53"/>
              <a:gd name="T5" fmla="*/ 23 h 23"/>
              <a:gd name="T6" fmla="*/ 53 w 53"/>
              <a:gd name="T7" fmla="*/ 11 h 23"/>
              <a:gd name="T8" fmla="*/ 53 w 53"/>
              <a:gd name="T9" fmla="*/ 11 h 23"/>
              <a:gd name="T10" fmla="*/ 45 w 53"/>
              <a:gd name="T11" fmla="*/ 0 h 23"/>
              <a:gd name="T12" fmla="*/ 8 w 53"/>
              <a:gd name="T13" fmla="*/ 0 h 23"/>
              <a:gd name="T14" fmla="*/ 0 w 53"/>
              <a:gd name="T15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" name="Freeform 42"/>
          <p:cNvSpPr/>
          <p:nvPr/>
        </p:nvSpPr>
        <p:spPr bwMode="auto">
          <a:xfrm>
            <a:off x="2516717" y="3450167"/>
            <a:ext cx="112183" cy="71967"/>
          </a:xfrm>
          <a:custGeom>
            <a:avLst/>
            <a:gdLst>
              <a:gd name="T0" fmla="*/ 0 w 37"/>
              <a:gd name="T1" fmla="*/ 12 h 24"/>
              <a:gd name="T2" fmla="*/ 8 w 37"/>
              <a:gd name="T3" fmla="*/ 24 h 24"/>
              <a:gd name="T4" fmla="*/ 29 w 37"/>
              <a:gd name="T5" fmla="*/ 24 h 24"/>
              <a:gd name="T6" fmla="*/ 37 w 37"/>
              <a:gd name="T7" fmla="*/ 12 h 24"/>
              <a:gd name="T8" fmla="*/ 37 w 37"/>
              <a:gd name="T9" fmla="*/ 12 h 24"/>
              <a:gd name="T10" fmla="*/ 29 w 37"/>
              <a:gd name="T11" fmla="*/ 0 h 24"/>
              <a:gd name="T12" fmla="*/ 8 w 37"/>
              <a:gd name="T13" fmla="*/ 0 h 24"/>
              <a:gd name="T14" fmla="*/ 0 w 37"/>
              <a:gd name="T15" fmla="*/ 1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" name="Freeform 43"/>
          <p:cNvSpPr/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63 w 90"/>
              <a:gd name="T1" fmla="*/ 176 h 177"/>
              <a:gd name="T2" fmla="*/ 62 w 90"/>
              <a:gd name="T3" fmla="*/ 166 h 177"/>
              <a:gd name="T4" fmla="*/ 63 w 90"/>
              <a:gd name="T5" fmla="*/ 156 h 177"/>
              <a:gd name="T6" fmla="*/ 65 w 90"/>
              <a:gd name="T7" fmla="*/ 153 h 177"/>
              <a:gd name="T8" fmla="*/ 57 w 90"/>
              <a:gd name="T9" fmla="*/ 148 h 177"/>
              <a:gd name="T10" fmla="*/ 55 w 90"/>
              <a:gd name="T11" fmla="*/ 137 h 177"/>
              <a:gd name="T12" fmla="*/ 57 w 90"/>
              <a:gd name="T13" fmla="*/ 127 h 177"/>
              <a:gd name="T14" fmla="*/ 59 w 90"/>
              <a:gd name="T15" fmla="*/ 125 h 177"/>
              <a:gd name="T16" fmla="*/ 51 w 90"/>
              <a:gd name="T17" fmla="*/ 120 h 177"/>
              <a:gd name="T18" fmla="*/ 49 w 90"/>
              <a:gd name="T19" fmla="*/ 109 h 177"/>
              <a:gd name="T20" fmla="*/ 51 w 90"/>
              <a:gd name="T21" fmla="*/ 99 h 177"/>
              <a:gd name="T22" fmla="*/ 58 w 90"/>
              <a:gd name="T23" fmla="*/ 94 h 177"/>
              <a:gd name="T24" fmla="*/ 57 w 90"/>
              <a:gd name="T25" fmla="*/ 92 h 177"/>
              <a:gd name="T26" fmla="*/ 55 w 90"/>
              <a:gd name="T27" fmla="*/ 82 h 177"/>
              <a:gd name="T28" fmla="*/ 57 w 90"/>
              <a:gd name="T29" fmla="*/ 72 h 177"/>
              <a:gd name="T30" fmla="*/ 67 w 90"/>
              <a:gd name="T31" fmla="*/ 66 h 177"/>
              <a:gd name="T32" fmla="*/ 75 w 90"/>
              <a:gd name="T33" fmla="*/ 66 h 177"/>
              <a:gd name="T34" fmla="*/ 90 w 90"/>
              <a:gd name="T35" fmla="*/ 26 h 177"/>
              <a:gd name="T36" fmla="*/ 63 w 90"/>
              <a:gd name="T37" fmla="*/ 3 h 177"/>
              <a:gd name="T38" fmla="*/ 63 w 90"/>
              <a:gd name="T39" fmla="*/ 19 h 177"/>
              <a:gd name="T40" fmla="*/ 17 w 90"/>
              <a:gd name="T41" fmla="*/ 72 h 177"/>
              <a:gd name="T42" fmla="*/ 0 w 90"/>
              <a:gd name="T43" fmla="*/ 101 h 177"/>
              <a:gd name="T44" fmla="*/ 0 w 90"/>
              <a:gd name="T45" fmla="*/ 140 h 177"/>
              <a:gd name="T46" fmla="*/ 36 w 90"/>
              <a:gd name="T47" fmla="*/ 177 h 177"/>
              <a:gd name="T48" fmla="*/ 64 w 90"/>
              <a:gd name="T49" fmla="*/ 177 h 177"/>
              <a:gd name="T50" fmla="*/ 63 w 90"/>
              <a:gd name="T51" fmla="*/ 176 h 1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49 w 168"/>
              <a:gd name="T1" fmla="*/ 73 h 160"/>
              <a:gd name="T2" fmla="*/ 49 w 168"/>
              <a:gd name="T3" fmla="*/ 73 h 160"/>
              <a:gd name="T4" fmla="*/ 65 w 168"/>
              <a:gd name="T5" fmla="*/ 89 h 160"/>
              <a:gd name="T6" fmla="*/ 71 w 168"/>
              <a:gd name="T7" fmla="*/ 84 h 160"/>
              <a:gd name="T8" fmla="*/ 65 w 168"/>
              <a:gd name="T9" fmla="*/ 77 h 160"/>
              <a:gd name="T10" fmla="*/ 62 w 168"/>
              <a:gd name="T11" fmla="*/ 75 h 160"/>
              <a:gd name="T12" fmla="*/ 77 w 168"/>
              <a:gd name="T13" fmla="*/ 60 h 160"/>
              <a:gd name="T14" fmla="*/ 78 w 168"/>
              <a:gd name="T15" fmla="*/ 60 h 160"/>
              <a:gd name="T16" fmla="*/ 80 w 168"/>
              <a:gd name="T17" fmla="*/ 60 h 160"/>
              <a:gd name="T18" fmla="*/ 83 w 168"/>
              <a:gd name="T19" fmla="*/ 60 h 160"/>
              <a:gd name="T20" fmla="*/ 72 w 168"/>
              <a:gd name="T21" fmla="*/ 49 h 160"/>
              <a:gd name="T22" fmla="*/ 72 w 168"/>
              <a:gd name="T23" fmla="*/ 49 h 160"/>
              <a:gd name="T24" fmla="*/ 63 w 168"/>
              <a:gd name="T25" fmla="*/ 14 h 160"/>
              <a:gd name="T26" fmla="*/ 28 w 168"/>
              <a:gd name="T27" fmla="*/ 5 h 160"/>
              <a:gd name="T28" fmla="*/ 48 w 168"/>
              <a:gd name="T29" fmla="*/ 25 h 160"/>
              <a:gd name="T30" fmla="*/ 43 w 168"/>
              <a:gd name="T31" fmla="*/ 45 h 160"/>
              <a:gd name="T32" fmla="*/ 24 w 168"/>
              <a:gd name="T33" fmla="*/ 50 h 160"/>
              <a:gd name="T34" fmla="*/ 4 w 168"/>
              <a:gd name="T35" fmla="*/ 30 h 160"/>
              <a:gd name="T36" fmla="*/ 13 w 168"/>
              <a:gd name="T37" fmla="*/ 64 h 160"/>
              <a:gd name="T38" fmla="*/ 49 w 168"/>
              <a:gd name="T39" fmla="*/ 73 h 160"/>
              <a:gd name="T40" fmla="*/ 108 w 168"/>
              <a:gd name="T41" fmla="*/ 85 h 160"/>
              <a:gd name="T42" fmla="*/ 107 w 168"/>
              <a:gd name="T43" fmla="*/ 89 h 160"/>
              <a:gd name="T44" fmla="*/ 108 w 168"/>
              <a:gd name="T45" fmla="*/ 91 h 160"/>
              <a:gd name="T46" fmla="*/ 106 w 168"/>
              <a:gd name="T47" fmla="*/ 92 h 160"/>
              <a:gd name="T48" fmla="*/ 96 w 168"/>
              <a:gd name="T49" fmla="*/ 103 h 160"/>
              <a:gd name="T50" fmla="*/ 93 w 168"/>
              <a:gd name="T51" fmla="*/ 105 h 160"/>
              <a:gd name="T52" fmla="*/ 84 w 168"/>
              <a:gd name="T53" fmla="*/ 96 h 160"/>
              <a:gd name="T54" fmla="*/ 78 w 168"/>
              <a:gd name="T55" fmla="*/ 102 h 160"/>
              <a:gd name="T56" fmla="*/ 131 w 168"/>
              <a:gd name="T57" fmla="*/ 155 h 160"/>
              <a:gd name="T58" fmla="*/ 143 w 168"/>
              <a:gd name="T59" fmla="*/ 160 h 160"/>
              <a:gd name="T60" fmla="*/ 154 w 168"/>
              <a:gd name="T61" fmla="*/ 155 h 160"/>
              <a:gd name="T62" fmla="*/ 154 w 168"/>
              <a:gd name="T63" fmla="*/ 131 h 160"/>
              <a:gd name="T64" fmla="*/ 108 w 168"/>
              <a:gd name="T65" fmla="*/ 85 h 160"/>
              <a:gd name="T66" fmla="*/ 148 w 168"/>
              <a:gd name="T67" fmla="*/ 149 h 160"/>
              <a:gd name="T68" fmla="*/ 140 w 168"/>
              <a:gd name="T69" fmla="*/ 152 h 160"/>
              <a:gd name="T70" fmla="*/ 133 w 168"/>
              <a:gd name="T71" fmla="*/ 145 h 160"/>
              <a:gd name="T72" fmla="*/ 135 w 168"/>
              <a:gd name="T73" fmla="*/ 136 h 160"/>
              <a:gd name="T74" fmla="*/ 144 w 168"/>
              <a:gd name="T75" fmla="*/ 134 h 160"/>
              <a:gd name="T76" fmla="*/ 150 w 168"/>
              <a:gd name="T77" fmla="*/ 141 h 160"/>
              <a:gd name="T78" fmla="*/ 148 w 168"/>
              <a:gd name="T79" fmla="*/ 149 h 160"/>
              <a:gd name="T80" fmla="*/ 84 w 168"/>
              <a:gd name="T81" fmla="*/ 91 h 160"/>
              <a:gd name="T82" fmla="*/ 93 w 168"/>
              <a:gd name="T83" fmla="*/ 100 h 160"/>
              <a:gd name="T84" fmla="*/ 103 w 168"/>
              <a:gd name="T85" fmla="*/ 90 h 160"/>
              <a:gd name="T86" fmla="*/ 108 w 168"/>
              <a:gd name="T87" fmla="*/ 75 h 160"/>
              <a:gd name="T88" fmla="*/ 122 w 168"/>
              <a:gd name="T89" fmla="*/ 70 h 160"/>
              <a:gd name="T90" fmla="*/ 168 w 168"/>
              <a:gd name="T91" fmla="*/ 25 h 160"/>
              <a:gd name="T92" fmla="*/ 142 w 168"/>
              <a:gd name="T93" fmla="*/ 0 h 160"/>
              <a:gd name="T94" fmla="*/ 97 w 168"/>
              <a:gd name="T95" fmla="*/ 45 h 160"/>
              <a:gd name="T96" fmla="*/ 92 w 168"/>
              <a:gd name="T97" fmla="*/ 59 h 160"/>
              <a:gd name="T98" fmla="*/ 78 w 168"/>
              <a:gd name="T99" fmla="*/ 64 h 160"/>
              <a:gd name="T100" fmla="*/ 68 w 168"/>
              <a:gd name="T101" fmla="*/ 75 h 160"/>
              <a:gd name="T102" fmla="*/ 77 w 168"/>
              <a:gd name="T103" fmla="*/ 84 h 160"/>
              <a:gd name="T104" fmla="*/ 32 w 168"/>
              <a:gd name="T105" fmla="*/ 128 h 160"/>
              <a:gd name="T106" fmla="*/ 31 w 168"/>
              <a:gd name="T107" fmla="*/ 127 h 160"/>
              <a:gd name="T108" fmla="*/ 22 w 168"/>
              <a:gd name="T109" fmla="*/ 134 h 160"/>
              <a:gd name="T110" fmla="*/ 8 w 168"/>
              <a:gd name="T111" fmla="*/ 156 h 160"/>
              <a:gd name="T112" fmla="*/ 11 w 168"/>
              <a:gd name="T113" fmla="*/ 160 h 160"/>
              <a:gd name="T114" fmla="*/ 34 w 168"/>
              <a:gd name="T115" fmla="*/ 146 h 160"/>
              <a:gd name="T116" fmla="*/ 41 w 168"/>
              <a:gd name="T117" fmla="*/ 137 h 160"/>
              <a:gd name="T118" fmla="*/ 39 w 168"/>
              <a:gd name="T119" fmla="*/ 135 h 160"/>
              <a:gd name="T120" fmla="*/ 84 w 168"/>
              <a:gd name="T121" fmla="*/ 91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" name="Freeform 45"/>
          <p:cNvSpPr>
            <a:spLocks noEditPoints="1"/>
          </p:cNvSpPr>
          <p:nvPr/>
        </p:nvSpPr>
        <p:spPr bwMode="auto">
          <a:xfrm>
            <a:off x="4828117" y="3077633"/>
            <a:ext cx="385233" cy="381000"/>
          </a:xfrm>
          <a:custGeom>
            <a:avLst/>
            <a:gdLst>
              <a:gd name="T0" fmla="*/ 131 w 182"/>
              <a:gd name="T1" fmla="*/ 84 h 180"/>
              <a:gd name="T2" fmla="*/ 182 w 182"/>
              <a:gd name="T3" fmla="*/ 42 h 180"/>
              <a:gd name="T4" fmla="*/ 131 w 182"/>
              <a:gd name="T5" fmla="*/ 0 h 180"/>
              <a:gd name="T6" fmla="*/ 131 w 182"/>
              <a:gd name="T7" fmla="*/ 27 h 180"/>
              <a:gd name="T8" fmla="*/ 26 w 182"/>
              <a:gd name="T9" fmla="*/ 27 h 180"/>
              <a:gd name="T10" fmla="*/ 26 w 182"/>
              <a:gd name="T11" fmla="*/ 57 h 180"/>
              <a:gd name="T12" fmla="*/ 131 w 182"/>
              <a:gd name="T13" fmla="*/ 57 h 180"/>
              <a:gd name="T14" fmla="*/ 131 w 182"/>
              <a:gd name="T15" fmla="*/ 84 h 180"/>
              <a:gd name="T16" fmla="*/ 52 w 182"/>
              <a:gd name="T17" fmla="*/ 96 h 180"/>
              <a:gd name="T18" fmla="*/ 0 w 182"/>
              <a:gd name="T19" fmla="*/ 139 h 180"/>
              <a:gd name="T20" fmla="*/ 52 w 182"/>
              <a:gd name="T21" fmla="*/ 180 h 180"/>
              <a:gd name="T22" fmla="*/ 52 w 182"/>
              <a:gd name="T23" fmla="*/ 153 h 180"/>
              <a:gd name="T24" fmla="*/ 157 w 182"/>
              <a:gd name="T25" fmla="*/ 153 h 180"/>
              <a:gd name="T26" fmla="*/ 157 w 182"/>
              <a:gd name="T27" fmla="*/ 123 h 180"/>
              <a:gd name="T28" fmla="*/ 52 w 182"/>
              <a:gd name="T29" fmla="*/ 123 h 180"/>
              <a:gd name="T30" fmla="*/ 52 w 182"/>
              <a:gd name="T31" fmla="*/ 96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" name="Freeform 46"/>
          <p:cNvSpPr>
            <a:spLocks noEditPoints="1"/>
          </p:cNvSpPr>
          <p:nvPr/>
        </p:nvSpPr>
        <p:spPr bwMode="auto">
          <a:xfrm>
            <a:off x="5573184" y="2976033"/>
            <a:ext cx="535516" cy="535517"/>
          </a:xfrm>
          <a:custGeom>
            <a:avLst/>
            <a:gdLst>
              <a:gd name="T0" fmla="*/ 89 w 178"/>
              <a:gd name="T1" fmla="*/ 0 h 178"/>
              <a:gd name="T2" fmla="*/ 0 w 178"/>
              <a:gd name="T3" fmla="*/ 89 h 178"/>
              <a:gd name="T4" fmla="*/ 89 w 178"/>
              <a:gd name="T5" fmla="*/ 178 h 178"/>
              <a:gd name="T6" fmla="*/ 178 w 178"/>
              <a:gd name="T7" fmla="*/ 89 h 178"/>
              <a:gd name="T8" fmla="*/ 89 w 178"/>
              <a:gd name="T9" fmla="*/ 0 h 178"/>
              <a:gd name="T10" fmla="*/ 89 w 178"/>
              <a:gd name="T11" fmla="*/ 10 h 178"/>
              <a:gd name="T12" fmla="*/ 168 w 178"/>
              <a:gd name="T13" fmla="*/ 89 h 178"/>
              <a:gd name="T14" fmla="*/ 166 w 178"/>
              <a:gd name="T15" fmla="*/ 105 h 178"/>
              <a:gd name="T16" fmla="*/ 128 w 178"/>
              <a:gd name="T17" fmla="*/ 132 h 178"/>
              <a:gd name="T18" fmla="*/ 89 w 178"/>
              <a:gd name="T19" fmla="*/ 93 h 178"/>
              <a:gd name="T20" fmla="*/ 49 w 178"/>
              <a:gd name="T21" fmla="*/ 53 h 178"/>
              <a:gd name="T22" fmla="*/ 10 w 178"/>
              <a:gd name="T23" fmla="*/ 84 h 178"/>
              <a:gd name="T24" fmla="*/ 89 w 178"/>
              <a:gd name="T25" fmla="*/ 1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" name="Freeform 47"/>
          <p:cNvSpPr/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169 w 176"/>
              <a:gd name="T1" fmla="*/ 81 h 172"/>
              <a:gd name="T2" fmla="*/ 94 w 176"/>
              <a:gd name="T3" fmla="*/ 81 h 172"/>
              <a:gd name="T4" fmla="*/ 94 w 176"/>
              <a:gd name="T5" fmla="*/ 49 h 172"/>
              <a:gd name="T6" fmla="*/ 80 w 176"/>
              <a:gd name="T7" fmla="*/ 15 h 172"/>
              <a:gd name="T8" fmla="*/ 47 w 176"/>
              <a:gd name="T9" fmla="*/ 0 h 172"/>
              <a:gd name="T10" fmla="*/ 14 w 176"/>
              <a:gd name="T11" fmla="*/ 15 h 172"/>
              <a:gd name="T12" fmla="*/ 0 w 176"/>
              <a:gd name="T13" fmla="*/ 49 h 172"/>
              <a:gd name="T14" fmla="*/ 0 w 176"/>
              <a:gd name="T15" fmla="*/ 91 h 172"/>
              <a:gd name="T16" fmla="*/ 25 w 176"/>
              <a:gd name="T17" fmla="*/ 91 h 172"/>
              <a:gd name="T18" fmla="*/ 25 w 176"/>
              <a:gd name="T19" fmla="*/ 86 h 172"/>
              <a:gd name="T20" fmla="*/ 10 w 176"/>
              <a:gd name="T21" fmla="*/ 71 h 172"/>
              <a:gd name="T22" fmla="*/ 25 w 176"/>
              <a:gd name="T23" fmla="*/ 71 h 172"/>
              <a:gd name="T24" fmla="*/ 25 w 176"/>
              <a:gd name="T25" fmla="*/ 49 h 172"/>
              <a:gd name="T26" fmla="*/ 31 w 176"/>
              <a:gd name="T27" fmla="*/ 32 h 172"/>
              <a:gd name="T28" fmla="*/ 47 w 176"/>
              <a:gd name="T29" fmla="*/ 25 h 172"/>
              <a:gd name="T30" fmla="*/ 62 w 176"/>
              <a:gd name="T31" fmla="*/ 32 h 172"/>
              <a:gd name="T32" fmla="*/ 69 w 176"/>
              <a:gd name="T33" fmla="*/ 49 h 172"/>
              <a:gd name="T34" fmla="*/ 69 w 176"/>
              <a:gd name="T35" fmla="*/ 81 h 172"/>
              <a:gd name="T36" fmla="*/ 59 w 176"/>
              <a:gd name="T37" fmla="*/ 81 h 172"/>
              <a:gd name="T38" fmla="*/ 52 w 176"/>
              <a:gd name="T39" fmla="*/ 87 h 172"/>
              <a:gd name="T40" fmla="*/ 52 w 176"/>
              <a:gd name="T41" fmla="*/ 165 h 172"/>
              <a:gd name="T42" fmla="*/ 59 w 176"/>
              <a:gd name="T43" fmla="*/ 172 h 172"/>
              <a:gd name="T44" fmla="*/ 169 w 176"/>
              <a:gd name="T45" fmla="*/ 172 h 172"/>
              <a:gd name="T46" fmla="*/ 176 w 176"/>
              <a:gd name="T47" fmla="*/ 165 h 172"/>
              <a:gd name="T48" fmla="*/ 176 w 176"/>
              <a:gd name="T49" fmla="*/ 87 h 172"/>
              <a:gd name="T50" fmla="*/ 169 w 176"/>
              <a:gd name="T51" fmla="*/ 81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" name="Freeform 48"/>
          <p:cNvSpPr/>
          <p:nvPr/>
        </p:nvSpPr>
        <p:spPr bwMode="auto">
          <a:xfrm>
            <a:off x="7378700" y="2990851"/>
            <a:ext cx="294217" cy="531283"/>
          </a:xfrm>
          <a:custGeom>
            <a:avLst/>
            <a:gdLst>
              <a:gd name="T0" fmla="*/ 98 w 98"/>
              <a:gd name="T1" fmla="*/ 29 h 176"/>
              <a:gd name="T2" fmla="*/ 77 w 98"/>
              <a:gd name="T3" fmla="*/ 29 h 176"/>
              <a:gd name="T4" fmla="*/ 77 w 98"/>
              <a:gd name="T5" fmla="*/ 50 h 176"/>
              <a:gd name="T6" fmla="*/ 82 w 98"/>
              <a:gd name="T7" fmla="*/ 50 h 176"/>
              <a:gd name="T8" fmla="*/ 79 w 98"/>
              <a:gd name="T9" fmla="*/ 67 h 176"/>
              <a:gd name="T10" fmla="*/ 68 w 98"/>
              <a:gd name="T11" fmla="*/ 80 h 176"/>
              <a:gd name="T12" fmla="*/ 56 w 98"/>
              <a:gd name="T13" fmla="*/ 90 h 176"/>
              <a:gd name="T14" fmla="*/ 56 w 98"/>
              <a:gd name="T15" fmla="*/ 22 h 176"/>
              <a:gd name="T16" fmla="*/ 63 w 98"/>
              <a:gd name="T17" fmla="*/ 22 h 176"/>
              <a:gd name="T18" fmla="*/ 50 w 98"/>
              <a:gd name="T19" fmla="*/ 0 h 176"/>
              <a:gd name="T20" fmla="*/ 37 w 98"/>
              <a:gd name="T21" fmla="*/ 22 h 176"/>
              <a:gd name="T22" fmla="*/ 45 w 98"/>
              <a:gd name="T23" fmla="*/ 22 h 176"/>
              <a:gd name="T24" fmla="*/ 45 w 98"/>
              <a:gd name="T25" fmla="*/ 113 h 176"/>
              <a:gd name="T26" fmla="*/ 32 w 98"/>
              <a:gd name="T27" fmla="*/ 103 h 176"/>
              <a:gd name="T28" fmla="*/ 21 w 98"/>
              <a:gd name="T29" fmla="*/ 90 h 176"/>
              <a:gd name="T30" fmla="*/ 18 w 98"/>
              <a:gd name="T31" fmla="*/ 70 h 176"/>
              <a:gd name="T32" fmla="*/ 25 w 98"/>
              <a:gd name="T33" fmla="*/ 59 h 176"/>
              <a:gd name="T34" fmla="*/ 13 w 98"/>
              <a:gd name="T35" fmla="*/ 46 h 176"/>
              <a:gd name="T36" fmla="*/ 0 w 98"/>
              <a:gd name="T37" fmla="*/ 59 h 176"/>
              <a:gd name="T38" fmla="*/ 7 w 98"/>
              <a:gd name="T39" fmla="*/ 70 h 176"/>
              <a:gd name="T40" fmla="*/ 11 w 98"/>
              <a:gd name="T41" fmla="*/ 94 h 176"/>
              <a:gd name="T42" fmla="*/ 26 w 98"/>
              <a:gd name="T43" fmla="*/ 112 h 176"/>
              <a:gd name="T44" fmla="*/ 40 w 98"/>
              <a:gd name="T45" fmla="*/ 125 h 176"/>
              <a:gd name="T46" fmla="*/ 44 w 98"/>
              <a:gd name="T47" fmla="*/ 138 h 176"/>
              <a:gd name="T48" fmla="*/ 30 w 98"/>
              <a:gd name="T49" fmla="*/ 156 h 176"/>
              <a:gd name="T50" fmla="*/ 49 w 98"/>
              <a:gd name="T51" fmla="*/ 176 h 176"/>
              <a:gd name="T52" fmla="*/ 69 w 98"/>
              <a:gd name="T53" fmla="*/ 156 h 176"/>
              <a:gd name="T54" fmla="*/ 56 w 98"/>
              <a:gd name="T55" fmla="*/ 138 h 176"/>
              <a:gd name="T56" fmla="*/ 56 w 98"/>
              <a:gd name="T57" fmla="*/ 123 h 176"/>
              <a:gd name="T58" fmla="*/ 60 w 98"/>
              <a:gd name="T59" fmla="*/ 102 h 176"/>
              <a:gd name="T60" fmla="*/ 74 w 98"/>
              <a:gd name="T61" fmla="*/ 89 h 176"/>
              <a:gd name="T62" fmla="*/ 90 w 98"/>
              <a:gd name="T63" fmla="*/ 71 h 176"/>
              <a:gd name="T64" fmla="*/ 93 w 98"/>
              <a:gd name="T65" fmla="*/ 50 h 176"/>
              <a:gd name="T66" fmla="*/ 98 w 98"/>
              <a:gd name="T67" fmla="*/ 50 h 176"/>
              <a:gd name="T68" fmla="*/ 98 w 98"/>
              <a:gd name="T69" fmla="*/ 29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" name="Freeform 49"/>
          <p:cNvSpPr/>
          <p:nvPr/>
        </p:nvSpPr>
        <p:spPr bwMode="auto">
          <a:xfrm>
            <a:off x="8130117" y="2988733"/>
            <a:ext cx="524933" cy="499533"/>
          </a:xfrm>
          <a:custGeom>
            <a:avLst/>
            <a:gdLst>
              <a:gd name="T0" fmla="*/ 118 w 174"/>
              <a:gd name="T1" fmla="*/ 20 h 166"/>
              <a:gd name="T2" fmla="*/ 119 w 174"/>
              <a:gd name="T3" fmla="*/ 32 h 166"/>
              <a:gd name="T4" fmla="*/ 118 w 174"/>
              <a:gd name="T5" fmla="*/ 49 h 166"/>
              <a:gd name="T6" fmla="*/ 120 w 174"/>
              <a:gd name="T7" fmla="*/ 54 h 166"/>
              <a:gd name="T8" fmla="*/ 121 w 174"/>
              <a:gd name="T9" fmla="*/ 67 h 166"/>
              <a:gd name="T10" fmla="*/ 118 w 174"/>
              <a:gd name="T11" fmla="*/ 74 h 166"/>
              <a:gd name="T12" fmla="*/ 113 w 174"/>
              <a:gd name="T13" fmla="*/ 79 h 166"/>
              <a:gd name="T14" fmla="*/ 111 w 174"/>
              <a:gd name="T15" fmla="*/ 90 h 166"/>
              <a:gd name="T16" fmla="*/ 106 w 174"/>
              <a:gd name="T17" fmla="*/ 100 h 166"/>
              <a:gd name="T18" fmla="*/ 111 w 174"/>
              <a:gd name="T19" fmla="*/ 100 h 166"/>
              <a:gd name="T20" fmla="*/ 118 w 174"/>
              <a:gd name="T21" fmla="*/ 113 h 166"/>
              <a:gd name="T22" fmla="*/ 126 w 174"/>
              <a:gd name="T23" fmla="*/ 115 h 166"/>
              <a:gd name="T24" fmla="*/ 153 w 174"/>
              <a:gd name="T25" fmla="*/ 126 h 166"/>
              <a:gd name="T26" fmla="*/ 174 w 174"/>
              <a:gd name="T27" fmla="*/ 139 h 166"/>
              <a:gd name="T28" fmla="*/ 174 w 174"/>
              <a:gd name="T29" fmla="*/ 166 h 166"/>
              <a:gd name="T30" fmla="*/ 0 w 174"/>
              <a:gd name="T31" fmla="*/ 166 h 166"/>
              <a:gd name="T32" fmla="*/ 0 w 174"/>
              <a:gd name="T33" fmla="*/ 139 h 166"/>
              <a:gd name="T34" fmla="*/ 21 w 174"/>
              <a:gd name="T35" fmla="*/ 126 h 166"/>
              <a:gd name="T36" fmla="*/ 48 w 174"/>
              <a:gd name="T37" fmla="*/ 115 h 166"/>
              <a:gd name="T38" fmla="*/ 56 w 174"/>
              <a:gd name="T39" fmla="*/ 113 h 166"/>
              <a:gd name="T40" fmla="*/ 63 w 174"/>
              <a:gd name="T41" fmla="*/ 100 h 166"/>
              <a:gd name="T42" fmla="*/ 67 w 174"/>
              <a:gd name="T43" fmla="*/ 99 h 166"/>
              <a:gd name="T44" fmla="*/ 62 w 174"/>
              <a:gd name="T45" fmla="*/ 91 h 166"/>
              <a:gd name="T46" fmla="*/ 60 w 174"/>
              <a:gd name="T47" fmla="*/ 77 h 166"/>
              <a:gd name="T48" fmla="*/ 57 w 174"/>
              <a:gd name="T49" fmla="*/ 76 h 166"/>
              <a:gd name="T50" fmla="*/ 52 w 174"/>
              <a:gd name="T51" fmla="*/ 57 h 166"/>
              <a:gd name="T52" fmla="*/ 54 w 174"/>
              <a:gd name="T53" fmla="*/ 48 h 166"/>
              <a:gd name="T54" fmla="*/ 67 w 174"/>
              <a:gd name="T55" fmla="*/ 9 h 166"/>
              <a:gd name="T56" fmla="*/ 104 w 174"/>
              <a:gd name="T57" fmla="*/ 9 h 166"/>
              <a:gd name="T58" fmla="*/ 108 w 174"/>
              <a:gd name="T59" fmla="*/ 12 h 166"/>
              <a:gd name="T60" fmla="*/ 113 w 174"/>
              <a:gd name="T61" fmla="*/ 13 h 166"/>
              <a:gd name="T62" fmla="*/ 118 w 174"/>
              <a:gd name="T63" fmla="*/ 2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" name="Freeform 50"/>
          <p:cNvSpPr>
            <a:spLocks noEditPoints="1"/>
          </p:cNvSpPr>
          <p:nvPr/>
        </p:nvSpPr>
        <p:spPr bwMode="auto">
          <a:xfrm>
            <a:off x="8942917" y="3020484"/>
            <a:ext cx="632883" cy="433916"/>
          </a:xfrm>
          <a:custGeom>
            <a:avLst/>
            <a:gdLst>
              <a:gd name="T0" fmla="*/ 107 w 210"/>
              <a:gd name="T1" fmla="*/ 101 h 144"/>
              <a:gd name="T2" fmla="*/ 94 w 210"/>
              <a:gd name="T3" fmla="*/ 89 h 144"/>
              <a:gd name="T4" fmla="*/ 94 w 210"/>
              <a:gd name="T5" fmla="*/ 80 h 144"/>
              <a:gd name="T6" fmla="*/ 100 w 210"/>
              <a:gd name="T7" fmla="*/ 67 h 144"/>
              <a:gd name="T8" fmla="*/ 102 w 210"/>
              <a:gd name="T9" fmla="*/ 50 h 144"/>
              <a:gd name="T10" fmla="*/ 101 w 210"/>
              <a:gd name="T11" fmla="*/ 32 h 144"/>
              <a:gd name="T12" fmla="*/ 96 w 210"/>
              <a:gd name="T13" fmla="*/ 11 h 144"/>
              <a:gd name="T14" fmla="*/ 88 w 210"/>
              <a:gd name="T15" fmla="*/ 7 h 144"/>
              <a:gd name="T16" fmla="*/ 46 w 210"/>
              <a:gd name="T17" fmla="*/ 45 h 144"/>
              <a:gd name="T18" fmla="*/ 48 w 210"/>
              <a:gd name="T19" fmla="*/ 69 h 144"/>
              <a:gd name="T20" fmla="*/ 53 w 210"/>
              <a:gd name="T21" fmla="*/ 81 h 144"/>
              <a:gd name="T22" fmla="*/ 54 w 210"/>
              <a:gd name="T23" fmla="*/ 89 h 144"/>
              <a:gd name="T24" fmla="*/ 41 w 210"/>
              <a:gd name="T25" fmla="*/ 101 h 144"/>
              <a:gd name="T26" fmla="*/ 1 w 210"/>
              <a:gd name="T27" fmla="*/ 122 h 144"/>
              <a:gd name="T28" fmla="*/ 147 w 210"/>
              <a:gd name="T29" fmla="*/ 144 h 144"/>
              <a:gd name="T30" fmla="*/ 130 w 210"/>
              <a:gd name="T31" fmla="*/ 111 h 144"/>
              <a:gd name="T32" fmla="*/ 155 w 210"/>
              <a:gd name="T33" fmla="*/ 103 h 144"/>
              <a:gd name="T34" fmla="*/ 146 w 210"/>
              <a:gd name="T35" fmla="*/ 95 h 144"/>
              <a:gd name="T36" fmla="*/ 146 w 210"/>
              <a:gd name="T37" fmla="*/ 88 h 144"/>
              <a:gd name="T38" fmla="*/ 150 w 210"/>
              <a:gd name="T39" fmla="*/ 79 h 144"/>
              <a:gd name="T40" fmla="*/ 152 w 210"/>
              <a:gd name="T41" fmla="*/ 67 h 144"/>
              <a:gd name="T42" fmla="*/ 151 w 210"/>
              <a:gd name="T43" fmla="*/ 54 h 144"/>
              <a:gd name="T44" fmla="*/ 147 w 210"/>
              <a:gd name="T45" fmla="*/ 39 h 144"/>
              <a:gd name="T46" fmla="*/ 142 w 210"/>
              <a:gd name="T47" fmla="*/ 36 h 144"/>
              <a:gd name="T48" fmla="*/ 111 w 210"/>
              <a:gd name="T49" fmla="*/ 63 h 144"/>
              <a:gd name="T50" fmla="*/ 113 w 210"/>
              <a:gd name="T51" fmla="*/ 80 h 144"/>
              <a:gd name="T52" fmla="*/ 116 w 210"/>
              <a:gd name="T53" fmla="*/ 89 h 144"/>
              <a:gd name="T54" fmla="*/ 117 w 210"/>
              <a:gd name="T55" fmla="*/ 95 h 144"/>
              <a:gd name="T56" fmla="*/ 122 w 210"/>
              <a:gd name="T57" fmla="*/ 104 h 144"/>
              <a:gd name="T58" fmla="*/ 136 w 210"/>
              <a:gd name="T59" fmla="*/ 109 h 144"/>
              <a:gd name="T60" fmla="*/ 151 w 210"/>
              <a:gd name="T61" fmla="*/ 121 h 144"/>
              <a:gd name="T62" fmla="*/ 151 w 210"/>
              <a:gd name="T63" fmla="*/ 130 h 144"/>
              <a:gd name="T64" fmla="*/ 184 w 210"/>
              <a:gd name="T65" fmla="*/ 134 h 144"/>
              <a:gd name="T66" fmla="*/ 171 w 210"/>
              <a:gd name="T67" fmla="*/ 110 h 144"/>
              <a:gd name="T68" fmla="*/ 201 w 210"/>
              <a:gd name="T69" fmla="*/ 108 h 144"/>
              <a:gd name="T70" fmla="*/ 186 w 210"/>
              <a:gd name="T71" fmla="*/ 102 h 144"/>
              <a:gd name="T72" fmla="*/ 181 w 210"/>
              <a:gd name="T73" fmla="*/ 97 h 144"/>
              <a:gd name="T74" fmla="*/ 184 w 210"/>
              <a:gd name="T75" fmla="*/ 88 h 144"/>
              <a:gd name="T76" fmla="*/ 187 w 210"/>
              <a:gd name="T77" fmla="*/ 83 h 144"/>
              <a:gd name="T78" fmla="*/ 186 w 210"/>
              <a:gd name="T79" fmla="*/ 76 h 144"/>
              <a:gd name="T80" fmla="*/ 186 w 210"/>
              <a:gd name="T81" fmla="*/ 61 h 144"/>
              <a:gd name="T82" fmla="*/ 182 w 210"/>
              <a:gd name="T83" fmla="*/ 58 h 144"/>
              <a:gd name="T84" fmla="*/ 165 w 210"/>
              <a:gd name="T85" fmla="*/ 57 h 144"/>
              <a:gd name="T86" fmla="*/ 158 w 210"/>
              <a:gd name="T87" fmla="*/ 79 h 144"/>
              <a:gd name="T88" fmla="*/ 162 w 210"/>
              <a:gd name="T89" fmla="*/ 87 h 144"/>
              <a:gd name="T90" fmla="*/ 165 w 210"/>
              <a:gd name="T91" fmla="*/ 97 h 144"/>
              <a:gd name="T92" fmla="*/ 161 w 210"/>
              <a:gd name="T93" fmla="*/ 102 h 144"/>
              <a:gd name="T94" fmla="*/ 173 w 210"/>
              <a:gd name="T95" fmla="*/ 107 h 144"/>
              <a:gd name="T96" fmla="*/ 187 w 210"/>
              <a:gd name="T97" fmla="*/ 117 h 144"/>
              <a:gd name="T98" fmla="*/ 187 w 210"/>
              <a:gd name="T99" fmla="*/ 118 h 144"/>
              <a:gd name="T100" fmla="*/ 187 w 210"/>
              <a:gd name="T101" fmla="*/ 125 h 144"/>
              <a:gd name="T102" fmla="*/ 210 w 210"/>
              <a:gd name="T103" fmla="*/ 11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" name="Freeform 51"/>
          <p:cNvSpPr>
            <a:spLocks noEditPoints="1"/>
          </p:cNvSpPr>
          <p:nvPr/>
        </p:nvSpPr>
        <p:spPr bwMode="auto">
          <a:xfrm>
            <a:off x="9831917" y="3134784"/>
            <a:ext cx="637116" cy="319616"/>
          </a:xfrm>
          <a:custGeom>
            <a:avLst/>
            <a:gdLst>
              <a:gd name="T0" fmla="*/ 71 w 212"/>
              <a:gd name="T1" fmla="*/ 17 h 106"/>
              <a:gd name="T2" fmla="*/ 70 w 212"/>
              <a:gd name="T3" fmla="*/ 8 h 106"/>
              <a:gd name="T4" fmla="*/ 65 w 212"/>
              <a:gd name="T5" fmla="*/ 6 h 106"/>
              <a:gd name="T6" fmla="*/ 34 w 212"/>
              <a:gd name="T7" fmla="*/ 33 h 106"/>
              <a:gd name="T8" fmla="*/ 36 w 212"/>
              <a:gd name="T9" fmla="*/ 50 h 106"/>
              <a:gd name="T10" fmla="*/ 39 w 212"/>
              <a:gd name="T11" fmla="*/ 60 h 106"/>
              <a:gd name="T12" fmla="*/ 39 w 212"/>
              <a:gd name="T13" fmla="*/ 65 h 106"/>
              <a:gd name="T14" fmla="*/ 30 w 212"/>
              <a:gd name="T15" fmla="*/ 74 h 106"/>
              <a:gd name="T16" fmla="*/ 1 w 212"/>
              <a:gd name="T17" fmla="*/ 89 h 106"/>
              <a:gd name="T18" fmla="*/ 25 w 212"/>
              <a:gd name="T19" fmla="*/ 106 h 106"/>
              <a:gd name="T20" fmla="*/ 25 w 212"/>
              <a:gd name="T21" fmla="*/ 93 h 106"/>
              <a:gd name="T22" fmla="*/ 25 w 212"/>
              <a:gd name="T23" fmla="*/ 91 h 106"/>
              <a:gd name="T24" fmla="*/ 46 w 212"/>
              <a:gd name="T25" fmla="*/ 76 h 106"/>
              <a:gd name="T26" fmla="*/ 69 w 212"/>
              <a:gd name="T27" fmla="*/ 67 h 106"/>
              <a:gd name="T28" fmla="*/ 66 w 212"/>
              <a:gd name="T29" fmla="*/ 65 h 106"/>
              <a:gd name="T30" fmla="*/ 70 w 212"/>
              <a:gd name="T31" fmla="*/ 52 h 106"/>
              <a:gd name="T32" fmla="*/ 75 w 212"/>
              <a:gd name="T33" fmla="*/ 45 h 106"/>
              <a:gd name="T34" fmla="*/ 70 w 212"/>
              <a:gd name="T35" fmla="*/ 24 h 106"/>
              <a:gd name="T36" fmla="*/ 211 w 212"/>
              <a:gd name="T37" fmla="*/ 89 h 106"/>
              <a:gd name="T38" fmla="*/ 182 w 212"/>
              <a:gd name="T39" fmla="*/ 74 h 106"/>
              <a:gd name="T40" fmla="*/ 173 w 212"/>
              <a:gd name="T41" fmla="*/ 65 h 106"/>
              <a:gd name="T42" fmla="*/ 173 w 212"/>
              <a:gd name="T43" fmla="*/ 59 h 106"/>
              <a:gd name="T44" fmla="*/ 177 w 212"/>
              <a:gd name="T45" fmla="*/ 49 h 106"/>
              <a:gd name="T46" fmla="*/ 178 w 212"/>
              <a:gd name="T47" fmla="*/ 37 h 106"/>
              <a:gd name="T48" fmla="*/ 178 w 212"/>
              <a:gd name="T49" fmla="*/ 23 h 106"/>
              <a:gd name="T50" fmla="*/ 174 w 212"/>
              <a:gd name="T51" fmla="*/ 8 h 106"/>
              <a:gd name="T52" fmla="*/ 168 w 212"/>
              <a:gd name="T53" fmla="*/ 6 h 106"/>
              <a:gd name="T54" fmla="*/ 139 w 212"/>
              <a:gd name="T55" fmla="*/ 12 h 106"/>
              <a:gd name="T56" fmla="*/ 139 w 212"/>
              <a:gd name="T57" fmla="*/ 15 h 106"/>
              <a:gd name="T58" fmla="*/ 140 w 212"/>
              <a:gd name="T59" fmla="*/ 17 h 106"/>
              <a:gd name="T60" fmla="*/ 138 w 212"/>
              <a:gd name="T61" fmla="*/ 41 h 106"/>
              <a:gd name="T62" fmla="*/ 139 w 212"/>
              <a:gd name="T63" fmla="*/ 50 h 106"/>
              <a:gd name="T64" fmla="*/ 142 w 212"/>
              <a:gd name="T65" fmla="*/ 60 h 106"/>
              <a:gd name="T66" fmla="*/ 143 w 212"/>
              <a:gd name="T67" fmla="*/ 65 h 106"/>
              <a:gd name="T68" fmla="*/ 156 w 212"/>
              <a:gd name="T69" fmla="*/ 72 h 106"/>
              <a:gd name="T70" fmla="*/ 170 w 212"/>
              <a:gd name="T71" fmla="*/ 78 h 106"/>
              <a:gd name="T72" fmla="*/ 187 w 212"/>
              <a:gd name="T73" fmla="*/ 92 h 106"/>
              <a:gd name="T74" fmla="*/ 187 w 212"/>
              <a:gd name="T75" fmla="*/ 101 h 106"/>
              <a:gd name="T76" fmla="*/ 212 w 212"/>
              <a:gd name="T77" fmla="*/ 106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" name="Freeform 52"/>
          <p:cNvSpPr/>
          <p:nvPr/>
        </p:nvSpPr>
        <p:spPr bwMode="auto">
          <a:xfrm>
            <a:off x="9925051" y="3041651"/>
            <a:ext cx="450849" cy="444500"/>
          </a:xfrm>
          <a:custGeom>
            <a:avLst/>
            <a:gdLst>
              <a:gd name="T0" fmla="*/ 102 w 150"/>
              <a:gd name="T1" fmla="*/ 17 h 147"/>
              <a:gd name="T2" fmla="*/ 103 w 150"/>
              <a:gd name="T3" fmla="*/ 32 h 147"/>
              <a:gd name="T4" fmla="*/ 102 w 150"/>
              <a:gd name="T5" fmla="*/ 46 h 147"/>
              <a:gd name="T6" fmla="*/ 104 w 150"/>
              <a:gd name="T7" fmla="*/ 50 h 147"/>
              <a:gd name="T8" fmla="*/ 104 w 150"/>
              <a:gd name="T9" fmla="*/ 62 h 147"/>
              <a:gd name="T10" fmla="*/ 102 w 150"/>
              <a:gd name="T11" fmla="*/ 68 h 147"/>
              <a:gd name="T12" fmla="*/ 97 w 150"/>
              <a:gd name="T13" fmla="*/ 72 h 147"/>
              <a:gd name="T14" fmla="*/ 96 w 150"/>
              <a:gd name="T15" fmla="*/ 82 h 147"/>
              <a:gd name="T16" fmla="*/ 92 w 150"/>
              <a:gd name="T17" fmla="*/ 90 h 147"/>
              <a:gd name="T18" fmla="*/ 96 w 150"/>
              <a:gd name="T19" fmla="*/ 90 h 147"/>
              <a:gd name="T20" fmla="*/ 102 w 150"/>
              <a:gd name="T21" fmla="*/ 101 h 147"/>
              <a:gd name="T22" fmla="*/ 109 w 150"/>
              <a:gd name="T23" fmla="*/ 103 h 147"/>
              <a:gd name="T24" fmla="*/ 132 w 150"/>
              <a:gd name="T25" fmla="*/ 113 h 147"/>
              <a:gd name="T26" fmla="*/ 150 w 150"/>
              <a:gd name="T27" fmla="*/ 124 h 147"/>
              <a:gd name="T28" fmla="*/ 150 w 150"/>
              <a:gd name="T29" fmla="*/ 147 h 147"/>
              <a:gd name="T30" fmla="*/ 0 w 150"/>
              <a:gd name="T31" fmla="*/ 147 h 147"/>
              <a:gd name="T32" fmla="*/ 0 w 150"/>
              <a:gd name="T33" fmla="*/ 124 h 147"/>
              <a:gd name="T34" fmla="*/ 18 w 150"/>
              <a:gd name="T35" fmla="*/ 113 h 147"/>
              <a:gd name="T36" fmla="*/ 41 w 150"/>
              <a:gd name="T37" fmla="*/ 103 h 147"/>
              <a:gd name="T38" fmla="*/ 48 w 150"/>
              <a:gd name="T39" fmla="*/ 101 h 147"/>
              <a:gd name="T40" fmla="*/ 54 w 150"/>
              <a:gd name="T41" fmla="*/ 90 h 147"/>
              <a:gd name="T42" fmla="*/ 57 w 150"/>
              <a:gd name="T43" fmla="*/ 90 h 147"/>
              <a:gd name="T44" fmla="*/ 53 w 150"/>
              <a:gd name="T45" fmla="*/ 83 h 147"/>
              <a:gd name="T46" fmla="*/ 52 w 150"/>
              <a:gd name="T47" fmla="*/ 70 h 147"/>
              <a:gd name="T48" fmla="*/ 49 w 150"/>
              <a:gd name="T49" fmla="*/ 70 h 147"/>
              <a:gd name="T50" fmla="*/ 44 w 150"/>
              <a:gd name="T51" fmla="*/ 53 h 147"/>
              <a:gd name="T52" fmla="*/ 46 w 150"/>
              <a:gd name="T53" fmla="*/ 46 h 147"/>
              <a:gd name="T54" fmla="*/ 58 w 150"/>
              <a:gd name="T55" fmla="*/ 7 h 147"/>
              <a:gd name="T56" fmla="*/ 90 w 150"/>
              <a:gd name="T57" fmla="*/ 7 h 147"/>
              <a:gd name="T58" fmla="*/ 93 w 150"/>
              <a:gd name="T59" fmla="*/ 10 h 147"/>
              <a:gd name="T60" fmla="*/ 98 w 150"/>
              <a:gd name="T61" fmla="*/ 10 h 147"/>
              <a:gd name="T62" fmla="*/ 102 w 150"/>
              <a:gd name="T63" fmla="*/ 17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10708217" y="3020484"/>
            <a:ext cx="522816" cy="518583"/>
          </a:xfrm>
          <a:custGeom>
            <a:avLst/>
            <a:gdLst>
              <a:gd name="T0" fmla="*/ 108 w 174"/>
              <a:gd name="T1" fmla="*/ 34 h 172"/>
              <a:gd name="T2" fmla="*/ 114 w 174"/>
              <a:gd name="T3" fmla="*/ 27 h 172"/>
              <a:gd name="T4" fmla="*/ 114 w 174"/>
              <a:gd name="T5" fmla="*/ 7 h 172"/>
              <a:gd name="T6" fmla="*/ 108 w 174"/>
              <a:gd name="T7" fmla="*/ 0 h 172"/>
              <a:gd name="T8" fmla="*/ 101 w 174"/>
              <a:gd name="T9" fmla="*/ 7 h 172"/>
              <a:gd name="T10" fmla="*/ 101 w 174"/>
              <a:gd name="T11" fmla="*/ 27 h 172"/>
              <a:gd name="T12" fmla="*/ 108 w 174"/>
              <a:gd name="T13" fmla="*/ 34 h 172"/>
              <a:gd name="T14" fmla="*/ 140 w 174"/>
              <a:gd name="T15" fmla="*/ 43 h 172"/>
              <a:gd name="T16" fmla="*/ 154 w 174"/>
              <a:gd name="T17" fmla="*/ 28 h 172"/>
              <a:gd name="T18" fmla="*/ 154 w 174"/>
              <a:gd name="T19" fmla="*/ 19 h 172"/>
              <a:gd name="T20" fmla="*/ 145 w 174"/>
              <a:gd name="T21" fmla="*/ 19 h 172"/>
              <a:gd name="T22" fmla="*/ 131 w 174"/>
              <a:gd name="T23" fmla="*/ 34 h 172"/>
              <a:gd name="T24" fmla="*/ 131 w 174"/>
              <a:gd name="T25" fmla="*/ 43 h 172"/>
              <a:gd name="T26" fmla="*/ 140 w 174"/>
              <a:gd name="T27" fmla="*/ 43 h 172"/>
              <a:gd name="T28" fmla="*/ 76 w 174"/>
              <a:gd name="T29" fmla="*/ 44 h 172"/>
              <a:gd name="T30" fmla="*/ 85 w 174"/>
              <a:gd name="T31" fmla="*/ 44 h 172"/>
              <a:gd name="T32" fmla="*/ 85 w 174"/>
              <a:gd name="T33" fmla="*/ 35 h 172"/>
              <a:gd name="T34" fmla="*/ 70 w 174"/>
              <a:gd name="T35" fmla="*/ 20 h 172"/>
              <a:gd name="T36" fmla="*/ 61 w 174"/>
              <a:gd name="T37" fmla="*/ 20 h 172"/>
              <a:gd name="T38" fmla="*/ 61 w 174"/>
              <a:gd name="T39" fmla="*/ 30 h 172"/>
              <a:gd name="T40" fmla="*/ 76 w 174"/>
              <a:gd name="T41" fmla="*/ 44 h 172"/>
              <a:gd name="T42" fmla="*/ 139 w 174"/>
              <a:gd name="T43" fmla="*/ 89 h 172"/>
              <a:gd name="T44" fmla="*/ 130 w 174"/>
              <a:gd name="T45" fmla="*/ 89 h 172"/>
              <a:gd name="T46" fmla="*/ 130 w 174"/>
              <a:gd name="T47" fmla="*/ 99 h 172"/>
              <a:gd name="T48" fmla="*/ 145 w 174"/>
              <a:gd name="T49" fmla="*/ 113 h 172"/>
              <a:gd name="T50" fmla="*/ 154 w 174"/>
              <a:gd name="T51" fmla="*/ 113 h 172"/>
              <a:gd name="T52" fmla="*/ 154 w 174"/>
              <a:gd name="T53" fmla="*/ 104 h 172"/>
              <a:gd name="T54" fmla="*/ 139 w 174"/>
              <a:gd name="T55" fmla="*/ 89 h 172"/>
              <a:gd name="T56" fmla="*/ 111 w 174"/>
              <a:gd name="T57" fmla="*/ 37 h 172"/>
              <a:gd name="T58" fmla="*/ 0 w 174"/>
              <a:gd name="T59" fmla="*/ 148 h 172"/>
              <a:gd name="T60" fmla="*/ 24 w 174"/>
              <a:gd name="T61" fmla="*/ 172 h 172"/>
              <a:gd name="T62" fmla="*/ 135 w 174"/>
              <a:gd name="T63" fmla="*/ 60 h 172"/>
              <a:gd name="T64" fmla="*/ 111 w 174"/>
              <a:gd name="T65" fmla="*/ 37 h 172"/>
              <a:gd name="T66" fmla="*/ 85 w 174"/>
              <a:gd name="T67" fmla="*/ 77 h 172"/>
              <a:gd name="T68" fmla="*/ 112 w 174"/>
              <a:gd name="T69" fmla="*/ 49 h 172"/>
              <a:gd name="T70" fmla="*/ 122 w 174"/>
              <a:gd name="T71" fmla="*/ 59 h 172"/>
              <a:gd name="T72" fmla="*/ 95 w 174"/>
              <a:gd name="T73" fmla="*/ 86 h 172"/>
              <a:gd name="T74" fmla="*/ 85 w 174"/>
              <a:gd name="T75" fmla="*/ 77 h 172"/>
              <a:gd name="T76" fmla="*/ 167 w 174"/>
              <a:gd name="T77" fmla="*/ 60 h 172"/>
              <a:gd name="T78" fmla="*/ 147 w 174"/>
              <a:gd name="T79" fmla="*/ 60 h 172"/>
              <a:gd name="T80" fmla="*/ 141 w 174"/>
              <a:gd name="T81" fmla="*/ 66 h 172"/>
              <a:gd name="T82" fmla="*/ 147 w 174"/>
              <a:gd name="T83" fmla="*/ 73 h 172"/>
              <a:gd name="T84" fmla="*/ 167 w 174"/>
              <a:gd name="T85" fmla="*/ 73 h 172"/>
              <a:gd name="T86" fmla="*/ 174 w 174"/>
              <a:gd name="T87" fmla="*/ 66 h 172"/>
              <a:gd name="T88" fmla="*/ 167 w 174"/>
              <a:gd name="T89" fmla="*/ 6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" name="Freeform 54"/>
          <p:cNvSpPr>
            <a:spLocks noEditPoints="1"/>
          </p:cNvSpPr>
          <p:nvPr/>
        </p:nvSpPr>
        <p:spPr bwMode="auto">
          <a:xfrm>
            <a:off x="1310217" y="3837517"/>
            <a:ext cx="535516" cy="416983"/>
          </a:xfrm>
          <a:custGeom>
            <a:avLst/>
            <a:gdLst>
              <a:gd name="T0" fmla="*/ 51 w 178"/>
              <a:gd name="T1" fmla="*/ 100 h 138"/>
              <a:gd name="T2" fmla="*/ 63 w 178"/>
              <a:gd name="T3" fmla="*/ 112 h 138"/>
              <a:gd name="T4" fmla="*/ 89 w 178"/>
              <a:gd name="T5" fmla="*/ 101 h 138"/>
              <a:gd name="T6" fmla="*/ 115 w 178"/>
              <a:gd name="T7" fmla="*/ 112 h 138"/>
              <a:gd name="T8" fmla="*/ 127 w 178"/>
              <a:gd name="T9" fmla="*/ 100 h 138"/>
              <a:gd name="T10" fmla="*/ 89 w 178"/>
              <a:gd name="T11" fmla="*/ 84 h 138"/>
              <a:gd name="T12" fmla="*/ 51 w 178"/>
              <a:gd name="T13" fmla="*/ 100 h 138"/>
              <a:gd name="T14" fmla="*/ 89 w 178"/>
              <a:gd name="T15" fmla="*/ 120 h 138"/>
              <a:gd name="T16" fmla="*/ 76 w 178"/>
              <a:gd name="T17" fmla="*/ 125 h 138"/>
              <a:gd name="T18" fmla="*/ 89 w 178"/>
              <a:gd name="T19" fmla="*/ 138 h 138"/>
              <a:gd name="T20" fmla="*/ 102 w 178"/>
              <a:gd name="T21" fmla="*/ 125 h 138"/>
              <a:gd name="T22" fmla="*/ 89 w 178"/>
              <a:gd name="T23" fmla="*/ 120 h 138"/>
              <a:gd name="T24" fmla="*/ 177 w 178"/>
              <a:gd name="T25" fmla="*/ 49 h 138"/>
              <a:gd name="T26" fmla="*/ 1 w 178"/>
              <a:gd name="T27" fmla="*/ 49 h 138"/>
              <a:gd name="T28" fmla="*/ 0 w 178"/>
              <a:gd name="T29" fmla="*/ 49 h 138"/>
              <a:gd name="T30" fmla="*/ 13 w 178"/>
              <a:gd name="T31" fmla="*/ 62 h 138"/>
              <a:gd name="T32" fmla="*/ 89 w 178"/>
              <a:gd name="T33" fmla="*/ 29 h 138"/>
              <a:gd name="T34" fmla="*/ 165 w 178"/>
              <a:gd name="T35" fmla="*/ 62 h 138"/>
              <a:gd name="T36" fmla="*/ 178 w 178"/>
              <a:gd name="T37" fmla="*/ 49 h 138"/>
              <a:gd name="T38" fmla="*/ 177 w 178"/>
              <a:gd name="T39" fmla="*/ 49 h 138"/>
              <a:gd name="T40" fmla="*/ 89 w 178"/>
              <a:gd name="T41" fmla="*/ 48 h 138"/>
              <a:gd name="T42" fmla="*/ 26 w 178"/>
              <a:gd name="T43" fmla="*/ 74 h 138"/>
              <a:gd name="T44" fmla="*/ 26 w 178"/>
              <a:gd name="T45" fmla="*/ 75 h 138"/>
              <a:gd name="T46" fmla="*/ 38 w 178"/>
              <a:gd name="T47" fmla="*/ 87 h 138"/>
              <a:gd name="T48" fmla="*/ 89 w 178"/>
              <a:gd name="T49" fmla="*/ 66 h 138"/>
              <a:gd name="T50" fmla="*/ 140 w 178"/>
              <a:gd name="T51" fmla="*/ 87 h 138"/>
              <a:gd name="T52" fmla="*/ 152 w 178"/>
              <a:gd name="T53" fmla="*/ 75 h 138"/>
              <a:gd name="T54" fmla="*/ 152 w 178"/>
              <a:gd name="T55" fmla="*/ 74 h 138"/>
              <a:gd name="T56" fmla="*/ 89 w 178"/>
              <a:gd name="T57" fmla="*/ 4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" name="Freeform 55"/>
          <p:cNvSpPr>
            <a:spLocks noEditPoints="1"/>
          </p:cNvSpPr>
          <p:nvPr/>
        </p:nvSpPr>
        <p:spPr bwMode="auto">
          <a:xfrm>
            <a:off x="2230967" y="3826933"/>
            <a:ext cx="476251" cy="429684"/>
          </a:xfrm>
          <a:custGeom>
            <a:avLst/>
            <a:gdLst>
              <a:gd name="T0" fmla="*/ 71 w 158"/>
              <a:gd name="T1" fmla="*/ 73 h 143"/>
              <a:gd name="T2" fmla="*/ 47 w 158"/>
              <a:gd name="T3" fmla="*/ 64 h 143"/>
              <a:gd name="T4" fmla="*/ 14 w 158"/>
              <a:gd name="T5" fmla="*/ 71 h 143"/>
              <a:gd name="T6" fmla="*/ 0 w 158"/>
              <a:gd name="T7" fmla="*/ 122 h 143"/>
              <a:gd name="T8" fmla="*/ 56 w 158"/>
              <a:gd name="T9" fmla="*/ 125 h 143"/>
              <a:gd name="T10" fmla="*/ 71 w 158"/>
              <a:gd name="T11" fmla="*/ 73 h 143"/>
              <a:gd name="T12" fmla="*/ 71 w 158"/>
              <a:gd name="T13" fmla="*/ 73 h 143"/>
              <a:gd name="T14" fmla="*/ 51 w 158"/>
              <a:gd name="T15" fmla="*/ 53 h 143"/>
              <a:gd name="T16" fmla="*/ 74 w 158"/>
              <a:gd name="T17" fmla="*/ 62 h 143"/>
              <a:gd name="T18" fmla="*/ 89 w 158"/>
              <a:gd name="T19" fmla="*/ 11 h 143"/>
              <a:gd name="T20" fmla="*/ 66 w 158"/>
              <a:gd name="T21" fmla="*/ 2 h 143"/>
              <a:gd name="T22" fmla="*/ 32 w 158"/>
              <a:gd name="T23" fmla="*/ 8 h 143"/>
              <a:gd name="T24" fmla="*/ 18 w 158"/>
              <a:gd name="T25" fmla="*/ 59 h 143"/>
              <a:gd name="T26" fmla="*/ 51 w 158"/>
              <a:gd name="T27" fmla="*/ 53 h 143"/>
              <a:gd name="T28" fmla="*/ 111 w 158"/>
              <a:gd name="T29" fmla="*/ 89 h 143"/>
              <a:gd name="T30" fmla="*/ 80 w 158"/>
              <a:gd name="T31" fmla="*/ 79 h 143"/>
              <a:gd name="T32" fmla="*/ 80 w 158"/>
              <a:gd name="T33" fmla="*/ 79 h 143"/>
              <a:gd name="T34" fmla="*/ 65 w 158"/>
              <a:gd name="T35" fmla="*/ 131 h 143"/>
              <a:gd name="T36" fmla="*/ 125 w 158"/>
              <a:gd name="T37" fmla="*/ 135 h 143"/>
              <a:gd name="T38" fmla="*/ 140 w 158"/>
              <a:gd name="T39" fmla="*/ 84 h 143"/>
              <a:gd name="T40" fmla="*/ 140 w 158"/>
              <a:gd name="T41" fmla="*/ 84 h 143"/>
              <a:gd name="T42" fmla="*/ 111 w 158"/>
              <a:gd name="T43" fmla="*/ 89 h 143"/>
              <a:gd name="T44" fmla="*/ 158 w 158"/>
              <a:gd name="T45" fmla="*/ 21 h 143"/>
              <a:gd name="T46" fmla="*/ 158 w 158"/>
              <a:gd name="T47" fmla="*/ 21 h 143"/>
              <a:gd name="T48" fmla="*/ 98 w 158"/>
              <a:gd name="T49" fmla="*/ 17 h 143"/>
              <a:gd name="T50" fmla="*/ 96 w 158"/>
              <a:gd name="T51" fmla="*/ 24 h 143"/>
              <a:gd name="T52" fmla="*/ 91 w 158"/>
              <a:gd name="T53" fmla="*/ 42 h 143"/>
              <a:gd name="T54" fmla="*/ 83 w 158"/>
              <a:gd name="T55" fmla="*/ 69 h 143"/>
              <a:gd name="T56" fmla="*/ 143 w 158"/>
              <a:gd name="T57" fmla="*/ 73 h 143"/>
              <a:gd name="T58" fmla="*/ 158 w 158"/>
              <a:gd name="T59" fmla="*/ 21 h 143"/>
              <a:gd name="T60" fmla="*/ 158 w 158"/>
              <a:gd name="T61" fmla="*/ 2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" name="Freeform 56"/>
          <p:cNvSpPr/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149 w 172"/>
              <a:gd name="T1" fmla="*/ 48 h 172"/>
              <a:gd name="T2" fmla="*/ 129 w 172"/>
              <a:gd name="T3" fmla="*/ 43 h 172"/>
              <a:gd name="T4" fmla="*/ 124 w 172"/>
              <a:gd name="T5" fmla="*/ 23 h 172"/>
              <a:gd name="T6" fmla="*/ 144 w 172"/>
              <a:gd name="T7" fmla="*/ 3 h 172"/>
              <a:gd name="T8" fmla="*/ 110 w 172"/>
              <a:gd name="T9" fmla="*/ 13 h 172"/>
              <a:gd name="T10" fmla="*/ 101 w 172"/>
              <a:gd name="T11" fmla="*/ 47 h 172"/>
              <a:gd name="T12" fmla="*/ 47 w 172"/>
              <a:gd name="T13" fmla="*/ 101 h 172"/>
              <a:gd name="T14" fmla="*/ 13 w 172"/>
              <a:gd name="T15" fmla="*/ 110 h 172"/>
              <a:gd name="T16" fmla="*/ 3 w 172"/>
              <a:gd name="T17" fmla="*/ 144 h 172"/>
              <a:gd name="T18" fmla="*/ 23 w 172"/>
              <a:gd name="T19" fmla="*/ 124 h 172"/>
              <a:gd name="T20" fmla="*/ 43 w 172"/>
              <a:gd name="T21" fmla="*/ 129 h 172"/>
              <a:gd name="T22" fmla="*/ 48 w 172"/>
              <a:gd name="T23" fmla="*/ 149 h 172"/>
              <a:gd name="T24" fmla="*/ 28 w 172"/>
              <a:gd name="T25" fmla="*/ 169 h 172"/>
              <a:gd name="T26" fmla="*/ 62 w 172"/>
              <a:gd name="T27" fmla="*/ 159 h 172"/>
              <a:gd name="T28" fmla="*/ 71 w 172"/>
              <a:gd name="T29" fmla="*/ 124 h 172"/>
              <a:gd name="T30" fmla="*/ 124 w 172"/>
              <a:gd name="T31" fmla="*/ 71 h 172"/>
              <a:gd name="T32" fmla="*/ 159 w 172"/>
              <a:gd name="T33" fmla="*/ 62 h 172"/>
              <a:gd name="T34" fmla="*/ 169 w 172"/>
              <a:gd name="T35" fmla="*/ 28 h 172"/>
              <a:gd name="T36" fmla="*/ 149 w 172"/>
              <a:gd name="T37" fmla="*/ 48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3934884" y="3759200"/>
            <a:ext cx="539749" cy="539751"/>
          </a:xfrm>
          <a:custGeom>
            <a:avLst/>
            <a:gdLst>
              <a:gd name="T0" fmla="*/ 176 w 179"/>
              <a:gd name="T1" fmla="*/ 150 h 179"/>
              <a:gd name="T2" fmla="*/ 175 w 179"/>
              <a:gd name="T3" fmla="*/ 149 h 179"/>
              <a:gd name="T4" fmla="*/ 175 w 179"/>
              <a:gd name="T5" fmla="*/ 149 h 179"/>
              <a:gd name="T6" fmla="*/ 132 w 179"/>
              <a:gd name="T7" fmla="*/ 106 h 179"/>
              <a:gd name="T8" fmla="*/ 141 w 179"/>
              <a:gd name="T9" fmla="*/ 71 h 179"/>
              <a:gd name="T10" fmla="*/ 71 w 179"/>
              <a:gd name="T11" fmla="*/ 0 h 179"/>
              <a:gd name="T12" fmla="*/ 70 w 179"/>
              <a:gd name="T13" fmla="*/ 0 h 179"/>
              <a:gd name="T14" fmla="*/ 0 w 179"/>
              <a:gd name="T15" fmla="*/ 70 h 179"/>
              <a:gd name="T16" fmla="*/ 70 w 179"/>
              <a:gd name="T17" fmla="*/ 141 h 179"/>
              <a:gd name="T18" fmla="*/ 71 w 179"/>
              <a:gd name="T19" fmla="*/ 141 h 179"/>
              <a:gd name="T20" fmla="*/ 106 w 179"/>
              <a:gd name="T21" fmla="*/ 132 h 179"/>
              <a:gd name="T22" fmla="*/ 149 w 179"/>
              <a:gd name="T23" fmla="*/ 175 h 179"/>
              <a:gd name="T24" fmla="*/ 149 w 179"/>
              <a:gd name="T25" fmla="*/ 175 h 179"/>
              <a:gd name="T26" fmla="*/ 150 w 179"/>
              <a:gd name="T27" fmla="*/ 176 h 179"/>
              <a:gd name="T28" fmla="*/ 162 w 179"/>
              <a:gd name="T29" fmla="*/ 176 h 179"/>
              <a:gd name="T30" fmla="*/ 176 w 179"/>
              <a:gd name="T31" fmla="*/ 162 h 179"/>
              <a:gd name="T32" fmla="*/ 176 w 179"/>
              <a:gd name="T33" fmla="*/ 150 h 179"/>
              <a:gd name="T34" fmla="*/ 108 w 179"/>
              <a:gd name="T35" fmla="*/ 108 h 179"/>
              <a:gd name="T36" fmla="*/ 71 w 179"/>
              <a:gd name="T37" fmla="*/ 123 h 179"/>
              <a:gd name="T38" fmla="*/ 70 w 179"/>
              <a:gd name="T39" fmla="*/ 123 h 179"/>
              <a:gd name="T40" fmla="*/ 18 w 179"/>
              <a:gd name="T41" fmla="*/ 70 h 179"/>
              <a:gd name="T42" fmla="*/ 33 w 179"/>
              <a:gd name="T43" fmla="*/ 33 h 179"/>
              <a:gd name="T44" fmla="*/ 70 w 179"/>
              <a:gd name="T45" fmla="*/ 18 h 179"/>
              <a:gd name="T46" fmla="*/ 71 w 179"/>
              <a:gd name="T47" fmla="*/ 18 h 179"/>
              <a:gd name="T48" fmla="*/ 108 w 179"/>
              <a:gd name="T49" fmla="*/ 34 h 179"/>
              <a:gd name="T50" fmla="*/ 123 w 179"/>
              <a:gd name="T51" fmla="*/ 71 h 179"/>
              <a:gd name="T52" fmla="*/ 108 w 179"/>
              <a:gd name="T53" fmla="*/ 108 h 179"/>
              <a:gd name="T54" fmla="*/ 82 w 179"/>
              <a:gd name="T55" fmla="*/ 33 h 179"/>
              <a:gd name="T56" fmla="*/ 61 w 179"/>
              <a:gd name="T57" fmla="*/ 33 h 179"/>
              <a:gd name="T58" fmla="*/ 61 w 179"/>
              <a:gd name="T59" fmla="*/ 58 h 179"/>
              <a:gd name="T60" fmla="*/ 36 w 179"/>
              <a:gd name="T61" fmla="*/ 58 h 179"/>
              <a:gd name="T62" fmla="*/ 36 w 179"/>
              <a:gd name="T63" fmla="*/ 80 h 179"/>
              <a:gd name="T64" fmla="*/ 61 w 179"/>
              <a:gd name="T65" fmla="*/ 80 h 179"/>
              <a:gd name="T66" fmla="*/ 61 w 179"/>
              <a:gd name="T67" fmla="*/ 104 h 179"/>
              <a:gd name="T68" fmla="*/ 82 w 179"/>
              <a:gd name="T69" fmla="*/ 104 h 179"/>
              <a:gd name="T70" fmla="*/ 82 w 179"/>
              <a:gd name="T71" fmla="*/ 80 h 179"/>
              <a:gd name="T72" fmla="*/ 107 w 179"/>
              <a:gd name="T73" fmla="*/ 80 h 179"/>
              <a:gd name="T74" fmla="*/ 107 w 179"/>
              <a:gd name="T75" fmla="*/ 58 h 179"/>
              <a:gd name="T76" fmla="*/ 82 w 179"/>
              <a:gd name="T77" fmla="*/ 58 h 179"/>
              <a:gd name="T78" fmla="*/ 82 w 179"/>
              <a:gd name="T79" fmla="*/ 33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9" name="Freeform 58"/>
          <p:cNvSpPr>
            <a:spLocks noEditPoints="1"/>
          </p:cNvSpPr>
          <p:nvPr/>
        </p:nvSpPr>
        <p:spPr bwMode="auto">
          <a:xfrm>
            <a:off x="4741333" y="3759200"/>
            <a:ext cx="539751" cy="539751"/>
          </a:xfrm>
          <a:custGeom>
            <a:avLst/>
            <a:gdLst>
              <a:gd name="T0" fmla="*/ 176 w 179"/>
              <a:gd name="T1" fmla="*/ 150 h 179"/>
              <a:gd name="T2" fmla="*/ 175 w 179"/>
              <a:gd name="T3" fmla="*/ 149 h 179"/>
              <a:gd name="T4" fmla="*/ 175 w 179"/>
              <a:gd name="T5" fmla="*/ 149 h 179"/>
              <a:gd name="T6" fmla="*/ 132 w 179"/>
              <a:gd name="T7" fmla="*/ 106 h 179"/>
              <a:gd name="T8" fmla="*/ 141 w 179"/>
              <a:gd name="T9" fmla="*/ 71 h 179"/>
              <a:gd name="T10" fmla="*/ 71 w 179"/>
              <a:gd name="T11" fmla="*/ 0 h 179"/>
              <a:gd name="T12" fmla="*/ 70 w 179"/>
              <a:gd name="T13" fmla="*/ 0 h 179"/>
              <a:gd name="T14" fmla="*/ 0 w 179"/>
              <a:gd name="T15" fmla="*/ 70 h 179"/>
              <a:gd name="T16" fmla="*/ 70 w 179"/>
              <a:gd name="T17" fmla="*/ 141 h 179"/>
              <a:gd name="T18" fmla="*/ 71 w 179"/>
              <a:gd name="T19" fmla="*/ 141 h 179"/>
              <a:gd name="T20" fmla="*/ 106 w 179"/>
              <a:gd name="T21" fmla="*/ 132 h 179"/>
              <a:gd name="T22" fmla="*/ 149 w 179"/>
              <a:gd name="T23" fmla="*/ 175 h 179"/>
              <a:gd name="T24" fmla="*/ 149 w 179"/>
              <a:gd name="T25" fmla="*/ 175 h 179"/>
              <a:gd name="T26" fmla="*/ 150 w 179"/>
              <a:gd name="T27" fmla="*/ 176 h 179"/>
              <a:gd name="T28" fmla="*/ 162 w 179"/>
              <a:gd name="T29" fmla="*/ 176 h 179"/>
              <a:gd name="T30" fmla="*/ 176 w 179"/>
              <a:gd name="T31" fmla="*/ 162 h 179"/>
              <a:gd name="T32" fmla="*/ 176 w 179"/>
              <a:gd name="T33" fmla="*/ 150 h 179"/>
              <a:gd name="T34" fmla="*/ 108 w 179"/>
              <a:gd name="T35" fmla="*/ 108 h 179"/>
              <a:gd name="T36" fmla="*/ 71 w 179"/>
              <a:gd name="T37" fmla="*/ 123 h 179"/>
              <a:gd name="T38" fmla="*/ 70 w 179"/>
              <a:gd name="T39" fmla="*/ 123 h 179"/>
              <a:gd name="T40" fmla="*/ 18 w 179"/>
              <a:gd name="T41" fmla="*/ 70 h 179"/>
              <a:gd name="T42" fmla="*/ 70 w 179"/>
              <a:gd name="T43" fmla="*/ 18 h 179"/>
              <a:gd name="T44" fmla="*/ 71 w 179"/>
              <a:gd name="T45" fmla="*/ 18 h 179"/>
              <a:gd name="T46" fmla="*/ 108 w 179"/>
              <a:gd name="T47" fmla="*/ 34 h 179"/>
              <a:gd name="T48" fmla="*/ 123 w 179"/>
              <a:gd name="T49" fmla="*/ 71 h 179"/>
              <a:gd name="T50" fmla="*/ 108 w 179"/>
              <a:gd name="T51" fmla="*/ 108 h 179"/>
              <a:gd name="T52" fmla="*/ 36 w 179"/>
              <a:gd name="T53" fmla="*/ 81 h 179"/>
              <a:gd name="T54" fmla="*/ 107 w 179"/>
              <a:gd name="T55" fmla="*/ 81 h 179"/>
              <a:gd name="T56" fmla="*/ 107 w 179"/>
              <a:gd name="T57" fmla="*/ 59 h 179"/>
              <a:gd name="T58" fmla="*/ 36 w 179"/>
              <a:gd name="T59" fmla="*/ 59 h 179"/>
              <a:gd name="T60" fmla="*/ 36 w 179"/>
              <a:gd name="T61" fmla="*/ 8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0" name="Freeform 59"/>
          <p:cNvSpPr/>
          <p:nvPr/>
        </p:nvSpPr>
        <p:spPr bwMode="auto">
          <a:xfrm>
            <a:off x="5717117" y="3750733"/>
            <a:ext cx="302683" cy="575733"/>
          </a:xfrm>
          <a:custGeom>
            <a:avLst/>
            <a:gdLst>
              <a:gd name="T0" fmla="*/ 71 w 101"/>
              <a:gd name="T1" fmla="*/ 88 h 191"/>
              <a:gd name="T2" fmla="*/ 63 w 101"/>
              <a:gd name="T3" fmla="*/ 86 h 191"/>
              <a:gd name="T4" fmla="*/ 58 w 101"/>
              <a:gd name="T5" fmla="*/ 76 h 191"/>
              <a:gd name="T6" fmla="*/ 55 w 101"/>
              <a:gd name="T7" fmla="*/ 73 h 191"/>
              <a:gd name="T8" fmla="*/ 44 w 101"/>
              <a:gd name="T9" fmla="*/ 70 h 191"/>
              <a:gd name="T10" fmla="*/ 43 w 101"/>
              <a:gd name="T11" fmla="*/ 70 h 191"/>
              <a:gd name="T12" fmla="*/ 43 w 101"/>
              <a:gd name="T13" fmla="*/ 70 h 191"/>
              <a:gd name="T14" fmla="*/ 42 w 101"/>
              <a:gd name="T15" fmla="*/ 69 h 191"/>
              <a:gd name="T16" fmla="*/ 43 w 101"/>
              <a:gd name="T17" fmla="*/ 69 h 191"/>
              <a:gd name="T18" fmla="*/ 39 w 101"/>
              <a:gd name="T19" fmla="*/ 13 h 191"/>
              <a:gd name="T20" fmla="*/ 23 w 101"/>
              <a:gd name="T21" fmla="*/ 12 h 191"/>
              <a:gd name="T22" fmla="*/ 22 w 101"/>
              <a:gd name="T23" fmla="*/ 90 h 191"/>
              <a:gd name="T24" fmla="*/ 21 w 101"/>
              <a:gd name="T25" fmla="*/ 94 h 191"/>
              <a:gd name="T26" fmla="*/ 15 w 101"/>
              <a:gd name="T27" fmla="*/ 96 h 191"/>
              <a:gd name="T28" fmla="*/ 0 w 101"/>
              <a:gd name="T29" fmla="*/ 111 h 191"/>
              <a:gd name="T30" fmla="*/ 11 w 101"/>
              <a:gd name="T31" fmla="*/ 163 h 191"/>
              <a:gd name="T32" fmla="*/ 18 w 101"/>
              <a:gd name="T33" fmla="*/ 171 h 191"/>
              <a:gd name="T34" fmla="*/ 27 w 101"/>
              <a:gd name="T35" fmla="*/ 191 h 191"/>
              <a:gd name="T36" fmla="*/ 89 w 101"/>
              <a:gd name="T37" fmla="*/ 191 h 191"/>
              <a:gd name="T38" fmla="*/ 86 w 101"/>
              <a:gd name="T39" fmla="*/ 181 h 191"/>
              <a:gd name="T40" fmla="*/ 86 w 101"/>
              <a:gd name="T41" fmla="*/ 171 h 191"/>
              <a:gd name="T42" fmla="*/ 94 w 101"/>
              <a:gd name="T43" fmla="*/ 148 h 191"/>
              <a:gd name="T44" fmla="*/ 97 w 101"/>
              <a:gd name="T45" fmla="*/ 120 h 191"/>
              <a:gd name="T46" fmla="*/ 91 w 101"/>
              <a:gd name="T47" fmla="*/ 115 h 191"/>
              <a:gd name="T48" fmla="*/ 82 w 101"/>
              <a:gd name="T49" fmla="*/ 98 h 191"/>
              <a:gd name="T50" fmla="*/ 71 w 101"/>
              <a:gd name="T51" fmla="*/ 88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1" name="Freeform 60"/>
          <p:cNvSpPr/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24 w 24"/>
              <a:gd name="T1" fmla="*/ 13 h 13"/>
              <a:gd name="T2" fmla="*/ 24 w 24"/>
              <a:gd name="T3" fmla="*/ 11 h 13"/>
              <a:gd name="T4" fmla="*/ 20 w 24"/>
              <a:gd name="T5" fmla="*/ 3 h 13"/>
              <a:gd name="T6" fmla="*/ 12 w 24"/>
              <a:gd name="T7" fmla="*/ 0 h 13"/>
              <a:gd name="T8" fmla="*/ 3 w 24"/>
              <a:gd name="T9" fmla="*/ 3 h 13"/>
              <a:gd name="T10" fmla="*/ 0 w 24"/>
              <a:gd name="T11" fmla="*/ 11 h 13"/>
              <a:gd name="T12" fmla="*/ 0 w 24"/>
              <a:gd name="T13" fmla="*/ 13 h 13"/>
              <a:gd name="T14" fmla="*/ 3 w 24"/>
              <a:gd name="T15" fmla="*/ 7 h 13"/>
              <a:gd name="T16" fmla="*/ 12 w 24"/>
              <a:gd name="T17" fmla="*/ 4 h 13"/>
              <a:gd name="T18" fmla="*/ 20 w 24"/>
              <a:gd name="T19" fmla="*/ 7 h 13"/>
              <a:gd name="T20" fmla="*/ 24 w 24"/>
              <a:gd name="T21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2" name="Freeform 61"/>
          <p:cNvSpPr/>
          <p:nvPr/>
        </p:nvSpPr>
        <p:spPr bwMode="auto">
          <a:xfrm>
            <a:off x="6481233" y="3746500"/>
            <a:ext cx="378884" cy="560917"/>
          </a:xfrm>
          <a:custGeom>
            <a:avLst/>
            <a:gdLst>
              <a:gd name="T0" fmla="*/ 95 w 126"/>
              <a:gd name="T1" fmla="*/ 82 h 186"/>
              <a:gd name="T2" fmla="*/ 95 w 126"/>
              <a:gd name="T3" fmla="*/ 82 h 186"/>
              <a:gd name="T4" fmla="*/ 91 w 126"/>
              <a:gd name="T5" fmla="*/ 81 h 186"/>
              <a:gd name="T6" fmla="*/ 89 w 126"/>
              <a:gd name="T7" fmla="*/ 76 h 186"/>
              <a:gd name="T8" fmla="*/ 87 w 126"/>
              <a:gd name="T9" fmla="*/ 74 h 186"/>
              <a:gd name="T10" fmla="*/ 75 w 126"/>
              <a:gd name="T11" fmla="*/ 66 h 186"/>
              <a:gd name="T12" fmla="*/ 70 w 126"/>
              <a:gd name="T13" fmla="*/ 66 h 186"/>
              <a:gd name="T14" fmla="*/ 70 w 126"/>
              <a:gd name="T15" fmla="*/ 66 h 186"/>
              <a:gd name="T16" fmla="*/ 70 w 126"/>
              <a:gd name="T17" fmla="*/ 65 h 186"/>
              <a:gd name="T18" fmla="*/ 65 w 126"/>
              <a:gd name="T19" fmla="*/ 9 h 186"/>
              <a:gd name="T20" fmla="*/ 57 w 126"/>
              <a:gd name="T21" fmla="*/ 1 h 186"/>
              <a:gd name="T22" fmla="*/ 49 w 126"/>
              <a:gd name="T23" fmla="*/ 9 h 186"/>
              <a:gd name="T24" fmla="*/ 50 w 126"/>
              <a:gd name="T25" fmla="*/ 87 h 186"/>
              <a:gd name="T26" fmla="*/ 50 w 126"/>
              <a:gd name="T27" fmla="*/ 90 h 186"/>
              <a:gd name="T28" fmla="*/ 45 w 126"/>
              <a:gd name="T29" fmla="*/ 99 h 186"/>
              <a:gd name="T30" fmla="*/ 42 w 126"/>
              <a:gd name="T31" fmla="*/ 100 h 186"/>
              <a:gd name="T32" fmla="*/ 31 w 126"/>
              <a:gd name="T33" fmla="*/ 95 h 186"/>
              <a:gd name="T34" fmla="*/ 23 w 126"/>
              <a:gd name="T35" fmla="*/ 78 h 186"/>
              <a:gd name="T36" fmla="*/ 19 w 126"/>
              <a:gd name="T37" fmla="*/ 70 h 186"/>
              <a:gd name="T38" fmla="*/ 3 w 126"/>
              <a:gd name="T39" fmla="*/ 63 h 186"/>
              <a:gd name="T40" fmla="*/ 1 w 126"/>
              <a:gd name="T41" fmla="*/ 70 h 186"/>
              <a:gd name="T42" fmla="*/ 5 w 126"/>
              <a:gd name="T43" fmla="*/ 79 h 186"/>
              <a:gd name="T44" fmla="*/ 7 w 126"/>
              <a:gd name="T45" fmla="*/ 87 h 186"/>
              <a:gd name="T46" fmla="*/ 8 w 126"/>
              <a:gd name="T47" fmla="*/ 95 h 186"/>
              <a:gd name="T48" fmla="*/ 10 w 126"/>
              <a:gd name="T49" fmla="*/ 101 h 186"/>
              <a:gd name="T50" fmla="*/ 15 w 126"/>
              <a:gd name="T51" fmla="*/ 114 h 186"/>
              <a:gd name="T52" fmla="*/ 23 w 126"/>
              <a:gd name="T53" fmla="*/ 137 h 186"/>
              <a:gd name="T54" fmla="*/ 41 w 126"/>
              <a:gd name="T55" fmla="*/ 160 h 186"/>
              <a:gd name="T56" fmla="*/ 47 w 126"/>
              <a:gd name="T57" fmla="*/ 169 h 186"/>
              <a:gd name="T58" fmla="*/ 47 w 126"/>
              <a:gd name="T59" fmla="*/ 185 h 186"/>
              <a:gd name="T60" fmla="*/ 112 w 126"/>
              <a:gd name="T61" fmla="*/ 185 h 186"/>
              <a:gd name="T62" fmla="*/ 112 w 126"/>
              <a:gd name="T63" fmla="*/ 171 h 186"/>
              <a:gd name="T64" fmla="*/ 112 w 126"/>
              <a:gd name="T65" fmla="*/ 171 h 186"/>
              <a:gd name="T66" fmla="*/ 116 w 126"/>
              <a:gd name="T67" fmla="*/ 161 h 186"/>
              <a:gd name="T68" fmla="*/ 119 w 126"/>
              <a:gd name="T69" fmla="*/ 153 h 186"/>
              <a:gd name="T70" fmla="*/ 124 w 126"/>
              <a:gd name="T71" fmla="*/ 131 h 186"/>
              <a:gd name="T72" fmla="*/ 125 w 126"/>
              <a:gd name="T73" fmla="*/ 127 h 186"/>
              <a:gd name="T74" fmla="*/ 117 w 126"/>
              <a:gd name="T75" fmla="*/ 109 h 186"/>
              <a:gd name="T76" fmla="*/ 117 w 126"/>
              <a:gd name="T77" fmla="*/ 108 h 186"/>
              <a:gd name="T78" fmla="*/ 110 w 126"/>
              <a:gd name="T79" fmla="*/ 94 h 186"/>
              <a:gd name="T80" fmla="*/ 95 w 126"/>
              <a:gd name="T81" fmla="*/ 8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3" name="Freeform 62"/>
          <p:cNvSpPr/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1 w 30"/>
              <a:gd name="T1" fmla="*/ 30 h 30"/>
              <a:gd name="T2" fmla="*/ 0 w 30"/>
              <a:gd name="T3" fmla="*/ 10 h 30"/>
              <a:gd name="T4" fmla="*/ 6 w 30"/>
              <a:gd name="T5" fmla="*/ 14 h 30"/>
              <a:gd name="T6" fmla="*/ 19 w 30"/>
              <a:gd name="T7" fmla="*/ 0 h 30"/>
              <a:gd name="T8" fmla="*/ 30 w 30"/>
              <a:gd name="T9" fmla="*/ 8 h 30"/>
              <a:gd name="T10" fmla="*/ 17 w 30"/>
              <a:gd name="T11" fmla="*/ 24 h 30"/>
              <a:gd name="T12" fmla="*/ 21 w 30"/>
              <a:gd name="T13" fmla="*/ 28 h 30"/>
              <a:gd name="T14" fmla="*/ 1 w 30"/>
              <a:gd name="T1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" name="Freeform 63"/>
          <p:cNvSpPr/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1 w 30"/>
              <a:gd name="T1" fmla="*/ 30 h 30"/>
              <a:gd name="T2" fmla="*/ 0 w 30"/>
              <a:gd name="T3" fmla="*/ 10 h 30"/>
              <a:gd name="T4" fmla="*/ 6 w 30"/>
              <a:gd name="T5" fmla="*/ 14 h 30"/>
              <a:gd name="T6" fmla="*/ 19 w 30"/>
              <a:gd name="T7" fmla="*/ 0 h 30"/>
              <a:gd name="T8" fmla="*/ 30 w 30"/>
              <a:gd name="T9" fmla="*/ 8 h 30"/>
              <a:gd name="T10" fmla="*/ 17 w 30"/>
              <a:gd name="T11" fmla="*/ 24 h 30"/>
              <a:gd name="T12" fmla="*/ 21 w 30"/>
              <a:gd name="T13" fmla="*/ 28 h 30"/>
              <a:gd name="T14" fmla="*/ 1 w 30"/>
              <a:gd name="T15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" name="Freeform 64"/>
          <p:cNvSpPr/>
          <p:nvPr/>
        </p:nvSpPr>
        <p:spPr bwMode="auto">
          <a:xfrm>
            <a:off x="6502400" y="3858684"/>
            <a:ext cx="63500" cy="65616"/>
          </a:xfrm>
          <a:custGeom>
            <a:avLst/>
            <a:gdLst>
              <a:gd name="T0" fmla="*/ 27 w 30"/>
              <a:gd name="T1" fmla="*/ 0 h 31"/>
              <a:gd name="T2" fmla="*/ 30 w 30"/>
              <a:gd name="T3" fmla="*/ 20 h 31"/>
              <a:gd name="T4" fmla="*/ 24 w 30"/>
              <a:gd name="T5" fmla="*/ 16 h 31"/>
              <a:gd name="T6" fmla="*/ 11 w 30"/>
              <a:gd name="T7" fmla="*/ 31 h 31"/>
              <a:gd name="T8" fmla="*/ 0 w 30"/>
              <a:gd name="T9" fmla="*/ 22 h 31"/>
              <a:gd name="T10" fmla="*/ 13 w 30"/>
              <a:gd name="T11" fmla="*/ 7 h 31"/>
              <a:gd name="T12" fmla="*/ 7 w 30"/>
              <a:gd name="T13" fmla="*/ 3 h 31"/>
              <a:gd name="T14" fmla="*/ 27 w 30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" name="Freeform 65"/>
          <p:cNvSpPr/>
          <p:nvPr/>
        </p:nvSpPr>
        <p:spPr bwMode="auto">
          <a:xfrm>
            <a:off x="6502400" y="3858684"/>
            <a:ext cx="63500" cy="65616"/>
          </a:xfrm>
          <a:custGeom>
            <a:avLst/>
            <a:gdLst>
              <a:gd name="T0" fmla="*/ 27 w 30"/>
              <a:gd name="T1" fmla="*/ 0 h 31"/>
              <a:gd name="T2" fmla="*/ 30 w 30"/>
              <a:gd name="T3" fmla="*/ 20 h 31"/>
              <a:gd name="T4" fmla="*/ 24 w 30"/>
              <a:gd name="T5" fmla="*/ 16 h 31"/>
              <a:gd name="T6" fmla="*/ 11 w 30"/>
              <a:gd name="T7" fmla="*/ 31 h 31"/>
              <a:gd name="T8" fmla="*/ 0 w 30"/>
              <a:gd name="T9" fmla="*/ 22 h 31"/>
              <a:gd name="T10" fmla="*/ 13 w 30"/>
              <a:gd name="T11" fmla="*/ 7 h 31"/>
              <a:gd name="T12" fmla="*/ 7 w 30"/>
              <a:gd name="T13" fmla="*/ 3 h 31"/>
              <a:gd name="T14" fmla="*/ 27 w 30"/>
              <a:gd name="T1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" name="Freeform 66"/>
          <p:cNvSpPr/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71 w 71"/>
              <a:gd name="T1" fmla="*/ 43 h 45"/>
              <a:gd name="T2" fmla="*/ 70 w 71"/>
              <a:gd name="T3" fmla="*/ 45 h 45"/>
              <a:gd name="T4" fmla="*/ 1 w 71"/>
              <a:gd name="T5" fmla="*/ 45 h 45"/>
              <a:gd name="T6" fmla="*/ 0 w 71"/>
              <a:gd name="T7" fmla="*/ 43 h 45"/>
              <a:gd name="T8" fmla="*/ 0 w 71"/>
              <a:gd name="T9" fmla="*/ 1 h 45"/>
              <a:gd name="T10" fmla="*/ 1 w 71"/>
              <a:gd name="T11" fmla="*/ 0 h 45"/>
              <a:gd name="T12" fmla="*/ 70 w 71"/>
              <a:gd name="T13" fmla="*/ 0 h 45"/>
              <a:gd name="T14" fmla="*/ 71 w 71"/>
              <a:gd name="T15" fmla="*/ 1 h 45"/>
              <a:gd name="T16" fmla="*/ 71 w 71"/>
              <a:gd name="T17" fmla="*/ 4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" name="Freeform 69"/>
          <p:cNvSpPr/>
          <p:nvPr/>
        </p:nvSpPr>
        <p:spPr bwMode="auto">
          <a:xfrm>
            <a:off x="7387167" y="3795184"/>
            <a:ext cx="433917" cy="512233"/>
          </a:xfrm>
          <a:custGeom>
            <a:avLst/>
            <a:gdLst>
              <a:gd name="T0" fmla="*/ 48 w 144"/>
              <a:gd name="T1" fmla="*/ 117 h 170"/>
              <a:gd name="T2" fmla="*/ 55 w 144"/>
              <a:gd name="T3" fmla="*/ 130 h 170"/>
              <a:gd name="T4" fmla="*/ 61 w 144"/>
              <a:gd name="T5" fmla="*/ 136 h 170"/>
              <a:gd name="T6" fmla="*/ 70 w 144"/>
              <a:gd name="T7" fmla="*/ 144 h 170"/>
              <a:gd name="T8" fmla="*/ 77 w 144"/>
              <a:gd name="T9" fmla="*/ 151 h 170"/>
              <a:gd name="T10" fmla="*/ 82 w 144"/>
              <a:gd name="T11" fmla="*/ 166 h 170"/>
              <a:gd name="T12" fmla="*/ 82 w 144"/>
              <a:gd name="T13" fmla="*/ 169 h 170"/>
              <a:gd name="T14" fmla="*/ 89 w 144"/>
              <a:gd name="T15" fmla="*/ 170 h 170"/>
              <a:gd name="T16" fmla="*/ 100 w 144"/>
              <a:gd name="T17" fmla="*/ 170 h 170"/>
              <a:gd name="T18" fmla="*/ 144 w 144"/>
              <a:gd name="T19" fmla="*/ 170 h 170"/>
              <a:gd name="T20" fmla="*/ 141 w 144"/>
              <a:gd name="T21" fmla="*/ 164 h 170"/>
              <a:gd name="T22" fmla="*/ 137 w 144"/>
              <a:gd name="T23" fmla="*/ 156 h 170"/>
              <a:gd name="T24" fmla="*/ 135 w 144"/>
              <a:gd name="T25" fmla="*/ 151 h 170"/>
              <a:gd name="T26" fmla="*/ 132 w 144"/>
              <a:gd name="T27" fmla="*/ 143 h 170"/>
              <a:gd name="T28" fmla="*/ 131 w 144"/>
              <a:gd name="T29" fmla="*/ 137 h 170"/>
              <a:gd name="T30" fmla="*/ 130 w 144"/>
              <a:gd name="T31" fmla="*/ 124 h 170"/>
              <a:gd name="T32" fmla="*/ 129 w 144"/>
              <a:gd name="T33" fmla="*/ 99 h 170"/>
              <a:gd name="T34" fmla="*/ 124 w 144"/>
              <a:gd name="T35" fmla="*/ 74 h 170"/>
              <a:gd name="T36" fmla="*/ 125 w 144"/>
              <a:gd name="T37" fmla="*/ 54 h 170"/>
              <a:gd name="T38" fmla="*/ 118 w 144"/>
              <a:gd name="T39" fmla="*/ 45 h 170"/>
              <a:gd name="T40" fmla="*/ 115 w 144"/>
              <a:gd name="T41" fmla="*/ 43 h 170"/>
              <a:gd name="T42" fmla="*/ 110 w 144"/>
              <a:gd name="T43" fmla="*/ 40 h 170"/>
              <a:gd name="T44" fmla="*/ 98 w 144"/>
              <a:gd name="T45" fmla="*/ 31 h 170"/>
              <a:gd name="T46" fmla="*/ 85 w 144"/>
              <a:gd name="T47" fmla="*/ 18 h 170"/>
              <a:gd name="T48" fmla="*/ 81 w 144"/>
              <a:gd name="T49" fmla="*/ 12 h 170"/>
              <a:gd name="T50" fmla="*/ 63 w 144"/>
              <a:gd name="T51" fmla="*/ 3 h 170"/>
              <a:gd name="T52" fmla="*/ 53 w 144"/>
              <a:gd name="T53" fmla="*/ 3 h 170"/>
              <a:gd name="T54" fmla="*/ 33 w 144"/>
              <a:gd name="T55" fmla="*/ 0 h 170"/>
              <a:gd name="T56" fmla="*/ 25 w 144"/>
              <a:gd name="T57" fmla="*/ 3 h 170"/>
              <a:gd name="T58" fmla="*/ 14 w 144"/>
              <a:gd name="T59" fmla="*/ 7 h 170"/>
              <a:gd name="T60" fmla="*/ 13 w 144"/>
              <a:gd name="T61" fmla="*/ 18 h 170"/>
              <a:gd name="T62" fmla="*/ 26 w 144"/>
              <a:gd name="T63" fmla="*/ 21 h 170"/>
              <a:gd name="T64" fmla="*/ 34 w 144"/>
              <a:gd name="T65" fmla="*/ 24 h 170"/>
              <a:gd name="T66" fmla="*/ 38 w 144"/>
              <a:gd name="T67" fmla="*/ 28 h 170"/>
              <a:gd name="T68" fmla="*/ 50 w 144"/>
              <a:gd name="T69" fmla="*/ 41 h 170"/>
              <a:gd name="T70" fmla="*/ 58 w 144"/>
              <a:gd name="T71" fmla="*/ 49 h 170"/>
              <a:gd name="T72" fmla="*/ 65 w 144"/>
              <a:gd name="T73" fmla="*/ 65 h 170"/>
              <a:gd name="T74" fmla="*/ 55 w 144"/>
              <a:gd name="T75" fmla="*/ 87 h 170"/>
              <a:gd name="T76" fmla="*/ 40 w 144"/>
              <a:gd name="T77" fmla="*/ 83 h 170"/>
              <a:gd name="T78" fmla="*/ 26 w 144"/>
              <a:gd name="T79" fmla="*/ 74 h 170"/>
              <a:gd name="T80" fmla="*/ 4 w 144"/>
              <a:gd name="T81" fmla="*/ 71 h 170"/>
              <a:gd name="T82" fmla="*/ 3 w 144"/>
              <a:gd name="T83" fmla="*/ 80 h 170"/>
              <a:gd name="T84" fmla="*/ 11 w 144"/>
              <a:gd name="T85" fmla="*/ 86 h 170"/>
              <a:gd name="T86" fmla="*/ 27 w 144"/>
              <a:gd name="T87" fmla="*/ 101 h 170"/>
              <a:gd name="T88" fmla="*/ 37 w 144"/>
              <a:gd name="T89" fmla="*/ 107 h 170"/>
              <a:gd name="T90" fmla="*/ 46 w 144"/>
              <a:gd name="T91" fmla="*/ 115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" name="Freeform 70"/>
          <p:cNvSpPr/>
          <p:nvPr/>
        </p:nvSpPr>
        <p:spPr bwMode="auto">
          <a:xfrm>
            <a:off x="8191500" y="3746500"/>
            <a:ext cx="378884" cy="560917"/>
          </a:xfrm>
          <a:custGeom>
            <a:avLst/>
            <a:gdLst>
              <a:gd name="T0" fmla="*/ 95 w 126"/>
              <a:gd name="T1" fmla="*/ 82 h 186"/>
              <a:gd name="T2" fmla="*/ 95 w 126"/>
              <a:gd name="T3" fmla="*/ 82 h 186"/>
              <a:gd name="T4" fmla="*/ 91 w 126"/>
              <a:gd name="T5" fmla="*/ 81 h 186"/>
              <a:gd name="T6" fmla="*/ 89 w 126"/>
              <a:gd name="T7" fmla="*/ 76 h 186"/>
              <a:gd name="T8" fmla="*/ 87 w 126"/>
              <a:gd name="T9" fmla="*/ 74 h 186"/>
              <a:gd name="T10" fmla="*/ 75 w 126"/>
              <a:gd name="T11" fmla="*/ 66 h 186"/>
              <a:gd name="T12" fmla="*/ 70 w 126"/>
              <a:gd name="T13" fmla="*/ 66 h 186"/>
              <a:gd name="T14" fmla="*/ 70 w 126"/>
              <a:gd name="T15" fmla="*/ 66 h 186"/>
              <a:gd name="T16" fmla="*/ 70 w 126"/>
              <a:gd name="T17" fmla="*/ 65 h 186"/>
              <a:gd name="T18" fmla="*/ 65 w 126"/>
              <a:gd name="T19" fmla="*/ 9 h 186"/>
              <a:gd name="T20" fmla="*/ 57 w 126"/>
              <a:gd name="T21" fmla="*/ 1 h 186"/>
              <a:gd name="T22" fmla="*/ 49 w 126"/>
              <a:gd name="T23" fmla="*/ 9 h 186"/>
              <a:gd name="T24" fmla="*/ 50 w 126"/>
              <a:gd name="T25" fmla="*/ 87 h 186"/>
              <a:gd name="T26" fmla="*/ 50 w 126"/>
              <a:gd name="T27" fmla="*/ 90 h 186"/>
              <a:gd name="T28" fmla="*/ 45 w 126"/>
              <a:gd name="T29" fmla="*/ 99 h 186"/>
              <a:gd name="T30" fmla="*/ 42 w 126"/>
              <a:gd name="T31" fmla="*/ 100 h 186"/>
              <a:gd name="T32" fmla="*/ 31 w 126"/>
              <a:gd name="T33" fmla="*/ 95 h 186"/>
              <a:gd name="T34" fmla="*/ 23 w 126"/>
              <a:gd name="T35" fmla="*/ 78 h 186"/>
              <a:gd name="T36" fmla="*/ 19 w 126"/>
              <a:gd name="T37" fmla="*/ 70 h 186"/>
              <a:gd name="T38" fmla="*/ 3 w 126"/>
              <a:gd name="T39" fmla="*/ 63 h 186"/>
              <a:gd name="T40" fmla="*/ 1 w 126"/>
              <a:gd name="T41" fmla="*/ 70 h 186"/>
              <a:gd name="T42" fmla="*/ 5 w 126"/>
              <a:gd name="T43" fmla="*/ 79 h 186"/>
              <a:gd name="T44" fmla="*/ 7 w 126"/>
              <a:gd name="T45" fmla="*/ 87 h 186"/>
              <a:gd name="T46" fmla="*/ 8 w 126"/>
              <a:gd name="T47" fmla="*/ 95 h 186"/>
              <a:gd name="T48" fmla="*/ 10 w 126"/>
              <a:gd name="T49" fmla="*/ 101 h 186"/>
              <a:gd name="T50" fmla="*/ 15 w 126"/>
              <a:gd name="T51" fmla="*/ 114 h 186"/>
              <a:gd name="T52" fmla="*/ 23 w 126"/>
              <a:gd name="T53" fmla="*/ 137 h 186"/>
              <a:gd name="T54" fmla="*/ 41 w 126"/>
              <a:gd name="T55" fmla="*/ 160 h 186"/>
              <a:gd name="T56" fmla="*/ 47 w 126"/>
              <a:gd name="T57" fmla="*/ 169 h 186"/>
              <a:gd name="T58" fmla="*/ 47 w 126"/>
              <a:gd name="T59" fmla="*/ 185 h 186"/>
              <a:gd name="T60" fmla="*/ 112 w 126"/>
              <a:gd name="T61" fmla="*/ 185 h 186"/>
              <a:gd name="T62" fmla="*/ 112 w 126"/>
              <a:gd name="T63" fmla="*/ 171 h 186"/>
              <a:gd name="T64" fmla="*/ 112 w 126"/>
              <a:gd name="T65" fmla="*/ 171 h 186"/>
              <a:gd name="T66" fmla="*/ 116 w 126"/>
              <a:gd name="T67" fmla="*/ 161 h 186"/>
              <a:gd name="T68" fmla="*/ 119 w 126"/>
              <a:gd name="T69" fmla="*/ 153 h 186"/>
              <a:gd name="T70" fmla="*/ 124 w 126"/>
              <a:gd name="T71" fmla="*/ 131 h 186"/>
              <a:gd name="T72" fmla="*/ 125 w 126"/>
              <a:gd name="T73" fmla="*/ 127 h 186"/>
              <a:gd name="T74" fmla="*/ 117 w 126"/>
              <a:gd name="T75" fmla="*/ 109 h 186"/>
              <a:gd name="T76" fmla="*/ 117 w 126"/>
              <a:gd name="T77" fmla="*/ 108 h 186"/>
              <a:gd name="T78" fmla="*/ 110 w 126"/>
              <a:gd name="T79" fmla="*/ 94 h 186"/>
              <a:gd name="T80" fmla="*/ 95 w 126"/>
              <a:gd name="T81" fmla="*/ 82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" name="Freeform 71"/>
          <p:cNvSpPr/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50 w 58"/>
              <a:gd name="T1" fmla="*/ 8 h 57"/>
              <a:gd name="T2" fmla="*/ 29 w 58"/>
              <a:gd name="T3" fmla="*/ 0 h 57"/>
              <a:gd name="T4" fmla="*/ 9 w 58"/>
              <a:gd name="T5" fmla="*/ 8 h 57"/>
              <a:gd name="T6" fmla="*/ 0 w 58"/>
              <a:gd name="T7" fmla="*/ 29 h 57"/>
              <a:gd name="T8" fmla="*/ 9 w 58"/>
              <a:gd name="T9" fmla="*/ 49 h 57"/>
              <a:gd name="T10" fmla="*/ 24 w 58"/>
              <a:gd name="T11" fmla="*/ 57 h 57"/>
              <a:gd name="T12" fmla="*/ 23 w 58"/>
              <a:gd name="T13" fmla="*/ 50 h 57"/>
              <a:gd name="T14" fmla="*/ 13 w 58"/>
              <a:gd name="T15" fmla="*/ 44 h 57"/>
              <a:gd name="T16" fmla="*/ 7 w 58"/>
              <a:gd name="T17" fmla="*/ 29 h 57"/>
              <a:gd name="T18" fmla="*/ 13 w 58"/>
              <a:gd name="T19" fmla="*/ 13 h 57"/>
              <a:gd name="T20" fmla="*/ 13 w 58"/>
              <a:gd name="T21" fmla="*/ 13 h 57"/>
              <a:gd name="T22" fmla="*/ 29 w 58"/>
              <a:gd name="T23" fmla="*/ 6 h 57"/>
              <a:gd name="T24" fmla="*/ 45 w 58"/>
              <a:gd name="T25" fmla="*/ 13 h 57"/>
              <a:gd name="T26" fmla="*/ 51 w 58"/>
              <a:gd name="T27" fmla="*/ 29 h 57"/>
              <a:gd name="T28" fmla="*/ 45 w 58"/>
              <a:gd name="T29" fmla="*/ 44 h 57"/>
              <a:gd name="T30" fmla="*/ 47 w 58"/>
              <a:gd name="T31" fmla="*/ 51 h 57"/>
              <a:gd name="T32" fmla="*/ 50 w 58"/>
              <a:gd name="T33" fmla="*/ 49 h 57"/>
              <a:gd name="T34" fmla="*/ 50 w 58"/>
              <a:gd name="T35" fmla="*/ 49 h 57"/>
              <a:gd name="T36" fmla="*/ 58 w 58"/>
              <a:gd name="T37" fmla="*/ 29 h 57"/>
              <a:gd name="T38" fmla="*/ 50 w 58"/>
              <a:gd name="T39" fmla="*/ 8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" name="Freeform 72"/>
          <p:cNvSpPr/>
          <p:nvPr/>
        </p:nvSpPr>
        <p:spPr bwMode="auto">
          <a:xfrm>
            <a:off x="9057217" y="3757084"/>
            <a:ext cx="404283" cy="554567"/>
          </a:xfrm>
          <a:custGeom>
            <a:avLst/>
            <a:gdLst>
              <a:gd name="T0" fmla="*/ 96 w 134"/>
              <a:gd name="T1" fmla="*/ 75 h 184"/>
              <a:gd name="T2" fmla="*/ 96 w 134"/>
              <a:gd name="T3" fmla="*/ 74 h 184"/>
              <a:gd name="T4" fmla="*/ 92 w 134"/>
              <a:gd name="T5" fmla="*/ 74 h 184"/>
              <a:gd name="T6" fmla="*/ 89 w 134"/>
              <a:gd name="T7" fmla="*/ 69 h 184"/>
              <a:gd name="T8" fmla="*/ 87 w 134"/>
              <a:gd name="T9" fmla="*/ 67 h 184"/>
              <a:gd name="T10" fmla="*/ 73 w 134"/>
              <a:gd name="T11" fmla="*/ 62 h 184"/>
              <a:gd name="T12" fmla="*/ 69 w 134"/>
              <a:gd name="T13" fmla="*/ 63 h 184"/>
              <a:gd name="T14" fmla="*/ 68 w 134"/>
              <a:gd name="T15" fmla="*/ 63 h 184"/>
              <a:gd name="T16" fmla="*/ 68 w 134"/>
              <a:gd name="T17" fmla="*/ 63 h 184"/>
              <a:gd name="T18" fmla="*/ 54 w 134"/>
              <a:gd name="T19" fmla="*/ 7 h 184"/>
              <a:gd name="T20" fmla="*/ 44 w 134"/>
              <a:gd name="T21" fmla="*/ 1 h 184"/>
              <a:gd name="T22" fmla="*/ 38 w 134"/>
              <a:gd name="T23" fmla="*/ 10 h 184"/>
              <a:gd name="T24" fmla="*/ 53 w 134"/>
              <a:gd name="T25" fmla="*/ 88 h 184"/>
              <a:gd name="T26" fmla="*/ 53 w 134"/>
              <a:gd name="T27" fmla="*/ 90 h 184"/>
              <a:gd name="T28" fmla="*/ 49 w 134"/>
              <a:gd name="T29" fmla="*/ 100 h 184"/>
              <a:gd name="T30" fmla="*/ 47 w 134"/>
              <a:gd name="T31" fmla="*/ 101 h 184"/>
              <a:gd name="T32" fmla="*/ 35 w 134"/>
              <a:gd name="T33" fmla="*/ 98 h 184"/>
              <a:gd name="T34" fmla="*/ 25 w 134"/>
              <a:gd name="T35" fmla="*/ 83 h 184"/>
              <a:gd name="T36" fmla="*/ 19 w 134"/>
              <a:gd name="T37" fmla="*/ 75 h 184"/>
              <a:gd name="T38" fmla="*/ 3 w 134"/>
              <a:gd name="T39" fmla="*/ 72 h 184"/>
              <a:gd name="T40" fmla="*/ 1 w 134"/>
              <a:gd name="T41" fmla="*/ 79 h 184"/>
              <a:gd name="T42" fmla="*/ 7 w 134"/>
              <a:gd name="T43" fmla="*/ 87 h 184"/>
              <a:gd name="T44" fmla="*/ 10 w 134"/>
              <a:gd name="T45" fmla="*/ 95 h 184"/>
              <a:gd name="T46" fmla="*/ 12 w 134"/>
              <a:gd name="T47" fmla="*/ 102 h 184"/>
              <a:gd name="T48" fmla="*/ 16 w 134"/>
              <a:gd name="T49" fmla="*/ 108 h 184"/>
              <a:gd name="T50" fmla="*/ 23 w 134"/>
              <a:gd name="T51" fmla="*/ 120 h 184"/>
              <a:gd name="T52" fmla="*/ 35 w 134"/>
              <a:gd name="T53" fmla="*/ 141 h 184"/>
              <a:gd name="T54" fmla="*/ 56 w 134"/>
              <a:gd name="T55" fmla="*/ 161 h 184"/>
              <a:gd name="T56" fmla="*/ 64 w 134"/>
              <a:gd name="T57" fmla="*/ 168 h 184"/>
              <a:gd name="T58" fmla="*/ 67 w 134"/>
              <a:gd name="T59" fmla="*/ 184 h 184"/>
              <a:gd name="T60" fmla="*/ 131 w 134"/>
              <a:gd name="T61" fmla="*/ 173 h 184"/>
              <a:gd name="T62" fmla="*/ 128 w 134"/>
              <a:gd name="T63" fmla="*/ 160 h 184"/>
              <a:gd name="T64" fmla="*/ 128 w 134"/>
              <a:gd name="T65" fmla="*/ 159 h 184"/>
              <a:gd name="T66" fmla="*/ 131 w 134"/>
              <a:gd name="T67" fmla="*/ 149 h 184"/>
              <a:gd name="T68" fmla="*/ 132 w 134"/>
              <a:gd name="T69" fmla="*/ 140 h 184"/>
              <a:gd name="T70" fmla="*/ 133 w 134"/>
              <a:gd name="T71" fmla="*/ 118 h 184"/>
              <a:gd name="T72" fmla="*/ 134 w 134"/>
              <a:gd name="T73" fmla="*/ 114 h 184"/>
              <a:gd name="T74" fmla="*/ 122 w 134"/>
              <a:gd name="T75" fmla="*/ 97 h 184"/>
              <a:gd name="T76" fmla="*/ 122 w 134"/>
              <a:gd name="T77" fmla="*/ 97 h 184"/>
              <a:gd name="T78" fmla="*/ 113 w 134"/>
              <a:gd name="T79" fmla="*/ 83 h 184"/>
              <a:gd name="T80" fmla="*/ 96 w 134"/>
              <a:gd name="T81" fmla="*/ 75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" name="Freeform 73"/>
          <p:cNvSpPr/>
          <p:nvPr/>
        </p:nvSpPr>
        <p:spPr bwMode="auto">
          <a:xfrm>
            <a:off x="10020300" y="3744384"/>
            <a:ext cx="234951" cy="577849"/>
          </a:xfrm>
          <a:custGeom>
            <a:avLst/>
            <a:gdLst>
              <a:gd name="T0" fmla="*/ 45 w 78"/>
              <a:gd name="T1" fmla="*/ 11 h 192"/>
              <a:gd name="T2" fmla="*/ 34 w 78"/>
              <a:gd name="T3" fmla="*/ 73 h 192"/>
              <a:gd name="T4" fmla="*/ 30 w 78"/>
              <a:gd name="T5" fmla="*/ 74 h 192"/>
              <a:gd name="T6" fmla="*/ 22 w 78"/>
              <a:gd name="T7" fmla="*/ 17 h 192"/>
              <a:gd name="T8" fmla="*/ 6 w 78"/>
              <a:gd name="T9" fmla="*/ 18 h 192"/>
              <a:gd name="T10" fmla="*/ 10 w 78"/>
              <a:gd name="T11" fmla="*/ 83 h 192"/>
              <a:gd name="T12" fmla="*/ 8 w 78"/>
              <a:gd name="T13" fmla="*/ 95 h 192"/>
              <a:gd name="T14" fmla="*/ 0 w 78"/>
              <a:gd name="T15" fmla="*/ 107 h 192"/>
              <a:gd name="T16" fmla="*/ 0 w 78"/>
              <a:gd name="T17" fmla="*/ 116 h 192"/>
              <a:gd name="T18" fmla="*/ 3 w 78"/>
              <a:gd name="T19" fmla="*/ 143 h 192"/>
              <a:gd name="T20" fmla="*/ 12 w 78"/>
              <a:gd name="T21" fmla="*/ 168 h 192"/>
              <a:gd name="T22" fmla="*/ 14 w 78"/>
              <a:gd name="T23" fmla="*/ 192 h 192"/>
              <a:gd name="T24" fmla="*/ 73 w 78"/>
              <a:gd name="T25" fmla="*/ 192 h 192"/>
              <a:gd name="T26" fmla="*/ 69 w 78"/>
              <a:gd name="T27" fmla="*/ 173 h 192"/>
              <a:gd name="T28" fmla="*/ 78 w 78"/>
              <a:gd name="T29" fmla="*/ 148 h 192"/>
              <a:gd name="T30" fmla="*/ 78 w 78"/>
              <a:gd name="T31" fmla="*/ 102 h 192"/>
              <a:gd name="T32" fmla="*/ 68 w 78"/>
              <a:gd name="T33" fmla="*/ 91 h 192"/>
              <a:gd name="T34" fmla="*/ 56 w 78"/>
              <a:gd name="T35" fmla="*/ 76 h 192"/>
              <a:gd name="T36" fmla="*/ 55 w 78"/>
              <a:gd name="T37" fmla="*/ 76 h 192"/>
              <a:gd name="T38" fmla="*/ 60 w 78"/>
              <a:gd name="T39" fmla="*/ 15 h 192"/>
              <a:gd name="T40" fmla="*/ 45 w 78"/>
              <a:gd name="T41" fmla="*/ 11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" name="Freeform 74"/>
          <p:cNvSpPr/>
          <p:nvPr/>
        </p:nvSpPr>
        <p:spPr bwMode="auto">
          <a:xfrm>
            <a:off x="10773833" y="3731684"/>
            <a:ext cx="397933" cy="579967"/>
          </a:xfrm>
          <a:custGeom>
            <a:avLst/>
            <a:gdLst>
              <a:gd name="T0" fmla="*/ 93 w 132"/>
              <a:gd name="T1" fmla="*/ 19 h 192"/>
              <a:gd name="T2" fmla="*/ 84 w 132"/>
              <a:gd name="T3" fmla="*/ 75 h 192"/>
              <a:gd name="T4" fmla="*/ 84 w 132"/>
              <a:gd name="T5" fmla="*/ 77 h 192"/>
              <a:gd name="T6" fmla="*/ 81 w 132"/>
              <a:gd name="T7" fmla="*/ 80 h 192"/>
              <a:gd name="T8" fmla="*/ 80 w 132"/>
              <a:gd name="T9" fmla="*/ 77 h 192"/>
              <a:gd name="T10" fmla="*/ 79 w 132"/>
              <a:gd name="T11" fmla="*/ 14 h 192"/>
              <a:gd name="T12" fmla="*/ 62 w 132"/>
              <a:gd name="T13" fmla="*/ 12 h 192"/>
              <a:gd name="T14" fmla="*/ 61 w 132"/>
              <a:gd name="T15" fmla="*/ 76 h 192"/>
              <a:gd name="T16" fmla="*/ 58 w 132"/>
              <a:gd name="T17" fmla="*/ 75 h 192"/>
              <a:gd name="T18" fmla="*/ 50 w 132"/>
              <a:gd name="T19" fmla="*/ 27 h 192"/>
              <a:gd name="T20" fmla="*/ 35 w 132"/>
              <a:gd name="T21" fmla="*/ 29 h 192"/>
              <a:gd name="T22" fmla="*/ 40 w 132"/>
              <a:gd name="T23" fmla="*/ 79 h 192"/>
              <a:gd name="T24" fmla="*/ 35 w 132"/>
              <a:gd name="T25" fmla="*/ 100 h 192"/>
              <a:gd name="T26" fmla="*/ 35 w 132"/>
              <a:gd name="T27" fmla="*/ 101 h 192"/>
              <a:gd name="T28" fmla="*/ 31 w 132"/>
              <a:gd name="T29" fmla="*/ 97 h 192"/>
              <a:gd name="T30" fmla="*/ 31 w 132"/>
              <a:gd name="T31" fmla="*/ 97 h 192"/>
              <a:gd name="T32" fmla="*/ 30 w 132"/>
              <a:gd name="T33" fmla="*/ 97 h 192"/>
              <a:gd name="T34" fmla="*/ 30 w 132"/>
              <a:gd name="T35" fmla="*/ 97 h 192"/>
              <a:gd name="T36" fmla="*/ 25 w 132"/>
              <a:gd name="T37" fmla="*/ 84 h 192"/>
              <a:gd name="T38" fmla="*/ 17 w 132"/>
              <a:gd name="T39" fmla="*/ 68 h 192"/>
              <a:gd name="T40" fmla="*/ 4 w 132"/>
              <a:gd name="T41" fmla="*/ 65 h 192"/>
              <a:gd name="T42" fmla="*/ 2 w 132"/>
              <a:gd name="T43" fmla="*/ 66 h 192"/>
              <a:gd name="T44" fmla="*/ 0 w 132"/>
              <a:gd name="T45" fmla="*/ 70 h 192"/>
              <a:gd name="T46" fmla="*/ 3 w 132"/>
              <a:gd name="T47" fmla="*/ 78 h 192"/>
              <a:gd name="T48" fmla="*/ 7 w 132"/>
              <a:gd name="T49" fmla="*/ 96 h 192"/>
              <a:gd name="T50" fmla="*/ 9 w 132"/>
              <a:gd name="T51" fmla="*/ 101 h 192"/>
              <a:gd name="T52" fmla="*/ 12 w 132"/>
              <a:gd name="T53" fmla="*/ 110 h 192"/>
              <a:gd name="T54" fmla="*/ 15 w 132"/>
              <a:gd name="T55" fmla="*/ 118 h 192"/>
              <a:gd name="T56" fmla="*/ 15 w 132"/>
              <a:gd name="T57" fmla="*/ 118 h 192"/>
              <a:gd name="T58" fmla="*/ 15 w 132"/>
              <a:gd name="T59" fmla="*/ 119 h 192"/>
              <a:gd name="T60" fmla="*/ 15 w 132"/>
              <a:gd name="T61" fmla="*/ 119 h 192"/>
              <a:gd name="T62" fmla="*/ 17 w 132"/>
              <a:gd name="T63" fmla="*/ 123 h 192"/>
              <a:gd name="T64" fmla="*/ 17 w 132"/>
              <a:gd name="T65" fmla="*/ 123 h 192"/>
              <a:gd name="T66" fmla="*/ 17 w 132"/>
              <a:gd name="T67" fmla="*/ 124 h 192"/>
              <a:gd name="T68" fmla="*/ 17 w 132"/>
              <a:gd name="T69" fmla="*/ 124 h 192"/>
              <a:gd name="T70" fmla="*/ 18 w 132"/>
              <a:gd name="T71" fmla="*/ 128 h 192"/>
              <a:gd name="T72" fmla="*/ 29 w 132"/>
              <a:gd name="T73" fmla="*/ 153 h 192"/>
              <a:gd name="T74" fmla="*/ 47 w 132"/>
              <a:gd name="T75" fmla="*/ 178 h 192"/>
              <a:gd name="T76" fmla="*/ 47 w 132"/>
              <a:gd name="T77" fmla="*/ 192 h 192"/>
              <a:gd name="T78" fmla="*/ 100 w 132"/>
              <a:gd name="T79" fmla="*/ 192 h 192"/>
              <a:gd name="T80" fmla="*/ 100 w 132"/>
              <a:gd name="T81" fmla="*/ 179 h 192"/>
              <a:gd name="T82" fmla="*/ 106 w 132"/>
              <a:gd name="T83" fmla="*/ 168 h 192"/>
              <a:gd name="T84" fmla="*/ 119 w 132"/>
              <a:gd name="T85" fmla="*/ 114 h 192"/>
              <a:gd name="T86" fmla="*/ 130 w 132"/>
              <a:gd name="T87" fmla="*/ 43 h 192"/>
              <a:gd name="T88" fmla="*/ 115 w 132"/>
              <a:gd name="T89" fmla="*/ 40 h 192"/>
              <a:gd name="T90" fmla="*/ 105 w 132"/>
              <a:gd name="T91" fmla="*/ 85 h 192"/>
              <a:gd name="T92" fmla="*/ 104 w 132"/>
              <a:gd name="T93" fmla="*/ 87 h 192"/>
              <a:gd name="T94" fmla="*/ 104 w 132"/>
              <a:gd name="T95" fmla="*/ 87 h 192"/>
              <a:gd name="T96" fmla="*/ 103 w 132"/>
              <a:gd name="T97" fmla="*/ 87 h 192"/>
              <a:gd name="T98" fmla="*/ 101 w 132"/>
              <a:gd name="T99" fmla="*/ 82 h 192"/>
              <a:gd name="T100" fmla="*/ 107 w 132"/>
              <a:gd name="T101" fmla="*/ 22 h 192"/>
              <a:gd name="T102" fmla="*/ 93 w 132"/>
              <a:gd name="T103" fmla="*/ 19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" name="Freeform 75"/>
          <p:cNvSpPr>
            <a:spLocks noEditPoints="1"/>
          </p:cNvSpPr>
          <p:nvPr/>
        </p:nvSpPr>
        <p:spPr bwMode="auto">
          <a:xfrm>
            <a:off x="1579033" y="4599517"/>
            <a:ext cx="300567" cy="283633"/>
          </a:xfrm>
          <a:custGeom>
            <a:avLst/>
            <a:gdLst>
              <a:gd name="T0" fmla="*/ 43 w 100"/>
              <a:gd name="T1" fmla="*/ 35 h 94"/>
              <a:gd name="T2" fmla="*/ 26 w 100"/>
              <a:gd name="T3" fmla="*/ 44 h 94"/>
              <a:gd name="T4" fmla="*/ 43 w 100"/>
              <a:gd name="T5" fmla="*/ 58 h 94"/>
              <a:gd name="T6" fmla="*/ 49 w 100"/>
              <a:gd name="T7" fmla="*/ 57 h 94"/>
              <a:gd name="T8" fmla="*/ 63 w 100"/>
              <a:gd name="T9" fmla="*/ 61 h 94"/>
              <a:gd name="T10" fmla="*/ 64 w 100"/>
              <a:gd name="T11" fmla="*/ 55 h 94"/>
              <a:gd name="T12" fmla="*/ 43 w 100"/>
              <a:gd name="T13" fmla="*/ 35 h 94"/>
              <a:gd name="T14" fmla="*/ 83 w 100"/>
              <a:gd name="T15" fmla="*/ 38 h 94"/>
              <a:gd name="T16" fmla="*/ 83 w 100"/>
              <a:gd name="T17" fmla="*/ 16 h 94"/>
              <a:gd name="T18" fmla="*/ 59 w 100"/>
              <a:gd name="T19" fmla="*/ 16 h 94"/>
              <a:gd name="T20" fmla="*/ 43 w 100"/>
              <a:gd name="T21" fmla="*/ 0 h 94"/>
              <a:gd name="T22" fmla="*/ 26 w 100"/>
              <a:gd name="T23" fmla="*/ 16 h 94"/>
              <a:gd name="T24" fmla="*/ 3 w 100"/>
              <a:gd name="T25" fmla="*/ 16 h 94"/>
              <a:gd name="T26" fmla="*/ 3 w 100"/>
              <a:gd name="T27" fmla="*/ 40 h 94"/>
              <a:gd name="T28" fmla="*/ 0 w 100"/>
              <a:gd name="T29" fmla="*/ 42 h 94"/>
              <a:gd name="T30" fmla="*/ 14 w 100"/>
              <a:gd name="T31" fmla="*/ 41 h 94"/>
              <a:gd name="T32" fmla="*/ 43 w 100"/>
              <a:gd name="T33" fmla="*/ 23 h 94"/>
              <a:gd name="T34" fmla="*/ 76 w 100"/>
              <a:gd name="T35" fmla="*/ 55 h 94"/>
              <a:gd name="T36" fmla="*/ 73 w 100"/>
              <a:gd name="T37" fmla="*/ 69 h 94"/>
              <a:gd name="T38" fmla="*/ 78 w 100"/>
              <a:gd name="T39" fmla="*/ 85 h 94"/>
              <a:gd name="T40" fmla="*/ 76 w 100"/>
              <a:gd name="T41" fmla="*/ 94 h 94"/>
              <a:gd name="T42" fmla="*/ 84 w 100"/>
              <a:gd name="T43" fmla="*/ 94 h 94"/>
              <a:gd name="T44" fmla="*/ 84 w 100"/>
              <a:gd name="T45" fmla="*/ 71 h 94"/>
              <a:gd name="T46" fmla="*/ 100 w 100"/>
              <a:gd name="T47" fmla="*/ 55 h 94"/>
              <a:gd name="T48" fmla="*/ 83 w 100"/>
              <a:gd name="T49" fmla="*/ 38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" name="Freeform 76"/>
          <p:cNvSpPr/>
          <p:nvPr/>
        </p:nvSpPr>
        <p:spPr bwMode="auto">
          <a:xfrm>
            <a:off x="1301751" y="4739217"/>
            <a:ext cx="472016" cy="283633"/>
          </a:xfrm>
          <a:custGeom>
            <a:avLst/>
            <a:gdLst>
              <a:gd name="T0" fmla="*/ 130 w 157"/>
              <a:gd name="T1" fmla="*/ 22 h 94"/>
              <a:gd name="T2" fmla="*/ 124 w 157"/>
              <a:gd name="T3" fmla="*/ 23 h 94"/>
              <a:gd name="T4" fmla="*/ 101 w 157"/>
              <a:gd name="T5" fmla="*/ 8 h 94"/>
              <a:gd name="T6" fmla="*/ 87 w 157"/>
              <a:gd name="T7" fmla="*/ 12 h 94"/>
              <a:gd name="T8" fmla="*/ 64 w 157"/>
              <a:gd name="T9" fmla="*/ 0 h 94"/>
              <a:gd name="T10" fmla="*/ 38 w 157"/>
              <a:gd name="T11" fmla="*/ 24 h 94"/>
              <a:gd name="T12" fmla="*/ 27 w 157"/>
              <a:gd name="T13" fmla="*/ 22 h 94"/>
              <a:gd name="T14" fmla="*/ 0 w 157"/>
              <a:gd name="T15" fmla="*/ 48 h 94"/>
              <a:gd name="T16" fmla="*/ 27 w 157"/>
              <a:gd name="T17" fmla="*/ 74 h 94"/>
              <a:gd name="T18" fmla="*/ 29 w 157"/>
              <a:gd name="T19" fmla="*/ 74 h 94"/>
              <a:gd name="T20" fmla="*/ 54 w 157"/>
              <a:gd name="T21" fmla="*/ 90 h 94"/>
              <a:gd name="T22" fmla="*/ 75 w 157"/>
              <a:gd name="T23" fmla="*/ 80 h 94"/>
              <a:gd name="T24" fmla="*/ 98 w 157"/>
              <a:gd name="T25" fmla="*/ 94 h 94"/>
              <a:gd name="T26" fmla="*/ 125 w 157"/>
              <a:gd name="T27" fmla="*/ 74 h 94"/>
              <a:gd name="T28" fmla="*/ 130 w 157"/>
              <a:gd name="T29" fmla="*/ 74 h 94"/>
              <a:gd name="T30" fmla="*/ 157 w 157"/>
              <a:gd name="T31" fmla="*/ 48 h 94"/>
              <a:gd name="T32" fmla="*/ 130 w 157"/>
              <a:gd name="T33" fmla="*/ 2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" name="Freeform 77"/>
          <p:cNvSpPr/>
          <p:nvPr/>
        </p:nvSpPr>
        <p:spPr bwMode="auto">
          <a:xfrm>
            <a:off x="2230967" y="4582584"/>
            <a:ext cx="476251" cy="283633"/>
          </a:xfrm>
          <a:custGeom>
            <a:avLst/>
            <a:gdLst>
              <a:gd name="T0" fmla="*/ 131 w 158"/>
              <a:gd name="T1" fmla="*/ 22 h 94"/>
              <a:gd name="T2" fmla="*/ 125 w 158"/>
              <a:gd name="T3" fmla="*/ 22 h 94"/>
              <a:gd name="T4" fmla="*/ 101 w 158"/>
              <a:gd name="T5" fmla="*/ 8 h 94"/>
              <a:gd name="T6" fmla="*/ 87 w 158"/>
              <a:gd name="T7" fmla="*/ 12 h 94"/>
              <a:gd name="T8" fmla="*/ 65 w 158"/>
              <a:gd name="T9" fmla="*/ 0 h 94"/>
              <a:gd name="T10" fmla="*/ 38 w 158"/>
              <a:gd name="T11" fmla="*/ 24 h 94"/>
              <a:gd name="T12" fmla="*/ 27 w 158"/>
              <a:gd name="T13" fmla="*/ 21 h 94"/>
              <a:gd name="T14" fmla="*/ 0 w 158"/>
              <a:gd name="T15" fmla="*/ 47 h 94"/>
              <a:gd name="T16" fmla="*/ 27 w 158"/>
              <a:gd name="T17" fmla="*/ 74 h 94"/>
              <a:gd name="T18" fmla="*/ 29 w 158"/>
              <a:gd name="T19" fmla="*/ 73 h 94"/>
              <a:gd name="T20" fmla="*/ 54 w 158"/>
              <a:gd name="T21" fmla="*/ 90 h 94"/>
              <a:gd name="T22" fmla="*/ 75 w 158"/>
              <a:gd name="T23" fmla="*/ 80 h 94"/>
              <a:gd name="T24" fmla="*/ 99 w 158"/>
              <a:gd name="T25" fmla="*/ 94 h 94"/>
              <a:gd name="T26" fmla="*/ 125 w 158"/>
              <a:gd name="T27" fmla="*/ 73 h 94"/>
              <a:gd name="T28" fmla="*/ 131 w 158"/>
              <a:gd name="T29" fmla="*/ 74 h 94"/>
              <a:gd name="T30" fmla="*/ 158 w 158"/>
              <a:gd name="T31" fmla="*/ 48 h 94"/>
              <a:gd name="T32" fmla="*/ 131 w 158"/>
              <a:gd name="T33" fmla="*/ 2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" name="Freeform 78"/>
          <p:cNvSpPr/>
          <p:nvPr/>
        </p:nvSpPr>
        <p:spPr bwMode="auto">
          <a:xfrm>
            <a:off x="2237317" y="4883151"/>
            <a:ext cx="112183" cy="160867"/>
          </a:xfrm>
          <a:custGeom>
            <a:avLst/>
            <a:gdLst>
              <a:gd name="T0" fmla="*/ 11 w 37"/>
              <a:gd name="T1" fmla="*/ 50 h 53"/>
              <a:gd name="T2" fmla="*/ 3 w 37"/>
              <a:gd name="T3" fmla="*/ 52 h 53"/>
              <a:gd name="T4" fmla="*/ 3 w 37"/>
              <a:gd name="T5" fmla="*/ 52 h 53"/>
              <a:gd name="T6" fmla="*/ 1 w 37"/>
              <a:gd name="T7" fmla="*/ 44 h 53"/>
              <a:gd name="T8" fmla="*/ 27 w 37"/>
              <a:gd name="T9" fmla="*/ 3 h 53"/>
              <a:gd name="T10" fmla="*/ 34 w 37"/>
              <a:gd name="T11" fmla="*/ 1 h 53"/>
              <a:gd name="T12" fmla="*/ 34 w 37"/>
              <a:gd name="T13" fmla="*/ 1 h 53"/>
              <a:gd name="T14" fmla="*/ 36 w 37"/>
              <a:gd name="T15" fmla="*/ 8 h 53"/>
              <a:gd name="T16" fmla="*/ 11 w 37"/>
              <a:gd name="T17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" name="Freeform 79"/>
          <p:cNvSpPr/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10 w 37"/>
              <a:gd name="T1" fmla="*/ 50 h 53"/>
              <a:gd name="T2" fmla="*/ 3 w 37"/>
              <a:gd name="T3" fmla="*/ 52 h 53"/>
              <a:gd name="T4" fmla="*/ 3 w 37"/>
              <a:gd name="T5" fmla="*/ 52 h 53"/>
              <a:gd name="T6" fmla="*/ 1 w 37"/>
              <a:gd name="T7" fmla="*/ 44 h 53"/>
              <a:gd name="T8" fmla="*/ 27 w 37"/>
              <a:gd name="T9" fmla="*/ 3 h 53"/>
              <a:gd name="T10" fmla="*/ 34 w 37"/>
              <a:gd name="T11" fmla="*/ 1 h 53"/>
              <a:gd name="T12" fmla="*/ 34 w 37"/>
              <a:gd name="T13" fmla="*/ 1 h 53"/>
              <a:gd name="T14" fmla="*/ 36 w 37"/>
              <a:gd name="T15" fmla="*/ 8 h 53"/>
              <a:gd name="T16" fmla="*/ 10 w 37"/>
              <a:gd name="T17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" name="Freeform 80"/>
          <p:cNvSpPr/>
          <p:nvPr/>
        </p:nvSpPr>
        <p:spPr bwMode="auto">
          <a:xfrm>
            <a:off x="2436284" y="4883151"/>
            <a:ext cx="112183" cy="160867"/>
          </a:xfrm>
          <a:custGeom>
            <a:avLst/>
            <a:gdLst>
              <a:gd name="T0" fmla="*/ 10 w 37"/>
              <a:gd name="T1" fmla="*/ 50 h 53"/>
              <a:gd name="T2" fmla="*/ 3 w 37"/>
              <a:gd name="T3" fmla="*/ 52 h 53"/>
              <a:gd name="T4" fmla="*/ 3 w 37"/>
              <a:gd name="T5" fmla="*/ 52 h 53"/>
              <a:gd name="T6" fmla="*/ 1 w 37"/>
              <a:gd name="T7" fmla="*/ 44 h 53"/>
              <a:gd name="T8" fmla="*/ 27 w 37"/>
              <a:gd name="T9" fmla="*/ 3 h 53"/>
              <a:gd name="T10" fmla="*/ 34 w 37"/>
              <a:gd name="T11" fmla="*/ 1 h 53"/>
              <a:gd name="T12" fmla="*/ 34 w 37"/>
              <a:gd name="T13" fmla="*/ 1 h 53"/>
              <a:gd name="T14" fmla="*/ 36 w 37"/>
              <a:gd name="T15" fmla="*/ 8 h 53"/>
              <a:gd name="T16" fmla="*/ 10 w 37"/>
              <a:gd name="T17" fmla="*/ 5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" name="Freeform 81"/>
          <p:cNvSpPr>
            <a:spLocks noEditPoints="1"/>
          </p:cNvSpPr>
          <p:nvPr/>
        </p:nvSpPr>
        <p:spPr bwMode="auto">
          <a:xfrm>
            <a:off x="3073400" y="4555067"/>
            <a:ext cx="524933" cy="512233"/>
          </a:xfrm>
          <a:custGeom>
            <a:avLst/>
            <a:gdLst>
              <a:gd name="T0" fmla="*/ 148 w 174"/>
              <a:gd name="T1" fmla="*/ 59 h 170"/>
              <a:gd name="T2" fmla="*/ 148 w 174"/>
              <a:gd name="T3" fmla="*/ 24 h 170"/>
              <a:gd name="T4" fmla="*/ 111 w 174"/>
              <a:gd name="T5" fmla="*/ 24 h 170"/>
              <a:gd name="T6" fmla="*/ 86 w 174"/>
              <a:gd name="T7" fmla="*/ 0 h 170"/>
              <a:gd name="T8" fmla="*/ 60 w 174"/>
              <a:gd name="T9" fmla="*/ 25 h 170"/>
              <a:gd name="T10" fmla="*/ 25 w 174"/>
              <a:gd name="T11" fmla="*/ 25 h 170"/>
              <a:gd name="T12" fmla="*/ 25 w 174"/>
              <a:gd name="T13" fmla="*/ 61 h 170"/>
              <a:gd name="T14" fmla="*/ 0 w 174"/>
              <a:gd name="T15" fmla="*/ 86 h 170"/>
              <a:gd name="T16" fmla="*/ 26 w 174"/>
              <a:gd name="T17" fmla="*/ 111 h 170"/>
              <a:gd name="T18" fmla="*/ 26 w 174"/>
              <a:gd name="T19" fmla="*/ 146 h 170"/>
              <a:gd name="T20" fmla="*/ 63 w 174"/>
              <a:gd name="T21" fmla="*/ 146 h 170"/>
              <a:gd name="T22" fmla="*/ 88 w 174"/>
              <a:gd name="T23" fmla="*/ 170 h 170"/>
              <a:gd name="T24" fmla="*/ 114 w 174"/>
              <a:gd name="T25" fmla="*/ 145 h 170"/>
              <a:gd name="T26" fmla="*/ 149 w 174"/>
              <a:gd name="T27" fmla="*/ 145 h 170"/>
              <a:gd name="T28" fmla="*/ 149 w 174"/>
              <a:gd name="T29" fmla="*/ 109 h 170"/>
              <a:gd name="T30" fmla="*/ 174 w 174"/>
              <a:gd name="T31" fmla="*/ 84 h 170"/>
              <a:gd name="T32" fmla="*/ 148 w 174"/>
              <a:gd name="T33" fmla="*/ 59 h 170"/>
              <a:gd name="T34" fmla="*/ 87 w 174"/>
              <a:gd name="T35" fmla="*/ 134 h 170"/>
              <a:gd name="T36" fmla="*/ 37 w 174"/>
              <a:gd name="T37" fmla="*/ 85 h 170"/>
              <a:gd name="T38" fmla="*/ 87 w 174"/>
              <a:gd name="T39" fmla="*/ 36 h 170"/>
              <a:gd name="T40" fmla="*/ 137 w 174"/>
              <a:gd name="T41" fmla="*/ 85 h 170"/>
              <a:gd name="T42" fmla="*/ 87 w 174"/>
              <a:gd name="T43" fmla="*/ 13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" name="Freeform 84"/>
          <p:cNvSpPr>
            <a:spLocks noEditPoints="1"/>
          </p:cNvSpPr>
          <p:nvPr/>
        </p:nvSpPr>
        <p:spPr bwMode="auto">
          <a:xfrm>
            <a:off x="3968751" y="4599517"/>
            <a:ext cx="444500" cy="423333"/>
          </a:xfrm>
          <a:custGeom>
            <a:avLst/>
            <a:gdLst>
              <a:gd name="T0" fmla="*/ 104 w 148"/>
              <a:gd name="T1" fmla="*/ 0 h 140"/>
              <a:gd name="T2" fmla="*/ 88 w 148"/>
              <a:gd name="T3" fmla="*/ 35 h 140"/>
              <a:gd name="T4" fmla="*/ 110 w 148"/>
              <a:gd name="T5" fmla="*/ 67 h 140"/>
              <a:gd name="T6" fmla="*/ 110 w 148"/>
              <a:gd name="T7" fmla="*/ 72 h 140"/>
              <a:gd name="T8" fmla="*/ 148 w 148"/>
              <a:gd name="T9" fmla="*/ 76 h 140"/>
              <a:gd name="T10" fmla="*/ 148 w 148"/>
              <a:gd name="T11" fmla="*/ 67 h 140"/>
              <a:gd name="T12" fmla="*/ 104 w 148"/>
              <a:gd name="T13" fmla="*/ 0 h 140"/>
              <a:gd name="T14" fmla="*/ 74 w 148"/>
              <a:gd name="T15" fmla="*/ 102 h 140"/>
              <a:gd name="T16" fmla="*/ 53 w 148"/>
              <a:gd name="T17" fmla="*/ 96 h 140"/>
              <a:gd name="T18" fmla="*/ 30 w 148"/>
              <a:gd name="T19" fmla="*/ 126 h 140"/>
              <a:gd name="T20" fmla="*/ 74 w 148"/>
              <a:gd name="T21" fmla="*/ 140 h 140"/>
              <a:gd name="T22" fmla="*/ 119 w 148"/>
              <a:gd name="T23" fmla="*/ 125 h 140"/>
              <a:gd name="T24" fmla="*/ 95 w 148"/>
              <a:gd name="T25" fmla="*/ 95 h 140"/>
              <a:gd name="T26" fmla="*/ 74 w 148"/>
              <a:gd name="T27" fmla="*/ 102 h 140"/>
              <a:gd name="T28" fmla="*/ 38 w 148"/>
              <a:gd name="T29" fmla="*/ 67 h 140"/>
              <a:gd name="T30" fmla="*/ 60 w 148"/>
              <a:gd name="T31" fmla="*/ 35 h 140"/>
              <a:gd name="T32" fmla="*/ 44 w 148"/>
              <a:gd name="T33" fmla="*/ 0 h 140"/>
              <a:gd name="T34" fmla="*/ 0 w 148"/>
              <a:gd name="T35" fmla="*/ 67 h 140"/>
              <a:gd name="T36" fmla="*/ 0 w 148"/>
              <a:gd name="T37" fmla="*/ 77 h 140"/>
              <a:gd name="T38" fmla="*/ 39 w 148"/>
              <a:gd name="T39" fmla="*/ 72 h 140"/>
              <a:gd name="T40" fmla="*/ 38 w 148"/>
              <a:gd name="T41" fmla="*/ 67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" name="Freeform 85"/>
          <p:cNvSpPr>
            <a:spLocks noEditPoints="1"/>
          </p:cNvSpPr>
          <p:nvPr/>
        </p:nvSpPr>
        <p:spPr bwMode="auto">
          <a:xfrm>
            <a:off x="4792133" y="4557184"/>
            <a:ext cx="463551" cy="501649"/>
          </a:xfrm>
          <a:custGeom>
            <a:avLst/>
            <a:gdLst>
              <a:gd name="T0" fmla="*/ 79 w 154"/>
              <a:gd name="T1" fmla="*/ 117 h 166"/>
              <a:gd name="T2" fmla="*/ 64 w 154"/>
              <a:gd name="T3" fmla="*/ 126 h 166"/>
              <a:gd name="T4" fmla="*/ 59 w 154"/>
              <a:gd name="T5" fmla="*/ 127 h 166"/>
              <a:gd name="T6" fmla="*/ 53 w 154"/>
              <a:gd name="T7" fmla="*/ 166 h 166"/>
              <a:gd name="T8" fmla="*/ 105 w 154"/>
              <a:gd name="T9" fmla="*/ 166 h 166"/>
              <a:gd name="T10" fmla="*/ 96 w 154"/>
              <a:gd name="T11" fmla="*/ 129 h 166"/>
              <a:gd name="T12" fmla="*/ 79 w 154"/>
              <a:gd name="T13" fmla="*/ 117 h 166"/>
              <a:gd name="T14" fmla="*/ 148 w 154"/>
              <a:gd name="T15" fmla="*/ 50 h 166"/>
              <a:gd name="T16" fmla="*/ 124 w 154"/>
              <a:gd name="T17" fmla="*/ 29 h 166"/>
              <a:gd name="T18" fmla="*/ 124 w 154"/>
              <a:gd name="T19" fmla="*/ 19 h 166"/>
              <a:gd name="T20" fmla="*/ 96 w 154"/>
              <a:gd name="T21" fmla="*/ 5 h 166"/>
              <a:gd name="T22" fmla="*/ 85 w 154"/>
              <a:gd name="T23" fmla="*/ 15 h 166"/>
              <a:gd name="T24" fmla="*/ 48 w 154"/>
              <a:gd name="T25" fmla="*/ 4 h 166"/>
              <a:gd name="T26" fmla="*/ 25 w 154"/>
              <a:gd name="T27" fmla="*/ 41 h 166"/>
              <a:gd name="T28" fmla="*/ 17 w 154"/>
              <a:gd name="T29" fmla="*/ 42 h 166"/>
              <a:gd name="T30" fmla="*/ 4 w 154"/>
              <a:gd name="T31" fmla="*/ 69 h 166"/>
              <a:gd name="T32" fmla="*/ 18 w 154"/>
              <a:gd name="T33" fmla="*/ 82 h 166"/>
              <a:gd name="T34" fmla="*/ 15 w 154"/>
              <a:gd name="T35" fmla="*/ 96 h 166"/>
              <a:gd name="T36" fmla="*/ 31 w 154"/>
              <a:gd name="T37" fmla="*/ 104 h 166"/>
              <a:gd name="T38" fmla="*/ 34 w 154"/>
              <a:gd name="T39" fmla="*/ 103 h 166"/>
              <a:gd name="T40" fmla="*/ 67 w 154"/>
              <a:gd name="T41" fmla="*/ 118 h 166"/>
              <a:gd name="T42" fmla="*/ 80 w 154"/>
              <a:gd name="T43" fmla="*/ 108 h 166"/>
              <a:gd name="T44" fmla="*/ 107 w 154"/>
              <a:gd name="T45" fmla="*/ 120 h 166"/>
              <a:gd name="T46" fmla="*/ 120 w 154"/>
              <a:gd name="T47" fmla="*/ 93 h 166"/>
              <a:gd name="T48" fmla="*/ 120 w 154"/>
              <a:gd name="T49" fmla="*/ 93 h 166"/>
              <a:gd name="T50" fmla="*/ 127 w 154"/>
              <a:gd name="T51" fmla="*/ 92 h 166"/>
              <a:gd name="T52" fmla="*/ 148 w 154"/>
              <a:gd name="T53" fmla="*/ 50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" name="Freeform 86"/>
          <p:cNvSpPr/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20 h 82"/>
              <a:gd name="T2" fmla="*/ 109 w 109"/>
              <a:gd name="T3" fmla="*/ 54 h 82"/>
              <a:gd name="T4" fmla="*/ 0 w 109"/>
              <a:gd name="T5" fmla="*/ 2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" name="Freeform 87"/>
          <p:cNvSpPr/>
          <p:nvPr/>
        </p:nvSpPr>
        <p:spPr bwMode="auto">
          <a:xfrm>
            <a:off x="5626100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61 w 61"/>
              <a:gd name="T3" fmla="*/ 50 h 50"/>
              <a:gd name="T4" fmla="*/ 0 w 61"/>
              <a:gd name="T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" name="Freeform 88"/>
          <p:cNvSpPr/>
          <p:nvPr/>
        </p:nvSpPr>
        <p:spPr bwMode="auto">
          <a:xfrm>
            <a:off x="5831417" y="4730751"/>
            <a:ext cx="184149" cy="150283"/>
          </a:xfrm>
          <a:custGeom>
            <a:avLst/>
            <a:gdLst>
              <a:gd name="T0" fmla="*/ 61 w 61"/>
              <a:gd name="T1" fmla="*/ 0 h 50"/>
              <a:gd name="T2" fmla="*/ 0 w 61"/>
              <a:gd name="T3" fmla="*/ 50 h 50"/>
              <a:gd name="T4" fmla="*/ 61 w 61"/>
              <a:gd name="T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" name="Freeform 89"/>
          <p:cNvSpPr/>
          <p:nvPr/>
        </p:nvSpPr>
        <p:spPr bwMode="auto">
          <a:xfrm>
            <a:off x="5846233" y="4838700"/>
            <a:ext cx="328084" cy="247651"/>
          </a:xfrm>
          <a:custGeom>
            <a:avLst/>
            <a:gdLst>
              <a:gd name="T0" fmla="*/ 109 w 109"/>
              <a:gd name="T1" fmla="*/ 20 h 82"/>
              <a:gd name="T2" fmla="*/ 0 w 109"/>
              <a:gd name="T3" fmla="*/ 54 h 82"/>
              <a:gd name="T4" fmla="*/ 109 w 109"/>
              <a:gd name="T5" fmla="*/ 2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" name="Freeform 90"/>
          <p:cNvSpPr/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27 w 59"/>
              <a:gd name="T1" fmla="*/ 81 h 81"/>
              <a:gd name="T2" fmla="*/ 28 w 59"/>
              <a:gd name="T3" fmla="*/ 0 h 81"/>
              <a:gd name="T4" fmla="*/ 27 w 59"/>
              <a:gd name="T5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" name="Freeform 91"/>
          <p:cNvSpPr>
            <a:spLocks noEditPoints="1"/>
          </p:cNvSpPr>
          <p:nvPr/>
        </p:nvSpPr>
        <p:spPr bwMode="auto">
          <a:xfrm>
            <a:off x="6504517" y="4533900"/>
            <a:ext cx="427567" cy="554567"/>
          </a:xfrm>
          <a:custGeom>
            <a:avLst/>
            <a:gdLst>
              <a:gd name="T0" fmla="*/ 62 w 142"/>
              <a:gd name="T1" fmla="*/ 126 h 184"/>
              <a:gd name="T2" fmla="*/ 142 w 142"/>
              <a:gd name="T3" fmla="*/ 78 h 184"/>
              <a:gd name="T4" fmla="*/ 62 w 142"/>
              <a:gd name="T5" fmla="*/ 126 h 184"/>
              <a:gd name="T6" fmla="*/ 68 w 142"/>
              <a:gd name="T7" fmla="*/ 167 h 184"/>
              <a:gd name="T8" fmla="*/ 65 w 142"/>
              <a:gd name="T9" fmla="*/ 81 h 184"/>
              <a:gd name="T10" fmla="*/ 56 w 142"/>
              <a:gd name="T11" fmla="*/ 0 h 184"/>
              <a:gd name="T12" fmla="*/ 58 w 142"/>
              <a:gd name="T13" fmla="*/ 75 h 184"/>
              <a:gd name="T14" fmla="*/ 0 w 142"/>
              <a:gd name="T15" fmla="*/ 12 h 184"/>
              <a:gd name="T16" fmla="*/ 50 w 142"/>
              <a:gd name="T17" fmla="*/ 87 h 184"/>
              <a:gd name="T18" fmla="*/ 44 w 142"/>
              <a:gd name="T19" fmla="*/ 167 h 184"/>
              <a:gd name="T20" fmla="*/ 15 w 142"/>
              <a:gd name="T21" fmla="*/ 184 h 184"/>
              <a:gd name="T22" fmla="*/ 99 w 142"/>
              <a:gd name="T23" fmla="*/ 184 h 184"/>
              <a:gd name="T24" fmla="*/ 68 w 142"/>
              <a:gd name="T25" fmla="*/ 167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" name="Freeform 92"/>
          <p:cNvSpPr/>
          <p:nvPr/>
        </p:nvSpPr>
        <p:spPr bwMode="auto">
          <a:xfrm>
            <a:off x="7363884" y="4584700"/>
            <a:ext cx="292100" cy="476251"/>
          </a:xfrm>
          <a:custGeom>
            <a:avLst/>
            <a:gdLst>
              <a:gd name="T0" fmla="*/ 35 w 97"/>
              <a:gd name="T1" fmla="*/ 0 h 158"/>
              <a:gd name="T2" fmla="*/ 35 w 97"/>
              <a:gd name="T3" fmla="*/ 2 h 158"/>
              <a:gd name="T4" fmla="*/ 31 w 97"/>
              <a:gd name="T5" fmla="*/ 49 h 158"/>
              <a:gd name="T6" fmla="*/ 9 w 97"/>
              <a:gd name="T7" fmla="*/ 86 h 158"/>
              <a:gd name="T8" fmla="*/ 9 w 97"/>
              <a:gd name="T9" fmla="*/ 86 h 158"/>
              <a:gd name="T10" fmla="*/ 1 w 97"/>
              <a:gd name="T11" fmla="*/ 115 h 158"/>
              <a:gd name="T12" fmla="*/ 51 w 97"/>
              <a:gd name="T13" fmla="*/ 155 h 158"/>
              <a:gd name="T14" fmla="*/ 95 w 97"/>
              <a:gd name="T15" fmla="*/ 100 h 158"/>
              <a:gd name="T16" fmla="*/ 35 w 97"/>
              <a:gd name="T17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" name="Freeform 93"/>
          <p:cNvSpPr/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51 w 56"/>
              <a:gd name="T1" fmla="*/ 58 h 105"/>
              <a:gd name="T2" fmla="*/ 51 w 56"/>
              <a:gd name="T3" fmla="*/ 58 h 105"/>
              <a:gd name="T4" fmla="*/ 36 w 56"/>
              <a:gd name="T5" fmla="*/ 33 h 105"/>
              <a:gd name="T6" fmla="*/ 33 w 56"/>
              <a:gd name="T7" fmla="*/ 2 h 105"/>
              <a:gd name="T8" fmla="*/ 33 w 56"/>
              <a:gd name="T9" fmla="*/ 0 h 105"/>
              <a:gd name="T10" fmla="*/ 0 w 56"/>
              <a:gd name="T11" fmla="*/ 39 h 105"/>
              <a:gd name="T12" fmla="*/ 28 w 56"/>
              <a:gd name="T13" fmla="*/ 105 h 105"/>
              <a:gd name="T14" fmla="*/ 56 w 56"/>
              <a:gd name="T15" fmla="*/ 78 h 105"/>
              <a:gd name="T16" fmla="*/ 51 w 56"/>
              <a:gd name="T17" fmla="*/ 58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" name="Freeform 94"/>
          <p:cNvSpPr/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25 w 51"/>
              <a:gd name="T1" fmla="*/ 105 h 110"/>
              <a:gd name="T2" fmla="*/ 32 w 51"/>
              <a:gd name="T3" fmla="*/ 76 h 110"/>
              <a:gd name="T4" fmla="*/ 32 w 51"/>
              <a:gd name="T5" fmla="*/ 76 h 110"/>
              <a:gd name="T6" fmla="*/ 51 w 51"/>
              <a:gd name="T7" fmla="*/ 44 h 110"/>
              <a:gd name="T8" fmla="*/ 45 w 51"/>
              <a:gd name="T9" fmla="*/ 34 h 110"/>
              <a:gd name="T10" fmla="*/ 38 w 51"/>
              <a:gd name="T11" fmla="*/ 1 h 110"/>
              <a:gd name="T12" fmla="*/ 38 w 51"/>
              <a:gd name="T13" fmla="*/ 0 h 110"/>
              <a:gd name="T14" fmla="*/ 3 w 51"/>
              <a:gd name="T15" fmla="*/ 77 h 110"/>
              <a:gd name="T16" fmla="*/ 26 w 51"/>
              <a:gd name="T17" fmla="*/ 110 h 110"/>
              <a:gd name="T18" fmla="*/ 25 w 51"/>
              <a:gd name="T19" fmla="*/ 10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" name="Freeform 95"/>
          <p:cNvSpPr>
            <a:spLocks noEditPoints="1"/>
          </p:cNvSpPr>
          <p:nvPr/>
        </p:nvSpPr>
        <p:spPr bwMode="auto">
          <a:xfrm>
            <a:off x="8087784" y="4516967"/>
            <a:ext cx="605367" cy="590551"/>
          </a:xfrm>
          <a:custGeom>
            <a:avLst/>
            <a:gdLst>
              <a:gd name="T0" fmla="*/ 132 w 201"/>
              <a:gd name="T1" fmla="*/ 17 h 196"/>
              <a:gd name="T2" fmla="*/ 49 w 201"/>
              <a:gd name="T3" fmla="*/ 29 h 196"/>
              <a:gd name="T4" fmla="*/ 55 w 201"/>
              <a:gd name="T5" fmla="*/ 32 h 196"/>
              <a:gd name="T6" fmla="*/ 77 w 201"/>
              <a:gd name="T7" fmla="*/ 32 h 196"/>
              <a:gd name="T8" fmla="*/ 81 w 201"/>
              <a:gd name="T9" fmla="*/ 42 h 196"/>
              <a:gd name="T10" fmla="*/ 82 w 201"/>
              <a:gd name="T11" fmla="*/ 63 h 196"/>
              <a:gd name="T12" fmla="*/ 86 w 201"/>
              <a:gd name="T13" fmla="*/ 78 h 196"/>
              <a:gd name="T14" fmla="*/ 87 w 201"/>
              <a:gd name="T15" fmla="*/ 67 h 196"/>
              <a:gd name="T16" fmla="*/ 91 w 201"/>
              <a:gd name="T17" fmla="*/ 84 h 196"/>
              <a:gd name="T18" fmla="*/ 109 w 201"/>
              <a:gd name="T19" fmla="*/ 101 h 196"/>
              <a:gd name="T20" fmla="*/ 115 w 201"/>
              <a:gd name="T21" fmla="*/ 117 h 196"/>
              <a:gd name="T22" fmla="*/ 114 w 201"/>
              <a:gd name="T23" fmla="*/ 144 h 196"/>
              <a:gd name="T24" fmla="*/ 99 w 201"/>
              <a:gd name="T25" fmla="*/ 174 h 196"/>
              <a:gd name="T26" fmla="*/ 97 w 201"/>
              <a:gd name="T27" fmla="*/ 184 h 196"/>
              <a:gd name="T28" fmla="*/ 119 w 201"/>
              <a:gd name="T29" fmla="*/ 54 h 196"/>
              <a:gd name="T30" fmla="*/ 102 w 201"/>
              <a:gd name="T31" fmla="*/ 179 h 196"/>
              <a:gd name="T32" fmla="*/ 124 w 201"/>
              <a:gd name="T33" fmla="*/ 164 h 196"/>
              <a:gd name="T34" fmla="*/ 157 w 201"/>
              <a:gd name="T35" fmla="*/ 136 h 196"/>
              <a:gd name="T36" fmla="*/ 137 w 201"/>
              <a:gd name="T37" fmla="*/ 112 h 196"/>
              <a:gd name="T38" fmla="*/ 114 w 201"/>
              <a:gd name="T39" fmla="*/ 97 h 196"/>
              <a:gd name="T40" fmla="*/ 113 w 201"/>
              <a:gd name="T41" fmla="*/ 77 h 196"/>
              <a:gd name="T42" fmla="*/ 140 w 201"/>
              <a:gd name="T43" fmla="*/ 66 h 196"/>
              <a:gd name="T44" fmla="*/ 145 w 201"/>
              <a:gd name="T45" fmla="*/ 62 h 196"/>
              <a:gd name="T46" fmla="*/ 147 w 201"/>
              <a:gd name="T47" fmla="*/ 48 h 196"/>
              <a:gd name="T48" fmla="*/ 133 w 201"/>
              <a:gd name="T49" fmla="*/ 50 h 196"/>
              <a:gd name="T50" fmla="*/ 129 w 201"/>
              <a:gd name="T51" fmla="*/ 33 h 196"/>
              <a:gd name="T52" fmla="*/ 133 w 201"/>
              <a:gd name="T53" fmla="*/ 31 h 196"/>
              <a:gd name="T54" fmla="*/ 137 w 201"/>
              <a:gd name="T55" fmla="*/ 38 h 196"/>
              <a:gd name="T56" fmla="*/ 149 w 201"/>
              <a:gd name="T57" fmla="*/ 44 h 196"/>
              <a:gd name="T58" fmla="*/ 148 w 201"/>
              <a:gd name="T59" fmla="*/ 37 h 196"/>
              <a:gd name="T60" fmla="*/ 136 w 201"/>
              <a:gd name="T61" fmla="*/ 28 h 196"/>
              <a:gd name="T62" fmla="*/ 129 w 201"/>
              <a:gd name="T63" fmla="*/ 31 h 196"/>
              <a:gd name="T64" fmla="*/ 121 w 201"/>
              <a:gd name="T65" fmla="*/ 21 h 196"/>
              <a:gd name="T66" fmla="*/ 112 w 201"/>
              <a:gd name="T67" fmla="*/ 25 h 196"/>
              <a:gd name="T68" fmla="*/ 87 w 201"/>
              <a:gd name="T69" fmla="*/ 20 h 196"/>
              <a:gd name="T70" fmla="*/ 124 w 201"/>
              <a:gd name="T71" fmla="*/ 15 h 196"/>
              <a:gd name="T72" fmla="*/ 129 w 201"/>
              <a:gd name="T73" fmla="*/ 20 h 196"/>
              <a:gd name="T74" fmla="*/ 129 w 201"/>
              <a:gd name="T75" fmla="*/ 22 h 196"/>
              <a:gd name="T76" fmla="*/ 138 w 201"/>
              <a:gd name="T77" fmla="*/ 25 h 196"/>
              <a:gd name="T78" fmla="*/ 147 w 201"/>
              <a:gd name="T79" fmla="*/ 27 h 196"/>
              <a:gd name="T80" fmla="*/ 159 w 201"/>
              <a:gd name="T81" fmla="*/ 43 h 196"/>
              <a:gd name="T82" fmla="*/ 165 w 201"/>
              <a:gd name="T83" fmla="*/ 57 h 196"/>
              <a:gd name="T84" fmla="*/ 180 w 201"/>
              <a:gd name="T85" fmla="*/ 60 h 196"/>
              <a:gd name="T86" fmla="*/ 182 w 201"/>
              <a:gd name="T87" fmla="*/ 66 h 196"/>
              <a:gd name="T88" fmla="*/ 125 w 201"/>
              <a:gd name="T89" fmla="*/ 64 h 196"/>
              <a:gd name="T90" fmla="*/ 111 w 201"/>
              <a:gd name="T91" fmla="*/ 14 h 196"/>
              <a:gd name="T92" fmla="*/ 109 w 201"/>
              <a:gd name="T93" fmla="*/ 16 h 196"/>
              <a:gd name="T94" fmla="*/ 106 w 201"/>
              <a:gd name="T95" fmla="*/ 17 h 196"/>
              <a:gd name="T96" fmla="*/ 101 w 201"/>
              <a:gd name="T97" fmla="*/ 15 h 196"/>
              <a:gd name="T98" fmla="*/ 43 w 201"/>
              <a:gd name="T99" fmla="*/ 35 h 196"/>
              <a:gd name="T100" fmla="*/ 122 w 201"/>
              <a:gd name="T101" fmla="*/ 15 h 196"/>
              <a:gd name="T102" fmla="*/ 116 w 201"/>
              <a:gd name="T103" fmla="*/ 14 h 196"/>
              <a:gd name="T104" fmla="*/ 145 w 201"/>
              <a:gd name="T105" fmla="*/ 46 h 196"/>
              <a:gd name="T106" fmla="*/ 157 w 201"/>
              <a:gd name="T107" fmla="*/ 66 h 196"/>
              <a:gd name="T108" fmla="*/ 128 w 201"/>
              <a:gd name="T109" fmla="*/ 96 h 196"/>
              <a:gd name="T110" fmla="*/ 124 w 201"/>
              <a:gd name="T111" fmla="*/ 93 h 196"/>
              <a:gd name="T112" fmla="*/ 116 w 201"/>
              <a:gd name="T113" fmla="*/ 17 h 196"/>
              <a:gd name="T114" fmla="*/ 125 w 201"/>
              <a:gd name="T115" fmla="*/ 21 h 196"/>
              <a:gd name="T116" fmla="*/ 114 w 201"/>
              <a:gd name="T117" fmla="*/ 19 h 196"/>
              <a:gd name="T118" fmla="*/ 104 w 201"/>
              <a:gd name="T119" fmla="*/ 18 h 196"/>
              <a:gd name="T120" fmla="*/ 101 w 201"/>
              <a:gd name="T121" fmla="*/ 18 h 196"/>
              <a:gd name="T122" fmla="*/ 116 w 201"/>
              <a:gd name="T123" fmla="*/ 25 h 196"/>
              <a:gd name="T124" fmla="*/ 116 w 201"/>
              <a:gd name="T125" fmla="*/ 2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" name="Freeform 96"/>
          <p:cNvSpPr>
            <a:spLocks noEditPoints="1"/>
          </p:cNvSpPr>
          <p:nvPr/>
        </p:nvSpPr>
        <p:spPr bwMode="auto">
          <a:xfrm>
            <a:off x="9093200" y="4563533"/>
            <a:ext cx="400051" cy="455084"/>
          </a:xfrm>
          <a:custGeom>
            <a:avLst/>
            <a:gdLst>
              <a:gd name="T0" fmla="*/ 92 w 133"/>
              <a:gd name="T1" fmla="*/ 135 h 151"/>
              <a:gd name="T2" fmla="*/ 11 w 133"/>
              <a:gd name="T3" fmla="*/ 45 h 151"/>
              <a:gd name="T4" fmla="*/ 24 w 133"/>
              <a:gd name="T5" fmla="*/ 124 h 151"/>
              <a:gd name="T6" fmla="*/ 83 w 133"/>
              <a:gd name="T7" fmla="*/ 144 h 151"/>
              <a:gd name="T8" fmla="*/ 133 w 133"/>
              <a:gd name="T9" fmla="*/ 135 h 151"/>
              <a:gd name="T10" fmla="*/ 92 w 133"/>
              <a:gd name="T11" fmla="*/ 135 h 151"/>
              <a:gd name="T12" fmla="*/ 22 w 133"/>
              <a:gd name="T13" fmla="*/ 0 h 151"/>
              <a:gd name="T14" fmla="*/ 20 w 133"/>
              <a:gd name="T15" fmla="*/ 52 h 151"/>
              <a:gd name="T16" fmla="*/ 27 w 133"/>
              <a:gd name="T17" fmla="*/ 36 h 151"/>
              <a:gd name="T18" fmla="*/ 24 w 133"/>
              <a:gd name="T19" fmla="*/ 69 h 151"/>
              <a:gd name="T20" fmla="*/ 35 w 133"/>
              <a:gd name="T21" fmla="*/ 89 h 151"/>
              <a:gd name="T22" fmla="*/ 43 w 133"/>
              <a:gd name="T23" fmla="*/ 56 h 151"/>
              <a:gd name="T24" fmla="*/ 46 w 133"/>
              <a:gd name="T25" fmla="*/ 101 h 151"/>
              <a:gd name="T26" fmla="*/ 62 w 133"/>
              <a:gd name="T27" fmla="*/ 114 h 151"/>
              <a:gd name="T28" fmla="*/ 64 w 133"/>
              <a:gd name="T29" fmla="*/ 73 h 151"/>
              <a:gd name="T30" fmla="*/ 75 w 133"/>
              <a:gd name="T31" fmla="*/ 121 h 151"/>
              <a:gd name="T32" fmla="*/ 98 w 133"/>
              <a:gd name="T33" fmla="*/ 129 h 151"/>
              <a:gd name="T34" fmla="*/ 70 w 133"/>
              <a:gd name="T35" fmla="*/ 50 h 151"/>
              <a:gd name="T36" fmla="*/ 22 w 133"/>
              <a:gd name="T37" fmla="*/ 0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" name="Freeform 97"/>
          <p:cNvSpPr/>
          <p:nvPr/>
        </p:nvSpPr>
        <p:spPr bwMode="auto">
          <a:xfrm>
            <a:off x="10056284" y="4851400"/>
            <a:ext cx="196849" cy="228600"/>
          </a:xfrm>
          <a:custGeom>
            <a:avLst/>
            <a:gdLst>
              <a:gd name="T0" fmla="*/ 18 w 65"/>
              <a:gd name="T1" fmla="*/ 10 h 76"/>
              <a:gd name="T2" fmla="*/ 28 w 65"/>
              <a:gd name="T3" fmla="*/ 76 h 76"/>
              <a:gd name="T4" fmla="*/ 33 w 65"/>
              <a:gd name="T5" fmla="*/ 0 h 76"/>
              <a:gd name="T6" fmla="*/ 29 w 65"/>
              <a:gd name="T7" fmla="*/ 40 h 76"/>
              <a:gd name="T8" fmla="*/ 18 w 65"/>
              <a:gd name="T9" fmla="*/ 1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9" name="Freeform 98"/>
          <p:cNvSpPr/>
          <p:nvPr/>
        </p:nvSpPr>
        <p:spPr bwMode="auto">
          <a:xfrm>
            <a:off x="10191751" y="4745567"/>
            <a:ext cx="220133" cy="192617"/>
          </a:xfrm>
          <a:custGeom>
            <a:avLst/>
            <a:gdLst>
              <a:gd name="T0" fmla="*/ 5 w 73"/>
              <a:gd name="T1" fmla="*/ 34 h 64"/>
              <a:gd name="T2" fmla="*/ 73 w 73"/>
              <a:gd name="T3" fmla="*/ 45 h 64"/>
              <a:gd name="T4" fmla="*/ 0 w 73"/>
              <a:gd name="T5" fmla="*/ 17 h 64"/>
              <a:gd name="T6" fmla="*/ 38 w 73"/>
              <a:gd name="T7" fmla="*/ 33 h 64"/>
              <a:gd name="T8" fmla="*/ 5 w 73"/>
              <a:gd name="T9" fmla="*/ 3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0" name="Freeform 99"/>
          <p:cNvSpPr/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20 w 60"/>
              <a:gd name="T1" fmla="*/ 60 h 60"/>
              <a:gd name="T2" fmla="*/ 51 w 60"/>
              <a:gd name="T3" fmla="*/ 0 h 60"/>
              <a:gd name="T4" fmla="*/ 1 w 60"/>
              <a:gd name="T5" fmla="*/ 59 h 60"/>
              <a:gd name="T6" fmla="*/ 29 w 60"/>
              <a:gd name="T7" fmla="*/ 29 h 60"/>
              <a:gd name="T8" fmla="*/ 20 w 60"/>
              <a:gd name="T9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1" name="Freeform 100"/>
          <p:cNvSpPr/>
          <p:nvPr/>
        </p:nvSpPr>
        <p:spPr bwMode="auto">
          <a:xfrm>
            <a:off x="9939867" y="4576233"/>
            <a:ext cx="169333" cy="192617"/>
          </a:xfrm>
          <a:custGeom>
            <a:avLst/>
            <a:gdLst>
              <a:gd name="T0" fmla="*/ 56 w 56"/>
              <a:gd name="T1" fmla="*/ 47 h 64"/>
              <a:gd name="T2" fmla="*/ 8 w 56"/>
              <a:gd name="T3" fmla="*/ 0 h 64"/>
              <a:gd name="T4" fmla="*/ 50 w 56"/>
              <a:gd name="T5" fmla="*/ 64 h 64"/>
              <a:gd name="T6" fmla="*/ 29 w 56"/>
              <a:gd name="T7" fmla="*/ 29 h 64"/>
              <a:gd name="T8" fmla="*/ 56 w 56"/>
              <a:gd name="T9" fmla="*/ 47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2" name="Freeform 101"/>
          <p:cNvSpPr/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61 w 76"/>
              <a:gd name="T1" fmla="*/ 4 h 57"/>
              <a:gd name="T2" fmla="*/ 0 w 76"/>
              <a:gd name="T3" fmla="*/ 34 h 57"/>
              <a:gd name="T4" fmla="*/ 76 w 76"/>
              <a:gd name="T5" fmla="*/ 15 h 57"/>
              <a:gd name="T6" fmla="*/ 35 w 76"/>
              <a:gd name="T7" fmla="*/ 24 h 57"/>
              <a:gd name="T8" fmla="*/ 61 w 76"/>
              <a:gd name="T9" fmla="*/ 4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3" name="Freeform 102"/>
          <p:cNvSpPr/>
          <p:nvPr/>
        </p:nvSpPr>
        <p:spPr bwMode="auto">
          <a:xfrm>
            <a:off x="10803467" y="4694767"/>
            <a:ext cx="283633" cy="230717"/>
          </a:xfrm>
          <a:custGeom>
            <a:avLst/>
            <a:gdLst>
              <a:gd name="T0" fmla="*/ 0 w 94"/>
              <a:gd name="T1" fmla="*/ 37 h 77"/>
              <a:gd name="T2" fmla="*/ 94 w 94"/>
              <a:gd name="T3" fmla="*/ 36 h 77"/>
              <a:gd name="T4" fmla="*/ 94 w 94"/>
              <a:gd name="T5" fmla="*/ 36 h 77"/>
              <a:gd name="T6" fmla="*/ 0 w 94"/>
              <a:gd name="T7" fmla="*/ 3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4" name="Freeform 103"/>
          <p:cNvSpPr/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37 h 77"/>
              <a:gd name="T2" fmla="*/ 94 w 94"/>
              <a:gd name="T3" fmla="*/ 36 h 77"/>
              <a:gd name="T4" fmla="*/ 94 w 94"/>
              <a:gd name="T5" fmla="*/ 36 h 77"/>
              <a:gd name="T6" fmla="*/ 0 w 94"/>
              <a:gd name="T7" fmla="*/ 3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5" name="Freeform 104"/>
          <p:cNvSpPr/>
          <p:nvPr/>
        </p:nvSpPr>
        <p:spPr bwMode="auto">
          <a:xfrm>
            <a:off x="10911417" y="4569884"/>
            <a:ext cx="283633" cy="232833"/>
          </a:xfrm>
          <a:custGeom>
            <a:avLst/>
            <a:gdLst>
              <a:gd name="T0" fmla="*/ 0 w 94"/>
              <a:gd name="T1" fmla="*/ 37 h 77"/>
              <a:gd name="T2" fmla="*/ 94 w 94"/>
              <a:gd name="T3" fmla="*/ 36 h 77"/>
              <a:gd name="T4" fmla="*/ 94 w 94"/>
              <a:gd name="T5" fmla="*/ 36 h 77"/>
              <a:gd name="T6" fmla="*/ 0 w 94"/>
              <a:gd name="T7" fmla="*/ 3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6" name="Freeform 105"/>
          <p:cNvSpPr/>
          <p:nvPr/>
        </p:nvSpPr>
        <p:spPr bwMode="auto">
          <a:xfrm>
            <a:off x="10974917" y="4542367"/>
            <a:ext cx="156633" cy="103717"/>
          </a:xfrm>
          <a:custGeom>
            <a:avLst/>
            <a:gdLst>
              <a:gd name="T0" fmla="*/ 0 w 52"/>
              <a:gd name="T1" fmla="*/ 26 h 34"/>
              <a:gd name="T2" fmla="*/ 25 w 52"/>
              <a:gd name="T3" fmla="*/ 27 h 34"/>
              <a:gd name="T4" fmla="*/ 49 w 52"/>
              <a:gd name="T5" fmla="*/ 26 h 34"/>
              <a:gd name="T6" fmla="*/ 0 w 52"/>
              <a:gd name="T7" fmla="*/ 26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7" name="Freeform 106"/>
          <p:cNvSpPr/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42 w 57"/>
              <a:gd name="T1" fmla="*/ 0 h 33"/>
              <a:gd name="T2" fmla="*/ 0 w 57"/>
              <a:gd name="T3" fmla="*/ 20 h 33"/>
              <a:gd name="T4" fmla="*/ 13 w 57"/>
              <a:gd name="T5" fmla="*/ 33 h 33"/>
              <a:gd name="T6" fmla="*/ 29 w 57"/>
              <a:gd name="T7" fmla="*/ 28 h 33"/>
              <a:gd name="T8" fmla="*/ 57 w 57"/>
              <a:gd name="T9" fmla="*/ 5 h 33"/>
              <a:gd name="T10" fmla="*/ 42 w 57"/>
              <a:gd name="T1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8" name="Freeform 107"/>
          <p:cNvSpPr/>
          <p:nvPr/>
        </p:nvSpPr>
        <p:spPr bwMode="auto">
          <a:xfrm>
            <a:off x="10795000" y="4811184"/>
            <a:ext cx="80433" cy="107949"/>
          </a:xfrm>
          <a:custGeom>
            <a:avLst/>
            <a:gdLst>
              <a:gd name="T0" fmla="*/ 27 w 27"/>
              <a:gd name="T1" fmla="*/ 6 h 36"/>
              <a:gd name="T2" fmla="*/ 9 w 27"/>
              <a:gd name="T3" fmla="*/ 0 h 36"/>
              <a:gd name="T4" fmla="*/ 6 w 27"/>
              <a:gd name="T5" fmla="*/ 18 h 36"/>
              <a:gd name="T6" fmla="*/ 6 w 27"/>
              <a:gd name="T7" fmla="*/ 33 h 36"/>
              <a:gd name="T8" fmla="*/ 9 w 27"/>
              <a:gd name="T9" fmla="*/ 36 h 36"/>
              <a:gd name="T10" fmla="*/ 22 w 27"/>
              <a:gd name="T11" fmla="*/ 29 h 36"/>
              <a:gd name="T12" fmla="*/ 27 w 27"/>
              <a:gd name="T13" fmla="*/ 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9" name="Freeform 108"/>
          <p:cNvSpPr/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30 w 32"/>
              <a:gd name="T1" fmla="*/ 30 h 31"/>
              <a:gd name="T2" fmla="*/ 26 w 32"/>
              <a:gd name="T3" fmla="*/ 30 h 31"/>
              <a:gd name="T4" fmla="*/ 1 w 32"/>
              <a:gd name="T5" fmla="*/ 5 h 31"/>
              <a:gd name="T6" fmla="*/ 1 w 32"/>
              <a:gd name="T7" fmla="*/ 1 h 31"/>
              <a:gd name="T8" fmla="*/ 1 w 32"/>
              <a:gd name="T9" fmla="*/ 1 h 31"/>
              <a:gd name="T10" fmla="*/ 6 w 32"/>
              <a:gd name="T11" fmla="*/ 1 h 31"/>
              <a:gd name="T12" fmla="*/ 31 w 32"/>
              <a:gd name="T13" fmla="*/ 26 h 31"/>
              <a:gd name="T14" fmla="*/ 30 w 32"/>
              <a:gd name="T15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0" name="Freeform 109"/>
          <p:cNvSpPr/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30 w 31"/>
              <a:gd name="T1" fmla="*/ 30 h 31"/>
              <a:gd name="T2" fmla="*/ 26 w 31"/>
              <a:gd name="T3" fmla="*/ 30 h 31"/>
              <a:gd name="T4" fmla="*/ 1 w 31"/>
              <a:gd name="T5" fmla="*/ 5 h 31"/>
              <a:gd name="T6" fmla="*/ 1 w 31"/>
              <a:gd name="T7" fmla="*/ 1 h 31"/>
              <a:gd name="T8" fmla="*/ 1 w 31"/>
              <a:gd name="T9" fmla="*/ 1 h 31"/>
              <a:gd name="T10" fmla="*/ 5 w 31"/>
              <a:gd name="T11" fmla="*/ 1 h 31"/>
              <a:gd name="T12" fmla="*/ 30 w 31"/>
              <a:gd name="T13" fmla="*/ 26 h 31"/>
              <a:gd name="T14" fmla="*/ 30 w 31"/>
              <a:gd name="T15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1" name="Freeform 110"/>
          <p:cNvSpPr/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30 w 31"/>
              <a:gd name="T1" fmla="*/ 30 h 31"/>
              <a:gd name="T2" fmla="*/ 26 w 31"/>
              <a:gd name="T3" fmla="*/ 30 h 31"/>
              <a:gd name="T4" fmla="*/ 1 w 31"/>
              <a:gd name="T5" fmla="*/ 5 h 31"/>
              <a:gd name="T6" fmla="*/ 1 w 31"/>
              <a:gd name="T7" fmla="*/ 1 h 31"/>
              <a:gd name="T8" fmla="*/ 1 w 31"/>
              <a:gd name="T9" fmla="*/ 1 h 31"/>
              <a:gd name="T10" fmla="*/ 5 w 31"/>
              <a:gd name="T11" fmla="*/ 1 h 31"/>
              <a:gd name="T12" fmla="*/ 30 w 31"/>
              <a:gd name="T13" fmla="*/ 26 h 31"/>
              <a:gd name="T14" fmla="*/ 30 w 31"/>
              <a:gd name="T15" fmla="*/ 3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2" name="Freeform 111"/>
          <p:cNvSpPr/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31 w 32"/>
              <a:gd name="T1" fmla="*/ 31 h 32"/>
              <a:gd name="T2" fmla="*/ 26 w 32"/>
              <a:gd name="T3" fmla="*/ 31 h 32"/>
              <a:gd name="T4" fmla="*/ 2 w 32"/>
              <a:gd name="T5" fmla="*/ 6 h 32"/>
              <a:gd name="T6" fmla="*/ 2 w 32"/>
              <a:gd name="T7" fmla="*/ 2 h 32"/>
              <a:gd name="T8" fmla="*/ 2 w 32"/>
              <a:gd name="T9" fmla="*/ 2 h 32"/>
              <a:gd name="T10" fmla="*/ 6 w 32"/>
              <a:gd name="T11" fmla="*/ 2 h 32"/>
              <a:gd name="T12" fmla="*/ 31 w 32"/>
              <a:gd name="T13" fmla="*/ 27 h 32"/>
              <a:gd name="T14" fmla="*/ 31 w 32"/>
              <a:gd name="T15" fmla="*/ 3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3" name="Freeform 112"/>
          <p:cNvSpPr/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9 w 16"/>
              <a:gd name="T1" fmla="*/ 16 h 17"/>
              <a:gd name="T2" fmla="*/ 8 w 16"/>
              <a:gd name="T3" fmla="*/ 16 h 17"/>
              <a:gd name="T4" fmla="*/ 0 w 16"/>
              <a:gd name="T5" fmla="*/ 10 h 17"/>
              <a:gd name="T6" fmla="*/ 0 w 16"/>
              <a:gd name="T7" fmla="*/ 9 h 17"/>
              <a:gd name="T8" fmla="*/ 7 w 16"/>
              <a:gd name="T9" fmla="*/ 1 h 17"/>
              <a:gd name="T10" fmla="*/ 8 w 16"/>
              <a:gd name="T11" fmla="*/ 1 h 17"/>
              <a:gd name="T12" fmla="*/ 16 w 16"/>
              <a:gd name="T13" fmla="*/ 7 h 17"/>
              <a:gd name="T14" fmla="*/ 16 w 16"/>
              <a:gd name="T15" fmla="*/ 8 h 17"/>
              <a:gd name="T16" fmla="*/ 9 w 16"/>
              <a:gd name="T17" fmla="*/ 16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4" name="Freeform 113"/>
          <p:cNvSpPr/>
          <p:nvPr/>
        </p:nvSpPr>
        <p:spPr bwMode="auto">
          <a:xfrm>
            <a:off x="1295400" y="5338233"/>
            <a:ext cx="565151" cy="484717"/>
          </a:xfrm>
          <a:custGeom>
            <a:avLst/>
            <a:gdLst>
              <a:gd name="T0" fmla="*/ 117 w 188"/>
              <a:gd name="T1" fmla="*/ 107 h 161"/>
              <a:gd name="T2" fmla="*/ 112 w 188"/>
              <a:gd name="T3" fmla="*/ 111 h 161"/>
              <a:gd name="T4" fmla="*/ 105 w 188"/>
              <a:gd name="T5" fmla="*/ 108 h 161"/>
              <a:gd name="T6" fmla="*/ 106 w 188"/>
              <a:gd name="T7" fmla="*/ 105 h 161"/>
              <a:gd name="T8" fmla="*/ 97 w 188"/>
              <a:gd name="T9" fmla="*/ 95 h 161"/>
              <a:gd name="T10" fmla="*/ 98 w 188"/>
              <a:gd name="T11" fmla="*/ 87 h 161"/>
              <a:gd name="T12" fmla="*/ 105 w 188"/>
              <a:gd name="T13" fmla="*/ 85 h 161"/>
              <a:gd name="T14" fmla="*/ 99 w 188"/>
              <a:gd name="T15" fmla="*/ 2 h 161"/>
              <a:gd name="T16" fmla="*/ 91 w 188"/>
              <a:gd name="T17" fmla="*/ 2 h 161"/>
              <a:gd name="T18" fmla="*/ 85 w 188"/>
              <a:gd name="T19" fmla="*/ 85 h 161"/>
              <a:gd name="T20" fmla="*/ 91 w 188"/>
              <a:gd name="T21" fmla="*/ 87 h 161"/>
              <a:gd name="T22" fmla="*/ 92 w 188"/>
              <a:gd name="T23" fmla="*/ 95 h 161"/>
              <a:gd name="T24" fmla="*/ 83 w 188"/>
              <a:gd name="T25" fmla="*/ 105 h 161"/>
              <a:gd name="T26" fmla="*/ 84 w 188"/>
              <a:gd name="T27" fmla="*/ 108 h 161"/>
              <a:gd name="T28" fmla="*/ 76 w 188"/>
              <a:gd name="T29" fmla="*/ 111 h 161"/>
              <a:gd name="T30" fmla="*/ 72 w 188"/>
              <a:gd name="T31" fmla="*/ 107 h 161"/>
              <a:gd name="T32" fmla="*/ 0 w 188"/>
              <a:gd name="T33" fmla="*/ 153 h 161"/>
              <a:gd name="T34" fmla="*/ 5 w 188"/>
              <a:gd name="T35" fmla="*/ 160 h 161"/>
              <a:gd name="T36" fmla="*/ 82 w 188"/>
              <a:gd name="T37" fmla="*/ 123 h 161"/>
              <a:gd name="T38" fmla="*/ 80 w 188"/>
              <a:gd name="T39" fmla="*/ 117 h 161"/>
              <a:gd name="T40" fmla="*/ 86 w 188"/>
              <a:gd name="T41" fmla="*/ 113 h 161"/>
              <a:gd name="T42" fmla="*/ 95 w 188"/>
              <a:gd name="T43" fmla="*/ 116 h 161"/>
              <a:gd name="T44" fmla="*/ 103 w 188"/>
              <a:gd name="T45" fmla="*/ 113 h 161"/>
              <a:gd name="T46" fmla="*/ 109 w 188"/>
              <a:gd name="T47" fmla="*/ 118 h 161"/>
              <a:gd name="T48" fmla="*/ 107 w 188"/>
              <a:gd name="T49" fmla="*/ 124 h 161"/>
              <a:gd name="T50" fmla="*/ 184 w 188"/>
              <a:gd name="T51" fmla="*/ 161 h 161"/>
              <a:gd name="T52" fmla="*/ 188 w 188"/>
              <a:gd name="T53" fmla="*/ 154 h 161"/>
              <a:gd name="T54" fmla="*/ 117 w 188"/>
              <a:gd name="T55" fmla="*/ 10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5" name="Freeform 114"/>
          <p:cNvSpPr/>
          <p:nvPr/>
        </p:nvSpPr>
        <p:spPr bwMode="auto">
          <a:xfrm>
            <a:off x="2222500" y="5564717"/>
            <a:ext cx="505884" cy="162983"/>
          </a:xfrm>
          <a:custGeom>
            <a:avLst/>
            <a:gdLst>
              <a:gd name="T0" fmla="*/ 168 w 168"/>
              <a:gd name="T1" fmla="*/ 8 h 54"/>
              <a:gd name="T2" fmla="*/ 130 w 168"/>
              <a:gd name="T3" fmla="*/ 8 h 54"/>
              <a:gd name="T4" fmla="*/ 130 w 168"/>
              <a:gd name="T5" fmla="*/ 0 h 54"/>
              <a:gd name="T6" fmla="*/ 77 w 168"/>
              <a:gd name="T7" fmla="*/ 0 h 54"/>
              <a:gd name="T8" fmla="*/ 77 w 168"/>
              <a:gd name="T9" fmla="*/ 8 h 54"/>
              <a:gd name="T10" fmla="*/ 51 w 168"/>
              <a:gd name="T11" fmla="*/ 8 h 54"/>
              <a:gd name="T12" fmla="*/ 0 w 168"/>
              <a:gd name="T13" fmla="*/ 54 h 54"/>
              <a:gd name="T14" fmla="*/ 28 w 168"/>
              <a:gd name="T15" fmla="*/ 54 h 54"/>
              <a:gd name="T16" fmla="*/ 51 w 168"/>
              <a:gd name="T17" fmla="*/ 35 h 54"/>
              <a:gd name="T18" fmla="*/ 77 w 168"/>
              <a:gd name="T19" fmla="*/ 35 h 54"/>
              <a:gd name="T20" fmla="*/ 77 w 168"/>
              <a:gd name="T21" fmla="*/ 43 h 54"/>
              <a:gd name="T22" fmla="*/ 130 w 168"/>
              <a:gd name="T23" fmla="*/ 43 h 54"/>
              <a:gd name="T24" fmla="*/ 130 w 168"/>
              <a:gd name="T25" fmla="*/ 35 h 54"/>
              <a:gd name="T26" fmla="*/ 168 w 168"/>
              <a:gd name="T27" fmla="*/ 35 h 54"/>
              <a:gd name="T28" fmla="*/ 168 w 168"/>
              <a:gd name="T29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7" name="Oval 116"/>
          <p:cNvSpPr>
            <a:spLocks noChangeArrowheads="1"/>
          </p:cNvSpPr>
          <p:nvPr/>
        </p:nvSpPr>
        <p:spPr bwMode="auto">
          <a:xfrm>
            <a:off x="2480733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29 w 101"/>
              <a:gd name="T1" fmla="*/ 0 h 19"/>
              <a:gd name="T2" fmla="*/ 9 w 101"/>
              <a:gd name="T3" fmla="*/ 0 h 19"/>
              <a:gd name="T4" fmla="*/ 0 w 101"/>
              <a:gd name="T5" fmla="*/ 10 h 19"/>
              <a:gd name="T6" fmla="*/ 9 w 101"/>
              <a:gd name="T7" fmla="*/ 19 h 19"/>
              <a:gd name="T8" fmla="*/ 30 w 101"/>
              <a:gd name="T9" fmla="*/ 19 h 19"/>
              <a:gd name="T10" fmla="*/ 27 w 101"/>
              <a:gd name="T11" fmla="*/ 8 h 19"/>
              <a:gd name="T12" fmla="*/ 29 w 101"/>
              <a:gd name="T13" fmla="*/ 0 h 19"/>
              <a:gd name="T14" fmla="*/ 91 w 101"/>
              <a:gd name="T15" fmla="*/ 0 h 19"/>
              <a:gd name="T16" fmla="*/ 71 w 101"/>
              <a:gd name="T17" fmla="*/ 0 h 19"/>
              <a:gd name="T18" fmla="*/ 73 w 101"/>
              <a:gd name="T19" fmla="*/ 8 h 19"/>
              <a:gd name="T20" fmla="*/ 70 w 101"/>
              <a:gd name="T21" fmla="*/ 19 h 19"/>
              <a:gd name="T22" fmla="*/ 91 w 101"/>
              <a:gd name="T23" fmla="*/ 19 h 19"/>
              <a:gd name="T24" fmla="*/ 101 w 101"/>
              <a:gd name="T25" fmla="*/ 10 h 19"/>
              <a:gd name="T26" fmla="*/ 91 w 101"/>
              <a:gd name="T27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9" name="Freeform 118"/>
          <p:cNvSpPr/>
          <p:nvPr/>
        </p:nvSpPr>
        <p:spPr bwMode="auto">
          <a:xfrm>
            <a:off x="3335867" y="5579533"/>
            <a:ext cx="215900" cy="292100"/>
          </a:xfrm>
          <a:custGeom>
            <a:avLst/>
            <a:gdLst>
              <a:gd name="T0" fmla="*/ 24 w 102"/>
              <a:gd name="T1" fmla="*/ 0 h 138"/>
              <a:gd name="T2" fmla="*/ 0 w 102"/>
              <a:gd name="T3" fmla="*/ 138 h 138"/>
              <a:gd name="T4" fmla="*/ 56 w 102"/>
              <a:gd name="T5" fmla="*/ 58 h 138"/>
              <a:gd name="T6" fmla="*/ 75 w 102"/>
              <a:gd name="T7" fmla="*/ 137 h 138"/>
              <a:gd name="T8" fmla="*/ 102 w 102"/>
              <a:gd name="T9" fmla="*/ 0 h 138"/>
              <a:gd name="T10" fmla="*/ 24 w 102"/>
              <a:gd name="T11" fmla="*/ 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0" name="Freeform 119"/>
          <p:cNvSpPr/>
          <p:nvPr/>
        </p:nvSpPr>
        <p:spPr bwMode="auto">
          <a:xfrm>
            <a:off x="3166533" y="5405967"/>
            <a:ext cx="383117" cy="150284"/>
          </a:xfrm>
          <a:custGeom>
            <a:avLst/>
            <a:gdLst>
              <a:gd name="T0" fmla="*/ 103 w 181"/>
              <a:gd name="T1" fmla="*/ 71 h 71"/>
              <a:gd name="T2" fmla="*/ 89 w 181"/>
              <a:gd name="T3" fmla="*/ 29 h 71"/>
              <a:gd name="T4" fmla="*/ 0 w 181"/>
              <a:gd name="T5" fmla="*/ 14 h 71"/>
              <a:gd name="T6" fmla="*/ 158 w 181"/>
              <a:gd name="T7" fmla="*/ 0 h 71"/>
              <a:gd name="T8" fmla="*/ 181 w 181"/>
              <a:gd name="T9" fmla="*/ 69 h 71"/>
              <a:gd name="T10" fmla="*/ 103 w 181"/>
              <a:gd name="T11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1" name="Oval 120"/>
          <p:cNvSpPr>
            <a:spLocks noChangeArrowheads="1"/>
          </p:cNvSpPr>
          <p:nvPr/>
        </p:nvSpPr>
        <p:spPr bwMode="auto">
          <a:xfrm>
            <a:off x="3348567" y="5289551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1 w 111"/>
              <a:gd name="T1" fmla="*/ 6 h 126"/>
              <a:gd name="T2" fmla="*/ 1 w 111"/>
              <a:gd name="T3" fmla="*/ 6 h 126"/>
              <a:gd name="T4" fmla="*/ 23 w 111"/>
              <a:gd name="T5" fmla="*/ 126 h 126"/>
              <a:gd name="T6" fmla="*/ 109 w 111"/>
              <a:gd name="T7" fmla="*/ 6 h 126"/>
              <a:gd name="T8" fmla="*/ 0 w 111"/>
              <a:gd name="T9" fmla="*/ 0 h 126"/>
              <a:gd name="T10" fmla="*/ 47 w 111"/>
              <a:gd name="T11" fmla="*/ 109 h 126"/>
              <a:gd name="T12" fmla="*/ 70 w 111"/>
              <a:gd name="T13" fmla="*/ 109 h 126"/>
              <a:gd name="T14" fmla="*/ 55 w 111"/>
              <a:gd name="T15" fmla="*/ 121 h 126"/>
              <a:gd name="T16" fmla="*/ 18 w 111"/>
              <a:gd name="T17" fmla="*/ 67 h 126"/>
              <a:gd name="T18" fmla="*/ 40 w 111"/>
              <a:gd name="T19" fmla="*/ 69 h 126"/>
              <a:gd name="T20" fmla="*/ 18 w 111"/>
              <a:gd name="T21" fmla="*/ 72 h 126"/>
              <a:gd name="T22" fmla="*/ 23 w 111"/>
              <a:gd name="T23" fmla="*/ 91 h 126"/>
              <a:gd name="T24" fmla="*/ 24 w 111"/>
              <a:gd name="T25" fmla="*/ 89 h 126"/>
              <a:gd name="T26" fmla="*/ 70 w 111"/>
              <a:gd name="T27" fmla="*/ 69 h 126"/>
              <a:gd name="T28" fmla="*/ 47 w 111"/>
              <a:gd name="T29" fmla="*/ 69 h 126"/>
              <a:gd name="T30" fmla="*/ 43 w 111"/>
              <a:gd name="T31" fmla="*/ 64 h 126"/>
              <a:gd name="T32" fmla="*/ 43 w 111"/>
              <a:gd name="T33" fmla="*/ 35 h 126"/>
              <a:gd name="T34" fmla="*/ 43 w 111"/>
              <a:gd name="T35" fmla="*/ 64 h 126"/>
              <a:gd name="T36" fmla="*/ 84 w 111"/>
              <a:gd name="T37" fmla="*/ 89 h 126"/>
              <a:gd name="T38" fmla="*/ 61 w 111"/>
              <a:gd name="T39" fmla="*/ 89 h 126"/>
              <a:gd name="T40" fmla="*/ 61 w 111"/>
              <a:gd name="T41" fmla="*/ 49 h 126"/>
              <a:gd name="T42" fmla="*/ 84 w 111"/>
              <a:gd name="T43" fmla="*/ 49 h 126"/>
              <a:gd name="T44" fmla="*/ 61 w 111"/>
              <a:gd name="T45" fmla="*/ 49 h 126"/>
              <a:gd name="T46" fmla="*/ 47 w 111"/>
              <a:gd name="T47" fmla="*/ 30 h 126"/>
              <a:gd name="T48" fmla="*/ 70 w 111"/>
              <a:gd name="T49" fmla="*/ 30 h 126"/>
              <a:gd name="T50" fmla="*/ 54 w 111"/>
              <a:gd name="T51" fmla="*/ 10 h 126"/>
              <a:gd name="T52" fmla="*/ 31 w 111"/>
              <a:gd name="T53" fmla="*/ 10 h 126"/>
              <a:gd name="T54" fmla="*/ 51 w 111"/>
              <a:gd name="T55" fmla="*/ 6 h 126"/>
              <a:gd name="T56" fmla="*/ 40 w 111"/>
              <a:gd name="T57" fmla="*/ 30 h 126"/>
              <a:gd name="T58" fmla="*/ 17 w 111"/>
              <a:gd name="T59" fmla="*/ 30 h 126"/>
              <a:gd name="T60" fmla="*/ 40 w 111"/>
              <a:gd name="T61" fmla="*/ 30 h 126"/>
              <a:gd name="T62" fmla="*/ 17 w 111"/>
              <a:gd name="T63" fmla="*/ 60 h 126"/>
              <a:gd name="T64" fmla="*/ 13 w 111"/>
              <a:gd name="T65" fmla="*/ 35 h 126"/>
              <a:gd name="T66" fmla="*/ 43 w 111"/>
              <a:gd name="T67" fmla="*/ 73 h 126"/>
              <a:gd name="T68" fmla="*/ 43 w 111"/>
              <a:gd name="T69" fmla="*/ 104 h 126"/>
              <a:gd name="T70" fmla="*/ 43 w 111"/>
              <a:gd name="T71" fmla="*/ 73 h 126"/>
              <a:gd name="T72" fmla="*/ 37 w 111"/>
              <a:gd name="T73" fmla="*/ 121 h 126"/>
              <a:gd name="T74" fmla="*/ 50 w 111"/>
              <a:gd name="T75" fmla="*/ 121 h 126"/>
              <a:gd name="T76" fmla="*/ 78 w 111"/>
              <a:gd name="T77" fmla="*/ 121 h 126"/>
              <a:gd name="T78" fmla="*/ 72 w 111"/>
              <a:gd name="T79" fmla="*/ 113 h 126"/>
              <a:gd name="T80" fmla="*/ 87 w 111"/>
              <a:gd name="T81" fmla="*/ 93 h 126"/>
              <a:gd name="T82" fmla="*/ 84 w 111"/>
              <a:gd name="T83" fmla="*/ 120 h 126"/>
              <a:gd name="T84" fmla="*/ 87 w 111"/>
              <a:gd name="T85" fmla="*/ 84 h 126"/>
              <a:gd name="T86" fmla="*/ 87 w 111"/>
              <a:gd name="T87" fmla="*/ 54 h 126"/>
              <a:gd name="T88" fmla="*/ 91 w 111"/>
              <a:gd name="T89" fmla="*/ 79 h 126"/>
              <a:gd name="T90" fmla="*/ 91 w 111"/>
              <a:gd name="T91" fmla="*/ 49 h 126"/>
              <a:gd name="T92" fmla="*/ 95 w 111"/>
              <a:gd name="T93" fmla="*/ 56 h 126"/>
              <a:gd name="T94" fmla="*/ 87 w 111"/>
              <a:gd name="T95" fmla="*/ 44 h 126"/>
              <a:gd name="T96" fmla="*/ 87 w 111"/>
              <a:gd name="T97" fmla="*/ 15 h 126"/>
              <a:gd name="T98" fmla="*/ 87 w 111"/>
              <a:gd name="T99" fmla="*/ 44 h 126"/>
              <a:gd name="T100" fmla="*/ 72 w 111"/>
              <a:gd name="T101" fmla="*/ 26 h 126"/>
              <a:gd name="T102" fmla="*/ 64 w 111"/>
              <a:gd name="T103" fmla="*/ 6 h 126"/>
              <a:gd name="T104" fmla="*/ 84 w 111"/>
              <a:gd name="T105" fmla="*/ 10 h 126"/>
              <a:gd name="T106" fmla="*/ 24 w 111"/>
              <a:gd name="T107" fmla="*/ 10 h 126"/>
              <a:gd name="T108" fmla="*/ 10 w 111"/>
              <a:gd name="T109" fmla="*/ 20 h 126"/>
              <a:gd name="T110" fmla="*/ 21 w 111"/>
              <a:gd name="T111" fmla="*/ 6 h 126"/>
              <a:gd name="T112" fmla="*/ 28 w 111"/>
              <a:gd name="T113" fmla="*/ 93 h 126"/>
              <a:gd name="T114" fmla="*/ 30 w 111"/>
              <a:gd name="T115" fmla="*/ 121 h 126"/>
              <a:gd name="T116" fmla="*/ 24 w 111"/>
              <a:gd name="T117" fmla="*/ 99 h 126"/>
              <a:gd name="T118" fmla="*/ 91 w 111"/>
              <a:gd name="T119" fmla="*/ 10 h 126"/>
              <a:gd name="T120" fmla="*/ 104 w 111"/>
              <a:gd name="T121" fmla="*/ 6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3" name="Freeform 122"/>
          <p:cNvSpPr/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12 w 44"/>
              <a:gd name="T1" fmla="*/ 17 h 34"/>
              <a:gd name="T2" fmla="*/ 0 w 44"/>
              <a:gd name="T3" fmla="*/ 4 h 34"/>
              <a:gd name="T4" fmla="*/ 17 w 44"/>
              <a:gd name="T5" fmla="*/ 7 h 34"/>
              <a:gd name="T6" fmla="*/ 44 w 44"/>
              <a:gd name="T7" fmla="*/ 0 h 34"/>
              <a:gd name="T8" fmla="*/ 26 w 44"/>
              <a:gd name="T9" fmla="*/ 17 h 34"/>
              <a:gd name="T10" fmla="*/ 32 w 44"/>
              <a:gd name="T11" fmla="*/ 34 h 34"/>
              <a:gd name="T12" fmla="*/ 20 w 44"/>
              <a:gd name="T13" fmla="*/ 27 h 34"/>
              <a:gd name="T14" fmla="*/ 12 w 44"/>
              <a:gd name="T15" fmla="*/ 34 h 34"/>
              <a:gd name="T16" fmla="*/ 12 w 44"/>
              <a:gd name="T17" fmla="*/ 29 h 34"/>
              <a:gd name="T18" fmla="*/ 3 w 44"/>
              <a:gd name="T19" fmla="*/ 28 h 34"/>
              <a:gd name="T20" fmla="*/ 12 w 44"/>
              <a:gd name="T21" fmla="*/ 1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4" name="Freeform 123"/>
          <p:cNvSpPr/>
          <p:nvPr/>
        </p:nvSpPr>
        <p:spPr bwMode="auto">
          <a:xfrm>
            <a:off x="3920067" y="5363633"/>
            <a:ext cx="429684" cy="345017"/>
          </a:xfrm>
          <a:custGeom>
            <a:avLst/>
            <a:gdLst>
              <a:gd name="T0" fmla="*/ 116 w 143"/>
              <a:gd name="T1" fmla="*/ 7 h 115"/>
              <a:gd name="T2" fmla="*/ 114 w 143"/>
              <a:gd name="T3" fmla="*/ 1 h 115"/>
              <a:gd name="T4" fmla="*/ 107 w 143"/>
              <a:gd name="T5" fmla="*/ 3 h 115"/>
              <a:gd name="T6" fmla="*/ 62 w 143"/>
              <a:gd name="T7" fmla="*/ 80 h 115"/>
              <a:gd name="T8" fmla="*/ 47 w 143"/>
              <a:gd name="T9" fmla="*/ 64 h 115"/>
              <a:gd name="T10" fmla="*/ 7 w 143"/>
              <a:gd name="T11" fmla="*/ 70 h 115"/>
              <a:gd name="T12" fmla="*/ 22 w 143"/>
              <a:gd name="T13" fmla="*/ 107 h 115"/>
              <a:gd name="T14" fmla="*/ 62 w 143"/>
              <a:gd name="T15" fmla="*/ 101 h 115"/>
              <a:gd name="T16" fmla="*/ 63 w 143"/>
              <a:gd name="T17" fmla="*/ 100 h 115"/>
              <a:gd name="T18" fmla="*/ 63 w 143"/>
              <a:gd name="T19" fmla="*/ 99 h 115"/>
              <a:gd name="T20" fmla="*/ 100 w 143"/>
              <a:gd name="T21" fmla="*/ 35 h 115"/>
              <a:gd name="T22" fmla="*/ 143 w 143"/>
              <a:gd name="T23" fmla="*/ 48 h 115"/>
              <a:gd name="T24" fmla="*/ 116 w 143"/>
              <a:gd name="T25" fmla="*/ 7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5" name="Freeform 124"/>
          <p:cNvSpPr>
            <a:spLocks noEditPoints="1"/>
          </p:cNvSpPr>
          <p:nvPr/>
        </p:nvSpPr>
        <p:spPr bwMode="auto">
          <a:xfrm>
            <a:off x="4072467" y="5528733"/>
            <a:ext cx="304800" cy="294217"/>
          </a:xfrm>
          <a:custGeom>
            <a:avLst/>
            <a:gdLst>
              <a:gd name="T0" fmla="*/ 83 w 101"/>
              <a:gd name="T1" fmla="*/ 7 h 98"/>
              <a:gd name="T2" fmla="*/ 53 w 101"/>
              <a:gd name="T3" fmla="*/ 0 h 98"/>
              <a:gd name="T4" fmla="*/ 18 w 101"/>
              <a:gd name="T5" fmla="*/ 59 h 98"/>
              <a:gd name="T6" fmla="*/ 0 w 101"/>
              <a:gd name="T7" fmla="*/ 70 h 98"/>
              <a:gd name="T8" fmla="*/ 47 w 101"/>
              <a:gd name="T9" fmla="*/ 98 h 98"/>
              <a:gd name="T10" fmla="*/ 101 w 101"/>
              <a:gd name="T11" fmla="*/ 46 h 98"/>
              <a:gd name="T12" fmla="*/ 83 w 101"/>
              <a:gd name="T13" fmla="*/ 7 h 98"/>
              <a:gd name="T14" fmla="*/ 47 w 101"/>
              <a:gd name="T15" fmla="*/ 62 h 98"/>
              <a:gd name="T16" fmla="*/ 31 w 101"/>
              <a:gd name="T17" fmla="*/ 46 h 98"/>
              <a:gd name="T18" fmla="*/ 47 w 101"/>
              <a:gd name="T19" fmla="*/ 30 h 98"/>
              <a:gd name="T20" fmla="*/ 63 w 101"/>
              <a:gd name="T21" fmla="*/ 46 h 98"/>
              <a:gd name="T22" fmla="*/ 47 w 101"/>
              <a:gd name="T23" fmla="*/ 62 h 98"/>
              <a:gd name="T24" fmla="*/ 81 w 101"/>
              <a:gd name="T25" fmla="*/ 79 h 98"/>
              <a:gd name="T26" fmla="*/ 63 w 101"/>
              <a:gd name="T27" fmla="*/ 60 h 98"/>
              <a:gd name="T28" fmla="*/ 67 w 101"/>
              <a:gd name="T29" fmla="*/ 55 h 98"/>
              <a:gd name="T30" fmla="*/ 89 w 101"/>
              <a:gd name="T31" fmla="*/ 68 h 98"/>
              <a:gd name="T32" fmla="*/ 81 w 101"/>
              <a:gd name="T33" fmla="*/ 7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6" name="Freeform 125"/>
          <p:cNvSpPr>
            <a:spLocks noEditPoints="1"/>
          </p:cNvSpPr>
          <p:nvPr/>
        </p:nvSpPr>
        <p:spPr bwMode="auto">
          <a:xfrm>
            <a:off x="4732867" y="5488517"/>
            <a:ext cx="529167" cy="283633"/>
          </a:xfrm>
          <a:custGeom>
            <a:avLst/>
            <a:gdLst>
              <a:gd name="T0" fmla="*/ 99 w 176"/>
              <a:gd name="T1" fmla="*/ 37 h 94"/>
              <a:gd name="T2" fmla="*/ 86 w 176"/>
              <a:gd name="T3" fmla="*/ 50 h 94"/>
              <a:gd name="T4" fmla="*/ 93 w 176"/>
              <a:gd name="T5" fmla="*/ 61 h 94"/>
              <a:gd name="T6" fmla="*/ 105 w 176"/>
              <a:gd name="T7" fmla="*/ 61 h 94"/>
              <a:gd name="T8" fmla="*/ 111 w 176"/>
              <a:gd name="T9" fmla="*/ 50 h 94"/>
              <a:gd name="T10" fmla="*/ 105 w 176"/>
              <a:gd name="T11" fmla="*/ 39 h 94"/>
              <a:gd name="T12" fmla="*/ 42 w 176"/>
              <a:gd name="T13" fmla="*/ 0 h 94"/>
              <a:gd name="T14" fmla="*/ 0 w 176"/>
              <a:gd name="T15" fmla="*/ 52 h 94"/>
              <a:gd name="T16" fmla="*/ 134 w 176"/>
              <a:gd name="T17" fmla="*/ 94 h 94"/>
              <a:gd name="T18" fmla="*/ 176 w 176"/>
              <a:gd name="T19" fmla="*/ 42 h 94"/>
              <a:gd name="T20" fmla="*/ 74 w 176"/>
              <a:gd name="T21" fmla="*/ 65 h 94"/>
              <a:gd name="T22" fmla="*/ 70 w 176"/>
              <a:gd name="T23" fmla="*/ 48 h 94"/>
              <a:gd name="T24" fmla="*/ 67 w 176"/>
              <a:gd name="T25" fmla="*/ 39 h 94"/>
              <a:gd name="T26" fmla="*/ 57 w 176"/>
              <a:gd name="T27" fmla="*/ 39 h 94"/>
              <a:gd name="T28" fmla="*/ 53 w 176"/>
              <a:gd name="T29" fmla="*/ 53 h 94"/>
              <a:gd name="T30" fmla="*/ 49 w 176"/>
              <a:gd name="T31" fmla="*/ 65 h 94"/>
              <a:gd name="T32" fmla="*/ 48 w 176"/>
              <a:gd name="T33" fmla="*/ 42 h 94"/>
              <a:gd name="T34" fmla="*/ 41 w 176"/>
              <a:gd name="T35" fmla="*/ 37 h 94"/>
              <a:gd name="T36" fmla="*/ 32 w 176"/>
              <a:gd name="T37" fmla="*/ 43 h 94"/>
              <a:gd name="T38" fmla="*/ 31 w 176"/>
              <a:gd name="T39" fmla="*/ 65 h 94"/>
              <a:gd name="T40" fmla="*/ 27 w 176"/>
              <a:gd name="T41" fmla="*/ 34 h 94"/>
              <a:gd name="T42" fmla="*/ 31 w 176"/>
              <a:gd name="T43" fmla="*/ 40 h 94"/>
              <a:gd name="T44" fmla="*/ 42 w 176"/>
              <a:gd name="T45" fmla="*/ 34 h 94"/>
              <a:gd name="T46" fmla="*/ 50 w 176"/>
              <a:gd name="T47" fmla="*/ 37 h 94"/>
              <a:gd name="T48" fmla="*/ 57 w 176"/>
              <a:gd name="T49" fmla="*/ 35 h 94"/>
              <a:gd name="T50" fmla="*/ 69 w 176"/>
              <a:gd name="T51" fmla="*/ 35 h 94"/>
              <a:gd name="T52" fmla="*/ 74 w 176"/>
              <a:gd name="T53" fmla="*/ 48 h 94"/>
              <a:gd name="T54" fmla="*/ 111 w 176"/>
              <a:gd name="T55" fmla="*/ 61 h 94"/>
              <a:gd name="T56" fmla="*/ 92 w 176"/>
              <a:gd name="T57" fmla="*/ 64 h 94"/>
              <a:gd name="T58" fmla="*/ 87 w 176"/>
              <a:gd name="T59" fmla="*/ 76 h 94"/>
              <a:gd name="T60" fmla="*/ 83 w 176"/>
              <a:gd name="T61" fmla="*/ 34 h 94"/>
              <a:gd name="T62" fmla="*/ 87 w 176"/>
              <a:gd name="T63" fmla="*/ 40 h 94"/>
              <a:gd name="T64" fmla="*/ 99 w 176"/>
              <a:gd name="T65" fmla="*/ 34 h 94"/>
              <a:gd name="T66" fmla="*/ 115 w 176"/>
              <a:gd name="T67" fmla="*/ 50 h 94"/>
              <a:gd name="T68" fmla="*/ 147 w 176"/>
              <a:gd name="T69" fmla="*/ 59 h 94"/>
              <a:gd name="T70" fmla="*/ 135 w 176"/>
              <a:gd name="T71" fmla="*/ 66 h 94"/>
              <a:gd name="T72" fmla="*/ 121 w 176"/>
              <a:gd name="T73" fmla="*/ 54 h 94"/>
              <a:gd name="T74" fmla="*/ 128 w 176"/>
              <a:gd name="T75" fmla="*/ 60 h 94"/>
              <a:gd name="T76" fmla="*/ 142 w 176"/>
              <a:gd name="T77" fmla="*/ 59 h 94"/>
              <a:gd name="T78" fmla="*/ 143 w 176"/>
              <a:gd name="T79" fmla="*/ 48 h 94"/>
              <a:gd name="T80" fmla="*/ 132 w 176"/>
              <a:gd name="T81" fmla="*/ 44 h 94"/>
              <a:gd name="T82" fmla="*/ 138 w 176"/>
              <a:gd name="T83" fmla="*/ 39 h 94"/>
              <a:gd name="T84" fmla="*/ 142 w 176"/>
              <a:gd name="T85" fmla="*/ 33 h 94"/>
              <a:gd name="T86" fmla="*/ 134 w 176"/>
              <a:gd name="T87" fmla="*/ 26 h 94"/>
              <a:gd name="T88" fmla="*/ 126 w 176"/>
              <a:gd name="T89" fmla="*/ 33 h 94"/>
              <a:gd name="T90" fmla="*/ 127 w 176"/>
              <a:gd name="T91" fmla="*/ 25 h 94"/>
              <a:gd name="T92" fmla="*/ 141 w 176"/>
              <a:gd name="T93" fmla="*/ 24 h 94"/>
              <a:gd name="T94" fmla="*/ 147 w 176"/>
              <a:gd name="T95" fmla="*/ 33 h 94"/>
              <a:gd name="T96" fmla="*/ 146 w 176"/>
              <a:gd name="T97" fmla="*/ 45 h 94"/>
              <a:gd name="T98" fmla="*/ 147 w 176"/>
              <a:gd name="T99" fmla="*/ 5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7" name="Freeform 126"/>
          <p:cNvSpPr>
            <a:spLocks noEditPoints="1"/>
          </p:cNvSpPr>
          <p:nvPr/>
        </p:nvSpPr>
        <p:spPr bwMode="auto">
          <a:xfrm>
            <a:off x="5596467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200 h 200"/>
              <a:gd name="T4" fmla="*/ 230 w 230"/>
              <a:gd name="T5" fmla="*/ 200 h 200"/>
              <a:gd name="T6" fmla="*/ 230 w 230"/>
              <a:gd name="T7" fmla="*/ 0 h 200"/>
              <a:gd name="T8" fmla="*/ 0 w 230"/>
              <a:gd name="T9" fmla="*/ 0 h 200"/>
              <a:gd name="T10" fmla="*/ 218 w 230"/>
              <a:gd name="T11" fmla="*/ 187 h 200"/>
              <a:gd name="T12" fmla="*/ 13 w 230"/>
              <a:gd name="T13" fmla="*/ 187 h 200"/>
              <a:gd name="T14" fmla="*/ 13 w 230"/>
              <a:gd name="T15" fmla="*/ 16 h 200"/>
              <a:gd name="T16" fmla="*/ 218 w 230"/>
              <a:gd name="T17" fmla="*/ 16 h 200"/>
              <a:gd name="T18" fmla="*/ 218 w 230"/>
              <a:gd name="T19" fmla="*/ 187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8" name="Rectangle 127"/>
          <p:cNvSpPr>
            <a:spLocks noChangeArrowheads="1"/>
          </p:cNvSpPr>
          <p:nvPr/>
        </p:nvSpPr>
        <p:spPr bwMode="auto">
          <a:xfrm>
            <a:off x="5668433" y="5507567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9" name="Rectangle 128"/>
          <p:cNvSpPr>
            <a:spLocks noChangeArrowheads="1"/>
          </p:cNvSpPr>
          <p:nvPr/>
        </p:nvSpPr>
        <p:spPr bwMode="auto">
          <a:xfrm>
            <a:off x="5744633" y="5528733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0" name="Rectangle 129"/>
          <p:cNvSpPr>
            <a:spLocks noChangeArrowheads="1"/>
          </p:cNvSpPr>
          <p:nvPr/>
        </p:nvSpPr>
        <p:spPr bwMode="auto">
          <a:xfrm>
            <a:off x="5668433" y="5592233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1" name="Rectangle 130"/>
          <p:cNvSpPr>
            <a:spLocks noChangeArrowheads="1"/>
          </p:cNvSpPr>
          <p:nvPr/>
        </p:nvSpPr>
        <p:spPr bwMode="auto">
          <a:xfrm>
            <a:off x="5744633" y="5615517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2" name="Rectangle 131"/>
          <p:cNvSpPr>
            <a:spLocks noChangeArrowheads="1"/>
          </p:cNvSpPr>
          <p:nvPr/>
        </p:nvSpPr>
        <p:spPr bwMode="auto">
          <a:xfrm>
            <a:off x="5668433" y="5679017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3" name="Rectangle 132"/>
          <p:cNvSpPr>
            <a:spLocks noChangeArrowheads="1"/>
          </p:cNvSpPr>
          <p:nvPr/>
        </p:nvSpPr>
        <p:spPr bwMode="auto">
          <a:xfrm>
            <a:off x="5744633" y="570018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4" name="Freeform 133"/>
          <p:cNvSpPr>
            <a:spLocks noEditPoints="1"/>
          </p:cNvSpPr>
          <p:nvPr/>
        </p:nvSpPr>
        <p:spPr bwMode="auto">
          <a:xfrm>
            <a:off x="6438900" y="5401733"/>
            <a:ext cx="463551" cy="410633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5" name="Rectangle 134"/>
          <p:cNvSpPr>
            <a:spLocks noChangeArrowheads="1"/>
          </p:cNvSpPr>
          <p:nvPr/>
        </p:nvSpPr>
        <p:spPr bwMode="auto">
          <a:xfrm>
            <a:off x="659341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7" name="Freeform 136"/>
          <p:cNvSpPr>
            <a:spLocks noEditPoints="1"/>
          </p:cNvSpPr>
          <p:nvPr/>
        </p:nvSpPr>
        <p:spPr bwMode="auto">
          <a:xfrm>
            <a:off x="7281333" y="5401733"/>
            <a:ext cx="463551" cy="410633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8" name="Freeform 137"/>
          <p:cNvSpPr/>
          <p:nvPr/>
        </p:nvSpPr>
        <p:spPr bwMode="auto">
          <a:xfrm>
            <a:off x="7484533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44 w 44"/>
              <a:gd name="T3" fmla="*/ 44 h 87"/>
              <a:gd name="T4" fmla="*/ 0 w 44"/>
              <a:gd name="T5" fmla="*/ 87 h 87"/>
              <a:gd name="T6" fmla="*/ 0 w 44"/>
              <a:gd name="T7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9" name="Freeform 138"/>
          <p:cNvSpPr>
            <a:spLocks noEditPoints="1"/>
          </p:cNvSpPr>
          <p:nvPr/>
        </p:nvSpPr>
        <p:spPr bwMode="auto">
          <a:xfrm>
            <a:off x="8149167" y="5401733"/>
            <a:ext cx="463551" cy="410633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0" name="Rectangle 139"/>
          <p:cNvSpPr>
            <a:spLocks noChangeArrowheads="1"/>
          </p:cNvSpPr>
          <p:nvPr/>
        </p:nvSpPr>
        <p:spPr bwMode="auto">
          <a:xfrm>
            <a:off x="8394700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1" name="Freeform 140"/>
          <p:cNvSpPr/>
          <p:nvPr/>
        </p:nvSpPr>
        <p:spPr bwMode="auto">
          <a:xfrm>
            <a:off x="8299451" y="5520267"/>
            <a:ext cx="93133" cy="182033"/>
          </a:xfrm>
          <a:custGeom>
            <a:avLst/>
            <a:gdLst>
              <a:gd name="T0" fmla="*/ 0 w 44"/>
              <a:gd name="T1" fmla="*/ 0 h 86"/>
              <a:gd name="T2" fmla="*/ 44 w 44"/>
              <a:gd name="T3" fmla="*/ 42 h 86"/>
              <a:gd name="T4" fmla="*/ 0 w 44"/>
              <a:gd name="T5" fmla="*/ 86 h 86"/>
              <a:gd name="T6" fmla="*/ 0 w 44"/>
              <a:gd name="T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2" name="Freeform 141"/>
          <p:cNvSpPr>
            <a:spLocks noEditPoints="1"/>
          </p:cNvSpPr>
          <p:nvPr/>
        </p:nvSpPr>
        <p:spPr bwMode="auto">
          <a:xfrm>
            <a:off x="9027584" y="5414433"/>
            <a:ext cx="463549" cy="408517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4" name="Freeform 143"/>
          <p:cNvSpPr/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44 w 44"/>
              <a:gd name="T1" fmla="*/ 0 h 87"/>
              <a:gd name="T2" fmla="*/ 0 w 44"/>
              <a:gd name="T3" fmla="*/ 43 h 87"/>
              <a:gd name="T4" fmla="*/ 44 w 44"/>
              <a:gd name="T5" fmla="*/ 87 h 87"/>
              <a:gd name="T6" fmla="*/ 44 w 44"/>
              <a:gd name="T7" fmla="*/ 0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5" name="Freeform 144"/>
          <p:cNvSpPr>
            <a:spLocks noEditPoints="1"/>
          </p:cNvSpPr>
          <p:nvPr/>
        </p:nvSpPr>
        <p:spPr bwMode="auto">
          <a:xfrm>
            <a:off x="9895417" y="5401733"/>
            <a:ext cx="463549" cy="410633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6" name="Rectangle 145"/>
          <p:cNvSpPr>
            <a:spLocks noChangeArrowheads="1"/>
          </p:cNvSpPr>
          <p:nvPr/>
        </p:nvSpPr>
        <p:spPr bwMode="auto">
          <a:xfrm>
            <a:off x="10052051" y="5541433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7" name="Freeform 146"/>
          <p:cNvSpPr>
            <a:spLocks noEditPoints="1"/>
          </p:cNvSpPr>
          <p:nvPr/>
        </p:nvSpPr>
        <p:spPr bwMode="auto">
          <a:xfrm>
            <a:off x="10761133" y="5389033"/>
            <a:ext cx="463551" cy="410633"/>
          </a:xfrm>
          <a:custGeom>
            <a:avLst/>
            <a:gdLst>
              <a:gd name="T0" fmla="*/ 50 w 154"/>
              <a:gd name="T1" fmla="*/ 136 h 136"/>
              <a:gd name="T2" fmla="*/ 0 w 154"/>
              <a:gd name="T3" fmla="*/ 88 h 136"/>
              <a:gd name="T4" fmla="*/ 0 w 154"/>
              <a:gd name="T5" fmla="*/ 88 h 136"/>
              <a:gd name="T6" fmla="*/ 0 w 154"/>
              <a:gd name="T7" fmla="*/ 48 h 136"/>
              <a:gd name="T8" fmla="*/ 50 w 154"/>
              <a:gd name="T9" fmla="*/ 0 h 136"/>
              <a:gd name="T10" fmla="*/ 50 w 154"/>
              <a:gd name="T11" fmla="*/ 0 h 136"/>
              <a:gd name="T12" fmla="*/ 104 w 154"/>
              <a:gd name="T13" fmla="*/ 0 h 136"/>
              <a:gd name="T14" fmla="*/ 154 w 154"/>
              <a:gd name="T15" fmla="*/ 48 h 136"/>
              <a:gd name="T16" fmla="*/ 154 w 154"/>
              <a:gd name="T17" fmla="*/ 48 h 136"/>
              <a:gd name="T18" fmla="*/ 154 w 154"/>
              <a:gd name="T19" fmla="*/ 88 h 136"/>
              <a:gd name="T20" fmla="*/ 104 w 154"/>
              <a:gd name="T21" fmla="*/ 136 h 136"/>
              <a:gd name="T22" fmla="*/ 104 w 154"/>
              <a:gd name="T23" fmla="*/ 136 h 136"/>
              <a:gd name="T24" fmla="*/ 50 w 154"/>
              <a:gd name="T25" fmla="*/ 136 h 136"/>
              <a:gd name="T26" fmla="*/ 11 w 154"/>
              <a:gd name="T27" fmla="*/ 48 h 136"/>
              <a:gd name="T28" fmla="*/ 11 w 154"/>
              <a:gd name="T29" fmla="*/ 88 h 136"/>
              <a:gd name="T30" fmla="*/ 50 w 154"/>
              <a:gd name="T31" fmla="*/ 126 h 136"/>
              <a:gd name="T32" fmla="*/ 50 w 154"/>
              <a:gd name="T33" fmla="*/ 126 h 136"/>
              <a:gd name="T34" fmla="*/ 104 w 154"/>
              <a:gd name="T35" fmla="*/ 126 h 136"/>
              <a:gd name="T36" fmla="*/ 143 w 154"/>
              <a:gd name="T37" fmla="*/ 88 h 136"/>
              <a:gd name="T38" fmla="*/ 143 w 154"/>
              <a:gd name="T39" fmla="*/ 88 h 136"/>
              <a:gd name="T40" fmla="*/ 143 w 154"/>
              <a:gd name="T41" fmla="*/ 48 h 136"/>
              <a:gd name="T42" fmla="*/ 104 w 154"/>
              <a:gd name="T43" fmla="*/ 10 h 136"/>
              <a:gd name="T44" fmla="*/ 104 w 154"/>
              <a:gd name="T45" fmla="*/ 10 h 136"/>
              <a:gd name="T46" fmla="*/ 50 w 154"/>
              <a:gd name="T47" fmla="*/ 10 h 136"/>
              <a:gd name="T48" fmla="*/ 11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8" name="Freeform 147"/>
          <p:cNvSpPr/>
          <p:nvPr/>
        </p:nvSpPr>
        <p:spPr bwMode="auto">
          <a:xfrm>
            <a:off x="10911417" y="5505451"/>
            <a:ext cx="93133" cy="182033"/>
          </a:xfrm>
          <a:custGeom>
            <a:avLst/>
            <a:gdLst>
              <a:gd name="T0" fmla="*/ 0 w 44"/>
              <a:gd name="T1" fmla="*/ 0 h 86"/>
              <a:gd name="T2" fmla="*/ 44 w 44"/>
              <a:gd name="T3" fmla="*/ 44 h 86"/>
              <a:gd name="T4" fmla="*/ 0 w 44"/>
              <a:gd name="T5" fmla="*/ 86 h 86"/>
              <a:gd name="T6" fmla="*/ 0 w 44"/>
              <a:gd name="T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9" name="Freeform 148"/>
          <p:cNvSpPr/>
          <p:nvPr/>
        </p:nvSpPr>
        <p:spPr bwMode="auto">
          <a:xfrm>
            <a:off x="10998200" y="5505451"/>
            <a:ext cx="95251" cy="182033"/>
          </a:xfrm>
          <a:custGeom>
            <a:avLst/>
            <a:gdLst>
              <a:gd name="T0" fmla="*/ 0 w 45"/>
              <a:gd name="T1" fmla="*/ 0 h 86"/>
              <a:gd name="T2" fmla="*/ 45 w 45"/>
              <a:gd name="T3" fmla="*/ 44 h 86"/>
              <a:gd name="T4" fmla="*/ 0 w 45"/>
              <a:gd name="T5" fmla="*/ 86 h 86"/>
              <a:gd name="T6" fmla="*/ 0 w 45"/>
              <a:gd name="T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0" name="Freeform 149"/>
          <p:cNvSpPr/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28 h 28"/>
              <a:gd name="T2" fmla="*/ 0 w 92"/>
              <a:gd name="T3" fmla="*/ 0 h 28"/>
              <a:gd name="T4" fmla="*/ 92 w 92"/>
              <a:gd name="T5" fmla="*/ 0 h 28"/>
              <a:gd name="T6" fmla="*/ 92 w 92"/>
              <a:gd name="T7" fmla="*/ 28 h 28"/>
              <a:gd name="T8" fmla="*/ 0 w 92"/>
              <a:gd name="T9" fmla="*/ 28 h 28"/>
              <a:gd name="T10" fmla="*/ 0 w 92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1" name="Freeform 150"/>
          <p:cNvSpPr/>
          <p:nvPr/>
        </p:nvSpPr>
        <p:spPr bwMode="auto">
          <a:xfrm>
            <a:off x="3378200" y="3187700"/>
            <a:ext cx="194733" cy="63500"/>
          </a:xfrm>
          <a:custGeom>
            <a:avLst/>
            <a:gdLst>
              <a:gd name="T0" fmla="*/ 0 w 92"/>
              <a:gd name="T1" fmla="*/ 30 h 30"/>
              <a:gd name="T2" fmla="*/ 0 w 92"/>
              <a:gd name="T3" fmla="*/ 0 h 30"/>
              <a:gd name="T4" fmla="*/ 92 w 92"/>
              <a:gd name="T5" fmla="*/ 0 h 30"/>
              <a:gd name="T6" fmla="*/ 92 w 92"/>
              <a:gd name="T7" fmla="*/ 30 h 30"/>
              <a:gd name="T8" fmla="*/ 0 w 92"/>
              <a:gd name="T9" fmla="*/ 30 h 30"/>
              <a:gd name="T10" fmla="*/ 0 w 92"/>
              <a:gd name="T1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2" name="Freeform 151"/>
          <p:cNvSpPr/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30 h 30"/>
              <a:gd name="T2" fmla="*/ 0 w 92"/>
              <a:gd name="T3" fmla="*/ 0 h 30"/>
              <a:gd name="T4" fmla="*/ 92 w 92"/>
              <a:gd name="T5" fmla="*/ 0 h 30"/>
              <a:gd name="T6" fmla="*/ 92 w 92"/>
              <a:gd name="T7" fmla="*/ 30 h 30"/>
              <a:gd name="T8" fmla="*/ 0 w 92"/>
              <a:gd name="T9" fmla="*/ 30 h 30"/>
              <a:gd name="T10" fmla="*/ 0 w 92"/>
              <a:gd name="T11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3" name="Freeform 152"/>
          <p:cNvSpPr/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28 h 28"/>
              <a:gd name="T2" fmla="*/ 0 w 92"/>
              <a:gd name="T3" fmla="*/ 0 h 28"/>
              <a:gd name="T4" fmla="*/ 92 w 92"/>
              <a:gd name="T5" fmla="*/ 0 h 28"/>
              <a:gd name="T6" fmla="*/ 92 w 92"/>
              <a:gd name="T7" fmla="*/ 28 h 28"/>
              <a:gd name="T8" fmla="*/ 0 w 92"/>
              <a:gd name="T9" fmla="*/ 28 h 28"/>
              <a:gd name="T10" fmla="*/ 0 w 92"/>
              <a:gd name="T11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4" name="Rectangle 153"/>
          <p:cNvSpPr>
            <a:spLocks noChangeArrowheads="1"/>
          </p:cNvSpPr>
          <p:nvPr/>
        </p:nvSpPr>
        <p:spPr bwMode="auto">
          <a:xfrm>
            <a:off x="3170767" y="3094567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5" name="Rectangle 154"/>
          <p:cNvSpPr>
            <a:spLocks noChangeArrowheads="1"/>
          </p:cNvSpPr>
          <p:nvPr/>
        </p:nvSpPr>
        <p:spPr bwMode="auto">
          <a:xfrm>
            <a:off x="3170767" y="3333751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6" name="Freeform 155"/>
          <p:cNvSpPr>
            <a:spLocks noEditPoints="1"/>
          </p:cNvSpPr>
          <p:nvPr/>
        </p:nvSpPr>
        <p:spPr bwMode="auto">
          <a:xfrm>
            <a:off x="4011084" y="1447800"/>
            <a:ext cx="359833" cy="505884"/>
          </a:xfrm>
          <a:custGeom>
            <a:avLst/>
            <a:gdLst>
              <a:gd name="T0" fmla="*/ 108 w 120"/>
              <a:gd name="T1" fmla="*/ 15 h 168"/>
              <a:gd name="T2" fmla="*/ 98 w 120"/>
              <a:gd name="T3" fmla="*/ 34 h 168"/>
              <a:gd name="T4" fmla="*/ 87 w 120"/>
              <a:gd name="T5" fmla="*/ 15 h 168"/>
              <a:gd name="T6" fmla="*/ 71 w 120"/>
              <a:gd name="T7" fmla="*/ 6 h 168"/>
              <a:gd name="T8" fmla="*/ 73 w 120"/>
              <a:gd name="T9" fmla="*/ 22 h 168"/>
              <a:gd name="T10" fmla="*/ 48 w 120"/>
              <a:gd name="T11" fmla="*/ 22 h 168"/>
              <a:gd name="T12" fmla="*/ 50 w 120"/>
              <a:gd name="T13" fmla="*/ 6 h 168"/>
              <a:gd name="T14" fmla="*/ 33 w 120"/>
              <a:gd name="T15" fmla="*/ 15 h 168"/>
              <a:gd name="T16" fmla="*/ 22 w 120"/>
              <a:gd name="T17" fmla="*/ 34 h 168"/>
              <a:gd name="T18" fmla="*/ 12 w 120"/>
              <a:gd name="T19" fmla="*/ 15 h 168"/>
              <a:gd name="T20" fmla="*/ 0 w 120"/>
              <a:gd name="T21" fmla="*/ 6 h 168"/>
              <a:gd name="T22" fmla="*/ 3 w 120"/>
              <a:gd name="T23" fmla="*/ 132 h 168"/>
              <a:gd name="T24" fmla="*/ 120 w 120"/>
              <a:gd name="T25" fmla="*/ 168 h 168"/>
              <a:gd name="T26" fmla="*/ 108 w 120"/>
              <a:gd name="T27" fmla="*/ 6 h 168"/>
              <a:gd name="T28" fmla="*/ 53 w 120"/>
              <a:gd name="T29" fmla="*/ 158 h 168"/>
              <a:gd name="T30" fmla="*/ 10 w 120"/>
              <a:gd name="T31" fmla="*/ 116 h 168"/>
              <a:gd name="T32" fmla="*/ 110 w 120"/>
              <a:gd name="T33" fmla="*/ 44 h 168"/>
              <a:gd name="T34" fmla="*/ 101 w 120"/>
              <a:gd name="T35" fmla="*/ 75 h 168"/>
              <a:gd name="T36" fmla="*/ 21 w 120"/>
              <a:gd name="T37" fmla="*/ 88 h 168"/>
              <a:gd name="T38" fmla="*/ 101 w 120"/>
              <a:gd name="T39" fmla="*/ 75 h 168"/>
              <a:gd name="T40" fmla="*/ 21 w 120"/>
              <a:gd name="T41" fmla="*/ 55 h 168"/>
              <a:gd name="T42" fmla="*/ 101 w 120"/>
              <a:gd name="T43" fmla="*/ 67 h 168"/>
              <a:gd name="T44" fmla="*/ 101 w 120"/>
              <a:gd name="T45" fmla="*/ 96 h 168"/>
              <a:gd name="T46" fmla="*/ 21 w 120"/>
              <a:gd name="T47" fmla="*/ 108 h 168"/>
              <a:gd name="T48" fmla="*/ 101 w 120"/>
              <a:gd name="T49" fmla="*/ 96 h 168"/>
              <a:gd name="T50" fmla="*/ 104 w 120"/>
              <a:gd name="T51" fmla="*/ 23 h 168"/>
              <a:gd name="T52" fmla="*/ 98 w 120"/>
              <a:gd name="T53" fmla="*/ 0 h 168"/>
              <a:gd name="T54" fmla="*/ 92 w 120"/>
              <a:gd name="T55" fmla="*/ 23 h 168"/>
              <a:gd name="T56" fmla="*/ 22 w 120"/>
              <a:gd name="T57" fmla="*/ 29 h 168"/>
              <a:gd name="T58" fmla="*/ 29 w 120"/>
              <a:gd name="T59" fmla="*/ 6 h 168"/>
              <a:gd name="T60" fmla="*/ 16 w 120"/>
              <a:gd name="T61" fmla="*/ 6 h 168"/>
              <a:gd name="T62" fmla="*/ 22 w 120"/>
              <a:gd name="T63" fmla="*/ 29 h 168"/>
              <a:gd name="T64" fmla="*/ 66 w 120"/>
              <a:gd name="T65" fmla="*/ 23 h 168"/>
              <a:gd name="T66" fmla="*/ 60 w 120"/>
              <a:gd name="T67" fmla="*/ 0 h 168"/>
              <a:gd name="T68" fmla="*/ 54 w 120"/>
              <a:gd name="T69" fmla="*/ 23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7" name="Freeform 156"/>
          <p:cNvSpPr/>
          <p:nvPr/>
        </p:nvSpPr>
        <p:spPr bwMode="auto">
          <a:xfrm>
            <a:off x="2355851" y="1494367"/>
            <a:ext cx="323849" cy="99484"/>
          </a:xfrm>
          <a:custGeom>
            <a:avLst/>
            <a:gdLst>
              <a:gd name="T0" fmla="*/ 0 w 153"/>
              <a:gd name="T1" fmla="*/ 47 h 47"/>
              <a:gd name="T2" fmla="*/ 0 w 153"/>
              <a:gd name="T3" fmla="*/ 0 h 47"/>
              <a:gd name="T4" fmla="*/ 153 w 153"/>
              <a:gd name="T5" fmla="*/ 0 h 47"/>
              <a:gd name="T6" fmla="*/ 153 w 153"/>
              <a:gd name="T7" fmla="*/ 47 h 47"/>
              <a:gd name="T8" fmla="*/ 0 w 153"/>
              <a:gd name="T9" fmla="*/ 47 h 47"/>
              <a:gd name="T10" fmla="*/ 0 w 153"/>
              <a:gd name="T1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8" name="Freeform 157"/>
          <p:cNvSpPr/>
          <p:nvPr/>
        </p:nvSpPr>
        <p:spPr bwMode="auto">
          <a:xfrm>
            <a:off x="2355851" y="1653117"/>
            <a:ext cx="323849" cy="99483"/>
          </a:xfrm>
          <a:custGeom>
            <a:avLst/>
            <a:gdLst>
              <a:gd name="T0" fmla="*/ 0 w 153"/>
              <a:gd name="T1" fmla="*/ 47 h 47"/>
              <a:gd name="T2" fmla="*/ 0 w 153"/>
              <a:gd name="T3" fmla="*/ 0 h 47"/>
              <a:gd name="T4" fmla="*/ 153 w 153"/>
              <a:gd name="T5" fmla="*/ 0 h 47"/>
              <a:gd name="T6" fmla="*/ 153 w 153"/>
              <a:gd name="T7" fmla="*/ 47 h 47"/>
              <a:gd name="T8" fmla="*/ 0 w 153"/>
              <a:gd name="T9" fmla="*/ 47 h 47"/>
              <a:gd name="T10" fmla="*/ 0 w 153"/>
              <a:gd name="T1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9" name="Freeform 158"/>
          <p:cNvSpPr/>
          <p:nvPr/>
        </p:nvSpPr>
        <p:spPr bwMode="auto">
          <a:xfrm>
            <a:off x="2355851" y="1809751"/>
            <a:ext cx="323849" cy="99483"/>
          </a:xfrm>
          <a:custGeom>
            <a:avLst/>
            <a:gdLst>
              <a:gd name="T0" fmla="*/ 0 w 153"/>
              <a:gd name="T1" fmla="*/ 47 h 47"/>
              <a:gd name="T2" fmla="*/ 0 w 153"/>
              <a:gd name="T3" fmla="*/ 0 h 47"/>
              <a:gd name="T4" fmla="*/ 153 w 153"/>
              <a:gd name="T5" fmla="*/ 0 h 47"/>
              <a:gd name="T6" fmla="*/ 153 w 153"/>
              <a:gd name="T7" fmla="*/ 47 h 47"/>
              <a:gd name="T8" fmla="*/ 0 w 153"/>
              <a:gd name="T9" fmla="*/ 47 h 47"/>
              <a:gd name="T10" fmla="*/ 0 w 153"/>
              <a:gd name="T1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0" name="Freeform 159"/>
          <p:cNvSpPr/>
          <p:nvPr/>
        </p:nvSpPr>
        <p:spPr bwMode="auto">
          <a:xfrm>
            <a:off x="2216151" y="1490133"/>
            <a:ext cx="48683" cy="107951"/>
          </a:xfrm>
          <a:custGeom>
            <a:avLst/>
            <a:gdLst>
              <a:gd name="T0" fmla="*/ 0 w 16"/>
              <a:gd name="T1" fmla="*/ 11 h 36"/>
              <a:gd name="T2" fmla="*/ 0 w 16"/>
              <a:gd name="T3" fmla="*/ 6 h 36"/>
              <a:gd name="T4" fmla="*/ 5 w 16"/>
              <a:gd name="T5" fmla="*/ 5 h 36"/>
              <a:gd name="T6" fmla="*/ 9 w 16"/>
              <a:gd name="T7" fmla="*/ 4 h 36"/>
              <a:gd name="T8" fmla="*/ 10 w 16"/>
              <a:gd name="T9" fmla="*/ 1 h 36"/>
              <a:gd name="T10" fmla="*/ 10 w 16"/>
              <a:gd name="T11" fmla="*/ 0 h 36"/>
              <a:gd name="T12" fmla="*/ 16 w 16"/>
              <a:gd name="T13" fmla="*/ 0 h 36"/>
              <a:gd name="T14" fmla="*/ 16 w 16"/>
              <a:gd name="T15" fmla="*/ 36 h 36"/>
              <a:gd name="T16" fmla="*/ 9 w 16"/>
              <a:gd name="T17" fmla="*/ 36 h 36"/>
              <a:gd name="T18" fmla="*/ 9 w 16"/>
              <a:gd name="T19" fmla="*/ 11 h 36"/>
              <a:gd name="T20" fmla="*/ 0 w 16"/>
              <a:gd name="T21" fmla="*/ 11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1" name="Freeform 160"/>
          <p:cNvSpPr/>
          <p:nvPr/>
        </p:nvSpPr>
        <p:spPr bwMode="auto">
          <a:xfrm>
            <a:off x="2214033" y="1646767"/>
            <a:ext cx="71967" cy="112184"/>
          </a:xfrm>
          <a:custGeom>
            <a:avLst/>
            <a:gdLst>
              <a:gd name="T0" fmla="*/ 1 w 24"/>
              <a:gd name="T1" fmla="*/ 30 h 37"/>
              <a:gd name="T2" fmla="*/ 8 w 24"/>
              <a:gd name="T3" fmla="*/ 22 h 37"/>
              <a:gd name="T4" fmla="*/ 15 w 24"/>
              <a:gd name="T5" fmla="*/ 17 h 37"/>
              <a:gd name="T6" fmla="*/ 17 w 24"/>
              <a:gd name="T7" fmla="*/ 12 h 37"/>
              <a:gd name="T8" fmla="*/ 16 w 24"/>
              <a:gd name="T9" fmla="*/ 8 h 37"/>
              <a:gd name="T10" fmla="*/ 12 w 24"/>
              <a:gd name="T11" fmla="*/ 6 h 37"/>
              <a:gd name="T12" fmla="*/ 8 w 24"/>
              <a:gd name="T13" fmla="*/ 9 h 37"/>
              <a:gd name="T14" fmla="*/ 7 w 24"/>
              <a:gd name="T15" fmla="*/ 13 h 37"/>
              <a:gd name="T16" fmla="*/ 0 w 24"/>
              <a:gd name="T17" fmla="*/ 13 h 37"/>
              <a:gd name="T18" fmla="*/ 2 w 24"/>
              <a:gd name="T19" fmla="*/ 6 h 37"/>
              <a:gd name="T20" fmla="*/ 12 w 24"/>
              <a:gd name="T21" fmla="*/ 0 h 37"/>
              <a:gd name="T22" fmla="*/ 21 w 24"/>
              <a:gd name="T23" fmla="*/ 4 h 37"/>
              <a:gd name="T24" fmla="*/ 24 w 24"/>
              <a:gd name="T25" fmla="*/ 12 h 37"/>
              <a:gd name="T26" fmla="*/ 22 w 24"/>
              <a:gd name="T27" fmla="*/ 19 h 37"/>
              <a:gd name="T28" fmla="*/ 17 w 24"/>
              <a:gd name="T29" fmla="*/ 24 h 37"/>
              <a:gd name="T30" fmla="*/ 14 w 24"/>
              <a:gd name="T31" fmla="*/ 26 h 37"/>
              <a:gd name="T32" fmla="*/ 10 w 24"/>
              <a:gd name="T33" fmla="*/ 28 h 37"/>
              <a:gd name="T34" fmla="*/ 8 w 24"/>
              <a:gd name="T35" fmla="*/ 30 h 37"/>
              <a:gd name="T36" fmla="*/ 24 w 24"/>
              <a:gd name="T37" fmla="*/ 30 h 37"/>
              <a:gd name="T38" fmla="*/ 24 w 24"/>
              <a:gd name="T39" fmla="*/ 37 h 37"/>
              <a:gd name="T40" fmla="*/ 0 w 24"/>
              <a:gd name="T41" fmla="*/ 37 h 37"/>
              <a:gd name="T42" fmla="*/ 1 w 24"/>
              <a:gd name="T43" fmla="*/ 3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2" name="Freeform 161"/>
          <p:cNvSpPr/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7 w 25"/>
              <a:gd name="T1" fmla="*/ 25 h 37"/>
              <a:gd name="T2" fmla="*/ 8 w 25"/>
              <a:gd name="T3" fmla="*/ 29 h 37"/>
              <a:gd name="T4" fmla="*/ 13 w 25"/>
              <a:gd name="T5" fmla="*/ 32 h 37"/>
              <a:gd name="T6" fmla="*/ 16 w 25"/>
              <a:gd name="T7" fmla="*/ 30 h 37"/>
              <a:gd name="T8" fmla="*/ 18 w 25"/>
              <a:gd name="T9" fmla="*/ 26 h 37"/>
              <a:gd name="T10" fmla="*/ 15 w 25"/>
              <a:gd name="T11" fmla="*/ 21 h 37"/>
              <a:gd name="T12" fmla="*/ 10 w 25"/>
              <a:gd name="T13" fmla="*/ 21 h 37"/>
              <a:gd name="T14" fmla="*/ 10 w 25"/>
              <a:gd name="T15" fmla="*/ 16 h 37"/>
              <a:gd name="T16" fmla="*/ 15 w 25"/>
              <a:gd name="T17" fmla="*/ 15 h 37"/>
              <a:gd name="T18" fmla="*/ 17 w 25"/>
              <a:gd name="T19" fmla="*/ 11 h 37"/>
              <a:gd name="T20" fmla="*/ 16 w 25"/>
              <a:gd name="T21" fmla="*/ 7 h 37"/>
              <a:gd name="T22" fmla="*/ 12 w 25"/>
              <a:gd name="T23" fmla="*/ 6 h 37"/>
              <a:gd name="T24" fmla="*/ 9 w 25"/>
              <a:gd name="T25" fmla="*/ 8 h 37"/>
              <a:gd name="T26" fmla="*/ 8 w 25"/>
              <a:gd name="T27" fmla="*/ 12 h 37"/>
              <a:gd name="T28" fmla="*/ 1 w 25"/>
              <a:gd name="T29" fmla="*/ 12 h 37"/>
              <a:gd name="T30" fmla="*/ 2 w 25"/>
              <a:gd name="T31" fmla="*/ 7 h 37"/>
              <a:gd name="T32" fmla="*/ 5 w 25"/>
              <a:gd name="T33" fmla="*/ 3 h 37"/>
              <a:gd name="T34" fmla="*/ 8 w 25"/>
              <a:gd name="T35" fmla="*/ 1 h 37"/>
              <a:gd name="T36" fmla="*/ 13 w 25"/>
              <a:gd name="T37" fmla="*/ 0 h 37"/>
              <a:gd name="T38" fmla="*/ 21 w 25"/>
              <a:gd name="T39" fmla="*/ 3 h 37"/>
              <a:gd name="T40" fmla="*/ 24 w 25"/>
              <a:gd name="T41" fmla="*/ 10 h 37"/>
              <a:gd name="T42" fmla="*/ 22 w 25"/>
              <a:gd name="T43" fmla="*/ 16 h 37"/>
              <a:gd name="T44" fmla="*/ 20 w 25"/>
              <a:gd name="T45" fmla="*/ 17 h 37"/>
              <a:gd name="T46" fmla="*/ 22 w 25"/>
              <a:gd name="T47" fmla="*/ 19 h 37"/>
              <a:gd name="T48" fmla="*/ 25 w 25"/>
              <a:gd name="T49" fmla="*/ 26 h 37"/>
              <a:gd name="T50" fmla="*/ 22 w 25"/>
              <a:gd name="T51" fmla="*/ 34 h 37"/>
              <a:gd name="T52" fmla="*/ 13 w 25"/>
              <a:gd name="T53" fmla="*/ 37 h 37"/>
              <a:gd name="T54" fmla="*/ 2 w 25"/>
              <a:gd name="T55" fmla="*/ 32 h 37"/>
              <a:gd name="T56" fmla="*/ 0 w 25"/>
              <a:gd name="T57" fmla="*/ 25 h 37"/>
              <a:gd name="T58" fmla="*/ 7 w 25"/>
              <a:gd name="T59" fmla="*/ 2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3" name="Freeform 162"/>
          <p:cNvSpPr>
            <a:spLocks noEditPoints="1"/>
          </p:cNvSpPr>
          <p:nvPr/>
        </p:nvSpPr>
        <p:spPr bwMode="auto">
          <a:xfrm>
            <a:off x="3058584" y="1511300"/>
            <a:ext cx="531283" cy="404284"/>
          </a:xfrm>
          <a:custGeom>
            <a:avLst/>
            <a:gdLst>
              <a:gd name="T0" fmla="*/ 228 w 251"/>
              <a:gd name="T1" fmla="*/ 170 h 191"/>
              <a:gd name="T2" fmla="*/ 23 w 251"/>
              <a:gd name="T3" fmla="*/ 170 h 191"/>
              <a:gd name="T4" fmla="*/ 23 w 251"/>
              <a:gd name="T5" fmla="*/ 21 h 191"/>
              <a:gd name="T6" fmla="*/ 131 w 251"/>
              <a:gd name="T7" fmla="*/ 21 h 191"/>
              <a:gd name="T8" fmla="*/ 131 w 251"/>
              <a:gd name="T9" fmla="*/ 0 h 191"/>
              <a:gd name="T10" fmla="*/ 0 w 251"/>
              <a:gd name="T11" fmla="*/ 0 h 191"/>
              <a:gd name="T12" fmla="*/ 0 w 251"/>
              <a:gd name="T13" fmla="*/ 191 h 191"/>
              <a:gd name="T14" fmla="*/ 251 w 251"/>
              <a:gd name="T15" fmla="*/ 191 h 191"/>
              <a:gd name="T16" fmla="*/ 251 w 251"/>
              <a:gd name="T17" fmla="*/ 124 h 191"/>
              <a:gd name="T18" fmla="*/ 228 w 251"/>
              <a:gd name="T19" fmla="*/ 124 h 191"/>
              <a:gd name="T20" fmla="*/ 228 w 251"/>
              <a:gd name="T21" fmla="*/ 170 h 191"/>
              <a:gd name="T22" fmla="*/ 175 w 251"/>
              <a:gd name="T23" fmla="*/ 0 h 191"/>
              <a:gd name="T24" fmla="*/ 199 w 251"/>
              <a:gd name="T25" fmla="*/ 24 h 191"/>
              <a:gd name="T26" fmla="*/ 141 w 251"/>
              <a:gd name="T27" fmla="*/ 83 h 191"/>
              <a:gd name="T28" fmla="*/ 168 w 251"/>
              <a:gd name="T29" fmla="*/ 110 h 191"/>
              <a:gd name="T30" fmla="*/ 226 w 251"/>
              <a:gd name="T31" fmla="*/ 51 h 191"/>
              <a:gd name="T32" fmla="*/ 251 w 251"/>
              <a:gd name="T33" fmla="*/ 74 h 191"/>
              <a:gd name="T34" fmla="*/ 251 w 251"/>
              <a:gd name="T35" fmla="*/ 0 h 191"/>
              <a:gd name="T36" fmla="*/ 175 w 251"/>
              <a:gd name="T37" fmla="*/ 0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>
            <a:spLocks noEditPoints="1"/>
          </p:cNvSpPr>
          <p:nvPr/>
        </p:nvSpPr>
        <p:spPr bwMode="auto">
          <a:xfrm>
            <a:off x="1115484" y="1416051"/>
            <a:ext cx="461433" cy="406400"/>
          </a:xfrm>
          <a:custGeom>
            <a:avLst/>
            <a:gdLst>
              <a:gd name="T0" fmla="*/ 104 w 154"/>
              <a:gd name="T1" fmla="*/ 136 h 136"/>
              <a:gd name="T2" fmla="*/ 50 w 154"/>
              <a:gd name="T3" fmla="*/ 136 h 136"/>
              <a:gd name="T4" fmla="*/ 50 w 154"/>
              <a:gd name="T5" fmla="*/ 136 h 136"/>
              <a:gd name="T6" fmla="*/ 0 w 154"/>
              <a:gd name="T7" fmla="*/ 88 h 136"/>
              <a:gd name="T8" fmla="*/ 0 w 154"/>
              <a:gd name="T9" fmla="*/ 48 h 136"/>
              <a:gd name="T10" fmla="*/ 0 w 154"/>
              <a:gd name="T11" fmla="*/ 48 h 136"/>
              <a:gd name="T12" fmla="*/ 50 w 154"/>
              <a:gd name="T13" fmla="*/ 0 h 136"/>
              <a:gd name="T14" fmla="*/ 104 w 154"/>
              <a:gd name="T15" fmla="*/ 0 h 136"/>
              <a:gd name="T16" fmla="*/ 104 w 154"/>
              <a:gd name="T17" fmla="*/ 0 h 136"/>
              <a:gd name="T18" fmla="*/ 154 w 154"/>
              <a:gd name="T19" fmla="*/ 48 h 136"/>
              <a:gd name="T20" fmla="*/ 154 w 154"/>
              <a:gd name="T21" fmla="*/ 88 h 136"/>
              <a:gd name="T22" fmla="*/ 154 w 154"/>
              <a:gd name="T23" fmla="*/ 88 h 136"/>
              <a:gd name="T24" fmla="*/ 104 w 154"/>
              <a:gd name="T25" fmla="*/ 136 h 136"/>
              <a:gd name="T26" fmla="*/ 143 w 154"/>
              <a:gd name="T27" fmla="*/ 48 h 136"/>
              <a:gd name="T28" fmla="*/ 104 w 154"/>
              <a:gd name="T29" fmla="*/ 10 h 136"/>
              <a:gd name="T30" fmla="*/ 50 w 154"/>
              <a:gd name="T31" fmla="*/ 10 h 136"/>
              <a:gd name="T32" fmla="*/ 50 w 154"/>
              <a:gd name="T33" fmla="*/ 10 h 136"/>
              <a:gd name="T34" fmla="*/ 11 w 154"/>
              <a:gd name="T35" fmla="*/ 48 h 136"/>
              <a:gd name="T36" fmla="*/ 11 w 154"/>
              <a:gd name="T37" fmla="*/ 88 h 136"/>
              <a:gd name="T38" fmla="*/ 11 w 154"/>
              <a:gd name="T39" fmla="*/ 88 h 136"/>
              <a:gd name="T40" fmla="*/ 50 w 154"/>
              <a:gd name="T41" fmla="*/ 126 h 136"/>
              <a:gd name="T42" fmla="*/ 104 w 154"/>
              <a:gd name="T43" fmla="*/ 126 h 136"/>
              <a:gd name="T44" fmla="*/ 104 w 154"/>
              <a:gd name="T45" fmla="*/ 126 h 136"/>
              <a:gd name="T46" fmla="*/ 143 w 154"/>
              <a:gd name="T47" fmla="*/ 88 h 136"/>
              <a:gd name="T48" fmla="*/ 143 w 154"/>
              <a:gd name="T49" fmla="*/ 48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" name="Freeform 6"/>
          <p:cNvSpPr/>
          <p:nvPr/>
        </p:nvSpPr>
        <p:spPr bwMode="auto">
          <a:xfrm>
            <a:off x="1333500" y="1530351"/>
            <a:ext cx="93133" cy="182033"/>
          </a:xfrm>
          <a:custGeom>
            <a:avLst/>
            <a:gdLst>
              <a:gd name="T0" fmla="*/ 44 w 44"/>
              <a:gd name="T1" fmla="*/ 0 h 86"/>
              <a:gd name="T2" fmla="*/ 0 w 44"/>
              <a:gd name="T3" fmla="*/ 44 h 86"/>
              <a:gd name="T4" fmla="*/ 44 w 44"/>
              <a:gd name="T5" fmla="*/ 86 h 86"/>
              <a:gd name="T6" fmla="*/ 44 w 44"/>
              <a:gd name="T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" name="Freeform 7"/>
          <p:cNvSpPr/>
          <p:nvPr/>
        </p:nvSpPr>
        <p:spPr bwMode="auto">
          <a:xfrm>
            <a:off x="1246717" y="1530351"/>
            <a:ext cx="93133" cy="182033"/>
          </a:xfrm>
          <a:custGeom>
            <a:avLst/>
            <a:gdLst>
              <a:gd name="T0" fmla="*/ 44 w 44"/>
              <a:gd name="T1" fmla="*/ 0 h 86"/>
              <a:gd name="T2" fmla="*/ 0 w 44"/>
              <a:gd name="T3" fmla="*/ 44 h 86"/>
              <a:gd name="T4" fmla="*/ 44 w 44"/>
              <a:gd name="T5" fmla="*/ 86 h 86"/>
              <a:gd name="T6" fmla="*/ 44 w 44"/>
              <a:gd name="T7" fmla="*/ 0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" name="Freeform 8"/>
          <p:cNvSpPr/>
          <p:nvPr/>
        </p:nvSpPr>
        <p:spPr bwMode="auto">
          <a:xfrm>
            <a:off x="1996017" y="1407584"/>
            <a:ext cx="505883" cy="410633"/>
          </a:xfrm>
          <a:custGeom>
            <a:avLst/>
            <a:gdLst>
              <a:gd name="T0" fmla="*/ 137 w 169"/>
              <a:gd name="T1" fmla="*/ 8 h 137"/>
              <a:gd name="T2" fmla="*/ 134 w 169"/>
              <a:gd name="T3" fmla="*/ 2 h 137"/>
              <a:gd name="T4" fmla="*/ 126 w 169"/>
              <a:gd name="T5" fmla="*/ 4 h 137"/>
              <a:gd name="T6" fmla="*/ 74 w 169"/>
              <a:gd name="T7" fmla="*/ 95 h 137"/>
              <a:gd name="T8" fmla="*/ 55 w 169"/>
              <a:gd name="T9" fmla="*/ 76 h 137"/>
              <a:gd name="T10" fmla="*/ 8 w 169"/>
              <a:gd name="T11" fmla="*/ 83 h 137"/>
              <a:gd name="T12" fmla="*/ 26 w 169"/>
              <a:gd name="T13" fmla="*/ 127 h 137"/>
              <a:gd name="T14" fmla="*/ 73 w 169"/>
              <a:gd name="T15" fmla="*/ 119 h 137"/>
              <a:gd name="T16" fmla="*/ 74 w 169"/>
              <a:gd name="T17" fmla="*/ 118 h 137"/>
              <a:gd name="T18" fmla="*/ 74 w 169"/>
              <a:gd name="T19" fmla="*/ 117 h 137"/>
              <a:gd name="T20" fmla="*/ 118 w 169"/>
              <a:gd name="T21" fmla="*/ 42 h 137"/>
              <a:gd name="T22" fmla="*/ 169 w 169"/>
              <a:gd name="T23" fmla="*/ 57 h 137"/>
              <a:gd name="T24" fmla="*/ 137 w 169"/>
              <a:gd name="T25" fmla="*/ 8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2774951" y="1462617"/>
            <a:ext cx="575733" cy="315383"/>
          </a:xfrm>
          <a:custGeom>
            <a:avLst/>
            <a:gdLst>
              <a:gd name="T0" fmla="*/ 58 w 192"/>
              <a:gd name="T1" fmla="*/ 5 h 105"/>
              <a:gd name="T2" fmla="*/ 41 w 192"/>
              <a:gd name="T3" fmla="*/ 81 h 105"/>
              <a:gd name="T4" fmla="*/ 37 w 192"/>
              <a:gd name="T5" fmla="*/ 78 h 105"/>
              <a:gd name="T6" fmla="*/ 12 w 192"/>
              <a:gd name="T7" fmla="*/ 80 h 105"/>
              <a:gd name="T8" fmla="*/ 14 w 192"/>
              <a:gd name="T9" fmla="*/ 101 h 105"/>
              <a:gd name="T10" fmla="*/ 42 w 192"/>
              <a:gd name="T11" fmla="*/ 87 h 105"/>
              <a:gd name="T12" fmla="*/ 60 w 192"/>
              <a:gd name="T13" fmla="*/ 20 h 105"/>
              <a:gd name="T14" fmla="*/ 117 w 192"/>
              <a:gd name="T15" fmla="*/ 19 h 105"/>
              <a:gd name="T16" fmla="*/ 104 w 192"/>
              <a:gd name="T17" fmla="*/ 78 h 105"/>
              <a:gd name="T18" fmla="*/ 79 w 192"/>
              <a:gd name="T19" fmla="*/ 78 h 105"/>
              <a:gd name="T20" fmla="*/ 82 w 192"/>
              <a:gd name="T21" fmla="*/ 101 h 105"/>
              <a:gd name="T22" fmla="*/ 109 w 192"/>
              <a:gd name="T23" fmla="*/ 81 h 105"/>
              <a:gd name="T24" fmla="*/ 116 w 192"/>
              <a:gd name="T25" fmla="*/ 46 h 105"/>
              <a:gd name="T26" fmla="*/ 177 w 192"/>
              <a:gd name="T27" fmla="*/ 45 h 105"/>
              <a:gd name="T28" fmla="*/ 169 w 192"/>
              <a:gd name="T29" fmla="*/ 78 h 105"/>
              <a:gd name="T30" fmla="*/ 144 w 192"/>
              <a:gd name="T31" fmla="*/ 80 h 105"/>
              <a:gd name="T32" fmla="*/ 147 w 192"/>
              <a:gd name="T33" fmla="*/ 103 h 105"/>
              <a:gd name="T34" fmla="*/ 174 w 192"/>
              <a:gd name="T35" fmla="*/ 82 h 105"/>
              <a:gd name="T36" fmla="*/ 192 w 192"/>
              <a:gd name="T37" fmla="*/ 0 h 105"/>
              <a:gd name="T38" fmla="*/ 58 w 192"/>
              <a:gd name="T39" fmla="*/ 5 h 105"/>
              <a:gd name="T40" fmla="*/ 122 w 192"/>
              <a:gd name="T41" fmla="*/ 30 h 105"/>
              <a:gd name="T42" fmla="*/ 124 w 192"/>
              <a:gd name="T43" fmla="*/ 19 h 105"/>
              <a:gd name="T44" fmla="*/ 183 w 192"/>
              <a:gd name="T45" fmla="*/ 18 h 105"/>
              <a:gd name="T46" fmla="*/ 181 w 192"/>
              <a:gd name="T47" fmla="*/ 30 h 105"/>
              <a:gd name="T48" fmla="*/ 122 w 192"/>
              <a:gd name="T49" fmla="*/ 3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" name="Freeform 10"/>
          <p:cNvSpPr/>
          <p:nvPr/>
        </p:nvSpPr>
        <p:spPr bwMode="auto">
          <a:xfrm>
            <a:off x="3778251" y="1386417"/>
            <a:ext cx="368300" cy="514349"/>
          </a:xfrm>
          <a:custGeom>
            <a:avLst/>
            <a:gdLst>
              <a:gd name="T0" fmla="*/ 33 w 123"/>
              <a:gd name="T1" fmla="*/ 163 h 172"/>
              <a:gd name="T2" fmla="*/ 36 w 123"/>
              <a:gd name="T3" fmla="*/ 138 h 172"/>
              <a:gd name="T4" fmla="*/ 36 w 123"/>
              <a:gd name="T5" fmla="*/ 141 h 172"/>
              <a:gd name="T6" fmla="*/ 36 w 123"/>
              <a:gd name="T7" fmla="*/ 141 h 172"/>
              <a:gd name="T8" fmla="*/ 53 w 123"/>
              <a:gd name="T9" fmla="*/ 161 h 172"/>
              <a:gd name="T10" fmla="*/ 53 w 123"/>
              <a:gd name="T11" fmla="*/ 161 h 172"/>
              <a:gd name="T12" fmla="*/ 70 w 123"/>
              <a:gd name="T13" fmla="*/ 154 h 172"/>
              <a:gd name="T14" fmla="*/ 70 w 123"/>
              <a:gd name="T15" fmla="*/ 154 h 172"/>
              <a:gd name="T16" fmla="*/ 74 w 123"/>
              <a:gd name="T17" fmla="*/ 146 h 172"/>
              <a:gd name="T18" fmla="*/ 74 w 123"/>
              <a:gd name="T19" fmla="*/ 146 h 172"/>
              <a:gd name="T20" fmla="*/ 68 w 123"/>
              <a:gd name="T21" fmla="*/ 120 h 172"/>
              <a:gd name="T22" fmla="*/ 68 w 123"/>
              <a:gd name="T23" fmla="*/ 120 h 172"/>
              <a:gd name="T24" fmla="*/ 88 w 123"/>
              <a:gd name="T25" fmla="*/ 92 h 172"/>
              <a:gd name="T26" fmla="*/ 88 w 123"/>
              <a:gd name="T27" fmla="*/ 92 h 172"/>
              <a:gd name="T28" fmla="*/ 111 w 123"/>
              <a:gd name="T29" fmla="*/ 49 h 172"/>
              <a:gd name="T30" fmla="*/ 111 w 123"/>
              <a:gd name="T31" fmla="*/ 49 h 172"/>
              <a:gd name="T32" fmla="*/ 101 w 123"/>
              <a:gd name="T33" fmla="*/ 23 h 172"/>
              <a:gd name="T34" fmla="*/ 101 w 123"/>
              <a:gd name="T35" fmla="*/ 23 h 172"/>
              <a:gd name="T36" fmla="*/ 68 w 123"/>
              <a:gd name="T37" fmla="*/ 11 h 172"/>
              <a:gd name="T38" fmla="*/ 68 w 123"/>
              <a:gd name="T39" fmla="*/ 11 h 172"/>
              <a:gd name="T40" fmla="*/ 67 w 123"/>
              <a:gd name="T41" fmla="*/ 11 h 172"/>
              <a:gd name="T42" fmla="*/ 67 w 123"/>
              <a:gd name="T43" fmla="*/ 11 h 172"/>
              <a:gd name="T44" fmla="*/ 22 w 123"/>
              <a:gd name="T45" fmla="*/ 35 h 172"/>
              <a:gd name="T46" fmla="*/ 22 w 123"/>
              <a:gd name="T47" fmla="*/ 35 h 172"/>
              <a:gd name="T48" fmla="*/ 12 w 123"/>
              <a:gd name="T49" fmla="*/ 67 h 172"/>
              <a:gd name="T50" fmla="*/ 12 w 123"/>
              <a:gd name="T51" fmla="*/ 67 h 172"/>
              <a:gd name="T52" fmla="*/ 12 w 123"/>
              <a:gd name="T53" fmla="*/ 69 h 172"/>
              <a:gd name="T54" fmla="*/ 12 w 123"/>
              <a:gd name="T55" fmla="*/ 69 h 172"/>
              <a:gd name="T56" fmla="*/ 12 w 123"/>
              <a:gd name="T57" fmla="*/ 69 h 172"/>
              <a:gd name="T58" fmla="*/ 9 w 123"/>
              <a:gd name="T59" fmla="*/ 36 h 172"/>
              <a:gd name="T60" fmla="*/ 9 w 123"/>
              <a:gd name="T61" fmla="*/ 36 h 172"/>
              <a:gd name="T62" fmla="*/ 67 w 123"/>
              <a:gd name="T63" fmla="*/ 0 h 172"/>
              <a:gd name="T64" fmla="*/ 67 w 123"/>
              <a:gd name="T65" fmla="*/ 0 h 172"/>
              <a:gd name="T66" fmla="*/ 68 w 123"/>
              <a:gd name="T67" fmla="*/ 0 h 172"/>
              <a:gd name="T68" fmla="*/ 68 w 123"/>
              <a:gd name="T69" fmla="*/ 0 h 172"/>
              <a:gd name="T70" fmla="*/ 109 w 123"/>
              <a:gd name="T71" fmla="*/ 15 h 172"/>
              <a:gd name="T72" fmla="*/ 109 w 123"/>
              <a:gd name="T73" fmla="*/ 15 h 172"/>
              <a:gd name="T74" fmla="*/ 123 w 123"/>
              <a:gd name="T75" fmla="*/ 49 h 172"/>
              <a:gd name="T76" fmla="*/ 123 w 123"/>
              <a:gd name="T77" fmla="*/ 49 h 172"/>
              <a:gd name="T78" fmla="*/ 94 w 123"/>
              <a:gd name="T79" fmla="*/ 101 h 172"/>
              <a:gd name="T80" fmla="*/ 94 w 123"/>
              <a:gd name="T81" fmla="*/ 101 h 172"/>
              <a:gd name="T82" fmla="*/ 79 w 123"/>
              <a:gd name="T83" fmla="*/ 120 h 172"/>
              <a:gd name="T84" fmla="*/ 79 w 123"/>
              <a:gd name="T85" fmla="*/ 120 h 172"/>
              <a:gd name="T86" fmla="*/ 85 w 123"/>
              <a:gd name="T87" fmla="*/ 146 h 172"/>
              <a:gd name="T88" fmla="*/ 85 w 123"/>
              <a:gd name="T89" fmla="*/ 146 h 172"/>
              <a:gd name="T90" fmla="*/ 78 w 123"/>
              <a:gd name="T91" fmla="*/ 162 h 172"/>
              <a:gd name="T92" fmla="*/ 78 w 123"/>
              <a:gd name="T93" fmla="*/ 162 h 172"/>
              <a:gd name="T94" fmla="*/ 53 w 123"/>
              <a:gd name="T95" fmla="*/ 172 h 172"/>
              <a:gd name="T96" fmla="*/ 53 w 123"/>
              <a:gd name="T97" fmla="*/ 172 h 172"/>
              <a:gd name="T98" fmla="*/ 53 w 123"/>
              <a:gd name="T99" fmla="*/ 172 h 172"/>
              <a:gd name="T100" fmla="*/ 53 w 123"/>
              <a:gd name="T101" fmla="*/ 172 h 172"/>
              <a:gd name="T102" fmla="*/ 33 w 123"/>
              <a:gd name="T103" fmla="*/ 163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" name="Freeform 11"/>
          <p:cNvSpPr/>
          <p:nvPr/>
        </p:nvSpPr>
        <p:spPr bwMode="auto">
          <a:xfrm>
            <a:off x="3894667" y="1460500"/>
            <a:ext cx="171451" cy="156633"/>
          </a:xfrm>
          <a:custGeom>
            <a:avLst/>
            <a:gdLst>
              <a:gd name="T0" fmla="*/ 24 w 57"/>
              <a:gd name="T1" fmla="*/ 42 h 52"/>
              <a:gd name="T2" fmla="*/ 32 w 57"/>
              <a:gd name="T3" fmla="*/ 45 h 52"/>
              <a:gd name="T4" fmla="*/ 32 w 57"/>
              <a:gd name="T5" fmla="*/ 45 h 52"/>
              <a:gd name="T6" fmla="*/ 44 w 57"/>
              <a:gd name="T7" fmla="*/ 38 h 52"/>
              <a:gd name="T8" fmla="*/ 44 w 57"/>
              <a:gd name="T9" fmla="*/ 38 h 52"/>
              <a:gd name="T10" fmla="*/ 49 w 57"/>
              <a:gd name="T11" fmla="*/ 23 h 52"/>
              <a:gd name="T12" fmla="*/ 49 w 57"/>
              <a:gd name="T13" fmla="*/ 23 h 52"/>
              <a:gd name="T14" fmla="*/ 35 w 57"/>
              <a:gd name="T15" fmla="*/ 8 h 52"/>
              <a:gd name="T16" fmla="*/ 35 w 57"/>
              <a:gd name="T17" fmla="*/ 8 h 52"/>
              <a:gd name="T18" fmla="*/ 29 w 57"/>
              <a:gd name="T19" fmla="*/ 8 h 52"/>
              <a:gd name="T20" fmla="*/ 29 w 57"/>
              <a:gd name="T21" fmla="*/ 8 h 52"/>
              <a:gd name="T22" fmla="*/ 0 w 57"/>
              <a:gd name="T23" fmla="*/ 33 h 52"/>
              <a:gd name="T24" fmla="*/ 0 w 57"/>
              <a:gd name="T25" fmla="*/ 33 h 52"/>
              <a:gd name="T26" fmla="*/ 5 w 57"/>
              <a:gd name="T27" fmla="*/ 16 h 52"/>
              <a:gd name="T28" fmla="*/ 29 w 57"/>
              <a:gd name="T29" fmla="*/ 0 h 52"/>
              <a:gd name="T30" fmla="*/ 29 w 57"/>
              <a:gd name="T31" fmla="*/ 0 h 52"/>
              <a:gd name="T32" fmla="*/ 36 w 57"/>
              <a:gd name="T33" fmla="*/ 1 h 52"/>
              <a:gd name="T34" fmla="*/ 57 w 57"/>
              <a:gd name="T35" fmla="*/ 23 h 52"/>
              <a:gd name="T36" fmla="*/ 57 w 57"/>
              <a:gd name="T37" fmla="*/ 23 h 52"/>
              <a:gd name="T38" fmla="*/ 32 w 57"/>
              <a:gd name="T39" fmla="*/ 52 h 52"/>
              <a:gd name="T40" fmla="*/ 32 w 57"/>
              <a:gd name="T41" fmla="*/ 52 h 52"/>
              <a:gd name="T42" fmla="*/ 32 w 57"/>
              <a:gd name="T43" fmla="*/ 52 h 52"/>
              <a:gd name="T44" fmla="*/ 32 w 57"/>
              <a:gd name="T45" fmla="*/ 52 h 52"/>
              <a:gd name="T46" fmla="*/ 24 w 57"/>
              <a:gd name="T47" fmla="*/ 4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" name="Freeform 12"/>
          <p:cNvSpPr/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3 w 14"/>
              <a:gd name="T1" fmla="*/ 14 h 39"/>
              <a:gd name="T2" fmla="*/ 7 w 14"/>
              <a:gd name="T3" fmla="*/ 0 h 39"/>
              <a:gd name="T4" fmla="*/ 6 w 14"/>
              <a:gd name="T5" fmla="*/ 7 h 39"/>
              <a:gd name="T6" fmla="*/ 6 w 14"/>
              <a:gd name="T7" fmla="*/ 7 h 39"/>
              <a:gd name="T8" fmla="*/ 14 w 14"/>
              <a:gd name="T9" fmla="*/ 35 h 39"/>
              <a:gd name="T10" fmla="*/ 14 w 14"/>
              <a:gd name="T11" fmla="*/ 35 h 39"/>
              <a:gd name="T12" fmla="*/ 8 w 14"/>
              <a:gd name="T13" fmla="*/ 39 h 39"/>
              <a:gd name="T14" fmla="*/ 3 w 14"/>
              <a:gd name="T15" fmla="*/ 14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58 w 67"/>
              <a:gd name="T1" fmla="*/ 9 h 63"/>
              <a:gd name="T2" fmla="*/ 34 w 67"/>
              <a:gd name="T3" fmla="*/ 0 h 63"/>
              <a:gd name="T4" fmla="*/ 16 w 67"/>
              <a:gd name="T5" fmla="*/ 4 h 63"/>
              <a:gd name="T6" fmla="*/ 4 w 67"/>
              <a:gd name="T7" fmla="*/ 16 h 63"/>
              <a:gd name="T8" fmla="*/ 0 w 67"/>
              <a:gd name="T9" fmla="*/ 32 h 63"/>
              <a:gd name="T10" fmla="*/ 4 w 67"/>
              <a:gd name="T11" fmla="*/ 48 h 63"/>
              <a:gd name="T12" fmla="*/ 16 w 67"/>
              <a:gd name="T13" fmla="*/ 59 h 63"/>
              <a:gd name="T14" fmla="*/ 34 w 67"/>
              <a:gd name="T15" fmla="*/ 63 h 63"/>
              <a:gd name="T16" fmla="*/ 58 w 67"/>
              <a:gd name="T17" fmla="*/ 55 h 63"/>
              <a:gd name="T18" fmla="*/ 67 w 67"/>
              <a:gd name="T19" fmla="*/ 32 h 63"/>
              <a:gd name="T20" fmla="*/ 58 w 67"/>
              <a:gd name="T21" fmla="*/ 9 h 63"/>
              <a:gd name="T22" fmla="*/ 40 w 67"/>
              <a:gd name="T23" fmla="*/ 47 h 63"/>
              <a:gd name="T24" fmla="*/ 34 w 67"/>
              <a:gd name="T25" fmla="*/ 50 h 63"/>
              <a:gd name="T26" fmla="*/ 27 w 67"/>
              <a:gd name="T27" fmla="*/ 47 h 63"/>
              <a:gd name="T28" fmla="*/ 24 w 67"/>
              <a:gd name="T29" fmla="*/ 32 h 63"/>
              <a:gd name="T30" fmla="*/ 27 w 67"/>
              <a:gd name="T31" fmla="*/ 17 h 63"/>
              <a:gd name="T32" fmla="*/ 34 w 67"/>
              <a:gd name="T33" fmla="*/ 14 h 63"/>
              <a:gd name="T34" fmla="*/ 40 w 67"/>
              <a:gd name="T35" fmla="*/ 17 h 63"/>
              <a:gd name="T36" fmla="*/ 43 w 67"/>
              <a:gd name="T37" fmla="*/ 32 h 63"/>
              <a:gd name="T38" fmla="*/ 40 w 67"/>
              <a:gd name="T39" fmla="*/ 47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" name="Freeform 14"/>
          <p:cNvSpPr/>
          <p:nvPr/>
        </p:nvSpPr>
        <p:spPr bwMode="auto">
          <a:xfrm>
            <a:off x="4635500" y="1416051"/>
            <a:ext cx="266700" cy="387349"/>
          </a:xfrm>
          <a:custGeom>
            <a:avLst/>
            <a:gdLst>
              <a:gd name="T0" fmla="*/ 101 w 126"/>
              <a:gd name="T1" fmla="*/ 0 h 183"/>
              <a:gd name="T2" fmla="*/ 126 w 126"/>
              <a:gd name="T3" fmla="*/ 0 h 183"/>
              <a:gd name="T4" fmla="*/ 24 w 126"/>
              <a:gd name="T5" fmla="*/ 183 h 183"/>
              <a:gd name="T6" fmla="*/ 0 w 126"/>
              <a:gd name="T7" fmla="*/ 183 h 183"/>
              <a:gd name="T8" fmla="*/ 101 w 126"/>
              <a:gd name="T9" fmla="*/ 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4760384" y="1562100"/>
            <a:ext cx="279400" cy="260351"/>
          </a:xfrm>
          <a:custGeom>
            <a:avLst/>
            <a:gdLst>
              <a:gd name="T0" fmla="*/ 80 w 93"/>
              <a:gd name="T1" fmla="*/ 12 h 87"/>
              <a:gd name="T2" fmla="*/ 46 w 93"/>
              <a:gd name="T3" fmla="*/ 0 h 87"/>
              <a:gd name="T4" fmla="*/ 21 w 93"/>
              <a:gd name="T5" fmla="*/ 5 h 87"/>
              <a:gd name="T6" fmla="*/ 5 w 93"/>
              <a:gd name="T7" fmla="*/ 21 h 87"/>
              <a:gd name="T8" fmla="*/ 0 w 93"/>
              <a:gd name="T9" fmla="*/ 43 h 87"/>
              <a:gd name="T10" fmla="*/ 5 w 93"/>
              <a:gd name="T11" fmla="*/ 66 h 87"/>
              <a:gd name="T12" fmla="*/ 21 w 93"/>
              <a:gd name="T13" fmla="*/ 82 h 87"/>
              <a:gd name="T14" fmla="*/ 46 w 93"/>
              <a:gd name="T15" fmla="*/ 87 h 87"/>
              <a:gd name="T16" fmla="*/ 80 w 93"/>
              <a:gd name="T17" fmla="*/ 75 h 87"/>
              <a:gd name="T18" fmla="*/ 93 w 93"/>
              <a:gd name="T19" fmla="*/ 43 h 87"/>
              <a:gd name="T20" fmla="*/ 80 w 93"/>
              <a:gd name="T21" fmla="*/ 12 h 87"/>
              <a:gd name="T22" fmla="*/ 55 w 93"/>
              <a:gd name="T23" fmla="*/ 64 h 87"/>
              <a:gd name="T24" fmla="*/ 46 w 93"/>
              <a:gd name="T25" fmla="*/ 68 h 87"/>
              <a:gd name="T26" fmla="*/ 38 w 93"/>
              <a:gd name="T27" fmla="*/ 64 h 87"/>
              <a:gd name="T28" fmla="*/ 33 w 93"/>
              <a:gd name="T29" fmla="*/ 44 h 87"/>
              <a:gd name="T30" fmla="*/ 38 w 93"/>
              <a:gd name="T31" fmla="*/ 23 h 87"/>
              <a:gd name="T32" fmla="*/ 46 w 93"/>
              <a:gd name="T33" fmla="*/ 19 h 87"/>
              <a:gd name="T34" fmla="*/ 55 w 93"/>
              <a:gd name="T35" fmla="*/ 23 h 87"/>
              <a:gd name="T36" fmla="*/ 60 w 93"/>
              <a:gd name="T37" fmla="*/ 44 h 87"/>
              <a:gd name="T38" fmla="*/ 55 w 93"/>
              <a:gd name="T39" fmla="*/ 6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" name="Freeform 16"/>
          <p:cNvSpPr/>
          <p:nvPr/>
        </p:nvSpPr>
        <p:spPr bwMode="auto">
          <a:xfrm>
            <a:off x="5344584" y="1337733"/>
            <a:ext cx="486833" cy="122767"/>
          </a:xfrm>
          <a:custGeom>
            <a:avLst/>
            <a:gdLst>
              <a:gd name="T0" fmla="*/ 0 w 230"/>
              <a:gd name="T1" fmla="*/ 58 h 58"/>
              <a:gd name="T2" fmla="*/ 230 w 230"/>
              <a:gd name="T3" fmla="*/ 58 h 58"/>
              <a:gd name="T4" fmla="*/ 115 w 230"/>
              <a:gd name="T5" fmla="*/ 0 h 58"/>
              <a:gd name="T6" fmla="*/ 0 w 230"/>
              <a:gd name="T7" fmla="*/ 58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" name="Freeform 20"/>
          <p:cNvSpPr/>
          <p:nvPr/>
        </p:nvSpPr>
        <p:spPr bwMode="auto">
          <a:xfrm>
            <a:off x="5348817" y="1767417"/>
            <a:ext cx="150283" cy="67733"/>
          </a:xfrm>
          <a:custGeom>
            <a:avLst/>
            <a:gdLst>
              <a:gd name="T0" fmla="*/ 50 w 50"/>
              <a:gd name="T1" fmla="*/ 6 h 23"/>
              <a:gd name="T2" fmla="*/ 44 w 50"/>
              <a:gd name="T3" fmla="*/ 0 h 23"/>
              <a:gd name="T4" fmla="*/ 6 w 50"/>
              <a:gd name="T5" fmla="*/ 0 h 23"/>
              <a:gd name="T6" fmla="*/ 0 w 50"/>
              <a:gd name="T7" fmla="*/ 6 h 23"/>
              <a:gd name="T8" fmla="*/ 0 w 50"/>
              <a:gd name="T9" fmla="*/ 17 h 23"/>
              <a:gd name="T10" fmla="*/ 6 w 50"/>
              <a:gd name="T11" fmla="*/ 23 h 23"/>
              <a:gd name="T12" fmla="*/ 44 w 50"/>
              <a:gd name="T13" fmla="*/ 23 h 23"/>
              <a:gd name="T14" fmla="*/ 50 w 50"/>
              <a:gd name="T15" fmla="*/ 17 h 23"/>
              <a:gd name="T16" fmla="*/ 50 w 50"/>
              <a:gd name="T17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" name="Freeform 21"/>
          <p:cNvSpPr/>
          <p:nvPr/>
        </p:nvSpPr>
        <p:spPr bwMode="auto">
          <a:xfrm>
            <a:off x="5674784" y="1767417"/>
            <a:ext cx="150283" cy="67733"/>
          </a:xfrm>
          <a:custGeom>
            <a:avLst/>
            <a:gdLst>
              <a:gd name="T0" fmla="*/ 50 w 50"/>
              <a:gd name="T1" fmla="*/ 6 h 23"/>
              <a:gd name="T2" fmla="*/ 44 w 50"/>
              <a:gd name="T3" fmla="*/ 0 h 23"/>
              <a:gd name="T4" fmla="*/ 6 w 50"/>
              <a:gd name="T5" fmla="*/ 0 h 23"/>
              <a:gd name="T6" fmla="*/ 0 w 50"/>
              <a:gd name="T7" fmla="*/ 6 h 23"/>
              <a:gd name="T8" fmla="*/ 0 w 50"/>
              <a:gd name="T9" fmla="*/ 17 h 23"/>
              <a:gd name="T10" fmla="*/ 6 w 50"/>
              <a:gd name="T11" fmla="*/ 23 h 23"/>
              <a:gd name="T12" fmla="*/ 44 w 50"/>
              <a:gd name="T13" fmla="*/ 23 h 23"/>
              <a:gd name="T14" fmla="*/ 50 w 50"/>
              <a:gd name="T15" fmla="*/ 17 h 23"/>
              <a:gd name="T16" fmla="*/ 50 w 50"/>
              <a:gd name="T17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" name="Freeform 22"/>
          <p:cNvSpPr/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46 w 46"/>
              <a:gd name="T1" fmla="*/ 3 h 5"/>
              <a:gd name="T2" fmla="*/ 42 w 46"/>
              <a:gd name="T3" fmla="*/ 0 h 5"/>
              <a:gd name="T4" fmla="*/ 3 w 46"/>
              <a:gd name="T5" fmla="*/ 0 h 5"/>
              <a:gd name="T6" fmla="*/ 0 w 46"/>
              <a:gd name="T7" fmla="*/ 3 h 5"/>
              <a:gd name="T8" fmla="*/ 0 w 46"/>
              <a:gd name="T9" fmla="*/ 3 h 5"/>
              <a:gd name="T10" fmla="*/ 3 w 46"/>
              <a:gd name="T11" fmla="*/ 5 h 5"/>
              <a:gd name="T12" fmla="*/ 42 w 46"/>
              <a:gd name="T13" fmla="*/ 5 h 5"/>
              <a:gd name="T14" fmla="*/ 46 w 46"/>
              <a:gd name="T1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" name="Freeform 23"/>
          <p:cNvSpPr/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46 w 46"/>
              <a:gd name="T1" fmla="*/ 3 h 5"/>
              <a:gd name="T2" fmla="*/ 42 w 46"/>
              <a:gd name="T3" fmla="*/ 0 h 5"/>
              <a:gd name="T4" fmla="*/ 3 w 46"/>
              <a:gd name="T5" fmla="*/ 0 h 5"/>
              <a:gd name="T6" fmla="*/ 0 w 46"/>
              <a:gd name="T7" fmla="*/ 3 h 5"/>
              <a:gd name="T8" fmla="*/ 0 w 46"/>
              <a:gd name="T9" fmla="*/ 3 h 5"/>
              <a:gd name="T10" fmla="*/ 3 w 46"/>
              <a:gd name="T11" fmla="*/ 5 h 5"/>
              <a:gd name="T12" fmla="*/ 42 w 46"/>
              <a:gd name="T13" fmla="*/ 5 h 5"/>
              <a:gd name="T14" fmla="*/ 46 w 46"/>
              <a:gd name="T1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" name="Freeform 24"/>
          <p:cNvSpPr/>
          <p:nvPr/>
        </p:nvSpPr>
        <p:spPr bwMode="auto">
          <a:xfrm>
            <a:off x="5516033" y="1862667"/>
            <a:ext cx="137584" cy="14817"/>
          </a:xfrm>
          <a:custGeom>
            <a:avLst/>
            <a:gdLst>
              <a:gd name="T0" fmla="*/ 46 w 46"/>
              <a:gd name="T1" fmla="*/ 3 h 5"/>
              <a:gd name="T2" fmla="*/ 42 w 46"/>
              <a:gd name="T3" fmla="*/ 0 h 5"/>
              <a:gd name="T4" fmla="*/ 3 w 46"/>
              <a:gd name="T5" fmla="*/ 0 h 5"/>
              <a:gd name="T6" fmla="*/ 0 w 46"/>
              <a:gd name="T7" fmla="*/ 3 h 5"/>
              <a:gd name="T8" fmla="*/ 0 w 46"/>
              <a:gd name="T9" fmla="*/ 3 h 5"/>
              <a:gd name="T10" fmla="*/ 3 w 46"/>
              <a:gd name="T11" fmla="*/ 5 h 5"/>
              <a:gd name="T12" fmla="*/ 42 w 46"/>
              <a:gd name="T13" fmla="*/ 5 h 5"/>
              <a:gd name="T14" fmla="*/ 46 w 46"/>
              <a:gd name="T1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" name="Freeform 25"/>
          <p:cNvSpPr/>
          <p:nvPr/>
        </p:nvSpPr>
        <p:spPr bwMode="auto">
          <a:xfrm>
            <a:off x="6322484" y="1439333"/>
            <a:ext cx="209549" cy="99484"/>
          </a:xfrm>
          <a:custGeom>
            <a:avLst/>
            <a:gdLst>
              <a:gd name="T0" fmla="*/ 70 w 70"/>
              <a:gd name="T1" fmla="*/ 26 h 33"/>
              <a:gd name="T2" fmla="*/ 63 w 70"/>
              <a:gd name="T3" fmla="*/ 33 h 33"/>
              <a:gd name="T4" fmla="*/ 7 w 70"/>
              <a:gd name="T5" fmla="*/ 33 h 33"/>
              <a:gd name="T6" fmla="*/ 0 w 70"/>
              <a:gd name="T7" fmla="*/ 26 h 33"/>
              <a:gd name="T8" fmla="*/ 0 w 70"/>
              <a:gd name="T9" fmla="*/ 8 h 33"/>
              <a:gd name="T10" fmla="*/ 7 w 70"/>
              <a:gd name="T11" fmla="*/ 0 h 33"/>
              <a:gd name="T12" fmla="*/ 63 w 70"/>
              <a:gd name="T13" fmla="*/ 0 h 33"/>
              <a:gd name="T14" fmla="*/ 70 w 70"/>
              <a:gd name="T15" fmla="*/ 8 h 33"/>
              <a:gd name="T16" fmla="*/ 70 w 70"/>
              <a:gd name="T17" fmla="*/ 26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" name="Freeform 26"/>
          <p:cNvSpPr/>
          <p:nvPr/>
        </p:nvSpPr>
        <p:spPr bwMode="auto">
          <a:xfrm>
            <a:off x="6170084" y="1697567"/>
            <a:ext cx="146049" cy="101600"/>
          </a:xfrm>
          <a:custGeom>
            <a:avLst/>
            <a:gdLst>
              <a:gd name="T0" fmla="*/ 49 w 49"/>
              <a:gd name="T1" fmla="*/ 7 h 34"/>
              <a:gd name="T2" fmla="*/ 42 w 49"/>
              <a:gd name="T3" fmla="*/ 0 h 34"/>
              <a:gd name="T4" fmla="*/ 8 w 49"/>
              <a:gd name="T5" fmla="*/ 0 h 34"/>
              <a:gd name="T6" fmla="*/ 0 w 49"/>
              <a:gd name="T7" fmla="*/ 7 h 34"/>
              <a:gd name="T8" fmla="*/ 0 w 49"/>
              <a:gd name="T9" fmla="*/ 26 h 34"/>
              <a:gd name="T10" fmla="*/ 8 w 49"/>
              <a:gd name="T11" fmla="*/ 34 h 34"/>
              <a:gd name="T12" fmla="*/ 42 w 49"/>
              <a:gd name="T13" fmla="*/ 34 h 34"/>
              <a:gd name="T14" fmla="*/ 49 w 49"/>
              <a:gd name="T15" fmla="*/ 26 h 34"/>
              <a:gd name="T16" fmla="*/ 49 w 49"/>
              <a:gd name="T17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" name="Freeform 27"/>
          <p:cNvSpPr/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48 w 48"/>
              <a:gd name="T1" fmla="*/ 7 h 34"/>
              <a:gd name="T2" fmla="*/ 41 w 48"/>
              <a:gd name="T3" fmla="*/ 0 h 34"/>
              <a:gd name="T4" fmla="*/ 7 w 48"/>
              <a:gd name="T5" fmla="*/ 0 h 34"/>
              <a:gd name="T6" fmla="*/ 0 w 48"/>
              <a:gd name="T7" fmla="*/ 7 h 34"/>
              <a:gd name="T8" fmla="*/ 0 w 48"/>
              <a:gd name="T9" fmla="*/ 26 h 34"/>
              <a:gd name="T10" fmla="*/ 7 w 48"/>
              <a:gd name="T11" fmla="*/ 34 h 34"/>
              <a:gd name="T12" fmla="*/ 41 w 48"/>
              <a:gd name="T13" fmla="*/ 34 h 34"/>
              <a:gd name="T14" fmla="*/ 48 w 48"/>
              <a:gd name="T15" fmla="*/ 26 h 34"/>
              <a:gd name="T16" fmla="*/ 48 w 48"/>
              <a:gd name="T17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" name="Freeform 28"/>
          <p:cNvSpPr/>
          <p:nvPr/>
        </p:nvSpPr>
        <p:spPr bwMode="auto">
          <a:xfrm>
            <a:off x="6538384" y="1697567"/>
            <a:ext cx="146049" cy="101600"/>
          </a:xfrm>
          <a:custGeom>
            <a:avLst/>
            <a:gdLst>
              <a:gd name="T0" fmla="*/ 49 w 49"/>
              <a:gd name="T1" fmla="*/ 7 h 34"/>
              <a:gd name="T2" fmla="*/ 41 w 49"/>
              <a:gd name="T3" fmla="*/ 0 h 34"/>
              <a:gd name="T4" fmla="*/ 7 w 49"/>
              <a:gd name="T5" fmla="*/ 0 h 34"/>
              <a:gd name="T6" fmla="*/ 0 w 49"/>
              <a:gd name="T7" fmla="*/ 7 h 34"/>
              <a:gd name="T8" fmla="*/ 0 w 49"/>
              <a:gd name="T9" fmla="*/ 26 h 34"/>
              <a:gd name="T10" fmla="*/ 7 w 49"/>
              <a:gd name="T11" fmla="*/ 34 h 34"/>
              <a:gd name="T12" fmla="*/ 41 w 49"/>
              <a:gd name="T13" fmla="*/ 34 h 34"/>
              <a:gd name="T14" fmla="*/ 49 w 49"/>
              <a:gd name="T15" fmla="*/ 26 h 34"/>
              <a:gd name="T16" fmla="*/ 49 w 49"/>
              <a:gd name="T17" fmla="*/ 7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" name="Freeform 29"/>
          <p:cNvSpPr/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123 w 133"/>
              <a:gd name="T1" fmla="*/ 17 h 40"/>
              <a:gd name="T2" fmla="*/ 72 w 133"/>
              <a:gd name="T3" fmla="*/ 17 h 40"/>
              <a:gd name="T4" fmla="*/ 72 w 133"/>
              <a:gd name="T5" fmla="*/ 0 h 40"/>
              <a:gd name="T6" fmla="*/ 65 w 133"/>
              <a:gd name="T7" fmla="*/ 0 h 40"/>
              <a:gd name="T8" fmla="*/ 65 w 133"/>
              <a:gd name="T9" fmla="*/ 17 h 40"/>
              <a:gd name="T10" fmla="*/ 10 w 133"/>
              <a:gd name="T11" fmla="*/ 17 h 40"/>
              <a:gd name="T12" fmla="*/ 0 w 133"/>
              <a:gd name="T13" fmla="*/ 26 h 40"/>
              <a:gd name="T14" fmla="*/ 0 w 133"/>
              <a:gd name="T15" fmla="*/ 40 h 40"/>
              <a:gd name="T16" fmla="*/ 5 w 133"/>
              <a:gd name="T17" fmla="*/ 40 h 40"/>
              <a:gd name="T18" fmla="*/ 5 w 133"/>
              <a:gd name="T19" fmla="*/ 26 h 40"/>
              <a:gd name="T20" fmla="*/ 10 w 133"/>
              <a:gd name="T21" fmla="*/ 22 h 40"/>
              <a:gd name="T22" fmla="*/ 65 w 133"/>
              <a:gd name="T23" fmla="*/ 22 h 40"/>
              <a:gd name="T24" fmla="*/ 65 w 133"/>
              <a:gd name="T25" fmla="*/ 40 h 40"/>
              <a:gd name="T26" fmla="*/ 72 w 133"/>
              <a:gd name="T27" fmla="*/ 40 h 40"/>
              <a:gd name="T28" fmla="*/ 72 w 133"/>
              <a:gd name="T29" fmla="*/ 22 h 40"/>
              <a:gd name="T30" fmla="*/ 123 w 133"/>
              <a:gd name="T31" fmla="*/ 22 h 40"/>
              <a:gd name="T32" fmla="*/ 128 w 133"/>
              <a:gd name="T33" fmla="*/ 26 h 40"/>
              <a:gd name="T34" fmla="*/ 128 w 133"/>
              <a:gd name="T35" fmla="*/ 40 h 40"/>
              <a:gd name="T36" fmla="*/ 133 w 133"/>
              <a:gd name="T37" fmla="*/ 40 h 40"/>
              <a:gd name="T38" fmla="*/ 133 w 133"/>
              <a:gd name="T39" fmla="*/ 26 h 40"/>
              <a:gd name="T40" fmla="*/ 123 w 133"/>
              <a:gd name="T41" fmla="*/ 17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" name="Freeform 30"/>
          <p:cNvSpPr>
            <a:spLocks noEditPoints="1"/>
          </p:cNvSpPr>
          <p:nvPr/>
        </p:nvSpPr>
        <p:spPr bwMode="auto">
          <a:xfrm>
            <a:off x="7006167" y="1540933"/>
            <a:ext cx="448733" cy="266700"/>
          </a:xfrm>
          <a:custGeom>
            <a:avLst/>
            <a:gdLst>
              <a:gd name="T0" fmla="*/ 59 w 212"/>
              <a:gd name="T1" fmla="*/ 48 h 126"/>
              <a:gd name="T2" fmla="*/ 59 w 212"/>
              <a:gd name="T3" fmla="*/ 126 h 126"/>
              <a:gd name="T4" fmla="*/ 93 w 212"/>
              <a:gd name="T5" fmla="*/ 126 h 126"/>
              <a:gd name="T6" fmla="*/ 93 w 212"/>
              <a:gd name="T7" fmla="*/ 48 h 126"/>
              <a:gd name="T8" fmla="*/ 76 w 212"/>
              <a:gd name="T9" fmla="*/ 33 h 126"/>
              <a:gd name="T10" fmla="*/ 59 w 212"/>
              <a:gd name="T11" fmla="*/ 48 h 126"/>
              <a:gd name="T12" fmla="*/ 0 w 212"/>
              <a:gd name="T13" fmla="*/ 126 h 126"/>
              <a:gd name="T14" fmla="*/ 35 w 212"/>
              <a:gd name="T15" fmla="*/ 126 h 126"/>
              <a:gd name="T16" fmla="*/ 35 w 212"/>
              <a:gd name="T17" fmla="*/ 67 h 126"/>
              <a:gd name="T18" fmla="*/ 0 w 212"/>
              <a:gd name="T19" fmla="*/ 97 h 126"/>
              <a:gd name="T20" fmla="*/ 0 w 212"/>
              <a:gd name="T21" fmla="*/ 126 h 126"/>
              <a:gd name="T22" fmla="*/ 177 w 212"/>
              <a:gd name="T23" fmla="*/ 30 h 126"/>
              <a:gd name="T24" fmla="*/ 177 w 212"/>
              <a:gd name="T25" fmla="*/ 126 h 126"/>
              <a:gd name="T26" fmla="*/ 212 w 212"/>
              <a:gd name="T27" fmla="*/ 126 h 126"/>
              <a:gd name="T28" fmla="*/ 212 w 212"/>
              <a:gd name="T29" fmla="*/ 0 h 126"/>
              <a:gd name="T30" fmla="*/ 177 w 212"/>
              <a:gd name="T31" fmla="*/ 30 h 126"/>
              <a:gd name="T32" fmla="*/ 117 w 212"/>
              <a:gd name="T33" fmla="*/ 68 h 126"/>
              <a:gd name="T34" fmla="*/ 117 w 212"/>
              <a:gd name="T35" fmla="*/ 126 h 126"/>
              <a:gd name="T36" fmla="*/ 153 w 212"/>
              <a:gd name="T37" fmla="*/ 126 h 126"/>
              <a:gd name="T38" fmla="*/ 153 w 212"/>
              <a:gd name="T39" fmla="*/ 50 h 126"/>
              <a:gd name="T40" fmla="*/ 124 w 212"/>
              <a:gd name="T41" fmla="*/ 74 h 126"/>
              <a:gd name="T42" fmla="*/ 117 w 212"/>
              <a:gd name="T43" fmla="*/ 6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" name="Freeform 31"/>
          <p:cNvSpPr/>
          <p:nvPr/>
        </p:nvSpPr>
        <p:spPr bwMode="auto">
          <a:xfrm>
            <a:off x="7006167" y="1407584"/>
            <a:ext cx="497417" cy="289983"/>
          </a:xfrm>
          <a:custGeom>
            <a:avLst/>
            <a:gdLst>
              <a:gd name="T0" fmla="*/ 235 w 235"/>
              <a:gd name="T1" fmla="*/ 0 h 137"/>
              <a:gd name="T2" fmla="*/ 168 w 235"/>
              <a:gd name="T3" fmla="*/ 0 h 137"/>
              <a:gd name="T4" fmla="*/ 196 w 235"/>
              <a:gd name="T5" fmla="*/ 26 h 137"/>
              <a:gd name="T6" fmla="*/ 124 w 235"/>
              <a:gd name="T7" fmla="*/ 89 h 137"/>
              <a:gd name="T8" fmla="*/ 76 w 235"/>
              <a:gd name="T9" fmla="*/ 48 h 137"/>
              <a:gd name="T10" fmla="*/ 0 w 235"/>
              <a:gd name="T11" fmla="*/ 110 h 137"/>
              <a:gd name="T12" fmla="*/ 0 w 235"/>
              <a:gd name="T13" fmla="*/ 137 h 137"/>
              <a:gd name="T14" fmla="*/ 76 w 235"/>
              <a:gd name="T15" fmla="*/ 75 h 137"/>
              <a:gd name="T16" fmla="*/ 124 w 235"/>
              <a:gd name="T17" fmla="*/ 116 h 137"/>
              <a:gd name="T18" fmla="*/ 211 w 235"/>
              <a:gd name="T19" fmla="*/ 42 h 137"/>
              <a:gd name="T20" fmla="*/ 235 w 235"/>
              <a:gd name="T21" fmla="*/ 65 h 137"/>
              <a:gd name="T22" fmla="*/ 235 w 235"/>
              <a:gd name="T23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" name="Freeform 32"/>
          <p:cNvSpPr>
            <a:spLocks noEditPoints="1"/>
          </p:cNvSpPr>
          <p:nvPr/>
        </p:nvSpPr>
        <p:spPr bwMode="auto">
          <a:xfrm>
            <a:off x="7806267" y="1424517"/>
            <a:ext cx="414867" cy="476249"/>
          </a:xfrm>
          <a:custGeom>
            <a:avLst/>
            <a:gdLst>
              <a:gd name="T0" fmla="*/ 21 w 139"/>
              <a:gd name="T1" fmla="*/ 159 h 159"/>
              <a:gd name="T2" fmla="*/ 0 w 139"/>
              <a:gd name="T3" fmla="*/ 138 h 159"/>
              <a:gd name="T4" fmla="*/ 0 w 139"/>
              <a:gd name="T5" fmla="*/ 138 h 159"/>
              <a:gd name="T6" fmla="*/ 0 w 139"/>
              <a:gd name="T7" fmla="*/ 21 h 159"/>
              <a:gd name="T8" fmla="*/ 21 w 139"/>
              <a:gd name="T9" fmla="*/ 0 h 159"/>
              <a:gd name="T10" fmla="*/ 21 w 139"/>
              <a:gd name="T11" fmla="*/ 0 h 159"/>
              <a:gd name="T12" fmla="*/ 117 w 139"/>
              <a:gd name="T13" fmla="*/ 0 h 159"/>
              <a:gd name="T14" fmla="*/ 139 w 139"/>
              <a:gd name="T15" fmla="*/ 21 h 159"/>
              <a:gd name="T16" fmla="*/ 139 w 139"/>
              <a:gd name="T17" fmla="*/ 21 h 159"/>
              <a:gd name="T18" fmla="*/ 139 w 139"/>
              <a:gd name="T19" fmla="*/ 138 h 159"/>
              <a:gd name="T20" fmla="*/ 117 w 139"/>
              <a:gd name="T21" fmla="*/ 159 h 159"/>
              <a:gd name="T22" fmla="*/ 117 w 139"/>
              <a:gd name="T23" fmla="*/ 159 h 159"/>
              <a:gd name="T24" fmla="*/ 21 w 139"/>
              <a:gd name="T25" fmla="*/ 159 h 159"/>
              <a:gd name="T26" fmla="*/ 13 w 139"/>
              <a:gd name="T27" fmla="*/ 21 h 159"/>
              <a:gd name="T28" fmla="*/ 13 w 139"/>
              <a:gd name="T29" fmla="*/ 138 h 159"/>
              <a:gd name="T30" fmla="*/ 21 w 139"/>
              <a:gd name="T31" fmla="*/ 146 h 159"/>
              <a:gd name="T32" fmla="*/ 21 w 139"/>
              <a:gd name="T33" fmla="*/ 146 h 159"/>
              <a:gd name="T34" fmla="*/ 117 w 139"/>
              <a:gd name="T35" fmla="*/ 146 h 159"/>
              <a:gd name="T36" fmla="*/ 125 w 139"/>
              <a:gd name="T37" fmla="*/ 138 h 159"/>
              <a:gd name="T38" fmla="*/ 125 w 139"/>
              <a:gd name="T39" fmla="*/ 138 h 159"/>
              <a:gd name="T40" fmla="*/ 125 w 139"/>
              <a:gd name="T41" fmla="*/ 21 h 159"/>
              <a:gd name="T42" fmla="*/ 117 w 139"/>
              <a:gd name="T43" fmla="*/ 14 h 159"/>
              <a:gd name="T44" fmla="*/ 117 w 139"/>
              <a:gd name="T45" fmla="*/ 14 h 159"/>
              <a:gd name="T46" fmla="*/ 21 w 139"/>
              <a:gd name="T47" fmla="*/ 14 h 159"/>
              <a:gd name="T48" fmla="*/ 13 w 139"/>
              <a:gd name="T49" fmla="*/ 21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" name="Freeform 33"/>
          <p:cNvSpPr/>
          <p:nvPr/>
        </p:nvSpPr>
        <p:spPr bwMode="auto">
          <a:xfrm>
            <a:off x="8015817" y="1631951"/>
            <a:ext cx="133349" cy="135467"/>
          </a:xfrm>
          <a:custGeom>
            <a:avLst/>
            <a:gdLst>
              <a:gd name="T0" fmla="*/ 63 w 63"/>
              <a:gd name="T1" fmla="*/ 34 h 64"/>
              <a:gd name="T2" fmla="*/ 29 w 63"/>
              <a:gd name="T3" fmla="*/ 0 h 64"/>
              <a:gd name="T4" fmla="*/ 0 w 63"/>
              <a:gd name="T5" fmla="*/ 51 h 64"/>
              <a:gd name="T6" fmla="*/ 11 w 63"/>
              <a:gd name="T7" fmla="*/ 64 h 64"/>
              <a:gd name="T8" fmla="*/ 63 w 63"/>
              <a:gd name="T9" fmla="*/ 34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8089900" y="1308100"/>
            <a:ext cx="393700" cy="383117"/>
          </a:xfrm>
          <a:custGeom>
            <a:avLst/>
            <a:gdLst>
              <a:gd name="T0" fmla="*/ 124 w 131"/>
              <a:gd name="T1" fmla="*/ 7 h 128"/>
              <a:gd name="T2" fmla="*/ 98 w 131"/>
              <a:gd name="T3" fmla="*/ 7 h 128"/>
              <a:gd name="T4" fmla="*/ 91 w 131"/>
              <a:gd name="T5" fmla="*/ 14 h 128"/>
              <a:gd name="T6" fmla="*/ 117 w 131"/>
              <a:gd name="T7" fmla="*/ 40 h 128"/>
              <a:gd name="T8" fmla="*/ 124 w 131"/>
              <a:gd name="T9" fmla="*/ 32 h 128"/>
              <a:gd name="T10" fmla="*/ 124 w 131"/>
              <a:gd name="T11" fmla="*/ 7 h 128"/>
              <a:gd name="T12" fmla="*/ 111 w 131"/>
              <a:gd name="T13" fmla="*/ 46 h 128"/>
              <a:gd name="T14" fmla="*/ 85 w 131"/>
              <a:gd name="T15" fmla="*/ 20 h 128"/>
              <a:gd name="T16" fmla="*/ 0 w 131"/>
              <a:gd name="T17" fmla="*/ 103 h 128"/>
              <a:gd name="T18" fmla="*/ 26 w 131"/>
              <a:gd name="T19" fmla="*/ 128 h 128"/>
              <a:gd name="T20" fmla="*/ 111 w 131"/>
              <a:gd name="T21" fmla="*/ 46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" name="Freeform 35"/>
          <p:cNvSpPr/>
          <p:nvPr/>
        </p:nvSpPr>
        <p:spPr bwMode="auto">
          <a:xfrm>
            <a:off x="7965017" y="1750484"/>
            <a:ext cx="61383" cy="61383"/>
          </a:xfrm>
          <a:custGeom>
            <a:avLst/>
            <a:gdLst>
              <a:gd name="T0" fmla="*/ 29 w 29"/>
              <a:gd name="T1" fmla="*/ 12 h 29"/>
              <a:gd name="T2" fmla="*/ 18 w 29"/>
              <a:gd name="T3" fmla="*/ 0 h 29"/>
              <a:gd name="T4" fmla="*/ 0 w 29"/>
              <a:gd name="T5" fmla="*/ 29 h 29"/>
              <a:gd name="T6" fmla="*/ 29 w 29"/>
              <a:gd name="T7" fmla="*/ 12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69 w 69"/>
              <a:gd name="T1" fmla="*/ 36 h 67"/>
              <a:gd name="T2" fmla="*/ 14 w 69"/>
              <a:gd name="T3" fmla="*/ 67 h 67"/>
              <a:gd name="T4" fmla="*/ 0 w 69"/>
              <a:gd name="T5" fmla="*/ 53 h 67"/>
              <a:gd name="T6" fmla="*/ 32 w 69"/>
              <a:gd name="T7" fmla="*/ 2 h 67"/>
              <a:gd name="T8" fmla="*/ 32 w 69"/>
              <a:gd name="T9" fmla="*/ 2 h 67"/>
              <a:gd name="T10" fmla="*/ 32 w 69"/>
              <a:gd name="T11" fmla="*/ 2 h 67"/>
              <a:gd name="T12" fmla="*/ 32 w 69"/>
              <a:gd name="T13" fmla="*/ 0 h 67"/>
              <a:gd name="T14" fmla="*/ 69 w 69"/>
              <a:gd name="T15" fmla="*/ 36 h 67"/>
              <a:gd name="T16" fmla="*/ 69 w 69"/>
              <a:gd name="T17" fmla="*/ 36 h 67"/>
              <a:gd name="T18" fmla="*/ 34 w 69"/>
              <a:gd name="T19" fmla="*/ 5 h 67"/>
              <a:gd name="T20" fmla="*/ 4 w 69"/>
              <a:gd name="T21" fmla="*/ 53 h 67"/>
              <a:gd name="T22" fmla="*/ 15 w 69"/>
              <a:gd name="T23" fmla="*/ 63 h 67"/>
              <a:gd name="T24" fmla="*/ 64 w 69"/>
              <a:gd name="T25" fmla="*/ 34 h 67"/>
              <a:gd name="T26" fmla="*/ 34 w 69"/>
              <a:gd name="T27" fmla="*/ 5 h 67"/>
              <a:gd name="T28" fmla="*/ 34 w 69"/>
              <a:gd name="T29" fmla="*/ 5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2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66 w 132"/>
              <a:gd name="T1" fmla="*/ 74 h 168"/>
              <a:gd name="T2" fmla="*/ 0 w 132"/>
              <a:gd name="T3" fmla="*/ 163 h 168"/>
              <a:gd name="T4" fmla="*/ 0 w 132"/>
              <a:gd name="T5" fmla="*/ 168 h 168"/>
              <a:gd name="T6" fmla="*/ 132 w 132"/>
              <a:gd name="T7" fmla="*/ 168 h 168"/>
              <a:gd name="T8" fmla="*/ 132 w 132"/>
              <a:gd name="T9" fmla="*/ 163 h 168"/>
              <a:gd name="T10" fmla="*/ 66 w 132"/>
              <a:gd name="T11" fmla="*/ 74 h 168"/>
              <a:gd name="T12" fmla="*/ 67 w 132"/>
              <a:gd name="T13" fmla="*/ 64 h 168"/>
              <a:gd name="T14" fmla="*/ 100 w 132"/>
              <a:gd name="T15" fmla="*/ 32 h 168"/>
              <a:gd name="T16" fmla="*/ 67 w 132"/>
              <a:gd name="T17" fmla="*/ 0 h 168"/>
              <a:gd name="T18" fmla="*/ 33 w 132"/>
              <a:gd name="T19" fmla="*/ 32 h 168"/>
              <a:gd name="T20" fmla="*/ 67 w 132"/>
              <a:gd name="T21" fmla="*/ 64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" name="Freeform 38"/>
          <p:cNvSpPr/>
          <p:nvPr/>
        </p:nvSpPr>
        <p:spPr bwMode="auto">
          <a:xfrm>
            <a:off x="10805584" y="1515533"/>
            <a:ext cx="247649" cy="241300"/>
          </a:xfrm>
          <a:custGeom>
            <a:avLst/>
            <a:gdLst>
              <a:gd name="T0" fmla="*/ 71 w 83"/>
              <a:gd name="T1" fmla="*/ 28 h 81"/>
              <a:gd name="T2" fmla="*/ 54 w 83"/>
              <a:gd name="T3" fmla="*/ 28 h 81"/>
              <a:gd name="T4" fmla="*/ 54 w 83"/>
              <a:gd name="T5" fmla="*/ 12 h 81"/>
              <a:gd name="T6" fmla="*/ 42 w 83"/>
              <a:gd name="T7" fmla="*/ 0 h 81"/>
              <a:gd name="T8" fmla="*/ 29 w 83"/>
              <a:gd name="T9" fmla="*/ 12 h 81"/>
              <a:gd name="T10" fmla="*/ 29 w 83"/>
              <a:gd name="T11" fmla="*/ 28 h 81"/>
              <a:gd name="T12" fmla="*/ 13 w 83"/>
              <a:gd name="T13" fmla="*/ 28 h 81"/>
              <a:gd name="T14" fmla="*/ 0 w 83"/>
              <a:gd name="T15" fmla="*/ 40 h 81"/>
              <a:gd name="T16" fmla="*/ 13 w 83"/>
              <a:gd name="T17" fmla="*/ 53 h 81"/>
              <a:gd name="T18" fmla="*/ 29 w 83"/>
              <a:gd name="T19" fmla="*/ 53 h 81"/>
              <a:gd name="T20" fmla="*/ 29 w 83"/>
              <a:gd name="T21" fmla="*/ 69 h 81"/>
              <a:gd name="T22" fmla="*/ 42 w 83"/>
              <a:gd name="T23" fmla="*/ 81 h 81"/>
              <a:gd name="T24" fmla="*/ 54 w 83"/>
              <a:gd name="T25" fmla="*/ 69 h 81"/>
              <a:gd name="T26" fmla="*/ 54 w 83"/>
              <a:gd name="T27" fmla="*/ 53 h 81"/>
              <a:gd name="T28" fmla="*/ 71 w 83"/>
              <a:gd name="T29" fmla="*/ 53 h 81"/>
              <a:gd name="T30" fmla="*/ 83 w 83"/>
              <a:gd name="T31" fmla="*/ 40 h 81"/>
              <a:gd name="T32" fmla="*/ 71 w 83"/>
              <a:gd name="T33" fmla="*/ 28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10526184" y="1331384"/>
            <a:ext cx="389467" cy="503767"/>
          </a:xfrm>
          <a:custGeom>
            <a:avLst/>
            <a:gdLst>
              <a:gd name="T0" fmla="*/ 65 w 130"/>
              <a:gd name="T1" fmla="*/ 64 h 168"/>
              <a:gd name="T2" fmla="*/ 98 w 130"/>
              <a:gd name="T3" fmla="*/ 32 h 168"/>
              <a:gd name="T4" fmla="*/ 65 w 130"/>
              <a:gd name="T5" fmla="*/ 0 h 168"/>
              <a:gd name="T6" fmla="*/ 32 w 130"/>
              <a:gd name="T7" fmla="*/ 32 h 168"/>
              <a:gd name="T8" fmla="*/ 65 w 130"/>
              <a:gd name="T9" fmla="*/ 64 h 168"/>
              <a:gd name="T10" fmla="*/ 130 w 130"/>
              <a:gd name="T11" fmla="*/ 156 h 168"/>
              <a:gd name="T12" fmla="*/ 104 w 130"/>
              <a:gd name="T13" fmla="*/ 128 h 168"/>
              <a:gd name="T14" fmla="*/ 75 w 130"/>
              <a:gd name="T15" fmla="*/ 102 h 168"/>
              <a:gd name="T16" fmla="*/ 93 w 130"/>
              <a:gd name="T17" fmla="*/ 82 h 168"/>
              <a:gd name="T18" fmla="*/ 65 w 130"/>
              <a:gd name="T19" fmla="*/ 74 h 168"/>
              <a:gd name="T20" fmla="*/ 0 w 130"/>
              <a:gd name="T21" fmla="*/ 163 h 168"/>
              <a:gd name="T22" fmla="*/ 0 w 130"/>
              <a:gd name="T23" fmla="*/ 168 h 168"/>
              <a:gd name="T24" fmla="*/ 130 w 130"/>
              <a:gd name="T25" fmla="*/ 168 h 168"/>
              <a:gd name="T26" fmla="*/ 130 w 130"/>
              <a:gd name="T27" fmla="*/ 163 h 168"/>
              <a:gd name="T28" fmla="*/ 130 w 130"/>
              <a:gd name="T29" fmla="*/ 156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" name="Freeform 40"/>
          <p:cNvSpPr>
            <a:spLocks noEditPoints="1"/>
          </p:cNvSpPr>
          <p:nvPr/>
        </p:nvSpPr>
        <p:spPr bwMode="auto">
          <a:xfrm>
            <a:off x="2027767" y="2338917"/>
            <a:ext cx="294217" cy="378883"/>
          </a:xfrm>
          <a:custGeom>
            <a:avLst/>
            <a:gdLst>
              <a:gd name="T0" fmla="*/ 49 w 98"/>
              <a:gd name="T1" fmla="*/ 55 h 126"/>
              <a:gd name="T2" fmla="*/ 0 w 98"/>
              <a:gd name="T3" fmla="*/ 122 h 126"/>
              <a:gd name="T4" fmla="*/ 0 w 98"/>
              <a:gd name="T5" fmla="*/ 126 h 126"/>
              <a:gd name="T6" fmla="*/ 98 w 98"/>
              <a:gd name="T7" fmla="*/ 126 h 126"/>
              <a:gd name="T8" fmla="*/ 98 w 98"/>
              <a:gd name="T9" fmla="*/ 122 h 126"/>
              <a:gd name="T10" fmla="*/ 49 w 98"/>
              <a:gd name="T11" fmla="*/ 55 h 126"/>
              <a:gd name="T12" fmla="*/ 50 w 98"/>
              <a:gd name="T13" fmla="*/ 48 h 126"/>
              <a:gd name="T14" fmla="*/ 74 w 98"/>
              <a:gd name="T15" fmla="*/ 24 h 126"/>
              <a:gd name="T16" fmla="*/ 50 w 98"/>
              <a:gd name="T17" fmla="*/ 0 h 126"/>
              <a:gd name="T18" fmla="*/ 25 w 98"/>
              <a:gd name="T19" fmla="*/ 24 h 126"/>
              <a:gd name="T20" fmla="*/ 50 w 98"/>
              <a:gd name="T21" fmla="*/ 48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" name="Freeform 41"/>
          <p:cNvSpPr/>
          <p:nvPr/>
        </p:nvSpPr>
        <p:spPr bwMode="auto">
          <a:xfrm>
            <a:off x="2243667" y="2106084"/>
            <a:ext cx="336551" cy="298449"/>
          </a:xfrm>
          <a:custGeom>
            <a:avLst/>
            <a:gdLst>
              <a:gd name="T0" fmla="*/ 112 w 112"/>
              <a:gd name="T1" fmla="*/ 37 h 100"/>
              <a:gd name="T2" fmla="*/ 56 w 112"/>
              <a:gd name="T3" fmla="*/ 0 h 100"/>
              <a:gd name="T4" fmla="*/ 0 w 112"/>
              <a:gd name="T5" fmla="*/ 37 h 100"/>
              <a:gd name="T6" fmla="*/ 38 w 112"/>
              <a:gd name="T7" fmla="*/ 71 h 100"/>
              <a:gd name="T8" fmla="*/ 16 w 112"/>
              <a:gd name="T9" fmla="*/ 98 h 100"/>
              <a:gd name="T10" fmla="*/ 71 w 112"/>
              <a:gd name="T11" fmla="*/ 72 h 100"/>
              <a:gd name="T12" fmla="*/ 112 w 112"/>
              <a:gd name="T13" fmla="*/ 37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" name="Freeform 42"/>
          <p:cNvSpPr/>
          <p:nvPr/>
        </p:nvSpPr>
        <p:spPr bwMode="auto">
          <a:xfrm>
            <a:off x="2963333" y="2351617"/>
            <a:ext cx="131233" cy="120649"/>
          </a:xfrm>
          <a:custGeom>
            <a:avLst/>
            <a:gdLst>
              <a:gd name="T0" fmla="*/ 31 w 44"/>
              <a:gd name="T1" fmla="*/ 13 h 40"/>
              <a:gd name="T2" fmla="*/ 31 w 44"/>
              <a:gd name="T3" fmla="*/ 0 h 40"/>
              <a:gd name="T4" fmla="*/ 3 w 44"/>
              <a:gd name="T5" fmla="*/ 27 h 40"/>
              <a:gd name="T6" fmla="*/ 3 w 44"/>
              <a:gd name="T7" fmla="*/ 37 h 40"/>
              <a:gd name="T8" fmla="*/ 14 w 44"/>
              <a:gd name="T9" fmla="*/ 37 h 40"/>
              <a:gd name="T10" fmla="*/ 44 w 44"/>
              <a:gd name="T11" fmla="*/ 8 h 40"/>
              <a:gd name="T12" fmla="*/ 44 w 44"/>
              <a:gd name="T13" fmla="*/ 1 h 40"/>
              <a:gd name="T14" fmla="*/ 31 w 44"/>
              <a:gd name="T15" fmla="*/ 1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" name="Freeform 43"/>
          <p:cNvSpPr/>
          <p:nvPr/>
        </p:nvSpPr>
        <p:spPr bwMode="auto">
          <a:xfrm>
            <a:off x="3086100" y="2315633"/>
            <a:ext cx="127000" cy="63500"/>
          </a:xfrm>
          <a:custGeom>
            <a:avLst/>
            <a:gdLst>
              <a:gd name="T0" fmla="*/ 41 w 42"/>
              <a:gd name="T1" fmla="*/ 15 h 21"/>
              <a:gd name="T2" fmla="*/ 36 w 42"/>
              <a:gd name="T3" fmla="*/ 6 h 21"/>
              <a:gd name="T4" fmla="*/ 12 w 42"/>
              <a:gd name="T5" fmla="*/ 0 h 21"/>
              <a:gd name="T6" fmla="*/ 0 w 42"/>
              <a:gd name="T7" fmla="*/ 7 h 21"/>
              <a:gd name="T8" fmla="*/ 18 w 42"/>
              <a:gd name="T9" fmla="*/ 11 h 21"/>
              <a:gd name="T10" fmla="*/ 11 w 42"/>
              <a:gd name="T11" fmla="*/ 16 h 21"/>
              <a:gd name="T12" fmla="*/ 32 w 42"/>
              <a:gd name="T13" fmla="*/ 20 h 21"/>
              <a:gd name="T14" fmla="*/ 41 w 42"/>
              <a:gd name="T15" fmla="*/ 1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" name="Freeform 44"/>
          <p:cNvSpPr/>
          <p:nvPr/>
        </p:nvSpPr>
        <p:spPr bwMode="auto">
          <a:xfrm>
            <a:off x="2781300" y="2372784"/>
            <a:ext cx="283633" cy="279400"/>
          </a:xfrm>
          <a:custGeom>
            <a:avLst/>
            <a:gdLst>
              <a:gd name="T0" fmla="*/ 68 w 95"/>
              <a:gd name="T1" fmla="*/ 43 h 93"/>
              <a:gd name="T2" fmla="*/ 45 w 95"/>
              <a:gd name="T3" fmla="*/ 65 h 93"/>
              <a:gd name="T4" fmla="*/ 31 w 95"/>
              <a:gd name="T5" fmla="*/ 65 h 93"/>
              <a:gd name="T6" fmla="*/ 29 w 95"/>
              <a:gd name="T7" fmla="*/ 62 h 93"/>
              <a:gd name="T8" fmla="*/ 29 w 95"/>
              <a:gd name="T9" fmla="*/ 49 h 93"/>
              <a:gd name="T10" fmla="*/ 51 w 95"/>
              <a:gd name="T11" fmla="*/ 28 h 93"/>
              <a:gd name="T12" fmla="*/ 65 w 95"/>
              <a:gd name="T13" fmla="*/ 2 h 93"/>
              <a:gd name="T14" fmla="*/ 35 w 95"/>
              <a:gd name="T15" fmla="*/ 11 h 93"/>
              <a:gd name="T16" fmla="*/ 12 w 95"/>
              <a:gd name="T17" fmla="*/ 33 h 93"/>
              <a:gd name="T18" fmla="*/ 12 w 95"/>
              <a:gd name="T19" fmla="*/ 78 h 93"/>
              <a:gd name="T20" fmla="*/ 15 w 95"/>
              <a:gd name="T21" fmla="*/ 81 h 93"/>
              <a:gd name="T22" fmla="*/ 61 w 95"/>
              <a:gd name="T23" fmla="*/ 81 h 93"/>
              <a:gd name="T24" fmla="*/ 84 w 95"/>
              <a:gd name="T25" fmla="*/ 58 h 93"/>
              <a:gd name="T26" fmla="*/ 93 w 95"/>
              <a:gd name="T27" fmla="*/ 28 h 93"/>
              <a:gd name="T28" fmla="*/ 68 w 95"/>
              <a:gd name="T29" fmla="*/ 43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" name="Freeform 45"/>
          <p:cNvSpPr/>
          <p:nvPr/>
        </p:nvSpPr>
        <p:spPr bwMode="auto">
          <a:xfrm>
            <a:off x="3141133" y="2252133"/>
            <a:ext cx="292100" cy="239184"/>
          </a:xfrm>
          <a:custGeom>
            <a:avLst/>
            <a:gdLst>
              <a:gd name="T0" fmla="*/ 70 w 98"/>
              <a:gd name="T1" fmla="*/ 10 h 80"/>
              <a:gd name="T2" fmla="*/ 38 w 98"/>
              <a:gd name="T3" fmla="*/ 3 h 80"/>
              <a:gd name="T4" fmla="*/ 9 w 98"/>
              <a:gd name="T5" fmla="*/ 10 h 80"/>
              <a:gd name="T6" fmla="*/ 34 w 98"/>
              <a:gd name="T7" fmla="*/ 25 h 80"/>
              <a:gd name="T8" fmla="*/ 65 w 98"/>
              <a:gd name="T9" fmla="*/ 32 h 80"/>
              <a:gd name="T10" fmla="*/ 72 w 98"/>
              <a:gd name="T11" fmla="*/ 43 h 80"/>
              <a:gd name="T12" fmla="*/ 71 w 98"/>
              <a:gd name="T13" fmla="*/ 47 h 80"/>
              <a:gd name="T14" fmla="*/ 59 w 98"/>
              <a:gd name="T15" fmla="*/ 54 h 80"/>
              <a:gd name="T16" fmla="*/ 28 w 98"/>
              <a:gd name="T17" fmla="*/ 47 h 80"/>
              <a:gd name="T18" fmla="*/ 0 w 98"/>
              <a:gd name="T19" fmla="*/ 49 h 80"/>
              <a:gd name="T20" fmla="*/ 23 w 98"/>
              <a:gd name="T21" fmla="*/ 68 h 80"/>
              <a:gd name="T22" fmla="*/ 54 w 98"/>
              <a:gd name="T23" fmla="*/ 76 h 80"/>
              <a:gd name="T24" fmla="*/ 93 w 98"/>
              <a:gd name="T25" fmla="*/ 52 h 80"/>
              <a:gd name="T26" fmla="*/ 94 w 98"/>
              <a:gd name="T27" fmla="*/ 48 h 80"/>
              <a:gd name="T28" fmla="*/ 70 w 98"/>
              <a:gd name="T29" fmla="*/ 1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" name="Freeform 46"/>
          <p:cNvSpPr/>
          <p:nvPr/>
        </p:nvSpPr>
        <p:spPr bwMode="auto">
          <a:xfrm>
            <a:off x="2992967" y="2264833"/>
            <a:ext cx="55033" cy="57151"/>
          </a:xfrm>
          <a:custGeom>
            <a:avLst/>
            <a:gdLst>
              <a:gd name="T0" fmla="*/ 26 w 26"/>
              <a:gd name="T1" fmla="*/ 27 h 27"/>
              <a:gd name="T2" fmla="*/ 0 w 26"/>
              <a:gd name="T3" fmla="*/ 18 h 27"/>
              <a:gd name="T4" fmla="*/ 9 w 26"/>
              <a:gd name="T5" fmla="*/ 0 h 27"/>
              <a:gd name="T6" fmla="*/ 26 w 26"/>
              <a:gd name="T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" name="Freeform 47"/>
          <p:cNvSpPr/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11 w 13"/>
              <a:gd name="T1" fmla="*/ 24 h 24"/>
              <a:gd name="T2" fmla="*/ 0 w 13"/>
              <a:gd name="T3" fmla="*/ 9 h 24"/>
              <a:gd name="T4" fmla="*/ 13 w 13"/>
              <a:gd name="T5" fmla="*/ 0 h 24"/>
              <a:gd name="T6" fmla="*/ 11 w 13"/>
              <a:gd name="T7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" name="Freeform 48"/>
          <p:cNvSpPr/>
          <p:nvPr/>
        </p:nvSpPr>
        <p:spPr bwMode="auto">
          <a:xfrm>
            <a:off x="3033184" y="2203451"/>
            <a:ext cx="38100" cy="88900"/>
          </a:xfrm>
          <a:custGeom>
            <a:avLst/>
            <a:gdLst>
              <a:gd name="T0" fmla="*/ 18 w 18"/>
              <a:gd name="T1" fmla="*/ 42 h 42"/>
              <a:gd name="T2" fmla="*/ 0 w 18"/>
              <a:gd name="T3" fmla="*/ 0 h 42"/>
              <a:gd name="T4" fmla="*/ 12 w 18"/>
              <a:gd name="T5" fmla="*/ 2 h 42"/>
              <a:gd name="T6" fmla="*/ 18 w 18"/>
              <a:gd name="T7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" name="Freeform 49"/>
          <p:cNvSpPr/>
          <p:nvPr/>
        </p:nvSpPr>
        <p:spPr bwMode="auto">
          <a:xfrm>
            <a:off x="9929284" y="1642533"/>
            <a:ext cx="213783" cy="63500"/>
          </a:xfrm>
          <a:custGeom>
            <a:avLst/>
            <a:gdLst>
              <a:gd name="T0" fmla="*/ 60 w 71"/>
              <a:gd name="T1" fmla="*/ 0 h 21"/>
              <a:gd name="T2" fmla="*/ 71 w 71"/>
              <a:gd name="T3" fmla="*/ 11 h 21"/>
              <a:gd name="T4" fmla="*/ 71 w 71"/>
              <a:gd name="T5" fmla="*/ 11 h 21"/>
              <a:gd name="T6" fmla="*/ 60 w 71"/>
              <a:gd name="T7" fmla="*/ 21 h 21"/>
              <a:gd name="T8" fmla="*/ 10 w 71"/>
              <a:gd name="T9" fmla="*/ 21 h 21"/>
              <a:gd name="T10" fmla="*/ 0 w 71"/>
              <a:gd name="T11" fmla="*/ 11 h 21"/>
              <a:gd name="T12" fmla="*/ 0 w 71"/>
              <a:gd name="T13" fmla="*/ 11 h 21"/>
              <a:gd name="T14" fmla="*/ 10 w 71"/>
              <a:gd name="T15" fmla="*/ 0 h 21"/>
              <a:gd name="T16" fmla="*/ 60 w 71"/>
              <a:gd name="T17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" name="Freeform 50"/>
          <p:cNvSpPr>
            <a:spLocks noEditPoints="1"/>
          </p:cNvSpPr>
          <p:nvPr/>
        </p:nvSpPr>
        <p:spPr bwMode="auto">
          <a:xfrm>
            <a:off x="9687984" y="1367367"/>
            <a:ext cx="391583" cy="503767"/>
          </a:xfrm>
          <a:custGeom>
            <a:avLst/>
            <a:gdLst>
              <a:gd name="T0" fmla="*/ 66 w 131"/>
              <a:gd name="T1" fmla="*/ 64 h 168"/>
              <a:gd name="T2" fmla="*/ 99 w 131"/>
              <a:gd name="T3" fmla="*/ 32 h 168"/>
              <a:gd name="T4" fmla="*/ 66 w 131"/>
              <a:gd name="T5" fmla="*/ 0 h 168"/>
              <a:gd name="T6" fmla="*/ 33 w 131"/>
              <a:gd name="T7" fmla="*/ 32 h 168"/>
              <a:gd name="T8" fmla="*/ 66 w 131"/>
              <a:gd name="T9" fmla="*/ 64 h 168"/>
              <a:gd name="T10" fmla="*/ 125 w 131"/>
              <a:gd name="T11" fmla="*/ 125 h 168"/>
              <a:gd name="T12" fmla="*/ 90 w 131"/>
              <a:gd name="T13" fmla="*/ 125 h 168"/>
              <a:gd name="T14" fmla="*/ 68 w 131"/>
              <a:gd name="T15" fmla="*/ 106 h 168"/>
              <a:gd name="T16" fmla="*/ 84 w 131"/>
              <a:gd name="T17" fmla="*/ 83 h 168"/>
              <a:gd name="T18" fmla="*/ 93 w 131"/>
              <a:gd name="T19" fmla="*/ 82 h 168"/>
              <a:gd name="T20" fmla="*/ 66 w 131"/>
              <a:gd name="T21" fmla="*/ 74 h 168"/>
              <a:gd name="T22" fmla="*/ 0 w 131"/>
              <a:gd name="T23" fmla="*/ 163 h 168"/>
              <a:gd name="T24" fmla="*/ 0 w 131"/>
              <a:gd name="T25" fmla="*/ 168 h 168"/>
              <a:gd name="T26" fmla="*/ 131 w 131"/>
              <a:gd name="T27" fmla="*/ 168 h 168"/>
              <a:gd name="T28" fmla="*/ 131 w 131"/>
              <a:gd name="T29" fmla="*/ 163 h 168"/>
              <a:gd name="T30" fmla="*/ 125 w 131"/>
              <a:gd name="T31" fmla="*/ 125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" name="Freeform 51"/>
          <p:cNvSpPr>
            <a:spLocks noEditPoints="1"/>
          </p:cNvSpPr>
          <p:nvPr/>
        </p:nvSpPr>
        <p:spPr bwMode="auto">
          <a:xfrm>
            <a:off x="1153584" y="2199217"/>
            <a:ext cx="330200" cy="425449"/>
          </a:xfrm>
          <a:custGeom>
            <a:avLst/>
            <a:gdLst>
              <a:gd name="T0" fmla="*/ 55 w 110"/>
              <a:gd name="T1" fmla="*/ 62 h 142"/>
              <a:gd name="T2" fmla="*/ 0 w 110"/>
              <a:gd name="T3" fmla="*/ 138 h 142"/>
              <a:gd name="T4" fmla="*/ 0 w 110"/>
              <a:gd name="T5" fmla="*/ 142 h 142"/>
              <a:gd name="T6" fmla="*/ 110 w 110"/>
              <a:gd name="T7" fmla="*/ 142 h 142"/>
              <a:gd name="T8" fmla="*/ 110 w 110"/>
              <a:gd name="T9" fmla="*/ 138 h 142"/>
              <a:gd name="T10" fmla="*/ 55 w 110"/>
              <a:gd name="T11" fmla="*/ 62 h 142"/>
              <a:gd name="T12" fmla="*/ 56 w 110"/>
              <a:gd name="T13" fmla="*/ 55 h 142"/>
              <a:gd name="T14" fmla="*/ 84 w 110"/>
              <a:gd name="T15" fmla="*/ 27 h 142"/>
              <a:gd name="T16" fmla="*/ 56 w 110"/>
              <a:gd name="T17" fmla="*/ 0 h 142"/>
              <a:gd name="T18" fmla="*/ 28 w 110"/>
              <a:gd name="T19" fmla="*/ 27 h 142"/>
              <a:gd name="T20" fmla="*/ 56 w 110"/>
              <a:gd name="T21" fmla="*/ 55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" name="Freeform 52"/>
          <p:cNvSpPr>
            <a:spLocks noEditPoints="1"/>
          </p:cNvSpPr>
          <p:nvPr/>
        </p:nvSpPr>
        <p:spPr bwMode="auto">
          <a:xfrm>
            <a:off x="1468967" y="2338917"/>
            <a:ext cx="165100" cy="285749"/>
          </a:xfrm>
          <a:custGeom>
            <a:avLst/>
            <a:gdLst>
              <a:gd name="T0" fmla="*/ 18 w 55"/>
              <a:gd name="T1" fmla="*/ 42 h 95"/>
              <a:gd name="T2" fmla="*/ 10 w 55"/>
              <a:gd name="T3" fmla="*/ 43 h 95"/>
              <a:gd name="T4" fmla="*/ 21 w 55"/>
              <a:gd name="T5" fmla="*/ 91 h 95"/>
              <a:gd name="T6" fmla="*/ 21 w 55"/>
              <a:gd name="T7" fmla="*/ 95 h 95"/>
              <a:gd name="T8" fmla="*/ 55 w 55"/>
              <a:gd name="T9" fmla="*/ 95 h 95"/>
              <a:gd name="T10" fmla="*/ 55 w 55"/>
              <a:gd name="T11" fmla="*/ 92 h 95"/>
              <a:gd name="T12" fmla="*/ 18 w 55"/>
              <a:gd name="T13" fmla="*/ 42 h 95"/>
              <a:gd name="T14" fmla="*/ 37 w 55"/>
              <a:gd name="T15" fmla="*/ 18 h 95"/>
              <a:gd name="T16" fmla="*/ 18 w 55"/>
              <a:gd name="T17" fmla="*/ 0 h 95"/>
              <a:gd name="T18" fmla="*/ 0 w 55"/>
              <a:gd name="T19" fmla="*/ 18 h 95"/>
              <a:gd name="T20" fmla="*/ 18 w 55"/>
              <a:gd name="T21" fmla="*/ 37 h 95"/>
              <a:gd name="T22" fmla="*/ 37 w 55"/>
              <a:gd name="T23" fmla="*/ 18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114 w 162"/>
              <a:gd name="T1" fmla="*/ 89 h 166"/>
              <a:gd name="T2" fmla="*/ 114 w 162"/>
              <a:gd name="T3" fmla="*/ 76 h 166"/>
              <a:gd name="T4" fmla="*/ 100 w 162"/>
              <a:gd name="T5" fmla="*/ 76 h 166"/>
              <a:gd name="T6" fmla="*/ 89 w 162"/>
              <a:gd name="T7" fmla="*/ 87 h 166"/>
              <a:gd name="T8" fmla="*/ 89 w 162"/>
              <a:gd name="T9" fmla="*/ 36 h 166"/>
              <a:gd name="T10" fmla="*/ 81 w 162"/>
              <a:gd name="T11" fmla="*/ 28 h 166"/>
              <a:gd name="T12" fmla="*/ 72 w 162"/>
              <a:gd name="T13" fmla="*/ 36 h 166"/>
              <a:gd name="T14" fmla="*/ 72 w 162"/>
              <a:gd name="T15" fmla="*/ 87 h 166"/>
              <a:gd name="T16" fmla="*/ 60 w 162"/>
              <a:gd name="T17" fmla="*/ 76 h 166"/>
              <a:gd name="T18" fmla="*/ 47 w 162"/>
              <a:gd name="T19" fmla="*/ 76 h 166"/>
              <a:gd name="T20" fmla="*/ 47 w 162"/>
              <a:gd name="T21" fmla="*/ 89 h 166"/>
              <a:gd name="T22" fmla="*/ 73 w 162"/>
              <a:gd name="T23" fmla="*/ 115 h 166"/>
              <a:gd name="T24" fmla="*/ 77 w 162"/>
              <a:gd name="T25" fmla="*/ 117 h 166"/>
              <a:gd name="T26" fmla="*/ 50 w 162"/>
              <a:gd name="T27" fmla="*/ 117 h 166"/>
              <a:gd name="T28" fmla="*/ 45 w 162"/>
              <a:gd name="T29" fmla="*/ 122 h 166"/>
              <a:gd name="T30" fmla="*/ 50 w 162"/>
              <a:gd name="T31" fmla="*/ 127 h 166"/>
              <a:gd name="T32" fmla="*/ 112 w 162"/>
              <a:gd name="T33" fmla="*/ 127 h 166"/>
              <a:gd name="T34" fmla="*/ 117 w 162"/>
              <a:gd name="T35" fmla="*/ 122 h 166"/>
              <a:gd name="T36" fmla="*/ 112 w 162"/>
              <a:gd name="T37" fmla="*/ 117 h 166"/>
              <a:gd name="T38" fmla="*/ 83 w 162"/>
              <a:gd name="T39" fmla="*/ 117 h 166"/>
              <a:gd name="T40" fmla="*/ 88 w 162"/>
              <a:gd name="T41" fmla="*/ 115 h 166"/>
              <a:gd name="T42" fmla="*/ 114 w 162"/>
              <a:gd name="T43" fmla="*/ 89 h 166"/>
              <a:gd name="T44" fmla="*/ 116 w 162"/>
              <a:gd name="T45" fmla="*/ 0 h 166"/>
              <a:gd name="T46" fmla="*/ 46 w 162"/>
              <a:gd name="T47" fmla="*/ 0 h 166"/>
              <a:gd name="T48" fmla="*/ 0 w 162"/>
              <a:gd name="T49" fmla="*/ 45 h 166"/>
              <a:gd name="T50" fmla="*/ 0 w 162"/>
              <a:gd name="T51" fmla="*/ 121 h 166"/>
              <a:gd name="T52" fmla="*/ 46 w 162"/>
              <a:gd name="T53" fmla="*/ 166 h 166"/>
              <a:gd name="T54" fmla="*/ 116 w 162"/>
              <a:gd name="T55" fmla="*/ 166 h 166"/>
              <a:gd name="T56" fmla="*/ 162 w 162"/>
              <a:gd name="T57" fmla="*/ 121 h 166"/>
              <a:gd name="T58" fmla="*/ 162 w 162"/>
              <a:gd name="T59" fmla="*/ 45 h 166"/>
              <a:gd name="T60" fmla="*/ 116 w 162"/>
              <a:gd name="T61" fmla="*/ 0 h 166"/>
              <a:gd name="T62" fmla="*/ 147 w 162"/>
              <a:gd name="T63" fmla="*/ 121 h 166"/>
              <a:gd name="T64" fmla="*/ 138 w 162"/>
              <a:gd name="T65" fmla="*/ 143 h 166"/>
              <a:gd name="T66" fmla="*/ 116 w 162"/>
              <a:gd name="T67" fmla="*/ 151 h 166"/>
              <a:gd name="T68" fmla="*/ 46 w 162"/>
              <a:gd name="T69" fmla="*/ 151 h 166"/>
              <a:gd name="T70" fmla="*/ 24 w 162"/>
              <a:gd name="T71" fmla="*/ 143 h 166"/>
              <a:gd name="T72" fmla="*/ 15 w 162"/>
              <a:gd name="T73" fmla="*/ 121 h 166"/>
              <a:gd name="T74" fmla="*/ 15 w 162"/>
              <a:gd name="T75" fmla="*/ 45 h 166"/>
              <a:gd name="T76" fmla="*/ 24 w 162"/>
              <a:gd name="T77" fmla="*/ 23 h 166"/>
              <a:gd name="T78" fmla="*/ 46 w 162"/>
              <a:gd name="T79" fmla="*/ 15 h 166"/>
              <a:gd name="T80" fmla="*/ 116 w 162"/>
              <a:gd name="T81" fmla="*/ 15 h 166"/>
              <a:gd name="T82" fmla="*/ 138 w 162"/>
              <a:gd name="T83" fmla="*/ 23 h 166"/>
              <a:gd name="T84" fmla="*/ 147 w 162"/>
              <a:gd name="T85" fmla="*/ 45 h 166"/>
              <a:gd name="T86" fmla="*/ 147 w 162"/>
              <a:gd name="T87" fmla="*/ 121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" name="Freeform 54"/>
          <p:cNvSpPr>
            <a:spLocks noEditPoints="1"/>
          </p:cNvSpPr>
          <p:nvPr/>
        </p:nvSpPr>
        <p:spPr bwMode="auto">
          <a:xfrm>
            <a:off x="4529667" y="2173817"/>
            <a:ext cx="486833" cy="497416"/>
          </a:xfrm>
          <a:custGeom>
            <a:avLst/>
            <a:gdLst>
              <a:gd name="T0" fmla="*/ 114 w 162"/>
              <a:gd name="T1" fmla="*/ 77 h 166"/>
              <a:gd name="T2" fmla="*/ 114 w 162"/>
              <a:gd name="T3" fmla="*/ 90 h 166"/>
              <a:gd name="T4" fmla="*/ 100 w 162"/>
              <a:gd name="T5" fmla="*/ 90 h 166"/>
              <a:gd name="T6" fmla="*/ 89 w 162"/>
              <a:gd name="T7" fmla="*/ 79 h 166"/>
              <a:gd name="T8" fmla="*/ 89 w 162"/>
              <a:gd name="T9" fmla="*/ 130 h 166"/>
              <a:gd name="T10" fmla="*/ 81 w 162"/>
              <a:gd name="T11" fmla="*/ 138 h 166"/>
              <a:gd name="T12" fmla="*/ 72 w 162"/>
              <a:gd name="T13" fmla="*/ 130 h 166"/>
              <a:gd name="T14" fmla="*/ 72 w 162"/>
              <a:gd name="T15" fmla="*/ 79 h 166"/>
              <a:gd name="T16" fmla="*/ 60 w 162"/>
              <a:gd name="T17" fmla="*/ 90 h 166"/>
              <a:gd name="T18" fmla="*/ 47 w 162"/>
              <a:gd name="T19" fmla="*/ 90 h 166"/>
              <a:gd name="T20" fmla="*/ 47 w 162"/>
              <a:gd name="T21" fmla="*/ 77 h 166"/>
              <a:gd name="T22" fmla="*/ 73 w 162"/>
              <a:gd name="T23" fmla="*/ 51 h 166"/>
              <a:gd name="T24" fmla="*/ 77 w 162"/>
              <a:gd name="T25" fmla="*/ 49 h 166"/>
              <a:gd name="T26" fmla="*/ 50 w 162"/>
              <a:gd name="T27" fmla="*/ 49 h 166"/>
              <a:gd name="T28" fmla="*/ 45 w 162"/>
              <a:gd name="T29" fmla="*/ 44 h 166"/>
              <a:gd name="T30" fmla="*/ 50 w 162"/>
              <a:gd name="T31" fmla="*/ 39 h 166"/>
              <a:gd name="T32" fmla="*/ 112 w 162"/>
              <a:gd name="T33" fmla="*/ 39 h 166"/>
              <a:gd name="T34" fmla="*/ 117 w 162"/>
              <a:gd name="T35" fmla="*/ 44 h 166"/>
              <a:gd name="T36" fmla="*/ 112 w 162"/>
              <a:gd name="T37" fmla="*/ 49 h 166"/>
              <a:gd name="T38" fmla="*/ 83 w 162"/>
              <a:gd name="T39" fmla="*/ 49 h 166"/>
              <a:gd name="T40" fmla="*/ 88 w 162"/>
              <a:gd name="T41" fmla="*/ 51 h 166"/>
              <a:gd name="T42" fmla="*/ 114 w 162"/>
              <a:gd name="T43" fmla="*/ 77 h 166"/>
              <a:gd name="T44" fmla="*/ 116 w 162"/>
              <a:gd name="T45" fmla="*/ 166 h 166"/>
              <a:gd name="T46" fmla="*/ 46 w 162"/>
              <a:gd name="T47" fmla="*/ 166 h 166"/>
              <a:gd name="T48" fmla="*/ 0 w 162"/>
              <a:gd name="T49" fmla="*/ 121 h 166"/>
              <a:gd name="T50" fmla="*/ 0 w 162"/>
              <a:gd name="T51" fmla="*/ 45 h 166"/>
              <a:gd name="T52" fmla="*/ 46 w 162"/>
              <a:gd name="T53" fmla="*/ 0 h 166"/>
              <a:gd name="T54" fmla="*/ 116 w 162"/>
              <a:gd name="T55" fmla="*/ 0 h 166"/>
              <a:gd name="T56" fmla="*/ 162 w 162"/>
              <a:gd name="T57" fmla="*/ 45 h 166"/>
              <a:gd name="T58" fmla="*/ 162 w 162"/>
              <a:gd name="T59" fmla="*/ 121 h 166"/>
              <a:gd name="T60" fmla="*/ 116 w 162"/>
              <a:gd name="T61" fmla="*/ 166 h 166"/>
              <a:gd name="T62" fmla="*/ 147 w 162"/>
              <a:gd name="T63" fmla="*/ 45 h 166"/>
              <a:gd name="T64" fmla="*/ 138 w 162"/>
              <a:gd name="T65" fmla="*/ 23 h 166"/>
              <a:gd name="T66" fmla="*/ 116 w 162"/>
              <a:gd name="T67" fmla="*/ 15 h 166"/>
              <a:gd name="T68" fmla="*/ 46 w 162"/>
              <a:gd name="T69" fmla="*/ 15 h 166"/>
              <a:gd name="T70" fmla="*/ 24 w 162"/>
              <a:gd name="T71" fmla="*/ 23 h 166"/>
              <a:gd name="T72" fmla="*/ 15 w 162"/>
              <a:gd name="T73" fmla="*/ 45 h 166"/>
              <a:gd name="T74" fmla="*/ 15 w 162"/>
              <a:gd name="T75" fmla="*/ 121 h 166"/>
              <a:gd name="T76" fmla="*/ 24 w 162"/>
              <a:gd name="T77" fmla="*/ 143 h 166"/>
              <a:gd name="T78" fmla="*/ 46 w 162"/>
              <a:gd name="T79" fmla="*/ 151 h 166"/>
              <a:gd name="T80" fmla="*/ 116 w 162"/>
              <a:gd name="T81" fmla="*/ 151 h 166"/>
              <a:gd name="T82" fmla="*/ 138 w 162"/>
              <a:gd name="T83" fmla="*/ 143 h 166"/>
              <a:gd name="T84" fmla="*/ 147 w 162"/>
              <a:gd name="T85" fmla="*/ 121 h 166"/>
              <a:gd name="T86" fmla="*/ 147 w 162"/>
              <a:gd name="T87" fmla="*/ 45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" name="Freeform 55"/>
          <p:cNvSpPr>
            <a:spLocks noEditPoints="1"/>
          </p:cNvSpPr>
          <p:nvPr/>
        </p:nvSpPr>
        <p:spPr bwMode="auto">
          <a:xfrm>
            <a:off x="5325533" y="2207684"/>
            <a:ext cx="550333" cy="480483"/>
          </a:xfrm>
          <a:custGeom>
            <a:avLst/>
            <a:gdLst>
              <a:gd name="T0" fmla="*/ 35 w 184"/>
              <a:gd name="T1" fmla="*/ 160 h 160"/>
              <a:gd name="T2" fmla="*/ 32 w 184"/>
              <a:gd name="T3" fmla="*/ 160 h 160"/>
              <a:gd name="T4" fmla="*/ 32 w 184"/>
              <a:gd name="T5" fmla="*/ 160 h 160"/>
              <a:gd name="T6" fmla="*/ 57 w 184"/>
              <a:gd name="T7" fmla="*/ 119 h 160"/>
              <a:gd name="T8" fmla="*/ 57 w 184"/>
              <a:gd name="T9" fmla="*/ 119 h 160"/>
              <a:gd name="T10" fmla="*/ 0 w 184"/>
              <a:gd name="T11" fmla="*/ 62 h 160"/>
              <a:gd name="T12" fmla="*/ 0 w 184"/>
              <a:gd name="T13" fmla="*/ 62 h 160"/>
              <a:gd name="T14" fmla="*/ 92 w 184"/>
              <a:gd name="T15" fmla="*/ 0 h 160"/>
              <a:gd name="T16" fmla="*/ 92 w 184"/>
              <a:gd name="T17" fmla="*/ 0 h 160"/>
              <a:gd name="T18" fmla="*/ 184 w 184"/>
              <a:gd name="T19" fmla="*/ 62 h 160"/>
              <a:gd name="T20" fmla="*/ 184 w 184"/>
              <a:gd name="T21" fmla="*/ 62 h 160"/>
              <a:gd name="T22" fmla="*/ 120 w 184"/>
              <a:gd name="T23" fmla="*/ 121 h 160"/>
              <a:gd name="T24" fmla="*/ 120 w 184"/>
              <a:gd name="T25" fmla="*/ 121 h 160"/>
              <a:gd name="T26" fmla="*/ 35 w 184"/>
              <a:gd name="T27" fmla="*/ 160 h 160"/>
              <a:gd name="T28" fmla="*/ 35 w 184"/>
              <a:gd name="T29" fmla="*/ 160 h 160"/>
              <a:gd name="T30" fmla="*/ 35 w 184"/>
              <a:gd name="T31" fmla="*/ 160 h 160"/>
              <a:gd name="T32" fmla="*/ 37 w 184"/>
              <a:gd name="T33" fmla="*/ 29 h 160"/>
              <a:gd name="T34" fmla="*/ 15 w 184"/>
              <a:gd name="T35" fmla="*/ 62 h 160"/>
              <a:gd name="T36" fmla="*/ 15 w 184"/>
              <a:gd name="T37" fmla="*/ 62 h 160"/>
              <a:gd name="T38" fmla="*/ 67 w 184"/>
              <a:gd name="T39" fmla="*/ 106 h 160"/>
              <a:gd name="T40" fmla="*/ 67 w 184"/>
              <a:gd name="T41" fmla="*/ 106 h 160"/>
              <a:gd name="T42" fmla="*/ 74 w 184"/>
              <a:gd name="T43" fmla="*/ 108 h 160"/>
              <a:gd name="T44" fmla="*/ 73 w 184"/>
              <a:gd name="T45" fmla="*/ 114 h 160"/>
              <a:gd name="T46" fmla="*/ 63 w 184"/>
              <a:gd name="T47" fmla="*/ 141 h 160"/>
              <a:gd name="T48" fmla="*/ 63 w 184"/>
              <a:gd name="T49" fmla="*/ 141 h 160"/>
              <a:gd name="T50" fmla="*/ 110 w 184"/>
              <a:gd name="T51" fmla="*/ 109 h 160"/>
              <a:gd name="T52" fmla="*/ 110 w 184"/>
              <a:gd name="T53" fmla="*/ 109 h 160"/>
              <a:gd name="T54" fmla="*/ 112 w 184"/>
              <a:gd name="T55" fmla="*/ 107 h 160"/>
              <a:gd name="T56" fmla="*/ 114 w 184"/>
              <a:gd name="T57" fmla="*/ 107 h 160"/>
              <a:gd name="T58" fmla="*/ 169 w 184"/>
              <a:gd name="T59" fmla="*/ 62 h 160"/>
              <a:gd name="T60" fmla="*/ 169 w 184"/>
              <a:gd name="T61" fmla="*/ 62 h 160"/>
              <a:gd name="T62" fmla="*/ 147 w 184"/>
              <a:gd name="T63" fmla="*/ 29 h 160"/>
              <a:gd name="T64" fmla="*/ 147 w 184"/>
              <a:gd name="T65" fmla="*/ 29 h 160"/>
              <a:gd name="T66" fmla="*/ 92 w 184"/>
              <a:gd name="T67" fmla="*/ 14 h 160"/>
              <a:gd name="T68" fmla="*/ 92 w 184"/>
              <a:gd name="T69" fmla="*/ 14 h 160"/>
              <a:gd name="T70" fmla="*/ 92 w 184"/>
              <a:gd name="T71" fmla="*/ 14 h 160"/>
              <a:gd name="T72" fmla="*/ 92 w 184"/>
              <a:gd name="T73" fmla="*/ 14 h 160"/>
              <a:gd name="T74" fmla="*/ 37 w 184"/>
              <a:gd name="T75" fmla="*/ 29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" name="Freeform 56"/>
          <p:cNvSpPr>
            <a:spLocks noEditPoints="1"/>
          </p:cNvSpPr>
          <p:nvPr/>
        </p:nvSpPr>
        <p:spPr bwMode="auto">
          <a:xfrm>
            <a:off x="6108700" y="2309284"/>
            <a:ext cx="442384" cy="393700"/>
          </a:xfrm>
          <a:custGeom>
            <a:avLst/>
            <a:gdLst>
              <a:gd name="T0" fmla="*/ 73 w 147"/>
              <a:gd name="T1" fmla="*/ 0 h 131"/>
              <a:gd name="T2" fmla="*/ 0 w 147"/>
              <a:gd name="T3" fmla="*/ 48 h 131"/>
              <a:gd name="T4" fmla="*/ 50 w 147"/>
              <a:gd name="T5" fmla="*/ 93 h 131"/>
              <a:gd name="T6" fmla="*/ 21 w 147"/>
              <a:gd name="T7" fmla="*/ 128 h 131"/>
              <a:gd name="T8" fmla="*/ 94 w 147"/>
              <a:gd name="T9" fmla="*/ 94 h 131"/>
              <a:gd name="T10" fmla="*/ 147 w 147"/>
              <a:gd name="T11" fmla="*/ 48 h 131"/>
              <a:gd name="T12" fmla="*/ 73 w 147"/>
              <a:gd name="T13" fmla="*/ 0 h 131"/>
              <a:gd name="T14" fmla="*/ 75 w 147"/>
              <a:gd name="T15" fmla="*/ 88 h 131"/>
              <a:gd name="T16" fmla="*/ 70 w 147"/>
              <a:gd name="T17" fmla="*/ 83 h 131"/>
              <a:gd name="T18" fmla="*/ 75 w 147"/>
              <a:gd name="T19" fmla="*/ 79 h 131"/>
              <a:gd name="T20" fmla="*/ 79 w 147"/>
              <a:gd name="T21" fmla="*/ 83 h 131"/>
              <a:gd name="T22" fmla="*/ 75 w 147"/>
              <a:gd name="T23" fmla="*/ 88 h 131"/>
              <a:gd name="T24" fmla="*/ 79 w 147"/>
              <a:gd name="T25" fmla="*/ 62 h 131"/>
              <a:gd name="T26" fmla="*/ 79 w 147"/>
              <a:gd name="T27" fmla="*/ 71 h 131"/>
              <a:gd name="T28" fmla="*/ 75 w 147"/>
              <a:gd name="T29" fmla="*/ 76 h 131"/>
              <a:gd name="T30" fmla="*/ 70 w 147"/>
              <a:gd name="T31" fmla="*/ 71 h 131"/>
              <a:gd name="T32" fmla="*/ 70 w 147"/>
              <a:gd name="T33" fmla="*/ 59 h 131"/>
              <a:gd name="T34" fmla="*/ 75 w 147"/>
              <a:gd name="T35" fmla="*/ 54 h 131"/>
              <a:gd name="T36" fmla="*/ 75 w 147"/>
              <a:gd name="T37" fmla="*/ 54 h 131"/>
              <a:gd name="T38" fmla="*/ 75 w 147"/>
              <a:gd name="T39" fmla="*/ 54 h 131"/>
              <a:gd name="T40" fmla="*/ 87 w 147"/>
              <a:gd name="T41" fmla="*/ 42 h 131"/>
              <a:gd name="T42" fmla="*/ 75 w 147"/>
              <a:gd name="T43" fmla="*/ 30 h 131"/>
              <a:gd name="T44" fmla="*/ 63 w 147"/>
              <a:gd name="T45" fmla="*/ 42 h 131"/>
              <a:gd name="T46" fmla="*/ 64 w 147"/>
              <a:gd name="T47" fmla="*/ 47 h 131"/>
              <a:gd name="T48" fmla="*/ 64 w 147"/>
              <a:gd name="T49" fmla="*/ 47 h 131"/>
              <a:gd name="T50" fmla="*/ 64 w 147"/>
              <a:gd name="T51" fmla="*/ 47 h 131"/>
              <a:gd name="T52" fmla="*/ 64 w 147"/>
              <a:gd name="T53" fmla="*/ 49 h 131"/>
              <a:gd name="T54" fmla="*/ 60 w 147"/>
              <a:gd name="T55" fmla="*/ 53 h 131"/>
              <a:gd name="T56" fmla="*/ 56 w 147"/>
              <a:gd name="T57" fmla="*/ 51 h 131"/>
              <a:gd name="T58" fmla="*/ 56 w 147"/>
              <a:gd name="T59" fmla="*/ 51 h 131"/>
              <a:gd name="T60" fmla="*/ 56 w 147"/>
              <a:gd name="T61" fmla="*/ 51 h 131"/>
              <a:gd name="T62" fmla="*/ 55 w 147"/>
              <a:gd name="T63" fmla="*/ 50 h 131"/>
              <a:gd name="T64" fmla="*/ 54 w 147"/>
              <a:gd name="T65" fmla="*/ 42 h 131"/>
              <a:gd name="T66" fmla="*/ 75 w 147"/>
              <a:gd name="T67" fmla="*/ 22 h 131"/>
              <a:gd name="T68" fmla="*/ 96 w 147"/>
              <a:gd name="T69" fmla="*/ 42 h 131"/>
              <a:gd name="T70" fmla="*/ 79 w 147"/>
              <a:gd name="T71" fmla="*/ 62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8" name="Freeform 57"/>
          <p:cNvSpPr>
            <a:spLocks noEditPoints="1"/>
          </p:cNvSpPr>
          <p:nvPr/>
        </p:nvSpPr>
        <p:spPr bwMode="auto">
          <a:xfrm>
            <a:off x="6451600" y="2201333"/>
            <a:ext cx="317500" cy="285751"/>
          </a:xfrm>
          <a:custGeom>
            <a:avLst/>
            <a:gdLst>
              <a:gd name="T0" fmla="*/ 106 w 106"/>
              <a:gd name="T1" fmla="*/ 35 h 95"/>
              <a:gd name="T2" fmla="*/ 52 w 106"/>
              <a:gd name="T3" fmla="*/ 0 h 95"/>
              <a:gd name="T4" fmla="*/ 0 w 106"/>
              <a:gd name="T5" fmla="*/ 26 h 95"/>
              <a:gd name="T6" fmla="*/ 51 w 106"/>
              <a:gd name="T7" fmla="*/ 76 h 95"/>
              <a:gd name="T8" fmla="*/ 51 w 106"/>
              <a:gd name="T9" fmla="*/ 81 h 95"/>
              <a:gd name="T10" fmla="*/ 91 w 106"/>
              <a:gd name="T11" fmla="*/ 94 h 95"/>
              <a:gd name="T12" fmla="*/ 69 w 106"/>
              <a:gd name="T13" fmla="*/ 68 h 95"/>
              <a:gd name="T14" fmla="*/ 106 w 106"/>
              <a:gd name="T15" fmla="*/ 35 h 95"/>
              <a:gd name="T16" fmla="*/ 51 w 106"/>
              <a:gd name="T17" fmla="*/ 20 h 95"/>
              <a:gd name="T18" fmla="*/ 56 w 106"/>
              <a:gd name="T19" fmla="*/ 15 h 95"/>
              <a:gd name="T20" fmla="*/ 61 w 106"/>
              <a:gd name="T21" fmla="*/ 20 h 95"/>
              <a:gd name="T22" fmla="*/ 61 w 106"/>
              <a:gd name="T23" fmla="*/ 39 h 95"/>
              <a:gd name="T24" fmla="*/ 56 w 106"/>
              <a:gd name="T25" fmla="*/ 44 h 95"/>
              <a:gd name="T26" fmla="*/ 51 w 106"/>
              <a:gd name="T27" fmla="*/ 39 h 95"/>
              <a:gd name="T28" fmla="*/ 51 w 106"/>
              <a:gd name="T29" fmla="*/ 20 h 95"/>
              <a:gd name="T30" fmla="*/ 56 w 106"/>
              <a:gd name="T31" fmla="*/ 56 h 95"/>
              <a:gd name="T32" fmla="*/ 51 w 106"/>
              <a:gd name="T33" fmla="*/ 51 h 95"/>
              <a:gd name="T34" fmla="*/ 56 w 106"/>
              <a:gd name="T35" fmla="*/ 46 h 95"/>
              <a:gd name="T36" fmla="*/ 62 w 106"/>
              <a:gd name="T37" fmla="*/ 51 h 95"/>
              <a:gd name="T38" fmla="*/ 56 w 106"/>
              <a:gd name="T39" fmla="*/ 56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9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200 w 200"/>
              <a:gd name="T1" fmla="*/ 62 h 178"/>
              <a:gd name="T2" fmla="*/ 176 w 200"/>
              <a:gd name="T3" fmla="*/ 39 h 178"/>
              <a:gd name="T4" fmla="*/ 171 w 200"/>
              <a:gd name="T5" fmla="*/ 39 h 178"/>
              <a:gd name="T6" fmla="*/ 171 w 200"/>
              <a:gd name="T7" fmla="*/ 38 h 178"/>
              <a:gd name="T8" fmla="*/ 135 w 200"/>
              <a:gd name="T9" fmla="*/ 3 h 178"/>
              <a:gd name="T10" fmla="*/ 106 w 200"/>
              <a:gd name="T11" fmla="*/ 16 h 178"/>
              <a:gd name="T12" fmla="*/ 70 w 200"/>
              <a:gd name="T13" fmla="*/ 0 h 178"/>
              <a:gd name="T14" fmla="*/ 24 w 200"/>
              <a:gd name="T15" fmla="*/ 45 h 178"/>
              <a:gd name="T16" fmla="*/ 26 w 200"/>
              <a:gd name="T17" fmla="*/ 59 h 178"/>
              <a:gd name="T18" fmla="*/ 0 w 200"/>
              <a:gd name="T19" fmla="*/ 89 h 178"/>
              <a:gd name="T20" fmla="*/ 31 w 200"/>
              <a:gd name="T21" fmla="*/ 119 h 178"/>
              <a:gd name="T22" fmla="*/ 43 w 200"/>
              <a:gd name="T23" fmla="*/ 117 h 178"/>
              <a:gd name="T24" fmla="*/ 60 w 200"/>
              <a:gd name="T25" fmla="*/ 133 h 178"/>
              <a:gd name="T26" fmla="*/ 61 w 200"/>
              <a:gd name="T27" fmla="*/ 133 h 178"/>
              <a:gd name="T28" fmla="*/ 73 w 200"/>
              <a:gd name="T29" fmla="*/ 143 h 178"/>
              <a:gd name="T30" fmla="*/ 84 w 200"/>
              <a:gd name="T31" fmla="*/ 131 h 178"/>
              <a:gd name="T32" fmla="*/ 77 w 200"/>
              <a:gd name="T33" fmla="*/ 122 h 178"/>
              <a:gd name="T34" fmla="*/ 78 w 200"/>
              <a:gd name="T35" fmla="*/ 116 h 178"/>
              <a:gd name="T36" fmla="*/ 78 w 200"/>
              <a:gd name="T37" fmla="*/ 115 h 178"/>
              <a:gd name="T38" fmla="*/ 88 w 200"/>
              <a:gd name="T39" fmla="*/ 117 h 178"/>
              <a:gd name="T40" fmla="*/ 92 w 200"/>
              <a:gd name="T41" fmla="*/ 117 h 178"/>
              <a:gd name="T42" fmla="*/ 97 w 200"/>
              <a:gd name="T43" fmla="*/ 131 h 178"/>
              <a:gd name="T44" fmla="*/ 89 w 200"/>
              <a:gd name="T45" fmla="*/ 141 h 178"/>
              <a:gd name="T46" fmla="*/ 99 w 200"/>
              <a:gd name="T47" fmla="*/ 151 h 178"/>
              <a:gd name="T48" fmla="*/ 109 w 200"/>
              <a:gd name="T49" fmla="*/ 140 h 178"/>
              <a:gd name="T50" fmla="*/ 109 w 200"/>
              <a:gd name="T51" fmla="*/ 139 h 178"/>
              <a:gd name="T52" fmla="*/ 117 w 200"/>
              <a:gd name="T53" fmla="*/ 140 h 178"/>
              <a:gd name="T54" fmla="*/ 142 w 200"/>
              <a:gd name="T55" fmla="*/ 116 h 178"/>
              <a:gd name="T56" fmla="*/ 152 w 200"/>
              <a:gd name="T57" fmla="*/ 117 h 178"/>
              <a:gd name="T58" fmla="*/ 177 w 200"/>
              <a:gd name="T59" fmla="*/ 93 h 178"/>
              <a:gd name="T60" fmla="*/ 175 w 200"/>
              <a:gd name="T61" fmla="*/ 84 h 178"/>
              <a:gd name="T62" fmla="*/ 176 w 200"/>
              <a:gd name="T63" fmla="*/ 84 h 178"/>
              <a:gd name="T64" fmla="*/ 200 w 200"/>
              <a:gd name="T65" fmla="*/ 62 h 178"/>
              <a:gd name="T66" fmla="*/ 117 w 200"/>
              <a:gd name="T67" fmla="*/ 147 h 178"/>
              <a:gd name="T68" fmla="*/ 120 w 200"/>
              <a:gd name="T69" fmla="*/ 145 h 178"/>
              <a:gd name="T70" fmla="*/ 117 w 200"/>
              <a:gd name="T71" fmla="*/ 143 h 178"/>
              <a:gd name="T72" fmla="*/ 114 w 200"/>
              <a:gd name="T73" fmla="*/ 145 h 178"/>
              <a:gd name="T74" fmla="*/ 117 w 200"/>
              <a:gd name="T75" fmla="*/ 147 h 178"/>
              <a:gd name="T76" fmla="*/ 116 w 200"/>
              <a:gd name="T77" fmla="*/ 168 h 178"/>
              <a:gd name="T78" fmla="*/ 111 w 200"/>
              <a:gd name="T79" fmla="*/ 173 h 178"/>
              <a:gd name="T80" fmla="*/ 117 w 200"/>
              <a:gd name="T81" fmla="*/ 178 h 178"/>
              <a:gd name="T82" fmla="*/ 122 w 200"/>
              <a:gd name="T83" fmla="*/ 173 h 178"/>
              <a:gd name="T84" fmla="*/ 116 w 200"/>
              <a:gd name="T85" fmla="*/ 168 h 178"/>
              <a:gd name="T86" fmla="*/ 116 w 200"/>
              <a:gd name="T87" fmla="*/ 155 h 178"/>
              <a:gd name="T88" fmla="*/ 111 w 200"/>
              <a:gd name="T89" fmla="*/ 150 h 178"/>
              <a:gd name="T90" fmla="*/ 106 w 200"/>
              <a:gd name="T91" fmla="*/ 155 h 178"/>
              <a:gd name="T92" fmla="*/ 111 w 200"/>
              <a:gd name="T93" fmla="*/ 160 h 178"/>
              <a:gd name="T94" fmla="*/ 116 w 200"/>
              <a:gd name="T95" fmla="*/ 155 h 178"/>
              <a:gd name="T96" fmla="*/ 97 w 200"/>
              <a:gd name="T97" fmla="*/ 156 h 178"/>
              <a:gd name="T98" fmla="*/ 89 w 200"/>
              <a:gd name="T99" fmla="*/ 164 h 178"/>
              <a:gd name="T100" fmla="*/ 98 w 200"/>
              <a:gd name="T101" fmla="*/ 172 h 178"/>
              <a:gd name="T102" fmla="*/ 106 w 200"/>
              <a:gd name="T103" fmla="*/ 163 h 178"/>
              <a:gd name="T104" fmla="*/ 97 w 200"/>
              <a:gd name="T105" fmla="*/ 15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0" name="Freeform 59"/>
          <p:cNvSpPr/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32 w 93"/>
              <a:gd name="T3" fmla="*/ 78 h 80"/>
              <a:gd name="T4" fmla="*/ 46 w 93"/>
              <a:gd name="T5" fmla="*/ 44 h 80"/>
              <a:gd name="T6" fmla="*/ 60 w 93"/>
              <a:gd name="T7" fmla="*/ 80 h 80"/>
              <a:gd name="T8" fmla="*/ 93 w 93"/>
              <a:gd name="T9" fmla="*/ 2 h 80"/>
              <a:gd name="T10" fmla="*/ 80 w 93"/>
              <a:gd name="T11" fmla="*/ 2 h 80"/>
              <a:gd name="T12" fmla="*/ 60 w 93"/>
              <a:gd name="T13" fmla="*/ 50 h 80"/>
              <a:gd name="T14" fmla="*/ 46 w 93"/>
              <a:gd name="T15" fmla="*/ 16 h 80"/>
              <a:gd name="T16" fmla="*/ 32 w 93"/>
              <a:gd name="T17" fmla="*/ 49 h 80"/>
              <a:gd name="T18" fmla="*/ 12 w 93"/>
              <a:gd name="T19" fmla="*/ 0 h 80"/>
              <a:gd name="T20" fmla="*/ 0 w 93"/>
              <a:gd name="T21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1" name="Freeform 60"/>
          <p:cNvSpPr/>
          <p:nvPr/>
        </p:nvSpPr>
        <p:spPr bwMode="auto">
          <a:xfrm>
            <a:off x="8231717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32 w 93"/>
              <a:gd name="T3" fmla="*/ 78 h 80"/>
              <a:gd name="T4" fmla="*/ 45 w 93"/>
              <a:gd name="T5" fmla="*/ 44 h 80"/>
              <a:gd name="T6" fmla="*/ 61 w 93"/>
              <a:gd name="T7" fmla="*/ 80 h 80"/>
              <a:gd name="T8" fmla="*/ 93 w 93"/>
              <a:gd name="T9" fmla="*/ 2 h 80"/>
              <a:gd name="T10" fmla="*/ 80 w 93"/>
              <a:gd name="T11" fmla="*/ 2 h 80"/>
              <a:gd name="T12" fmla="*/ 61 w 93"/>
              <a:gd name="T13" fmla="*/ 50 h 80"/>
              <a:gd name="T14" fmla="*/ 46 w 93"/>
              <a:gd name="T15" fmla="*/ 16 h 80"/>
              <a:gd name="T16" fmla="*/ 32 w 93"/>
              <a:gd name="T17" fmla="*/ 49 h 80"/>
              <a:gd name="T18" fmla="*/ 12 w 93"/>
              <a:gd name="T19" fmla="*/ 0 h 80"/>
              <a:gd name="T20" fmla="*/ 0 w 93"/>
              <a:gd name="T21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2" name="Freeform 61"/>
          <p:cNvSpPr/>
          <p:nvPr/>
        </p:nvSpPr>
        <p:spPr bwMode="auto">
          <a:xfrm>
            <a:off x="7975600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47 w 135"/>
              <a:gd name="T3" fmla="*/ 110 h 113"/>
              <a:gd name="T4" fmla="*/ 67 w 135"/>
              <a:gd name="T5" fmla="*/ 62 h 113"/>
              <a:gd name="T6" fmla="*/ 88 w 135"/>
              <a:gd name="T7" fmla="*/ 113 h 113"/>
              <a:gd name="T8" fmla="*/ 135 w 135"/>
              <a:gd name="T9" fmla="*/ 1 h 113"/>
              <a:gd name="T10" fmla="*/ 118 w 135"/>
              <a:gd name="T11" fmla="*/ 1 h 113"/>
              <a:gd name="T12" fmla="*/ 88 w 135"/>
              <a:gd name="T13" fmla="*/ 70 h 113"/>
              <a:gd name="T14" fmla="*/ 67 w 135"/>
              <a:gd name="T15" fmla="*/ 22 h 113"/>
              <a:gd name="T16" fmla="*/ 48 w 135"/>
              <a:gd name="T17" fmla="*/ 68 h 113"/>
              <a:gd name="T18" fmla="*/ 20 w 135"/>
              <a:gd name="T19" fmla="*/ 0 h 113"/>
              <a:gd name="T20" fmla="*/ 0 w 135"/>
              <a:gd name="T21" fmla="*/ 0 h 1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3" name="Freeform 62"/>
          <p:cNvSpPr>
            <a:spLocks noEditPoints="1"/>
          </p:cNvSpPr>
          <p:nvPr/>
        </p:nvSpPr>
        <p:spPr bwMode="auto">
          <a:xfrm>
            <a:off x="8824384" y="2332567"/>
            <a:ext cx="330200" cy="370417"/>
          </a:xfrm>
          <a:custGeom>
            <a:avLst/>
            <a:gdLst>
              <a:gd name="T0" fmla="*/ 0 w 156"/>
              <a:gd name="T1" fmla="*/ 0 h 175"/>
              <a:gd name="T2" fmla="*/ 32 w 156"/>
              <a:gd name="T3" fmla="*/ 175 h 175"/>
              <a:gd name="T4" fmla="*/ 127 w 156"/>
              <a:gd name="T5" fmla="*/ 175 h 175"/>
              <a:gd name="T6" fmla="*/ 156 w 156"/>
              <a:gd name="T7" fmla="*/ 0 h 175"/>
              <a:gd name="T8" fmla="*/ 0 w 156"/>
              <a:gd name="T9" fmla="*/ 0 h 175"/>
              <a:gd name="T10" fmla="*/ 37 w 156"/>
              <a:gd name="T11" fmla="*/ 168 h 175"/>
              <a:gd name="T12" fmla="*/ 10 w 156"/>
              <a:gd name="T13" fmla="*/ 9 h 175"/>
              <a:gd name="T14" fmla="*/ 24 w 156"/>
              <a:gd name="T15" fmla="*/ 9 h 175"/>
              <a:gd name="T16" fmla="*/ 45 w 156"/>
              <a:gd name="T17" fmla="*/ 168 h 175"/>
              <a:gd name="T18" fmla="*/ 37 w 156"/>
              <a:gd name="T19" fmla="*/ 168 h 175"/>
              <a:gd name="T20" fmla="*/ 52 w 156"/>
              <a:gd name="T21" fmla="*/ 168 h 175"/>
              <a:gd name="T22" fmla="*/ 34 w 156"/>
              <a:gd name="T23" fmla="*/ 9 h 175"/>
              <a:gd name="T24" fmla="*/ 48 w 156"/>
              <a:gd name="T25" fmla="*/ 9 h 175"/>
              <a:gd name="T26" fmla="*/ 61 w 156"/>
              <a:gd name="T27" fmla="*/ 168 h 175"/>
              <a:gd name="T28" fmla="*/ 52 w 156"/>
              <a:gd name="T29" fmla="*/ 168 h 175"/>
              <a:gd name="T30" fmla="*/ 68 w 156"/>
              <a:gd name="T31" fmla="*/ 168 h 175"/>
              <a:gd name="T32" fmla="*/ 58 w 156"/>
              <a:gd name="T33" fmla="*/ 9 h 175"/>
              <a:gd name="T34" fmla="*/ 72 w 156"/>
              <a:gd name="T35" fmla="*/ 9 h 175"/>
              <a:gd name="T36" fmla="*/ 75 w 156"/>
              <a:gd name="T37" fmla="*/ 168 h 175"/>
              <a:gd name="T38" fmla="*/ 68 w 156"/>
              <a:gd name="T39" fmla="*/ 168 h 175"/>
              <a:gd name="T40" fmla="*/ 91 w 156"/>
              <a:gd name="T41" fmla="*/ 168 h 175"/>
              <a:gd name="T42" fmla="*/ 82 w 156"/>
              <a:gd name="T43" fmla="*/ 168 h 175"/>
              <a:gd name="T44" fmla="*/ 82 w 156"/>
              <a:gd name="T45" fmla="*/ 9 h 175"/>
              <a:gd name="T46" fmla="*/ 96 w 156"/>
              <a:gd name="T47" fmla="*/ 9 h 175"/>
              <a:gd name="T48" fmla="*/ 91 w 156"/>
              <a:gd name="T49" fmla="*/ 168 h 175"/>
              <a:gd name="T50" fmla="*/ 98 w 156"/>
              <a:gd name="T51" fmla="*/ 168 h 175"/>
              <a:gd name="T52" fmla="*/ 107 w 156"/>
              <a:gd name="T53" fmla="*/ 9 h 175"/>
              <a:gd name="T54" fmla="*/ 120 w 156"/>
              <a:gd name="T55" fmla="*/ 9 h 175"/>
              <a:gd name="T56" fmla="*/ 106 w 156"/>
              <a:gd name="T57" fmla="*/ 168 h 175"/>
              <a:gd name="T58" fmla="*/ 98 w 156"/>
              <a:gd name="T59" fmla="*/ 168 h 175"/>
              <a:gd name="T60" fmla="*/ 122 w 156"/>
              <a:gd name="T61" fmla="*/ 168 h 175"/>
              <a:gd name="T62" fmla="*/ 113 w 156"/>
              <a:gd name="T63" fmla="*/ 168 h 175"/>
              <a:gd name="T64" fmla="*/ 132 w 156"/>
              <a:gd name="T65" fmla="*/ 9 h 175"/>
              <a:gd name="T66" fmla="*/ 144 w 156"/>
              <a:gd name="T67" fmla="*/ 9 h 175"/>
              <a:gd name="T68" fmla="*/ 122 w 156"/>
              <a:gd name="T69" fmla="*/ 168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2" name="Freeform 63"/>
          <p:cNvSpPr>
            <a:spLocks noEditPoints="1"/>
          </p:cNvSpPr>
          <p:nvPr/>
        </p:nvSpPr>
        <p:spPr bwMode="auto">
          <a:xfrm>
            <a:off x="8877300" y="2142067"/>
            <a:ext cx="281517" cy="182033"/>
          </a:xfrm>
          <a:custGeom>
            <a:avLst/>
            <a:gdLst>
              <a:gd name="T0" fmla="*/ 94 w 94"/>
              <a:gd name="T1" fmla="*/ 61 h 61"/>
              <a:gd name="T2" fmla="*/ 68 w 94"/>
              <a:gd name="T3" fmla="*/ 26 h 61"/>
              <a:gd name="T4" fmla="*/ 68 w 94"/>
              <a:gd name="T5" fmla="*/ 25 h 61"/>
              <a:gd name="T6" fmla="*/ 71 w 94"/>
              <a:gd name="T7" fmla="*/ 22 h 61"/>
              <a:gd name="T8" fmla="*/ 70 w 94"/>
              <a:gd name="T9" fmla="*/ 13 h 61"/>
              <a:gd name="T10" fmla="*/ 52 w 94"/>
              <a:gd name="T11" fmla="*/ 2 h 61"/>
              <a:gd name="T12" fmla="*/ 43 w 94"/>
              <a:gd name="T13" fmla="*/ 5 h 61"/>
              <a:gd name="T14" fmla="*/ 41 w 94"/>
              <a:gd name="T15" fmla="*/ 8 h 61"/>
              <a:gd name="T16" fmla="*/ 41 w 94"/>
              <a:gd name="T17" fmla="*/ 9 h 61"/>
              <a:gd name="T18" fmla="*/ 0 w 94"/>
              <a:gd name="T19" fmla="*/ 1 h 61"/>
              <a:gd name="T20" fmla="*/ 94 w 94"/>
              <a:gd name="T21" fmla="*/ 61 h 61"/>
              <a:gd name="T22" fmla="*/ 45 w 94"/>
              <a:gd name="T23" fmla="*/ 8 h 61"/>
              <a:gd name="T24" fmla="*/ 52 w 94"/>
              <a:gd name="T25" fmla="*/ 6 h 61"/>
              <a:gd name="T26" fmla="*/ 66 w 94"/>
              <a:gd name="T27" fmla="*/ 14 h 61"/>
              <a:gd name="T28" fmla="*/ 66 w 94"/>
              <a:gd name="T29" fmla="*/ 22 h 61"/>
              <a:gd name="T30" fmla="*/ 65 w 94"/>
              <a:gd name="T31" fmla="*/ 24 h 61"/>
              <a:gd name="T32" fmla="*/ 44 w 94"/>
              <a:gd name="T33" fmla="*/ 11 h 61"/>
              <a:gd name="T34" fmla="*/ 45 w 94"/>
              <a:gd name="T35" fmla="*/ 8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3" name="Freeform 64"/>
          <p:cNvSpPr>
            <a:spLocks noEditPoints="1"/>
          </p:cNvSpPr>
          <p:nvPr/>
        </p:nvSpPr>
        <p:spPr bwMode="auto">
          <a:xfrm>
            <a:off x="9677400" y="2286000"/>
            <a:ext cx="378884" cy="419100"/>
          </a:xfrm>
          <a:custGeom>
            <a:avLst/>
            <a:gdLst>
              <a:gd name="T0" fmla="*/ 0 w 179"/>
              <a:gd name="T1" fmla="*/ 0 h 198"/>
              <a:gd name="T2" fmla="*/ 39 w 179"/>
              <a:gd name="T3" fmla="*/ 198 h 198"/>
              <a:gd name="T4" fmla="*/ 146 w 179"/>
              <a:gd name="T5" fmla="*/ 198 h 198"/>
              <a:gd name="T6" fmla="*/ 179 w 179"/>
              <a:gd name="T7" fmla="*/ 0 h 198"/>
              <a:gd name="T8" fmla="*/ 0 w 179"/>
              <a:gd name="T9" fmla="*/ 0 h 198"/>
              <a:gd name="T10" fmla="*/ 43 w 179"/>
              <a:gd name="T11" fmla="*/ 190 h 198"/>
              <a:gd name="T12" fmla="*/ 13 w 179"/>
              <a:gd name="T13" fmla="*/ 10 h 198"/>
              <a:gd name="T14" fmla="*/ 27 w 179"/>
              <a:gd name="T15" fmla="*/ 10 h 198"/>
              <a:gd name="T16" fmla="*/ 53 w 179"/>
              <a:gd name="T17" fmla="*/ 190 h 198"/>
              <a:gd name="T18" fmla="*/ 43 w 179"/>
              <a:gd name="T19" fmla="*/ 190 h 198"/>
              <a:gd name="T20" fmla="*/ 61 w 179"/>
              <a:gd name="T21" fmla="*/ 190 h 198"/>
              <a:gd name="T22" fmla="*/ 40 w 179"/>
              <a:gd name="T23" fmla="*/ 10 h 198"/>
              <a:gd name="T24" fmla="*/ 56 w 179"/>
              <a:gd name="T25" fmla="*/ 10 h 198"/>
              <a:gd name="T26" fmla="*/ 70 w 179"/>
              <a:gd name="T27" fmla="*/ 190 h 198"/>
              <a:gd name="T28" fmla="*/ 61 w 179"/>
              <a:gd name="T29" fmla="*/ 190 h 198"/>
              <a:gd name="T30" fmla="*/ 78 w 179"/>
              <a:gd name="T31" fmla="*/ 190 h 198"/>
              <a:gd name="T32" fmla="*/ 68 w 179"/>
              <a:gd name="T33" fmla="*/ 10 h 198"/>
              <a:gd name="T34" fmla="*/ 82 w 179"/>
              <a:gd name="T35" fmla="*/ 10 h 198"/>
              <a:gd name="T36" fmla="*/ 88 w 179"/>
              <a:gd name="T37" fmla="*/ 190 h 198"/>
              <a:gd name="T38" fmla="*/ 78 w 179"/>
              <a:gd name="T39" fmla="*/ 190 h 198"/>
              <a:gd name="T40" fmla="*/ 105 w 179"/>
              <a:gd name="T41" fmla="*/ 190 h 198"/>
              <a:gd name="T42" fmla="*/ 95 w 179"/>
              <a:gd name="T43" fmla="*/ 190 h 198"/>
              <a:gd name="T44" fmla="*/ 95 w 179"/>
              <a:gd name="T45" fmla="*/ 10 h 198"/>
              <a:gd name="T46" fmla="*/ 111 w 179"/>
              <a:gd name="T47" fmla="*/ 10 h 198"/>
              <a:gd name="T48" fmla="*/ 105 w 179"/>
              <a:gd name="T49" fmla="*/ 190 h 198"/>
              <a:gd name="T50" fmla="*/ 112 w 179"/>
              <a:gd name="T51" fmla="*/ 190 h 198"/>
              <a:gd name="T52" fmla="*/ 123 w 179"/>
              <a:gd name="T53" fmla="*/ 10 h 198"/>
              <a:gd name="T54" fmla="*/ 138 w 179"/>
              <a:gd name="T55" fmla="*/ 10 h 198"/>
              <a:gd name="T56" fmla="*/ 122 w 179"/>
              <a:gd name="T57" fmla="*/ 190 h 198"/>
              <a:gd name="T58" fmla="*/ 112 w 179"/>
              <a:gd name="T59" fmla="*/ 190 h 198"/>
              <a:gd name="T60" fmla="*/ 139 w 179"/>
              <a:gd name="T61" fmla="*/ 190 h 198"/>
              <a:gd name="T62" fmla="*/ 131 w 179"/>
              <a:gd name="T63" fmla="*/ 190 h 198"/>
              <a:gd name="T64" fmla="*/ 150 w 179"/>
              <a:gd name="T65" fmla="*/ 10 h 198"/>
              <a:gd name="T66" fmla="*/ 166 w 179"/>
              <a:gd name="T67" fmla="*/ 10 h 198"/>
              <a:gd name="T68" fmla="*/ 139 w 179"/>
              <a:gd name="T69" fmla="*/ 19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4" name="Freeform 65"/>
          <p:cNvSpPr>
            <a:spLocks noEditPoints="1"/>
          </p:cNvSpPr>
          <p:nvPr/>
        </p:nvSpPr>
        <p:spPr bwMode="auto">
          <a:xfrm>
            <a:off x="9675284" y="2165351"/>
            <a:ext cx="383116" cy="93133"/>
          </a:xfrm>
          <a:custGeom>
            <a:avLst/>
            <a:gdLst>
              <a:gd name="T0" fmla="*/ 128 w 128"/>
              <a:gd name="T1" fmla="*/ 31 h 31"/>
              <a:gd name="T2" fmla="*/ 80 w 128"/>
              <a:gd name="T3" fmla="*/ 14 h 31"/>
              <a:gd name="T4" fmla="*/ 80 w 128"/>
              <a:gd name="T5" fmla="*/ 12 h 31"/>
              <a:gd name="T6" fmla="*/ 81 w 128"/>
              <a:gd name="T7" fmla="*/ 8 h 31"/>
              <a:gd name="T8" fmla="*/ 74 w 128"/>
              <a:gd name="T9" fmla="*/ 0 h 31"/>
              <a:gd name="T10" fmla="*/ 50 w 128"/>
              <a:gd name="T11" fmla="*/ 0 h 31"/>
              <a:gd name="T12" fmla="*/ 44 w 128"/>
              <a:gd name="T13" fmla="*/ 8 h 31"/>
              <a:gd name="T14" fmla="*/ 44 w 128"/>
              <a:gd name="T15" fmla="*/ 12 h 31"/>
              <a:gd name="T16" fmla="*/ 44 w 128"/>
              <a:gd name="T17" fmla="*/ 14 h 31"/>
              <a:gd name="T18" fmla="*/ 0 w 128"/>
              <a:gd name="T19" fmla="*/ 31 h 31"/>
              <a:gd name="T20" fmla="*/ 128 w 128"/>
              <a:gd name="T21" fmla="*/ 31 h 31"/>
              <a:gd name="T22" fmla="*/ 48 w 128"/>
              <a:gd name="T23" fmla="*/ 10 h 31"/>
              <a:gd name="T24" fmla="*/ 53 w 128"/>
              <a:gd name="T25" fmla="*/ 4 h 31"/>
              <a:gd name="T26" fmla="*/ 71 w 128"/>
              <a:gd name="T27" fmla="*/ 4 h 31"/>
              <a:gd name="T28" fmla="*/ 76 w 128"/>
              <a:gd name="T29" fmla="*/ 10 h 31"/>
              <a:gd name="T30" fmla="*/ 76 w 128"/>
              <a:gd name="T31" fmla="*/ 13 h 31"/>
              <a:gd name="T32" fmla="*/ 48 w 128"/>
              <a:gd name="T33" fmla="*/ 13 h 31"/>
              <a:gd name="T34" fmla="*/ 48 w 128"/>
              <a:gd name="T35" fmla="*/ 1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5" name="Freeform 66"/>
          <p:cNvSpPr/>
          <p:nvPr/>
        </p:nvSpPr>
        <p:spPr bwMode="auto">
          <a:xfrm>
            <a:off x="10483851" y="2224617"/>
            <a:ext cx="330200" cy="285749"/>
          </a:xfrm>
          <a:custGeom>
            <a:avLst/>
            <a:gdLst>
              <a:gd name="T0" fmla="*/ 92 w 110"/>
              <a:gd name="T1" fmla="*/ 29 h 95"/>
              <a:gd name="T2" fmla="*/ 110 w 110"/>
              <a:gd name="T3" fmla="*/ 17 h 95"/>
              <a:gd name="T4" fmla="*/ 66 w 110"/>
              <a:gd name="T5" fmla="*/ 17 h 95"/>
              <a:gd name="T6" fmla="*/ 53 w 110"/>
              <a:gd name="T7" fmla="*/ 0 h 95"/>
              <a:gd name="T8" fmla="*/ 21 w 110"/>
              <a:gd name="T9" fmla="*/ 0 h 95"/>
              <a:gd name="T10" fmla="*/ 1 w 110"/>
              <a:gd name="T11" fmla="*/ 20 h 95"/>
              <a:gd name="T12" fmla="*/ 0 w 110"/>
              <a:gd name="T13" fmla="*/ 95 h 95"/>
              <a:gd name="T14" fmla="*/ 82 w 110"/>
              <a:gd name="T15" fmla="*/ 95 h 95"/>
              <a:gd name="T16" fmla="*/ 92 w 110"/>
              <a:gd name="T17" fmla="*/ 2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6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83 w 101"/>
              <a:gd name="T1" fmla="*/ 18 h 99"/>
              <a:gd name="T2" fmla="*/ 18 w 101"/>
              <a:gd name="T3" fmla="*/ 18 h 99"/>
              <a:gd name="T4" fmla="*/ 18 w 101"/>
              <a:gd name="T5" fmla="*/ 81 h 99"/>
              <a:gd name="T6" fmla="*/ 83 w 101"/>
              <a:gd name="T7" fmla="*/ 81 h 99"/>
              <a:gd name="T8" fmla="*/ 83 w 101"/>
              <a:gd name="T9" fmla="*/ 18 h 99"/>
              <a:gd name="T10" fmla="*/ 28 w 101"/>
              <a:gd name="T11" fmla="*/ 71 h 99"/>
              <a:gd name="T12" fmla="*/ 28 w 101"/>
              <a:gd name="T13" fmla="*/ 27 h 99"/>
              <a:gd name="T14" fmla="*/ 73 w 101"/>
              <a:gd name="T15" fmla="*/ 27 h 99"/>
              <a:gd name="T16" fmla="*/ 73 w 101"/>
              <a:gd name="T17" fmla="*/ 71 h 99"/>
              <a:gd name="T18" fmla="*/ 28 w 101"/>
              <a:gd name="T19" fmla="*/ 71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7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61 w 65"/>
              <a:gd name="T1" fmla="*/ 3 h 63"/>
              <a:gd name="T2" fmla="*/ 48 w 65"/>
              <a:gd name="T3" fmla="*/ 3 h 63"/>
              <a:gd name="T4" fmla="*/ 47 w 65"/>
              <a:gd name="T5" fmla="*/ 4 h 63"/>
              <a:gd name="T6" fmla="*/ 61 w 65"/>
              <a:gd name="T7" fmla="*/ 17 h 63"/>
              <a:gd name="T8" fmla="*/ 61 w 65"/>
              <a:gd name="T9" fmla="*/ 16 h 63"/>
              <a:gd name="T10" fmla="*/ 61 w 65"/>
              <a:gd name="T11" fmla="*/ 3 h 63"/>
              <a:gd name="T12" fmla="*/ 4 w 65"/>
              <a:gd name="T13" fmla="*/ 46 h 63"/>
              <a:gd name="T14" fmla="*/ 4 w 65"/>
              <a:gd name="T15" fmla="*/ 59 h 63"/>
              <a:gd name="T16" fmla="*/ 17 w 65"/>
              <a:gd name="T17" fmla="*/ 59 h 63"/>
              <a:gd name="T18" fmla="*/ 56 w 65"/>
              <a:gd name="T19" fmla="*/ 21 h 63"/>
              <a:gd name="T20" fmla="*/ 43 w 65"/>
              <a:gd name="T21" fmla="*/ 8 h 63"/>
              <a:gd name="T22" fmla="*/ 4 w 65"/>
              <a:gd name="T23" fmla="*/ 46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8" name="Freeform 69"/>
          <p:cNvSpPr/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63 w 126"/>
              <a:gd name="T1" fmla="*/ 157 h 157"/>
              <a:gd name="T2" fmla="*/ 0 w 126"/>
              <a:gd name="T3" fmla="*/ 71 h 157"/>
              <a:gd name="T4" fmla="*/ 35 w 126"/>
              <a:gd name="T5" fmla="*/ 71 h 157"/>
              <a:gd name="T6" fmla="*/ 35 w 126"/>
              <a:gd name="T7" fmla="*/ 0 h 157"/>
              <a:gd name="T8" fmla="*/ 92 w 126"/>
              <a:gd name="T9" fmla="*/ 0 h 157"/>
              <a:gd name="T10" fmla="*/ 92 w 126"/>
              <a:gd name="T11" fmla="*/ 71 h 157"/>
              <a:gd name="T12" fmla="*/ 126 w 126"/>
              <a:gd name="T13" fmla="*/ 71 h 157"/>
              <a:gd name="T14" fmla="*/ 63 w 126"/>
              <a:gd name="T15" fmla="*/ 157 h 157"/>
              <a:gd name="T16" fmla="*/ 63 w 126"/>
              <a:gd name="T17" fmla="*/ 157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19" name="Freeform 70"/>
          <p:cNvSpPr/>
          <p:nvPr/>
        </p:nvSpPr>
        <p:spPr bwMode="auto">
          <a:xfrm>
            <a:off x="1157817" y="3325284"/>
            <a:ext cx="425449" cy="135467"/>
          </a:xfrm>
          <a:custGeom>
            <a:avLst/>
            <a:gdLst>
              <a:gd name="T0" fmla="*/ 201 w 201"/>
              <a:gd name="T1" fmla="*/ 0 h 64"/>
              <a:gd name="T2" fmla="*/ 178 w 201"/>
              <a:gd name="T3" fmla="*/ 0 h 64"/>
              <a:gd name="T4" fmla="*/ 178 w 201"/>
              <a:gd name="T5" fmla="*/ 43 h 64"/>
              <a:gd name="T6" fmla="*/ 22 w 201"/>
              <a:gd name="T7" fmla="*/ 43 h 64"/>
              <a:gd name="T8" fmla="*/ 22 w 201"/>
              <a:gd name="T9" fmla="*/ 0 h 64"/>
              <a:gd name="T10" fmla="*/ 0 w 201"/>
              <a:gd name="T11" fmla="*/ 0 h 64"/>
              <a:gd name="T12" fmla="*/ 0 w 201"/>
              <a:gd name="T13" fmla="*/ 64 h 64"/>
              <a:gd name="T14" fmla="*/ 201 w 201"/>
              <a:gd name="T15" fmla="*/ 64 h 64"/>
              <a:gd name="T16" fmla="*/ 201 w 201"/>
              <a:gd name="T17" fmla="*/ 0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0" name="Freeform 71"/>
          <p:cNvSpPr>
            <a:spLocks noEditPoints="1"/>
          </p:cNvSpPr>
          <p:nvPr/>
        </p:nvSpPr>
        <p:spPr bwMode="auto">
          <a:xfrm>
            <a:off x="2082800" y="3031067"/>
            <a:ext cx="442384" cy="243417"/>
          </a:xfrm>
          <a:custGeom>
            <a:avLst/>
            <a:gdLst>
              <a:gd name="T0" fmla="*/ 75 w 148"/>
              <a:gd name="T1" fmla="*/ 1 h 81"/>
              <a:gd name="T2" fmla="*/ 0 w 148"/>
              <a:gd name="T3" fmla="*/ 39 h 81"/>
              <a:gd name="T4" fmla="*/ 73 w 148"/>
              <a:gd name="T5" fmla="*/ 80 h 81"/>
              <a:gd name="T6" fmla="*/ 147 w 148"/>
              <a:gd name="T7" fmla="*/ 42 h 81"/>
              <a:gd name="T8" fmla="*/ 75 w 148"/>
              <a:gd name="T9" fmla="*/ 1 h 81"/>
              <a:gd name="T10" fmla="*/ 16 w 148"/>
              <a:gd name="T11" fmla="*/ 30 h 81"/>
              <a:gd name="T12" fmla="*/ 39 w 148"/>
              <a:gd name="T13" fmla="*/ 24 h 81"/>
              <a:gd name="T14" fmla="*/ 51 w 148"/>
              <a:gd name="T15" fmla="*/ 37 h 81"/>
              <a:gd name="T16" fmla="*/ 27 w 148"/>
              <a:gd name="T17" fmla="*/ 42 h 81"/>
              <a:gd name="T18" fmla="*/ 16 w 148"/>
              <a:gd name="T19" fmla="*/ 30 h 81"/>
              <a:gd name="T20" fmla="*/ 63 w 148"/>
              <a:gd name="T21" fmla="*/ 65 h 81"/>
              <a:gd name="T22" fmla="*/ 37 w 148"/>
              <a:gd name="T23" fmla="*/ 67 h 81"/>
              <a:gd name="T24" fmla="*/ 34 w 148"/>
              <a:gd name="T25" fmla="*/ 53 h 81"/>
              <a:gd name="T26" fmla="*/ 59 w 148"/>
              <a:gd name="T27" fmla="*/ 51 h 81"/>
              <a:gd name="T28" fmla="*/ 63 w 148"/>
              <a:gd name="T29" fmla="*/ 65 h 81"/>
              <a:gd name="T30" fmla="*/ 74 w 148"/>
              <a:gd name="T31" fmla="*/ 28 h 81"/>
              <a:gd name="T32" fmla="*/ 56 w 148"/>
              <a:gd name="T33" fmla="*/ 18 h 81"/>
              <a:gd name="T34" fmla="*/ 74 w 148"/>
              <a:gd name="T35" fmla="*/ 9 h 81"/>
              <a:gd name="T36" fmla="*/ 92 w 148"/>
              <a:gd name="T37" fmla="*/ 19 h 81"/>
              <a:gd name="T38" fmla="*/ 74 w 148"/>
              <a:gd name="T39" fmla="*/ 28 h 81"/>
              <a:gd name="T40" fmla="*/ 109 w 148"/>
              <a:gd name="T41" fmla="*/ 68 h 81"/>
              <a:gd name="T42" fmla="*/ 83 w 148"/>
              <a:gd name="T43" fmla="*/ 66 h 81"/>
              <a:gd name="T44" fmla="*/ 88 w 148"/>
              <a:gd name="T45" fmla="*/ 52 h 81"/>
              <a:gd name="T46" fmla="*/ 113 w 148"/>
              <a:gd name="T47" fmla="*/ 55 h 81"/>
              <a:gd name="T48" fmla="*/ 109 w 148"/>
              <a:gd name="T49" fmla="*/ 68 h 81"/>
              <a:gd name="T50" fmla="*/ 120 w 148"/>
              <a:gd name="T51" fmla="*/ 44 h 81"/>
              <a:gd name="T52" fmla="*/ 97 w 148"/>
              <a:gd name="T53" fmla="*/ 38 h 81"/>
              <a:gd name="T54" fmla="*/ 109 w 148"/>
              <a:gd name="T55" fmla="*/ 26 h 81"/>
              <a:gd name="T56" fmla="*/ 132 w 148"/>
              <a:gd name="T57" fmla="*/ 32 h 81"/>
              <a:gd name="T58" fmla="*/ 120 w 148"/>
              <a:gd name="T59" fmla="*/ 44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1" name="Freeform 72"/>
          <p:cNvSpPr>
            <a:spLocks noEditPoints="1"/>
          </p:cNvSpPr>
          <p:nvPr/>
        </p:nvSpPr>
        <p:spPr bwMode="auto">
          <a:xfrm>
            <a:off x="1915584" y="3191933"/>
            <a:ext cx="594783" cy="275167"/>
          </a:xfrm>
          <a:custGeom>
            <a:avLst/>
            <a:gdLst>
              <a:gd name="T0" fmla="*/ 199 w 199"/>
              <a:gd name="T1" fmla="*/ 25 h 92"/>
              <a:gd name="T2" fmla="*/ 199 w 199"/>
              <a:gd name="T3" fmla="*/ 25 h 92"/>
              <a:gd name="T4" fmla="*/ 199 w 199"/>
              <a:gd name="T5" fmla="*/ 19 h 92"/>
              <a:gd name="T6" fmla="*/ 125 w 199"/>
              <a:gd name="T7" fmla="*/ 37 h 92"/>
              <a:gd name="T8" fmla="*/ 1 w 199"/>
              <a:gd name="T9" fmla="*/ 48 h 92"/>
              <a:gd name="T10" fmla="*/ 1 w 199"/>
              <a:gd name="T11" fmla="*/ 60 h 92"/>
              <a:gd name="T12" fmla="*/ 21 w 199"/>
              <a:gd name="T13" fmla="*/ 36 h 92"/>
              <a:gd name="T14" fmla="*/ 20 w 199"/>
              <a:gd name="T15" fmla="*/ 63 h 92"/>
              <a:gd name="T16" fmla="*/ 1 w 199"/>
              <a:gd name="T17" fmla="*/ 84 h 92"/>
              <a:gd name="T18" fmla="*/ 0 w 199"/>
              <a:gd name="T19" fmla="*/ 92 h 92"/>
              <a:gd name="T20" fmla="*/ 124 w 199"/>
              <a:gd name="T21" fmla="*/ 81 h 92"/>
              <a:gd name="T22" fmla="*/ 198 w 199"/>
              <a:gd name="T23" fmla="*/ 63 h 92"/>
              <a:gd name="T24" fmla="*/ 199 w 199"/>
              <a:gd name="T25" fmla="*/ 59 h 92"/>
              <a:gd name="T26" fmla="*/ 199 w 199"/>
              <a:gd name="T27" fmla="*/ 59 h 92"/>
              <a:gd name="T28" fmla="*/ 199 w 199"/>
              <a:gd name="T29" fmla="*/ 25 h 92"/>
              <a:gd name="T30" fmla="*/ 57 w 199"/>
              <a:gd name="T31" fmla="*/ 60 h 92"/>
              <a:gd name="T32" fmla="*/ 29 w 199"/>
              <a:gd name="T33" fmla="*/ 59 h 92"/>
              <a:gd name="T34" fmla="*/ 30 w 199"/>
              <a:gd name="T35" fmla="*/ 33 h 92"/>
              <a:gd name="T36" fmla="*/ 57 w 199"/>
              <a:gd name="T37" fmla="*/ 33 h 92"/>
              <a:gd name="T38" fmla="*/ 57 w 199"/>
              <a:gd name="T39" fmla="*/ 60 h 92"/>
              <a:gd name="T40" fmla="*/ 105 w 199"/>
              <a:gd name="T41" fmla="*/ 70 h 92"/>
              <a:gd name="T42" fmla="*/ 67 w 199"/>
              <a:gd name="T43" fmla="*/ 62 h 92"/>
              <a:gd name="T44" fmla="*/ 67 w 199"/>
              <a:gd name="T45" fmla="*/ 35 h 92"/>
              <a:gd name="T46" fmla="*/ 105 w 199"/>
              <a:gd name="T47" fmla="*/ 44 h 92"/>
              <a:gd name="T48" fmla="*/ 105 w 199"/>
              <a:gd name="T49" fmla="*/ 70 h 92"/>
              <a:gd name="T50" fmla="*/ 153 w 199"/>
              <a:gd name="T51" fmla="*/ 71 h 92"/>
              <a:gd name="T52" fmla="*/ 125 w 199"/>
              <a:gd name="T53" fmla="*/ 73 h 92"/>
              <a:gd name="T54" fmla="*/ 115 w 199"/>
              <a:gd name="T55" fmla="*/ 72 h 92"/>
              <a:gd name="T56" fmla="*/ 116 w 199"/>
              <a:gd name="T57" fmla="*/ 46 h 92"/>
              <a:gd name="T58" fmla="*/ 126 w 199"/>
              <a:gd name="T59" fmla="*/ 47 h 92"/>
              <a:gd name="T60" fmla="*/ 154 w 199"/>
              <a:gd name="T61" fmla="*/ 45 h 92"/>
              <a:gd name="T62" fmla="*/ 153 w 199"/>
              <a:gd name="T63" fmla="*/ 71 h 92"/>
              <a:gd name="T64" fmla="*/ 164 w 199"/>
              <a:gd name="T65" fmla="*/ 43 h 92"/>
              <a:gd name="T66" fmla="*/ 191 w 199"/>
              <a:gd name="T67" fmla="*/ 34 h 92"/>
              <a:gd name="T68" fmla="*/ 191 w 199"/>
              <a:gd name="T69" fmla="*/ 59 h 92"/>
              <a:gd name="T70" fmla="*/ 164 w 199"/>
              <a:gd name="T71" fmla="*/ 69 h 92"/>
              <a:gd name="T72" fmla="*/ 164 w 199"/>
              <a:gd name="T73" fmla="*/ 43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2" name="Oval 73"/>
          <p:cNvSpPr>
            <a:spLocks noChangeArrowheads="1"/>
          </p:cNvSpPr>
          <p:nvPr/>
        </p:nvSpPr>
        <p:spPr bwMode="auto">
          <a:xfrm>
            <a:off x="3287184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3" name="Freeform 74"/>
          <p:cNvSpPr>
            <a:spLocks noEditPoints="1"/>
          </p:cNvSpPr>
          <p:nvPr/>
        </p:nvSpPr>
        <p:spPr bwMode="auto">
          <a:xfrm>
            <a:off x="3230033" y="2990851"/>
            <a:ext cx="71967" cy="237067"/>
          </a:xfrm>
          <a:custGeom>
            <a:avLst/>
            <a:gdLst>
              <a:gd name="T0" fmla="*/ 0 w 34"/>
              <a:gd name="T1" fmla="*/ 112 h 112"/>
              <a:gd name="T2" fmla="*/ 13 w 34"/>
              <a:gd name="T3" fmla="*/ 112 h 112"/>
              <a:gd name="T4" fmla="*/ 21 w 34"/>
              <a:gd name="T5" fmla="*/ 65 h 112"/>
              <a:gd name="T6" fmla="*/ 13 w 34"/>
              <a:gd name="T7" fmla="*/ 63 h 112"/>
              <a:gd name="T8" fmla="*/ 0 w 34"/>
              <a:gd name="T9" fmla="*/ 112 h 112"/>
              <a:gd name="T10" fmla="*/ 28 w 34"/>
              <a:gd name="T11" fmla="*/ 0 h 112"/>
              <a:gd name="T12" fmla="*/ 14 w 34"/>
              <a:gd name="T13" fmla="*/ 55 h 112"/>
              <a:gd name="T14" fmla="*/ 23 w 34"/>
              <a:gd name="T15" fmla="*/ 56 h 112"/>
              <a:gd name="T16" fmla="*/ 34 w 34"/>
              <a:gd name="T17" fmla="*/ 1 h 112"/>
              <a:gd name="T18" fmla="*/ 28 w 34"/>
              <a:gd name="T19" fmla="*/ 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4" name="Freeform 75"/>
          <p:cNvSpPr>
            <a:spLocks noEditPoints="1"/>
          </p:cNvSpPr>
          <p:nvPr/>
        </p:nvSpPr>
        <p:spPr bwMode="auto">
          <a:xfrm>
            <a:off x="2817284" y="3236384"/>
            <a:ext cx="579967" cy="222249"/>
          </a:xfrm>
          <a:custGeom>
            <a:avLst/>
            <a:gdLst>
              <a:gd name="T0" fmla="*/ 75 w 194"/>
              <a:gd name="T1" fmla="*/ 29 h 74"/>
              <a:gd name="T2" fmla="*/ 117 w 194"/>
              <a:gd name="T3" fmla="*/ 29 h 74"/>
              <a:gd name="T4" fmla="*/ 134 w 194"/>
              <a:gd name="T5" fmla="*/ 0 h 74"/>
              <a:gd name="T6" fmla="*/ 59 w 194"/>
              <a:gd name="T7" fmla="*/ 0 h 74"/>
              <a:gd name="T8" fmla="*/ 75 w 194"/>
              <a:gd name="T9" fmla="*/ 29 h 74"/>
              <a:gd name="T10" fmla="*/ 112 w 194"/>
              <a:gd name="T11" fmla="*/ 55 h 74"/>
              <a:gd name="T12" fmla="*/ 81 w 194"/>
              <a:gd name="T13" fmla="*/ 55 h 74"/>
              <a:gd name="T14" fmla="*/ 76 w 194"/>
              <a:gd name="T15" fmla="*/ 58 h 74"/>
              <a:gd name="T16" fmla="*/ 70 w 194"/>
              <a:gd name="T17" fmla="*/ 74 h 74"/>
              <a:gd name="T18" fmla="*/ 122 w 194"/>
              <a:gd name="T19" fmla="*/ 74 h 74"/>
              <a:gd name="T20" fmla="*/ 117 w 194"/>
              <a:gd name="T21" fmla="*/ 58 h 74"/>
              <a:gd name="T22" fmla="*/ 112 w 194"/>
              <a:gd name="T23" fmla="*/ 55 h 74"/>
              <a:gd name="T24" fmla="*/ 157 w 194"/>
              <a:gd name="T25" fmla="*/ 0 h 74"/>
              <a:gd name="T26" fmla="*/ 141 w 194"/>
              <a:gd name="T27" fmla="*/ 0 h 74"/>
              <a:gd name="T28" fmla="*/ 121 w 194"/>
              <a:gd name="T29" fmla="*/ 31 h 74"/>
              <a:gd name="T30" fmla="*/ 122 w 194"/>
              <a:gd name="T31" fmla="*/ 33 h 74"/>
              <a:gd name="T32" fmla="*/ 72 w 194"/>
              <a:gd name="T33" fmla="*/ 33 h 74"/>
              <a:gd name="T34" fmla="*/ 72 w 194"/>
              <a:gd name="T35" fmla="*/ 31 h 74"/>
              <a:gd name="T36" fmla="*/ 51 w 194"/>
              <a:gd name="T37" fmla="*/ 0 h 74"/>
              <a:gd name="T38" fmla="*/ 37 w 194"/>
              <a:gd name="T39" fmla="*/ 0 h 74"/>
              <a:gd name="T40" fmla="*/ 0 w 194"/>
              <a:gd name="T41" fmla="*/ 37 h 74"/>
              <a:gd name="T42" fmla="*/ 37 w 194"/>
              <a:gd name="T43" fmla="*/ 74 h 74"/>
              <a:gd name="T44" fmla="*/ 64 w 194"/>
              <a:gd name="T45" fmla="*/ 74 h 74"/>
              <a:gd name="T46" fmla="*/ 70 w 194"/>
              <a:gd name="T47" fmla="*/ 57 h 74"/>
              <a:gd name="T48" fmla="*/ 81 w 194"/>
              <a:gd name="T49" fmla="*/ 49 h 74"/>
              <a:gd name="T50" fmla="*/ 112 w 194"/>
              <a:gd name="T51" fmla="*/ 49 h 74"/>
              <a:gd name="T52" fmla="*/ 123 w 194"/>
              <a:gd name="T53" fmla="*/ 57 h 74"/>
              <a:gd name="T54" fmla="*/ 128 w 194"/>
              <a:gd name="T55" fmla="*/ 74 h 74"/>
              <a:gd name="T56" fmla="*/ 157 w 194"/>
              <a:gd name="T57" fmla="*/ 74 h 74"/>
              <a:gd name="T58" fmla="*/ 194 w 194"/>
              <a:gd name="T59" fmla="*/ 37 h 74"/>
              <a:gd name="T60" fmla="*/ 157 w 194"/>
              <a:gd name="T61" fmla="*/ 0 h 74"/>
              <a:gd name="T62" fmla="*/ 41 w 194"/>
              <a:gd name="T63" fmla="*/ 58 h 74"/>
              <a:gd name="T64" fmla="*/ 21 w 194"/>
              <a:gd name="T65" fmla="*/ 38 h 74"/>
              <a:gd name="T66" fmla="*/ 41 w 194"/>
              <a:gd name="T67" fmla="*/ 19 h 74"/>
              <a:gd name="T68" fmla="*/ 61 w 194"/>
              <a:gd name="T69" fmla="*/ 38 h 74"/>
              <a:gd name="T70" fmla="*/ 41 w 194"/>
              <a:gd name="T71" fmla="*/ 58 h 74"/>
              <a:gd name="T72" fmla="*/ 153 w 194"/>
              <a:gd name="T73" fmla="*/ 58 h 74"/>
              <a:gd name="T74" fmla="*/ 133 w 194"/>
              <a:gd name="T75" fmla="*/ 38 h 74"/>
              <a:gd name="T76" fmla="*/ 153 w 194"/>
              <a:gd name="T77" fmla="*/ 19 h 74"/>
              <a:gd name="T78" fmla="*/ 173 w 194"/>
              <a:gd name="T79" fmla="*/ 38 h 74"/>
              <a:gd name="T80" fmla="*/ 153 w 194"/>
              <a:gd name="T81" fmla="*/ 58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5" name="Freeform 76"/>
          <p:cNvSpPr>
            <a:spLocks noEditPoints="1"/>
          </p:cNvSpPr>
          <p:nvPr/>
        </p:nvSpPr>
        <p:spPr bwMode="auto">
          <a:xfrm>
            <a:off x="3818467" y="3335867"/>
            <a:ext cx="283633" cy="175684"/>
          </a:xfrm>
          <a:custGeom>
            <a:avLst/>
            <a:gdLst>
              <a:gd name="T0" fmla="*/ 74 w 95"/>
              <a:gd name="T1" fmla="*/ 0 h 59"/>
              <a:gd name="T2" fmla="*/ 47 w 95"/>
              <a:gd name="T3" fmla="*/ 6 h 59"/>
              <a:gd name="T4" fmla="*/ 43 w 95"/>
              <a:gd name="T5" fmla="*/ 6 h 59"/>
              <a:gd name="T6" fmla="*/ 41 w 95"/>
              <a:gd name="T7" fmla="*/ 58 h 59"/>
              <a:gd name="T8" fmla="*/ 95 w 95"/>
              <a:gd name="T9" fmla="*/ 47 h 59"/>
              <a:gd name="T10" fmla="*/ 74 w 95"/>
              <a:gd name="T11" fmla="*/ 0 h 59"/>
              <a:gd name="T12" fmla="*/ 19 w 95"/>
              <a:gd name="T13" fmla="*/ 0 h 59"/>
              <a:gd name="T14" fmla="*/ 0 w 95"/>
              <a:gd name="T15" fmla="*/ 47 h 59"/>
              <a:gd name="T16" fmla="*/ 35 w 95"/>
              <a:gd name="T17" fmla="*/ 59 h 59"/>
              <a:gd name="T18" fmla="*/ 43 w 95"/>
              <a:gd name="T19" fmla="*/ 6 h 59"/>
              <a:gd name="T20" fmla="*/ 19 w 95"/>
              <a:gd name="T21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6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58 w 116"/>
              <a:gd name="T1" fmla="*/ 0 h 114"/>
              <a:gd name="T2" fmla="*/ 0 w 116"/>
              <a:gd name="T3" fmla="*/ 57 h 114"/>
              <a:gd name="T4" fmla="*/ 58 w 116"/>
              <a:gd name="T5" fmla="*/ 114 h 114"/>
              <a:gd name="T6" fmla="*/ 116 w 116"/>
              <a:gd name="T7" fmla="*/ 57 h 114"/>
              <a:gd name="T8" fmla="*/ 58 w 116"/>
              <a:gd name="T9" fmla="*/ 0 h 114"/>
              <a:gd name="T10" fmla="*/ 68 w 116"/>
              <a:gd name="T11" fmla="*/ 95 h 114"/>
              <a:gd name="T12" fmla="*/ 31 w 116"/>
              <a:gd name="T13" fmla="*/ 59 h 114"/>
              <a:gd name="T14" fmla="*/ 68 w 116"/>
              <a:gd name="T15" fmla="*/ 23 h 114"/>
              <a:gd name="T16" fmla="*/ 105 w 116"/>
              <a:gd name="T17" fmla="*/ 59 h 114"/>
              <a:gd name="T18" fmla="*/ 68 w 116"/>
              <a:gd name="T19" fmla="*/ 95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7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30 w 59"/>
              <a:gd name="T1" fmla="*/ 0 h 58"/>
              <a:gd name="T2" fmla="*/ 0 w 59"/>
              <a:gd name="T3" fmla="*/ 29 h 58"/>
              <a:gd name="T4" fmla="*/ 30 w 59"/>
              <a:gd name="T5" fmla="*/ 58 h 58"/>
              <a:gd name="T6" fmla="*/ 59 w 59"/>
              <a:gd name="T7" fmla="*/ 29 h 58"/>
              <a:gd name="T8" fmla="*/ 30 w 59"/>
              <a:gd name="T9" fmla="*/ 0 h 58"/>
              <a:gd name="T10" fmla="*/ 37 w 59"/>
              <a:gd name="T11" fmla="*/ 44 h 58"/>
              <a:gd name="T12" fmla="*/ 21 w 59"/>
              <a:gd name="T13" fmla="*/ 29 h 58"/>
              <a:gd name="T14" fmla="*/ 37 w 59"/>
              <a:gd name="T15" fmla="*/ 14 h 58"/>
              <a:gd name="T16" fmla="*/ 52 w 59"/>
              <a:gd name="T17" fmla="*/ 29 h 58"/>
              <a:gd name="T18" fmla="*/ 37 w 59"/>
              <a:gd name="T19" fmla="*/ 44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8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105 w 123"/>
              <a:gd name="T1" fmla="*/ 67 h 140"/>
              <a:gd name="T2" fmla="*/ 105 w 123"/>
              <a:gd name="T3" fmla="*/ 67 h 140"/>
              <a:gd name="T4" fmla="*/ 123 w 123"/>
              <a:gd name="T5" fmla="*/ 36 h 140"/>
              <a:gd name="T6" fmla="*/ 87 w 123"/>
              <a:gd name="T7" fmla="*/ 0 h 140"/>
              <a:gd name="T8" fmla="*/ 51 w 123"/>
              <a:gd name="T9" fmla="*/ 32 h 140"/>
              <a:gd name="T10" fmla="*/ 29 w 123"/>
              <a:gd name="T11" fmla="*/ 21 h 140"/>
              <a:gd name="T12" fmla="*/ 4 w 123"/>
              <a:gd name="T13" fmla="*/ 46 h 140"/>
              <a:gd name="T14" fmla="*/ 15 w 123"/>
              <a:gd name="T15" fmla="*/ 67 h 140"/>
              <a:gd name="T16" fmla="*/ 14 w 123"/>
              <a:gd name="T17" fmla="*/ 67 h 140"/>
              <a:gd name="T18" fmla="*/ 0 w 123"/>
              <a:gd name="T19" fmla="*/ 81 h 140"/>
              <a:gd name="T20" fmla="*/ 0 w 123"/>
              <a:gd name="T21" fmla="*/ 126 h 140"/>
              <a:gd name="T22" fmla="*/ 14 w 123"/>
              <a:gd name="T23" fmla="*/ 140 h 140"/>
              <a:gd name="T24" fmla="*/ 105 w 123"/>
              <a:gd name="T25" fmla="*/ 140 h 140"/>
              <a:gd name="T26" fmla="*/ 119 w 123"/>
              <a:gd name="T27" fmla="*/ 126 h 140"/>
              <a:gd name="T28" fmla="*/ 119 w 123"/>
              <a:gd name="T29" fmla="*/ 81 h 140"/>
              <a:gd name="T30" fmla="*/ 105 w 123"/>
              <a:gd name="T31" fmla="*/ 67 h 140"/>
              <a:gd name="T32" fmla="*/ 44 w 123"/>
              <a:gd name="T33" fmla="*/ 67 h 140"/>
              <a:gd name="T34" fmla="*/ 54 w 123"/>
              <a:gd name="T35" fmla="*/ 51 h 140"/>
              <a:gd name="T36" fmla="*/ 70 w 123"/>
              <a:gd name="T37" fmla="*/ 67 h 140"/>
              <a:gd name="T38" fmla="*/ 44 w 123"/>
              <a:gd name="T39" fmla="*/ 67 h 140"/>
              <a:gd name="T40" fmla="*/ 62 w 123"/>
              <a:gd name="T41" fmla="*/ 36 h 140"/>
              <a:gd name="T42" fmla="*/ 87 w 123"/>
              <a:gd name="T43" fmla="*/ 11 h 140"/>
              <a:gd name="T44" fmla="*/ 112 w 123"/>
              <a:gd name="T45" fmla="*/ 36 h 140"/>
              <a:gd name="T46" fmla="*/ 87 w 123"/>
              <a:gd name="T47" fmla="*/ 60 h 140"/>
              <a:gd name="T48" fmla="*/ 62 w 123"/>
              <a:gd name="T49" fmla="*/ 36 h 140"/>
              <a:gd name="T50" fmla="*/ 87 w 123"/>
              <a:gd name="T51" fmla="*/ 16 h 140"/>
              <a:gd name="T52" fmla="*/ 67 w 123"/>
              <a:gd name="T53" fmla="*/ 36 h 140"/>
              <a:gd name="T54" fmla="*/ 87 w 123"/>
              <a:gd name="T55" fmla="*/ 55 h 140"/>
              <a:gd name="T56" fmla="*/ 107 w 123"/>
              <a:gd name="T57" fmla="*/ 36 h 140"/>
              <a:gd name="T58" fmla="*/ 87 w 123"/>
              <a:gd name="T59" fmla="*/ 16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29" name="Freeform 80"/>
          <p:cNvSpPr/>
          <p:nvPr/>
        </p:nvSpPr>
        <p:spPr bwMode="auto">
          <a:xfrm>
            <a:off x="4919133" y="3230033"/>
            <a:ext cx="107951" cy="173567"/>
          </a:xfrm>
          <a:custGeom>
            <a:avLst/>
            <a:gdLst>
              <a:gd name="T0" fmla="*/ 0 w 51"/>
              <a:gd name="T1" fmla="*/ 28 h 82"/>
              <a:gd name="T2" fmla="*/ 0 w 51"/>
              <a:gd name="T3" fmla="*/ 55 h 82"/>
              <a:gd name="T4" fmla="*/ 51 w 51"/>
              <a:gd name="T5" fmla="*/ 82 h 82"/>
              <a:gd name="T6" fmla="*/ 51 w 51"/>
              <a:gd name="T7" fmla="*/ 0 h 82"/>
              <a:gd name="T8" fmla="*/ 0 w 51"/>
              <a:gd name="T9" fmla="*/ 28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0" name="Freeform 81"/>
          <p:cNvSpPr>
            <a:spLocks noEditPoints="1"/>
          </p:cNvSpPr>
          <p:nvPr/>
        </p:nvSpPr>
        <p:spPr bwMode="auto">
          <a:xfrm>
            <a:off x="5405967" y="3062817"/>
            <a:ext cx="224367" cy="402167"/>
          </a:xfrm>
          <a:custGeom>
            <a:avLst/>
            <a:gdLst>
              <a:gd name="T0" fmla="*/ 38 w 75"/>
              <a:gd name="T1" fmla="*/ 81 h 134"/>
              <a:gd name="T2" fmla="*/ 28 w 75"/>
              <a:gd name="T3" fmla="*/ 90 h 134"/>
              <a:gd name="T4" fmla="*/ 38 w 75"/>
              <a:gd name="T5" fmla="*/ 100 h 134"/>
              <a:gd name="T6" fmla="*/ 48 w 75"/>
              <a:gd name="T7" fmla="*/ 90 h 134"/>
              <a:gd name="T8" fmla="*/ 38 w 75"/>
              <a:gd name="T9" fmla="*/ 81 h 134"/>
              <a:gd name="T10" fmla="*/ 46 w 75"/>
              <a:gd name="T11" fmla="*/ 50 h 134"/>
              <a:gd name="T12" fmla="*/ 53 w 75"/>
              <a:gd name="T13" fmla="*/ 43 h 134"/>
              <a:gd name="T14" fmla="*/ 46 w 75"/>
              <a:gd name="T15" fmla="*/ 36 h 134"/>
              <a:gd name="T16" fmla="*/ 39 w 75"/>
              <a:gd name="T17" fmla="*/ 43 h 134"/>
              <a:gd name="T18" fmla="*/ 46 w 75"/>
              <a:gd name="T19" fmla="*/ 50 h 134"/>
              <a:gd name="T20" fmla="*/ 0 w 75"/>
              <a:gd name="T21" fmla="*/ 0 h 134"/>
              <a:gd name="T22" fmla="*/ 0 w 75"/>
              <a:gd name="T23" fmla="*/ 134 h 134"/>
              <a:gd name="T24" fmla="*/ 75 w 75"/>
              <a:gd name="T25" fmla="*/ 134 h 134"/>
              <a:gd name="T26" fmla="*/ 75 w 75"/>
              <a:gd name="T27" fmla="*/ 0 h 134"/>
              <a:gd name="T28" fmla="*/ 0 w 75"/>
              <a:gd name="T29" fmla="*/ 0 h 134"/>
              <a:gd name="T30" fmla="*/ 46 w 75"/>
              <a:gd name="T31" fmla="*/ 33 h 134"/>
              <a:gd name="T32" fmla="*/ 57 w 75"/>
              <a:gd name="T33" fmla="*/ 43 h 134"/>
              <a:gd name="T34" fmla="*/ 46 w 75"/>
              <a:gd name="T35" fmla="*/ 53 h 134"/>
              <a:gd name="T36" fmla="*/ 36 w 75"/>
              <a:gd name="T37" fmla="*/ 43 h 134"/>
              <a:gd name="T38" fmla="*/ 46 w 75"/>
              <a:gd name="T39" fmla="*/ 33 h 134"/>
              <a:gd name="T40" fmla="*/ 38 w 75"/>
              <a:gd name="T41" fmla="*/ 112 h 134"/>
              <a:gd name="T42" fmla="*/ 15 w 75"/>
              <a:gd name="T43" fmla="*/ 90 h 134"/>
              <a:gd name="T44" fmla="*/ 38 w 75"/>
              <a:gd name="T45" fmla="*/ 68 h 134"/>
              <a:gd name="T46" fmla="*/ 60 w 75"/>
              <a:gd name="T47" fmla="*/ 90 h 134"/>
              <a:gd name="T48" fmla="*/ 38 w 75"/>
              <a:gd name="T49" fmla="*/ 11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1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2" name="Freeform 83"/>
          <p:cNvSpPr>
            <a:spLocks noEditPoints="1"/>
          </p:cNvSpPr>
          <p:nvPr/>
        </p:nvSpPr>
        <p:spPr bwMode="auto">
          <a:xfrm>
            <a:off x="5668433" y="3238500"/>
            <a:ext cx="127000" cy="226484"/>
          </a:xfrm>
          <a:custGeom>
            <a:avLst/>
            <a:gdLst>
              <a:gd name="T0" fmla="*/ 26 w 42"/>
              <a:gd name="T1" fmla="*/ 28 h 75"/>
              <a:gd name="T2" fmla="*/ 30 w 42"/>
              <a:gd name="T3" fmla="*/ 24 h 75"/>
              <a:gd name="T4" fmla="*/ 26 w 42"/>
              <a:gd name="T5" fmla="*/ 20 h 75"/>
              <a:gd name="T6" fmla="*/ 22 w 42"/>
              <a:gd name="T7" fmla="*/ 24 h 75"/>
              <a:gd name="T8" fmla="*/ 26 w 42"/>
              <a:gd name="T9" fmla="*/ 28 h 75"/>
              <a:gd name="T10" fmla="*/ 21 w 42"/>
              <a:gd name="T11" fmla="*/ 45 h 75"/>
              <a:gd name="T12" fmla="*/ 15 w 42"/>
              <a:gd name="T13" fmla="*/ 51 h 75"/>
              <a:gd name="T14" fmla="*/ 21 w 42"/>
              <a:gd name="T15" fmla="*/ 56 h 75"/>
              <a:gd name="T16" fmla="*/ 26 w 42"/>
              <a:gd name="T17" fmla="*/ 51 h 75"/>
              <a:gd name="T18" fmla="*/ 21 w 42"/>
              <a:gd name="T19" fmla="*/ 45 h 75"/>
              <a:gd name="T20" fmla="*/ 0 w 42"/>
              <a:gd name="T21" fmla="*/ 0 h 75"/>
              <a:gd name="T22" fmla="*/ 0 w 42"/>
              <a:gd name="T23" fmla="*/ 75 h 75"/>
              <a:gd name="T24" fmla="*/ 42 w 42"/>
              <a:gd name="T25" fmla="*/ 75 h 75"/>
              <a:gd name="T26" fmla="*/ 42 w 42"/>
              <a:gd name="T27" fmla="*/ 0 h 75"/>
              <a:gd name="T28" fmla="*/ 0 w 42"/>
              <a:gd name="T29" fmla="*/ 0 h 75"/>
              <a:gd name="T30" fmla="*/ 26 w 42"/>
              <a:gd name="T31" fmla="*/ 18 h 75"/>
              <a:gd name="T32" fmla="*/ 31 w 42"/>
              <a:gd name="T33" fmla="*/ 24 h 75"/>
              <a:gd name="T34" fmla="*/ 26 w 42"/>
              <a:gd name="T35" fmla="*/ 30 h 75"/>
              <a:gd name="T36" fmla="*/ 20 w 42"/>
              <a:gd name="T37" fmla="*/ 24 h 75"/>
              <a:gd name="T38" fmla="*/ 26 w 42"/>
              <a:gd name="T39" fmla="*/ 18 h 75"/>
              <a:gd name="T40" fmla="*/ 21 w 42"/>
              <a:gd name="T41" fmla="*/ 63 h 75"/>
              <a:gd name="T42" fmla="*/ 8 w 42"/>
              <a:gd name="T43" fmla="*/ 51 h 75"/>
              <a:gd name="T44" fmla="*/ 21 w 42"/>
              <a:gd name="T45" fmla="*/ 38 h 75"/>
              <a:gd name="T46" fmla="*/ 34 w 42"/>
              <a:gd name="T47" fmla="*/ 51 h 75"/>
              <a:gd name="T48" fmla="*/ 21 w 42"/>
              <a:gd name="T49" fmla="*/ 63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3" name="Oval 84"/>
          <p:cNvSpPr>
            <a:spLocks noChangeArrowheads="1"/>
          </p:cNvSpPr>
          <p:nvPr/>
        </p:nvSpPr>
        <p:spPr bwMode="auto">
          <a:xfrm>
            <a:off x="5723467" y="3382433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4" name="Freeform 85"/>
          <p:cNvSpPr>
            <a:spLocks noEditPoints="1"/>
          </p:cNvSpPr>
          <p:nvPr/>
        </p:nvSpPr>
        <p:spPr bwMode="auto">
          <a:xfrm>
            <a:off x="6134100" y="2965451"/>
            <a:ext cx="579967" cy="565149"/>
          </a:xfrm>
          <a:custGeom>
            <a:avLst/>
            <a:gdLst>
              <a:gd name="T0" fmla="*/ 173 w 194"/>
              <a:gd name="T1" fmla="*/ 62 h 188"/>
              <a:gd name="T2" fmla="*/ 63 w 194"/>
              <a:gd name="T3" fmla="*/ 17 h 188"/>
              <a:gd name="T4" fmla="*/ 17 w 194"/>
              <a:gd name="T5" fmla="*/ 124 h 188"/>
              <a:gd name="T6" fmla="*/ 19 w 194"/>
              <a:gd name="T7" fmla="*/ 128 h 188"/>
              <a:gd name="T8" fmla="*/ 20 w 194"/>
              <a:gd name="T9" fmla="*/ 132 h 188"/>
              <a:gd name="T10" fmla="*/ 36 w 194"/>
              <a:gd name="T11" fmla="*/ 169 h 188"/>
              <a:gd name="T12" fmla="*/ 62 w 194"/>
              <a:gd name="T13" fmla="*/ 180 h 188"/>
              <a:gd name="T14" fmla="*/ 73 w 194"/>
              <a:gd name="T15" fmla="*/ 154 h 188"/>
              <a:gd name="T16" fmla="*/ 58 w 194"/>
              <a:gd name="T17" fmla="*/ 117 h 188"/>
              <a:gd name="T18" fmla="*/ 31 w 194"/>
              <a:gd name="T19" fmla="*/ 107 h 188"/>
              <a:gd name="T20" fmla="*/ 21 w 194"/>
              <a:gd name="T21" fmla="*/ 115 h 188"/>
              <a:gd name="T22" fmla="*/ 66 w 194"/>
              <a:gd name="T23" fmla="*/ 23 h 188"/>
              <a:gd name="T24" fmla="*/ 164 w 194"/>
              <a:gd name="T25" fmla="*/ 59 h 188"/>
              <a:gd name="T26" fmla="*/ 150 w 194"/>
              <a:gd name="T27" fmla="*/ 59 h 188"/>
              <a:gd name="T28" fmla="*/ 139 w 194"/>
              <a:gd name="T29" fmla="*/ 85 h 188"/>
              <a:gd name="T30" fmla="*/ 154 w 194"/>
              <a:gd name="T31" fmla="*/ 122 h 188"/>
              <a:gd name="T32" fmla="*/ 178 w 194"/>
              <a:gd name="T33" fmla="*/ 133 h 188"/>
              <a:gd name="T34" fmla="*/ 153 w 194"/>
              <a:gd name="T35" fmla="*/ 174 h 188"/>
              <a:gd name="T36" fmla="*/ 147 w 194"/>
              <a:gd name="T37" fmla="*/ 169 h 188"/>
              <a:gd name="T38" fmla="*/ 133 w 194"/>
              <a:gd name="T39" fmla="*/ 175 h 188"/>
              <a:gd name="T40" fmla="*/ 132 w 194"/>
              <a:gd name="T41" fmla="*/ 182 h 188"/>
              <a:gd name="T42" fmla="*/ 139 w 194"/>
              <a:gd name="T43" fmla="*/ 187 h 188"/>
              <a:gd name="T44" fmla="*/ 152 w 194"/>
              <a:gd name="T45" fmla="*/ 182 h 188"/>
              <a:gd name="T46" fmla="*/ 154 w 194"/>
              <a:gd name="T47" fmla="*/ 175 h 188"/>
              <a:gd name="T48" fmla="*/ 192 w 194"/>
              <a:gd name="T49" fmla="*/ 121 h 188"/>
              <a:gd name="T50" fmla="*/ 192 w 194"/>
              <a:gd name="T51" fmla="*/ 107 h 188"/>
              <a:gd name="T52" fmla="*/ 176 w 194"/>
              <a:gd name="T53" fmla="*/ 70 h 188"/>
              <a:gd name="T54" fmla="*/ 176 w 194"/>
              <a:gd name="T55" fmla="*/ 69 h 188"/>
              <a:gd name="T56" fmla="*/ 173 w 194"/>
              <a:gd name="T57" fmla="*/ 62 h 188"/>
              <a:gd name="T58" fmla="*/ 42 w 194"/>
              <a:gd name="T59" fmla="*/ 122 h 188"/>
              <a:gd name="T60" fmla="*/ 44 w 194"/>
              <a:gd name="T61" fmla="*/ 116 h 188"/>
              <a:gd name="T62" fmla="*/ 50 w 194"/>
              <a:gd name="T63" fmla="*/ 118 h 188"/>
              <a:gd name="T64" fmla="*/ 67 w 194"/>
              <a:gd name="T65" fmla="*/ 158 h 188"/>
              <a:gd name="T66" fmla="*/ 64 w 194"/>
              <a:gd name="T67" fmla="*/ 163 h 188"/>
              <a:gd name="T68" fmla="*/ 58 w 194"/>
              <a:gd name="T69" fmla="*/ 161 h 188"/>
              <a:gd name="T70" fmla="*/ 42 w 194"/>
              <a:gd name="T71" fmla="*/ 122 h 188"/>
              <a:gd name="T72" fmla="*/ 169 w 194"/>
              <a:gd name="T73" fmla="*/ 117 h 188"/>
              <a:gd name="T74" fmla="*/ 167 w 194"/>
              <a:gd name="T75" fmla="*/ 122 h 188"/>
              <a:gd name="T76" fmla="*/ 161 w 194"/>
              <a:gd name="T77" fmla="*/ 120 h 188"/>
              <a:gd name="T78" fmla="*/ 144 w 194"/>
              <a:gd name="T79" fmla="*/ 81 h 188"/>
              <a:gd name="T80" fmla="*/ 147 w 194"/>
              <a:gd name="T81" fmla="*/ 75 h 188"/>
              <a:gd name="T82" fmla="*/ 153 w 194"/>
              <a:gd name="T83" fmla="*/ 77 h 188"/>
              <a:gd name="T84" fmla="*/ 169 w 194"/>
              <a:gd name="T85" fmla="*/ 11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5" name="Freeform 86"/>
          <p:cNvSpPr>
            <a:spLocks noEditPoints="1"/>
          </p:cNvSpPr>
          <p:nvPr/>
        </p:nvSpPr>
        <p:spPr bwMode="auto">
          <a:xfrm>
            <a:off x="7065433" y="3064933"/>
            <a:ext cx="376767" cy="419100"/>
          </a:xfrm>
          <a:custGeom>
            <a:avLst/>
            <a:gdLst>
              <a:gd name="T0" fmla="*/ 96 w 126"/>
              <a:gd name="T1" fmla="*/ 28 h 140"/>
              <a:gd name="T2" fmla="*/ 86 w 126"/>
              <a:gd name="T3" fmla="*/ 92 h 140"/>
              <a:gd name="T4" fmla="*/ 85 w 126"/>
              <a:gd name="T5" fmla="*/ 95 h 140"/>
              <a:gd name="T6" fmla="*/ 86 w 126"/>
              <a:gd name="T7" fmla="*/ 97 h 140"/>
              <a:gd name="T8" fmla="*/ 89 w 126"/>
              <a:gd name="T9" fmla="*/ 98 h 140"/>
              <a:gd name="T10" fmla="*/ 97 w 126"/>
              <a:gd name="T11" fmla="*/ 95 h 140"/>
              <a:gd name="T12" fmla="*/ 109 w 126"/>
              <a:gd name="T13" fmla="*/ 81 h 140"/>
              <a:gd name="T14" fmla="*/ 114 w 126"/>
              <a:gd name="T15" fmla="*/ 58 h 140"/>
              <a:gd name="T16" fmla="*/ 101 w 126"/>
              <a:gd name="T17" fmla="*/ 25 h 140"/>
              <a:gd name="T18" fmla="*/ 67 w 126"/>
              <a:gd name="T19" fmla="*/ 12 h 140"/>
              <a:gd name="T20" fmla="*/ 39 w 126"/>
              <a:gd name="T21" fmla="*/ 20 h 140"/>
              <a:gd name="T22" fmla="*/ 19 w 126"/>
              <a:gd name="T23" fmla="*/ 41 h 140"/>
              <a:gd name="T24" fmla="*/ 12 w 126"/>
              <a:gd name="T25" fmla="*/ 71 h 140"/>
              <a:gd name="T26" fmla="*/ 27 w 126"/>
              <a:gd name="T27" fmla="*/ 113 h 140"/>
              <a:gd name="T28" fmla="*/ 66 w 126"/>
              <a:gd name="T29" fmla="*/ 128 h 140"/>
              <a:gd name="T30" fmla="*/ 89 w 126"/>
              <a:gd name="T31" fmla="*/ 124 h 140"/>
              <a:gd name="T32" fmla="*/ 109 w 126"/>
              <a:gd name="T33" fmla="*/ 113 h 140"/>
              <a:gd name="T34" fmla="*/ 126 w 126"/>
              <a:gd name="T35" fmla="*/ 113 h 140"/>
              <a:gd name="T36" fmla="*/ 113 w 126"/>
              <a:gd name="T37" fmla="*/ 125 h 140"/>
              <a:gd name="T38" fmla="*/ 92 w 126"/>
              <a:gd name="T39" fmla="*/ 136 h 140"/>
              <a:gd name="T40" fmla="*/ 67 w 126"/>
              <a:gd name="T41" fmla="*/ 140 h 140"/>
              <a:gd name="T42" fmla="*/ 32 w 126"/>
              <a:gd name="T43" fmla="*/ 131 h 140"/>
              <a:gd name="T44" fmla="*/ 8 w 126"/>
              <a:gd name="T45" fmla="*/ 106 h 140"/>
              <a:gd name="T46" fmla="*/ 0 w 126"/>
              <a:gd name="T47" fmla="*/ 71 h 140"/>
              <a:gd name="T48" fmla="*/ 9 w 126"/>
              <a:gd name="T49" fmla="*/ 34 h 140"/>
              <a:gd name="T50" fmla="*/ 32 w 126"/>
              <a:gd name="T51" fmla="*/ 9 h 140"/>
              <a:gd name="T52" fmla="*/ 67 w 126"/>
              <a:gd name="T53" fmla="*/ 0 h 140"/>
              <a:gd name="T54" fmla="*/ 110 w 126"/>
              <a:gd name="T55" fmla="*/ 16 h 140"/>
              <a:gd name="T56" fmla="*/ 126 w 126"/>
              <a:gd name="T57" fmla="*/ 58 h 140"/>
              <a:gd name="T58" fmla="*/ 120 w 126"/>
              <a:gd name="T59" fmla="*/ 86 h 140"/>
              <a:gd name="T60" fmla="*/ 101 w 126"/>
              <a:gd name="T61" fmla="*/ 106 h 140"/>
              <a:gd name="T62" fmla="*/ 83 w 126"/>
              <a:gd name="T63" fmla="*/ 112 h 140"/>
              <a:gd name="T64" fmla="*/ 75 w 126"/>
              <a:gd name="T65" fmla="*/ 109 h 140"/>
              <a:gd name="T66" fmla="*/ 70 w 126"/>
              <a:gd name="T67" fmla="*/ 102 h 140"/>
              <a:gd name="T68" fmla="*/ 60 w 126"/>
              <a:gd name="T69" fmla="*/ 110 h 140"/>
              <a:gd name="T70" fmla="*/ 50 w 126"/>
              <a:gd name="T71" fmla="*/ 112 h 140"/>
              <a:gd name="T72" fmla="*/ 31 w 126"/>
              <a:gd name="T73" fmla="*/ 103 h 140"/>
              <a:gd name="T74" fmla="*/ 24 w 126"/>
              <a:gd name="T75" fmla="*/ 77 h 140"/>
              <a:gd name="T76" fmla="*/ 34 w 126"/>
              <a:gd name="T77" fmla="*/ 41 h 140"/>
              <a:gd name="T78" fmla="*/ 59 w 126"/>
              <a:gd name="T79" fmla="*/ 25 h 140"/>
              <a:gd name="T80" fmla="*/ 69 w 126"/>
              <a:gd name="T81" fmla="*/ 28 h 140"/>
              <a:gd name="T82" fmla="*/ 78 w 126"/>
              <a:gd name="T83" fmla="*/ 37 h 140"/>
              <a:gd name="T84" fmla="*/ 80 w 126"/>
              <a:gd name="T85" fmla="*/ 28 h 140"/>
              <a:gd name="T86" fmla="*/ 96 w 126"/>
              <a:gd name="T87" fmla="*/ 28 h 140"/>
              <a:gd name="T88" fmla="*/ 41 w 126"/>
              <a:gd name="T89" fmla="*/ 81 h 140"/>
              <a:gd name="T90" fmla="*/ 45 w 126"/>
              <a:gd name="T91" fmla="*/ 96 h 140"/>
              <a:gd name="T92" fmla="*/ 53 w 126"/>
              <a:gd name="T93" fmla="*/ 100 h 140"/>
              <a:gd name="T94" fmla="*/ 63 w 126"/>
              <a:gd name="T95" fmla="*/ 96 h 140"/>
              <a:gd name="T96" fmla="*/ 70 w 126"/>
              <a:gd name="T97" fmla="*/ 78 h 140"/>
              <a:gd name="T98" fmla="*/ 74 w 126"/>
              <a:gd name="T99" fmla="*/ 54 h 140"/>
              <a:gd name="T100" fmla="*/ 70 w 126"/>
              <a:gd name="T101" fmla="*/ 42 h 140"/>
              <a:gd name="T102" fmla="*/ 62 w 126"/>
              <a:gd name="T103" fmla="*/ 38 h 140"/>
              <a:gd name="T104" fmla="*/ 52 w 126"/>
              <a:gd name="T105" fmla="*/ 42 h 140"/>
              <a:gd name="T106" fmla="*/ 44 w 126"/>
              <a:gd name="T107" fmla="*/ 59 h 140"/>
              <a:gd name="T108" fmla="*/ 41 w 126"/>
              <a:gd name="T109" fmla="*/ 81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6" name="Freeform 87"/>
          <p:cNvSpPr/>
          <p:nvPr/>
        </p:nvSpPr>
        <p:spPr bwMode="auto">
          <a:xfrm>
            <a:off x="7973484" y="2992967"/>
            <a:ext cx="268816" cy="156633"/>
          </a:xfrm>
          <a:custGeom>
            <a:avLst/>
            <a:gdLst>
              <a:gd name="T0" fmla="*/ 21 w 90"/>
              <a:gd name="T1" fmla="*/ 52 h 52"/>
              <a:gd name="T2" fmla="*/ 21 w 90"/>
              <a:gd name="T3" fmla="*/ 35 h 52"/>
              <a:gd name="T4" fmla="*/ 37 w 90"/>
              <a:gd name="T5" fmla="*/ 20 h 52"/>
              <a:gd name="T6" fmla="*/ 54 w 90"/>
              <a:gd name="T7" fmla="*/ 20 h 52"/>
              <a:gd name="T8" fmla="*/ 69 w 90"/>
              <a:gd name="T9" fmla="*/ 35 h 52"/>
              <a:gd name="T10" fmla="*/ 69 w 90"/>
              <a:gd name="T11" fmla="*/ 52 h 52"/>
              <a:gd name="T12" fmla="*/ 90 w 90"/>
              <a:gd name="T13" fmla="*/ 52 h 52"/>
              <a:gd name="T14" fmla="*/ 90 w 90"/>
              <a:gd name="T15" fmla="*/ 35 h 52"/>
              <a:gd name="T16" fmla="*/ 54 w 90"/>
              <a:gd name="T17" fmla="*/ 0 h 52"/>
              <a:gd name="T18" fmla="*/ 37 w 90"/>
              <a:gd name="T19" fmla="*/ 0 h 52"/>
              <a:gd name="T20" fmla="*/ 0 w 90"/>
              <a:gd name="T21" fmla="*/ 35 h 52"/>
              <a:gd name="T22" fmla="*/ 0 w 90"/>
              <a:gd name="T23" fmla="*/ 52 h 52"/>
              <a:gd name="T24" fmla="*/ 21 w 90"/>
              <a:gd name="T25" fmla="*/ 52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7" name="Freeform 88"/>
          <p:cNvSpPr>
            <a:spLocks noEditPoints="1"/>
          </p:cNvSpPr>
          <p:nvPr/>
        </p:nvSpPr>
        <p:spPr bwMode="auto">
          <a:xfrm>
            <a:off x="7916333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56 h 109"/>
              <a:gd name="T4" fmla="*/ 55 w 126"/>
              <a:gd name="T5" fmla="*/ 109 h 109"/>
              <a:gd name="T6" fmla="*/ 71 w 126"/>
              <a:gd name="T7" fmla="*/ 109 h 109"/>
              <a:gd name="T8" fmla="*/ 126 w 126"/>
              <a:gd name="T9" fmla="*/ 56 h 109"/>
              <a:gd name="T10" fmla="*/ 126 w 126"/>
              <a:gd name="T11" fmla="*/ 0 h 109"/>
              <a:gd name="T12" fmla="*/ 0 w 126"/>
              <a:gd name="T13" fmla="*/ 0 h 109"/>
              <a:gd name="T14" fmla="*/ 71 w 126"/>
              <a:gd name="T15" fmla="*/ 50 h 109"/>
              <a:gd name="T16" fmla="*/ 71 w 126"/>
              <a:gd name="T17" fmla="*/ 74 h 109"/>
              <a:gd name="T18" fmla="*/ 66 w 126"/>
              <a:gd name="T19" fmla="*/ 79 h 109"/>
              <a:gd name="T20" fmla="*/ 60 w 126"/>
              <a:gd name="T21" fmla="*/ 74 h 109"/>
              <a:gd name="T22" fmla="*/ 60 w 126"/>
              <a:gd name="T23" fmla="*/ 50 h 109"/>
              <a:gd name="T24" fmla="*/ 51 w 126"/>
              <a:gd name="T25" fmla="*/ 37 h 109"/>
              <a:gd name="T26" fmla="*/ 66 w 126"/>
              <a:gd name="T27" fmla="*/ 23 h 109"/>
              <a:gd name="T28" fmla="*/ 80 w 126"/>
              <a:gd name="T29" fmla="*/ 37 h 109"/>
              <a:gd name="T30" fmla="*/ 71 w 126"/>
              <a:gd name="T31" fmla="*/ 5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8" name="Freeform 89"/>
          <p:cNvSpPr/>
          <p:nvPr/>
        </p:nvSpPr>
        <p:spPr bwMode="auto">
          <a:xfrm>
            <a:off x="8875184" y="2969684"/>
            <a:ext cx="264583" cy="211667"/>
          </a:xfrm>
          <a:custGeom>
            <a:avLst/>
            <a:gdLst>
              <a:gd name="T0" fmla="*/ 20 w 88"/>
              <a:gd name="T1" fmla="*/ 51 h 71"/>
              <a:gd name="T2" fmla="*/ 20 w 88"/>
              <a:gd name="T3" fmla="*/ 34 h 71"/>
              <a:gd name="T4" fmla="*/ 36 w 88"/>
              <a:gd name="T5" fmla="*/ 19 h 71"/>
              <a:gd name="T6" fmla="*/ 53 w 88"/>
              <a:gd name="T7" fmla="*/ 19 h 71"/>
              <a:gd name="T8" fmla="*/ 68 w 88"/>
              <a:gd name="T9" fmla="*/ 34 h 71"/>
              <a:gd name="T10" fmla="*/ 68 w 88"/>
              <a:gd name="T11" fmla="*/ 71 h 71"/>
              <a:gd name="T12" fmla="*/ 88 w 88"/>
              <a:gd name="T13" fmla="*/ 71 h 71"/>
              <a:gd name="T14" fmla="*/ 88 w 88"/>
              <a:gd name="T15" fmla="*/ 34 h 71"/>
              <a:gd name="T16" fmla="*/ 53 w 88"/>
              <a:gd name="T17" fmla="*/ 0 h 71"/>
              <a:gd name="T18" fmla="*/ 36 w 88"/>
              <a:gd name="T19" fmla="*/ 0 h 71"/>
              <a:gd name="T20" fmla="*/ 0 w 88"/>
              <a:gd name="T21" fmla="*/ 34 h 71"/>
              <a:gd name="T22" fmla="*/ 0 w 88"/>
              <a:gd name="T23" fmla="*/ 51 h 71"/>
              <a:gd name="T24" fmla="*/ 20 w 88"/>
              <a:gd name="T25" fmla="*/ 5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39" name="Freeform 90"/>
          <p:cNvSpPr>
            <a:spLocks noEditPoints="1"/>
          </p:cNvSpPr>
          <p:nvPr/>
        </p:nvSpPr>
        <p:spPr bwMode="auto">
          <a:xfrm>
            <a:off x="8818033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55 h 107"/>
              <a:gd name="T4" fmla="*/ 54 w 124"/>
              <a:gd name="T5" fmla="*/ 107 h 107"/>
              <a:gd name="T6" fmla="*/ 70 w 124"/>
              <a:gd name="T7" fmla="*/ 107 h 107"/>
              <a:gd name="T8" fmla="*/ 124 w 124"/>
              <a:gd name="T9" fmla="*/ 55 h 107"/>
              <a:gd name="T10" fmla="*/ 124 w 124"/>
              <a:gd name="T11" fmla="*/ 0 h 107"/>
              <a:gd name="T12" fmla="*/ 0 w 124"/>
              <a:gd name="T13" fmla="*/ 0 h 107"/>
              <a:gd name="T14" fmla="*/ 70 w 124"/>
              <a:gd name="T15" fmla="*/ 49 h 107"/>
              <a:gd name="T16" fmla="*/ 70 w 124"/>
              <a:gd name="T17" fmla="*/ 73 h 107"/>
              <a:gd name="T18" fmla="*/ 65 w 124"/>
              <a:gd name="T19" fmla="*/ 78 h 107"/>
              <a:gd name="T20" fmla="*/ 59 w 124"/>
              <a:gd name="T21" fmla="*/ 73 h 107"/>
              <a:gd name="T22" fmla="*/ 59 w 124"/>
              <a:gd name="T23" fmla="*/ 49 h 107"/>
              <a:gd name="T24" fmla="*/ 51 w 124"/>
              <a:gd name="T25" fmla="*/ 36 h 107"/>
              <a:gd name="T26" fmla="*/ 65 w 124"/>
              <a:gd name="T27" fmla="*/ 23 h 107"/>
              <a:gd name="T28" fmla="*/ 79 w 124"/>
              <a:gd name="T29" fmla="*/ 36 h 107"/>
              <a:gd name="T30" fmla="*/ 70 w 124"/>
              <a:gd name="T31" fmla="*/ 4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0" name="Rectangle 91"/>
          <p:cNvSpPr>
            <a:spLocks noChangeArrowheads="1"/>
          </p:cNvSpPr>
          <p:nvPr/>
        </p:nvSpPr>
        <p:spPr bwMode="auto">
          <a:xfrm>
            <a:off x="9903884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1" name="Freeform 92"/>
          <p:cNvSpPr/>
          <p:nvPr/>
        </p:nvSpPr>
        <p:spPr bwMode="auto">
          <a:xfrm>
            <a:off x="9666817" y="3094567"/>
            <a:ext cx="374649" cy="366184"/>
          </a:xfrm>
          <a:custGeom>
            <a:avLst/>
            <a:gdLst>
              <a:gd name="T0" fmla="*/ 157 w 177"/>
              <a:gd name="T1" fmla="*/ 0 h 173"/>
              <a:gd name="T2" fmla="*/ 0 w 177"/>
              <a:gd name="T3" fmla="*/ 155 h 173"/>
              <a:gd name="T4" fmla="*/ 19 w 177"/>
              <a:gd name="T5" fmla="*/ 173 h 173"/>
              <a:gd name="T6" fmla="*/ 177 w 177"/>
              <a:gd name="T7" fmla="*/ 20 h 173"/>
              <a:gd name="T8" fmla="*/ 157 w 177"/>
              <a:gd name="T9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2" name="Freeform 93"/>
          <p:cNvSpPr/>
          <p:nvPr/>
        </p:nvSpPr>
        <p:spPr bwMode="auto">
          <a:xfrm>
            <a:off x="9639300" y="3077633"/>
            <a:ext cx="192617" cy="186267"/>
          </a:xfrm>
          <a:custGeom>
            <a:avLst/>
            <a:gdLst>
              <a:gd name="T0" fmla="*/ 91 w 91"/>
              <a:gd name="T1" fmla="*/ 29 h 88"/>
              <a:gd name="T2" fmla="*/ 59 w 91"/>
              <a:gd name="T3" fmla="*/ 29 h 88"/>
              <a:gd name="T4" fmla="*/ 59 w 91"/>
              <a:gd name="T5" fmla="*/ 0 h 88"/>
              <a:gd name="T6" fmla="*/ 31 w 91"/>
              <a:gd name="T7" fmla="*/ 0 h 88"/>
              <a:gd name="T8" fmla="*/ 31 w 91"/>
              <a:gd name="T9" fmla="*/ 29 h 88"/>
              <a:gd name="T10" fmla="*/ 0 w 91"/>
              <a:gd name="T11" fmla="*/ 29 h 88"/>
              <a:gd name="T12" fmla="*/ 0 w 91"/>
              <a:gd name="T13" fmla="*/ 56 h 88"/>
              <a:gd name="T14" fmla="*/ 31 w 91"/>
              <a:gd name="T15" fmla="*/ 56 h 88"/>
              <a:gd name="T16" fmla="*/ 31 w 91"/>
              <a:gd name="T17" fmla="*/ 88 h 88"/>
              <a:gd name="T18" fmla="*/ 59 w 91"/>
              <a:gd name="T19" fmla="*/ 88 h 88"/>
              <a:gd name="T20" fmla="*/ 59 w 91"/>
              <a:gd name="T21" fmla="*/ 56 h 88"/>
              <a:gd name="T22" fmla="*/ 91 w 91"/>
              <a:gd name="T23" fmla="*/ 56 h 88"/>
              <a:gd name="T24" fmla="*/ 91 w 91"/>
              <a:gd name="T25" fmla="*/ 29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3" name="Freeform 94"/>
          <p:cNvSpPr/>
          <p:nvPr/>
        </p:nvSpPr>
        <p:spPr bwMode="auto">
          <a:xfrm>
            <a:off x="10469033" y="3056467"/>
            <a:ext cx="474133" cy="459317"/>
          </a:xfrm>
          <a:custGeom>
            <a:avLst/>
            <a:gdLst>
              <a:gd name="T0" fmla="*/ 79 w 158"/>
              <a:gd name="T1" fmla="*/ 28 h 153"/>
              <a:gd name="T2" fmla="*/ 158 w 158"/>
              <a:gd name="T3" fmla="*/ 85 h 153"/>
              <a:gd name="T4" fmla="*/ 79 w 158"/>
              <a:gd name="T5" fmla="*/ 153 h 153"/>
              <a:gd name="T6" fmla="*/ 0 w 158"/>
              <a:gd name="T7" fmla="*/ 85 h 153"/>
              <a:gd name="T8" fmla="*/ 79 w 158"/>
              <a:gd name="T9" fmla="*/ 28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4" name="Freeform 95"/>
          <p:cNvSpPr/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15 w 21"/>
              <a:gd name="T1" fmla="*/ 58 h 59"/>
              <a:gd name="T2" fmla="*/ 0 w 21"/>
              <a:gd name="T3" fmla="*/ 5 h 59"/>
              <a:gd name="T4" fmla="*/ 9 w 21"/>
              <a:gd name="T5" fmla="*/ 0 h 59"/>
              <a:gd name="T6" fmla="*/ 18 w 21"/>
              <a:gd name="T7" fmla="*/ 58 h 59"/>
              <a:gd name="T8" fmla="*/ 16 w 21"/>
              <a:gd name="T9" fmla="*/ 59 h 59"/>
              <a:gd name="T10" fmla="*/ 15 w 21"/>
              <a:gd name="T11" fmla="*/ 58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5" name="Freeform 96"/>
          <p:cNvSpPr/>
          <p:nvPr/>
        </p:nvSpPr>
        <p:spPr bwMode="auto">
          <a:xfrm>
            <a:off x="10714567" y="2891367"/>
            <a:ext cx="251884" cy="232833"/>
          </a:xfrm>
          <a:custGeom>
            <a:avLst/>
            <a:gdLst>
              <a:gd name="T0" fmla="*/ 0 w 84"/>
              <a:gd name="T1" fmla="*/ 78 h 78"/>
              <a:gd name="T2" fmla="*/ 0 w 84"/>
              <a:gd name="T3" fmla="*/ 72 h 78"/>
              <a:gd name="T4" fmla="*/ 70 w 84"/>
              <a:gd name="T5" fmla="*/ 0 h 78"/>
              <a:gd name="T6" fmla="*/ 0 w 84"/>
              <a:gd name="T7" fmla="*/ 78 h 78"/>
              <a:gd name="T8" fmla="*/ 0 w 84"/>
              <a:gd name="T9" fmla="*/ 75 h 78"/>
              <a:gd name="T10" fmla="*/ 59 w 84"/>
              <a:gd name="T11" fmla="*/ 13 h 78"/>
              <a:gd name="T12" fmla="*/ 0 w 84"/>
              <a:gd name="T13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6" name="Freeform 97"/>
          <p:cNvSpPr>
            <a:spLocks noEditPoints="1"/>
          </p:cNvSpPr>
          <p:nvPr/>
        </p:nvSpPr>
        <p:spPr bwMode="auto">
          <a:xfrm>
            <a:off x="1136651" y="3814233"/>
            <a:ext cx="395816" cy="503767"/>
          </a:xfrm>
          <a:custGeom>
            <a:avLst/>
            <a:gdLst>
              <a:gd name="T0" fmla="*/ 66 w 132"/>
              <a:gd name="T1" fmla="*/ 0 h 168"/>
              <a:gd name="T2" fmla="*/ 96 w 132"/>
              <a:gd name="T3" fmla="*/ 36 h 168"/>
              <a:gd name="T4" fmla="*/ 96 w 132"/>
              <a:gd name="T5" fmla="*/ 36 h 168"/>
              <a:gd name="T6" fmla="*/ 120 w 132"/>
              <a:gd name="T7" fmla="*/ 36 h 168"/>
              <a:gd name="T8" fmla="*/ 132 w 132"/>
              <a:gd name="T9" fmla="*/ 168 h 168"/>
              <a:gd name="T10" fmla="*/ 0 w 132"/>
              <a:gd name="T11" fmla="*/ 168 h 168"/>
              <a:gd name="T12" fmla="*/ 12 w 132"/>
              <a:gd name="T13" fmla="*/ 36 h 168"/>
              <a:gd name="T14" fmla="*/ 36 w 132"/>
              <a:gd name="T15" fmla="*/ 36 h 168"/>
              <a:gd name="T16" fmla="*/ 36 w 132"/>
              <a:gd name="T17" fmla="*/ 36 h 168"/>
              <a:gd name="T18" fmla="*/ 66 w 132"/>
              <a:gd name="T19" fmla="*/ 0 h 168"/>
              <a:gd name="T20" fmla="*/ 67 w 132"/>
              <a:gd name="T21" fmla="*/ 83 h 168"/>
              <a:gd name="T22" fmla="*/ 58 w 132"/>
              <a:gd name="T23" fmla="*/ 103 h 168"/>
              <a:gd name="T24" fmla="*/ 36 w 132"/>
              <a:gd name="T25" fmla="*/ 106 h 168"/>
              <a:gd name="T26" fmla="*/ 52 w 132"/>
              <a:gd name="T27" fmla="*/ 120 h 168"/>
              <a:gd name="T28" fmla="*/ 48 w 132"/>
              <a:gd name="T29" fmla="*/ 142 h 168"/>
              <a:gd name="T30" fmla="*/ 67 w 132"/>
              <a:gd name="T31" fmla="*/ 131 h 168"/>
              <a:gd name="T32" fmla="*/ 86 w 132"/>
              <a:gd name="T33" fmla="*/ 142 h 168"/>
              <a:gd name="T34" fmla="*/ 82 w 132"/>
              <a:gd name="T35" fmla="*/ 120 h 168"/>
              <a:gd name="T36" fmla="*/ 97 w 132"/>
              <a:gd name="T37" fmla="*/ 106 h 168"/>
              <a:gd name="T38" fmla="*/ 76 w 132"/>
              <a:gd name="T39" fmla="*/ 103 h 168"/>
              <a:gd name="T40" fmla="*/ 67 w 132"/>
              <a:gd name="T41" fmla="*/ 83 h 168"/>
              <a:gd name="T42" fmla="*/ 94 w 132"/>
              <a:gd name="T43" fmla="*/ 49 h 168"/>
              <a:gd name="T44" fmla="*/ 89 w 132"/>
              <a:gd name="T45" fmla="*/ 60 h 168"/>
              <a:gd name="T46" fmla="*/ 91 w 132"/>
              <a:gd name="T47" fmla="*/ 60 h 168"/>
              <a:gd name="T48" fmla="*/ 97 w 132"/>
              <a:gd name="T49" fmla="*/ 54 h 168"/>
              <a:gd name="T50" fmla="*/ 94 w 132"/>
              <a:gd name="T51" fmla="*/ 49 h 168"/>
              <a:gd name="T52" fmla="*/ 44 w 132"/>
              <a:gd name="T53" fmla="*/ 60 h 168"/>
              <a:gd name="T54" fmla="*/ 38 w 132"/>
              <a:gd name="T55" fmla="*/ 50 h 168"/>
              <a:gd name="T56" fmla="*/ 36 w 132"/>
              <a:gd name="T57" fmla="*/ 54 h 168"/>
              <a:gd name="T58" fmla="*/ 42 w 132"/>
              <a:gd name="T59" fmla="*/ 60 h 168"/>
              <a:gd name="T60" fmla="*/ 44 w 132"/>
              <a:gd name="T61" fmla="*/ 60 h 168"/>
              <a:gd name="T62" fmla="*/ 39 w 132"/>
              <a:gd name="T63" fmla="*/ 36 h 168"/>
              <a:gd name="T64" fmla="*/ 94 w 132"/>
              <a:gd name="T65" fmla="*/ 36 h 168"/>
              <a:gd name="T66" fmla="*/ 67 w 132"/>
              <a:gd name="T67" fmla="*/ 3 h 168"/>
              <a:gd name="T68" fmla="*/ 39 w 132"/>
              <a:gd name="T69" fmla="*/ 36 h 168"/>
              <a:gd name="T70" fmla="*/ 42 w 132"/>
              <a:gd name="T71" fmla="*/ 48 h 168"/>
              <a:gd name="T72" fmla="*/ 41 w 132"/>
              <a:gd name="T73" fmla="*/ 48 h 168"/>
              <a:gd name="T74" fmla="*/ 46 w 132"/>
              <a:gd name="T75" fmla="*/ 59 h 168"/>
              <a:gd name="T76" fmla="*/ 48 w 132"/>
              <a:gd name="T77" fmla="*/ 54 h 168"/>
              <a:gd name="T78" fmla="*/ 42 w 132"/>
              <a:gd name="T79" fmla="*/ 48 h 168"/>
              <a:gd name="T80" fmla="*/ 91 w 132"/>
              <a:gd name="T81" fmla="*/ 48 h 168"/>
              <a:gd name="T82" fmla="*/ 85 w 132"/>
              <a:gd name="T83" fmla="*/ 54 h 168"/>
              <a:gd name="T84" fmla="*/ 87 w 132"/>
              <a:gd name="T85" fmla="*/ 59 h 168"/>
              <a:gd name="T86" fmla="*/ 92 w 132"/>
              <a:gd name="T87" fmla="*/ 48 h 168"/>
              <a:gd name="T88" fmla="*/ 91 w 132"/>
              <a:gd name="T89" fmla="*/ 48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7" name="Freeform 98"/>
          <p:cNvSpPr>
            <a:spLocks noEditPoints="1"/>
          </p:cNvSpPr>
          <p:nvPr/>
        </p:nvSpPr>
        <p:spPr bwMode="auto">
          <a:xfrm>
            <a:off x="2819400" y="3763433"/>
            <a:ext cx="480484" cy="605367"/>
          </a:xfrm>
          <a:custGeom>
            <a:avLst/>
            <a:gdLst>
              <a:gd name="T0" fmla="*/ 37 w 160"/>
              <a:gd name="T1" fmla="*/ 73 h 202"/>
              <a:gd name="T2" fmla="*/ 48 w 160"/>
              <a:gd name="T3" fmla="*/ 93 h 202"/>
              <a:gd name="T4" fmla="*/ 48 w 160"/>
              <a:gd name="T5" fmla="*/ 94 h 202"/>
              <a:gd name="T6" fmla="*/ 160 w 160"/>
              <a:gd name="T7" fmla="*/ 94 h 202"/>
              <a:gd name="T8" fmla="*/ 160 w 160"/>
              <a:gd name="T9" fmla="*/ 166 h 202"/>
              <a:gd name="T10" fmla="*/ 47 w 160"/>
              <a:gd name="T11" fmla="*/ 166 h 202"/>
              <a:gd name="T12" fmla="*/ 47 w 160"/>
              <a:gd name="T13" fmla="*/ 107 h 202"/>
              <a:gd name="T14" fmla="*/ 33 w 160"/>
              <a:gd name="T15" fmla="*/ 78 h 202"/>
              <a:gd name="T16" fmla="*/ 0 w 160"/>
              <a:gd name="T17" fmla="*/ 78 h 202"/>
              <a:gd name="T18" fmla="*/ 0 w 160"/>
              <a:gd name="T19" fmla="*/ 73 h 202"/>
              <a:gd name="T20" fmla="*/ 37 w 160"/>
              <a:gd name="T21" fmla="*/ 73 h 202"/>
              <a:gd name="T22" fmla="*/ 37 w 160"/>
              <a:gd name="T23" fmla="*/ 73 h 202"/>
              <a:gd name="T24" fmla="*/ 37 w 160"/>
              <a:gd name="T25" fmla="*/ 73 h 202"/>
              <a:gd name="T26" fmla="*/ 89 w 160"/>
              <a:gd name="T27" fmla="*/ 0 h 202"/>
              <a:gd name="T28" fmla="*/ 89 w 160"/>
              <a:gd name="T29" fmla="*/ 41 h 202"/>
              <a:gd name="T30" fmla="*/ 77 w 160"/>
              <a:gd name="T31" fmla="*/ 41 h 202"/>
              <a:gd name="T32" fmla="*/ 101 w 160"/>
              <a:gd name="T33" fmla="*/ 82 h 202"/>
              <a:gd name="T34" fmla="*/ 124 w 160"/>
              <a:gd name="T35" fmla="*/ 41 h 202"/>
              <a:gd name="T36" fmla="*/ 112 w 160"/>
              <a:gd name="T37" fmla="*/ 41 h 202"/>
              <a:gd name="T38" fmla="*/ 112 w 160"/>
              <a:gd name="T39" fmla="*/ 0 h 202"/>
              <a:gd name="T40" fmla="*/ 89 w 160"/>
              <a:gd name="T41" fmla="*/ 0 h 202"/>
              <a:gd name="T42" fmla="*/ 68 w 160"/>
              <a:gd name="T43" fmla="*/ 102 h 202"/>
              <a:gd name="T44" fmla="*/ 68 w 160"/>
              <a:gd name="T45" fmla="*/ 158 h 202"/>
              <a:gd name="T46" fmla="*/ 82 w 160"/>
              <a:gd name="T47" fmla="*/ 158 h 202"/>
              <a:gd name="T48" fmla="*/ 82 w 160"/>
              <a:gd name="T49" fmla="*/ 102 h 202"/>
              <a:gd name="T50" fmla="*/ 68 w 160"/>
              <a:gd name="T51" fmla="*/ 102 h 202"/>
              <a:gd name="T52" fmla="*/ 97 w 160"/>
              <a:gd name="T53" fmla="*/ 102 h 202"/>
              <a:gd name="T54" fmla="*/ 97 w 160"/>
              <a:gd name="T55" fmla="*/ 158 h 202"/>
              <a:gd name="T56" fmla="*/ 110 w 160"/>
              <a:gd name="T57" fmla="*/ 158 h 202"/>
              <a:gd name="T58" fmla="*/ 110 w 160"/>
              <a:gd name="T59" fmla="*/ 102 h 202"/>
              <a:gd name="T60" fmla="*/ 97 w 160"/>
              <a:gd name="T61" fmla="*/ 102 h 202"/>
              <a:gd name="T62" fmla="*/ 125 w 160"/>
              <a:gd name="T63" fmla="*/ 102 h 202"/>
              <a:gd name="T64" fmla="*/ 125 w 160"/>
              <a:gd name="T65" fmla="*/ 158 h 202"/>
              <a:gd name="T66" fmla="*/ 139 w 160"/>
              <a:gd name="T67" fmla="*/ 158 h 202"/>
              <a:gd name="T68" fmla="*/ 139 w 160"/>
              <a:gd name="T69" fmla="*/ 102 h 202"/>
              <a:gd name="T70" fmla="*/ 125 w 160"/>
              <a:gd name="T71" fmla="*/ 102 h 202"/>
              <a:gd name="T72" fmla="*/ 129 w 160"/>
              <a:gd name="T73" fmla="*/ 174 h 202"/>
              <a:gd name="T74" fmla="*/ 143 w 160"/>
              <a:gd name="T75" fmla="*/ 188 h 202"/>
              <a:gd name="T76" fmla="*/ 129 w 160"/>
              <a:gd name="T77" fmla="*/ 201 h 202"/>
              <a:gd name="T78" fmla="*/ 116 w 160"/>
              <a:gd name="T79" fmla="*/ 188 h 202"/>
              <a:gd name="T80" fmla="*/ 129 w 160"/>
              <a:gd name="T81" fmla="*/ 174 h 202"/>
              <a:gd name="T82" fmla="*/ 73 w 160"/>
              <a:gd name="T83" fmla="*/ 175 h 202"/>
              <a:gd name="T84" fmla="*/ 87 w 160"/>
              <a:gd name="T85" fmla="*/ 188 h 202"/>
              <a:gd name="T86" fmla="*/ 73 w 160"/>
              <a:gd name="T87" fmla="*/ 202 h 202"/>
              <a:gd name="T88" fmla="*/ 60 w 160"/>
              <a:gd name="T89" fmla="*/ 188 h 202"/>
              <a:gd name="T90" fmla="*/ 73 w 160"/>
              <a:gd name="T91" fmla="*/ 175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8" name="Freeform 99"/>
          <p:cNvSpPr>
            <a:spLocks noEditPoints="1"/>
          </p:cNvSpPr>
          <p:nvPr/>
        </p:nvSpPr>
        <p:spPr bwMode="auto">
          <a:xfrm>
            <a:off x="3683000" y="3767667"/>
            <a:ext cx="478367" cy="622300"/>
          </a:xfrm>
          <a:custGeom>
            <a:avLst/>
            <a:gdLst>
              <a:gd name="T0" fmla="*/ 37 w 160"/>
              <a:gd name="T1" fmla="*/ 80 h 208"/>
              <a:gd name="T2" fmla="*/ 48 w 160"/>
              <a:gd name="T3" fmla="*/ 100 h 208"/>
              <a:gd name="T4" fmla="*/ 48 w 160"/>
              <a:gd name="T5" fmla="*/ 100 h 208"/>
              <a:gd name="T6" fmla="*/ 160 w 160"/>
              <a:gd name="T7" fmla="*/ 100 h 208"/>
              <a:gd name="T8" fmla="*/ 160 w 160"/>
              <a:gd name="T9" fmla="*/ 173 h 208"/>
              <a:gd name="T10" fmla="*/ 47 w 160"/>
              <a:gd name="T11" fmla="*/ 173 h 208"/>
              <a:gd name="T12" fmla="*/ 47 w 160"/>
              <a:gd name="T13" fmla="*/ 113 h 208"/>
              <a:gd name="T14" fmla="*/ 33 w 160"/>
              <a:gd name="T15" fmla="*/ 85 h 208"/>
              <a:gd name="T16" fmla="*/ 0 w 160"/>
              <a:gd name="T17" fmla="*/ 85 h 208"/>
              <a:gd name="T18" fmla="*/ 0 w 160"/>
              <a:gd name="T19" fmla="*/ 80 h 208"/>
              <a:gd name="T20" fmla="*/ 37 w 160"/>
              <a:gd name="T21" fmla="*/ 80 h 208"/>
              <a:gd name="T22" fmla="*/ 37 w 160"/>
              <a:gd name="T23" fmla="*/ 80 h 208"/>
              <a:gd name="T24" fmla="*/ 37 w 160"/>
              <a:gd name="T25" fmla="*/ 80 h 208"/>
              <a:gd name="T26" fmla="*/ 87 w 160"/>
              <a:gd name="T27" fmla="*/ 81 h 208"/>
              <a:gd name="T28" fmla="*/ 111 w 160"/>
              <a:gd name="T29" fmla="*/ 81 h 208"/>
              <a:gd name="T30" fmla="*/ 111 w 160"/>
              <a:gd name="T31" fmla="*/ 41 h 208"/>
              <a:gd name="T32" fmla="*/ 122 w 160"/>
              <a:gd name="T33" fmla="*/ 41 h 208"/>
              <a:gd name="T34" fmla="*/ 99 w 160"/>
              <a:gd name="T35" fmla="*/ 0 h 208"/>
              <a:gd name="T36" fmla="*/ 76 w 160"/>
              <a:gd name="T37" fmla="*/ 41 h 208"/>
              <a:gd name="T38" fmla="*/ 87 w 160"/>
              <a:gd name="T39" fmla="*/ 41 h 208"/>
              <a:gd name="T40" fmla="*/ 87 w 160"/>
              <a:gd name="T41" fmla="*/ 81 h 208"/>
              <a:gd name="T42" fmla="*/ 68 w 160"/>
              <a:gd name="T43" fmla="*/ 109 h 208"/>
              <a:gd name="T44" fmla="*/ 68 w 160"/>
              <a:gd name="T45" fmla="*/ 164 h 208"/>
              <a:gd name="T46" fmla="*/ 82 w 160"/>
              <a:gd name="T47" fmla="*/ 164 h 208"/>
              <a:gd name="T48" fmla="*/ 82 w 160"/>
              <a:gd name="T49" fmla="*/ 109 h 208"/>
              <a:gd name="T50" fmla="*/ 68 w 160"/>
              <a:gd name="T51" fmla="*/ 109 h 208"/>
              <a:gd name="T52" fmla="*/ 97 w 160"/>
              <a:gd name="T53" fmla="*/ 109 h 208"/>
              <a:gd name="T54" fmla="*/ 97 w 160"/>
              <a:gd name="T55" fmla="*/ 164 h 208"/>
              <a:gd name="T56" fmla="*/ 110 w 160"/>
              <a:gd name="T57" fmla="*/ 164 h 208"/>
              <a:gd name="T58" fmla="*/ 110 w 160"/>
              <a:gd name="T59" fmla="*/ 109 h 208"/>
              <a:gd name="T60" fmla="*/ 97 w 160"/>
              <a:gd name="T61" fmla="*/ 109 h 208"/>
              <a:gd name="T62" fmla="*/ 125 w 160"/>
              <a:gd name="T63" fmla="*/ 109 h 208"/>
              <a:gd name="T64" fmla="*/ 125 w 160"/>
              <a:gd name="T65" fmla="*/ 164 h 208"/>
              <a:gd name="T66" fmla="*/ 139 w 160"/>
              <a:gd name="T67" fmla="*/ 164 h 208"/>
              <a:gd name="T68" fmla="*/ 139 w 160"/>
              <a:gd name="T69" fmla="*/ 109 h 208"/>
              <a:gd name="T70" fmla="*/ 125 w 160"/>
              <a:gd name="T71" fmla="*/ 109 h 208"/>
              <a:gd name="T72" fmla="*/ 129 w 160"/>
              <a:gd name="T73" fmla="*/ 180 h 208"/>
              <a:gd name="T74" fmla="*/ 143 w 160"/>
              <a:gd name="T75" fmla="*/ 194 h 208"/>
              <a:gd name="T76" fmla="*/ 129 w 160"/>
              <a:gd name="T77" fmla="*/ 207 h 208"/>
              <a:gd name="T78" fmla="*/ 116 w 160"/>
              <a:gd name="T79" fmla="*/ 194 h 208"/>
              <a:gd name="T80" fmla="*/ 129 w 160"/>
              <a:gd name="T81" fmla="*/ 180 h 208"/>
              <a:gd name="T82" fmla="*/ 73 w 160"/>
              <a:gd name="T83" fmla="*/ 181 h 208"/>
              <a:gd name="T84" fmla="*/ 87 w 160"/>
              <a:gd name="T85" fmla="*/ 194 h 208"/>
              <a:gd name="T86" fmla="*/ 73 w 160"/>
              <a:gd name="T87" fmla="*/ 208 h 208"/>
              <a:gd name="T88" fmla="*/ 60 w 160"/>
              <a:gd name="T89" fmla="*/ 194 h 208"/>
              <a:gd name="T90" fmla="*/ 73 w 160"/>
              <a:gd name="T91" fmla="*/ 181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49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23 w 184"/>
              <a:gd name="T1" fmla="*/ 178 h 178"/>
              <a:gd name="T2" fmla="*/ 66 w 184"/>
              <a:gd name="T3" fmla="*/ 91 h 178"/>
              <a:gd name="T4" fmla="*/ 88 w 184"/>
              <a:gd name="T5" fmla="*/ 91 h 178"/>
              <a:gd name="T6" fmla="*/ 88 w 184"/>
              <a:gd name="T7" fmla="*/ 178 h 178"/>
              <a:gd name="T8" fmla="*/ 23 w 184"/>
              <a:gd name="T9" fmla="*/ 178 h 178"/>
              <a:gd name="T10" fmla="*/ 91 w 184"/>
              <a:gd name="T11" fmla="*/ 91 h 178"/>
              <a:gd name="T12" fmla="*/ 91 w 184"/>
              <a:gd name="T13" fmla="*/ 91 h 178"/>
              <a:gd name="T14" fmla="*/ 92 w 184"/>
              <a:gd name="T15" fmla="*/ 91 h 178"/>
              <a:gd name="T16" fmla="*/ 92 w 184"/>
              <a:gd name="T17" fmla="*/ 91 h 178"/>
              <a:gd name="T18" fmla="*/ 156 w 184"/>
              <a:gd name="T19" fmla="*/ 25 h 178"/>
              <a:gd name="T20" fmla="*/ 92 w 184"/>
              <a:gd name="T21" fmla="*/ 90 h 178"/>
              <a:gd name="T22" fmla="*/ 27 w 184"/>
              <a:gd name="T23" fmla="*/ 26 h 178"/>
              <a:gd name="T24" fmla="*/ 91 w 184"/>
              <a:gd name="T25" fmla="*/ 91 h 178"/>
              <a:gd name="T26" fmla="*/ 91 w 184"/>
              <a:gd name="T27" fmla="*/ 91 h 178"/>
              <a:gd name="T28" fmla="*/ 99 w 184"/>
              <a:gd name="T29" fmla="*/ 83 h 178"/>
              <a:gd name="T30" fmla="*/ 150 w 184"/>
              <a:gd name="T31" fmla="*/ 32 h 178"/>
              <a:gd name="T32" fmla="*/ 99 w 184"/>
              <a:gd name="T33" fmla="*/ 83 h 178"/>
              <a:gd name="T34" fmla="*/ 84 w 184"/>
              <a:gd name="T35" fmla="*/ 83 h 178"/>
              <a:gd name="T36" fmla="*/ 34 w 184"/>
              <a:gd name="T37" fmla="*/ 32 h 178"/>
              <a:gd name="T38" fmla="*/ 84 w 184"/>
              <a:gd name="T39" fmla="*/ 83 h 178"/>
              <a:gd name="T40" fmla="*/ 99 w 184"/>
              <a:gd name="T41" fmla="*/ 91 h 178"/>
              <a:gd name="T42" fmla="*/ 120 w 184"/>
              <a:gd name="T43" fmla="*/ 91 h 178"/>
              <a:gd name="T44" fmla="*/ 164 w 184"/>
              <a:gd name="T45" fmla="*/ 178 h 178"/>
              <a:gd name="T46" fmla="*/ 99 w 184"/>
              <a:gd name="T47" fmla="*/ 178 h 178"/>
              <a:gd name="T48" fmla="*/ 99 w 184"/>
              <a:gd name="T49" fmla="*/ 91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0" name="Freeform 101"/>
          <p:cNvSpPr>
            <a:spLocks noEditPoints="1"/>
          </p:cNvSpPr>
          <p:nvPr/>
        </p:nvSpPr>
        <p:spPr bwMode="auto">
          <a:xfrm>
            <a:off x="5314951" y="3833284"/>
            <a:ext cx="522816" cy="419100"/>
          </a:xfrm>
          <a:custGeom>
            <a:avLst/>
            <a:gdLst>
              <a:gd name="T0" fmla="*/ 32 w 174"/>
              <a:gd name="T1" fmla="*/ 28 h 140"/>
              <a:gd name="T2" fmla="*/ 25 w 174"/>
              <a:gd name="T3" fmla="*/ 140 h 140"/>
              <a:gd name="T4" fmla="*/ 0 w 174"/>
              <a:gd name="T5" fmla="*/ 49 h 140"/>
              <a:gd name="T6" fmla="*/ 84 w 174"/>
              <a:gd name="T7" fmla="*/ 103 h 140"/>
              <a:gd name="T8" fmla="*/ 73 w 174"/>
              <a:gd name="T9" fmla="*/ 81 h 140"/>
              <a:gd name="T10" fmla="*/ 74 w 174"/>
              <a:gd name="T11" fmla="*/ 60 h 140"/>
              <a:gd name="T12" fmla="*/ 84 w 174"/>
              <a:gd name="T13" fmla="*/ 51 h 140"/>
              <a:gd name="T14" fmla="*/ 90 w 174"/>
              <a:gd name="T15" fmla="*/ 55 h 140"/>
              <a:gd name="T16" fmla="*/ 104 w 174"/>
              <a:gd name="T17" fmla="*/ 68 h 140"/>
              <a:gd name="T18" fmla="*/ 90 w 174"/>
              <a:gd name="T19" fmla="*/ 63 h 140"/>
              <a:gd name="T20" fmla="*/ 102 w 174"/>
              <a:gd name="T21" fmla="*/ 85 h 140"/>
              <a:gd name="T22" fmla="*/ 101 w 174"/>
              <a:gd name="T23" fmla="*/ 106 h 140"/>
              <a:gd name="T24" fmla="*/ 90 w 174"/>
              <a:gd name="T25" fmla="*/ 119 h 140"/>
              <a:gd name="T26" fmla="*/ 84 w 174"/>
              <a:gd name="T27" fmla="*/ 112 h 140"/>
              <a:gd name="T28" fmla="*/ 68 w 174"/>
              <a:gd name="T29" fmla="*/ 96 h 140"/>
              <a:gd name="T30" fmla="*/ 81 w 174"/>
              <a:gd name="T31" fmla="*/ 100 h 140"/>
              <a:gd name="T32" fmla="*/ 84 w 174"/>
              <a:gd name="T33" fmla="*/ 63 h 140"/>
              <a:gd name="T34" fmla="*/ 79 w 174"/>
              <a:gd name="T35" fmla="*/ 70 h 140"/>
              <a:gd name="T36" fmla="*/ 84 w 174"/>
              <a:gd name="T37" fmla="*/ 76 h 140"/>
              <a:gd name="T38" fmla="*/ 90 w 174"/>
              <a:gd name="T39" fmla="*/ 104 h 140"/>
              <a:gd name="T40" fmla="*/ 96 w 174"/>
              <a:gd name="T41" fmla="*/ 96 h 140"/>
              <a:gd name="T42" fmla="*/ 90 w 174"/>
              <a:gd name="T43" fmla="*/ 89 h 140"/>
              <a:gd name="T44" fmla="*/ 43 w 174"/>
              <a:gd name="T45" fmla="*/ 28 h 140"/>
              <a:gd name="T46" fmla="*/ 56 w 174"/>
              <a:gd name="T47" fmla="*/ 0 h 140"/>
              <a:gd name="T48" fmla="*/ 131 w 174"/>
              <a:gd name="T49" fmla="*/ 13 h 140"/>
              <a:gd name="T50" fmla="*/ 123 w 174"/>
              <a:gd name="T51" fmla="*/ 28 h 140"/>
              <a:gd name="T52" fmla="*/ 112 w 174"/>
              <a:gd name="T53" fmla="*/ 8 h 140"/>
              <a:gd name="T54" fmla="*/ 51 w 174"/>
              <a:gd name="T55" fmla="*/ 19 h 140"/>
              <a:gd name="T56" fmla="*/ 43 w 174"/>
              <a:gd name="T57" fmla="*/ 28 h 140"/>
              <a:gd name="T58" fmla="*/ 145 w 174"/>
              <a:gd name="T59" fmla="*/ 28 h 140"/>
              <a:gd name="T60" fmla="*/ 174 w 174"/>
              <a:gd name="T61" fmla="*/ 50 h 140"/>
              <a:gd name="T62" fmla="*/ 152 w 174"/>
              <a:gd name="T63" fmla="*/ 140 h 140"/>
              <a:gd name="T64" fmla="*/ 139 w 174"/>
              <a:gd name="T65" fmla="*/ 28 h 140"/>
              <a:gd name="T66" fmla="*/ 116 w 174"/>
              <a:gd name="T67" fmla="*/ 28 h 140"/>
              <a:gd name="T68" fmla="*/ 56 w 174"/>
              <a:gd name="T69" fmla="*/ 140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1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33 w 174"/>
              <a:gd name="T1" fmla="*/ 27 h 138"/>
              <a:gd name="T2" fmla="*/ 26 w 174"/>
              <a:gd name="T3" fmla="*/ 138 h 138"/>
              <a:gd name="T4" fmla="*/ 0 w 174"/>
              <a:gd name="T5" fmla="*/ 48 h 138"/>
              <a:gd name="T6" fmla="*/ 109 w 174"/>
              <a:gd name="T7" fmla="*/ 54 h 138"/>
              <a:gd name="T8" fmla="*/ 96 w 174"/>
              <a:gd name="T9" fmla="*/ 63 h 138"/>
              <a:gd name="T10" fmla="*/ 80 w 174"/>
              <a:gd name="T11" fmla="*/ 76 h 138"/>
              <a:gd name="T12" fmla="*/ 103 w 174"/>
              <a:gd name="T13" fmla="*/ 83 h 138"/>
              <a:gd name="T14" fmla="*/ 79 w 174"/>
              <a:gd name="T15" fmla="*/ 85 h 138"/>
              <a:gd name="T16" fmla="*/ 102 w 174"/>
              <a:gd name="T17" fmla="*/ 89 h 138"/>
              <a:gd name="T18" fmla="*/ 80 w 174"/>
              <a:gd name="T19" fmla="*/ 96 h 138"/>
              <a:gd name="T20" fmla="*/ 95 w 174"/>
              <a:gd name="T21" fmla="*/ 109 h 138"/>
              <a:gd name="T22" fmla="*/ 109 w 174"/>
              <a:gd name="T23" fmla="*/ 117 h 138"/>
              <a:gd name="T24" fmla="*/ 74 w 174"/>
              <a:gd name="T25" fmla="*/ 111 h 138"/>
              <a:gd name="T26" fmla="*/ 59 w 174"/>
              <a:gd name="T27" fmla="*/ 96 h 138"/>
              <a:gd name="T28" fmla="*/ 65 w 174"/>
              <a:gd name="T29" fmla="*/ 89 h 138"/>
              <a:gd name="T30" fmla="*/ 65 w 174"/>
              <a:gd name="T31" fmla="*/ 83 h 138"/>
              <a:gd name="T32" fmla="*/ 61 w 174"/>
              <a:gd name="T33" fmla="*/ 76 h 138"/>
              <a:gd name="T34" fmla="*/ 74 w 174"/>
              <a:gd name="T35" fmla="*/ 61 h 138"/>
              <a:gd name="T36" fmla="*/ 109 w 174"/>
              <a:gd name="T37" fmla="*/ 54 h 138"/>
              <a:gd name="T38" fmla="*/ 43 w 174"/>
              <a:gd name="T39" fmla="*/ 12 h 138"/>
              <a:gd name="T40" fmla="*/ 117 w 174"/>
              <a:gd name="T41" fmla="*/ 0 h 138"/>
              <a:gd name="T42" fmla="*/ 130 w 174"/>
              <a:gd name="T43" fmla="*/ 27 h 138"/>
              <a:gd name="T44" fmla="*/ 122 w 174"/>
              <a:gd name="T45" fmla="*/ 18 h 138"/>
              <a:gd name="T46" fmla="*/ 62 w 174"/>
              <a:gd name="T47" fmla="*/ 7 h 138"/>
              <a:gd name="T48" fmla="*/ 51 w 174"/>
              <a:gd name="T49" fmla="*/ 27 h 138"/>
              <a:gd name="T50" fmla="*/ 139 w 174"/>
              <a:gd name="T51" fmla="*/ 27 h 138"/>
              <a:gd name="T52" fmla="*/ 151 w 174"/>
              <a:gd name="T53" fmla="*/ 27 h 138"/>
              <a:gd name="T54" fmla="*/ 174 w 174"/>
              <a:gd name="T55" fmla="*/ 116 h 138"/>
              <a:gd name="T56" fmla="*/ 139 w 174"/>
              <a:gd name="T57" fmla="*/ 138 h 138"/>
              <a:gd name="T58" fmla="*/ 115 w 174"/>
              <a:gd name="T59" fmla="*/ 138 h 138"/>
              <a:gd name="T60" fmla="*/ 56 w 174"/>
              <a:gd name="T61" fmla="*/ 27 h 138"/>
              <a:gd name="T62" fmla="*/ 115 w 174"/>
              <a:gd name="T63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6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35 w 186"/>
              <a:gd name="T1" fmla="*/ 30 h 150"/>
              <a:gd name="T2" fmla="*/ 27 w 186"/>
              <a:gd name="T3" fmla="*/ 150 h 150"/>
              <a:gd name="T4" fmla="*/ 0 w 186"/>
              <a:gd name="T5" fmla="*/ 53 h 150"/>
              <a:gd name="T6" fmla="*/ 90 w 186"/>
              <a:gd name="T7" fmla="*/ 90 h 150"/>
              <a:gd name="T8" fmla="*/ 103 w 186"/>
              <a:gd name="T9" fmla="*/ 100 h 150"/>
              <a:gd name="T10" fmla="*/ 90 w 186"/>
              <a:gd name="T11" fmla="*/ 107 h 150"/>
              <a:gd name="T12" fmla="*/ 91 w 186"/>
              <a:gd name="T13" fmla="*/ 111 h 150"/>
              <a:gd name="T14" fmla="*/ 105 w 186"/>
              <a:gd name="T15" fmla="*/ 113 h 150"/>
              <a:gd name="T16" fmla="*/ 114 w 186"/>
              <a:gd name="T17" fmla="*/ 111 h 150"/>
              <a:gd name="T18" fmla="*/ 112 w 186"/>
              <a:gd name="T19" fmla="*/ 127 h 150"/>
              <a:gd name="T20" fmla="*/ 96 w 186"/>
              <a:gd name="T21" fmla="*/ 127 h 150"/>
              <a:gd name="T22" fmla="*/ 83 w 186"/>
              <a:gd name="T23" fmla="*/ 124 h 150"/>
              <a:gd name="T24" fmla="*/ 65 w 186"/>
              <a:gd name="T25" fmla="*/ 116 h 150"/>
              <a:gd name="T26" fmla="*/ 74 w 186"/>
              <a:gd name="T27" fmla="*/ 100 h 150"/>
              <a:gd name="T28" fmla="*/ 65 w 186"/>
              <a:gd name="T29" fmla="*/ 90 h 150"/>
              <a:gd name="T30" fmla="*/ 70 w 186"/>
              <a:gd name="T31" fmla="*/ 83 h 150"/>
              <a:gd name="T32" fmla="*/ 72 w 186"/>
              <a:gd name="T33" fmla="*/ 70 h 150"/>
              <a:gd name="T34" fmla="*/ 93 w 186"/>
              <a:gd name="T35" fmla="*/ 61 h 150"/>
              <a:gd name="T36" fmla="*/ 113 w 186"/>
              <a:gd name="T37" fmla="*/ 69 h 150"/>
              <a:gd name="T38" fmla="*/ 100 w 186"/>
              <a:gd name="T39" fmla="*/ 81 h 150"/>
              <a:gd name="T40" fmla="*/ 93 w 186"/>
              <a:gd name="T41" fmla="*/ 73 h 150"/>
              <a:gd name="T42" fmla="*/ 87 w 186"/>
              <a:gd name="T43" fmla="*/ 80 h 150"/>
              <a:gd name="T44" fmla="*/ 90 w 186"/>
              <a:gd name="T45" fmla="*/ 90 h 150"/>
              <a:gd name="T46" fmla="*/ 46 w 186"/>
              <a:gd name="T47" fmla="*/ 14 h 150"/>
              <a:gd name="T48" fmla="*/ 126 w 186"/>
              <a:gd name="T49" fmla="*/ 0 h 150"/>
              <a:gd name="T50" fmla="*/ 139 w 186"/>
              <a:gd name="T51" fmla="*/ 30 h 150"/>
              <a:gd name="T52" fmla="*/ 131 w 186"/>
              <a:gd name="T53" fmla="*/ 20 h 150"/>
              <a:gd name="T54" fmla="*/ 66 w 186"/>
              <a:gd name="T55" fmla="*/ 9 h 150"/>
              <a:gd name="T56" fmla="*/ 54 w 186"/>
              <a:gd name="T57" fmla="*/ 30 h 150"/>
              <a:gd name="T58" fmla="*/ 149 w 186"/>
              <a:gd name="T59" fmla="*/ 30 h 150"/>
              <a:gd name="T60" fmla="*/ 162 w 186"/>
              <a:gd name="T61" fmla="*/ 30 h 150"/>
              <a:gd name="T62" fmla="*/ 186 w 186"/>
              <a:gd name="T63" fmla="*/ 125 h 150"/>
              <a:gd name="T64" fmla="*/ 149 w 186"/>
              <a:gd name="T65" fmla="*/ 150 h 150"/>
              <a:gd name="T66" fmla="*/ 123 w 186"/>
              <a:gd name="T67" fmla="*/ 150 h 150"/>
              <a:gd name="T68" fmla="*/ 60 w 186"/>
              <a:gd name="T69" fmla="*/ 30 h 150"/>
              <a:gd name="T70" fmla="*/ 123 w 186"/>
              <a:gd name="T71" fmla="*/ 150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7" name="Freeform 104"/>
          <p:cNvSpPr>
            <a:spLocks noEditPoints="1"/>
          </p:cNvSpPr>
          <p:nvPr/>
        </p:nvSpPr>
        <p:spPr bwMode="auto">
          <a:xfrm>
            <a:off x="7899400" y="3860800"/>
            <a:ext cx="436033" cy="533400"/>
          </a:xfrm>
          <a:custGeom>
            <a:avLst/>
            <a:gdLst>
              <a:gd name="T0" fmla="*/ 143 w 146"/>
              <a:gd name="T1" fmla="*/ 120 h 178"/>
              <a:gd name="T2" fmla="*/ 111 w 146"/>
              <a:gd name="T3" fmla="*/ 120 h 178"/>
              <a:gd name="T4" fmla="*/ 70 w 146"/>
              <a:gd name="T5" fmla="*/ 143 h 178"/>
              <a:gd name="T6" fmla="*/ 0 w 146"/>
              <a:gd name="T7" fmla="*/ 143 h 178"/>
              <a:gd name="T8" fmla="*/ 24 w 146"/>
              <a:gd name="T9" fmla="*/ 134 h 178"/>
              <a:gd name="T10" fmla="*/ 46 w 146"/>
              <a:gd name="T11" fmla="*/ 129 h 178"/>
              <a:gd name="T12" fmla="*/ 41 w 146"/>
              <a:gd name="T13" fmla="*/ 124 h 178"/>
              <a:gd name="T14" fmla="*/ 25 w 146"/>
              <a:gd name="T15" fmla="*/ 126 h 178"/>
              <a:gd name="T16" fmla="*/ 24 w 146"/>
              <a:gd name="T17" fmla="*/ 134 h 178"/>
              <a:gd name="T18" fmla="*/ 51 w 146"/>
              <a:gd name="T19" fmla="*/ 128 h 178"/>
              <a:gd name="T20" fmla="*/ 44 w 146"/>
              <a:gd name="T21" fmla="*/ 120 h 178"/>
              <a:gd name="T22" fmla="*/ 19 w 146"/>
              <a:gd name="T23" fmla="*/ 125 h 178"/>
              <a:gd name="T24" fmla="*/ 19 w 146"/>
              <a:gd name="T25" fmla="*/ 134 h 178"/>
              <a:gd name="T26" fmla="*/ 17 w 146"/>
              <a:gd name="T27" fmla="*/ 161 h 178"/>
              <a:gd name="T28" fmla="*/ 49 w 146"/>
              <a:gd name="T29" fmla="*/ 165 h 178"/>
              <a:gd name="T30" fmla="*/ 53 w 146"/>
              <a:gd name="T31" fmla="*/ 138 h 178"/>
              <a:gd name="T32" fmla="*/ 35 w 146"/>
              <a:gd name="T33" fmla="*/ 139 h 178"/>
              <a:gd name="T34" fmla="*/ 32 w 146"/>
              <a:gd name="T35" fmla="*/ 148 h 178"/>
              <a:gd name="T36" fmla="*/ 35 w 146"/>
              <a:gd name="T37" fmla="*/ 160 h 178"/>
              <a:gd name="T38" fmla="*/ 38 w 146"/>
              <a:gd name="T39" fmla="*/ 157 h 178"/>
              <a:gd name="T40" fmla="*/ 40 w 146"/>
              <a:gd name="T41" fmla="*/ 144 h 178"/>
              <a:gd name="T42" fmla="*/ 28 w 146"/>
              <a:gd name="T43" fmla="*/ 0 h 178"/>
              <a:gd name="T44" fmla="*/ 35 w 146"/>
              <a:gd name="T45" fmla="*/ 100 h 178"/>
              <a:gd name="T46" fmla="*/ 74 w 146"/>
              <a:gd name="T47" fmla="*/ 159 h 178"/>
              <a:gd name="T48" fmla="*/ 103 w 146"/>
              <a:gd name="T49" fmla="*/ 112 h 178"/>
              <a:gd name="T50" fmla="*/ 146 w 146"/>
              <a:gd name="T51" fmla="*/ 0 h 178"/>
              <a:gd name="T52" fmla="*/ 32 w 146"/>
              <a:gd name="T53" fmla="*/ 21 h 178"/>
              <a:gd name="T54" fmla="*/ 96 w 146"/>
              <a:gd name="T55" fmla="*/ 22 h 178"/>
              <a:gd name="T56" fmla="*/ 32 w 146"/>
              <a:gd name="T57" fmla="*/ 21 h 178"/>
              <a:gd name="T58" fmla="*/ 102 w 146"/>
              <a:gd name="T59" fmla="*/ 17 h 178"/>
              <a:gd name="T60" fmla="*/ 32 w 146"/>
              <a:gd name="T61" fmla="*/ 19 h 178"/>
              <a:gd name="T62" fmla="*/ 32 w 146"/>
              <a:gd name="T63" fmla="*/ 13 h 178"/>
              <a:gd name="T64" fmla="*/ 114 w 146"/>
              <a:gd name="T65" fmla="*/ 15 h 178"/>
              <a:gd name="T66" fmla="*/ 32 w 146"/>
              <a:gd name="T67" fmla="*/ 13 h 178"/>
              <a:gd name="T68" fmla="*/ 125 w 146"/>
              <a:gd name="T69" fmla="*/ 10 h 178"/>
              <a:gd name="T70" fmla="*/ 32 w 146"/>
              <a:gd name="T71" fmla="*/ 12 h 178"/>
              <a:gd name="T72" fmla="*/ 32 w 146"/>
              <a:gd name="T73" fmla="*/ 6 h 178"/>
              <a:gd name="T74" fmla="*/ 138 w 146"/>
              <a:gd name="T75" fmla="*/ 8 h 178"/>
              <a:gd name="T76" fmla="*/ 32 w 146"/>
              <a:gd name="T77" fmla="*/ 6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8" name="Freeform 105"/>
          <p:cNvSpPr/>
          <p:nvPr/>
        </p:nvSpPr>
        <p:spPr bwMode="auto">
          <a:xfrm>
            <a:off x="8737600" y="3784600"/>
            <a:ext cx="505884" cy="558800"/>
          </a:xfrm>
          <a:custGeom>
            <a:avLst/>
            <a:gdLst>
              <a:gd name="T0" fmla="*/ 75 w 169"/>
              <a:gd name="T1" fmla="*/ 71 h 186"/>
              <a:gd name="T2" fmla="*/ 76 w 169"/>
              <a:gd name="T3" fmla="*/ 71 h 186"/>
              <a:gd name="T4" fmla="*/ 93 w 169"/>
              <a:gd name="T5" fmla="*/ 6 h 186"/>
              <a:gd name="T6" fmla="*/ 92 w 169"/>
              <a:gd name="T7" fmla="*/ 4 h 186"/>
              <a:gd name="T8" fmla="*/ 94 w 169"/>
              <a:gd name="T9" fmla="*/ 0 h 186"/>
              <a:gd name="T10" fmla="*/ 98 w 169"/>
              <a:gd name="T11" fmla="*/ 2 h 186"/>
              <a:gd name="T12" fmla="*/ 96 w 169"/>
              <a:gd name="T13" fmla="*/ 7 h 186"/>
              <a:gd name="T14" fmla="*/ 93 w 169"/>
              <a:gd name="T15" fmla="*/ 6 h 186"/>
              <a:gd name="T16" fmla="*/ 78 w 169"/>
              <a:gd name="T17" fmla="*/ 72 h 186"/>
              <a:gd name="T18" fmla="*/ 83 w 169"/>
              <a:gd name="T19" fmla="*/ 81 h 186"/>
              <a:gd name="T20" fmla="*/ 127 w 169"/>
              <a:gd name="T21" fmla="*/ 35 h 186"/>
              <a:gd name="T22" fmla="*/ 135 w 169"/>
              <a:gd name="T23" fmla="*/ 116 h 186"/>
              <a:gd name="T24" fmla="*/ 150 w 169"/>
              <a:gd name="T25" fmla="*/ 149 h 186"/>
              <a:gd name="T26" fmla="*/ 95 w 169"/>
              <a:gd name="T27" fmla="*/ 125 h 186"/>
              <a:gd name="T28" fmla="*/ 93 w 169"/>
              <a:gd name="T29" fmla="*/ 129 h 186"/>
              <a:gd name="T30" fmla="*/ 89 w 169"/>
              <a:gd name="T31" fmla="*/ 126 h 186"/>
              <a:gd name="T32" fmla="*/ 57 w 169"/>
              <a:gd name="T33" fmla="*/ 179 h 186"/>
              <a:gd name="T34" fmla="*/ 51 w 169"/>
              <a:gd name="T35" fmla="*/ 142 h 186"/>
              <a:gd name="T36" fmla="*/ 11 w 169"/>
              <a:gd name="T37" fmla="*/ 70 h 186"/>
              <a:gd name="T38" fmla="*/ 75 w 169"/>
              <a:gd name="T39" fmla="*/ 85 h 186"/>
              <a:gd name="T40" fmla="*/ 74 w 169"/>
              <a:gd name="T41" fmla="*/ 74 h 186"/>
              <a:gd name="T42" fmla="*/ 24 w 169"/>
              <a:gd name="T43" fmla="*/ 28 h 186"/>
              <a:gd name="T44" fmla="*/ 22 w 169"/>
              <a:gd name="T45" fmla="*/ 29 h 186"/>
              <a:gd name="T46" fmla="*/ 18 w 169"/>
              <a:gd name="T47" fmla="*/ 27 h 186"/>
              <a:gd name="T48" fmla="*/ 20 w 169"/>
              <a:gd name="T49" fmla="*/ 23 h 186"/>
              <a:gd name="T50" fmla="*/ 24 w 169"/>
              <a:gd name="T51" fmla="*/ 25 h 186"/>
              <a:gd name="T52" fmla="*/ 24 w 169"/>
              <a:gd name="T53" fmla="*/ 27 h 186"/>
              <a:gd name="T54" fmla="*/ 74 w 169"/>
              <a:gd name="T55" fmla="*/ 72 h 186"/>
              <a:gd name="T56" fmla="*/ 75 w 169"/>
              <a:gd name="T57" fmla="*/ 71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9" name="Freeform 106"/>
          <p:cNvSpPr/>
          <p:nvPr/>
        </p:nvSpPr>
        <p:spPr bwMode="auto">
          <a:xfrm>
            <a:off x="9601200" y="3788833"/>
            <a:ext cx="461433" cy="565151"/>
          </a:xfrm>
          <a:custGeom>
            <a:avLst/>
            <a:gdLst>
              <a:gd name="T0" fmla="*/ 68 w 154"/>
              <a:gd name="T1" fmla="*/ 43 h 189"/>
              <a:gd name="T2" fmla="*/ 129 w 154"/>
              <a:gd name="T3" fmla="*/ 22 h 189"/>
              <a:gd name="T4" fmla="*/ 77 w 154"/>
              <a:gd name="T5" fmla="*/ 58 h 189"/>
              <a:gd name="T6" fmla="*/ 144 w 154"/>
              <a:gd name="T7" fmla="*/ 52 h 189"/>
              <a:gd name="T8" fmla="*/ 84 w 154"/>
              <a:gd name="T9" fmla="*/ 67 h 189"/>
              <a:gd name="T10" fmla="*/ 122 w 154"/>
              <a:gd name="T11" fmla="*/ 100 h 189"/>
              <a:gd name="T12" fmla="*/ 78 w 154"/>
              <a:gd name="T13" fmla="*/ 78 h 189"/>
              <a:gd name="T14" fmla="*/ 83 w 154"/>
              <a:gd name="T15" fmla="*/ 91 h 189"/>
              <a:gd name="T16" fmla="*/ 154 w 154"/>
              <a:gd name="T17" fmla="*/ 175 h 189"/>
              <a:gd name="T18" fmla="*/ 148 w 154"/>
              <a:gd name="T19" fmla="*/ 185 h 189"/>
              <a:gd name="T20" fmla="*/ 75 w 154"/>
              <a:gd name="T21" fmla="*/ 92 h 189"/>
              <a:gd name="T22" fmla="*/ 71 w 154"/>
              <a:gd name="T23" fmla="*/ 77 h 189"/>
              <a:gd name="T24" fmla="*/ 71 w 154"/>
              <a:gd name="T25" fmla="*/ 77 h 189"/>
              <a:gd name="T26" fmla="*/ 63 w 154"/>
              <a:gd name="T27" fmla="*/ 128 h 189"/>
              <a:gd name="T28" fmla="*/ 62 w 154"/>
              <a:gd name="T29" fmla="*/ 74 h 189"/>
              <a:gd name="T30" fmla="*/ 19 w 154"/>
              <a:gd name="T31" fmla="*/ 105 h 189"/>
              <a:gd name="T32" fmla="*/ 56 w 154"/>
              <a:gd name="T33" fmla="*/ 67 h 189"/>
              <a:gd name="T34" fmla="*/ 0 w 154"/>
              <a:gd name="T35" fmla="*/ 58 h 189"/>
              <a:gd name="T36" fmla="*/ 55 w 154"/>
              <a:gd name="T37" fmla="*/ 49 h 189"/>
              <a:gd name="T38" fmla="*/ 22 w 154"/>
              <a:gd name="T39" fmla="*/ 29 h 189"/>
              <a:gd name="T40" fmla="*/ 64 w 154"/>
              <a:gd name="T41" fmla="*/ 42 h 189"/>
              <a:gd name="T42" fmla="*/ 74 w 154"/>
              <a:gd name="T43" fmla="*/ 0 h 189"/>
              <a:gd name="T44" fmla="*/ 68 w 154"/>
              <a:gd name="T45" fmla="*/ 43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0" name="Freeform 107"/>
          <p:cNvSpPr>
            <a:spLocks noEditPoints="1"/>
          </p:cNvSpPr>
          <p:nvPr/>
        </p:nvSpPr>
        <p:spPr bwMode="auto">
          <a:xfrm>
            <a:off x="10532533" y="3793067"/>
            <a:ext cx="347133" cy="594784"/>
          </a:xfrm>
          <a:custGeom>
            <a:avLst/>
            <a:gdLst>
              <a:gd name="T0" fmla="*/ 58 w 116"/>
              <a:gd name="T1" fmla="*/ 88 h 198"/>
              <a:gd name="T2" fmla="*/ 112 w 116"/>
              <a:gd name="T3" fmla="*/ 120 h 198"/>
              <a:gd name="T4" fmla="*/ 116 w 116"/>
              <a:gd name="T5" fmla="*/ 140 h 198"/>
              <a:gd name="T6" fmla="*/ 116 w 116"/>
              <a:gd name="T7" fmla="*/ 140 h 198"/>
              <a:gd name="T8" fmla="*/ 105 w 116"/>
              <a:gd name="T9" fmla="*/ 132 h 198"/>
              <a:gd name="T10" fmla="*/ 94 w 116"/>
              <a:gd name="T11" fmla="*/ 140 h 198"/>
              <a:gd name="T12" fmla="*/ 93 w 116"/>
              <a:gd name="T13" fmla="*/ 140 h 198"/>
              <a:gd name="T14" fmla="*/ 82 w 116"/>
              <a:gd name="T15" fmla="*/ 132 h 198"/>
              <a:gd name="T16" fmla="*/ 70 w 116"/>
              <a:gd name="T17" fmla="*/ 140 h 198"/>
              <a:gd name="T18" fmla="*/ 69 w 116"/>
              <a:gd name="T19" fmla="*/ 140 h 198"/>
              <a:gd name="T20" fmla="*/ 58 w 116"/>
              <a:gd name="T21" fmla="*/ 132 h 198"/>
              <a:gd name="T22" fmla="*/ 58 w 116"/>
              <a:gd name="T23" fmla="*/ 198 h 198"/>
              <a:gd name="T24" fmla="*/ 54 w 116"/>
              <a:gd name="T25" fmla="*/ 198 h 198"/>
              <a:gd name="T26" fmla="*/ 54 w 116"/>
              <a:gd name="T27" fmla="*/ 132 h 198"/>
              <a:gd name="T28" fmla="*/ 47 w 116"/>
              <a:gd name="T29" fmla="*/ 140 h 198"/>
              <a:gd name="T30" fmla="*/ 46 w 116"/>
              <a:gd name="T31" fmla="*/ 140 h 198"/>
              <a:gd name="T32" fmla="*/ 34 w 116"/>
              <a:gd name="T33" fmla="*/ 132 h 198"/>
              <a:gd name="T34" fmla="*/ 23 w 116"/>
              <a:gd name="T35" fmla="*/ 140 h 198"/>
              <a:gd name="T36" fmla="*/ 22 w 116"/>
              <a:gd name="T37" fmla="*/ 140 h 198"/>
              <a:gd name="T38" fmla="*/ 11 w 116"/>
              <a:gd name="T39" fmla="*/ 132 h 198"/>
              <a:gd name="T40" fmla="*/ 0 w 116"/>
              <a:gd name="T41" fmla="*/ 140 h 198"/>
              <a:gd name="T42" fmla="*/ 0 w 116"/>
              <a:gd name="T43" fmla="*/ 140 h 198"/>
              <a:gd name="T44" fmla="*/ 3 w 116"/>
              <a:gd name="T45" fmla="*/ 124 h 198"/>
              <a:gd name="T46" fmla="*/ 54 w 116"/>
              <a:gd name="T47" fmla="*/ 88 h 198"/>
              <a:gd name="T48" fmla="*/ 54 w 116"/>
              <a:gd name="T49" fmla="*/ 80 h 198"/>
              <a:gd name="T50" fmla="*/ 58 w 116"/>
              <a:gd name="T51" fmla="*/ 80 h 198"/>
              <a:gd name="T52" fmla="*/ 58 w 116"/>
              <a:gd name="T53" fmla="*/ 88 h 198"/>
              <a:gd name="T54" fmla="*/ 17 w 116"/>
              <a:gd name="T55" fmla="*/ 0 h 198"/>
              <a:gd name="T56" fmla="*/ 28 w 116"/>
              <a:gd name="T57" fmla="*/ 24 h 198"/>
              <a:gd name="T58" fmla="*/ 17 w 116"/>
              <a:gd name="T59" fmla="*/ 35 h 198"/>
              <a:gd name="T60" fmla="*/ 5 w 116"/>
              <a:gd name="T61" fmla="*/ 24 h 198"/>
              <a:gd name="T62" fmla="*/ 17 w 116"/>
              <a:gd name="T63" fmla="*/ 0 h 198"/>
              <a:gd name="T64" fmla="*/ 54 w 116"/>
              <a:gd name="T65" fmla="*/ 28 h 198"/>
              <a:gd name="T66" fmla="*/ 66 w 116"/>
              <a:gd name="T67" fmla="*/ 52 h 198"/>
              <a:gd name="T68" fmla="*/ 54 w 116"/>
              <a:gd name="T69" fmla="*/ 64 h 198"/>
              <a:gd name="T70" fmla="*/ 43 w 116"/>
              <a:gd name="T71" fmla="*/ 52 h 198"/>
              <a:gd name="T72" fmla="*/ 54 w 116"/>
              <a:gd name="T73" fmla="*/ 28 h 198"/>
              <a:gd name="T74" fmla="*/ 98 w 116"/>
              <a:gd name="T75" fmla="*/ 3 h 198"/>
              <a:gd name="T76" fmla="*/ 110 w 116"/>
              <a:gd name="T77" fmla="*/ 26 h 198"/>
              <a:gd name="T78" fmla="*/ 98 w 116"/>
              <a:gd name="T79" fmla="*/ 38 h 198"/>
              <a:gd name="T80" fmla="*/ 87 w 116"/>
              <a:gd name="T81" fmla="*/ 26 h 198"/>
              <a:gd name="T82" fmla="*/ 98 w 116"/>
              <a:gd name="T83" fmla="*/ 3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1" name="Freeform 108"/>
          <p:cNvSpPr>
            <a:spLocks noEditPoints="1"/>
          </p:cNvSpPr>
          <p:nvPr/>
        </p:nvSpPr>
        <p:spPr bwMode="auto">
          <a:xfrm>
            <a:off x="1102784" y="4652433"/>
            <a:ext cx="533400" cy="484717"/>
          </a:xfrm>
          <a:custGeom>
            <a:avLst/>
            <a:gdLst>
              <a:gd name="T0" fmla="*/ 142 w 178"/>
              <a:gd name="T1" fmla="*/ 94 h 162"/>
              <a:gd name="T2" fmla="*/ 40 w 178"/>
              <a:gd name="T3" fmla="*/ 94 h 162"/>
              <a:gd name="T4" fmla="*/ 23 w 178"/>
              <a:gd name="T5" fmla="*/ 78 h 162"/>
              <a:gd name="T6" fmla="*/ 23 w 178"/>
              <a:gd name="T7" fmla="*/ 77 h 162"/>
              <a:gd name="T8" fmla="*/ 0 w 178"/>
              <a:gd name="T9" fmla="*/ 53 h 162"/>
              <a:gd name="T10" fmla="*/ 30 w 178"/>
              <a:gd name="T11" fmla="*/ 28 h 162"/>
              <a:gd name="T12" fmla="*/ 42 w 178"/>
              <a:gd name="T13" fmla="*/ 30 h 162"/>
              <a:gd name="T14" fmla="*/ 42 w 178"/>
              <a:gd name="T15" fmla="*/ 29 h 162"/>
              <a:gd name="T16" fmla="*/ 73 w 178"/>
              <a:gd name="T17" fmla="*/ 0 h 162"/>
              <a:gd name="T18" fmla="*/ 102 w 178"/>
              <a:gd name="T19" fmla="*/ 20 h 162"/>
              <a:gd name="T20" fmla="*/ 129 w 178"/>
              <a:gd name="T21" fmla="*/ 5 h 162"/>
              <a:gd name="T22" fmla="*/ 158 w 178"/>
              <a:gd name="T23" fmla="*/ 26 h 162"/>
              <a:gd name="T24" fmla="*/ 178 w 178"/>
              <a:gd name="T25" fmla="*/ 57 h 162"/>
              <a:gd name="T26" fmla="*/ 142 w 178"/>
              <a:gd name="T27" fmla="*/ 94 h 162"/>
              <a:gd name="T28" fmla="*/ 87 w 178"/>
              <a:gd name="T29" fmla="*/ 97 h 162"/>
              <a:gd name="T30" fmla="*/ 77 w 178"/>
              <a:gd name="T31" fmla="*/ 134 h 162"/>
              <a:gd name="T32" fmla="*/ 99 w 178"/>
              <a:gd name="T33" fmla="*/ 134 h 162"/>
              <a:gd name="T34" fmla="*/ 95 w 178"/>
              <a:gd name="T35" fmla="*/ 149 h 162"/>
              <a:gd name="T36" fmla="*/ 92 w 178"/>
              <a:gd name="T37" fmla="*/ 149 h 162"/>
              <a:gd name="T38" fmla="*/ 92 w 178"/>
              <a:gd name="T39" fmla="*/ 162 h 162"/>
              <a:gd name="T40" fmla="*/ 100 w 178"/>
              <a:gd name="T41" fmla="*/ 149 h 162"/>
              <a:gd name="T42" fmla="*/ 97 w 178"/>
              <a:gd name="T43" fmla="*/ 149 h 162"/>
              <a:gd name="T44" fmla="*/ 106 w 178"/>
              <a:gd name="T45" fmla="*/ 129 h 162"/>
              <a:gd name="T46" fmla="*/ 84 w 178"/>
              <a:gd name="T47" fmla="*/ 129 h 162"/>
              <a:gd name="T48" fmla="*/ 92 w 178"/>
              <a:gd name="T49" fmla="*/ 97 h 162"/>
              <a:gd name="T50" fmla="*/ 87 w 178"/>
              <a:gd name="T51" fmla="*/ 97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2" name="Freeform 109"/>
          <p:cNvSpPr>
            <a:spLocks noEditPoints="1"/>
          </p:cNvSpPr>
          <p:nvPr/>
        </p:nvSpPr>
        <p:spPr bwMode="auto">
          <a:xfrm>
            <a:off x="2012951" y="4652433"/>
            <a:ext cx="438149" cy="436033"/>
          </a:xfrm>
          <a:custGeom>
            <a:avLst/>
            <a:gdLst>
              <a:gd name="T0" fmla="*/ 73 w 146"/>
              <a:gd name="T1" fmla="*/ 0 h 146"/>
              <a:gd name="T2" fmla="*/ 0 w 146"/>
              <a:gd name="T3" fmla="*/ 73 h 146"/>
              <a:gd name="T4" fmla="*/ 73 w 146"/>
              <a:gd name="T5" fmla="*/ 146 h 146"/>
              <a:gd name="T6" fmla="*/ 146 w 146"/>
              <a:gd name="T7" fmla="*/ 73 h 146"/>
              <a:gd name="T8" fmla="*/ 73 w 146"/>
              <a:gd name="T9" fmla="*/ 0 h 146"/>
              <a:gd name="T10" fmla="*/ 104 w 146"/>
              <a:gd name="T11" fmla="*/ 119 h 146"/>
              <a:gd name="T12" fmla="*/ 73 w 146"/>
              <a:gd name="T13" fmla="*/ 100 h 146"/>
              <a:gd name="T14" fmla="*/ 42 w 146"/>
              <a:gd name="T15" fmla="*/ 119 h 146"/>
              <a:gd name="T16" fmla="*/ 50 w 146"/>
              <a:gd name="T17" fmla="*/ 83 h 146"/>
              <a:gd name="T18" fmla="*/ 22 w 146"/>
              <a:gd name="T19" fmla="*/ 59 h 146"/>
              <a:gd name="T20" fmla="*/ 59 w 146"/>
              <a:gd name="T21" fmla="*/ 56 h 146"/>
              <a:gd name="T22" fmla="*/ 73 w 146"/>
              <a:gd name="T23" fmla="*/ 22 h 146"/>
              <a:gd name="T24" fmla="*/ 87 w 146"/>
              <a:gd name="T25" fmla="*/ 56 h 146"/>
              <a:gd name="T26" fmla="*/ 124 w 146"/>
              <a:gd name="T27" fmla="*/ 59 h 146"/>
              <a:gd name="T28" fmla="*/ 96 w 146"/>
              <a:gd name="T29" fmla="*/ 83 h 146"/>
              <a:gd name="T30" fmla="*/ 104 w 146"/>
              <a:gd name="T31" fmla="*/ 119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3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41 w 144"/>
              <a:gd name="T11" fmla="*/ 109 h 144"/>
              <a:gd name="T12" fmla="*/ 35 w 144"/>
              <a:gd name="T13" fmla="*/ 103 h 144"/>
              <a:gd name="T14" fmla="*/ 37 w 144"/>
              <a:gd name="T15" fmla="*/ 79 h 144"/>
              <a:gd name="T16" fmla="*/ 65 w 144"/>
              <a:gd name="T17" fmla="*/ 107 h 144"/>
              <a:gd name="T18" fmla="*/ 41 w 144"/>
              <a:gd name="T19" fmla="*/ 109 h 144"/>
              <a:gd name="T20" fmla="*/ 78 w 144"/>
              <a:gd name="T21" fmla="*/ 105 h 144"/>
              <a:gd name="T22" fmla="*/ 39 w 144"/>
              <a:gd name="T23" fmla="*/ 65 h 144"/>
              <a:gd name="T24" fmla="*/ 40 w 144"/>
              <a:gd name="T25" fmla="*/ 51 h 144"/>
              <a:gd name="T26" fmla="*/ 92 w 144"/>
              <a:gd name="T27" fmla="*/ 104 h 144"/>
              <a:gd name="T28" fmla="*/ 78 w 144"/>
              <a:gd name="T29" fmla="*/ 105 h 144"/>
              <a:gd name="T30" fmla="*/ 106 w 144"/>
              <a:gd name="T31" fmla="*/ 103 h 144"/>
              <a:gd name="T32" fmla="*/ 41 w 144"/>
              <a:gd name="T33" fmla="*/ 38 h 144"/>
              <a:gd name="T34" fmla="*/ 43 w 144"/>
              <a:gd name="T35" fmla="*/ 24 h 144"/>
              <a:gd name="T36" fmla="*/ 120 w 144"/>
              <a:gd name="T37" fmla="*/ 101 h 144"/>
              <a:gd name="T38" fmla="*/ 106 w 144"/>
              <a:gd name="T39" fmla="*/ 10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4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0 w 144"/>
              <a:gd name="T11" fmla="*/ 91 h 144"/>
              <a:gd name="T12" fmla="*/ 108 w 144"/>
              <a:gd name="T13" fmla="*/ 93 h 144"/>
              <a:gd name="T14" fmla="*/ 84 w 144"/>
              <a:gd name="T15" fmla="*/ 93 h 144"/>
              <a:gd name="T16" fmla="*/ 84 w 144"/>
              <a:gd name="T17" fmla="*/ 100 h 144"/>
              <a:gd name="T18" fmla="*/ 101 w 144"/>
              <a:gd name="T19" fmla="*/ 100 h 144"/>
              <a:gd name="T20" fmla="*/ 103 w 144"/>
              <a:gd name="T21" fmla="*/ 102 h 144"/>
              <a:gd name="T22" fmla="*/ 103 w 144"/>
              <a:gd name="T23" fmla="*/ 108 h 144"/>
              <a:gd name="T24" fmla="*/ 101 w 144"/>
              <a:gd name="T25" fmla="*/ 110 h 144"/>
              <a:gd name="T26" fmla="*/ 43 w 144"/>
              <a:gd name="T27" fmla="*/ 110 h 144"/>
              <a:gd name="T28" fmla="*/ 41 w 144"/>
              <a:gd name="T29" fmla="*/ 108 h 144"/>
              <a:gd name="T30" fmla="*/ 41 w 144"/>
              <a:gd name="T31" fmla="*/ 102 h 144"/>
              <a:gd name="T32" fmla="*/ 43 w 144"/>
              <a:gd name="T33" fmla="*/ 100 h 144"/>
              <a:gd name="T34" fmla="*/ 60 w 144"/>
              <a:gd name="T35" fmla="*/ 100 h 144"/>
              <a:gd name="T36" fmla="*/ 60 w 144"/>
              <a:gd name="T37" fmla="*/ 93 h 144"/>
              <a:gd name="T38" fmla="*/ 36 w 144"/>
              <a:gd name="T39" fmla="*/ 93 h 144"/>
              <a:gd name="T40" fmla="*/ 34 w 144"/>
              <a:gd name="T41" fmla="*/ 91 h 144"/>
              <a:gd name="T42" fmla="*/ 34 w 144"/>
              <a:gd name="T43" fmla="*/ 37 h 144"/>
              <a:gd name="T44" fmla="*/ 36 w 144"/>
              <a:gd name="T45" fmla="*/ 35 h 144"/>
              <a:gd name="T46" fmla="*/ 108 w 144"/>
              <a:gd name="T47" fmla="*/ 35 h 144"/>
              <a:gd name="T48" fmla="*/ 110 w 144"/>
              <a:gd name="T49" fmla="*/ 37 h 144"/>
              <a:gd name="T50" fmla="*/ 110 w 144"/>
              <a:gd name="T51" fmla="*/ 9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5" name="Freeform 112"/>
          <p:cNvSpPr/>
          <p:nvPr/>
        </p:nvSpPr>
        <p:spPr bwMode="auto">
          <a:xfrm>
            <a:off x="3850217" y="4792133"/>
            <a:ext cx="167216" cy="107951"/>
          </a:xfrm>
          <a:custGeom>
            <a:avLst/>
            <a:gdLst>
              <a:gd name="T0" fmla="*/ 54 w 56"/>
              <a:gd name="T1" fmla="*/ 0 h 36"/>
              <a:gd name="T2" fmla="*/ 2 w 56"/>
              <a:gd name="T3" fmla="*/ 0 h 36"/>
              <a:gd name="T4" fmla="*/ 0 w 56"/>
              <a:gd name="T5" fmla="*/ 2 h 36"/>
              <a:gd name="T6" fmla="*/ 0 w 56"/>
              <a:gd name="T7" fmla="*/ 34 h 36"/>
              <a:gd name="T8" fmla="*/ 2 w 56"/>
              <a:gd name="T9" fmla="*/ 36 h 36"/>
              <a:gd name="T10" fmla="*/ 54 w 56"/>
              <a:gd name="T11" fmla="*/ 36 h 36"/>
              <a:gd name="T12" fmla="*/ 56 w 56"/>
              <a:gd name="T13" fmla="*/ 34 h 36"/>
              <a:gd name="T14" fmla="*/ 56 w 56"/>
              <a:gd name="T15" fmla="*/ 2 h 36"/>
              <a:gd name="T16" fmla="*/ 54 w 56"/>
              <a:gd name="T1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6" name="Freeform 113"/>
          <p:cNvSpPr>
            <a:spLocks noEditPoints="1"/>
          </p:cNvSpPr>
          <p:nvPr/>
        </p:nvSpPr>
        <p:spPr bwMode="auto">
          <a:xfrm>
            <a:off x="4546600" y="4654551"/>
            <a:ext cx="429684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00 w 144"/>
              <a:gd name="T11" fmla="*/ 99 h 144"/>
              <a:gd name="T12" fmla="*/ 58 w 144"/>
              <a:gd name="T13" fmla="*/ 123 h 144"/>
              <a:gd name="T14" fmla="*/ 68 w 144"/>
              <a:gd name="T15" fmla="*/ 104 h 144"/>
              <a:gd name="T16" fmla="*/ 20 w 144"/>
              <a:gd name="T17" fmla="*/ 69 h 144"/>
              <a:gd name="T18" fmla="*/ 72 w 144"/>
              <a:gd name="T19" fmla="*/ 35 h 144"/>
              <a:gd name="T20" fmla="*/ 125 w 144"/>
              <a:gd name="T21" fmla="*/ 69 h 144"/>
              <a:gd name="T22" fmla="*/ 100 w 144"/>
              <a:gd name="T23" fmla="*/ 9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7" name="Freeform 114"/>
          <p:cNvSpPr/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6 w 144"/>
              <a:gd name="T5" fmla="*/ 101 h 144"/>
              <a:gd name="T6" fmla="*/ 45 w 144"/>
              <a:gd name="T7" fmla="*/ 40 h 144"/>
              <a:gd name="T8" fmla="*/ 63 w 144"/>
              <a:gd name="T9" fmla="*/ 52 h 144"/>
              <a:gd name="T10" fmla="*/ 56 w 144"/>
              <a:gd name="T11" fmla="*/ 57 h 144"/>
              <a:gd name="T12" fmla="*/ 28 w 144"/>
              <a:gd name="T13" fmla="*/ 102 h 144"/>
              <a:gd name="T14" fmla="*/ 26 w 144"/>
              <a:gd name="T15" fmla="*/ 112 h 144"/>
              <a:gd name="T16" fmla="*/ 31 w 144"/>
              <a:gd name="T17" fmla="*/ 119 h 144"/>
              <a:gd name="T18" fmla="*/ 40 w 144"/>
              <a:gd name="T19" fmla="*/ 120 h 144"/>
              <a:gd name="T20" fmla="*/ 47 w 144"/>
              <a:gd name="T21" fmla="*/ 115 h 144"/>
              <a:gd name="T22" fmla="*/ 65 w 144"/>
              <a:gd name="T23" fmla="*/ 86 h 144"/>
              <a:gd name="T24" fmla="*/ 64 w 144"/>
              <a:gd name="T25" fmla="*/ 81 h 144"/>
              <a:gd name="T26" fmla="*/ 59 w 144"/>
              <a:gd name="T27" fmla="*/ 82 h 144"/>
              <a:gd name="T28" fmla="*/ 41 w 144"/>
              <a:gd name="T29" fmla="*/ 111 h 144"/>
              <a:gd name="T30" fmla="*/ 38 w 144"/>
              <a:gd name="T31" fmla="*/ 114 h 144"/>
              <a:gd name="T32" fmla="*/ 35 w 144"/>
              <a:gd name="T33" fmla="*/ 113 h 144"/>
              <a:gd name="T34" fmla="*/ 33 w 144"/>
              <a:gd name="T35" fmla="*/ 110 h 144"/>
              <a:gd name="T36" fmla="*/ 34 w 144"/>
              <a:gd name="T37" fmla="*/ 106 h 144"/>
              <a:gd name="T38" fmla="*/ 62 w 144"/>
              <a:gd name="T39" fmla="*/ 61 h 144"/>
              <a:gd name="T40" fmla="*/ 71 w 144"/>
              <a:gd name="T41" fmla="*/ 57 h 144"/>
              <a:gd name="T42" fmla="*/ 113 w 144"/>
              <a:gd name="T43" fmla="*/ 83 h 144"/>
              <a:gd name="T44" fmla="*/ 75 w 144"/>
              <a:gd name="T45" fmla="*/ 144 h 144"/>
              <a:gd name="T46" fmla="*/ 144 w 144"/>
              <a:gd name="T47" fmla="*/ 72 h 144"/>
              <a:gd name="T48" fmla="*/ 72 w 144"/>
              <a:gd name="T49" fmla="*/ 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8" name="Freeform 115"/>
          <p:cNvSpPr/>
          <p:nvPr/>
        </p:nvSpPr>
        <p:spPr bwMode="auto">
          <a:xfrm>
            <a:off x="6320367" y="4754033"/>
            <a:ext cx="50800" cy="52917"/>
          </a:xfrm>
          <a:custGeom>
            <a:avLst/>
            <a:gdLst>
              <a:gd name="T0" fmla="*/ 3 w 17"/>
              <a:gd name="T1" fmla="*/ 3 h 18"/>
              <a:gd name="T2" fmla="*/ 3 w 17"/>
              <a:gd name="T3" fmla="*/ 15 h 18"/>
              <a:gd name="T4" fmla="*/ 14 w 17"/>
              <a:gd name="T5" fmla="*/ 15 h 18"/>
              <a:gd name="T6" fmla="*/ 14 w 17"/>
              <a:gd name="T7" fmla="*/ 3 h 18"/>
              <a:gd name="T8" fmla="*/ 3 w 17"/>
              <a:gd name="T9" fmla="*/ 3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89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77 w 144"/>
              <a:gd name="T11" fmla="*/ 124 h 144"/>
              <a:gd name="T12" fmla="*/ 29 w 144"/>
              <a:gd name="T13" fmla="*/ 76 h 144"/>
              <a:gd name="T14" fmla="*/ 29 w 144"/>
              <a:gd name="T15" fmla="*/ 47 h 144"/>
              <a:gd name="T16" fmla="*/ 46 w 144"/>
              <a:gd name="T17" fmla="*/ 30 h 144"/>
              <a:gd name="T18" fmla="*/ 74 w 144"/>
              <a:gd name="T19" fmla="*/ 30 h 144"/>
              <a:gd name="T20" fmla="*/ 123 w 144"/>
              <a:gd name="T21" fmla="*/ 79 h 144"/>
              <a:gd name="T22" fmla="*/ 77 w 144"/>
              <a:gd name="T23" fmla="*/ 12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0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0 w 144"/>
              <a:gd name="T11" fmla="*/ 76 h 144"/>
              <a:gd name="T12" fmla="*/ 105 w 144"/>
              <a:gd name="T13" fmla="*/ 91 h 144"/>
              <a:gd name="T14" fmla="*/ 109 w 144"/>
              <a:gd name="T15" fmla="*/ 104 h 144"/>
              <a:gd name="T16" fmla="*/ 91 w 144"/>
              <a:gd name="T17" fmla="*/ 117 h 144"/>
              <a:gd name="T18" fmla="*/ 80 w 144"/>
              <a:gd name="T19" fmla="*/ 110 h 144"/>
              <a:gd name="T20" fmla="*/ 72 w 144"/>
              <a:gd name="T21" fmla="*/ 111 h 144"/>
              <a:gd name="T22" fmla="*/ 64 w 144"/>
              <a:gd name="T23" fmla="*/ 110 h 144"/>
              <a:gd name="T24" fmla="*/ 53 w 144"/>
              <a:gd name="T25" fmla="*/ 117 h 144"/>
              <a:gd name="T26" fmla="*/ 35 w 144"/>
              <a:gd name="T27" fmla="*/ 104 h 144"/>
              <a:gd name="T28" fmla="*/ 39 w 144"/>
              <a:gd name="T29" fmla="*/ 91 h 144"/>
              <a:gd name="T30" fmla="*/ 34 w 144"/>
              <a:gd name="T31" fmla="*/ 76 h 144"/>
              <a:gd name="T32" fmla="*/ 23 w 144"/>
              <a:gd name="T33" fmla="*/ 68 h 144"/>
              <a:gd name="T34" fmla="*/ 30 w 144"/>
              <a:gd name="T35" fmla="*/ 46 h 144"/>
              <a:gd name="T36" fmla="*/ 43 w 144"/>
              <a:gd name="T37" fmla="*/ 46 h 144"/>
              <a:gd name="T38" fmla="*/ 56 w 144"/>
              <a:gd name="T39" fmla="*/ 37 h 144"/>
              <a:gd name="T40" fmla="*/ 60 w 144"/>
              <a:gd name="T41" fmla="*/ 24 h 144"/>
              <a:gd name="T42" fmla="*/ 84 w 144"/>
              <a:gd name="T43" fmla="*/ 24 h 144"/>
              <a:gd name="T44" fmla="*/ 88 w 144"/>
              <a:gd name="T45" fmla="*/ 37 h 144"/>
              <a:gd name="T46" fmla="*/ 101 w 144"/>
              <a:gd name="T47" fmla="*/ 46 h 144"/>
              <a:gd name="T48" fmla="*/ 114 w 144"/>
              <a:gd name="T49" fmla="*/ 46 h 144"/>
              <a:gd name="T50" fmla="*/ 121 w 144"/>
              <a:gd name="T51" fmla="*/ 68 h 144"/>
              <a:gd name="T52" fmla="*/ 110 w 144"/>
              <a:gd name="T53" fmla="*/ 7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1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4 w 144"/>
              <a:gd name="T11" fmla="*/ 102 h 144"/>
              <a:gd name="T12" fmla="*/ 96 w 144"/>
              <a:gd name="T13" fmla="*/ 105 h 144"/>
              <a:gd name="T14" fmla="*/ 88 w 144"/>
              <a:gd name="T15" fmla="*/ 121 h 144"/>
              <a:gd name="T16" fmla="*/ 72 w 144"/>
              <a:gd name="T17" fmla="*/ 113 h 144"/>
              <a:gd name="T18" fmla="*/ 56 w 144"/>
              <a:gd name="T19" fmla="*/ 121 h 144"/>
              <a:gd name="T20" fmla="*/ 48 w 144"/>
              <a:gd name="T21" fmla="*/ 105 h 144"/>
              <a:gd name="T22" fmla="*/ 30 w 144"/>
              <a:gd name="T23" fmla="*/ 102 h 144"/>
              <a:gd name="T24" fmla="*/ 33 w 144"/>
              <a:gd name="T25" fmla="*/ 85 h 144"/>
              <a:gd name="T26" fmla="*/ 20 w 144"/>
              <a:gd name="T27" fmla="*/ 72 h 144"/>
              <a:gd name="T28" fmla="*/ 33 w 144"/>
              <a:gd name="T29" fmla="*/ 59 h 144"/>
              <a:gd name="T30" fmla="*/ 30 w 144"/>
              <a:gd name="T31" fmla="*/ 42 h 144"/>
              <a:gd name="T32" fmla="*/ 48 w 144"/>
              <a:gd name="T33" fmla="*/ 39 h 144"/>
              <a:gd name="T34" fmla="*/ 56 w 144"/>
              <a:gd name="T35" fmla="*/ 23 h 144"/>
              <a:gd name="T36" fmla="*/ 72 w 144"/>
              <a:gd name="T37" fmla="*/ 31 h 144"/>
              <a:gd name="T38" fmla="*/ 88 w 144"/>
              <a:gd name="T39" fmla="*/ 23 h 144"/>
              <a:gd name="T40" fmla="*/ 96 w 144"/>
              <a:gd name="T41" fmla="*/ 39 h 144"/>
              <a:gd name="T42" fmla="*/ 114 w 144"/>
              <a:gd name="T43" fmla="*/ 42 h 144"/>
              <a:gd name="T44" fmla="*/ 111 w 144"/>
              <a:gd name="T45" fmla="*/ 59 h 144"/>
              <a:gd name="T46" fmla="*/ 124 w 144"/>
              <a:gd name="T47" fmla="*/ 72 h 144"/>
              <a:gd name="T48" fmla="*/ 111 w 144"/>
              <a:gd name="T49" fmla="*/ 85 h 144"/>
              <a:gd name="T50" fmla="*/ 114 w 144"/>
              <a:gd name="T51" fmla="*/ 10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2" name="Freeform 119"/>
          <p:cNvSpPr/>
          <p:nvPr/>
        </p:nvSpPr>
        <p:spPr bwMode="auto">
          <a:xfrm>
            <a:off x="8030633" y="4749800"/>
            <a:ext cx="169333" cy="135467"/>
          </a:xfrm>
          <a:custGeom>
            <a:avLst/>
            <a:gdLst>
              <a:gd name="T0" fmla="*/ 29 w 57"/>
              <a:gd name="T1" fmla="*/ 2 h 45"/>
              <a:gd name="T2" fmla="*/ 3 w 57"/>
              <a:gd name="T3" fmla="*/ 36 h 45"/>
              <a:gd name="T4" fmla="*/ 5 w 57"/>
              <a:gd name="T5" fmla="*/ 45 h 45"/>
              <a:gd name="T6" fmla="*/ 35 w 57"/>
              <a:gd name="T7" fmla="*/ 9 h 45"/>
              <a:gd name="T8" fmla="*/ 57 w 57"/>
              <a:gd name="T9" fmla="*/ 14 h 45"/>
              <a:gd name="T10" fmla="*/ 29 w 57"/>
              <a:gd name="T11" fmla="*/ 2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3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4 w 144"/>
              <a:gd name="T11" fmla="*/ 102 h 144"/>
              <a:gd name="T12" fmla="*/ 30 w 144"/>
              <a:gd name="T13" fmla="*/ 102 h 144"/>
              <a:gd name="T14" fmla="*/ 30 w 144"/>
              <a:gd name="T15" fmla="*/ 62 h 144"/>
              <a:gd name="T16" fmla="*/ 59 w 144"/>
              <a:gd name="T17" fmla="*/ 82 h 144"/>
              <a:gd name="T18" fmla="*/ 72 w 144"/>
              <a:gd name="T19" fmla="*/ 86 h 144"/>
              <a:gd name="T20" fmla="*/ 85 w 144"/>
              <a:gd name="T21" fmla="*/ 82 h 144"/>
              <a:gd name="T22" fmla="*/ 114 w 144"/>
              <a:gd name="T23" fmla="*/ 62 h 144"/>
              <a:gd name="T24" fmla="*/ 114 w 144"/>
              <a:gd name="T25" fmla="*/ 102 h 144"/>
              <a:gd name="T26" fmla="*/ 114 w 144"/>
              <a:gd name="T27" fmla="*/ 50 h 144"/>
              <a:gd name="T28" fmla="*/ 79 w 144"/>
              <a:gd name="T29" fmla="*/ 74 h 144"/>
              <a:gd name="T30" fmla="*/ 72 w 144"/>
              <a:gd name="T31" fmla="*/ 76 h 144"/>
              <a:gd name="T32" fmla="*/ 65 w 144"/>
              <a:gd name="T33" fmla="*/ 74 h 144"/>
              <a:gd name="T34" fmla="*/ 30 w 144"/>
              <a:gd name="T35" fmla="*/ 50 h 144"/>
              <a:gd name="T36" fmla="*/ 30 w 144"/>
              <a:gd name="T37" fmla="*/ 42 h 144"/>
              <a:gd name="T38" fmla="*/ 114 w 144"/>
              <a:gd name="T39" fmla="*/ 42 h 144"/>
              <a:gd name="T40" fmla="*/ 114 w 144"/>
              <a:gd name="T41" fmla="*/ 5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4" name="Freeform 121"/>
          <p:cNvSpPr>
            <a:spLocks noEditPoints="1"/>
          </p:cNvSpPr>
          <p:nvPr/>
        </p:nvSpPr>
        <p:spPr bwMode="auto">
          <a:xfrm>
            <a:off x="9652000" y="4631267"/>
            <a:ext cx="429684" cy="431800"/>
          </a:xfrm>
          <a:custGeom>
            <a:avLst/>
            <a:gdLst>
              <a:gd name="T0" fmla="*/ 87 w 144"/>
              <a:gd name="T1" fmla="*/ 100 h 144"/>
              <a:gd name="T2" fmla="*/ 62 w 144"/>
              <a:gd name="T3" fmla="*/ 75 h 144"/>
              <a:gd name="T4" fmla="*/ 119 w 144"/>
              <a:gd name="T5" fmla="*/ 18 h 144"/>
              <a:gd name="T6" fmla="*/ 72 w 144"/>
              <a:gd name="T7" fmla="*/ 0 h 144"/>
              <a:gd name="T8" fmla="*/ 0 w 144"/>
              <a:gd name="T9" fmla="*/ 72 h 144"/>
              <a:gd name="T10" fmla="*/ 72 w 144"/>
              <a:gd name="T11" fmla="*/ 144 h 144"/>
              <a:gd name="T12" fmla="*/ 144 w 144"/>
              <a:gd name="T13" fmla="*/ 72 h 144"/>
              <a:gd name="T14" fmla="*/ 139 w 144"/>
              <a:gd name="T15" fmla="*/ 47 h 144"/>
              <a:gd name="T16" fmla="*/ 87 w 144"/>
              <a:gd name="T17" fmla="*/ 100 h 144"/>
              <a:gd name="T18" fmla="*/ 48 w 144"/>
              <a:gd name="T19" fmla="*/ 113 h 144"/>
              <a:gd name="T20" fmla="*/ 57 w 144"/>
              <a:gd name="T21" fmla="*/ 79 h 144"/>
              <a:gd name="T22" fmla="*/ 82 w 144"/>
              <a:gd name="T23" fmla="*/ 104 h 144"/>
              <a:gd name="T24" fmla="*/ 48 w 144"/>
              <a:gd name="T25" fmla="*/ 113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5" name="Freeform 122"/>
          <p:cNvSpPr/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70 w 144"/>
              <a:gd name="T1" fmla="*/ 109 h 144"/>
              <a:gd name="T2" fmla="*/ 70 w 144"/>
              <a:gd name="T3" fmla="*/ 109 h 144"/>
              <a:gd name="T4" fmla="*/ 28 w 144"/>
              <a:gd name="T5" fmla="*/ 67 h 144"/>
              <a:gd name="T6" fmla="*/ 47 w 144"/>
              <a:gd name="T7" fmla="*/ 48 h 144"/>
              <a:gd name="T8" fmla="*/ 70 w 144"/>
              <a:gd name="T9" fmla="*/ 71 h 144"/>
              <a:gd name="T10" fmla="*/ 121 w 144"/>
              <a:gd name="T11" fmla="*/ 20 h 144"/>
              <a:gd name="T12" fmla="*/ 72 w 144"/>
              <a:gd name="T13" fmla="*/ 0 h 144"/>
              <a:gd name="T14" fmla="*/ 0 w 144"/>
              <a:gd name="T15" fmla="*/ 72 h 144"/>
              <a:gd name="T16" fmla="*/ 72 w 144"/>
              <a:gd name="T17" fmla="*/ 144 h 144"/>
              <a:gd name="T18" fmla="*/ 144 w 144"/>
              <a:gd name="T19" fmla="*/ 72 h 144"/>
              <a:gd name="T20" fmla="*/ 137 w 144"/>
              <a:gd name="T21" fmla="*/ 42 h 144"/>
              <a:gd name="T22" fmla="*/ 70 w 144"/>
              <a:gd name="T23" fmla="*/ 10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6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92 w 144"/>
              <a:gd name="T11" fmla="*/ 114 h 144"/>
              <a:gd name="T12" fmla="*/ 63 w 144"/>
              <a:gd name="T13" fmla="*/ 89 h 144"/>
              <a:gd name="T14" fmla="*/ 43 w 144"/>
              <a:gd name="T15" fmla="*/ 89 h 144"/>
              <a:gd name="T16" fmla="*/ 43 w 144"/>
              <a:gd name="T17" fmla="*/ 55 h 144"/>
              <a:gd name="T18" fmla="*/ 63 w 144"/>
              <a:gd name="T19" fmla="*/ 55 h 144"/>
              <a:gd name="T20" fmla="*/ 92 w 144"/>
              <a:gd name="T21" fmla="*/ 30 h 144"/>
              <a:gd name="T22" fmla="*/ 92 w 144"/>
              <a:gd name="T23" fmla="*/ 11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7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66 w 144"/>
              <a:gd name="T11" fmla="*/ 65 h 144"/>
              <a:gd name="T12" fmla="*/ 63 w 144"/>
              <a:gd name="T13" fmla="*/ 74 h 144"/>
              <a:gd name="T14" fmla="*/ 63 w 144"/>
              <a:gd name="T15" fmla="*/ 121 h 144"/>
              <a:gd name="T16" fmla="*/ 58 w 144"/>
              <a:gd name="T17" fmla="*/ 127 h 144"/>
              <a:gd name="T18" fmla="*/ 53 w 144"/>
              <a:gd name="T19" fmla="*/ 121 h 144"/>
              <a:gd name="T20" fmla="*/ 53 w 144"/>
              <a:gd name="T21" fmla="*/ 74 h 144"/>
              <a:gd name="T22" fmla="*/ 49 w 144"/>
              <a:gd name="T23" fmla="*/ 65 h 144"/>
              <a:gd name="T24" fmla="*/ 49 w 144"/>
              <a:gd name="T25" fmla="*/ 65 h 144"/>
              <a:gd name="T26" fmla="*/ 44 w 144"/>
              <a:gd name="T27" fmla="*/ 53 h 144"/>
              <a:gd name="T28" fmla="*/ 46 w 144"/>
              <a:gd name="T29" fmla="*/ 26 h 144"/>
              <a:gd name="T30" fmla="*/ 51 w 144"/>
              <a:gd name="T31" fmla="*/ 26 h 144"/>
              <a:gd name="T32" fmla="*/ 51 w 144"/>
              <a:gd name="T33" fmla="*/ 49 h 144"/>
              <a:gd name="T34" fmla="*/ 53 w 144"/>
              <a:gd name="T35" fmla="*/ 51 h 144"/>
              <a:gd name="T36" fmla="*/ 55 w 144"/>
              <a:gd name="T37" fmla="*/ 49 h 144"/>
              <a:gd name="T38" fmla="*/ 55 w 144"/>
              <a:gd name="T39" fmla="*/ 26 h 144"/>
              <a:gd name="T40" fmla="*/ 61 w 144"/>
              <a:gd name="T41" fmla="*/ 26 h 144"/>
              <a:gd name="T42" fmla="*/ 61 w 144"/>
              <a:gd name="T43" fmla="*/ 49 h 144"/>
              <a:gd name="T44" fmla="*/ 63 w 144"/>
              <a:gd name="T45" fmla="*/ 51 h 144"/>
              <a:gd name="T46" fmla="*/ 65 w 144"/>
              <a:gd name="T47" fmla="*/ 49 h 144"/>
              <a:gd name="T48" fmla="*/ 65 w 144"/>
              <a:gd name="T49" fmla="*/ 26 h 144"/>
              <a:gd name="T50" fmla="*/ 71 w 144"/>
              <a:gd name="T51" fmla="*/ 26 h 144"/>
              <a:gd name="T52" fmla="*/ 72 w 144"/>
              <a:gd name="T53" fmla="*/ 53 h 144"/>
              <a:gd name="T54" fmla="*/ 66 w 144"/>
              <a:gd name="T55" fmla="*/ 65 h 144"/>
              <a:gd name="T56" fmla="*/ 85 w 144"/>
              <a:gd name="T57" fmla="*/ 127 h 144"/>
              <a:gd name="T58" fmla="*/ 70 w 144"/>
              <a:gd name="T59" fmla="*/ 106 h 144"/>
              <a:gd name="T60" fmla="*/ 77 w 144"/>
              <a:gd name="T61" fmla="*/ 88 h 144"/>
              <a:gd name="T62" fmla="*/ 80 w 144"/>
              <a:gd name="T63" fmla="*/ 76 h 144"/>
              <a:gd name="T64" fmla="*/ 80 w 144"/>
              <a:gd name="T65" fmla="*/ 30 h 144"/>
              <a:gd name="T66" fmla="*/ 85 w 144"/>
              <a:gd name="T67" fmla="*/ 24 h 144"/>
              <a:gd name="T68" fmla="*/ 90 w 144"/>
              <a:gd name="T69" fmla="*/ 30 h 144"/>
              <a:gd name="T70" fmla="*/ 90 w 144"/>
              <a:gd name="T71" fmla="*/ 76 h 144"/>
              <a:gd name="T72" fmla="*/ 93 w 144"/>
              <a:gd name="T73" fmla="*/ 88 h 144"/>
              <a:gd name="T74" fmla="*/ 100 w 144"/>
              <a:gd name="T75" fmla="*/ 106 h 144"/>
              <a:gd name="T76" fmla="*/ 85 w 144"/>
              <a:gd name="T77" fmla="*/ 12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8" name="Oval 125"/>
          <p:cNvSpPr>
            <a:spLocks noChangeArrowheads="1"/>
          </p:cNvSpPr>
          <p:nvPr/>
        </p:nvSpPr>
        <p:spPr bwMode="auto">
          <a:xfrm>
            <a:off x="3043767" y="5562600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99" name="Freeform 126"/>
          <p:cNvSpPr>
            <a:spLocks noEditPoints="1"/>
          </p:cNvSpPr>
          <p:nvPr/>
        </p:nvSpPr>
        <p:spPr bwMode="auto">
          <a:xfrm>
            <a:off x="2956984" y="5397500"/>
            <a:ext cx="300567" cy="431800"/>
          </a:xfrm>
          <a:custGeom>
            <a:avLst/>
            <a:gdLst>
              <a:gd name="T0" fmla="*/ 80 w 100"/>
              <a:gd name="T1" fmla="*/ 41 h 144"/>
              <a:gd name="T2" fmla="*/ 80 w 100"/>
              <a:gd name="T3" fmla="*/ 36 h 144"/>
              <a:gd name="T4" fmla="*/ 72 w 100"/>
              <a:gd name="T5" fmla="*/ 10 h 144"/>
              <a:gd name="T6" fmla="*/ 50 w 100"/>
              <a:gd name="T7" fmla="*/ 0 h 144"/>
              <a:gd name="T8" fmla="*/ 28 w 100"/>
              <a:gd name="T9" fmla="*/ 10 h 144"/>
              <a:gd name="T10" fmla="*/ 20 w 100"/>
              <a:gd name="T11" fmla="*/ 36 h 144"/>
              <a:gd name="T12" fmla="*/ 20 w 100"/>
              <a:gd name="T13" fmla="*/ 41 h 144"/>
              <a:gd name="T14" fmla="*/ 0 w 100"/>
              <a:gd name="T15" fmla="*/ 41 h 144"/>
              <a:gd name="T16" fmla="*/ 0 w 100"/>
              <a:gd name="T17" fmla="*/ 144 h 144"/>
              <a:gd name="T18" fmla="*/ 100 w 100"/>
              <a:gd name="T19" fmla="*/ 144 h 144"/>
              <a:gd name="T20" fmla="*/ 100 w 100"/>
              <a:gd name="T21" fmla="*/ 41 h 144"/>
              <a:gd name="T22" fmla="*/ 80 w 100"/>
              <a:gd name="T23" fmla="*/ 41 h 144"/>
              <a:gd name="T24" fmla="*/ 35 w 100"/>
              <a:gd name="T25" fmla="*/ 101 h 144"/>
              <a:gd name="T26" fmla="*/ 21 w 100"/>
              <a:gd name="T27" fmla="*/ 67 h 144"/>
              <a:gd name="T28" fmla="*/ 30 w 100"/>
              <a:gd name="T29" fmla="*/ 51 h 144"/>
              <a:gd name="T30" fmla="*/ 47 w 100"/>
              <a:gd name="T31" fmla="*/ 56 h 144"/>
              <a:gd name="T32" fmla="*/ 62 w 100"/>
              <a:gd name="T33" fmla="*/ 90 h 144"/>
              <a:gd name="T34" fmla="*/ 35 w 100"/>
              <a:gd name="T35" fmla="*/ 101 h 144"/>
              <a:gd name="T36" fmla="*/ 70 w 100"/>
              <a:gd name="T37" fmla="*/ 41 h 144"/>
              <a:gd name="T38" fmla="*/ 30 w 100"/>
              <a:gd name="T39" fmla="*/ 41 h 144"/>
              <a:gd name="T40" fmla="*/ 30 w 100"/>
              <a:gd name="T41" fmla="*/ 36 h 144"/>
              <a:gd name="T42" fmla="*/ 50 w 100"/>
              <a:gd name="T43" fmla="*/ 10 h 144"/>
              <a:gd name="T44" fmla="*/ 70 w 100"/>
              <a:gd name="T45" fmla="*/ 36 h 144"/>
              <a:gd name="T46" fmla="*/ 70 w 100"/>
              <a:gd name="T47" fmla="*/ 4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0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50 w 144"/>
              <a:gd name="T11" fmla="*/ 107 h 144"/>
              <a:gd name="T12" fmla="*/ 48 w 144"/>
              <a:gd name="T13" fmla="*/ 110 h 144"/>
              <a:gd name="T14" fmla="*/ 33 w 144"/>
              <a:gd name="T15" fmla="*/ 110 h 144"/>
              <a:gd name="T16" fmla="*/ 30 w 144"/>
              <a:gd name="T17" fmla="*/ 107 h 144"/>
              <a:gd name="T18" fmla="*/ 30 w 144"/>
              <a:gd name="T19" fmla="*/ 76 h 144"/>
              <a:gd name="T20" fmla="*/ 33 w 144"/>
              <a:gd name="T21" fmla="*/ 74 h 144"/>
              <a:gd name="T22" fmla="*/ 48 w 144"/>
              <a:gd name="T23" fmla="*/ 74 h 144"/>
              <a:gd name="T24" fmla="*/ 50 w 144"/>
              <a:gd name="T25" fmla="*/ 76 h 144"/>
              <a:gd name="T26" fmla="*/ 50 w 144"/>
              <a:gd name="T27" fmla="*/ 107 h 144"/>
              <a:gd name="T28" fmla="*/ 80 w 144"/>
              <a:gd name="T29" fmla="*/ 107 h 144"/>
              <a:gd name="T30" fmla="*/ 77 w 144"/>
              <a:gd name="T31" fmla="*/ 110 h 144"/>
              <a:gd name="T32" fmla="*/ 63 w 144"/>
              <a:gd name="T33" fmla="*/ 110 h 144"/>
              <a:gd name="T34" fmla="*/ 60 w 144"/>
              <a:gd name="T35" fmla="*/ 107 h 144"/>
              <a:gd name="T36" fmla="*/ 60 w 144"/>
              <a:gd name="T37" fmla="*/ 55 h 144"/>
              <a:gd name="T38" fmla="*/ 63 w 144"/>
              <a:gd name="T39" fmla="*/ 52 h 144"/>
              <a:gd name="T40" fmla="*/ 77 w 144"/>
              <a:gd name="T41" fmla="*/ 52 h 144"/>
              <a:gd name="T42" fmla="*/ 80 w 144"/>
              <a:gd name="T43" fmla="*/ 55 h 144"/>
              <a:gd name="T44" fmla="*/ 80 w 144"/>
              <a:gd name="T45" fmla="*/ 107 h 144"/>
              <a:gd name="T46" fmla="*/ 110 w 144"/>
              <a:gd name="T47" fmla="*/ 107 h 144"/>
              <a:gd name="T48" fmla="*/ 107 w 144"/>
              <a:gd name="T49" fmla="*/ 110 h 144"/>
              <a:gd name="T50" fmla="*/ 92 w 144"/>
              <a:gd name="T51" fmla="*/ 110 h 144"/>
              <a:gd name="T52" fmla="*/ 89 w 144"/>
              <a:gd name="T53" fmla="*/ 107 h 144"/>
              <a:gd name="T54" fmla="*/ 89 w 144"/>
              <a:gd name="T55" fmla="*/ 32 h 144"/>
              <a:gd name="T56" fmla="*/ 92 w 144"/>
              <a:gd name="T57" fmla="*/ 29 h 144"/>
              <a:gd name="T58" fmla="*/ 107 w 144"/>
              <a:gd name="T59" fmla="*/ 29 h 144"/>
              <a:gd name="T60" fmla="*/ 110 w 144"/>
              <a:gd name="T61" fmla="*/ 32 h 144"/>
              <a:gd name="T62" fmla="*/ 110 w 144"/>
              <a:gd name="T63" fmla="*/ 10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1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7 w 144"/>
              <a:gd name="T11" fmla="*/ 78 h 144"/>
              <a:gd name="T12" fmla="*/ 96 w 144"/>
              <a:gd name="T13" fmla="*/ 78 h 144"/>
              <a:gd name="T14" fmla="*/ 96 w 144"/>
              <a:gd name="T15" fmla="*/ 113 h 144"/>
              <a:gd name="T16" fmla="*/ 38 w 144"/>
              <a:gd name="T17" fmla="*/ 113 h 144"/>
              <a:gd name="T18" fmla="*/ 31 w 144"/>
              <a:gd name="T19" fmla="*/ 105 h 144"/>
              <a:gd name="T20" fmla="*/ 31 w 144"/>
              <a:gd name="T21" fmla="*/ 48 h 144"/>
              <a:gd name="T22" fmla="*/ 66 w 144"/>
              <a:gd name="T23" fmla="*/ 48 h 144"/>
              <a:gd name="T24" fmla="*/ 66 w 144"/>
              <a:gd name="T25" fmla="*/ 26 h 144"/>
              <a:gd name="T26" fmla="*/ 96 w 144"/>
              <a:gd name="T27" fmla="*/ 26 h 144"/>
              <a:gd name="T28" fmla="*/ 96 w 144"/>
              <a:gd name="T29" fmla="*/ 48 h 144"/>
              <a:gd name="T30" fmla="*/ 117 w 144"/>
              <a:gd name="T31" fmla="*/ 48 h 144"/>
              <a:gd name="T32" fmla="*/ 117 w 144"/>
              <a:gd name="T33" fmla="*/ 7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2" name="Freeform 129"/>
          <p:cNvSpPr/>
          <p:nvPr/>
        </p:nvSpPr>
        <p:spPr bwMode="auto">
          <a:xfrm>
            <a:off x="4709584" y="5509684"/>
            <a:ext cx="179916" cy="175683"/>
          </a:xfrm>
          <a:custGeom>
            <a:avLst/>
            <a:gdLst>
              <a:gd name="T0" fmla="*/ 56 w 85"/>
              <a:gd name="T1" fmla="*/ 0 h 83"/>
              <a:gd name="T2" fmla="*/ 30 w 85"/>
              <a:gd name="T3" fmla="*/ 0 h 83"/>
              <a:gd name="T4" fmla="*/ 30 w 85"/>
              <a:gd name="T5" fmla="*/ 28 h 83"/>
              <a:gd name="T6" fmla="*/ 0 w 85"/>
              <a:gd name="T7" fmla="*/ 28 h 83"/>
              <a:gd name="T8" fmla="*/ 0 w 85"/>
              <a:gd name="T9" fmla="*/ 54 h 83"/>
              <a:gd name="T10" fmla="*/ 30 w 85"/>
              <a:gd name="T11" fmla="*/ 54 h 83"/>
              <a:gd name="T12" fmla="*/ 30 w 85"/>
              <a:gd name="T13" fmla="*/ 83 h 83"/>
              <a:gd name="T14" fmla="*/ 56 w 85"/>
              <a:gd name="T15" fmla="*/ 83 h 83"/>
              <a:gd name="T16" fmla="*/ 56 w 85"/>
              <a:gd name="T17" fmla="*/ 54 h 83"/>
              <a:gd name="T18" fmla="*/ 85 w 85"/>
              <a:gd name="T19" fmla="*/ 54 h 83"/>
              <a:gd name="T20" fmla="*/ 85 w 85"/>
              <a:gd name="T21" fmla="*/ 28 h 83"/>
              <a:gd name="T22" fmla="*/ 56 w 85"/>
              <a:gd name="T23" fmla="*/ 28 h 83"/>
              <a:gd name="T24" fmla="*/ 56 w 85"/>
              <a:gd name="T25" fmla="*/ 0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3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59 w 144"/>
              <a:gd name="T5" fmla="*/ 143 h 144"/>
              <a:gd name="T6" fmla="*/ 45 w 144"/>
              <a:gd name="T7" fmla="*/ 39 h 144"/>
              <a:gd name="T8" fmla="*/ 49 w 144"/>
              <a:gd name="T9" fmla="*/ 34 h 144"/>
              <a:gd name="T10" fmla="*/ 54 w 144"/>
              <a:gd name="T11" fmla="*/ 38 h 144"/>
              <a:gd name="T12" fmla="*/ 68 w 144"/>
              <a:gd name="T13" fmla="*/ 144 h 144"/>
              <a:gd name="T14" fmla="*/ 72 w 144"/>
              <a:gd name="T15" fmla="*/ 144 h 144"/>
              <a:gd name="T16" fmla="*/ 144 w 144"/>
              <a:gd name="T17" fmla="*/ 72 h 144"/>
              <a:gd name="T18" fmla="*/ 72 w 144"/>
              <a:gd name="T19" fmla="*/ 0 h 144"/>
              <a:gd name="T20" fmla="*/ 65 w 144"/>
              <a:gd name="T21" fmla="*/ 87 h 144"/>
              <a:gd name="T22" fmla="*/ 59 w 144"/>
              <a:gd name="T23" fmla="*/ 43 h 144"/>
              <a:gd name="T24" fmla="*/ 116 w 144"/>
              <a:gd name="T25" fmla="*/ 39 h 144"/>
              <a:gd name="T26" fmla="*/ 103 w 144"/>
              <a:gd name="T27" fmla="*/ 69 h 144"/>
              <a:gd name="T28" fmla="*/ 122 w 144"/>
              <a:gd name="T29" fmla="*/ 83 h 144"/>
              <a:gd name="T30" fmla="*/ 65 w 144"/>
              <a:gd name="T31" fmla="*/ 8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4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72 h 144"/>
              <a:gd name="T2" fmla="*/ 65 w 144"/>
              <a:gd name="T3" fmla="*/ 144 h 144"/>
              <a:gd name="T4" fmla="*/ 65 w 144"/>
              <a:gd name="T5" fmla="*/ 104 h 144"/>
              <a:gd name="T6" fmla="*/ 60 w 144"/>
              <a:gd name="T7" fmla="*/ 99 h 144"/>
              <a:gd name="T8" fmla="*/ 60 w 144"/>
              <a:gd name="T9" fmla="*/ 90 h 144"/>
              <a:gd name="T10" fmla="*/ 33 w 144"/>
              <a:gd name="T11" fmla="*/ 103 h 144"/>
              <a:gd name="T12" fmla="*/ 25 w 144"/>
              <a:gd name="T13" fmla="*/ 91 h 144"/>
              <a:gd name="T14" fmla="*/ 73 w 144"/>
              <a:gd name="T15" fmla="*/ 51 h 144"/>
              <a:gd name="T16" fmla="*/ 89 w 144"/>
              <a:gd name="T17" fmla="*/ 76 h 144"/>
              <a:gd name="T18" fmla="*/ 79 w 144"/>
              <a:gd name="T19" fmla="*/ 81 h 144"/>
              <a:gd name="T20" fmla="*/ 79 w 144"/>
              <a:gd name="T21" fmla="*/ 99 h 144"/>
              <a:gd name="T22" fmla="*/ 75 w 144"/>
              <a:gd name="T23" fmla="*/ 104 h 144"/>
              <a:gd name="T24" fmla="*/ 75 w 144"/>
              <a:gd name="T25" fmla="*/ 144 h 144"/>
              <a:gd name="T26" fmla="*/ 144 w 144"/>
              <a:gd name="T27" fmla="*/ 72 h 144"/>
              <a:gd name="T28" fmla="*/ 72 w 144"/>
              <a:gd name="T29" fmla="*/ 0 h 144"/>
              <a:gd name="T30" fmla="*/ 0 w 144"/>
              <a:gd name="T31" fmla="*/ 72 h 144"/>
              <a:gd name="T32" fmla="*/ 79 w 144"/>
              <a:gd name="T33" fmla="*/ 46 h 144"/>
              <a:gd name="T34" fmla="*/ 87 w 144"/>
              <a:gd name="T35" fmla="*/ 36 h 144"/>
              <a:gd name="T36" fmla="*/ 114 w 144"/>
              <a:gd name="T37" fmla="*/ 42 h 144"/>
              <a:gd name="T38" fmla="*/ 109 w 144"/>
              <a:gd name="T39" fmla="*/ 69 h 144"/>
              <a:gd name="T40" fmla="*/ 96 w 144"/>
              <a:gd name="T41" fmla="*/ 73 h 144"/>
              <a:gd name="T42" fmla="*/ 79 w 144"/>
              <a:gd name="T43" fmla="*/ 4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5" name="Freeform 132"/>
          <p:cNvSpPr/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130 w 158"/>
              <a:gd name="T1" fmla="*/ 130 h 158"/>
              <a:gd name="T2" fmla="*/ 130 w 158"/>
              <a:gd name="T3" fmla="*/ 28 h 158"/>
              <a:gd name="T4" fmla="*/ 28 w 158"/>
              <a:gd name="T5" fmla="*/ 28 h 158"/>
              <a:gd name="T6" fmla="*/ 28 w 158"/>
              <a:gd name="T7" fmla="*/ 129 h 158"/>
              <a:gd name="T8" fmla="*/ 44 w 158"/>
              <a:gd name="T9" fmla="*/ 95 h 158"/>
              <a:gd name="T10" fmla="*/ 52 w 158"/>
              <a:gd name="T11" fmla="*/ 52 h 158"/>
              <a:gd name="T12" fmla="*/ 106 w 158"/>
              <a:gd name="T13" fmla="*/ 52 h 158"/>
              <a:gd name="T14" fmla="*/ 106 w 158"/>
              <a:gd name="T15" fmla="*/ 106 h 158"/>
              <a:gd name="T16" fmla="*/ 63 w 158"/>
              <a:gd name="T17" fmla="*/ 114 h 158"/>
              <a:gd name="T18" fmla="*/ 29 w 158"/>
              <a:gd name="T19" fmla="*/ 130 h 158"/>
              <a:gd name="T20" fmla="*/ 130 w 158"/>
              <a:gd name="T21" fmla="*/ 13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6" name="Freeform 133"/>
          <p:cNvSpPr/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136 w 156"/>
              <a:gd name="T1" fmla="*/ 23 h 148"/>
              <a:gd name="T2" fmla="*/ 113 w 156"/>
              <a:gd name="T3" fmla="*/ 100 h 148"/>
              <a:gd name="T4" fmla="*/ 32 w 156"/>
              <a:gd name="T5" fmla="*/ 75 h 148"/>
              <a:gd name="T6" fmla="*/ 55 w 156"/>
              <a:gd name="T7" fmla="*/ 0 h 148"/>
              <a:gd name="T8" fmla="*/ 11 w 156"/>
              <a:gd name="T9" fmla="*/ 47 h 148"/>
              <a:gd name="T10" fmla="*/ 59 w 156"/>
              <a:gd name="T11" fmla="*/ 137 h 148"/>
              <a:gd name="T12" fmla="*/ 149 w 156"/>
              <a:gd name="T13" fmla="*/ 88 h 148"/>
              <a:gd name="T14" fmla="*/ 136 w 156"/>
              <a:gd name="T15" fmla="*/ 23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7" name="Freeform 134"/>
          <p:cNvSpPr/>
          <p:nvPr/>
        </p:nvSpPr>
        <p:spPr bwMode="auto">
          <a:xfrm>
            <a:off x="8068733" y="5395384"/>
            <a:ext cx="184151" cy="84667"/>
          </a:xfrm>
          <a:custGeom>
            <a:avLst/>
            <a:gdLst>
              <a:gd name="T0" fmla="*/ 87 w 87"/>
              <a:gd name="T1" fmla="*/ 26 h 40"/>
              <a:gd name="T2" fmla="*/ 4 w 87"/>
              <a:gd name="T3" fmla="*/ 0 h 40"/>
              <a:gd name="T4" fmla="*/ 0 w 87"/>
              <a:gd name="T5" fmla="*/ 16 h 40"/>
              <a:gd name="T6" fmla="*/ 82 w 87"/>
              <a:gd name="T7" fmla="*/ 40 h 40"/>
              <a:gd name="T8" fmla="*/ 87 w 87"/>
              <a:gd name="T9" fmla="*/ 2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8" name="Freeform 135"/>
          <p:cNvSpPr/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87 w 87"/>
              <a:gd name="T1" fmla="*/ 25 h 41"/>
              <a:gd name="T2" fmla="*/ 5 w 87"/>
              <a:gd name="T3" fmla="*/ 0 h 41"/>
              <a:gd name="T4" fmla="*/ 0 w 87"/>
              <a:gd name="T5" fmla="*/ 15 h 41"/>
              <a:gd name="T6" fmla="*/ 82 w 87"/>
              <a:gd name="T7" fmla="*/ 41 h 41"/>
              <a:gd name="T8" fmla="*/ 87 w 87"/>
              <a:gd name="T9" fmla="*/ 25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09" name="Freeform 136"/>
          <p:cNvSpPr/>
          <p:nvPr/>
        </p:nvSpPr>
        <p:spPr bwMode="auto">
          <a:xfrm>
            <a:off x="8026400" y="5532967"/>
            <a:ext cx="184151" cy="86784"/>
          </a:xfrm>
          <a:custGeom>
            <a:avLst/>
            <a:gdLst>
              <a:gd name="T0" fmla="*/ 0 w 87"/>
              <a:gd name="T1" fmla="*/ 16 h 41"/>
              <a:gd name="T2" fmla="*/ 82 w 87"/>
              <a:gd name="T3" fmla="*/ 41 h 41"/>
              <a:gd name="T4" fmla="*/ 87 w 87"/>
              <a:gd name="T5" fmla="*/ 26 h 41"/>
              <a:gd name="T6" fmla="*/ 5 w 87"/>
              <a:gd name="T7" fmla="*/ 0 h 41"/>
              <a:gd name="T8" fmla="*/ 0 w 87"/>
              <a:gd name="T9" fmla="*/ 16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0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114 w 144"/>
              <a:gd name="T11" fmla="*/ 107 h 144"/>
              <a:gd name="T12" fmla="*/ 79 w 144"/>
              <a:gd name="T13" fmla="*/ 119 h 144"/>
              <a:gd name="T14" fmla="*/ 72 w 144"/>
              <a:gd name="T15" fmla="*/ 120 h 144"/>
              <a:gd name="T16" fmla="*/ 65 w 144"/>
              <a:gd name="T17" fmla="*/ 119 h 144"/>
              <a:gd name="T18" fmla="*/ 30 w 144"/>
              <a:gd name="T19" fmla="*/ 107 h 144"/>
              <a:gd name="T20" fmla="*/ 30 w 144"/>
              <a:gd name="T21" fmla="*/ 37 h 144"/>
              <a:gd name="T22" fmla="*/ 114 w 144"/>
              <a:gd name="T23" fmla="*/ 37 h 144"/>
              <a:gd name="T24" fmla="*/ 114 w 144"/>
              <a:gd name="T25" fmla="*/ 107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1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2" name="Rectangle 139"/>
          <p:cNvSpPr>
            <a:spLocks noChangeArrowheads="1"/>
          </p:cNvSpPr>
          <p:nvPr/>
        </p:nvSpPr>
        <p:spPr bwMode="auto">
          <a:xfrm>
            <a:off x="9031817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3" name="Rectangle 140"/>
          <p:cNvSpPr>
            <a:spLocks noChangeArrowheads="1"/>
          </p:cNvSpPr>
          <p:nvPr/>
        </p:nvSpPr>
        <p:spPr bwMode="auto">
          <a:xfrm>
            <a:off x="8866717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4" name="Freeform 141"/>
          <p:cNvSpPr>
            <a:spLocks noEditPoints="1"/>
          </p:cNvSpPr>
          <p:nvPr/>
        </p:nvSpPr>
        <p:spPr bwMode="auto">
          <a:xfrm>
            <a:off x="9652000" y="5410200"/>
            <a:ext cx="429684" cy="431800"/>
          </a:xfrm>
          <a:custGeom>
            <a:avLst/>
            <a:gdLst>
              <a:gd name="T0" fmla="*/ 72 w 144"/>
              <a:gd name="T1" fmla="*/ 0 h 144"/>
              <a:gd name="T2" fmla="*/ 0 w 144"/>
              <a:gd name="T3" fmla="*/ 72 h 144"/>
              <a:gd name="T4" fmla="*/ 72 w 144"/>
              <a:gd name="T5" fmla="*/ 144 h 144"/>
              <a:gd name="T6" fmla="*/ 144 w 144"/>
              <a:gd name="T7" fmla="*/ 72 h 144"/>
              <a:gd name="T8" fmla="*/ 72 w 144"/>
              <a:gd name="T9" fmla="*/ 0 h 144"/>
              <a:gd name="T10" fmla="*/ 52 w 144"/>
              <a:gd name="T11" fmla="*/ 34 h 144"/>
              <a:gd name="T12" fmla="*/ 62 w 144"/>
              <a:gd name="T13" fmla="*/ 44 h 144"/>
              <a:gd name="T14" fmla="*/ 52 w 144"/>
              <a:gd name="T15" fmla="*/ 54 h 144"/>
              <a:gd name="T16" fmla="*/ 42 w 144"/>
              <a:gd name="T17" fmla="*/ 44 h 144"/>
              <a:gd name="T18" fmla="*/ 52 w 144"/>
              <a:gd name="T19" fmla="*/ 34 h 144"/>
              <a:gd name="T20" fmla="*/ 88 w 144"/>
              <a:gd name="T21" fmla="*/ 94 h 144"/>
              <a:gd name="T22" fmla="*/ 55 w 144"/>
              <a:gd name="T23" fmla="*/ 121 h 144"/>
              <a:gd name="T24" fmla="*/ 29 w 144"/>
              <a:gd name="T25" fmla="*/ 88 h 144"/>
              <a:gd name="T26" fmla="*/ 62 w 144"/>
              <a:gd name="T27" fmla="*/ 62 h 144"/>
              <a:gd name="T28" fmla="*/ 88 w 144"/>
              <a:gd name="T29" fmla="*/ 94 h 144"/>
              <a:gd name="T30" fmla="*/ 89 w 144"/>
              <a:gd name="T31" fmla="*/ 59 h 144"/>
              <a:gd name="T32" fmla="*/ 73 w 144"/>
              <a:gd name="T33" fmla="*/ 40 h 144"/>
              <a:gd name="T34" fmla="*/ 92 w 144"/>
              <a:gd name="T35" fmla="*/ 24 h 144"/>
              <a:gd name="T36" fmla="*/ 108 w 144"/>
              <a:gd name="T37" fmla="*/ 44 h 144"/>
              <a:gd name="T38" fmla="*/ 89 w 144"/>
              <a:gd name="T39" fmla="*/ 59 h 144"/>
              <a:gd name="T40" fmla="*/ 108 w 144"/>
              <a:gd name="T41" fmla="*/ 94 h 144"/>
              <a:gd name="T42" fmla="*/ 96 w 144"/>
              <a:gd name="T43" fmla="*/ 79 h 144"/>
              <a:gd name="T44" fmla="*/ 111 w 144"/>
              <a:gd name="T45" fmla="*/ 67 h 144"/>
              <a:gd name="T46" fmla="*/ 123 w 144"/>
              <a:gd name="T47" fmla="*/ 82 h 144"/>
              <a:gd name="T48" fmla="*/ 108 w 144"/>
              <a:gd name="T49" fmla="*/ 9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5" name="Freeform 142"/>
          <p:cNvSpPr>
            <a:spLocks noEditPoints="1"/>
          </p:cNvSpPr>
          <p:nvPr/>
        </p:nvSpPr>
        <p:spPr bwMode="auto">
          <a:xfrm>
            <a:off x="10481733" y="5376333"/>
            <a:ext cx="472017" cy="474133"/>
          </a:xfrm>
          <a:custGeom>
            <a:avLst/>
            <a:gdLst>
              <a:gd name="T0" fmla="*/ 130 w 158"/>
              <a:gd name="T1" fmla="*/ 28 h 158"/>
              <a:gd name="T2" fmla="*/ 28 w 158"/>
              <a:gd name="T3" fmla="*/ 28 h 158"/>
              <a:gd name="T4" fmla="*/ 28 w 158"/>
              <a:gd name="T5" fmla="*/ 130 h 158"/>
              <a:gd name="T6" fmla="*/ 130 w 158"/>
              <a:gd name="T7" fmla="*/ 130 h 158"/>
              <a:gd name="T8" fmla="*/ 130 w 158"/>
              <a:gd name="T9" fmla="*/ 28 h 158"/>
              <a:gd name="T10" fmla="*/ 120 w 158"/>
              <a:gd name="T11" fmla="*/ 106 h 158"/>
              <a:gd name="T12" fmla="*/ 106 w 158"/>
              <a:gd name="T13" fmla="*/ 120 h 158"/>
              <a:gd name="T14" fmla="*/ 79 w 158"/>
              <a:gd name="T15" fmla="*/ 94 h 158"/>
              <a:gd name="T16" fmla="*/ 53 w 158"/>
              <a:gd name="T17" fmla="*/ 120 h 158"/>
              <a:gd name="T18" fmla="*/ 39 w 158"/>
              <a:gd name="T19" fmla="*/ 106 h 158"/>
              <a:gd name="T20" fmla="*/ 65 w 158"/>
              <a:gd name="T21" fmla="*/ 79 h 158"/>
              <a:gd name="T22" fmla="*/ 39 w 158"/>
              <a:gd name="T23" fmla="*/ 53 h 158"/>
              <a:gd name="T24" fmla="*/ 53 w 158"/>
              <a:gd name="T25" fmla="*/ 39 h 158"/>
              <a:gd name="T26" fmla="*/ 79 w 158"/>
              <a:gd name="T27" fmla="*/ 65 h 158"/>
              <a:gd name="T28" fmla="*/ 106 w 158"/>
              <a:gd name="T29" fmla="*/ 39 h 158"/>
              <a:gd name="T30" fmla="*/ 120 w 158"/>
              <a:gd name="T31" fmla="*/ 53 h 158"/>
              <a:gd name="T32" fmla="*/ 94 w 158"/>
              <a:gd name="T33" fmla="*/ 79 h 158"/>
              <a:gd name="T34" fmla="*/ 120 w 158"/>
              <a:gd name="T35" fmla="*/ 106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6" name="Freeform 143"/>
          <p:cNvSpPr>
            <a:spLocks noEditPoints="1"/>
          </p:cNvSpPr>
          <p:nvPr/>
        </p:nvSpPr>
        <p:spPr bwMode="auto">
          <a:xfrm>
            <a:off x="2044700" y="3812117"/>
            <a:ext cx="400051" cy="510116"/>
          </a:xfrm>
          <a:custGeom>
            <a:avLst/>
            <a:gdLst>
              <a:gd name="T0" fmla="*/ 97 w 134"/>
              <a:gd name="T1" fmla="*/ 36 h 170"/>
              <a:gd name="T2" fmla="*/ 122 w 134"/>
              <a:gd name="T3" fmla="*/ 37 h 170"/>
              <a:gd name="T4" fmla="*/ 0 w 134"/>
              <a:gd name="T5" fmla="*/ 170 h 170"/>
              <a:gd name="T6" fmla="*/ 37 w 134"/>
              <a:gd name="T7" fmla="*/ 37 h 170"/>
              <a:gd name="T8" fmla="*/ 67 w 134"/>
              <a:gd name="T9" fmla="*/ 0 h 170"/>
              <a:gd name="T10" fmla="*/ 17 w 134"/>
              <a:gd name="T11" fmla="*/ 146 h 170"/>
              <a:gd name="T12" fmla="*/ 33 w 134"/>
              <a:gd name="T13" fmla="*/ 148 h 170"/>
              <a:gd name="T14" fmla="*/ 38 w 134"/>
              <a:gd name="T15" fmla="*/ 140 h 170"/>
              <a:gd name="T16" fmla="*/ 34 w 134"/>
              <a:gd name="T17" fmla="*/ 133 h 170"/>
              <a:gd name="T18" fmla="*/ 23 w 134"/>
              <a:gd name="T19" fmla="*/ 129 h 170"/>
              <a:gd name="T20" fmla="*/ 23 w 134"/>
              <a:gd name="T21" fmla="*/ 127 h 170"/>
              <a:gd name="T22" fmla="*/ 28 w 134"/>
              <a:gd name="T23" fmla="*/ 127 h 170"/>
              <a:gd name="T24" fmla="*/ 37 w 134"/>
              <a:gd name="T25" fmla="*/ 129 h 170"/>
              <a:gd name="T26" fmla="*/ 26 w 134"/>
              <a:gd name="T27" fmla="*/ 121 h 170"/>
              <a:gd name="T28" fmla="*/ 16 w 134"/>
              <a:gd name="T29" fmla="*/ 125 h 170"/>
              <a:gd name="T30" fmla="*/ 17 w 134"/>
              <a:gd name="T31" fmla="*/ 134 h 170"/>
              <a:gd name="T32" fmla="*/ 29 w 134"/>
              <a:gd name="T33" fmla="*/ 139 h 170"/>
              <a:gd name="T34" fmla="*/ 29 w 134"/>
              <a:gd name="T35" fmla="*/ 143 h 170"/>
              <a:gd name="T36" fmla="*/ 23 w 134"/>
              <a:gd name="T37" fmla="*/ 142 h 170"/>
              <a:gd name="T38" fmla="*/ 14 w 134"/>
              <a:gd name="T39" fmla="*/ 140 h 170"/>
              <a:gd name="T40" fmla="*/ 43 w 134"/>
              <a:gd name="T41" fmla="*/ 143 h 170"/>
              <a:gd name="T42" fmla="*/ 56 w 134"/>
              <a:gd name="T43" fmla="*/ 149 h 170"/>
              <a:gd name="T44" fmla="*/ 68 w 134"/>
              <a:gd name="T45" fmla="*/ 143 h 170"/>
              <a:gd name="T46" fmla="*/ 66 w 134"/>
              <a:gd name="T47" fmla="*/ 125 h 170"/>
              <a:gd name="T48" fmla="*/ 45 w 134"/>
              <a:gd name="T49" fmla="*/ 125 h 170"/>
              <a:gd name="T50" fmla="*/ 50 w 134"/>
              <a:gd name="T51" fmla="*/ 135 h 170"/>
              <a:gd name="T52" fmla="*/ 56 w 134"/>
              <a:gd name="T53" fmla="*/ 143 h 170"/>
              <a:gd name="T54" fmla="*/ 61 w 134"/>
              <a:gd name="T55" fmla="*/ 135 h 170"/>
              <a:gd name="T56" fmla="*/ 55 w 134"/>
              <a:gd name="T57" fmla="*/ 127 h 170"/>
              <a:gd name="T58" fmla="*/ 50 w 134"/>
              <a:gd name="T59" fmla="*/ 135 h 170"/>
              <a:gd name="T60" fmla="*/ 74 w 134"/>
              <a:gd name="T61" fmla="*/ 149 h 170"/>
              <a:gd name="T62" fmla="*/ 96 w 134"/>
              <a:gd name="T63" fmla="*/ 142 h 170"/>
              <a:gd name="T64" fmla="*/ 83 w 134"/>
              <a:gd name="T65" fmla="*/ 121 h 170"/>
              <a:gd name="T66" fmla="*/ 100 w 134"/>
              <a:gd name="T67" fmla="*/ 121 h 170"/>
              <a:gd name="T68" fmla="*/ 112 w 134"/>
              <a:gd name="T69" fmla="*/ 149 h 170"/>
              <a:gd name="T70" fmla="*/ 121 w 134"/>
              <a:gd name="T71" fmla="*/ 146 h 170"/>
              <a:gd name="T72" fmla="*/ 125 w 134"/>
              <a:gd name="T73" fmla="*/ 135 h 170"/>
              <a:gd name="T74" fmla="*/ 122 w 134"/>
              <a:gd name="T75" fmla="*/ 125 h 170"/>
              <a:gd name="T76" fmla="*/ 112 w 134"/>
              <a:gd name="T77" fmla="*/ 121 h 170"/>
              <a:gd name="T78" fmla="*/ 108 w 134"/>
              <a:gd name="T79" fmla="*/ 128 h 170"/>
              <a:gd name="T80" fmla="*/ 110 w 134"/>
              <a:gd name="T81" fmla="*/ 142 h 170"/>
              <a:gd name="T82" fmla="*/ 115 w 134"/>
              <a:gd name="T83" fmla="*/ 140 h 170"/>
              <a:gd name="T84" fmla="*/ 115 w 134"/>
              <a:gd name="T85" fmla="*/ 129 h 170"/>
              <a:gd name="T86" fmla="*/ 108 w 134"/>
              <a:gd name="T87" fmla="*/ 128 h 170"/>
              <a:gd name="T88" fmla="*/ 90 w 134"/>
              <a:gd name="T89" fmla="*/ 60 h 170"/>
              <a:gd name="T90" fmla="*/ 98 w 134"/>
              <a:gd name="T91" fmla="*/ 55 h 170"/>
              <a:gd name="T92" fmla="*/ 44 w 134"/>
              <a:gd name="T93" fmla="*/ 61 h 170"/>
              <a:gd name="T94" fmla="*/ 37 w 134"/>
              <a:gd name="T95" fmla="*/ 55 h 170"/>
              <a:gd name="T96" fmla="*/ 44 w 134"/>
              <a:gd name="T97" fmla="*/ 61 h 170"/>
              <a:gd name="T98" fmla="*/ 96 w 134"/>
              <a:gd name="T99" fmla="*/ 37 h 170"/>
              <a:gd name="T100" fmla="*/ 40 w 134"/>
              <a:gd name="T101" fmla="*/ 37 h 170"/>
              <a:gd name="T102" fmla="*/ 41 w 134"/>
              <a:gd name="T103" fmla="*/ 49 h 170"/>
              <a:gd name="T104" fmla="*/ 49 w 134"/>
              <a:gd name="T105" fmla="*/ 55 h 170"/>
              <a:gd name="T106" fmla="*/ 92 w 134"/>
              <a:gd name="T107" fmla="*/ 49 h 170"/>
              <a:gd name="T108" fmla="*/ 88 w 134"/>
              <a:gd name="T109" fmla="*/ 60 h 170"/>
              <a:gd name="T110" fmla="*/ 92 w 134"/>
              <a:gd name="T111" fmla="*/ 49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" name="Freeform 5"/>
          <p:cNvSpPr/>
          <p:nvPr/>
        </p:nvSpPr>
        <p:spPr bwMode="auto">
          <a:xfrm>
            <a:off x="1172633" y="1500717"/>
            <a:ext cx="158751" cy="158749"/>
          </a:xfrm>
          <a:custGeom>
            <a:avLst/>
            <a:gdLst>
              <a:gd name="T0" fmla="*/ 65 w 75"/>
              <a:gd name="T1" fmla="*/ 65 h 75"/>
              <a:gd name="T2" fmla="*/ 29 w 75"/>
              <a:gd name="T3" fmla="*/ 75 h 75"/>
              <a:gd name="T4" fmla="*/ 0 w 75"/>
              <a:gd name="T5" fmla="*/ 47 h 75"/>
              <a:gd name="T6" fmla="*/ 10 w 75"/>
              <a:gd name="T7" fmla="*/ 10 h 75"/>
              <a:gd name="T8" fmla="*/ 47 w 75"/>
              <a:gd name="T9" fmla="*/ 0 h 75"/>
              <a:gd name="T10" fmla="*/ 75 w 75"/>
              <a:gd name="T11" fmla="*/ 28 h 75"/>
              <a:gd name="T12" fmla="*/ 65 w 75"/>
              <a:gd name="T13" fmla="*/ 6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3" name="Freeform 6"/>
          <p:cNvSpPr/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7 w 155"/>
              <a:gd name="T1" fmla="*/ 57 h 155"/>
              <a:gd name="T2" fmla="*/ 53 w 155"/>
              <a:gd name="T3" fmla="*/ 103 h 155"/>
              <a:gd name="T4" fmla="*/ 93 w 155"/>
              <a:gd name="T5" fmla="*/ 93 h 155"/>
              <a:gd name="T6" fmla="*/ 103 w 155"/>
              <a:gd name="T7" fmla="*/ 53 h 155"/>
              <a:gd name="T8" fmla="*/ 57 w 155"/>
              <a:gd name="T9" fmla="*/ 7 h 155"/>
              <a:gd name="T10" fmla="*/ 127 w 155"/>
              <a:gd name="T11" fmla="*/ 25 h 155"/>
              <a:gd name="T12" fmla="*/ 127 w 155"/>
              <a:gd name="T13" fmla="*/ 127 h 155"/>
              <a:gd name="T14" fmla="*/ 25 w 155"/>
              <a:gd name="T15" fmla="*/ 127 h 155"/>
              <a:gd name="T16" fmla="*/ 7 w 155"/>
              <a:gd name="T17" fmla="*/ 57 h 1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4" name="Freeform 7"/>
          <p:cNvSpPr/>
          <p:nvPr/>
        </p:nvSpPr>
        <p:spPr bwMode="auto">
          <a:xfrm>
            <a:off x="2099733" y="1528233"/>
            <a:ext cx="93133" cy="88900"/>
          </a:xfrm>
          <a:custGeom>
            <a:avLst/>
            <a:gdLst>
              <a:gd name="T0" fmla="*/ 44 w 44"/>
              <a:gd name="T1" fmla="*/ 4 h 42"/>
              <a:gd name="T2" fmla="*/ 4 w 44"/>
              <a:gd name="T3" fmla="*/ 0 h 42"/>
              <a:gd name="T4" fmla="*/ 0 w 44"/>
              <a:gd name="T5" fmla="*/ 38 h 42"/>
              <a:gd name="T6" fmla="*/ 39 w 44"/>
              <a:gd name="T7" fmla="*/ 42 h 42"/>
              <a:gd name="T8" fmla="*/ 44 w 44"/>
              <a:gd name="T9" fmla="*/ 4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5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84 w 152"/>
              <a:gd name="T1" fmla="*/ 4 h 152"/>
              <a:gd name="T2" fmla="*/ 5 w 152"/>
              <a:gd name="T3" fmla="*/ 68 h 152"/>
              <a:gd name="T4" fmla="*/ 68 w 152"/>
              <a:gd name="T5" fmla="*/ 147 h 152"/>
              <a:gd name="T6" fmla="*/ 148 w 152"/>
              <a:gd name="T7" fmla="*/ 84 h 152"/>
              <a:gd name="T8" fmla="*/ 84 w 152"/>
              <a:gd name="T9" fmla="*/ 4 h 152"/>
              <a:gd name="T10" fmla="*/ 113 w 152"/>
              <a:gd name="T11" fmla="*/ 121 h 152"/>
              <a:gd name="T12" fmla="*/ 57 w 152"/>
              <a:gd name="T13" fmla="*/ 114 h 152"/>
              <a:gd name="T14" fmla="*/ 60 w 152"/>
              <a:gd name="T15" fmla="*/ 88 h 152"/>
              <a:gd name="T16" fmla="*/ 33 w 152"/>
              <a:gd name="T17" fmla="*/ 85 h 152"/>
              <a:gd name="T18" fmla="*/ 40 w 152"/>
              <a:gd name="T19" fmla="*/ 31 h 152"/>
              <a:gd name="T20" fmla="*/ 96 w 152"/>
              <a:gd name="T21" fmla="*/ 37 h 152"/>
              <a:gd name="T22" fmla="*/ 93 w 152"/>
              <a:gd name="T23" fmla="*/ 64 h 152"/>
              <a:gd name="T24" fmla="*/ 120 w 152"/>
              <a:gd name="T25" fmla="*/ 67 h 152"/>
              <a:gd name="T26" fmla="*/ 113 w 152"/>
              <a:gd name="T27" fmla="*/ 121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6" name="Freeform 9"/>
          <p:cNvSpPr/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25 w 46"/>
              <a:gd name="T1" fmla="*/ 20 h 40"/>
              <a:gd name="T2" fmla="*/ 3 w 46"/>
              <a:gd name="T3" fmla="*/ 18 h 40"/>
              <a:gd name="T4" fmla="*/ 0 w 46"/>
              <a:gd name="T5" fmla="*/ 35 h 40"/>
              <a:gd name="T6" fmla="*/ 42 w 46"/>
              <a:gd name="T7" fmla="*/ 40 h 40"/>
              <a:gd name="T8" fmla="*/ 46 w 46"/>
              <a:gd name="T9" fmla="*/ 3 h 40"/>
              <a:gd name="T10" fmla="*/ 27 w 46"/>
              <a:gd name="T11" fmla="*/ 0 h 40"/>
              <a:gd name="T12" fmla="*/ 25 w 46"/>
              <a:gd name="T13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7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130 w 130"/>
              <a:gd name="T1" fmla="*/ 15 h 130"/>
              <a:gd name="T2" fmla="*/ 115 w 130"/>
              <a:gd name="T3" fmla="*/ 0 h 130"/>
              <a:gd name="T4" fmla="*/ 15 w 130"/>
              <a:gd name="T5" fmla="*/ 0 h 130"/>
              <a:gd name="T6" fmla="*/ 0 w 130"/>
              <a:gd name="T7" fmla="*/ 15 h 130"/>
              <a:gd name="T8" fmla="*/ 0 w 130"/>
              <a:gd name="T9" fmla="*/ 115 h 130"/>
              <a:gd name="T10" fmla="*/ 15 w 130"/>
              <a:gd name="T11" fmla="*/ 130 h 130"/>
              <a:gd name="T12" fmla="*/ 115 w 130"/>
              <a:gd name="T13" fmla="*/ 130 h 130"/>
              <a:gd name="T14" fmla="*/ 130 w 130"/>
              <a:gd name="T15" fmla="*/ 115 h 130"/>
              <a:gd name="T16" fmla="*/ 130 w 130"/>
              <a:gd name="T17" fmla="*/ 15 h 130"/>
              <a:gd name="T18" fmla="*/ 111 w 130"/>
              <a:gd name="T19" fmla="*/ 34 h 130"/>
              <a:gd name="T20" fmla="*/ 100 w 130"/>
              <a:gd name="T21" fmla="*/ 46 h 130"/>
              <a:gd name="T22" fmla="*/ 88 w 130"/>
              <a:gd name="T23" fmla="*/ 34 h 130"/>
              <a:gd name="T24" fmla="*/ 100 w 130"/>
              <a:gd name="T25" fmla="*/ 23 h 130"/>
              <a:gd name="T26" fmla="*/ 111 w 130"/>
              <a:gd name="T27" fmla="*/ 34 h 130"/>
              <a:gd name="T28" fmla="*/ 111 w 130"/>
              <a:gd name="T29" fmla="*/ 96 h 130"/>
              <a:gd name="T30" fmla="*/ 100 w 130"/>
              <a:gd name="T31" fmla="*/ 107 h 130"/>
              <a:gd name="T32" fmla="*/ 88 w 130"/>
              <a:gd name="T33" fmla="*/ 96 h 130"/>
              <a:gd name="T34" fmla="*/ 100 w 130"/>
              <a:gd name="T35" fmla="*/ 84 h 130"/>
              <a:gd name="T36" fmla="*/ 111 w 130"/>
              <a:gd name="T37" fmla="*/ 96 h 130"/>
              <a:gd name="T38" fmla="*/ 77 w 130"/>
              <a:gd name="T39" fmla="*/ 34 h 130"/>
              <a:gd name="T40" fmla="*/ 65 w 130"/>
              <a:gd name="T41" fmla="*/ 46 h 130"/>
              <a:gd name="T42" fmla="*/ 53 w 130"/>
              <a:gd name="T43" fmla="*/ 34 h 130"/>
              <a:gd name="T44" fmla="*/ 65 w 130"/>
              <a:gd name="T45" fmla="*/ 23 h 130"/>
              <a:gd name="T46" fmla="*/ 77 w 130"/>
              <a:gd name="T47" fmla="*/ 34 h 130"/>
              <a:gd name="T48" fmla="*/ 77 w 130"/>
              <a:gd name="T49" fmla="*/ 96 h 130"/>
              <a:gd name="T50" fmla="*/ 65 w 130"/>
              <a:gd name="T51" fmla="*/ 107 h 130"/>
              <a:gd name="T52" fmla="*/ 53 w 130"/>
              <a:gd name="T53" fmla="*/ 96 h 130"/>
              <a:gd name="T54" fmla="*/ 65 w 130"/>
              <a:gd name="T55" fmla="*/ 84 h 130"/>
              <a:gd name="T56" fmla="*/ 77 w 130"/>
              <a:gd name="T57" fmla="*/ 96 h 130"/>
              <a:gd name="T58" fmla="*/ 42 w 130"/>
              <a:gd name="T59" fmla="*/ 34 h 130"/>
              <a:gd name="T60" fmla="*/ 30 w 130"/>
              <a:gd name="T61" fmla="*/ 46 h 130"/>
              <a:gd name="T62" fmla="*/ 19 w 130"/>
              <a:gd name="T63" fmla="*/ 34 h 130"/>
              <a:gd name="T64" fmla="*/ 30 w 130"/>
              <a:gd name="T65" fmla="*/ 23 h 130"/>
              <a:gd name="T66" fmla="*/ 42 w 130"/>
              <a:gd name="T67" fmla="*/ 34 h 130"/>
              <a:gd name="T68" fmla="*/ 42 w 130"/>
              <a:gd name="T69" fmla="*/ 96 h 130"/>
              <a:gd name="T70" fmla="*/ 30 w 130"/>
              <a:gd name="T71" fmla="*/ 107 h 130"/>
              <a:gd name="T72" fmla="*/ 19 w 130"/>
              <a:gd name="T73" fmla="*/ 96 h 130"/>
              <a:gd name="T74" fmla="*/ 30 w 130"/>
              <a:gd name="T75" fmla="*/ 84 h 130"/>
              <a:gd name="T76" fmla="*/ 42 w 130"/>
              <a:gd name="T77" fmla="*/ 96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8" name="Freeform 11"/>
          <p:cNvSpPr>
            <a:spLocks noEditPoints="1"/>
          </p:cNvSpPr>
          <p:nvPr/>
        </p:nvSpPr>
        <p:spPr bwMode="auto">
          <a:xfrm>
            <a:off x="3657600" y="2169584"/>
            <a:ext cx="461433" cy="463549"/>
          </a:xfrm>
          <a:custGeom>
            <a:avLst/>
            <a:gdLst>
              <a:gd name="T0" fmla="*/ 77 w 154"/>
              <a:gd name="T1" fmla="*/ 0 h 154"/>
              <a:gd name="T2" fmla="*/ 0 w 154"/>
              <a:gd name="T3" fmla="*/ 77 h 154"/>
              <a:gd name="T4" fmla="*/ 77 w 154"/>
              <a:gd name="T5" fmla="*/ 154 h 154"/>
              <a:gd name="T6" fmla="*/ 154 w 154"/>
              <a:gd name="T7" fmla="*/ 77 h 154"/>
              <a:gd name="T8" fmla="*/ 77 w 154"/>
              <a:gd name="T9" fmla="*/ 0 h 154"/>
              <a:gd name="T10" fmla="*/ 46 w 154"/>
              <a:gd name="T11" fmla="*/ 28 h 154"/>
              <a:gd name="T12" fmla="*/ 59 w 154"/>
              <a:gd name="T13" fmla="*/ 46 h 154"/>
              <a:gd name="T14" fmla="*/ 46 w 154"/>
              <a:gd name="T15" fmla="*/ 64 h 154"/>
              <a:gd name="T16" fmla="*/ 32 w 154"/>
              <a:gd name="T17" fmla="*/ 46 h 154"/>
              <a:gd name="T18" fmla="*/ 46 w 154"/>
              <a:gd name="T19" fmla="*/ 28 h 154"/>
              <a:gd name="T20" fmla="*/ 108 w 154"/>
              <a:gd name="T21" fmla="*/ 28 h 154"/>
              <a:gd name="T22" fmla="*/ 122 w 154"/>
              <a:gd name="T23" fmla="*/ 46 h 154"/>
              <a:gd name="T24" fmla="*/ 108 w 154"/>
              <a:gd name="T25" fmla="*/ 64 h 154"/>
              <a:gd name="T26" fmla="*/ 95 w 154"/>
              <a:gd name="T27" fmla="*/ 46 h 154"/>
              <a:gd name="T28" fmla="*/ 108 w 154"/>
              <a:gd name="T29" fmla="*/ 28 h 154"/>
              <a:gd name="T30" fmla="*/ 46 w 154"/>
              <a:gd name="T31" fmla="*/ 37 h 154"/>
              <a:gd name="T32" fmla="*/ 37 w 154"/>
              <a:gd name="T33" fmla="*/ 46 h 154"/>
              <a:gd name="T34" fmla="*/ 46 w 154"/>
              <a:gd name="T35" fmla="*/ 55 h 154"/>
              <a:gd name="T36" fmla="*/ 55 w 154"/>
              <a:gd name="T37" fmla="*/ 46 h 154"/>
              <a:gd name="T38" fmla="*/ 46 w 154"/>
              <a:gd name="T39" fmla="*/ 37 h 154"/>
              <a:gd name="T40" fmla="*/ 108 w 154"/>
              <a:gd name="T41" fmla="*/ 37 h 154"/>
              <a:gd name="T42" fmla="*/ 99 w 154"/>
              <a:gd name="T43" fmla="*/ 46 h 154"/>
              <a:gd name="T44" fmla="*/ 108 w 154"/>
              <a:gd name="T45" fmla="*/ 55 h 154"/>
              <a:gd name="T46" fmla="*/ 117 w 154"/>
              <a:gd name="T47" fmla="*/ 46 h 154"/>
              <a:gd name="T48" fmla="*/ 108 w 154"/>
              <a:gd name="T49" fmla="*/ 37 h 154"/>
              <a:gd name="T50" fmla="*/ 77 w 154"/>
              <a:gd name="T51" fmla="*/ 77 h 154"/>
              <a:gd name="T52" fmla="*/ 131 w 154"/>
              <a:gd name="T53" fmla="*/ 96 h 154"/>
              <a:gd name="T54" fmla="*/ 77 w 154"/>
              <a:gd name="T55" fmla="*/ 140 h 154"/>
              <a:gd name="T56" fmla="*/ 23 w 154"/>
              <a:gd name="T57" fmla="*/ 96 h 154"/>
              <a:gd name="T58" fmla="*/ 77 w 154"/>
              <a:gd name="T59" fmla="*/ 77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9" name="Freeform 12"/>
          <p:cNvSpPr>
            <a:spLocks noEditPoints="1"/>
          </p:cNvSpPr>
          <p:nvPr/>
        </p:nvSpPr>
        <p:spPr bwMode="auto">
          <a:xfrm>
            <a:off x="4474633" y="2156884"/>
            <a:ext cx="463551" cy="463549"/>
          </a:xfrm>
          <a:custGeom>
            <a:avLst/>
            <a:gdLst>
              <a:gd name="T0" fmla="*/ 77 w 154"/>
              <a:gd name="T1" fmla="*/ 0 h 154"/>
              <a:gd name="T2" fmla="*/ 0 w 154"/>
              <a:gd name="T3" fmla="*/ 77 h 154"/>
              <a:gd name="T4" fmla="*/ 77 w 154"/>
              <a:gd name="T5" fmla="*/ 154 h 154"/>
              <a:gd name="T6" fmla="*/ 154 w 154"/>
              <a:gd name="T7" fmla="*/ 77 h 154"/>
              <a:gd name="T8" fmla="*/ 77 w 154"/>
              <a:gd name="T9" fmla="*/ 0 h 154"/>
              <a:gd name="T10" fmla="*/ 46 w 154"/>
              <a:gd name="T11" fmla="*/ 28 h 154"/>
              <a:gd name="T12" fmla="*/ 59 w 154"/>
              <a:gd name="T13" fmla="*/ 46 h 154"/>
              <a:gd name="T14" fmla="*/ 46 w 154"/>
              <a:gd name="T15" fmla="*/ 64 h 154"/>
              <a:gd name="T16" fmla="*/ 32 w 154"/>
              <a:gd name="T17" fmla="*/ 46 h 154"/>
              <a:gd name="T18" fmla="*/ 46 w 154"/>
              <a:gd name="T19" fmla="*/ 28 h 154"/>
              <a:gd name="T20" fmla="*/ 108 w 154"/>
              <a:gd name="T21" fmla="*/ 28 h 154"/>
              <a:gd name="T22" fmla="*/ 122 w 154"/>
              <a:gd name="T23" fmla="*/ 46 h 154"/>
              <a:gd name="T24" fmla="*/ 108 w 154"/>
              <a:gd name="T25" fmla="*/ 64 h 154"/>
              <a:gd name="T26" fmla="*/ 117 w 154"/>
              <a:gd name="T27" fmla="*/ 84 h 154"/>
              <a:gd name="T28" fmla="*/ 99 w 154"/>
              <a:gd name="T29" fmla="*/ 84 h 154"/>
              <a:gd name="T30" fmla="*/ 108 w 154"/>
              <a:gd name="T31" fmla="*/ 64 h 154"/>
              <a:gd name="T32" fmla="*/ 95 w 154"/>
              <a:gd name="T33" fmla="*/ 46 h 154"/>
              <a:gd name="T34" fmla="*/ 108 w 154"/>
              <a:gd name="T35" fmla="*/ 28 h 154"/>
              <a:gd name="T36" fmla="*/ 46 w 154"/>
              <a:gd name="T37" fmla="*/ 37 h 154"/>
              <a:gd name="T38" fmla="*/ 37 w 154"/>
              <a:gd name="T39" fmla="*/ 46 h 154"/>
              <a:gd name="T40" fmla="*/ 46 w 154"/>
              <a:gd name="T41" fmla="*/ 55 h 154"/>
              <a:gd name="T42" fmla="*/ 55 w 154"/>
              <a:gd name="T43" fmla="*/ 46 h 154"/>
              <a:gd name="T44" fmla="*/ 46 w 154"/>
              <a:gd name="T45" fmla="*/ 37 h 154"/>
              <a:gd name="T46" fmla="*/ 108 w 154"/>
              <a:gd name="T47" fmla="*/ 37 h 154"/>
              <a:gd name="T48" fmla="*/ 99 w 154"/>
              <a:gd name="T49" fmla="*/ 46 h 154"/>
              <a:gd name="T50" fmla="*/ 108 w 154"/>
              <a:gd name="T51" fmla="*/ 55 h 154"/>
              <a:gd name="T52" fmla="*/ 117 w 154"/>
              <a:gd name="T53" fmla="*/ 46 h 154"/>
              <a:gd name="T54" fmla="*/ 108 w 154"/>
              <a:gd name="T55" fmla="*/ 37 h 154"/>
              <a:gd name="T56" fmla="*/ 77 w 154"/>
              <a:gd name="T57" fmla="*/ 104 h 154"/>
              <a:gd name="T58" fmla="*/ 99 w 154"/>
              <a:gd name="T59" fmla="*/ 117 h 154"/>
              <a:gd name="T60" fmla="*/ 98 w 154"/>
              <a:gd name="T61" fmla="*/ 121 h 154"/>
              <a:gd name="T62" fmla="*/ 77 w 154"/>
              <a:gd name="T63" fmla="*/ 117 h 154"/>
              <a:gd name="T64" fmla="*/ 56 w 154"/>
              <a:gd name="T65" fmla="*/ 121 h 154"/>
              <a:gd name="T66" fmla="*/ 55 w 154"/>
              <a:gd name="T67" fmla="*/ 117 h 154"/>
              <a:gd name="T68" fmla="*/ 77 w 154"/>
              <a:gd name="T69" fmla="*/ 10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0" name="Freeform 13"/>
          <p:cNvSpPr/>
          <p:nvPr/>
        </p:nvSpPr>
        <p:spPr bwMode="auto">
          <a:xfrm>
            <a:off x="5344584" y="2093384"/>
            <a:ext cx="400049" cy="554567"/>
          </a:xfrm>
          <a:custGeom>
            <a:avLst/>
            <a:gdLst>
              <a:gd name="T0" fmla="*/ 64 w 133"/>
              <a:gd name="T1" fmla="*/ 0 h 184"/>
              <a:gd name="T2" fmla="*/ 89 w 133"/>
              <a:gd name="T3" fmla="*/ 59 h 184"/>
              <a:gd name="T4" fmla="*/ 93 w 133"/>
              <a:gd name="T5" fmla="*/ 39 h 184"/>
              <a:gd name="T6" fmla="*/ 109 w 133"/>
              <a:gd name="T7" fmla="*/ 93 h 184"/>
              <a:gd name="T8" fmla="*/ 118 w 133"/>
              <a:gd name="T9" fmla="*/ 73 h 184"/>
              <a:gd name="T10" fmla="*/ 123 w 133"/>
              <a:gd name="T11" fmla="*/ 134 h 184"/>
              <a:gd name="T12" fmla="*/ 133 w 133"/>
              <a:gd name="T13" fmla="*/ 124 h 184"/>
              <a:gd name="T14" fmla="*/ 117 w 133"/>
              <a:gd name="T15" fmla="*/ 169 h 184"/>
              <a:gd name="T16" fmla="*/ 76 w 133"/>
              <a:gd name="T17" fmla="*/ 184 h 184"/>
              <a:gd name="T18" fmla="*/ 85 w 133"/>
              <a:gd name="T19" fmla="*/ 178 h 184"/>
              <a:gd name="T20" fmla="*/ 101 w 133"/>
              <a:gd name="T21" fmla="*/ 140 h 184"/>
              <a:gd name="T22" fmla="*/ 94 w 133"/>
              <a:gd name="T23" fmla="*/ 143 h 184"/>
              <a:gd name="T24" fmla="*/ 94 w 133"/>
              <a:gd name="T25" fmla="*/ 116 h 184"/>
              <a:gd name="T26" fmla="*/ 85 w 133"/>
              <a:gd name="T27" fmla="*/ 132 h 184"/>
              <a:gd name="T28" fmla="*/ 74 w 133"/>
              <a:gd name="T29" fmla="*/ 100 h 184"/>
              <a:gd name="T30" fmla="*/ 62 w 133"/>
              <a:gd name="T31" fmla="*/ 131 h 184"/>
              <a:gd name="T32" fmla="*/ 53 w 133"/>
              <a:gd name="T33" fmla="*/ 118 h 184"/>
              <a:gd name="T34" fmla="*/ 52 w 133"/>
              <a:gd name="T35" fmla="*/ 150 h 184"/>
              <a:gd name="T36" fmla="*/ 37 w 133"/>
              <a:gd name="T37" fmla="*/ 118 h 184"/>
              <a:gd name="T38" fmla="*/ 33 w 133"/>
              <a:gd name="T39" fmla="*/ 145 h 184"/>
              <a:gd name="T40" fmla="*/ 24 w 133"/>
              <a:gd name="T41" fmla="*/ 145 h 184"/>
              <a:gd name="T42" fmla="*/ 47 w 133"/>
              <a:gd name="T43" fmla="*/ 184 h 184"/>
              <a:gd name="T44" fmla="*/ 8 w 133"/>
              <a:gd name="T45" fmla="*/ 159 h 184"/>
              <a:gd name="T46" fmla="*/ 6 w 133"/>
              <a:gd name="T47" fmla="*/ 99 h 184"/>
              <a:gd name="T48" fmla="*/ 11 w 133"/>
              <a:gd name="T49" fmla="*/ 110 h 184"/>
              <a:gd name="T50" fmla="*/ 19 w 133"/>
              <a:gd name="T51" fmla="*/ 77 h 184"/>
              <a:gd name="T52" fmla="*/ 19 w 133"/>
              <a:gd name="T53" fmla="*/ 63 h 184"/>
              <a:gd name="T54" fmla="*/ 32 w 133"/>
              <a:gd name="T55" fmla="*/ 77 h 184"/>
              <a:gd name="T56" fmla="*/ 41 w 133"/>
              <a:gd name="T57" fmla="*/ 32 h 184"/>
              <a:gd name="T58" fmla="*/ 58 w 133"/>
              <a:gd name="T59" fmla="*/ 40 h 184"/>
              <a:gd name="T60" fmla="*/ 62 w 133"/>
              <a:gd name="T61" fmla="*/ 0 h 184"/>
              <a:gd name="T62" fmla="*/ 64 w 133"/>
              <a:gd name="T63" fmla="*/ 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1" name="Freeform 14"/>
          <p:cNvSpPr/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3 w 7"/>
              <a:gd name="T1" fmla="*/ 19 h 19"/>
              <a:gd name="T2" fmla="*/ 4 w 7"/>
              <a:gd name="T3" fmla="*/ 0 h 19"/>
              <a:gd name="T4" fmla="*/ 3 w 7"/>
              <a:gd name="T5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2" name="Freeform 15"/>
          <p:cNvSpPr/>
          <p:nvPr/>
        </p:nvSpPr>
        <p:spPr bwMode="auto">
          <a:xfrm>
            <a:off x="5666317" y="2527300"/>
            <a:ext cx="21167" cy="31751"/>
          </a:xfrm>
          <a:custGeom>
            <a:avLst/>
            <a:gdLst>
              <a:gd name="T0" fmla="*/ 2 w 7"/>
              <a:gd name="T1" fmla="*/ 9 h 11"/>
              <a:gd name="T2" fmla="*/ 0 w 7"/>
              <a:gd name="T3" fmla="*/ 11 h 11"/>
              <a:gd name="T4" fmla="*/ 5 w 7"/>
              <a:gd name="T5" fmla="*/ 0 h 11"/>
              <a:gd name="T6" fmla="*/ 2 w 7"/>
              <a:gd name="T7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3" name="Rectangle 16"/>
          <p:cNvSpPr>
            <a:spLocks noChangeArrowheads="1"/>
          </p:cNvSpPr>
          <p:nvPr/>
        </p:nvSpPr>
        <p:spPr bwMode="auto">
          <a:xfrm>
            <a:off x="5422900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4" name="Freeform 17"/>
          <p:cNvSpPr/>
          <p:nvPr/>
        </p:nvSpPr>
        <p:spPr bwMode="auto">
          <a:xfrm>
            <a:off x="6170084" y="2114551"/>
            <a:ext cx="410633" cy="548216"/>
          </a:xfrm>
          <a:custGeom>
            <a:avLst/>
            <a:gdLst>
              <a:gd name="T0" fmla="*/ 129 w 136"/>
              <a:gd name="T1" fmla="*/ 108 h 182"/>
              <a:gd name="T2" fmla="*/ 122 w 136"/>
              <a:gd name="T3" fmla="*/ 49 h 182"/>
              <a:gd name="T4" fmla="*/ 122 w 136"/>
              <a:gd name="T5" fmla="*/ 49 h 182"/>
              <a:gd name="T6" fmla="*/ 121 w 136"/>
              <a:gd name="T7" fmla="*/ 48 h 182"/>
              <a:gd name="T8" fmla="*/ 96 w 136"/>
              <a:gd name="T9" fmla="*/ 86 h 182"/>
              <a:gd name="T10" fmla="*/ 74 w 136"/>
              <a:gd name="T11" fmla="*/ 1 h 182"/>
              <a:gd name="T12" fmla="*/ 74 w 136"/>
              <a:gd name="T13" fmla="*/ 1 h 182"/>
              <a:gd name="T14" fmla="*/ 73 w 136"/>
              <a:gd name="T15" fmla="*/ 0 h 182"/>
              <a:gd name="T16" fmla="*/ 52 w 136"/>
              <a:gd name="T17" fmla="*/ 18 h 182"/>
              <a:gd name="T18" fmla="*/ 47 w 136"/>
              <a:gd name="T19" fmla="*/ 80 h 182"/>
              <a:gd name="T20" fmla="*/ 39 w 136"/>
              <a:gd name="T21" fmla="*/ 111 h 182"/>
              <a:gd name="T22" fmla="*/ 41 w 136"/>
              <a:gd name="T23" fmla="*/ 95 h 182"/>
              <a:gd name="T24" fmla="*/ 22 w 136"/>
              <a:gd name="T25" fmla="*/ 63 h 182"/>
              <a:gd name="T26" fmla="*/ 22 w 136"/>
              <a:gd name="T27" fmla="*/ 63 h 182"/>
              <a:gd name="T28" fmla="*/ 21 w 136"/>
              <a:gd name="T29" fmla="*/ 64 h 182"/>
              <a:gd name="T30" fmla="*/ 17 w 136"/>
              <a:gd name="T31" fmla="*/ 102 h 182"/>
              <a:gd name="T32" fmla="*/ 5 w 136"/>
              <a:gd name="T33" fmla="*/ 146 h 182"/>
              <a:gd name="T34" fmla="*/ 40 w 136"/>
              <a:gd name="T35" fmla="*/ 178 h 182"/>
              <a:gd name="T36" fmla="*/ 55 w 136"/>
              <a:gd name="T37" fmla="*/ 182 h 182"/>
              <a:gd name="T38" fmla="*/ 56 w 136"/>
              <a:gd name="T39" fmla="*/ 181 h 182"/>
              <a:gd name="T40" fmla="*/ 56 w 136"/>
              <a:gd name="T41" fmla="*/ 180 h 182"/>
              <a:gd name="T42" fmla="*/ 43 w 136"/>
              <a:gd name="T43" fmla="*/ 148 h 182"/>
              <a:gd name="T44" fmla="*/ 48 w 136"/>
              <a:gd name="T45" fmla="*/ 121 h 182"/>
              <a:gd name="T46" fmla="*/ 57 w 136"/>
              <a:gd name="T47" fmla="*/ 138 h 182"/>
              <a:gd name="T48" fmla="*/ 57 w 136"/>
              <a:gd name="T49" fmla="*/ 139 h 182"/>
              <a:gd name="T50" fmla="*/ 58 w 136"/>
              <a:gd name="T51" fmla="*/ 139 h 182"/>
              <a:gd name="T52" fmla="*/ 71 w 136"/>
              <a:gd name="T53" fmla="*/ 97 h 182"/>
              <a:gd name="T54" fmla="*/ 81 w 136"/>
              <a:gd name="T55" fmla="*/ 134 h 182"/>
              <a:gd name="T56" fmla="*/ 86 w 136"/>
              <a:gd name="T57" fmla="*/ 151 h 182"/>
              <a:gd name="T58" fmla="*/ 87 w 136"/>
              <a:gd name="T59" fmla="*/ 152 h 182"/>
              <a:gd name="T60" fmla="*/ 87 w 136"/>
              <a:gd name="T61" fmla="*/ 151 h 182"/>
              <a:gd name="T62" fmla="*/ 93 w 136"/>
              <a:gd name="T63" fmla="*/ 128 h 182"/>
              <a:gd name="T64" fmla="*/ 96 w 136"/>
              <a:gd name="T65" fmla="*/ 146 h 182"/>
              <a:gd name="T66" fmla="*/ 102 w 136"/>
              <a:gd name="T67" fmla="*/ 165 h 182"/>
              <a:gd name="T68" fmla="*/ 93 w 136"/>
              <a:gd name="T69" fmla="*/ 177 h 182"/>
              <a:gd name="T70" fmla="*/ 93 w 136"/>
              <a:gd name="T71" fmla="*/ 178 h 182"/>
              <a:gd name="T72" fmla="*/ 94 w 136"/>
              <a:gd name="T73" fmla="*/ 179 h 182"/>
              <a:gd name="T74" fmla="*/ 131 w 136"/>
              <a:gd name="T75" fmla="*/ 150 h 182"/>
              <a:gd name="T76" fmla="*/ 129 w 136"/>
              <a:gd name="T77" fmla="*/ 108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5" name="Freeform 18"/>
          <p:cNvSpPr>
            <a:spLocks noEditPoints="1"/>
          </p:cNvSpPr>
          <p:nvPr/>
        </p:nvSpPr>
        <p:spPr bwMode="auto">
          <a:xfrm>
            <a:off x="7052733" y="2116667"/>
            <a:ext cx="383117" cy="541867"/>
          </a:xfrm>
          <a:custGeom>
            <a:avLst/>
            <a:gdLst>
              <a:gd name="T0" fmla="*/ 30 w 128"/>
              <a:gd name="T1" fmla="*/ 36 h 180"/>
              <a:gd name="T2" fmla="*/ 29 w 128"/>
              <a:gd name="T3" fmla="*/ 96 h 180"/>
              <a:gd name="T4" fmla="*/ 23 w 128"/>
              <a:gd name="T5" fmla="*/ 71 h 180"/>
              <a:gd name="T6" fmla="*/ 6 w 128"/>
              <a:gd name="T7" fmla="*/ 118 h 180"/>
              <a:gd name="T8" fmla="*/ 88 w 128"/>
              <a:gd name="T9" fmla="*/ 169 h 180"/>
              <a:gd name="T10" fmla="*/ 108 w 128"/>
              <a:gd name="T11" fmla="*/ 99 h 180"/>
              <a:gd name="T12" fmla="*/ 95 w 128"/>
              <a:gd name="T13" fmla="*/ 118 h 180"/>
              <a:gd name="T14" fmla="*/ 94 w 128"/>
              <a:gd name="T15" fmla="*/ 57 h 180"/>
              <a:gd name="T16" fmla="*/ 77 w 128"/>
              <a:gd name="T17" fmla="*/ 33 h 180"/>
              <a:gd name="T18" fmla="*/ 67 w 128"/>
              <a:gd name="T19" fmla="*/ 73 h 180"/>
              <a:gd name="T20" fmla="*/ 41 w 128"/>
              <a:gd name="T21" fmla="*/ 27 h 180"/>
              <a:gd name="T22" fmla="*/ 94 w 128"/>
              <a:gd name="T23" fmla="*/ 0 h 180"/>
              <a:gd name="T24" fmla="*/ 101 w 128"/>
              <a:gd name="T25" fmla="*/ 57 h 180"/>
              <a:gd name="T26" fmla="*/ 109 w 128"/>
              <a:gd name="T27" fmla="*/ 52 h 180"/>
              <a:gd name="T28" fmla="*/ 115 w 128"/>
              <a:gd name="T29" fmla="*/ 97 h 180"/>
              <a:gd name="T30" fmla="*/ 97 w 128"/>
              <a:gd name="T31" fmla="*/ 173 h 180"/>
              <a:gd name="T32" fmla="*/ 0 w 128"/>
              <a:gd name="T33" fmla="*/ 120 h 180"/>
              <a:gd name="T34" fmla="*/ 4 w 128"/>
              <a:gd name="T35" fmla="*/ 54 h 180"/>
              <a:gd name="T36" fmla="*/ 36 w 128"/>
              <a:gd name="T37" fmla="*/ 69 h 180"/>
              <a:gd name="T38" fmla="*/ 51 w 128"/>
              <a:gd name="T39" fmla="*/ 1 h 180"/>
              <a:gd name="T40" fmla="*/ 62 w 128"/>
              <a:gd name="T41" fmla="*/ 42 h 180"/>
              <a:gd name="T42" fmla="*/ 73 w 128"/>
              <a:gd name="T43" fmla="*/ 48 h 180"/>
              <a:gd name="T44" fmla="*/ 94 w 128"/>
              <a:gd name="T45" fmla="*/ 0 h 180"/>
              <a:gd name="T46" fmla="*/ 67 w 128"/>
              <a:gd name="T47" fmla="*/ 106 h 180"/>
              <a:gd name="T48" fmla="*/ 75 w 128"/>
              <a:gd name="T49" fmla="*/ 106 h 180"/>
              <a:gd name="T50" fmla="*/ 83 w 128"/>
              <a:gd name="T51" fmla="*/ 140 h 180"/>
              <a:gd name="T52" fmla="*/ 105 w 128"/>
              <a:gd name="T53" fmla="*/ 136 h 180"/>
              <a:gd name="T54" fmla="*/ 61 w 128"/>
              <a:gd name="T55" fmla="*/ 163 h 180"/>
              <a:gd name="T56" fmla="*/ 30 w 128"/>
              <a:gd name="T57" fmla="*/ 116 h 180"/>
              <a:gd name="T58" fmla="*/ 39 w 128"/>
              <a:gd name="T59" fmla="*/ 121 h 180"/>
              <a:gd name="T60" fmla="*/ 37 w 128"/>
              <a:gd name="T61" fmla="*/ 136 h 180"/>
              <a:gd name="T62" fmla="*/ 55 w 128"/>
              <a:gd name="T63" fmla="*/ 104 h 180"/>
              <a:gd name="T64" fmla="*/ 50 w 128"/>
              <a:gd name="T65" fmla="*/ 81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6" name="Freeform 19"/>
          <p:cNvSpPr/>
          <p:nvPr/>
        </p:nvSpPr>
        <p:spPr bwMode="auto">
          <a:xfrm>
            <a:off x="7835900" y="2055284"/>
            <a:ext cx="524933" cy="563033"/>
          </a:xfrm>
          <a:custGeom>
            <a:avLst/>
            <a:gdLst>
              <a:gd name="T0" fmla="*/ 0 w 174"/>
              <a:gd name="T1" fmla="*/ 98 h 187"/>
              <a:gd name="T2" fmla="*/ 19 w 174"/>
              <a:gd name="T3" fmla="*/ 146 h 187"/>
              <a:gd name="T4" fmla="*/ 79 w 174"/>
              <a:gd name="T5" fmla="*/ 185 h 187"/>
              <a:gd name="T6" fmla="*/ 43 w 174"/>
              <a:gd name="T7" fmla="*/ 150 h 187"/>
              <a:gd name="T8" fmla="*/ 52 w 174"/>
              <a:gd name="T9" fmla="*/ 153 h 187"/>
              <a:gd name="T10" fmla="*/ 50 w 174"/>
              <a:gd name="T11" fmla="*/ 125 h 187"/>
              <a:gd name="T12" fmla="*/ 66 w 174"/>
              <a:gd name="T13" fmla="*/ 138 h 187"/>
              <a:gd name="T14" fmla="*/ 66 w 174"/>
              <a:gd name="T15" fmla="*/ 101 h 187"/>
              <a:gd name="T16" fmla="*/ 77 w 174"/>
              <a:gd name="T17" fmla="*/ 115 h 187"/>
              <a:gd name="T18" fmla="*/ 83 w 174"/>
              <a:gd name="T19" fmla="*/ 95 h 187"/>
              <a:gd name="T20" fmla="*/ 90 w 174"/>
              <a:gd name="T21" fmla="*/ 118 h 187"/>
              <a:gd name="T22" fmla="*/ 103 w 174"/>
              <a:gd name="T23" fmla="*/ 103 h 187"/>
              <a:gd name="T24" fmla="*/ 103 w 174"/>
              <a:gd name="T25" fmla="*/ 132 h 187"/>
              <a:gd name="T26" fmla="*/ 119 w 174"/>
              <a:gd name="T27" fmla="*/ 121 h 187"/>
              <a:gd name="T28" fmla="*/ 106 w 174"/>
              <a:gd name="T29" fmla="*/ 154 h 187"/>
              <a:gd name="T30" fmla="*/ 121 w 174"/>
              <a:gd name="T31" fmla="*/ 151 h 187"/>
              <a:gd name="T32" fmla="*/ 93 w 174"/>
              <a:gd name="T33" fmla="*/ 184 h 187"/>
              <a:gd name="T34" fmla="*/ 147 w 174"/>
              <a:gd name="T35" fmla="*/ 160 h 187"/>
              <a:gd name="T36" fmla="*/ 174 w 174"/>
              <a:gd name="T37" fmla="*/ 107 h 187"/>
              <a:gd name="T38" fmla="*/ 143 w 174"/>
              <a:gd name="T39" fmla="*/ 113 h 187"/>
              <a:gd name="T40" fmla="*/ 142 w 174"/>
              <a:gd name="T41" fmla="*/ 69 h 187"/>
              <a:gd name="T42" fmla="*/ 125 w 174"/>
              <a:gd name="T43" fmla="*/ 95 h 187"/>
              <a:gd name="T44" fmla="*/ 117 w 174"/>
              <a:gd name="T45" fmla="*/ 44 h 187"/>
              <a:gd name="T46" fmla="*/ 101 w 174"/>
              <a:gd name="T47" fmla="*/ 75 h 187"/>
              <a:gd name="T48" fmla="*/ 95 w 174"/>
              <a:gd name="T49" fmla="*/ 40 h 187"/>
              <a:gd name="T50" fmla="*/ 83 w 174"/>
              <a:gd name="T51" fmla="*/ 0 h 187"/>
              <a:gd name="T52" fmla="*/ 69 w 174"/>
              <a:gd name="T53" fmla="*/ 57 h 187"/>
              <a:gd name="T54" fmla="*/ 38 w 174"/>
              <a:gd name="T55" fmla="*/ 40 h 187"/>
              <a:gd name="T56" fmla="*/ 47 w 174"/>
              <a:gd name="T57" fmla="*/ 86 h 187"/>
              <a:gd name="T58" fmla="*/ 21 w 174"/>
              <a:gd name="T59" fmla="*/ 71 h 187"/>
              <a:gd name="T60" fmla="*/ 29 w 174"/>
              <a:gd name="T61" fmla="*/ 110 h 187"/>
              <a:gd name="T62" fmla="*/ 0 w 174"/>
              <a:gd name="T63" fmla="*/ 98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7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8" name="Freeform 21"/>
          <p:cNvSpPr/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112 w 206"/>
              <a:gd name="T1" fmla="*/ 4 h 206"/>
              <a:gd name="T2" fmla="*/ 103 w 206"/>
              <a:gd name="T3" fmla="*/ 0 h 206"/>
              <a:gd name="T4" fmla="*/ 94 w 206"/>
              <a:gd name="T5" fmla="*/ 4 h 206"/>
              <a:gd name="T6" fmla="*/ 4 w 206"/>
              <a:gd name="T7" fmla="*/ 94 h 206"/>
              <a:gd name="T8" fmla="*/ 0 w 206"/>
              <a:gd name="T9" fmla="*/ 103 h 206"/>
              <a:gd name="T10" fmla="*/ 4 w 206"/>
              <a:gd name="T11" fmla="*/ 112 h 206"/>
              <a:gd name="T12" fmla="*/ 94 w 206"/>
              <a:gd name="T13" fmla="*/ 202 h 206"/>
              <a:gd name="T14" fmla="*/ 103 w 206"/>
              <a:gd name="T15" fmla="*/ 206 h 206"/>
              <a:gd name="T16" fmla="*/ 103 w 206"/>
              <a:gd name="T17" fmla="*/ 206 h 206"/>
              <a:gd name="T18" fmla="*/ 112 w 206"/>
              <a:gd name="T19" fmla="*/ 202 h 206"/>
              <a:gd name="T20" fmla="*/ 168 w 206"/>
              <a:gd name="T21" fmla="*/ 146 h 206"/>
              <a:gd name="T22" fmla="*/ 61 w 206"/>
              <a:gd name="T23" fmla="*/ 146 h 206"/>
              <a:gd name="T24" fmla="*/ 57 w 206"/>
              <a:gd name="T25" fmla="*/ 137 h 206"/>
              <a:gd name="T26" fmla="*/ 69 w 206"/>
              <a:gd name="T27" fmla="*/ 116 h 206"/>
              <a:gd name="T28" fmla="*/ 75 w 206"/>
              <a:gd name="T29" fmla="*/ 115 h 206"/>
              <a:gd name="T30" fmla="*/ 81 w 206"/>
              <a:gd name="T31" fmla="*/ 109 h 206"/>
              <a:gd name="T32" fmla="*/ 87 w 206"/>
              <a:gd name="T33" fmla="*/ 109 h 206"/>
              <a:gd name="T34" fmla="*/ 89 w 206"/>
              <a:gd name="T35" fmla="*/ 109 h 206"/>
              <a:gd name="T36" fmla="*/ 96 w 206"/>
              <a:gd name="T37" fmla="*/ 105 h 206"/>
              <a:gd name="T38" fmla="*/ 94 w 206"/>
              <a:gd name="T39" fmla="*/ 92 h 206"/>
              <a:gd name="T40" fmla="*/ 88 w 206"/>
              <a:gd name="T41" fmla="*/ 76 h 206"/>
              <a:gd name="T42" fmla="*/ 92 w 206"/>
              <a:gd name="T43" fmla="*/ 66 h 206"/>
              <a:gd name="T44" fmla="*/ 93 w 206"/>
              <a:gd name="T45" fmla="*/ 61 h 206"/>
              <a:gd name="T46" fmla="*/ 89 w 206"/>
              <a:gd name="T47" fmla="*/ 59 h 206"/>
              <a:gd name="T48" fmla="*/ 87 w 206"/>
              <a:gd name="T49" fmla="*/ 56 h 206"/>
              <a:gd name="T50" fmla="*/ 84 w 206"/>
              <a:gd name="T51" fmla="*/ 53 h 206"/>
              <a:gd name="T52" fmla="*/ 88 w 206"/>
              <a:gd name="T53" fmla="*/ 44 h 206"/>
              <a:gd name="T54" fmla="*/ 99 w 206"/>
              <a:gd name="T55" fmla="*/ 44 h 206"/>
              <a:gd name="T56" fmla="*/ 102 w 206"/>
              <a:gd name="T57" fmla="*/ 53 h 206"/>
              <a:gd name="T58" fmla="*/ 111 w 206"/>
              <a:gd name="T59" fmla="*/ 55 h 206"/>
              <a:gd name="T60" fmla="*/ 124 w 206"/>
              <a:gd name="T61" fmla="*/ 60 h 206"/>
              <a:gd name="T62" fmla="*/ 143 w 206"/>
              <a:gd name="T63" fmla="*/ 69 h 206"/>
              <a:gd name="T64" fmla="*/ 145 w 206"/>
              <a:gd name="T65" fmla="*/ 79 h 206"/>
              <a:gd name="T66" fmla="*/ 136 w 206"/>
              <a:gd name="T67" fmla="*/ 86 h 206"/>
              <a:gd name="T68" fmla="*/ 136 w 206"/>
              <a:gd name="T69" fmla="*/ 91 h 206"/>
              <a:gd name="T70" fmla="*/ 139 w 206"/>
              <a:gd name="T71" fmla="*/ 100 h 206"/>
              <a:gd name="T72" fmla="*/ 143 w 206"/>
              <a:gd name="T73" fmla="*/ 114 h 206"/>
              <a:gd name="T74" fmla="*/ 155 w 206"/>
              <a:gd name="T75" fmla="*/ 136 h 206"/>
              <a:gd name="T76" fmla="*/ 157 w 206"/>
              <a:gd name="T77" fmla="*/ 141 h 206"/>
              <a:gd name="T78" fmla="*/ 173 w 206"/>
              <a:gd name="T79" fmla="*/ 141 h 206"/>
              <a:gd name="T80" fmla="*/ 202 w 206"/>
              <a:gd name="T81" fmla="*/ 112 h 206"/>
              <a:gd name="T82" fmla="*/ 206 w 206"/>
              <a:gd name="T83" fmla="*/ 103 h 206"/>
              <a:gd name="T84" fmla="*/ 202 w 206"/>
              <a:gd name="T85" fmla="*/ 94 h 206"/>
              <a:gd name="T86" fmla="*/ 112 w 206"/>
              <a:gd name="T87" fmla="*/ 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09" name="Freeform 22"/>
          <p:cNvSpPr/>
          <p:nvPr/>
        </p:nvSpPr>
        <p:spPr bwMode="auto">
          <a:xfrm>
            <a:off x="8970433" y="2400300"/>
            <a:ext cx="114300" cy="112184"/>
          </a:xfrm>
          <a:custGeom>
            <a:avLst/>
            <a:gdLst>
              <a:gd name="T0" fmla="*/ 30 w 38"/>
              <a:gd name="T1" fmla="*/ 20 h 37"/>
              <a:gd name="T2" fmla="*/ 22 w 38"/>
              <a:gd name="T3" fmla="*/ 5 h 37"/>
              <a:gd name="T4" fmla="*/ 15 w 38"/>
              <a:gd name="T5" fmla="*/ 2 h 37"/>
              <a:gd name="T6" fmla="*/ 4 w 38"/>
              <a:gd name="T7" fmla="*/ 9 h 37"/>
              <a:gd name="T8" fmla="*/ 0 w 38"/>
              <a:gd name="T9" fmla="*/ 19 h 37"/>
              <a:gd name="T10" fmla="*/ 0 w 38"/>
              <a:gd name="T11" fmla="*/ 34 h 37"/>
              <a:gd name="T12" fmla="*/ 2 w 38"/>
              <a:gd name="T13" fmla="*/ 37 h 37"/>
              <a:gd name="T14" fmla="*/ 31 w 38"/>
              <a:gd name="T15" fmla="*/ 37 h 37"/>
              <a:gd name="T16" fmla="*/ 34 w 38"/>
              <a:gd name="T17" fmla="*/ 36 h 37"/>
              <a:gd name="T18" fmla="*/ 36 w 38"/>
              <a:gd name="T19" fmla="*/ 30 h 37"/>
              <a:gd name="T20" fmla="*/ 30 w 38"/>
              <a:gd name="T21" fmla="*/ 2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0" name="Freeform 23"/>
          <p:cNvSpPr/>
          <p:nvPr/>
        </p:nvSpPr>
        <p:spPr bwMode="auto">
          <a:xfrm>
            <a:off x="8955617" y="2334684"/>
            <a:ext cx="38100" cy="57149"/>
          </a:xfrm>
          <a:custGeom>
            <a:avLst/>
            <a:gdLst>
              <a:gd name="T0" fmla="*/ 10 w 13"/>
              <a:gd name="T1" fmla="*/ 16 h 19"/>
              <a:gd name="T2" fmla="*/ 10 w 13"/>
              <a:gd name="T3" fmla="*/ 8 h 19"/>
              <a:gd name="T4" fmla="*/ 4 w 13"/>
              <a:gd name="T5" fmla="*/ 3 h 19"/>
              <a:gd name="T6" fmla="*/ 4 w 13"/>
              <a:gd name="T7" fmla="*/ 13 h 19"/>
              <a:gd name="T8" fmla="*/ 10 w 13"/>
              <a:gd name="T9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1" name="Freeform 24"/>
          <p:cNvSpPr/>
          <p:nvPr/>
        </p:nvSpPr>
        <p:spPr bwMode="auto">
          <a:xfrm>
            <a:off x="9029700" y="2305051"/>
            <a:ext cx="27517" cy="29633"/>
          </a:xfrm>
          <a:custGeom>
            <a:avLst/>
            <a:gdLst>
              <a:gd name="T0" fmla="*/ 4 w 9"/>
              <a:gd name="T1" fmla="*/ 7 h 10"/>
              <a:gd name="T2" fmla="*/ 8 w 9"/>
              <a:gd name="T3" fmla="*/ 6 h 10"/>
              <a:gd name="T4" fmla="*/ 4 w 9"/>
              <a:gd name="T5" fmla="*/ 1 h 10"/>
              <a:gd name="T6" fmla="*/ 0 w 9"/>
              <a:gd name="T7" fmla="*/ 2 h 10"/>
              <a:gd name="T8" fmla="*/ 4 w 9"/>
              <a:gd name="T9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2" name="Freeform 25"/>
          <p:cNvSpPr/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14 w 19"/>
              <a:gd name="T1" fmla="*/ 3 h 31"/>
              <a:gd name="T2" fmla="*/ 12 w 19"/>
              <a:gd name="T3" fmla="*/ 6 h 31"/>
              <a:gd name="T4" fmla="*/ 10 w 19"/>
              <a:gd name="T5" fmla="*/ 9 h 31"/>
              <a:gd name="T6" fmla="*/ 2 w 19"/>
              <a:gd name="T7" fmla="*/ 11 h 31"/>
              <a:gd name="T8" fmla="*/ 5 w 19"/>
              <a:gd name="T9" fmla="*/ 26 h 31"/>
              <a:gd name="T10" fmla="*/ 9 w 19"/>
              <a:gd name="T11" fmla="*/ 31 h 31"/>
              <a:gd name="T12" fmla="*/ 16 w 19"/>
              <a:gd name="T13" fmla="*/ 27 h 31"/>
              <a:gd name="T14" fmla="*/ 19 w 19"/>
              <a:gd name="T15" fmla="*/ 16 h 31"/>
              <a:gd name="T16" fmla="*/ 19 w 19"/>
              <a:gd name="T17" fmla="*/ 1 h 31"/>
              <a:gd name="T18" fmla="*/ 14 w 19"/>
              <a:gd name="T19" fmla="*/ 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3" name="Freeform 26"/>
          <p:cNvSpPr/>
          <p:nvPr/>
        </p:nvSpPr>
        <p:spPr bwMode="auto">
          <a:xfrm>
            <a:off x="9637184" y="2156884"/>
            <a:ext cx="433916" cy="402167"/>
          </a:xfrm>
          <a:custGeom>
            <a:avLst/>
            <a:gdLst>
              <a:gd name="T0" fmla="*/ 10 w 144"/>
              <a:gd name="T1" fmla="*/ 134 h 134"/>
              <a:gd name="T2" fmla="*/ 10 w 144"/>
              <a:gd name="T3" fmla="*/ 120 h 134"/>
              <a:gd name="T4" fmla="*/ 10 w 144"/>
              <a:gd name="T5" fmla="*/ 120 h 134"/>
              <a:gd name="T6" fmla="*/ 12 w 144"/>
              <a:gd name="T7" fmla="*/ 112 h 134"/>
              <a:gd name="T8" fmla="*/ 67 w 144"/>
              <a:gd name="T9" fmla="*/ 16 h 134"/>
              <a:gd name="T10" fmla="*/ 67 w 144"/>
              <a:gd name="T11" fmla="*/ 16 h 134"/>
              <a:gd name="T12" fmla="*/ 67 w 144"/>
              <a:gd name="T13" fmla="*/ 16 h 134"/>
              <a:gd name="T14" fmla="*/ 72 w 144"/>
              <a:gd name="T15" fmla="*/ 13 h 134"/>
              <a:gd name="T16" fmla="*/ 76 w 144"/>
              <a:gd name="T17" fmla="*/ 14 h 134"/>
              <a:gd name="T18" fmla="*/ 77 w 144"/>
              <a:gd name="T19" fmla="*/ 16 h 134"/>
              <a:gd name="T20" fmla="*/ 77 w 144"/>
              <a:gd name="T21" fmla="*/ 16 h 134"/>
              <a:gd name="T22" fmla="*/ 77 w 144"/>
              <a:gd name="T23" fmla="*/ 16 h 134"/>
              <a:gd name="T24" fmla="*/ 77 w 144"/>
              <a:gd name="T25" fmla="*/ 16 h 134"/>
              <a:gd name="T26" fmla="*/ 132 w 144"/>
              <a:gd name="T27" fmla="*/ 112 h 134"/>
              <a:gd name="T28" fmla="*/ 134 w 144"/>
              <a:gd name="T29" fmla="*/ 120 h 134"/>
              <a:gd name="T30" fmla="*/ 134 w 144"/>
              <a:gd name="T31" fmla="*/ 120 h 134"/>
              <a:gd name="T32" fmla="*/ 134 w 144"/>
              <a:gd name="T33" fmla="*/ 133 h 134"/>
              <a:gd name="T34" fmla="*/ 144 w 144"/>
              <a:gd name="T35" fmla="*/ 133 h 134"/>
              <a:gd name="T36" fmla="*/ 144 w 144"/>
              <a:gd name="T37" fmla="*/ 123 h 134"/>
              <a:gd name="T38" fmla="*/ 144 w 144"/>
              <a:gd name="T39" fmla="*/ 121 h 134"/>
              <a:gd name="T40" fmla="*/ 141 w 144"/>
              <a:gd name="T41" fmla="*/ 107 h 134"/>
              <a:gd name="T42" fmla="*/ 84 w 144"/>
              <a:gd name="T43" fmla="*/ 7 h 134"/>
              <a:gd name="T44" fmla="*/ 81 w 144"/>
              <a:gd name="T45" fmla="*/ 4 h 134"/>
              <a:gd name="T46" fmla="*/ 72 w 144"/>
              <a:gd name="T47" fmla="*/ 0 h 134"/>
              <a:gd name="T48" fmla="*/ 63 w 144"/>
              <a:gd name="T49" fmla="*/ 4 h 134"/>
              <a:gd name="T50" fmla="*/ 60 w 144"/>
              <a:gd name="T51" fmla="*/ 7 h 134"/>
              <a:gd name="T52" fmla="*/ 3 w 144"/>
              <a:gd name="T53" fmla="*/ 107 h 134"/>
              <a:gd name="T54" fmla="*/ 0 w 144"/>
              <a:gd name="T55" fmla="*/ 121 h 134"/>
              <a:gd name="T56" fmla="*/ 0 w 144"/>
              <a:gd name="T57" fmla="*/ 123 h 134"/>
              <a:gd name="T58" fmla="*/ 0 w 144"/>
              <a:gd name="T59" fmla="*/ 134 h 134"/>
              <a:gd name="T60" fmla="*/ 10 w 144"/>
              <a:gd name="T61" fmla="*/ 13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4" name="Freeform 27"/>
          <p:cNvSpPr/>
          <p:nvPr/>
        </p:nvSpPr>
        <p:spPr bwMode="auto">
          <a:xfrm>
            <a:off x="9637184" y="2569633"/>
            <a:ext cx="433916" cy="74084"/>
          </a:xfrm>
          <a:custGeom>
            <a:avLst/>
            <a:gdLst>
              <a:gd name="T0" fmla="*/ 134 w 144"/>
              <a:gd name="T1" fmla="*/ 0 h 25"/>
              <a:gd name="T2" fmla="*/ 134 w 144"/>
              <a:gd name="T3" fmla="*/ 11 h 25"/>
              <a:gd name="T4" fmla="*/ 133 w 144"/>
              <a:gd name="T5" fmla="*/ 14 h 25"/>
              <a:gd name="T6" fmla="*/ 130 w 144"/>
              <a:gd name="T7" fmla="*/ 15 h 25"/>
              <a:gd name="T8" fmla="*/ 14 w 144"/>
              <a:gd name="T9" fmla="*/ 15 h 25"/>
              <a:gd name="T10" fmla="*/ 11 w 144"/>
              <a:gd name="T11" fmla="*/ 14 h 25"/>
              <a:gd name="T12" fmla="*/ 10 w 144"/>
              <a:gd name="T13" fmla="*/ 11 h 25"/>
              <a:gd name="T14" fmla="*/ 10 w 144"/>
              <a:gd name="T15" fmla="*/ 0 h 25"/>
              <a:gd name="T16" fmla="*/ 0 w 144"/>
              <a:gd name="T17" fmla="*/ 0 h 25"/>
              <a:gd name="T18" fmla="*/ 0 w 144"/>
              <a:gd name="T19" fmla="*/ 15 h 25"/>
              <a:gd name="T20" fmla="*/ 10 w 144"/>
              <a:gd name="T21" fmla="*/ 25 h 25"/>
              <a:gd name="T22" fmla="*/ 134 w 144"/>
              <a:gd name="T23" fmla="*/ 25 h 25"/>
              <a:gd name="T24" fmla="*/ 144 w 144"/>
              <a:gd name="T25" fmla="*/ 15 h 25"/>
              <a:gd name="T26" fmla="*/ 144 w 144"/>
              <a:gd name="T27" fmla="*/ 0 h 25"/>
              <a:gd name="T28" fmla="*/ 134 w 144"/>
              <a:gd name="T2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5" name="Freeform 28"/>
          <p:cNvSpPr/>
          <p:nvPr/>
        </p:nvSpPr>
        <p:spPr bwMode="auto">
          <a:xfrm>
            <a:off x="9956800" y="2478617"/>
            <a:ext cx="38100" cy="27516"/>
          </a:xfrm>
          <a:custGeom>
            <a:avLst/>
            <a:gdLst>
              <a:gd name="T0" fmla="*/ 3 w 18"/>
              <a:gd name="T1" fmla="*/ 13 h 13"/>
              <a:gd name="T2" fmla="*/ 18 w 18"/>
              <a:gd name="T3" fmla="*/ 13 h 13"/>
              <a:gd name="T4" fmla="*/ 14 w 18"/>
              <a:gd name="T5" fmla="*/ 0 h 13"/>
              <a:gd name="T6" fmla="*/ 0 w 18"/>
              <a:gd name="T7" fmla="*/ 0 h 13"/>
              <a:gd name="T8" fmla="*/ 3 w 18"/>
              <a:gd name="T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6" name="Freeform 29"/>
          <p:cNvSpPr/>
          <p:nvPr/>
        </p:nvSpPr>
        <p:spPr bwMode="auto">
          <a:xfrm>
            <a:off x="9709151" y="2478617"/>
            <a:ext cx="46567" cy="27516"/>
          </a:xfrm>
          <a:custGeom>
            <a:avLst/>
            <a:gdLst>
              <a:gd name="T0" fmla="*/ 22 w 22"/>
              <a:gd name="T1" fmla="*/ 0 h 13"/>
              <a:gd name="T2" fmla="*/ 5 w 22"/>
              <a:gd name="T3" fmla="*/ 0 h 13"/>
              <a:gd name="T4" fmla="*/ 0 w 22"/>
              <a:gd name="T5" fmla="*/ 13 h 13"/>
              <a:gd name="T6" fmla="*/ 19 w 22"/>
              <a:gd name="T7" fmla="*/ 13 h 13"/>
              <a:gd name="T8" fmla="*/ 22 w 22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7" name="Freeform 30"/>
          <p:cNvSpPr/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27 w 156"/>
              <a:gd name="T1" fmla="*/ 0 h 12"/>
              <a:gd name="T2" fmla="*/ 4 w 156"/>
              <a:gd name="T3" fmla="*/ 0 h 12"/>
              <a:gd name="T4" fmla="*/ 0 w 156"/>
              <a:gd name="T5" fmla="*/ 12 h 12"/>
              <a:gd name="T6" fmla="*/ 21 w 156"/>
              <a:gd name="T7" fmla="*/ 12 h 12"/>
              <a:gd name="T8" fmla="*/ 31 w 156"/>
              <a:gd name="T9" fmla="*/ 12 h 12"/>
              <a:gd name="T10" fmla="*/ 156 w 156"/>
              <a:gd name="T11" fmla="*/ 12 h 12"/>
              <a:gd name="T12" fmla="*/ 150 w 156"/>
              <a:gd name="T13" fmla="*/ 0 h 12"/>
              <a:gd name="T14" fmla="*/ 27 w 156"/>
              <a:gd name="T15" fmla="*/ 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8" name="Freeform 31"/>
          <p:cNvSpPr/>
          <p:nvPr/>
        </p:nvSpPr>
        <p:spPr bwMode="auto">
          <a:xfrm>
            <a:off x="9749367" y="2286000"/>
            <a:ext cx="228600" cy="268817"/>
          </a:xfrm>
          <a:custGeom>
            <a:avLst/>
            <a:gdLst>
              <a:gd name="T0" fmla="*/ 10 w 76"/>
              <a:gd name="T1" fmla="*/ 53 h 89"/>
              <a:gd name="T2" fmla="*/ 9 w 76"/>
              <a:gd name="T3" fmla="*/ 60 h 89"/>
              <a:gd name="T4" fmla="*/ 3 w 76"/>
              <a:gd name="T5" fmla="*/ 75 h 89"/>
              <a:gd name="T6" fmla="*/ 9 w 76"/>
              <a:gd name="T7" fmla="*/ 87 h 89"/>
              <a:gd name="T8" fmla="*/ 10 w 76"/>
              <a:gd name="T9" fmla="*/ 76 h 89"/>
              <a:gd name="T10" fmla="*/ 22 w 76"/>
              <a:gd name="T11" fmla="*/ 62 h 89"/>
              <a:gd name="T12" fmla="*/ 27 w 76"/>
              <a:gd name="T13" fmla="*/ 78 h 89"/>
              <a:gd name="T14" fmla="*/ 37 w 76"/>
              <a:gd name="T15" fmla="*/ 85 h 89"/>
              <a:gd name="T16" fmla="*/ 32 w 76"/>
              <a:gd name="T17" fmla="*/ 56 h 89"/>
              <a:gd name="T18" fmla="*/ 31 w 76"/>
              <a:gd name="T19" fmla="*/ 42 h 89"/>
              <a:gd name="T20" fmla="*/ 41 w 76"/>
              <a:gd name="T21" fmla="*/ 48 h 89"/>
              <a:gd name="T22" fmla="*/ 42 w 76"/>
              <a:gd name="T23" fmla="*/ 59 h 89"/>
              <a:gd name="T24" fmla="*/ 46 w 76"/>
              <a:gd name="T25" fmla="*/ 69 h 89"/>
              <a:gd name="T26" fmla="*/ 43 w 76"/>
              <a:gd name="T27" fmla="*/ 83 h 89"/>
              <a:gd name="T28" fmla="*/ 48 w 76"/>
              <a:gd name="T29" fmla="*/ 80 h 89"/>
              <a:gd name="T30" fmla="*/ 55 w 76"/>
              <a:gd name="T31" fmla="*/ 70 h 89"/>
              <a:gd name="T32" fmla="*/ 59 w 76"/>
              <a:gd name="T33" fmla="*/ 84 h 89"/>
              <a:gd name="T34" fmla="*/ 67 w 76"/>
              <a:gd name="T35" fmla="*/ 85 h 89"/>
              <a:gd name="T36" fmla="*/ 65 w 76"/>
              <a:gd name="T37" fmla="*/ 65 h 89"/>
              <a:gd name="T38" fmla="*/ 65 w 76"/>
              <a:gd name="T39" fmla="*/ 55 h 89"/>
              <a:gd name="T40" fmla="*/ 71 w 76"/>
              <a:gd name="T41" fmla="*/ 53 h 89"/>
              <a:gd name="T42" fmla="*/ 59 w 76"/>
              <a:gd name="T43" fmla="*/ 41 h 89"/>
              <a:gd name="T44" fmla="*/ 63 w 76"/>
              <a:gd name="T45" fmla="*/ 32 h 89"/>
              <a:gd name="T46" fmla="*/ 57 w 76"/>
              <a:gd name="T47" fmla="*/ 21 h 89"/>
              <a:gd name="T48" fmla="*/ 54 w 76"/>
              <a:gd name="T49" fmla="*/ 16 h 89"/>
              <a:gd name="T50" fmla="*/ 51 w 76"/>
              <a:gd name="T51" fmla="*/ 20 h 89"/>
              <a:gd name="T52" fmla="*/ 47 w 76"/>
              <a:gd name="T53" fmla="*/ 21 h 89"/>
              <a:gd name="T54" fmla="*/ 47 w 76"/>
              <a:gd name="T55" fmla="*/ 28 h 89"/>
              <a:gd name="T56" fmla="*/ 50 w 76"/>
              <a:gd name="T57" fmla="*/ 39 h 89"/>
              <a:gd name="T58" fmla="*/ 42 w 76"/>
              <a:gd name="T59" fmla="*/ 43 h 89"/>
              <a:gd name="T60" fmla="*/ 30 w 76"/>
              <a:gd name="T61" fmla="*/ 24 h 89"/>
              <a:gd name="T62" fmla="*/ 28 w 76"/>
              <a:gd name="T63" fmla="*/ 18 h 89"/>
              <a:gd name="T64" fmla="*/ 34 w 76"/>
              <a:gd name="T65" fmla="*/ 10 h 89"/>
              <a:gd name="T66" fmla="*/ 30 w 76"/>
              <a:gd name="T67" fmla="*/ 3 h 89"/>
              <a:gd name="T68" fmla="*/ 16 w 76"/>
              <a:gd name="T69" fmla="*/ 11 h 89"/>
              <a:gd name="T70" fmla="*/ 16 w 76"/>
              <a:gd name="T71" fmla="*/ 22 h 89"/>
              <a:gd name="T72" fmla="*/ 4 w 76"/>
              <a:gd name="T73" fmla="*/ 36 h 89"/>
              <a:gd name="T74" fmla="*/ 4 w 76"/>
              <a:gd name="T75" fmla="*/ 4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19" name="Freeform 32"/>
          <p:cNvSpPr/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40 w 186"/>
              <a:gd name="T1" fmla="*/ 52 h 121"/>
              <a:gd name="T2" fmla="*/ 109 w 186"/>
              <a:gd name="T3" fmla="*/ 121 h 121"/>
              <a:gd name="T4" fmla="*/ 111 w 186"/>
              <a:gd name="T5" fmla="*/ 114 h 121"/>
              <a:gd name="T6" fmla="*/ 108 w 186"/>
              <a:gd name="T7" fmla="*/ 105 h 121"/>
              <a:gd name="T8" fmla="*/ 100 w 186"/>
              <a:gd name="T9" fmla="*/ 93 h 121"/>
              <a:gd name="T10" fmla="*/ 95 w 186"/>
              <a:gd name="T11" fmla="*/ 82 h 121"/>
              <a:gd name="T12" fmla="*/ 89 w 186"/>
              <a:gd name="T13" fmla="*/ 77 h 121"/>
              <a:gd name="T14" fmla="*/ 87 w 186"/>
              <a:gd name="T15" fmla="*/ 77 h 121"/>
              <a:gd name="T16" fmla="*/ 82 w 186"/>
              <a:gd name="T17" fmla="*/ 75 h 121"/>
              <a:gd name="T18" fmla="*/ 79 w 186"/>
              <a:gd name="T19" fmla="*/ 69 h 121"/>
              <a:gd name="T20" fmla="*/ 79 w 186"/>
              <a:gd name="T21" fmla="*/ 66 h 121"/>
              <a:gd name="T22" fmla="*/ 52 w 186"/>
              <a:gd name="T23" fmla="*/ 40 h 121"/>
              <a:gd name="T24" fmla="*/ 93 w 186"/>
              <a:gd name="T25" fmla="*/ 26 h 121"/>
              <a:gd name="T26" fmla="*/ 140 w 186"/>
              <a:gd name="T27" fmla="*/ 46 h 121"/>
              <a:gd name="T28" fmla="*/ 160 w 186"/>
              <a:gd name="T29" fmla="*/ 91 h 121"/>
              <a:gd name="T30" fmla="*/ 186 w 186"/>
              <a:gd name="T31" fmla="*/ 91 h 121"/>
              <a:gd name="T32" fmla="*/ 93 w 186"/>
              <a:gd name="T33" fmla="*/ 0 h 121"/>
              <a:gd name="T34" fmla="*/ 0 w 186"/>
              <a:gd name="T35" fmla="*/ 91 h 121"/>
              <a:gd name="T36" fmla="*/ 26 w 186"/>
              <a:gd name="T37" fmla="*/ 91 h 121"/>
              <a:gd name="T38" fmla="*/ 40 w 186"/>
              <a:gd name="T39" fmla="*/ 52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0" name="Freeform 33"/>
          <p:cNvSpPr/>
          <p:nvPr/>
        </p:nvSpPr>
        <p:spPr bwMode="auto">
          <a:xfrm>
            <a:off x="10392833" y="2406651"/>
            <a:ext cx="558800" cy="273049"/>
          </a:xfrm>
          <a:custGeom>
            <a:avLst/>
            <a:gdLst>
              <a:gd name="T0" fmla="*/ 146 w 186"/>
              <a:gd name="T1" fmla="*/ 39 h 91"/>
              <a:gd name="T2" fmla="*/ 133 w 186"/>
              <a:gd name="T3" fmla="*/ 26 h 91"/>
              <a:gd name="T4" fmla="*/ 127 w 186"/>
              <a:gd name="T5" fmla="*/ 40 h 91"/>
              <a:gd name="T6" fmla="*/ 125 w 186"/>
              <a:gd name="T7" fmla="*/ 43 h 91"/>
              <a:gd name="T8" fmla="*/ 134 w 186"/>
              <a:gd name="T9" fmla="*/ 51 h 91"/>
              <a:gd name="T10" fmla="*/ 93 w 186"/>
              <a:gd name="T11" fmla="*/ 65 h 91"/>
              <a:gd name="T12" fmla="*/ 46 w 186"/>
              <a:gd name="T13" fmla="*/ 45 h 91"/>
              <a:gd name="T14" fmla="*/ 26 w 186"/>
              <a:gd name="T15" fmla="*/ 0 h 91"/>
              <a:gd name="T16" fmla="*/ 0 w 186"/>
              <a:gd name="T17" fmla="*/ 0 h 91"/>
              <a:gd name="T18" fmla="*/ 93 w 186"/>
              <a:gd name="T19" fmla="*/ 91 h 91"/>
              <a:gd name="T20" fmla="*/ 186 w 186"/>
              <a:gd name="T21" fmla="*/ 0 h 91"/>
              <a:gd name="T22" fmla="*/ 160 w 186"/>
              <a:gd name="T23" fmla="*/ 0 h 91"/>
              <a:gd name="T24" fmla="*/ 146 w 186"/>
              <a:gd name="T25" fmla="*/ 3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1" name="Freeform 34"/>
          <p:cNvSpPr/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41 w 46"/>
              <a:gd name="T1" fmla="*/ 60 h 114"/>
              <a:gd name="T2" fmla="*/ 32 w 46"/>
              <a:gd name="T3" fmla="*/ 47 h 114"/>
              <a:gd name="T4" fmla="*/ 27 w 46"/>
              <a:gd name="T5" fmla="*/ 35 h 114"/>
              <a:gd name="T6" fmla="*/ 27 w 46"/>
              <a:gd name="T7" fmla="*/ 32 h 114"/>
              <a:gd name="T8" fmla="*/ 33 w 46"/>
              <a:gd name="T9" fmla="*/ 35 h 114"/>
              <a:gd name="T10" fmla="*/ 39 w 46"/>
              <a:gd name="T11" fmla="*/ 35 h 114"/>
              <a:gd name="T12" fmla="*/ 38 w 46"/>
              <a:gd name="T13" fmla="*/ 28 h 114"/>
              <a:gd name="T14" fmla="*/ 23 w 46"/>
              <a:gd name="T15" fmla="*/ 2 h 114"/>
              <a:gd name="T16" fmla="*/ 20 w 46"/>
              <a:gd name="T17" fmla="*/ 0 h 114"/>
              <a:gd name="T18" fmla="*/ 17 w 46"/>
              <a:gd name="T19" fmla="*/ 2 h 114"/>
              <a:gd name="T20" fmla="*/ 2 w 46"/>
              <a:gd name="T21" fmla="*/ 28 h 114"/>
              <a:gd name="T22" fmla="*/ 2 w 46"/>
              <a:gd name="T23" fmla="*/ 35 h 114"/>
              <a:gd name="T24" fmla="*/ 8 w 46"/>
              <a:gd name="T25" fmla="*/ 35 h 114"/>
              <a:gd name="T26" fmla="*/ 14 w 46"/>
              <a:gd name="T27" fmla="*/ 32 h 114"/>
              <a:gd name="T28" fmla="*/ 15 w 46"/>
              <a:gd name="T29" fmla="*/ 37 h 114"/>
              <a:gd name="T30" fmla="*/ 21 w 46"/>
              <a:gd name="T31" fmla="*/ 54 h 114"/>
              <a:gd name="T32" fmla="*/ 30 w 46"/>
              <a:gd name="T33" fmla="*/ 67 h 114"/>
              <a:gd name="T34" fmla="*/ 33 w 46"/>
              <a:gd name="T35" fmla="*/ 78 h 114"/>
              <a:gd name="T36" fmla="*/ 29 w 46"/>
              <a:gd name="T37" fmla="*/ 89 h 114"/>
              <a:gd name="T38" fmla="*/ 14 w 46"/>
              <a:gd name="T39" fmla="*/ 104 h 114"/>
              <a:gd name="T40" fmla="*/ 22 w 46"/>
              <a:gd name="T41" fmla="*/ 114 h 114"/>
              <a:gd name="T42" fmla="*/ 40 w 46"/>
              <a:gd name="T43" fmla="*/ 97 h 114"/>
              <a:gd name="T44" fmla="*/ 46 w 46"/>
              <a:gd name="T45" fmla="*/ 78 h 114"/>
              <a:gd name="T46" fmla="*/ 41 w 46"/>
              <a:gd name="T47" fmla="*/ 60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2" name="Freeform 35"/>
          <p:cNvSpPr/>
          <p:nvPr/>
        </p:nvSpPr>
        <p:spPr bwMode="auto">
          <a:xfrm>
            <a:off x="10551584" y="2408767"/>
            <a:ext cx="86783" cy="124884"/>
          </a:xfrm>
          <a:custGeom>
            <a:avLst/>
            <a:gdLst>
              <a:gd name="T0" fmla="*/ 17 w 29"/>
              <a:gd name="T1" fmla="*/ 3 h 41"/>
              <a:gd name="T2" fmla="*/ 15 w 29"/>
              <a:gd name="T3" fmla="*/ 0 h 41"/>
              <a:gd name="T4" fmla="*/ 12 w 29"/>
              <a:gd name="T5" fmla="*/ 3 h 41"/>
              <a:gd name="T6" fmla="*/ 1 w 29"/>
              <a:gd name="T7" fmla="*/ 20 h 41"/>
              <a:gd name="T8" fmla="*/ 0 w 29"/>
              <a:gd name="T9" fmla="*/ 24 h 41"/>
              <a:gd name="T10" fmla="*/ 3 w 29"/>
              <a:gd name="T11" fmla="*/ 23 h 41"/>
              <a:gd name="T12" fmla="*/ 10 w 29"/>
              <a:gd name="T13" fmla="*/ 20 h 41"/>
              <a:gd name="T14" fmla="*/ 10 w 29"/>
              <a:gd name="T15" fmla="*/ 41 h 41"/>
              <a:gd name="T16" fmla="*/ 19 w 29"/>
              <a:gd name="T17" fmla="*/ 41 h 41"/>
              <a:gd name="T18" fmla="*/ 19 w 29"/>
              <a:gd name="T19" fmla="*/ 20 h 41"/>
              <a:gd name="T20" fmla="*/ 26 w 29"/>
              <a:gd name="T21" fmla="*/ 23 h 41"/>
              <a:gd name="T22" fmla="*/ 29 w 29"/>
              <a:gd name="T23" fmla="*/ 24 h 41"/>
              <a:gd name="T24" fmla="*/ 28 w 29"/>
              <a:gd name="T25" fmla="*/ 20 h 41"/>
              <a:gd name="T26" fmla="*/ 17 w 29"/>
              <a:gd name="T27" fmla="*/ 3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3" name="Freeform 36"/>
          <p:cNvSpPr/>
          <p:nvPr/>
        </p:nvSpPr>
        <p:spPr bwMode="auto">
          <a:xfrm>
            <a:off x="1022351" y="2950633"/>
            <a:ext cx="558800" cy="275167"/>
          </a:xfrm>
          <a:custGeom>
            <a:avLst/>
            <a:gdLst>
              <a:gd name="T0" fmla="*/ 40 w 186"/>
              <a:gd name="T1" fmla="*/ 52 h 91"/>
              <a:gd name="T2" fmla="*/ 69 w 186"/>
              <a:gd name="T3" fmla="*/ 81 h 91"/>
              <a:gd name="T4" fmla="*/ 70 w 186"/>
              <a:gd name="T5" fmla="*/ 80 h 91"/>
              <a:gd name="T6" fmla="*/ 75 w 186"/>
              <a:gd name="T7" fmla="*/ 71 h 91"/>
              <a:gd name="T8" fmla="*/ 77 w 186"/>
              <a:gd name="T9" fmla="*/ 66 h 91"/>
              <a:gd name="T10" fmla="*/ 78 w 186"/>
              <a:gd name="T11" fmla="*/ 65 h 91"/>
              <a:gd name="T12" fmla="*/ 52 w 186"/>
              <a:gd name="T13" fmla="*/ 40 h 91"/>
              <a:gd name="T14" fmla="*/ 93 w 186"/>
              <a:gd name="T15" fmla="*/ 26 h 91"/>
              <a:gd name="T16" fmla="*/ 140 w 186"/>
              <a:gd name="T17" fmla="*/ 46 h 91"/>
              <a:gd name="T18" fmla="*/ 160 w 186"/>
              <a:gd name="T19" fmla="*/ 91 h 91"/>
              <a:gd name="T20" fmla="*/ 186 w 186"/>
              <a:gd name="T21" fmla="*/ 91 h 91"/>
              <a:gd name="T22" fmla="*/ 93 w 186"/>
              <a:gd name="T23" fmla="*/ 0 h 91"/>
              <a:gd name="T24" fmla="*/ 0 w 186"/>
              <a:gd name="T25" fmla="*/ 91 h 91"/>
              <a:gd name="T26" fmla="*/ 26 w 186"/>
              <a:gd name="T27" fmla="*/ 91 h 91"/>
              <a:gd name="T28" fmla="*/ 40 w 186"/>
              <a:gd name="T29" fmla="*/ 5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4" name="Freeform 37"/>
          <p:cNvSpPr/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146 w 186"/>
              <a:gd name="T1" fmla="*/ 39 h 91"/>
              <a:gd name="T2" fmla="*/ 139 w 186"/>
              <a:gd name="T3" fmla="*/ 32 h 91"/>
              <a:gd name="T4" fmla="*/ 123 w 186"/>
              <a:gd name="T5" fmla="*/ 40 h 91"/>
              <a:gd name="T6" fmla="*/ 134 w 186"/>
              <a:gd name="T7" fmla="*/ 51 h 91"/>
              <a:gd name="T8" fmla="*/ 93 w 186"/>
              <a:gd name="T9" fmla="*/ 65 h 91"/>
              <a:gd name="T10" fmla="*/ 46 w 186"/>
              <a:gd name="T11" fmla="*/ 45 h 91"/>
              <a:gd name="T12" fmla="*/ 26 w 186"/>
              <a:gd name="T13" fmla="*/ 0 h 91"/>
              <a:gd name="T14" fmla="*/ 0 w 186"/>
              <a:gd name="T15" fmla="*/ 0 h 91"/>
              <a:gd name="T16" fmla="*/ 93 w 186"/>
              <a:gd name="T17" fmla="*/ 91 h 91"/>
              <a:gd name="T18" fmla="*/ 186 w 186"/>
              <a:gd name="T19" fmla="*/ 0 h 91"/>
              <a:gd name="T20" fmla="*/ 160 w 186"/>
              <a:gd name="T21" fmla="*/ 0 h 91"/>
              <a:gd name="T22" fmla="*/ 146 w 186"/>
              <a:gd name="T23" fmla="*/ 39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5" name="Freeform 38"/>
          <p:cNvSpPr>
            <a:spLocks noEditPoints="1"/>
          </p:cNvSpPr>
          <p:nvPr/>
        </p:nvSpPr>
        <p:spPr bwMode="auto">
          <a:xfrm>
            <a:off x="1149351" y="3111500"/>
            <a:ext cx="287867" cy="234951"/>
          </a:xfrm>
          <a:custGeom>
            <a:avLst/>
            <a:gdLst>
              <a:gd name="T0" fmla="*/ 70 w 96"/>
              <a:gd name="T1" fmla="*/ 61 h 78"/>
              <a:gd name="T2" fmla="*/ 77 w 96"/>
              <a:gd name="T3" fmla="*/ 59 h 78"/>
              <a:gd name="T4" fmla="*/ 80 w 96"/>
              <a:gd name="T5" fmla="*/ 65 h 78"/>
              <a:gd name="T6" fmla="*/ 80 w 96"/>
              <a:gd name="T7" fmla="*/ 58 h 78"/>
              <a:gd name="T8" fmla="*/ 80 w 96"/>
              <a:gd name="T9" fmla="*/ 51 h 78"/>
              <a:gd name="T10" fmla="*/ 96 w 96"/>
              <a:gd name="T11" fmla="*/ 59 h 78"/>
              <a:gd name="T12" fmla="*/ 76 w 96"/>
              <a:gd name="T13" fmla="*/ 45 h 78"/>
              <a:gd name="T14" fmla="*/ 74 w 96"/>
              <a:gd name="T15" fmla="*/ 39 h 78"/>
              <a:gd name="T16" fmla="*/ 80 w 96"/>
              <a:gd name="T17" fmla="*/ 37 h 78"/>
              <a:gd name="T18" fmla="*/ 76 w 96"/>
              <a:gd name="T19" fmla="*/ 33 h 78"/>
              <a:gd name="T20" fmla="*/ 71 w 96"/>
              <a:gd name="T21" fmla="*/ 32 h 78"/>
              <a:gd name="T22" fmla="*/ 62 w 96"/>
              <a:gd name="T23" fmla="*/ 31 h 78"/>
              <a:gd name="T24" fmla="*/ 67 w 96"/>
              <a:gd name="T25" fmla="*/ 34 h 78"/>
              <a:gd name="T26" fmla="*/ 64 w 96"/>
              <a:gd name="T27" fmla="*/ 37 h 78"/>
              <a:gd name="T28" fmla="*/ 54 w 96"/>
              <a:gd name="T29" fmla="*/ 37 h 78"/>
              <a:gd name="T30" fmla="*/ 46 w 96"/>
              <a:gd name="T31" fmla="*/ 36 h 78"/>
              <a:gd name="T32" fmla="*/ 46 w 96"/>
              <a:gd name="T33" fmla="*/ 30 h 78"/>
              <a:gd name="T34" fmla="*/ 60 w 96"/>
              <a:gd name="T35" fmla="*/ 32 h 78"/>
              <a:gd name="T36" fmla="*/ 52 w 96"/>
              <a:gd name="T37" fmla="*/ 21 h 78"/>
              <a:gd name="T38" fmla="*/ 50 w 96"/>
              <a:gd name="T39" fmla="*/ 13 h 78"/>
              <a:gd name="T40" fmla="*/ 54 w 96"/>
              <a:gd name="T41" fmla="*/ 6 h 78"/>
              <a:gd name="T42" fmla="*/ 46 w 96"/>
              <a:gd name="T43" fmla="*/ 1 h 78"/>
              <a:gd name="T44" fmla="*/ 41 w 96"/>
              <a:gd name="T45" fmla="*/ 11 h 78"/>
              <a:gd name="T46" fmla="*/ 37 w 96"/>
              <a:gd name="T47" fmla="*/ 20 h 78"/>
              <a:gd name="T48" fmla="*/ 30 w 96"/>
              <a:gd name="T49" fmla="*/ 37 h 78"/>
              <a:gd name="T50" fmla="*/ 22 w 96"/>
              <a:gd name="T51" fmla="*/ 38 h 78"/>
              <a:gd name="T52" fmla="*/ 10 w 96"/>
              <a:gd name="T53" fmla="*/ 40 h 78"/>
              <a:gd name="T54" fmla="*/ 12 w 96"/>
              <a:gd name="T55" fmla="*/ 45 h 78"/>
              <a:gd name="T56" fmla="*/ 0 w 96"/>
              <a:gd name="T57" fmla="*/ 57 h 78"/>
              <a:gd name="T58" fmla="*/ 16 w 96"/>
              <a:gd name="T59" fmla="*/ 51 h 78"/>
              <a:gd name="T60" fmla="*/ 18 w 96"/>
              <a:gd name="T61" fmla="*/ 55 h 78"/>
              <a:gd name="T62" fmla="*/ 9 w 96"/>
              <a:gd name="T63" fmla="*/ 60 h 78"/>
              <a:gd name="T64" fmla="*/ 0 w 96"/>
              <a:gd name="T65" fmla="*/ 60 h 78"/>
              <a:gd name="T66" fmla="*/ 16 w 96"/>
              <a:gd name="T67" fmla="*/ 78 h 78"/>
              <a:gd name="T68" fmla="*/ 50 w 96"/>
              <a:gd name="T69" fmla="*/ 66 h 78"/>
              <a:gd name="T70" fmla="*/ 62 w 96"/>
              <a:gd name="T71" fmla="*/ 57 h 78"/>
              <a:gd name="T72" fmla="*/ 57 w 96"/>
              <a:gd name="T73" fmla="*/ 51 h 78"/>
              <a:gd name="T74" fmla="*/ 54 w 96"/>
              <a:gd name="T75" fmla="*/ 58 h 78"/>
              <a:gd name="T76" fmla="*/ 52 w 96"/>
              <a:gd name="T77" fmla="*/ 59 h 78"/>
              <a:gd name="T78" fmla="*/ 54 w 96"/>
              <a:gd name="T79" fmla="*/ 50 h 78"/>
              <a:gd name="T80" fmla="*/ 69 w 96"/>
              <a:gd name="T81" fmla="*/ 48 h 78"/>
              <a:gd name="T82" fmla="*/ 64 w 96"/>
              <a:gd name="T83" fmla="*/ 61 h 78"/>
              <a:gd name="T84" fmla="*/ 96 w 96"/>
              <a:gd name="T85" fmla="*/ 63 h 78"/>
              <a:gd name="T86" fmla="*/ 80 w 96"/>
              <a:gd name="T87" fmla="*/ 71 h 78"/>
              <a:gd name="T88" fmla="*/ 7 w 96"/>
              <a:gd name="T89" fmla="*/ 66 h 78"/>
              <a:gd name="T90" fmla="*/ 16 w 96"/>
              <a:gd name="T91" fmla="*/ 71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6" name="Freeform 39"/>
          <p:cNvSpPr/>
          <p:nvPr/>
        </p:nvSpPr>
        <p:spPr bwMode="auto">
          <a:xfrm>
            <a:off x="2053167" y="3249084"/>
            <a:ext cx="40217" cy="21167"/>
          </a:xfrm>
          <a:custGeom>
            <a:avLst/>
            <a:gdLst>
              <a:gd name="T0" fmla="*/ 8 w 13"/>
              <a:gd name="T1" fmla="*/ 0 h 7"/>
              <a:gd name="T2" fmla="*/ 4 w 13"/>
              <a:gd name="T3" fmla="*/ 0 h 7"/>
              <a:gd name="T4" fmla="*/ 0 w 13"/>
              <a:gd name="T5" fmla="*/ 7 h 7"/>
              <a:gd name="T6" fmla="*/ 13 w 13"/>
              <a:gd name="T7" fmla="*/ 7 h 7"/>
              <a:gd name="T8" fmla="*/ 8 w 13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7" name="Freeform 40"/>
          <p:cNvSpPr/>
          <p:nvPr/>
        </p:nvSpPr>
        <p:spPr bwMode="auto">
          <a:xfrm>
            <a:off x="2260600" y="3249084"/>
            <a:ext cx="40217" cy="21167"/>
          </a:xfrm>
          <a:custGeom>
            <a:avLst/>
            <a:gdLst>
              <a:gd name="T0" fmla="*/ 0 w 13"/>
              <a:gd name="T1" fmla="*/ 7 h 7"/>
              <a:gd name="T2" fmla="*/ 13 w 13"/>
              <a:gd name="T3" fmla="*/ 7 h 7"/>
              <a:gd name="T4" fmla="*/ 8 w 13"/>
              <a:gd name="T5" fmla="*/ 0 h 7"/>
              <a:gd name="T6" fmla="*/ 5 w 13"/>
              <a:gd name="T7" fmla="*/ 0 h 7"/>
              <a:gd name="T8" fmla="*/ 0 w 13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8" name="Freeform 41"/>
          <p:cNvSpPr/>
          <p:nvPr/>
        </p:nvSpPr>
        <p:spPr bwMode="auto">
          <a:xfrm>
            <a:off x="2106084" y="3249084"/>
            <a:ext cx="139700" cy="21167"/>
          </a:xfrm>
          <a:custGeom>
            <a:avLst/>
            <a:gdLst>
              <a:gd name="T0" fmla="*/ 0 w 47"/>
              <a:gd name="T1" fmla="*/ 7 h 7"/>
              <a:gd name="T2" fmla="*/ 47 w 47"/>
              <a:gd name="T3" fmla="*/ 7 h 7"/>
              <a:gd name="T4" fmla="*/ 43 w 47"/>
              <a:gd name="T5" fmla="*/ 0 h 7"/>
              <a:gd name="T6" fmla="*/ 5 w 47"/>
              <a:gd name="T7" fmla="*/ 0 h 7"/>
              <a:gd name="T8" fmla="*/ 0 w 47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29" name="Freeform 42"/>
          <p:cNvSpPr/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0" name="Freeform 43"/>
          <p:cNvSpPr/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9 w 18"/>
              <a:gd name="T1" fmla="*/ 9 h 9"/>
              <a:gd name="T2" fmla="*/ 9 w 18"/>
              <a:gd name="T3" fmla="*/ 9 h 9"/>
              <a:gd name="T4" fmla="*/ 9 w 18"/>
              <a:gd name="T5" fmla="*/ 9 h 9"/>
              <a:gd name="T6" fmla="*/ 18 w 18"/>
              <a:gd name="T7" fmla="*/ 4 h 9"/>
              <a:gd name="T8" fmla="*/ 9 w 18"/>
              <a:gd name="T9" fmla="*/ 0 h 9"/>
              <a:gd name="T10" fmla="*/ 9 w 18"/>
              <a:gd name="T11" fmla="*/ 0 h 9"/>
              <a:gd name="T12" fmla="*/ 9 w 18"/>
              <a:gd name="T13" fmla="*/ 0 h 9"/>
              <a:gd name="T14" fmla="*/ 9 w 18"/>
              <a:gd name="T15" fmla="*/ 0 h 9"/>
              <a:gd name="T16" fmla="*/ 0 w 18"/>
              <a:gd name="T17" fmla="*/ 4 h 9"/>
              <a:gd name="T18" fmla="*/ 9 w 18"/>
              <a:gd name="T19" fmla="*/ 9 h 9"/>
              <a:gd name="T20" fmla="*/ 9 w 18"/>
              <a:gd name="T2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1" name="Freeform 44"/>
          <p:cNvSpPr/>
          <p:nvPr/>
        </p:nvSpPr>
        <p:spPr bwMode="auto">
          <a:xfrm>
            <a:off x="1873251" y="3213100"/>
            <a:ext cx="613833" cy="304800"/>
          </a:xfrm>
          <a:custGeom>
            <a:avLst/>
            <a:gdLst>
              <a:gd name="T0" fmla="*/ 164 w 204"/>
              <a:gd name="T1" fmla="*/ 0 h 101"/>
              <a:gd name="T2" fmla="*/ 164 w 204"/>
              <a:gd name="T3" fmla="*/ 8 h 101"/>
              <a:gd name="T4" fmla="*/ 160 w 204"/>
              <a:gd name="T5" fmla="*/ 12 h 101"/>
              <a:gd name="T6" fmla="*/ 151 w 204"/>
              <a:gd name="T7" fmla="*/ 12 h 101"/>
              <a:gd name="T8" fmla="*/ 146 w 204"/>
              <a:gd name="T9" fmla="*/ 19 h 101"/>
              <a:gd name="T10" fmla="*/ 161 w 204"/>
              <a:gd name="T11" fmla="*/ 19 h 101"/>
              <a:gd name="T12" fmla="*/ 164 w 204"/>
              <a:gd name="T13" fmla="*/ 21 h 101"/>
              <a:gd name="T14" fmla="*/ 161 w 204"/>
              <a:gd name="T15" fmla="*/ 23 h 101"/>
              <a:gd name="T16" fmla="*/ 42 w 204"/>
              <a:gd name="T17" fmla="*/ 23 h 101"/>
              <a:gd name="T18" fmla="*/ 40 w 204"/>
              <a:gd name="T19" fmla="*/ 21 h 101"/>
              <a:gd name="T20" fmla="*/ 42 w 204"/>
              <a:gd name="T21" fmla="*/ 19 h 101"/>
              <a:gd name="T22" fmla="*/ 55 w 204"/>
              <a:gd name="T23" fmla="*/ 19 h 101"/>
              <a:gd name="T24" fmla="*/ 50 w 204"/>
              <a:gd name="T25" fmla="*/ 12 h 101"/>
              <a:gd name="T26" fmla="*/ 44 w 204"/>
              <a:gd name="T27" fmla="*/ 12 h 101"/>
              <a:gd name="T28" fmla="*/ 40 w 204"/>
              <a:gd name="T29" fmla="*/ 8 h 101"/>
              <a:gd name="T30" fmla="*/ 40 w 204"/>
              <a:gd name="T31" fmla="*/ 0 h 101"/>
              <a:gd name="T32" fmla="*/ 0 w 204"/>
              <a:gd name="T33" fmla="*/ 0 h 101"/>
              <a:gd name="T34" fmla="*/ 3 w 204"/>
              <a:gd name="T35" fmla="*/ 7 h 101"/>
              <a:gd name="T36" fmla="*/ 3 w 204"/>
              <a:gd name="T37" fmla="*/ 7 h 101"/>
              <a:gd name="T38" fmla="*/ 93 w 204"/>
              <a:gd name="T39" fmla="*/ 97 h 101"/>
              <a:gd name="T40" fmla="*/ 102 w 204"/>
              <a:gd name="T41" fmla="*/ 101 h 101"/>
              <a:gd name="T42" fmla="*/ 102 w 204"/>
              <a:gd name="T43" fmla="*/ 101 h 101"/>
              <a:gd name="T44" fmla="*/ 111 w 204"/>
              <a:gd name="T45" fmla="*/ 97 h 101"/>
              <a:gd name="T46" fmla="*/ 201 w 204"/>
              <a:gd name="T47" fmla="*/ 7 h 101"/>
              <a:gd name="T48" fmla="*/ 204 w 204"/>
              <a:gd name="T49" fmla="*/ 0 h 101"/>
              <a:gd name="T50" fmla="*/ 164 w 204"/>
              <a:gd name="T51" fmla="*/ 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2" name="Freeform 45"/>
          <p:cNvSpPr/>
          <p:nvPr/>
        </p:nvSpPr>
        <p:spPr bwMode="auto">
          <a:xfrm>
            <a:off x="1873251" y="2897717"/>
            <a:ext cx="613833" cy="302683"/>
          </a:xfrm>
          <a:custGeom>
            <a:avLst/>
            <a:gdLst>
              <a:gd name="T0" fmla="*/ 40 w 204"/>
              <a:gd name="T1" fmla="*/ 101 h 101"/>
              <a:gd name="T2" fmla="*/ 40 w 204"/>
              <a:gd name="T3" fmla="*/ 92 h 101"/>
              <a:gd name="T4" fmla="*/ 50 w 204"/>
              <a:gd name="T5" fmla="*/ 79 h 101"/>
              <a:gd name="T6" fmla="*/ 65 w 204"/>
              <a:gd name="T7" fmla="*/ 79 h 101"/>
              <a:gd name="T8" fmla="*/ 56 w 204"/>
              <a:gd name="T9" fmla="*/ 74 h 101"/>
              <a:gd name="T10" fmla="*/ 56 w 204"/>
              <a:gd name="T11" fmla="*/ 74 h 101"/>
              <a:gd name="T12" fmla="*/ 55 w 204"/>
              <a:gd name="T13" fmla="*/ 71 h 101"/>
              <a:gd name="T14" fmla="*/ 56 w 204"/>
              <a:gd name="T15" fmla="*/ 68 h 101"/>
              <a:gd name="T16" fmla="*/ 67 w 204"/>
              <a:gd name="T17" fmla="*/ 62 h 101"/>
              <a:gd name="T18" fmla="*/ 70 w 204"/>
              <a:gd name="T19" fmla="*/ 62 h 101"/>
              <a:gd name="T20" fmla="*/ 73 w 204"/>
              <a:gd name="T21" fmla="*/ 62 h 101"/>
              <a:gd name="T22" fmla="*/ 84 w 204"/>
              <a:gd name="T23" fmla="*/ 68 h 101"/>
              <a:gd name="T24" fmla="*/ 85 w 204"/>
              <a:gd name="T25" fmla="*/ 71 h 101"/>
              <a:gd name="T26" fmla="*/ 84 w 204"/>
              <a:gd name="T27" fmla="*/ 74 h 101"/>
              <a:gd name="T28" fmla="*/ 75 w 204"/>
              <a:gd name="T29" fmla="*/ 79 h 101"/>
              <a:gd name="T30" fmla="*/ 137 w 204"/>
              <a:gd name="T31" fmla="*/ 79 h 101"/>
              <a:gd name="T32" fmla="*/ 154 w 204"/>
              <a:gd name="T33" fmla="*/ 79 h 101"/>
              <a:gd name="T34" fmla="*/ 164 w 204"/>
              <a:gd name="T35" fmla="*/ 92 h 101"/>
              <a:gd name="T36" fmla="*/ 164 w 204"/>
              <a:gd name="T37" fmla="*/ 101 h 101"/>
              <a:gd name="T38" fmla="*/ 204 w 204"/>
              <a:gd name="T39" fmla="*/ 101 h 101"/>
              <a:gd name="T40" fmla="*/ 201 w 204"/>
              <a:gd name="T41" fmla="*/ 94 h 101"/>
              <a:gd name="T42" fmla="*/ 111 w 204"/>
              <a:gd name="T43" fmla="*/ 4 h 101"/>
              <a:gd name="T44" fmla="*/ 102 w 204"/>
              <a:gd name="T45" fmla="*/ 0 h 101"/>
              <a:gd name="T46" fmla="*/ 93 w 204"/>
              <a:gd name="T47" fmla="*/ 4 h 101"/>
              <a:gd name="T48" fmla="*/ 3 w 204"/>
              <a:gd name="T49" fmla="*/ 94 h 101"/>
              <a:gd name="T50" fmla="*/ 0 w 204"/>
              <a:gd name="T51" fmla="*/ 101 h 101"/>
              <a:gd name="T52" fmla="*/ 40 w 204"/>
              <a:gd name="T53" fmla="*/ 10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3" name="Freeform 46"/>
          <p:cNvSpPr/>
          <p:nvPr/>
        </p:nvSpPr>
        <p:spPr bwMode="auto">
          <a:xfrm>
            <a:off x="2021417" y="3160184"/>
            <a:ext cx="23283" cy="38100"/>
          </a:xfrm>
          <a:custGeom>
            <a:avLst/>
            <a:gdLst>
              <a:gd name="T0" fmla="*/ 2 w 8"/>
              <a:gd name="T1" fmla="*/ 13 h 13"/>
              <a:gd name="T2" fmla="*/ 6 w 8"/>
              <a:gd name="T3" fmla="*/ 13 h 13"/>
              <a:gd name="T4" fmla="*/ 8 w 8"/>
              <a:gd name="T5" fmla="*/ 11 h 13"/>
              <a:gd name="T6" fmla="*/ 8 w 8"/>
              <a:gd name="T7" fmla="*/ 3 h 13"/>
              <a:gd name="T8" fmla="*/ 6 w 8"/>
              <a:gd name="T9" fmla="*/ 0 h 13"/>
              <a:gd name="T10" fmla="*/ 2 w 8"/>
              <a:gd name="T11" fmla="*/ 0 h 13"/>
              <a:gd name="T12" fmla="*/ 0 w 8"/>
              <a:gd name="T13" fmla="*/ 3 h 13"/>
              <a:gd name="T14" fmla="*/ 0 w 8"/>
              <a:gd name="T15" fmla="*/ 11 h 13"/>
              <a:gd name="T16" fmla="*/ 2 w 8"/>
              <a:gd name="T1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4" name="Freeform 47"/>
          <p:cNvSpPr/>
          <p:nvPr/>
        </p:nvSpPr>
        <p:spPr bwMode="auto">
          <a:xfrm>
            <a:off x="2309284" y="3160184"/>
            <a:ext cx="25400" cy="38100"/>
          </a:xfrm>
          <a:custGeom>
            <a:avLst/>
            <a:gdLst>
              <a:gd name="T0" fmla="*/ 2 w 8"/>
              <a:gd name="T1" fmla="*/ 13 h 13"/>
              <a:gd name="T2" fmla="*/ 6 w 8"/>
              <a:gd name="T3" fmla="*/ 13 h 13"/>
              <a:gd name="T4" fmla="*/ 8 w 8"/>
              <a:gd name="T5" fmla="*/ 11 h 13"/>
              <a:gd name="T6" fmla="*/ 8 w 8"/>
              <a:gd name="T7" fmla="*/ 3 h 13"/>
              <a:gd name="T8" fmla="*/ 6 w 8"/>
              <a:gd name="T9" fmla="*/ 0 h 13"/>
              <a:gd name="T10" fmla="*/ 2 w 8"/>
              <a:gd name="T11" fmla="*/ 0 h 13"/>
              <a:gd name="T12" fmla="*/ 0 w 8"/>
              <a:gd name="T13" fmla="*/ 3 h 13"/>
              <a:gd name="T14" fmla="*/ 0 w 8"/>
              <a:gd name="T15" fmla="*/ 11 h 13"/>
              <a:gd name="T16" fmla="*/ 2 w 8"/>
              <a:gd name="T1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5" name="Freeform 48"/>
          <p:cNvSpPr/>
          <p:nvPr/>
        </p:nvSpPr>
        <p:spPr bwMode="auto">
          <a:xfrm>
            <a:off x="2067984" y="3155951"/>
            <a:ext cx="33867" cy="44449"/>
          </a:xfrm>
          <a:custGeom>
            <a:avLst/>
            <a:gdLst>
              <a:gd name="T0" fmla="*/ 8 w 11"/>
              <a:gd name="T1" fmla="*/ 15 h 15"/>
              <a:gd name="T2" fmla="*/ 11 w 11"/>
              <a:gd name="T3" fmla="*/ 13 h 15"/>
              <a:gd name="T4" fmla="*/ 11 w 11"/>
              <a:gd name="T5" fmla="*/ 2 h 15"/>
              <a:gd name="T6" fmla="*/ 8 w 11"/>
              <a:gd name="T7" fmla="*/ 0 h 15"/>
              <a:gd name="T8" fmla="*/ 3 w 11"/>
              <a:gd name="T9" fmla="*/ 0 h 15"/>
              <a:gd name="T10" fmla="*/ 0 w 11"/>
              <a:gd name="T11" fmla="*/ 2 h 15"/>
              <a:gd name="T12" fmla="*/ 0 w 11"/>
              <a:gd name="T13" fmla="*/ 13 h 15"/>
              <a:gd name="T14" fmla="*/ 3 w 11"/>
              <a:gd name="T15" fmla="*/ 15 h 15"/>
              <a:gd name="T16" fmla="*/ 8 w 11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6" name="Freeform 49"/>
          <p:cNvSpPr/>
          <p:nvPr/>
        </p:nvSpPr>
        <p:spPr bwMode="auto">
          <a:xfrm>
            <a:off x="2114551" y="3155951"/>
            <a:ext cx="29633" cy="44449"/>
          </a:xfrm>
          <a:custGeom>
            <a:avLst/>
            <a:gdLst>
              <a:gd name="T0" fmla="*/ 2 w 10"/>
              <a:gd name="T1" fmla="*/ 15 h 15"/>
              <a:gd name="T2" fmla="*/ 8 w 10"/>
              <a:gd name="T3" fmla="*/ 15 h 15"/>
              <a:gd name="T4" fmla="*/ 10 w 10"/>
              <a:gd name="T5" fmla="*/ 13 h 15"/>
              <a:gd name="T6" fmla="*/ 10 w 10"/>
              <a:gd name="T7" fmla="*/ 2 h 15"/>
              <a:gd name="T8" fmla="*/ 8 w 10"/>
              <a:gd name="T9" fmla="*/ 0 h 15"/>
              <a:gd name="T10" fmla="*/ 2 w 10"/>
              <a:gd name="T11" fmla="*/ 0 h 15"/>
              <a:gd name="T12" fmla="*/ 0 w 10"/>
              <a:gd name="T13" fmla="*/ 2 h 15"/>
              <a:gd name="T14" fmla="*/ 0 w 10"/>
              <a:gd name="T15" fmla="*/ 13 h 15"/>
              <a:gd name="T16" fmla="*/ 2 w 10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7" name="Freeform 50"/>
          <p:cNvSpPr/>
          <p:nvPr/>
        </p:nvSpPr>
        <p:spPr bwMode="auto">
          <a:xfrm>
            <a:off x="2159000" y="3155951"/>
            <a:ext cx="29633" cy="44449"/>
          </a:xfrm>
          <a:custGeom>
            <a:avLst/>
            <a:gdLst>
              <a:gd name="T0" fmla="*/ 2 w 10"/>
              <a:gd name="T1" fmla="*/ 15 h 15"/>
              <a:gd name="T2" fmla="*/ 8 w 10"/>
              <a:gd name="T3" fmla="*/ 15 h 15"/>
              <a:gd name="T4" fmla="*/ 10 w 10"/>
              <a:gd name="T5" fmla="*/ 13 h 15"/>
              <a:gd name="T6" fmla="*/ 10 w 10"/>
              <a:gd name="T7" fmla="*/ 2 h 15"/>
              <a:gd name="T8" fmla="*/ 8 w 10"/>
              <a:gd name="T9" fmla="*/ 0 h 15"/>
              <a:gd name="T10" fmla="*/ 2 w 10"/>
              <a:gd name="T11" fmla="*/ 0 h 15"/>
              <a:gd name="T12" fmla="*/ 0 w 10"/>
              <a:gd name="T13" fmla="*/ 2 h 15"/>
              <a:gd name="T14" fmla="*/ 0 w 10"/>
              <a:gd name="T15" fmla="*/ 13 h 15"/>
              <a:gd name="T16" fmla="*/ 2 w 10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8" name="Freeform 51"/>
          <p:cNvSpPr/>
          <p:nvPr/>
        </p:nvSpPr>
        <p:spPr bwMode="auto">
          <a:xfrm>
            <a:off x="2203451" y="3155951"/>
            <a:ext cx="31749" cy="44449"/>
          </a:xfrm>
          <a:custGeom>
            <a:avLst/>
            <a:gdLst>
              <a:gd name="T0" fmla="*/ 2 w 10"/>
              <a:gd name="T1" fmla="*/ 15 h 15"/>
              <a:gd name="T2" fmla="*/ 8 w 10"/>
              <a:gd name="T3" fmla="*/ 15 h 15"/>
              <a:gd name="T4" fmla="*/ 10 w 10"/>
              <a:gd name="T5" fmla="*/ 13 h 15"/>
              <a:gd name="T6" fmla="*/ 10 w 10"/>
              <a:gd name="T7" fmla="*/ 2 h 15"/>
              <a:gd name="T8" fmla="*/ 8 w 10"/>
              <a:gd name="T9" fmla="*/ 0 h 15"/>
              <a:gd name="T10" fmla="*/ 2 w 10"/>
              <a:gd name="T11" fmla="*/ 0 h 15"/>
              <a:gd name="T12" fmla="*/ 0 w 10"/>
              <a:gd name="T13" fmla="*/ 2 h 15"/>
              <a:gd name="T14" fmla="*/ 0 w 10"/>
              <a:gd name="T15" fmla="*/ 13 h 15"/>
              <a:gd name="T16" fmla="*/ 2 w 10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39" name="Freeform 52"/>
          <p:cNvSpPr/>
          <p:nvPr/>
        </p:nvSpPr>
        <p:spPr bwMode="auto">
          <a:xfrm>
            <a:off x="2250017" y="3155951"/>
            <a:ext cx="29633" cy="44449"/>
          </a:xfrm>
          <a:custGeom>
            <a:avLst/>
            <a:gdLst>
              <a:gd name="T0" fmla="*/ 2 w 10"/>
              <a:gd name="T1" fmla="*/ 15 h 15"/>
              <a:gd name="T2" fmla="*/ 8 w 10"/>
              <a:gd name="T3" fmla="*/ 15 h 15"/>
              <a:gd name="T4" fmla="*/ 10 w 10"/>
              <a:gd name="T5" fmla="*/ 13 h 15"/>
              <a:gd name="T6" fmla="*/ 10 w 10"/>
              <a:gd name="T7" fmla="*/ 2 h 15"/>
              <a:gd name="T8" fmla="*/ 8 w 10"/>
              <a:gd name="T9" fmla="*/ 0 h 15"/>
              <a:gd name="T10" fmla="*/ 2 w 10"/>
              <a:gd name="T11" fmla="*/ 0 h 15"/>
              <a:gd name="T12" fmla="*/ 0 w 10"/>
              <a:gd name="T13" fmla="*/ 2 h 15"/>
              <a:gd name="T14" fmla="*/ 0 w 10"/>
              <a:gd name="T15" fmla="*/ 13 h 15"/>
              <a:gd name="T16" fmla="*/ 2 w 10"/>
              <a:gd name="T1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0" name="Freeform 53"/>
          <p:cNvSpPr/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151 w 180"/>
              <a:gd name="T1" fmla="*/ 15 h 88"/>
              <a:gd name="T2" fmla="*/ 150 w 180"/>
              <a:gd name="T3" fmla="*/ 23 h 88"/>
              <a:gd name="T4" fmla="*/ 145 w 180"/>
              <a:gd name="T5" fmla="*/ 31 h 88"/>
              <a:gd name="T6" fmla="*/ 138 w 180"/>
              <a:gd name="T7" fmla="*/ 46 h 88"/>
              <a:gd name="T8" fmla="*/ 130 w 180"/>
              <a:gd name="T9" fmla="*/ 34 h 88"/>
              <a:gd name="T10" fmla="*/ 126 w 180"/>
              <a:gd name="T11" fmla="*/ 27 h 88"/>
              <a:gd name="T12" fmla="*/ 111 w 180"/>
              <a:gd name="T13" fmla="*/ 30 h 88"/>
              <a:gd name="T14" fmla="*/ 91 w 180"/>
              <a:gd name="T15" fmla="*/ 30 h 88"/>
              <a:gd name="T16" fmla="*/ 89 w 180"/>
              <a:gd name="T17" fmla="*/ 30 h 88"/>
              <a:gd name="T18" fmla="*/ 69 w 180"/>
              <a:gd name="T19" fmla="*/ 30 h 88"/>
              <a:gd name="T20" fmla="*/ 54 w 180"/>
              <a:gd name="T21" fmla="*/ 27 h 88"/>
              <a:gd name="T22" fmla="*/ 50 w 180"/>
              <a:gd name="T23" fmla="*/ 34 h 88"/>
              <a:gd name="T24" fmla="*/ 42 w 180"/>
              <a:gd name="T25" fmla="*/ 46 h 88"/>
              <a:gd name="T26" fmla="*/ 35 w 180"/>
              <a:gd name="T27" fmla="*/ 31 h 88"/>
              <a:gd name="T28" fmla="*/ 30 w 180"/>
              <a:gd name="T29" fmla="*/ 23 h 88"/>
              <a:gd name="T30" fmla="*/ 29 w 180"/>
              <a:gd name="T31" fmla="*/ 15 h 88"/>
              <a:gd name="T32" fmla="*/ 29 w 180"/>
              <a:gd name="T33" fmla="*/ 0 h 88"/>
              <a:gd name="T34" fmla="*/ 0 w 180"/>
              <a:gd name="T35" fmla="*/ 0 h 88"/>
              <a:gd name="T36" fmla="*/ 90 w 180"/>
              <a:gd name="T37" fmla="*/ 88 h 88"/>
              <a:gd name="T38" fmla="*/ 180 w 180"/>
              <a:gd name="T39" fmla="*/ 0 h 88"/>
              <a:gd name="T40" fmla="*/ 151 w 180"/>
              <a:gd name="T41" fmla="*/ 0 h 88"/>
              <a:gd name="T42" fmla="*/ 151 w 180"/>
              <a:gd name="T43" fmla="*/ 15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1" name="Freeform 54"/>
          <p:cNvSpPr/>
          <p:nvPr/>
        </p:nvSpPr>
        <p:spPr bwMode="auto">
          <a:xfrm>
            <a:off x="2774951" y="2948517"/>
            <a:ext cx="541867" cy="264583"/>
          </a:xfrm>
          <a:custGeom>
            <a:avLst/>
            <a:gdLst>
              <a:gd name="T0" fmla="*/ 35 w 180"/>
              <a:gd name="T1" fmla="*/ 78 h 88"/>
              <a:gd name="T2" fmla="*/ 39 w 180"/>
              <a:gd name="T3" fmla="*/ 71 h 88"/>
              <a:gd name="T4" fmla="*/ 44 w 180"/>
              <a:gd name="T5" fmla="*/ 53 h 88"/>
              <a:gd name="T6" fmla="*/ 63 w 180"/>
              <a:gd name="T7" fmla="*/ 42 h 88"/>
              <a:gd name="T8" fmla="*/ 89 w 180"/>
              <a:gd name="T9" fmla="*/ 42 h 88"/>
              <a:gd name="T10" fmla="*/ 91 w 180"/>
              <a:gd name="T11" fmla="*/ 42 h 88"/>
              <a:gd name="T12" fmla="*/ 117 w 180"/>
              <a:gd name="T13" fmla="*/ 42 h 88"/>
              <a:gd name="T14" fmla="*/ 136 w 180"/>
              <a:gd name="T15" fmla="*/ 53 h 88"/>
              <a:gd name="T16" fmla="*/ 141 w 180"/>
              <a:gd name="T17" fmla="*/ 71 h 88"/>
              <a:gd name="T18" fmla="*/ 145 w 180"/>
              <a:gd name="T19" fmla="*/ 78 h 88"/>
              <a:gd name="T20" fmla="*/ 151 w 180"/>
              <a:gd name="T21" fmla="*/ 88 h 88"/>
              <a:gd name="T22" fmla="*/ 180 w 180"/>
              <a:gd name="T23" fmla="*/ 88 h 88"/>
              <a:gd name="T24" fmla="*/ 90 w 180"/>
              <a:gd name="T25" fmla="*/ 0 h 88"/>
              <a:gd name="T26" fmla="*/ 0 w 180"/>
              <a:gd name="T27" fmla="*/ 88 h 88"/>
              <a:gd name="T28" fmla="*/ 29 w 180"/>
              <a:gd name="T29" fmla="*/ 88 h 88"/>
              <a:gd name="T30" fmla="*/ 35 w 180"/>
              <a:gd name="T31" fmla="*/ 7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2" name="Freeform 55"/>
          <p:cNvSpPr/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108 w 110"/>
              <a:gd name="T1" fmla="*/ 0 h 4"/>
              <a:gd name="T2" fmla="*/ 2 w 110"/>
              <a:gd name="T3" fmla="*/ 0 h 4"/>
              <a:gd name="T4" fmla="*/ 0 w 110"/>
              <a:gd name="T5" fmla="*/ 2 h 4"/>
              <a:gd name="T6" fmla="*/ 2 w 110"/>
              <a:gd name="T7" fmla="*/ 4 h 4"/>
              <a:gd name="T8" fmla="*/ 108 w 110"/>
              <a:gd name="T9" fmla="*/ 4 h 4"/>
              <a:gd name="T10" fmla="*/ 110 w 110"/>
              <a:gd name="T11" fmla="*/ 2 h 4"/>
              <a:gd name="T12" fmla="*/ 108 w 110"/>
              <a:gd name="T1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3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4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5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6" name="Freeform 59"/>
          <p:cNvSpPr/>
          <p:nvPr/>
        </p:nvSpPr>
        <p:spPr bwMode="auto">
          <a:xfrm>
            <a:off x="2901951" y="3177117"/>
            <a:ext cx="80433" cy="12700"/>
          </a:xfrm>
          <a:custGeom>
            <a:avLst/>
            <a:gdLst>
              <a:gd name="T0" fmla="*/ 1 w 27"/>
              <a:gd name="T1" fmla="*/ 2 h 4"/>
              <a:gd name="T2" fmla="*/ 4 w 27"/>
              <a:gd name="T3" fmla="*/ 2 h 4"/>
              <a:gd name="T4" fmla="*/ 26 w 27"/>
              <a:gd name="T5" fmla="*/ 4 h 4"/>
              <a:gd name="T6" fmla="*/ 26 w 27"/>
              <a:gd name="T7" fmla="*/ 4 h 4"/>
              <a:gd name="T8" fmla="*/ 27 w 27"/>
              <a:gd name="T9" fmla="*/ 3 h 4"/>
              <a:gd name="T10" fmla="*/ 26 w 27"/>
              <a:gd name="T11" fmla="*/ 1 h 4"/>
              <a:gd name="T12" fmla="*/ 4 w 27"/>
              <a:gd name="T13" fmla="*/ 0 h 4"/>
              <a:gd name="T14" fmla="*/ 1 w 27"/>
              <a:gd name="T15" fmla="*/ 0 h 4"/>
              <a:gd name="T16" fmla="*/ 0 w 27"/>
              <a:gd name="T17" fmla="*/ 1 h 4"/>
              <a:gd name="T18" fmla="*/ 1 w 27"/>
              <a:gd name="T19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7" name="Freeform 60"/>
          <p:cNvSpPr/>
          <p:nvPr/>
        </p:nvSpPr>
        <p:spPr bwMode="auto">
          <a:xfrm>
            <a:off x="3109384" y="3177117"/>
            <a:ext cx="80433" cy="12700"/>
          </a:xfrm>
          <a:custGeom>
            <a:avLst/>
            <a:gdLst>
              <a:gd name="T0" fmla="*/ 0 w 27"/>
              <a:gd name="T1" fmla="*/ 3 h 4"/>
              <a:gd name="T2" fmla="*/ 1 w 27"/>
              <a:gd name="T3" fmla="*/ 4 h 4"/>
              <a:gd name="T4" fmla="*/ 1 w 27"/>
              <a:gd name="T5" fmla="*/ 4 h 4"/>
              <a:gd name="T6" fmla="*/ 23 w 27"/>
              <a:gd name="T7" fmla="*/ 2 h 4"/>
              <a:gd name="T8" fmla="*/ 26 w 27"/>
              <a:gd name="T9" fmla="*/ 2 h 4"/>
              <a:gd name="T10" fmla="*/ 27 w 27"/>
              <a:gd name="T11" fmla="*/ 1 h 4"/>
              <a:gd name="T12" fmla="*/ 26 w 27"/>
              <a:gd name="T13" fmla="*/ 0 h 4"/>
              <a:gd name="T14" fmla="*/ 26 w 27"/>
              <a:gd name="T15" fmla="*/ 0 h 4"/>
              <a:gd name="T16" fmla="*/ 23 w 27"/>
              <a:gd name="T17" fmla="*/ 0 h 4"/>
              <a:gd name="T18" fmla="*/ 1 w 27"/>
              <a:gd name="T19" fmla="*/ 1 h 4"/>
              <a:gd name="T20" fmla="*/ 0 w 27"/>
              <a:gd name="T2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8" name="Freeform 61"/>
          <p:cNvSpPr/>
          <p:nvPr/>
        </p:nvSpPr>
        <p:spPr bwMode="auto">
          <a:xfrm>
            <a:off x="2995084" y="3175000"/>
            <a:ext cx="101600" cy="99484"/>
          </a:xfrm>
          <a:custGeom>
            <a:avLst/>
            <a:gdLst>
              <a:gd name="T0" fmla="*/ 5 w 34"/>
              <a:gd name="T1" fmla="*/ 32 h 33"/>
              <a:gd name="T2" fmla="*/ 29 w 34"/>
              <a:gd name="T3" fmla="*/ 32 h 33"/>
              <a:gd name="T4" fmla="*/ 33 w 34"/>
              <a:gd name="T5" fmla="*/ 27 h 33"/>
              <a:gd name="T6" fmla="*/ 33 w 34"/>
              <a:gd name="T7" fmla="*/ 8 h 33"/>
              <a:gd name="T8" fmla="*/ 29 w 34"/>
              <a:gd name="T9" fmla="*/ 2 h 33"/>
              <a:gd name="T10" fmla="*/ 17 w 34"/>
              <a:gd name="T11" fmla="*/ 0 h 33"/>
              <a:gd name="T12" fmla="*/ 5 w 34"/>
              <a:gd name="T13" fmla="*/ 2 h 33"/>
              <a:gd name="T14" fmla="*/ 1 w 34"/>
              <a:gd name="T15" fmla="*/ 8 h 33"/>
              <a:gd name="T16" fmla="*/ 1 w 34"/>
              <a:gd name="T17" fmla="*/ 27 h 33"/>
              <a:gd name="T18" fmla="*/ 5 w 34"/>
              <a:gd name="T19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49" name="Freeform 62"/>
          <p:cNvSpPr/>
          <p:nvPr/>
        </p:nvSpPr>
        <p:spPr bwMode="auto">
          <a:xfrm>
            <a:off x="3054351" y="3096684"/>
            <a:ext cx="118533" cy="63500"/>
          </a:xfrm>
          <a:custGeom>
            <a:avLst/>
            <a:gdLst>
              <a:gd name="T0" fmla="*/ 0 w 39"/>
              <a:gd name="T1" fmla="*/ 21 h 21"/>
              <a:gd name="T2" fmla="*/ 39 w 39"/>
              <a:gd name="T3" fmla="*/ 21 h 21"/>
              <a:gd name="T4" fmla="*/ 35 w 39"/>
              <a:gd name="T5" fmla="*/ 6 h 21"/>
              <a:gd name="T6" fmla="*/ 24 w 39"/>
              <a:gd name="T7" fmla="*/ 0 h 21"/>
              <a:gd name="T8" fmla="*/ 20 w 39"/>
              <a:gd name="T9" fmla="*/ 0 h 21"/>
              <a:gd name="T10" fmla="*/ 0 w 39"/>
              <a:gd name="T11" fmla="*/ 0 h 21"/>
              <a:gd name="T12" fmla="*/ 0 w 39"/>
              <a:gd name="T1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0" name="Freeform 63"/>
          <p:cNvSpPr/>
          <p:nvPr/>
        </p:nvSpPr>
        <p:spPr bwMode="auto">
          <a:xfrm>
            <a:off x="2921000" y="3096684"/>
            <a:ext cx="116417" cy="63500"/>
          </a:xfrm>
          <a:custGeom>
            <a:avLst/>
            <a:gdLst>
              <a:gd name="T0" fmla="*/ 39 w 39"/>
              <a:gd name="T1" fmla="*/ 0 h 21"/>
              <a:gd name="T2" fmla="*/ 19 w 39"/>
              <a:gd name="T3" fmla="*/ 0 h 21"/>
              <a:gd name="T4" fmla="*/ 15 w 39"/>
              <a:gd name="T5" fmla="*/ 0 h 21"/>
              <a:gd name="T6" fmla="*/ 4 w 39"/>
              <a:gd name="T7" fmla="*/ 6 h 21"/>
              <a:gd name="T8" fmla="*/ 0 w 39"/>
              <a:gd name="T9" fmla="*/ 21 h 21"/>
              <a:gd name="T10" fmla="*/ 39 w 39"/>
              <a:gd name="T11" fmla="*/ 21 h 21"/>
              <a:gd name="T12" fmla="*/ 39 w 39"/>
              <a:gd name="T13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1" name="Freeform 64"/>
          <p:cNvSpPr/>
          <p:nvPr/>
        </p:nvSpPr>
        <p:spPr bwMode="auto">
          <a:xfrm>
            <a:off x="3632200" y="2921000"/>
            <a:ext cx="512233" cy="469900"/>
          </a:xfrm>
          <a:custGeom>
            <a:avLst/>
            <a:gdLst>
              <a:gd name="T0" fmla="*/ 12 w 170"/>
              <a:gd name="T1" fmla="*/ 156 h 156"/>
              <a:gd name="T2" fmla="*/ 12 w 170"/>
              <a:gd name="T3" fmla="*/ 140 h 156"/>
              <a:gd name="T4" fmla="*/ 12 w 170"/>
              <a:gd name="T5" fmla="*/ 140 h 156"/>
              <a:gd name="T6" fmla="*/ 15 w 170"/>
              <a:gd name="T7" fmla="*/ 131 h 156"/>
              <a:gd name="T8" fmla="*/ 79 w 170"/>
              <a:gd name="T9" fmla="*/ 19 h 156"/>
              <a:gd name="T10" fmla="*/ 79 w 170"/>
              <a:gd name="T11" fmla="*/ 19 h 156"/>
              <a:gd name="T12" fmla="*/ 79 w 170"/>
              <a:gd name="T13" fmla="*/ 19 h 156"/>
              <a:gd name="T14" fmla="*/ 85 w 170"/>
              <a:gd name="T15" fmla="*/ 15 h 156"/>
              <a:gd name="T16" fmla="*/ 90 w 170"/>
              <a:gd name="T17" fmla="*/ 17 h 156"/>
              <a:gd name="T18" fmla="*/ 91 w 170"/>
              <a:gd name="T19" fmla="*/ 19 h 156"/>
              <a:gd name="T20" fmla="*/ 91 w 170"/>
              <a:gd name="T21" fmla="*/ 19 h 156"/>
              <a:gd name="T22" fmla="*/ 91 w 170"/>
              <a:gd name="T23" fmla="*/ 19 h 156"/>
              <a:gd name="T24" fmla="*/ 91 w 170"/>
              <a:gd name="T25" fmla="*/ 19 h 156"/>
              <a:gd name="T26" fmla="*/ 155 w 170"/>
              <a:gd name="T27" fmla="*/ 131 h 156"/>
              <a:gd name="T28" fmla="*/ 158 w 170"/>
              <a:gd name="T29" fmla="*/ 140 h 156"/>
              <a:gd name="T30" fmla="*/ 158 w 170"/>
              <a:gd name="T31" fmla="*/ 140 h 156"/>
              <a:gd name="T32" fmla="*/ 158 w 170"/>
              <a:gd name="T33" fmla="*/ 156 h 156"/>
              <a:gd name="T34" fmla="*/ 169 w 170"/>
              <a:gd name="T35" fmla="*/ 156 h 156"/>
              <a:gd name="T36" fmla="*/ 169 w 170"/>
              <a:gd name="T37" fmla="*/ 144 h 156"/>
              <a:gd name="T38" fmla="*/ 170 w 170"/>
              <a:gd name="T39" fmla="*/ 142 h 156"/>
              <a:gd name="T40" fmla="*/ 165 w 170"/>
              <a:gd name="T41" fmla="*/ 125 h 156"/>
              <a:gd name="T42" fmla="*/ 99 w 170"/>
              <a:gd name="T43" fmla="*/ 9 h 156"/>
              <a:gd name="T44" fmla="*/ 95 w 170"/>
              <a:gd name="T45" fmla="*/ 5 h 156"/>
              <a:gd name="T46" fmla="*/ 85 w 170"/>
              <a:gd name="T47" fmla="*/ 0 h 156"/>
              <a:gd name="T48" fmla="*/ 75 w 170"/>
              <a:gd name="T49" fmla="*/ 5 h 156"/>
              <a:gd name="T50" fmla="*/ 71 w 170"/>
              <a:gd name="T51" fmla="*/ 9 h 156"/>
              <a:gd name="T52" fmla="*/ 5 w 170"/>
              <a:gd name="T53" fmla="*/ 125 h 156"/>
              <a:gd name="T54" fmla="*/ 0 w 170"/>
              <a:gd name="T55" fmla="*/ 142 h 156"/>
              <a:gd name="T56" fmla="*/ 1 w 170"/>
              <a:gd name="T57" fmla="*/ 144 h 156"/>
              <a:gd name="T58" fmla="*/ 1 w 170"/>
              <a:gd name="T59" fmla="*/ 156 h 156"/>
              <a:gd name="T60" fmla="*/ 12 w 170"/>
              <a:gd name="T61" fmla="*/ 156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2" name="Freeform 65"/>
          <p:cNvSpPr/>
          <p:nvPr/>
        </p:nvSpPr>
        <p:spPr bwMode="auto">
          <a:xfrm>
            <a:off x="3636433" y="3405717"/>
            <a:ext cx="503767" cy="86783"/>
          </a:xfrm>
          <a:custGeom>
            <a:avLst/>
            <a:gdLst>
              <a:gd name="T0" fmla="*/ 157 w 168"/>
              <a:gd name="T1" fmla="*/ 0 h 29"/>
              <a:gd name="T2" fmla="*/ 157 w 168"/>
              <a:gd name="T3" fmla="*/ 12 h 29"/>
              <a:gd name="T4" fmla="*/ 156 w 168"/>
              <a:gd name="T5" fmla="*/ 16 h 29"/>
              <a:gd name="T6" fmla="*/ 152 w 168"/>
              <a:gd name="T7" fmla="*/ 17 h 29"/>
              <a:gd name="T8" fmla="*/ 16 w 168"/>
              <a:gd name="T9" fmla="*/ 17 h 29"/>
              <a:gd name="T10" fmla="*/ 12 w 168"/>
              <a:gd name="T11" fmla="*/ 16 h 29"/>
              <a:gd name="T12" fmla="*/ 11 w 168"/>
              <a:gd name="T13" fmla="*/ 12 h 29"/>
              <a:gd name="T14" fmla="*/ 11 w 168"/>
              <a:gd name="T15" fmla="*/ 0 h 29"/>
              <a:gd name="T16" fmla="*/ 0 w 168"/>
              <a:gd name="T17" fmla="*/ 0 h 29"/>
              <a:gd name="T18" fmla="*/ 0 w 168"/>
              <a:gd name="T19" fmla="*/ 17 h 29"/>
              <a:gd name="T20" fmla="*/ 12 w 168"/>
              <a:gd name="T21" fmla="*/ 29 h 29"/>
              <a:gd name="T22" fmla="*/ 156 w 168"/>
              <a:gd name="T23" fmla="*/ 29 h 29"/>
              <a:gd name="T24" fmla="*/ 168 w 168"/>
              <a:gd name="T25" fmla="*/ 17 h 29"/>
              <a:gd name="T26" fmla="*/ 168 w 168"/>
              <a:gd name="T27" fmla="*/ 0 h 29"/>
              <a:gd name="T28" fmla="*/ 157 w 168"/>
              <a:gd name="T29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3" name="Freeform 66"/>
          <p:cNvSpPr/>
          <p:nvPr/>
        </p:nvSpPr>
        <p:spPr bwMode="auto">
          <a:xfrm>
            <a:off x="3786717" y="3033184"/>
            <a:ext cx="194733" cy="359833"/>
          </a:xfrm>
          <a:custGeom>
            <a:avLst/>
            <a:gdLst>
              <a:gd name="T0" fmla="*/ 7 w 65"/>
              <a:gd name="T1" fmla="*/ 59 h 120"/>
              <a:gd name="T2" fmla="*/ 9 w 65"/>
              <a:gd name="T3" fmla="*/ 64 h 120"/>
              <a:gd name="T4" fmla="*/ 12 w 65"/>
              <a:gd name="T5" fmla="*/ 63 h 120"/>
              <a:gd name="T6" fmla="*/ 12 w 65"/>
              <a:gd name="T7" fmla="*/ 59 h 120"/>
              <a:gd name="T8" fmla="*/ 13 w 65"/>
              <a:gd name="T9" fmla="*/ 58 h 120"/>
              <a:gd name="T10" fmla="*/ 15 w 65"/>
              <a:gd name="T11" fmla="*/ 49 h 120"/>
              <a:gd name="T12" fmla="*/ 16 w 65"/>
              <a:gd name="T13" fmla="*/ 43 h 120"/>
              <a:gd name="T14" fmla="*/ 22 w 65"/>
              <a:gd name="T15" fmla="*/ 37 h 120"/>
              <a:gd name="T16" fmla="*/ 19 w 65"/>
              <a:gd name="T17" fmla="*/ 60 h 120"/>
              <a:gd name="T18" fmla="*/ 20 w 65"/>
              <a:gd name="T19" fmla="*/ 65 h 120"/>
              <a:gd name="T20" fmla="*/ 20 w 65"/>
              <a:gd name="T21" fmla="*/ 69 h 120"/>
              <a:gd name="T22" fmla="*/ 14 w 65"/>
              <a:gd name="T23" fmla="*/ 83 h 120"/>
              <a:gd name="T24" fmla="*/ 2 w 65"/>
              <a:gd name="T25" fmla="*/ 108 h 120"/>
              <a:gd name="T26" fmla="*/ 4 w 65"/>
              <a:gd name="T27" fmla="*/ 114 h 120"/>
              <a:gd name="T28" fmla="*/ 9 w 65"/>
              <a:gd name="T29" fmla="*/ 117 h 120"/>
              <a:gd name="T30" fmla="*/ 15 w 65"/>
              <a:gd name="T31" fmla="*/ 119 h 120"/>
              <a:gd name="T32" fmla="*/ 13 w 65"/>
              <a:gd name="T33" fmla="*/ 114 h 120"/>
              <a:gd name="T34" fmla="*/ 18 w 65"/>
              <a:gd name="T35" fmla="*/ 101 h 120"/>
              <a:gd name="T36" fmla="*/ 29 w 65"/>
              <a:gd name="T37" fmla="*/ 79 h 120"/>
              <a:gd name="T38" fmla="*/ 32 w 65"/>
              <a:gd name="T39" fmla="*/ 79 h 120"/>
              <a:gd name="T40" fmla="*/ 39 w 65"/>
              <a:gd name="T41" fmla="*/ 89 h 120"/>
              <a:gd name="T42" fmla="*/ 42 w 65"/>
              <a:gd name="T43" fmla="*/ 96 h 120"/>
              <a:gd name="T44" fmla="*/ 48 w 65"/>
              <a:gd name="T45" fmla="*/ 115 h 120"/>
              <a:gd name="T46" fmla="*/ 57 w 65"/>
              <a:gd name="T47" fmla="*/ 117 h 120"/>
              <a:gd name="T48" fmla="*/ 65 w 65"/>
              <a:gd name="T49" fmla="*/ 114 h 120"/>
              <a:gd name="T50" fmla="*/ 61 w 65"/>
              <a:gd name="T51" fmla="*/ 112 h 120"/>
              <a:gd name="T52" fmla="*/ 58 w 65"/>
              <a:gd name="T53" fmla="*/ 108 h 120"/>
              <a:gd name="T54" fmla="*/ 53 w 65"/>
              <a:gd name="T55" fmla="*/ 91 h 120"/>
              <a:gd name="T56" fmla="*/ 49 w 65"/>
              <a:gd name="T57" fmla="*/ 82 h 120"/>
              <a:gd name="T58" fmla="*/ 40 w 65"/>
              <a:gd name="T59" fmla="*/ 65 h 120"/>
              <a:gd name="T60" fmla="*/ 39 w 65"/>
              <a:gd name="T61" fmla="*/ 60 h 120"/>
              <a:gd name="T62" fmla="*/ 40 w 65"/>
              <a:gd name="T63" fmla="*/ 48 h 120"/>
              <a:gd name="T64" fmla="*/ 43 w 65"/>
              <a:gd name="T65" fmla="*/ 47 h 120"/>
              <a:gd name="T66" fmla="*/ 54 w 65"/>
              <a:gd name="T67" fmla="*/ 54 h 120"/>
              <a:gd name="T68" fmla="*/ 58 w 65"/>
              <a:gd name="T69" fmla="*/ 55 h 120"/>
              <a:gd name="T70" fmla="*/ 63 w 65"/>
              <a:gd name="T71" fmla="*/ 55 h 120"/>
              <a:gd name="T72" fmla="*/ 59 w 65"/>
              <a:gd name="T73" fmla="*/ 49 h 120"/>
              <a:gd name="T74" fmla="*/ 49 w 65"/>
              <a:gd name="T75" fmla="*/ 42 h 120"/>
              <a:gd name="T76" fmla="*/ 46 w 65"/>
              <a:gd name="T77" fmla="*/ 38 h 120"/>
              <a:gd name="T78" fmla="*/ 43 w 65"/>
              <a:gd name="T79" fmla="*/ 30 h 120"/>
              <a:gd name="T80" fmla="*/ 39 w 65"/>
              <a:gd name="T81" fmla="*/ 23 h 120"/>
              <a:gd name="T82" fmla="*/ 36 w 65"/>
              <a:gd name="T83" fmla="*/ 20 h 120"/>
              <a:gd name="T84" fmla="*/ 39 w 65"/>
              <a:gd name="T85" fmla="*/ 17 h 120"/>
              <a:gd name="T86" fmla="*/ 41 w 65"/>
              <a:gd name="T87" fmla="*/ 13 h 120"/>
              <a:gd name="T88" fmla="*/ 42 w 65"/>
              <a:gd name="T89" fmla="*/ 9 h 120"/>
              <a:gd name="T90" fmla="*/ 45 w 65"/>
              <a:gd name="T91" fmla="*/ 6 h 120"/>
              <a:gd name="T92" fmla="*/ 43 w 65"/>
              <a:gd name="T93" fmla="*/ 5 h 120"/>
              <a:gd name="T94" fmla="*/ 41 w 65"/>
              <a:gd name="T95" fmla="*/ 3 h 120"/>
              <a:gd name="T96" fmla="*/ 37 w 65"/>
              <a:gd name="T97" fmla="*/ 0 h 120"/>
              <a:gd name="T98" fmla="*/ 30 w 65"/>
              <a:gd name="T99" fmla="*/ 2 h 120"/>
              <a:gd name="T100" fmla="*/ 26 w 65"/>
              <a:gd name="T101" fmla="*/ 7 h 120"/>
              <a:gd name="T102" fmla="*/ 25 w 65"/>
              <a:gd name="T103" fmla="*/ 9 h 120"/>
              <a:gd name="T104" fmla="*/ 27 w 65"/>
              <a:gd name="T105" fmla="*/ 10 h 120"/>
              <a:gd name="T106" fmla="*/ 28 w 65"/>
              <a:gd name="T107" fmla="*/ 13 h 120"/>
              <a:gd name="T108" fmla="*/ 28 w 65"/>
              <a:gd name="T109" fmla="*/ 18 h 120"/>
              <a:gd name="T110" fmla="*/ 20 w 65"/>
              <a:gd name="T111" fmla="*/ 24 h 120"/>
              <a:gd name="T112" fmla="*/ 10 w 65"/>
              <a:gd name="T113" fmla="*/ 36 h 120"/>
              <a:gd name="T114" fmla="*/ 7 w 65"/>
              <a:gd name="T115" fmla="*/ 44 h 120"/>
              <a:gd name="T116" fmla="*/ 5 w 65"/>
              <a:gd name="T117" fmla="*/ 57 h 120"/>
              <a:gd name="T118" fmla="*/ 7 w 65"/>
              <a:gd name="T119" fmla="*/ 59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4" name="Freeform 67"/>
          <p:cNvSpPr/>
          <p:nvPr/>
        </p:nvSpPr>
        <p:spPr bwMode="auto">
          <a:xfrm>
            <a:off x="3958167" y="3299884"/>
            <a:ext cx="78317" cy="27516"/>
          </a:xfrm>
          <a:custGeom>
            <a:avLst/>
            <a:gdLst>
              <a:gd name="T0" fmla="*/ 4 w 37"/>
              <a:gd name="T1" fmla="*/ 13 h 13"/>
              <a:gd name="T2" fmla="*/ 37 w 37"/>
              <a:gd name="T3" fmla="*/ 13 h 13"/>
              <a:gd name="T4" fmla="*/ 30 w 37"/>
              <a:gd name="T5" fmla="*/ 0 h 13"/>
              <a:gd name="T6" fmla="*/ 0 w 37"/>
              <a:gd name="T7" fmla="*/ 0 h 13"/>
              <a:gd name="T8" fmla="*/ 4 w 37"/>
              <a:gd name="T9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5" name="Freeform 68"/>
          <p:cNvSpPr/>
          <p:nvPr/>
        </p:nvSpPr>
        <p:spPr bwMode="auto">
          <a:xfrm>
            <a:off x="3740151" y="3299884"/>
            <a:ext cx="63500" cy="27516"/>
          </a:xfrm>
          <a:custGeom>
            <a:avLst/>
            <a:gdLst>
              <a:gd name="T0" fmla="*/ 30 w 30"/>
              <a:gd name="T1" fmla="*/ 0 h 13"/>
              <a:gd name="T2" fmla="*/ 6 w 30"/>
              <a:gd name="T3" fmla="*/ 0 h 13"/>
              <a:gd name="T4" fmla="*/ 0 w 30"/>
              <a:gd name="T5" fmla="*/ 13 h 13"/>
              <a:gd name="T6" fmla="*/ 23 w 30"/>
              <a:gd name="T7" fmla="*/ 13 h 13"/>
              <a:gd name="T8" fmla="*/ 30 w 30"/>
              <a:gd name="T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6" name="Freeform 69"/>
          <p:cNvSpPr/>
          <p:nvPr/>
        </p:nvSpPr>
        <p:spPr bwMode="auto">
          <a:xfrm>
            <a:off x="3695700" y="3399367"/>
            <a:ext cx="385233" cy="31751"/>
          </a:xfrm>
          <a:custGeom>
            <a:avLst/>
            <a:gdLst>
              <a:gd name="T0" fmla="*/ 31 w 182"/>
              <a:gd name="T1" fmla="*/ 0 h 15"/>
              <a:gd name="T2" fmla="*/ 7 w 182"/>
              <a:gd name="T3" fmla="*/ 0 h 15"/>
              <a:gd name="T4" fmla="*/ 0 w 182"/>
              <a:gd name="T5" fmla="*/ 15 h 15"/>
              <a:gd name="T6" fmla="*/ 24 w 182"/>
              <a:gd name="T7" fmla="*/ 15 h 15"/>
              <a:gd name="T8" fmla="*/ 36 w 182"/>
              <a:gd name="T9" fmla="*/ 15 h 15"/>
              <a:gd name="T10" fmla="*/ 182 w 182"/>
              <a:gd name="T11" fmla="*/ 15 h 15"/>
              <a:gd name="T12" fmla="*/ 175 w 182"/>
              <a:gd name="T13" fmla="*/ 0 h 15"/>
              <a:gd name="T14" fmla="*/ 31 w 182"/>
              <a:gd name="T1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7" name="Freeform 70"/>
          <p:cNvSpPr/>
          <p:nvPr/>
        </p:nvSpPr>
        <p:spPr bwMode="auto">
          <a:xfrm>
            <a:off x="4724400" y="2976033"/>
            <a:ext cx="249767" cy="512233"/>
          </a:xfrm>
          <a:custGeom>
            <a:avLst/>
            <a:gdLst>
              <a:gd name="T0" fmla="*/ 72 w 83"/>
              <a:gd name="T1" fmla="*/ 0 h 170"/>
              <a:gd name="T2" fmla="*/ 0 w 83"/>
              <a:gd name="T3" fmla="*/ 0 h 170"/>
              <a:gd name="T4" fmla="*/ 0 w 83"/>
              <a:gd name="T5" fmla="*/ 20 h 170"/>
              <a:gd name="T6" fmla="*/ 28 w 83"/>
              <a:gd name="T7" fmla="*/ 36 h 170"/>
              <a:gd name="T8" fmla="*/ 28 w 83"/>
              <a:gd name="T9" fmla="*/ 78 h 170"/>
              <a:gd name="T10" fmla="*/ 64 w 83"/>
              <a:gd name="T11" fmla="*/ 78 h 170"/>
              <a:gd name="T12" fmla="*/ 64 w 83"/>
              <a:gd name="T13" fmla="*/ 91 h 170"/>
              <a:gd name="T14" fmla="*/ 28 w 83"/>
              <a:gd name="T15" fmla="*/ 91 h 170"/>
              <a:gd name="T16" fmla="*/ 28 w 83"/>
              <a:gd name="T17" fmla="*/ 151 h 170"/>
              <a:gd name="T18" fmla="*/ 0 w 83"/>
              <a:gd name="T19" fmla="*/ 135 h 170"/>
              <a:gd name="T20" fmla="*/ 0 w 83"/>
              <a:gd name="T21" fmla="*/ 170 h 170"/>
              <a:gd name="T22" fmla="*/ 72 w 83"/>
              <a:gd name="T23" fmla="*/ 170 h 170"/>
              <a:gd name="T24" fmla="*/ 83 w 83"/>
              <a:gd name="T25" fmla="*/ 159 h 170"/>
              <a:gd name="T26" fmla="*/ 83 w 83"/>
              <a:gd name="T27" fmla="*/ 11 h 170"/>
              <a:gd name="T28" fmla="*/ 72 w 83"/>
              <a:gd name="T29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8" name="Freeform 71"/>
          <p:cNvSpPr/>
          <p:nvPr/>
        </p:nvSpPr>
        <p:spPr bwMode="auto">
          <a:xfrm>
            <a:off x="4461933" y="2976033"/>
            <a:ext cx="247651" cy="512233"/>
          </a:xfrm>
          <a:custGeom>
            <a:avLst/>
            <a:gdLst>
              <a:gd name="T0" fmla="*/ 55 w 82"/>
              <a:gd name="T1" fmla="*/ 151 h 170"/>
              <a:gd name="T2" fmla="*/ 55 w 82"/>
              <a:gd name="T3" fmla="*/ 91 h 170"/>
              <a:gd name="T4" fmla="*/ 19 w 82"/>
              <a:gd name="T5" fmla="*/ 91 h 170"/>
              <a:gd name="T6" fmla="*/ 19 w 82"/>
              <a:gd name="T7" fmla="*/ 78 h 170"/>
              <a:gd name="T8" fmla="*/ 55 w 82"/>
              <a:gd name="T9" fmla="*/ 78 h 170"/>
              <a:gd name="T10" fmla="*/ 55 w 82"/>
              <a:gd name="T11" fmla="*/ 36 h 170"/>
              <a:gd name="T12" fmla="*/ 82 w 82"/>
              <a:gd name="T13" fmla="*/ 21 h 170"/>
              <a:gd name="T14" fmla="*/ 82 w 82"/>
              <a:gd name="T15" fmla="*/ 0 h 170"/>
              <a:gd name="T16" fmla="*/ 11 w 82"/>
              <a:gd name="T17" fmla="*/ 0 h 170"/>
              <a:gd name="T18" fmla="*/ 0 w 82"/>
              <a:gd name="T19" fmla="*/ 11 h 170"/>
              <a:gd name="T20" fmla="*/ 0 w 82"/>
              <a:gd name="T21" fmla="*/ 159 h 170"/>
              <a:gd name="T22" fmla="*/ 11 w 82"/>
              <a:gd name="T23" fmla="*/ 170 h 170"/>
              <a:gd name="T24" fmla="*/ 82 w 82"/>
              <a:gd name="T25" fmla="*/ 170 h 170"/>
              <a:gd name="T26" fmla="*/ 82 w 82"/>
              <a:gd name="T27" fmla="*/ 136 h 170"/>
              <a:gd name="T28" fmla="*/ 55 w 82"/>
              <a:gd name="T29" fmla="*/ 151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59" name="Freeform 72"/>
          <p:cNvSpPr/>
          <p:nvPr/>
        </p:nvSpPr>
        <p:spPr bwMode="auto">
          <a:xfrm>
            <a:off x="5262033" y="2933700"/>
            <a:ext cx="571500" cy="277284"/>
          </a:xfrm>
          <a:custGeom>
            <a:avLst/>
            <a:gdLst>
              <a:gd name="T0" fmla="*/ 95 w 190"/>
              <a:gd name="T1" fmla="*/ 15 h 92"/>
              <a:gd name="T2" fmla="*/ 175 w 190"/>
              <a:gd name="T3" fmla="*/ 92 h 92"/>
              <a:gd name="T4" fmla="*/ 190 w 190"/>
              <a:gd name="T5" fmla="*/ 92 h 92"/>
              <a:gd name="T6" fmla="*/ 95 w 190"/>
              <a:gd name="T7" fmla="*/ 0 h 92"/>
              <a:gd name="T8" fmla="*/ 0 w 190"/>
              <a:gd name="T9" fmla="*/ 92 h 92"/>
              <a:gd name="T10" fmla="*/ 15 w 190"/>
              <a:gd name="T11" fmla="*/ 92 h 92"/>
              <a:gd name="T12" fmla="*/ 95 w 190"/>
              <a:gd name="T13" fmla="*/ 1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0" name="Freeform 73"/>
          <p:cNvSpPr/>
          <p:nvPr/>
        </p:nvSpPr>
        <p:spPr bwMode="auto">
          <a:xfrm>
            <a:off x="5262033" y="3227917"/>
            <a:ext cx="571500" cy="277283"/>
          </a:xfrm>
          <a:custGeom>
            <a:avLst/>
            <a:gdLst>
              <a:gd name="T0" fmla="*/ 95 w 190"/>
              <a:gd name="T1" fmla="*/ 77 h 92"/>
              <a:gd name="T2" fmla="*/ 15 w 190"/>
              <a:gd name="T3" fmla="*/ 0 h 92"/>
              <a:gd name="T4" fmla="*/ 0 w 190"/>
              <a:gd name="T5" fmla="*/ 0 h 92"/>
              <a:gd name="T6" fmla="*/ 95 w 190"/>
              <a:gd name="T7" fmla="*/ 92 h 92"/>
              <a:gd name="T8" fmla="*/ 190 w 190"/>
              <a:gd name="T9" fmla="*/ 0 h 92"/>
              <a:gd name="T10" fmla="*/ 175 w 190"/>
              <a:gd name="T11" fmla="*/ 0 h 92"/>
              <a:gd name="T12" fmla="*/ 95 w 190"/>
              <a:gd name="T13" fmla="*/ 7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1" name="Freeform 74"/>
          <p:cNvSpPr/>
          <p:nvPr/>
        </p:nvSpPr>
        <p:spPr bwMode="auto">
          <a:xfrm>
            <a:off x="5346700" y="3012017"/>
            <a:ext cx="402167" cy="427567"/>
          </a:xfrm>
          <a:custGeom>
            <a:avLst/>
            <a:gdLst>
              <a:gd name="T0" fmla="*/ 96 w 134"/>
              <a:gd name="T1" fmla="*/ 60 h 142"/>
              <a:gd name="T2" fmla="*/ 102 w 134"/>
              <a:gd name="T3" fmla="*/ 63 h 142"/>
              <a:gd name="T4" fmla="*/ 109 w 134"/>
              <a:gd name="T5" fmla="*/ 56 h 142"/>
              <a:gd name="T6" fmla="*/ 102 w 134"/>
              <a:gd name="T7" fmla="*/ 49 h 142"/>
              <a:gd name="T8" fmla="*/ 96 w 134"/>
              <a:gd name="T9" fmla="*/ 52 h 142"/>
              <a:gd name="T10" fmla="*/ 72 w 134"/>
              <a:gd name="T11" fmla="*/ 52 h 142"/>
              <a:gd name="T12" fmla="*/ 72 w 134"/>
              <a:gd name="T13" fmla="*/ 33 h 142"/>
              <a:gd name="T14" fmla="*/ 84 w 134"/>
              <a:gd name="T15" fmla="*/ 17 h 142"/>
              <a:gd name="T16" fmla="*/ 70 w 134"/>
              <a:gd name="T17" fmla="*/ 0 h 142"/>
              <a:gd name="T18" fmla="*/ 70 w 134"/>
              <a:gd name="T19" fmla="*/ 13 h 142"/>
              <a:gd name="T20" fmla="*/ 72 w 134"/>
              <a:gd name="T21" fmla="*/ 17 h 142"/>
              <a:gd name="T22" fmla="*/ 67 w 134"/>
              <a:gd name="T23" fmla="*/ 22 h 142"/>
              <a:gd name="T24" fmla="*/ 62 w 134"/>
              <a:gd name="T25" fmla="*/ 17 h 142"/>
              <a:gd name="T26" fmla="*/ 64 w 134"/>
              <a:gd name="T27" fmla="*/ 13 h 142"/>
              <a:gd name="T28" fmla="*/ 64 w 134"/>
              <a:gd name="T29" fmla="*/ 0 h 142"/>
              <a:gd name="T30" fmla="*/ 50 w 134"/>
              <a:gd name="T31" fmla="*/ 17 h 142"/>
              <a:gd name="T32" fmla="*/ 62 w 134"/>
              <a:gd name="T33" fmla="*/ 33 h 142"/>
              <a:gd name="T34" fmla="*/ 62 w 134"/>
              <a:gd name="T35" fmla="*/ 52 h 142"/>
              <a:gd name="T36" fmla="*/ 38 w 134"/>
              <a:gd name="T37" fmla="*/ 52 h 142"/>
              <a:gd name="T38" fmla="*/ 32 w 134"/>
              <a:gd name="T39" fmla="*/ 49 h 142"/>
              <a:gd name="T40" fmla="*/ 25 w 134"/>
              <a:gd name="T41" fmla="*/ 56 h 142"/>
              <a:gd name="T42" fmla="*/ 32 w 134"/>
              <a:gd name="T43" fmla="*/ 63 h 142"/>
              <a:gd name="T44" fmla="*/ 38 w 134"/>
              <a:gd name="T45" fmla="*/ 60 h 142"/>
              <a:gd name="T46" fmla="*/ 62 w 134"/>
              <a:gd name="T47" fmla="*/ 60 h 142"/>
              <a:gd name="T48" fmla="*/ 62 w 134"/>
              <a:gd name="T49" fmla="*/ 66 h 142"/>
              <a:gd name="T50" fmla="*/ 62 w 134"/>
              <a:gd name="T51" fmla="*/ 72 h 142"/>
              <a:gd name="T52" fmla="*/ 62 w 134"/>
              <a:gd name="T53" fmla="*/ 107 h 142"/>
              <a:gd name="T54" fmla="*/ 52 w 134"/>
              <a:gd name="T55" fmla="*/ 118 h 142"/>
              <a:gd name="T56" fmla="*/ 25 w 134"/>
              <a:gd name="T57" fmla="*/ 104 h 142"/>
              <a:gd name="T58" fmla="*/ 33 w 134"/>
              <a:gd name="T59" fmla="*/ 102 h 142"/>
              <a:gd name="T60" fmla="*/ 12 w 134"/>
              <a:gd name="T61" fmla="*/ 74 h 142"/>
              <a:gd name="T62" fmla="*/ 14 w 134"/>
              <a:gd name="T63" fmla="*/ 114 h 142"/>
              <a:gd name="T64" fmla="*/ 19 w 134"/>
              <a:gd name="T65" fmla="*/ 108 h 142"/>
              <a:gd name="T66" fmla="*/ 40 w 134"/>
              <a:gd name="T67" fmla="*/ 125 h 142"/>
              <a:gd name="T68" fmla="*/ 67 w 134"/>
              <a:gd name="T69" fmla="*/ 142 h 142"/>
              <a:gd name="T70" fmla="*/ 94 w 134"/>
              <a:gd name="T71" fmla="*/ 125 h 142"/>
              <a:gd name="T72" fmla="*/ 115 w 134"/>
              <a:gd name="T73" fmla="*/ 108 h 142"/>
              <a:gd name="T74" fmla="*/ 120 w 134"/>
              <a:gd name="T75" fmla="*/ 114 h 142"/>
              <a:gd name="T76" fmla="*/ 122 w 134"/>
              <a:gd name="T77" fmla="*/ 74 h 142"/>
              <a:gd name="T78" fmla="*/ 101 w 134"/>
              <a:gd name="T79" fmla="*/ 102 h 142"/>
              <a:gd name="T80" fmla="*/ 109 w 134"/>
              <a:gd name="T81" fmla="*/ 104 h 142"/>
              <a:gd name="T82" fmla="*/ 82 w 134"/>
              <a:gd name="T83" fmla="*/ 118 h 142"/>
              <a:gd name="T84" fmla="*/ 72 w 134"/>
              <a:gd name="T85" fmla="*/ 107 h 142"/>
              <a:gd name="T86" fmla="*/ 72 w 134"/>
              <a:gd name="T87" fmla="*/ 72 h 142"/>
              <a:gd name="T88" fmla="*/ 72 w 134"/>
              <a:gd name="T89" fmla="*/ 66 h 142"/>
              <a:gd name="T90" fmla="*/ 72 w 134"/>
              <a:gd name="T91" fmla="*/ 60 h 142"/>
              <a:gd name="T92" fmla="*/ 96 w 134"/>
              <a:gd name="T93" fmla="*/ 6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2" name="Freeform 75"/>
          <p:cNvSpPr/>
          <p:nvPr/>
        </p:nvSpPr>
        <p:spPr bwMode="auto">
          <a:xfrm>
            <a:off x="6110817" y="3217333"/>
            <a:ext cx="558800" cy="270933"/>
          </a:xfrm>
          <a:custGeom>
            <a:avLst/>
            <a:gdLst>
              <a:gd name="T0" fmla="*/ 30 w 186"/>
              <a:gd name="T1" fmla="*/ 90 h 90"/>
              <a:gd name="T2" fmla="*/ 156 w 186"/>
              <a:gd name="T3" fmla="*/ 90 h 90"/>
              <a:gd name="T4" fmla="*/ 186 w 186"/>
              <a:gd name="T5" fmla="*/ 60 h 90"/>
              <a:gd name="T6" fmla="*/ 186 w 186"/>
              <a:gd name="T7" fmla="*/ 0 h 90"/>
              <a:gd name="T8" fmla="*/ 171 w 186"/>
              <a:gd name="T9" fmla="*/ 0 h 90"/>
              <a:gd name="T10" fmla="*/ 171 w 186"/>
              <a:gd name="T11" fmla="*/ 60 h 90"/>
              <a:gd name="T12" fmla="*/ 156 w 186"/>
              <a:gd name="T13" fmla="*/ 75 h 90"/>
              <a:gd name="T14" fmla="*/ 30 w 186"/>
              <a:gd name="T15" fmla="*/ 75 h 90"/>
              <a:gd name="T16" fmla="*/ 15 w 186"/>
              <a:gd name="T17" fmla="*/ 60 h 90"/>
              <a:gd name="T18" fmla="*/ 15 w 186"/>
              <a:gd name="T19" fmla="*/ 0 h 90"/>
              <a:gd name="T20" fmla="*/ 0 w 186"/>
              <a:gd name="T21" fmla="*/ 0 h 90"/>
              <a:gd name="T22" fmla="*/ 0 w 186"/>
              <a:gd name="T23" fmla="*/ 60 h 90"/>
              <a:gd name="T24" fmla="*/ 30 w 186"/>
              <a:gd name="T25" fmla="*/ 9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3" name="Freeform 76"/>
          <p:cNvSpPr/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4" name="Freeform 77"/>
          <p:cNvSpPr/>
          <p:nvPr/>
        </p:nvSpPr>
        <p:spPr bwMode="auto">
          <a:xfrm>
            <a:off x="6182784" y="3090333"/>
            <a:ext cx="421216" cy="192617"/>
          </a:xfrm>
          <a:custGeom>
            <a:avLst/>
            <a:gdLst>
              <a:gd name="T0" fmla="*/ 137 w 140"/>
              <a:gd name="T1" fmla="*/ 53 h 64"/>
              <a:gd name="T2" fmla="*/ 133 w 140"/>
              <a:gd name="T3" fmla="*/ 43 h 64"/>
              <a:gd name="T4" fmla="*/ 80 w 140"/>
              <a:gd name="T5" fmla="*/ 43 h 64"/>
              <a:gd name="T6" fmla="*/ 80 w 140"/>
              <a:gd name="T7" fmla="*/ 26 h 64"/>
              <a:gd name="T8" fmla="*/ 92 w 140"/>
              <a:gd name="T9" fmla="*/ 26 h 64"/>
              <a:gd name="T10" fmla="*/ 92 w 140"/>
              <a:gd name="T11" fmla="*/ 39 h 64"/>
              <a:gd name="T12" fmla="*/ 97 w 140"/>
              <a:gd name="T13" fmla="*/ 39 h 64"/>
              <a:gd name="T14" fmla="*/ 97 w 140"/>
              <a:gd name="T15" fmla="*/ 26 h 64"/>
              <a:gd name="T16" fmla="*/ 109 w 140"/>
              <a:gd name="T17" fmla="*/ 26 h 64"/>
              <a:gd name="T18" fmla="*/ 109 w 140"/>
              <a:gd name="T19" fmla="*/ 39 h 64"/>
              <a:gd name="T20" fmla="*/ 114 w 140"/>
              <a:gd name="T21" fmla="*/ 39 h 64"/>
              <a:gd name="T22" fmla="*/ 114 w 140"/>
              <a:gd name="T23" fmla="*/ 26 h 64"/>
              <a:gd name="T24" fmla="*/ 126 w 140"/>
              <a:gd name="T25" fmla="*/ 39 h 64"/>
              <a:gd name="T26" fmla="*/ 132 w 140"/>
              <a:gd name="T27" fmla="*/ 39 h 64"/>
              <a:gd name="T28" fmla="*/ 128 w 140"/>
              <a:gd name="T29" fmla="*/ 31 h 64"/>
              <a:gd name="T30" fmla="*/ 107 w 140"/>
              <a:gd name="T31" fmla="*/ 20 h 64"/>
              <a:gd name="T32" fmla="*/ 80 w 140"/>
              <a:gd name="T33" fmla="*/ 20 h 64"/>
              <a:gd name="T34" fmla="*/ 80 w 140"/>
              <a:gd name="T35" fmla="*/ 8 h 64"/>
              <a:gd name="T36" fmla="*/ 132 w 140"/>
              <a:gd name="T37" fmla="*/ 8 h 64"/>
              <a:gd name="T38" fmla="*/ 136 w 140"/>
              <a:gd name="T39" fmla="*/ 4 h 64"/>
              <a:gd name="T40" fmla="*/ 132 w 140"/>
              <a:gd name="T41" fmla="*/ 0 h 64"/>
              <a:gd name="T42" fmla="*/ 21 w 140"/>
              <a:gd name="T43" fmla="*/ 0 h 64"/>
              <a:gd name="T44" fmla="*/ 18 w 140"/>
              <a:gd name="T45" fmla="*/ 4 h 64"/>
              <a:gd name="T46" fmla="*/ 21 w 140"/>
              <a:gd name="T47" fmla="*/ 8 h 64"/>
              <a:gd name="T48" fmla="*/ 74 w 140"/>
              <a:gd name="T49" fmla="*/ 8 h 64"/>
              <a:gd name="T50" fmla="*/ 74 w 140"/>
              <a:gd name="T51" fmla="*/ 20 h 64"/>
              <a:gd name="T52" fmla="*/ 25 w 140"/>
              <a:gd name="T53" fmla="*/ 20 h 64"/>
              <a:gd name="T54" fmla="*/ 13 w 140"/>
              <a:gd name="T55" fmla="*/ 11 h 64"/>
              <a:gd name="T56" fmla="*/ 0 w 140"/>
              <a:gd name="T57" fmla="*/ 24 h 64"/>
              <a:gd name="T58" fmla="*/ 13 w 140"/>
              <a:gd name="T59" fmla="*/ 37 h 64"/>
              <a:gd name="T60" fmla="*/ 23 w 140"/>
              <a:gd name="T61" fmla="*/ 32 h 64"/>
              <a:gd name="T62" fmla="*/ 51 w 140"/>
              <a:gd name="T63" fmla="*/ 44 h 64"/>
              <a:gd name="T64" fmla="*/ 58 w 140"/>
              <a:gd name="T65" fmla="*/ 58 h 64"/>
              <a:gd name="T66" fmla="*/ 67 w 140"/>
              <a:gd name="T67" fmla="*/ 64 h 64"/>
              <a:gd name="T68" fmla="*/ 131 w 140"/>
              <a:gd name="T69" fmla="*/ 64 h 64"/>
              <a:gd name="T70" fmla="*/ 137 w 140"/>
              <a:gd name="T71" fmla="*/ 53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5" name="Oval 78"/>
          <p:cNvSpPr>
            <a:spLocks noChangeArrowheads="1"/>
          </p:cNvSpPr>
          <p:nvPr/>
        </p:nvSpPr>
        <p:spPr bwMode="auto">
          <a:xfrm>
            <a:off x="6392333" y="3295651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6" name="Oval 79"/>
          <p:cNvSpPr>
            <a:spLocks noChangeArrowheads="1"/>
          </p:cNvSpPr>
          <p:nvPr/>
        </p:nvSpPr>
        <p:spPr bwMode="auto">
          <a:xfrm>
            <a:off x="6498167" y="3295651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7" name="Oval 80"/>
          <p:cNvSpPr>
            <a:spLocks noChangeArrowheads="1"/>
          </p:cNvSpPr>
          <p:nvPr/>
        </p:nvSpPr>
        <p:spPr bwMode="auto">
          <a:xfrm>
            <a:off x="6532033" y="3295651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8" name="Freeform 81"/>
          <p:cNvSpPr/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101 w 180"/>
              <a:gd name="T1" fmla="*/ 64 h 180"/>
              <a:gd name="T2" fmla="*/ 101 w 180"/>
              <a:gd name="T3" fmla="*/ 81 h 180"/>
              <a:gd name="T4" fmla="*/ 97 w 180"/>
              <a:gd name="T5" fmla="*/ 81 h 180"/>
              <a:gd name="T6" fmla="*/ 97 w 180"/>
              <a:gd name="T7" fmla="*/ 98 h 180"/>
              <a:gd name="T8" fmla="*/ 125 w 180"/>
              <a:gd name="T9" fmla="*/ 98 h 180"/>
              <a:gd name="T10" fmla="*/ 119 w 180"/>
              <a:gd name="T11" fmla="*/ 164 h 180"/>
              <a:gd name="T12" fmla="*/ 49 w 180"/>
              <a:gd name="T13" fmla="*/ 164 h 180"/>
              <a:gd name="T14" fmla="*/ 43 w 180"/>
              <a:gd name="T15" fmla="*/ 98 h 180"/>
              <a:gd name="T16" fmla="*/ 70 w 180"/>
              <a:gd name="T17" fmla="*/ 98 h 180"/>
              <a:gd name="T18" fmla="*/ 70 w 180"/>
              <a:gd name="T19" fmla="*/ 81 h 180"/>
              <a:gd name="T20" fmla="*/ 67 w 180"/>
              <a:gd name="T21" fmla="*/ 81 h 180"/>
              <a:gd name="T22" fmla="*/ 67 w 180"/>
              <a:gd name="T23" fmla="*/ 64 h 180"/>
              <a:gd name="T24" fmla="*/ 114 w 180"/>
              <a:gd name="T25" fmla="*/ 18 h 180"/>
              <a:gd name="T26" fmla="*/ 179 w 180"/>
              <a:gd name="T27" fmla="*/ 18 h 180"/>
              <a:gd name="T28" fmla="*/ 156 w 180"/>
              <a:gd name="T29" fmla="*/ 0 h 180"/>
              <a:gd name="T30" fmla="*/ 24 w 180"/>
              <a:gd name="T31" fmla="*/ 0 h 180"/>
              <a:gd name="T32" fmla="*/ 0 w 180"/>
              <a:gd name="T33" fmla="*/ 24 h 180"/>
              <a:gd name="T34" fmla="*/ 0 w 180"/>
              <a:gd name="T35" fmla="*/ 156 h 180"/>
              <a:gd name="T36" fmla="*/ 24 w 180"/>
              <a:gd name="T37" fmla="*/ 180 h 180"/>
              <a:gd name="T38" fmla="*/ 156 w 180"/>
              <a:gd name="T39" fmla="*/ 180 h 180"/>
              <a:gd name="T40" fmla="*/ 180 w 180"/>
              <a:gd name="T41" fmla="*/ 156 h 180"/>
              <a:gd name="T42" fmla="*/ 180 w 180"/>
              <a:gd name="T43" fmla="*/ 52 h 180"/>
              <a:gd name="T44" fmla="*/ 114 w 180"/>
              <a:gd name="T45" fmla="*/ 52 h 180"/>
              <a:gd name="T46" fmla="*/ 101 w 180"/>
              <a:gd name="T47" fmla="*/ 64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69" name="Rectangle 82"/>
          <p:cNvSpPr>
            <a:spLocks noChangeArrowheads="1"/>
          </p:cNvSpPr>
          <p:nvPr/>
        </p:nvSpPr>
        <p:spPr bwMode="auto">
          <a:xfrm>
            <a:off x="7213600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0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1" name="Freeform 84"/>
          <p:cNvSpPr/>
          <p:nvPr/>
        </p:nvSpPr>
        <p:spPr bwMode="auto">
          <a:xfrm>
            <a:off x="7135284" y="3276600"/>
            <a:ext cx="203200" cy="156633"/>
          </a:xfrm>
          <a:custGeom>
            <a:avLst/>
            <a:gdLst>
              <a:gd name="T0" fmla="*/ 47 w 67"/>
              <a:gd name="T1" fmla="*/ 24 h 52"/>
              <a:gd name="T2" fmla="*/ 42 w 67"/>
              <a:gd name="T3" fmla="*/ 24 h 52"/>
              <a:gd name="T4" fmla="*/ 42 w 67"/>
              <a:gd name="T5" fmla="*/ 0 h 52"/>
              <a:gd name="T6" fmla="*/ 36 w 67"/>
              <a:gd name="T7" fmla="*/ 0 h 52"/>
              <a:gd name="T8" fmla="*/ 36 w 67"/>
              <a:gd name="T9" fmla="*/ 24 h 52"/>
              <a:gd name="T10" fmla="*/ 31 w 67"/>
              <a:gd name="T11" fmla="*/ 24 h 52"/>
              <a:gd name="T12" fmla="*/ 31 w 67"/>
              <a:gd name="T13" fmla="*/ 0 h 52"/>
              <a:gd name="T14" fmla="*/ 26 w 67"/>
              <a:gd name="T15" fmla="*/ 0 h 52"/>
              <a:gd name="T16" fmla="*/ 26 w 67"/>
              <a:gd name="T17" fmla="*/ 24 h 52"/>
              <a:gd name="T18" fmla="*/ 20 w 67"/>
              <a:gd name="T19" fmla="*/ 24 h 52"/>
              <a:gd name="T20" fmla="*/ 20 w 67"/>
              <a:gd name="T21" fmla="*/ 0 h 52"/>
              <a:gd name="T22" fmla="*/ 0 w 67"/>
              <a:gd name="T23" fmla="*/ 0 h 52"/>
              <a:gd name="T24" fmla="*/ 5 w 67"/>
              <a:gd name="T25" fmla="*/ 52 h 52"/>
              <a:gd name="T26" fmla="*/ 62 w 67"/>
              <a:gd name="T27" fmla="*/ 52 h 52"/>
              <a:gd name="T28" fmla="*/ 67 w 67"/>
              <a:gd name="T29" fmla="*/ 0 h 52"/>
              <a:gd name="T30" fmla="*/ 47 w 67"/>
              <a:gd name="T31" fmla="*/ 0 h 52"/>
              <a:gd name="T32" fmla="*/ 47 w 67"/>
              <a:gd name="T33" fmla="*/ 24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2" name="Freeform 85"/>
          <p:cNvSpPr/>
          <p:nvPr/>
        </p:nvSpPr>
        <p:spPr bwMode="auto">
          <a:xfrm>
            <a:off x="7812617" y="2921000"/>
            <a:ext cx="571500" cy="277284"/>
          </a:xfrm>
          <a:custGeom>
            <a:avLst/>
            <a:gdLst>
              <a:gd name="T0" fmla="*/ 95 w 190"/>
              <a:gd name="T1" fmla="*/ 15 h 92"/>
              <a:gd name="T2" fmla="*/ 175 w 190"/>
              <a:gd name="T3" fmla="*/ 92 h 92"/>
              <a:gd name="T4" fmla="*/ 190 w 190"/>
              <a:gd name="T5" fmla="*/ 92 h 92"/>
              <a:gd name="T6" fmla="*/ 95 w 190"/>
              <a:gd name="T7" fmla="*/ 0 h 92"/>
              <a:gd name="T8" fmla="*/ 0 w 190"/>
              <a:gd name="T9" fmla="*/ 92 h 92"/>
              <a:gd name="T10" fmla="*/ 15 w 190"/>
              <a:gd name="T11" fmla="*/ 92 h 92"/>
              <a:gd name="T12" fmla="*/ 95 w 190"/>
              <a:gd name="T13" fmla="*/ 1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3" name="Freeform 86"/>
          <p:cNvSpPr/>
          <p:nvPr/>
        </p:nvSpPr>
        <p:spPr bwMode="auto">
          <a:xfrm>
            <a:off x="7812617" y="3217333"/>
            <a:ext cx="571500" cy="275167"/>
          </a:xfrm>
          <a:custGeom>
            <a:avLst/>
            <a:gdLst>
              <a:gd name="T0" fmla="*/ 95 w 190"/>
              <a:gd name="T1" fmla="*/ 77 h 92"/>
              <a:gd name="T2" fmla="*/ 15 w 190"/>
              <a:gd name="T3" fmla="*/ 0 h 92"/>
              <a:gd name="T4" fmla="*/ 0 w 190"/>
              <a:gd name="T5" fmla="*/ 0 h 92"/>
              <a:gd name="T6" fmla="*/ 95 w 190"/>
              <a:gd name="T7" fmla="*/ 92 h 92"/>
              <a:gd name="T8" fmla="*/ 190 w 190"/>
              <a:gd name="T9" fmla="*/ 0 h 92"/>
              <a:gd name="T10" fmla="*/ 175 w 190"/>
              <a:gd name="T11" fmla="*/ 0 h 92"/>
              <a:gd name="T12" fmla="*/ 95 w 190"/>
              <a:gd name="T13" fmla="*/ 7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4" name="Freeform 87"/>
          <p:cNvSpPr/>
          <p:nvPr/>
        </p:nvSpPr>
        <p:spPr bwMode="auto">
          <a:xfrm>
            <a:off x="7899400" y="3117851"/>
            <a:ext cx="232833" cy="179916"/>
          </a:xfrm>
          <a:custGeom>
            <a:avLst/>
            <a:gdLst>
              <a:gd name="T0" fmla="*/ 65 w 77"/>
              <a:gd name="T1" fmla="*/ 0 h 60"/>
              <a:gd name="T2" fmla="*/ 55 w 77"/>
              <a:gd name="T3" fmla="*/ 34 h 60"/>
              <a:gd name="T4" fmla="*/ 45 w 77"/>
              <a:gd name="T5" fmla="*/ 0 h 60"/>
              <a:gd name="T6" fmla="*/ 32 w 77"/>
              <a:gd name="T7" fmla="*/ 0 h 60"/>
              <a:gd name="T8" fmla="*/ 21 w 77"/>
              <a:gd name="T9" fmla="*/ 35 h 60"/>
              <a:gd name="T10" fmla="*/ 13 w 77"/>
              <a:gd name="T11" fmla="*/ 0 h 60"/>
              <a:gd name="T12" fmla="*/ 0 w 77"/>
              <a:gd name="T13" fmla="*/ 0 h 60"/>
              <a:gd name="T14" fmla="*/ 16 w 77"/>
              <a:gd name="T15" fmla="*/ 60 h 60"/>
              <a:gd name="T16" fmla="*/ 27 w 77"/>
              <a:gd name="T17" fmla="*/ 60 h 60"/>
              <a:gd name="T18" fmla="*/ 38 w 77"/>
              <a:gd name="T19" fmla="*/ 20 h 60"/>
              <a:gd name="T20" fmla="*/ 50 w 77"/>
              <a:gd name="T21" fmla="*/ 60 h 60"/>
              <a:gd name="T22" fmla="*/ 61 w 77"/>
              <a:gd name="T23" fmla="*/ 60 h 60"/>
              <a:gd name="T24" fmla="*/ 77 w 77"/>
              <a:gd name="T25" fmla="*/ 0 h 60"/>
              <a:gd name="T26" fmla="*/ 65 w 77"/>
              <a:gd name="T27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5" name="Freeform 88"/>
          <p:cNvSpPr/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28 w 54"/>
              <a:gd name="T1" fmla="*/ 50 h 62"/>
              <a:gd name="T2" fmla="*/ 12 w 54"/>
              <a:gd name="T3" fmla="*/ 31 h 62"/>
              <a:gd name="T4" fmla="*/ 28 w 54"/>
              <a:gd name="T5" fmla="*/ 12 h 62"/>
              <a:gd name="T6" fmla="*/ 42 w 54"/>
              <a:gd name="T7" fmla="*/ 23 h 62"/>
              <a:gd name="T8" fmla="*/ 54 w 54"/>
              <a:gd name="T9" fmla="*/ 23 h 62"/>
              <a:gd name="T10" fmla="*/ 28 w 54"/>
              <a:gd name="T11" fmla="*/ 0 h 62"/>
              <a:gd name="T12" fmla="*/ 0 w 54"/>
              <a:gd name="T13" fmla="*/ 31 h 62"/>
              <a:gd name="T14" fmla="*/ 28 w 54"/>
              <a:gd name="T15" fmla="*/ 62 h 62"/>
              <a:gd name="T16" fmla="*/ 54 w 54"/>
              <a:gd name="T17" fmla="*/ 39 h 62"/>
              <a:gd name="T18" fmla="*/ 42 w 54"/>
              <a:gd name="T19" fmla="*/ 39 h 62"/>
              <a:gd name="T20" fmla="*/ 28 w 54"/>
              <a:gd name="T21" fmla="*/ 5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6" name="Freeform 89"/>
          <p:cNvSpPr/>
          <p:nvPr/>
        </p:nvSpPr>
        <p:spPr bwMode="auto">
          <a:xfrm>
            <a:off x="8667751" y="3217333"/>
            <a:ext cx="569383" cy="275167"/>
          </a:xfrm>
          <a:custGeom>
            <a:avLst/>
            <a:gdLst>
              <a:gd name="T0" fmla="*/ 95 w 190"/>
              <a:gd name="T1" fmla="*/ 77 h 92"/>
              <a:gd name="T2" fmla="*/ 15 w 190"/>
              <a:gd name="T3" fmla="*/ 0 h 92"/>
              <a:gd name="T4" fmla="*/ 0 w 190"/>
              <a:gd name="T5" fmla="*/ 0 h 92"/>
              <a:gd name="T6" fmla="*/ 95 w 190"/>
              <a:gd name="T7" fmla="*/ 92 h 92"/>
              <a:gd name="T8" fmla="*/ 190 w 190"/>
              <a:gd name="T9" fmla="*/ 0 h 92"/>
              <a:gd name="T10" fmla="*/ 175 w 190"/>
              <a:gd name="T11" fmla="*/ 0 h 92"/>
              <a:gd name="T12" fmla="*/ 95 w 190"/>
              <a:gd name="T13" fmla="*/ 7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7" name="Freeform 90"/>
          <p:cNvSpPr/>
          <p:nvPr/>
        </p:nvSpPr>
        <p:spPr bwMode="auto">
          <a:xfrm>
            <a:off x="8667751" y="2921000"/>
            <a:ext cx="569383" cy="277284"/>
          </a:xfrm>
          <a:custGeom>
            <a:avLst/>
            <a:gdLst>
              <a:gd name="T0" fmla="*/ 95 w 190"/>
              <a:gd name="T1" fmla="*/ 15 h 92"/>
              <a:gd name="T2" fmla="*/ 175 w 190"/>
              <a:gd name="T3" fmla="*/ 92 h 92"/>
              <a:gd name="T4" fmla="*/ 190 w 190"/>
              <a:gd name="T5" fmla="*/ 92 h 92"/>
              <a:gd name="T6" fmla="*/ 95 w 190"/>
              <a:gd name="T7" fmla="*/ 0 h 92"/>
              <a:gd name="T8" fmla="*/ 0 w 190"/>
              <a:gd name="T9" fmla="*/ 92 h 92"/>
              <a:gd name="T10" fmla="*/ 15 w 190"/>
              <a:gd name="T11" fmla="*/ 92 h 92"/>
              <a:gd name="T12" fmla="*/ 95 w 190"/>
              <a:gd name="T13" fmla="*/ 15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8" name="Freeform 91"/>
          <p:cNvSpPr/>
          <p:nvPr/>
        </p:nvSpPr>
        <p:spPr bwMode="auto">
          <a:xfrm>
            <a:off x="8807451" y="3077633"/>
            <a:ext cx="289983" cy="296333"/>
          </a:xfrm>
          <a:custGeom>
            <a:avLst/>
            <a:gdLst>
              <a:gd name="T0" fmla="*/ 0 w 96"/>
              <a:gd name="T1" fmla="*/ 0 h 98"/>
              <a:gd name="T2" fmla="*/ 33 w 96"/>
              <a:gd name="T3" fmla="*/ 40 h 98"/>
              <a:gd name="T4" fmla="*/ 37 w 96"/>
              <a:gd name="T5" fmla="*/ 46 h 98"/>
              <a:gd name="T6" fmla="*/ 43 w 96"/>
              <a:gd name="T7" fmla="*/ 52 h 98"/>
              <a:gd name="T8" fmla="*/ 43 w 96"/>
              <a:gd name="T9" fmla="*/ 87 h 98"/>
              <a:gd name="T10" fmla="*/ 18 w 96"/>
              <a:gd name="T11" fmla="*/ 87 h 98"/>
              <a:gd name="T12" fmla="*/ 13 w 96"/>
              <a:gd name="T13" fmla="*/ 92 h 98"/>
              <a:gd name="T14" fmla="*/ 18 w 96"/>
              <a:gd name="T15" fmla="*/ 98 h 98"/>
              <a:gd name="T16" fmla="*/ 78 w 96"/>
              <a:gd name="T17" fmla="*/ 98 h 98"/>
              <a:gd name="T18" fmla="*/ 83 w 96"/>
              <a:gd name="T19" fmla="*/ 92 h 98"/>
              <a:gd name="T20" fmla="*/ 78 w 96"/>
              <a:gd name="T21" fmla="*/ 87 h 98"/>
              <a:gd name="T22" fmla="*/ 53 w 96"/>
              <a:gd name="T23" fmla="*/ 87 h 98"/>
              <a:gd name="T24" fmla="*/ 53 w 96"/>
              <a:gd name="T25" fmla="*/ 52 h 98"/>
              <a:gd name="T26" fmla="*/ 59 w 96"/>
              <a:gd name="T27" fmla="*/ 46 h 98"/>
              <a:gd name="T28" fmla="*/ 63 w 96"/>
              <a:gd name="T29" fmla="*/ 40 h 98"/>
              <a:gd name="T30" fmla="*/ 96 w 96"/>
              <a:gd name="T31" fmla="*/ 0 h 98"/>
              <a:gd name="T32" fmla="*/ 0 w 96"/>
              <a:gd name="T33" fmla="*/ 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79" name="Freeform 92"/>
          <p:cNvSpPr/>
          <p:nvPr/>
        </p:nvSpPr>
        <p:spPr bwMode="auto">
          <a:xfrm>
            <a:off x="9563100" y="3227917"/>
            <a:ext cx="558800" cy="270933"/>
          </a:xfrm>
          <a:custGeom>
            <a:avLst/>
            <a:gdLst>
              <a:gd name="T0" fmla="*/ 88 w 186"/>
              <a:gd name="T1" fmla="*/ 21 h 90"/>
              <a:gd name="T2" fmla="*/ 96 w 186"/>
              <a:gd name="T3" fmla="*/ 28 h 90"/>
              <a:gd name="T4" fmla="*/ 110 w 186"/>
              <a:gd name="T5" fmla="*/ 28 h 90"/>
              <a:gd name="T6" fmla="*/ 115 w 186"/>
              <a:gd name="T7" fmla="*/ 33 h 90"/>
              <a:gd name="T8" fmla="*/ 115 w 186"/>
              <a:gd name="T9" fmla="*/ 64 h 90"/>
              <a:gd name="T10" fmla="*/ 109 w 186"/>
              <a:gd name="T11" fmla="*/ 69 h 90"/>
              <a:gd name="T12" fmla="*/ 97 w 186"/>
              <a:gd name="T13" fmla="*/ 69 h 90"/>
              <a:gd name="T14" fmla="*/ 93 w 186"/>
              <a:gd name="T15" fmla="*/ 69 h 90"/>
              <a:gd name="T16" fmla="*/ 62 w 186"/>
              <a:gd name="T17" fmla="*/ 0 h 90"/>
              <a:gd name="T18" fmla="*/ 0 w 186"/>
              <a:gd name="T19" fmla="*/ 0 h 90"/>
              <a:gd name="T20" fmla="*/ 93 w 186"/>
              <a:gd name="T21" fmla="*/ 90 h 90"/>
              <a:gd name="T22" fmla="*/ 186 w 186"/>
              <a:gd name="T23" fmla="*/ 0 h 90"/>
              <a:gd name="T24" fmla="*/ 86 w 186"/>
              <a:gd name="T25" fmla="*/ 0 h 90"/>
              <a:gd name="T26" fmla="*/ 88 w 186"/>
              <a:gd name="T27" fmla="*/ 2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0" name="Freeform 93"/>
          <p:cNvSpPr/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91 w 186"/>
              <a:gd name="T1" fmla="*/ 22 h 90"/>
              <a:gd name="T2" fmla="*/ 93 w 186"/>
              <a:gd name="T3" fmla="*/ 21 h 90"/>
              <a:gd name="T4" fmla="*/ 100 w 186"/>
              <a:gd name="T5" fmla="*/ 21 h 90"/>
              <a:gd name="T6" fmla="*/ 109 w 186"/>
              <a:gd name="T7" fmla="*/ 21 h 90"/>
              <a:gd name="T8" fmla="*/ 115 w 186"/>
              <a:gd name="T9" fmla="*/ 26 h 90"/>
              <a:gd name="T10" fmla="*/ 115 w 186"/>
              <a:gd name="T11" fmla="*/ 57 h 90"/>
              <a:gd name="T12" fmla="*/ 110 w 186"/>
              <a:gd name="T13" fmla="*/ 62 h 90"/>
              <a:gd name="T14" fmla="*/ 100 w 186"/>
              <a:gd name="T15" fmla="*/ 62 h 90"/>
              <a:gd name="T16" fmla="*/ 99 w 186"/>
              <a:gd name="T17" fmla="*/ 62 h 90"/>
              <a:gd name="T18" fmla="*/ 96 w 186"/>
              <a:gd name="T19" fmla="*/ 62 h 90"/>
              <a:gd name="T20" fmla="*/ 88 w 186"/>
              <a:gd name="T21" fmla="*/ 69 h 90"/>
              <a:gd name="T22" fmla="*/ 86 w 186"/>
              <a:gd name="T23" fmla="*/ 90 h 90"/>
              <a:gd name="T24" fmla="*/ 186 w 186"/>
              <a:gd name="T25" fmla="*/ 90 h 90"/>
              <a:gd name="T26" fmla="*/ 93 w 186"/>
              <a:gd name="T27" fmla="*/ 0 h 90"/>
              <a:gd name="T28" fmla="*/ 0 w 186"/>
              <a:gd name="T29" fmla="*/ 90 h 90"/>
              <a:gd name="T30" fmla="*/ 62 w 186"/>
              <a:gd name="T31" fmla="*/ 90 h 90"/>
              <a:gd name="T32" fmla="*/ 91 w 186"/>
              <a:gd name="T33" fmla="*/ 22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1" name="Freeform 94"/>
          <p:cNvSpPr/>
          <p:nvPr/>
        </p:nvSpPr>
        <p:spPr bwMode="auto">
          <a:xfrm>
            <a:off x="10380133" y="2946400"/>
            <a:ext cx="560917" cy="294217"/>
          </a:xfrm>
          <a:custGeom>
            <a:avLst/>
            <a:gdLst>
              <a:gd name="T0" fmla="*/ 15 w 186"/>
              <a:gd name="T1" fmla="*/ 30 h 98"/>
              <a:gd name="T2" fmla="*/ 30 w 186"/>
              <a:gd name="T3" fmla="*/ 15 h 98"/>
              <a:gd name="T4" fmla="*/ 156 w 186"/>
              <a:gd name="T5" fmla="*/ 15 h 98"/>
              <a:gd name="T6" fmla="*/ 171 w 186"/>
              <a:gd name="T7" fmla="*/ 30 h 98"/>
              <a:gd name="T8" fmla="*/ 171 w 186"/>
              <a:gd name="T9" fmla="*/ 98 h 98"/>
              <a:gd name="T10" fmla="*/ 186 w 186"/>
              <a:gd name="T11" fmla="*/ 98 h 98"/>
              <a:gd name="T12" fmla="*/ 186 w 186"/>
              <a:gd name="T13" fmla="*/ 30 h 98"/>
              <a:gd name="T14" fmla="*/ 156 w 186"/>
              <a:gd name="T15" fmla="*/ 0 h 98"/>
              <a:gd name="T16" fmla="*/ 30 w 186"/>
              <a:gd name="T17" fmla="*/ 0 h 98"/>
              <a:gd name="T18" fmla="*/ 0 w 186"/>
              <a:gd name="T19" fmla="*/ 30 h 98"/>
              <a:gd name="T20" fmla="*/ 0 w 186"/>
              <a:gd name="T21" fmla="*/ 98 h 98"/>
              <a:gd name="T22" fmla="*/ 15 w 186"/>
              <a:gd name="T23" fmla="*/ 98 h 98"/>
              <a:gd name="T24" fmla="*/ 15 w 186"/>
              <a:gd name="T25" fmla="*/ 3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2" name="Freeform 95"/>
          <p:cNvSpPr/>
          <p:nvPr/>
        </p:nvSpPr>
        <p:spPr bwMode="auto">
          <a:xfrm>
            <a:off x="10380133" y="3255433"/>
            <a:ext cx="560917" cy="249767"/>
          </a:xfrm>
          <a:custGeom>
            <a:avLst/>
            <a:gdLst>
              <a:gd name="T0" fmla="*/ 171 w 186"/>
              <a:gd name="T1" fmla="*/ 53 h 83"/>
              <a:gd name="T2" fmla="*/ 156 w 186"/>
              <a:gd name="T3" fmla="*/ 68 h 83"/>
              <a:gd name="T4" fmla="*/ 30 w 186"/>
              <a:gd name="T5" fmla="*/ 68 h 83"/>
              <a:gd name="T6" fmla="*/ 15 w 186"/>
              <a:gd name="T7" fmla="*/ 53 h 83"/>
              <a:gd name="T8" fmla="*/ 15 w 186"/>
              <a:gd name="T9" fmla="*/ 0 h 83"/>
              <a:gd name="T10" fmla="*/ 0 w 186"/>
              <a:gd name="T11" fmla="*/ 0 h 83"/>
              <a:gd name="T12" fmla="*/ 0 w 186"/>
              <a:gd name="T13" fmla="*/ 53 h 83"/>
              <a:gd name="T14" fmla="*/ 30 w 186"/>
              <a:gd name="T15" fmla="*/ 83 h 83"/>
              <a:gd name="T16" fmla="*/ 156 w 186"/>
              <a:gd name="T17" fmla="*/ 83 h 83"/>
              <a:gd name="T18" fmla="*/ 186 w 186"/>
              <a:gd name="T19" fmla="*/ 53 h 83"/>
              <a:gd name="T20" fmla="*/ 186 w 186"/>
              <a:gd name="T21" fmla="*/ 0 h 83"/>
              <a:gd name="T22" fmla="*/ 171 w 186"/>
              <a:gd name="T23" fmla="*/ 0 h 83"/>
              <a:gd name="T24" fmla="*/ 171 w 186"/>
              <a:gd name="T25" fmla="*/ 53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3" name="Freeform 96"/>
          <p:cNvSpPr/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8 w 82"/>
              <a:gd name="T1" fmla="*/ 16 h 36"/>
              <a:gd name="T2" fmla="*/ 16 w 82"/>
              <a:gd name="T3" fmla="*/ 8 h 36"/>
              <a:gd name="T4" fmla="*/ 39 w 82"/>
              <a:gd name="T5" fmla="*/ 8 h 36"/>
              <a:gd name="T6" fmla="*/ 39 w 82"/>
              <a:gd name="T7" fmla="*/ 36 h 36"/>
              <a:gd name="T8" fmla="*/ 44 w 82"/>
              <a:gd name="T9" fmla="*/ 36 h 36"/>
              <a:gd name="T10" fmla="*/ 44 w 82"/>
              <a:gd name="T11" fmla="*/ 8 h 36"/>
              <a:gd name="T12" fmla="*/ 66 w 82"/>
              <a:gd name="T13" fmla="*/ 8 h 36"/>
              <a:gd name="T14" fmla="*/ 74 w 82"/>
              <a:gd name="T15" fmla="*/ 16 h 36"/>
              <a:gd name="T16" fmla="*/ 74 w 82"/>
              <a:gd name="T17" fmla="*/ 36 h 36"/>
              <a:gd name="T18" fmla="*/ 82 w 82"/>
              <a:gd name="T19" fmla="*/ 36 h 36"/>
              <a:gd name="T20" fmla="*/ 82 w 82"/>
              <a:gd name="T21" fmla="*/ 14 h 36"/>
              <a:gd name="T22" fmla="*/ 69 w 82"/>
              <a:gd name="T23" fmla="*/ 0 h 36"/>
              <a:gd name="T24" fmla="*/ 14 w 82"/>
              <a:gd name="T25" fmla="*/ 0 h 36"/>
              <a:gd name="T26" fmla="*/ 0 w 82"/>
              <a:gd name="T27" fmla="*/ 14 h 36"/>
              <a:gd name="T28" fmla="*/ 0 w 82"/>
              <a:gd name="T29" fmla="*/ 36 h 36"/>
              <a:gd name="T30" fmla="*/ 8 w 82"/>
              <a:gd name="T31" fmla="*/ 36 h 36"/>
              <a:gd name="T32" fmla="*/ 8 w 82"/>
              <a:gd name="T33" fmla="*/ 1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4" name="Freeform 97"/>
          <p:cNvSpPr/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28 h 45"/>
              <a:gd name="T4" fmla="*/ 9 w 82"/>
              <a:gd name="T5" fmla="*/ 28 h 45"/>
              <a:gd name="T6" fmla="*/ 15 w 82"/>
              <a:gd name="T7" fmla="*/ 23 h 45"/>
              <a:gd name="T8" fmla="*/ 22 w 82"/>
              <a:gd name="T9" fmla="*/ 30 h 45"/>
              <a:gd name="T10" fmla="*/ 15 w 82"/>
              <a:gd name="T11" fmla="*/ 36 h 45"/>
              <a:gd name="T12" fmla="*/ 9 w 82"/>
              <a:gd name="T13" fmla="*/ 31 h 45"/>
              <a:gd name="T14" fmla="*/ 0 w 82"/>
              <a:gd name="T15" fmla="*/ 31 h 45"/>
              <a:gd name="T16" fmla="*/ 0 w 82"/>
              <a:gd name="T17" fmla="*/ 45 h 45"/>
              <a:gd name="T18" fmla="*/ 82 w 82"/>
              <a:gd name="T19" fmla="*/ 45 h 45"/>
              <a:gd name="T20" fmla="*/ 82 w 82"/>
              <a:gd name="T21" fmla="*/ 31 h 45"/>
              <a:gd name="T22" fmla="*/ 74 w 82"/>
              <a:gd name="T23" fmla="*/ 31 h 45"/>
              <a:gd name="T24" fmla="*/ 67 w 82"/>
              <a:gd name="T25" fmla="*/ 36 h 45"/>
              <a:gd name="T26" fmla="*/ 61 w 82"/>
              <a:gd name="T27" fmla="*/ 30 h 45"/>
              <a:gd name="T28" fmla="*/ 67 w 82"/>
              <a:gd name="T29" fmla="*/ 23 h 45"/>
              <a:gd name="T30" fmla="*/ 74 w 82"/>
              <a:gd name="T31" fmla="*/ 28 h 45"/>
              <a:gd name="T32" fmla="*/ 82 w 82"/>
              <a:gd name="T33" fmla="*/ 28 h 45"/>
              <a:gd name="T34" fmla="*/ 82 w 82"/>
              <a:gd name="T35" fmla="*/ 0 h 45"/>
              <a:gd name="T36" fmla="*/ 0 w 82"/>
              <a:gd name="T37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5" name="Freeform 98"/>
          <p:cNvSpPr/>
          <p:nvPr/>
        </p:nvSpPr>
        <p:spPr bwMode="auto">
          <a:xfrm>
            <a:off x="10619317" y="3335867"/>
            <a:ext cx="44449" cy="46567"/>
          </a:xfrm>
          <a:custGeom>
            <a:avLst/>
            <a:gdLst>
              <a:gd name="T0" fmla="*/ 0 w 15"/>
              <a:gd name="T1" fmla="*/ 8 h 15"/>
              <a:gd name="T2" fmla="*/ 8 w 15"/>
              <a:gd name="T3" fmla="*/ 15 h 15"/>
              <a:gd name="T4" fmla="*/ 15 w 15"/>
              <a:gd name="T5" fmla="*/ 8 h 15"/>
              <a:gd name="T6" fmla="*/ 15 w 15"/>
              <a:gd name="T7" fmla="*/ 0 h 15"/>
              <a:gd name="T8" fmla="*/ 0 w 15"/>
              <a:gd name="T9" fmla="*/ 0 h 15"/>
              <a:gd name="T10" fmla="*/ 0 w 15"/>
              <a:gd name="T11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6" name="Freeform 99"/>
          <p:cNvSpPr/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8 h 15"/>
              <a:gd name="T2" fmla="*/ 7 w 14"/>
              <a:gd name="T3" fmla="*/ 15 h 15"/>
              <a:gd name="T4" fmla="*/ 14 w 14"/>
              <a:gd name="T5" fmla="*/ 8 h 15"/>
              <a:gd name="T6" fmla="*/ 14 w 14"/>
              <a:gd name="T7" fmla="*/ 0 h 15"/>
              <a:gd name="T8" fmla="*/ 0 w 14"/>
              <a:gd name="T9" fmla="*/ 0 h 15"/>
              <a:gd name="T10" fmla="*/ 0 w 14"/>
              <a:gd name="T11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7" name="Freeform 100"/>
          <p:cNvSpPr/>
          <p:nvPr/>
        </p:nvSpPr>
        <p:spPr bwMode="auto">
          <a:xfrm>
            <a:off x="10477500" y="3090333"/>
            <a:ext cx="84667" cy="292100"/>
          </a:xfrm>
          <a:custGeom>
            <a:avLst/>
            <a:gdLst>
              <a:gd name="T0" fmla="*/ 17 w 28"/>
              <a:gd name="T1" fmla="*/ 97 h 97"/>
              <a:gd name="T2" fmla="*/ 17 w 28"/>
              <a:gd name="T3" fmla="*/ 58 h 97"/>
              <a:gd name="T4" fmla="*/ 17 w 28"/>
              <a:gd name="T5" fmla="*/ 53 h 97"/>
              <a:gd name="T6" fmla="*/ 17 w 28"/>
              <a:gd name="T7" fmla="*/ 28 h 97"/>
              <a:gd name="T8" fmla="*/ 28 w 28"/>
              <a:gd name="T9" fmla="*/ 14 h 97"/>
              <a:gd name="T10" fmla="*/ 14 w 28"/>
              <a:gd name="T11" fmla="*/ 0 h 97"/>
              <a:gd name="T12" fmla="*/ 0 w 28"/>
              <a:gd name="T13" fmla="*/ 14 h 97"/>
              <a:gd name="T14" fmla="*/ 11 w 28"/>
              <a:gd name="T15" fmla="*/ 28 h 97"/>
              <a:gd name="T16" fmla="*/ 11 w 28"/>
              <a:gd name="T17" fmla="*/ 53 h 97"/>
              <a:gd name="T18" fmla="*/ 11 w 28"/>
              <a:gd name="T19" fmla="*/ 58 h 97"/>
              <a:gd name="T20" fmla="*/ 11 w 28"/>
              <a:gd name="T21" fmla="*/ 97 h 97"/>
              <a:gd name="T22" fmla="*/ 17 w 28"/>
              <a:gd name="T23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8" name="Freeform 101"/>
          <p:cNvSpPr/>
          <p:nvPr/>
        </p:nvSpPr>
        <p:spPr bwMode="auto">
          <a:xfrm>
            <a:off x="1009651" y="3788833"/>
            <a:ext cx="560916" cy="270933"/>
          </a:xfrm>
          <a:custGeom>
            <a:avLst/>
            <a:gdLst>
              <a:gd name="T0" fmla="*/ 156 w 186"/>
              <a:gd name="T1" fmla="*/ 0 h 90"/>
              <a:gd name="T2" fmla="*/ 30 w 186"/>
              <a:gd name="T3" fmla="*/ 0 h 90"/>
              <a:gd name="T4" fmla="*/ 0 w 186"/>
              <a:gd name="T5" fmla="*/ 30 h 90"/>
              <a:gd name="T6" fmla="*/ 0 w 186"/>
              <a:gd name="T7" fmla="*/ 90 h 90"/>
              <a:gd name="T8" fmla="*/ 15 w 186"/>
              <a:gd name="T9" fmla="*/ 90 h 90"/>
              <a:gd name="T10" fmla="*/ 15 w 186"/>
              <a:gd name="T11" fmla="*/ 30 h 90"/>
              <a:gd name="T12" fmla="*/ 30 w 186"/>
              <a:gd name="T13" fmla="*/ 15 h 90"/>
              <a:gd name="T14" fmla="*/ 156 w 186"/>
              <a:gd name="T15" fmla="*/ 15 h 90"/>
              <a:gd name="T16" fmla="*/ 171 w 186"/>
              <a:gd name="T17" fmla="*/ 30 h 90"/>
              <a:gd name="T18" fmla="*/ 171 w 186"/>
              <a:gd name="T19" fmla="*/ 90 h 90"/>
              <a:gd name="T20" fmla="*/ 186 w 186"/>
              <a:gd name="T21" fmla="*/ 90 h 90"/>
              <a:gd name="T22" fmla="*/ 186 w 186"/>
              <a:gd name="T23" fmla="*/ 30 h 90"/>
              <a:gd name="T24" fmla="*/ 156 w 186"/>
              <a:gd name="T25" fmla="*/ 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89" name="Freeform 102"/>
          <p:cNvSpPr/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0" name="Freeform 103"/>
          <p:cNvSpPr/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22 h 53"/>
              <a:gd name="T2" fmla="*/ 0 w 84"/>
              <a:gd name="T3" fmla="*/ 34 h 53"/>
              <a:gd name="T4" fmla="*/ 9 w 84"/>
              <a:gd name="T5" fmla="*/ 34 h 53"/>
              <a:gd name="T6" fmla="*/ 16 w 84"/>
              <a:gd name="T7" fmla="*/ 29 h 53"/>
              <a:gd name="T8" fmla="*/ 23 w 84"/>
              <a:gd name="T9" fmla="*/ 35 h 53"/>
              <a:gd name="T10" fmla="*/ 16 w 84"/>
              <a:gd name="T11" fmla="*/ 42 h 53"/>
              <a:gd name="T12" fmla="*/ 10 w 84"/>
              <a:gd name="T13" fmla="*/ 37 h 53"/>
              <a:gd name="T14" fmla="*/ 0 w 84"/>
              <a:gd name="T15" fmla="*/ 37 h 53"/>
              <a:gd name="T16" fmla="*/ 0 w 84"/>
              <a:gd name="T17" fmla="*/ 39 h 53"/>
              <a:gd name="T18" fmla="*/ 15 w 84"/>
              <a:gd name="T19" fmla="*/ 53 h 53"/>
              <a:gd name="T20" fmla="*/ 69 w 84"/>
              <a:gd name="T21" fmla="*/ 53 h 53"/>
              <a:gd name="T22" fmla="*/ 84 w 84"/>
              <a:gd name="T23" fmla="*/ 39 h 53"/>
              <a:gd name="T24" fmla="*/ 84 w 84"/>
              <a:gd name="T25" fmla="*/ 37 h 53"/>
              <a:gd name="T26" fmla="*/ 74 w 84"/>
              <a:gd name="T27" fmla="*/ 37 h 53"/>
              <a:gd name="T28" fmla="*/ 68 w 84"/>
              <a:gd name="T29" fmla="*/ 42 h 53"/>
              <a:gd name="T30" fmla="*/ 61 w 84"/>
              <a:gd name="T31" fmla="*/ 35 h 53"/>
              <a:gd name="T32" fmla="*/ 68 w 84"/>
              <a:gd name="T33" fmla="*/ 29 h 53"/>
              <a:gd name="T34" fmla="*/ 75 w 84"/>
              <a:gd name="T35" fmla="*/ 34 h 53"/>
              <a:gd name="T36" fmla="*/ 84 w 84"/>
              <a:gd name="T37" fmla="*/ 34 h 53"/>
              <a:gd name="T38" fmla="*/ 84 w 84"/>
              <a:gd name="T39" fmla="*/ 22 h 53"/>
              <a:gd name="T40" fmla="*/ 84 w 84"/>
              <a:gd name="T41" fmla="*/ 17 h 53"/>
              <a:gd name="T42" fmla="*/ 84 w 84"/>
              <a:gd name="T43" fmla="*/ 0 h 53"/>
              <a:gd name="T44" fmla="*/ 77 w 84"/>
              <a:gd name="T45" fmla="*/ 0 h 53"/>
              <a:gd name="T46" fmla="*/ 77 w 84"/>
              <a:gd name="T47" fmla="*/ 10 h 53"/>
              <a:gd name="T48" fmla="*/ 72 w 84"/>
              <a:gd name="T49" fmla="*/ 15 h 53"/>
              <a:gd name="T50" fmla="*/ 12 w 84"/>
              <a:gd name="T51" fmla="*/ 15 h 53"/>
              <a:gd name="T52" fmla="*/ 7 w 84"/>
              <a:gd name="T53" fmla="*/ 10 h 53"/>
              <a:gd name="T54" fmla="*/ 7 w 84"/>
              <a:gd name="T55" fmla="*/ 0 h 53"/>
              <a:gd name="T56" fmla="*/ 0 w 84"/>
              <a:gd name="T57" fmla="*/ 0 h 53"/>
              <a:gd name="T58" fmla="*/ 0 w 84"/>
              <a:gd name="T59" fmla="*/ 17 h 53"/>
              <a:gd name="T60" fmla="*/ 0 w 84"/>
              <a:gd name="T61" fmla="*/ 2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1" name="Freeform 104"/>
          <p:cNvSpPr/>
          <p:nvPr/>
        </p:nvSpPr>
        <p:spPr bwMode="auto">
          <a:xfrm>
            <a:off x="1164167" y="3898900"/>
            <a:ext cx="251884" cy="97367"/>
          </a:xfrm>
          <a:custGeom>
            <a:avLst/>
            <a:gdLst>
              <a:gd name="T0" fmla="*/ 7 w 84"/>
              <a:gd name="T1" fmla="*/ 22 h 32"/>
              <a:gd name="T2" fmla="*/ 12 w 84"/>
              <a:gd name="T3" fmla="*/ 17 h 32"/>
              <a:gd name="T4" fmla="*/ 72 w 84"/>
              <a:gd name="T5" fmla="*/ 17 h 32"/>
              <a:gd name="T6" fmla="*/ 77 w 84"/>
              <a:gd name="T7" fmla="*/ 22 h 32"/>
              <a:gd name="T8" fmla="*/ 77 w 84"/>
              <a:gd name="T9" fmla="*/ 32 h 32"/>
              <a:gd name="T10" fmla="*/ 84 w 84"/>
              <a:gd name="T11" fmla="*/ 32 h 32"/>
              <a:gd name="T12" fmla="*/ 84 w 84"/>
              <a:gd name="T13" fmla="*/ 14 h 32"/>
              <a:gd name="T14" fmla="*/ 69 w 84"/>
              <a:gd name="T15" fmla="*/ 0 h 32"/>
              <a:gd name="T16" fmla="*/ 15 w 84"/>
              <a:gd name="T17" fmla="*/ 0 h 32"/>
              <a:gd name="T18" fmla="*/ 0 w 84"/>
              <a:gd name="T19" fmla="*/ 14 h 32"/>
              <a:gd name="T20" fmla="*/ 0 w 84"/>
              <a:gd name="T21" fmla="*/ 32 h 32"/>
              <a:gd name="T22" fmla="*/ 7 w 84"/>
              <a:gd name="T23" fmla="*/ 32 h 32"/>
              <a:gd name="T24" fmla="*/ 7 w 84"/>
              <a:gd name="T25" fmla="*/ 2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2" name="Freeform 105"/>
          <p:cNvSpPr/>
          <p:nvPr/>
        </p:nvSpPr>
        <p:spPr bwMode="auto">
          <a:xfrm>
            <a:off x="1178984" y="4174067"/>
            <a:ext cx="222249" cy="42333"/>
          </a:xfrm>
          <a:custGeom>
            <a:avLst/>
            <a:gdLst>
              <a:gd name="T0" fmla="*/ 105 w 105"/>
              <a:gd name="T1" fmla="*/ 8 h 20"/>
              <a:gd name="T2" fmla="*/ 95 w 105"/>
              <a:gd name="T3" fmla="*/ 8 h 20"/>
              <a:gd name="T4" fmla="*/ 95 w 105"/>
              <a:gd name="T5" fmla="*/ 0 h 20"/>
              <a:gd name="T6" fmla="*/ 84 w 105"/>
              <a:gd name="T7" fmla="*/ 0 h 20"/>
              <a:gd name="T8" fmla="*/ 84 w 105"/>
              <a:gd name="T9" fmla="*/ 8 h 20"/>
              <a:gd name="T10" fmla="*/ 21 w 105"/>
              <a:gd name="T11" fmla="*/ 8 h 20"/>
              <a:gd name="T12" fmla="*/ 21 w 105"/>
              <a:gd name="T13" fmla="*/ 0 h 20"/>
              <a:gd name="T14" fmla="*/ 10 w 105"/>
              <a:gd name="T15" fmla="*/ 0 h 20"/>
              <a:gd name="T16" fmla="*/ 10 w 105"/>
              <a:gd name="T17" fmla="*/ 8 h 20"/>
              <a:gd name="T18" fmla="*/ 0 w 105"/>
              <a:gd name="T19" fmla="*/ 8 h 20"/>
              <a:gd name="T20" fmla="*/ 0 w 105"/>
              <a:gd name="T21" fmla="*/ 20 h 20"/>
              <a:gd name="T22" fmla="*/ 105 w 105"/>
              <a:gd name="T23" fmla="*/ 20 h 20"/>
              <a:gd name="T24" fmla="*/ 105 w 105"/>
              <a:gd name="T25" fmla="*/ 8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3" name="Freeform 106"/>
          <p:cNvSpPr/>
          <p:nvPr/>
        </p:nvSpPr>
        <p:spPr bwMode="auto">
          <a:xfrm>
            <a:off x="1178984" y="4224867"/>
            <a:ext cx="222249" cy="57151"/>
          </a:xfrm>
          <a:custGeom>
            <a:avLst/>
            <a:gdLst>
              <a:gd name="T0" fmla="*/ 84 w 105"/>
              <a:gd name="T1" fmla="*/ 0 h 27"/>
              <a:gd name="T2" fmla="*/ 84 w 105"/>
              <a:gd name="T3" fmla="*/ 9 h 27"/>
              <a:gd name="T4" fmla="*/ 21 w 105"/>
              <a:gd name="T5" fmla="*/ 9 h 27"/>
              <a:gd name="T6" fmla="*/ 21 w 105"/>
              <a:gd name="T7" fmla="*/ 0 h 27"/>
              <a:gd name="T8" fmla="*/ 10 w 105"/>
              <a:gd name="T9" fmla="*/ 0 h 27"/>
              <a:gd name="T10" fmla="*/ 10 w 105"/>
              <a:gd name="T11" fmla="*/ 9 h 27"/>
              <a:gd name="T12" fmla="*/ 0 w 105"/>
              <a:gd name="T13" fmla="*/ 9 h 27"/>
              <a:gd name="T14" fmla="*/ 0 w 105"/>
              <a:gd name="T15" fmla="*/ 20 h 27"/>
              <a:gd name="T16" fmla="*/ 10 w 105"/>
              <a:gd name="T17" fmla="*/ 20 h 27"/>
              <a:gd name="T18" fmla="*/ 10 w 105"/>
              <a:gd name="T19" fmla="*/ 27 h 27"/>
              <a:gd name="T20" fmla="*/ 21 w 105"/>
              <a:gd name="T21" fmla="*/ 27 h 27"/>
              <a:gd name="T22" fmla="*/ 21 w 105"/>
              <a:gd name="T23" fmla="*/ 20 h 27"/>
              <a:gd name="T24" fmla="*/ 84 w 105"/>
              <a:gd name="T25" fmla="*/ 20 h 27"/>
              <a:gd name="T26" fmla="*/ 84 w 105"/>
              <a:gd name="T27" fmla="*/ 27 h 27"/>
              <a:gd name="T28" fmla="*/ 95 w 105"/>
              <a:gd name="T29" fmla="*/ 27 h 27"/>
              <a:gd name="T30" fmla="*/ 95 w 105"/>
              <a:gd name="T31" fmla="*/ 20 h 27"/>
              <a:gd name="T32" fmla="*/ 105 w 105"/>
              <a:gd name="T33" fmla="*/ 20 h 27"/>
              <a:gd name="T34" fmla="*/ 105 w 105"/>
              <a:gd name="T35" fmla="*/ 9 h 27"/>
              <a:gd name="T36" fmla="*/ 95 w 105"/>
              <a:gd name="T37" fmla="*/ 9 h 27"/>
              <a:gd name="T38" fmla="*/ 95 w 105"/>
              <a:gd name="T39" fmla="*/ 0 h 27"/>
              <a:gd name="T40" fmla="*/ 84 w 105"/>
              <a:gd name="T4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4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5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6" name="Freeform 109"/>
          <p:cNvSpPr/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62 w 180"/>
              <a:gd name="T1" fmla="*/ 77 h 87"/>
              <a:gd name="T2" fmla="*/ 60 w 180"/>
              <a:gd name="T3" fmla="*/ 74 h 87"/>
              <a:gd name="T4" fmla="*/ 52 w 180"/>
              <a:gd name="T5" fmla="*/ 65 h 87"/>
              <a:gd name="T6" fmla="*/ 52 w 180"/>
              <a:gd name="T7" fmla="*/ 21 h 87"/>
              <a:gd name="T8" fmla="*/ 54 w 180"/>
              <a:gd name="T9" fmla="*/ 18 h 87"/>
              <a:gd name="T10" fmla="*/ 56 w 180"/>
              <a:gd name="T11" fmla="*/ 21 h 87"/>
              <a:gd name="T12" fmla="*/ 56 w 180"/>
              <a:gd name="T13" fmla="*/ 52 h 87"/>
              <a:gd name="T14" fmla="*/ 58 w 180"/>
              <a:gd name="T15" fmla="*/ 54 h 87"/>
              <a:gd name="T16" fmla="*/ 60 w 180"/>
              <a:gd name="T17" fmla="*/ 54 h 87"/>
              <a:gd name="T18" fmla="*/ 62 w 180"/>
              <a:gd name="T19" fmla="*/ 52 h 87"/>
              <a:gd name="T20" fmla="*/ 62 w 180"/>
              <a:gd name="T21" fmla="*/ 21 h 87"/>
              <a:gd name="T22" fmla="*/ 64 w 180"/>
              <a:gd name="T23" fmla="*/ 18 h 87"/>
              <a:gd name="T24" fmla="*/ 66 w 180"/>
              <a:gd name="T25" fmla="*/ 21 h 87"/>
              <a:gd name="T26" fmla="*/ 66 w 180"/>
              <a:gd name="T27" fmla="*/ 52 h 87"/>
              <a:gd name="T28" fmla="*/ 68 w 180"/>
              <a:gd name="T29" fmla="*/ 54 h 87"/>
              <a:gd name="T30" fmla="*/ 70 w 180"/>
              <a:gd name="T31" fmla="*/ 54 h 87"/>
              <a:gd name="T32" fmla="*/ 72 w 180"/>
              <a:gd name="T33" fmla="*/ 52 h 87"/>
              <a:gd name="T34" fmla="*/ 72 w 180"/>
              <a:gd name="T35" fmla="*/ 21 h 87"/>
              <a:gd name="T36" fmla="*/ 74 w 180"/>
              <a:gd name="T37" fmla="*/ 18 h 87"/>
              <a:gd name="T38" fmla="*/ 76 w 180"/>
              <a:gd name="T39" fmla="*/ 21 h 87"/>
              <a:gd name="T40" fmla="*/ 76 w 180"/>
              <a:gd name="T41" fmla="*/ 52 h 87"/>
              <a:gd name="T42" fmla="*/ 78 w 180"/>
              <a:gd name="T43" fmla="*/ 54 h 87"/>
              <a:gd name="T44" fmla="*/ 80 w 180"/>
              <a:gd name="T45" fmla="*/ 54 h 87"/>
              <a:gd name="T46" fmla="*/ 82 w 180"/>
              <a:gd name="T47" fmla="*/ 52 h 87"/>
              <a:gd name="T48" fmla="*/ 82 w 180"/>
              <a:gd name="T49" fmla="*/ 21 h 87"/>
              <a:gd name="T50" fmla="*/ 84 w 180"/>
              <a:gd name="T51" fmla="*/ 18 h 87"/>
              <a:gd name="T52" fmla="*/ 86 w 180"/>
              <a:gd name="T53" fmla="*/ 21 h 87"/>
              <a:gd name="T54" fmla="*/ 86 w 180"/>
              <a:gd name="T55" fmla="*/ 65 h 87"/>
              <a:gd name="T56" fmla="*/ 78 w 180"/>
              <a:gd name="T57" fmla="*/ 74 h 87"/>
              <a:gd name="T58" fmla="*/ 76 w 180"/>
              <a:gd name="T59" fmla="*/ 77 h 87"/>
              <a:gd name="T60" fmla="*/ 76 w 180"/>
              <a:gd name="T61" fmla="*/ 87 h 87"/>
              <a:gd name="T62" fmla="*/ 105 w 180"/>
              <a:gd name="T63" fmla="*/ 87 h 87"/>
              <a:gd name="T64" fmla="*/ 105 w 180"/>
              <a:gd name="T65" fmla="*/ 30 h 87"/>
              <a:gd name="T66" fmla="*/ 116 w 180"/>
              <a:gd name="T67" fmla="*/ 18 h 87"/>
              <a:gd name="T68" fmla="*/ 128 w 180"/>
              <a:gd name="T69" fmla="*/ 30 h 87"/>
              <a:gd name="T70" fmla="*/ 128 w 180"/>
              <a:gd name="T71" fmla="*/ 87 h 87"/>
              <a:gd name="T72" fmla="*/ 180 w 180"/>
              <a:gd name="T73" fmla="*/ 87 h 87"/>
              <a:gd name="T74" fmla="*/ 180 w 180"/>
              <a:gd name="T75" fmla="*/ 23 h 87"/>
              <a:gd name="T76" fmla="*/ 157 w 180"/>
              <a:gd name="T77" fmla="*/ 0 h 87"/>
              <a:gd name="T78" fmla="*/ 23 w 180"/>
              <a:gd name="T79" fmla="*/ 0 h 87"/>
              <a:gd name="T80" fmla="*/ 0 w 180"/>
              <a:gd name="T81" fmla="*/ 23 h 87"/>
              <a:gd name="T82" fmla="*/ 0 w 180"/>
              <a:gd name="T83" fmla="*/ 87 h 87"/>
              <a:gd name="T84" fmla="*/ 62 w 180"/>
              <a:gd name="T85" fmla="*/ 87 h 87"/>
              <a:gd name="T86" fmla="*/ 62 w 180"/>
              <a:gd name="T87" fmla="*/ 77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7" name="Freeform 110"/>
          <p:cNvSpPr/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128 w 180"/>
              <a:gd name="T1" fmla="*/ 62 h 87"/>
              <a:gd name="T2" fmla="*/ 121 w 180"/>
              <a:gd name="T3" fmla="*/ 69 h 87"/>
              <a:gd name="T4" fmla="*/ 114 w 180"/>
              <a:gd name="T5" fmla="*/ 62 h 87"/>
              <a:gd name="T6" fmla="*/ 114 w 180"/>
              <a:gd name="T7" fmla="*/ 14 h 87"/>
              <a:gd name="T8" fmla="*/ 105 w 180"/>
              <a:gd name="T9" fmla="*/ 14 h 87"/>
              <a:gd name="T10" fmla="*/ 105 w 180"/>
              <a:gd name="T11" fmla="*/ 0 h 87"/>
              <a:gd name="T12" fmla="*/ 76 w 180"/>
              <a:gd name="T13" fmla="*/ 0 h 87"/>
              <a:gd name="T14" fmla="*/ 76 w 180"/>
              <a:gd name="T15" fmla="*/ 62 h 87"/>
              <a:gd name="T16" fmla="*/ 69 w 180"/>
              <a:gd name="T17" fmla="*/ 69 h 87"/>
              <a:gd name="T18" fmla="*/ 62 w 180"/>
              <a:gd name="T19" fmla="*/ 62 h 87"/>
              <a:gd name="T20" fmla="*/ 62 w 180"/>
              <a:gd name="T21" fmla="*/ 0 h 87"/>
              <a:gd name="T22" fmla="*/ 0 w 180"/>
              <a:gd name="T23" fmla="*/ 0 h 87"/>
              <a:gd name="T24" fmla="*/ 0 w 180"/>
              <a:gd name="T25" fmla="*/ 64 h 87"/>
              <a:gd name="T26" fmla="*/ 23 w 180"/>
              <a:gd name="T27" fmla="*/ 87 h 87"/>
              <a:gd name="T28" fmla="*/ 157 w 180"/>
              <a:gd name="T29" fmla="*/ 87 h 87"/>
              <a:gd name="T30" fmla="*/ 180 w 180"/>
              <a:gd name="T31" fmla="*/ 64 h 87"/>
              <a:gd name="T32" fmla="*/ 180 w 180"/>
              <a:gd name="T33" fmla="*/ 0 h 87"/>
              <a:gd name="T34" fmla="*/ 128 w 180"/>
              <a:gd name="T35" fmla="*/ 0 h 87"/>
              <a:gd name="T36" fmla="*/ 128 w 180"/>
              <a:gd name="T37" fmla="*/ 62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8" name="Freeform 111"/>
          <p:cNvSpPr/>
          <p:nvPr/>
        </p:nvSpPr>
        <p:spPr bwMode="auto">
          <a:xfrm>
            <a:off x="2758017" y="3790951"/>
            <a:ext cx="552449" cy="268816"/>
          </a:xfrm>
          <a:custGeom>
            <a:avLst/>
            <a:gdLst>
              <a:gd name="T0" fmla="*/ 13 w 184"/>
              <a:gd name="T1" fmla="*/ 29 h 89"/>
              <a:gd name="T2" fmla="*/ 29 w 184"/>
              <a:gd name="T3" fmla="*/ 13 h 89"/>
              <a:gd name="T4" fmla="*/ 155 w 184"/>
              <a:gd name="T5" fmla="*/ 13 h 89"/>
              <a:gd name="T6" fmla="*/ 171 w 184"/>
              <a:gd name="T7" fmla="*/ 29 h 89"/>
              <a:gd name="T8" fmla="*/ 171 w 184"/>
              <a:gd name="T9" fmla="*/ 89 h 89"/>
              <a:gd name="T10" fmla="*/ 184 w 184"/>
              <a:gd name="T11" fmla="*/ 89 h 89"/>
              <a:gd name="T12" fmla="*/ 184 w 184"/>
              <a:gd name="T13" fmla="*/ 29 h 89"/>
              <a:gd name="T14" fmla="*/ 155 w 184"/>
              <a:gd name="T15" fmla="*/ 0 h 89"/>
              <a:gd name="T16" fmla="*/ 29 w 184"/>
              <a:gd name="T17" fmla="*/ 0 h 89"/>
              <a:gd name="T18" fmla="*/ 0 w 184"/>
              <a:gd name="T19" fmla="*/ 29 h 89"/>
              <a:gd name="T20" fmla="*/ 0 w 184"/>
              <a:gd name="T21" fmla="*/ 89 h 89"/>
              <a:gd name="T22" fmla="*/ 13 w 184"/>
              <a:gd name="T23" fmla="*/ 89 h 89"/>
              <a:gd name="T24" fmla="*/ 13 w 184"/>
              <a:gd name="T25" fmla="*/ 29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99" name="Freeform 112"/>
          <p:cNvSpPr/>
          <p:nvPr/>
        </p:nvSpPr>
        <p:spPr bwMode="auto">
          <a:xfrm>
            <a:off x="2758017" y="4076700"/>
            <a:ext cx="552449" cy="268817"/>
          </a:xfrm>
          <a:custGeom>
            <a:avLst/>
            <a:gdLst>
              <a:gd name="T0" fmla="*/ 171 w 184"/>
              <a:gd name="T1" fmla="*/ 60 h 89"/>
              <a:gd name="T2" fmla="*/ 155 w 184"/>
              <a:gd name="T3" fmla="*/ 76 h 89"/>
              <a:gd name="T4" fmla="*/ 29 w 184"/>
              <a:gd name="T5" fmla="*/ 76 h 89"/>
              <a:gd name="T6" fmla="*/ 13 w 184"/>
              <a:gd name="T7" fmla="*/ 60 h 89"/>
              <a:gd name="T8" fmla="*/ 13 w 184"/>
              <a:gd name="T9" fmla="*/ 0 h 89"/>
              <a:gd name="T10" fmla="*/ 0 w 184"/>
              <a:gd name="T11" fmla="*/ 0 h 89"/>
              <a:gd name="T12" fmla="*/ 0 w 184"/>
              <a:gd name="T13" fmla="*/ 60 h 89"/>
              <a:gd name="T14" fmla="*/ 29 w 184"/>
              <a:gd name="T15" fmla="*/ 89 h 89"/>
              <a:gd name="T16" fmla="*/ 155 w 184"/>
              <a:gd name="T17" fmla="*/ 89 h 89"/>
              <a:gd name="T18" fmla="*/ 184 w 184"/>
              <a:gd name="T19" fmla="*/ 60 h 89"/>
              <a:gd name="T20" fmla="*/ 184 w 184"/>
              <a:gd name="T21" fmla="*/ 0 h 89"/>
              <a:gd name="T22" fmla="*/ 171 w 184"/>
              <a:gd name="T23" fmla="*/ 0 h 89"/>
              <a:gd name="T24" fmla="*/ 171 w 184"/>
              <a:gd name="T25" fmla="*/ 6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0" name="Freeform 113"/>
          <p:cNvSpPr/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7 w 34"/>
              <a:gd name="T1" fmla="*/ 130 h 130"/>
              <a:gd name="T2" fmla="*/ 34 w 34"/>
              <a:gd name="T3" fmla="*/ 130 h 130"/>
              <a:gd name="T4" fmla="*/ 34 w 34"/>
              <a:gd name="T5" fmla="*/ 123 h 130"/>
              <a:gd name="T6" fmla="*/ 19 w 34"/>
              <a:gd name="T7" fmla="*/ 123 h 130"/>
              <a:gd name="T8" fmla="*/ 19 w 34"/>
              <a:gd name="T9" fmla="*/ 118 h 130"/>
              <a:gd name="T10" fmla="*/ 34 w 34"/>
              <a:gd name="T11" fmla="*/ 118 h 130"/>
              <a:gd name="T12" fmla="*/ 34 w 34"/>
              <a:gd name="T13" fmla="*/ 112 h 130"/>
              <a:gd name="T14" fmla="*/ 19 w 34"/>
              <a:gd name="T15" fmla="*/ 112 h 130"/>
              <a:gd name="T16" fmla="*/ 19 w 34"/>
              <a:gd name="T17" fmla="*/ 107 h 130"/>
              <a:gd name="T18" fmla="*/ 34 w 34"/>
              <a:gd name="T19" fmla="*/ 107 h 130"/>
              <a:gd name="T20" fmla="*/ 34 w 34"/>
              <a:gd name="T21" fmla="*/ 101 h 130"/>
              <a:gd name="T22" fmla="*/ 19 w 34"/>
              <a:gd name="T23" fmla="*/ 101 h 130"/>
              <a:gd name="T24" fmla="*/ 19 w 34"/>
              <a:gd name="T25" fmla="*/ 96 h 130"/>
              <a:gd name="T26" fmla="*/ 34 w 34"/>
              <a:gd name="T27" fmla="*/ 96 h 130"/>
              <a:gd name="T28" fmla="*/ 34 w 34"/>
              <a:gd name="T29" fmla="*/ 90 h 130"/>
              <a:gd name="T30" fmla="*/ 19 w 34"/>
              <a:gd name="T31" fmla="*/ 90 h 130"/>
              <a:gd name="T32" fmla="*/ 19 w 34"/>
              <a:gd name="T33" fmla="*/ 85 h 130"/>
              <a:gd name="T34" fmla="*/ 34 w 34"/>
              <a:gd name="T35" fmla="*/ 85 h 130"/>
              <a:gd name="T36" fmla="*/ 34 w 34"/>
              <a:gd name="T37" fmla="*/ 79 h 130"/>
              <a:gd name="T38" fmla="*/ 19 w 34"/>
              <a:gd name="T39" fmla="*/ 79 h 130"/>
              <a:gd name="T40" fmla="*/ 19 w 34"/>
              <a:gd name="T41" fmla="*/ 74 h 130"/>
              <a:gd name="T42" fmla="*/ 34 w 34"/>
              <a:gd name="T43" fmla="*/ 74 h 130"/>
              <a:gd name="T44" fmla="*/ 34 w 34"/>
              <a:gd name="T45" fmla="*/ 68 h 130"/>
              <a:gd name="T46" fmla="*/ 34 w 34"/>
              <a:gd name="T47" fmla="*/ 68 h 130"/>
              <a:gd name="T48" fmla="*/ 19 w 34"/>
              <a:gd name="T49" fmla="*/ 68 h 130"/>
              <a:gd name="T50" fmla="*/ 19 w 34"/>
              <a:gd name="T51" fmla="*/ 62 h 130"/>
              <a:gd name="T52" fmla="*/ 19 w 34"/>
              <a:gd name="T53" fmla="*/ 62 h 130"/>
              <a:gd name="T54" fmla="*/ 34 w 34"/>
              <a:gd name="T55" fmla="*/ 62 h 130"/>
              <a:gd name="T56" fmla="*/ 34 w 34"/>
              <a:gd name="T57" fmla="*/ 56 h 130"/>
              <a:gd name="T58" fmla="*/ 19 w 34"/>
              <a:gd name="T59" fmla="*/ 56 h 130"/>
              <a:gd name="T60" fmla="*/ 19 w 34"/>
              <a:gd name="T61" fmla="*/ 51 h 130"/>
              <a:gd name="T62" fmla="*/ 34 w 34"/>
              <a:gd name="T63" fmla="*/ 51 h 130"/>
              <a:gd name="T64" fmla="*/ 34 w 34"/>
              <a:gd name="T65" fmla="*/ 45 h 130"/>
              <a:gd name="T66" fmla="*/ 19 w 34"/>
              <a:gd name="T67" fmla="*/ 45 h 130"/>
              <a:gd name="T68" fmla="*/ 19 w 34"/>
              <a:gd name="T69" fmla="*/ 40 h 130"/>
              <a:gd name="T70" fmla="*/ 34 w 34"/>
              <a:gd name="T71" fmla="*/ 40 h 130"/>
              <a:gd name="T72" fmla="*/ 34 w 34"/>
              <a:gd name="T73" fmla="*/ 34 h 130"/>
              <a:gd name="T74" fmla="*/ 19 w 34"/>
              <a:gd name="T75" fmla="*/ 34 h 130"/>
              <a:gd name="T76" fmla="*/ 19 w 34"/>
              <a:gd name="T77" fmla="*/ 29 h 130"/>
              <a:gd name="T78" fmla="*/ 34 w 34"/>
              <a:gd name="T79" fmla="*/ 29 h 130"/>
              <a:gd name="T80" fmla="*/ 34 w 34"/>
              <a:gd name="T81" fmla="*/ 23 h 130"/>
              <a:gd name="T82" fmla="*/ 19 w 34"/>
              <a:gd name="T83" fmla="*/ 23 h 130"/>
              <a:gd name="T84" fmla="*/ 19 w 34"/>
              <a:gd name="T85" fmla="*/ 18 h 130"/>
              <a:gd name="T86" fmla="*/ 34 w 34"/>
              <a:gd name="T87" fmla="*/ 18 h 130"/>
              <a:gd name="T88" fmla="*/ 34 w 34"/>
              <a:gd name="T89" fmla="*/ 12 h 130"/>
              <a:gd name="T90" fmla="*/ 19 w 34"/>
              <a:gd name="T91" fmla="*/ 12 h 130"/>
              <a:gd name="T92" fmla="*/ 19 w 34"/>
              <a:gd name="T93" fmla="*/ 7 h 130"/>
              <a:gd name="T94" fmla="*/ 34 w 34"/>
              <a:gd name="T95" fmla="*/ 7 h 130"/>
              <a:gd name="T96" fmla="*/ 34 w 34"/>
              <a:gd name="T97" fmla="*/ 0 h 130"/>
              <a:gd name="T98" fmla="*/ 7 w 34"/>
              <a:gd name="T99" fmla="*/ 0 h 130"/>
              <a:gd name="T100" fmla="*/ 0 w 34"/>
              <a:gd name="T101" fmla="*/ 7 h 130"/>
              <a:gd name="T102" fmla="*/ 0 w 34"/>
              <a:gd name="T103" fmla="*/ 62 h 130"/>
              <a:gd name="T104" fmla="*/ 0 w 34"/>
              <a:gd name="T105" fmla="*/ 68 h 130"/>
              <a:gd name="T106" fmla="*/ 0 w 34"/>
              <a:gd name="T107" fmla="*/ 123 h 130"/>
              <a:gd name="T108" fmla="*/ 7 w 34"/>
              <a:gd name="T109" fmla="*/ 130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1" name="Freeform 114"/>
          <p:cNvSpPr/>
          <p:nvPr/>
        </p:nvSpPr>
        <p:spPr bwMode="auto">
          <a:xfrm>
            <a:off x="2997200" y="3875617"/>
            <a:ext cx="234951" cy="385233"/>
          </a:xfrm>
          <a:custGeom>
            <a:avLst/>
            <a:gdLst>
              <a:gd name="T0" fmla="*/ 57 w 78"/>
              <a:gd name="T1" fmla="*/ 52 h 128"/>
              <a:gd name="T2" fmla="*/ 65 w 78"/>
              <a:gd name="T3" fmla="*/ 39 h 128"/>
              <a:gd name="T4" fmla="*/ 69 w 78"/>
              <a:gd name="T5" fmla="*/ 24 h 128"/>
              <a:gd name="T6" fmla="*/ 69 w 78"/>
              <a:gd name="T7" fmla="*/ 11 h 128"/>
              <a:gd name="T8" fmla="*/ 65 w 78"/>
              <a:gd name="T9" fmla="*/ 0 h 128"/>
              <a:gd name="T10" fmla="*/ 65 w 78"/>
              <a:gd name="T11" fmla="*/ 1 h 128"/>
              <a:gd name="T12" fmla="*/ 39 w 78"/>
              <a:gd name="T13" fmla="*/ 55 h 128"/>
              <a:gd name="T14" fmla="*/ 13 w 78"/>
              <a:gd name="T15" fmla="*/ 1 h 128"/>
              <a:gd name="T16" fmla="*/ 13 w 78"/>
              <a:gd name="T17" fmla="*/ 0 h 128"/>
              <a:gd name="T18" fmla="*/ 9 w 78"/>
              <a:gd name="T19" fmla="*/ 11 h 128"/>
              <a:gd name="T20" fmla="*/ 10 w 78"/>
              <a:gd name="T21" fmla="*/ 24 h 128"/>
              <a:gd name="T22" fmla="*/ 14 w 78"/>
              <a:gd name="T23" fmla="*/ 39 h 128"/>
              <a:gd name="T24" fmla="*/ 22 w 78"/>
              <a:gd name="T25" fmla="*/ 52 h 128"/>
              <a:gd name="T26" fmla="*/ 31 w 78"/>
              <a:gd name="T27" fmla="*/ 61 h 128"/>
              <a:gd name="T28" fmla="*/ 31 w 78"/>
              <a:gd name="T29" fmla="*/ 62 h 128"/>
              <a:gd name="T30" fmla="*/ 35 w 78"/>
              <a:gd name="T31" fmla="*/ 64 h 128"/>
              <a:gd name="T32" fmla="*/ 34 w 78"/>
              <a:gd name="T33" fmla="*/ 67 h 128"/>
              <a:gd name="T34" fmla="*/ 22 w 78"/>
              <a:gd name="T35" fmla="*/ 91 h 128"/>
              <a:gd name="T36" fmla="*/ 18 w 78"/>
              <a:gd name="T37" fmla="*/ 91 h 128"/>
              <a:gd name="T38" fmla="*/ 0 w 78"/>
              <a:gd name="T39" fmla="*/ 107 h 128"/>
              <a:gd name="T40" fmla="*/ 9 w 78"/>
              <a:gd name="T41" fmla="*/ 107 h 128"/>
              <a:gd name="T42" fmla="*/ 18 w 78"/>
              <a:gd name="T43" fmla="*/ 100 h 128"/>
              <a:gd name="T44" fmla="*/ 27 w 78"/>
              <a:gd name="T45" fmla="*/ 109 h 128"/>
              <a:gd name="T46" fmla="*/ 18 w 78"/>
              <a:gd name="T47" fmla="*/ 119 h 128"/>
              <a:gd name="T48" fmla="*/ 9 w 78"/>
              <a:gd name="T49" fmla="*/ 112 h 128"/>
              <a:gd name="T50" fmla="*/ 0 w 78"/>
              <a:gd name="T51" fmla="*/ 112 h 128"/>
              <a:gd name="T52" fmla="*/ 18 w 78"/>
              <a:gd name="T53" fmla="*/ 128 h 128"/>
              <a:gd name="T54" fmla="*/ 36 w 78"/>
              <a:gd name="T55" fmla="*/ 109 h 128"/>
              <a:gd name="T56" fmla="*/ 29 w 78"/>
              <a:gd name="T57" fmla="*/ 95 h 128"/>
              <a:gd name="T58" fmla="*/ 39 w 78"/>
              <a:gd name="T59" fmla="*/ 73 h 128"/>
              <a:gd name="T60" fmla="*/ 50 w 78"/>
              <a:gd name="T61" fmla="*/ 95 h 128"/>
              <a:gd name="T62" fmla="*/ 42 w 78"/>
              <a:gd name="T63" fmla="*/ 109 h 128"/>
              <a:gd name="T64" fmla="*/ 60 w 78"/>
              <a:gd name="T65" fmla="*/ 128 h 128"/>
              <a:gd name="T66" fmla="*/ 78 w 78"/>
              <a:gd name="T67" fmla="*/ 112 h 128"/>
              <a:gd name="T68" fmla="*/ 69 w 78"/>
              <a:gd name="T69" fmla="*/ 112 h 128"/>
              <a:gd name="T70" fmla="*/ 60 w 78"/>
              <a:gd name="T71" fmla="*/ 119 h 128"/>
              <a:gd name="T72" fmla="*/ 51 w 78"/>
              <a:gd name="T73" fmla="*/ 109 h 128"/>
              <a:gd name="T74" fmla="*/ 60 w 78"/>
              <a:gd name="T75" fmla="*/ 100 h 128"/>
              <a:gd name="T76" fmla="*/ 69 w 78"/>
              <a:gd name="T77" fmla="*/ 107 h 128"/>
              <a:gd name="T78" fmla="*/ 78 w 78"/>
              <a:gd name="T79" fmla="*/ 107 h 128"/>
              <a:gd name="T80" fmla="*/ 60 w 78"/>
              <a:gd name="T81" fmla="*/ 91 h 128"/>
              <a:gd name="T82" fmla="*/ 57 w 78"/>
              <a:gd name="T83" fmla="*/ 91 h 128"/>
              <a:gd name="T84" fmla="*/ 45 w 78"/>
              <a:gd name="T85" fmla="*/ 67 h 128"/>
              <a:gd name="T86" fmla="*/ 44 w 78"/>
              <a:gd name="T87" fmla="*/ 64 h 128"/>
              <a:gd name="T88" fmla="*/ 47 w 78"/>
              <a:gd name="T89" fmla="*/ 62 h 128"/>
              <a:gd name="T90" fmla="*/ 47 w 78"/>
              <a:gd name="T91" fmla="*/ 61 h 128"/>
              <a:gd name="T92" fmla="*/ 57 w 78"/>
              <a:gd name="T93" fmla="*/ 5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2" name="Freeform 115"/>
          <p:cNvSpPr/>
          <p:nvPr/>
        </p:nvSpPr>
        <p:spPr bwMode="auto">
          <a:xfrm>
            <a:off x="3621617" y="3799417"/>
            <a:ext cx="558800" cy="270933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3" name="Freeform 116"/>
          <p:cNvSpPr/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4" name="Freeform 117"/>
          <p:cNvSpPr/>
          <p:nvPr/>
        </p:nvSpPr>
        <p:spPr bwMode="auto">
          <a:xfrm>
            <a:off x="3875617" y="4144433"/>
            <a:ext cx="61383" cy="46567"/>
          </a:xfrm>
          <a:custGeom>
            <a:avLst/>
            <a:gdLst>
              <a:gd name="T0" fmla="*/ 12 w 20"/>
              <a:gd name="T1" fmla="*/ 8 h 16"/>
              <a:gd name="T2" fmla="*/ 4 w 20"/>
              <a:gd name="T3" fmla="*/ 0 h 16"/>
              <a:gd name="T4" fmla="*/ 0 w 20"/>
              <a:gd name="T5" fmla="*/ 4 h 16"/>
              <a:gd name="T6" fmla="*/ 12 w 20"/>
              <a:gd name="T7" fmla="*/ 16 h 16"/>
              <a:gd name="T8" fmla="*/ 20 w 20"/>
              <a:gd name="T9" fmla="*/ 8 h 16"/>
              <a:gd name="T10" fmla="*/ 16 w 20"/>
              <a:gd name="T11" fmla="*/ 4 h 16"/>
              <a:gd name="T12" fmla="*/ 12 w 20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5" name="Freeform 118"/>
          <p:cNvSpPr/>
          <p:nvPr/>
        </p:nvSpPr>
        <p:spPr bwMode="auto">
          <a:xfrm>
            <a:off x="3729567" y="3898900"/>
            <a:ext cx="364067" cy="361951"/>
          </a:xfrm>
          <a:custGeom>
            <a:avLst/>
            <a:gdLst>
              <a:gd name="T0" fmla="*/ 95 w 121"/>
              <a:gd name="T1" fmla="*/ 48 h 120"/>
              <a:gd name="T2" fmla="*/ 97 w 121"/>
              <a:gd name="T3" fmla="*/ 46 h 120"/>
              <a:gd name="T4" fmla="*/ 99 w 121"/>
              <a:gd name="T5" fmla="*/ 38 h 120"/>
              <a:gd name="T6" fmla="*/ 100 w 121"/>
              <a:gd name="T7" fmla="*/ 27 h 120"/>
              <a:gd name="T8" fmla="*/ 115 w 121"/>
              <a:gd name="T9" fmla="*/ 21 h 120"/>
              <a:gd name="T10" fmla="*/ 115 w 121"/>
              <a:gd name="T11" fmla="*/ 6 h 120"/>
              <a:gd name="T12" fmla="*/ 100 w 121"/>
              <a:gd name="T13" fmla="*/ 5 h 120"/>
              <a:gd name="T14" fmla="*/ 93 w 121"/>
              <a:gd name="T15" fmla="*/ 20 h 120"/>
              <a:gd name="T16" fmla="*/ 83 w 121"/>
              <a:gd name="T17" fmla="*/ 21 h 120"/>
              <a:gd name="T18" fmla="*/ 75 w 121"/>
              <a:gd name="T19" fmla="*/ 23 h 120"/>
              <a:gd name="T20" fmla="*/ 73 w 121"/>
              <a:gd name="T21" fmla="*/ 26 h 120"/>
              <a:gd name="T22" fmla="*/ 55 w 121"/>
              <a:gd name="T23" fmla="*/ 29 h 120"/>
              <a:gd name="T24" fmla="*/ 26 w 121"/>
              <a:gd name="T25" fmla="*/ 57 h 120"/>
              <a:gd name="T26" fmla="*/ 21 w 121"/>
              <a:gd name="T27" fmla="*/ 63 h 120"/>
              <a:gd name="T28" fmla="*/ 0 w 121"/>
              <a:gd name="T29" fmla="*/ 83 h 120"/>
              <a:gd name="T30" fmla="*/ 37 w 121"/>
              <a:gd name="T31" fmla="*/ 120 h 120"/>
              <a:gd name="T32" fmla="*/ 47 w 121"/>
              <a:gd name="T33" fmla="*/ 110 h 120"/>
              <a:gd name="T34" fmla="*/ 43 w 121"/>
              <a:gd name="T35" fmla="*/ 107 h 120"/>
              <a:gd name="T36" fmla="*/ 37 w 121"/>
              <a:gd name="T37" fmla="*/ 113 h 120"/>
              <a:gd name="T38" fmla="*/ 8 w 121"/>
              <a:gd name="T39" fmla="*/ 83 h 120"/>
              <a:gd name="T40" fmla="*/ 29 w 121"/>
              <a:gd name="T41" fmla="*/ 63 h 120"/>
              <a:gd name="T42" fmla="*/ 34 w 121"/>
              <a:gd name="T43" fmla="*/ 57 h 120"/>
              <a:gd name="T44" fmla="*/ 59 w 121"/>
              <a:gd name="T45" fmla="*/ 33 h 120"/>
              <a:gd name="T46" fmla="*/ 74 w 121"/>
              <a:gd name="T47" fmla="*/ 33 h 120"/>
              <a:gd name="T48" fmla="*/ 88 w 121"/>
              <a:gd name="T49" fmla="*/ 46 h 120"/>
              <a:gd name="T50" fmla="*/ 91 w 121"/>
              <a:gd name="T51" fmla="*/ 57 h 120"/>
              <a:gd name="T52" fmla="*/ 88 w 121"/>
              <a:gd name="T53" fmla="*/ 62 h 120"/>
              <a:gd name="T54" fmla="*/ 88 w 121"/>
              <a:gd name="T55" fmla="*/ 63 h 120"/>
              <a:gd name="T56" fmla="*/ 83 w 121"/>
              <a:gd name="T57" fmla="*/ 67 h 120"/>
              <a:gd name="T58" fmla="*/ 78 w 121"/>
              <a:gd name="T59" fmla="*/ 63 h 120"/>
              <a:gd name="T60" fmla="*/ 75 w 121"/>
              <a:gd name="T61" fmla="*/ 59 h 120"/>
              <a:gd name="T62" fmla="*/ 72 w 121"/>
              <a:gd name="T63" fmla="*/ 63 h 120"/>
              <a:gd name="T64" fmla="*/ 71 w 121"/>
              <a:gd name="T65" fmla="*/ 63 h 120"/>
              <a:gd name="T66" fmla="*/ 83 w 121"/>
              <a:gd name="T67" fmla="*/ 75 h 120"/>
              <a:gd name="T68" fmla="*/ 92 w 121"/>
              <a:gd name="T69" fmla="*/ 66 h 120"/>
              <a:gd name="T70" fmla="*/ 94 w 121"/>
              <a:gd name="T71" fmla="*/ 63 h 120"/>
              <a:gd name="T72" fmla="*/ 96 w 121"/>
              <a:gd name="T73" fmla="*/ 57 h 120"/>
              <a:gd name="T74" fmla="*/ 95 w 121"/>
              <a:gd name="T75" fmla="*/ 48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6" name="Freeform 119"/>
          <p:cNvSpPr/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12 w 20"/>
              <a:gd name="T1" fmla="*/ 8 h 16"/>
              <a:gd name="T2" fmla="*/ 4 w 20"/>
              <a:gd name="T3" fmla="*/ 0 h 16"/>
              <a:gd name="T4" fmla="*/ 0 w 20"/>
              <a:gd name="T5" fmla="*/ 4 h 16"/>
              <a:gd name="T6" fmla="*/ 8 w 20"/>
              <a:gd name="T7" fmla="*/ 12 h 16"/>
              <a:gd name="T8" fmla="*/ 8 w 20"/>
              <a:gd name="T9" fmla="*/ 12 h 16"/>
              <a:gd name="T10" fmla="*/ 12 w 20"/>
              <a:gd name="T11" fmla="*/ 16 h 16"/>
              <a:gd name="T12" fmla="*/ 20 w 20"/>
              <a:gd name="T13" fmla="*/ 8 h 16"/>
              <a:gd name="T14" fmla="*/ 16 w 20"/>
              <a:gd name="T15" fmla="*/ 4 h 16"/>
              <a:gd name="T16" fmla="*/ 12 w 20"/>
              <a:gd name="T17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7" name="Freeform 120"/>
          <p:cNvSpPr/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12 w 20"/>
              <a:gd name="T1" fmla="*/ 8 h 16"/>
              <a:gd name="T2" fmla="*/ 4 w 20"/>
              <a:gd name="T3" fmla="*/ 0 h 16"/>
              <a:gd name="T4" fmla="*/ 0 w 20"/>
              <a:gd name="T5" fmla="*/ 4 h 16"/>
              <a:gd name="T6" fmla="*/ 12 w 20"/>
              <a:gd name="T7" fmla="*/ 16 h 16"/>
              <a:gd name="T8" fmla="*/ 20 w 20"/>
              <a:gd name="T9" fmla="*/ 7 h 16"/>
              <a:gd name="T10" fmla="*/ 16 w 20"/>
              <a:gd name="T11" fmla="*/ 4 h 16"/>
              <a:gd name="T12" fmla="*/ 12 w 20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8" name="Freeform 121"/>
          <p:cNvSpPr/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09" name="Freeform 122"/>
          <p:cNvSpPr/>
          <p:nvPr/>
        </p:nvSpPr>
        <p:spPr bwMode="auto">
          <a:xfrm>
            <a:off x="4425951" y="3788833"/>
            <a:ext cx="560916" cy="270933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0" name="Freeform 123"/>
          <p:cNvSpPr/>
          <p:nvPr/>
        </p:nvSpPr>
        <p:spPr bwMode="auto">
          <a:xfrm>
            <a:off x="4525433" y="3877733"/>
            <a:ext cx="361951" cy="95251"/>
          </a:xfrm>
          <a:custGeom>
            <a:avLst/>
            <a:gdLst>
              <a:gd name="T0" fmla="*/ 14 w 120"/>
              <a:gd name="T1" fmla="*/ 13 h 31"/>
              <a:gd name="T2" fmla="*/ 106 w 120"/>
              <a:gd name="T3" fmla="*/ 13 h 31"/>
              <a:gd name="T4" fmla="*/ 106 w 120"/>
              <a:gd name="T5" fmla="*/ 31 h 31"/>
              <a:gd name="T6" fmla="*/ 120 w 120"/>
              <a:gd name="T7" fmla="*/ 31 h 31"/>
              <a:gd name="T8" fmla="*/ 120 w 120"/>
              <a:gd name="T9" fmla="*/ 0 h 31"/>
              <a:gd name="T10" fmla="*/ 0 w 120"/>
              <a:gd name="T11" fmla="*/ 0 h 31"/>
              <a:gd name="T12" fmla="*/ 0 w 120"/>
              <a:gd name="T13" fmla="*/ 31 h 31"/>
              <a:gd name="T14" fmla="*/ 14 w 120"/>
              <a:gd name="T15" fmla="*/ 31 h 31"/>
              <a:gd name="T16" fmla="*/ 14 w 120"/>
              <a:gd name="T17" fmla="*/ 13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1" name="Freeform 124"/>
          <p:cNvSpPr/>
          <p:nvPr/>
        </p:nvSpPr>
        <p:spPr bwMode="auto">
          <a:xfrm>
            <a:off x="4525433" y="3994151"/>
            <a:ext cx="361951" cy="93133"/>
          </a:xfrm>
          <a:custGeom>
            <a:avLst/>
            <a:gdLst>
              <a:gd name="T0" fmla="*/ 106 w 120"/>
              <a:gd name="T1" fmla="*/ 0 h 31"/>
              <a:gd name="T2" fmla="*/ 106 w 120"/>
              <a:gd name="T3" fmla="*/ 18 h 31"/>
              <a:gd name="T4" fmla="*/ 102 w 120"/>
              <a:gd name="T5" fmla="*/ 18 h 31"/>
              <a:gd name="T6" fmla="*/ 93 w 120"/>
              <a:gd name="T7" fmla="*/ 15 h 31"/>
              <a:gd name="T8" fmla="*/ 84 w 120"/>
              <a:gd name="T9" fmla="*/ 18 h 31"/>
              <a:gd name="T10" fmla="*/ 76 w 120"/>
              <a:gd name="T11" fmla="*/ 18 h 31"/>
              <a:gd name="T12" fmla="*/ 78 w 120"/>
              <a:gd name="T13" fmla="*/ 12 h 31"/>
              <a:gd name="T14" fmla="*/ 74 w 120"/>
              <a:gd name="T15" fmla="*/ 12 h 31"/>
              <a:gd name="T16" fmla="*/ 61 w 120"/>
              <a:gd name="T17" fmla="*/ 24 h 31"/>
              <a:gd name="T18" fmla="*/ 48 w 120"/>
              <a:gd name="T19" fmla="*/ 12 h 31"/>
              <a:gd name="T20" fmla="*/ 45 w 120"/>
              <a:gd name="T21" fmla="*/ 12 h 31"/>
              <a:gd name="T22" fmla="*/ 47 w 120"/>
              <a:gd name="T23" fmla="*/ 18 h 31"/>
              <a:gd name="T24" fmla="*/ 14 w 120"/>
              <a:gd name="T25" fmla="*/ 18 h 31"/>
              <a:gd name="T26" fmla="*/ 14 w 120"/>
              <a:gd name="T27" fmla="*/ 0 h 31"/>
              <a:gd name="T28" fmla="*/ 0 w 120"/>
              <a:gd name="T29" fmla="*/ 0 h 31"/>
              <a:gd name="T30" fmla="*/ 0 w 120"/>
              <a:gd name="T31" fmla="*/ 22 h 31"/>
              <a:gd name="T32" fmla="*/ 0 w 120"/>
              <a:gd name="T33" fmla="*/ 28 h 31"/>
              <a:gd name="T34" fmla="*/ 0 w 120"/>
              <a:gd name="T35" fmla="*/ 31 h 31"/>
              <a:gd name="T36" fmla="*/ 79 w 120"/>
              <a:gd name="T37" fmla="*/ 31 h 31"/>
              <a:gd name="T38" fmla="*/ 93 w 120"/>
              <a:gd name="T39" fmla="*/ 19 h 31"/>
              <a:gd name="T40" fmla="*/ 107 w 120"/>
              <a:gd name="T41" fmla="*/ 31 h 31"/>
              <a:gd name="T42" fmla="*/ 117 w 120"/>
              <a:gd name="T43" fmla="*/ 31 h 31"/>
              <a:gd name="T44" fmla="*/ 117 w 120"/>
              <a:gd name="T45" fmla="*/ 31 h 31"/>
              <a:gd name="T46" fmla="*/ 120 w 120"/>
              <a:gd name="T47" fmla="*/ 31 h 31"/>
              <a:gd name="T48" fmla="*/ 120 w 120"/>
              <a:gd name="T49" fmla="*/ 28 h 31"/>
              <a:gd name="T50" fmla="*/ 120 w 120"/>
              <a:gd name="T51" fmla="*/ 22 h 31"/>
              <a:gd name="T52" fmla="*/ 120 w 120"/>
              <a:gd name="T53" fmla="*/ 0 h 31"/>
              <a:gd name="T54" fmla="*/ 106 w 120"/>
              <a:gd name="T55" fmla="*/ 0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2" name="Freeform 125"/>
          <p:cNvSpPr/>
          <p:nvPr/>
        </p:nvSpPr>
        <p:spPr bwMode="auto">
          <a:xfrm>
            <a:off x="4660900" y="3975100"/>
            <a:ext cx="99484" cy="44451"/>
          </a:xfrm>
          <a:custGeom>
            <a:avLst/>
            <a:gdLst>
              <a:gd name="T0" fmla="*/ 3 w 33"/>
              <a:gd name="T1" fmla="*/ 15 h 15"/>
              <a:gd name="T2" fmla="*/ 16 w 33"/>
              <a:gd name="T3" fmla="*/ 3 h 15"/>
              <a:gd name="T4" fmla="*/ 29 w 33"/>
              <a:gd name="T5" fmla="*/ 15 h 15"/>
              <a:gd name="T6" fmla="*/ 33 w 33"/>
              <a:gd name="T7" fmla="*/ 15 h 15"/>
              <a:gd name="T8" fmla="*/ 16 w 33"/>
              <a:gd name="T9" fmla="*/ 0 h 15"/>
              <a:gd name="T10" fmla="*/ 0 w 33"/>
              <a:gd name="T11" fmla="*/ 15 h 15"/>
              <a:gd name="T12" fmla="*/ 3 w 33"/>
              <a:gd name="T13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3" name="Freeform 126"/>
          <p:cNvSpPr/>
          <p:nvPr/>
        </p:nvSpPr>
        <p:spPr bwMode="auto">
          <a:xfrm>
            <a:off x="4754033" y="4095751"/>
            <a:ext cx="101600" cy="44449"/>
          </a:xfrm>
          <a:custGeom>
            <a:avLst/>
            <a:gdLst>
              <a:gd name="T0" fmla="*/ 31 w 34"/>
              <a:gd name="T1" fmla="*/ 0 h 15"/>
              <a:gd name="T2" fmla="*/ 17 w 34"/>
              <a:gd name="T3" fmla="*/ 12 h 15"/>
              <a:gd name="T4" fmla="*/ 3 w 34"/>
              <a:gd name="T5" fmla="*/ 0 h 15"/>
              <a:gd name="T6" fmla="*/ 0 w 34"/>
              <a:gd name="T7" fmla="*/ 0 h 15"/>
              <a:gd name="T8" fmla="*/ 17 w 34"/>
              <a:gd name="T9" fmla="*/ 15 h 15"/>
              <a:gd name="T10" fmla="*/ 34 w 34"/>
              <a:gd name="T11" fmla="*/ 0 h 15"/>
              <a:gd name="T12" fmla="*/ 31 w 34"/>
              <a:gd name="T13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4" name="Freeform 127"/>
          <p:cNvSpPr/>
          <p:nvPr/>
        </p:nvSpPr>
        <p:spPr bwMode="auto">
          <a:xfrm>
            <a:off x="4726517" y="4182533"/>
            <a:ext cx="52916" cy="61384"/>
          </a:xfrm>
          <a:custGeom>
            <a:avLst/>
            <a:gdLst>
              <a:gd name="T0" fmla="*/ 13 w 17"/>
              <a:gd name="T1" fmla="*/ 0 h 20"/>
              <a:gd name="T2" fmla="*/ 8 w 17"/>
              <a:gd name="T3" fmla="*/ 8 h 20"/>
              <a:gd name="T4" fmla="*/ 4 w 17"/>
              <a:gd name="T5" fmla="*/ 0 h 20"/>
              <a:gd name="T6" fmla="*/ 0 w 17"/>
              <a:gd name="T7" fmla="*/ 0 h 20"/>
              <a:gd name="T8" fmla="*/ 7 w 17"/>
              <a:gd name="T9" fmla="*/ 12 h 20"/>
              <a:gd name="T10" fmla="*/ 2 w 17"/>
              <a:gd name="T11" fmla="*/ 12 h 20"/>
              <a:gd name="T12" fmla="*/ 2 w 17"/>
              <a:gd name="T13" fmla="*/ 15 h 20"/>
              <a:gd name="T14" fmla="*/ 7 w 17"/>
              <a:gd name="T15" fmla="*/ 15 h 20"/>
              <a:gd name="T16" fmla="*/ 7 w 17"/>
              <a:gd name="T17" fmla="*/ 20 h 20"/>
              <a:gd name="T18" fmla="*/ 10 w 17"/>
              <a:gd name="T19" fmla="*/ 20 h 20"/>
              <a:gd name="T20" fmla="*/ 10 w 17"/>
              <a:gd name="T21" fmla="*/ 15 h 20"/>
              <a:gd name="T22" fmla="*/ 15 w 17"/>
              <a:gd name="T23" fmla="*/ 15 h 20"/>
              <a:gd name="T24" fmla="*/ 15 w 17"/>
              <a:gd name="T25" fmla="*/ 12 h 20"/>
              <a:gd name="T26" fmla="*/ 10 w 17"/>
              <a:gd name="T27" fmla="*/ 12 h 20"/>
              <a:gd name="T28" fmla="*/ 17 w 17"/>
              <a:gd name="T29" fmla="*/ 0 h 20"/>
              <a:gd name="T30" fmla="*/ 13 w 17"/>
              <a:gd name="T31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5" name="Freeform 128"/>
          <p:cNvSpPr/>
          <p:nvPr/>
        </p:nvSpPr>
        <p:spPr bwMode="auto">
          <a:xfrm>
            <a:off x="4588933" y="4123267"/>
            <a:ext cx="40217" cy="57151"/>
          </a:xfrm>
          <a:custGeom>
            <a:avLst/>
            <a:gdLst>
              <a:gd name="T0" fmla="*/ 13 w 13"/>
              <a:gd name="T1" fmla="*/ 5 h 19"/>
              <a:gd name="T2" fmla="*/ 8 w 13"/>
              <a:gd name="T3" fmla="*/ 0 h 19"/>
              <a:gd name="T4" fmla="*/ 2 w 13"/>
              <a:gd name="T5" fmla="*/ 5 h 19"/>
              <a:gd name="T6" fmla="*/ 2 w 13"/>
              <a:gd name="T7" fmla="*/ 8 h 19"/>
              <a:gd name="T8" fmla="*/ 0 w 13"/>
              <a:gd name="T9" fmla="*/ 8 h 19"/>
              <a:gd name="T10" fmla="*/ 0 w 13"/>
              <a:gd name="T11" fmla="*/ 12 h 19"/>
              <a:gd name="T12" fmla="*/ 2 w 13"/>
              <a:gd name="T13" fmla="*/ 12 h 19"/>
              <a:gd name="T14" fmla="*/ 2 w 13"/>
              <a:gd name="T15" fmla="*/ 19 h 19"/>
              <a:gd name="T16" fmla="*/ 6 w 13"/>
              <a:gd name="T17" fmla="*/ 19 h 19"/>
              <a:gd name="T18" fmla="*/ 6 w 13"/>
              <a:gd name="T19" fmla="*/ 12 h 19"/>
              <a:gd name="T20" fmla="*/ 8 w 13"/>
              <a:gd name="T21" fmla="*/ 12 h 19"/>
              <a:gd name="T22" fmla="*/ 8 w 13"/>
              <a:gd name="T23" fmla="*/ 8 h 19"/>
              <a:gd name="T24" fmla="*/ 6 w 13"/>
              <a:gd name="T25" fmla="*/ 8 h 19"/>
              <a:gd name="T26" fmla="*/ 6 w 13"/>
              <a:gd name="T27" fmla="*/ 5 h 19"/>
              <a:gd name="T28" fmla="*/ 8 w 13"/>
              <a:gd name="T29" fmla="*/ 3 h 19"/>
              <a:gd name="T30" fmla="*/ 10 w 13"/>
              <a:gd name="T31" fmla="*/ 5 h 19"/>
              <a:gd name="T32" fmla="*/ 13 w 13"/>
              <a:gd name="T33" fmla="*/ 5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6" name="Freeform 129"/>
          <p:cNvSpPr/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4 w 8"/>
              <a:gd name="T1" fmla="*/ 0 h 11"/>
              <a:gd name="T2" fmla="*/ 0 w 8"/>
              <a:gd name="T3" fmla="*/ 0 h 11"/>
              <a:gd name="T4" fmla="*/ 0 w 8"/>
              <a:gd name="T5" fmla="*/ 11 h 11"/>
              <a:gd name="T6" fmla="*/ 4 w 8"/>
              <a:gd name="T7" fmla="*/ 11 h 11"/>
              <a:gd name="T8" fmla="*/ 4 w 8"/>
              <a:gd name="T9" fmla="*/ 6 h 11"/>
              <a:gd name="T10" fmla="*/ 8 w 8"/>
              <a:gd name="T11" fmla="*/ 3 h 11"/>
              <a:gd name="T12" fmla="*/ 8 w 8"/>
              <a:gd name="T13" fmla="*/ 0 h 11"/>
              <a:gd name="T14" fmla="*/ 4 w 8"/>
              <a:gd name="T15" fmla="*/ 2 h 11"/>
              <a:gd name="T16" fmla="*/ 4 w 8"/>
              <a:gd name="T17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7" name="Freeform 130"/>
          <p:cNvSpPr/>
          <p:nvPr/>
        </p:nvSpPr>
        <p:spPr bwMode="auto">
          <a:xfrm>
            <a:off x="4703233" y="4212167"/>
            <a:ext cx="99484" cy="46567"/>
          </a:xfrm>
          <a:custGeom>
            <a:avLst/>
            <a:gdLst>
              <a:gd name="T0" fmla="*/ 16 w 33"/>
              <a:gd name="T1" fmla="*/ 12 h 15"/>
              <a:gd name="T2" fmla="*/ 3 w 33"/>
              <a:gd name="T3" fmla="*/ 0 h 15"/>
              <a:gd name="T4" fmla="*/ 0 w 33"/>
              <a:gd name="T5" fmla="*/ 0 h 15"/>
              <a:gd name="T6" fmla="*/ 16 w 33"/>
              <a:gd name="T7" fmla="*/ 15 h 15"/>
              <a:gd name="T8" fmla="*/ 33 w 33"/>
              <a:gd name="T9" fmla="*/ 0 h 15"/>
              <a:gd name="T10" fmla="*/ 29 w 33"/>
              <a:gd name="T11" fmla="*/ 0 h 15"/>
              <a:gd name="T12" fmla="*/ 16 w 33"/>
              <a:gd name="T13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8" name="Freeform 131"/>
          <p:cNvSpPr/>
          <p:nvPr/>
        </p:nvSpPr>
        <p:spPr bwMode="auto">
          <a:xfrm>
            <a:off x="4703233" y="4159251"/>
            <a:ext cx="99484" cy="44449"/>
          </a:xfrm>
          <a:custGeom>
            <a:avLst/>
            <a:gdLst>
              <a:gd name="T0" fmla="*/ 16 w 33"/>
              <a:gd name="T1" fmla="*/ 3 h 15"/>
              <a:gd name="T2" fmla="*/ 29 w 33"/>
              <a:gd name="T3" fmla="*/ 15 h 15"/>
              <a:gd name="T4" fmla="*/ 33 w 33"/>
              <a:gd name="T5" fmla="*/ 15 h 15"/>
              <a:gd name="T6" fmla="*/ 16 w 33"/>
              <a:gd name="T7" fmla="*/ 0 h 15"/>
              <a:gd name="T8" fmla="*/ 0 w 33"/>
              <a:gd name="T9" fmla="*/ 15 h 15"/>
              <a:gd name="T10" fmla="*/ 3 w 33"/>
              <a:gd name="T11" fmla="*/ 15 h 15"/>
              <a:gd name="T12" fmla="*/ 16 w 33"/>
              <a:gd name="T13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19" name="Freeform 132"/>
          <p:cNvSpPr/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17 w 33"/>
              <a:gd name="T1" fmla="*/ 12 h 16"/>
              <a:gd name="T2" fmla="*/ 4 w 33"/>
              <a:gd name="T3" fmla="*/ 0 h 16"/>
              <a:gd name="T4" fmla="*/ 0 w 33"/>
              <a:gd name="T5" fmla="*/ 0 h 16"/>
              <a:gd name="T6" fmla="*/ 17 w 33"/>
              <a:gd name="T7" fmla="*/ 16 h 16"/>
              <a:gd name="T8" fmla="*/ 33 w 33"/>
              <a:gd name="T9" fmla="*/ 0 h 16"/>
              <a:gd name="T10" fmla="*/ 30 w 33"/>
              <a:gd name="T11" fmla="*/ 0 h 16"/>
              <a:gd name="T12" fmla="*/ 17 w 33"/>
              <a:gd name="T13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0" name="Freeform 133"/>
          <p:cNvSpPr/>
          <p:nvPr/>
        </p:nvSpPr>
        <p:spPr bwMode="auto">
          <a:xfrm>
            <a:off x="4561417" y="4104217"/>
            <a:ext cx="99483" cy="44449"/>
          </a:xfrm>
          <a:custGeom>
            <a:avLst/>
            <a:gdLst>
              <a:gd name="T0" fmla="*/ 17 w 33"/>
              <a:gd name="T1" fmla="*/ 3 h 15"/>
              <a:gd name="T2" fmla="*/ 30 w 33"/>
              <a:gd name="T3" fmla="*/ 15 h 15"/>
              <a:gd name="T4" fmla="*/ 33 w 33"/>
              <a:gd name="T5" fmla="*/ 15 h 15"/>
              <a:gd name="T6" fmla="*/ 17 w 33"/>
              <a:gd name="T7" fmla="*/ 0 h 15"/>
              <a:gd name="T8" fmla="*/ 0 w 33"/>
              <a:gd name="T9" fmla="*/ 15 h 15"/>
              <a:gd name="T10" fmla="*/ 4 w 33"/>
              <a:gd name="T11" fmla="*/ 15 h 15"/>
              <a:gd name="T12" fmla="*/ 17 w 33"/>
              <a:gd name="T13" fmla="*/ 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1" name="Freeform 134"/>
          <p:cNvSpPr/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8 h 19"/>
              <a:gd name="T2" fmla="*/ 0 w 14"/>
              <a:gd name="T3" fmla="*/ 12 h 19"/>
              <a:gd name="T4" fmla="*/ 3 w 14"/>
              <a:gd name="T5" fmla="*/ 12 h 19"/>
              <a:gd name="T6" fmla="*/ 3 w 14"/>
              <a:gd name="T7" fmla="*/ 12 h 19"/>
              <a:gd name="T8" fmla="*/ 1 w 14"/>
              <a:gd name="T9" fmla="*/ 16 h 19"/>
              <a:gd name="T10" fmla="*/ 1 w 14"/>
              <a:gd name="T11" fmla="*/ 16 h 19"/>
              <a:gd name="T12" fmla="*/ 1 w 14"/>
              <a:gd name="T13" fmla="*/ 19 h 19"/>
              <a:gd name="T14" fmla="*/ 13 w 14"/>
              <a:gd name="T15" fmla="*/ 19 h 19"/>
              <a:gd name="T16" fmla="*/ 13 w 14"/>
              <a:gd name="T17" fmla="*/ 16 h 19"/>
              <a:gd name="T18" fmla="*/ 5 w 14"/>
              <a:gd name="T19" fmla="*/ 16 h 19"/>
              <a:gd name="T20" fmla="*/ 6 w 14"/>
              <a:gd name="T21" fmla="*/ 12 h 19"/>
              <a:gd name="T22" fmla="*/ 6 w 14"/>
              <a:gd name="T23" fmla="*/ 12 h 19"/>
              <a:gd name="T24" fmla="*/ 8 w 14"/>
              <a:gd name="T25" fmla="*/ 12 h 19"/>
              <a:gd name="T26" fmla="*/ 8 w 14"/>
              <a:gd name="T27" fmla="*/ 8 h 19"/>
              <a:gd name="T28" fmla="*/ 5 w 14"/>
              <a:gd name="T29" fmla="*/ 8 h 19"/>
              <a:gd name="T30" fmla="*/ 4 w 14"/>
              <a:gd name="T31" fmla="*/ 6 h 19"/>
              <a:gd name="T32" fmla="*/ 7 w 14"/>
              <a:gd name="T33" fmla="*/ 3 h 19"/>
              <a:gd name="T34" fmla="*/ 11 w 14"/>
              <a:gd name="T35" fmla="*/ 6 h 19"/>
              <a:gd name="T36" fmla="*/ 14 w 14"/>
              <a:gd name="T37" fmla="*/ 6 h 19"/>
              <a:gd name="T38" fmla="*/ 7 w 14"/>
              <a:gd name="T39" fmla="*/ 0 h 19"/>
              <a:gd name="T40" fmla="*/ 1 w 14"/>
              <a:gd name="T41" fmla="*/ 6 h 19"/>
              <a:gd name="T42" fmla="*/ 1 w 14"/>
              <a:gd name="T43" fmla="*/ 8 h 19"/>
              <a:gd name="T44" fmla="*/ 0 w 14"/>
              <a:gd name="T45" fmla="*/ 8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2" name="Freeform 135"/>
          <p:cNvSpPr/>
          <p:nvPr/>
        </p:nvSpPr>
        <p:spPr bwMode="auto">
          <a:xfrm>
            <a:off x="4688417" y="3989917"/>
            <a:ext cx="44449" cy="69849"/>
          </a:xfrm>
          <a:custGeom>
            <a:avLst/>
            <a:gdLst>
              <a:gd name="T0" fmla="*/ 10 w 15"/>
              <a:gd name="T1" fmla="*/ 11 h 23"/>
              <a:gd name="T2" fmla="*/ 9 w 15"/>
              <a:gd name="T3" fmla="*/ 10 h 23"/>
              <a:gd name="T4" fmla="*/ 9 w 15"/>
              <a:gd name="T5" fmla="*/ 6 h 23"/>
              <a:gd name="T6" fmla="*/ 11 w 15"/>
              <a:gd name="T7" fmla="*/ 8 h 23"/>
              <a:gd name="T8" fmla="*/ 15 w 15"/>
              <a:gd name="T9" fmla="*/ 8 h 23"/>
              <a:gd name="T10" fmla="*/ 9 w 15"/>
              <a:gd name="T11" fmla="*/ 2 h 23"/>
              <a:gd name="T12" fmla="*/ 9 w 15"/>
              <a:gd name="T13" fmla="*/ 0 h 23"/>
              <a:gd name="T14" fmla="*/ 6 w 15"/>
              <a:gd name="T15" fmla="*/ 0 h 23"/>
              <a:gd name="T16" fmla="*/ 6 w 15"/>
              <a:gd name="T17" fmla="*/ 9 h 23"/>
              <a:gd name="T18" fmla="*/ 6 w 15"/>
              <a:gd name="T19" fmla="*/ 9 h 23"/>
              <a:gd name="T20" fmla="*/ 3 w 15"/>
              <a:gd name="T21" fmla="*/ 8 h 23"/>
              <a:gd name="T22" fmla="*/ 4 w 15"/>
              <a:gd name="T23" fmla="*/ 6 h 23"/>
              <a:gd name="T24" fmla="*/ 4 w 15"/>
              <a:gd name="T25" fmla="*/ 3 h 23"/>
              <a:gd name="T26" fmla="*/ 0 w 15"/>
              <a:gd name="T27" fmla="*/ 8 h 23"/>
              <a:gd name="T28" fmla="*/ 6 w 15"/>
              <a:gd name="T29" fmla="*/ 13 h 23"/>
              <a:gd name="T30" fmla="*/ 6 w 15"/>
              <a:gd name="T31" fmla="*/ 18 h 23"/>
              <a:gd name="T32" fmla="*/ 3 w 15"/>
              <a:gd name="T33" fmla="*/ 15 h 23"/>
              <a:gd name="T34" fmla="*/ 0 w 15"/>
              <a:gd name="T35" fmla="*/ 15 h 23"/>
              <a:gd name="T36" fmla="*/ 6 w 15"/>
              <a:gd name="T37" fmla="*/ 21 h 23"/>
              <a:gd name="T38" fmla="*/ 6 w 15"/>
              <a:gd name="T39" fmla="*/ 23 h 23"/>
              <a:gd name="T40" fmla="*/ 9 w 15"/>
              <a:gd name="T41" fmla="*/ 23 h 23"/>
              <a:gd name="T42" fmla="*/ 9 w 15"/>
              <a:gd name="T43" fmla="*/ 14 h 23"/>
              <a:gd name="T44" fmla="*/ 12 w 15"/>
              <a:gd name="T45" fmla="*/ 16 h 23"/>
              <a:gd name="T46" fmla="*/ 11 w 15"/>
              <a:gd name="T47" fmla="*/ 17 h 23"/>
              <a:gd name="T48" fmla="*/ 11 w 15"/>
              <a:gd name="T49" fmla="*/ 21 h 23"/>
              <a:gd name="T50" fmla="*/ 15 w 15"/>
              <a:gd name="T51" fmla="*/ 15 h 23"/>
              <a:gd name="T52" fmla="*/ 10 w 15"/>
              <a:gd name="T53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3" name="Freeform 136"/>
          <p:cNvSpPr/>
          <p:nvPr/>
        </p:nvSpPr>
        <p:spPr bwMode="auto">
          <a:xfrm>
            <a:off x="5655733" y="3977217"/>
            <a:ext cx="55033" cy="91016"/>
          </a:xfrm>
          <a:custGeom>
            <a:avLst/>
            <a:gdLst>
              <a:gd name="T0" fmla="*/ 3 w 18"/>
              <a:gd name="T1" fmla="*/ 0 h 30"/>
              <a:gd name="T2" fmla="*/ 0 w 18"/>
              <a:gd name="T3" fmla="*/ 0 h 30"/>
              <a:gd name="T4" fmla="*/ 0 w 18"/>
              <a:gd name="T5" fmla="*/ 30 h 30"/>
              <a:gd name="T6" fmla="*/ 3 w 18"/>
              <a:gd name="T7" fmla="*/ 30 h 30"/>
              <a:gd name="T8" fmla="*/ 18 w 18"/>
              <a:gd name="T9" fmla="*/ 15 h 30"/>
              <a:gd name="T10" fmla="*/ 3 w 18"/>
              <a:gd name="T11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4" name="Freeform 137"/>
          <p:cNvSpPr/>
          <p:nvPr/>
        </p:nvSpPr>
        <p:spPr bwMode="auto">
          <a:xfrm>
            <a:off x="5259917" y="3780367"/>
            <a:ext cx="577849" cy="279400"/>
          </a:xfrm>
          <a:custGeom>
            <a:avLst/>
            <a:gdLst>
              <a:gd name="T0" fmla="*/ 54 w 192"/>
              <a:gd name="T1" fmla="*/ 57 h 93"/>
              <a:gd name="T2" fmla="*/ 135 w 192"/>
              <a:gd name="T3" fmla="*/ 57 h 93"/>
              <a:gd name="T4" fmla="*/ 159 w 192"/>
              <a:gd name="T5" fmla="*/ 81 h 93"/>
              <a:gd name="T6" fmla="*/ 155 w 192"/>
              <a:gd name="T7" fmla="*/ 93 h 93"/>
              <a:gd name="T8" fmla="*/ 192 w 192"/>
              <a:gd name="T9" fmla="*/ 93 h 93"/>
              <a:gd name="T10" fmla="*/ 96 w 192"/>
              <a:gd name="T11" fmla="*/ 0 h 93"/>
              <a:gd name="T12" fmla="*/ 0 w 192"/>
              <a:gd name="T13" fmla="*/ 93 h 93"/>
              <a:gd name="T14" fmla="*/ 54 w 192"/>
              <a:gd name="T15" fmla="*/ 93 h 93"/>
              <a:gd name="T16" fmla="*/ 54 w 192"/>
              <a:gd name="T17" fmla="*/ 57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5" name="Freeform 138"/>
          <p:cNvSpPr/>
          <p:nvPr/>
        </p:nvSpPr>
        <p:spPr bwMode="auto">
          <a:xfrm>
            <a:off x="5259917" y="4076700"/>
            <a:ext cx="577849" cy="281517"/>
          </a:xfrm>
          <a:custGeom>
            <a:avLst/>
            <a:gdLst>
              <a:gd name="T0" fmla="*/ 135 w 192"/>
              <a:gd name="T1" fmla="*/ 6 h 93"/>
              <a:gd name="T2" fmla="*/ 132 w 192"/>
              <a:gd name="T3" fmla="*/ 6 h 93"/>
              <a:gd name="T4" fmla="*/ 132 w 192"/>
              <a:gd name="T5" fmla="*/ 12 h 93"/>
              <a:gd name="T6" fmla="*/ 124 w 192"/>
              <a:gd name="T7" fmla="*/ 23 h 93"/>
              <a:gd name="T8" fmla="*/ 161 w 192"/>
              <a:gd name="T9" fmla="*/ 23 h 93"/>
              <a:gd name="T10" fmla="*/ 148 w 192"/>
              <a:gd name="T11" fmla="*/ 36 h 93"/>
              <a:gd name="T12" fmla="*/ 38 w 192"/>
              <a:gd name="T13" fmla="*/ 36 h 93"/>
              <a:gd name="T14" fmla="*/ 25 w 192"/>
              <a:gd name="T15" fmla="*/ 23 h 93"/>
              <a:gd name="T16" fmla="*/ 62 w 192"/>
              <a:gd name="T17" fmla="*/ 23 h 93"/>
              <a:gd name="T18" fmla="*/ 54 w 192"/>
              <a:gd name="T19" fmla="*/ 12 h 93"/>
              <a:gd name="T20" fmla="*/ 54 w 192"/>
              <a:gd name="T21" fmla="*/ 0 h 93"/>
              <a:gd name="T22" fmla="*/ 0 w 192"/>
              <a:gd name="T23" fmla="*/ 0 h 93"/>
              <a:gd name="T24" fmla="*/ 96 w 192"/>
              <a:gd name="T25" fmla="*/ 93 h 93"/>
              <a:gd name="T26" fmla="*/ 192 w 192"/>
              <a:gd name="T27" fmla="*/ 0 h 93"/>
              <a:gd name="T28" fmla="*/ 151 w 192"/>
              <a:gd name="T29" fmla="*/ 0 h 93"/>
              <a:gd name="T30" fmla="*/ 135 w 192"/>
              <a:gd name="T31" fmla="*/ 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6" name="Rectangle 139"/>
          <p:cNvSpPr>
            <a:spLocks noChangeArrowheads="1"/>
          </p:cNvSpPr>
          <p:nvPr/>
        </p:nvSpPr>
        <p:spPr bwMode="auto">
          <a:xfrm>
            <a:off x="6248400" y="4140200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7" name="Freeform 140"/>
          <p:cNvSpPr/>
          <p:nvPr/>
        </p:nvSpPr>
        <p:spPr bwMode="auto">
          <a:xfrm>
            <a:off x="6402917" y="4013200"/>
            <a:ext cx="129116" cy="99484"/>
          </a:xfrm>
          <a:custGeom>
            <a:avLst/>
            <a:gdLst>
              <a:gd name="T0" fmla="*/ 61 w 61"/>
              <a:gd name="T1" fmla="*/ 47 h 47"/>
              <a:gd name="T2" fmla="*/ 61 w 61"/>
              <a:gd name="T3" fmla="*/ 0 h 47"/>
              <a:gd name="T4" fmla="*/ 21 w 61"/>
              <a:gd name="T5" fmla="*/ 0 h 47"/>
              <a:gd name="T6" fmla="*/ 34 w 61"/>
              <a:gd name="T7" fmla="*/ 15 h 47"/>
              <a:gd name="T8" fmla="*/ 24 w 61"/>
              <a:gd name="T9" fmla="*/ 23 h 47"/>
              <a:gd name="T10" fmla="*/ 5 w 61"/>
              <a:gd name="T11" fmla="*/ 0 h 47"/>
              <a:gd name="T12" fmla="*/ 0 w 61"/>
              <a:gd name="T13" fmla="*/ 0 h 47"/>
              <a:gd name="T14" fmla="*/ 0 w 61"/>
              <a:gd name="T15" fmla="*/ 47 h 47"/>
              <a:gd name="T16" fmla="*/ 61 w 61"/>
              <a:gd name="T17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8" name="Freeform 141"/>
          <p:cNvSpPr/>
          <p:nvPr/>
        </p:nvSpPr>
        <p:spPr bwMode="auto">
          <a:xfrm>
            <a:off x="6248400" y="4013200"/>
            <a:ext cx="129117" cy="99484"/>
          </a:xfrm>
          <a:custGeom>
            <a:avLst/>
            <a:gdLst>
              <a:gd name="T0" fmla="*/ 61 w 61"/>
              <a:gd name="T1" fmla="*/ 0 h 47"/>
              <a:gd name="T2" fmla="*/ 56 w 61"/>
              <a:gd name="T3" fmla="*/ 0 h 47"/>
              <a:gd name="T4" fmla="*/ 37 w 61"/>
              <a:gd name="T5" fmla="*/ 23 h 47"/>
              <a:gd name="T6" fmla="*/ 27 w 61"/>
              <a:gd name="T7" fmla="*/ 15 h 47"/>
              <a:gd name="T8" fmla="*/ 40 w 61"/>
              <a:gd name="T9" fmla="*/ 0 h 47"/>
              <a:gd name="T10" fmla="*/ 0 w 61"/>
              <a:gd name="T11" fmla="*/ 0 h 47"/>
              <a:gd name="T12" fmla="*/ 0 w 61"/>
              <a:gd name="T13" fmla="*/ 47 h 47"/>
              <a:gd name="T14" fmla="*/ 61 w 61"/>
              <a:gd name="T15" fmla="*/ 47 h 47"/>
              <a:gd name="T16" fmla="*/ 61 w 61"/>
              <a:gd name="T17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29" name="Rectangle 142"/>
          <p:cNvSpPr>
            <a:spLocks noChangeArrowheads="1"/>
          </p:cNvSpPr>
          <p:nvPr/>
        </p:nvSpPr>
        <p:spPr bwMode="auto">
          <a:xfrm>
            <a:off x="6402917" y="4140200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0" name="Freeform 143"/>
          <p:cNvSpPr/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42 w 84"/>
              <a:gd name="T1" fmla="*/ 29 h 36"/>
              <a:gd name="T2" fmla="*/ 46 w 84"/>
              <a:gd name="T3" fmla="*/ 33 h 36"/>
              <a:gd name="T4" fmla="*/ 46 w 84"/>
              <a:gd name="T5" fmla="*/ 34 h 36"/>
              <a:gd name="T6" fmla="*/ 47 w 84"/>
              <a:gd name="T7" fmla="*/ 36 h 36"/>
              <a:gd name="T8" fmla="*/ 58 w 84"/>
              <a:gd name="T9" fmla="*/ 35 h 36"/>
              <a:gd name="T10" fmla="*/ 50 w 84"/>
              <a:gd name="T11" fmla="*/ 25 h 36"/>
              <a:gd name="T12" fmla="*/ 58 w 84"/>
              <a:gd name="T13" fmla="*/ 17 h 36"/>
              <a:gd name="T14" fmla="*/ 64 w 84"/>
              <a:gd name="T15" fmla="*/ 12 h 36"/>
              <a:gd name="T16" fmla="*/ 74 w 84"/>
              <a:gd name="T17" fmla="*/ 10 h 36"/>
              <a:gd name="T18" fmla="*/ 75 w 84"/>
              <a:gd name="T19" fmla="*/ 16 h 36"/>
              <a:gd name="T20" fmla="*/ 67 w 84"/>
              <a:gd name="T21" fmla="*/ 21 h 36"/>
              <a:gd name="T22" fmla="*/ 59 w 84"/>
              <a:gd name="T23" fmla="*/ 21 h 36"/>
              <a:gd name="T24" fmla="*/ 55 w 84"/>
              <a:gd name="T25" fmla="*/ 25 h 36"/>
              <a:gd name="T26" fmla="*/ 58 w 84"/>
              <a:gd name="T27" fmla="*/ 29 h 36"/>
              <a:gd name="T28" fmla="*/ 67 w 84"/>
              <a:gd name="T29" fmla="*/ 29 h 36"/>
              <a:gd name="T30" fmla="*/ 82 w 84"/>
              <a:gd name="T31" fmla="*/ 20 h 36"/>
              <a:gd name="T32" fmla="*/ 80 w 84"/>
              <a:gd name="T33" fmla="*/ 6 h 36"/>
              <a:gd name="T34" fmla="*/ 71 w 84"/>
              <a:gd name="T35" fmla="*/ 1 h 36"/>
              <a:gd name="T36" fmla="*/ 57 w 84"/>
              <a:gd name="T37" fmla="*/ 6 h 36"/>
              <a:gd name="T38" fmla="*/ 42 w 84"/>
              <a:gd name="T39" fmla="*/ 21 h 36"/>
              <a:gd name="T40" fmla="*/ 27 w 84"/>
              <a:gd name="T41" fmla="*/ 6 h 36"/>
              <a:gd name="T42" fmla="*/ 13 w 84"/>
              <a:gd name="T43" fmla="*/ 1 h 36"/>
              <a:gd name="T44" fmla="*/ 4 w 84"/>
              <a:gd name="T45" fmla="*/ 6 h 36"/>
              <a:gd name="T46" fmla="*/ 2 w 84"/>
              <a:gd name="T47" fmla="*/ 20 h 36"/>
              <a:gd name="T48" fmla="*/ 17 w 84"/>
              <a:gd name="T49" fmla="*/ 29 h 36"/>
              <a:gd name="T50" fmla="*/ 26 w 84"/>
              <a:gd name="T51" fmla="*/ 29 h 36"/>
              <a:gd name="T52" fmla="*/ 29 w 84"/>
              <a:gd name="T53" fmla="*/ 25 h 36"/>
              <a:gd name="T54" fmla="*/ 25 w 84"/>
              <a:gd name="T55" fmla="*/ 21 h 36"/>
              <a:gd name="T56" fmla="*/ 17 w 84"/>
              <a:gd name="T57" fmla="*/ 21 h 36"/>
              <a:gd name="T58" fmla="*/ 9 w 84"/>
              <a:gd name="T59" fmla="*/ 16 h 36"/>
              <a:gd name="T60" fmla="*/ 10 w 84"/>
              <a:gd name="T61" fmla="*/ 11 h 36"/>
              <a:gd name="T62" fmla="*/ 21 w 84"/>
              <a:gd name="T63" fmla="*/ 12 h 36"/>
              <a:gd name="T64" fmla="*/ 26 w 84"/>
              <a:gd name="T65" fmla="*/ 17 h 36"/>
              <a:gd name="T66" fmla="*/ 34 w 84"/>
              <a:gd name="T67" fmla="*/ 25 h 36"/>
              <a:gd name="T68" fmla="*/ 26 w 84"/>
              <a:gd name="T69" fmla="*/ 35 h 36"/>
              <a:gd name="T70" fmla="*/ 37 w 84"/>
              <a:gd name="T71" fmla="*/ 36 h 36"/>
              <a:gd name="T72" fmla="*/ 38 w 84"/>
              <a:gd name="T73" fmla="*/ 34 h 36"/>
              <a:gd name="T74" fmla="*/ 38 w 84"/>
              <a:gd name="T75" fmla="*/ 33 h 36"/>
              <a:gd name="T76" fmla="*/ 42 w 84"/>
              <a:gd name="T77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1" name="Freeform 144"/>
          <p:cNvSpPr/>
          <p:nvPr/>
        </p:nvSpPr>
        <p:spPr bwMode="auto">
          <a:xfrm>
            <a:off x="6098117" y="4076700"/>
            <a:ext cx="584200" cy="283633"/>
          </a:xfrm>
          <a:custGeom>
            <a:avLst/>
            <a:gdLst>
              <a:gd name="T0" fmla="*/ 97 w 194"/>
              <a:gd name="T1" fmla="*/ 79 h 94"/>
              <a:gd name="T2" fmla="*/ 15 w 194"/>
              <a:gd name="T3" fmla="*/ 0 h 94"/>
              <a:gd name="T4" fmla="*/ 0 w 194"/>
              <a:gd name="T5" fmla="*/ 0 h 94"/>
              <a:gd name="T6" fmla="*/ 97 w 194"/>
              <a:gd name="T7" fmla="*/ 94 h 94"/>
              <a:gd name="T8" fmla="*/ 194 w 194"/>
              <a:gd name="T9" fmla="*/ 0 h 94"/>
              <a:gd name="T10" fmla="*/ 179 w 194"/>
              <a:gd name="T11" fmla="*/ 0 h 94"/>
              <a:gd name="T12" fmla="*/ 97 w 194"/>
              <a:gd name="T13" fmla="*/ 7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2" name="Freeform 145"/>
          <p:cNvSpPr/>
          <p:nvPr/>
        </p:nvSpPr>
        <p:spPr bwMode="auto">
          <a:xfrm>
            <a:off x="6098117" y="3776133"/>
            <a:ext cx="584200" cy="283633"/>
          </a:xfrm>
          <a:custGeom>
            <a:avLst/>
            <a:gdLst>
              <a:gd name="T0" fmla="*/ 97 w 194"/>
              <a:gd name="T1" fmla="*/ 15 h 94"/>
              <a:gd name="T2" fmla="*/ 179 w 194"/>
              <a:gd name="T3" fmla="*/ 94 h 94"/>
              <a:gd name="T4" fmla="*/ 194 w 194"/>
              <a:gd name="T5" fmla="*/ 94 h 94"/>
              <a:gd name="T6" fmla="*/ 97 w 194"/>
              <a:gd name="T7" fmla="*/ 0 h 94"/>
              <a:gd name="T8" fmla="*/ 0 w 194"/>
              <a:gd name="T9" fmla="*/ 94 h 94"/>
              <a:gd name="T10" fmla="*/ 15 w 194"/>
              <a:gd name="T11" fmla="*/ 94 h 94"/>
              <a:gd name="T12" fmla="*/ 97 w 194"/>
              <a:gd name="T13" fmla="*/ 15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3" name="Freeform 146"/>
          <p:cNvSpPr/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4" name="Freeform 147"/>
          <p:cNvSpPr/>
          <p:nvPr/>
        </p:nvSpPr>
        <p:spPr bwMode="auto">
          <a:xfrm>
            <a:off x="6940551" y="3812117"/>
            <a:ext cx="558800" cy="270933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5" name="Freeform 148"/>
          <p:cNvSpPr/>
          <p:nvPr/>
        </p:nvSpPr>
        <p:spPr bwMode="auto">
          <a:xfrm>
            <a:off x="7035800" y="3930651"/>
            <a:ext cx="141817" cy="351367"/>
          </a:xfrm>
          <a:custGeom>
            <a:avLst/>
            <a:gdLst>
              <a:gd name="T0" fmla="*/ 0 w 47"/>
              <a:gd name="T1" fmla="*/ 95 h 117"/>
              <a:gd name="T2" fmla="*/ 20 w 47"/>
              <a:gd name="T3" fmla="*/ 117 h 117"/>
              <a:gd name="T4" fmla="*/ 40 w 47"/>
              <a:gd name="T5" fmla="*/ 89 h 117"/>
              <a:gd name="T6" fmla="*/ 40 w 47"/>
              <a:gd name="T7" fmla="*/ 57 h 117"/>
              <a:gd name="T8" fmla="*/ 40 w 47"/>
              <a:gd name="T9" fmla="*/ 52 h 117"/>
              <a:gd name="T10" fmla="*/ 37 w 47"/>
              <a:gd name="T11" fmla="*/ 57 h 117"/>
              <a:gd name="T12" fmla="*/ 33 w 47"/>
              <a:gd name="T13" fmla="*/ 61 h 117"/>
              <a:gd name="T14" fmla="*/ 33 w 47"/>
              <a:gd name="T15" fmla="*/ 89 h 117"/>
              <a:gd name="T16" fmla="*/ 20 w 47"/>
              <a:gd name="T17" fmla="*/ 109 h 117"/>
              <a:gd name="T18" fmla="*/ 8 w 47"/>
              <a:gd name="T19" fmla="*/ 95 h 117"/>
              <a:gd name="T20" fmla="*/ 24 w 47"/>
              <a:gd name="T21" fmla="*/ 65 h 117"/>
              <a:gd name="T22" fmla="*/ 33 w 47"/>
              <a:gd name="T23" fmla="*/ 57 h 117"/>
              <a:gd name="T24" fmla="*/ 33 w 47"/>
              <a:gd name="T25" fmla="*/ 57 h 117"/>
              <a:gd name="T26" fmla="*/ 36 w 47"/>
              <a:gd name="T27" fmla="*/ 52 h 117"/>
              <a:gd name="T28" fmla="*/ 40 w 47"/>
              <a:gd name="T29" fmla="*/ 38 h 117"/>
              <a:gd name="T30" fmla="*/ 40 w 47"/>
              <a:gd name="T31" fmla="*/ 31 h 117"/>
              <a:gd name="T32" fmla="*/ 46 w 47"/>
              <a:gd name="T33" fmla="*/ 31 h 117"/>
              <a:gd name="T34" fmla="*/ 46 w 47"/>
              <a:gd name="T35" fmla="*/ 23 h 117"/>
              <a:gd name="T36" fmla="*/ 40 w 47"/>
              <a:gd name="T37" fmla="*/ 23 h 117"/>
              <a:gd name="T38" fmla="*/ 40 w 47"/>
              <a:gd name="T39" fmla="*/ 20 h 117"/>
              <a:gd name="T40" fmla="*/ 46 w 47"/>
              <a:gd name="T41" fmla="*/ 20 h 117"/>
              <a:gd name="T42" fmla="*/ 46 w 47"/>
              <a:gd name="T43" fmla="*/ 13 h 117"/>
              <a:gd name="T44" fmla="*/ 40 w 47"/>
              <a:gd name="T45" fmla="*/ 13 h 117"/>
              <a:gd name="T46" fmla="*/ 42 w 47"/>
              <a:gd name="T47" fmla="*/ 9 h 117"/>
              <a:gd name="T48" fmla="*/ 45 w 47"/>
              <a:gd name="T49" fmla="*/ 8 h 117"/>
              <a:gd name="T50" fmla="*/ 46 w 47"/>
              <a:gd name="T51" fmla="*/ 8 h 117"/>
              <a:gd name="T52" fmla="*/ 47 w 47"/>
              <a:gd name="T53" fmla="*/ 0 h 117"/>
              <a:gd name="T54" fmla="*/ 45 w 47"/>
              <a:gd name="T55" fmla="*/ 0 h 117"/>
              <a:gd name="T56" fmla="*/ 37 w 47"/>
              <a:gd name="T57" fmla="*/ 3 h 117"/>
              <a:gd name="T58" fmla="*/ 33 w 47"/>
              <a:gd name="T59" fmla="*/ 15 h 117"/>
              <a:gd name="T60" fmla="*/ 33 w 47"/>
              <a:gd name="T61" fmla="*/ 39 h 117"/>
              <a:gd name="T62" fmla="*/ 27 w 47"/>
              <a:gd name="T63" fmla="*/ 52 h 117"/>
              <a:gd name="T64" fmla="*/ 23 w 47"/>
              <a:gd name="T65" fmla="*/ 57 h 117"/>
              <a:gd name="T66" fmla="*/ 19 w 47"/>
              <a:gd name="T67" fmla="*/ 60 h 117"/>
              <a:gd name="T68" fmla="*/ 0 w 47"/>
              <a:gd name="T69" fmla="*/ 95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6" name="Freeform 149"/>
          <p:cNvSpPr/>
          <p:nvPr/>
        </p:nvSpPr>
        <p:spPr bwMode="auto">
          <a:xfrm>
            <a:off x="7183967" y="4002617"/>
            <a:ext cx="220133" cy="273049"/>
          </a:xfrm>
          <a:custGeom>
            <a:avLst/>
            <a:gdLst>
              <a:gd name="T0" fmla="*/ 65 w 73"/>
              <a:gd name="T1" fmla="*/ 0 h 91"/>
              <a:gd name="T2" fmla="*/ 65 w 73"/>
              <a:gd name="T3" fmla="*/ 12 h 91"/>
              <a:gd name="T4" fmla="*/ 60 w 73"/>
              <a:gd name="T5" fmla="*/ 17 h 91"/>
              <a:gd name="T6" fmla="*/ 13 w 73"/>
              <a:gd name="T7" fmla="*/ 17 h 91"/>
              <a:gd name="T8" fmla="*/ 8 w 73"/>
              <a:gd name="T9" fmla="*/ 12 h 91"/>
              <a:gd name="T10" fmla="*/ 8 w 73"/>
              <a:gd name="T11" fmla="*/ 0 h 91"/>
              <a:gd name="T12" fmla="*/ 0 w 73"/>
              <a:gd name="T13" fmla="*/ 0 h 91"/>
              <a:gd name="T14" fmla="*/ 0 w 73"/>
              <a:gd name="T15" fmla="*/ 28 h 91"/>
              <a:gd name="T16" fmla="*/ 0 w 73"/>
              <a:gd name="T17" fmla="*/ 33 h 91"/>
              <a:gd name="T18" fmla="*/ 0 w 73"/>
              <a:gd name="T19" fmla="*/ 81 h 91"/>
              <a:gd name="T20" fmla="*/ 11 w 73"/>
              <a:gd name="T21" fmla="*/ 91 h 91"/>
              <a:gd name="T22" fmla="*/ 62 w 73"/>
              <a:gd name="T23" fmla="*/ 91 h 91"/>
              <a:gd name="T24" fmla="*/ 73 w 73"/>
              <a:gd name="T25" fmla="*/ 81 h 91"/>
              <a:gd name="T26" fmla="*/ 73 w 73"/>
              <a:gd name="T27" fmla="*/ 33 h 91"/>
              <a:gd name="T28" fmla="*/ 73 w 73"/>
              <a:gd name="T29" fmla="*/ 28 h 91"/>
              <a:gd name="T30" fmla="*/ 73 w 73"/>
              <a:gd name="T31" fmla="*/ 0 h 91"/>
              <a:gd name="T32" fmla="*/ 65 w 73"/>
              <a:gd name="T33" fmla="*/ 0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7" name="Freeform 150"/>
          <p:cNvSpPr/>
          <p:nvPr/>
        </p:nvSpPr>
        <p:spPr bwMode="auto">
          <a:xfrm>
            <a:off x="7183967" y="3903133"/>
            <a:ext cx="220133" cy="91017"/>
          </a:xfrm>
          <a:custGeom>
            <a:avLst/>
            <a:gdLst>
              <a:gd name="T0" fmla="*/ 62 w 73"/>
              <a:gd name="T1" fmla="*/ 0 h 30"/>
              <a:gd name="T2" fmla="*/ 11 w 73"/>
              <a:gd name="T3" fmla="*/ 0 h 30"/>
              <a:gd name="T4" fmla="*/ 0 w 73"/>
              <a:gd name="T5" fmla="*/ 11 h 30"/>
              <a:gd name="T6" fmla="*/ 0 w 73"/>
              <a:gd name="T7" fmla="*/ 30 h 30"/>
              <a:gd name="T8" fmla="*/ 8 w 73"/>
              <a:gd name="T9" fmla="*/ 30 h 30"/>
              <a:gd name="T10" fmla="*/ 8 w 73"/>
              <a:gd name="T11" fmla="*/ 18 h 30"/>
              <a:gd name="T12" fmla="*/ 13 w 73"/>
              <a:gd name="T13" fmla="*/ 13 h 30"/>
              <a:gd name="T14" fmla="*/ 60 w 73"/>
              <a:gd name="T15" fmla="*/ 13 h 30"/>
              <a:gd name="T16" fmla="*/ 65 w 73"/>
              <a:gd name="T17" fmla="*/ 18 h 30"/>
              <a:gd name="T18" fmla="*/ 65 w 73"/>
              <a:gd name="T19" fmla="*/ 30 h 30"/>
              <a:gd name="T20" fmla="*/ 73 w 73"/>
              <a:gd name="T21" fmla="*/ 30 h 30"/>
              <a:gd name="T22" fmla="*/ 73 w 73"/>
              <a:gd name="T23" fmla="*/ 11 h 30"/>
              <a:gd name="T24" fmla="*/ 62 w 73"/>
              <a:gd name="T2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8" name="Freeform 151"/>
          <p:cNvSpPr/>
          <p:nvPr/>
        </p:nvSpPr>
        <p:spPr bwMode="auto">
          <a:xfrm>
            <a:off x="9635067" y="4038600"/>
            <a:ext cx="158751" cy="148167"/>
          </a:xfrm>
          <a:custGeom>
            <a:avLst/>
            <a:gdLst>
              <a:gd name="T0" fmla="*/ 24 w 53"/>
              <a:gd name="T1" fmla="*/ 18 h 49"/>
              <a:gd name="T2" fmla="*/ 26 w 53"/>
              <a:gd name="T3" fmla="*/ 22 h 49"/>
              <a:gd name="T4" fmla="*/ 9 w 53"/>
              <a:gd name="T5" fmla="*/ 17 h 49"/>
              <a:gd name="T6" fmla="*/ 4 w 53"/>
              <a:gd name="T7" fmla="*/ 0 h 49"/>
              <a:gd name="T8" fmla="*/ 0 w 53"/>
              <a:gd name="T9" fmla="*/ 19 h 49"/>
              <a:gd name="T10" fmla="*/ 8 w 53"/>
              <a:gd name="T11" fmla="*/ 43 h 49"/>
              <a:gd name="T12" fmla="*/ 13 w 53"/>
              <a:gd name="T13" fmla="*/ 49 h 49"/>
              <a:gd name="T14" fmla="*/ 53 w 53"/>
              <a:gd name="T15" fmla="*/ 10 h 49"/>
              <a:gd name="T16" fmla="*/ 44 w 53"/>
              <a:gd name="T17" fmla="*/ 13 h 49"/>
              <a:gd name="T18" fmla="*/ 24 w 53"/>
              <a:gd name="T19" fmla="*/ 1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39" name="Freeform 152"/>
          <p:cNvSpPr/>
          <p:nvPr/>
        </p:nvSpPr>
        <p:spPr bwMode="auto">
          <a:xfrm>
            <a:off x="9730317" y="4108451"/>
            <a:ext cx="247649" cy="150283"/>
          </a:xfrm>
          <a:custGeom>
            <a:avLst/>
            <a:gdLst>
              <a:gd name="T0" fmla="*/ 47 w 82"/>
              <a:gd name="T1" fmla="*/ 50 h 50"/>
              <a:gd name="T2" fmla="*/ 41 w 82"/>
              <a:gd name="T3" fmla="*/ 18 h 50"/>
              <a:gd name="T4" fmla="*/ 43 w 82"/>
              <a:gd name="T5" fmla="*/ 17 h 50"/>
              <a:gd name="T6" fmla="*/ 44 w 82"/>
              <a:gd name="T7" fmla="*/ 19 h 50"/>
              <a:gd name="T8" fmla="*/ 52 w 82"/>
              <a:gd name="T9" fmla="*/ 49 h 50"/>
              <a:gd name="T10" fmla="*/ 82 w 82"/>
              <a:gd name="T11" fmla="*/ 34 h 50"/>
              <a:gd name="T12" fmla="*/ 71 w 82"/>
              <a:gd name="T13" fmla="*/ 30 h 50"/>
              <a:gd name="T14" fmla="*/ 82 w 82"/>
              <a:gd name="T15" fmla="*/ 23 h 50"/>
              <a:gd name="T16" fmla="*/ 40 w 82"/>
              <a:gd name="T17" fmla="*/ 0 h 50"/>
              <a:gd name="T18" fmla="*/ 0 w 82"/>
              <a:gd name="T19" fmla="*/ 40 h 50"/>
              <a:gd name="T20" fmla="*/ 47 w 82"/>
              <a:gd name="T21" fmla="*/ 5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0" name="Freeform 153"/>
          <p:cNvSpPr/>
          <p:nvPr/>
        </p:nvSpPr>
        <p:spPr bwMode="auto">
          <a:xfrm>
            <a:off x="9643533" y="3953933"/>
            <a:ext cx="122767" cy="112184"/>
          </a:xfrm>
          <a:custGeom>
            <a:avLst/>
            <a:gdLst>
              <a:gd name="T0" fmla="*/ 21 w 41"/>
              <a:gd name="T1" fmla="*/ 24 h 37"/>
              <a:gd name="T2" fmla="*/ 39 w 41"/>
              <a:gd name="T3" fmla="*/ 27 h 37"/>
              <a:gd name="T4" fmla="*/ 33 w 41"/>
              <a:gd name="T5" fmla="*/ 15 h 37"/>
              <a:gd name="T6" fmla="*/ 41 w 41"/>
              <a:gd name="T7" fmla="*/ 0 h 37"/>
              <a:gd name="T8" fmla="*/ 8 w 41"/>
              <a:gd name="T9" fmla="*/ 16 h 37"/>
              <a:gd name="T10" fmla="*/ 4 w 41"/>
              <a:gd name="T11" fmla="*/ 37 h 37"/>
              <a:gd name="T12" fmla="*/ 21 w 41"/>
              <a:gd name="T13" fmla="*/ 2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1" name="Freeform 154"/>
          <p:cNvSpPr/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9 w 17"/>
              <a:gd name="T1" fmla="*/ 66 h 71"/>
              <a:gd name="T2" fmla="*/ 4 w 17"/>
              <a:gd name="T3" fmla="*/ 59 h 71"/>
              <a:gd name="T4" fmla="*/ 7 w 17"/>
              <a:gd name="T5" fmla="*/ 59 h 71"/>
              <a:gd name="T6" fmla="*/ 0 w 17"/>
              <a:gd name="T7" fmla="*/ 47 h 71"/>
              <a:gd name="T8" fmla="*/ 0 w 17"/>
              <a:gd name="T9" fmla="*/ 61 h 71"/>
              <a:gd name="T10" fmla="*/ 3 w 17"/>
              <a:gd name="T11" fmla="*/ 69 h 71"/>
              <a:gd name="T12" fmla="*/ 9 w 17"/>
              <a:gd name="T13" fmla="*/ 71 h 71"/>
              <a:gd name="T14" fmla="*/ 17 w 17"/>
              <a:gd name="T15" fmla="*/ 61 h 71"/>
              <a:gd name="T16" fmla="*/ 17 w 17"/>
              <a:gd name="T17" fmla="*/ 0 h 71"/>
              <a:gd name="T18" fmla="*/ 12 w 17"/>
              <a:gd name="T19" fmla="*/ 4 h 71"/>
              <a:gd name="T20" fmla="*/ 12 w 17"/>
              <a:gd name="T21" fmla="*/ 61 h 71"/>
              <a:gd name="T22" fmla="*/ 9 w 17"/>
              <a:gd name="T23" fmla="*/ 66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2" name="Freeform 155"/>
          <p:cNvSpPr/>
          <p:nvPr/>
        </p:nvSpPr>
        <p:spPr bwMode="auto">
          <a:xfrm>
            <a:off x="9554633" y="3780367"/>
            <a:ext cx="575733" cy="577851"/>
          </a:xfrm>
          <a:custGeom>
            <a:avLst/>
            <a:gdLst>
              <a:gd name="T0" fmla="*/ 158 w 192"/>
              <a:gd name="T1" fmla="*/ 23 h 192"/>
              <a:gd name="T2" fmla="*/ 34 w 192"/>
              <a:gd name="T3" fmla="*/ 148 h 192"/>
              <a:gd name="T4" fmla="*/ 31 w 192"/>
              <a:gd name="T5" fmla="*/ 144 h 192"/>
              <a:gd name="T6" fmla="*/ 15 w 192"/>
              <a:gd name="T7" fmla="*/ 96 h 192"/>
              <a:gd name="T8" fmla="*/ 96 w 192"/>
              <a:gd name="T9" fmla="*/ 15 h 192"/>
              <a:gd name="T10" fmla="*/ 144 w 192"/>
              <a:gd name="T11" fmla="*/ 31 h 192"/>
              <a:gd name="T12" fmla="*/ 145 w 192"/>
              <a:gd name="T13" fmla="*/ 31 h 192"/>
              <a:gd name="T14" fmla="*/ 155 w 192"/>
              <a:gd name="T15" fmla="*/ 21 h 192"/>
              <a:gd name="T16" fmla="*/ 96 w 192"/>
              <a:gd name="T17" fmla="*/ 0 h 192"/>
              <a:gd name="T18" fmla="*/ 0 w 192"/>
              <a:gd name="T19" fmla="*/ 96 h 192"/>
              <a:gd name="T20" fmla="*/ 34 w 192"/>
              <a:gd name="T21" fmla="*/ 169 h 192"/>
              <a:gd name="T22" fmla="*/ 121 w 192"/>
              <a:gd name="T23" fmla="*/ 81 h 192"/>
              <a:gd name="T24" fmla="*/ 121 w 192"/>
              <a:gd name="T25" fmla="*/ 81 h 192"/>
              <a:gd name="T26" fmla="*/ 158 w 192"/>
              <a:gd name="T27" fmla="*/ 44 h 192"/>
              <a:gd name="T28" fmla="*/ 161 w 192"/>
              <a:gd name="T29" fmla="*/ 48 h 192"/>
              <a:gd name="T30" fmla="*/ 177 w 192"/>
              <a:gd name="T31" fmla="*/ 96 h 192"/>
              <a:gd name="T32" fmla="*/ 96 w 192"/>
              <a:gd name="T33" fmla="*/ 177 h 192"/>
              <a:gd name="T34" fmla="*/ 48 w 192"/>
              <a:gd name="T35" fmla="*/ 161 h 192"/>
              <a:gd name="T36" fmla="*/ 47 w 192"/>
              <a:gd name="T37" fmla="*/ 161 h 192"/>
              <a:gd name="T38" fmla="*/ 37 w 192"/>
              <a:gd name="T39" fmla="*/ 171 h 192"/>
              <a:gd name="T40" fmla="*/ 96 w 192"/>
              <a:gd name="T41" fmla="*/ 192 h 192"/>
              <a:gd name="T42" fmla="*/ 192 w 192"/>
              <a:gd name="T43" fmla="*/ 96 h 192"/>
              <a:gd name="T44" fmla="*/ 158 w 192"/>
              <a:gd name="T45" fmla="*/ 23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3" name="Freeform 156"/>
          <p:cNvSpPr/>
          <p:nvPr/>
        </p:nvSpPr>
        <p:spPr bwMode="auto">
          <a:xfrm>
            <a:off x="10456333" y="3951817"/>
            <a:ext cx="65617" cy="78316"/>
          </a:xfrm>
          <a:custGeom>
            <a:avLst/>
            <a:gdLst>
              <a:gd name="T0" fmla="*/ 0 w 22"/>
              <a:gd name="T1" fmla="*/ 26 h 26"/>
              <a:gd name="T2" fmla="*/ 18 w 22"/>
              <a:gd name="T3" fmla="*/ 26 h 26"/>
              <a:gd name="T4" fmla="*/ 22 w 22"/>
              <a:gd name="T5" fmla="*/ 12 h 26"/>
              <a:gd name="T6" fmla="*/ 9 w 22"/>
              <a:gd name="T7" fmla="*/ 0 h 26"/>
              <a:gd name="T8" fmla="*/ 0 w 22"/>
              <a:gd name="T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4" name="Freeform 157"/>
          <p:cNvSpPr/>
          <p:nvPr/>
        </p:nvSpPr>
        <p:spPr bwMode="auto">
          <a:xfrm>
            <a:off x="10449984" y="4155017"/>
            <a:ext cx="86783" cy="99483"/>
          </a:xfrm>
          <a:custGeom>
            <a:avLst/>
            <a:gdLst>
              <a:gd name="T0" fmla="*/ 19 w 29"/>
              <a:gd name="T1" fmla="*/ 0 h 33"/>
              <a:gd name="T2" fmla="*/ 19 w 29"/>
              <a:gd name="T3" fmla="*/ 0 h 33"/>
              <a:gd name="T4" fmla="*/ 0 w 29"/>
              <a:gd name="T5" fmla="*/ 0 h 33"/>
              <a:gd name="T6" fmla="*/ 15 w 29"/>
              <a:gd name="T7" fmla="*/ 33 h 33"/>
              <a:gd name="T8" fmla="*/ 29 w 29"/>
              <a:gd name="T9" fmla="*/ 19 h 33"/>
              <a:gd name="T10" fmla="*/ 19 w 29"/>
              <a:gd name="T11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5" name="Freeform 158"/>
          <p:cNvSpPr/>
          <p:nvPr/>
        </p:nvSpPr>
        <p:spPr bwMode="auto">
          <a:xfrm>
            <a:off x="10543117" y="4155017"/>
            <a:ext cx="112183" cy="114300"/>
          </a:xfrm>
          <a:custGeom>
            <a:avLst/>
            <a:gdLst>
              <a:gd name="T0" fmla="*/ 4 w 37"/>
              <a:gd name="T1" fmla="*/ 38 h 38"/>
              <a:gd name="T2" fmla="*/ 37 w 37"/>
              <a:gd name="T3" fmla="*/ 1 h 38"/>
              <a:gd name="T4" fmla="*/ 37 w 37"/>
              <a:gd name="T5" fmla="*/ 0 h 38"/>
              <a:gd name="T6" fmla="*/ 0 w 37"/>
              <a:gd name="T7" fmla="*/ 38 h 38"/>
              <a:gd name="T8" fmla="*/ 4 w 37"/>
              <a:gd name="T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6" name="Freeform 159"/>
          <p:cNvSpPr/>
          <p:nvPr/>
        </p:nvSpPr>
        <p:spPr bwMode="auto">
          <a:xfrm>
            <a:off x="10528300" y="4047067"/>
            <a:ext cx="114300" cy="107951"/>
          </a:xfrm>
          <a:custGeom>
            <a:avLst/>
            <a:gdLst>
              <a:gd name="T0" fmla="*/ 17 w 38"/>
              <a:gd name="T1" fmla="*/ 0 h 36"/>
              <a:gd name="T2" fmla="*/ 3 w 38"/>
              <a:gd name="T3" fmla="*/ 5 h 36"/>
              <a:gd name="T4" fmla="*/ 0 w 38"/>
              <a:gd name="T5" fmla="*/ 5 h 36"/>
              <a:gd name="T6" fmla="*/ 0 w 38"/>
              <a:gd name="T7" fmla="*/ 21 h 36"/>
              <a:gd name="T8" fmla="*/ 22 w 38"/>
              <a:gd name="T9" fmla="*/ 36 h 36"/>
              <a:gd name="T10" fmla="*/ 38 w 38"/>
              <a:gd name="T11" fmla="*/ 21 h 36"/>
              <a:gd name="T12" fmla="*/ 17 w 38"/>
              <a:gd name="T1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7" name="Freeform 160"/>
          <p:cNvSpPr/>
          <p:nvPr/>
        </p:nvSpPr>
        <p:spPr bwMode="auto">
          <a:xfrm>
            <a:off x="10519833" y="3920067"/>
            <a:ext cx="124884" cy="127000"/>
          </a:xfrm>
          <a:custGeom>
            <a:avLst/>
            <a:gdLst>
              <a:gd name="T0" fmla="*/ 42 w 42"/>
              <a:gd name="T1" fmla="*/ 31 h 42"/>
              <a:gd name="T2" fmla="*/ 12 w 42"/>
              <a:gd name="T3" fmla="*/ 0 h 42"/>
              <a:gd name="T4" fmla="*/ 0 w 42"/>
              <a:gd name="T5" fmla="*/ 2 h 42"/>
              <a:gd name="T6" fmla="*/ 40 w 42"/>
              <a:gd name="T7" fmla="*/ 42 h 42"/>
              <a:gd name="T8" fmla="*/ 42 w 42"/>
              <a:gd name="T9" fmla="*/ 31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8" name="Freeform 161"/>
          <p:cNvSpPr/>
          <p:nvPr/>
        </p:nvSpPr>
        <p:spPr bwMode="auto">
          <a:xfrm>
            <a:off x="10805584" y="3953933"/>
            <a:ext cx="86783" cy="298451"/>
          </a:xfrm>
          <a:custGeom>
            <a:avLst/>
            <a:gdLst>
              <a:gd name="T0" fmla="*/ 9 w 29"/>
              <a:gd name="T1" fmla="*/ 47 h 99"/>
              <a:gd name="T2" fmla="*/ 0 w 29"/>
              <a:gd name="T3" fmla="*/ 86 h 99"/>
              <a:gd name="T4" fmla="*/ 13 w 29"/>
              <a:gd name="T5" fmla="*/ 99 h 99"/>
              <a:gd name="T6" fmla="*/ 29 w 29"/>
              <a:gd name="T7" fmla="*/ 47 h 99"/>
              <a:gd name="T8" fmla="*/ 18 w 29"/>
              <a:gd name="T9" fmla="*/ 0 h 99"/>
              <a:gd name="T10" fmla="*/ 5 w 29"/>
              <a:gd name="T11" fmla="*/ 13 h 99"/>
              <a:gd name="T12" fmla="*/ 9 w 29"/>
              <a:gd name="T13" fmla="*/ 47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49" name="Freeform 162"/>
          <p:cNvSpPr/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33 w 37"/>
              <a:gd name="T1" fmla="*/ 37 h 37"/>
              <a:gd name="T2" fmla="*/ 37 w 37"/>
              <a:gd name="T3" fmla="*/ 36 h 37"/>
              <a:gd name="T4" fmla="*/ 0 w 37"/>
              <a:gd name="T5" fmla="*/ 0 h 37"/>
              <a:gd name="T6" fmla="*/ 33 w 37"/>
              <a:gd name="T7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0" name="Freeform 163"/>
          <p:cNvSpPr/>
          <p:nvPr/>
        </p:nvSpPr>
        <p:spPr bwMode="auto">
          <a:xfrm>
            <a:off x="10701867" y="4066117"/>
            <a:ext cx="46567" cy="88900"/>
          </a:xfrm>
          <a:custGeom>
            <a:avLst/>
            <a:gdLst>
              <a:gd name="T0" fmla="*/ 15 w 15"/>
              <a:gd name="T1" fmla="*/ 0 h 30"/>
              <a:gd name="T2" fmla="*/ 0 w 15"/>
              <a:gd name="T3" fmla="*/ 15 h 30"/>
              <a:gd name="T4" fmla="*/ 15 w 15"/>
              <a:gd name="T5" fmla="*/ 30 h 30"/>
              <a:gd name="T6" fmla="*/ 14 w 15"/>
              <a:gd name="T7" fmla="*/ 10 h 30"/>
              <a:gd name="T8" fmla="*/ 15 w 15"/>
              <a:gd name="T9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1" name="Freeform 164"/>
          <p:cNvSpPr/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45 w 45"/>
              <a:gd name="T1" fmla="*/ 2 h 48"/>
              <a:gd name="T2" fmla="*/ 34 w 45"/>
              <a:gd name="T3" fmla="*/ 0 h 48"/>
              <a:gd name="T4" fmla="*/ 0 w 45"/>
              <a:gd name="T5" fmla="*/ 48 h 48"/>
              <a:gd name="T6" fmla="*/ 45 w 45"/>
              <a:gd name="T7" fmla="*/ 2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2" name="Freeform 165"/>
          <p:cNvSpPr/>
          <p:nvPr/>
        </p:nvSpPr>
        <p:spPr bwMode="auto">
          <a:xfrm>
            <a:off x="10390717" y="3826933"/>
            <a:ext cx="565149" cy="567267"/>
          </a:xfrm>
          <a:custGeom>
            <a:avLst/>
            <a:gdLst>
              <a:gd name="T0" fmla="*/ 267 w 267"/>
              <a:gd name="T1" fmla="*/ 259 h 268"/>
              <a:gd name="T2" fmla="*/ 140 w 267"/>
              <a:gd name="T3" fmla="*/ 134 h 268"/>
              <a:gd name="T4" fmla="*/ 267 w 267"/>
              <a:gd name="T5" fmla="*/ 7 h 268"/>
              <a:gd name="T6" fmla="*/ 267 w 267"/>
              <a:gd name="T7" fmla="*/ 7 h 268"/>
              <a:gd name="T8" fmla="*/ 262 w 267"/>
              <a:gd name="T9" fmla="*/ 3 h 268"/>
              <a:gd name="T10" fmla="*/ 260 w 267"/>
              <a:gd name="T11" fmla="*/ 0 h 268"/>
              <a:gd name="T12" fmla="*/ 133 w 267"/>
              <a:gd name="T13" fmla="*/ 127 h 268"/>
              <a:gd name="T14" fmla="*/ 7 w 267"/>
              <a:gd name="T15" fmla="*/ 0 h 268"/>
              <a:gd name="T16" fmla="*/ 4 w 267"/>
              <a:gd name="T17" fmla="*/ 3 h 268"/>
              <a:gd name="T18" fmla="*/ 0 w 267"/>
              <a:gd name="T19" fmla="*/ 7 h 268"/>
              <a:gd name="T20" fmla="*/ 0 w 267"/>
              <a:gd name="T21" fmla="*/ 7 h 268"/>
              <a:gd name="T22" fmla="*/ 126 w 267"/>
              <a:gd name="T23" fmla="*/ 134 h 268"/>
              <a:gd name="T24" fmla="*/ 0 w 267"/>
              <a:gd name="T25" fmla="*/ 259 h 268"/>
              <a:gd name="T26" fmla="*/ 0 w 267"/>
              <a:gd name="T27" fmla="*/ 259 h 268"/>
              <a:gd name="T28" fmla="*/ 4 w 267"/>
              <a:gd name="T29" fmla="*/ 263 h 268"/>
              <a:gd name="T30" fmla="*/ 7 w 267"/>
              <a:gd name="T31" fmla="*/ 268 h 268"/>
              <a:gd name="T32" fmla="*/ 133 w 267"/>
              <a:gd name="T33" fmla="*/ 141 h 268"/>
              <a:gd name="T34" fmla="*/ 260 w 267"/>
              <a:gd name="T35" fmla="*/ 268 h 268"/>
              <a:gd name="T36" fmla="*/ 262 w 267"/>
              <a:gd name="T37" fmla="*/ 263 h 268"/>
              <a:gd name="T38" fmla="*/ 267 w 267"/>
              <a:gd name="T39" fmla="*/ 259 h 268"/>
              <a:gd name="T40" fmla="*/ 267 w 267"/>
              <a:gd name="T41" fmla="*/ 259 h 2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3" name="Freeform 166"/>
          <p:cNvSpPr/>
          <p:nvPr/>
        </p:nvSpPr>
        <p:spPr bwMode="auto">
          <a:xfrm>
            <a:off x="10593917" y="3746500"/>
            <a:ext cx="25400" cy="48684"/>
          </a:xfrm>
          <a:custGeom>
            <a:avLst/>
            <a:gdLst>
              <a:gd name="T0" fmla="*/ 2 w 8"/>
              <a:gd name="T1" fmla="*/ 3 h 16"/>
              <a:gd name="T2" fmla="*/ 5 w 8"/>
              <a:gd name="T3" fmla="*/ 8 h 16"/>
              <a:gd name="T4" fmla="*/ 2 w 8"/>
              <a:gd name="T5" fmla="*/ 13 h 16"/>
              <a:gd name="T6" fmla="*/ 0 w 8"/>
              <a:gd name="T7" fmla="*/ 13 h 16"/>
              <a:gd name="T8" fmla="*/ 0 w 8"/>
              <a:gd name="T9" fmla="*/ 16 h 16"/>
              <a:gd name="T10" fmla="*/ 2 w 8"/>
              <a:gd name="T11" fmla="*/ 16 h 16"/>
              <a:gd name="T12" fmla="*/ 8 w 8"/>
              <a:gd name="T13" fmla="*/ 7 h 16"/>
              <a:gd name="T14" fmla="*/ 2 w 8"/>
              <a:gd name="T15" fmla="*/ 0 h 16"/>
              <a:gd name="T16" fmla="*/ 0 w 8"/>
              <a:gd name="T17" fmla="*/ 0 h 16"/>
              <a:gd name="T18" fmla="*/ 0 w 8"/>
              <a:gd name="T19" fmla="*/ 3 h 16"/>
              <a:gd name="T20" fmla="*/ 2 w 8"/>
              <a:gd name="T21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4" name="Freeform 167"/>
          <p:cNvSpPr/>
          <p:nvPr/>
        </p:nvSpPr>
        <p:spPr bwMode="auto">
          <a:xfrm>
            <a:off x="10581217" y="3746500"/>
            <a:ext cx="10583" cy="48684"/>
          </a:xfrm>
          <a:custGeom>
            <a:avLst/>
            <a:gdLst>
              <a:gd name="T0" fmla="*/ 5 w 5"/>
              <a:gd name="T1" fmla="*/ 18 h 23"/>
              <a:gd name="T2" fmla="*/ 5 w 5"/>
              <a:gd name="T3" fmla="*/ 18 h 23"/>
              <a:gd name="T4" fmla="*/ 5 w 5"/>
              <a:gd name="T5" fmla="*/ 4 h 23"/>
              <a:gd name="T6" fmla="*/ 5 w 5"/>
              <a:gd name="T7" fmla="*/ 4 h 23"/>
              <a:gd name="T8" fmla="*/ 5 w 5"/>
              <a:gd name="T9" fmla="*/ 0 h 23"/>
              <a:gd name="T10" fmla="*/ 0 w 5"/>
              <a:gd name="T11" fmla="*/ 0 h 23"/>
              <a:gd name="T12" fmla="*/ 0 w 5"/>
              <a:gd name="T13" fmla="*/ 23 h 23"/>
              <a:gd name="T14" fmla="*/ 5 w 5"/>
              <a:gd name="T15" fmla="*/ 23 h 23"/>
              <a:gd name="T16" fmla="*/ 5 w 5"/>
              <a:gd name="T17" fmla="*/ 1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5" name="Freeform 168"/>
          <p:cNvSpPr/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3 w 6"/>
              <a:gd name="T1" fmla="*/ 9 h 17"/>
              <a:gd name="T2" fmla="*/ 0 w 6"/>
              <a:gd name="T3" fmla="*/ 14 h 17"/>
              <a:gd name="T4" fmla="*/ 0 w 6"/>
              <a:gd name="T5" fmla="*/ 17 h 17"/>
              <a:gd name="T6" fmla="*/ 6 w 6"/>
              <a:gd name="T7" fmla="*/ 9 h 17"/>
              <a:gd name="T8" fmla="*/ 0 w 6"/>
              <a:gd name="T9" fmla="*/ 0 h 17"/>
              <a:gd name="T10" fmla="*/ 0 w 6"/>
              <a:gd name="T11" fmla="*/ 3 h 17"/>
              <a:gd name="T12" fmla="*/ 3 w 6"/>
              <a:gd name="T13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6" name="Freeform 169"/>
          <p:cNvSpPr/>
          <p:nvPr/>
        </p:nvSpPr>
        <p:spPr bwMode="auto">
          <a:xfrm>
            <a:off x="10621433" y="3742267"/>
            <a:ext cx="16933" cy="52917"/>
          </a:xfrm>
          <a:custGeom>
            <a:avLst/>
            <a:gdLst>
              <a:gd name="T0" fmla="*/ 3 w 6"/>
              <a:gd name="T1" fmla="*/ 9 h 17"/>
              <a:gd name="T2" fmla="*/ 6 w 6"/>
              <a:gd name="T3" fmla="*/ 3 h 17"/>
              <a:gd name="T4" fmla="*/ 6 w 6"/>
              <a:gd name="T5" fmla="*/ 0 h 17"/>
              <a:gd name="T6" fmla="*/ 0 w 6"/>
              <a:gd name="T7" fmla="*/ 9 h 17"/>
              <a:gd name="T8" fmla="*/ 6 w 6"/>
              <a:gd name="T9" fmla="*/ 17 h 17"/>
              <a:gd name="T10" fmla="*/ 6 w 6"/>
              <a:gd name="T11" fmla="*/ 14 h 17"/>
              <a:gd name="T12" fmla="*/ 3 w 6"/>
              <a:gd name="T13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7" name="Freeform 170"/>
          <p:cNvSpPr/>
          <p:nvPr/>
        </p:nvSpPr>
        <p:spPr bwMode="auto">
          <a:xfrm>
            <a:off x="10665884" y="3746500"/>
            <a:ext cx="33867" cy="48684"/>
          </a:xfrm>
          <a:custGeom>
            <a:avLst/>
            <a:gdLst>
              <a:gd name="T0" fmla="*/ 16 w 16"/>
              <a:gd name="T1" fmla="*/ 0 h 23"/>
              <a:gd name="T2" fmla="*/ 13 w 16"/>
              <a:gd name="T3" fmla="*/ 0 h 23"/>
              <a:gd name="T4" fmla="*/ 13 w 16"/>
              <a:gd name="T5" fmla="*/ 16 h 23"/>
              <a:gd name="T6" fmla="*/ 13 w 16"/>
              <a:gd name="T7" fmla="*/ 16 h 23"/>
              <a:gd name="T8" fmla="*/ 5 w 16"/>
              <a:gd name="T9" fmla="*/ 0 h 23"/>
              <a:gd name="T10" fmla="*/ 0 w 16"/>
              <a:gd name="T11" fmla="*/ 0 h 23"/>
              <a:gd name="T12" fmla="*/ 0 w 16"/>
              <a:gd name="T13" fmla="*/ 23 h 23"/>
              <a:gd name="T14" fmla="*/ 5 w 16"/>
              <a:gd name="T15" fmla="*/ 23 h 23"/>
              <a:gd name="T16" fmla="*/ 5 w 16"/>
              <a:gd name="T17" fmla="*/ 6 h 23"/>
              <a:gd name="T18" fmla="*/ 5 w 16"/>
              <a:gd name="T19" fmla="*/ 6 h 23"/>
              <a:gd name="T20" fmla="*/ 13 w 16"/>
              <a:gd name="T21" fmla="*/ 23 h 23"/>
              <a:gd name="T22" fmla="*/ 16 w 16"/>
              <a:gd name="T23" fmla="*/ 23 h 23"/>
              <a:gd name="T24" fmla="*/ 16 w 16"/>
              <a:gd name="T25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8" name="Freeform 171"/>
          <p:cNvSpPr/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5 h 6"/>
              <a:gd name="T2" fmla="*/ 0 w 3"/>
              <a:gd name="T3" fmla="*/ 6 h 6"/>
              <a:gd name="T4" fmla="*/ 3 w 3"/>
              <a:gd name="T5" fmla="*/ 2 h 6"/>
              <a:gd name="T6" fmla="*/ 3 w 3"/>
              <a:gd name="T7" fmla="*/ 0 h 6"/>
              <a:gd name="T8" fmla="*/ 0 w 3"/>
              <a:gd name="T9" fmla="*/ 0 h 6"/>
              <a:gd name="T10" fmla="*/ 0 w 3"/>
              <a:gd name="T11" fmla="*/ 3 h 6"/>
              <a:gd name="T12" fmla="*/ 2 w 3"/>
              <a:gd name="T13" fmla="*/ 3 h 6"/>
              <a:gd name="T14" fmla="*/ 0 w 3"/>
              <a:gd name="T1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59" name="Freeform 172"/>
          <p:cNvSpPr/>
          <p:nvPr/>
        </p:nvSpPr>
        <p:spPr bwMode="auto">
          <a:xfrm>
            <a:off x="10729384" y="3746500"/>
            <a:ext cx="33867" cy="48684"/>
          </a:xfrm>
          <a:custGeom>
            <a:avLst/>
            <a:gdLst>
              <a:gd name="T0" fmla="*/ 6 w 16"/>
              <a:gd name="T1" fmla="*/ 23 h 23"/>
              <a:gd name="T2" fmla="*/ 10 w 16"/>
              <a:gd name="T3" fmla="*/ 23 h 23"/>
              <a:gd name="T4" fmla="*/ 10 w 16"/>
              <a:gd name="T5" fmla="*/ 4 h 23"/>
              <a:gd name="T6" fmla="*/ 16 w 16"/>
              <a:gd name="T7" fmla="*/ 4 h 23"/>
              <a:gd name="T8" fmla="*/ 16 w 16"/>
              <a:gd name="T9" fmla="*/ 0 h 23"/>
              <a:gd name="T10" fmla="*/ 0 w 16"/>
              <a:gd name="T11" fmla="*/ 0 h 23"/>
              <a:gd name="T12" fmla="*/ 0 w 16"/>
              <a:gd name="T13" fmla="*/ 4 h 23"/>
              <a:gd name="T14" fmla="*/ 6 w 16"/>
              <a:gd name="T15" fmla="*/ 4 h 23"/>
              <a:gd name="T16" fmla="*/ 6 w 16"/>
              <a:gd name="T17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0" name="Freeform 173"/>
          <p:cNvSpPr/>
          <p:nvPr/>
        </p:nvSpPr>
        <p:spPr bwMode="auto">
          <a:xfrm>
            <a:off x="10492317" y="3824817"/>
            <a:ext cx="31749" cy="48683"/>
          </a:xfrm>
          <a:custGeom>
            <a:avLst/>
            <a:gdLst>
              <a:gd name="T0" fmla="*/ 0 w 15"/>
              <a:gd name="T1" fmla="*/ 4 h 23"/>
              <a:gd name="T2" fmla="*/ 6 w 15"/>
              <a:gd name="T3" fmla="*/ 4 h 23"/>
              <a:gd name="T4" fmla="*/ 6 w 15"/>
              <a:gd name="T5" fmla="*/ 23 h 23"/>
              <a:gd name="T6" fmla="*/ 10 w 15"/>
              <a:gd name="T7" fmla="*/ 23 h 23"/>
              <a:gd name="T8" fmla="*/ 10 w 15"/>
              <a:gd name="T9" fmla="*/ 4 h 23"/>
              <a:gd name="T10" fmla="*/ 15 w 15"/>
              <a:gd name="T11" fmla="*/ 4 h 23"/>
              <a:gd name="T12" fmla="*/ 15 w 15"/>
              <a:gd name="T13" fmla="*/ 0 h 23"/>
              <a:gd name="T14" fmla="*/ 0 w 15"/>
              <a:gd name="T15" fmla="*/ 0 h 23"/>
              <a:gd name="T16" fmla="*/ 0 w 15"/>
              <a:gd name="T17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1" name="Freeform 174"/>
          <p:cNvSpPr/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10 w 11"/>
              <a:gd name="T1" fmla="*/ 12 h 16"/>
              <a:gd name="T2" fmla="*/ 9 w 11"/>
              <a:gd name="T3" fmla="*/ 9 h 16"/>
              <a:gd name="T4" fmla="*/ 11 w 11"/>
              <a:gd name="T5" fmla="*/ 5 h 16"/>
              <a:gd name="T6" fmla="*/ 6 w 11"/>
              <a:gd name="T7" fmla="*/ 0 h 16"/>
              <a:gd name="T8" fmla="*/ 0 w 11"/>
              <a:gd name="T9" fmla="*/ 0 h 16"/>
              <a:gd name="T10" fmla="*/ 0 w 11"/>
              <a:gd name="T11" fmla="*/ 16 h 16"/>
              <a:gd name="T12" fmla="*/ 2 w 11"/>
              <a:gd name="T13" fmla="*/ 16 h 16"/>
              <a:gd name="T14" fmla="*/ 2 w 11"/>
              <a:gd name="T15" fmla="*/ 10 h 16"/>
              <a:gd name="T16" fmla="*/ 2 w 11"/>
              <a:gd name="T17" fmla="*/ 10 h 16"/>
              <a:gd name="T18" fmla="*/ 2 w 11"/>
              <a:gd name="T19" fmla="*/ 7 h 16"/>
              <a:gd name="T20" fmla="*/ 2 w 11"/>
              <a:gd name="T21" fmla="*/ 7 h 16"/>
              <a:gd name="T22" fmla="*/ 2 w 11"/>
              <a:gd name="T23" fmla="*/ 3 h 16"/>
              <a:gd name="T24" fmla="*/ 6 w 11"/>
              <a:gd name="T25" fmla="*/ 3 h 16"/>
              <a:gd name="T26" fmla="*/ 8 w 11"/>
              <a:gd name="T27" fmla="*/ 5 h 16"/>
              <a:gd name="T28" fmla="*/ 6 w 11"/>
              <a:gd name="T29" fmla="*/ 7 h 16"/>
              <a:gd name="T30" fmla="*/ 3 w 11"/>
              <a:gd name="T31" fmla="*/ 7 h 16"/>
              <a:gd name="T32" fmla="*/ 3 w 11"/>
              <a:gd name="T33" fmla="*/ 10 h 16"/>
              <a:gd name="T34" fmla="*/ 5 w 11"/>
              <a:gd name="T35" fmla="*/ 10 h 16"/>
              <a:gd name="T36" fmla="*/ 7 w 11"/>
              <a:gd name="T37" fmla="*/ 13 h 16"/>
              <a:gd name="T38" fmla="*/ 8 w 11"/>
              <a:gd name="T39" fmla="*/ 16 h 16"/>
              <a:gd name="T40" fmla="*/ 11 w 11"/>
              <a:gd name="T41" fmla="*/ 16 h 16"/>
              <a:gd name="T42" fmla="*/ 11 w 11"/>
              <a:gd name="T43" fmla="*/ 16 h 16"/>
              <a:gd name="T44" fmla="*/ 10 w 11"/>
              <a:gd name="T4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2" name="Freeform 175"/>
          <p:cNvSpPr/>
          <p:nvPr/>
        </p:nvSpPr>
        <p:spPr bwMode="auto">
          <a:xfrm>
            <a:off x="10570633" y="3824817"/>
            <a:ext cx="31751" cy="48683"/>
          </a:xfrm>
          <a:custGeom>
            <a:avLst/>
            <a:gdLst>
              <a:gd name="T0" fmla="*/ 8 w 11"/>
              <a:gd name="T1" fmla="*/ 11 h 16"/>
              <a:gd name="T2" fmla="*/ 5 w 11"/>
              <a:gd name="T3" fmla="*/ 14 h 16"/>
              <a:gd name="T4" fmla="*/ 3 w 11"/>
              <a:gd name="T5" fmla="*/ 11 h 16"/>
              <a:gd name="T6" fmla="*/ 3 w 11"/>
              <a:gd name="T7" fmla="*/ 0 h 16"/>
              <a:gd name="T8" fmla="*/ 0 w 11"/>
              <a:gd name="T9" fmla="*/ 0 h 16"/>
              <a:gd name="T10" fmla="*/ 0 w 11"/>
              <a:gd name="T11" fmla="*/ 11 h 16"/>
              <a:gd name="T12" fmla="*/ 1 w 11"/>
              <a:gd name="T13" fmla="*/ 15 h 16"/>
              <a:gd name="T14" fmla="*/ 5 w 11"/>
              <a:gd name="T15" fmla="*/ 16 h 16"/>
              <a:gd name="T16" fmla="*/ 11 w 11"/>
              <a:gd name="T17" fmla="*/ 11 h 16"/>
              <a:gd name="T18" fmla="*/ 11 w 11"/>
              <a:gd name="T19" fmla="*/ 0 h 16"/>
              <a:gd name="T20" fmla="*/ 8 w 11"/>
              <a:gd name="T21" fmla="*/ 0 h 16"/>
              <a:gd name="T22" fmla="*/ 8 w 11"/>
              <a:gd name="T23" fmla="*/ 11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3" name="Freeform 176"/>
          <p:cNvSpPr/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8 w 11"/>
              <a:gd name="T1" fmla="*/ 7 h 16"/>
              <a:gd name="T2" fmla="*/ 4 w 11"/>
              <a:gd name="T3" fmla="*/ 6 h 16"/>
              <a:gd name="T4" fmla="*/ 3 w 11"/>
              <a:gd name="T5" fmla="*/ 5 h 16"/>
              <a:gd name="T6" fmla="*/ 5 w 11"/>
              <a:gd name="T7" fmla="*/ 3 h 16"/>
              <a:gd name="T8" fmla="*/ 8 w 11"/>
              <a:gd name="T9" fmla="*/ 5 h 16"/>
              <a:gd name="T10" fmla="*/ 11 w 11"/>
              <a:gd name="T11" fmla="*/ 5 h 16"/>
              <a:gd name="T12" fmla="*/ 5 w 11"/>
              <a:gd name="T13" fmla="*/ 0 h 16"/>
              <a:gd name="T14" fmla="*/ 0 w 11"/>
              <a:gd name="T15" fmla="*/ 5 h 16"/>
              <a:gd name="T16" fmla="*/ 5 w 11"/>
              <a:gd name="T17" fmla="*/ 9 h 16"/>
              <a:gd name="T18" fmla="*/ 6 w 11"/>
              <a:gd name="T19" fmla="*/ 10 h 16"/>
              <a:gd name="T20" fmla="*/ 8 w 11"/>
              <a:gd name="T21" fmla="*/ 12 h 16"/>
              <a:gd name="T22" fmla="*/ 6 w 11"/>
              <a:gd name="T23" fmla="*/ 14 h 16"/>
              <a:gd name="T24" fmla="*/ 3 w 11"/>
              <a:gd name="T25" fmla="*/ 11 h 16"/>
              <a:gd name="T26" fmla="*/ 0 w 11"/>
              <a:gd name="T27" fmla="*/ 11 h 16"/>
              <a:gd name="T28" fmla="*/ 6 w 11"/>
              <a:gd name="T29" fmla="*/ 16 h 16"/>
              <a:gd name="T30" fmla="*/ 11 w 11"/>
              <a:gd name="T31" fmla="*/ 11 h 16"/>
              <a:gd name="T32" fmla="*/ 8 w 11"/>
              <a:gd name="T33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4" name="Freeform 177"/>
          <p:cNvSpPr/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4 h 23"/>
              <a:gd name="T2" fmla="*/ 6 w 16"/>
              <a:gd name="T3" fmla="*/ 4 h 23"/>
              <a:gd name="T4" fmla="*/ 6 w 16"/>
              <a:gd name="T5" fmla="*/ 23 h 23"/>
              <a:gd name="T6" fmla="*/ 10 w 16"/>
              <a:gd name="T7" fmla="*/ 23 h 23"/>
              <a:gd name="T8" fmla="*/ 10 w 16"/>
              <a:gd name="T9" fmla="*/ 4 h 23"/>
              <a:gd name="T10" fmla="*/ 16 w 16"/>
              <a:gd name="T11" fmla="*/ 4 h 23"/>
              <a:gd name="T12" fmla="*/ 16 w 16"/>
              <a:gd name="T13" fmla="*/ 0 h 23"/>
              <a:gd name="T14" fmla="*/ 0 w 16"/>
              <a:gd name="T15" fmla="*/ 0 h 23"/>
              <a:gd name="T16" fmla="*/ 0 w 16"/>
              <a:gd name="T17" fmla="*/ 4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5" name="Freeform 178"/>
          <p:cNvSpPr/>
          <p:nvPr/>
        </p:nvSpPr>
        <p:spPr bwMode="auto">
          <a:xfrm>
            <a:off x="10720917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3 h 16"/>
              <a:gd name="T4" fmla="*/ 3 w 6"/>
              <a:gd name="T5" fmla="*/ 8 h 16"/>
              <a:gd name="T6" fmla="*/ 0 w 6"/>
              <a:gd name="T7" fmla="*/ 14 h 16"/>
              <a:gd name="T8" fmla="*/ 0 w 6"/>
              <a:gd name="T9" fmla="*/ 16 h 16"/>
              <a:gd name="T10" fmla="*/ 6 w 6"/>
              <a:gd name="T11" fmla="*/ 8 h 16"/>
              <a:gd name="T12" fmla="*/ 0 w 6"/>
              <a:gd name="T13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6" name="Freeform 179"/>
          <p:cNvSpPr/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2 w 6"/>
              <a:gd name="T1" fmla="*/ 8 h 16"/>
              <a:gd name="T2" fmla="*/ 6 w 6"/>
              <a:gd name="T3" fmla="*/ 3 h 16"/>
              <a:gd name="T4" fmla="*/ 6 w 6"/>
              <a:gd name="T5" fmla="*/ 0 h 16"/>
              <a:gd name="T6" fmla="*/ 0 w 6"/>
              <a:gd name="T7" fmla="*/ 8 h 16"/>
              <a:gd name="T8" fmla="*/ 6 w 6"/>
              <a:gd name="T9" fmla="*/ 16 h 16"/>
              <a:gd name="T10" fmla="*/ 6 w 6"/>
              <a:gd name="T11" fmla="*/ 14 h 16"/>
              <a:gd name="T12" fmla="*/ 2 w 6"/>
              <a:gd name="T13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7" name="Freeform 180"/>
          <p:cNvSpPr/>
          <p:nvPr/>
        </p:nvSpPr>
        <p:spPr bwMode="auto">
          <a:xfrm>
            <a:off x="10742084" y="3824817"/>
            <a:ext cx="35983" cy="48683"/>
          </a:xfrm>
          <a:custGeom>
            <a:avLst/>
            <a:gdLst>
              <a:gd name="T0" fmla="*/ 8 w 17"/>
              <a:gd name="T1" fmla="*/ 17 h 23"/>
              <a:gd name="T2" fmla="*/ 8 w 17"/>
              <a:gd name="T3" fmla="*/ 17 h 23"/>
              <a:gd name="T4" fmla="*/ 4 w 17"/>
              <a:gd name="T5" fmla="*/ 0 h 23"/>
              <a:gd name="T6" fmla="*/ 0 w 17"/>
              <a:gd name="T7" fmla="*/ 0 h 23"/>
              <a:gd name="T8" fmla="*/ 5 w 17"/>
              <a:gd name="T9" fmla="*/ 23 h 23"/>
              <a:gd name="T10" fmla="*/ 10 w 17"/>
              <a:gd name="T11" fmla="*/ 23 h 23"/>
              <a:gd name="T12" fmla="*/ 17 w 17"/>
              <a:gd name="T13" fmla="*/ 0 h 23"/>
              <a:gd name="T14" fmla="*/ 13 w 17"/>
              <a:gd name="T15" fmla="*/ 0 h 23"/>
              <a:gd name="T16" fmla="*/ 8 w 17"/>
              <a:gd name="T17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8" name="Freeform 181"/>
          <p:cNvSpPr/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5 w 16"/>
              <a:gd name="T1" fmla="*/ 13 h 23"/>
              <a:gd name="T2" fmla="*/ 14 w 16"/>
              <a:gd name="T3" fmla="*/ 13 h 23"/>
              <a:gd name="T4" fmla="*/ 14 w 16"/>
              <a:gd name="T5" fmla="*/ 8 h 23"/>
              <a:gd name="T6" fmla="*/ 5 w 16"/>
              <a:gd name="T7" fmla="*/ 8 h 23"/>
              <a:gd name="T8" fmla="*/ 5 w 16"/>
              <a:gd name="T9" fmla="*/ 4 h 23"/>
              <a:gd name="T10" fmla="*/ 14 w 16"/>
              <a:gd name="T11" fmla="*/ 4 h 23"/>
              <a:gd name="T12" fmla="*/ 14 w 16"/>
              <a:gd name="T13" fmla="*/ 0 h 23"/>
              <a:gd name="T14" fmla="*/ 0 w 16"/>
              <a:gd name="T15" fmla="*/ 0 h 23"/>
              <a:gd name="T16" fmla="*/ 0 w 16"/>
              <a:gd name="T17" fmla="*/ 23 h 23"/>
              <a:gd name="T18" fmla="*/ 16 w 16"/>
              <a:gd name="T19" fmla="*/ 23 h 23"/>
              <a:gd name="T20" fmla="*/ 16 w 16"/>
              <a:gd name="T21" fmla="*/ 18 h 23"/>
              <a:gd name="T22" fmla="*/ 5 w 16"/>
              <a:gd name="T23" fmla="*/ 18 h 23"/>
              <a:gd name="T24" fmla="*/ 5 w 16"/>
              <a:gd name="T25" fmla="*/ 1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69" name="Freeform 182"/>
          <p:cNvSpPr/>
          <p:nvPr/>
        </p:nvSpPr>
        <p:spPr bwMode="auto">
          <a:xfrm>
            <a:off x="10820400" y="3824817"/>
            <a:ext cx="31751" cy="48683"/>
          </a:xfrm>
          <a:custGeom>
            <a:avLst/>
            <a:gdLst>
              <a:gd name="T0" fmla="*/ 11 w 11"/>
              <a:gd name="T1" fmla="*/ 12 h 16"/>
              <a:gd name="T2" fmla="*/ 9 w 11"/>
              <a:gd name="T3" fmla="*/ 9 h 16"/>
              <a:gd name="T4" fmla="*/ 11 w 11"/>
              <a:gd name="T5" fmla="*/ 5 h 16"/>
              <a:gd name="T6" fmla="*/ 7 w 11"/>
              <a:gd name="T7" fmla="*/ 0 h 16"/>
              <a:gd name="T8" fmla="*/ 0 w 11"/>
              <a:gd name="T9" fmla="*/ 0 h 16"/>
              <a:gd name="T10" fmla="*/ 0 w 11"/>
              <a:gd name="T11" fmla="*/ 16 h 16"/>
              <a:gd name="T12" fmla="*/ 3 w 11"/>
              <a:gd name="T13" fmla="*/ 16 h 16"/>
              <a:gd name="T14" fmla="*/ 3 w 11"/>
              <a:gd name="T15" fmla="*/ 10 h 16"/>
              <a:gd name="T16" fmla="*/ 3 w 11"/>
              <a:gd name="T17" fmla="*/ 10 h 16"/>
              <a:gd name="T18" fmla="*/ 3 w 11"/>
              <a:gd name="T19" fmla="*/ 7 h 16"/>
              <a:gd name="T20" fmla="*/ 3 w 11"/>
              <a:gd name="T21" fmla="*/ 7 h 16"/>
              <a:gd name="T22" fmla="*/ 3 w 11"/>
              <a:gd name="T23" fmla="*/ 3 h 16"/>
              <a:gd name="T24" fmla="*/ 6 w 11"/>
              <a:gd name="T25" fmla="*/ 3 h 16"/>
              <a:gd name="T26" fmla="*/ 8 w 11"/>
              <a:gd name="T27" fmla="*/ 5 h 16"/>
              <a:gd name="T28" fmla="*/ 6 w 11"/>
              <a:gd name="T29" fmla="*/ 7 h 16"/>
              <a:gd name="T30" fmla="*/ 4 w 11"/>
              <a:gd name="T31" fmla="*/ 7 h 16"/>
              <a:gd name="T32" fmla="*/ 4 w 11"/>
              <a:gd name="T33" fmla="*/ 10 h 16"/>
              <a:gd name="T34" fmla="*/ 6 w 11"/>
              <a:gd name="T35" fmla="*/ 10 h 16"/>
              <a:gd name="T36" fmla="*/ 8 w 11"/>
              <a:gd name="T37" fmla="*/ 13 h 16"/>
              <a:gd name="T38" fmla="*/ 8 w 11"/>
              <a:gd name="T39" fmla="*/ 16 h 16"/>
              <a:gd name="T40" fmla="*/ 11 w 11"/>
              <a:gd name="T41" fmla="*/ 16 h 16"/>
              <a:gd name="T42" fmla="*/ 11 w 11"/>
              <a:gd name="T43" fmla="*/ 16 h 16"/>
              <a:gd name="T44" fmla="*/ 11 w 11"/>
              <a:gd name="T45" fmla="*/ 1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0" name="Freeform 183"/>
          <p:cNvSpPr/>
          <p:nvPr/>
        </p:nvSpPr>
        <p:spPr bwMode="auto">
          <a:xfrm>
            <a:off x="1016000" y="4667251"/>
            <a:ext cx="620184" cy="527049"/>
          </a:xfrm>
          <a:custGeom>
            <a:avLst/>
            <a:gdLst>
              <a:gd name="T0" fmla="*/ 158 w 206"/>
              <a:gd name="T1" fmla="*/ 158 h 175"/>
              <a:gd name="T2" fmla="*/ 48 w 206"/>
              <a:gd name="T3" fmla="*/ 158 h 175"/>
              <a:gd name="T4" fmla="*/ 18 w 206"/>
              <a:gd name="T5" fmla="*/ 0 h 175"/>
              <a:gd name="T6" fmla="*/ 0 w 206"/>
              <a:gd name="T7" fmla="*/ 0 h 175"/>
              <a:gd name="T8" fmla="*/ 34 w 206"/>
              <a:gd name="T9" fmla="*/ 175 h 175"/>
              <a:gd name="T10" fmla="*/ 172 w 206"/>
              <a:gd name="T11" fmla="*/ 175 h 175"/>
              <a:gd name="T12" fmla="*/ 206 w 206"/>
              <a:gd name="T13" fmla="*/ 0 h 175"/>
              <a:gd name="T14" fmla="*/ 188 w 206"/>
              <a:gd name="T15" fmla="*/ 0 h 175"/>
              <a:gd name="T16" fmla="*/ 158 w 206"/>
              <a:gd name="T17" fmla="*/ 158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1" name="Freeform 184"/>
          <p:cNvSpPr/>
          <p:nvPr/>
        </p:nvSpPr>
        <p:spPr bwMode="auto">
          <a:xfrm>
            <a:off x="1348317" y="4709584"/>
            <a:ext cx="103716" cy="243416"/>
          </a:xfrm>
          <a:custGeom>
            <a:avLst/>
            <a:gdLst>
              <a:gd name="T0" fmla="*/ 3 w 35"/>
              <a:gd name="T1" fmla="*/ 55 h 81"/>
              <a:gd name="T2" fmla="*/ 3 w 35"/>
              <a:gd name="T3" fmla="*/ 81 h 81"/>
              <a:gd name="T4" fmla="*/ 15 w 35"/>
              <a:gd name="T5" fmla="*/ 58 h 81"/>
              <a:gd name="T6" fmla="*/ 26 w 35"/>
              <a:gd name="T7" fmla="*/ 12 h 81"/>
              <a:gd name="T8" fmla="*/ 34 w 35"/>
              <a:gd name="T9" fmla="*/ 9 h 81"/>
              <a:gd name="T10" fmla="*/ 35 w 35"/>
              <a:gd name="T11" fmla="*/ 6 h 81"/>
              <a:gd name="T12" fmla="*/ 9 w 35"/>
              <a:gd name="T13" fmla="*/ 0 h 81"/>
              <a:gd name="T14" fmla="*/ 8 w 35"/>
              <a:gd name="T15" fmla="*/ 3 h 81"/>
              <a:gd name="T16" fmla="*/ 14 w 35"/>
              <a:gd name="T17" fmla="*/ 9 h 81"/>
              <a:gd name="T18" fmla="*/ 3 w 35"/>
              <a:gd name="T19" fmla="*/ 55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2" name="Freeform 185"/>
          <p:cNvSpPr/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48 w 51"/>
              <a:gd name="T1" fmla="*/ 22 h 37"/>
              <a:gd name="T2" fmla="*/ 51 w 51"/>
              <a:gd name="T3" fmla="*/ 10 h 37"/>
              <a:gd name="T4" fmla="*/ 19 w 51"/>
              <a:gd name="T5" fmla="*/ 13 h 37"/>
              <a:gd name="T6" fmla="*/ 9 w 51"/>
              <a:gd name="T7" fmla="*/ 0 h 37"/>
              <a:gd name="T8" fmla="*/ 0 w 51"/>
              <a:gd name="T9" fmla="*/ 37 h 37"/>
              <a:gd name="T10" fmla="*/ 48 w 51"/>
              <a:gd name="T11" fmla="*/ 22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3" name="Freeform 186"/>
          <p:cNvSpPr/>
          <p:nvPr/>
        </p:nvSpPr>
        <p:spPr bwMode="auto">
          <a:xfrm>
            <a:off x="1284817" y="4743451"/>
            <a:ext cx="93133" cy="101600"/>
          </a:xfrm>
          <a:custGeom>
            <a:avLst/>
            <a:gdLst>
              <a:gd name="T0" fmla="*/ 35 w 44"/>
              <a:gd name="T1" fmla="*/ 48 h 48"/>
              <a:gd name="T2" fmla="*/ 44 w 44"/>
              <a:gd name="T3" fmla="*/ 10 h 48"/>
              <a:gd name="T4" fmla="*/ 30 w 44"/>
              <a:gd name="T5" fmla="*/ 17 h 48"/>
              <a:gd name="T6" fmla="*/ 3 w 44"/>
              <a:gd name="T7" fmla="*/ 0 h 48"/>
              <a:gd name="T8" fmla="*/ 0 w 44"/>
              <a:gd name="T9" fmla="*/ 12 h 48"/>
              <a:gd name="T10" fmla="*/ 35 w 44"/>
              <a:gd name="T11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4" name="Freeform 187"/>
          <p:cNvSpPr/>
          <p:nvPr/>
        </p:nvSpPr>
        <p:spPr bwMode="auto">
          <a:xfrm>
            <a:off x="1217084" y="4974167"/>
            <a:ext cx="52916" cy="25400"/>
          </a:xfrm>
          <a:custGeom>
            <a:avLst/>
            <a:gdLst>
              <a:gd name="T0" fmla="*/ 1 w 17"/>
              <a:gd name="T1" fmla="*/ 0 h 8"/>
              <a:gd name="T2" fmla="*/ 0 w 17"/>
              <a:gd name="T3" fmla="*/ 3 h 8"/>
              <a:gd name="T4" fmla="*/ 15 w 17"/>
              <a:gd name="T5" fmla="*/ 8 h 8"/>
              <a:gd name="T6" fmla="*/ 17 w 17"/>
              <a:gd name="T7" fmla="*/ 5 h 8"/>
              <a:gd name="T8" fmla="*/ 1 w 17"/>
              <a:gd name="T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5" name="Freeform 188"/>
          <p:cNvSpPr/>
          <p:nvPr/>
        </p:nvSpPr>
        <p:spPr bwMode="auto">
          <a:xfrm>
            <a:off x="1149351" y="4982633"/>
            <a:ext cx="285749" cy="139700"/>
          </a:xfrm>
          <a:custGeom>
            <a:avLst/>
            <a:gdLst>
              <a:gd name="T0" fmla="*/ 89 w 95"/>
              <a:gd name="T1" fmla="*/ 28 h 46"/>
              <a:gd name="T2" fmla="*/ 67 w 95"/>
              <a:gd name="T3" fmla="*/ 21 h 46"/>
              <a:gd name="T4" fmla="*/ 64 w 95"/>
              <a:gd name="T5" fmla="*/ 7 h 46"/>
              <a:gd name="T6" fmla="*/ 43 w 95"/>
              <a:gd name="T7" fmla="*/ 0 h 46"/>
              <a:gd name="T8" fmla="*/ 35 w 95"/>
              <a:gd name="T9" fmla="*/ 11 h 46"/>
              <a:gd name="T10" fmla="*/ 0 w 95"/>
              <a:gd name="T11" fmla="*/ 0 h 46"/>
              <a:gd name="T12" fmla="*/ 10 w 95"/>
              <a:gd name="T13" fmla="*/ 24 h 46"/>
              <a:gd name="T14" fmla="*/ 79 w 95"/>
              <a:gd name="T15" fmla="*/ 46 h 46"/>
              <a:gd name="T16" fmla="*/ 95 w 95"/>
              <a:gd name="T17" fmla="*/ 37 h 46"/>
              <a:gd name="T18" fmla="*/ 89 w 95"/>
              <a:gd name="T19" fmla="*/ 28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6" name="Freeform 189"/>
          <p:cNvSpPr/>
          <p:nvPr/>
        </p:nvSpPr>
        <p:spPr bwMode="auto">
          <a:xfrm>
            <a:off x="1115484" y="4603751"/>
            <a:ext cx="137583" cy="342900"/>
          </a:xfrm>
          <a:custGeom>
            <a:avLst/>
            <a:gdLst>
              <a:gd name="T0" fmla="*/ 40 w 65"/>
              <a:gd name="T1" fmla="*/ 162 h 162"/>
              <a:gd name="T2" fmla="*/ 65 w 65"/>
              <a:gd name="T3" fmla="*/ 160 h 162"/>
              <a:gd name="T4" fmla="*/ 54 w 65"/>
              <a:gd name="T5" fmla="*/ 108 h 162"/>
              <a:gd name="T6" fmla="*/ 61 w 65"/>
              <a:gd name="T7" fmla="*/ 96 h 162"/>
              <a:gd name="T8" fmla="*/ 14 w 65"/>
              <a:gd name="T9" fmla="*/ 10 h 162"/>
              <a:gd name="T10" fmla="*/ 10 w 65"/>
              <a:gd name="T11" fmla="*/ 13 h 162"/>
              <a:gd name="T12" fmla="*/ 7 w 65"/>
              <a:gd name="T13" fmla="*/ 6 h 162"/>
              <a:gd name="T14" fmla="*/ 10 w 65"/>
              <a:gd name="T15" fmla="*/ 5 h 162"/>
              <a:gd name="T16" fmla="*/ 9 w 65"/>
              <a:gd name="T17" fmla="*/ 2 h 162"/>
              <a:gd name="T18" fmla="*/ 6 w 65"/>
              <a:gd name="T19" fmla="*/ 3 h 162"/>
              <a:gd name="T20" fmla="*/ 4 w 65"/>
              <a:gd name="T21" fmla="*/ 0 h 162"/>
              <a:gd name="T22" fmla="*/ 0 w 65"/>
              <a:gd name="T23" fmla="*/ 3 h 162"/>
              <a:gd name="T24" fmla="*/ 6 w 65"/>
              <a:gd name="T25" fmla="*/ 14 h 162"/>
              <a:gd name="T26" fmla="*/ 3 w 65"/>
              <a:gd name="T27" fmla="*/ 17 h 162"/>
              <a:gd name="T28" fmla="*/ 29 w 65"/>
              <a:gd name="T29" fmla="*/ 63 h 162"/>
              <a:gd name="T30" fmla="*/ 7 w 65"/>
              <a:gd name="T31" fmla="*/ 73 h 162"/>
              <a:gd name="T32" fmla="*/ 13 w 65"/>
              <a:gd name="T33" fmla="*/ 83 h 162"/>
              <a:gd name="T34" fmla="*/ 34 w 65"/>
              <a:gd name="T35" fmla="*/ 73 h 162"/>
              <a:gd name="T36" fmla="*/ 36 w 65"/>
              <a:gd name="T37" fmla="*/ 76 h 162"/>
              <a:gd name="T38" fmla="*/ 21 w 65"/>
              <a:gd name="T39" fmla="*/ 90 h 162"/>
              <a:gd name="T40" fmla="*/ 26 w 65"/>
              <a:gd name="T41" fmla="*/ 98 h 162"/>
              <a:gd name="T42" fmla="*/ 40 w 65"/>
              <a:gd name="T43" fmla="*/ 84 h 162"/>
              <a:gd name="T44" fmla="*/ 43 w 65"/>
              <a:gd name="T45" fmla="*/ 90 h 162"/>
              <a:gd name="T46" fmla="*/ 40 w 65"/>
              <a:gd name="T47" fmla="*/ 16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7" name="Freeform 190"/>
          <p:cNvSpPr/>
          <p:nvPr/>
        </p:nvSpPr>
        <p:spPr bwMode="auto">
          <a:xfrm>
            <a:off x="1195917" y="4711700"/>
            <a:ext cx="52916" cy="76200"/>
          </a:xfrm>
          <a:custGeom>
            <a:avLst/>
            <a:gdLst>
              <a:gd name="T0" fmla="*/ 5 w 17"/>
              <a:gd name="T1" fmla="*/ 4 h 25"/>
              <a:gd name="T2" fmla="*/ 13 w 17"/>
              <a:gd name="T3" fmla="*/ 18 h 25"/>
              <a:gd name="T4" fmla="*/ 12 w 17"/>
              <a:gd name="T5" fmla="*/ 21 h 25"/>
              <a:gd name="T6" fmla="*/ 14 w 17"/>
              <a:gd name="T7" fmla="*/ 25 h 25"/>
              <a:gd name="T8" fmla="*/ 17 w 17"/>
              <a:gd name="T9" fmla="*/ 18 h 25"/>
              <a:gd name="T10" fmla="*/ 7 w 17"/>
              <a:gd name="T11" fmla="*/ 1 h 25"/>
              <a:gd name="T12" fmla="*/ 0 w 17"/>
              <a:gd name="T13" fmla="*/ 0 h 25"/>
              <a:gd name="T14" fmla="*/ 2 w 17"/>
              <a:gd name="T15" fmla="*/ 4 h 25"/>
              <a:gd name="T16" fmla="*/ 5 w 17"/>
              <a:gd name="T17" fmla="*/ 4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8" name="Freeform 191"/>
          <p:cNvSpPr/>
          <p:nvPr/>
        </p:nvSpPr>
        <p:spPr bwMode="auto">
          <a:xfrm>
            <a:off x="1367367" y="4864100"/>
            <a:ext cx="156633" cy="186267"/>
          </a:xfrm>
          <a:custGeom>
            <a:avLst/>
            <a:gdLst>
              <a:gd name="T0" fmla="*/ 37 w 52"/>
              <a:gd name="T1" fmla="*/ 4 h 62"/>
              <a:gd name="T2" fmla="*/ 37 w 52"/>
              <a:gd name="T3" fmla="*/ 9 h 62"/>
              <a:gd name="T4" fmla="*/ 28 w 52"/>
              <a:gd name="T5" fmla="*/ 16 h 62"/>
              <a:gd name="T6" fmla="*/ 6 w 52"/>
              <a:gd name="T7" fmla="*/ 46 h 62"/>
              <a:gd name="T8" fmla="*/ 6 w 52"/>
              <a:gd name="T9" fmla="*/ 58 h 62"/>
              <a:gd name="T10" fmla="*/ 18 w 52"/>
              <a:gd name="T11" fmla="*/ 55 h 62"/>
              <a:gd name="T12" fmla="*/ 40 w 52"/>
              <a:gd name="T13" fmla="*/ 24 h 62"/>
              <a:gd name="T14" fmla="*/ 44 w 52"/>
              <a:gd name="T15" fmla="*/ 14 h 62"/>
              <a:gd name="T16" fmla="*/ 49 w 52"/>
              <a:gd name="T17" fmla="*/ 12 h 62"/>
              <a:gd name="T18" fmla="*/ 52 w 52"/>
              <a:gd name="T19" fmla="*/ 8 h 62"/>
              <a:gd name="T20" fmla="*/ 40 w 52"/>
              <a:gd name="T21" fmla="*/ 0 h 62"/>
              <a:gd name="T22" fmla="*/ 37 w 52"/>
              <a:gd name="T23" fmla="*/ 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79" name="Freeform 192"/>
          <p:cNvSpPr/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204 w 206"/>
              <a:gd name="T1" fmla="*/ 28 h 186"/>
              <a:gd name="T2" fmla="*/ 169 w 206"/>
              <a:gd name="T3" fmla="*/ 13 h 186"/>
              <a:gd name="T4" fmla="*/ 165 w 206"/>
              <a:gd name="T5" fmla="*/ 11 h 186"/>
              <a:gd name="T6" fmla="*/ 146 w 206"/>
              <a:gd name="T7" fmla="*/ 2 h 186"/>
              <a:gd name="T8" fmla="*/ 133 w 206"/>
              <a:gd name="T9" fmla="*/ 0 h 186"/>
              <a:gd name="T10" fmla="*/ 132 w 206"/>
              <a:gd name="T11" fmla="*/ 5 h 186"/>
              <a:gd name="T12" fmla="*/ 144 w 206"/>
              <a:gd name="T13" fmla="*/ 8 h 186"/>
              <a:gd name="T14" fmla="*/ 162 w 206"/>
              <a:gd name="T15" fmla="*/ 16 h 186"/>
              <a:gd name="T16" fmla="*/ 167 w 206"/>
              <a:gd name="T17" fmla="*/ 18 h 186"/>
              <a:gd name="T18" fmla="*/ 199 w 206"/>
              <a:gd name="T19" fmla="*/ 33 h 186"/>
              <a:gd name="T20" fmla="*/ 187 w 206"/>
              <a:gd name="T21" fmla="*/ 73 h 186"/>
              <a:gd name="T22" fmla="*/ 164 w 206"/>
              <a:gd name="T23" fmla="*/ 64 h 186"/>
              <a:gd name="T24" fmla="*/ 159 w 206"/>
              <a:gd name="T25" fmla="*/ 62 h 186"/>
              <a:gd name="T26" fmla="*/ 159 w 206"/>
              <a:gd name="T27" fmla="*/ 67 h 186"/>
              <a:gd name="T28" fmla="*/ 160 w 206"/>
              <a:gd name="T29" fmla="*/ 81 h 186"/>
              <a:gd name="T30" fmla="*/ 130 w 206"/>
              <a:gd name="T31" fmla="*/ 178 h 186"/>
              <a:gd name="T32" fmla="*/ 89 w 206"/>
              <a:gd name="T33" fmla="*/ 165 h 186"/>
              <a:gd name="T34" fmla="*/ 74 w 206"/>
              <a:gd name="T35" fmla="*/ 166 h 186"/>
              <a:gd name="T36" fmla="*/ 14 w 206"/>
              <a:gd name="T37" fmla="*/ 152 h 186"/>
              <a:gd name="T38" fmla="*/ 50 w 206"/>
              <a:gd name="T39" fmla="*/ 66 h 186"/>
              <a:gd name="T40" fmla="*/ 51 w 206"/>
              <a:gd name="T41" fmla="*/ 59 h 186"/>
              <a:gd name="T42" fmla="*/ 46 w 206"/>
              <a:gd name="T43" fmla="*/ 64 h 186"/>
              <a:gd name="T44" fmla="*/ 24 w 206"/>
              <a:gd name="T45" fmla="*/ 75 h 186"/>
              <a:gd name="T46" fmla="*/ 7 w 206"/>
              <a:gd name="T47" fmla="*/ 42 h 186"/>
              <a:gd name="T48" fmla="*/ 31 w 206"/>
              <a:gd name="T49" fmla="*/ 28 h 186"/>
              <a:gd name="T50" fmla="*/ 73 w 206"/>
              <a:gd name="T51" fmla="*/ 6 h 186"/>
              <a:gd name="T52" fmla="*/ 72 w 206"/>
              <a:gd name="T53" fmla="*/ 0 h 186"/>
              <a:gd name="T54" fmla="*/ 27 w 206"/>
              <a:gd name="T55" fmla="*/ 23 h 186"/>
              <a:gd name="T56" fmla="*/ 2 w 206"/>
              <a:gd name="T57" fmla="*/ 38 h 186"/>
              <a:gd name="T58" fmla="*/ 0 w 206"/>
              <a:gd name="T59" fmla="*/ 39 h 186"/>
              <a:gd name="T60" fmla="*/ 21 w 206"/>
              <a:gd name="T61" fmla="*/ 82 h 186"/>
              <a:gd name="T62" fmla="*/ 23 w 206"/>
              <a:gd name="T63" fmla="*/ 81 h 186"/>
              <a:gd name="T64" fmla="*/ 44 w 206"/>
              <a:gd name="T65" fmla="*/ 72 h 186"/>
              <a:gd name="T66" fmla="*/ 8 w 206"/>
              <a:gd name="T67" fmla="*/ 150 h 186"/>
              <a:gd name="T68" fmla="*/ 6 w 206"/>
              <a:gd name="T69" fmla="*/ 152 h 186"/>
              <a:gd name="T70" fmla="*/ 8 w 206"/>
              <a:gd name="T71" fmla="*/ 154 h 186"/>
              <a:gd name="T72" fmla="*/ 75 w 206"/>
              <a:gd name="T73" fmla="*/ 171 h 186"/>
              <a:gd name="T74" fmla="*/ 89 w 206"/>
              <a:gd name="T75" fmla="*/ 171 h 186"/>
              <a:gd name="T76" fmla="*/ 129 w 206"/>
              <a:gd name="T77" fmla="*/ 184 h 186"/>
              <a:gd name="T78" fmla="*/ 131 w 206"/>
              <a:gd name="T79" fmla="*/ 186 h 186"/>
              <a:gd name="T80" fmla="*/ 132 w 206"/>
              <a:gd name="T81" fmla="*/ 184 h 186"/>
              <a:gd name="T82" fmla="*/ 165 w 206"/>
              <a:gd name="T83" fmla="*/ 82 h 186"/>
              <a:gd name="T84" fmla="*/ 165 w 206"/>
              <a:gd name="T85" fmla="*/ 72 h 186"/>
              <a:gd name="T86" fmla="*/ 188 w 206"/>
              <a:gd name="T87" fmla="*/ 79 h 186"/>
              <a:gd name="T88" fmla="*/ 191 w 206"/>
              <a:gd name="T89" fmla="*/ 79 h 186"/>
              <a:gd name="T90" fmla="*/ 206 w 206"/>
              <a:gd name="T91" fmla="*/ 29 h 186"/>
              <a:gd name="T92" fmla="*/ 204 w 206"/>
              <a:gd name="T93" fmla="*/ 28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0" name="Freeform 193"/>
          <p:cNvSpPr/>
          <p:nvPr/>
        </p:nvSpPr>
        <p:spPr bwMode="auto">
          <a:xfrm>
            <a:off x="2099733" y="4652433"/>
            <a:ext cx="156633" cy="80433"/>
          </a:xfrm>
          <a:custGeom>
            <a:avLst/>
            <a:gdLst>
              <a:gd name="T0" fmla="*/ 27 w 52"/>
              <a:gd name="T1" fmla="*/ 27 h 27"/>
              <a:gd name="T2" fmla="*/ 51 w 52"/>
              <a:gd name="T3" fmla="*/ 8 h 27"/>
              <a:gd name="T4" fmla="*/ 52 w 52"/>
              <a:gd name="T5" fmla="*/ 1 h 27"/>
              <a:gd name="T6" fmla="*/ 49 w 52"/>
              <a:gd name="T7" fmla="*/ 1 h 27"/>
              <a:gd name="T8" fmla="*/ 47 w 52"/>
              <a:gd name="T9" fmla="*/ 1 h 27"/>
              <a:gd name="T10" fmla="*/ 46 w 52"/>
              <a:gd name="T11" fmla="*/ 3 h 27"/>
              <a:gd name="T12" fmla="*/ 27 w 52"/>
              <a:gd name="T13" fmla="*/ 21 h 27"/>
              <a:gd name="T14" fmla="*/ 6 w 52"/>
              <a:gd name="T15" fmla="*/ 3 h 27"/>
              <a:gd name="T16" fmla="*/ 6 w 52"/>
              <a:gd name="T17" fmla="*/ 0 h 27"/>
              <a:gd name="T18" fmla="*/ 3 w 52"/>
              <a:gd name="T19" fmla="*/ 1 h 27"/>
              <a:gd name="T20" fmla="*/ 0 w 52"/>
              <a:gd name="T21" fmla="*/ 1 h 27"/>
              <a:gd name="T22" fmla="*/ 3 w 52"/>
              <a:gd name="T23" fmla="*/ 11 h 27"/>
              <a:gd name="T24" fmla="*/ 27 w 52"/>
              <a:gd name="T25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1" name="Freeform 194"/>
          <p:cNvSpPr/>
          <p:nvPr/>
        </p:nvSpPr>
        <p:spPr bwMode="auto">
          <a:xfrm>
            <a:off x="2048933" y="4889500"/>
            <a:ext cx="29633" cy="31751"/>
          </a:xfrm>
          <a:custGeom>
            <a:avLst/>
            <a:gdLst>
              <a:gd name="T0" fmla="*/ 5 w 10"/>
              <a:gd name="T1" fmla="*/ 0 h 10"/>
              <a:gd name="T2" fmla="*/ 0 w 10"/>
              <a:gd name="T3" fmla="*/ 0 h 10"/>
              <a:gd name="T4" fmla="*/ 10 w 10"/>
              <a:gd name="T5" fmla="*/ 10 h 10"/>
              <a:gd name="T6" fmla="*/ 10 w 10"/>
              <a:gd name="T7" fmla="*/ 5 h 10"/>
              <a:gd name="T8" fmla="*/ 5 w 10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2" name="Freeform 195"/>
          <p:cNvSpPr/>
          <p:nvPr/>
        </p:nvSpPr>
        <p:spPr bwMode="auto">
          <a:xfrm>
            <a:off x="2048933" y="4832351"/>
            <a:ext cx="29633" cy="52916"/>
          </a:xfrm>
          <a:custGeom>
            <a:avLst/>
            <a:gdLst>
              <a:gd name="T0" fmla="*/ 8 w 10"/>
              <a:gd name="T1" fmla="*/ 11 h 17"/>
              <a:gd name="T2" fmla="*/ 5 w 10"/>
              <a:gd name="T3" fmla="*/ 8 h 17"/>
              <a:gd name="T4" fmla="*/ 10 w 10"/>
              <a:gd name="T5" fmla="*/ 4 h 17"/>
              <a:gd name="T6" fmla="*/ 10 w 10"/>
              <a:gd name="T7" fmla="*/ 0 h 17"/>
              <a:gd name="T8" fmla="*/ 0 w 10"/>
              <a:gd name="T9" fmla="*/ 8 h 17"/>
              <a:gd name="T10" fmla="*/ 8 w 10"/>
              <a:gd name="T11" fmla="*/ 16 h 17"/>
              <a:gd name="T12" fmla="*/ 10 w 10"/>
              <a:gd name="T13" fmla="*/ 17 h 17"/>
              <a:gd name="T14" fmla="*/ 10 w 10"/>
              <a:gd name="T15" fmla="*/ 11 h 17"/>
              <a:gd name="T16" fmla="*/ 8 w 10"/>
              <a:gd name="T17" fmla="*/ 11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3" name="Freeform 196"/>
          <p:cNvSpPr/>
          <p:nvPr/>
        </p:nvSpPr>
        <p:spPr bwMode="auto">
          <a:xfrm>
            <a:off x="2080684" y="4832351"/>
            <a:ext cx="27516" cy="27516"/>
          </a:xfrm>
          <a:custGeom>
            <a:avLst/>
            <a:gdLst>
              <a:gd name="T0" fmla="*/ 4 w 9"/>
              <a:gd name="T1" fmla="*/ 9 h 9"/>
              <a:gd name="T2" fmla="*/ 9 w 9"/>
              <a:gd name="T3" fmla="*/ 9 h 9"/>
              <a:gd name="T4" fmla="*/ 0 w 9"/>
              <a:gd name="T5" fmla="*/ 0 h 9"/>
              <a:gd name="T6" fmla="*/ 0 w 9"/>
              <a:gd name="T7" fmla="*/ 4 h 9"/>
              <a:gd name="T8" fmla="*/ 4 w 9"/>
              <a:gd name="T9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4" name="Freeform 197"/>
          <p:cNvSpPr/>
          <p:nvPr/>
        </p:nvSpPr>
        <p:spPr bwMode="auto">
          <a:xfrm>
            <a:off x="2080684" y="4866217"/>
            <a:ext cx="29633" cy="55033"/>
          </a:xfrm>
          <a:custGeom>
            <a:avLst/>
            <a:gdLst>
              <a:gd name="T0" fmla="*/ 3 w 10"/>
              <a:gd name="T1" fmla="*/ 1 h 18"/>
              <a:gd name="T2" fmla="*/ 0 w 10"/>
              <a:gd name="T3" fmla="*/ 0 h 18"/>
              <a:gd name="T4" fmla="*/ 0 w 10"/>
              <a:gd name="T5" fmla="*/ 6 h 18"/>
              <a:gd name="T6" fmla="*/ 0 w 10"/>
              <a:gd name="T7" fmla="*/ 6 h 18"/>
              <a:gd name="T8" fmla="*/ 5 w 10"/>
              <a:gd name="T9" fmla="*/ 9 h 18"/>
              <a:gd name="T10" fmla="*/ 0 w 10"/>
              <a:gd name="T11" fmla="*/ 13 h 18"/>
              <a:gd name="T12" fmla="*/ 0 w 10"/>
              <a:gd name="T13" fmla="*/ 18 h 18"/>
              <a:gd name="T14" fmla="*/ 10 w 10"/>
              <a:gd name="T15" fmla="*/ 9 h 18"/>
              <a:gd name="T16" fmla="*/ 3 w 10"/>
              <a:gd name="T17" fmla="*/ 1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5" name="Freeform 198"/>
          <p:cNvSpPr/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8 w 20"/>
              <a:gd name="T1" fmla="*/ 0 h 40"/>
              <a:gd name="T2" fmla="*/ 0 w 20"/>
              <a:gd name="T3" fmla="*/ 0 h 40"/>
              <a:gd name="T4" fmla="*/ 12 w 20"/>
              <a:gd name="T5" fmla="*/ 40 h 40"/>
              <a:gd name="T6" fmla="*/ 20 w 20"/>
              <a:gd name="T7" fmla="*/ 40 h 40"/>
              <a:gd name="T8" fmla="*/ 8 w 20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6" name="Freeform 199"/>
          <p:cNvSpPr/>
          <p:nvPr/>
        </p:nvSpPr>
        <p:spPr bwMode="auto">
          <a:xfrm>
            <a:off x="2116667" y="4836584"/>
            <a:ext cx="46567" cy="80433"/>
          </a:xfrm>
          <a:custGeom>
            <a:avLst/>
            <a:gdLst>
              <a:gd name="T0" fmla="*/ 12 w 22"/>
              <a:gd name="T1" fmla="*/ 24 h 38"/>
              <a:gd name="T2" fmla="*/ 16 w 22"/>
              <a:gd name="T3" fmla="*/ 11 h 38"/>
              <a:gd name="T4" fmla="*/ 13 w 22"/>
              <a:gd name="T5" fmla="*/ 0 h 38"/>
              <a:gd name="T6" fmla="*/ 0 w 22"/>
              <a:gd name="T7" fmla="*/ 38 h 38"/>
              <a:gd name="T8" fmla="*/ 7 w 22"/>
              <a:gd name="T9" fmla="*/ 38 h 38"/>
              <a:gd name="T10" fmla="*/ 10 w 22"/>
              <a:gd name="T11" fmla="*/ 30 h 38"/>
              <a:gd name="T12" fmla="*/ 22 w 22"/>
              <a:gd name="T13" fmla="*/ 30 h 38"/>
              <a:gd name="T14" fmla="*/ 20 w 22"/>
              <a:gd name="T15" fmla="*/ 24 h 38"/>
              <a:gd name="T16" fmla="*/ 12 w 22"/>
              <a:gd name="T17" fmla="*/ 2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7" name="Freeform 200"/>
          <p:cNvSpPr/>
          <p:nvPr/>
        </p:nvSpPr>
        <p:spPr bwMode="auto">
          <a:xfrm>
            <a:off x="2199217" y="4832351"/>
            <a:ext cx="52916" cy="84667"/>
          </a:xfrm>
          <a:custGeom>
            <a:avLst/>
            <a:gdLst>
              <a:gd name="T0" fmla="*/ 7 w 25"/>
              <a:gd name="T1" fmla="*/ 0 h 40"/>
              <a:gd name="T2" fmla="*/ 0 w 25"/>
              <a:gd name="T3" fmla="*/ 0 h 40"/>
              <a:gd name="T4" fmla="*/ 0 w 25"/>
              <a:gd name="T5" fmla="*/ 40 h 40"/>
              <a:gd name="T6" fmla="*/ 25 w 25"/>
              <a:gd name="T7" fmla="*/ 40 h 40"/>
              <a:gd name="T8" fmla="*/ 25 w 25"/>
              <a:gd name="T9" fmla="*/ 33 h 40"/>
              <a:gd name="T10" fmla="*/ 7 w 25"/>
              <a:gd name="T11" fmla="*/ 33 h 40"/>
              <a:gd name="T12" fmla="*/ 7 w 25"/>
              <a:gd name="T13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8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89" name="Rectangle 202"/>
          <p:cNvSpPr>
            <a:spLocks noChangeArrowheads="1"/>
          </p:cNvSpPr>
          <p:nvPr/>
        </p:nvSpPr>
        <p:spPr bwMode="auto">
          <a:xfrm>
            <a:off x="2281767" y="4902200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90" name="Rectangle 203"/>
          <p:cNvSpPr>
            <a:spLocks noChangeArrowheads="1"/>
          </p:cNvSpPr>
          <p:nvPr/>
        </p:nvSpPr>
        <p:spPr bwMode="auto">
          <a:xfrm>
            <a:off x="2264833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91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4" name="Freeform 206"/>
          <p:cNvSpPr/>
          <p:nvPr/>
        </p:nvSpPr>
        <p:spPr bwMode="auto">
          <a:xfrm>
            <a:off x="2997200" y="4931833"/>
            <a:ext cx="57151" cy="57151"/>
          </a:xfrm>
          <a:custGeom>
            <a:avLst/>
            <a:gdLst>
              <a:gd name="T0" fmla="*/ 16 w 19"/>
              <a:gd name="T1" fmla="*/ 19 h 19"/>
              <a:gd name="T2" fmla="*/ 19 w 19"/>
              <a:gd name="T3" fmla="*/ 19 h 19"/>
              <a:gd name="T4" fmla="*/ 0 w 19"/>
              <a:gd name="T5" fmla="*/ 0 h 19"/>
              <a:gd name="T6" fmla="*/ 0 w 19"/>
              <a:gd name="T7" fmla="*/ 3 h 19"/>
              <a:gd name="T8" fmla="*/ 16 w 19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5" name="Freeform 207"/>
          <p:cNvSpPr/>
          <p:nvPr/>
        </p:nvSpPr>
        <p:spPr bwMode="auto">
          <a:xfrm>
            <a:off x="2893484" y="4842933"/>
            <a:ext cx="215900" cy="201084"/>
          </a:xfrm>
          <a:custGeom>
            <a:avLst/>
            <a:gdLst>
              <a:gd name="T0" fmla="*/ 0 w 72"/>
              <a:gd name="T1" fmla="*/ 67 h 67"/>
              <a:gd name="T2" fmla="*/ 72 w 72"/>
              <a:gd name="T3" fmla="*/ 67 h 67"/>
              <a:gd name="T4" fmla="*/ 60 w 72"/>
              <a:gd name="T5" fmla="*/ 55 h 67"/>
              <a:gd name="T6" fmla="*/ 51 w 72"/>
              <a:gd name="T7" fmla="*/ 56 h 67"/>
              <a:gd name="T8" fmla="*/ 28 w 72"/>
              <a:gd name="T9" fmla="*/ 33 h 67"/>
              <a:gd name="T10" fmla="*/ 30 w 72"/>
              <a:gd name="T11" fmla="*/ 25 h 67"/>
              <a:gd name="T12" fmla="*/ 5 w 72"/>
              <a:gd name="T13" fmla="*/ 0 h 67"/>
              <a:gd name="T14" fmla="*/ 0 w 72"/>
              <a:gd name="T15" fmla="*/ 0 h 67"/>
              <a:gd name="T16" fmla="*/ 0 w 72"/>
              <a:gd name="T17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6" name="Freeform 208"/>
          <p:cNvSpPr/>
          <p:nvPr/>
        </p:nvSpPr>
        <p:spPr bwMode="auto">
          <a:xfrm>
            <a:off x="2995084" y="4790017"/>
            <a:ext cx="205316" cy="230716"/>
          </a:xfrm>
          <a:custGeom>
            <a:avLst/>
            <a:gdLst>
              <a:gd name="T0" fmla="*/ 35 w 68"/>
              <a:gd name="T1" fmla="*/ 17 h 76"/>
              <a:gd name="T2" fmla="*/ 33 w 68"/>
              <a:gd name="T3" fmla="*/ 0 h 76"/>
              <a:gd name="T4" fmla="*/ 1 w 68"/>
              <a:gd name="T5" fmla="*/ 0 h 76"/>
              <a:gd name="T6" fmla="*/ 0 w 68"/>
              <a:gd name="T7" fmla="*/ 8 h 76"/>
              <a:gd name="T8" fmla="*/ 19 w 68"/>
              <a:gd name="T9" fmla="*/ 27 h 76"/>
              <a:gd name="T10" fmla="*/ 40 w 68"/>
              <a:gd name="T11" fmla="*/ 48 h 76"/>
              <a:gd name="T12" fmla="*/ 68 w 68"/>
              <a:gd name="T13" fmla="*/ 76 h 76"/>
              <a:gd name="T14" fmla="*/ 68 w 68"/>
              <a:gd name="T15" fmla="*/ 17 h 76"/>
              <a:gd name="T16" fmla="*/ 35 w 68"/>
              <a:gd name="T17" fmla="*/ 17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7" name="Freeform 209"/>
          <p:cNvSpPr/>
          <p:nvPr/>
        </p:nvSpPr>
        <p:spPr bwMode="auto">
          <a:xfrm>
            <a:off x="2758017" y="4633384"/>
            <a:ext cx="577849" cy="579967"/>
          </a:xfrm>
          <a:custGeom>
            <a:avLst/>
            <a:gdLst>
              <a:gd name="T0" fmla="*/ 96 w 192"/>
              <a:gd name="T1" fmla="*/ 0 h 192"/>
              <a:gd name="T2" fmla="*/ 22 w 192"/>
              <a:gd name="T3" fmla="*/ 34 h 192"/>
              <a:gd name="T4" fmla="*/ 147 w 192"/>
              <a:gd name="T5" fmla="*/ 158 h 192"/>
              <a:gd name="T6" fmla="*/ 142 w 192"/>
              <a:gd name="T7" fmla="*/ 161 h 192"/>
              <a:gd name="T8" fmla="*/ 96 w 192"/>
              <a:gd name="T9" fmla="*/ 176 h 192"/>
              <a:gd name="T10" fmla="*/ 16 w 192"/>
              <a:gd name="T11" fmla="*/ 96 h 192"/>
              <a:gd name="T12" fmla="*/ 31 w 192"/>
              <a:gd name="T13" fmla="*/ 50 h 192"/>
              <a:gd name="T14" fmla="*/ 19 w 192"/>
              <a:gd name="T15" fmla="*/ 38 h 192"/>
              <a:gd name="T16" fmla="*/ 0 w 192"/>
              <a:gd name="T17" fmla="*/ 96 h 192"/>
              <a:gd name="T18" fmla="*/ 96 w 192"/>
              <a:gd name="T19" fmla="*/ 192 h 192"/>
              <a:gd name="T20" fmla="*/ 169 w 192"/>
              <a:gd name="T21" fmla="*/ 158 h 192"/>
              <a:gd name="T22" fmla="*/ 45 w 192"/>
              <a:gd name="T23" fmla="*/ 34 h 192"/>
              <a:gd name="T24" fmla="*/ 50 w 192"/>
              <a:gd name="T25" fmla="*/ 31 h 192"/>
              <a:gd name="T26" fmla="*/ 96 w 192"/>
              <a:gd name="T27" fmla="*/ 16 h 192"/>
              <a:gd name="T28" fmla="*/ 176 w 192"/>
              <a:gd name="T29" fmla="*/ 96 h 192"/>
              <a:gd name="T30" fmla="*/ 161 w 192"/>
              <a:gd name="T31" fmla="*/ 142 h 192"/>
              <a:gd name="T32" fmla="*/ 161 w 192"/>
              <a:gd name="T33" fmla="*/ 142 h 192"/>
              <a:gd name="T34" fmla="*/ 173 w 192"/>
              <a:gd name="T35" fmla="*/ 154 h 192"/>
              <a:gd name="T36" fmla="*/ 192 w 192"/>
              <a:gd name="T37" fmla="*/ 96 h 192"/>
              <a:gd name="T38" fmla="*/ 96 w 192"/>
              <a:gd name="T39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8" name="Freeform 210"/>
          <p:cNvSpPr/>
          <p:nvPr/>
        </p:nvSpPr>
        <p:spPr bwMode="auto">
          <a:xfrm>
            <a:off x="3793067" y="4758267"/>
            <a:ext cx="251884" cy="207433"/>
          </a:xfrm>
          <a:custGeom>
            <a:avLst/>
            <a:gdLst>
              <a:gd name="T0" fmla="*/ 84 w 84"/>
              <a:gd name="T1" fmla="*/ 38 h 69"/>
              <a:gd name="T2" fmla="*/ 46 w 84"/>
              <a:gd name="T3" fmla="*/ 0 h 69"/>
              <a:gd name="T4" fmla="*/ 0 w 84"/>
              <a:gd name="T5" fmla="*/ 0 h 69"/>
              <a:gd name="T6" fmla="*/ 23 w 84"/>
              <a:gd name="T7" fmla="*/ 23 h 69"/>
              <a:gd name="T8" fmla="*/ 46 w 84"/>
              <a:gd name="T9" fmla="*/ 23 h 69"/>
              <a:gd name="T10" fmla="*/ 61 w 84"/>
              <a:gd name="T11" fmla="*/ 38 h 69"/>
              <a:gd name="T12" fmla="*/ 52 w 84"/>
              <a:gd name="T13" fmla="*/ 52 h 69"/>
              <a:gd name="T14" fmla="*/ 69 w 84"/>
              <a:gd name="T15" fmla="*/ 69 h 69"/>
              <a:gd name="T16" fmla="*/ 84 w 84"/>
              <a:gd name="T17" fmla="*/ 38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59" name="Freeform 211"/>
          <p:cNvSpPr/>
          <p:nvPr/>
        </p:nvSpPr>
        <p:spPr bwMode="auto">
          <a:xfrm>
            <a:off x="3793067" y="4868333"/>
            <a:ext cx="114300" cy="241300"/>
          </a:xfrm>
          <a:custGeom>
            <a:avLst/>
            <a:gdLst>
              <a:gd name="T0" fmla="*/ 38 w 38"/>
              <a:gd name="T1" fmla="*/ 39 h 80"/>
              <a:gd name="T2" fmla="*/ 0 w 38"/>
              <a:gd name="T3" fmla="*/ 0 h 80"/>
              <a:gd name="T4" fmla="*/ 0 w 38"/>
              <a:gd name="T5" fmla="*/ 80 h 80"/>
              <a:gd name="T6" fmla="*/ 23 w 38"/>
              <a:gd name="T7" fmla="*/ 80 h 80"/>
              <a:gd name="T8" fmla="*/ 23 w 38"/>
              <a:gd name="T9" fmla="*/ 39 h 80"/>
              <a:gd name="T10" fmla="*/ 38 w 38"/>
              <a:gd name="T11" fmla="*/ 39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0" name="Freeform 212"/>
          <p:cNvSpPr/>
          <p:nvPr/>
        </p:nvSpPr>
        <p:spPr bwMode="auto">
          <a:xfrm>
            <a:off x="3611033" y="4633384"/>
            <a:ext cx="577851" cy="579967"/>
          </a:xfrm>
          <a:custGeom>
            <a:avLst/>
            <a:gdLst>
              <a:gd name="T0" fmla="*/ 45 w 192"/>
              <a:gd name="T1" fmla="*/ 34 h 192"/>
              <a:gd name="T2" fmla="*/ 50 w 192"/>
              <a:gd name="T3" fmla="*/ 31 h 192"/>
              <a:gd name="T4" fmla="*/ 96 w 192"/>
              <a:gd name="T5" fmla="*/ 16 h 192"/>
              <a:gd name="T6" fmla="*/ 176 w 192"/>
              <a:gd name="T7" fmla="*/ 96 h 192"/>
              <a:gd name="T8" fmla="*/ 161 w 192"/>
              <a:gd name="T9" fmla="*/ 142 h 192"/>
              <a:gd name="T10" fmla="*/ 161 w 192"/>
              <a:gd name="T11" fmla="*/ 143 h 192"/>
              <a:gd name="T12" fmla="*/ 173 w 192"/>
              <a:gd name="T13" fmla="*/ 154 h 192"/>
              <a:gd name="T14" fmla="*/ 192 w 192"/>
              <a:gd name="T15" fmla="*/ 96 h 192"/>
              <a:gd name="T16" fmla="*/ 96 w 192"/>
              <a:gd name="T17" fmla="*/ 0 h 192"/>
              <a:gd name="T18" fmla="*/ 23 w 192"/>
              <a:gd name="T19" fmla="*/ 34 h 192"/>
              <a:gd name="T20" fmla="*/ 147 w 192"/>
              <a:gd name="T21" fmla="*/ 158 h 192"/>
              <a:gd name="T22" fmla="*/ 142 w 192"/>
              <a:gd name="T23" fmla="*/ 161 h 192"/>
              <a:gd name="T24" fmla="*/ 96 w 192"/>
              <a:gd name="T25" fmla="*/ 176 h 192"/>
              <a:gd name="T26" fmla="*/ 16 w 192"/>
              <a:gd name="T27" fmla="*/ 96 h 192"/>
              <a:gd name="T28" fmla="*/ 31 w 192"/>
              <a:gd name="T29" fmla="*/ 50 h 192"/>
              <a:gd name="T30" fmla="*/ 31 w 192"/>
              <a:gd name="T31" fmla="*/ 49 h 192"/>
              <a:gd name="T32" fmla="*/ 19 w 192"/>
              <a:gd name="T33" fmla="*/ 38 h 192"/>
              <a:gd name="T34" fmla="*/ 0 w 192"/>
              <a:gd name="T35" fmla="*/ 96 h 192"/>
              <a:gd name="T36" fmla="*/ 96 w 192"/>
              <a:gd name="T37" fmla="*/ 192 h 192"/>
              <a:gd name="T38" fmla="*/ 169 w 192"/>
              <a:gd name="T39" fmla="*/ 158 h 192"/>
              <a:gd name="T40" fmla="*/ 45 w 192"/>
              <a:gd name="T41" fmla="*/ 3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1" name="Freeform 213"/>
          <p:cNvSpPr/>
          <p:nvPr/>
        </p:nvSpPr>
        <p:spPr bwMode="auto">
          <a:xfrm>
            <a:off x="4817533" y="4842933"/>
            <a:ext cx="116417" cy="150284"/>
          </a:xfrm>
          <a:custGeom>
            <a:avLst/>
            <a:gdLst>
              <a:gd name="T0" fmla="*/ 44 w 55"/>
              <a:gd name="T1" fmla="*/ 41 h 71"/>
              <a:gd name="T2" fmla="*/ 53 w 55"/>
              <a:gd name="T3" fmla="*/ 41 h 71"/>
              <a:gd name="T4" fmla="*/ 38 w 55"/>
              <a:gd name="T5" fmla="*/ 24 h 71"/>
              <a:gd name="T6" fmla="*/ 47 w 55"/>
              <a:gd name="T7" fmla="*/ 24 h 71"/>
              <a:gd name="T8" fmla="*/ 28 w 55"/>
              <a:gd name="T9" fmla="*/ 0 h 71"/>
              <a:gd name="T10" fmla="*/ 9 w 55"/>
              <a:gd name="T11" fmla="*/ 24 h 71"/>
              <a:gd name="T12" fmla="*/ 17 w 55"/>
              <a:gd name="T13" fmla="*/ 24 h 71"/>
              <a:gd name="T14" fmla="*/ 3 w 55"/>
              <a:gd name="T15" fmla="*/ 41 h 71"/>
              <a:gd name="T16" fmla="*/ 11 w 55"/>
              <a:gd name="T17" fmla="*/ 41 h 71"/>
              <a:gd name="T18" fmla="*/ 0 w 55"/>
              <a:gd name="T19" fmla="*/ 55 h 71"/>
              <a:gd name="T20" fmla="*/ 23 w 55"/>
              <a:gd name="T21" fmla="*/ 55 h 71"/>
              <a:gd name="T22" fmla="*/ 23 w 55"/>
              <a:gd name="T23" fmla="*/ 71 h 71"/>
              <a:gd name="T24" fmla="*/ 36 w 55"/>
              <a:gd name="T25" fmla="*/ 71 h 71"/>
              <a:gd name="T26" fmla="*/ 36 w 55"/>
              <a:gd name="T27" fmla="*/ 55 h 71"/>
              <a:gd name="T28" fmla="*/ 55 w 55"/>
              <a:gd name="T29" fmla="*/ 55 h 71"/>
              <a:gd name="T30" fmla="*/ 44 w 55"/>
              <a:gd name="T31" fmla="*/ 4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2" name="Freeform 214"/>
          <p:cNvSpPr/>
          <p:nvPr/>
        </p:nvSpPr>
        <p:spPr bwMode="auto">
          <a:xfrm>
            <a:off x="4730751" y="4766733"/>
            <a:ext cx="99483" cy="129117"/>
          </a:xfrm>
          <a:custGeom>
            <a:avLst/>
            <a:gdLst>
              <a:gd name="T0" fmla="*/ 47 w 47"/>
              <a:gd name="T1" fmla="*/ 47 h 61"/>
              <a:gd name="T2" fmla="*/ 37 w 47"/>
              <a:gd name="T3" fmla="*/ 36 h 61"/>
              <a:gd name="T4" fmla="*/ 44 w 47"/>
              <a:gd name="T5" fmla="*/ 36 h 61"/>
              <a:gd name="T6" fmla="*/ 32 w 47"/>
              <a:gd name="T7" fmla="*/ 21 h 61"/>
              <a:gd name="T8" fmla="*/ 40 w 47"/>
              <a:gd name="T9" fmla="*/ 21 h 61"/>
              <a:gd name="T10" fmla="*/ 23 w 47"/>
              <a:gd name="T11" fmla="*/ 0 h 61"/>
              <a:gd name="T12" fmla="*/ 7 w 47"/>
              <a:gd name="T13" fmla="*/ 21 h 61"/>
              <a:gd name="T14" fmla="*/ 14 w 47"/>
              <a:gd name="T15" fmla="*/ 21 h 61"/>
              <a:gd name="T16" fmla="*/ 3 w 47"/>
              <a:gd name="T17" fmla="*/ 36 h 61"/>
              <a:gd name="T18" fmla="*/ 10 w 47"/>
              <a:gd name="T19" fmla="*/ 36 h 61"/>
              <a:gd name="T20" fmla="*/ 0 w 47"/>
              <a:gd name="T21" fmla="*/ 47 h 61"/>
              <a:gd name="T22" fmla="*/ 18 w 47"/>
              <a:gd name="T23" fmla="*/ 47 h 61"/>
              <a:gd name="T24" fmla="*/ 18 w 47"/>
              <a:gd name="T25" fmla="*/ 61 h 61"/>
              <a:gd name="T26" fmla="*/ 30 w 47"/>
              <a:gd name="T27" fmla="*/ 61 h 61"/>
              <a:gd name="T28" fmla="*/ 30 w 47"/>
              <a:gd name="T29" fmla="*/ 47 h 61"/>
              <a:gd name="T30" fmla="*/ 47 w 47"/>
              <a:gd name="T31" fmla="*/ 47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3" name="Freeform 215"/>
          <p:cNvSpPr/>
          <p:nvPr/>
        </p:nvSpPr>
        <p:spPr bwMode="auto">
          <a:xfrm>
            <a:off x="4660900" y="4718051"/>
            <a:ext cx="71967" cy="91016"/>
          </a:xfrm>
          <a:custGeom>
            <a:avLst/>
            <a:gdLst>
              <a:gd name="T0" fmla="*/ 34 w 34"/>
              <a:gd name="T1" fmla="*/ 34 h 43"/>
              <a:gd name="T2" fmla="*/ 27 w 34"/>
              <a:gd name="T3" fmla="*/ 26 h 43"/>
              <a:gd name="T4" fmla="*/ 33 w 34"/>
              <a:gd name="T5" fmla="*/ 26 h 43"/>
              <a:gd name="T6" fmla="*/ 24 w 34"/>
              <a:gd name="T7" fmla="*/ 15 h 43"/>
              <a:gd name="T8" fmla="*/ 29 w 34"/>
              <a:gd name="T9" fmla="*/ 15 h 43"/>
              <a:gd name="T10" fmla="*/ 17 w 34"/>
              <a:gd name="T11" fmla="*/ 0 h 43"/>
              <a:gd name="T12" fmla="*/ 6 w 34"/>
              <a:gd name="T13" fmla="*/ 15 h 43"/>
              <a:gd name="T14" fmla="*/ 10 w 34"/>
              <a:gd name="T15" fmla="*/ 15 h 43"/>
              <a:gd name="T16" fmla="*/ 2 w 34"/>
              <a:gd name="T17" fmla="*/ 26 h 43"/>
              <a:gd name="T18" fmla="*/ 7 w 34"/>
              <a:gd name="T19" fmla="*/ 26 h 43"/>
              <a:gd name="T20" fmla="*/ 0 w 34"/>
              <a:gd name="T21" fmla="*/ 34 h 43"/>
              <a:gd name="T22" fmla="*/ 14 w 34"/>
              <a:gd name="T23" fmla="*/ 34 h 43"/>
              <a:gd name="T24" fmla="*/ 14 w 34"/>
              <a:gd name="T25" fmla="*/ 43 h 43"/>
              <a:gd name="T26" fmla="*/ 21 w 34"/>
              <a:gd name="T27" fmla="*/ 43 h 43"/>
              <a:gd name="T28" fmla="*/ 21 w 34"/>
              <a:gd name="T29" fmla="*/ 34 h 43"/>
              <a:gd name="T30" fmla="*/ 34 w 34"/>
              <a:gd name="T31" fmla="*/ 3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4" name="Freeform 216"/>
          <p:cNvSpPr/>
          <p:nvPr/>
        </p:nvSpPr>
        <p:spPr bwMode="auto">
          <a:xfrm>
            <a:off x="4603751" y="4925484"/>
            <a:ext cx="207433" cy="209549"/>
          </a:xfrm>
          <a:custGeom>
            <a:avLst/>
            <a:gdLst>
              <a:gd name="T0" fmla="*/ 69 w 69"/>
              <a:gd name="T1" fmla="*/ 63 h 69"/>
              <a:gd name="T2" fmla="*/ 6 w 69"/>
              <a:gd name="T3" fmla="*/ 0 h 69"/>
              <a:gd name="T4" fmla="*/ 0 w 69"/>
              <a:gd name="T5" fmla="*/ 6 h 69"/>
              <a:gd name="T6" fmla="*/ 63 w 69"/>
              <a:gd name="T7" fmla="*/ 69 h 69"/>
              <a:gd name="T8" fmla="*/ 69 w 69"/>
              <a:gd name="T9" fmla="*/ 63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5" name="Freeform 217"/>
          <p:cNvSpPr/>
          <p:nvPr/>
        </p:nvSpPr>
        <p:spPr bwMode="auto">
          <a:xfrm>
            <a:off x="4510617" y="4878917"/>
            <a:ext cx="105833" cy="129116"/>
          </a:xfrm>
          <a:custGeom>
            <a:avLst/>
            <a:gdLst>
              <a:gd name="T0" fmla="*/ 35 w 35"/>
              <a:gd name="T1" fmla="*/ 14 h 43"/>
              <a:gd name="T2" fmla="*/ 21 w 35"/>
              <a:gd name="T3" fmla="*/ 0 h 43"/>
              <a:gd name="T4" fmla="*/ 0 w 35"/>
              <a:gd name="T5" fmla="*/ 21 h 43"/>
              <a:gd name="T6" fmla="*/ 21 w 35"/>
              <a:gd name="T7" fmla="*/ 43 h 43"/>
              <a:gd name="T8" fmla="*/ 35 w 35"/>
              <a:gd name="T9" fmla="*/ 14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6" name="Freeform 218"/>
          <p:cNvSpPr/>
          <p:nvPr/>
        </p:nvSpPr>
        <p:spPr bwMode="auto">
          <a:xfrm>
            <a:off x="4430184" y="4646084"/>
            <a:ext cx="577849" cy="577849"/>
          </a:xfrm>
          <a:custGeom>
            <a:avLst/>
            <a:gdLst>
              <a:gd name="T0" fmla="*/ 45 w 192"/>
              <a:gd name="T1" fmla="*/ 34 h 192"/>
              <a:gd name="T2" fmla="*/ 49 w 192"/>
              <a:gd name="T3" fmla="*/ 31 h 192"/>
              <a:gd name="T4" fmla="*/ 96 w 192"/>
              <a:gd name="T5" fmla="*/ 16 h 192"/>
              <a:gd name="T6" fmla="*/ 176 w 192"/>
              <a:gd name="T7" fmla="*/ 96 h 192"/>
              <a:gd name="T8" fmla="*/ 161 w 192"/>
              <a:gd name="T9" fmla="*/ 142 h 192"/>
              <a:gd name="T10" fmla="*/ 173 w 192"/>
              <a:gd name="T11" fmla="*/ 154 h 192"/>
              <a:gd name="T12" fmla="*/ 192 w 192"/>
              <a:gd name="T13" fmla="*/ 96 h 192"/>
              <a:gd name="T14" fmla="*/ 96 w 192"/>
              <a:gd name="T15" fmla="*/ 0 h 192"/>
              <a:gd name="T16" fmla="*/ 23 w 192"/>
              <a:gd name="T17" fmla="*/ 34 h 192"/>
              <a:gd name="T18" fmla="*/ 147 w 192"/>
              <a:gd name="T19" fmla="*/ 158 h 192"/>
              <a:gd name="T20" fmla="*/ 143 w 192"/>
              <a:gd name="T21" fmla="*/ 161 h 192"/>
              <a:gd name="T22" fmla="*/ 96 w 192"/>
              <a:gd name="T23" fmla="*/ 176 h 192"/>
              <a:gd name="T24" fmla="*/ 16 w 192"/>
              <a:gd name="T25" fmla="*/ 96 h 192"/>
              <a:gd name="T26" fmla="*/ 31 w 192"/>
              <a:gd name="T27" fmla="*/ 50 h 192"/>
              <a:gd name="T28" fmla="*/ 19 w 192"/>
              <a:gd name="T29" fmla="*/ 38 h 192"/>
              <a:gd name="T30" fmla="*/ 0 w 192"/>
              <a:gd name="T31" fmla="*/ 96 h 192"/>
              <a:gd name="T32" fmla="*/ 96 w 192"/>
              <a:gd name="T33" fmla="*/ 192 h 192"/>
              <a:gd name="T34" fmla="*/ 169 w 192"/>
              <a:gd name="T35" fmla="*/ 158 h 192"/>
              <a:gd name="T36" fmla="*/ 45 w 192"/>
              <a:gd name="T37" fmla="*/ 34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7" name="Freeform 219"/>
          <p:cNvSpPr/>
          <p:nvPr/>
        </p:nvSpPr>
        <p:spPr bwMode="auto">
          <a:xfrm>
            <a:off x="5634567" y="499321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8" name="Freeform 220"/>
          <p:cNvSpPr/>
          <p:nvPr/>
        </p:nvSpPr>
        <p:spPr bwMode="auto">
          <a:xfrm>
            <a:off x="5461000" y="4993217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69" name="Freeform 221"/>
          <p:cNvSpPr/>
          <p:nvPr/>
        </p:nvSpPr>
        <p:spPr bwMode="auto">
          <a:xfrm>
            <a:off x="5310717" y="4696884"/>
            <a:ext cx="474133" cy="476249"/>
          </a:xfrm>
          <a:custGeom>
            <a:avLst/>
            <a:gdLst>
              <a:gd name="T0" fmla="*/ 137 w 158"/>
              <a:gd name="T1" fmla="*/ 0 h 158"/>
              <a:gd name="T2" fmla="*/ 21 w 158"/>
              <a:gd name="T3" fmla="*/ 0 h 158"/>
              <a:gd name="T4" fmla="*/ 0 w 158"/>
              <a:gd name="T5" fmla="*/ 21 h 158"/>
              <a:gd name="T6" fmla="*/ 0 w 158"/>
              <a:gd name="T7" fmla="*/ 137 h 158"/>
              <a:gd name="T8" fmla="*/ 21 w 158"/>
              <a:gd name="T9" fmla="*/ 158 h 158"/>
              <a:gd name="T10" fmla="*/ 26 w 158"/>
              <a:gd name="T11" fmla="*/ 158 h 158"/>
              <a:gd name="T12" fmla="*/ 26 w 158"/>
              <a:gd name="T13" fmla="*/ 157 h 158"/>
              <a:gd name="T14" fmla="*/ 23 w 158"/>
              <a:gd name="T15" fmla="*/ 103 h 158"/>
              <a:gd name="T16" fmla="*/ 20 w 158"/>
              <a:gd name="T17" fmla="*/ 60 h 158"/>
              <a:gd name="T18" fmla="*/ 24 w 158"/>
              <a:gd name="T19" fmla="*/ 34 h 158"/>
              <a:gd name="T20" fmla="*/ 28 w 158"/>
              <a:gd name="T21" fmla="*/ 40 h 158"/>
              <a:gd name="T22" fmla="*/ 32 w 158"/>
              <a:gd name="T23" fmla="*/ 35 h 158"/>
              <a:gd name="T24" fmla="*/ 35 w 158"/>
              <a:gd name="T25" fmla="*/ 41 h 158"/>
              <a:gd name="T26" fmla="*/ 41 w 158"/>
              <a:gd name="T27" fmla="*/ 36 h 158"/>
              <a:gd name="T28" fmla="*/ 40 w 158"/>
              <a:gd name="T29" fmla="*/ 39 h 158"/>
              <a:gd name="T30" fmla="*/ 50 w 158"/>
              <a:gd name="T31" fmla="*/ 95 h 158"/>
              <a:gd name="T32" fmla="*/ 50 w 158"/>
              <a:gd name="T33" fmla="*/ 92 h 158"/>
              <a:gd name="T34" fmla="*/ 53 w 158"/>
              <a:gd name="T35" fmla="*/ 76 h 158"/>
              <a:gd name="T36" fmla="*/ 53 w 158"/>
              <a:gd name="T37" fmla="*/ 76 h 158"/>
              <a:gd name="T38" fmla="*/ 47 w 158"/>
              <a:gd name="T39" fmla="*/ 68 h 158"/>
              <a:gd name="T40" fmla="*/ 55 w 158"/>
              <a:gd name="T41" fmla="*/ 60 h 158"/>
              <a:gd name="T42" fmla="*/ 64 w 158"/>
              <a:gd name="T43" fmla="*/ 67 h 158"/>
              <a:gd name="T44" fmla="*/ 79 w 158"/>
              <a:gd name="T45" fmla="*/ 65 h 158"/>
              <a:gd name="T46" fmla="*/ 94 w 158"/>
              <a:gd name="T47" fmla="*/ 67 h 158"/>
              <a:gd name="T48" fmla="*/ 103 w 158"/>
              <a:gd name="T49" fmla="*/ 60 h 158"/>
              <a:gd name="T50" fmla="*/ 111 w 158"/>
              <a:gd name="T51" fmla="*/ 68 h 158"/>
              <a:gd name="T52" fmla="*/ 105 w 158"/>
              <a:gd name="T53" fmla="*/ 76 h 158"/>
              <a:gd name="T54" fmla="*/ 105 w 158"/>
              <a:gd name="T55" fmla="*/ 76 h 158"/>
              <a:gd name="T56" fmla="*/ 108 w 158"/>
              <a:gd name="T57" fmla="*/ 92 h 158"/>
              <a:gd name="T58" fmla="*/ 108 w 158"/>
              <a:gd name="T59" fmla="*/ 95 h 158"/>
              <a:gd name="T60" fmla="*/ 118 w 158"/>
              <a:gd name="T61" fmla="*/ 39 h 158"/>
              <a:gd name="T62" fmla="*/ 117 w 158"/>
              <a:gd name="T63" fmla="*/ 36 h 158"/>
              <a:gd name="T64" fmla="*/ 123 w 158"/>
              <a:gd name="T65" fmla="*/ 41 h 158"/>
              <a:gd name="T66" fmla="*/ 126 w 158"/>
              <a:gd name="T67" fmla="*/ 35 h 158"/>
              <a:gd name="T68" fmla="*/ 130 w 158"/>
              <a:gd name="T69" fmla="*/ 40 h 158"/>
              <a:gd name="T70" fmla="*/ 134 w 158"/>
              <a:gd name="T71" fmla="*/ 34 h 158"/>
              <a:gd name="T72" fmla="*/ 138 w 158"/>
              <a:gd name="T73" fmla="*/ 60 h 158"/>
              <a:gd name="T74" fmla="*/ 135 w 158"/>
              <a:gd name="T75" fmla="*/ 103 h 158"/>
              <a:gd name="T76" fmla="*/ 132 w 158"/>
              <a:gd name="T77" fmla="*/ 157 h 158"/>
              <a:gd name="T78" fmla="*/ 132 w 158"/>
              <a:gd name="T79" fmla="*/ 158 h 158"/>
              <a:gd name="T80" fmla="*/ 137 w 158"/>
              <a:gd name="T81" fmla="*/ 158 h 158"/>
              <a:gd name="T82" fmla="*/ 158 w 158"/>
              <a:gd name="T83" fmla="*/ 137 h 158"/>
              <a:gd name="T84" fmla="*/ 158 w 158"/>
              <a:gd name="T85" fmla="*/ 21 h 158"/>
              <a:gd name="T86" fmla="*/ 137 w 158"/>
              <a:gd name="T87" fmla="*/ 0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0" name="Freeform 222"/>
          <p:cNvSpPr/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8 w 11"/>
              <a:gd name="T1" fmla="*/ 8 h 9"/>
              <a:gd name="T2" fmla="*/ 9 w 11"/>
              <a:gd name="T3" fmla="*/ 0 h 9"/>
              <a:gd name="T4" fmla="*/ 0 w 11"/>
              <a:gd name="T5" fmla="*/ 6 h 9"/>
              <a:gd name="T6" fmla="*/ 8 w 11"/>
              <a:gd name="T7" fmla="*/ 8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1" name="Freeform 223"/>
          <p:cNvSpPr/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2 w 11"/>
              <a:gd name="T1" fmla="*/ 0 h 9"/>
              <a:gd name="T2" fmla="*/ 3 w 11"/>
              <a:gd name="T3" fmla="*/ 8 h 9"/>
              <a:gd name="T4" fmla="*/ 11 w 11"/>
              <a:gd name="T5" fmla="*/ 6 h 9"/>
              <a:gd name="T6" fmla="*/ 2 w 11"/>
              <a:gd name="T7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2" name="Freeform 224"/>
          <p:cNvSpPr/>
          <p:nvPr/>
        </p:nvSpPr>
        <p:spPr bwMode="auto">
          <a:xfrm>
            <a:off x="5511800" y="4974167"/>
            <a:ext cx="71967" cy="50800"/>
          </a:xfrm>
          <a:custGeom>
            <a:avLst/>
            <a:gdLst>
              <a:gd name="T0" fmla="*/ 0 w 24"/>
              <a:gd name="T1" fmla="*/ 5 h 17"/>
              <a:gd name="T2" fmla="*/ 4 w 24"/>
              <a:gd name="T3" fmla="*/ 17 h 17"/>
              <a:gd name="T4" fmla="*/ 7 w 24"/>
              <a:gd name="T5" fmla="*/ 13 h 17"/>
              <a:gd name="T6" fmla="*/ 9 w 24"/>
              <a:gd name="T7" fmla="*/ 17 h 17"/>
              <a:gd name="T8" fmla="*/ 12 w 24"/>
              <a:gd name="T9" fmla="*/ 13 h 17"/>
              <a:gd name="T10" fmla="*/ 15 w 24"/>
              <a:gd name="T11" fmla="*/ 17 h 17"/>
              <a:gd name="T12" fmla="*/ 17 w 24"/>
              <a:gd name="T13" fmla="*/ 13 h 17"/>
              <a:gd name="T14" fmla="*/ 20 w 24"/>
              <a:gd name="T15" fmla="*/ 17 h 17"/>
              <a:gd name="T16" fmla="*/ 24 w 24"/>
              <a:gd name="T17" fmla="*/ 5 h 17"/>
              <a:gd name="T18" fmla="*/ 20 w 24"/>
              <a:gd name="T19" fmla="*/ 0 h 17"/>
              <a:gd name="T20" fmla="*/ 17 w 24"/>
              <a:gd name="T21" fmla="*/ 3 h 17"/>
              <a:gd name="T22" fmla="*/ 15 w 24"/>
              <a:gd name="T23" fmla="*/ 0 h 17"/>
              <a:gd name="T24" fmla="*/ 12 w 24"/>
              <a:gd name="T25" fmla="*/ 3 h 17"/>
              <a:gd name="T26" fmla="*/ 9 w 24"/>
              <a:gd name="T27" fmla="*/ 0 h 17"/>
              <a:gd name="T28" fmla="*/ 7 w 24"/>
              <a:gd name="T29" fmla="*/ 3 h 17"/>
              <a:gd name="T30" fmla="*/ 4 w 24"/>
              <a:gd name="T31" fmla="*/ 0 h 17"/>
              <a:gd name="T32" fmla="*/ 0 w 24"/>
              <a:gd name="T33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3" name="Freeform 225"/>
          <p:cNvSpPr/>
          <p:nvPr/>
        </p:nvSpPr>
        <p:spPr bwMode="auto">
          <a:xfrm>
            <a:off x="5547784" y="494453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4" name="Freeform 226"/>
          <p:cNvSpPr>
            <a:spLocks noEditPoints="1"/>
          </p:cNvSpPr>
          <p:nvPr/>
        </p:nvSpPr>
        <p:spPr bwMode="auto">
          <a:xfrm>
            <a:off x="5532967" y="4936067"/>
            <a:ext cx="29633" cy="21167"/>
          </a:xfrm>
          <a:custGeom>
            <a:avLst/>
            <a:gdLst>
              <a:gd name="T0" fmla="*/ 4 w 10"/>
              <a:gd name="T1" fmla="*/ 7 h 7"/>
              <a:gd name="T2" fmla="*/ 5 w 10"/>
              <a:gd name="T3" fmla="*/ 7 h 7"/>
              <a:gd name="T4" fmla="*/ 6 w 10"/>
              <a:gd name="T5" fmla="*/ 7 h 7"/>
              <a:gd name="T6" fmla="*/ 10 w 10"/>
              <a:gd name="T7" fmla="*/ 3 h 7"/>
              <a:gd name="T8" fmla="*/ 10 w 10"/>
              <a:gd name="T9" fmla="*/ 1 h 7"/>
              <a:gd name="T10" fmla="*/ 8 w 10"/>
              <a:gd name="T11" fmla="*/ 0 h 7"/>
              <a:gd name="T12" fmla="*/ 2 w 10"/>
              <a:gd name="T13" fmla="*/ 0 h 7"/>
              <a:gd name="T14" fmla="*/ 0 w 10"/>
              <a:gd name="T15" fmla="*/ 1 h 7"/>
              <a:gd name="T16" fmla="*/ 0 w 10"/>
              <a:gd name="T17" fmla="*/ 3 h 7"/>
              <a:gd name="T18" fmla="*/ 4 w 10"/>
              <a:gd name="T19" fmla="*/ 7 h 7"/>
              <a:gd name="T20" fmla="*/ 5 w 10"/>
              <a:gd name="T21" fmla="*/ 3 h 7"/>
              <a:gd name="T22" fmla="*/ 5 w 10"/>
              <a:gd name="T23" fmla="*/ 3 h 7"/>
              <a:gd name="T24" fmla="*/ 5 w 10"/>
              <a:gd name="T25" fmla="*/ 3 h 7"/>
              <a:gd name="T26" fmla="*/ 5 w 10"/>
              <a:gd name="T27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75" name="Freeform 227"/>
          <p:cNvSpPr/>
          <p:nvPr/>
        </p:nvSpPr>
        <p:spPr bwMode="auto">
          <a:xfrm>
            <a:off x="6112933" y="4766733"/>
            <a:ext cx="118533" cy="306917"/>
          </a:xfrm>
          <a:custGeom>
            <a:avLst/>
            <a:gdLst>
              <a:gd name="T0" fmla="*/ 39 w 56"/>
              <a:gd name="T1" fmla="*/ 0 h 145"/>
              <a:gd name="T2" fmla="*/ 16 w 56"/>
              <a:gd name="T3" fmla="*/ 0 h 145"/>
              <a:gd name="T4" fmla="*/ 16 w 56"/>
              <a:gd name="T5" fmla="*/ 88 h 145"/>
              <a:gd name="T6" fmla="*/ 0 w 56"/>
              <a:gd name="T7" fmla="*/ 88 h 145"/>
              <a:gd name="T8" fmla="*/ 27 w 56"/>
              <a:gd name="T9" fmla="*/ 145 h 145"/>
              <a:gd name="T10" fmla="*/ 56 w 56"/>
              <a:gd name="T11" fmla="*/ 88 h 145"/>
              <a:gd name="T12" fmla="*/ 39 w 56"/>
              <a:gd name="T13" fmla="*/ 88 h 145"/>
              <a:gd name="T14" fmla="*/ 39 w 56"/>
              <a:gd name="T15" fmla="*/ 0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0" name="Freeform 228"/>
          <p:cNvSpPr/>
          <p:nvPr/>
        </p:nvSpPr>
        <p:spPr bwMode="auto">
          <a:xfrm>
            <a:off x="6242051" y="4766733"/>
            <a:ext cx="171449" cy="313267"/>
          </a:xfrm>
          <a:custGeom>
            <a:avLst/>
            <a:gdLst>
              <a:gd name="T0" fmla="*/ 30 w 57"/>
              <a:gd name="T1" fmla="*/ 84 h 104"/>
              <a:gd name="T2" fmla="*/ 21 w 57"/>
              <a:gd name="T3" fmla="*/ 51 h 104"/>
              <a:gd name="T4" fmla="*/ 29 w 57"/>
              <a:gd name="T5" fmla="*/ 20 h 104"/>
              <a:gd name="T6" fmla="*/ 37 w 57"/>
              <a:gd name="T7" fmla="*/ 37 h 104"/>
              <a:gd name="T8" fmla="*/ 57 w 57"/>
              <a:gd name="T9" fmla="*/ 37 h 104"/>
              <a:gd name="T10" fmla="*/ 57 w 57"/>
              <a:gd name="T11" fmla="*/ 33 h 104"/>
              <a:gd name="T12" fmla="*/ 29 w 57"/>
              <a:gd name="T13" fmla="*/ 0 h 104"/>
              <a:gd name="T14" fmla="*/ 0 w 57"/>
              <a:gd name="T15" fmla="*/ 51 h 104"/>
              <a:gd name="T16" fmla="*/ 28 w 57"/>
              <a:gd name="T17" fmla="*/ 104 h 104"/>
              <a:gd name="T18" fmla="*/ 57 w 57"/>
              <a:gd name="T19" fmla="*/ 66 h 104"/>
              <a:gd name="T20" fmla="*/ 57 w 57"/>
              <a:gd name="T21" fmla="*/ 63 h 104"/>
              <a:gd name="T22" fmla="*/ 38 w 57"/>
              <a:gd name="T23" fmla="*/ 63 h 104"/>
              <a:gd name="T24" fmla="*/ 30 w 57"/>
              <a:gd name="T25" fmla="*/ 8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1" name="Freeform 229"/>
          <p:cNvSpPr/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20 h 104"/>
              <a:gd name="T4" fmla="*/ 7 w 28"/>
              <a:gd name="T5" fmla="*/ 52 h 104"/>
              <a:gd name="T6" fmla="*/ 0 w 28"/>
              <a:gd name="T7" fmla="*/ 84 h 104"/>
              <a:gd name="T8" fmla="*/ 0 w 28"/>
              <a:gd name="T9" fmla="*/ 104 h 104"/>
              <a:gd name="T10" fmla="*/ 28 w 28"/>
              <a:gd name="T11" fmla="*/ 52 h 104"/>
              <a:gd name="T12" fmla="*/ 0 w 28"/>
              <a:gd name="T13" fmla="*/ 0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2" name="Freeform 230"/>
          <p:cNvSpPr/>
          <p:nvPr/>
        </p:nvSpPr>
        <p:spPr bwMode="auto">
          <a:xfrm>
            <a:off x="6432551" y="4766733"/>
            <a:ext cx="80433" cy="313267"/>
          </a:xfrm>
          <a:custGeom>
            <a:avLst/>
            <a:gdLst>
              <a:gd name="T0" fmla="*/ 20 w 27"/>
              <a:gd name="T1" fmla="*/ 52 h 104"/>
              <a:gd name="T2" fmla="*/ 27 w 27"/>
              <a:gd name="T3" fmla="*/ 20 h 104"/>
              <a:gd name="T4" fmla="*/ 27 w 27"/>
              <a:gd name="T5" fmla="*/ 0 h 104"/>
              <a:gd name="T6" fmla="*/ 0 w 27"/>
              <a:gd name="T7" fmla="*/ 52 h 104"/>
              <a:gd name="T8" fmla="*/ 27 w 27"/>
              <a:gd name="T9" fmla="*/ 104 h 104"/>
              <a:gd name="T10" fmla="*/ 27 w 27"/>
              <a:gd name="T11" fmla="*/ 84 h 104"/>
              <a:gd name="T12" fmla="*/ 20 w 27"/>
              <a:gd name="T13" fmla="*/ 52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3" name="Freeform 231"/>
          <p:cNvSpPr/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7 w 17"/>
              <a:gd name="T1" fmla="*/ 26 h 31"/>
              <a:gd name="T2" fmla="*/ 13 w 17"/>
              <a:gd name="T3" fmla="*/ 19 h 31"/>
              <a:gd name="T4" fmla="*/ 17 w 17"/>
              <a:gd name="T5" fmla="*/ 8 h 31"/>
              <a:gd name="T6" fmla="*/ 8 w 17"/>
              <a:gd name="T7" fmla="*/ 0 h 31"/>
              <a:gd name="T8" fmla="*/ 0 w 17"/>
              <a:gd name="T9" fmla="*/ 9 h 31"/>
              <a:gd name="T10" fmla="*/ 0 w 17"/>
              <a:gd name="T11" fmla="*/ 10 h 31"/>
              <a:gd name="T12" fmla="*/ 6 w 17"/>
              <a:gd name="T13" fmla="*/ 10 h 31"/>
              <a:gd name="T14" fmla="*/ 8 w 17"/>
              <a:gd name="T15" fmla="*/ 4 h 31"/>
              <a:gd name="T16" fmla="*/ 10 w 17"/>
              <a:gd name="T17" fmla="*/ 9 h 31"/>
              <a:gd name="T18" fmla="*/ 6 w 17"/>
              <a:gd name="T19" fmla="*/ 17 h 31"/>
              <a:gd name="T20" fmla="*/ 0 w 17"/>
              <a:gd name="T21" fmla="*/ 31 h 31"/>
              <a:gd name="T22" fmla="*/ 17 w 17"/>
              <a:gd name="T23" fmla="*/ 31 h 31"/>
              <a:gd name="T24" fmla="*/ 17 w 17"/>
              <a:gd name="T25" fmla="*/ 26 h 31"/>
              <a:gd name="T26" fmla="*/ 7 w 17"/>
              <a:gd name="T27" fmla="*/ 26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4" name="Freeform 232"/>
          <p:cNvSpPr/>
          <p:nvPr/>
        </p:nvSpPr>
        <p:spPr bwMode="auto">
          <a:xfrm>
            <a:off x="6985000" y="4701117"/>
            <a:ext cx="469900" cy="469900"/>
          </a:xfrm>
          <a:custGeom>
            <a:avLst/>
            <a:gdLst>
              <a:gd name="T0" fmla="*/ 72 w 156"/>
              <a:gd name="T1" fmla="*/ 91 h 156"/>
              <a:gd name="T2" fmla="*/ 72 w 156"/>
              <a:gd name="T3" fmla="*/ 143 h 156"/>
              <a:gd name="T4" fmla="*/ 34 w 156"/>
              <a:gd name="T5" fmla="*/ 125 h 156"/>
              <a:gd name="T6" fmla="*/ 23 w 156"/>
              <a:gd name="T7" fmla="*/ 133 h 156"/>
              <a:gd name="T8" fmla="*/ 78 w 156"/>
              <a:gd name="T9" fmla="*/ 156 h 156"/>
              <a:gd name="T10" fmla="*/ 133 w 156"/>
              <a:gd name="T11" fmla="*/ 133 h 156"/>
              <a:gd name="T12" fmla="*/ 123 w 156"/>
              <a:gd name="T13" fmla="*/ 125 h 156"/>
              <a:gd name="T14" fmla="*/ 84 w 156"/>
              <a:gd name="T15" fmla="*/ 143 h 156"/>
              <a:gd name="T16" fmla="*/ 84 w 156"/>
              <a:gd name="T17" fmla="*/ 91 h 156"/>
              <a:gd name="T18" fmla="*/ 136 w 156"/>
              <a:gd name="T19" fmla="*/ 130 h 156"/>
              <a:gd name="T20" fmla="*/ 156 w 156"/>
              <a:gd name="T21" fmla="*/ 78 h 156"/>
              <a:gd name="T22" fmla="*/ 89 w 156"/>
              <a:gd name="T23" fmla="*/ 1 h 156"/>
              <a:gd name="T24" fmla="*/ 89 w 156"/>
              <a:gd name="T25" fmla="*/ 14 h 156"/>
              <a:gd name="T26" fmla="*/ 143 w 156"/>
              <a:gd name="T27" fmla="*/ 78 h 156"/>
              <a:gd name="T28" fmla="*/ 133 w 156"/>
              <a:gd name="T29" fmla="*/ 112 h 156"/>
              <a:gd name="T30" fmla="*/ 84 w 156"/>
              <a:gd name="T31" fmla="*/ 74 h 156"/>
              <a:gd name="T32" fmla="*/ 84 w 156"/>
              <a:gd name="T33" fmla="*/ 0 h 156"/>
              <a:gd name="T34" fmla="*/ 78 w 156"/>
              <a:gd name="T35" fmla="*/ 0 h 156"/>
              <a:gd name="T36" fmla="*/ 71 w 156"/>
              <a:gd name="T37" fmla="*/ 1 h 156"/>
              <a:gd name="T38" fmla="*/ 72 w 156"/>
              <a:gd name="T39" fmla="*/ 74 h 156"/>
              <a:gd name="T40" fmla="*/ 23 w 156"/>
              <a:gd name="T41" fmla="*/ 112 h 156"/>
              <a:gd name="T42" fmla="*/ 13 w 156"/>
              <a:gd name="T43" fmla="*/ 78 h 156"/>
              <a:gd name="T44" fmla="*/ 67 w 156"/>
              <a:gd name="T45" fmla="*/ 14 h 156"/>
              <a:gd name="T46" fmla="*/ 67 w 156"/>
              <a:gd name="T47" fmla="*/ 1 h 156"/>
              <a:gd name="T48" fmla="*/ 0 w 156"/>
              <a:gd name="T49" fmla="*/ 78 h 156"/>
              <a:gd name="T50" fmla="*/ 20 w 156"/>
              <a:gd name="T51" fmla="*/ 130 h 156"/>
              <a:gd name="T52" fmla="*/ 72 w 156"/>
              <a:gd name="T53" fmla="*/ 9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5" name="Freeform 233"/>
          <p:cNvSpPr/>
          <p:nvPr/>
        </p:nvSpPr>
        <p:spPr bwMode="auto">
          <a:xfrm>
            <a:off x="7960784" y="4938184"/>
            <a:ext cx="273049" cy="207433"/>
          </a:xfrm>
          <a:custGeom>
            <a:avLst/>
            <a:gdLst>
              <a:gd name="T0" fmla="*/ 91 w 91"/>
              <a:gd name="T1" fmla="*/ 0 h 69"/>
              <a:gd name="T2" fmla="*/ 88 w 91"/>
              <a:gd name="T3" fmla="*/ 16 h 69"/>
              <a:gd name="T4" fmla="*/ 82 w 91"/>
              <a:gd name="T5" fmla="*/ 24 h 69"/>
              <a:gd name="T6" fmla="*/ 73 w 91"/>
              <a:gd name="T7" fmla="*/ 25 h 69"/>
              <a:gd name="T8" fmla="*/ 71 w 91"/>
              <a:gd name="T9" fmla="*/ 25 h 69"/>
              <a:gd name="T10" fmla="*/ 71 w 91"/>
              <a:gd name="T11" fmla="*/ 25 h 69"/>
              <a:gd name="T12" fmla="*/ 68 w 91"/>
              <a:gd name="T13" fmla="*/ 23 h 69"/>
              <a:gd name="T14" fmla="*/ 59 w 91"/>
              <a:gd name="T15" fmla="*/ 31 h 69"/>
              <a:gd name="T16" fmla="*/ 59 w 91"/>
              <a:gd name="T17" fmla="*/ 32 h 69"/>
              <a:gd name="T18" fmla="*/ 58 w 91"/>
              <a:gd name="T19" fmla="*/ 32 h 69"/>
              <a:gd name="T20" fmla="*/ 58 w 91"/>
              <a:gd name="T21" fmla="*/ 32 h 69"/>
              <a:gd name="T22" fmla="*/ 57 w 91"/>
              <a:gd name="T23" fmla="*/ 32 h 69"/>
              <a:gd name="T24" fmla="*/ 57 w 91"/>
              <a:gd name="T25" fmla="*/ 32 h 69"/>
              <a:gd name="T26" fmla="*/ 56 w 91"/>
              <a:gd name="T27" fmla="*/ 32 h 69"/>
              <a:gd name="T28" fmla="*/ 55 w 91"/>
              <a:gd name="T29" fmla="*/ 32 h 69"/>
              <a:gd name="T30" fmla="*/ 21 w 91"/>
              <a:gd name="T31" fmla="*/ 32 h 69"/>
              <a:gd name="T32" fmla="*/ 21 w 91"/>
              <a:gd name="T33" fmla="*/ 33 h 69"/>
              <a:gd name="T34" fmla="*/ 21 w 91"/>
              <a:gd name="T35" fmla="*/ 33 h 69"/>
              <a:gd name="T36" fmla="*/ 21 w 91"/>
              <a:gd name="T37" fmla="*/ 34 h 69"/>
              <a:gd name="T38" fmla="*/ 20 w 91"/>
              <a:gd name="T39" fmla="*/ 34 h 69"/>
              <a:gd name="T40" fmla="*/ 20 w 91"/>
              <a:gd name="T41" fmla="*/ 35 h 69"/>
              <a:gd name="T42" fmla="*/ 20 w 91"/>
              <a:gd name="T43" fmla="*/ 35 h 69"/>
              <a:gd name="T44" fmla="*/ 19 w 91"/>
              <a:gd name="T45" fmla="*/ 36 h 69"/>
              <a:gd name="T46" fmla="*/ 19 w 91"/>
              <a:gd name="T47" fmla="*/ 36 h 69"/>
              <a:gd name="T48" fmla="*/ 18 w 91"/>
              <a:gd name="T49" fmla="*/ 37 h 69"/>
              <a:gd name="T50" fmla="*/ 18 w 91"/>
              <a:gd name="T51" fmla="*/ 38 h 69"/>
              <a:gd name="T52" fmla="*/ 17 w 91"/>
              <a:gd name="T53" fmla="*/ 38 h 69"/>
              <a:gd name="T54" fmla="*/ 17 w 91"/>
              <a:gd name="T55" fmla="*/ 39 h 69"/>
              <a:gd name="T56" fmla="*/ 16 w 91"/>
              <a:gd name="T57" fmla="*/ 39 h 69"/>
              <a:gd name="T58" fmla="*/ 15 w 91"/>
              <a:gd name="T59" fmla="*/ 40 h 69"/>
              <a:gd name="T60" fmla="*/ 15 w 91"/>
              <a:gd name="T61" fmla="*/ 40 h 69"/>
              <a:gd name="T62" fmla="*/ 14 w 91"/>
              <a:gd name="T63" fmla="*/ 41 h 69"/>
              <a:gd name="T64" fmla="*/ 13 w 91"/>
              <a:gd name="T65" fmla="*/ 41 h 69"/>
              <a:gd name="T66" fmla="*/ 13 w 91"/>
              <a:gd name="T67" fmla="*/ 42 h 69"/>
              <a:gd name="T68" fmla="*/ 12 w 91"/>
              <a:gd name="T69" fmla="*/ 43 h 69"/>
              <a:gd name="T70" fmla="*/ 11 w 91"/>
              <a:gd name="T71" fmla="*/ 43 h 69"/>
              <a:gd name="T72" fmla="*/ 10 w 91"/>
              <a:gd name="T73" fmla="*/ 44 h 69"/>
              <a:gd name="T74" fmla="*/ 9 w 91"/>
              <a:gd name="T75" fmla="*/ 44 h 69"/>
              <a:gd name="T76" fmla="*/ 8 w 91"/>
              <a:gd name="T77" fmla="*/ 44 h 69"/>
              <a:gd name="T78" fmla="*/ 7 w 91"/>
              <a:gd name="T79" fmla="*/ 45 h 69"/>
              <a:gd name="T80" fmla="*/ 5 w 91"/>
              <a:gd name="T81" fmla="*/ 45 h 69"/>
              <a:gd name="T82" fmla="*/ 5 w 91"/>
              <a:gd name="T83" fmla="*/ 46 h 69"/>
              <a:gd name="T84" fmla="*/ 2 w 91"/>
              <a:gd name="T85" fmla="*/ 46 h 69"/>
              <a:gd name="T86" fmla="*/ 2 w 91"/>
              <a:gd name="T87" fmla="*/ 46 h 69"/>
              <a:gd name="T88" fmla="*/ 0 w 91"/>
              <a:gd name="T89" fmla="*/ 47 h 69"/>
              <a:gd name="T90" fmla="*/ 17 w 91"/>
              <a:gd name="T91" fmla="*/ 69 h 69"/>
              <a:gd name="T92" fmla="*/ 74 w 91"/>
              <a:gd name="T93" fmla="*/ 69 h 69"/>
              <a:gd name="T94" fmla="*/ 91 w 91"/>
              <a:gd name="T95" fmla="*/ 45 h 69"/>
              <a:gd name="T96" fmla="*/ 91 w 91"/>
              <a:gd name="T97" fmla="*/ 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6" name="Freeform 234"/>
          <p:cNvSpPr/>
          <p:nvPr/>
        </p:nvSpPr>
        <p:spPr bwMode="auto">
          <a:xfrm>
            <a:off x="8161867" y="4823884"/>
            <a:ext cx="80433" cy="179916"/>
          </a:xfrm>
          <a:custGeom>
            <a:avLst/>
            <a:gdLst>
              <a:gd name="T0" fmla="*/ 20 w 27"/>
              <a:gd name="T1" fmla="*/ 1 h 60"/>
              <a:gd name="T2" fmla="*/ 9 w 27"/>
              <a:gd name="T3" fmla="*/ 7 h 60"/>
              <a:gd name="T4" fmla="*/ 0 w 27"/>
              <a:gd name="T5" fmla="*/ 47 h 60"/>
              <a:gd name="T6" fmla="*/ 0 w 27"/>
              <a:gd name="T7" fmla="*/ 47 h 60"/>
              <a:gd name="T8" fmla="*/ 0 w 27"/>
              <a:gd name="T9" fmla="*/ 47 h 60"/>
              <a:gd name="T10" fmla="*/ 0 w 27"/>
              <a:gd name="T11" fmla="*/ 49 h 60"/>
              <a:gd name="T12" fmla="*/ 2 w 27"/>
              <a:gd name="T13" fmla="*/ 54 h 60"/>
              <a:gd name="T14" fmla="*/ 2 w 27"/>
              <a:gd name="T15" fmla="*/ 54 h 60"/>
              <a:gd name="T16" fmla="*/ 2 w 27"/>
              <a:gd name="T17" fmla="*/ 56 h 60"/>
              <a:gd name="T18" fmla="*/ 2 w 27"/>
              <a:gd name="T19" fmla="*/ 56 h 60"/>
              <a:gd name="T20" fmla="*/ 2 w 27"/>
              <a:gd name="T21" fmla="*/ 57 h 60"/>
              <a:gd name="T22" fmla="*/ 7 w 27"/>
              <a:gd name="T23" fmla="*/ 60 h 60"/>
              <a:gd name="T24" fmla="*/ 13 w 27"/>
              <a:gd name="T25" fmla="*/ 59 h 60"/>
              <a:gd name="T26" fmla="*/ 14 w 27"/>
              <a:gd name="T27" fmla="*/ 58 h 60"/>
              <a:gd name="T28" fmla="*/ 17 w 27"/>
              <a:gd name="T29" fmla="*/ 53 h 60"/>
              <a:gd name="T30" fmla="*/ 26 w 27"/>
              <a:gd name="T31" fmla="*/ 12 h 60"/>
              <a:gd name="T32" fmla="*/ 20 w 27"/>
              <a:gd name="T33" fmla="*/ 1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7" name="Freeform 235"/>
          <p:cNvSpPr/>
          <p:nvPr/>
        </p:nvSpPr>
        <p:spPr bwMode="auto">
          <a:xfrm>
            <a:off x="8098367" y="4802717"/>
            <a:ext cx="80433" cy="158749"/>
          </a:xfrm>
          <a:custGeom>
            <a:avLst/>
            <a:gdLst>
              <a:gd name="T0" fmla="*/ 10 w 27"/>
              <a:gd name="T1" fmla="*/ 7 h 53"/>
              <a:gd name="T2" fmla="*/ 9 w 27"/>
              <a:gd name="T3" fmla="*/ 8 h 53"/>
              <a:gd name="T4" fmla="*/ 1 w 27"/>
              <a:gd name="T5" fmla="*/ 46 h 53"/>
              <a:gd name="T6" fmla="*/ 0 w 27"/>
              <a:gd name="T7" fmla="*/ 49 h 53"/>
              <a:gd name="T8" fmla="*/ 9 w 27"/>
              <a:gd name="T9" fmla="*/ 49 h 53"/>
              <a:gd name="T10" fmla="*/ 10 w 27"/>
              <a:gd name="T11" fmla="*/ 49 h 53"/>
              <a:gd name="T12" fmla="*/ 11 w 27"/>
              <a:gd name="T13" fmla="*/ 49 h 53"/>
              <a:gd name="T14" fmla="*/ 12 w 27"/>
              <a:gd name="T15" fmla="*/ 50 h 53"/>
              <a:gd name="T16" fmla="*/ 12 w 27"/>
              <a:gd name="T17" fmla="*/ 50 h 53"/>
              <a:gd name="T18" fmla="*/ 13 w 27"/>
              <a:gd name="T19" fmla="*/ 50 h 53"/>
              <a:gd name="T20" fmla="*/ 18 w 27"/>
              <a:gd name="T21" fmla="*/ 53 h 53"/>
              <a:gd name="T22" fmla="*/ 27 w 27"/>
              <a:gd name="T23" fmla="*/ 11 h 53"/>
              <a:gd name="T24" fmla="*/ 27 w 27"/>
              <a:gd name="T25" fmla="*/ 9 h 53"/>
              <a:gd name="T26" fmla="*/ 20 w 27"/>
              <a:gd name="T27" fmla="*/ 1 h 53"/>
              <a:gd name="T28" fmla="*/ 15 w 27"/>
              <a:gd name="T29" fmla="*/ 1 h 53"/>
              <a:gd name="T30" fmla="*/ 10 w 27"/>
              <a:gd name="T31" fmla="*/ 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8" name="Freeform 236"/>
          <p:cNvSpPr/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52 w 72"/>
              <a:gd name="T1" fmla="*/ 84 h 84"/>
              <a:gd name="T2" fmla="*/ 61 w 72"/>
              <a:gd name="T3" fmla="*/ 42 h 84"/>
              <a:gd name="T4" fmla="*/ 68 w 72"/>
              <a:gd name="T5" fmla="*/ 33 h 84"/>
              <a:gd name="T6" fmla="*/ 72 w 72"/>
              <a:gd name="T7" fmla="*/ 18 h 84"/>
              <a:gd name="T8" fmla="*/ 72 w 72"/>
              <a:gd name="T9" fmla="*/ 15 h 84"/>
              <a:gd name="T10" fmla="*/ 62 w 72"/>
              <a:gd name="T11" fmla="*/ 2 h 84"/>
              <a:gd name="T12" fmla="*/ 52 w 72"/>
              <a:gd name="T13" fmla="*/ 3 h 84"/>
              <a:gd name="T14" fmla="*/ 46 w 72"/>
              <a:gd name="T15" fmla="*/ 11 h 84"/>
              <a:gd name="T16" fmla="*/ 36 w 72"/>
              <a:gd name="T17" fmla="*/ 46 h 84"/>
              <a:gd name="T18" fmla="*/ 26 w 72"/>
              <a:gd name="T19" fmla="*/ 11 h 84"/>
              <a:gd name="T20" fmla="*/ 9 w 72"/>
              <a:gd name="T21" fmla="*/ 2 h 84"/>
              <a:gd name="T22" fmla="*/ 0 w 72"/>
              <a:gd name="T23" fmla="*/ 15 h 84"/>
              <a:gd name="T24" fmla="*/ 0 w 72"/>
              <a:gd name="T25" fmla="*/ 18 h 84"/>
              <a:gd name="T26" fmla="*/ 15 w 72"/>
              <a:gd name="T27" fmla="*/ 73 h 84"/>
              <a:gd name="T28" fmla="*/ 7 w 72"/>
              <a:gd name="T29" fmla="*/ 84 h 84"/>
              <a:gd name="T30" fmla="*/ 52 w 72"/>
              <a:gd name="T31" fmla="*/ 84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49" name="Freeform 237"/>
          <p:cNvSpPr/>
          <p:nvPr/>
        </p:nvSpPr>
        <p:spPr bwMode="auto">
          <a:xfrm>
            <a:off x="7954433" y="4961467"/>
            <a:ext cx="201084" cy="105833"/>
          </a:xfrm>
          <a:custGeom>
            <a:avLst/>
            <a:gdLst>
              <a:gd name="T0" fmla="*/ 21 w 67"/>
              <a:gd name="T1" fmla="*/ 22 h 35"/>
              <a:gd name="T2" fmla="*/ 21 w 67"/>
              <a:gd name="T3" fmla="*/ 21 h 35"/>
              <a:gd name="T4" fmla="*/ 57 w 67"/>
              <a:gd name="T5" fmla="*/ 21 h 35"/>
              <a:gd name="T6" fmla="*/ 60 w 67"/>
              <a:gd name="T7" fmla="*/ 20 h 35"/>
              <a:gd name="T8" fmla="*/ 67 w 67"/>
              <a:gd name="T9" fmla="*/ 11 h 35"/>
              <a:gd name="T10" fmla="*/ 67 w 67"/>
              <a:gd name="T11" fmla="*/ 10 h 35"/>
              <a:gd name="T12" fmla="*/ 65 w 67"/>
              <a:gd name="T13" fmla="*/ 4 h 35"/>
              <a:gd name="T14" fmla="*/ 65 w 67"/>
              <a:gd name="T15" fmla="*/ 4 h 35"/>
              <a:gd name="T16" fmla="*/ 57 w 67"/>
              <a:gd name="T17" fmla="*/ 0 h 35"/>
              <a:gd name="T18" fmla="*/ 48 w 67"/>
              <a:gd name="T19" fmla="*/ 0 h 35"/>
              <a:gd name="T20" fmla="*/ 44 w 67"/>
              <a:gd name="T21" fmla="*/ 0 h 35"/>
              <a:gd name="T22" fmla="*/ 0 w 67"/>
              <a:gd name="T23" fmla="*/ 0 h 35"/>
              <a:gd name="T24" fmla="*/ 0 w 67"/>
              <a:gd name="T25" fmla="*/ 35 h 35"/>
              <a:gd name="T26" fmla="*/ 21 w 67"/>
              <a:gd name="T27" fmla="*/ 2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0" name="Freeform 238"/>
          <p:cNvSpPr/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1 w 72"/>
              <a:gd name="T1" fmla="*/ 10 h 68"/>
              <a:gd name="T2" fmla="*/ 6 w 72"/>
              <a:gd name="T3" fmla="*/ 12 h 68"/>
              <a:gd name="T4" fmla="*/ 9 w 72"/>
              <a:gd name="T5" fmla="*/ 14 h 68"/>
              <a:gd name="T6" fmla="*/ 10 w 72"/>
              <a:gd name="T7" fmla="*/ 19 h 68"/>
              <a:gd name="T8" fmla="*/ 10 w 72"/>
              <a:gd name="T9" fmla="*/ 31 h 68"/>
              <a:gd name="T10" fmla="*/ 10 w 72"/>
              <a:gd name="T11" fmla="*/ 44 h 68"/>
              <a:gd name="T12" fmla="*/ 10 w 72"/>
              <a:gd name="T13" fmla="*/ 55 h 68"/>
              <a:gd name="T14" fmla="*/ 6 w 72"/>
              <a:gd name="T15" fmla="*/ 59 h 68"/>
              <a:gd name="T16" fmla="*/ 2 w 72"/>
              <a:gd name="T17" fmla="*/ 61 h 68"/>
              <a:gd name="T18" fmla="*/ 1 w 72"/>
              <a:gd name="T19" fmla="*/ 63 h 68"/>
              <a:gd name="T20" fmla="*/ 3 w 72"/>
              <a:gd name="T21" fmla="*/ 66 h 68"/>
              <a:gd name="T22" fmla="*/ 9 w 72"/>
              <a:gd name="T23" fmla="*/ 67 h 68"/>
              <a:gd name="T24" fmla="*/ 49 w 72"/>
              <a:gd name="T25" fmla="*/ 67 h 68"/>
              <a:gd name="T26" fmla="*/ 61 w 72"/>
              <a:gd name="T27" fmla="*/ 68 h 68"/>
              <a:gd name="T28" fmla="*/ 64 w 72"/>
              <a:gd name="T29" fmla="*/ 68 h 68"/>
              <a:gd name="T30" fmla="*/ 67 w 72"/>
              <a:gd name="T31" fmla="*/ 65 h 68"/>
              <a:gd name="T32" fmla="*/ 72 w 72"/>
              <a:gd name="T33" fmla="*/ 52 h 68"/>
              <a:gd name="T34" fmla="*/ 70 w 72"/>
              <a:gd name="T35" fmla="*/ 46 h 68"/>
              <a:gd name="T36" fmla="*/ 65 w 72"/>
              <a:gd name="T37" fmla="*/ 44 h 68"/>
              <a:gd name="T38" fmla="*/ 62 w 72"/>
              <a:gd name="T39" fmla="*/ 47 h 68"/>
              <a:gd name="T40" fmla="*/ 56 w 72"/>
              <a:gd name="T41" fmla="*/ 54 h 68"/>
              <a:gd name="T42" fmla="*/ 46 w 72"/>
              <a:gd name="T43" fmla="*/ 57 h 68"/>
              <a:gd name="T44" fmla="*/ 38 w 72"/>
              <a:gd name="T45" fmla="*/ 54 h 68"/>
              <a:gd name="T46" fmla="*/ 37 w 72"/>
              <a:gd name="T47" fmla="*/ 44 h 68"/>
              <a:gd name="T48" fmla="*/ 37 w 72"/>
              <a:gd name="T49" fmla="*/ 22 h 68"/>
              <a:gd name="T50" fmla="*/ 37 w 72"/>
              <a:gd name="T51" fmla="*/ 14 h 68"/>
              <a:gd name="T52" fmla="*/ 40 w 72"/>
              <a:gd name="T53" fmla="*/ 11 h 68"/>
              <a:gd name="T54" fmla="*/ 45 w 72"/>
              <a:gd name="T55" fmla="*/ 9 h 68"/>
              <a:gd name="T56" fmla="*/ 46 w 72"/>
              <a:gd name="T57" fmla="*/ 6 h 68"/>
              <a:gd name="T58" fmla="*/ 39 w 72"/>
              <a:gd name="T59" fmla="*/ 1 h 68"/>
              <a:gd name="T60" fmla="*/ 22 w 72"/>
              <a:gd name="T61" fmla="*/ 0 h 68"/>
              <a:gd name="T62" fmla="*/ 6 w 72"/>
              <a:gd name="T63" fmla="*/ 2 h 68"/>
              <a:gd name="T64" fmla="*/ 0 w 72"/>
              <a:gd name="T65" fmla="*/ 7 h 68"/>
              <a:gd name="T66" fmla="*/ 1 w 72"/>
              <a:gd name="T67" fmla="*/ 1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1" name="Freeform 239"/>
          <p:cNvSpPr/>
          <p:nvPr/>
        </p:nvSpPr>
        <p:spPr bwMode="auto">
          <a:xfrm>
            <a:off x="8951384" y="4732867"/>
            <a:ext cx="146049" cy="198967"/>
          </a:xfrm>
          <a:custGeom>
            <a:avLst/>
            <a:gdLst>
              <a:gd name="T0" fmla="*/ 21 w 48"/>
              <a:gd name="T1" fmla="*/ 63 h 66"/>
              <a:gd name="T2" fmla="*/ 38 w 48"/>
              <a:gd name="T3" fmla="*/ 66 h 66"/>
              <a:gd name="T4" fmla="*/ 48 w 48"/>
              <a:gd name="T5" fmla="*/ 65 h 66"/>
              <a:gd name="T6" fmla="*/ 43 w 48"/>
              <a:gd name="T7" fmla="*/ 52 h 66"/>
              <a:gd name="T8" fmla="*/ 42 w 48"/>
              <a:gd name="T9" fmla="*/ 52 h 66"/>
              <a:gd name="T10" fmla="*/ 38 w 48"/>
              <a:gd name="T11" fmla="*/ 51 h 66"/>
              <a:gd name="T12" fmla="*/ 34 w 48"/>
              <a:gd name="T13" fmla="*/ 47 h 66"/>
              <a:gd name="T14" fmla="*/ 28 w 48"/>
              <a:gd name="T15" fmla="*/ 34 h 66"/>
              <a:gd name="T16" fmla="*/ 25 w 48"/>
              <a:gd name="T17" fmla="*/ 22 h 66"/>
              <a:gd name="T18" fmla="*/ 27 w 48"/>
              <a:gd name="T19" fmla="*/ 15 h 66"/>
              <a:gd name="T20" fmla="*/ 28 w 48"/>
              <a:gd name="T21" fmla="*/ 14 h 66"/>
              <a:gd name="T22" fmla="*/ 23 w 48"/>
              <a:gd name="T23" fmla="*/ 0 h 66"/>
              <a:gd name="T24" fmla="*/ 7 w 48"/>
              <a:gd name="T25" fmla="*/ 12 h 66"/>
              <a:gd name="T26" fmla="*/ 0 w 48"/>
              <a:gd name="T27" fmla="*/ 32 h 66"/>
              <a:gd name="T28" fmla="*/ 6 w 48"/>
              <a:gd name="T29" fmla="*/ 50 h 66"/>
              <a:gd name="T30" fmla="*/ 21 w 48"/>
              <a:gd name="T31" fmla="*/ 63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2" name="Freeform 240"/>
          <p:cNvSpPr/>
          <p:nvPr/>
        </p:nvSpPr>
        <p:spPr bwMode="auto">
          <a:xfrm>
            <a:off x="9040284" y="4728633"/>
            <a:ext cx="139700" cy="194733"/>
          </a:xfrm>
          <a:custGeom>
            <a:avLst/>
            <a:gdLst>
              <a:gd name="T0" fmla="*/ 5 w 47"/>
              <a:gd name="T1" fmla="*/ 14 h 65"/>
              <a:gd name="T2" fmla="*/ 10 w 47"/>
              <a:gd name="T3" fmla="*/ 15 h 65"/>
              <a:gd name="T4" fmla="*/ 15 w 47"/>
              <a:gd name="T5" fmla="*/ 20 h 65"/>
              <a:gd name="T6" fmla="*/ 20 w 47"/>
              <a:gd name="T7" fmla="*/ 32 h 65"/>
              <a:gd name="T8" fmla="*/ 22 w 47"/>
              <a:gd name="T9" fmla="*/ 44 h 65"/>
              <a:gd name="T10" fmla="*/ 19 w 47"/>
              <a:gd name="T11" fmla="*/ 51 h 65"/>
              <a:gd name="T12" fmla="*/ 19 w 47"/>
              <a:gd name="T13" fmla="*/ 51 h 65"/>
              <a:gd name="T14" fmla="*/ 25 w 47"/>
              <a:gd name="T15" fmla="*/ 65 h 65"/>
              <a:gd name="T16" fmla="*/ 40 w 47"/>
              <a:gd name="T17" fmla="*/ 55 h 65"/>
              <a:gd name="T18" fmla="*/ 47 w 47"/>
              <a:gd name="T19" fmla="*/ 35 h 65"/>
              <a:gd name="T20" fmla="*/ 43 w 47"/>
              <a:gd name="T21" fmla="*/ 20 h 65"/>
              <a:gd name="T22" fmla="*/ 33 w 47"/>
              <a:gd name="T23" fmla="*/ 7 h 65"/>
              <a:gd name="T24" fmla="*/ 10 w 47"/>
              <a:gd name="T25" fmla="*/ 0 h 65"/>
              <a:gd name="T26" fmla="*/ 0 w 47"/>
              <a:gd name="T27" fmla="*/ 1 h 65"/>
              <a:gd name="T28" fmla="*/ 5 w 47"/>
              <a:gd name="T29" fmla="*/ 14 h 65"/>
              <a:gd name="T30" fmla="*/ 5 w 47"/>
              <a:gd name="T31" fmla="*/ 14 h 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3" name="Freeform 241"/>
          <p:cNvSpPr/>
          <p:nvPr/>
        </p:nvSpPr>
        <p:spPr bwMode="auto">
          <a:xfrm>
            <a:off x="8722784" y="4961467"/>
            <a:ext cx="241300" cy="205317"/>
          </a:xfrm>
          <a:custGeom>
            <a:avLst/>
            <a:gdLst>
              <a:gd name="T0" fmla="*/ 76 w 80"/>
              <a:gd name="T1" fmla="*/ 1 h 68"/>
              <a:gd name="T2" fmla="*/ 66 w 80"/>
              <a:gd name="T3" fmla="*/ 0 h 68"/>
              <a:gd name="T4" fmla="*/ 50 w 80"/>
              <a:gd name="T5" fmla="*/ 6 h 68"/>
              <a:gd name="T6" fmla="*/ 53 w 80"/>
              <a:gd name="T7" fmla="*/ 9 h 68"/>
              <a:gd name="T8" fmla="*/ 55 w 80"/>
              <a:gd name="T9" fmla="*/ 12 h 68"/>
              <a:gd name="T10" fmla="*/ 54 w 80"/>
              <a:gd name="T11" fmla="*/ 14 h 68"/>
              <a:gd name="T12" fmla="*/ 50 w 80"/>
              <a:gd name="T13" fmla="*/ 24 h 68"/>
              <a:gd name="T14" fmla="*/ 47 w 80"/>
              <a:gd name="T15" fmla="*/ 30 h 68"/>
              <a:gd name="T16" fmla="*/ 44 w 80"/>
              <a:gd name="T17" fmla="*/ 32 h 68"/>
              <a:gd name="T18" fmla="*/ 41 w 80"/>
              <a:gd name="T19" fmla="*/ 29 h 68"/>
              <a:gd name="T20" fmla="*/ 35 w 80"/>
              <a:gd name="T21" fmla="*/ 15 h 68"/>
              <a:gd name="T22" fmla="*/ 34 w 80"/>
              <a:gd name="T23" fmla="*/ 12 h 68"/>
              <a:gd name="T24" fmla="*/ 36 w 80"/>
              <a:gd name="T25" fmla="*/ 10 h 68"/>
              <a:gd name="T26" fmla="*/ 38 w 80"/>
              <a:gd name="T27" fmla="*/ 6 h 68"/>
              <a:gd name="T28" fmla="*/ 34 w 80"/>
              <a:gd name="T29" fmla="*/ 2 h 68"/>
              <a:gd name="T30" fmla="*/ 19 w 80"/>
              <a:gd name="T31" fmla="*/ 0 h 68"/>
              <a:gd name="T32" fmla="*/ 5 w 80"/>
              <a:gd name="T33" fmla="*/ 2 h 68"/>
              <a:gd name="T34" fmla="*/ 0 w 80"/>
              <a:gd name="T35" fmla="*/ 8 h 68"/>
              <a:gd name="T36" fmla="*/ 2 w 80"/>
              <a:gd name="T37" fmla="*/ 11 h 68"/>
              <a:gd name="T38" fmla="*/ 6 w 80"/>
              <a:gd name="T39" fmla="*/ 13 h 68"/>
              <a:gd name="T40" fmla="*/ 9 w 80"/>
              <a:gd name="T41" fmla="*/ 18 h 68"/>
              <a:gd name="T42" fmla="*/ 29 w 80"/>
              <a:gd name="T43" fmla="*/ 62 h 68"/>
              <a:gd name="T44" fmla="*/ 31 w 80"/>
              <a:gd name="T45" fmla="*/ 65 h 68"/>
              <a:gd name="T46" fmla="*/ 33 w 80"/>
              <a:gd name="T47" fmla="*/ 67 h 68"/>
              <a:gd name="T48" fmla="*/ 37 w 80"/>
              <a:gd name="T49" fmla="*/ 68 h 68"/>
              <a:gd name="T50" fmla="*/ 42 w 80"/>
              <a:gd name="T51" fmla="*/ 67 h 68"/>
              <a:gd name="T52" fmla="*/ 46 w 80"/>
              <a:gd name="T53" fmla="*/ 61 h 68"/>
              <a:gd name="T54" fmla="*/ 68 w 80"/>
              <a:gd name="T55" fmla="*/ 16 h 68"/>
              <a:gd name="T56" fmla="*/ 72 w 80"/>
              <a:gd name="T57" fmla="*/ 11 h 68"/>
              <a:gd name="T58" fmla="*/ 75 w 80"/>
              <a:gd name="T59" fmla="*/ 10 h 68"/>
              <a:gd name="T60" fmla="*/ 80 w 80"/>
              <a:gd name="T61" fmla="*/ 6 h 68"/>
              <a:gd name="T62" fmla="*/ 76 w 80"/>
              <a:gd name="T63" fmla="*/ 1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4" name="Freeform 242"/>
          <p:cNvSpPr/>
          <p:nvPr/>
        </p:nvSpPr>
        <p:spPr bwMode="auto">
          <a:xfrm>
            <a:off x="8972551" y="4959351"/>
            <a:ext cx="198967" cy="207433"/>
          </a:xfrm>
          <a:custGeom>
            <a:avLst/>
            <a:gdLst>
              <a:gd name="T0" fmla="*/ 59 w 66"/>
              <a:gd name="T1" fmla="*/ 46 h 69"/>
              <a:gd name="T2" fmla="*/ 50 w 66"/>
              <a:gd name="T3" fmla="*/ 57 h 69"/>
              <a:gd name="T4" fmla="*/ 33 w 66"/>
              <a:gd name="T5" fmla="*/ 58 h 69"/>
              <a:gd name="T6" fmla="*/ 30 w 66"/>
              <a:gd name="T7" fmla="*/ 51 h 69"/>
              <a:gd name="T8" fmla="*/ 30 w 66"/>
              <a:gd name="T9" fmla="*/ 40 h 69"/>
              <a:gd name="T10" fmla="*/ 39 w 66"/>
              <a:gd name="T11" fmla="*/ 44 h 69"/>
              <a:gd name="T12" fmla="*/ 43 w 66"/>
              <a:gd name="T13" fmla="*/ 49 h 69"/>
              <a:gd name="T14" fmla="*/ 49 w 66"/>
              <a:gd name="T15" fmla="*/ 33 h 69"/>
              <a:gd name="T16" fmla="*/ 47 w 66"/>
              <a:gd name="T17" fmla="*/ 21 h 69"/>
              <a:gd name="T18" fmla="*/ 41 w 66"/>
              <a:gd name="T19" fmla="*/ 20 h 69"/>
              <a:gd name="T20" fmla="*/ 39 w 66"/>
              <a:gd name="T21" fmla="*/ 26 h 69"/>
              <a:gd name="T22" fmla="*/ 35 w 66"/>
              <a:gd name="T23" fmla="*/ 30 h 69"/>
              <a:gd name="T24" fmla="*/ 29 w 66"/>
              <a:gd name="T25" fmla="*/ 25 h 69"/>
              <a:gd name="T26" fmla="*/ 29 w 66"/>
              <a:gd name="T27" fmla="*/ 13 h 69"/>
              <a:gd name="T28" fmla="*/ 47 w 66"/>
              <a:gd name="T29" fmla="*/ 12 h 69"/>
              <a:gd name="T30" fmla="*/ 55 w 66"/>
              <a:gd name="T31" fmla="*/ 20 h 69"/>
              <a:gd name="T32" fmla="*/ 61 w 66"/>
              <a:gd name="T33" fmla="*/ 18 h 69"/>
              <a:gd name="T34" fmla="*/ 59 w 66"/>
              <a:gd name="T35" fmla="*/ 3 h 69"/>
              <a:gd name="T36" fmla="*/ 53 w 66"/>
              <a:gd name="T37" fmla="*/ 0 h 69"/>
              <a:gd name="T38" fmla="*/ 35 w 66"/>
              <a:gd name="T39" fmla="*/ 2 h 69"/>
              <a:gd name="T40" fmla="*/ 3 w 66"/>
              <a:gd name="T41" fmla="*/ 3 h 69"/>
              <a:gd name="T42" fmla="*/ 0 w 66"/>
              <a:gd name="T43" fmla="*/ 7 h 69"/>
              <a:gd name="T44" fmla="*/ 5 w 66"/>
              <a:gd name="T45" fmla="*/ 11 h 69"/>
              <a:gd name="T46" fmla="*/ 8 w 66"/>
              <a:gd name="T47" fmla="*/ 36 h 69"/>
              <a:gd name="T48" fmla="*/ 6 w 66"/>
              <a:gd name="T49" fmla="*/ 59 h 69"/>
              <a:gd name="T50" fmla="*/ 1 w 66"/>
              <a:gd name="T51" fmla="*/ 62 h 69"/>
              <a:gd name="T52" fmla="*/ 2 w 66"/>
              <a:gd name="T53" fmla="*/ 67 h 69"/>
              <a:gd name="T54" fmla="*/ 46 w 66"/>
              <a:gd name="T55" fmla="*/ 68 h 69"/>
              <a:gd name="T56" fmla="*/ 57 w 66"/>
              <a:gd name="T57" fmla="*/ 69 h 69"/>
              <a:gd name="T58" fmla="*/ 61 w 66"/>
              <a:gd name="T59" fmla="*/ 66 h 69"/>
              <a:gd name="T60" fmla="*/ 66 w 66"/>
              <a:gd name="T61" fmla="*/ 51 h 69"/>
              <a:gd name="T62" fmla="*/ 61 w 66"/>
              <a:gd name="T63" fmla="*/ 4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5" name="Freeform 243"/>
          <p:cNvSpPr/>
          <p:nvPr/>
        </p:nvSpPr>
        <p:spPr bwMode="auto">
          <a:xfrm>
            <a:off x="9954684" y="4978400"/>
            <a:ext cx="14816" cy="31751"/>
          </a:xfrm>
          <a:custGeom>
            <a:avLst/>
            <a:gdLst>
              <a:gd name="T0" fmla="*/ 2 w 7"/>
              <a:gd name="T1" fmla="*/ 2 h 15"/>
              <a:gd name="T2" fmla="*/ 2 w 7"/>
              <a:gd name="T3" fmla="*/ 1 h 15"/>
              <a:gd name="T4" fmla="*/ 2 w 7"/>
              <a:gd name="T5" fmla="*/ 0 h 15"/>
              <a:gd name="T6" fmla="*/ 1 w 7"/>
              <a:gd name="T7" fmla="*/ 0 h 15"/>
              <a:gd name="T8" fmla="*/ 0 w 7"/>
              <a:gd name="T9" fmla="*/ 0 h 15"/>
              <a:gd name="T10" fmla="*/ 0 w 7"/>
              <a:gd name="T11" fmla="*/ 7 h 15"/>
              <a:gd name="T12" fmla="*/ 0 w 7"/>
              <a:gd name="T13" fmla="*/ 15 h 15"/>
              <a:gd name="T14" fmla="*/ 1 w 7"/>
              <a:gd name="T15" fmla="*/ 15 h 15"/>
              <a:gd name="T16" fmla="*/ 2 w 7"/>
              <a:gd name="T17" fmla="*/ 15 h 15"/>
              <a:gd name="T18" fmla="*/ 2 w 7"/>
              <a:gd name="T19" fmla="*/ 14 h 15"/>
              <a:gd name="T20" fmla="*/ 2 w 7"/>
              <a:gd name="T21" fmla="*/ 12 h 15"/>
              <a:gd name="T22" fmla="*/ 4 w 7"/>
              <a:gd name="T23" fmla="*/ 12 h 15"/>
              <a:gd name="T24" fmla="*/ 7 w 7"/>
              <a:gd name="T25" fmla="*/ 12 h 15"/>
              <a:gd name="T26" fmla="*/ 7 w 7"/>
              <a:gd name="T27" fmla="*/ 7 h 15"/>
              <a:gd name="T28" fmla="*/ 7 w 7"/>
              <a:gd name="T29" fmla="*/ 2 h 15"/>
              <a:gd name="T30" fmla="*/ 4 w 7"/>
              <a:gd name="T31" fmla="*/ 2 h 15"/>
              <a:gd name="T32" fmla="*/ 2 w 7"/>
              <a:gd name="T33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6" name="Freeform 244"/>
          <p:cNvSpPr/>
          <p:nvPr/>
        </p:nvSpPr>
        <p:spPr bwMode="auto">
          <a:xfrm>
            <a:off x="9677400" y="4982633"/>
            <a:ext cx="35984" cy="74084"/>
          </a:xfrm>
          <a:custGeom>
            <a:avLst/>
            <a:gdLst>
              <a:gd name="T0" fmla="*/ 2 w 12"/>
              <a:gd name="T1" fmla="*/ 2 h 24"/>
              <a:gd name="T2" fmla="*/ 2 w 12"/>
              <a:gd name="T3" fmla="*/ 5 h 24"/>
              <a:gd name="T4" fmla="*/ 1 w 12"/>
              <a:gd name="T5" fmla="*/ 5 h 24"/>
              <a:gd name="T6" fmla="*/ 0 w 12"/>
              <a:gd name="T7" fmla="*/ 5 h 24"/>
              <a:gd name="T8" fmla="*/ 0 w 12"/>
              <a:gd name="T9" fmla="*/ 12 h 24"/>
              <a:gd name="T10" fmla="*/ 0 w 12"/>
              <a:gd name="T11" fmla="*/ 20 h 24"/>
              <a:gd name="T12" fmla="*/ 1 w 12"/>
              <a:gd name="T13" fmla="*/ 20 h 24"/>
              <a:gd name="T14" fmla="*/ 2 w 12"/>
              <a:gd name="T15" fmla="*/ 20 h 24"/>
              <a:gd name="T16" fmla="*/ 2 w 12"/>
              <a:gd name="T17" fmla="*/ 22 h 24"/>
              <a:gd name="T18" fmla="*/ 2 w 12"/>
              <a:gd name="T19" fmla="*/ 24 h 24"/>
              <a:gd name="T20" fmla="*/ 6 w 12"/>
              <a:gd name="T21" fmla="*/ 24 h 24"/>
              <a:gd name="T22" fmla="*/ 10 w 12"/>
              <a:gd name="T23" fmla="*/ 24 h 24"/>
              <a:gd name="T24" fmla="*/ 10 w 12"/>
              <a:gd name="T25" fmla="*/ 22 h 24"/>
              <a:gd name="T26" fmla="*/ 10 w 12"/>
              <a:gd name="T27" fmla="*/ 20 h 24"/>
              <a:gd name="T28" fmla="*/ 11 w 12"/>
              <a:gd name="T29" fmla="*/ 20 h 24"/>
              <a:gd name="T30" fmla="*/ 12 w 12"/>
              <a:gd name="T31" fmla="*/ 20 h 24"/>
              <a:gd name="T32" fmla="*/ 12 w 12"/>
              <a:gd name="T33" fmla="*/ 12 h 24"/>
              <a:gd name="T34" fmla="*/ 12 w 12"/>
              <a:gd name="T35" fmla="*/ 5 h 24"/>
              <a:gd name="T36" fmla="*/ 11 w 12"/>
              <a:gd name="T37" fmla="*/ 5 h 24"/>
              <a:gd name="T38" fmla="*/ 10 w 12"/>
              <a:gd name="T39" fmla="*/ 5 h 24"/>
              <a:gd name="T40" fmla="*/ 10 w 12"/>
              <a:gd name="T41" fmla="*/ 0 h 24"/>
              <a:gd name="T42" fmla="*/ 6 w 12"/>
              <a:gd name="T43" fmla="*/ 0 h 24"/>
              <a:gd name="T44" fmla="*/ 2 w 12"/>
              <a:gd name="T45" fmla="*/ 0 h 24"/>
              <a:gd name="T46" fmla="*/ 2 w 12"/>
              <a:gd name="T47" fmla="*/ 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7" name="Freeform 245"/>
          <p:cNvSpPr/>
          <p:nvPr/>
        </p:nvSpPr>
        <p:spPr bwMode="auto">
          <a:xfrm>
            <a:off x="9599084" y="5001684"/>
            <a:ext cx="48683" cy="29633"/>
          </a:xfrm>
          <a:custGeom>
            <a:avLst/>
            <a:gdLst>
              <a:gd name="T0" fmla="*/ 23 w 23"/>
              <a:gd name="T1" fmla="*/ 9 h 14"/>
              <a:gd name="T2" fmla="*/ 23 w 23"/>
              <a:gd name="T3" fmla="*/ 0 h 14"/>
              <a:gd name="T4" fmla="*/ 0 w 23"/>
              <a:gd name="T5" fmla="*/ 0 h 14"/>
              <a:gd name="T6" fmla="*/ 0 w 23"/>
              <a:gd name="T7" fmla="*/ 14 h 14"/>
              <a:gd name="T8" fmla="*/ 23 w 23"/>
              <a:gd name="T9" fmla="*/ 14 h 14"/>
              <a:gd name="T10" fmla="*/ 23 w 23"/>
              <a:gd name="T11" fmla="*/ 9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8" name="Freeform 246"/>
          <p:cNvSpPr/>
          <p:nvPr/>
        </p:nvSpPr>
        <p:spPr bwMode="auto">
          <a:xfrm>
            <a:off x="9599084" y="4978400"/>
            <a:ext cx="52916" cy="21167"/>
          </a:xfrm>
          <a:custGeom>
            <a:avLst/>
            <a:gdLst>
              <a:gd name="T0" fmla="*/ 24 w 25"/>
              <a:gd name="T1" fmla="*/ 10 h 10"/>
              <a:gd name="T2" fmla="*/ 25 w 25"/>
              <a:gd name="T3" fmla="*/ 10 h 10"/>
              <a:gd name="T4" fmla="*/ 25 w 25"/>
              <a:gd name="T5" fmla="*/ 10 h 10"/>
              <a:gd name="T6" fmla="*/ 25 w 25"/>
              <a:gd name="T7" fmla="*/ 0 h 10"/>
              <a:gd name="T8" fmla="*/ 0 w 25"/>
              <a:gd name="T9" fmla="*/ 0 h 10"/>
              <a:gd name="T10" fmla="*/ 0 w 25"/>
              <a:gd name="T11" fmla="*/ 10 h 10"/>
              <a:gd name="T12" fmla="*/ 23 w 25"/>
              <a:gd name="T13" fmla="*/ 10 h 10"/>
              <a:gd name="T14" fmla="*/ 24 w 25"/>
              <a:gd name="T15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59" name="Freeform 247"/>
          <p:cNvSpPr/>
          <p:nvPr/>
        </p:nvSpPr>
        <p:spPr bwMode="auto">
          <a:xfrm>
            <a:off x="9599084" y="4815417"/>
            <a:ext cx="52916" cy="44449"/>
          </a:xfrm>
          <a:custGeom>
            <a:avLst/>
            <a:gdLst>
              <a:gd name="T0" fmla="*/ 23 w 25"/>
              <a:gd name="T1" fmla="*/ 17 h 21"/>
              <a:gd name="T2" fmla="*/ 23 w 25"/>
              <a:gd name="T3" fmla="*/ 5 h 21"/>
              <a:gd name="T4" fmla="*/ 25 w 25"/>
              <a:gd name="T5" fmla="*/ 5 h 21"/>
              <a:gd name="T6" fmla="*/ 25 w 25"/>
              <a:gd name="T7" fmla="*/ 0 h 21"/>
              <a:gd name="T8" fmla="*/ 0 w 25"/>
              <a:gd name="T9" fmla="*/ 0 h 21"/>
              <a:gd name="T10" fmla="*/ 0 w 25"/>
              <a:gd name="T11" fmla="*/ 21 h 21"/>
              <a:gd name="T12" fmla="*/ 23 w 25"/>
              <a:gd name="T13" fmla="*/ 21 h 21"/>
              <a:gd name="T14" fmla="*/ 23 w 25"/>
              <a:gd name="T15" fmla="*/ 1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0" name="Freeform 248"/>
          <p:cNvSpPr/>
          <p:nvPr/>
        </p:nvSpPr>
        <p:spPr bwMode="auto">
          <a:xfrm>
            <a:off x="9599084" y="4703233"/>
            <a:ext cx="463549" cy="463551"/>
          </a:xfrm>
          <a:custGeom>
            <a:avLst/>
            <a:gdLst>
              <a:gd name="T0" fmla="*/ 123 w 154"/>
              <a:gd name="T1" fmla="*/ 113 h 154"/>
              <a:gd name="T2" fmla="*/ 118 w 154"/>
              <a:gd name="T3" fmla="*/ 118 h 154"/>
              <a:gd name="T4" fmla="*/ 104 w 154"/>
              <a:gd name="T5" fmla="*/ 88 h 154"/>
              <a:gd name="T6" fmla="*/ 104 w 154"/>
              <a:gd name="T7" fmla="*/ 102 h 154"/>
              <a:gd name="T8" fmla="*/ 99 w 154"/>
              <a:gd name="T9" fmla="*/ 120 h 154"/>
              <a:gd name="T10" fmla="*/ 77 w 154"/>
              <a:gd name="T11" fmla="*/ 111 h 154"/>
              <a:gd name="T12" fmla="*/ 71 w 154"/>
              <a:gd name="T13" fmla="*/ 126 h 154"/>
              <a:gd name="T14" fmla="*/ 57 w 154"/>
              <a:gd name="T15" fmla="*/ 115 h 154"/>
              <a:gd name="T16" fmla="*/ 52 w 154"/>
              <a:gd name="T17" fmla="*/ 97 h 154"/>
              <a:gd name="T18" fmla="*/ 60 w 154"/>
              <a:gd name="T19" fmla="*/ 85 h 154"/>
              <a:gd name="T20" fmla="*/ 63 w 154"/>
              <a:gd name="T21" fmla="*/ 104 h 154"/>
              <a:gd name="T22" fmla="*/ 69 w 154"/>
              <a:gd name="T23" fmla="*/ 104 h 154"/>
              <a:gd name="T24" fmla="*/ 77 w 154"/>
              <a:gd name="T25" fmla="*/ 85 h 154"/>
              <a:gd name="T26" fmla="*/ 79 w 154"/>
              <a:gd name="T27" fmla="*/ 102 h 154"/>
              <a:gd name="T28" fmla="*/ 85 w 154"/>
              <a:gd name="T29" fmla="*/ 85 h 154"/>
              <a:gd name="T30" fmla="*/ 125 w 154"/>
              <a:gd name="T31" fmla="*/ 85 h 154"/>
              <a:gd name="T32" fmla="*/ 131 w 154"/>
              <a:gd name="T33" fmla="*/ 91 h 154"/>
              <a:gd name="T34" fmla="*/ 129 w 154"/>
              <a:gd name="T35" fmla="*/ 104 h 154"/>
              <a:gd name="T36" fmla="*/ 131 w 154"/>
              <a:gd name="T37" fmla="*/ 113 h 154"/>
              <a:gd name="T38" fmla="*/ 154 w 154"/>
              <a:gd name="T39" fmla="*/ 69 h 154"/>
              <a:gd name="T40" fmla="*/ 106 w 154"/>
              <a:gd name="T41" fmla="*/ 69 h 154"/>
              <a:gd name="T42" fmla="*/ 102 w 154"/>
              <a:gd name="T43" fmla="*/ 58 h 154"/>
              <a:gd name="T44" fmla="*/ 94 w 154"/>
              <a:gd name="T45" fmla="*/ 67 h 154"/>
              <a:gd name="T46" fmla="*/ 89 w 154"/>
              <a:gd name="T47" fmla="*/ 52 h 154"/>
              <a:gd name="T48" fmla="*/ 75 w 154"/>
              <a:gd name="T49" fmla="*/ 69 h 154"/>
              <a:gd name="T50" fmla="*/ 55 w 154"/>
              <a:gd name="T51" fmla="*/ 60 h 154"/>
              <a:gd name="T52" fmla="*/ 49 w 154"/>
              <a:gd name="T53" fmla="*/ 61 h 154"/>
              <a:gd name="T54" fmla="*/ 53 w 154"/>
              <a:gd name="T55" fmla="*/ 34 h 154"/>
              <a:gd name="T56" fmla="*/ 66 w 154"/>
              <a:gd name="T57" fmla="*/ 31 h 154"/>
              <a:gd name="T58" fmla="*/ 90 w 154"/>
              <a:gd name="T59" fmla="*/ 37 h 154"/>
              <a:gd name="T60" fmla="*/ 94 w 154"/>
              <a:gd name="T61" fmla="*/ 50 h 154"/>
              <a:gd name="T62" fmla="*/ 101 w 154"/>
              <a:gd name="T63" fmla="*/ 37 h 154"/>
              <a:gd name="T64" fmla="*/ 112 w 154"/>
              <a:gd name="T65" fmla="*/ 50 h 154"/>
              <a:gd name="T66" fmla="*/ 136 w 154"/>
              <a:gd name="T67" fmla="*/ 28 h 154"/>
              <a:gd name="T68" fmla="*/ 131 w 154"/>
              <a:gd name="T69" fmla="*/ 45 h 154"/>
              <a:gd name="T70" fmla="*/ 127 w 154"/>
              <a:gd name="T71" fmla="*/ 63 h 154"/>
              <a:gd name="T72" fmla="*/ 20 w 154"/>
              <a:gd name="T73" fmla="*/ 0 h 154"/>
              <a:gd name="T74" fmla="*/ 23 w 154"/>
              <a:gd name="T75" fmla="*/ 32 h 154"/>
              <a:gd name="T76" fmla="*/ 31 w 154"/>
              <a:gd name="T77" fmla="*/ 28 h 154"/>
              <a:gd name="T78" fmla="*/ 39 w 154"/>
              <a:gd name="T79" fmla="*/ 32 h 154"/>
              <a:gd name="T80" fmla="*/ 37 w 154"/>
              <a:gd name="T81" fmla="*/ 38 h 154"/>
              <a:gd name="T82" fmla="*/ 25 w 154"/>
              <a:gd name="T83" fmla="*/ 49 h 154"/>
              <a:gd name="T84" fmla="*/ 30 w 154"/>
              <a:gd name="T85" fmla="*/ 47 h 154"/>
              <a:gd name="T86" fmla="*/ 39 w 154"/>
              <a:gd name="T87" fmla="*/ 65 h 154"/>
              <a:gd name="T88" fmla="*/ 28 w 154"/>
              <a:gd name="T89" fmla="*/ 69 h 154"/>
              <a:gd name="T90" fmla="*/ 21 w 154"/>
              <a:gd name="T91" fmla="*/ 63 h 154"/>
              <a:gd name="T92" fmla="*/ 32 w 154"/>
              <a:gd name="T93" fmla="*/ 85 h 154"/>
              <a:gd name="T94" fmla="*/ 41 w 154"/>
              <a:gd name="T95" fmla="*/ 89 h 154"/>
              <a:gd name="T96" fmla="*/ 45 w 154"/>
              <a:gd name="T97" fmla="*/ 94 h 154"/>
              <a:gd name="T98" fmla="*/ 45 w 154"/>
              <a:gd name="T99" fmla="*/ 113 h 154"/>
              <a:gd name="T100" fmla="*/ 42 w 154"/>
              <a:gd name="T101" fmla="*/ 122 h 154"/>
              <a:gd name="T102" fmla="*/ 32 w 154"/>
              <a:gd name="T103" fmla="*/ 126 h 154"/>
              <a:gd name="T104" fmla="*/ 24 w 154"/>
              <a:gd name="T105" fmla="*/ 122 h 154"/>
              <a:gd name="T106" fmla="*/ 18 w 154"/>
              <a:gd name="T107" fmla="*/ 113 h 154"/>
              <a:gd name="T108" fmla="*/ 125 w 154"/>
              <a:gd name="T109" fmla="*/ 12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1" name="Freeform 249"/>
          <p:cNvSpPr/>
          <p:nvPr/>
        </p:nvSpPr>
        <p:spPr bwMode="auto">
          <a:xfrm>
            <a:off x="9804400" y="4809067"/>
            <a:ext cx="38100" cy="93133"/>
          </a:xfrm>
          <a:custGeom>
            <a:avLst/>
            <a:gdLst>
              <a:gd name="T0" fmla="*/ 11 w 13"/>
              <a:gd name="T1" fmla="*/ 15 h 31"/>
              <a:gd name="T2" fmla="*/ 13 w 13"/>
              <a:gd name="T3" fmla="*/ 15 h 31"/>
              <a:gd name="T4" fmla="*/ 13 w 13"/>
              <a:gd name="T5" fmla="*/ 0 h 31"/>
              <a:gd name="T6" fmla="*/ 0 w 13"/>
              <a:gd name="T7" fmla="*/ 0 h 31"/>
              <a:gd name="T8" fmla="*/ 0 w 13"/>
              <a:gd name="T9" fmla="*/ 8 h 31"/>
              <a:gd name="T10" fmla="*/ 2 w 13"/>
              <a:gd name="T11" fmla="*/ 8 h 31"/>
              <a:gd name="T12" fmla="*/ 3 w 13"/>
              <a:gd name="T13" fmla="*/ 8 h 31"/>
              <a:gd name="T14" fmla="*/ 3 w 13"/>
              <a:gd name="T15" fmla="*/ 13 h 31"/>
              <a:gd name="T16" fmla="*/ 3 w 13"/>
              <a:gd name="T17" fmla="*/ 17 h 31"/>
              <a:gd name="T18" fmla="*/ 4 w 13"/>
              <a:gd name="T19" fmla="*/ 17 h 31"/>
              <a:gd name="T20" fmla="*/ 5 w 13"/>
              <a:gd name="T21" fmla="*/ 17 h 31"/>
              <a:gd name="T22" fmla="*/ 5 w 13"/>
              <a:gd name="T23" fmla="*/ 21 h 31"/>
              <a:gd name="T24" fmla="*/ 5 w 13"/>
              <a:gd name="T25" fmla="*/ 26 h 31"/>
              <a:gd name="T26" fmla="*/ 6 w 13"/>
              <a:gd name="T27" fmla="*/ 26 h 31"/>
              <a:gd name="T28" fmla="*/ 7 w 13"/>
              <a:gd name="T29" fmla="*/ 26 h 31"/>
              <a:gd name="T30" fmla="*/ 7 w 13"/>
              <a:gd name="T31" fmla="*/ 31 h 31"/>
              <a:gd name="T32" fmla="*/ 11 w 13"/>
              <a:gd name="T33" fmla="*/ 31 h 31"/>
              <a:gd name="T34" fmla="*/ 11 w 13"/>
              <a:gd name="T35" fmla="*/ 25 h 31"/>
              <a:gd name="T36" fmla="*/ 11 w 13"/>
              <a:gd name="T37" fmla="*/ 1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2" name="Freeform 250"/>
          <p:cNvSpPr/>
          <p:nvPr/>
        </p:nvSpPr>
        <p:spPr bwMode="auto">
          <a:xfrm>
            <a:off x="9770533" y="4817533"/>
            <a:ext cx="21167" cy="48684"/>
          </a:xfrm>
          <a:custGeom>
            <a:avLst/>
            <a:gdLst>
              <a:gd name="T0" fmla="*/ 7 w 10"/>
              <a:gd name="T1" fmla="*/ 13 h 23"/>
              <a:gd name="T2" fmla="*/ 7 w 10"/>
              <a:gd name="T3" fmla="*/ 0 h 23"/>
              <a:gd name="T4" fmla="*/ 4 w 10"/>
              <a:gd name="T5" fmla="*/ 0 h 23"/>
              <a:gd name="T6" fmla="*/ 4 w 10"/>
              <a:gd name="T7" fmla="*/ 7 h 23"/>
              <a:gd name="T8" fmla="*/ 4 w 10"/>
              <a:gd name="T9" fmla="*/ 13 h 23"/>
              <a:gd name="T10" fmla="*/ 1 w 10"/>
              <a:gd name="T11" fmla="*/ 13 h 23"/>
              <a:gd name="T12" fmla="*/ 0 w 10"/>
              <a:gd name="T13" fmla="*/ 13 h 23"/>
              <a:gd name="T14" fmla="*/ 0 w 10"/>
              <a:gd name="T15" fmla="*/ 19 h 23"/>
              <a:gd name="T16" fmla="*/ 0 w 10"/>
              <a:gd name="T17" fmla="*/ 23 h 23"/>
              <a:gd name="T18" fmla="*/ 10 w 10"/>
              <a:gd name="T19" fmla="*/ 23 h 23"/>
              <a:gd name="T20" fmla="*/ 10 w 10"/>
              <a:gd name="T21" fmla="*/ 13 h 23"/>
              <a:gd name="T22" fmla="*/ 7 w 10"/>
              <a:gd name="T23" fmla="*/ 1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3" name="Freeform 251"/>
          <p:cNvSpPr/>
          <p:nvPr/>
        </p:nvSpPr>
        <p:spPr bwMode="auto">
          <a:xfrm>
            <a:off x="10485967" y="4842933"/>
            <a:ext cx="258233" cy="302684"/>
          </a:xfrm>
          <a:custGeom>
            <a:avLst/>
            <a:gdLst>
              <a:gd name="T0" fmla="*/ 50 w 86"/>
              <a:gd name="T1" fmla="*/ 9 h 101"/>
              <a:gd name="T2" fmla="*/ 51 w 86"/>
              <a:gd name="T3" fmla="*/ 5 h 101"/>
              <a:gd name="T4" fmla="*/ 45 w 86"/>
              <a:gd name="T5" fmla="*/ 0 h 101"/>
              <a:gd name="T6" fmla="*/ 34 w 86"/>
              <a:gd name="T7" fmla="*/ 6 h 101"/>
              <a:gd name="T8" fmla="*/ 22 w 86"/>
              <a:gd name="T9" fmla="*/ 0 h 101"/>
              <a:gd name="T10" fmla="*/ 11 w 86"/>
              <a:gd name="T11" fmla="*/ 6 h 101"/>
              <a:gd name="T12" fmla="*/ 2 w 86"/>
              <a:gd name="T13" fmla="*/ 3 h 101"/>
              <a:gd name="T14" fmla="*/ 2 w 86"/>
              <a:gd name="T15" fmla="*/ 20 h 101"/>
              <a:gd name="T16" fmla="*/ 13 w 86"/>
              <a:gd name="T17" fmla="*/ 48 h 101"/>
              <a:gd name="T18" fmla="*/ 3 w 86"/>
              <a:gd name="T19" fmla="*/ 101 h 101"/>
              <a:gd name="T20" fmla="*/ 84 w 86"/>
              <a:gd name="T21" fmla="*/ 101 h 101"/>
              <a:gd name="T22" fmla="*/ 75 w 86"/>
              <a:gd name="T23" fmla="*/ 48 h 101"/>
              <a:gd name="T24" fmla="*/ 86 w 86"/>
              <a:gd name="T25" fmla="*/ 26 h 101"/>
              <a:gd name="T26" fmla="*/ 67 w 86"/>
              <a:gd name="T27" fmla="*/ 26 h 101"/>
              <a:gd name="T28" fmla="*/ 50 w 86"/>
              <a:gd name="T29" fmla="*/ 9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4" name="Freeform 252"/>
          <p:cNvSpPr/>
          <p:nvPr/>
        </p:nvSpPr>
        <p:spPr bwMode="auto">
          <a:xfrm>
            <a:off x="10695517" y="4701117"/>
            <a:ext cx="57149" cy="116416"/>
          </a:xfrm>
          <a:custGeom>
            <a:avLst/>
            <a:gdLst>
              <a:gd name="T0" fmla="*/ 0 w 19"/>
              <a:gd name="T1" fmla="*/ 39 h 39"/>
              <a:gd name="T2" fmla="*/ 16 w 19"/>
              <a:gd name="T3" fmla="*/ 39 h 39"/>
              <a:gd name="T4" fmla="*/ 19 w 19"/>
              <a:gd name="T5" fmla="*/ 39 h 39"/>
              <a:gd name="T6" fmla="*/ 19 w 19"/>
              <a:gd name="T7" fmla="*/ 10 h 39"/>
              <a:gd name="T8" fmla="*/ 9 w 19"/>
              <a:gd name="T9" fmla="*/ 0 h 39"/>
              <a:gd name="T10" fmla="*/ 0 w 19"/>
              <a:gd name="T11" fmla="*/ 10 h 39"/>
              <a:gd name="T12" fmla="*/ 0 w 19"/>
              <a:gd name="T13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5" name="Freeform 253"/>
          <p:cNvSpPr/>
          <p:nvPr/>
        </p:nvSpPr>
        <p:spPr bwMode="auto">
          <a:xfrm>
            <a:off x="10629900" y="4701117"/>
            <a:ext cx="55033" cy="143933"/>
          </a:xfrm>
          <a:custGeom>
            <a:avLst/>
            <a:gdLst>
              <a:gd name="T0" fmla="*/ 4 w 18"/>
              <a:gd name="T1" fmla="*/ 48 h 48"/>
              <a:gd name="T2" fmla="*/ 18 w 18"/>
              <a:gd name="T3" fmla="*/ 39 h 48"/>
              <a:gd name="T4" fmla="*/ 18 w 18"/>
              <a:gd name="T5" fmla="*/ 10 h 48"/>
              <a:gd name="T6" fmla="*/ 9 w 18"/>
              <a:gd name="T7" fmla="*/ 0 h 48"/>
              <a:gd name="T8" fmla="*/ 0 w 18"/>
              <a:gd name="T9" fmla="*/ 10 h 48"/>
              <a:gd name="T10" fmla="*/ 0 w 18"/>
              <a:gd name="T11" fmla="*/ 40 h 48"/>
              <a:gd name="T12" fmla="*/ 4 w 18"/>
              <a:gd name="T13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6" name="Freeform 254"/>
          <p:cNvSpPr/>
          <p:nvPr/>
        </p:nvSpPr>
        <p:spPr bwMode="auto">
          <a:xfrm>
            <a:off x="10562167" y="4701117"/>
            <a:ext cx="52917" cy="146049"/>
          </a:xfrm>
          <a:custGeom>
            <a:avLst/>
            <a:gdLst>
              <a:gd name="T0" fmla="*/ 18 w 18"/>
              <a:gd name="T1" fmla="*/ 40 h 49"/>
              <a:gd name="T2" fmla="*/ 18 w 18"/>
              <a:gd name="T3" fmla="*/ 10 h 49"/>
              <a:gd name="T4" fmla="*/ 9 w 18"/>
              <a:gd name="T5" fmla="*/ 0 h 49"/>
              <a:gd name="T6" fmla="*/ 0 w 18"/>
              <a:gd name="T7" fmla="*/ 10 h 49"/>
              <a:gd name="T8" fmla="*/ 0 w 18"/>
              <a:gd name="T9" fmla="*/ 19 h 49"/>
              <a:gd name="T10" fmla="*/ 0 w 18"/>
              <a:gd name="T11" fmla="*/ 40 h 49"/>
              <a:gd name="T12" fmla="*/ 9 w 18"/>
              <a:gd name="T13" fmla="*/ 49 h 49"/>
              <a:gd name="T14" fmla="*/ 18 w 18"/>
              <a:gd name="T15" fmla="*/ 4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7" name="Freeform 255"/>
          <p:cNvSpPr/>
          <p:nvPr/>
        </p:nvSpPr>
        <p:spPr bwMode="auto">
          <a:xfrm>
            <a:off x="10492317" y="4730751"/>
            <a:ext cx="52916" cy="116416"/>
          </a:xfrm>
          <a:custGeom>
            <a:avLst/>
            <a:gdLst>
              <a:gd name="T0" fmla="*/ 18 w 18"/>
              <a:gd name="T1" fmla="*/ 30 h 39"/>
              <a:gd name="T2" fmla="*/ 18 w 18"/>
              <a:gd name="T3" fmla="*/ 9 h 39"/>
              <a:gd name="T4" fmla="*/ 9 w 18"/>
              <a:gd name="T5" fmla="*/ 0 h 39"/>
              <a:gd name="T6" fmla="*/ 0 w 18"/>
              <a:gd name="T7" fmla="*/ 9 h 39"/>
              <a:gd name="T8" fmla="*/ 0 w 18"/>
              <a:gd name="T9" fmla="*/ 30 h 39"/>
              <a:gd name="T10" fmla="*/ 9 w 18"/>
              <a:gd name="T11" fmla="*/ 39 h 39"/>
              <a:gd name="T12" fmla="*/ 18 w 18"/>
              <a:gd name="T13" fmla="*/ 3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8" name="Rectangle 256"/>
          <p:cNvSpPr>
            <a:spLocks noChangeArrowheads="1"/>
          </p:cNvSpPr>
          <p:nvPr/>
        </p:nvSpPr>
        <p:spPr bwMode="auto">
          <a:xfrm>
            <a:off x="10378017" y="4802717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69" name="Freeform 257"/>
          <p:cNvSpPr/>
          <p:nvPr/>
        </p:nvSpPr>
        <p:spPr bwMode="auto">
          <a:xfrm>
            <a:off x="10759017" y="4802717"/>
            <a:ext cx="105833" cy="12700"/>
          </a:xfrm>
          <a:custGeom>
            <a:avLst/>
            <a:gdLst>
              <a:gd name="T0" fmla="*/ 0 w 50"/>
              <a:gd name="T1" fmla="*/ 6 h 6"/>
              <a:gd name="T2" fmla="*/ 3 w 50"/>
              <a:gd name="T3" fmla="*/ 6 h 6"/>
              <a:gd name="T4" fmla="*/ 50 w 50"/>
              <a:gd name="T5" fmla="*/ 6 h 6"/>
              <a:gd name="T6" fmla="*/ 50 w 50"/>
              <a:gd name="T7" fmla="*/ 0 h 6"/>
              <a:gd name="T8" fmla="*/ 3 w 50"/>
              <a:gd name="T9" fmla="*/ 0 h 6"/>
              <a:gd name="T10" fmla="*/ 0 w 50"/>
              <a:gd name="T11" fmla="*/ 0 h 6"/>
              <a:gd name="T12" fmla="*/ 0 w 50"/>
              <a:gd name="T13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0" name="Freeform 258"/>
          <p:cNvSpPr/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17 w 23"/>
              <a:gd name="T1" fmla="*/ 17 h 23"/>
              <a:gd name="T2" fmla="*/ 22 w 23"/>
              <a:gd name="T3" fmla="*/ 0 h 23"/>
              <a:gd name="T4" fmla="*/ 6 w 23"/>
              <a:gd name="T5" fmla="*/ 6 h 23"/>
              <a:gd name="T6" fmla="*/ 1 w 23"/>
              <a:gd name="T7" fmla="*/ 23 h 23"/>
              <a:gd name="T8" fmla="*/ 17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1" name="Freeform 259"/>
          <p:cNvSpPr/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1 w 23"/>
              <a:gd name="T1" fmla="*/ 1 h 24"/>
              <a:gd name="T2" fmla="*/ 6 w 23"/>
              <a:gd name="T3" fmla="*/ 17 h 24"/>
              <a:gd name="T4" fmla="*/ 22 w 23"/>
              <a:gd name="T5" fmla="*/ 23 h 24"/>
              <a:gd name="T6" fmla="*/ 17 w 23"/>
              <a:gd name="T7" fmla="*/ 7 h 24"/>
              <a:gd name="T8" fmla="*/ 1 w 23"/>
              <a:gd name="T9" fmla="*/ 1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2" name="Freeform 260"/>
          <p:cNvSpPr/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18 w 23"/>
              <a:gd name="T1" fmla="*/ 17 h 23"/>
              <a:gd name="T2" fmla="*/ 23 w 23"/>
              <a:gd name="T3" fmla="*/ 0 h 23"/>
              <a:gd name="T4" fmla="*/ 6 w 23"/>
              <a:gd name="T5" fmla="*/ 7 h 23"/>
              <a:gd name="T6" fmla="*/ 1 w 23"/>
              <a:gd name="T7" fmla="*/ 23 h 23"/>
              <a:gd name="T8" fmla="*/ 18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3" name="Freeform 261"/>
          <p:cNvSpPr/>
          <p:nvPr/>
        </p:nvSpPr>
        <p:spPr bwMode="auto">
          <a:xfrm>
            <a:off x="10807700" y="4823884"/>
            <a:ext cx="69851" cy="69849"/>
          </a:xfrm>
          <a:custGeom>
            <a:avLst/>
            <a:gdLst>
              <a:gd name="T0" fmla="*/ 1 w 23"/>
              <a:gd name="T1" fmla="*/ 0 h 23"/>
              <a:gd name="T2" fmla="*/ 6 w 23"/>
              <a:gd name="T3" fmla="*/ 17 h 23"/>
              <a:gd name="T4" fmla="*/ 23 w 23"/>
              <a:gd name="T5" fmla="*/ 23 h 23"/>
              <a:gd name="T6" fmla="*/ 18 w 23"/>
              <a:gd name="T7" fmla="*/ 6 h 23"/>
              <a:gd name="T8" fmla="*/ 1 w 23"/>
              <a:gd name="T9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4" name="Freeform 262"/>
          <p:cNvSpPr/>
          <p:nvPr/>
        </p:nvSpPr>
        <p:spPr bwMode="auto">
          <a:xfrm>
            <a:off x="10651067" y="4830233"/>
            <a:ext cx="133351" cy="74084"/>
          </a:xfrm>
          <a:custGeom>
            <a:avLst/>
            <a:gdLst>
              <a:gd name="T0" fmla="*/ 31 w 44"/>
              <a:gd name="T1" fmla="*/ 0 h 25"/>
              <a:gd name="T2" fmla="*/ 12 w 44"/>
              <a:gd name="T3" fmla="*/ 0 h 25"/>
              <a:gd name="T4" fmla="*/ 0 w 44"/>
              <a:gd name="T5" fmla="*/ 13 h 25"/>
              <a:gd name="T6" fmla="*/ 12 w 44"/>
              <a:gd name="T7" fmla="*/ 25 h 25"/>
              <a:gd name="T8" fmla="*/ 31 w 44"/>
              <a:gd name="T9" fmla="*/ 25 h 25"/>
              <a:gd name="T10" fmla="*/ 44 w 44"/>
              <a:gd name="T11" fmla="*/ 13 h 25"/>
              <a:gd name="T12" fmla="*/ 31 w 44"/>
              <a:gd name="T13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675" name="Freeform 263"/>
          <p:cNvSpPr/>
          <p:nvPr/>
        </p:nvSpPr>
        <p:spPr bwMode="auto">
          <a:xfrm>
            <a:off x="1212851" y="5598584"/>
            <a:ext cx="152400" cy="171449"/>
          </a:xfrm>
          <a:custGeom>
            <a:avLst/>
            <a:gdLst>
              <a:gd name="T0" fmla="*/ 51 w 51"/>
              <a:gd name="T1" fmla="*/ 29 h 57"/>
              <a:gd name="T2" fmla="*/ 51 w 51"/>
              <a:gd name="T3" fmla="*/ 11 h 57"/>
              <a:gd name="T4" fmla="*/ 34 w 51"/>
              <a:gd name="T5" fmla="*/ 11 h 57"/>
              <a:gd name="T6" fmla="*/ 34 w 51"/>
              <a:gd name="T7" fmla="*/ 8 h 57"/>
              <a:gd name="T8" fmla="*/ 26 w 51"/>
              <a:gd name="T9" fmla="*/ 0 h 57"/>
              <a:gd name="T10" fmla="*/ 18 w 51"/>
              <a:gd name="T11" fmla="*/ 8 h 57"/>
              <a:gd name="T12" fmla="*/ 18 w 51"/>
              <a:gd name="T13" fmla="*/ 11 h 57"/>
              <a:gd name="T14" fmla="*/ 0 w 51"/>
              <a:gd name="T15" fmla="*/ 11 h 57"/>
              <a:gd name="T16" fmla="*/ 0 w 51"/>
              <a:gd name="T17" fmla="*/ 27 h 57"/>
              <a:gd name="T18" fmla="*/ 40 w 51"/>
              <a:gd name="T19" fmla="*/ 57 h 57"/>
              <a:gd name="T20" fmla="*/ 36 w 51"/>
              <a:gd name="T21" fmla="*/ 40 h 57"/>
              <a:gd name="T22" fmla="*/ 51 w 51"/>
              <a:gd name="T23" fmla="*/ 29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7" name="Freeform 264"/>
          <p:cNvSpPr/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14 h 62"/>
              <a:gd name="T2" fmla="*/ 17 w 33"/>
              <a:gd name="T3" fmla="*/ 62 h 62"/>
              <a:gd name="T4" fmla="*/ 33 w 33"/>
              <a:gd name="T5" fmla="*/ 23 h 62"/>
              <a:gd name="T6" fmla="*/ 1 w 33"/>
              <a:gd name="T7" fmla="*/ 0 h 62"/>
              <a:gd name="T8" fmla="*/ 0 w 33"/>
              <a:gd name="T9" fmla="*/ 14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8" name="Freeform 265"/>
          <p:cNvSpPr/>
          <p:nvPr/>
        </p:nvSpPr>
        <p:spPr bwMode="auto">
          <a:xfrm>
            <a:off x="1020233" y="5520267"/>
            <a:ext cx="539751" cy="541867"/>
          </a:xfrm>
          <a:custGeom>
            <a:avLst/>
            <a:gdLst>
              <a:gd name="T0" fmla="*/ 38 w 180"/>
              <a:gd name="T1" fmla="*/ 41 h 180"/>
              <a:gd name="T2" fmla="*/ 42 w 180"/>
              <a:gd name="T3" fmla="*/ 36 h 180"/>
              <a:gd name="T4" fmla="*/ 90 w 180"/>
              <a:gd name="T5" fmla="*/ 18 h 180"/>
              <a:gd name="T6" fmla="*/ 162 w 180"/>
              <a:gd name="T7" fmla="*/ 90 h 180"/>
              <a:gd name="T8" fmla="*/ 155 w 180"/>
              <a:gd name="T9" fmla="*/ 120 h 180"/>
              <a:gd name="T10" fmla="*/ 170 w 180"/>
              <a:gd name="T11" fmla="*/ 131 h 180"/>
              <a:gd name="T12" fmla="*/ 180 w 180"/>
              <a:gd name="T13" fmla="*/ 90 h 180"/>
              <a:gd name="T14" fmla="*/ 90 w 180"/>
              <a:gd name="T15" fmla="*/ 0 h 180"/>
              <a:gd name="T16" fmla="*/ 14 w 180"/>
              <a:gd name="T17" fmla="*/ 43 h 180"/>
              <a:gd name="T18" fmla="*/ 143 w 180"/>
              <a:gd name="T19" fmla="*/ 139 h 180"/>
              <a:gd name="T20" fmla="*/ 139 w 180"/>
              <a:gd name="T21" fmla="*/ 143 h 180"/>
              <a:gd name="T22" fmla="*/ 90 w 180"/>
              <a:gd name="T23" fmla="*/ 162 h 180"/>
              <a:gd name="T24" fmla="*/ 18 w 180"/>
              <a:gd name="T25" fmla="*/ 90 h 180"/>
              <a:gd name="T26" fmla="*/ 25 w 180"/>
              <a:gd name="T27" fmla="*/ 59 h 180"/>
              <a:gd name="T28" fmla="*/ 25 w 180"/>
              <a:gd name="T29" fmla="*/ 59 h 180"/>
              <a:gd name="T30" fmla="*/ 11 w 180"/>
              <a:gd name="T31" fmla="*/ 48 h 180"/>
              <a:gd name="T32" fmla="*/ 0 w 180"/>
              <a:gd name="T33" fmla="*/ 90 h 180"/>
              <a:gd name="T34" fmla="*/ 90 w 180"/>
              <a:gd name="T35" fmla="*/ 180 h 180"/>
              <a:gd name="T36" fmla="*/ 167 w 180"/>
              <a:gd name="T37" fmla="*/ 136 h 180"/>
              <a:gd name="T38" fmla="*/ 38 w 180"/>
              <a:gd name="T39" fmla="*/ 41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19" name="Freeform 266"/>
          <p:cNvSpPr/>
          <p:nvPr/>
        </p:nvSpPr>
        <p:spPr bwMode="auto">
          <a:xfrm>
            <a:off x="2032000" y="5537200"/>
            <a:ext cx="270933" cy="218017"/>
          </a:xfrm>
          <a:custGeom>
            <a:avLst/>
            <a:gdLst>
              <a:gd name="T0" fmla="*/ 43 w 90"/>
              <a:gd name="T1" fmla="*/ 10 h 72"/>
              <a:gd name="T2" fmla="*/ 45 w 90"/>
              <a:gd name="T3" fmla="*/ 9 h 72"/>
              <a:gd name="T4" fmla="*/ 47 w 90"/>
              <a:gd name="T5" fmla="*/ 10 h 72"/>
              <a:gd name="T6" fmla="*/ 83 w 90"/>
              <a:gd name="T7" fmla="*/ 72 h 72"/>
              <a:gd name="T8" fmla="*/ 90 w 90"/>
              <a:gd name="T9" fmla="*/ 68 h 72"/>
              <a:gd name="T10" fmla="*/ 54 w 90"/>
              <a:gd name="T11" fmla="*/ 6 h 72"/>
              <a:gd name="T12" fmla="*/ 45 w 90"/>
              <a:gd name="T13" fmla="*/ 0 h 72"/>
              <a:gd name="T14" fmla="*/ 36 w 90"/>
              <a:gd name="T15" fmla="*/ 6 h 72"/>
              <a:gd name="T16" fmla="*/ 0 w 90"/>
              <a:gd name="T17" fmla="*/ 68 h 72"/>
              <a:gd name="T18" fmla="*/ 7 w 90"/>
              <a:gd name="T19" fmla="*/ 72 h 72"/>
              <a:gd name="T20" fmla="*/ 43 w 90"/>
              <a:gd name="T21" fmla="*/ 1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0" name="Freeform 267"/>
          <p:cNvSpPr/>
          <p:nvPr/>
        </p:nvSpPr>
        <p:spPr bwMode="auto">
          <a:xfrm>
            <a:off x="2173817" y="5755217"/>
            <a:ext cx="254000" cy="239183"/>
          </a:xfrm>
          <a:custGeom>
            <a:avLst/>
            <a:gdLst>
              <a:gd name="T0" fmla="*/ 82 w 84"/>
              <a:gd name="T1" fmla="*/ 64 h 80"/>
              <a:gd name="T2" fmla="*/ 45 w 84"/>
              <a:gd name="T3" fmla="*/ 0 h 80"/>
              <a:gd name="T4" fmla="*/ 38 w 84"/>
              <a:gd name="T5" fmla="*/ 4 h 80"/>
              <a:gd name="T6" fmla="*/ 75 w 84"/>
              <a:gd name="T7" fmla="*/ 68 h 80"/>
              <a:gd name="T8" fmla="*/ 75 w 84"/>
              <a:gd name="T9" fmla="*/ 70 h 80"/>
              <a:gd name="T10" fmla="*/ 73 w 84"/>
              <a:gd name="T11" fmla="*/ 71 h 80"/>
              <a:gd name="T12" fmla="*/ 0 w 84"/>
              <a:gd name="T13" fmla="*/ 71 h 80"/>
              <a:gd name="T14" fmla="*/ 0 w 84"/>
              <a:gd name="T15" fmla="*/ 80 h 80"/>
              <a:gd name="T16" fmla="*/ 73 w 84"/>
              <a:gd name="T17" fmla="*/ 80 h 80"/>
              <a:gd name="T18" fmla="*/ 82 w 84"/>
              <a:gd name="T19" fmla="*/ 74 h 80"/>
              <a:gd name="T20" fmla="*/ 82 w 84"/>
              <a:gd name="T21" fmla="*/ 64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1" name="Freeform 268"/>
          <p:cNvSpPr/>
          <p:nvPr/>
        </p:nvSpPr>
        <p:spPr bwMode="auto">
          <a:xfrm>
            <a:off x="1909233" y="5755217"/>
            <a:ext cx="254000" cy="239183"/>
          </a:xfrm>
          <a:custGeom>
            <a:avLst/>
            <a:gdLst>
              <a:gd name="T0" fmla="*/ 11 w 84"/>
              <a:gd name="T1" fmla="*/ 71 h 80"/>
              <a:gd name="T2" fmla="*/ 9 w 84"/>
              <a:gd name="T3" fmla="*/ 70 h 80"/>
              <a:gd name="T4" fmla="*/ 9 w 84"/>
              <a:gd name="T5" fmla="*/ 69 h 80"/>
              <a:gd name="T6" fmla="*/ 9 w 84"/>
              <a:gd name="T7" fmla="*/ 68 h 80"/>
              <a:gd name="T8" fmla="*/ 46 w 84"/>
              <a:gd name="T9" fmla="*/ 4 h 80"/>
              <a:gd name="T10" fmla="*/ 39 w 84"/>
              <a:gd name="T11" fmla="*/ 0 h 80"/>
              <a:gd name="T12" fmla="*/ 2 w 84"/>
              <a:gd name="T13" fmla="*/ 64 h 80"/>
              <a:gd name="T14" fmla="*/ 2 w 84"/>
              <a:gd name="T15" fmla="*/ 74 h 80"/>
              <a:gd name="T16" fmla="*/ 11 w 84"/>
              <a:gd name="T17" fmla="*/ 80 h 80"/>
              <a:gd name="T18" fmla="*/ 84 w 84"/>
              <a:gd name="T19" fmla="*/ 80 h 80"/>
              <a:gd name="T20" fmla="*/ 84 w 84"/>
              <a:gd name="T21" fmla="*/ 71 h 80"/>
              <a:gd name="T22" fmla="*/ 11 w 84"/>
              <a:gd name="T23" fmla="*/ 7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2" name="Freeform 269"/>
          <p:cNvSpPr/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8 h 67"/>
              <a:gd name="T2" fmla="*/ 0 w 16"/>
              <a:gd name="T3" fmla="*/ 60 h 67"/>
              <a:gd name="T4" fmla="*/ 8 w 16"/>
              <a:gd name="T5" fmla="*/ 67 h 67"/>
              <a:gd name="T6" fmla="*/ 16 w 16"/>
              <a:gd name="T7" fmla="*/ 60 h 67"/>
              <a:gd name="T8" fmla="*/ 16 w 16"/>
              <a:gd name="T9" fmla="*/ 8 h 67"/>
              <a:gd name="T10" fmla="*/ 8 w 16"/>
              <a:gd name="T11" fmla="*/ 0 h 67"/>
              <a:gd name="T12" fmla="*/ 0 w 16"/>
              <a:gd name="T13" fmla="*/ 8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3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4" name="Freeform 271"/>
          <p:cNvSpPr/>
          <p:nvPr/>
        </p:nvSpPr>
        <p:spPr bwMode="auto">
          <a:xfrm>
            <a:off x="2844800" y="5721351"/>
            <a:ext cx="148167" cy="135467"/>
          </a:xfrm>
          <a:custGeom>
            <a:avLst/>
            <a:gdLst>
              <a:gd name="T0" fmla="*/ 41 w 49"/>
              <a:gd name="T1" fmla="*/ 16 h 45"/>
              <a:gd name="T2" fmla="*/ 42 w 49"/>
              <a:gd name="T3" fmla="*/ 16 h 45"/>
              <a:gd name="T4" fmla="*/ 44 w 49"/>
              <a:gd name="T5" fmla="*/ 15 h 45"/>
              <a:gd name="T6" fmla="*/ 42 w 49"/>
              <a:gd name="T7" fmla="*/ 14 h 45"/>
              <a:gd name="T8" fmla="*/ 42 w 49"/>
              <a:gd name="T9" fmla="*/ 14 h 45"/>
              <a:gd name="T10" fmla="*/ 37 w 49"/>
              <a:gd name="T11" fmla="*/ 5 h 45"/>
              <a:gd name="T12" fmla="*/ 25 w 49"/>
              <a:gd name="T13" fmla="*/ 0 h 45"/>
              <a:gd name="T14" fmla="*/ 10 w 49"/>
              <a:gd name="T15" fmla="*/ 16 h 45"/>
              <a:gd name="T16" fmla="*/ 7 w 49"/>
              <a:gd name="T17" fmla="*/ 21 h 45"/>
              <a:gd name="T18" fmla="*/ 13 w 49"/>
              <a:gd name="T19" fmla="*/ 31 h 45"/>
              <a:gd name="T20" fmla="*/ 14 w 49"/>
              <a:gd name="T21" fmla="*/ 35 h 45"/>
              <a:gd name="T22" fmla="*/ 2 w 49"/>
              <a:gd name="T23" fmla="*/ 35 h 45"/>
              <a:gd name="T24" fmla="*/ 0 w 49"/>
              <a:gd name="T25" fmla="*/ 36 h 45"/>
              <a:gd name="T26" fmla="*/ 2 w 49"/>
              <a:gd name="T27" fmla="*/ 38 h 45"/>
              <a:gd name="T28" fmla="*/ 16 w 49"/>
              <a:gd name="T29" fmla="*/ 38 h 45"/>
              <a:gd name="T30" fmla="*/ 17 w 49"/>
              <a:gd name="T31" fmla="*/ 37 h 45"/>
              <a:gd name="T32" fmla="*/ 17 w 49"/>
              <a:gd name="T33" fmla="*/ 36 h 45"/>
              <a:gd name="T34" fmla="*/ 15 w 49"/>
              <a:gd name="T35" fmla="*/ 29 h 45"/>
              <a:gd name="T36" fmla="*/ 15 w 49"/>
              <a:gd name="T37" fmla="*/ 29 h 45"/>
              <a:gd name="T38" fmla="*/ 10 w 49"/>
              <a:gd name="T39" fmla="*/ 21 h 45"/>
              <a:gd name="T40" fmla="*/ 12 w 49"/>
              <a:gd name="T41" fmla="*/ 18 h 45"/>
              <a:gd name="T42" fmla="*/ 13 w 49"/>
              <a:gd name="T43" fmla="*/ 17 h 45"/>
              <a:gd name="T44" fmla="*/ 25 w 49"/>
              <a:gd name="T45" fmla="*/ 3 h 45"/>
              <a:gd name="T46" fmla="*/ 35 w 49"/>
              <a:gd name="T47" fmla="*/ 7 h 45"/>
              <a:gd name="T48" fmla="*/ 39 w 49"/>
              <a:gd name="T49" fmla="*/ 14 h 45"/>
              <a:gd name="T50" fmla="*/ 19 w 49"/>
              <a:gd name="T51" fmla="*/ 14 h 45"/>
              <a:gd name="T52" fmla="*/ 18 w 49"/>
              <a:gd name="T53" fmla="*/ 15 h 45"/>
              <a:gd name="T54" fmla="*/ 19 w 49"/>
              <a:gd name="T55" fmla="*/ 16 h 45"/>
              <a:gd name="T56" fmla="*/ 38 w 49"/>
              <a:gd name="T57" fmla="*/ 16 h 45"/>
              <a:gd name="T58" fmla="*/ 33 w 49"/>
              <a:gd name="T59" fmla="*/ 37 h 45"/>
              <a:gd name="T60" fmla="*/ 25 w 49"/>
              <a:gd name="T61" fmla="*/ 41 h 45"/>
              <a:gd name="T62" fmla="*/ 23 w 49"/>
              <a:gd name="T63" fmla="*/ 42 h 45"/>
              <a:gd name="T64" fmla="*/ 24 w 49"/>
              <a:gd name="T65" fmla="*/ 44 h 45"/>
              <a:gd name="T66" fmla="*/ 35 w 49"/>
              <a:gd name="T67" fmla="*/ 38 h 45"/>
              <a:gd name="T68" fmla="*/ 36 w 49"/>
              <a:gd name="T69" fmla="*/ 38 h 45"/>
              <a:gd name="T70" fmla="*/ 49 w 49"/>
              <a:gd name="T71" fmla="*/ 38 h 45"/>
              <a:gd name="T72" fmla="*/ 48 w 49"/>
              <a:gd name="T73" fmla="*/ 35 h 45"/>
              <a:gd name="T74" fmla="*/ 36 w 49"/>
              <a:gd name="T75" fmla="*/ 35 h 45"/>
              <a:gd name="T76" fmla="*/ 41 w 49"/>
              <a:gd name="T77" fmla="*/ 16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5" name="Freeform 272"/>
          <p:cNvSpPr/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18 w 32"/>
              <a:gd name="T1" fmla="*/ 0 h 21"/>
              <a:gd name="T2" fmla="*/ 0 w 32"/>
              <a:gd name="T3" fmla="*/ 18 h 21"/>
              <a:gd name="T4" fmla="*/ 0 w 32"/>
              <a:gd name="T5" fmla="*/ 20 h 21"/>
              <a:gd name="T6" fmla="*/ 2 w 32"/>
              <a:gd name="T7" fmla="*/ 20 h 21"/>
              <a:gd name="T8" fmla="*/ 19 w 32"/>
              <a:gd name="T9" fmla="*/ 3 h 21"/>
              <a:gd name="T10" fmla="*/ 32 w 32"/>
              <a:gd name="T11" fmla="*/ 6 h 21"/>
              <a:gd name="T12" fmla="*/ 32 w 32"/>
              <a:gd name="T13" fmla="*/ 5 h 21"/>
              <a:gd name="T14" fmla="*/ 31 w 32"/>
              <a:gd name="T15" fmla="*/ 5 h 21"/>
              <a:gd name="T16" fmla="*/ 30 w 32"/>
              <a:gd name="T17" fmla="*/ 3 h 21"/>
              <a:gd name="T18" fmla="*/ 19 w 32"/>
              <a:gd name="T19" fmla="*/ 0 h 21"/>
              <a:gd name="T20" fmla="*/ 18 w 32"/>
              <a:gd name="T21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6" name="Freeform 273"/>
          <p:cNvSpPr/>
          <p:nvPr/>
        </p:nvSpPr>
        <p:spPr bwMode="auto">
          <a:xfrm>
            <a:off x="2914651" y="5791200"/>
            <a:ext cx="25400" cy="46567"/>
          </a:xfrm>
          <a:custGeom>
            <a:avLst/>
            <a:gdLst>
              <a:gd name="T0" fmla="*/ 4 w 9"/>
              <a:gd name="T1" fmla="*/ 16 h 16"/>
              <a:gd name="T2" fmla="*/ 9 w 9"/>
              <a:gd name="T3" fmla="*/ 10 h 16"/>
              <a:gd name="T4" fmla="*/ 6 w 9"/>
              <a:gd name="T5" fmla="*/ 10 h 16"/>
              <a:gd name="T6" fmla="*/ 4 w 9"/>
              <a:gd name="T7" fmla="*/ 13 h 16"/>
              <a:gd name="T8" fmla="*/ 3 w 9"/>
              <a:gd name="T9" fmla="*/ 8 h 16"/>
              <a:gd name="T10" fmla="*/ 4 w 9"/>
              <a:gd name="T11" fmla="*/ 3 h 16"/>
              <a:gd name="T12" fmla="*/ 5 w 9"/>
              <a:gd name="T13" fmla="*/ 2 h 16"/>
              <a:gd name="T14" fmla="*/ 5 w 9"/>
              <a:gd name="T15" fmla="*/ 2 h 16"/>
              <a:gd name="T16" fmla="*/ 6 w 9"/>
              <a:gd name="T17" fmla="*/ 3 h 16"/>
              <a:gd name="T18" fmla="*/ 6 w 9"/>
              <a:gd name="T19" fmla="*/ 6 h 16"/>
              <a:gd name="T20" fmla="*/ 6 w 9"/>
              <a:gd name="T21" fmla="*/ 6 h 16"/>
              <a:gd name="T22" fmla="*/ 6 w 9"/>
              <a:gd name="T23" fmla="*/ 7 h 16"/>
              <a:gd name="T24" fmla="*/ 9 w 9"/>
              <a:gd name="T25" fmla="*/ 7 h 16"/>
              <a:gd name="T26" fmla="*/ 9 w 9"/>
              <a:gd name="T27" fmla="*/ 6 h 16"/>
              <a:gd name="T28" fmla="*/ 9 w 9"/>
              <a:gd name="T29" fmla="*/ 6 h 16"/>
              <a:gd name="T30" fmla="*/ 9 w 9"/>
              <a:gd name="T31" fmla="*/ 5 h 16"/>
              <a:gd name="T32" fmla="*/ 8 w 9"/>
              <a:gd name="T33" fmla="*/ 1 h 16"/>
              <a:gd name="T34" fmla="*/ 5 w 9"/>
              <a:gd name="T35" fmla="*/ 0 h 16"/>
              <a:gd name="T36" fmla="*/ 5 w 9"/>
              <a:gd name="T37" fmla="*/ 0 h 16"/>
              <a:gd name="T38" fmla="*/ 5 w 9"/>
              <a:gd name="T39" fmla="*/ 0 h 16"/>
              <a:gd name="T40" fmla="*/ 2 w 9"/>
              <a:gd name="T41" fmla="*/ 1 h 16"/>
              <a:gd name="T42" fmla="*/ 0 w 9"/>
              <a:gd name="T43" fmla="*/ 8 h 16"/>
              <a:gd name="T44" fmla="*/ 4 w 9"/>
              <a:gd name="T45" fmla="*/ 16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7" name="Freeform 274"/>
          <p:cNvSpPr/>
          <p:nvPr/>
        </p:nvSpPr>
        <p:spPr bwMode="auto">
          <a:xfrm>
            <a:off x="2785533" y="5615517"/>
            <a:ext cx="457200" cy="425449"/>
          </a:xfrm>
          <a:custGeom>
            <a:avLst/>
            <a:gdLst>
              <a:gd name="T0" fmla="*/ 125 w 152"/>
              <a:gd name="T1" fmla="*/ 85 h 141"/>
              <a:gd name="T2" fmla="*/ 119 w 152"/>
              <a:gd name="T3" fmla="*/ 95 h 141"/>
              <a:gd name="T4" fmla="*/ 134 w 152"/>
              <a:gd name="T5" fmla="*/ 109 h 141"/>
              <a:gd name="T6" fmla="*/ 87 w 152"/>
              <a:gd name="T7" fmla="*/ 126 h 141"/>
              <a:gd name="T8" fmla="*/ 15 w 152"/>
              <a:gd name="T9" fmla="*/ 54 h 141"/>
              <a:gd name="T10" fmla="*/ 29 w 152"/>
              <a:gd name="T11" fmla="*/ 11 h 141"/>
              <a:gd name="T12" fmla="*/ 19 w 152"/>
              <a:gd name="T13" fmla="*/ 0 h 141"/>
              <a:gd name="T14" fmla="*/ 0 w 152"/>
              <a:gd name="T15" fmla="*/ 54 h 141"/>
              <a:gd name="T16" fmla="*/ 87 w 152"/>
              <a:gd name="T17" fmla="*/ 141 h 141"/>
              <a:gd name="T18" fmla="*/ 152 w 152"/>
              <a:gd name="T19" fmla="*/ 111 h 141"/>
              <a:gd name="T20" fmla="*/ 125 w 152"/>
              <a:gd name="T21" fmla="*/ 8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8" name="Freeform 275"/>
          <p:cNvSpPr/>
          <p:nvPr/>
        </p:nvSpPr>
        <p:spPr bwMode="auto">
          <a:xfrm>
            <a:off x="2846917" y="5516033"/>
            <a:ext cx="461433" cy="425451"/>
          </a:xfrm>
          <a:custGeom>
            <a:avLst/>
            <a:gdLst>
              <a:gd name="T0" fmla="*/ 65 w 153"/>
              <a:gd name="T1" fmla="*/ 95 h 141"/>
              <a:gd name="T2" fmla="*/ 67 w 153"/>
              <a:gd name="T3" fmla="*/ 80 h 141"/>
              <a:gd name="T4" fmla="*/ 19 w 153"/>
              <a:gd name="T5" fmla="*/ 32 h 141"/>
              <a:gd name="T6" fmla="*/ 66 w 153"/>
              <a:gd name="T7" fmla="*/ 15 h 141"/>
              <a:gd name="T8" fmla="*/ 138 w 153"/>
              <a:gd name="T9" fmla="*/ 87 h 141"/>
              <a:gd name="T10" fmla="*/ 124 w 153"/>
              <a:gd name="T11" fmla="*/ 131 h 141"/>
              <a:gd name="T12" fmla="*/ 134 w 153"/>
              <a:gd name="T13" fmla="*/ 141 h 141"/>
              <a:gd name="T14" fmla="*/ 153 w 153"/>
              <a:gd name="T15" fmla="*/ 87 h 141"/>
              <a:gd name="T16" fmla="*/ 66 w 153"/>
              <a:gd name="T17" fmla="*/ 0 h 141"/>
              <a:gd name="T18" fmla="*/ 0 w 153"/>
              <a:gd name="T19" fmla="*/ 30 h 141"/>
              <a:gd name="T20" fmla="*/ 65 w 153"/>
              <a:gd name="T21" fmla="*/ 9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29" name="Freeform 276"/>
          <p:cNvSpPr/>
          <p:nvPr/>
        </p:nvSpPr>
        <p:spPr bwMode="auto">
          <a:xfrm>
            <a:off x="2980267" y="5659967"/>
            <a:ext cx="237067" cy="268817"/>
          </a:xfrm>
          <a:custGeom>
            <a:avLst/>
            <a:gdLst>
              <a:gd name="T0" fmla="*/ 77 w 79"/>
              <a:gd name="T1" fmla="*/ 28 h 89"/>
              <a:gd name="T2" fmla="*/ 71 w 79"/>
              <a:gd name="T3" fmla="*/ 31 h 89"/>
              <a:gd name="T4" fmla="*/ 60 w 79"/>
              <a:gd name="T5" fmla="*/ 46 h 89"/>
              <a:gd name="T6" fmla="*/ 57 w 79"/>
              <a:gd name="T7" fmla="*/ 48 h 89"/>
              <a:gd name="T8" fmla="*/ 58 w 79"/>
              <a:gd name="T9" fmla="*/ 43 h 89"/>
              <a:gd name="T10" fmla="*/ 66 w 79"/>
              <a:gd name="T11" fmla="*/ 15 h 89"/>
              <a:gd name="T12" fmla="*/ 64 w 79"/>
              <a:gd name="T13" fmla="*/ 9 h 89"/>
              <a:gd name="T14" fmla="*/ 59 w 79"/>
              <a:gd name="T15" fmla="*/ 14 h 89"/>
              <a:gd name="T16" fmla="*/ 49 w 79"/>
              <a:gd name="T17" fmla="*/ 40 h 89"/>
              <a:gd name="T18" fmla="*/ 47 w 79"/>
              <a:gd name="T19" fmla="*/ 44 h 89"/>
              <a:gd name="T20" fmla="*/ 46 w 79"/>
              <a:gd name="T21" fmla="*/ 39 h 89"/>
              <a:gd name="T22" fmla="*/ 52 w 79"/>
              <a:gd name="T23" fmla="*/ 9 h 89"/>
              <a:gd name="T24" fmla="*/ 50 w 79"/>
              <a:gd name="T25" fmla="*/ 1 h 89"/>
              <a:gd name="T26" fmla="*/ 44 w 79"/>
              <a:gd name="T27" fmla="*/ 7 h 89"/>
              <a:gd name="T28" fmla="*/ 37 w 79"/>
              <a:gd name="T29" fmla="*/ 38 h 89"/>
              <a:gd name="T30" fmla="*/ 34 w 79"/>
              <a:gd name="T31" fmla="*/ 42 h 89"/>
              <a:gd name="T32" fmla="*/ 33 w 79"/>
              <a:gd name="T33" fmla="*/ 38 h 89"/>
              <a:gd name="T34" fmla="*/ 37 w 79"/>
              <a:gd name="T35" fmla="*/ 10 h 89"/>
              <a:gd name="T36" fmla="*/ 34 w 79"/>
              <a:gd name="T37" fmla="*/ 5 h 89"/>
              <a:gd name="T38" fmla="*/ 30 w 79"/>
              <a:gd name="T39" fmla="*/ 10 h 89"/>
              <a:gd name="T40" fmla="*/ 23 w 79"/>
              <a:gd name="T41" fmla="*/ 54 h 89"/>
              <a:gd name="T42" fmla="*/ 20 w 79"/>
              <a:gd name="T43" fmla="*/ 58 h 89"/>
              <a:gd name="T44" fmla="*/ 15 w 79"/>
              <a:gd name="T45" fmla="*/ 50 h 89"/>
              <a:gd name="T46" fmla="*/ 6 w 79"/>
              <a:gd name="T47" fmla="*/ 40 h 89"/>
              <a:gd name="T48" fmla="*/ 3 w 79"/>
              <a:gd name="T49" fmla="*/ 48 h 89"/>
              <a:gd name="T50" fmla="*/ 14 w 79"/>
              <a:gd name="T51" fmla="*/ 75 h 89"/>
              <a:gd name="T52" fmla="*/ 29 w 79"/>
              <a:gd name="T53" fmla="*/ 88 h 89"/>
              <a:gd name="T54" fmla="*/ 52 w 79"/>
              <a:gd name="T55" fmla="*/ 79 h 89"/>
              <a:gd name="T56" fmla="*/ 77 w 79"/>
              <a:gd name="T57" fmla="*/ 33 h 89"/>
              <a:gd name="T58" fmla="*/ 77 w 79"/>
              <a:gd name="T59" fmla="*/ 28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0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99 w 105"/>
              <a:gd name="T1" fmla="*/ 3 h 28"/>
              <a:gd name="T2" fmla="*/ 97 w 105"/>
              <a:gd name="T3" fmla="*/ 0 h 28"/>
              <a:gd name="T4" fmla="*/ 94 w 105"/>
              <a:gd name="T5" fmla="*/ 1 h 28"/>
              <a:gd name="T6" fmla="*/ 54 w 105"/>
              <a:gd name="T7" fmla="*/ 14 h 28"/>
              <a:gd name="T8" fmla="*/ 54 w 105"/>
              <a:gd name="T9" fmla="*/ 13 h 28"/>
              <a:gd name="T10" fmla="*/ 54 w 105"/>
              <a:gd name="T11" fmla="*/ 12 h 28"/>
              <a:gd name="T12" fmla="*/ 52 w 105"/>
              <a:gd name="T13" fmla="*/ 10 h 28"/>
              <a:gd name="T14" fmla="*/ 2 w 105"/>
              <a:gd name="T15" fmla="*/ 19 h 28"/>
              <a:gd name="T16" fmla="*/ 1 w 105"/>
              <a:gd name="T17" fmla="*/ 22 h 28"/>
              <a:gd name="T18" fmla="*/ 5 w 105"/>
              <a:gd name="T19" fmla="*/ 24 h 28"/>
              <a:gd name="T20" fmla="*/ 47 w 105"/>
              <a:gd name="T21" fmla="*/ 15 h 28"/>
              <a:gd name="T22" fmla="*/ 47 w 105"/>
              <a:gd name="T23" fmla="*/ 15 h 28"/>
              <a:gd name="T24" fmla="*/ 46 w 105"/>
              <a:gd name="T25" fmla="*/ 17 h 28"/>
              <a:gd name="T26" fmla="*/ 46 w 105"/>
              <a:gd name="T27" fmla="*/ 18 h 28"/>
              <a:gd name="T28" fmla="*/ 49 w 105"/>
              <a:gd name="T29" fmla="*/ 20 h 28"/>
              <a:gd name="T30" fmla="*/ 94 w 105"/>
              <a:gd name="T31" fmla="*/ 9 h 28"/>
              <a:gd name="T32" fmla="*/ 99 w 105"/>
              <a:gd name="T33" fmla="*/ 27 h 28"/>
              <a:gd name="T34" fmla="*/ 103 w 105"/>
              <a:gd name="T35" fmla="*/ 28 h 28"/>
              <a:gd name="T36" fmla="*/ 104 w 105"/>
              <a:gd name="T37" fmla="*/ 24 h 28"/>
              <a:gd name="T38" fmla="*/ 99 w 105"/>
              <a:gd name="T39" fmla="*/ 3 h 28"/>
              <a:gd name="T40" fmla="*/ 94 w 105"/>
              <a:gd name="T41" fmla="*/ 2 h 28"/>
              <a:gd name="T42" fmla="*/ 94 w 105"/>
              <a:gd name="T43" fmla="*/ 2 h 28"/>
              <a:gd name="T44" fmla="*/ 94 w 105"/>
              <a:gd name="T45" fmla="*/ 2 h 28"/>
              <a:gd name="T46" fmla="*/ 94 w 105"/>
              <a:gd name="T47" fmla="*/ 2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1" name="Freeform 278"/>
          <p:cNvSpPr/>
          <p:nvPr/>
        </p:nvSpPr>
        <p:spPr bwMode="auto">
          <a:xfrm>
            <a:off x="3674533" y="5441951"/>
            <a:ext cx="427567" cy="402167"/>
          </a:xfrm>
          <a:custGeom>
            <a:avLst/>
            <a:gdLst>
              <a:gd name="T0" fmla="*/ 138 w 142"/>
              <a:gd name="T1" fmla="*/ 84 h 134"/>
              <a:gd name="T2" fmla="*/ 128 w 142"/>
              <a:gd name="T3" fmla="*/ 82 h 134"/>
              <a:gd name="T4" fmla="*/ 134 w 142"/>
              <a:gd name="T5" fmla="*/ 54 h 134"/>
              <a:gd name="T6" fmla="*/ 133 w 142"/>
              <a:gd name="T7" fmla="*/ 44 h 134"/>
              <a:gd name="T8" fmla="*/ 115 w 142"/>
              <a:gd name="T9" fmla="*/ 22 h 134"/>
              <a:gd name="T10" fmla="*/ 63 w 142"/>
              <a:gd name="T11" fmla="*/ 6 h 134"/>
              <a:gd name="T12" fmla="*/ 6 w 142"/>
              <a:gd name="T13" fmla="*/ 60 h 134"/>
              <a:gd name="T14" fmla="*/ 14 w 142"/>
              <a:gd name="T15" fmla="*/ 82 h 134"/>
              <a:gd name="T16" fmla="*/ 14 w 142"/>
              <a:gd name="T17" fmla="*/ 82 h 134"/>
              <a:gd name="T18" fmla="*/ 4 w 142"/>
              <a:gd name="T19" fmla="*/ 84 h 134"/>
              <a:gd name="T20" fmla="*/ 0 w 142"/>
              <a:gd name="T21" fmla="*/ 97 h 134"/>
              <a:gd name="T22" fmla="*/ 17 w 142"/>
              <a:gd name="T23" fmla="*/ 134 h 134"/>
              <a:gd name="T24" fmla="*/ 16 w 142"/>
              <a:gd name="T25" fmla="*/ 128 h 134"/>
              <a:gd name="T26" fmla="*/ 16 w 142"/>
              <a:gd name="T27" fmla="*/ 126 h 134"/>
              <a:gd name="T28" fmla="*/ 6 w 142"/>
              <a:gd name="T29" fmla="*/ 97 h 134"/>
              <a:gd name="T30" fmla="*/ 7 w 142"/>
              <a:gd name="T31" fmla="*/ 88 h 134"/>
              <a:gd name="T32" fmla="*/ 15 w 142"/>
              <a:gd name="T33" fmla="*/ 89 h 134"/>
              <a:gd name="T34" fmla="*/ 16 w 142"/>
              <a:gd name="T35" fmla="*/ 90 h 134"/>
              <a:gd name="T36" fmla="*/ 16 w 142"/>
              <a:gd name="T37" fmla="*/ 76 h 134"/>
              <a:gd name="T38" fmla="*/ 12 w 142"/>
              <a:gd name="T39" fmla="*/ 59 h 134"/>
              <a:gd name="T40" fmla="*/ 63 w 142"/>
              <a:gd name="T41" fmla="*/ 11 h 134"/>
              <a:gd name="T42" fmla="*/ 111 w 142"/>
              <a:gd name="T43" fmla="*/ 26 h 134"/>
              <a:gd name="T44" fmla="*/ 114 w 142"/>
              <a:gd name="T45" fmla="*/ 27 h 134"/>
              <a:gd name="T46" fmla="*/ 128 w 142"/>
              <a:gd name="T47" fmla="*/ 45 h 134"/>
              <a:gd name="T48" fmla="*/ 126 w 142"/>
              <a:gd name="T49" fmla="*/ 74 h 134"/>
              <a:gd name="T50" fmla="*/ 126 w 142"/>
              <a:gd name="T51" fmla="*/ 90 h 134"/>
              <a:gd name="T52" fmla="*/ 127 w 142"/>
              <a:gd name="T53" fmla="*/ 89 h 134"/>
              <a:gd name="T54" fmla="*/ 135 w 142"/>
              <a:gd name="T55" fmla="*/ 88 h 134"/>
              <a:gd name="T56" fmla="*/ 136 w 142"/>
              <a:gd name="T57" fmla="*/ 97 h 134"/>
              <a:gd name="T58" fmla="*/ 126 w 142"/>
              <a:gd name="T59" fmla="*/ 126 h 134"/>
              <a:gd name="T60" fmla="*/ 126 w 142"/>
              <a:gd name="T61" fmla="*/ 128 h 134"/>
              <a:gd name="T62" fmla="*/ 125 w 142"/>
              <a:gd name="T63" fmla="*/ 134 h 134"/>
              <a:gd name="T64" fmla="*/ 142 w 142"/>
              <a:gd name="T65" fmla="*/ 97 h 134"/>
              <a:gd name="T66" fmla="*/ 138 w 142"/>
              <a:gd name="T67" fmla="*/ 84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2" name="Freeform 279"/>
          <p:cNvSpPr/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98 w 98"/>
              <a:gd name="T1" fmla="*/ 59 h 99"/>
              <a:gd name="T2" fmla="*/ 98 w 98"/>
              <a:gd name="T3" fmla="*/ 37 h 99"/>
              <a:gd name="T4" fmla="*/ 93 w 98"/>
              <a:gd name="T5" fmla="*/ 37 h 99"/>
              <a:gd name="T6" fmla="*/ 89 w 98"/>
              <a:gd name="T7" fmla="*/ 37 h 99"/>
              <a:gd name="T8" fmla="*/ 74 w 98"/>
              <a:gd name="T9" fmla="*/ 53 h 99"/>
              <a:gd name="T10" fmla="*/ 58 w 98"/>
              <a:gd name="T11" fmla="*/ 34 h 99"/>
              <a:gd name="T12" fmla="*/ 74 w 98"/>
              <a:gd name="T13" fmla="*/ 15 h 99"/>
              <a:gd name="T14" fmla="*/ 89 w 98"/>
              <a:gd name="T15" fmla="*/ 32 h 99"/>
              <a:gd name="T16" fmla="*/ 93 w 98"/>
              <a:gd name="T17" fmla="*/ 32 h 99"/>
              <a:gd name="T18" fmla="*/ 98 w 98"/>
              <a:gd name="T19" fmla="*/ 32 h 99"/>
              <a:gd name="T20" fmla="*/ 98 w 98"/>
              <a:gd name="T21" fmla="*/ 5 h 99"/>
              <a:gd name="T22" fmla="*/ 49 w 98"/>
              <a:gd name="T23" fmla="*/ 0 h 99"/>
              <a:gd name="T24" fmla="*/ 0 w 98"/>
              <a:gd name="T25" fmla="*/ 5 h 99"/>
              <a:gd name="T26" fmla="*/ 0 w 98"/>
              <a:gd name="T27" fmla="*/ 32 h 99"/>
              <a:gd name="T28" fmla="*/ 5 w 98"/>
              <a:gd name="T29" fmla="*/ 32 h 99"/>
              <a:gd name="T30" fmla="*/ 9 w 98"/>
              <a:gd name="T31" fmla="*/ 32 h 99"/>
              <a:gd name="T32" fmla="*/ 24 w 98"/>
              <a:gd name="T33" fmla="*/ 15 h 99"/>
              <a:gd name="T34" fmla="*/ 40 w 98"/>
              <a:gd name="T35" fmla="*/ 34 h 99"/>
              <a:gd name="T36" fmla="*/ 24 w 98"/>
              <a:gd name="T37" fmla="*/ 53 h 99"/>
              <a:gd name="T38" fmla="*/ 9 w 98"/>
              <a:gd name="T39" fmla="*/ 37 h 99"/>
              <a:gd name="T40" fmla="*/ 5 w 98"/>
              <a:gd name="T41" fmla="*/ 37 h 99"/>
              <a:gd name="T42" fmla="*/ 0 w 98"/>
              <a:gd name="T43" fmla="*/ 37 h 99"/>
              <a:gd name="T44" fmla="*/ 0 w 98"/>
              <a:gd name="T45" fmla="*/ 59 h 99"/>
              <a:gd name="T46" fmla="*/ 0 w 98"/>
              <a:gd name="T47" fmla="*/ 59 h 99"/>
              <a:gd name="T48" fmla="*/ 0 w 98"/>
              <a:gd name="T49" fmla="*/ 62 h 99"/>
              <a:gd name="T50" fmla="*/ 21 w 98"/>
              <a:gd name="T51" fmla="*/ 99 h 99"/>
              <a:gd name="T52" fmla="*/ 22 w 98"/>
              <a:gd name="T53" fmla="*/ 99 h 99"/>
              <a:gd name="T54" fmla="*/ 49 w 98"/>
              <a:gd name="T55" fmla="*/ 93 h 99"/>
              <a:gd name="T56" fmla="*/ 76 w 98"/>
              <a:gd name="T57" fmla="*/ 99 h 99"/>
              <a:gd name="T58" fmla="*/ 77 w 98"/>
              <a:gd name="T59" fmla="*/ 99 h 99"/>
              <a:gd name="T60" fmla="*/ 98 w 98"/>
              <a:gd name="T61" fmla="*/ 62 h 99"/>
              <a:gd name="T62" fmla="*/ 98 w 98"/>
              <a:gd name="T63" fmla="*/ 59 h 99"/>
              <a:gd name="T64" fmla="*/ 98 w 98"/>
              <a:gd name="T65" fmla="*/ 59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3" name="Freeform 280"/>
          <p:cNvSpPr/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46 w 46"/>
              <a:gd name="T1" fmla="*/ 17 h 17"/>
              <a:gd name="T2" fmla="*/ 46 w 46"/>
              <a:gd name="T3" fmla="*/ 5 h 17"/>
              <a:gd name="T4" fmla="*/ 23 w 46"/>
              <a:gd name="T5" fmla="*/ 0 h 17"/>
              <a:gd name="T6" fmla="*/ 0 w 46"/>
              <a:gd name="T7" fmla="*/ 5 h 17"/>
              <a:gd name="T8" fmla="*/ 0 w 46"/>
              <a:gd name="T9" fmla="*/ 17 h 17"/>
              <a:gd name="T10" fmla="*/ 23 w 46"/>
              <a:gd name="T11" fmla="*/ 13 h 17"/>
              <a:gd name="T12" fmla="*/ 46 w 46"/>
              <a:gd name="T13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4" name="Oval 281"/>
          <p:cNvSpPr>
            <a:spLocks noChangeArrowheads="1"/>
          </p:cNvSpPr>
          <p:nvPr/>
        </p:nvSpPr>
        <p:spPr bwMode="auto">
          <a:xfrm>
            <a:off x="3771900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5" name="Freeform 282"/>
          <p:cNvSpPr/>
          <p:nvPr/>
        </p:nvSpPr>
        <p:spPr bwMode="auto">
          <a:xfrm>
            <a:off x="4508500" y="5494867"/>
            <a:ext cx="395817" cy="590551"/>
          </a:xfrm>
          <a:custGeom>
            <a:avLst/>
            <a:gdLst>
              <a:gd name="T0" fmla="*/ 37 w 132"/>
              <a:gd name="T1" fmla="*/ 194 h 196"/>
              <a:gd name="T2" fmla="*/ 45 w 132"/>
              <a:gd name="T3" fmla="*/ 193 h 196"/>
              <a:gd name="T4" fmla="*/ 53 w 132"/>
              <a:gd name="T5" fmla="*/ 180 h 196"/>
              <a:gd name="T6" fmla="*/ 53 w 132"/>
              <a:gd name="T7" fmla="*/ 96 h 196"/>
              <a:gd name="T8" fmla="*/ 42 w 132"/>
              <a:gd name="T9" fmla="*/ 91 h 196"/>
              <a:gd name="T10" fmla="*/ 37 w 132"/>
              <a:gd name="T11" fmla="*/ 80 h 196"/>
              <a:gd name="T12" fmla="*/ 17 w 132"/>
              <a:gd name="T13" fmla="*/ 94 h 196"/>
              <a:gd name="T14" fmla="*/ 1 w 132"/>
              <a:gd name="T15" fmla="*/ 68 h 196"/>
              <a:gd name="T16" fmla="*/ 0 w 132"/>
              <a:gd name="T17" fmla="*/ 66 h 196"/>
              <a:gd name="T18" fmla="*/ 0 w 132"/>
              <a:gd name="T19" fmla="*/ 66 h 196"/>
              <a:gd name="T20" fmla="*/ 1 w 132"/>
              <a:gd name="T21" fmla="*/ 65 h 196"/>
              <a:gd name="T22" fmla="*/ 17 w 132"/>
              <a:gd name="T23" fmla="*/ 39 h 196"/>
              <a:gd name="T24" fmla="*/ 36 w 132"/>
              <a:gd name="T25" fmla="*/ 53 h 196"/>
              <a:gd name="T26" fmla="*/ 42 w 132"/>
              <a:gd name="T27" fmla="*/ 48 h 196"/>
              <a:gd name="T28" fmla="*/ 48 w 132"/>
              <a:gd name="T29" fmla="*/ 41 h 196"/>
              <a:gd name="T30" fmla="*/ 52 w 132"/>
              <a:gd name="T31" fmla="*/ 29 h 196"/>
              <a:gd name="T32" fmla="*/ 51 w 132"/>
              <a:gd name="T33" fmla="*/ 11 h 196"/>
              <a:gd name="T34" fmla="*/ 51 w 132"/>
              <a:gd name="T35" fmla="*/ 11 h 196"/>
              <a:gd name="T36" fmla="*/ 56 w 132"/>
              <a:gd name="T37" fmla="*/ 12 h 196"/>
              <a:gd name="T38" fmla="*/ 64 w 132"/>
              <a:gd name="T39" fmla="*/ 1 h 196"/>
              <a:gd name="T40" fmla="*/ 66 w 132"/>
              <a:gd name="T41" fmla="*/ 0 h 196"/>
              <a:gd name="T42" fmla="*/ 66 w 132"/>
              <a:gd name="T43" fmla="*/ 0 h 196"/>
              <a:gd name="T44" fmla="*/ 66 w 132"/>
              <a:gd name="T45" fmla="*/ 0 h 196"/>
              <a:gd name="T46" fmla="*/ 66 w 132"/>
              <a:gd name="T47" fmla="*/ 0 h 196"/>
              <a:gd name="T48" fmla="*/ 68 w 132"/>
              <a:gd name="T49" fmla="*/ 1 h 196"/>
              <a:gd name="T50" fmla="*/ 76 w 132"/>
              <a:gd name="T51" fmla="*/ 12 h 196"/>
              <a:gd name="T52" fmla="*/ 81 w 132"/>
              <a:gd name="T53" fmla="*/ 11 h 196"/>
              <a:gd name="T54" fmla="*/ 81 w 132"/>
              <a:gd name="T55" fmla="*/ 11 h 196"/>
              <a:gd name="T56" fmla="*/ 80 w 132"/>
              <a:gd name="T57" fmla="*/ 29 h 196"/>
              <a:gd name="T58" fmla="*/ 84 w 132"/>
              <a:gd name="T59" fmla="*/ 41 h 196"/>
              <a:gd name="T60" fmla="*/ 90 w 132"/>
              <a:gd name="T61" fmla="*/ 48 h 196"/>
              <a:gd name="T62" fmla="*/ 96 w 132"/>
              <a:gd name="T63" fmla="*/ 53 h 196"/>
              <a:gd name="T64" fmla="*/ 115 w 132"/>
              <a:gd name="T65" fmla="*/ 39 h 196"/>
              <a:gd name="T66" fmla="*/ 131 w 132"/>
              <a:gd name="T67" fmla="*/ 65 h 196"/>
              <a:gd name="T68" fmla="*/ 132 w 132"/>
              <a:gd name="T69" fmla="*/ 66 h 196"/>
              <a:gd name="T70" fmla="*/ 132 w 132"/>
              <a:gd name="T71" fmla="*/ 66 h 196"/>
              <a:gd name="T72" fmla="*/ 131 w 132"/>
              <a:gd name="T73" fmla="*/ 68 h 196"/>
              <a:gd name="T74" fmla="*/ 115 w 132"/>
              <a:gd name="T75" fmla="*/ 94 h 196"/>
              <a:gd name="T76" fmla="*/ 95 w 132"/>
              <a:gd name="T77" fmla="*/ 80 h 196"/>
              <a:gd name="T78" fmla="*/ 90 w 132"/>
              <a:gd name="T79" fmla="*/ 91 h 196"/>
              <a:gd name="T80" fmla="*/ 79 w 132"/>
              <a:gd name="T81" fmla="*/ 96 h 196"/>
              <a:gd name="T82" fmla="*/ 79 w 132"/>
              <a:gd name="T83" fmla="*/ 180 h 196"/>
              <a:gd name="T84" fmla="*/ 87 w 132"/>
              <a:gd name="T85" fmla="*/ 193 h 196"/>
              <a:gd name="T86" fmla="*/ 95 w 132"/>
              <a:gd name="T87" fmla="*/ 194 h 196"/>
              <a:gd name="T88" fmla="*/ 37 w 132"/>
              <a:gd name="T89" fmla="*/ 196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6" name="Freeform 283"/>
          <p:cNvSpPr>
            <a:spLocks noEditPoints="1"/>
          </p:cNvSpPr>
          <p:nvPr/>
        </p:nvSpPr>
        <p:spPr bwMode="auto">
          <a:xfrm>
            <a:off x="5310717" y="5467351"/>
            <a:ext cx="427567" cy="596900"/>
          </a:xfrm>
          <a:custGeom>
            <a:avLst/>
            <a:gdLst>
              <a:gd name="T0" fmla="*/ 53 w 142"/>
              <a:gd name="T1" fmla="*/ 191 h 198"/>
              <a:gd name="T2" fmla="*/ 64 w 142"/>
              <a:gd name="T3" fmla="*/ 125 h 198"/>
              <a:gd name="T4" fmla="*/ 18 w 142"/>
              <a:gd name="T5" fmla="*/ 82 h 198"/>
              <a:gd name="T6" fmla="*/ 14 w 142"/>
              <a:gd name="T7" fmla="*/ 79 h 198"/>
              <a:gd name="T8" fmla="*/ 0 w 142"/>
              <a:gd name="T9" fmla="*/ 80 h 198"/>
              <a:gd name="T10" fmla="*/ 3 w 142"/>
              <a:gd name="T11" fmla="*/ 71 h 198"/>
              <a:gd name="T12" fmla="*/ 0 w 142"/>
              <a:gd name="T13" fmla="*/ 63 h 198"/>
              <a:gd name="T14" fmla="*/ 14 w 142"/>
              <a:gd name="T15" fmla="*/ 64 h 198"/>
              <a:gd name="T16" fmla="*/ 18 w 142"/>
              <a:gd name="T17" fmla="*/ 61 h 198"/>
              <a:gd name="T18" fmla="*/ 64 w 142"/>
              <a:gd name="T19" fmla="*/ 18 h 198"/>
              <a:gd name="T20" fmla="*/ 53 w 142"/>
              <a:gd name="T21" fmla="*/ 7 h 198"/>
              <a:gd name="T22" fmla="*/ 70 w 142"/>
              <a:gd name="T23" fmla="*/ 3 h 198"/>
              <a:gd name="T24" fmla="*/ 72 w 142"/>
              <a:gd name="T25" fmla="*/ 3 h 198"/>
              <a:gd name="T26" fmla="*/ 89 w 142"/>
              <a:gd name="T27" fmla="*/ 7 h 198"/>
              <a:gd name="T28" fmla="*/ 78 w 142"/>
              <a:gd name="T29" fmla="*/ 18 h 198"/>
              <a:gd name="T30" fmla="*/ 124 w 142"/>
              <a:gd name="T31" fmla="*/ 61 h 198"/>
              <a:gd name="T32" fmla="*/ 128 w 142"/>
              <a:gd name="T33" fmla="*/ 64 h 198"/>
              <a:gd name="T34" fmla="*/ 142 w 142"/>
              <a:gd name="T35" fmla="*/ 63 h 198"/>
              <a:gd name="T36" fmla="*/ 139 w 142"/>
              <a:gd name="T37" fmla="*/ 71 h 198"/>
              <a:gd name="T38" fmla="*/ 142 w 142"/>
              <a:gd name="T39" fmla="*/ 80 h 198"/>
              <a:gd name="T40" fmla="*/ 128 w 142"/>
              <a:gd name="T41" fmla="*/ 79 h 198"/>
              <a:gd name="T42" fmla="*/ 124 w 142"/>
              <a:gd name="T43" fmla="*/ 82 h 198"/>
              <a:gd name="T44" fmla="*/ 78 w 142"/>
              <a:gd name="T45" fmla="*/ 125 h 198"/>
              <a:gd name="T46" fmla="*/ 89 w 142"/>
              <a:gd name="T47" fmla="*/ 191 h 198"/>
              <a:gd name="T48" fmla="*/ 72 w 142"/>
              <a:gd name="T49" fmla="*/ 195 h 198"/>
              <a:gd name="T50" fmla="*/ 70 w 142"/>
              <a:gd name="T51" fmla="*/ 195 h 198"/>
              <a:gd name="T52" fmla="*/ 58 w 142"/>
              <a:gd name="T53" fmla="*/ 113 h 198"/>
              <a:gd name="T54" fmla="*/ 64 w 142"/>
              <a:gd name="T55" fmla="*/ 107 h 198"/>
              <a:gd name="T56" fmla="*/ 37 w 142"/>
              <a:gd name="T57" fmla="*/ 79 h 198"/>
              <a:gd name="T58" fmla="*/ 30 w 142"/>
              <a:gd name="T59" fmla="*/ 88 h 198"/>
              <a:gd name="T60" fmla="*/ 54 w 142"/>
              <a:gd name="T61" fmla="*/ 113 h 198"/>
              <a:gd name="T62" fmla="*/ 56 w 142"/>
              <a:gd name="T63" fmla="*/ 113 h 198"/>
              <a:gd name="T64" fmla="*/ 84 w 142"/>
              <a:gd name="T65" fmla="*/ 113 h 198"/>
              <a:gd name="T66" fmla="*/ 88 w 142"/>
              <a:gd name="T67" fmla="*/ 113 h 198"/>
              <a:gd name="T68" fmla="*/ 112 w 142"/>
              <a:gd name="T69" fmla="*/ 89 h 198"/>
              <a:gd name="T70" fmla="*/ 113 w 142"/>
              <a:gd name="T71" fmla="*/ 87 h 198"/>
              <a:gd name="T72" fmla="*/ 78 w 142"/>
              <a:gd name="T73" fmla="*/ 79 h 198"/>
              <a:gd name="T74" fmla="*/ 84 w 142"/>
              <a:gd name="T75" fmla="*/ 113 h 198"/>
              <a:gd name="T76" fmla="*/ 64 w 142"/>
              <a:gd name="T77" fmla="*/ 36 h 198"/>
              <a:gd name="T78" fmla="*/ 56 w 142"/>
              <a:gd name="T79" fmla="*/ 30 h 198"/>
              <a:gd name="T80" fmla="*/ 54 w 142"/>
              <a:gd name="T81" fmla="*/ 30 h 198"/>
              <a:gd name="T82" fmla="*/ 30 w 142"/>
              <a:gd name="T83" fmla="*/ 55 h 198"/>
              <a:gd name="T84" fmla="*/ 37 w 142"/>
              <a:gd name="T85" fmla="*/ 64 h 198"/>
              <a:gd name="T86" fmla="*/ 105 w 142"/>
              <a:gd name="T87" fmla="*/ 64 h 198"/>
              <a:gd name="T88" fmla="*/ 112 w 142"/>
              <a:gd name="T89" fmla="*/ 55 h 198"/>
              <a:gd name="T90" fmla="*/ 88 w 142"/>
              <a:gd name="T91" fmla="*/ 30 h 198"/>
              <a:gd name="T92" fmla="*/ 87 w 142"/>
              <a:gd name="T93" fmla="*/ 30 h 198"/>
              <a:gd name="T94" fmla="*/ 78 w 142"/>
              <a:gd name="T95" fmla="*/ 64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7" name="Freeform 284"/>
          <p:cNvSpPr/>
          <p:nvPr/>
        </p:nvSpPr>
        <p:spPr bwMode="auto">
          <a:xfrm>
            <a:off x="6174317" y="5471584"/>
            <a:ext cx="408516" cy="613833"/>
          </a:xfrm>
          <a:custGeom>
            <a:avLst/>
            <a:gdLst>
              <a:gd name="T0" fmla="*/ 51 w 136"/>
              <a:gd name="T1" fmla="*/ 189 h 204"/>
              <a:gd name="T2" fmla="*/ 38 w 136"/>
              <a:gd name="T3" fmla="*/ 178 h 204"/>
              <a:gd name="T4" fmla="*/ 52 w 136"/>
              <a:gd name="T5" fmla="*/ 86 h 204"/>
              <a:gd name="T6" fmla="*/ 27 w 136"/>
              <a:gd name="T7" fmla="*/ 100 h 204"/>
              <a:gd name="T8" fmla="*/ 15 w 136"/>
              <a:gd name="T9" fmla="*/ 87 h 204"/>
              <a:gd name="T10" fmla="*/ 0 w 136"/>
              <a:gd name="T11" fmla="*/ 71 h 204"/>
              <a:gd name="T12" fmla="*/ 0 w 136"/>
              <a:gd name="T13" fmla="*/ 70 h 204"/>
              <a:gd name="T14" fmla="*/ 0 w 136"/>
              <a:gd name="T15" fmla="*/ 69 h 204"/>
              <a:gd name="T16" fmla="*/ 15 w 136"/>
              <a:gd name="T17" fmla="*/ 52 h 204"/>
              <a:gd name="T18" fmla="*/ 27 w 136"/>
              <a:gd name="T19" fmla="*/ 40 h 204"/>
              <a:gd name="T20" fmla="*/ 52 w 136"/>
              <a:gd name="T21" fmla="*/ 54 h 204"/>
              <a:gd name="T22" fmla="*/ 38 w 136"/>
              <a:gd name="T23" fmla="*/ 26 h 204"/>
              <a:gd name="T24" fmla="*/ 51 w 136"/>
              <a:gd name="T25" fmla="*/ 15 h 204"/>
              <a:gd name="T26" fmla="*/ 67 w 136"/>
              <a:gd name="T27" fmla="*/ 0 h 204"/>
              <a:gd name="T28" fmla="*/ 68 w 136"/>
              <a:gd name="T29" fmla="*/ 0 h 204"/>
              <a:gd name="T30" fmla="*/ 69 w 136"/>
              <a:gd name="T31" fmla="*/ 0 h 204"/>
              <a:gd name="T32" fmla="*/ 85 w 136"/>
              <a:gd name="T33" fmla="*/ 15 h 204"/>
              <a:gd name="T34" fmla="*/ 98 w 136"/>
              <a:gd name="T35" fmla="*/ 26 h 204"/>
              <a:gd name="T36" fmla="*/ 84 w 136"/>
              <a:gd name="T37" fmla="*/ 54 h 204"/>
              <a:gd name="T38" fmla="*/ 109 w 136"/>
              <a:gd name="T39" fmla="*/ 40 h 204"/>
              <a:gd name="T40" fmla="*/ 121 w 136"/>
              <a:gd name="T41" fmla="*/ 52 h 204"/>
              <a:gd name="T42" fmla="*/ 136 w 136"/>
              <a:gd name="T43" fmla="*/ 69 h 204"/>
              <a:gd name="T44" fmla="*/ 136 w 136"/>
              <a:gd name="T45" fmla="*/ 70 h 204"/>
              <a:gd name="T46" fmla="*/ 136 w 136"/>
              <a:gd name="T47" fmla="*/ 71 h 204"/>
              <a:gd name="T48" fmla="*/ 121 w 136"/>
              <a:gd name="T49" fmla="*/ 87 h 204"/>
              <a:gd name="T50" fmla="*/ 109 w 136"/>
              <a:gd name="T51" fmla="*/ 100 h 204"/>
              <a:gd name="T52" fmla="*/ 84 w 136"/>
              <a:gd name="T53" fmla="*/ 86 h 204"/>
              <a:gd name="T54" fmla="*/ 98 w 136"/>
              <a:gd name="T55" fmla="*/ 178 h 204"/>
              <a:gd name="T56" fmla="*/ 85 w 136"/>
              <a:gd name="T57" fmla="*/ 189 h 204"/>
              <a:gd name="T58" fmla="*/ 69 w 136"/>
              <a:gd name="T59" fmla="*/ 204 h 204"/>
              <a:gd name="T60" fmla="*/ 68 w 136"/>
              <a:gd name="T61" fmla="*/ 204 h 204"/>
              <a:gd name="T62" fmla="*/ 67 w 136"/>
              <a:gd name="T63" fmla="*/ 20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8" name="Freeform 285"/>
          <p:cNvSpPr/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16 w 79"/>
              <a:gd name="T1" fmla="*/ 60 h 71"/>
              <a:gd name="T2" fmla="*/ 37 w 79"/>
              <a:gd name="T3" fmla="*/ 60 h 71"/>
              <a:gd name="T4" fmla="*/ 68 w 79"/>
              <a:gd name="T5" fmla="*/ 68 h 71"/>
              <a:gd name="T6" fmla="*/ 63 w 79"/>
              <a:gd name="T7" fmla="*/ 49 h 71"/>
              <a:gd name="T8" fmla="*/ 21 w 79"/>
              <a:gd name="T9" fmla="*/ 6 h 71"/>
              <a:gd name="T10" fmla="*/ 16 w 79"/>
              <a:gd name="T11" fmla="*/ 10 h 71"/>
              <a:gd name="T12" fmla="*/ 18 w 79"/>
              <a:gd name="T13" fmla="*/ 23 h 71"/>
              <a:gd name="T14" fmla="*/ 15 w 79"/>
              <a:gd name="T15" fmla="*/ 33 h 71"/>
              <a:gd name="T16" fmla="*/ 16 w 79"/>
              <a:gd name="T17" fmla="*/ 43 h 71"/>
              <a:gd name="T18" fmla="*/ 17 w 79"/>
              <a:gd name="T19" fmla="*/ 53 h 71"/>
              <a:gd name="T20" fmla="*/ 16 w 79"/>
              <a:gd name="T21" fmla="*/ 6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39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69 w 181"/>
              <a:gd name="T1" fmla="*/ 172 h 194"/>
              <a:gd name="T2" fmla="*/ 80 w 181"/>
              <a:gd name="T3" fmla="*/ 178 h 194"/>
              <a:gd name="T4" fmla="*/ 93 w 181"/>
              <a:gd name="T5" fmla="*/ 180 h 194"/>
              <a:gd name="T6" fmla="*/ 105 w 181"/>
              <a:gd name="T7" fmla="*/ 179 h 194"/>
              <a:gd name="T8" fmla="*/ 119 w 181"/>
              <a:gd name="T9" fmla="*/ 127 h 194"/>
              <a:gd name="T10" fmla="*/ 127 w 181"/>
              <a:gd name="T11" fmla="*/ 111 h 194"/>
              <a:gd name="T12" fmla="*/ 162 w 181"/>
              <a:gd name="T13" fmla="*/ 47 h 194"/>
              <a:gd name="T14" fmla="*/ 181 w 181"/>
              <a:gd name="T15" fmla="*/ 9 h 194"/>
              <a:gd name="T16" fmla="*/ 169 w 181"/>
              <a:gd name="T17" fmla="*/ 8 h 194"/>
              <a:gd name="T18" fmla="*/ 157 w 181"/>
              <a:gd name="T19" fmla="*/ 1 h 194"/>
              <a:gd name="T20" fmla="*/ 128 w 181"/>
              <a:gd name="T21" fmla="*/ 25 h 194"/>
              <a:gd name="T22" fmla="*/ 109 w 181"/>
              <a:gd name="T23" fmla="*/ 32 h 194"/>
              <a:gd name="T24" fmla="*/ 71 w 181"/>
              <a:gd name="T25" fmla="*/ 21 h 194"/>
              <a:gd name="T26" fmla="*/ 25 w 181"/>
              <a:gd name="T27" fmla="*/ 20 h 194"/>
              <a:gd name="T28" fmla="*/ 32 w 181"/>
              <a:gd name="T29" fmla="*/ 31 h 194"/>
              <a:gd name="T30" fmla="*/ 46 w 181"/>
              <a:gd name="T31" fmla="*/ 41 h 194"/>
              <a:gd name="T32" fmla="*/ 55 w 181"/>
              <a:gd name="T33" fmla="*/ 51 h 194"/>
              <a:gd name="T34" fmla="*/ 65 w 181"/>
              <a:gd name="T35" fmla="*/ 58 h 194"/>
              <a:gd name="T36" fmla="*/ 75 w 181"/>
              <a:gd name="T37" fmla="*/ 64 h 194"/>
              <a:gd name="T38" fmla="*/ 82 w 181"/>
              <a:gd name="T39" fmla="*/ 71 h 194"/>
              <a:gd name="T40" fmla="*/ 91 w 181"/>
              <a:gd name="T41" fmla="*/ 75 h 194"/>
              <a:gd name="T42" fmla="*/ 100 w 181"/>
              <a:gd name="T43" fmla="*/ 80 h 194"/>
              <a:gd name="T44" fmla="*/ 108 w 181"/>
              <a:gd name="T45" fmla="*/ 87 h 194"/>
              <a:gd name="T46" fmla="*/ 101 w 181"/>
              <a:gd name="T47" fmla="*/ 108 h 194"/>
              <a:gd name="T48" fmla="*/ 54 w 181"/>
              <a:gd name="T49" fmla="*/ 153 h 194"/>
              <a:gd name="T50" fmla="*/ 59 w 181"/>
              <a:gd name="T51" fmla="*/ 165 h 194"/>
              <a:gd name="T52" fmla="*/ 69 w 181"/>
              <a:gd name="T53" fmla="*/ 172 h 194"/>
              <a:gd name="T54" fmla="*/ 159 w 181"/>
              <a:gd name="T55" fmla="*/ 9 h 194"/>
              <a:gd name="T56" fmla="*/ 162 w 181"/>
              <a:gd name="T57" fmla="*/ 12 h 194"/>
              <a:gd name="T58" fmla="*/ 159 w 181"/>
              <a:gd name="T59" fmla="*/ 9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0" name="Freeform 287"/>
          <p:cNvSpPr/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137 w 163"/>
              <a:gd name="T1" fmla="*/ 99 h 198"/>
              <a:gd name="T2" fmla="*/ 148 w 163"/>
              <a:gd name="T3" fmla="*/ 94 h 198"/>
              <a:gd name="T4" fmla="*/ 155 w 163"/>
              <a:gd name="T5" fmla="*/ 96 h 198"/>
              <a:gd name="T6" fmla="*/ 160 w 163"/>
              <a:gd name="T7" fmla="*/ 96 h 198"/>
              <a:gd name="T8" fmla="*/ 159 w 163"/>
              <a:gd name="T9" fmla="*/ 98 h 198"/>
              <a:gd name="T10" fmla="*/ 152 w 163"/>
              <a:gd name="T11" fmla="*/ 105 h 198"/>
              <a:gd name="T12" fmla="*/ 152 w 163"/>
              <a:gd name="T13" fmla="*/ 118 h 198"/>
              <a:gd name="T14" fmla="*/ 146 w 163"/>
              <a:gd name="T15" fmla="*/ 133 h 198"/>
              <a:gd name="T16" fmla="*/ 125 w 163"/>
              <a:gd name="T17" fmla="*/ 153 h 198"/>
              <a:gd name="T18" fmla="*/ 114 w 163"/>
              <a:gd name="T19" fmla="*/ 157 h 198"/>
              <a:gd name="T20" fmla="*/ 103 w 163"/>
              <a:gd name="T21" fmla="*/ 158 h 198"/>
              <a:gd name="T22" fmla="*/ 97 w 163"/>
              <a:gd name="T23" fmla="*/ 181 h 198"/>
              <a:gd name="T24" fmla="*/ 93 w 163"/>
              <a:gd name="T25" fmla="*/ 192 h 198"/>
              <a:gd name="T26" fmla="*/ 87 w 163"/>
              <a:gd name="T27" fmla="*/ 196 h 198"/>
              <a:gd name="T28" fmla="*/ 85 w 163"/>
              <a:gd name="T29" fmla="*/ 193 h 198"/>
              <a:gd name="T30" fmla="*/ 81 w 163"/>
              <a:gd name="T31" fmla="*/ 195 h 198"/>
              <a:gd name="T32" fmla="*/ 78 w 163"/>
              <a:gd name="T33" fmla="*/ 195 h 198"/>
              <a:gd name="T34" fmla="*/ 74 w 163"/>
              <a:gd name="T35" fmla="*/ 197 h 198"/>
              <a:gd name="T36" fmla="*/ 74 w 163"/>
              <a:gd name="T37" fmla="*/ 195 h 198"/>
              <a:gd name="T38" fmla="*/ 68 w 163"/>
              <a:gd name="T39" fmla="*/ 194 h 198"/>
              <a:gd name="T40" fmla="*/ 68 w 163"/>
              <a:gd name="T41" fmla="*/ 190 h 198"/>
              <a:gd name="T42" fmla="*/ 66 w 163"/>
              <a:gd name="T43" fmla="*/ 189 h 198"/>
              <a:gd name="T44" fmla="*/ 65 w 163"/>
              <a:gd name="T45" fmla="*/ 185 h 198"/>
              <a:gd name="T46" fmla="*/ 66 w 163"/>
              <a:gd name="T47" fmla="*/ 179 h 198"/>
              <a:gd name="T48" fmla="*/ 72 w 163"/>
              <a:gd name="T49" fmla="*/ 172 h 198"/>
              <a:gd name="T50" fmla="*/ 81 w 163"/>
              <a:gd name="T51" fmla="*/ 163 h 198"/>
              <a:gd name="T52" fmla="*/ 103 w 163"/>
              <a:gd name="T53" fmla="*/ 139 h 198"/>
              <a:gd name="T54" fmla="*/ 72 w 163"/>
              <a:gd name="T55" fmla="*/ 136 h 198"/>
              <a:gd name="T56" fmla="*/ 69 w 163"/>
              <a:gd name="T57" fmla="*/ 128 h 198"/>
              <a:gd name="T58" fmla="*/ 47 w 163"/>
              <a:gd name="T59" fmla="*/ 122 h 198"/>
              <a:gd name="T60" fmla="*/ 47 w 163"/>
              <a:gd name="T61" fmla="*/ 118 h 198"/>
              <a:gd name="T62" fmla="*/ 31 w 163"/>
              <a:gd name="T63" fmla="*/ 104 h 198"/>
              <a:gd name="T64" fmla="*/ 20 w 163"/>
              <a:gd name="T65" fmla="*/ 93 h 198"/>
              <a:gd name="T66" fmla="*/ 12 w 163"/>
              <a:gd name="T67" fmla="*/ 81 h 198"/>
              <a:gd name="T68" fmla="*/ 4 w 163"/>
              <a:gd name="T69" fmla="*/ 66 h 198"/>
              <a:gd name="T70" fmla="*/ 28 w 163"/>
              <a:gd name="T71" fmla="*/ 80 h 198"/>
              <a:gd name="T72" fmla="*/ 48 w 163"/>
              <a:gd name="T73" fmla="*/ 91 h 198"/>
              <a:gd name="T74" fmla="*/ 62 w 163"/>
              <a:gd name="T75" fmla="*/ 96 h 198"/>
              <a:gd name="T76" fmla="*/ 75 w 163"/>
              <a:gd name="T77" fmla="*/ 102 h 198"/>
              <a:gd name="T78" fmla="*/ 73 w 163"/>
              <a:gd name="T79" fmla="*/ 87 h 198"/>
              <a:gd name="T80" fmla="*/ 65 w 163"/>
              <a:gd name="T81" fmla="*/ 62 h 198"/>
              <a:gd name="T82" fmla="*/ 63 w 163"/>
              <a:gd name="T83" fmla="*/ 43 h 198"/>
              <a:gd name="T84" fmla="*/ 66 w 163"/>
              <a:gd name="T85" fmla="*/ 26 h 198"/>
              <a:gd name="T86" fmla="*/ 68 w 163"/>
              <a:gd name="T87" fmla="*/ 12 h 198"/>
              <a:gd name="T88" fmla="*/ 71 w 163"/>
              <a:gd name="T89" fmla="*/ 1 h 198"/>
              <a:gd name="T90" fmla="*/ 75 w 163"/>
              <a:gd name="T91" fmla="*/ 8 h 198"/>
              <a:gd name="T92" fmla="*/ 82 w 163"/>
              <a:gd name="T93" fmla="*/ 26 h 198"/>
              <a:gd name="T94" fmla="*/ 88 w 163"/>
              <a:gd name="T95" fmla="*/ 36 h 198"/>
              <a:gd name="T96" fmla="*/ 93 w 163"/>
              <a:gd name="T97" fmla="*/ 45 h 198"/>
              <a:gd name="T98" fmla="*/ 97 w 163"/>
              <a:gd name="T99" fmla="*/ 56 h 198"/>
              <a:gd name="T100" fmla="*/ 96 w 163"/>
              <a:gd name="T101" fmla="*/ 67 h 198"/>
              <a:gd name="T102" fmla="*/ 101 w 163"/>
              <a:gd name="T103" fmla="*/ 88 h 198"/>
              <a:gd name="T104" fmla="*/ 103 w 163"/>
              <a:gd name="T105" fmla="*/ 93 h 198"/>
              <a:gd name="T106" fmla="*/ 108 w 163"/>
              <a:gd name="T107" fmla="*/ 100 h 198"/>
              <a:gd name="T108" fmla="*/ 131 w 163"/>
              <a:gd name="T109" fmla="*/ 106 h 198"/>
              <a:gd name="T110" fmla="*/ 137 w 163"/>
              <a:gd name="T111" fmla="*/ 99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1" name="Freeform 288"/>
          <p:cNvSpPr>
            <a:spLocks noEditPoints="1"/>
          </p:cNvSpPr>
          <p:nvPr/>
        </p:nvSpPr>
        <p:spPr bwMode="auto">
          <a:xfrm>
            <a:off x="8583084" y="5484284"/>
            <a:ext cx="690033" cy="609600"/>
          </a:xfrm>
          <a:custGeom>
            <a:avLst/>
            <a:gdLst>
              <a:gd name="T0" fmla="*/ 230 w 230"/>
              <a:gd name="T1" fmla="*/ 145 h 203"/>
              <a:gd name="T2" fmla="*/ 228 w 230"/>
              <a:gd name="T3" fmla="*/ 146 h 203"/>
              <a:gd name="T4" fmla="*/ 220 w 230"/>
              <a:gd name="T5" fmla="*/ 142 h 203"/>
              <a:gd name="T6" fmla="*/ 187 w 230"/>
              <a:gd name="T7" fmla="*/ 146 h 203"/>
              <a:gd name="T8" fmla="*/ 142 w 230"/>
              <a:gd name="T9" fmla="*/ 169 h 203"/>
              <a:gd name="T10" fmla="*/ 182 w 230"/>
              <a:gd name="T11" fmla="*/ 184 h 203"/>
              <a:gd name="T12" fmla="*/ 188 w 230"/>
              <a:gd name="T13" fmla="*/ 203 h 203"/>
              <a:gd name="T14" fmla="*/ 184 w 230"/>
              <a:gd name="T15" fmla="*/ 201 h 203"/>
              <a:gd name="T16" fmla="*/ 181 w 230"/>
              <a:gd name="T17" fmla="*/ 200 h 203"/>
              <a:gd name="T18" fmla="*/ 178 w 230"/>
              <a:gd name="T19" fmla="*/ 197 h 203"/>
              <a:gd name="T20" fmla="*/ 140 w 230"/>
              <a:gd name="T21" fmla="*/ 188 h 203"/>
              <a:gd name="T22" fmla="*/ 122 w 230"/>
              <a:gd name="T23" fmla="*/ 139 h 203"/>
              <a:gd name="T24" fmla="*/ 86 w 230"/>
              <a:gd name="T25" fmla="*/ 117 h 203"/>
              <a:gd name="T26" fmla="*/ 70 w 230"/>
              <a:gd name="T27" fmla="*/ 167 h 203"/>
              <a:gd name="T28" fmla="*/ 68 w 230"/>
              <a:gd name="T29" fmla="*/ 170 h 203"/>
              <a:gd name="T30" fmla="*/ 69 w 230"/>
              <a:gd name="T31" fmla="*/ 168 h 203"/>
              <a:gd name="T32" fmla="*/ 30 w 230"/>
              <a:gd name="T33" fmla="*/ 133 h 203"/>
              <a:gd name="T34" fmla="*/ 28 w 230"/>
              <a:gd name="T35" fmla="*/ 129 h 203"/>
              <a:gd name="T36" fmla="*/ 27 w 230"/>
              <a:gd name="T37" fmla="*/ 125 h 203"/>
              <a:gd name="T38" fmla="*/ 0 w 230"/>
              <a:gd name="T39" fmla="*/ 132 h 203"/>
              <a:gd name="T40" fmla="*/ 27 w 230"/>
              <a:gd name="T41" fmla="*/ 125 h 203"/>
              <a:gd name="T42" fmla="*/ 21 w 230"/>
              <a:gd name="T43" fmla="*/ 109 h 203"/>
              <a:gd name="T44" fmla="*/ 34 w 230"/>
              <a:gd name="T45" fmla="*/ 72 h 203"/>
              <a:gd name="T46" fmla="*/ 36 w 230"/>
              <a:gd name="T47" fmla="*/ 72 h 203"/>
              <a:gd name="T48" fmla="*/ 82 w 230"/>
              <a:gd name="T49" fmla="*/ 96 h 203"/>
              <a:gd name="T50" fmla="*/ 83 w 230"/>
              <a:gd name="T51" fmla="*/ 82 h 203"/>
              <a:gd name="T52" fmla="*/ 71 w 230"/>
              <a:gd name="T53" fmla="*/ 82 h 203"/>
              <a:gd name="T54" fmla="*/ 67 w 230"/>
              <a:gd name="T55" fmla="*/ 78 h 203"/>
              <a:gd name="T56" fmla="*/ 60 w 230"/>
              <a:gd name="T57" fmla="*/ 73 h 203"/>
              <a:gd name="T58" fmla="*/ 54 w 230"/>
              <a:gd name="T59" fmla="*/ 52 h 203"/>
              <a:gd name="T60" fmla="*/ 55 w 230"/>
              <a:gd name="T61" fmla="*/ 40 h 203"/>
              <a:gd name="T62" fmla="*/ 69 w 230"/>
              <a:gd name="T63" fmla="*/ 32 h 203"/>
              <a:gd name="T64" fmla="*/ 81 w 230"/>
              <a:gd name="T65" fmla="*/ 23 h 203"/>
              <a:gd name="T66" fmla="*/ 87 w 230"/>
              <a:gd name="T67" fmla="*/ 29 h 203"/>
              <a:gd name="T68" fmla="*/ 99 w 230"/>
              <a:gd name="T69" fmla="*/ 43 h 203"/>
              <a:gd name="T70" fmla="*/ 103 w 230"/>
              <a:gd name="T71" fmla="*/ 54 h 203"/>
              <a:gd name="T72" fmla="*/ 103 w 230"/>
              <a:gd name="T73" fmla="*/ 60 h 203"/>
              <a:gd name="T74" fmla="*/ 100 w 230"/>
              <a:gd name="T75" fmla="*/ 64 h 203"/>
              <a:gd name="T76" fmla="*/ 110 w 230"/>
              <a:gd name="T77" fmla="*/ 45 h 203"/>
              <a:gd name="T78" fmla="*/ 123 w 230"/>
              <a:gd name="T79" fmla="*/ 17 h 203"/>
              <a:gd name="T80" fmla="*/ 127 w 230"/>
              <a:gd name="T81" fmla="*/ 9 h 203"/>
              <a:gd name="T82" fmla="*/ 136 w 230"/>
              <a:gd name="T83" fmla="*/ 34 h 203"/>
              <a:gd name="T84" fmla="*/ 155 w 230"/>
              <a:gd name="T85" fmla="*/ 17 h 203"/>
              <a:gd name="T86" fmla="*/ 147 w 230"/>
              <a:gd name="T87" fmla="*/ 47 h 203"/>
              <a:gd name="T88" fmla="*/ 157 w 230"/>
              <a:gd name="T89" fmla="*/ 51 h 203"/>
              <a:gd name="T90" fmla="*/ 138 w 230"/>
              <a:gd name="T91" fmla="*/ 68 h 203"/>
              <a:gd name="T92" fmla="*/ 148 w 230"/>
              <a:gd name="T93" fmla="*/ 77 h 203"/>
              <a:gd name="T94" fmla="*/ 130 w 230"/>
              <a:gd name="T95" fmla="*/ 102 h 203"/>
              <a:gd name="T96" fmla="*/ 182 w 230"/>
              <a:gd name="T97" fmla="*/ 128 h 203"/>
              <a:gd name="T98" fmla="*/ 223 w 230"/>
              <a:gd name="T99" fmla="*/ 130 h 203"/>
              <a:gd name="T100" fmla="*/ 59 w 230"/>
              <a:gd name="T101" fmla="*/ 161 h 203"/>
              <a:gd name="T102" fmla="*/ 65 w 230"/>
              <a:gd name="T103" fmla="*/ 124 h 203"/>
              <a:gd name="T104" fmla="*/ 36 w 230"/>
              <a:gd name="T105" fmla="*/ 131 h 203"/>
              <a:gd name="T106" fmla="*/ 59 w 230"/>
              <a:gd name="T107" fmla="*/ 161 h 203"/>
              <a:gd name="T108" fmla="*/ 25 w 230"/>
              <a:gd name="T109" fmla="*/ 108 h 203"/>
              <a:gd name="T110" fmla="*/ 42 w 230"/>
              <a:gd name="T111" fmla="*/ 117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2" name="Freeform 289"/>
          <p:cNvSpPr>
            <a:spLocks noEditPoints="1"/>
          </p:cNvSpPr>
          <p:nvPr/>
        </p:nvSpPr>
        <p:spPr bwMode="auto">
          <a:xfrm>
            <a:off x="8583084" y="5484284"/>
            <a:ext cx="690033" cy="609600"/>
          </a:xfrm>
          <a:custGeom>
            <a:avLst/>
            <a:gdLst>
              <a:gd name="T0" fmla="*/ 230 w 230"/>
              <a:gd name="T1" fmla="*/ 145 h 203"/>
              <a:gd name="T2" fmla="*/ 228 w 230"/>
              <a:gd name="T3" fmla="*/ 146 h 203"/>
              <a:gd name="T4" fmla="*/ 220 w 230"/>
              <a:gd name="T5" fmla="*/ 142 h 203"/>
              <a:gd name="T6" fmla="*/ 187 w 230"/>
              <a:gd name="T7" fmla="*/ 146 h 203"/>
              <a:gd name="T8" fmla="*/ 142 w 230"/>
              <a:gd name="T9" fmla="*/ 169 h 203"/>
              <a:gd name="T10" fmla="*/ 182 w 230"/>
              <a:gd name="T11" fmla="*/ 184 h 203"/>
              <a:gd name="T12" fmla="*/ 188 w 230"/>
              <a:gd name="T13" fmla="*/ 203 h 203"/>
              <a:gd name="T14" fmla="*/ 184 w 230"/>
              <a:gd name="T15" fmla="*/ 201 h 203"/>
              <a:gd name="T16" fmla="*/ 181 w 230"/>
              <a:gd name="T17" fmla="*/ 200 h 203"/>
              <a:gd name="T18" fmla="*/ 178 w 230"/>
              <a:gd name="T19" fmla="*/ 197 h 203"/>
              <a:gd name="T20" fmla="*/ 140 w 230"/>
              <a:gd name="T21" fmla="*/ 188 h 203"/>
              <a:gd name="T22" fmla="*/ 122 w 230"/>
              <a:gd name="T23" fmla="*/ 139 h 203"/>
              <a:gd name="T24" fmla="*/ 86 w 230"/>
              <a:gd name="T25" fmla="*/ 117 h 203"/>
              <a:gd name="T26" fmla="*/ 70 w 230"/>
              <a:gd name="T27" fmla="*/ 167 h 203"/>
              <a:gd name="T28" fmla="*/ 68 w 230"/>
              <a:gd name="T29" fmla="*/ 170 h 203"/>
              <a:gd name="T30" fmla="*/ 69 w 230"/>
              <a:gd name="T31" fmla="*/ 168 h 203"/>
              <a:gd name="T32" fmla="*/ 30 w 230"/>
              <a:gd name="T33" fmla="*/ 133 h 203"/>
              <a:gd name="T34" fmla="*/ 28 w 230"/>
              <a:gd name="T35" fmla="*/ 129 h 203"/>
              <a:gd name="T36" fmla="*/ 27 w 230"/>
              <a:gd name="T37" fmla="*/ 125 h 203"/>
              <a:gd name="T38" fmla="*/ 0 w 230"/>
              <a:gd name="T39" fmla="*/ 132 h 203"/>
              <a:gd name="T40" fmla="*/ 27 w 230"/>
              <a:gd name="T41" fmla="*/ 125 h 203"/>
              <a:gd name="T42" fmla="*/ 21 w 230"/>
              <a:gd name="T43" fmla="*/ 109 h 203"/>
              <a:gd name="T44" fmla="*/ 34 w 230"/>
              <a:gd name="T45" fmla="*/ 72 h 203"/>
              <a:gd name="T46" fmla="*/ 36 w 230"/>
              <a:gd name="T47" fmla="*/ 72 h 203"/>
              <a:gd name="T48" fmla="*/ 82 w 230"/>
              <a:gd name="T49" fmla="*/ 96 h 203"/>
              <a:gd name="T50" fmla="*/ 83 w 230"/>
              <a:gd name="T51" fmla="*/ 82 h 203"/>
              <a:gd name="T52" fmla="*/ 71 w 230"/>
              <a:gd name="T53" fmla="*/ 82 h 203"/>
              <a:gd name="T54" fmla="*/ 67 w 230"/>
              <a:gd name="T55" fmla="*/ 78 h 203"/>
              <a:gd name="T56" fmla="*/ 60 w 230"/>
              <a:gd name="T57" fmla="*/ 73 h 203"/>
              <a:gd name="T58" fmla="*/ 54 w 230"/>
              <a:gd name="T59" fmla="*/ 52 h 203"/>
              <a:gd name="T60" fmla="*/ 55 w 230"/>
              <a:gd name="T61" fmla="*/ 40 h 203"/>
              <a:gd name="T62" fmla="*/ 69 w 230"/>
              <a:gd name="T63" fmla="*/ 32 h 203"/>
              <a:gd name="T64" fmla="*/ 81 w 230"/>
              <a:gd name="T65" fmla="*/ 23 h 203"/>
              <a:gd name="T66" fmla="*/ 87 w 230"/>
              <a:gd name="T67" fmla="*/ 29 h 203"/>
              <a:gd name="T68" fmla="*/ 99 w 230"/>
              <a:gd name="T69" fmla="*/ 43 h 203"/>
              <a:gd name="T70" fmla="*/ 103 w 230"/>
              <a:gd name="T71" fmla="*/ 54 h 203"/>
              <a:gd name="T72" fmla="*/ 103 w 230"/>
              <a:gd name="T73" fmla="*/ 60 h 203"/>
              <a:gd name="T74" fmla="*/ 100 w 230"/>
              <a:gd name="T75" fmla="*/ 64 h 203"/>
              <a:gd name="T76" fmla="*/ 110 w 230"/>
              <a:gd name="T77" fmla="*/ 45 h 203"/>
              <a:gd name="T78" fmla="*/ 123 w 230"/>
              <a:gd name="T79" fmla="*/ 17 h 203"/>
              <a:gd name="T80" fmla="*/ 127 w 230"/>
              <a:gd name="T81" fmla="*/ 9 h 203"/>
              <a:gd name="T82" fmla="*/ 136 w 230"/>
              <a:gd name="T83" fmla="*/ 34 h 203"/>
              <a:gd name="T84" fmla="*/ 155 w 230"/>
              <a:gd name="T85" fmla="*/ 17 h 203"/>
              <a:gd name="T86" fmla="*/ 147 w 230"/>
              <a:gd name="T87" fmla="*/ 47 h 203"/>
              <a:gd name="T88" fmla="*/ 157 w 230"/>
              <a:gd name="T89" fmla="*/ 51 h 203"/>
              <a:gd name="T90" fmla="*/ 138 w 230"/>
              <a:gd name="T91" fmla="*/ 68 h 203"/>
              <a:gd name="T92" fmla="*/ 148 w 230"/>
              <a:gd name="T93" fmla="*/ 77 h 203"/>
              <a:gd name="T94" fmla="*/ 130 w 230"/>
              <a:gd name="T95" fmla="*/ 102 h 203"/>
              <a:gd name="T96" fmla="*/ 182 w 230"/>
              <a:gd name="T97" fmla="*/ 128 h 203"/>
              <a:gd name="T98" fmla="*/ 223 w 230"/>
              <a:gd name="T99" fmla="*/ 130 h 203"/>
              <a:gd name="T100" fmla="*/ 59 w 230"/>
              <a:gd name="T101" fmla="*/ 161 h 203"/>
              <a:gd name="T102" fmla="*/ 65 w 230"/>
              <a:gd name="T103" fmla="*/ 124 h 203"/>
              <a:gd name="T104" fmla="*/ 36 w 230"/>
              <a:gd name="T105" fmla="*/ 131 h 203"/>
              <a:gd name="T106" fmla="*/ 59 w 230"/>
              <a:gd name="T107" fmla="*/ 161 h 203"/>
              <a:gd name="T108" fmla="*/ 25 w 230"/>
              <a:gd name="T109" fmla="*/ 108 h 203"/>
              <a:gd name="T110" fmla="*/ 42 w 230"/>
              <a:gd name="T111" fmla="*/ 117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3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133 w 156"/>
              <a:gd name="T1" fmla="*/ 31 h 162"/>
              <a:gd name="T2" fmla="*/ 133 w 156"/>
              <a:gd name="T3" fmla="*/ 21 h 162"/>
              <a:gd name="T4" fmla="*/ 132 w 156"/>
              <a:gd name="T5" fmla="*/ 7 h 162"/>
              <a:gd name="T6" fmla="*/ 136 w 156"/>
              <a:gd name="T7" fmla="*/ 9 h 162"/>
              <a:gd name="T8" fmla="*/ 143 w 156"/>
              <a:gd name="T9" fmla="*/ 24 h 162"/>
              <a:gd name="T10" fmla="*/ 135 w 156"/>
              <a:gd name="T11" fmla="*/ 37 h 162"/>
              <a:gd name="T12" fmla="*/ 111 w 156"/>
              <a:gd name="T13" fmla="*/ 68 h 162"/>
              <a:gd name="T14" fmla="*/ 116 w 156"/>
              <a:gd name="T15" fmla="*/ 81 h 162"/>
              <a:gd name="T16" fmla="*/ 112 w 156"/>
              <a:gd name="T17" fmla="*/ 85 h 162"/>
              <a:gd name="T18" fmla="*/ 113 w 156"/>
              <a:gd name="T19" fmla="*/ 89 h 162"/>
              <a:gd name="T20" fmla="*/ 114 w 156"/>
              <a:gd name="T21" fmla="*/ 93 h 162"/>
              <a:gd name="T22" fmla="*/ 124 w 156"/>
              <a:gd name="T23" fmla="*/ 94 h 162"/>
              <a:gd name="T24" fmla="*/ 129 w 156"/>
              <a:gd name="T25" fmla="*/ 88 h 162"/>
              <a:gd name="T26" fmla="*/ 132 w 156"/>
              <a:gd name="T27" fmla="*/ 79 h 162"/>
              <a:gd name="T28" fmla="*/ 116 w 156"/>
              <a:gd name="T29" fmla="*/ 63 h 162"/>
              <a:gd name="T30" fmla="*/ 156 w 156"/>
              <a:gd name="T31" fmla="*/ 162 h 162"/>
              <a:gd name="T32" fmla="*/ 129 w 156"/>
              <a:gd name="T33" fmla="*/ 128 h 162"/>
              <a:gd name="T34" fmla="*/ 106 w 156"/>
              <a:gd name="T35" fmla="*/ 119 h 162"/>
              <a:gd name="T36" fmla="*/ 106 w 156"/>
              <a:gd name="T37" fmla="*/ 112 h 162"/>
              <a:gd name="T38" fmla="*/ 99 w 156"/>
              <a:gd name="T39" fmla="*/ 110 h 162"/>
              <a:gd name="T40" fmla="*/ 110 w 156"/>
              <a:gd name="T41" fmla="*/ 100 h 162"/>
              <a:gd name="T42" fmla="*/ 112 w 156"/>
              <a:gd name="T43" fmla="*/ 97 h 162"/>
              <a:gd name="T44" fmla="*/ 128 w 156"/>
              <a:gd name="T45" fmla="*/ 98 h 162"/>
              <a:gd name="T46" fmla="*/ 140 w 156"/>
              <a:gd name="T47" fmla="*/ 87 h 162"/>
              <a:gd name="T48" fmla="*/ 143 w 156"/>
              <a:gd name="T49" fmla="*/ 71 h 162"/>
              <a:gd name="T50" fmla="*/ 143 w 156"/>
              <a:gd name="T51" fmla="*/ 46 h 162"/>
              <a:gd name="T52" fmla="*/ 148 w 156"/>
              <a:gd name="T53" fmla="*/ 39 h 162"/>
              <a:gd name="T54" fmla="*/ 135 w 156"/>
              <a:gd name="T55" fmla="*/ 53 h 162"/>
              <a:gd name="T56" fmla="*/ 122 w 156"/>
              <a:gd name="T57" fmla="*/ 49 h 162"/>
              <a:gd name="T58" fmla="*/ 61 w 156"/>
              <a:gd name="T59" fmla="*/ 42 h 162"/>
              <a:gd name="T60" fmla="*/ 87 w 156"/>
              <a:gd name="T61" fmla="*/ 36 h 162"/>
              <a:gd name="T62" fmla="*/ 111 w 156"/>
              <a:gd name="T63" fmla="*/ 29 h 162"/>
              <a:gd name="T64" fmla="*/ 93 w 156"/>
              <a:gd name="T65" fmla="*/ 10 h 162"/>
              <a:gd name="T66" fmla="*/ 63 w 156"/>
              <a:gd name="T67" fmla="*/ 12 h 162"/>
              <a:gd name="T68" fmla="*/ 51 w 156"/>
              <a:gd name="T69" fmla="*/ 28 h 162"/>
              <a:gd name="T70" fmla="*/ 44 w 156"/>
              <a:gd name="T71" fmla="*/ 41 h 162"/>
              <a:gd name="T72" fmla="*/ 23 w 156"/>
              <a:gd name="T73" fmla="*/ 48 h 162"/>
              <a:gd name="T74" fmla="*/ 36 w 156"/>
              <a:gd name="T75" fmla="*/ 56 h 162"/>
              <a:gd name="T76" fmla="*/ 46 w 156"/>
              <a:gd name="T77" fmla="*/ 64 h 162"/>
              <a:gd name="T78" fmla="*/ 48 w 156"/>
              <a:gd name="T79" fmla="*/ 80 h 162"/>
              <a:gd name="T80" fmla="*/ 57 w 156"/>
              <a:gd name="T81" fmla="*/ 97 h 162"/>
              <a:gd name="T82" fmla="*/ 72 w 156"/>
              <a:gd name="T83" fmla="*/ 108 h 162"/>
              <a:gd name="T84" fmla="*/ 87 w 156"/>
              <a:gd name="T85" fmla="*/ 115 h 162"/>
              <a:gd name="T86" fmla="*/ 87 w 156"/>
              <a:gd name="T87" fmla="*/ 124 h 162"/>
              <a:gd name="T88" fmla="*/ 91 w 156"/>
              <a:gd name="T89" fmla="*/ 134 h 162"/>
              <a:gd name="T90" fmla="*/ 96 w 156"/>
              <a:gd name="T91" fmla="*/ 154 h 162"/>
              <a:gd name="T92" fmla="*/ 93 w 156"/>
              <a:gd name="T93" fmla="*/ 155 h 162"/>
              <a:gd name="T94" fmla="*/ 67 w 156"/>
              <a:gd name="T95" fmla="*/ 122 h 162"/>
              <a:gd name="T96" fmla="*/ 45 w 156"/>
              <a:gd name="T97" fmla="*/ 116 h 162"/>
              <a:gd name="T98" fmla="*/ 3 w 156"/>
              <a:gd name="T99" fmla="*/ 144 h 162"/>
              <a:gd name="T100" fmla="*/ 112 w 156"/>
              <a:gd name="T101" fmla="*/ 162 h 162"/>
              <a:gd name="T102" fmla="*/ 105 w 156"/>
              <a:gd name="T103" fmla="*/ 125 h 162"/>
              <a:gd name="T104" fmla="*/ 114 w 156"/>
              <a:gd name="T105" fmla="*/ 162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4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54 w 150"/>
              <a:gd name="T1" fmla="*/ 4 h 170"/>
              <a:gd name="T2" fmla="*/ 85 w 150"/>
              <a:gd name="T3" fmla="*/ 6 h 170"/>
              <a:gd name="T4" fmla="*/ 100 w 150"/>
              <a:gd name="T5" fmla="*/ 17 h 170"/>
              <a:gd name="T6" fmla="*/ 104 w 150"/>
              <a:gd name="T7" fmla="*/ 18 h 170"/>
              <a:gd name="T8" fmla="*/ 110 w 150"/>
              <a:gd name="T9" fmla="*/ 19 h 170"/>
              <a:gd name="T10" fmla="*/ 116 w 150"/>
              <a:gd name="T11" fmla="*/ 17 h 170"/>
              <a:gd name="T12" fmla="*/ 118 w 150"/>
              <a:gd name="T13" fmla="*/ 19 h 170"/>
              <a:gd name="T14" fmla="*/ 121 w 150"/>
              <a:gd name="T15" fmla="*/ 20 h 170"/>
              <a:gd name="T16" fmla="*/ 121 w 150"/>
              <a:gd name="T17" fmla="*/ 22 h 170"/>
              <a:gd name="T18" fmla="*/ 130 w 150"/>
              <a:gd name="T19" fmla="*/ 27 h 170"/>
              <a:gd name="T20" fmla="*/ 121 w 150"/>
              <a:gd name="T21" fmla="*/ 25 h 170"/>
              <a:gd name="T22" fmla="*/ 124 w 150"/>
              <a:gd name="T23" fmla="*/ 28 h 170"/>
              <a:gd name="T24" fmla="*/ 112 w 150"/>
              <a:gd name="T25" fmla="*/ 25 h 170"/>
              <a:gd name="T26" fmla="*/ 116 w 150"/>
              <a:gd name="T27" fmla="*/ 28 h 170"/>
              <a:gd name="T28" fmla="*/ 106 w 150"/>
              <a:gd name="T29" fmla="*/ 25 h 170"/>
              <a:gd name="T30" fmla="*/ 110 w 150"/>
              <a:gd name="T31" fmla="*/ 29 h 170"/>
              <a:gd name="T32" fmla="*/ 102 w 150"/>
              <a:gd name="T33" fmla="*/ 34 h 170"/>
              <a:gd name="T34" fmla="*/ 70 w 150"/>
              <a:gd name="T35" fmla="*/ 24 h 170"/>
              <a:gd name="T36" fmla="*/ 1 w 150"/>
              <a:gd name="T37" fmla="*/ 13 h 170"/>
              <a:gd name="T38" fmla="*/ 16 w 150"/>
              <a:gd name="T39" fmla="*/ 24 h 170"/>
              <a:gd name="T40" fmla="*/ 39 w 150"/>
              <a:gd name="T41" fmla="*/ 34 h 170"/>
              <a:gd name="T42" fmla="*/ 36 w 150"/>
              <a:gd name="T43" fmla="*/ 35 h 170"/>
              <a:gd name="T44" fmla="*/ 38 w 150"/>
              <a:gd name="T45" fmla="*/ 36 h 170"/>
              <a:gd name="T46" fmla="*/ 31 w 150"/>
              <a:gd name="T47" fmla="*/ 47 h 170"/>
              <a:gd name="T48" fmla="*/ 35 w 150"/>
              <a:gd name="T49" fmla="*/ 52 h 170"/>
              <a:gd name="T50" fmla="*/ 35 w 150"/>
              <a:gd name="T51" fmla="*/ 57 h 170"/>
              <a:gd name="T52" fmla="*/ 35 w 150"/>
              <a:gd name="T53" fmla="*/ 62 h 170"/>
              <a:gd name="T54" fmla="*/ 35 w 150"/>
              <a:gd name="T55" fmla="*/ 69 h 170"/>
              <a:gd name="T56" fmla="*/ 49 w 150"/>
              <a:gd name="T57" fmla="*/ 74 h 170"/>
              <a:gd name="T58" fmla="*/ 49 w 150"/>
              <a:gd name="T59" fmla="*/ 91 h 170"/>
              <a:gd name="T60" fmla="*/ 24 w 150"/>
              <a:gd name="T61" fmla="*/ 93 h 170"/>
              <a:gd name="T62" fmla="*/ 17 w 150"/>
              <a:gd name="T63" fmla="*/ 133 h 170"/>
              <a:gd name="T64" fmla="*/ 18 w 150"/>
              <a:gd name="T65" fmla="*/ 168 h 170"/>
              <a:gd name="T66" fmla="*/ 69 w 150"/>
              <a:gd name="T67" fmla="*/ 119 h 170"/>
              <a:gd name="T68" fmla="*/ 111 w 150"/>
              <a:gd name="T69" fmla="*/ 100 h 170"/>
              <a:gd name="T70" fmla="*/ 84 w 150"/>
              <a:gd name="T71" fmla="*/ 71 h 170"/>
              <a:gd name="T72" fmla="*/ 105 w 150"/>
              <a:gd name="T73" fmla="*/ 72 h 170"/>
              <a:gd name="T74" fmla="*/ 105 w 150"/>
              <a:gd name="T75" fmla="*/ 56 h 170"/>
              <a:gd name="T76" fmla="*/ 149 w 150"/>
              <a:gd name="T77" fmla="*/ 61 h 170"/>
              <a:gd name="T78" fmla="*/ 124 w 150"/>
              <a:gd name="T79" fmla="*/ 47 h 170"/>
              <a:gd name="T80" fmla="*/ 94 w 150"/>
              <a:gd name="T81" fmla="*/ 36 h 170"/>
              <a:gd name="T82" fmla="*/ 40 w 150"/>
              <a:gd name="T83" fmla="*/ 17 h 170"/>
              <a:gd name="T84" fmla="*/ 1 w 150"/>
              <a:gd name="T85" fmla="*/ 13 h 170"/>
              <a:gd name="T86" fmla="*/ 84 w 150"/>
              <a:gd name="T87" fmla="*/ 76 h 170"/>
              <a:gd name="T88" fmla="*/ 79 w 150"/>
              <a:gd name="T89" fmla="*/ 67 h 170"/>
              <a:gd name="T90" fmla="*/ 82 w 150"/>
              <a:gd name="T91" fmla="*/ 75 h 170"/>
              <a:gd name="T92" fmla="*/ 79 w 150"/>
              <a:gd name="T93" fmla="*/ 69 h 170"/>
              <a:gd name="T94" fmla="*/ 126 w 150"/>
              <a:gd name="T95" fmla="*/ 109 h 170"/>
              <a:gd name="T96" fmla="*/ 137 w 150"/>
              <a:gd name="T97" fmla="*/ 145 h 170"/>
              <a:gd name="T98" fmla="*/ 26 w 150"/>
              <a:gd name="T99" fmla="*/ 170 h 170"/>
              <a:gd name="T100" fmla="*/ 72 w 150"/>
              <a:gd name="T101" fmla="*/ 131 h 170"/>
              <a:gd name="T102" fmla="*/ 114 w 150"/>
              <a:gd name="T103" fmla="*/ 101 h 170"/>
              <a:gd name="T104" fmla="*/ 81 w 150"/>
              <a:gd name="T105" fmla="*/ 64 h 170"/>
              <a:gd name="T106" fmla="*/ 77 w 150"/>
              <a:gd name="T107" fmla="*/ 6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5" name="Freeform 292"/>
          <p:cNvSpPr/>
          <p:nvPr/>
        </p:nvSpPr>
        <p:spPr bwMode="auto">
          <a:xfrm>
            <a:off x="7806267" y="3799417"/>
            <a:ext cx="558800" cy="270933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6" name="Freeform 293"/>
          <p:cNvSpPr/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7" name="Freeform 294"/>
          <p:cNvSpPr/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36 w 82"/>
              <a:gd name="T1" fmla="*/ 9 h 38"/>
              <a:gd name="T2" fmla="*/ 19 w 82"/>
              <a:gd name="T3" fmla="*/ 0 h 38"/>
              <a:gd name="T4" fmla="*/ 0 w 82"/>
              <a:gd name="T5" fmla="*/ 17 h 38"/>
              <a:gd name="T6" fmla="*/ 5 w 82"/>
              <a:gd name="T7" fmla="*/ 17 h 38"/>
              <a:gd name="T8" fmla="*/ 10 w 82"/>
              <a:gd name="T9" fmla="*/ 13 h 38"/>
              <a:gd name="T10" fmla="*/ 16 w 82"/>
              <a:gd name="T11" fmla="*/ 19 h 38"/>
              <a:gd name="T12" fmla="*/ 10 w 82"/>
              <a:gd name="T13" fmla="*/ 24 h 38"/>
              <a:gd name="T14" fmla="*/ 5 w 82"/>
              <a:gd name="T15" fmla="*/ 20 h 38"/>
              <a:gd name="T16" fmla="*/ 0 w 82"/>
              <a:gd name="T17" fmla="*/ 20 h 38"/>
              <a:gd name="T18" fmla="*/ 19 w 82"/>
              <a:gd name="T19" fmla="*/ 38 h 38"/>
              <a:gd name="T20" fmla="*/ 36 w 82"/>
              <a:gd name="T21" fmla="*/ 28 h 38"/>
              <a:gd name="T22" fmla="*/ 43 w 82"/>
              <a:gd name="T23" fmla="*/ 28 h 38"/>
              <a:gd name="T24" fmla="*/ 49 w 82"/>
              <a:gd name="T25" fmla="*/ 22 h 38"/>
              <a:gd name="T26" fmla="*/ 54 w 82"/>
              <a:gd name="T27" fmla="*/ 27 h 38"/>
              <a:gd name="T28" fmla="*/ 59 w 82"/>
              <a:gd name="T29" fmla="*/ 22 h 38"/>
              <a:gd name="T30" fmla="*/ 63 w 82"/>
              <a:gd name="T31" fmla="*/ 27 h 38"/>
              <a:gd name="T32" fmla="*/ 68 w 82"/>
              <a:gd name="T33" fmla="*/ 22 h 38"/>
              <a:gd name="T34" fmla="*/ 73 w 82"/>
              <a:gd name="T35" fmla="*/ 27 h 38"/>
              <a:gd name="T36" fmla="*/ 82 w 82"/>
              <a:gd name="T37" fmla="*/ 18 h 38"/>
              <a:gd name="T38" fmla="*/ 73 w 82"/>
              <a:gd name="T39" fmla="*/ 9 h 38"/>
              <a:gd name="T40" fmla="*/ 36 w 82"/>
              <a:gd name="T41" fmla="*/ 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8" name="Freeform 295"/>
          <p:cNvSpPr/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6 w 11"/>
              <a:gd name="T1" fmla="*/ 47 h 47"/>
              <a:gd name="T2" fmla="*/ 11 w 11"/>
              <a:gd name="T3" fmla="*/ 47 h 47"/>
              <a:gd name="T4" fmla="*/ 11 w 11"/>
              <a:gd name="T5" fmla="*/ 0 h 47"/>
              <a:gd name="T6" fmla="*/ 6 w 11"/>
              <a:gd name="T7" fmla="*/ 0 h 47"/>
              <a:gd name="T8" fmla="*/ 0 w 11"/>
              <a:gd name="T9" fmla="*/ 7 h 47"/>
              <a:gd name="T10" fmla="*/ 0 w 11"/>
              <a:gd name="T11" fmla="*/ 40 h 47"/>
              <a:gd name="T12" fmla="*/ 6 w 11"/>
              <a:gd name="T13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49" name="Freeform 296"/>
          <p:cNvSpPr/>
          <p:nvPr/>
        </p:nvSpPr>
        <p:spPr bwMode="auto">
          <a:xfrm>
            <a:off x="8153400" y="4104217"/>
            <a:ext cx="31751" cy="141816"/>
          </a:xfrm>
          <a:custGeom>
            <a:avLst/>
            <a:gdLst>
              <a:gd name="T0" fmla="*/ 11 w 11"/>
              <a:gd name="T1" fmla="*/ 40 h 47"/>
              <a:gd name="T2" fmla="*/ 11 w 11"/>
              <a:gd name="T3" fmla="*/ 7 h 47"/>
              <a:gd name="T4" fmla="*/ 5 w 11"/>
              <a:gd name="T5" fmla="*/ 0 h 47"/>
              <a:gd name="T6" fmla="*/ 0 w 11"/>
              <a:gd name="T7" fmla="*/ 0 h 47"/>
              <a:gd name="T8" fmla="*/ 0 w 11"/>
              <a:gd name="T9" fmla="*/ 47 h 47"/>
              <a:gd name="T10" fmla="*/ 5 w 11"/>
              <a:gd name="T11" fmla="*/ 47 h 47"/>
              <a:gd name="T12" fmla="*/ 11 w 11"/>
              <a:gd name="T13" fmla="*/ 4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0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1" name="Freeform 298"/>
          <p:cNvSpPr/>
          <p:nvPr/>
        </p:nvSpPr>
        <p:spPr bwMode="auto">
          <a:xfrm>
            <a:off x="8041217" y="4053417"/>
            <a:ext cx="91016" cy="42333"/>
          </a:xfrm>
          <a:custGeom>
            <a:avLst/>
            <a:gdLst>
              <a:gd name="T0" fmla="*/ 0 w 30"/>
              <a:gd name="T1" fmla="*/ 12 h 14"/>
              <a:gd name="T2" fmla="*/ 0 w 30"/>
              <a:gd name="T3" fmla="*/ 14 h 14"/>
              <a:gd name="T4" fmla="*/ 7 w 30"/>
              <a:gd name="T5" fmla="*/ 14 h 14"/>
              <a:gd name="T6" fmla="*/ 7 w 30"/>
              <a:gd name="T7" fmla="*/ 12 h 14"/>
              <a:gd name="T8" fmla="*/ 7 w 30"/>
              <a:gd name="T9" fmla="*/ 8 h 14"/>
              <a:gd name="T10" fmla="*/ 8 w 30"/>
              <a:gd name="T11" fmla="*/ 7 h 14"/>
              <a:gd name="T12" fmla="*/ 22 w 30"/>
              <a:gd name="T13" fmla="*/ 7 h 14"/>
              <a:gd name="T14" fmla="*/ 23 w 30"/>
              <a:gd name="T15" fmla="*/ 8 h 14"/>
              <a:gd name="T16" fmla="*/ 23 w 30"/>
              <a:gd name="T17" fmla="*/ 12 h 14"/>
              <a:gd name="T18" fmla="*/ 23 w 30"/>
              <a:gd name="T19" fmla="*/ 14 h 14"/>
              <a:gd name="T20" fmla="*/ 30 w 30"/>
              <a:gd name="T21" fmla="*/ 14 h 14"/>
              <a:gd name="T22" fmla="*/ 30 w 30"/>
              <a:gd name="T23" fmla="*/ 12 h 14"/>
              <a:gd name="T24" fmla="*/ 30 w 30"/>
              <a:gd name="T25" fmla="*/ 8 h 14"/>
              <a:gd name="T26" fmla="*/ 30 w 30"/>
              <a:gd name="T27" fmla="*/ 6 h 14"/>
              <a:gd name="T28" fmla="*/ 22 w 30"/>
              <a:gd name="T29" fmla="*/ 0 h 14"/>
              <a:gd name="T30" fmla="*/ 8 w 30"/>
              <a:gd name="T31" fmla="*/ 0 h 14"/>
              <a:gd name="T32" fmla="*/ 0 w 30"/>
              <a:gd name="T33" fmla="*/ 6 h 14"/>
              <a:gd name="T34" fmla="*/ 0 w 30"/>
              <a:gd name="T35" fmla="*/ 8 h 14"/>
              <a:gd name="T36" fmla="*/ 0 w 30"/>
              <a:gd name="T37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2" name="Freeform 299"/>
          <p:cNvSpPr/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8 h 94"/>
              <a:gd name="T4" fmla="*/ 100 w 108"/>
              <a:gd name="T5" fmla="*/ 8 h 94"/>
              <a:gd name="T6" fmla="*/ 100 w 108"/>
              <a:gd name="T7" fmla="*/ 21 h 94"/>
              <a:gd name="T8" fmla="*/ 100 w 108"/>
              <a:gd name="T9" fmla="*/ 27 h 94"/>
              <a:gd name="T10" fmla="*/ 100 w 108"/>
              <a:gd name="T11" fmla="*/ 85 h 94"/>
              <a:gd name="T12" fmla="*/ 0 w 108"/>
              <a:gd name="T13" fmla="*/ 86 h 94"/>
              <a:gd name="T14" fmla="*/ 0 w 108"/>
              <a:gd name="T15" fmla="*/ 94 h 94"/>
              <a:gd name="T16" fmla="*/ 108 w 108"/>
              <a:gd name="T17" fmla="*/ 94 h 94"/>
              <a:gd name="T18" fmla="*/ 108 w 108"/>
              <a:gd name="T19" fmla="*/ 27 h 94"/>
              <a:gd name="T20" fmla="*/ 108 w 108"/>
              <a:gd name="T21" fmla="*/ 21 h 94"/>
              <a:gd name="T22" fmla="*/ 108 w 108"/>
              <a:gd name="T23" fmla="*/ 0 h 94"/>
              <a:gd name="T24" fmla="*/ 0 w 108"/>
              <a:gd name="T25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3" name="Freeform 300"/>
          <p:cNvSpPr/>
          <p:nvPr/>
        </p:nvSpPr>
        <p:spPr bwMode="auto">
          <a:xfrm>
            <a:off x="7924800" y="4047067"/>
            <a:ext cx="23284" cy="205317"/>
          </a:xfrm>
          <a:custGeom>
            <a:avLst/>
            <a:gdLst>
              <a:gd name="T0" fmla="*/ 8 w 8"/>
              <a:gd name="T1" fmla="*/ 68 h 68"/>
              <a:gd name="T2" fmla="*/ 8 w 8"/>
              <a:gd name="T3" fmla="*/ 14 h 68"/>
              <a:gd name="T4" fmla="*/ 8 w 8"/>
              <a:gd name="T5" fmla="*/ 8 h 68"/>
              <a:gd name="T6" fmla="*/ 8 w 8"/>
              <a:gd name="T7" fmla="*/ 0 h 68"/>
              <a:gd name="T8" fmla="*/ 0 w 8"/>
              <a:gd name="T9" fmla="*/ 0 h 68"/>
              <a:gd name="T10" fmla="*/ 0 w 8"/>
              <a:gd name="T11" fmla="*/ 8 h 68"/>
              <a:gd name="T12" fmla="*/ 0 w 8"/>
              <a:gd name="T13" fmla="*/ 14 h 68"/>
              <a:gd name="T14" fmla="*/ 0 w 8"/>
              <a:gd name="T15" fmla="*/ 68 h 68"/>
              <a:gd name="T16" fmla="*/ 8 w 8"/>
              <a:gd name="T17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4" name="Freeform 301"/>
          <p:cNvSpPr/>
          <p:nvPr/>
        </p:nvSpPr>
        <p:spPr bwMode="auto">
          <a:xfrm>
            <a:off x="8671984" y="4076700"/>
            <a:ext cx="560916" cy="270933"/>
          </a:xfrm>
          <a:custGeom>
            <a:avLst/>
            <a:gdLst>
              <a:gd name="T0" fmla="*/ 171 w 186"/>
              <a:gd name="T1" fmla="*/ 60 h 90"/>
              <a:gd name="T2" fmla="*/ 156 w 186"/>
              <a:gd name="T3" fmla="*/ 75 h 90"/>
              <a:gd name="T4" fmla="*/ 30 w 186"/>
              <a:gd name="T5" fmla="*/ 75 h 90"/>
              <a:gd name="T6" fmla="*/ 15 w 186"/>
              <a:gd name="T7" fmla="*/ 60 h 90"/>
              <a:gd name="T8" fmla="*/ 15 w 186"/>
              <a:gd name="T9" fmla="*/ 0 h 90"/>
              <a:gd name="T10" fmla="*/ 0 w 186"/>
              <a:gd name="T11" fmla="*/ 0 h 90"/>
              <a:gd name="T12" fmla="*/ 0 w 186"/>
              <a:gd name="T13" fmla="*/ 60 h 90"/>
              <a:gd name="T14" fmla="*/ 30 w 186"/>
              <a:gd name="T15" fmla="*/ 90 h 90"/>
              <a:gd name="T16" fmla="*/ 156 w 186"/>
              <a:gd name="T17" fmla="*/ 90 h 90"/>
              <a:gd name="T18" fmla="*/ 186 w 186"/>
              <a:gd name="T19" fmla="*/ 60 h 90"/>
              <a:gd name="T20" fmla="*/ 186 w 186"/>
              <a:gd name="T21" fmla="*/ 0 h 90"/>
              <a:gd name="T22" fmla="*/ 171 w 186"/>
              <a:gd name="T23" fmla="*/ 0 h 90"/>
              <a:gd name="T24" fmla="*/ 171 w 186"/>
              <a:gd name="T25" fmla="*/ 6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5" name="Freeform 302"/>
          <p:cNvSpPr/>
          <p:nvPr/>
        </p:nvSpPr>
        <p:spPr bwMode="auto">
          <a:xfrm>
            <a:off x="8671984" y="3788833"/>
            <a:ext cx="560916" cy="270933"/>
          </a:xfrm>
          <a:custGeom>
            <a:avLst/>
            <a:gdLst>
              <a:gd name="T0" fmla="*/ 15 w 186"/>
              <a:gd name="T1" fmla="*/ 30 h 90"/>
              <a:gd name="T2" fmla="*/ 30 w 186"/>
              <a:gd name="T3" fmla="*/ 15 h 90"/>
              <a:gd name="T4" fmla="*/ 156 w 186"/>
              <a:gd name="T5" fmla="*/ 15 h 90"/>
              <a:gd name="T6" fmla="*/ 171 w 186"/>
              <a:gd name="T7" fmla="*/ 30 h 90"/>
              <a:gd name="T8" fmla="*/ 171 w 186"/>
              <a:gd name="T9" fmla="*/ 90 h 90"/>
              <a:gd name="T10" fmla="*/ 186 w 186"/>
              <a:gd name="T11" fmla="*/ 90 h 90"/>
              <a:gd name="T12" fmla="*/ 186 w 186"/>
              <a:gd name="T13" fmla="*/ 30 h 90"/>
              <a:gd name="T14" fmla="*/ 156 w 186"/>
              <a:gd name="T15" fmla="*/ 0 h 90"/>
              <a:gd name="T16" fmla="*/ 30 w 186"/>
              <a:gd name="T17" fmla="*/ 0 h 90"/>
              <a:gd name="T18" fmla="*/ 0 w 186"/>
              <a:gd name="T19" fmla="*/ 30 h 90"/>
              <a:gd name="T20" fmla="*/ 0 w 186"/>
              <a:gd name="T21" fmla="*/ 90 h 90"/>
              <a:gd name="T22" fmla="*/ 15 w 186"/>
              <a:gd name="T23" fmla="*/ 90 h 90"/>
              <a:gd name="T24" fmla="*/ 15 w 186"/>
              <a:gd name="T25" fmla="*/ 30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6" name="Freeform 303"/>
          <p:cNvSpPr/>
          <p:nvPr/>
        </p:nvSpPr>
        <p:spPr bwMode="auto">
          <a:xfrm>
            <a:off x="8777817" y="3884084"/>
            <a:ext cx="349249" cy="368300"/>
          </a:xfrm>
          <a:custGeom>
            <a:avLst/>
            <a:gdLst>
              <a:gd name="T0" fmla="*/ 113 w 116"/>
              <a:gd name="T1" fmla="*/ 33 h 122"/>
              <a:gd name="T2" fmla="*/ 98 w 116"/>
              <a:gd name="T3" fmla="*/ 18 h 122"/>
              <a:gd name="T4" fmla="*/ 92 w 116"/>
              <a:gd name="T5" fmla="*/ 18 h 122"/>
              <a:gd name="T6" fmla="*/ 92 w 116"/>
              <a:gd name="T7" fmla="*/ 24 h 122"/>
              <a:gd name="T8" fmla="*/ 101 w 116"/>
              <a:gd name="T9" fmla="*/ 33 h 122"/>
              <a:gd name="T10" fmla="*/ 95 w 116"/>
              <a:gd name="T11" fmla="*/ 34 h 122"/>
              <a:gd name="T12" fmla="*/ 83 w 116"/>
              <a:gd name="T13" fmla="*/ 21 h 122"/>
              <a:gd name="T14" fmla="*/ 95 w 116"/>
              <a:gd name="T15" fmla="*/ 9 h 122"/>
              <a:gd name="T16" fmla="*/ 108 w 116"/>
              <a:gd name="T17" fmla="*/ 21 h 122"/>
              <a:gd name="T18" fmla="*/ 108 w 116"/>
              <a:gd name="T19" fmla="*/ 23 h 122"/>
              <a:gd name="T20" fmla="*/ 115 w 116"/>
              <a:gd name="T21" fmla="*/ 30 h 122"/>
              <a:gd name="T22" fmla="*/ 116 w 116"/>
              <a:gd name="T23" fmla="*/ 21 h 122"/>
              <a:gd name="T24" fmla="*/ 95 w 116"/>
              <a:gd name="T25" fmla="*/ 0 h 122"/>
              <a:gd name="T26" fmla="*/ 74 w 116"/>
              <a:gd name="T27" fmla="*/ 21 h 122"/>
              <a:gd name="T28" fmla="*/ 90 w 116"/>
              <a:gd name="T29" fmla="*/ 42 h 122"/>
              <a:gd name="T30" fmla="*/ 90 w 116"/>
              <a:gd name="T31" fmla="*/ 60 h 122"/>
              <a:gd name="T32" fmla="*/ 90 w 116"/>
              <a:gd name="T33" fmla="*/ 65 h 122"/>
              <a:gd name="T34" fmla="*/ 90 w 116"/>
              <a:gd name="T35" fmla="*/ 112 h 122"/>
              <a:gd name="T36" fmla="*/ 0 w 116"/>
              <a:gd name="T37" fmla="*/ 112 h 122"/>
              <a:gd name="T38" fmla="*/ 0 w 116"/>
              <a:gd name="T39" fmla="*/ 122 h 122"/>
              <a:gd name="T40" fmla="*/ 100 w 116"/>
              <a:gd name="T41" fmla="*/ 122 h 122"/>
              <a:gd name="T42" fmla="*/ 100 w 116"/>
              <a:gd name="T43" fmla="*/ 65 h 122"/>
              <a:gd name="T44" fmla="*/ 100 w 116"/>
              <a:gd name="T45" fmla="*/ 60 h 122"/>
              <a:gd name="T46" fmla="*/ 100 w 116"/>
              <a:gd name="T47" fmla="*/ 42 h 122"/>
              <a:gd name="T48" fmla="*/ 113 w 116"/>
              <a:gd name="T49" fmla="*/ 3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7" name="Freeform 304"/>
          <p:cNvSpPr/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6 w 11"/>
              <a:gd name="T1" fmla="*/ 47 h 47"/>
              <a:gd name="T2" fmla="*/ 11 w 11"/>
              <a:gd name="T3" fmla="*/ 47 h 47"/>
              <a:gd name="T4" fmla="*/ 11 w 11"/>
              <a:gd name="T5" fmla="*/ 9 h 47"/>
              <a:gd name="T6" fmla="*/ 11 w 11"/>
              <a:gd name="T7" fmla="*/ 4 h 47"/>
              <a:gd name="T8" fmla="*/ 11 w 11"/>
              <a:gd name="T9" fmla="*/ 0 h 47"/>
              <a:gd name="T10" fmla="*/ 6 w 11"/>
              <a:gd name="T11" fmla="*/ 0 h 47"/>
              <a:gd name="T12" fmla="*/ 1 w 11"/>
              <a:gd name="T13" fmla="*/ 4 h 47"/>
              <a:gd name="T14" fmla="*/ 0 w 11"/>
              <a:gd name="T15" fmla="*/ 7 h 47"/>
              <a:gd name="T16" fmla="*/ 0 w 11"/>
              <a:gd name="T17" fmla="*/ 9 h 47"/>
              <a:gd name="T18" fmla="*/ 0 w 11"/>
              <a:gd name="T19" fmla="*/ 41 h 47"/>
              <a:gd name="T20" fmla="*/ 6 w 11"/>
              <a:gd name="T2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8" name="Freeform 305"/>
          <p:cNvSpPr/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47 h 47"/>
              <a:gd name="T2" fmla="*/ 5 w 11"/>
              <a:gd name="T3" fmla="*/ 47 h 47"/>
              <a:gd name="T4" fmla="*/ 11 w 11"/>
              <a:gd name="T5" fmla="*/ 41 h 47"/>
              <a:gd name="T6" fmla="*/ 11 w 11"/>
              <a:gd name="T7" fmla="*/ 9 h 47"/>
              <a:gd name="T8" fmla="*/ 11 w 11"/>
              <a:gd name="T9" fmla="*/ 7 h 47"/>
              <a:gd name="T10" fmla="*/ 10 w 11"/>
              <a:gd name="T11" fmla="*/ 4 h 47"/>
              <a:gd name="T12" fmla="*/ 5 w 11"/>
              <a:gd name="T13" fmla="*/ 0 h 47"/>
              <a:gd name="T14" fmla="*/ 0 w 11"/>
              <a:gd name="T15" fmla="*/ 0 h 47"/>
              <a:gd name="T16" fmla="*/ 0 w 11"/>
              <a:gd name="T17" fmla="*/ 4 h 47"/>
              <a:gd name="T18" fmla="*/ 0 w 11"/>
              <a:gd name="T19" fmla="*/ 9 h 47"/>
              <a:gd name="T20" fmla="*/ 0 w 11"/>
              <a:gd name="T21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59" name="Freeform 306"/>
          <p:cNvSpPr/>
          <p:nvPr/>
        </p:nvSpPr>
        <p:spPr bwMode="auto">
          <a:xfrm>
            <a:off x="8868833" y="4053417"/>
            <a:ext cx="88900" cy="141816"/>
          </a:xfrm>
          <a:custGeom>
            <a:avLst/>
            <a:gdLst>
              <a:gd name="T0" fmla="*/ 0 w 42"/>
              <a:gd name="T1" fmla="*/ 67 h 67"/>
              <a:gd name="T2" fmla="*/ 42 w 42"/>
              <a:gd name="T3" fmla="*/ 67 h 67"/>
              <a:gd name="T4" fmla="*/ 42 w 42"/>
              <a:gd name="T5" fmla="*/ 13 h 67"/>
              <a:gd name="T6" fmla="*/ 42 w 42"/>
              <a:gd name="T7" fmla="*/ 6 h 67"/>
              <a:gd name="T8" fmla="*/ 42 w 42"/>
              <a:gd name="T9" fmla="*/ 0 h 67"/>
              <a:gd name="T10" fmla="*/ 0 w 42"/>
              <a:gd name="T11" fmla="*/ 0 h 67"/>
              <a:gd name="T12" fmla="*/ 0 w 42"/>
              <a:gd name="T13" fmla="*/ 6 h 67"/>
              <a:gd name="T14" fmla="*/ 0 w 42"/>
              <a:gd name="T15" fmla="*/ 13 h 67"/>
              <a:gd name="T16" fmla="*/ 0 w 42"/>
              <a:gd name="T17" fmla="*/ 67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0" name="Freeform 307"/>
          <p:cNvSpPr/>
          <p:nvPr/>
        </p:nvSpPr>
        <p:spPr bwMode="auto">
          <a:xfrm>
            <a:off x="8868833" y="4002617"/>
            <a:ext cx="88900" cy="44449"/>
          </a:xfrm>
          <a:custGeom>
            <a:avLst/>
            <a:gdLst>
              <a:gd name="T0" fmla="*/ 22 w 30"/>
              <a:gd name="T1" fmla="*/ 0 h 15"/>
              <a:gd name="T2" fmla="*/ 8 w 30"/>
              <a:gd name="T3" fmla="*/ 0 h 15"/>
              <a:gd name="T4" fmla="*/ 0 w 30"/>
              <a:gd name="T5" fmla="*/ 7 h 15"/>
              <a:gd name="T6" fmla="*/ 0 w 30"/>
              <a:gd name="T7" fmla="*/ 8 h 15"/>
              <a:gd name="T8" fmla="*/ 0 w 30"/>
              <a:gd name="T9" fmla="*/ 12 h 15"/>
              <a:gd name="T10" fmla="*/ 0 w 30"/>
              <a:gd name="T11" fmla="*/ 15 h 15"/>
              <a:gd name="T12" fmla="*/ 7 w 30"/>
              <a:gd name="T13" fmla="*/ 15 h 15"/>
              <a:gd name="T14" fmla="*/ 7 w 30"/>
              <a:gd name="T15" fmla="*/ 12 h 15"/>
              <a:gd name="T16" fmla="*/ 7 w 30"/>
              <a:gd name="T17" fmla="*/ 8 h 15"/>
              <a:gd name="T18" fmla="*/ 8 w 30"/>
              <a:gd name="T19" fmla="*/ 7 h 15"/>
              <a:gd name="T20" fmla="*/ 22 w 30"/>
              <a:gd name="T21" fmla="*/ 7 h 15"/>
              <a:gd name="T22" fmla="*/ 23 w 30"/>
              <a:gd name="T23" fmla="*/ 8 h 15"/>
              <a:gd name="T24" fmla="*/ 23 w 30"/>
              <a:gd name="T25" fmla="*/ 12 h 15"/>
              <a:gd name="T26" fmla="*/ 23 w 30"/>
              <a:gd name="T27" fmla="*/ 15 h 15"/>
              <a:gd name="T28" fmla="*/ 30 w 30"/>
              <a:gd name="T29" fmla="*/ 15 h 15"/>
              <a:gd name="T30" fmla="*/ 30 w 30"/>
              <a:gd name="T31" fmla="*/ 12 h 15"/>
              <a:gd name="T32" fmla="*/ 30 w 30"/>
              <a:gd name="T33" fmla="*/ 8 h 15"/>
              <a:gd name="T34" fmla="*/ 30 w 30"/>
              <a:gd name="T35" fmla="*/ 7 h 15"/>
              <a:gd name="T36" fmla="*/ 22 w 30"/>
              <a:gd name="T37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1" name="Freeform 308"/>
          <p:cNvSpPr>
            <a:spLocks noEditPoints="1"/>
          </p:cNvSpPr>
          <p:nvPr/>
        </p:nvSpPr>
        <p:spPr bwMode="auto">
          <a:xfrm>
            <a:off x="2810933" y="1388533"/>
            <a:ext cx="469900" cy="484717"/>
          </a:xfrm>
          <a:custGeom>
            <a:avLst/>
            <a:gdLst>
              <a:gd name="T0" fmla="*/ 32 w 156"/>
              <a:gd name="T1" fmla="*/ 0 h 161"/>
              <a:gd name="T2" fmla="*/ 23 w 156"/>
              <a:gd name="T3" fmla="*/ 9 h 161"/>
              <a:gd name="T4" fmla="*/ 23 w 156"/>
              <a:gd name="T5" fmla="*/ 129 h 161"/>
              <a:gd name="T6" fmla="*/ 32 w 156"/>
              <a:gd name="T7" fmla="*/ 138 h 161"/>
              <a:gd name="T8" fmla="*/ 106 w 156"/>
              <a:gd name="T9" fmla="*/ 138 h 161"/>
              <a:gd name="T10" fmla="*/ 115 w 156"/>
              <a:gd name="T11" fmla="*/ 129 h 161"/>
              <a:gd name="T12" fmla="*/ 115 w 156"/>
              <a:gd name="T13" fmla="*/ 9 h 161"/>
              <a:gd name="T14" fmla="*/ 106 w 156"/>
              <a:gd name="T15" fmla="*/ 0 h 161"/>
              <a:gd name="T16" fmla="*/ 32 w 156"/>
              <a:gd name="T17" fmla="*/ 0 h 161"/>
              <a:gd name="T18" fmla="*/ 119 w 156"/>
              <a:gd name="T19" fmla="*/ 26 h 161"/>
              <a:gd name="T20" fmla="*/ 119 w 156"/>
              <a:gd name="T21" fmla="*/ 106 h 161"/>
              <a:gd name="T22" fmla="*/ 153 w 156"/>
              <a:gd name="T23" fmla="*/ 73 h 161"/>
              <a:gd name="T24" fmla="*/ 153 w 156"/>
              <a:gd name="T25" fmla="*/ 60 h 161"/>
              <a:gd name="T26" fmla="*/ 119 w 156"/>
              <a:gd name="T27" fmla="*/ 26 h 161"/>
              <a:gd name="T28" fmla="*/ 69 w 156"/>
              <a:gd name="T29" fmla="*/ 41 h 161"/>
              <a:gd name="T30" fmla="*/ 87 w 156"/>
              <a:gd name="T31" fmla="*/ 63 h 161"/>
              <a:gd name="T32" fmla="*/ 69 w 156"/>
              <a:gd name="T33" fmla="*/ 68 h 161"/>
              <a:gd name="T34" fmla="*/ 50 w 156"/>
              <a:gd name="T35" fmla="*/ 63 h 161"/>
              <a:gd name="T36" fmla="*/ 69 w 156"/>
              <a:gd name="T37" fmla="*/ 41 h 161"/>
              <a:gd name="T38" fmla="*/ 69 w 156"/>
              <a:gd name="T39" fmla="*/ 69 h 161"/>
              <a:gd name="T40" fmla="*/ 78 w 156"/>
              <a:gd name="T41" fmla="*/ 87 h 161"/>
              <a:gd name="T42" fmla="*/ 60 w 156"/>
              <a:gd name="T43" fmla="*/ 87 h 161"/>
              <a:gd name="T44" fmla="*/ 69 w 156"/>
              <a:gd name="T45" fmla="*/ 69 h 161"/>
              <a:gd name="T46" fmla="*/ 18 w 156"/>
              <a:gd name="T47" fmla="*/ 77 h 161"/>
              <a:gd name="T48" fmla="*/ 3 w 156"/>
              <a:gd name="T49" fmla="*/ 92 h 161"/>
              <a:gd name="T50" fmla="*/ 3 w 156"/>
              <a:gd name="T51" fmla="*/ 105 h 161"/>
              <a:gd name="T52" fmla="*/ 18 w 156"/>
              <a:gd name="T53" fmla="*/ 120 h 161"/>
              <a:gd name="T54" fmla="*/ 18 w 156"/>
              <a:gd name="T55" fmla="*/ 77 h 161"/>
              <a:gd name="T56" fmla="*/ 40 w 156"/>
              <a:gd name="T57" fmla="*/ 143 h 161"/>
              <a:gd name="T58" fmla="*/ 55 w 156"/>
              <a:gd name="T59" fmla="*/ 158 h 161"/>
              <a:gd name="T60" fmla="*/ 68 w 156"/>
              <a:gd name="T61" fmla="*/ 158 h 161"/>
              <a:gd name="T62" fmla="*/ 83 w 156"/>
              <a:gd name="T63" fmla="*/ 143 h 161"/>
              <a:gd name="T64" fmla="*/ 40 w 156"/>
              <a:gd name="T65" fmla="*/ 143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2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8 w 144"/>
              <a:gd name="T1" fmla="*/ 0 h 134"/>
              <a:gd name="T2" fmla="*/ 0 w 144"/>
              <a:gd name="T3" fmla="*/ 9 h 134"/>
              <a:gd name="T4" fmla="*/ 0 w 144"/>
              <a:gd name="T5" fmla="*/ 29 h 134"/>
              <a:gd name="T6" fmla="*/ 8 w 144"/>
              <a:gd name="T7" fmla="*/ 38 h 134"/>
              <a:gd name="T8" fmla="*/ 16 w 144"/>
              <a:gd name="T9" fmla="*/ 38 h 134"/>
              <a:gd name="T10" fmla="*/ 74 w 144"/>
              <a:gd name="T11" fmla="*/ 38 h 134"/>
              <a:gd name="T12" fmla="*/ 101 w 144"/>
              <a:gd name="T13" fmla="*/ 67 h 134"/>
              <a:gd name="T14" fmla="*/ 74 w 144"/>
              <a:gd name="T15" fmla="*/ 96 h 134"/>
              <a:gd name="T16" fmla="*/ 72 w 144"/>
              <a:gd name="T17" fmla="*/ 96 h 134"/>
              <a:gd name="T18" fmla="*/ 16 w 144"/>
              <a:gd name="T19" fmla="*/ 96 h 134"/>
              <a:gd name="T20" fmla="*/ 8 w 144"/>
              <a:gd name="T21" fmla="*/ 96 h 134"/>
              <a:gd name="T22" fmla="*/ 0 w 144"/>
              <a:gd name="T23" fmla="*/ 105 h 134"/>
              <a:gd name="T24" fmla="*/ 0 w 144"/>
              <a:gd name="T25" fmla="*/ 125 h 134"/>
              <a:gd name="T26" fmla="*/ 8 w 144"/>
              <a:gd name="T27" fmla="*/ 134 h 134"/>
              <a:gd name="T28" fmla="*/ 74 w 144"/>
              <a:gd name="T29" fmla="*/ 134 h 134"/>
              <a:gd name="T30" fmla="*/ 74 w 144"/>
              <a:gd name="T31" fmla="*/ 134 h 134"/>
              <a:gd name="T32" fmla="*/ 77 w 144"/>
              <a:gd name="T33" fmla="*/ 134 h 134"/>
              <a:gd name="T34" fmla="*/ 144 w 144"/>
              <a:gd name="T35" fmla="*/ 67 h 134"/>
              <a:gd name="T36" fmla="*/ 77 w 144"/>
              <a:gd name="T37" fmla="*/ 0 h 134"/>
              <a:gd name="T38" fmla="*/ 74 w 144"/>
              <a:gd name="T39" fmla="*/ 0 h 134"/>
              <a:gd name="T40" fmla="*/ 74 w 144"/>
              <a:gd name="T41" fmla="*/ 0 h 134"/>
              <a:gd name="T42" fmla="*/ 8 w 144"/>
              <a:gd name="T43" fmla="*/ 0 h 134"/>
              <a:gd name="T44" fmla="*/ 10 w 144"/>
              <a:gd name="T45" fmla="*/ 9 h 134"/>
              <a:gd name="T46" fmla="*/ 24 w 144"/>
              <a:gd name="T47" fmla="*/ 9 h 134"/>
              <a:gd name="T48" fmla="*/ 24 w 144"/>
              <a:gd name="T49" fmla="*/ 29 h 134"/>
              <a:gd name="T50" fmla="*/ 10 w 144"/>
              <a:gd name="T51" fmla="*/ 29 h 134"/>
              <a:gd name="T52" fmla="*/ 10 w 144"/>
              <a:gd name="T53" fmla="*/ 9 h 134"/>
              <a:gd name="T54" fmla="*/ 10 w 144"/>
              <a:gd name="T55" fmla="*/ 105 h 134"/>
              <a:gd name="T56" fmla="*/ 24 w 144"/>
              <a:gd name="T57" fmla="*/ 105 h 134"/>
              <a:gd name="T58" fmla="*/ 24 w 144"/>
              <a:gd name="T59" fmla="*/ 125 h 134"/>
              <a:gd name="T60" fmla="*/ 10 w 144"/>
              <a:gd name="T61" fmla="*/ 125 h 134"/>
              <a:gd name="T62" fmla="*/ 10 w 144"/>
              <a:gd name="T63" fmla="*/ 105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3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147 w 160"/>
              <a:gd name="T1" fmla="*/ 0 h 180"/>
              <a:gd name="T2" fmla="*/ 13 w 160"/>
              <a:gd name="T3" fmla="*/ 0 h 180"/>
              <a:gd name="T4" fmla="*/ 0 w 160"/>
              <a:gd name="T5" fmla="*/ 12 h 180"/>
              <a:gd name="T6" fmla="*/ 0 w 160"/>
              <a:gd name="T7" fmla="*/ 168 h 180"/>
              <a:gd name="T8" fmla="*/ 13 w 160"/>
              <a:gd name="T9" fmla="*/ 180 h 180"/>
              <a:gd name="T10" fmla="*/ 147 w 160"/>
              <a:gd name="T11" fmla="*/ 180 h 180"/>
              <a:gd name="T12" fmla="*/ 160 w 160"/>
              <a:gd name="T13" fmla="*/ 168 h 180"/>
              <a:gd name="T14" fmla="*/ 160 w 160"/>
              <a:gd name="T15" fmla="*/ 12 h 180"/>
              <a:gd name="T16" fmla="*/ 147 w 160"/>
              <a:gd name="T17" fmla="*/ 0 h 180"/>
              <a:gd name="T18" fmla="*/ 152 w 160"/>
              <a:gd name="T19" fmla="*/ 168 h 180"/>
              <a:gd name="T20" fmla="*/ 147 w 160"/>
              <a:gd name="T21" fmla="*/ 172 h 180"/>
              <a:gd name="T22" fmla="*/ 13 w 160"/>
              <a:gd name="T23" fmla="*/ 172 h 180"/>
              <a:gd name="T24" fmla="*/ 8 w 160"/>
              <a:gd name="T25" fmla="*/ 168 h 180"/>
              <a:gd name="T26" fmla="*/ 8 w 160"/>
              <a:gd name="T27" fmla="*/ 36 h 180"/>
              <a:gd name="T28" fmla="*/ 152 w 160"/>
              <a:gd name="T29" fmla="*/ 36 h 180"/>
              <a:gd name="T30" fmla="*/ 152 w 160"/>
              <a:gd name="T31" fmla="*/ 168 h 180"/>
              <a:gd name="T32" fmla="*/ 152 w 160"/>
              <a:gd name="T33" fmla="*/ 32 h 180"/>
              <a:gd name="T34" fmla="*/ 8 w 160"/>
              <a:gd name="T35" fmla="*/ 32 h 180"/>
              <a:gd name="T36" fmla="*/ 8 w 160"/>
              <a:gd name="T37" fmla="*/ 12 h 180"/>
              <a:gd name="T38" fmla="*/ 13 w 160"/>
              <a:gd name="T39" fmla="*/ 7 h 180"/>
              <a:gd name="T40" fmla="*/ 147 w 160"/>
              <a:gd name="T41" fmla="*/ 8 h 180"/>
              <a:gd name="T42" fmla="*/ 152 w 160"/>
              <a:gd name="T43" fmla="*/ 12 h 180"/>
              <a:gd name="T44" fmla="*/ 152 w 160"/>
              <a:gd name="T45" fmla="*/ 32 h 180"/>
              <a:gd name="T46" fmla="*/ 77 w 160"/>
              <a:gd name="T47" fmla="*/ 164 h 180"/>
              <a:gd name="T48" fmla="*/ 133 w 160"/>
              <a:gd name="T49" fmla="*/ 108 h 180"/>
              <a:gd name="T50" fmla="*/ 77 w 160"/>
              <a:gd name="T51" fmla="*/ 52 h 180"/>
              <a:gd name="T52" fmla="*/ 22 w 160"/>
              <a:gd name="T53" fmla="*/ 108 h 180"/>
              <a:gd name="T54" fmla="*/ 77 w 160"/>
              <a:gd name="T55" fmla="*/ 164 h 180"/>
              <a:gd name="T56" fmla="*/ 77 w 160"/>
              <a:gd name="T57" fmla="*/ 58 h 180"/>
              <a:gd name="T58" fmla="*/ 127 w 160"/>
              <a:gd name="T59" fmla="*/ 108 h 180"/>
              <a:gd name="T60" fmla="*/ 77 w 160"/>
              <a:gd name="T61" fmla="*/ 157 h 180"/>
              <a:gd name="T62" fmla="*/ 28 w 160"/>
              <a:gd name="T63" fmla="*/ 108 h 180"/>
              <a:gd name="T64" fmla="*/ 77 w 160"/>
              <a:gd name="T65" fmla="*/ 58 h 180"/>
              <a:gd name="T66" fmla="*/ 77 w 160"/>
              <a:gd name="T67" fmla="*/ 148 h 180"/>
              <a:gd name="T68" fmla="*/ 118 w 160"/>
              <a:gd name="T69" fmla="*/ 108 h 180"/>
              <a:gd name="T70" fmla="*/ 77 w 160"/>
              <a:gd name="T71" fmla="*/ 67 h 180"/>
              <a:gd name="T72" fmla="*/ 37 w 160"/>
              <a:gd name="T73" fmla="*/ 108 h 180"/>
              <a:gd name="T74" fmla="*/ 77 w 160"/>
              <a:gd name="T75" fmla="*/ 148 h 180"/>
              <a:gd name="T76" fmla="*/ 135 w 160"/>
              <a:gd name="T77" fmla="*/ 9 h 180"/>
              <a:gd name="T78" fmla="*/ 125 w 160"/>
              <a:gd name="T79" fmla="*/ 19 h 180"/>
              <a:gd name="T80" fmla="*/ 135 w 160"/>
              <a:gd name="T81" fmla="*/ 30 h 180"/>
              <a:gd name="T82" fmla="*/ 145 w 160"/>
              <a:gd name="T83" fmla="*/ 19 h 180"/>
              <a:gd name="T84" fmla="*/ 135 w 160"/>
              <a:gd name="T85" fmla="*/ 9 h 180"/>
              <a:gd name="T86" fmla="*/ 135 w 160"/>
              <a:gd name="T87" fmla="*/ 26 h 180"/>
              <a:gd name="T88" fmla="*/ 128 w 160"/>
              <a:gd name="T89" fmla="*/ 19 h 180"/>
              <a:gd name="T90" fmla="*/ 135 w 160"/>
              <a:gd name="T91" fmla="*/ 13 h 180"/>
              <a:gd name="T92" fmla="*/ 142 w 160"/>
              <a:gd name="T93" fmla="*/ 19 h 180"/>
              <a:gd name="T94" fmla="*/ 135 w 160"/>
              <a:gd name="T95" fmla="*/ 26 h 180"/>
              <a:gd name="T96" fmla="*/ 37 w 160"/>
              <a:gd name="T97" fmla="*/ 15 h 180"/>
              <a:gd name="T98" fmla="*/ 32 w 160"/>
              <a:gd name="T99" fmla="*/ 19 h 180"/>
              <a:gd name="T100" fmla="*/ 37 w 160"/>
              <a:gd name="T101" fmla="*/ 23 h 180"/>
              <a:gd name="T102" fmla="*/ 41 w 160"/>
              <a:gd name="T103" fmla="*/ 19 h 180"/>
              <a:gd name="T104" fmla="*/ 37 w 160"/>
              <a:gd name="T105" fmla="*/ 15 h 180"/>
              <a:gd name="T106" fmla="*/ 19 w 160"/>
              <a:gd name="T107" fmla="*/ 15 h 180"/>
              <a:gd name="T108" fmla="*/ 15 w 160"/>
              <a:gd name="T109" fmla="*/ 19 h 180"/>
              <a:gd name="T110" fmla="*/ 19 w 160"/>
              <a:gd name="T111" fmla="*/ 23 h 180"/>
              <a:gd name="T112" fmla="*/ 23 w 160"/>
              <a:gd name="T113" fmla="*/ 19 h 180"/>
              <a:gd name="T114" fmla="*/ 19 w 160"/>
              <a:gd name="T115" fmla="*/ 15 h 180"/>
              <a:gd name="T116" fmla="*/ 53 w 160"/>
              <a:gd name="T117" fmla="*/ 15 h 180"/>
              <a:gd name="T118" fmla="*/ 49 w 160"/>
              <a:gd name="T119" fmla="*/ 19 h 180"/>
              <a:gd name="T120" fmla="*/ 53 w 160"/>
              <a:gd name="T121" fmla="*/ 23 h 180"/>
              <a:gd name="T122" fmla="*/ 57 w 160"/>
              <a:gd name="T123" fmla="*/ 19 h 180"/>
              <a:gd name="T124" fmla="*/ 53 w 160"/>
              <a:gd name="T125" fmla="*/ 15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4" name="Freeform 311"/>
          <p:cNvSpPr>
            <a:spLocks noEditPoints="1"/>
          </p:cNvSpPr>
          <p:nvPr/>
        </p:nvSpPr>
        <p:spPr bwMode="auto">
          <a:xfrm>
            <a:off x="5276851" y="1401233"/>
            <a:ext cx="565149" cy="480484"/>
          </a:xfrm>
          <a:custGeom>
            <a:avLst/>
            <a:gdLst>
              <a:gd name="T0" fmla="*/ 187 w 188"/>
              <a:gd name="T1" fmla="*/ 117 h 160"/>
              <a:gd name="T2" fmla="*/ 143 w 188"/>
              <a:gd name="T3" fmla="*/ 117 h 160"/>
              <a:gd name="T4" fmla="*/ 90 w 188"/>
              <a:gd name="T5" fmla="*/ 135 h 160"/>
              <a:gd name="T6" fmla="*/ 90 w 188"/>
              <a:gd name="T7" fmla="*/ 158 h 160"/>
              <a:gd name="T8" fmla="*/ 188 w 188"/>
              <a:gd name="T9" fmla="*/ 135 h 160"/>
              <a:gd name="T10" fmla="*/ 94 w 188"/>
              <a:gd name="T11" fmla="*/ 121 h 160"/>
              <a:gd name="T12" fmla="*/ 138 w 188"/>
              <a:gd name="T13" fmla="*/ 135 h 160"/>
              <a:gd name="T14" fmla="*/ 94 w 188"/>
              <a:gd name="T15" fmla="*/ 121 h 160"/>
              <a:gd name="T16" fmla="*/ 95 w 188"/>
              <a:gd name="T17" fmla="*/ 153 h 160"/>
              <a:gd name="T18" fmla="*/ 182 w 188"/>
              <a:gd name="T19" fmla="*/ 141 h 160"/>
              <a:gd name="T20" fmla="*/ 183 w 188"/>
              <a:gd name="T21" fmla="*/ 135 h 160"/>
              <a:gd name="T22" fmla="*/ 143 w 188"/>
              <a:gd name="T23" fmla="*/ 121 h 160"/>
              <a:gd name="T24" fmla="*/ 183 w 188"/>
              <a:gd name="T25" fmla="*/ 135 h 160"/>
              <a:gd name="T26" fmla="*/ 47 w 188"/>
              <a:gd name="T27" fmla="*/ 134 h 160"/>
              <a:gd name="T28" fmla="*/ 46 w 188"/>
              <a:gd name="T29" fmla="*/ 51 h 160"/>
              <a:gd name="T30" fmla="*/ 139 w 188"/>
              <a:gd name="T31" fmla="*/ 77 h 160"/>
              <a:gd name="T32" fmla="*/ 139 w 188"/>
              <a:gd name="T33" fmla="*/ 84 h 160"/>
              <a:gd name="T34" fmla="*/ 142 w 188"/>
              <a:gd name="T35" fmla="*/ 87 h 160"/>
              <a:gd name="T36" fmla="*/ 144 w 188"/>
              <a:gd name="T37" fmla="*/ 90 h 160"/>
              <a:gd name="T38" fmla="*/ 138 w 188"/>
              <a:gd name="T39" fmla="*/ 93 h 160"/>
              <a:gd name="T40" fmla="*/ 136 w 188"/>
              <a:gd name="T41" fmla="*/ 91 h 160"/>
              <a:gd name="T42" fmla="*/ 130 w 188"/>
              <a:gd name="T43" fmla="*/ 95 h 160"/>
              <a:gd name="T44" fmla="*/ 150 w 188"/>
              <a:gd name="T45" fmla="*/ 90 h 160"/>
              <a:gd name="T46" fmla="*/ 144 w 188"/>
              <a:gd name="T47" fmla="*/ 80 h 160"/>
              <a:gd name="T48" fmla="*/ 144 w 188"/>
              <a:gd name="T49" fmla="*/ 76 h 160"/>
              <a:gd name="T50" fmla="*/ 168 w 188"/>
              <a:gd name="T51" fmla="*/ 51 h 160"/>
              <a:gd name="T52" fmla="*/ 178 w 188"/>
              <a:gd name="T53" fmla="*/ 40 h 160"/>
              <a:gd name="T54" fmla="*/ 174 w 188"/>
              <a:gd name="T55" fmla="*/ 32 h 160"/>
              <a:gd name="T56" fmla="*/ 33 w 188"/>
              <a:gd name="T57" fmla="*/ 0 h 160"/>
              <a:gd name="T58" fmla="*/ 10 w 188"/>
              <a:gd name="T59" fmla="*/ 13 h 160"/>
              <a:gd name="T60" fmla="*/ 10 w 188"/>
              <a:gd name="T61" fmla="*/ 31 h 160"/>
              <a:gd name="T62" fmla="*/ 0 w 188"/>
              <a:gd name="T63" fmla="*/ 41 h 160"/>
              <a:gd name="T64" fmla="*/ 10 w 188"/>
              <a:gd name="T65" fmla="*/ 51 h 160"/>
              <a:gd name="T66" fmla="*/ 9 w 188"/>
              <a:gd name="T67" fmla="*/ 134 h 160"/>
              <a:gd name="T68" fmla="*/ 1 w 188"/>
              <a:gd name="T69" fmla="*/ 152 h 160"/>
              <a:gd name="T70" fmla="*/ 47 w 188"/>
              <a:gd name="T71" fmla="*/ 160 h 160"/>
              <a:gd name="T72" fmla="*/ 55 w 188"/>
              <a:gd name="T73" fmla="*/ 143 h 160"/>
              <a:gd name="T74" fmla="*/ 144 w 188"/>
              <a:gd name="T75" fmla="*/ 31 h 160"/>
              <a:gd name="T76" fmla="*/ 46 w 188"/>
              <a:gd name="T77" fmla="*/ 13 h 160"/>
              <a:gd name="T78" fmla="*/ 144 w 188"/>
              <a:gd name="T79" fmla="*/ 31 h 160"/>
              <a:gd name="T80" fmla="*/ 23 w 188"/>
              <a:gd name="T81" fmla="*/ 7 h 160"/>
              <a:gd name="T82" fmla="*/ 39 w 188"/>
              <a:gd name="T83" fmla="*/ 13 h 160"/>
              <a:gd name="T84" fmla="*/ 17 w 188"/>
              <a:gd name="T85" fmla="*/ 31 h 160"/>
              <a:gd name="T86" fmla="*/ 17 w 188"/>
              <a:gd name="T87" fmla="*/ 51 h 160"/>
              <a:gd name="T88" fmla="*/ 39 w 188"/>
              <a:gd name="T89" fmla="*/ 134 h 160"/>
              <a:gd name="T90" fmla="*/ 17 w 188"/>
              <a:gd name="T91" fmla="*/ 51 h 160"/>
              <a:gd name="T92" fmla="*/ 47 w 188"/>
              <a:gd name="T93" fmla="*/ 153 h 160"/>
              <a:gd name="T94" fmla="*/ 8 w 188"/>
              <a:gd name="T95" fmla="*/ 152 h 160"/>
              <a:gd name="T96" fmla="*/ 9 w 188"/>
              <a:gd name="T97" fmla="*/ 141 h 160"/>
              <a:gd name="T98" fmla="*/ 48 w 188"/>
              <a:gd name="T99" fmla="*/ 143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5" name="Freeform 312"/>
          <p:cNvSpPr>
            <a:spLocks noEditPoints="1"/>
          </p:cNvSpPr>
          <p:nvPr/>
        </p:nvSpPr>
        <p:spPr bwMode="auto">
          <a:xfrm>
            <a:off x="6112933" y="1394884"/>
            <a:ext cx="457200" cy="469900"/>
          </a:xfrm>
          <a:custGeom>
            <a:avLst/>
            <a:gdLst>
              <a:gd name="T0" fmla="*/ 119 w 152"/>
              <a:gd name="T1" fmla="*/ 156 h 156"/>
              <a:gd name="T2" fmla="*/ 129 w 152"/>
              <a:gd name="T3" fmla="*/ 130 h 156"/>
              <a:gd name="T4" fmla="*/ 119 w 152"/>
              <a:gd name="T5" fmla="*/ 119 h 156"/>
              <a:gd name="T6" fmla="*/ 130 w 152"/>
              <a:gd name="T7" fmla="*/ 107 h 156"/>
              <a:gd name="T8" fmla="*/ 103 w 152"/>
              <a:gd name="T9" fmla="*/ 95 h 156"/>
              <a:gd name="T10" fmla="*/ 46 w 152"/>
              <a:gd name="T11" fmla="*/ 138 h 156"/>
              <a:gd name="T12" fmla="*/ 42 w 152"/>
              <a:gd name="T13" fmla="*/ 95 h 156"/>
              <a:gd name="T14" fmla="*/ 21 w 152"/>
              <a:gd name="T15" fmla="*/ 137 h 156"/>
              <a:gd name="T16" fmla="*/ 18 w 152"/>
              <a:gd name="T17" fmla="*/ 95 h 156"/>
              <a:gd name="T18" fmla="*/ 10 w 152"/>
              <a:gd name="T19" fmla="*/ 156 h 156"/>
              <a:gd name="T20" fmla="*/ 34 w 152"/>
              <a:gd name="T21" fmla="*/ 124 h 156"/>
              <a:gd name="T22" fmla="*/ 58 w 152"/>
              <a:gd name="T23" fmla="*/ 156 h 156"/>
              <a:gd name="T24" fmla="*/ 50 w 152"/>
              <a:gd name="T25" fmla="*/ 95 h 156"/>
              <a:gd name="T26" fmla="*/ 68 w 152"/>
              <a:gd name="T27" fmla="*/ 156 h 156"/>
              <a:gd name="T28" fmla="*/ 84 w 152"/>
              <a:gd name="T29" fmla="*/ 106 h 156"/>
              <a:gd name="T30" fmla="*/ 68 w 152"/>
              <a:gd name="T31" fmla="*/ 156 h 156"/>
              <a:gd name="T32" fmla="*/ 84 w 152"/>
              <a:gd name="T33" fmla="*/ 103 h 156"/>
              <a:gd name="T34" fmla="*/ 68 w 152"/>
              <a:gd name="T35" fmla="*/ 95 h 156"/>
              <a:gd name="T36" fmla="*/ 134 w 152"/>
              <a:gd name="T37" fmla="*/ 103 h 156"/>
              <a:gd name="T38" fmla="*/ 150 w 152"/>
              <a:gd name="T39" fmla="*/ 95 h 156"/>
              <a:gd name="T40" fmla="*/ 134 w 152"/>
              <a:gd name="T41" fmla="*/ 103 h 156"/>
              <a:gd name="T42" fmla="*/ 150 w 152"/>
              <a:gd name="T43" fmla="*/ 156 h 156"/>
              <a:gd name="T44" fmla="*/ 134 w 152"/>
              <a:gd name="T45" fmla="*/ 106 h 156"/>
              <a:gd name="T46" fmla="*/ 76 w 152"/>
              <a:gd name="T47" fmla="*/ 0 h 156"/>
              <a:gd name="T48" fmla="*/ 16 w 152"/>
              <a:gd name="T49" fmla="*/ 76 h 156"/>
              <a:gd name="T50" fmla="*/ 136 w 152"/>
              <a:gd name="T51" fmla="*/ 76 h 156"/>
              <a:gd name="T52" fmla="*/ 152 w 152"/>
              <a:gd name="T53" fmla="*/ 77 h 156"/>
              <a:gd name="T54" fmla="*/ 76 w 152"/>
              <a:gd name="T55" fmla="*/ 0 h 156"/>
              <a:gd name="T56" fmla="*/ 123 w 152"/>
              <a:gd name="T57" fmla="*/ 74 h 156"/>
              <a:gd name="T58" fmla="*/ 76 w 152"/>
              <a:gd name="T59" fmla="*/ 27 h 156"/>
              <a:gd name="T60" fmla="*/ 44 w 152"/>
              <a:gd name="T61" fmla="*/ 74 h 156"/>
              <a:gd name="T62" fmla="*/ 108 w 152"/>
              <a:gd name="T63" fmla="*/ 74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6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180 w 180"/>
              <a:gd name="T1" fmla="*/ 67 h 192"/>
              <a:gd name="T2" fmla="*/ 179 w 180"/>
              <a:gd name="T3" fmla="*/ 64 h 192"/>
              <a:gd name="T4" fmla="*/ 178 w 180"/>
              <a:gd name="T5" fmla="*/ 63 h 192"/>
              <a:gd name="T6" fmla="*/ 91 w 180"/>
              <a:gd name="T7" fmla="*/ 1 h 192"/>
              <a:gd name="T8" fmla="*/ 89 w 180"/>
              <a:gd name="T9" fmla="*/ 1 h 192"/>
              <a:gd name="T10" fmla="*/ 40 w 180"/>
              <a:gd name="T11" fmla="*/ 0 h 192"/>
              <a:gd name="T12" fmla="*/ 37 w 180"/>
              <a:gd name="T13" fmla="*/ 2 h 192"/>
              <a:gd name="T14" fmla="*/ 38 w 180"/>
              <a:gd name="T15" fmla="*/ 6 h 192"/>
              <a:gd name="T16" fmla="*/ 60 w 180"/>
              <a:gd name="T17" fmla="*/ 22 h 192"/>
              <a:gd name="T18" fmla="*/ 50 w 180"/>
              <a:gd name="T19" fmla="*/ 30 h 192"/>
              <a:gd name="T20" fmla="*/ 49 w 180"/>
              <a:gd name="T21" fmla="*/ 30 h 192"/>
              <a:gd name="T22" fmla="*/ 1 w 180"/>
              <a:gd name="T23" fmla="*/ 64 h 192"/>
              <a:gd name="T24" fmla="*/ 0 w 180"/>
              <a:gd name="T25" fmla="*/ 67 h 192"/>
              <a:gd name="T26" fmla="*/ 0 w 180"/>
              <a:gd name="T27" fmla="*/ 67 h 192"/>
              <a:gd name="T28" fmla="*/ 0 w 180"/>
              <a:gd name="T29" fmla="*/ 67 h 192"/>
              <a:gd name="T30" fmla="*/ 0 w 180"/>
              <a:gd name="T31" fmla="*/ 127 h 192"/>
              <a:gd name="T32" fmla="*/ 1 w 180"/>
              <a:gd name="T33" fmla="*/ 130 h 192"/>
              <a:gd name="T34" fmla="*/ 88 w 180"/>
              <a:gd name="T35" fmla="*/ 192 h 192"/>
              <a:gd name="T36" fmla="*/ 88 w 180"/>
              <a:gd name="T37" fmla="*/ 192 h 192"/>
              <a:gd name="T38" fmla="*/ 88 w 180"/>
              <a:gd name="T39" fmla="*/ 192 h 192"/>
              <a:gd name="T40" fmla="*/ 90 w 180"/>
              <a:gd name="T41" fmla="*/ 192 h 192"/>
              <a:gd name="T42" fmla="*/ 92 w 180"/>
              <a:gd name="T43" fmla="*/ 192 h 192"/>
              <a:gd name="T44" fmla="*/ 179 w 180"/>
              <a:gd name="T45" fmla="*/ 130 h 192"/>
              <a:gd name="T46" fmla="*/ 180 w 180"/>
              <a:gd name="T47" fmla="*/ 127 h 192"/>
              <a:gd name="T48" fmla="*/ 180 w 180"/>
              <a:gd name="T49" fmla="*/ 67 h 192"/>
              <a:gd name="T50" fmla="*/ 180 w 180"/>
              <a:gd name="T51" fmla="*/ 67 h 192"/>
              <a:gd name="T52" fmla="*/ 51 w 180"/>
              <a:gd name="T53" fmla="*/ 7 h 192"/>
              <a:gd name="T54" fmla="*/ 88 w 180"/>
              <a:gd name="T55" fmla="*/ 8 h 192"/>
              <a:gd name="T56" fmla="*/ 165 w 180"/>
              <a:gd name="T57" fmla="*/ 62 h 192"/>
              <a:gd name="T58" fmla="*/ 128 w 180"/>
              <a:gd name="T59" fmla="*/ 61 h 192"/>
              <a:gd name="T60" fmla="*/ 51 w 180"/>
              <a:gd name="T61" fmla="*/ 7 h 192"/>
              <a:gd name="T62" fmla="*/ 86 w 180"/>
              <a:gd name="T63" fmla="*/ 182 h 192"/>
              <a:gd name="T64" fmla="*/ 7 w 180"/>
              <a:gd name="T65" fmla="*/ 126 h 192"/>
              <a:gd name="T66" fmla="*/ 7 w 180"/>
              <a:gd name="T67" fmla="*/ 74 h 192"/>
              <a:gd name="T68" fmla="*/ 86 w 180"/>
              <a:gd name="T69" fmla="*/ 131 h 192"/>
              <a:gd name="T70" fmla="*/ 86 w 180"/>
              <a:gd name="T71" fmla="*/ 182 h 192"/>
              <a:gd name="T72" fmla="*/ 90 w 180"/>
              <a:gd name="T73" fmla="*/ 124 h 192"/>
              <a:gd name="T74" fmla="*/ 9 w 180"/>
              <a:gd name="T75" fmla="*/ 67 h 192"/>
              <a:gd name="T76" fmla="*/ 48 w 180"/>
              <a:gd name="T77" fmla="*/ 39 h 192"/>
              <a:gd name="T78" fmla="*/ 129 w 180"/>
              <a:gd name="T79" fmla="*/ 96 h 192"/>
              <a:gd name="T80" fmla="*/ 90 w 180"/>
              <a:gd name="T81" fmla="*/ 124 h 192"/>
              <a:gd name="T82" fmla="*/ 173 w 180"/>
              <a:gd name="T83" fmla="*/ 126 h 192"/>
              <a:gd name="T84" fmla="*/ 94 w 180"/>
              <a:gd name="T85" fmla="*/ 182 h 192"/>
              <a:gd name="T86" fmla="*/ 94 w 180"/>
              <a:gd name="T87" fmla="*/ 131 h 192"/>
              <a:gd name="T88" fmla="*/ 173 w 180"/>
              <a:gd name="T89" fmla="*/ 74 h 192"/>
              <a:gd name="T90" fmla="*/ 173 w 180"/>
              <a:gd name="T91" fmla="*/ 126 h 192"/>
              <a:gd name="T92" fmla="*/ 75 w 180"/>
              <a:gd name="T93" fmla="*/ 135 h 192"/>
              <a:gd name="T94" fmla="*/ 14 w 180"/>
              <a:gd name="T95" fmla="*/ 92 h 192"/>
              <a:gd name="T96" fmla="*/ 14 w 180"/>
              <a:gd name="T97" fmla="*/ 119 h 192"/>
              <a:gd name="T98" fmla="*/ 75 w 180"/>
              <a:gd name="T99" fmla="*/ 162 h 192"/>
              <a:gd name="T100" fmla="*/ 75 w 180"/>
              <a:gd name="T101" fmla="*/ 135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7" name="Freeform 314"/>
          <p:cNvSpPr>
            <a:spLocks noEditPoints="1"/>
          </p:cNvSpPr>
          <p:nvPr/>
        </p:nvSpPr>
        <p:spPr bwMode="auto">
          <a:xfrm>
            <a:off x="7893051" y="1456267"/>
            <a:ext cx="357716" cy="359833"/>
          </a:xfrm>
          <a:custGeom>
            <a:avLst/>
            <a:gdLst>
              <a:gd name="T0" fmla="*/ 59 w 119"/>
              <a:gd name="T1" fmla="*/ 0 h 120"/>
              <a:gd name="T2" fmla="*/ 0 w 119"/>
              <a:gd name="T3" fmla="*/ 60 h 120"/>
              <a:gd name="T4" fmla="*/ 59 w 119"/>
              <a:gd name="T5" fmla="*/ 120 h 120"/>
              <a:gd name="T6" fmla="*/ 119 w 119"/>
              <a:gd name="T7" fmla="*/ 60 h 120"/>
              <a:gd name="T8" fmla="*/ 59 w 119"/>
              <a:gd name="T9" fmla="*/ 0 h 120"/>
              <a:gd name="T10" fmla="*/ 60 w 119"/>
              <a:gd name="T11" fmla="*/ 104 h 120"/>
              <a:gd name="T12" fmla="*/ 16 w 119"/>
              <a:gd name="T13" fmla="*/ 61 h 120"/>
              <a:gd name="T14" fmla="*/ 60 w 119"/>
              <a:gd name="T15" fmla="*/ 17 h 120"/>
              <a:gd name="T16" fmla="*/ 103 w 119"/>
              <a:gd name="T17" fmla="*/ 61 h 120"/>
              <a:gd name="T18" fmla="*/ 60 w 119"/>
              <a:gd name="T19" fmla="*/ 104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8" name="Freeform 315"/>
          <p:cNvSpPr/>
          <p:nvPr/>
        </p:nvSpPr>
        <p:spPr bwMode="auto">
          <a:xfrm>
            <a:off x="7778751" y="1322917"/>
            <a:ext cx="590549" cy="565149"/>
          </a:xfrm>
          <a:custGeom>
            <a:avLst/>
            <a:gdLst>
              <a:gd name="T0" fmla="*/ 151 w 196"/>
              <a:gd name="T1" fmla="*/ 176 h 188"/>
              <a:gd name="T2" fmla="*/ 110 w 196"/>
              <a:gd name="T3" fmla="*/ 135 h 188"/>
              <a:gd name="T4" fmla="*/ 113 w 196"/>
              <a:gd name="T5" fmla="*/ 118 h 188"/>
              <a:gd name="T6" fmla="*/ 100 w 196"/>
              <a:gd name="T7" fmla="*/ 123 h 188"/>
              <a:gd name="T8" fmla="*/ 85 w 196"/>
              <a:gd name="T9" fmla="*/ 116 h 188"/>
              <a:gd name="T10" fmla="*/ 89 w 196"/>
              <a:gd name="T11" fmla="*/ 135 h 188"/>
              <a:gd name="T12" fmla="*/ 48 w 196"/>
              <a:gd name="T13" fmla="*/ 176 h 188"/>
              <a:gd name="T14" fmla="*/ 7 w 196"/>
              <a:gd name="T15" fmla="*/ 135 h 188"/>
              <a:gd name="T16" fmla="*/ 48 w 196"/>
              <a:gd name="T17" fmla="*/ 93 h 188"/>
              <a:gd name="T18" fmla="*/ 83 w 196"/>
              <a:gd name="T19" fmla="*/ 112 h 188"/>
              <a:gd name="T20" fmla="*/ 81 w 196"/>
              <a:gd name="T21" fmla="*/ 105 h 188"/>
              <a:gd name="T22" fmla="*/ 96 w 196"/>
              <a:gd name="T23" fmla="*/ 86 h 188"/>
              <a:gd name="T24" fmla="*/ 59 w 196"/>
              <a:gd name="T25" fmla="*/ 45 h 188"/>
              <a:gd name="T26" fmla="*/ 100 w 196"/>
              <a:gd name="T27" fmla="*/ 4 h 188"/>
              <a:gd name="T28" fmla="*/ 141 w 196"/>
              <a:gd name="T29" fmla="*/ 45 h 188"/>
              <a:gd name="T30" fmla="*/ 104 w 196"/>
              <a:gd name="T31" fmla="*/ 86 h 188"/>
              <a:gd name="T32" fmla="*/ 119 w 196"/>
              <a:gd name="T33" fmla="*/ 105 h 188"/>
              <a:gd name="T34" fmla="*/ 118 w 196"/>
              <a:gd name="T35" fmla="*/ 110 h 188"/>
              <a:gd name="T36" fmla="*/ 151 w 196"/>
              <a:gd name="T37" fmla="*/ 93 h 188"/>
              <a:gd name="T38" fmla="*/ 192 w 196"/>
              <a:gd name="T39" fmla="*/ 135 h 188"/>
              <a:gd name="T40" fmla="*/ 188 w 196"/>
              <a:gd name="T41" fmla="*/ 152 h 188"/>
              <a:gd name="T42" fmla="*/ 196 w 196"/>
              <a:gd name="T43" fmla="*/ 121 h 188"/>
              <a:gd name="T44" fmla="*/ 165 w 196"/>
              <a:gd name="T45" fmla="*/ 65 h 188"/>
              <a:gd name="T46" fmla="*/ 98 w 196"/>
              <a:gd name="T47" fmla="*/ 0 h 188"/>
              <a:gd name="T48" fmla="*/ 32 w 196"/>
              <a:gd name="T49" fmla="*/ 63 h 188"/>
              <a:gd name="T50" fmla="*/ 0 w 196"/>
              <a:gd name="T51" fmla="*/ 120 h 188"/>
              <a:gd name="T52" fmla="*/ 67 w 196"/>
              <a:gd name="T53" fmla="*/ 186 h 188"/>
              <a:gd name="T54" fmla="*/ 97 w 196"/>
              <a:gd name="T55" fmla="*/ 179 h 188"/>
              <a:gd name="T56" fmla="*/ 129 w 196"/>
              <a:gd name="T57" fmla="*/ 188 h 188"/>
              <a:gd name="T58" fmla="*/ 183 w 196"/>
              <a:gd name="T59" fmla="*/ 160 h 188"/>
              <a:gd name="T60" fmla="*/ 151 w 196"/>
              <a:gd name="T61" fmla="*/ 17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69" name="Freeform 316"/>
          <p:cNvSpPr/>
          <p:nvPr/>
        </p:nvSpPr>
        <p:spPr bwMode="auto">
          <a:xfrm>
            <a:off x="7778751" y="1322917"/>
            <a:ext cx="590549" cy="565149"/>
          </a:xfrm>
          <a:custGeom>
            <a:avLst/>
            <a:gdLst>
              <a:gd name="T0" fmla="*/ 151 w 196"/>
              <a:gd name="T1" fmla="*/ 176 h 188"/>
              <a:gd name="T2" fmla="*/ 110 w 196"/>
              <a:gd name="T3" fmla="*/ 135 h 188"/>
              <a:gd name="T4" fmla="*/ 113 w 196"/>
              <a:gd name="T5" fmla="*/ 118 h 188"/>
              <a:gd name="T6" fmla="*/ 100 w 196"/>
              <a:gd name="T7" fmla="*/ 123 h 188"/>
              <a:gd name="T8" fmla="*/ 85 w 196"/>
              <a:gd name="T9" fmla="*/ 116 h 188"/>
              <a:gd name="T10" fmla="*/ 89 w 196"/>
              <a:gd name="T11" fmla="*/ 135 h 188"/>
              <a:gd name="T12" fmla="*/ 48 w 196"/>
              <a:gd name="T13" fmla="*/ 176 h 188"/>
              <a:gd name="T14" fmla="*/ 7 w 196"/>
              <a:gd name="T15" fmla="*/ 135 h 188"/>
              <a:gd name="T16" fmla="*/ 48 w 196"/>
              <a:gd name="T17" fmla="*/ 93 h 188"/>
              <a:gd name="T18" fmla="*/ 83 w 196"/>
              <a:gd name="T19" fmla="*/ 112 h 188"/>
              <a:gd name="T20" fmla="*/ 81 w 196"/>
              <a:gd name="T21" fmla="*/ 105 h 188"/>
              <a:gd name="T22" fmla="*/ 96 w 196"/>
              <a:gd name="T23" fmla="*/ 86 h 188"/>
              <a:gd name="T24" fmla="*/ 59 w 196"/>
              <a:gd name="T25" fmla="*/ 45 h 188"/>
              <a:gd name="T26" fmla="*/ 100 w 196"/>
              <a:gd name="T27" fmla="*/ 4 h 188"/>
              <a:gd name="T28" fmla="*/ 141 w 196"/>
              <a:gd name="T29" fmla="*/ 45 h 188"/>
              <a:gd name="T30" fmla="*/ 104 w 196"/>
              <a:gd name="T31" fmla="*/ 86 h 188"/>
              <a:gd name="T32" fmla="*/ 119 w 196"/>
              <a:gd name="T33" fmla="*/ 105 h 188"/>
              <a:gd name="T34" fmla="*/ 118 w 196"/>
              <a:gd name="T35" fmla="*/ 110 h 188"/>
              <a:gd name="T36" fmla="*/ 151 w 196"/>
              <a:gd name="T37" fmla="*/ 93 h 188"/>
              <a:gd name="T38" fmla="*/ 192 w 196"/>
              <a:gd name="T39" fmla="*/ 135 h 188"/>
              <a:gd name="T40" fmla="*/ 188 w 196"/>
              <a:gd name="T41" fmla="*/ 152 h 188"/>
              <a:gd name="T42" fmla="*/ 196 w 196"/>
              <a:gd name="T43" fmla="*/ 121 h 188"/>
              <a:gd name="T44" fmla="*/ 165 w 196"/>
              <a:gd name="T45" fmla="*/ 65 h 188"/>
              <a:gd name="T46" fmla="*/ 98 w 196"/>
              <a:gd name="T47" fmla="*/ 0 h 188"/>
              <a:gd name="T48" fmla="*/ 32 w 196"/>
              <a:gd name="T49" fmla="*/ 63 h 188"/>
              <a:gd name="T50" fmla="*/ 0 w 196"/>
              <a:gd name="T51" fmla="*/ 120 h 188"/>
              <a:gd name="T52" fmla="*/ 67 w 196"/>
              <a:gd name="T53" fmla="*/ 186 h 188"/>
              <a:gd name="T54" fmla="*/ 97 w 196"/>
              <a:gd name="T55" fmla="*/ 179 h 188"/>
              <a:gd name="T56" fmla="*/ 129 w 196"/>
              <a:gd name="T57" fmla="*/ 188 h 188"/>
              <a:gd name="T58" fmla="*/ 183 w 196"/>
              <a:gd name="T59" fmla="*/ 160 h 188"/>
              <a:gd name="T60" fmla="*/ 151 w 196"/>
              <a:gd name="T61" fmla="*/ 176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0" name="Freeform 317"/>
          <p:cNvSpPr>
            <a:spLocks noEditPoints="1"/>
          </p:cNvSpPr>
          <p:nvPr/>
        </p:nvSpPr>
        <p:spPr bwMode="auto">
          <a:xfrm>
            <a:off x="8834967" y="1382184"/>
            <a:ext cx="258233" cy="495300"/>
          </a:xfrm>
          <a:custGeom>
            <a:avLst/>
            <a:gdLst>
              <a:gd name="T0" fmla="*/ 43 w 86"/>
              <a:gd name="T1" fmla="*/ 0 h 164"/>
              <a:gd name="T2" fmla="*/ 29 w 86"/>
              <a:gd name="T3" fmla="*/ 11 h 164"/>
              <a:gd name="T4" fmla="*/ 12 w 86"/>
              <a:gd name="T5" fmla="*/ 13 h 164"/>
              <a:gd name="T6" fmla="*/ 10 w 86"/>
              <a:gd name="T7" fmla="*/ 30 h 164"/>
              <a:gd name="T8" fmla="*/ 0 w 86"/>
              <a:gd name="T9" fmla="*/ 44 h 164"/>
              <a:gd name="T10" fmla="*/ 10 w 86"/>
              <a:gd name="T11" fmla="*/ 57 h 164"/>
              <a:gd name="T12" fmla="*/ 12 w 86"/>
              <a:gd name="T13" fmla="*/ 74 h 164"/>
              <a:gd name="T14" fmla="*/ 29 w 86"/>
              <a:gd name="T15" fmla="*/ 77 h 164"/>
              <a:gd name="T16" fmla="*/ 43 w 86"/>
              <a:gd name="T17" fmla="*/ 87 h 164"/>
              <a:gd name="T18" fmla="*/ 57 w 86"/>
              <a:gd name="T19" fmla="*/ 77 h 164"/>
              <a:gd name="T20" fmla="*/ 74 w 86"/>
              <a:gd name="T21" fmla="*/ 74 h 164"/>
              <a:gd name="T22" fmla="*/ 76 w 86"/>
              <a:gd name="T23" fmla="*/ 57 h 164"/>
              <a:gd name="T24" fmla="*/ 86 w 86"/>
              <a:gd name="T25" fmla="*/ 44 h 164"/>
              <a:gd name="T26" fmla="*/ 76 w 86"/>
              <a:gd name="T27" fmla="*/ 30 h 164"/>
              <a:gd name="T28" fmla="*/ 74 w 86"/>
              <a:gd name="T29" fmla="*/ 13 h 164"/>
              <a:gd name="T30" fmla="*/ 57 w 86"/>
              <a:gd name="T31" fmla="*/ 11 h 164"/>
              <a:gd name="T32" fmla="*/ 43 w 86"/>
              <a:gd name="T33" fmla="*/ 0 h 164"/>
              <a:gd name="T34" fmla="*/ 43 w 86"/>
              <a:gd name="T35" fmla="*/ 24 h 164"/>
              <a:gd name="T36" fmla="*/ 62 w 86"/>
              <a:gd name="T37" fmla="*/ 44 h 164"/>
              <a:gd name="T38" fmla="*/ 43 w 86"/>
              <a:gd name="T39" fmla="*/ 63 h 164"/>
              <a:gd name="T40" fmla="*/ 24 w 86"/>
              <a:gd name="T41" fmla="*/ 44 h 164"/>
              <a:gd name="T42" fmla="*/ 43 w 86"/>
              <a:gd name="T43" fmla="*/ 24 h 164"/>
              <a:gd name="T44" fmla="*/ 29 w 86"/>
              <a:gd name="T45" fmla="*/ 91 h 164"/>
              <a:gd name="T46" fmla="*/ 19 w 86"/>
              <a:gd name="T47" fmla="*/ 92 h 164"/>
              <a:gd name="T48" fmla="*/ 19 w 86"/>
              <a:gd name="T49" fmla="*/ 164 h 164"/>
              <a:gd name="T50" fmla="*/ 67 w 86"/>
              <a:gd name="T51" fmla="*/ 164 h 164"/>
              <a:gd name="T52" fmla="*/ 67 w 86"/>
              <a:gd name="T53" fmla="*/ 92 h 164"/>
              <a:gd name="T54" fmla="*/ 57 w 86"/>
              <a:gd name="T55" fmla="*/ 91 h 164"/>
              <a:gd name="T56" fmla="*/ 43 w 86"/>
              <a:gd name="T57" fmla="*/ 101 h 164"/>
              <a:gd name="T58" fmla="*/ 29 w 86"/>
              <a:gd name="T59" fmla="*/ 91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1" name="Freeform 318"/>
          <p:cNvSpPr/>
          <p:nvPr/>
        </p:nvSpPr>
        <p:spPr bwMode="auto">
          <a:xfrm>
            <a:off x="9728200" y="1320800"/>
            <a:ext cx="179917" cy="472017"/>
          </a:xfrm>
          <a:custGeom>
            <a:avLst/>
            <a:gdLst>
              <a:gd name="T0" fmla="*/ 0 w 60"/>
              <a:gd name="T1" fmla="*/ 152 h 157"/>
              <a:gd name="T2" fmla="*/ 1 w 60"/>
              <a:gd name="T3" fmla="*/ 151 h 157"/>
              <a:gd name="T4" fmla="*/ 1 w 60"/>
              <a:gd name="T5" fmla="*/ 151 h 157"/>
              <a:gd name="T6" fmla="*/ 4 w 60"/>
              <a:gd name="T7" fmla="*/ 147 h 157"/>
              <a:gd name="T8" fmla="*/ 4 w 60"/>
              <a:gd name="T9" fmla="*/ 147 h 157"/>
              <a:gd name="T10" fmla="*/ 12 w 60"/>
              <a:gd name="T11" fmla="*/ 125 h 157"/>
              <a:gd name="T12" fmla="*/ 12 w 60"/>
              <a:gd name="T13" fmla="*/ 125 h 157"/>
              <a:gd name="T14" fmla="*/ 25 w 60"/>
              <a:gd name="T15" fmla="*/ 4 h 157"/>
              <a:gd name="T16" fmla="*/ 25 w 60"/>
              <a:gd name="T17" fmla="*/ 4 h 157"/>
              <a:gd name="T18" fmla="*/ 25 w 60"/>
              <a:gd name="T19" fmla="*/ 0 h 157"/>
              <a:gd name="T20" fmla="*/ 28 w 60"/>
              <a:gd name="T21" fmla="*/ 0 h 157"/>
              <a:gd name="T22" fmla="*/ 35 w 60"/>
              <a:gd name="T23" fmla="*/ 0 h 157"/>
              <a:gd name="T24" fmla="*/ 35 w 60"/>
              <a:gd name="T25" fmla="*/ 4 h 157"/>
              <a:gd name="T26" fmla="*/ 59 w 60"/>
              <a:gd name="T27" fmla="*/ 151 h 157"/>
              <a:gd name="T28" fmla="*/ 59 w 60"/>
              <a:gd name="T29" fmla="*/ 151 h 157"/>
              <a:gd name="T30" fmla="*/ 60 w 60"/>
              <a:gd name="T31" fmla="*/ 152 h 157"/>
              <a:gd name="T32" fmla="*/ 60 w 60"/>
              <a:gd name="T33" fmla="*/ 152 h 157"/>
              <a:gd name="T34" fmla="*/ 60 w 60"/>
              <a:gd name="T35" fmla="*/ 152 h 157"/>
              <a:gd name="T36" fmla="*/ 55 w 60"/>
              <a:gd name="T37" fmla="*/ 157 h 157"/>
              <a:gd name="T38" fmla="*/ 30 w 60"/>
              <a:gd name="T39" fmla="*/ 47 h 157"/>
              <a:gd name="T40" fmla="*/ 30 w 60"/>
              <a:gd name="T41" fmla="*/ 47 h 157"/>
              <a:gd name="T42" fmla="*/ 5 w 60"/>
              <a:gd name="T43" fmla="*/ 157 h 157"/>
              <a:gd name="T44" fmla="*/ 5 w 60"/>
              <a:gd name="T45" fmla="*/ 157 h 157"/>
              <a:gd name="T46" fmla="*/ 0 w 60"/>
              <a:gd name="T47" fmla="*/ 152 h 1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2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97 w 130"/>
              <a:gd name="T1" fmla="*/ 45 h 45"/>
              <a:gd name="T2" fmla="*/ 97 w 130"/>
              <a:gd name="T3" fmla="*/ 43 h 45"/>
              <a:gd name="T4" fmla="*/ 65 w 130"/>
              <a:gd name="T5" fmla="*/ 28 h 45"/>
              <a:gd name="T6" fmla="*/ 65 w 130"/>
              <a:gd name="T7" fmla="*/ 28 h 45"/>
              <a:gd name="T8" fmla="*/ 34 w 130"/>
              <a:gd name="T9" fmla="*/ 43 h 45"/>
              <a:gd name="T10" fmla="*/ 34 w 130"/>
              <a:gd name="T11" fmla="*/ 43 h 45"/>
              <a:gd name="T12" fmla="*/ 33 w 130"/>
              <a:gd name="T13" fmla="*/ 45 h 45"/>
              <a:gd name="T14" fmla="*/ 0 w 130"/>
              <a:gd name="T15" fmla="*/ 45 h 45"/>
              <a:gd name="T16" fmla="*/ 3 w 130"/>
              <a:gd name="T17" fmla="*/ 40 h 45"/>
              <a:gd name="T18" fmla="*/ 65 w 130"/>
              <a:gd name="T19" fmla="*/ 0 h 45"/>
              <a:gd name="T20" fmla="*/ 65 w 130"/>
              <a:gd name="T21" fmla="*/ 0 h 45"/>
              <a:gd name="T22" fmla="*/ 127 w 130"/>
              <a:gd name="T23" fmla="*/ 40 h 45"/>
              <a:gd name="T24" fmla="*/ 127 w 130"/>
              <a:gd name="T25" fmla="*/ 40 h 45"/>
              <a:gd name="T26" fmla="*/ 130 w 130"/>
              <a:gd name="T27" fmla="*/ 45 h 45"/>
              <a:gd name="T28" fmla="*/ 97 w 130"/>
              <a:gd name="T29" fmla="*/ 45 h 45"/>
              <a:gd name="T30" fmla="*/ 31 w 130"/>
              <a:gd name="T31" fmla="*/ 41 h 45"/>
              <a:gd name="T32" fmla="*/ 31 w 130"/>
              <a:gd name="T33" fmla="*/ 38 h 45"/>
              <a:gd name="T34" fmla="*/ 31 w 130"/>
              <a:gd name="T35" fmla="*/ 41 h 45"/>
              <a:gd name="T36" fmla="*/ 119 w 130"/>
              <a:gd name="T37" fmla="*/ 38 h 45"/>
              <a:gd name="T38" fmla="*/ 65 w 130"/>
              <a:gd name="T39" fmla="*/ 6 h 45"/>
              <a:gd name="T40" fmla="*/ 65 w 130"/>
              <a:gd name="T41" fmla="*/ 6 h 45"/>
              <a:gd name="T42" fmla="*/ 11 w 130"/>
              <a:gd name="T43" fmla="*/ 38 h 45"/>
              <a:gd name="T44" fmla="*/ 11 w 130"/>
              <a:gd name="T45" fmla="*/ 38 h 45"/>
              <a:gd name="T46" fmla="*/ 29 w 130"/>
              <a:gd name="T47" fmla="*/ 38 h 45"/>
              <a:gd name="T48" fmla="*/ 65 w 130"/>
              <a:gd name="T49" fmla="*/ 22 h 45"/>
              <a:gd name="T50" fmla="*/ 65 w 130"/>
              <a:gd name="T51" fmla="*/ 22 h 45"/>
              <a:gd name="T52" fmla="*/ 101 w 130"/>
              <a:gd name="T53" fmla="*/ 38 h 45"/>
              <a:gd name="T54" fmla="*/ 101 w 130"/>
              <a:gd name="T55" fmla="*/ 38 h 45"/>
              <a:gd name="T56" fmla="*/ 119 w 130"/>
              <a:gd name="T57" fmla="*/ 38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3" name="Freeform 320"/>
          <p:cNvSpPr/>
          <p:nvPr/>
        </p:nvSpPr>
        <p:spPr bwMode="auto">
          <a:xfrm>
            <a:off x="9783233" y="1674284"/>
            <a:ext cx="71967" cy="19049"/>
          </a:xfrm>
          <a:custGeom>
            <a:avLst/>
            <a:gdLst>
              <a:gd name="T0" fmla="*/ 0 w 34"/>
              <a:gd name="T1" fmla="*/ 9 h 9"/>
              <a:gd name="T2" fmla="*/ 0 w 34"/>
              <a:gd name="T3" fmla="*/ 0 h 9"/>
              <a:gd name="T4" fmla="*/ 34 w 34"/>
              <a:gd name="T5" fmla="*/ 0 h 9"/>
              <a:gd name="T6" fmla="*/ 34 w 34"/>
              <a:gd name="T7" fmla="*/ 9 h 9"/>
              <a:gd name="T8" fmla="*/ 0 w 34"/>
              <a:gd name="T9" fmla="*/ 9 h 9"/>
              <a:gd name="T10" fmla="*/ 0 w 34"/>
              <a:gd name="T11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4" name="Freeform 321"/>
          <p:cNvSpPr>
            <a:spLocks noEditPoints="1"/>
          </p:cNvSpPr>
          <p:nvPr/>
        </p:nvSpPr>
        <p:spPr bwMode="auto">
          <a:xfrm>
            <a:off x="9787467" y="1706033"/>
            <a:ext cx="63500" cy="40217"/>
          </a:xfrm>
          <a:custGeom>
            <a:avLst/>
            <a:gdLst>
              <a:gd name="T0" fmla="*/ 3 w 21"/>
              <a:gd name="T1" fmla="*/ 1 h 14"/>
              <a:gd name="T2" fmla="*/ 3 w 21"/>
              <a:gd name="T3" fmla="*/ 0 h 14"/>
              <a:gd name="T4" fmla="*/ 16 w 21"/>
              <a:gd name="T5" fmla="*/ 0 h 14"/>
              <a:gd name="T6" fmla="*/ 21 w 21"/>
              <a:gd name="T7" fmla="*/ 13 h 14"/>
              <a:gd name="T8" fmla="*/ 20 w 21"/>
              <a:gd name="T9" fmla="*/ 13 h 14"/>
              <a:gd name="T10" fmla="*/ 9 w 21"/>
              <a:gd name="T11" fmla="*/ 12 h 14"/>
              <a:gd name="T12" fmla="*/ 9 w 21"/>
              <a:gd name="T13" fmla="*/ 12 h 14"/>
              <a:gd name="T14" fmla="*/ 1 w 21"/>
              <a:gd name="T15" fmla="*/ 13 h 14"/>
              <a:gd name="T16" fmla="*/ 1 w 21"/>
              <a:gd name="T17" fmla="*/ 13 h 14"/>
              <a:gd name="T18" fmla="*/ 0 w 21"/>
              <a:gd name="T19" fmla="*/ 14 h 14"/>
              <a:gd name="T20" fmla="*/ 3 w 21"/>
              <a:gd name="T21" fmla="*/ 1 h 14"/>
              <a:gd name="T22" fmla="*/ 2 w 21"/>
              <a:gd name="T23" fmla="*/ 11 h 14"/>
              <a:gd name="T24" fmla="*/ 9 w 21"/>
              <a:gd name="T25" fmla="*/ 11 h 14"/>
              <a:gd name="T26" fmla="*/ 9 w 21"/>
              <a:gd name="T27" fmla="*/ 11 h 14"/>
              <a:gd name="T28" fmla="*/ 19 w 21"/>
              <a:gd name="T29" fmla="*/ 11 h 14"/>
              <a:gd name="T30" fmla="*/ 19 w 21"/>
              <a:gd name="T31" fmla="*/ 11 h 14"/>
              <a:gd name="T32" fmla="*/ 15 w 21"/>
              <a:gd name="T33" fmla="*/ 2 h 14"/>
              <a:gd name="T34" fmla="*/ 4 w 21"/>
              <a:gd name="T35" fmla="*/ 2 h 14"/>
              <a:gd name="T36" fmla="*/ 2 w 21"/>
              <a:gd name="T37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5" name="Rectangle 322"/>
          <p:cNvSpPr>
            <a:spLocks noChangeArrowheads="1"/>
          </p:cNvSpPr>
          <p:nvPr/>
        </p:nvSpPr>
        <p:spPr bwMode="auto">
          <a:xfrm>
            <a:off x="10820400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6" name="Freeform 323"/>
          <p:cNvSpPr/>
          <p:nvPr/>
        </p:nvSpPr>
        <p:spPr bwMode="auto">
          <a:xfrm>
            <a:off x="10428817" y="1382184"/>
            <a:ext cx="319616" cy="495300"/>
          </a:xfrm>
          <a:custGeom>
            <a:avLst/>
            <a:gdLst>
              <a:gd name="T0" fmla="*/ 65 w 106"/>
              <a:gd name="T1" fmla="*/ 121 h 164"/>
              <a:gd name="T2" fmla="*/ 65 w 106"/>
              <a:gd name="T3" fmla="*/ 120 h 164"/>
              <a:gd name="T4" fmla="*/ 65 w 106"/>
              <a:gd name="T5" fmla="*/ 97 h 164"/>
              <a:gd name="T6" fmla="*/ 93 w 106"/>
              <a:gd name="T7" fmla="*/ 85 h 164"/>
              <a:gd name="T8" fmla="*/ 105 w 106"/>
              <a:gd name="T9" fmla="*/ 52 h 164"/>
              <a:gd name="T10" fmla="*/ 105 w 106"/>
              <a:gd name="T11" fmla="*/ 4 h 164"/>
              <a:gd name="T12" fmla="*/ 105 w 106"/>
              <a:gd name="T13" fmla="*/ 0 h 164"/>
              <a:gd name="T14" fmla="*/ 1 w 106"/>
              <a:gd name="T15" fmla="*/ 0 h 164"/>
              <a:gd name="T16" fmla="*/ 1 w 106"/>
              <a:gd name="T17" fmla="*/ 52 h 164"/>
              <a:gd name="T18" fmla="*/ 12 w 106"/>
              <a:gd name="T19" fmla="*/ 85 h 164"/>
              <a:gd name="T20" fmla="*/ 41 w 106"/>
              <a:gd name="T21" fmla="*/ 97 h 164"/>
              <a:gd name="T22" fmla="*/ 41 w 106"/>
              <a:gd name="T23" fmla="*/ 121 h 164"/>
              <a:gd name="T24" fmla="*/ 41 w 106"/>
              <a:gd name="T25" fmla="*/ 121 h 164"/>
              <a:gd name="T26" fmla="*/ 33 w 106"/>
              <a:gd name="T27" fmla="*/ 146 h 164"/>
              <a:gd name="T28" fmla="*/ 3 w 106"/>
              <a:gd name="T29" fmla="*/ 157 h 164"/>
              <a:gd name="T30" fmla="*/ 3 w 106"/>
              <a:gd name="T31" fmla="*/ 164 h 164"/>
              <a:gd name="T32" fmla="*/ 38 w 106"/>
              <a:gd name="T33" fmla="*/ 151 h 164"/>
              <a:gd name="T34" fmla="*/ 48 w 106"/>
              <a:gd name="T35" fmla="*/ 120 h 164"/>
              <a:gd name="T36" fmla="*/ 48 w 106"/>
              <a:gd name="T37" fmla="*/ 90 h 164"/>
              <a:gd name="T38" fmla="*/ 44 w 106"/>
              <a:gd name="T39" fmla="*/ 90 h 164"/>
              <a:gd name="T40" fmla="*/ 17 w 106"/>
              <a:gd name="T41" fmla="*/ 80 h 164"/>
              <a:gd name="T42" fmla="*/ 7 w 106"/>
              <a:gd name="T43" fmla="*/ 53 h 164"/>
              <a:gd name="T44" fmla="*/ 7 w 106"/>
              <a:gd name="T45" fmla="*/ 7 h 164"/>
              <a:gd name="T46" fmla="*/ 98 w 106"/>
              <a:gd name="T47" fmla="*/ 7 h 164"/>
              <a:gd name="T48" fmla="*/ 98 w 106"/>
              <a:gd name="T49" fmla="*/ 52 h 164"/>
              <a:gd name="T50" fmla="*/ 88 w 106"/>
              <a:gd name="T51" fmla="*/ 80 h 164"/>
              <a:gd name="T52" fmla="*/ 61 w 106"/>
              <a:gd name="T53" fmla="*/ 90 h 164"/>
              <a:gd name="T54" fmla="*/ 58 w 106"/>
              <a:gd name="T55" fmla="*/ 90 h 164"/>
              <a:gd name="T56" fmla="*/ 58 w 106"/>
              <a:gd name="T57" fmla="*/ 120 h 164"/>
              <a:gd name="T58" fmla="*/ 68 w 106"/>
              <a:gd name="T59" fmla="*/ 151 h 164"/>
              <a:gd name="T60" fmla="*/ 103 w 106"/>
              <a:gd name="T61" fmla="*/ 164 h 164"/>
              <a:gd name="T62" fmla="*/ 103 w 106"/>
              <a:gd name="T63" fmla="*/ 157 h 164"/>
              <a:gd name="T64" fmla="*/ 73 w 106"/>
              <a:gd name="T65" fmla="*/ 146 h 164"/>
              <a:gd name="T66" fmla="*/ 65 w 106"/>
              <a:gd name="T67" fmla="*/ 121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7" name="Freeform 324"/>
          <p:cNvSpPr/>
          <p:nvPr/>
        </p:nvSpPr>
        <p:spPr bwMode="auto">
          <a:xfrm>
            <a:off x="10809817" y="1382184"/>
            <a:ext cx="82549" cy="495300"/>
          </a:xfrm>
          <a:custGeom>
            <a:avLst/>
            <a:gdLst>
              <a:gd name="T0" fmla="*/ 26 w 27"/>
              <a:gd name="T1" fmla="*/ 39 h 164"/>
              <a:gd name="T2" fmla="*/ 26 w 27"/>
              <a:gd name="T3" fmla="*/ 0 h 164"/>
              <a:gd name="T4" fmla="*/ 19 w 27"/>
              <a:gd name="T5" fmla="*/ 0 h 164"/>
              <a:gd name="T6" fmla="*/ 19 w 27"/>
              <a:gd name="T7" fmla="*/ 40 h 164"/>
              <a:gd name="T8" fmla="*/ 19 w 27"/>
              <a:gd name="T9" fmla="*/ 40 h 164"/>
              <a:gd name="T10" fmla="*/ 15 w 27"/>
              <a:gd name="T11" fmla="*/ 55 h 164"/>
              <a:gd name="T12" fmla="*/ 3 w 27"/>
              <a:gd name="T13" fmla="*/ 59 h 164"/>
              <a:gd name="T14" fmla="*/ 0 w 27"/>
              <a:gd name="T15" fmla="*/ 59 h 164"/>
              <a:gd name="T16" fmla="*/ 0 w 27"/>
              <a:gd name="T17" fmla="*/ 164 h 164"/>
              <a:gd name="T18" fmla="*/ 7 w 27"/>
              <a:gd name="T19" fmla="*/ 164 h 164"/>
              <a:gd name="T20" fmla="*/ 7 w 27"/>
              <a:gd name="T21" fmla="*/ 66 h 164"/>
              <a:gd name="T22" fmla="*/ 20 w 27"/>
              <a:gd name="T23" fmla="*/ 59 h 164"/>
              <a:gd name="T24" fmla="*/ 26 w 27"/>
              <a:gd name="T25" fmla="*/ 39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8" name="Rectangle 325"/>
          <p:cNvSpPr>
            <a:spLocks noChangeArrowheads="1"/>
          </p:cNvSpPr>
          <p:nvPr/>
        </p:nvSpPr>
        <p:spPr bwMode="auto">
          <a:xfrm>
            <a:off x="10771717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79" name="Freeform 326"/>
          <p:cNvSpPr/>
          <p:nvPr/>
        </p:nvSpPr>
        <p:spPr bwMode="auto">
          <a:xfrm>
            <a:off x="1064684" y="2144184"/>
            <a:ext cx="499533" cy="512233"/>
          </a:xfrm>
          <a:custGeom>
            <a:avLst/>
            <a:gdLst>
              <a:gd name="T0" fmla="*/ 101 w 166"/>
              <a:gd name="T1" fmla="*/ 57 h 170"/>
              <a:gd name="T2" fmla="*/ 105 w 166"/>
              <a:gd name="T3" fmla="*/ 57 h 170"/>
              <a:gd name="T4" fmla="*/ 110 w 166"/>
              <a:gd name="T5" fmla="*/ 52 h 170"/>
              <a:gd name="T6" fmla="*/ 100 w 166"/>
              <a:gd name="T7" fmla="*/ 47 h 170"/>
              <a:gd name="T8" fmla="*/ 94 w 166"/>
              <a:gd name="T9" fmla="*/ 47 h 170"/>
              <a:gd name="T10" fmla="*/ 83 w 166"/>
              <a:gd name="T11" fmla="*/ 33 h 170"/>
              <a:gd name="T12" fmla="*/ 88 w 166"/>
              <a:gd name="T13" fmla="*/ 33 h 170"/>
              <a:gd name="T14" fmla="*/ 93 w 166"/>
              <a:gd name="T15" fmla="*/ 29 h 170"/>
              <a:gd name="T16" fmla="*/ 86 w 166"/>
              <a:gd name="T17" fmla="*/ 23 h 170"/>
              <a:gd name="T18" fmla="*/ 76 w 166"/>
              <a:gd name="T19" fmla="*/ 23 h 170"/>
              <a:gd name="T20" fmla="*/ 54 w 166"/>
              <a:gd name="T21" fmla="*/ 0 h 170"/>
              <a:gd name="T22" fmla="*/ 50 w 166"/>
              <a:gd name="T23" fmla="*/ 2 h 170"/>
              <a:gd name="T24" fmla="*/ 47 w 166"/>
              <a:gd name="T25" fmla="*/ 5 h 170"/>
              <a:gd name="T26" fmla="*/ 52 w 166"/>
              <a:gd name="T27" fmla="*/ 15 h 170"/>
              <a:gd name="T28" fmla="*/ 68 w 166"/>
              <a:gd name="T29" fmla="*/ 46 h 170"/>
              <a:gd name="T30" fmla="*/ 78 w 166"/>
              <a:gd name="T31" fmla="*/ 73 h 170"/>
              <a:gd name="T32" fmla="*/ 69 w 166"/>
              <a:gd name="T33" fmla="*/ 76 h 170"/>
              <a:gd name="T34" fmla="*/ 27 w 166"/>
              <a:gd name="T35" fmla="*/ 79 h 170"/>
              <a:gd name="T36" fmla="*/ 19 w 166"/>
              <a:gd name="T37" fmla="*/ 69 h 170"/>
              <a:gd name="T38" fmla="*/ 11 w 166"/>
              <a:gd name="T39" fmla="*/ 60 h 170"/>
              <a:gd name="T40" fmla="*/ 4 w 166"/>
              <a:gd name="T41" fmla="*/ 58 h 170"/>
              <a:gd name="T42" fmla="*/ 0 w 166"/>
              <a:gd name="T43" fmla="*/ 59 h 170"/>
              <a:gd name="T44" fmla="*/ 8 w 166"/>
              <a:gd name="T45" fmla="*/ 85 h 170"/>
              <a:gd name="T46" fmla="*/ 0 w 166"/>
              <a:gd name="T47" fmla="*/ 111 h 170"/>
              <a:gd name="T48" fmla="*/ 4 w 166"/>
              <a:gd name="T49" fmla="*/ 112 h 170"/>
              <a:gd name="T50" fmla="*/ 11 w 166"/>
              <a:gd name="T51" fmla="*/ 111 h 170"/>
              <a:gd name="T52" fmla="*/ 19 w 166"/>
              <a:gd name="T53" fmla="*/ 101 h 170"/>
              <a:gd name="T54" fmla="*/ 27 w 166"/>
              <a:gd name="T55" fmla="*/ 91 h 170"/>
              <a:gd name="T56" fmla="*/ 56 w 166"/>
              <a:gd name="T57" fmla="*/ 94 h 170"/>
              <a:gd name="T58" fmla="*/ 75 w 166"/>
              <a:gd name="T59" fmla="*/ 95 h 170"/>
              <a:gd name="T60" fmla="*/ 78 w 166"/>
              <a:gd name="T61" fmla="*/ 97 h 170"/>
              <a:gd name="T62" fmla="*/ 68 w 166"/>
              <a:gd name="T63" fmla="*/ 124 h 170"/>
              <a:gd name="T64" fmla="*/ 52 w 166"/>
              <a:gd name="T65" fmla="*/ 155 h 170"/>
              <a:gd name="T66" fmla="*/ 47 w 166"/>
              <a:gd name="T67" fmla="*/ 165 h 170"/>
              <a:gd name="T68" fmla="*/ 50 w 166"/>
              <a:gd name="T69" fmla="*/ 168 h 170"/>
              <a:gd name="T70" fmla="*/ 54 w 166"/>
              <a:gd name="T71" fmla="*/ 170 h 170"/>
              <a:gd name="T72" fmla="*/ 76 w 166"/>
              <a:gd name="T73" fmla="*/ 147 h 170"/>
              <a:gd name="T74" fmla="*/ 86 w 166"/>
              <a:gd name="T75" fmla="*/ 147 h 170"/>
              <a:gd name="T76" fmla="*/ 93 w 166"/>
              <a:gd name="T77" fmla="*/ 142 h 170"/>
              <a:gd name="T78" fmla="*/ 88 w 166"/>
              <a:gd name="T79" fmla="*/ 137 h 170"/>
              <a:gd name="T80" fmla="*/ 83 w 166"/>
              <a:gd name="T81" fmla="*/ 137 h 170"/>
              <a:gd name="T82" fmla="*/ 94 w 166"/>
              <a:gd name="T83" fmla="*/ 123 h 170"/>
              <a:gd name="T84" fmla="*/ 100 w 166"/>
              <a:gd name="T85" fmla="*/ 123 h 170"/>
              <a:gd name="T86" fmla="*/ 110 w 166"/>
              <a:gd name="T87" fmla="*/ 118 h 170"/>
              <a:gd name="T88" fmla="*/ 105 w 166"/>
              <a:gd name="T89" fmla="*/ 113 h 170"/>
              <a:gd name="T90" fmla="*/ 101 w 166"/>
              <a:gd name="T91" fmla="*/ 113 h 170"/>
              <a:gd name="T92" fmla="*/ 117 w 166"/>
              <a:gd name="T93" fmla="*/ 94 h 170"/>
              <a:gd name="T94" fmla="*/ 139 w 166"/>
              <a:gd name="T95" fmla="*/ 94 h 170"/>
              <a:gd name="T96" fmla="*/ 166 w 166"/>
              <a:gd name="T97" fmla="*/ 85 h 170"/>
              <a:gd name="T98" fmla="*/ 155 w 166"/>
              <a:gd name="T99" fmla="*/ 79 h 170"/>
              <a:gd name="T100" fmla="*/ 139 w 166"/>
              <a:gd name="T101" fmla="*/ 76 h 170"/>
              <a:gd name="T102" fmla="*/ 117 w 166"/>
              <a:gd name="T103" fmla="*/ 76 h 170"/>
              <a:gd name="T104" fmla="*/ 101 w 166"/>
              <a:gd name="T105" fmla="*/ 57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0" name="Freeform 327"/>
          <p:cNvSpPr>
            <a:spLocks noEditPoints="1"/>
          </p:cNvSpPr>
          <p:nvPr/>
        </p:nvSpPr>
        <p:spPr bwMode="auto">
          <a:xfrm>
            <a:off x="1953684" y="2201333"/>
            <a:ext cx="374649" cy="406400"/>
          </a:xfrm>
          <a:custGeom>
            <a:avLst/>
            <a:gdLst>
              <a:gd name="T0" fmla="*/ 0 w 177"/>
              <a:gd name="T1" fmla="*/ 192 h 192"/>
              <a:gd name="T2" fmla="*/ 0 w 177"/>
              <a:gd name="T3" fmla="*/ 0 h 192"/>
              <a:gd name="T4" fmla="*/ 177 w 177"/>
              <a:gd name="T5" fmla="*/ 0 h 192"/>
              <a:gd name="T6" fmla="*/ 177 w 177"/>
              <a:gd name="T7" fmla="*/ 187 h 192"/>
              <a:gd name="T8" fmla="*/ 177 w 177"/>
              <a:gd name="T9" fmla="*/ 192 h 192"/>
              <a:gd name="T10" fmla="*/ 0 w 177"/>
              <a:gd name="T11" fmla="*/ 192 h 192"/>
              <a:gd name="T12" fmla="*/ 0 w 177"/>
              <a:gd name="T13" fmla="*/ 192 h 192"/>
              <a:gd name="T14" fmla="*/ 172 w 177"/>
              <a:gd name="T15" fmla="*/ 187 h 192"/>
              <a:gd name="T16" fmla="*/ 172 w 177"/>
              <a:gd name="T17" fmla="*/ 182 h 192"/>
              <a:gd name="T18" fmla="*/ 172 w 177"/>
              <a:gd name="T19" fmla="*/ 187 h 192"/>
              <a:gd name="T20" fmla="*/ 172 w 177"/>
              <a:gd name="T21" fmla="*/ 187 h 192"/>
              <a:gd name="T22" fmla="*/ 10 w 177"/>
              <a:gd name="T23" fmla="*/ 182 h 192"/>
              <a:gd name="T24" fmla="*/ 167 w 177"/>
              <a:gd name="T25" fmla="*/ 182 h 192"/>
              <a:gd name="T26" fmla="*/ 167 w 177"/>
              <a:gd name="T27" fmla="*/ 10 h 192"/>
              <a:gd name="T28" fmla="*/ 10 w 177"/>
              <a:gd name="T29" fmla="*/ 10 h 192"/>
              <a:gd name="T30" fmla="*/ 10 w 177"/>
              <a:gd name="T31" fmla="*/ 182 h 192"/>
              <a:gd name="T32" fmla="*/ 10 w 177"/>
              <a:gd name="T33" fmla="*/ 18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1" name="Freeform 328"/>
          <p:cNvSpPr/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11 w 11"/>
              <a:gd name="T1" fmla="*/ 11 h 23"/>
              <a:gd name="T2" fmla="*/ 8 w 11"/>
              <a:gd name="T3" fmla="*/ 13 h 23"/>
              <a:gd name="T4" fmla="*/ 5 w 11"/>
              <a:gd name="T5" fmla="*/ 11 h 23"/>
              <a:gd name="T6" fmla="*/ 5 w 11"/>
              <a:gd name="T7" fmla="*/ 10 h 23"/>
              <a:gd name="T8" fmla="*/ 5 w 11"/>
              <a:gd name="T9" fmla="*/ 8 h 23"/>
              <a:gd name="T10" fmla="*/ 5 w 11"/>
              <a:gd name="T11" fmla="*/ 7 h 23"/>
              <a:gd name="T12" fmla="*/ 8 w 11"/>
              <a:gd name="T13" fmla="*/ 4 h 23"/>
              <a:gd name="T14" fmla="*/ 11 w 11"/>
              <a:gd name="T15" fmla="*/ 6 h 23"/>
              <a:gd name="T16" fmla="*/ 11 w 11"/>
              <a:gd name="T17" fmla="*/ 1 h 23"/>
              <a:gd name="T18" fmla="*/ 10 w 11"/>
              <a:gd name="T19" fmla="*/ 0 h 23"/>
              <a:gd name="T20" fmla="*/ 4 w 11"/>
              <a:gd name="T21" fmla="*/ 3 h 23"/>
              <a:gd name="T22" fmla="*/ 4 w 11"/>
              <a:gd name="T23" fmla="*/ 3 h 23"/>
              <a:gd name="T24" fmla="*/ 4 w 11"/>
              <a:gd name="T25" fmla="*/ 1 h 23"/>
              <a:gd name="T26" fmla="*/ 0 w 11"/>
              <a:gd name="T27" fmla="*/ 1 h 23"/>
              <a:gd name="T28" fmla="*/ 0 w 11"/>
              <a:gd name="T29" fmla="*/ 6 h 23"/>
              <a:gd name="T30" fmla="*/ 0 w 11"/>
              <a:gd name="T31" fmla="*/ 23 h 23"/>
              <a:gd name="T32" fmla="*/ 5 w 11"/>
              <a:gd name="T33" fmla="*/ 23 h 23"/>
              <a:gd name="T34" fmla="*/ 5 w 11"/>
              <a:gd name="T35" fmla="*/ 15 h 23"/>
              <a:gd name="T36" fmla="*/ 5 w 11"/>
              <a:gd name="T37" fmla="*/ 15 h 23"/>
              <a:gd name="T38" fmla="*/ 9 w 11"/>
              <a:gd name="T39" fmla="*/ 17 h 23"/>
              <a:gd name="T40" fmla="*/ 11 w 11"/>
              <a:gd name="T41" fmla="*/ 17 h 23"/>
              <a:gd name="T42" fmla="*/ 11 w 11"/>
              <a:gd name="T43" fmla="*/ 1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2" name="Freeform 329"/>
          <p:cNvSpPr/>
          <p:nvPr/>
        </p:nvSpPr>
        <p:spPr bwMode="auto">
          <a:xfrm>
            <a:off x="2053167" y="2321984"/>
            <a:ext cx="78317" cy="114300"/>
          </a:xfrm>
          <a:custGeom>
            <a:avLst/>
            <a:gdLst>
              <a:gd name="T0" fmla="*/ 2 w 26"/>
              <a:gd name="T1" fmla="*/ 29 h 38"/>
              <a:gd name="T2" fmla="*/ 10 w 26"/>
              <a:gd name="T3" fmla="*/ 31 h 38"/>
              <a:gd name="T4" fmla="*/ 17 w 26"/>
              <a:gd name="T5" fmla="*/ 26 h 38"/>
              <a:gd name="T6" fmla="*/ 10 w 26"/>
              <a:gd name="T7" fmla="*/ 21 h 38"/>
              <a:gd name="T8" fmla="*/ 6 w 26"/>
              <a:gd name="T9" fmla="*/ 21 h 38"/>
              <a:gd name="T10" fmla="*/ 6 w 26"/>
              <a:gd name="T11" fmla="*/ 15 h 38"/>
              <a:gd name="T12" fmla="*/ 9 w 26"/>
              <a:gd name="T13" fmla="*/ 15 h 38"/>
              <a:gd name="T14" fmla="*/ 16 w 26"/>
              <a:gd name="T15" fmla="*/ 10 h 38"/>
              <a:gd name="T16" fmla="*/ 11 w 26"/>
              <a:gd name="T17" fmla="*/ 6 h 38"/>
              <a:gd name="T18" fmla="*/ 3 w 26"/>
              <a:gd name="T19" fmla="*/ 9 h 38"/>
              <a:gd name="T20" fmla="*/ 1 w 26"/>
              <a:gd name="T21" fmla="*/ 2 h 38"/>
              <a:gd name="T22" fmla="*/ 13 w 26"/>
              <a:gd name="T23" fmla="*/ 0 h 38"/>
              <a:gd name="T24" fmla="*/ 25 w 26"/>
              <a:gd name="T25" fmla="*/ 9 h 38"/>
              <a:gd name="T26" fmla="*/ 18 w 26"/>
              <a:gd name="T27" fmla="*/ 17 h 38"/>
              <a:gd name="T28" fmla="*/ 18 w 26"/>
              <a:gd name="T29" fmla="*/ 18 h 38"/>
              <a:gd name="T30" fmla="*/ 26 w 26"/>
              <a:gd name="T31" fmla="*/ 27 h 38"/>
              <a:gd name="T32" fmla="*/ 11 w 26"/>
              <a:gd name="T33" fmla="*/ 38 h 38"/>
              <a:gd name="T34" fmla="*/ 0 w 26"/>
              <a:gd name="T35" fmla="*/ 35 h 38"/>
              <a:gd name="T36" fmla="*/ 2 w 26"/>
              <a:gd name="T37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3" name="Freeform 330"/>
          <p:cNvSpPr>
            <a:spLocks noEditPoints="1"/>
          </p:cNvSpPr>
          <p:nvPr/>
        </p:nvSpPr>
        <p:spPr bwMode="auto">
          <a:xfrm>
            <a:off x="2146300" y="2321984"/>
            <a:ext cx="84667" cy="114300"/>
          </a:xfrm>
          <a:custGeom>
            <a:avLst/>
            <a:gdLst>
              <a:gd name="T0" fmla="*/ 14 w 28"/>
              <a:gd name="T1" fmla="*/ 38 h 38"/>
              <a:gd name="T2" fmla="*/ 0 w 28"/>
              <a:gd name="T3" fmla="*/ 19 h 38"/>
              <a:gd name="T4" fmla="*/ 14 w 28"/>
              <a:gd name="T5" fmla="*/ 0 h 38"/>
              <a:gd name="T6" fmla="*/ 28 w 28"/>
              <a:gd name="T7" fmla="*/ 19 h 38"/>
              <a:gd name="T8" fmla="*/ 14 w 28"/>
              <a:gd name="T9" fmla="*/ 38 h 38"/>
              <a:gd name="T10" fmla="*/ 14 w 28"/>
              <a:gd name="T11" fmla="*/ 31 h 38"/>
              <a:gd name="T12" fmla="*/ 19 w 28"/>
              <a:gd name="T13" fmla="*/ 19 h 38"/>
              <a:gd name="T14" fmla="*/ 14 w 28"/>
              <a:gd name="T15" fmla="*/ 6 h 38"/>
              <a:gd name="T16" fmla="*/ 9 w 28"/>
              <a:gd name="T17" fmla="*/ 19 h 38"/>
              <a:gd name="T18" fmla="*/ 14 w 28"/>
              <a:gd name="T19" fmla="*/ 3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4" name="Freeform 331"/>
          <p:cNvSpPr/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1 w 12"/>
              <a:gd name="T1" fmla="*/ 12 h 17"/>
              <a:gd name="T2" fmla="*/ 5 w 12"/>
              <a:gd name="T3" fmla="*/ 13 h 17"/>
              <a:gd name="T4" fmla="*/ 7 w 12"/>
              <a:gd name="T5" fmla="*/ 12 h 17"/>
              <a:gd name="T6" fmla="*/ 5 w 12"/>
              <a:gd name="T7" fmla="*/ 10 h 17"/>
              <a:gd name="T8" fmla="*/ 0 w 12"/>
              <a:gd name="T9" fmla="*/ 6 h 17"/>
              <a:gd name="T10" fmla="*/ 7 w 12"/>
              <a:gd name="T11" fmla="*/ 0 h 17"/>
              <a:gd name="T12" fmla="*/ 11 w 12"/>
              <a:gd name="T13" fmla="*/ 1 h 17"/>
              <a:gd name="T14" fmla="*/ 10 w 12"/>
              <a:gd name="T15" fmla="*/ 5 h 17"/>
              <a:gd name="T16" fmla="*/ 7 w 12"/>
              <a:gd name="T17" fmla="*/ 4 h 17"/>
              <a:gd name="T18" fmla="*/ 5 w 12"/>
              <a:gd name="T19" fmla="*/ 5 h 17"/>
              <a:gd name="T20" fmla="*/ 7 w 12"/>
              <a:gd name="T21" fmla="*/ 7 h 17"/>
              <a:gd name="T22" fmla="*/ 12 w 12"/>
              <a:gd name="T23" fmla="*/ 12 h 17"/>
              <a:gd name="T24" fmla="*/ 5 w 12"/>
              <a:gd name="T25" fmla="*/ 17 h 17"/>
              <a:gd name="T26" fmla="*/ 0 w 12"/>
              <a:gd name="T27" fmla="*/ 16 h 17"/>
              <a:gd name="T28" fmla="*/ 1 w 12"/>
              <a:gd name="T29" fmla="*/ 12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5" name="Freeform 332"/>
          <p:cNvSpPr>
            <a:spLocks noEditPoints="1"/>
          </p:cNvSpPr>
          <p:nvPr/>
        </p:nvSpPr>
        <p:spPr bwMode="auto">
          <a:xfrm>
            <a:off x="2093384" y="2482851"/>
            <a:ext cx="44449" cy="50800"/>
          </a:xfrm>
          <a:custGeom>
            <a:avLst/>
            <a:gdLst>
              <a:gd name="T0" fmla="*/ 5 w 15"/>
              <a:gd name="T1" fmla="*/ 10 h 17"/>
              <a:gd name="T2" fmla="*/ 9 w 15"/>
              <a:gd name="T3" fmla="*/ 13 h 17"/>
              <a:gd name="T4" fmla="*/ 14 w 15"/>
              <a:gd name="T5" fmla="*/ 13 h 17"/>
              <a:gd name="T6" fmla="*/ 14 w 15"/>
              <a:gd name="T7" fmla="*/ 16 h 17"/>
              <a:gd name="T8" fmla="*/ 8 w 15"/>
              <a:gd name="T9" fmla="*/ 17 h 17"/>
              <a:gd name="T10" fmla="*/ 0 w 15"/>
              <a:gd name="T11" fmla="*/ 9 h 17"/>
              <a:gd name="T12" fmla="*/ 8 w 15"/>
              <a:gd name="T13" fmla="*/ 0 h 17"/>
              <a:gd name="T14" fmla="*/ 15 w 15"/>
              <a:gd name="T15" fmla="*/ 8 h 17"/>
              <a:gd name="T16" fmla="*/ 15 w 15"/>
              <a:gd name="T17" fmla="*/ 10 h 17"/>
              <a:gd name="T18" fmla="*/ 5 w 15"/>
              <a:gd name="T19" fmla="*/ 10 h 17"/>
              <a:gd name="T20" fmla="*/ 10 w 15"/>
              <a:gd name="T21" fmla="*/ 7 h 17"/>
              <a:gd name="T22" fmla="*/ 8 w 15"/>
              <a:gd name="T23" fmla="*/ 4 h 17"/>
              <a:gd name="T24" fmla="*/ 5 w 15"/>
              <a:gd name="T25" fmla="*/ 7 h 17"/>
              <a:gd name="T26" fmla="*/ 10 w 15"/>
              <a:gd name="T27" fmla="*/ 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6" name="Freeform 333"/>
          <p:cNvSpPr/>
          <p:nvPr/>
        </p:nvSpPr>
        <p:spPr bwMode="auto">
          <a:xfrm>
            <a:off x="2008717" y="2150533"/>
            <a:ext cx="55033" cy="122767"/>
          </a:xfrm>
          <a:custGeom>
            <a:avLst/>
            <a:gdLst>
              <a:gd name="T0" fmla="*/ 2 w 18"/>
              <a:gd name="T1" fmla="*/ 34 h 41"/>
              <a:gd name="T2" fmla="*/ 0 w 18"/>
              <a:gd name="T3" fmla="*/ 21 h 41"/>
              <a:gd name="T4" fmla="*/ 0 w 18"/>
              <a:gd name="T5" fmla="*/ 21 h 41"/>
              <a:gd name="T6" fmla="*/ 2 w 18"/>
              <a:gd name="T7" fmla="*/ 7 h 41"/>
              <a:gd name="T8" fmla="*/ 2 w 18"/>
              <a:gd name="T9" fmla="*/ 7 h 41"/>
              <a:gd name="T10" fmla="*/ 9 w 18"/>
              <a:gd name="T11" fmla="*/ 0 h 41"/>
              <a:gd name="T12" fmla="*/ 9 w 18"/>
              <a:gd name="T13" fmla="*/ 0 h 41"/>
              <a:gd name="T14" fmla="*/ 16 w 18"/>
              <a:gd name="T15" fmla="*/ 7 h 41"/>
              <a:gd name="T16" fmla="*/ 16 w 18"/>
              <a:gd name="T17" fmla="*/ 7 h 41"/>
              <a:gd name="T18" fmla="*/ 18 w 18"/>
              <a:gd name="T19" fmla="*/ 21 h 41"/>
              <a:gd name="T20" fmla="*/ 18 w 18"/>
              <a:gd name="T21" fmla="*/ 21 h 41"/>
              <a:gd name="T22" fmla="*/ 18 w 18"/>
              <a:gd name="T23" fmla="*/ 23 h 41"/>
              <a:gd name="T24" fmla="*/ 18 w 18"/>
              <a:gd name="T25" fmla="*/ 23 h 41"/>
              <a:gd name="T26" fmla="*/ 11 w 18"/>
              <a:gd name="T27" fmla="*/ 23 h 41"/>
              <a:gd name="T28" fmla="*/ 11 w 18"/>
              <a:gd name="T29" fmla="*/ 21 h 41"/>
              <a:gd name="T30" fmla="*/ 11 w 18"/>
              <a:gd name="T31" fmla="*/ 21 h 41"/>
              <a:gd name="T32" fmla="*/ 9 w 18"/>
              <a:gd name="T33" fmla="*/ 8 h 41"/>
              <a:gd name="T34" fmla="*/ 9 w 18"/>
              <a:gd name="T35" fmla="*/ 8 h 41"/>
              <a:gd name="T36" fmla="*/ 9 w 18"/>
              <a:gd name="T37" fmla="*/ 9 h 41"/>
              <a:gd name="T38" fmla="*/ 9 w 18"/>
              <a:gd name="T39" fmla="*/ 9 h 41"/>
              <a:gd name="T40" fmla="*/ 8 w 18"/>
              <a:gd name="T41" fmla="*/ 21 h 41"/>
              <a:gd name="T42" fmla="*/ 8 w 18"/>
              <a:gd name="T43" fmla="*/ 21 h 41"/>
              <a:gd name="T44" fmla="*/ 9 w 18"/>
              <a:gd name="T45" fmla="*/ 33 h 41"/>
              <a:gd name="T46" fmla="*/ 9 w 18"/>
              <a:gd name="T47" fmla="*/ 33 h 41"/>
              <a:gd name="T48" fmla="*/ 16 w 18"/>
              <a:gd name="T49" fmla="*/ 35 h 41"/>
              <a:gd name="T50" fmla="*/ 9 w 18"/>
              <a:gd name="T51" fmla="*/ 41 h 41"/>
              <a:gd name="T52" fmla="*/ 9 w 18"/>
              <a:gd name="T53" fmla="*/ 41 h 41"/>
              <a:gd name="T54" fmla="*/ 2 w 18"/>
              <a:gd name="T55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7" name="Freeform 334"/>
          <p:cNvSpPr/>
          <p:nvPr/>
        </p:nvSpPr>
        <p:spPr bwMode="auto">
          <a:xfrm>
            <a:off x="2084917" y="2150533"/>
            <a:ext cx="52916" cy="122767"/>
          </a:xfrm>
          <a:custGeom>
            <a:avLst/>
            <a:gdLst>
              <a:gd name="T0" fmla="*/ 2 w 18"/>
              <a:gd name="T1" fmla="*/ 34 h 41"/>
              <a:gd name="T2" fmla="*/ 0 w 18"/>
              <a:gd name="T3" fmla="*/ 20 h 41"/>
              <a:gd name="T4" fmla="*/ 0 w 18"/>
              <a:gd name="T5" fmla="*/ 20 h 41"/>
              <a:gd name="T6" fmla="*/ 2 w 18"/>
              <a:gd name="T7" fmla="*/ 7 h 41"/>
              <a:gd name="T8" fmla="*/ 2 w 18"/>
              <a:gd name="T9" fmla="*/ 7 h 41"/>
              <a:gd name="T10" fmla="*/ 9 w 18"/>
              <a:gd name="T11" fmla="*/ 0 h 41"/>
              <a:gd name="T12" fmla="*/ 9 w 18"/>
              <a:gd name="T13" fmla="*/ 0 h 41"/>
              <a:gd name="T14" fmla="*/ 16 w 18"/>
              <a:gd name="T15" fmla="*/ 7 h 41"/>
              <a:gd name="T16" fmla="*/ 16 w 18"/>
              <a:gd name="T17" fmla="*/ 7 h 41"/>
              <a:gd name="T18" fmla="*/ 18 w 18"/>
              <a:gd name="T19" fmla="*/ 20 h 41"/>
              <a:gd name="T20" fmla="*/ 18 w 18"/>
              <a:gd name="T21" fmla="*/ 20 h 41"/>
              <a:gd name="T22" fmla="*/ 18 w 18"/>
              <a:gd name="T23" fmla="*/ 23 h 41"/>
              <a:gd name="T24" fmla="*/ 18 w 18"/>
              <a:gd name="T25" fmla="*/ 23 h 41"/>
              <a:gd name="T26" fmla="*/ 11 w 18"/>
              <a:gd name="T27" fmla="*/ 23 h 41"/>
              <a:gd name="T28" fmla="*/ 11 w 18"/>
              <a:gd name="T29" fmla="*/ 20 h 41"/>
              <a:gd name="T30" fmla="*/ 11 w 18"/>
              <a:gd name="T31" fmla="*/ 20 h 41"/>
              <a:gd name="T32" fmla="*/ 9 w 18"/>
              <a:gd name="T33" fmla="*/ 8 h 41"/>
              <a:gd name="T34" fmla="*/ 9 w 18"/>
              <a:gd name="T35" fmla="*/ 8 h 41"/>
              <a:gd name="T36" fmla="*/ 9 w 18"/>
              <a:gd name="T37" fmla="*/ 9 h 41"/>
              <a:gd name="T38" fmla="*/ 9 w 18"/>
              <a:gd name="T39" fmla="*/ 9 h 41"/>
              <a:gd name="T40" fmla="*/ 7 w 18"/>
              <a:gd name="T41" fmla="*/ 20 h 41"/>
              <a:gd name="T42" fmla="*/ 7 w 18"/>
              <a:gd name="T43" fmla="*/ 20 h 41"/>
              <a:gd name="T44" fmla="*/ 9 w 18"/>
              <a:gd name="T45" fmla="*/ 33 h 41"/>
              <a:gd name="T46" fmla="*/ 9 w 18"/>
              <a:gd name="T47" fmla="*/ 33 h 41"/>
              <a:gd name="T48" fmla="*/ 16 w 18"/>
              <a:gd name="T49" fmla="*/ 35 h 41"/>
              <a:gd name="T50" fmla="*/ 9 w 18"/>
              <a:gd name="T51" fmla="*/ 41 h 41"/>
              <a:gd name="T52" fmla="*/ 9 w 18"/>
              <a:gd name="T53" fmla="*/ 41 h 41"/>
              <a:gd name="T54" fmla="*/ 2 w 18"/>
              <a:gd name="T55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8" name="Freeform 335"/>
          <p:cNvSpPr/>
          <p:nvPr/>
        </p:nvSpPr>
        <p:spPr bwMode="auto">
          <a:xfrm>
            <a:off x="2159000" y="2150533"/>
            <a:ext cx="55033" cy="122767"/>
          </a:xfrm>
          <a:custGeom>
            <a:avLst/>
            <a:gdLst>
              <a:gd name="T0" fmla="*/ 2 w 18"/>
              <a:gd name="T1" fmla="*/ 34 h 41"/>
              <a:gd name="T2" fmla="*/ 0 w 18"/>
              <a:gd name="T3" fmla="*/ 20 h 41"/>
              <a:gd name="T4" fmla="*/ 0 w 18"/>
              <a:gd name="T5" fmla="*/ 20 h 41"/>
              <a:gd name="T6" fmla="*/ 2 w 18"/>
              <a:gd name="T7" fmla="*/ 7 h 41"/>
              <a:gd name="T8" fmla="*/ 2 w 18"/>
              <a:gd name="T9" fmla="*/ 7 h 41"/>
              <a:gd name="T10" fmla="*/ 9 w 18"/>
              <a:gd name="T11" fmla="*/ 0 h 41"/>
              <a:gd name="T12" fmla="*/ 9 w 18"/>
              <a:gd name="T13" fmla="*/ 0 h 41"/>
              <a:gd name="T14" fmla="*/ 16 w 18"/>
              <a:gd name="T15" fmla="*/ 7 h 41"/>
              <a:gd name="T16" fmla="*/ 16 w 18"/>
              <a:gd name="T17" fmla="*/ 7 h 41"/>
              <a:gd name="T18" fmla="*/ 18 w 18"/>
              <a:gd name="T19" fmla="*/ 20 h 41"/>
              <a:gd name="T20" fmla="*/ 18 w 18"/>
              <a:gd name="T21" fmla="*/ 20 h 41"/>
              <a:gd name="T22" fmla="*/ 18 w 18"/>
              <a:gd name="T23" fmla="*/ 23 h 41"/>
              <a:gd name="T24" fmla="*/ 18 w 18"/>
              <a:gd name="T25" fmla="*/ 23 h 41"/>
              <a:gd name="T26" fmla="*/ 11 w 18"/>
              <a:gd name="T27" fmla="*/ 23 h 41"/>
              <a:gd name="T28" fmla="*/ 11 w 18"/>
              <a:gd name="T29" fmla="*/ 20 h 41"/>
              <a:gd name="T30" fmla="*/ 11 w 18"/>
              <a:gd name="T31" fmla="*/ 20 h 41"/>
              <a:gd name="T32" fmla="*/ 9 w 18"/>
              <a:gd name="T33" fmla="*/ 8 h 41"/>
              <a:gd name="T34" fmla="*/ 9 w 18"/>
              <a:gd name="T35" fmla="*/ 8 h 41"/>
              <a:gd name="T36" fmla="*/ 9 w 18"/>
              <a:gd name="T37" fmla="*/ 9 h 41"/>
              <a:gd name="T38" fmla="*/ 9 w 18"/>
              <a:gd name="T39" fmla="*/ 9 h 41"/>
              <a:gd name="T40" fmla="*/ 7 w 18"/>
              <a:gd name="T41" fmla="*/ 20 h 41"/>
              <a:gd name="T42" fmla="*/ 7 w 18"/>
              <a:gd name="T43" fmla="*/ 20 h 41"/>
              <a:gd name="T44" fmla="*/ 9 w 18"/>
              <a:gd name="T45" fmla="*/ 33 h 41"/>
              <a:gd name="T46" fmla="*/ 9 w 18"/>
              <a:gd name="T47" fmla="*/ 33 h 41"/>
              <a:gd name="T48" fmla="*/ 16 w 18"/>
              <a:gd name="T49" fmla="*/ 35 h 41"/>
              <a:gd name="T50" fmla="*/ 9 w 18"/>
              <a:gd name="T51" fmla="*/ 41 h 41"/>
              <a:gd name="T52" fmla="*/ 9 w 18"/>
              <a:gd name="T53" fmla="*/ 41 h 41"/>
              <a:gd name="T54" fmla="*/ 2 w 18"/>
              <a:gd name="T55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89" name="Freeform 336"/>
          <p:cNvSpPr/>
          <p:nvPr/>
        </p:nvSpPr>
        <p:spPr bwMode="auto">
          <a:xfrm>
            <a:off x="2235200" y="2150533"/>
            <a:ext cx="52917" cy="122767"/>
          </a:xfrm>
          <a:custGeom>
            <a:avLst/>
            <a:gdLst>
              <a:gd name="T0" fmla="*/ 2 w 18"/>
              <a:gd name="T1" fmla="*/ 34 h 41"/>
              <a:gd name="T2" fmla="*/ 0 w 18"/>
              <a:gd name="T3" fmla="*/ 21 h 41"/>
              <a:gd name="T4" fmla="*/ 0 w 18"/>
              <a:gd name="T5" fmla="*/ 21 h 41"/>
              <a:gd name="T6" fmla="*/ 2 w 18"/>
              <a:gd name="T7" fmla="*/ 7 h 41"/>
              <a:gd name="T8" fmla="*/ 2 w 18"/>
              <a:gd name="T9" fmla="*/ 7 h 41"/>
              <a:gd name="T10" fmla="*/ 9 w 18"/>
              <a:gd name="T11" fmla="*/ 0 h 41"/>
              <a:gd name="T12" fmla="*/ 9 w 18"/>
              <a:gd name="T13" fmla="*/ 0 h 41"/>
              <a:gd name="T14" fmla="*/ 16 w 18"/>
              <a:gd name="T15" fmla="*/ 7 h 41"/>
              <a:gd name="T16" fmla="*/ 16 w 18"/>
              <a:gd name="T17" fmla="*/ 7 h 41"/>
              <a:gd name="T18" fmla="*/ 18 w 18"/>
              <a:gd name="T19" fmla="*/ 21 h 41"/>
              <a:gd name="T20" fmla="*/ 18 w 18"/>
              <a:gd name="T21" fmla="*/ 21 h 41"/>
              <a:gd name="T22" fmla="*/ 18 w 18"/>
              <a:gd name="T23" fmla="*/ 23 h 41"/>
              <a:gd name="T24" fmla="*/ 18 w 18"/>
              <a:gd name="T25" fmla="*/ 23 h 41"/>
              <a:gd name="T26" fmla="*/ 11 w 18"/>
              <a:gd name="T27" fmla="*/ 23 h 41"/>
              <a:gd name="T28" fmla="*/ 11 w 18"/>
              <a:gd name="T29" fmla="*/ 21 h 41"/>
              <a:gd name="T30" fmla="*/ 11 w 18"/>
              <a:gd name="T31" fmla="*/ 21 h 41"/>
              <a:gd name="T32" fmla="*/ 9 w 18"/>
              <a:gd name="T33" fmla="*/ 8 h 41"/>
              <a:gd name="T34" fmla="*/ 9 w 18"/>
              <a:gd name="T35" fmla="*/ 8 h 41"/>
              <a:gd name="T36" fmla="*/ 9 w 18"/>
              <a:gd name="T37" fmla="*/ 9 h 41"/>
              <a:gd name="T38" fmla="*/ 9 w 18"/>
              <a:gd name="T39" fmla="*/ 9 h 41"/>
              <a:gd name="T40" fmla="*/ 7 w 18"/>
              <a:gd name="T41" fmla="*/ 21 h 41"/>
              <a:gd name="T42" fmla="*/ 7 w 18"/>
              <a:gd name="T43" fmla="*/ 21 h 41"/>
              <a:gd name="T44" fmla="*/ 9 w 18"/>
              <a:gd name="T45" fmla="*/ 33 h 41"/>
              <a:gd name="T46" fmla="*/ 9 w 18"/>
              <a:gd name="T47" fmla="*/ 33 h 41"/>
              <a:gd name="T48" fmla="*/ 15 w 18"/>
              <a:gd name="T49" fmla="*/ 35 h 41"/>
              <a:gd name="T50" fmla="*/ 9 w 18"/>
              <a:gd name="T51" fmla="*/ 41 h 41"/>
              <a:gd name="T52" fmla="*/ 9 w 18"/>
              <a:gd name="T53" fmla="*/ 41 h 41"/>
              <a:gd name="T54" fmla="*/ 2 w 18"/>
              <a:gd name="T55" fmla="*/ 34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0" name="Freeform 337"/>
          <p:cNvSpPr/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82 w 89"/>
              <a:gd name="T1" fmla="*/ 3 h 106"/>
              <a:gd name="T2" fmla="*/ 40 w 89"/>
              <a:gd name="T3" fmla="*/ 48 h 106"/>
              <a:gd name="T4" fmla="*/ 36 w 89"/>
              <a:gd name="T5" fmla="*/ 51 h 106"/>
              <a:gd name="T6" fmla="*/ 4 w 89"/>
              <a:gd name="T7" fmla="*/ 100 h 106"/>
              <a:gd name="T8" fmla="*/ 4 w 89"/>
              <a:gd name="T9" fmla="*/ 105 h 106"/>
              <a:gd name="T10" fmla="*/ 50 w 89"/>
              <a:gd name="T11" fmla="*/ 94 h 106"/>
              <a:gd name="T12" fmla="*/ 88 w 89"/>
              <a:gd name="T13" fmla="*/ 4 h 106"/>
              <a:gd name="T14" fmla="*/ 82 w 89"/>
              <a:gd name="T15" fmla="*/ 4 h 106"/>
              <a:gd name="T16" fmla="*/ 43 w 89"/>
              <a:gd name="T17" fmla="*/ 91 h 106"/>
              <a:gd name="T18" fmla="*/ 4 w 89"/>
              <a:gd name="T19" fmla="*/ 100 h 106"/>
              <a:gd name="T20" fmla="*/ 4 w 89"/>
              <a:gd name="T21" fmla="*/ 105 h 106"/>
              <a:gd name="T22" fmla="*/ 41 w 89"/>
              <a:gd name="T23" fmla="*/ 49 h 106"/>
              <a:gd name="T24" fmla="*/ 37 w 89"/>
              <a:gd name="T25" fmla="*/ 53 h 106"/>
              <a:gd name="T26" fmla="*/ 88 w 89"/>
              <a:gd name="T27" fmla="*/ 5 h 106"/>
              <a:gd name="T28" fmla="*/ 82 w 89"/>
              <a:gd name="T29" fmla="*/ 3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791" name="Freeform 338"/>
          <p:cNvSpPr/>
          <p:nvPr/>
        </p:nvSpPr>
        <p:spPr bwMode="auto">
          <a:xfrm>
            <a:off x="1985433" y="2243667"/>
            <a:ext cx="372533" cy="406400"/>
          </a:xfrm>
          <a:custGeom>
            <a:avLst/>
            <a:gdLst>
              <a:gd name="T0" fmla="*/ 155 w 176"/>
              <a:gd name="T1" fmla="*/ 0 h 192"/>
              <a:gd name="T2" fmla="*/ 155 w 176"/>
              <a:gd name="T3" fmla="*/ 10 h 192"/>
              <a:gd name="T4" fmla="*/ 166 w 176"/>
              <a:gd name="T5" fmla="*/ 10 h 192"/>
              <a:gd name="T6" fmla="*/ 166 w 176"/>
              <a:gd name="T7" fmla="*/ 182 h 192"/>
              <a:gd name="T8" fmla="*/ 10 w 176"/>
              <a:gd name="T9" fmla="*/ 182 h 192"/>
              <a:gd name="T10" fmla="*/ 10 w 176"/>
              <a:gd name="T11" fmla="*/ 165 h 192"/>
              <a:gd name="T12" fmla="*/ 0 w 176"/>
              <a:gd name="T13" fmla="*/ 165 h 192"/>
              <a:gd name="T14" fmla="*/ 0 w 176"/>
              <a:gd name="T15" fmla="*/ 192 h 192"/>
              <a:gd name="T16" fmla="*/ 176 w 176"/>
              <a:gd name="T17" fmla="*/ 192 h 192"/>
              <a:gd name="T18" fmla="*/ 176 w 176"/>
              <a:gd name="T19" fmla="*/ 188 h 192"/>
              <a:gd name="T20" fmla="*/ 176 w 176"/>
              <a:gd name="T21" fmla="*/ 0 h 192"/>
              <a:gd name="T22" fmla="*/ 155 w 176"/>
              <a:gd name="T23" fmla="*/ 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 noEditPoints="1"/>
          </p:cNvSpPr>
          <p:nvPr/>
        </p:nvSpPr>
        <p:spPr bwMode="auto">
          <a:xfrm>
            <a:off x="1344084" y="3278717"/>
            <a:ext cx="364067" cy="438149"/>
          </a:xfrm>
          <a:custGeom>
            <a:avLst/>
            <a:gdLst>
              <a:gd name="T0" fmla="*/ 108 w 120"/>
              <a:gd name="T1" fmla="*/ 0 h 144"/>
              <a:gd name="T2" fmla="*/ 12 w 120"/>
              <a:gd name="T3" fmla="*/ 0 h 144"/>
              <a:gd name="T4" fmla="*/ 0 w 120"/>
              <a:gd name="T5" fmla="*/ 12 h 144"/>
              <a:gd name="T6" fmla="*/ 0 w 120"/>
              <a:gd name="T7" fmla="*/ 132 h 144"/>
              <a:gd name="T8" fmla="*/ 12 w 120"/>
              <a:gd name="T9" fmla="*/ 144 h 144"/>
              <a:gd name="T10" fmla="*/ 108 w 120"/>
              <a:gd name="T11" fmla="*/ 144 h 144"/>
              <a:gd name="T12" fmla="*/ 120 w 120"/>
              <a:gd name="T13" fmla="*/ 132 h 144"/>
              <a:gd name="T14" fmla="*/ 120 w 120"/>
              <a:gd name="T15" fmla="*/ 12 h 144"/>
              <a:gd name="T16" fmla="*/ 108 w 120"/>
              <a:gd name="T17" fmla="*/ 0 h 144"/>
              <a:gd name="T18" fmla="*/ 60 w 120"/>
              <a:gd name="T19" fmla="*/ 114 h 144"/>
              <a:gd name="T20" fmla="*/ 24 w 120"/>
              <a:gd name="T21" fmla="*/ 78 h 144"/>
              <a:gd name="T22" fmla="*/ 48 w 120"/>
              <a:gd name="T23" fmla="*/ 78 h 144"/>
              <a:gd name="T24" fmla="*/ 48 w 120"/>
              <a:gd name="T25" fmla="*/ 36 h 144"/>
              <a:gd name="T26" fmla="*/ 72 w 120"/>
              <a:gd name="T27" fmla="*/ 36 h 144"/>
              <a:gd name="T28" fmla="*/ 72 w 120"/>
              <a:gd name="T29" fmla="*/ 78 h 144"/>
              <a:gd name="T30" fmla="*/ 96 w 120"/>
              <a:gd name="T31" fmla="*/ 78 h 144"/>
              <a:gd name="T32" fmla="*/ 60 w 120"/>
              <a:gd name="T33" fmla="*/ 11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8" name="Freeform 6"/>
          <p:cNvSpPr/>
          <p:nvPr/>
        </p:nvSpPr>
        <p:spPr bwMode="auto">
          <a:xfrm>
            <a:off x="2260600" y="3304117"/>
            <a:ext cx="328084" cy="438149"/>
          </a:xfrm>
          <a:custGeom>
            <a:avLst/>
            <a:gdLst>
              <a:gd name="T0" fmla="*/ 108 w 108"/>
              <a:gd name="T1" fmla="*/ 30 h 144"/>
              <a:gd name="T2" fmla="*/ 48 w 108"/>
              <a:gd name="T3" fmla="*/ 24 h 144"/>
              <a:gd name="T4" fmla="*/ 12 w 108"/>
              <a:gd name="T5" fmla="*/ 12 h 144"/>
              <a:gd name="T6" fmla="*/ 12 w 108"/>
              <a:gd name="T7" fmla="*/ 0 h 144"/>
              <a:gd name="T8" fmla="*/ 0 w 108"/>
              <a:gd name="T9" fmla="*/ 0 h 144"/>
              <a:gd name="T10" fmla="*/ 0 w 108"/>
              <a:gd name="T11" fmla="*/ 144 h 144"/>
              <a:gd name="T12" fmla="*/ 12 w 108"/>
              <a:gd name="T13" fmla="*/ 144 h 144"/>
              <a:gd name="T14" fmla="*/ 12 w 108"/>
              <a:gd name="T15" fmla="*/ 72 h 144"/>
              <a:gd name="T16" fmla="*/ 48 w 108"/>
              <a:gd name="T17" fmla="*/ 84 h 144"/>
              <a:gd name="T18" fmla="*/ 108 w 108"/>
              <a:gd name="T19" fmla="*/ 90 h 144"/>
              <a:gd name="T20" fmla="*/ 90 w 108"/>
              <a:gd name="T21" fmla="*/ 60 h 144"/>
              <a:gd name="T22" fmla="*/ 108 w 108"/>
              <a:gd name="T23" fmla="*/ 3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9" name="Freeform 7"/>
          <p:cNvSpPr/>
          <p:nvPr/>
        </p:nvSpPr>
        <p:spPr bwMode="auto">
          <a:xfrm>
            <a:off x="3115733" y="3340100"/>
            <a:ext cx="383117" cy="91017"/>
          </a:xfrm>
          <a:custGeom>
            <a:avLst/>
            <a:gdLst>
              <a:gd name="T0" fmla="*/ 181 w 181"/>
              <a:gd name="T1" fmla="*/ 22 h 43"/>
              <a:gd name="T2" fmla="*/ 155 w 181"/>
              <a:gd name="T3" fmla="*/ 43 h 43"/>
              <a:gd name="T4" fmla="*/ 0 w 181"/>
              <a:gd name="T5" fmla="*/ 43 h 43"/>
              <a:gd name="T6" fmla="*/ 0 w 181"/>
              <a:gd name="T7" fmla="*/ 0 h 43"/>
              <a:gd name="T8" fmla="*/ 155 w 181"/>
              <a:gd name="T9" fmla="*/ 0 h 43"/>
              <a:gd name="T10" fmla="*/ 181 w 181"/>
              <a:gd name="T11" fmla="*/ 22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0" name="Freeform 8"/>
          <p:cNvSpPr/>
          <p:nvPr/>
        </p:nvSpPr>
        <p:spPr bwMode="auto">
          <a:xfrm>
            <a:off x="3098800" y="3505200"/>
            <a:ext cx="381000" cy="91017"/>
          </a:xfrm>
          <a:custGeom>
            <a:avLst/>
            <a:gdLst>
              <a:gd name="T0" fmla="*/ 0 w 180"/>
              <a:gd name="T1" fmla="*/ 21 h 43"/>
              <a:gd name="T2" fmla="*/ 25 w 180"/>
              <a:gd name="T3" fmla="*/ 0 h 43"/>
              <a:gd name="T4" fmla="*/ 180 w 180"/>
              <a:gd name="T5" fmla="*/ 0 h 43"/>
              <a:gd name="T6" fmla="*/ 180 w 180"/>
              <a:gd name="T7" fmla="*/ 43 h 43"/>
              <a:gd name="T8" fmla="*/ 25 w 180"/>
              <a:gd name="T9" fmla="*/ 43 h 43"/>
              <a:gd name="T10" fmla="*/ 0 w 180"/>
              <a:gd name="T11" fmla="*/ 21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1" name="Rectangle 9"/>
          <p:cNvSpPr>
            <a:spLocks noChangeArrowheads="1"/>
          </p:cNvSpPr>
          <p:nvPr/>
        </p:nvSpPr>
        <p:spPr bwMode="auto">
          <a:xfrm>
            <a:off x="3261784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" name="Rectangle 10"/>
          <p:cNvSpPr>
            <a:spLocks noChangeArrowheads="1"/>
          </p:cNvSpPr>
          <p:nvPr/>
        </p:nvSpPr>
        <p:spPr bwMode="auto">
          <a:xfrm>
            <a:off x="3261784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" name="Rectangle 11"/>
          <p:cNvSpPr>
            <a:spLocks noChangeArrowheads="1"/>
          </p:cNvSpPr>
          <p:nvPr/>
        </p:nvSpPr>
        <p:spPr bwMode="auto">
          <a:xfrm>
            <a:off x="3261784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" name="Freeform 12"/>
          <p:cNvSpPr/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36 w 48"/>
              <a:gd name="T1" fmla="*/ 0 h 156"/>
              <a:gd name="T2" fmla="*/ 36 w 48"/>
              <a:gd name="T3" fmla="*/ 48 h 156"/>
              <a:gd name="T4" fmla="*/ 36 w 48"/>
              <a:gd name="T5" fmla="*/ 48 h 156"/>
              <a:gd name="T6" fmla="*/ 30 w 48"/>
              <a:gd name="T7" fmla="*/ 48 h 156"/>
              <a:gd name="T8" fmla="*/ 30 w 48"/>
              <a:gd name="T9" fmla="*/ 0 h 156"/>
              <a:gd name="T10" fmla="*/ 18 w 48"/>
              <a:gd name="T11" fmla="*/ 0 h 156"/>
              <a:gd name="T12" fmla="*/ 18 w 48"/>
              <a:gd name="T13" fmla="*/ 48 h 156"/>
              <a:gd name="T14" fmla="*/ 12 w 48"/>
              <a:gd name="T15" fmla="*/ 48 h 156"/>
              <a:gd name="T16" fmla="*/ 12 w 48"/>
              <a:gd name="T17" fmla="*/ 0 h 156"/>
              <a:gd name="T18" fmla="*/ 0 w 48"/>
              <a:gd name="T19" fmla="*/ 0 h 156"/>
              <a:gd name="T20" fmla="*/ 0 w 48"/>
              <a:gd name="T21" fmla="*/ 54 h 156"/>
              <a:gd name="T22" fmla="*/ 12 w 48"/>
              <a:gd name="T23" fmla="*/ 66 h 156"/>
              <a:gd name="T24" fmla="*/ 12 w 48"/>
              <a:gd name="T25" fmla="*/ 138 h 156"/>
              <a:gd name="T26" fmla="*/ 12 w 48"/>
              <a:gd name="T27" fmla="*/ 150 h 156"/>
              <a:gd name="T28" fmla="*/ 18 w 48"/>
              <a:gd name="T29" fmla="*/ 156 h 156"/>
              <a:gd name="T30" fmla="*/ 30 w 48"/>
              <a:gd name="T31" fmla="*/ 156 h 156"/>
              <a:gd name="T32" fmla="*/ 36 w 48"/>
              <a:gd name="T33" fmla="*/ 150 h 156"/>
              <a:gd name="T34" fmla="*/ 36 w 48"/>
              <a:gd name="T35" fmla="*/ 102 h 156"/>
              <a:gd name="T36" fmla="*/ 36 w 48"/>
              <a:gd name="T37" fmla="*/ 102 h 156"/>
              <a:gd name="T38" fmla="*/ 36 w 48"/>
              <a:gd name="T39" fmla="*/ 66 h 156"/>
              <a:gd name="T40" fmla="*/ 48 w 48"/>
              <a:gd name="T41" fmla="*/ 54 h 156"/>
              <a:gd name="T42" fmla="*/ 48 w 48"/>
              <a:gd name="T43" fmla="*/ 60 h 156"/>
              <a:gd name="T44" fmla="*/ 48 w 48"/>
              <a:gd name="T45" fmla="*/ 0 h 156"/>
              <a:gd name="T46" fmla="*/ 36 w 48"/>
              <a:gd name="T47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" name="Freeform 14"/>
          <p:cNvSpPr/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18 w 36"/>
              <a:gd name="T1" fmla="*/ 0 h 156"/>
              <a:gd name="T2" fmla="*/ 0 w 36"/>
              <a:gd name="T3" fmla="*/ 18 h 156"/>
              <a:gd name="T4" fmla="*/ 0 w 36"/>
              <a:gd name="T5" fmla="*/ 84 h 156"/>
              <a:gd name="T6" fmla="*/ 12 w 36"/>
              <a:gd name="T7" fmla="*/ 84 h 156"/>
              <a:gd name="T8" fmla="*/ 12 w 36"/>
              <a:gd name="T9" fmla="*/ 89 h 156"/>
              <a:gd name="T10" fmla="*/ 12 w 36"/>
              <a:gd name="T11" fmla="*/ 102 h 156"/>
              <a:gd name="T12" fmla="*/ 12 w 36"/>
              <a:gd name="T13" fmla="*/ 138 h 156"/>
              <a:gd name="T14" fmla="*/ 12 w 36"/>
              <a:gd name="T15" fmla="*/ 150 h 156"/>
              <a:gd name="T16" fmla="*/ 18 w 36"/>
              <a:gd name="T17" fmla="*/ 156 h 156"/>
              <a:gd name="T18" fmla="*/ 30 w 36"/>
              <a:gd name="T19" fmla="*/ 156 h 156"/>
              <a:gd name="T20" fmla="*/ 36 w 36"/>
              <a:gd name="T21" fmla="*/ 150 h 156"/>
              <a:gd name="T22" fmla="*/ 36 w 36"/>
              <a:gd name="T23" fmla="*/ 138 h 156"/>
              <a:gd name="T24" fmla="*/ 36 w 36"/>
              <a:gd name="T25" fmla="*/ 102 h 156"/>
              <a:gd name="T26" fmla="*/ 36 w 36"/>
              <a:gd name="T27" fmla="*/ 84 h 156"/>
              <a:gd name="T28" fmla="*/ 36 w 36"/>
              <a:gd name="T29" fmla="*/ 18 h 156"/>
              <a:gd name="T30" fmla="*/ 18 w 36"/>
              <a:gd name="T31" fmla="*/ 0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" name="Freeform 15"/>
          <p:cNvSpPr>
            <a:spLocks noEditPoints="1"/>
          </p:cNvSpPr>
          <p:nvPr/>
        </p:nvSpPr>
        <p:spPr bwMode="auto">
          <a:xfrm>
            <a:off x="4739217" y="3316817"/>
            <a:ext cx="535516" cy="438149"/>
          </a:xfrm>
          <a:custGeom>
            <a:avLst/>
            <a:gdLst>
              <a:gd name="T0" fmla="*/ 164 w 176"/>
              <a:gd name="T1" fmla="*/ 96 h 144"/>
              <a:gd name="T2" fmla="*/ 163 w 176"/>
              <a:gd name="T3" fmla="*/ 75 h 144"/>
              <a:gd name="T4" fmla="*/ 150 w 176"/>
              <a:gd name="T5" fmla="*/ 44 h 144"/>
              <a:gd name="T6" fmla="*/ 148 w 176"/>
              <a:gd name="T7" fmla="*/ 34 h 144"/>
              <a:gd name="T8" fmla="*/ 128 w 176"/>
              <a:gd name="T9" fmla="*/ 24 h 144"/>
              <a:gd name="T10" fmla="*/ 111 w 176"/>
              <a:gd name="T11" fmla="*/ 25 h 144"/>
              <a:gd name="T12" fmla="*/ 115 w 176"/>
              <a:gd name="T13" fmla="*/ 36 h 144"/>
              <a:gd name="T14" fmla="*/ 133 w 176"/>
              <a:gd name="T15" fmla="*/ 49 h 144"/>
              <a:gd name="T16" fmla="*/ 143 w 176"/>
              <a:gd name="T17" fmla="*/ 54 h 144"/>
              <a:gd name="T18" fmla="*/ 152 w 176"/>
              <a:gd name="T19" fmla="*/ 73 h 144"/>
              <a:gd name="T20" fmla="*/ 153 w 176"/>
              <a:gd name="T21" fmla="*/ 101 h 144"/>
              <a:gd name="T22" fmla="*/ 155 w 176"/>
              <a:gd name="T23" fmla="*/ 127 h 144"/>
              <a:gd name="T24" fmla="*/ 134 w 176"/>
              <a:gd name="T25" fmla="*/ 128 h 144"/>
              <a:gd name="T26" fmla="*/ 127 w 176"/>
              <a:gd name="T27" fmla="*/ 100 h 144"/>
              <a:gd name="T28" fmla="*/ 125 w 176"/>
              <a:gd name="T29" fmla="*/ 76 h 144"/>
              <a:gd name="T30" fmla="*/ 103 w 176"/>
              <a:gd name="T31" fmla="*/ 60 h 144"/>
              <a:gd name="T32" fmla="*/ 96 w 176"/>
              <a:gd name="T33" fmla="*/ 60 h 144"/>
              <a:gd name="T34" fmla="*/ 96 w 176"/>
              <a:gd name="T35" fmla="*/ 6 h 144"/>
              <a:gd name="T36" fmla="*/ 90 w 176"/>
              <a:gd name="T37" fmla="*/ 0 h 144"/>
              <a:gd name="T38" fmla="*/ 18 w 176"/>
              <a:gd name="T39" fmla="*/ 0 h 144"/>
              <a:gd name="T40" fmla="*/ 12 w 176"/>
              <a:gd name="T41" fmla="*/ 6 h 144"/>
              <a:gd name="T42" fmla="*/ 12 w 176"/>
              <a:gd name="T43" fmla="*/ 132 h 144"/>
              <a:gd name="T44" fmla="*/ 6 w 176"/>
              <a:gd name="T45" fmla="*/ 132 h 144"/>
              <a:gd name="T46" fmla="*/ 0 w 176"/>
              <a:gd name="T47" fmla="*/ 138 h 144"/>
              <a:gd name="T48" fmla="*/ 0 w 176"/>
              <a:gd name="T49" fmla="*/ 144 h 144"/>
              <a:gd name="T50" fmla="*/ 6 w 176"/>
              <a:gd name="T51" fmla="*/ 144 h 144"/>
              <a:gd name="T52" fmla="*/ 12 w 176"/>
              <a:gd name="T53" fmla="*/ 144 h 144"/>
              <a:gd name="T54" fmla="*/ 18 w 176"/>
              <a:gd name="T55" fmla="*/ 144 h 144"/>
              <a:gd name="T56" fmla="*/ 90 w 176"/>
              <a:gd name="T57" fmla="*/ 144 h 144"/>
              <a:gd name="T58" fmla="*/ 96 w 176"/>
              <a:gd name="T59" fmla="*/ 144 h 144"/>
              <a:gd name="T60" fmla="*/ 102 w 176"/>
              <a:gd name="T61" fmla="*/ 144 h 144"/>
              <a:gd name="T62" fmla="*/ 108 w 176"/>
              <a:gd name="T63" fmla="*/ 144 h 144"/>
              <a:gd name="T64" fmla="*/ 108 w 176"/>
              <a:gd name="T65" fmla="*/ 138 h 144"/>
              <a:gd name="T66" fmla="*/ 102 w 176"/>
              <a:gd name="T67" fmla="*/ 132 h 144"/>
              <a:gd name="T68" fmla="*/ 96 w 176"/>
              <a:gd name="T69" fmla="*/ 132 h 144"/>
              <a:gd name="T70" fmla="*/ 96 w 176"/>
              <a:gd name="T71" fmla="*/ 72 h 144"/>
              <a:gd name="T72" fmla="*/ 103 w 176"/>
              <a:gd name="T73" fmla="*/ 72 h 144"/>
              <a:gd name="T74" fmla="*/ 114 w 176"/>
              <a:gd name="T75" fmla="*/ 80 h 144"/>
              <a:gd name="T76" fmla="*/ 115 w 176"/>
              <a:gd name="T77" fmla="*/ 99 h 144"/>
              <a:gd name="T78" fmla="*/ 127 w 176"/>
              <a:gd name="T79" fmla="*/ 138 h 144"/>
              <a:gd name="T80" fmla="*/ 144 w 176"/>
              <a:gd name="T81" fmla="*/ 144 h 144"/>
              <a:gd name="T82" fmla="*/ 163 w 176"/>
              <a:gd name="T83" fmla="*/ 136 h 144"/>
              <a:gd name="T84" fmla="*/ 164 w 176"/>
              <a:gd name="T85" fmla="*/ 96 h 144"/>
              <a:gd name="T86" fmla="*/ 137 w 176"/>
              <a:gd name="T87" fmla="*/ 46 h 144"/>
              <a:gd name="T88" fmla="*/ 134 w 176"/>
              <a:gd name="T89" fmla="*/ 43 h 144"/>
              <a:gd name="T90" fmla="*/ 137 w 176"/>
              <a:gd name="T91" fmla="*/ 40 h 144"/>
              <a:gd name="T92" fmla="*/ 140 w 176"/>
              <a:gd name="T93" fmla="*/ 43 h 144"/>
              <a:gd name="T94" fmla="*/ 137 w 176"/>
              <a:gd name="T95" fmla="*/ 46 h 144"/>
              <a:gd name="T96" fmla="*/ 24 w 176"/>
              <a:gd name="T97" fmla="*/ 18 h 144"/>
              <a:gd name="T98" fmla="*/ 30 w 176"/>
              <a:gd name="T99" fmla="*/ 12 h 144"/>
              <a:gd name="T100" fmla="*/ 78 w 176"/>
              <a:gd name="T101" fmla="*/ 12 h 144"/>
              <a:gd name="T102" fmla="*/ 84 w 176"/>
              <a:gd name="T103" fmla="*/ 18 h 144"/>
              <a:gd name="T104" fmla="*/ 84 w 176"/>
              <a:gd name="T105" fmla="*/ 54 h 144"/>
              <a:gd name="T106" fmla="*/ 78 w 176"/>
              <a:gd name="T107" fmla="*/ 60 h 144"/>
              <a:gd name="T108" fmla="*/ 30 w 176"/>
              <a:gd name="T109" fmla="*/ 60 h 144"/>
              <a:gd name="T110" fmla="*/ 24 w 176"/>
              <a:gd name="T111" fmla="*/ 54 h 144"/>
              <a:gd name="T112" fmla="*/ 24 w 176"/>
              <a:gd name="T113" fmla="*/ 18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160 w 160"/>
              <a:gd name="T1" fmla="*/ 213 h 213"/>
              <a:gd name="T2" fmla="*/ 0 w 160"/>
              <a:gd name="T3" fmla="*/ 0 h 213"/>
              <a:gd name="T4" fmla="*/ 26 w 160"/>
              <a:gd name="T5" fmla="*/ 204 h 213"/>
              <a:gd name="T6" fmla="*/ 8 w 160"/>
              <a:gd name="T7" fmla="*/ 178 h 213"/>
              <a:gd name="T8" fmla="*/ 26 w 160"/>
              <a:gd name="T9" fmla="*/ 204 h 213"/>
              <a:gd name="T10" fmla="*/ 8 w 160"/>
              <a:gd name="T11" fmla="*/ 169 h 213"/>
              <a:gd name="T12" fmla="*/ 26 w 160"/>
              <a:gd name="T13" fmla="*/ 144 h 213"/>
              <a:gd name="T14" fmla="*/ 26 w 160"/>
              <a:gd name="T15" fmla="*/ 135 h 213"/>
              <a:gd name="T16" fmla="*/ 8 w 160"/>
              <a:gd name="T17" fmla="*/ 109 h 213"/>
              <a:gd name="T18" fmla="*/ 26 w 160"/>
              <a:gd name="T19" fmla="*/ 135 h 213"/>
              <a:gd name="T20" fmla="*/ 8 w 160"/>
              <a:gd name="T21" fmla="*/ 100 h 213"/>
              <a:gd name="T22" fmla="*/ 26 w 160"/>
              <a:gd name="T23" fmla="*/ 75 h 213"/>
              <a:gd name="T24" fmla="*/ 26 w 160"/>
              <a:gd name="T25" fmla="*/ 66 h 213"/>
              <a:gd name="T26" fmla="*/ 8 w 160"/>
              <a:gd name="T27" fmla="*/ 40 h 213"/>
              <a:gd name="T28" fmla="*/ 26 w 160"/>
              <a:gd name="T29" fmla="*/ 66 h 213"/>
              <a:gd name="T30" fmla="*/ 8 w 160"/>
              <a:gd name="T31" fmla="*/ 31 h 213"/>
              <a:gd name="T32" fmla="*/ 26 w 160"/>
              <a:gd name="T33" fmla="*/ 6 h 213"/>
              <a:gd name="T34" fmla="*/ 129 w 160"/>
              <a:gd name="T35" fmla="*/ 204 h 213"/>
              <a:gd name="T36" fmla="*/ 34 w 160"/>
              <a:gd name="T37" fmla="*/ 144 h 213"/>
              <a:gd name="T38" fmla="*/ 129 w 160"/>
              <a:gd name="T39" fmla="*/ 204 h 213"/>
              <a:gd name="T40" fmla="*/ 34 w 160"/>
              <a:gd name="T41" fmla="*/ 135 h 213"/>
              <a:gd name="T42" fmla="*/ 129 w 160"/>
              <a:gd name="T43" fmla="*/ 75 h 213"/>
              <a:gd name="T44" fmla="*/ 129 w 160"/>
              <a:gd name="T45" fmla="*/ 66 h 213"/>
              <a:gd name="T46" fmla="*/ 34 w 160"/>
              <a:gd name="T47" fmla="*/ 6 h 213"/>
              <a:gd name="T48" fmla="*/ 129 w 160"/>
              <a:gd name="T49" fmla="*/ 66 h 213"/>
              <a:gd name="T50" fmla="*/ 137 w 160"/>
              <a:gd name="T51" fmla="*/ 204 h 213"/>
              <a:gd name="T52" fmla="*/ 155 w 160"/>
              <a:gd name="T53" fmla="*/ 178 h 213"/>
              <a:gd name="T54" fmla="*/ 155 w 160"/>
              <a:gd name="T55" fmla="*/ 169 h 213"/>
              <a:gd name="T56" fmla="*/ 137 w 160"/>
              <a:gd name="T57" fmla="*/ 144 h 213"/>
              <a:gd name="T58" fmla="*/ 155 w 160"/>
              <a:gd name="T59" fmla="*/ 169 h 213"/>
              <a:gd name="T60" fmla="*/ 137 w 160"/>
              <a:gd name="T61" fmla="*/ 135 h 213"/>
              <a:gd name="T62" fmla="*/ 155 w 160"/>
              <a:gd name="T63" fmla="*/ 109 h 213"/>
              <a:gd name="T64" fmla="*/ 155 w 160"/>
              <a:gd name="T65" fmla="*/ 100 h 213"/>
              <a:gd name="T66" fmla="*/ 137 w 160"/>
              <a:gd name="T67" fmla="*/ 75 h 213"/>
              <a:gd name="T68" fmla="*/ 155 w 160"/>
              <a:gd name="T69" fmla="*/ 100 h 213"/>
              <a:gd name="T70" fmla="*/ 137 w 160"/>
              <a:gd name="T71" fmla="*/ 66 h 213"/>
              <a:gd name="T72" fmla="*/ 155 w 160"/>
              <a:gd name="T73" fmla="*/ 40 h 213"/>
              <a:gd name="T74" fmla="*/ 155 w 160"/>
              <a:gd name="T75" fmla="*/ 31 h 213"/>
              <a:gd name="T76" fmla="*/ 137 w 160"/>
              <a:gd name="T77" fmla="*/ 6 h 213"/>
              <a:gd name="T78" fmla="*/ 155 w 160"/>
              <a:gd name="T79" fmla="*/ 3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" name="Rectangle 17"/>
          <p:cNvSpPr>
            <a:spLocks noChangeArrowheads="1"/>
          </p:cNvSpPr>
          <p:nvPr/>
        </p:nvSpPr>
        <p:spPr bwMode="auto">
          <a:xfrm>
            <a:off x="5744633" y="3340100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" name="Rectangle 18"/>
          <p:cNvSpPr>
            <a:spLocks noChangeArrowheads="1"/>
          </p:cNvSpPr>
          <p:nvPr/>
        </p:nvSpPr>
        <p:spPr bwMode="auto">
          <a:xfrm>
            <a:off x="5744633" y="3340100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" name="Rectangle 19"/>
          <p:cNvSpPr>
            <a:spLocks noChangeArrowheads="1"/>
          </p:cNvSpPr>
          <p:nvPr/>
        </p:nvSpPr>
        <p:spPr bwMode="auto">
          <a:xfrm>
            <a:off x="5744633" y="3340100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" name="Rectangle 20"/>
          <p:cNvSpPr>
            <a:spLocks noChangeArrowheads="1"/>
          </p:cNvSpPr>
          <p:nvPr/>
        </p:nvSpPr>
        <p:spPr bwMode="auto">
          <a:xfrm>
            <a:off x="5744633" y="3340100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" name="Rectangle 25"/>
          <p:cNvSpPr>
            <a:spLocks noChangeArrowheads="1"/>
          </p:cNvSpPr>
          <p:nvPr/>
        </p:nvSpPr>
        <p:spPr bwMode="auto">
          <a:xfrm>
            <a:off x="5744633" y="3632200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" name="Rectangle 26"/>
          <p:cNvSpPr>
            <a:spLocks noChangeArrowheads="1"/>
          </p:cNvSpPr>
          <p:nvPr/>
        </p:nvSpPr>
        <p:spPr bwMode="auto">
          <a:xfrm>
            <a:off x="5744633" y="3632200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" name="Rectangle 27"/>
          <p:cNvSpPr>
            <a:spLocks noChangeArrowheads="1"/>
          </p:cNvSpPr>
          <p:nvPr/>
        </p:nvSpPr>
        <p:spPr bwMode="auto">
          <a:xfrm>
            <a:off x="5744633" y="3632200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" name="Rectangle 28"/>
          <p:cNvSpPr>
            <a:spLocks noChangeArrowheads="1"/>
          </p:cNvSpPr>
          <p:nvPr/>
        </p:nvSpPr>
        <p:spPr bwMode="auto">
          <a:xfrm>
            <a:off x="5744633" y="3632200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172 w 172"/>
              <a:gd name="T1" fmla="*/ 216 h 216"/>
              <a:gd name="T2" fmla="*/ 0 w 172"/>
              <a:gd name="T3" fmla="*/ 0 h 216"/>
              <a:gd name="T4" fmla="*/ 26 w 172"/>
              <a:gd name="T5" fmla="*/ 208 h 216"/>
              <a:gd name="T6" fmla="*/ 9 w 172"/>
              <a:gd name="T7" fmla="*/ 190 h 216"/>
              <a:gd name="T8" fmla="*/ 26 w 172"/>
              <a:gd name="T9" fmla="*/ 208 h 216"/>
              <a:gd name="T10" fmla="*/ 9 w 172"/>
              <a:gd name="T11" fmla="*/ 182 h 216"/>
              <a:gd name="T12" fmla="*/ 26 w 172"/>
              <a:gd name="T13" fmla="*/ 164 h 216"/>
              <a:gd name="T14" fmla="*/ 26 w 172"/>
              <a:gd name="T15" fmla="*/ 156 h 216"/>
              <a:gd name="T16" fmla="*/ 9 w 172"/>
              <a:gd name="T17" fmla="*/ 138 h 216"/>
              <a:gd name="T18" fmla="*/ 26 w 172"/>
              <a:gd name="T19" fmla="*/ 156 h 216"/>
              <a:gd name="T20" fmla="*/ 9 w 172"/>
              <a:gd name="T21" fmla="*/ 130 h 216"/>
              <a:gd name="T22" fmla="*/ 26 w 172"/>
              <a:gd name="T23" fmla="*/ 113 h 216"/>
              <a:gd name="T24" fmla="*/ 26 w 172"/>
              <a:gd name="T25" fmla="*/ 104 h 216"/>
              <a:gd name="T26" fmla="*/ 9 w 172"/>
              <a:gd name="T27" fmla="*/ 87 h 216"/>
              <a:gd name="T28" fmla="*/ 26 w 172"/>
              <a:gd name="T29" fmla="*/ 104 h 216"/>
              <a:gd name="T30" fmla="*/ 9 w 172"/>
              <a:gd name="T31" fmla="*/ 78 h 216"/>
              <a:gd name="T32" fmla="*/ 26 w 172"/>
              <a:gd name="T33" fmla="*/ 61 h 216"/>
              <a:gd name="T34" fmla="*/ 26 w 172"/>
              <a:gd name="T35" fmla="*/ 52 h 216"/>
              <a:gd name="T36" fmla="*/ 9 w 172"/>
              <a:gd name="T37" fmla="*/ 35 h 216"/>
              <a:gd name="T38" fmla="*/ 26 w 172"/>
              <a:gd name="T39" fmla="*/ 52 h 216"/>
              <a:gd name="T40" fmla="*/ 9 w 172"/>
              <a:gd name="T41" fmla="*/ 26 h 216"/>
              <a:gd name="T42" fmla="*/ 26 w 172"/>
              <a:gd name="T43" fmla="*/ 9 h 216"/>
              <a:gd name="T44" fmla="*/ 138 w 172"/>
              <a:gd name="T45" fmla="*/ 208 h 216"/>
              <a:gd name="T46" fmla="*/ 34 w 172"/>
              <a:gd name="T47" fmla="*/ 113 h 216"/>
              <a:gd name="T48" fmla="*/ 138 w 172"/>
              <a:gd name="T49" fmla="*/ 208 h 216"/>
              <a:gd name="T50" fmla="*/ 34 w 172"/>
              <a:gd name="T51" fmla="*/ 104 h 216"/>
              <a:gd name="T52" fmla="*/ 138 w 172"/>
              <a:gd name="T53" fmla="*/ 9 h 216"/>
              <a:gd name="T54" fmla="*/ 163 w 172"/>
              <a:gd name="T55" fmla="*/ 208 h 216"/>
              <a:gd name="T56" fmla="*/ 146 w 172"/>
              <a:gd name="T57" fmla="*/ 190 h 216"/>
              <a:gd name="T58" fmla="*/ 163 w 172"/>
              <a:gd name="T59" fmla="*/ 208 h 216"/>
              <a:gd name="T60" fmla="*/ 146 w 172"/>
              <a:gd name="T61" fmla="*/ 182 h 216"/>
              <a:gd name="T62" fmla="*/ 163 w 172"/>
              <a:gd name="T63" fmla="*/ 164 h 216"/>
              <a:gd name="T64" fmla="*/ 163 w 172"/>
              <a:gd name="T65" fmla="*/ 156 h 216"/>
              <a:gd name="T66" fmla="*/ 146 w 172"/>
              <a:gd name="T67" fmla="*/ 138 h 216"/>
              <a:gd name="T68" fmla="*/ 163 w 172"/>
              <a:gd name="T69" fmla="*/ 156 h 216"/>
              <a:gd name="T70" fmla="*/ 146 w 172"/>
              <a:gd name="T71" fmla="*/ 130 h 216"/>
              <a:gd name="T72" fmla="*/ 163 w 172"/>
              <a:gd name="T73" fmla="*/ 113 h 216"/>
              <a:gd name="T74" fmla="*/ 163 w 172"/>
              <a:gd name="T75" fmla="*/ 104 h 216"/>
              <a:gd name="T76" fmla="*/ 146 w 172"/>
              <a:gd name="T77" fmla="*/ 87 h 216"/>
              <a:gd name="T78" fmla="*/ 163 w 172"/>
              <a:gd name="T79" fmla="*/ 104 h 216"/>
              <a:gd name="T80" fmla="*/ 146 w 172"/>
              <a:gd name="T81" fmla="*/ 78 h 216"/>
              <a:gd name="T82" fmla="*/ 163 w 172"/>
              <a:gd name="T83" fmla="*/ 61 h 216"/>
              <a:gd name="T84" fmla="*/ 163 w 172"/>
              <a:gd name="T85" fmla="*/ 52 h 216"/>
              <a:gd name="T86" fmla="*/ 146 w 172"/>
              <a:gd name="T87" fmla="*/ 35 h 216"/>
              <a:gd name="T88" fmla="*/ 163 w 172"/>
              <a:gd name="T89" fmla="*/ 52 h 216"/>
              <a:gd name="T90" fmla="*/ 146 w 172"/>
              <a:gd name="T91" fmla="*/ 26 h 216"/>
              <a:gd name="T92" fmla="*/ 163 w 172"/>
              <a:gd name="T93" fmla="*/ 9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" name="Rectangle 30"/>
          <p:cNvSpPr>
            <a:spLocks noChangeArrowheads="1"/>
          </p:cNvSpPr>
          <p:nvPr/>
        </p:nvSpPr>
        <p:spPr bwMode="auto">
          <a:xfrm>
            <a:off x="6557433" y="3337984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" name="Rectangle 31"/>
          <p:cNvSpPr>
            <a:spLocks noChangeArrowheads="1"/>
          </p:cNvSpPr>
          <p:nvPr/>
        </p:nvSpPr>
        <p:spPr bwMode="auto">
          <a:xfrm>
            <a:off x="6557433" y="3337984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" name="Rectangle 32"/>
          <p:cNvSpPr>
            <a:spLocks noChangeArrowheads="1"/>
          </p:cNvSpPr>
          <p:nvPr/>
        </p:nvSpPr>
        <p:spPr bwMode="auto">
          <a:xfrm>
            <a:off x="6557433" y="3337984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" name="Rectangle 33"/>
          <p:cNvSpPr>
            <a:spLocks noChangeArrowheads="1"/>
          </p:cNvSpPr>
          <p:nvPr/>
        </p:nvSpPr>
        <p:spPr bwMode="auto">
          <a:xfrm>
            <a:off x="6557433" y="3337984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" name="Rectangle 34"/>
          <p:cNvSpPr>
            <a:spLocks noChangeArrowheads="1"/>
          </p:cNvSpPr>
          <p:nvPr/>
        </p:nvSpPr>
        <p:spPr bwMode="auto">
          <a:xfrm>
            <a:off x="6557433" y="3556000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" name="Rectangle 35"/>
          <p:cNvSpPr>
            <a:spLocks noChangeArrowheads="1"/>
          </p:cNvSpPr>
          <p:nvPr/>
        </p:nvSpPr>
        <p:spPr bwMode="auto">
          <a:xfrm>
            <a:off x="6557433" y="3556000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" name="Rectangle 36"/>
          <p:cNvSpPr>
            <a:spLocks noChangeArrowheads="1"/>
          </p:cNvSpPr>
          <p:nvPr/>
        </p:nvSpPr>
        <p:spPr bwMode="auto">
          <a:xfrm>
            <a:off x="6557433" y="3556000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" name="Rectangle 37"/>
          <p:cNvSpPr>
            <a:spLocks noChangeArrowheads="1"/>
          </p:cNvSpPr>
          <p:nvPr/>
        </p:nvSpPr>
        <p:spPr bwMode="auto">
          <a:xfrm>
            <a:off x="6557433" y="3556000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0" name="Freeform 38"/>
          <p:cNvSpPr/>
          <p:nvPr/>
        </p:nvSpPr>
        <p:spPr bwMode="auto">
          <a:xfrm>
            <a:off x="7310967" y="3304117"/>
            <a:ext cx="400051" cy="438149"/>
          </a:xfrm>
          <a:custGeom>
            <a:avLst/>
            <a:gdLst>
              <a:gd name="T0" fmla="*/ 132 w 132"/>
              <a:gd name="T1" fmla="*/ 102 h 144"/>
              <a:gd name="T2" fmla="*/ 132 w 132"/>
              <a:gd name="T3" fmla="*/ 90 h 144"/>
              <a:gd name="T4" fmla="*/ 78 w 132"/>
              <a:gd name="T5" fmla="*/ 54 h 144"/>
              <a:gd name="T6" fmla="*/ 78 w 132"/>
              <a:gd name="T7" fmla="*/ 12 h 144"/>
              <a:gd name="T8" fmla="*/ 66 w 132"/>
              <a:gd name="T9" fmla="*/ 0 h 144"/>
              <a:gd name="T10" fmla="*/ 54 w 132"/>
              <a:gd name="T11" fmla="*/ 12 h 144"/>
              <a:gd name="T12" fmla="*/ 54 w 132"/>
              <a:gd name="T13" fmla="*/ 54 h 144"/>
              <a:gd name="T14" fmla="*/ 0 w 132"/>
              <a:gd name="T15" fmla="*/ 90 h 144"/>
              <a:gd name="T16" fmla="*/ 0 w 132"/>
              <a:gd name="T17" fmla="*/ 102 h 144"/>
              <a:gd name="T18" fmla="*/ 54 w 132"/>
              <a:gd name="T19" fmla="*/ 84 h 144"/>
              <a:gd name="T20" fmla="*/ 54 w 132"/>
              <a:gd name="T21" fmla="*/ 118 h 144"/>
              <a:gd name="T22" fmla="*/ 36 w 132"/>
              <a:gd name="T23" fmla="*/ 132 h 144"/>
              <a:gd name="T24" fmla="*/ 36 w 132"/>
              <a:gd name="T25" fmla="*/ 144 h 144"/>
              <a:gd name="T26" fmla="*/ 66 w 132"/>
              <a:gd name="T27" fmla="*/ 132 h 144"/>
              <a:gd name="T28" fmla="*/ 96 w 132"/>
              <a:gd name="T29" fmla="*/ 144 h 144"/>
              <a:gd name="T30" fmla="*/ 96 w 132"/>
              <a:gd name="T31" fmla="*/ 132 h 144"/>
              <a:gd name="T32" fmla="*/ 78 w 132"/>
              <a:gd name="T33" fmla="*/ 118 h 144"/>
              <a:gd name="T34" fmla="*/ 78 w 132"/>
              <a:gd name="T35" fmla="*/ 84 h 144"/>
              <a:gd name="T36" fmla="*/ 132 w 132"/>
              <a:gd name="T37" fmla="*/ 10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" name="Freeform 39"/>
          <p:cNvSpPr/>
          <p:nvPr/>
        </p:nvSpPr>
        <p:spPr bwMode="auto">
          <a:xfrm>
            <a:off x="8371417" y="3297767"/>
            <a:ext cx="182033" cy="127000"/>
          </a:xfrm>
          <a:custGeom>
            <a:avLst/>
            <a:gdLst>
              <a:gd name="T0" fmla="*/ 0 w 86"/>
              <a:gd name="T1" fmla="*/ 26 h 60"/>
              <a:gd name="T2" fmla="*/ 86 w 86"/>
              <a:gd name="T3" fmla="*/ 0 h 60"/>
              <a:gd name="T4" fmla="*/ 86 w 86"/>
              <a:gd name="T5" fmla="*/ 60 h 60"/>
              <a:gd name="T6" fmla="*/ 0 w 86"/>
              <a:gd name="T7" fmla="*/ 26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" name="Rectangle 40"/>
          <p:cNvSpPr>
            <a:spLocks noChangeArrowheads="1"/>
          </p:cNvSpPr>
          <p:nvPr/>
        </p:nvSpPr>
        <p:spPr bwMode="auto">
          <a:xfrm>
            <a:off x="8371417" y="3517900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" name="Freeform 41"/>
          <p:cNvSpPr/>
          <p:nvPr/>
        </p:nvSpPr>
        <p:spPr bwMode="auto">
          <a:xfrm>
            <a:off x="8263467" y="3333751"/>
            <a:ext cx="182033" cy="402167"/>
          </a:xfrm>
          <a:custGeom>
            <a:avLst/>
            <a:gdLst>
              <a:gd name="T0" fmla="*/ 36 w 60"/>
              <a:gd name="T1" fmla="*/ 13 h 132"/>
              <a:gd name="T2" fmla="*/ 36 w 60"/>
              <a:gd name="T3" fmla="*/ 12 h 132"/>
              <a:gd name="T4" fmla="*/ 36 w 60"/>
              <a:gd name="T5" fmla="*/ 6 h 132"/>
              <a:gd name="T6" fmla="*/ 30 w 60"/>
              <a:gd name="T7" fmla="*/ 0 h 132"/>
              <a:gd name="T8" fmla="*/ 24 w 60"/>
              <a:gd name="T9" fmla="*/ 6 h 132"/>
              <a:gd name="T10" fmla="*/ 24 w 60"/>
              <a:gd name="T11" fmla="*/ 12 h 132"/>
              <a:gd name="T12" fmla="*/ 24 w 60"/>
              <a:gd name="T13" fmla="*/ 13 h 132"/>
              <a:gd name="T14" fmla="*/ 0 w 60"/>
              <a:gd name="T15" fmla="*/ 42 h 132"/>
              <a:gd name="T16" fmla="*/ 0 w 60"/>
              <a:gd name="T17" fmla="*/ 132 h 132"/>
              <a:gd name="T18" fmla="*/ 60 w 60"/>
              <a:gd name="T19" fmla="*/ 132 h 132"/>
              <a:gd name="T20" fmla="*/ 60 w 60"/>
              <a:gd name="T21" fmla="*/ 96 h 132"/>
              <a:gd name="T22" fmla="*/ 36 w 60"/>
              <a:gd name="T23" fmla="*/ 96 h 132"/>
              <a:gd name="T24" fmla="*/ 30 w 60"/>
              <a:gd name="T25" fmla="*/ 96 h 132"/>
              <a:gd name="T26" fmla="*/ 30 w 60"/>
              <a:gd name="T27" fmla="*/ 90 h 132"/>
              <a:gd name="T28" fmla="*/ 30 w 60"/>
              <a:gd name="T29" fmla="*/ 60 h 132"/>
              <a:gd name="T30" fmla="*/ 30 w 60"/>
              <a:gd name="T31" fmla="*/ 54 h 132"/>
              <a:gd name="T32" fmla="*/ 36 w 60"/>
              <a:gd name="T33" fmla="*/ 54 h 132"/>
              <a:gd name="T34" fmla="*/ 60 w 60"/>
              <a:gd name="T35" fmla="*/ 54 h 132"/>
              <a:gd name="T36" fmla="*/ 60 w 60"/>
              <a:gd name="T37" fmla="*/ 42 h 132"/>
              <a:gd name="T38" fmla="*/ 36 w 60"/>
              <a:gd name="T39" fmla="*/ 13 h 1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" name="Freeform 42"/>
          <p:cNvSpPr/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17 w 142"/>
              <a:gd name="T1" fmla="*/ 0 h 142"/>
              <a:gd name="T2" fmla="*/ 50 w 142"/>
              <a:gd name="T3" fmla="*/ 89 h 142"/>
              <a:gd name="T4" fmla="*/ 142 w 142"/>
              <a:gd name="T5" fmla="*/ 125 h 142"/>
              <a:gd name="T6" fmla="*/ 107 w 142"/>
              <a:gd name="T7" fmla="*/ 90 h 142"/>
              <a:gd name="T8" fmla="*/ 83 w 142"/>
              <a:gd name="T9" fmla="*/ 80 h 142"/>
              <a:gd name="T10" fmla="*/ 58 w 142"/>
              <a:gd name="T11" fmla="*/ 55 h 142"/>
              <a:gd name="T12" fmla="*/ 53 w 142"/>
              <a:gd name="T13" fmla="*/ 36 h 142"/>
              <a:gd name="T14" fmla="*/ 17 w 142"/>
              <a:gd name="T15" fmla="*/ 0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" name="Freeform 43"/>
          <p:cNvSpPr/>
          <p:nvPr/>
        </p:nvSpPr>
        <p:spPr bwMode="auto">
          <a:xfrm>
            <a:off x="9370484" y="3549651"/>
            <a:ext cx="146049" cy="143933"/>
          </a:xfrm>
          <a:custGeom>
            <a:avLst/>
            <a:gdLst>
              <a:gd name="T0" fmla="*/ 45 w 48"/>
              <a:gd name="T1" fmla="*/ 37 h 47"/>
              <a:gd name="T2" fmla="*/ 45 w 48"/>
              <a:gd name="T3" fmla="*/ 29 h 47"/>
              <a:gd name="T4" fmla="*/ 45 w 48"/>
              <a:gd name="T5" fmla="*/ 29 h 47"/>
              <a:gd name="T6" fmla="*/ 18 w 48"/>
              <a:gd name="T7" fmla="*/ 2 h 47"/>
              <a:gd name="T8" fmla="*/ 10 w 48"/>
              <a:gd name="T9" fmla="*/ 2 h 47"/>
              <a:gd name="T10" fmla="*/ 0 w 48"/>
              <a:gd name="T11" fmla="*/ 12 h 47"/>
              <a:gd name="T12" fmla="*/ 35 w 48"/>
              <a:gd name="T13" fmla="*/ 47 h 47"/>
              <a:gd name="T14" fmla="*/ 45 w 48"/>
              <a:gd name="T15" fmla="*/ 3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6" name="Freeform 44"/>
          <p:cNvSpPr/>
          <p:nvPr/>
        </p:nvSpPr>
        <p:spPr bwMode="auto">
          <a:xfrm>
            <a:off x="9099551" y="3276600"/>
            <a:ext cx="146049" cy="146051"/>
          </a:xfrm>
          <a:custGeom>
            <a:avLst/>
            <a:gdLst>
              <a:gd name="T0" fmla="*/ 45 w 48"/>
              <a:gd name="T1" fmla="*/ 38 h 48"/>
              <a:gd name="T2" fmla="*/ 45 w 48"/>
              <a:gd name="T3" fmla="*/ 31 h 48"/>
              <a:gd name="T4" fmla="*/ 45 w 48"/>
              <a:gd name="T5" fmla="*/ 31 h 48"/>
              <a:gd name="T6" fmla="*/ 17 w 48"/>
              <a:gd name="T7" fmla="*/ 3 h 48"/>
              <a:gd name="T8" fmla="*/ 10 w 48"/>
              <a:gd name="T9" fmla="*/ 3 h 48"/>
              <a:gd name="T10" fmla="*/ 0 w 48"/>
              <a:gd name="T11" fmla="*/ 13 h 48"/>
              <a:gd name="T12" fmla="*/ 36 w 48"/>
              <a:gd name="T13" fmla="*/ 48 h 48"/>
              <a:gd name="T14" fmla="*/ 45 w 48"/>
              <a:gd name="T15" fmla="*/ 3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7" name="Freeform 45"/>
          <p:cNvSpPr/>
          <p:nvPr/>
        </p:nvSpPr>
        <p:spPr bwMode="auto">
          <a:xfrm>
            <a:off x="9916584" y="3541184"/>
            <a:ext cx="222249" cy="222249"/>
          </a:xfrm>
          <a:custGeom>
            <a:avLst/>
            <a:gdLst>
              <a:gd name="T0" fmla="*/ 30 w 73"/>
              <a:gd name="T1" fmla="*/ 0 h 73"/>
              <a:gd name="T2" fmla="*/ 9 w 73"/>
              <a:gd name="T3" fmla="*/ 22 h 73"/>
              <a:gd name="T4" fmla="*/ 9 w 73"/>
              <a:gd name="T5" fmla="*/ 55 h 73"/>
              <a:gd name="T6" fmla="*/ 17 w 73"/>
              <a:gd name="T7" fmla="*/ 64 h 73"/>
              <a:gd name="T8" fmla="*/ 51 w 73"/>
              <a:gd name="T9" fmla="*/ 64 h 73"/>
              <a:gd name="T10" fmla="*/ 73 w 73"/>
              <a:gd name="T11" fmla="*/ 43 h 73"/>
              <a:gd name="T12" fmla="*/ 30 w 73"/>
              <a:gd name="T13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8" name="Freeform 46"/>
          <p:cNvSpPr>
            <a:spLocks noEditPoints="1"/>
          </p:cNvSpPr>
          <p:nvPr/>
        </p:nvSpPr>
        <p:spPr bwMode="auto">
          <a:xfrm>
            <a:off x="10020300" y="3373967"/>
            <a:ext cx="285751" cy="285751"/>
          </a:xfrm>
          <a:custGeom>
            <a:avLst/>
            <a:gdLst>
              <a:gd name="T0" fmla="*/ 51 w 94"/>
              <a:gd name="T1" fmla="*/ 0 h 94"/>
              <a:gd name="T2" fmla="*/ 0 w 94"/>
              <a:gd name="T3" fmla="*/ 51 h 94"/>
              <a:gd name="T4" fmla="*/ 43 w 94"/>
              <a:gd name="T5" fmla="*/ 94 h 94"/>
              <a:gd name="T6" fmla="*/ 94 w 94"/>
              <a:gd name="T7" fmla="*/ 43 h 94"/>
              <a:gd name="T8" fmla="*/ 51 w 94"/>
              <a:gd name="T9" fmla="*/ 0 h 94"/>
              <a:gd name="T10" fmla="*/ 43 w 94"/>
              <a:gd name="T11" fmla="*/ 17 h 94"/>
              <a:gd name="T12" fmla="*/ 51 w 94"/>
              <a:gd name="T13" fmla="*/ 17 h 94"/>
              <a:gd name="T14" fmla="*/ 51 w 94"/>
              <a:gd name="T15" fmla="*/ 26 h 94"/>
              <a:gd name="T16" fmla="*/ 43 w 94"/>
              <a:gd name="T17" fmla="*/ 26 h 94"/>
              <a:gd name="T18" fmla="*/ 43 w 94"/>
              <a:gd name="T19" fmla="*/ 17 h 94"/>
              <a:gd name="T20" fmla="*/ 26 w 94"/>
              <a:gd name="T21" fmla="*/ 51 h 94"/>
              <a:gd name="T22" fmla="*/ 17 w 94"/>
              <a:gd name="T23" fmla="*/ 51 h 94"/>
              <a:gd name="T24" fmla="*/ 17 w 94"/>
              <a:gd name="T25" fmla="*/ 43 h 94"/>
              <a:gd name="T26" fmla="*/ 26 w 94"/>
              <a:gd name="T27" fmla="*/ 43 h 94"/>
              <a:gd name="T28" fmla="*/ 26 w 94"/>
              <a:gd name="T29" fmla="*/ 51 h 94"/>
              <a:gd name="T30" fmla="*/ 39 w 94"/>
              <a:gd name="T31" fmla="*/ 64 h 94"/>
              <a:gd name="T32" fmla="*/ 30 w 94"/>
              <a:gd name="T33" fmla="*/ 64 h 94"/>
              <a:gd name="T34" fmla="*/ 30 w 94"/>
              <a:gd name="T35" fmla="*/ 55 h 94"/>
              <a:gd name="T36" fmla="*/ 39 w 94"/>
              <a:gd name="T37" fmla="*/ 55 h 94"/>
              <a:gd name="T38" fmla="*/ 39 w 94"/>
              <a:gd name="T39" fmla="*/ 64 h 94"/>
              <a:gd name="T40" fmla="*/ 39 w 94"/>
              <a:gd name="T41" fmla="*/ 38 h 94"/>
              <a:gd name="T42" fmla="*/ 30 w 94"/>
              <a:gd name="T43" fmla="*/ 38 h 94"/>
              <a:gd name="T44" fmla="*/ 30 w 94"/>
              <a:gd name="T45" fmla="*/ 30 h 94"/>
              <a:gd name="T46" fmla="*/ 39 w 94"/>
              <a:gd name="T47" fmla="*/ 30 h 94"/>
              <a:gd name="T48" fmla="*/ 39 w 94"/>
              <a:gd name="T49" fmla="*/ 38 h 94"/>
              <a:gd name="T50" fmla="*/ 51 w 94"/>
              <a:gd name="T51" fmla="*/ 77 h 94"/>
              <a:gd name="T52" fmla="*/ 43 w 94"/>
              <a:gd name="T53" fmla="*/ 77 h 94"/>
              <a:gd name="T54" fmla="*/ 43 w 94"/>
              <a:gd name="T55" fmla="*/ 68 h 94"/>
              <a:gd name="T56" fmla="*/ 51 w 94"/>
              <a:gd name="T57" fmla="*/ 68 h 94"/>
              <a:gd name="T58" fmla="*/ 51 w 94"/>
              <a:gd name="T59" fmla="*/ 77 h 94"/>
              <a:gd name="T60" fmla="*/ 51 w 94"/>
              <a:gd name="T61" fmla="*/ 51 h 94"/>
              <a:gd name="T62" fmla="*/ 43 w 94"/>
              <a:gd name="T63" fmla="*/ 51 h 94"/>
              <a:gd name="T64" fmla="*/ 43 w 94"/>
              <a:gd name="T65" fmla="*/ 43 h 94"/>
              <a:gd name="T66" fmla="*/ 51 w 94"/>
              <a:gd name="T67" fmla="*/ 43 h 94"/>
              <a:gd name="T68" fmla="*/ 51 w 94"/>
              <a:gd name="T69" fmla="*/ 51 h 94"/>
              <a:gd name="T70" fmla="*/ 64 w 94"/>
              <a:gd name="T71" fmla="*/ 64 h 94"/>
              <a:gd name="T72" fmla="*/ 56 w 94"/>
              <a:gd name="T73" fmla="*/ 64 h 94"/>
              <a:gd name="T74" fmla="*/ 56 w 94"/>
              <a:gd name="T75" fmla="*/ 55 h 94"/>
              <a:gd name="T76" fmla="*/ 64 w 94"/>
              <a:gd name="T77" fmla="*/ 55 h 94"/>
              <a:gd name="T78" fmla="*/ 64 w 94"/>
              <a:gd name="T79" fmla="*/ 64 h 94"/>
              <a:gd name="T80" fmla="*/ 64 w 94"/>
              <a:gd name="T81" fmla="*/ 38 h 94"/>
              <a:gd name="T82" fmla="*/ 56 w 94"/>
              <a:gd name="T83" fmla="*/ 38 h 94"/>
              <a:gd name="T84" fmla="*/ 56 w 94"/>
              <a:gd name="T85" fmla="*/ 30 h 94"/>
              <a:gd name="T86" fmla="*/ 64 w 94"/>
              <a:gd name="T87" fmla="*/ 30 h 94"/>
              <a:gd name="T88" fmla="*/ 64 w 94"/>
              <a:gd name="T89" fmla="*/ 38 h 94"/>
              <a:gd name="T90" fmla="*/ 68 w 94"/>
              <a:gd name="T91" fmla="*/ 51 h 94"/>
              <a:gd name="T92" fmla="*/ 68 w 94"/>
              <a:gd name="T93" fmla="*/ 43 h 94"/>
              <a:gd name="T94" fmla="*/ 77 w 94"/>
              <a:gd name="T95" fmla="*/ 43 h 94"/>
              <a:gd name="T96" fmla="*/ 77 w 94"/>
              <a:gd name="T97" fmla="*/ 51 h 94"/>
              <a:gd name="T98" fmla="*/ 68 w 94"/>
              <a:gd name="T99" fmla="*/ 5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9" name="Freeform 47"/>
          <p:cNvSpPr/>
          <p:nvPr/>
        </p:nvSpPr>
        <p:spPr bwMode="auto">
          <a:xfrm>
            <a:off x="10189633" y="3282951"/>
            <a:ext cx="207433" cy="207433"/>
          </a:xfrm>
          <a:custGeom>
            <a:avLst/>
            <a:gdLst>
              <a:gd name="T0" fmla="*/ 59 w 68"/>
              <a:gd name="T1" fmla="*/ 17 h 68"/>
              <a:gd name="T2" fmla="*/ 50 w 68"/>
              <a:gd name="T3" fmla="*/ 9 h 68"/>
              <a:gd name="T4" fmla="*/ 17 w 68"/>
              <a:gd name="T5" fmla="*/ 9 h 68"/>
              <a:gd name="T6" fmla="*/ 0 w 68"/>
              <a:gd name="T7" fmla="*/ 26 h 68"/>
              <a:gd name="T8" fmla="*/ 42 w 68"/>
              <a:gd name="T9" fmla="*/ 68 h 68"/>
              <a:gd name="T10" fmla="*/ 59 w 68"/>
              <a:gd name="T11" fmla="*/ 51 h 68"/>
              <a:gd name="T12" fmla="*/ 59 w 68"/>
              <a:gd name="T13" fmla="*/ 17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50" name="Freeform 48"/>
          <p:cNvSpPr>
            <a:spLocks noEditPoints="1"/>
          </p:cNvSpPr>
          <p:nvPr/>
        </p:nvSpPr>
        <p:spPr bwMode="auto">
          <a:xfrm>
            <a:off x="10775951" y="3316817"/>
            <a:ext cx="436033" cy="438149"/>
          </a:xfrm>
          <a:custGeom>
            <a:avLst/>
            <a:gdLst>
              <a:gd name="T0" fmla="*/ 144 w 144"/>
              <a:gd name="T1" fmla="*/ 24 h 144"/>
              <a:gd name="T2" fmla="*/ 120 w 144"/>
              <a:gd name="T3" fmla="*/ 0 h 144"/>
              <a:gd name="T4" fmla="*/ 96 w 144"/>
              <a:gd name="T5" fmla="*/ 24 h 144"/>
              <a:gd name="T6" fmla="*/ 114 w 144"/>
              <a:gd name="T7" fmla="*/ 47 h 144"/>
              <a:gd name="T8" fmla="*/ 114 w 144"/>
              <a:gd name="T9" fmla="*/ 66 h 144"/>
              <a:gd name="T10" fmla="*/ 95 w 144"/>
              <a:gd name="T11" fmla="*/ 66 h 144"/>
              <a:gd name="T12" fmla="*/ 72 w 144"/>
              <a:gd name="T13" fmla="*/ 48 h 144"/>
              <a:gd name="T14" fmla="*/ 49 w 144"/>
              <a:gd name="T15" fmla="*/ 66 h 144"/>
              <a:gd name="T16" fmla="*/ 18 w 144"/>
              <a:gd name="T17" fmla="*/ 66 h 144"/>
              <a:gd name="T18" fmla="*/ 18 w 144"/>
              <a:gd name="T19" fmla="*/ 97 h 144"/>
              <a:gd name="T20" fmla="*/ 0 w 144"/>
              <a:gd name="T21" fmla="*/ 120 h 144"/>
              <a:gd name="T22" fmla="*/ 24 w 144"/>
              <a:gd name="T23" fmla="*/ 144 h 144"/>
              <a:gd name="T24" fmla="*/ 48 w 144"/>
              <a:gd name="T25" fmla="*/ 120 h 144"/>
              <a:gd name="T26" fmla="*/ 30 w 144"/>
              <a:gd name="T27" fmla="*/ 97 h 144"/>
              <a:gd name="T28" fmla="*/ 30 w 144"/>
              <a:gd name="T29" fmla="*/ 78 h 144"/>
              <a:gd name="T30" fmla="*/ 49 w 144"/>
              <a:gd name="T31" fmla="*/ 78 h 144"/>
              <a:gd name="T32" fmla="*/ 72 w 144"/>
              <a:gd name="T33" fmla="*/ 96 h 144"/>
              <a:gd name="T34" fmla="*/ 95 w 144"/>
              <a:gd name="T35" fmla="*/ 78 h 144"/>
              <a:gd name="T36" fmla="*/ 126 w 144"/>
              <a:gd name="T37" fmla="*/ 78 h 144"/>
              <a:gd name="T38" fmla="*/ 126 w 144"/>
              <a:gd name="T39" fmla="*/ 47 h 144"/>
              <a:gd name="T40" fmla="*/ 144 w 144"/>
              <a:gd name="T41" fmla="*/ 24 h 144"/>
              <a:gd name="T42" fmla="*/ 36 w 144"/>
              <a:gd name="T43" fmla="*/ 120 h 144"/>
              <a:gd name="T44" fmla="*/ 24 w 144"/>
              <a:gd name="T45" fmla="*/ 132 h 144"/>
              <a:gd name="T46" fmla="*/ 12 w 144"/>
              <a:gd name="T47" fmla="*/ 120 h 144"/>
              <a:gd name="T48" fmla="*/ 24 w 144"/>
              <a:gd name="T49" fmla="*/ 108 h 144"/>
              <a:gd name="T50" fmla="*/ 36 w 144"/>
              <a:gd name="T51" fmla="*/ 120 h 144"/>
              <a:gd name="T52" fmla="*/ 72 w 144"/>
              <a:gd name="T53" fmla="*/ 84 h 144"/>
              <a:gd name="T54" fmla="*/ 60 w 144"/>
              <a:gd name="T55" fmla="*/ 72 h 144"/>
              <a:gd name="T56" fmla="*/ 72 w 144"/>
              <a:gd name="T57" fmla="*/ 60 h 144"/>
              <a:gd name="T58" fmla="*/ 84 w 144"/>
              <a:gd name="T59" fmla="*/ 72 h 144"/>
              <a:gd name="T60" fmla="*/ 72 w 144"/>
              <a:gd name="T61" fmla="*/ 84 h 144"/>
              <a:gd name="T62" fmla="*/ 120 w 144"/>
              <a:gd name="T63" fmla="*/ 36 h 144"/>
              <a:gd name="T64" fmla="*/ 108 w 144"/>
              <a:gd name="T65" fmla="*/ 24 h 144"/>
              <a:gd name="T66" fmla="*/ 120 w 144"/>
              <a:gd name="T67" fmla="*/ 12 h 144"/>
              <a:gd name="T68" fmla="*/ 132 w 144"/>
              <a:gd name="T69" fmla="*/ 24 h 144"/>
              <a:gd name="T70" fmla="*/ 120 w 144"/>
              <a:gd name="T71" fmla="*/ 36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1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2" name="Freeform 120"/>
          <p:cNvSpPr>
            <a:spLocks noEditPoints="1"/>
          </p:cNvSpPr>
          <p:nvPr/>
        </p:nvSpPr>
        <p:spPr bwMode="auto">
          <a:xfrm>
            <a:off x="1295400" y="4201584"/>
            <a:ext cx="488951" cy="448733"/>
          </a:xfrm>
          <a:custGeom>
            <a:avLst/>
            <a:gdLst>
              <a:gd name="T0" fmla="*/ 156 w 161"/>
              <a:gd name="T1" fmla="*/ 27 h 147"/>
              <a:gd name="T2" fmla="*/ 134 w 161"/>
              <a:gd name="T3" fmla="*/ 12 h 147"/>
              <a:gd name="T4" fmla="*/ 135 w 161"/>
              <a:gd name="T5" fmla="*/ 0 h 147"/>
              <a:gd name="T6" fmla="*/ 89 w 161"/>
              <a:gd name="T7" fmla="*/ 47 h 147"/>
              <a:gd name="T8" fmla="*/ 73 w 161"/>
              <a:gd name="T9" fmla="*/ 47 h 147"/>
              <a:gd name="T10" fmla="*/ 73 w 161"/>
              <a:gd name="T11" fmla="*/ 35 h 147"/>
              <a:gd name="T12" fmla="*/ 90 w 161"/>
              <a:gd name="T13" fmla="*/ 39 h 147"/>
              <a:gd name="T14" fmla="*/ 97 w 161"/>
              <a:gd name="T15" fmla="*/ 35 h 147"/>
              <a:gd name="T16" fmla="*/ 92 w 161"/>
              <a:gd name="T17" fmla="*/ 29 h 147"/>
              <a:gd name="T18" fmla="*/ 73 w 161"/>
              <a:gd name="T19" fmla="*/ 24 h 147"/>
              <a:gd name="T20" fmla="*/ 73 w 161"/>
              <a:gd name="T21" fmla="*/ 22 h 147"/>
              <a:gd name="T22" fmla="*/ 61 w 161"/>
              <a:gd name="T23" fmla="*/ 11 h 147"/>
              <a:gd name="T24" fmla="*/ 50 w 161"/>
              <a:gd name="T25" fmla="*/ 22 h 147"/>
              <a:gd name="T26" fmla="*/ 50 w 161"/>
              <a:gd name="T27" fmla="*/ 47 h 147"/>
              <a:gd name="T28" fmla="*/ 15 w 161"/>
              <a:gd name="T29" fmla="*/ 47 h 147"/>
              <a:gd name="T30" fmla="*/ 0 w 161"/>
              <a:gd name="T31" fmla="*/ 64 h 147"/>
              <a:gd name="T32" fmla="*/ 0 w 161"/>
              <a:gd name="T33" fmla="*/ 91 h 147"/>
              <a:gd name="T34" fmla="*/ 4 w 161"/>
              <a:gd name="T35" fmla="*/ 95 h 147"/>
              <a:gd name="T36" fmla="*/ 8 w 161"/>
              <a:gd name="T37" fmla="*/ 91 h 147"/>
              <a:gd name="T38" fmla="*/ 13 w 161"/>
              <a:gd name="T39" fmla="*/ 66 h 147"/>
              <a:gd name="T40" fmla="*/ 16 w 161"/>
              <a:gd name="T41" fmla="*/ 55 h 147"/>
              <a:gd name="T42" fmla="*/ 14 w 161"/>
              <a:gd name="T43" fmla="*/ 88 h 147"/>
              <a:gd name="T44" fmla="*/ 10 w 161"/>
              <a:gd name="T45" fmla="*/ 97 h 147"/>
              <a:gd name="T46" fmla="*/ 10 w 161"/>
              <a:gd name="T47" fmla="*/ 139 h 147"/>
              <a:gd name="T48" fmla="*/ 18 w 161"/>
              <a:gd name="T49" fmla="*/ 146 h 147"/>
              <a:gd name="T50" fmla="*/ 25 w 161"/>
              <a:gd name="T51" fmla="*/ 139 h 147"/>
              <a:gd name="T52" fmla="*/ 25 w 161"/>
              <a:gd name="T53" fmla="*/ 103 h 147"/>
              <a:gd name="T54" fmla="*/ 33 w 161"/>
              <a:gd name="T55" fmla="*/ 91 h 147"/>
              <a:gd name="T56" fmla="*/ 33 w 161"/>
              <a:gd name="T57" fmla="*/ 104 h 147"/>
              <a:gd name="T58" fmla="*/ 49 w 161"/>
              <a:gd name="T59" fmla="*/ 142 h 147"/>
              <a:gd name="T60" fmla="*/ 59 w 161"/>
              <a:gd name="T61" fmla="*/ 145 h 147"/>
              <a:gd name="T62" fmla="*/ 62 w 161"/>
              <a:gd name="T63" fmla="*/ 135 h 147"/>
              <a:gd name="T64" fmla="*/ 48 w 161"/>
              <a:gd name="T65" fmla="*/ 101 h 147"/>
              <a:gd name="T66" fmla="*/ 55 w 161"/>
              <a:gd name="T67" fmla="*/ 90 h 147"/>
              <a:gd name="T68" fmla="*/ 92 w 161"/>
              <a:gd name="T69" fmla="*/ 90 h 147"/>
              <a:gd name="T70" fmla="*/ 92 w 161"/>
              <a:gd name="T71" fmla="*/ 139 h 147"/>
              <a:gd name="T72" fmla="*/ 100 w 161"/>
              <a:gd name="T73" fmla="*/ 146 h 147"/>
              <a:gd name="T74" fmla="*/ 107 w 161"/>
              <a:gd name="T75" fmla="*/ 139 h 147"/>
              <a:gd name="T76" fmla="*/ 107 w 161"/>
              <a:gd name="T77" fmla="*/ 101 h 147"/>
              <a:gd name="T78" fmla="*/ 114 w 161"/>
              <a:gd name="T79" fmla="*/ 114 h 147"/>
              <a:gd name="T80" fmla="*/ 109 w 161"/>
              <a:gd name="T81" fmla="*/ 135 h 147"/>
              <a:gd name="T82" fmla="*/ 115 w 161"/>
              <a:gd name="T83" fmla="*/ 144 h 147"/>
              <a:gd name="T84" fmla="*/ 124 w 161"/>
              <a:gd name="T85" fmla="*/ 139 h 147"/>
              <a:gd name="T86" fmla="*/ 129 w 161"/>
              <a:gd name="T87" fmla="*/ 115 h 147"/>
              <a:gd name="T88" fmla="*/ 114 w 161"/>
              <a:gd name="T89" fmla="*/ 77 h 147"/>
              <a:gd name="T90" fmla="*/ 124 w 161"/>
              <a:gd name="T91" fmla="*/ 56 h 147"/>
              <a:gd name="T92" fmla="*/ 130 w 161"/>
              <a:gd name="T93" fmla="*/ 57 h 147"/>
              <a:gd name="T94" fmla="*/ 149 w 161"/>
              <a:gd name="T95" fmla="*/ 41 h 147"/>
              <a:gd name="T96" fmla="*/ 151 w 161"/>
              <a:gd name="T97" fmla="*/ 42 h 147"/>
              <a:gd name="T98" fmla="*/ 159 w 161"/>
              <a:gd name="T99" fmla="*/ 38 h 147"/>
              <a:gd name="T100" fmla="*/ 156 w 161"/>
              <a:gd name="T101" fmla="*/ 27 h 147"/>
              <a:gd name="T102" fmla="*/ 130 w 161"/>
              <a:gd name="T103" fmla="*/ 53 h 147"/>
              <a:gd name="T104" fmla="*/ 126 w 161"/>
              <a:gd name="T105" fmla="*/ 52 h 147"/>
              <a:gd name="T106" fmla="*/ 133 w 161"/>
              <a:gd name="T107" fmla="*/ 38 h 147"/>
              <a:gd name="T108" fmla="*/ 145 w 161"/>
              <a:gd name="T109" fmla="*/ 41 h 147"/>
              <a:gd name="T110" fmla="*/ 130 w 161"/>
              <a:gd name="T111" fmla="*/ 5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3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4" name="Freeform 122"/>
          <p:cNvSpPr/>
          <p:nvPr/>
        </p:nvSpPr>
        <p:spPr bwMode="auto">
          <a:xfrm>
            <a:off x="2279651" y="4241800"/>
            <a:ext cx="91016" cy="158751"/>
          </a:xfrm>
          <a:custGeom>
            <a:avLst/>
            <a:gdLst>
              <a:gd name="T0" fmla="*/ 29 w 30"/>
              <a:gd name="T1" fmla="*/ 8 h 52"/>
              <a:gd name="T2" fmla="*/ 27 w 30"/>
              <a:gd name="T3" fmla="*/ 4 h 52"/>
              <a:gd name="T4" fmla="*/ 15 w 30"/>
              <a:gd name="T5" fmla="*/ 1 h 52"/>
              <a:gd name="T6" fmla="*/ 10 w 30"/>
              <a:gd name="T7" fmla="*/ 4 h 52"/>
              <a:gd name="T8" fmla="*/ 1 w 30"/>
              <a:gd name="T9" fmla="*/ 44 h 52"/>
              <a:gd name="T10" fmla="*/ 4 w 30"/>
              <a:gd name="T11" fmla="*/ 48 h 52"/>
              <a:gd name="T12" fmla="*/ 15 w 30"/>
              <a:gd name="T13" fmla="*/ 51 h 52"/>
              <a:gd name="T14" fmla="*/ 20 w 30"/>
              <a:gd name="T15" fmla="*/ 48 h 52"/>
              <a:gd name="T16" fmla="*/ 29 w 30"/>
              <a:gd name="T17" fmla="*/ 8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5" name="Freeform 123"/>
          <p:cNvSpPr/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90 w 90"/>
              <a:gd name="T1" fmla="*/ 45 h 146"/>
              <a:gd name="T2" fmla="*/ 87 w 90"/>
              <a:gd name="T3" fmla="*/ 39 h 146"/>
              <a:gd name="T4" fmla="*/ 88 w 90"/>
              <a:gd name="T5" fmla="*/ 14 h 146"/>
              <a:gd name="T6" fmla="*/ 88 w 90"/>
              <a:gd name="T7" fmla="*/ 14 h 146"/>
              <a:gd name="T8" fmla="*/ 84 w 90"/>
              <a:gd name="T9" fmla="*/ 11 h 146"/>
              <a:gd name="T10" fmla="*/ 81 w 90"/>
              <a:gd name="T11" fmla="*/ 14 h 146"/>
              <a:gd name="T12" fmla="*/ 81 w 90"/>
              <a:gd name="T13" fmla="*/ 37 h 146"/>
              <a:gd name="T14" fmla="*/ 63 w 90"/>
              <a:gd name="T15" fmla="*/ 33 h 146"/>
              <a:gd name="T16" fmla="*/ 58 w 90"/>
              <a:gd name="T17" fmla="*/ 12 h 146"/>
              <a:gd name="T18" fmla="*/ 44 w 90"/>
              <a:gd name="T19" fmla="*/ 0 h 146"/>
              <a:gd name="T20" fmla="*/ 30 w 90"/>
              <a:gd name="T21" fmla="*/ 11 h 146"/>
              <a:gd name="T22" fmla="*/ 0 w 90"/>
              <a:gd name="T23" fmla="*/ 134 h 146"/>
              <a:gd name="T24" fmla="*/ 0 w 90"/>
              <a:gd name="T25" fmla="*/ 136 h 146"/>
              <a:gd name="T26" fmla="*/ 10 w 90"/>
              <a:gd name="T27" fmla="*/ 146 h 146"/>
              <a:gd name="T28" fmla="*/ 19 w 90"/>
              <a:gd name="T29" fmla="*/ 139 h 146"/>
              <a:gd name="T30" fmla="*/ 36 w 90"/>
              <a:gd name="T31" fmla="*/ 70 h 146"/>
              <a:gd name="T32" fmla="*/ 52 w 90"/>
              <a:gd name="T33" fmla="*/ 138 h 146"/>
              <a:gd name="T34" fmla="*/ 61 w 90"/>
              <a:gd name="T35" fmla="*/ 146 h 146"/>
              <a:gd name="T36" fmla="*/ 71 w 90"/>
              <a:gd name="T37" fmla="*/ 136 h 146"/>
              <a:gd name="T38" fmla="*/ 71 w 90"/>
              <a:gd name="T39" fmla="*/ 134 h 146"/>
              <a:gd name="T40" fmla="*/ 49 w 90"/>
              <a:gd name="T41" fmla="*/ 43 h 146"/>
              <a:gd name="T42" fmla="*/ 51 w 90"/>
              <a:gd name="T43" fmla="*/ 35 h 146"/>
              <a:gd name="T44" fmla="*/ 52 w 90"/>
              <a:gd name="T45" fmla="*/ 41 h 146"/>
              <a:gd name="T46" fmla="*/ 57 w 90"/>
              <a:gd name="T47" fmla="*/ 46 h 146"/>
              <a:gd name="T48" fmla="*/ 81 w 90"/>
              <a:gd name="T49" fmla="*/ 51 h 146"/>
              <a:gd name="T50" fmla="*/ 78 w 90"/>
              <a:gd name="T51" fmla="*/ 142 h 146"/>
              <a:gd name="T52" fmla="*/ 78 w 90"/>
              <a:gd name="T53" fmla="*/ 142 h 146"/>
              <a:gd name="T54" fmla="*/ 82 w 90"/>
              <a:gd name="T55" fmla="*/ 145 h 146"/>
              <a:gd name="T56" fmla="*/ 84 w 90"/>
              <a:gd name="T57" fmla="*/ 142 h 146"/>
              <a:gd name="T58" fmla="*/ 87 w 90"/>
              <a:gd name="T59" fmla="*/ 51 h 146"/>
              <a:gd name="T60" fmla="*/ 90 w 90"/>
              <a:gd name="T61" fmla="*/ 4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6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7" name="Freeform 125"/>
          <p:cNvSpPr/>
          <p:nvPr/>
        </p:nvSpPr>
        <p:spPr bwMode="auto">
          <a:xfrm>
            <a:off x="3200400" y="4235451"/>
            <a:ext cx="325967" cy="361949"/>
          </a:xfrm>
          <a:custGeom>
            <a:avLst/>
            <a:gdLst>
              <a:gd name="T0" fmla="*/ 89 w 107"/>
              <a:gd name="T1" fmla="*/ 113 h 119"/>
              <a:gd name="T2" fmla="*/ 102 w 107"/>
              <a:gd name="T3" fmla="*/ 116 h 119"/>
              <a:gd name="T4" fmla="*/ 105 w 107"/>
              <a:gd name="T5" fmla="*/ 104 h 119"/>
              <a:gd name="T6" fmla="*/ 78 w 107"/>
              <a:gd name="T7" fmla="*/ 58 h 119"/>
              <a:gd name="T8" fmla="*/ 71 w 107"/>
              <a:gd name="T9" fmla="*/ 54 h 119"/>
              <a:gd name="T10" fmla="*/ 32 w 107"/>
              <a:gd name="T11" fmla="*/ 54 h 119"/>
              <a:gd name="T12" fmla="*/ 32 w 107"/>
              <a:gd name="T13" fmla="*/ 40 h 119"/>
              <a:gd name="T14" fmla="*/ 60 w 107"/>
              <a:gd name="T15" fmla="*/ 40 h 119"/>
              <a:gd name="T16" fmla="*/ 67 w 107"/>
              <a:gd name="T17" fmla="*/ 33 h 119"/>
              <a:gd name="T18" fmla="*/ 60 w 107"/>
              <a:gd name="T19" fmla="*/ 26 h 119"/>
              <a:gd name="T20" fmla="*/ 31 w 107"/>
              <a:gd name="T21" fmla="*/ 26 h 119"/>
              <a:gd name="T22" fmla="*/ 30 w 107"/>
              <a:gd name="T23" fmla="*/ 15 h 119"/>
              <a:gd name="T24" fmla="*/ 14 w 107"/>
              <a:gd name="T25" fmla="*/ 1 h 119"/>
              <a:gd name="T26" fmla="*/ 0 w 107"/>
              <a:gd name="T27" fmla="*/ 17 h 119"/>
              <a:gd name="T28" fmla="*/ 3 w 107"/>
              <a:gd name="T29" fmla="*/ 64 h 119"/>
              <a:gd name="T30" fmla="*/ 19 w 107"/>
              <a:gd name="T31" fmla="*/ 78 h 119"/>
              <a:gd name="T32" fmla="*/ 69 w 107"/>
              <a:gd name="T33" fmla="*/ 78 h 119"/>
              <a:gd name="T34" fmla="*/ 89 w 107"/>
              <a:gd name="T35" fmla="*/ 113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8" name="Freeform 126"/>
          <p:cNvSpPr/>
          <p:nvPr/>
        </p:nvSpPr>
        <p:spPr bwMode="auto">
          <a:xfrm>
            <a:off x="3098800" y="4345517"/>
            <a:ext cx="336551" cy="325967"/>
          </a:xfrm>
          <a:custGeom>
            <a:avLst/>
            <a:gdLst>
              <a:gd name="T0" fmla="*/ 58 w 111"/>
              <a:gd name="T1" fmla="*/ 95 h 107"/>
              <a:gd name="T2" fmla="*/ 12 w 111"/>
              <a:gd name="T3" fmla="*/ 49 h 107"/>
              <a:gd name="T4" fmla="*/ 28 w 111"/>
              <a:gd name="T5" fmla="*/ 14 h 107"/>
              <a:gd name="T6" fmla="*/ 27 w 111"/>
              <a:gd name="T7" fmla="*/ 0 h 107"/>
              <a:gd name="T8" fmla="*/ 0 w 111"/>
              <a:gd name="T9" fmla="*/ 49 h 107"/>
              <a:gd name="T10" fmla="*/ 58 w 111"/>
              <a:gd name="T11" fmla="*/ 107 h 107"/>
              <a:gd name="T12" fmla="*/ 111 w 111"/>
              <a:gd name="T13" fmla="*/ 72 h 107"/>
              <a:gd name="T14" fmla="*/ 103 w 111"/>
              <a:gd name="T15" fmla="*/ 58 h 107"/>
              <a:gd name="T16" fmla="*/ 58 w 111"/>
              <a:gd name="T17" fmla="*/ 95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29" name="Freeform 127"/>
          <p:cNvSpPr/>
          <p:nvPr/>
        </p:nvSpPr>
        <p:spPr bwMode="auto">
          <a:xfrm>
            <a:off x="4254500" y="4379384"/>
            <a:ext cx="196851" cy="222249"/>
          </a:xfrm>
          <a:custGeom>
            <a:avLst/>
            <a:gdLst>
              <a:gd name="T0" fmla="*/ 27 w 65"/>
              <a:gd name="T1" fmla="*/ 70 h 73"/>
              <a:gd name="T2" fmla="*/ 5 w 65"/>
              <a:gd name="T3" fmla="*/ 49 h 73"/>
              <a:gd name="T4" fmla="*/ 14 w 65"/>
              <a:gd name="T5" fmla="*/ 40 h 73"/>
              <a:gd name="T6" fmla="*/ 25 w 65"/>
              <a:gd name="T7" fmla="*/ 51 h 73"/>
              <a:gd name="T8" fmla="*/ 25 w 65"/>
              <a:gd name="T9" fmla="*/ 9 h 73"/>
              <a:gd name="T10" fmla="*/ 39 w 65"/>
              <a:gd name="T11" fmla="*/ 10 h 73"/>
              <a:gd name="T12" fmla="*/ 39 w 65"/>
              <a:gd name="T13" fmla="*/ 51 h 73"/>
              <a:gd name="T14" fmla="*/ 49 w 65"/>
              <a:gd name="T15" fmla="*/ 40 h 73"/>
              <a:gd name="T16" fmla="*/ 58 w 65"/>
              <a:gd name="T17" fmla="*/ 49 h 73"/>
              <a:gd name="T18" fmla="*/ 37 w 65"/>
              <a:gd name="T19" fmla="*/ 70 h 73"/>
              <a:gd name="T20" fmla="*/ 27 w 65"/>
              <a:gd name="T21" fmla="*/ 7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0" name="Oval 128"/>
          <p:cNvSpPr>
            <a:spLocks noChangeArrowheads="1"/>
          </p:cNvSpPr>
          <p:nvPr/>
        </p:nvSpPr>
        <p:spPr bwMode="auto">
          <a:xfrm>
            <a:off x="4180417" y="4205817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1" name="Freeform 129"/>
          <p:cNvSpPr/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7 w 142"/>
              <a:gd name="T1" fmla="*/ 60 h 115"/>
              <a:gd name="T2" fmla="*/ 9 w 142"/>
              <a:gd name="T3" fmla="*/ 60 h 115"/>
              <a:gd name="T4" fmla="*/ 36 w 142"/>
              <a:gd name="T5" fmla="*/ 60 h 115"/>
              <a:gd name="T6" fmla="*/ 77 w 142"/>
              <a:gd name="T7" fmla="*/ 12 h 115"/>
              <a:gd name="T8" fmla="*/ 67 w 142"/>
              <a:gd name="T9" fmla="*/ 12 h 115"/>
              <a:gd name="T10" fmla="*/ 48 w 142"/>
              <a:gd name="T11" fmla="*/ 34 h 115"/>
              <a:gd name="T12" fmla="*/ 43 w 142"/>
              <a:gd name="T13" fmla="*/ 36 h 115"/>
              <a:gd name="T14" fmla="*/ 37 w 142"/>
              <a:gd name="T15" fmla="*/ 30 h 115"/>
              <a:gd name="T16" fmla="*/ 39 w 142"/>
              <a:gd name="T17" fmla="*/ 25 h 115"/>
              <a:gd name="T18" fmla="*/ 59 w 142"/>
              <a:gd name="T19" fmla="*/ 2 h 115"/>
              <a:gd name="T20" fmla="*/ 64 w 142"/>
              <a:gd name="T21" fmla="*/ 0 h 115"/>
              <a:gd name="T22" fmla="*/ 93 w 142"/>
              <a:gd name="T23" fmla="*/ 0 h 115"/>
              <a:gd name="T24" fmla="*/ 114 w 142"/>
              <a:gd name="T25" fmla="*/ 15 h 115"/>
              <a:gd name="T26" fmla="*/ 114 w 142"/>
              <a:gd name="T27" fmla="*/ 32 h 115"/>
              <a:gd name="T28" fmla="*/ 135 w 142"/>
              <a:gd name="T29" fmla="*/ 32 h 115"/>
              <a:gd name="T30" fmla="*/ 139 w 142"/>
              <a:gd name="T31" fmla="*/ 34 h 115"/>
              <a:gd name="T32" fmla="*/ 139 w 142"/>
              <a:gd name="T33" fmla="*/ 43 h 115"/>
              <a:gd name="T34" fmla="*/ 135 w 142"/>
              <a:gd name="T35" fmla="*/ 45 h 115"/>
              <a:gd name="T36" fmla="*/ 109 w 142"/>
              <a:gd name="T37" fmla="*/ 45 h 115"/>
              <a:gd name="T38" fmla="*/ 101 w 142"/>
              <a:gd name="T39" fmla="*/ 38 h 115"/>
              <a:gd name="T40" fmla="*/ 101 w 142"/>
              <a:gd name="T41" fmla="*/ 27 h 115"/>
              <a:gd name="T42" fmla="*/ 86 w 142"/>
              <a:gd name="T43" fmla="*/ 45 h 115"/>
              <a:gd name="T44" fmla="*/ 100 w 142"/>
              <a:gd name="T45" fmla="*/ 59 h 115"/>
              <a:gd name="T46" fmla="*/ 101 w 142"/>
              <a:gd name="T47" fmla="*/ 69 h 115"/>
              <a:gd name="T48" fmla="*/ 92 w 142"/>
              <a:gd name="T49" fmla="*/ 109 h 115"/>
              <a:gd name="T50" fmla="*/ 85 w 142"/>
              <a:gd name="T51" fmla="*/ 115 h 115"/>
              <a:gd name="T52" fmla="*/ 77 w 142"/>
              <a:gd name="T53" fmla="*/ 108 h 115"/>
              <a:gd name="T54" fmla="*/ 77 w 142"/>
              <a:gd name="T55" fmla="*/ 106 h 115"/>
              <a:gd name="T56" fmla="*/ 85 w 142"/>
              <a:gd name="T57" fmla="*/ 72 h 115"/>
              <a:gd name="T58" fmla="*/ 66 w 142"/>
              <a:gd name="T59" fmla="*/ 54 h 115"/>
              <a:gd name="T60" fmla="*/ 50 w 142"/>
              <a:gd name="T61" fmla="*/ 72 h 115"/>
              <a:gd name="T62" fmla="*/ 41 w 142"/>
              <a:gd name="T63" fmla="*/ 75 h 115"/>
              <a:gd name="T64" fmla="*/ 8 w 142"/>
              <a:gd name="T65" fmla="*/ 75 h 115"/>
              <a:gd name="T66" fmla="*/ 1 w 142"/>
              <a:gd name="T67" fmla="*/ 69 h 115"/>
              <a:gd name="T68" fmla="*/ 7 w 142"/>
              <a:gd name="T69" fmla="*/ 60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2" name="Oval 130"/>
          <p:cNvSpPr>
            <a:spLocks noChangeArrowheads="1"/>
          </p:cNvSpPr>
          <p:nvPr/>
        </p:nvSpPr>
        <p:spPr bwMode="auto">
          <a:xfrm>
            <a:off x="4921251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3" name="Freeform 131"/>
          <p:cNvSpPr/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41 w 47"/>
              <a:gd name="T1" fmla="*/ 0 h 47"/>
              <a:gd name="T2" fmla="*/ 16 w 47"/>
              <a:gd name="T3" fmla="*/ 0 h 47"/>
              <a:gd name="T4" fmla="*/ 16 w 47"/>
              <a:gd name="T5" fmla="*/ 10 h 47"/>
              <a:gd name="T6" fmla="*/ 29 w 47"/>
              <a:gd name="T7" fmla="*/ 10 h 47"/>
              <a:gd name="T8" fmla="*/ 5 w 47"/>
              <a:gd name="T9" fmla="*/ 34 h 47"/>
              <a:gd name="T10" fmla="*/ 13 w 47"/>
              <a:gd name="T11" fmla="*/ 41 h 47"/>
              <a:gd name="T12" fmla="*/ 36 w 47"/>
              <a:gd name="T13" fmla="*/ 18 h 47"/>
              <a:gd name="T14" fmla="*/ 36 w 47"/>
              <a:gd name="T15" fmla="*/ 30 h 47"/>
              <a:gd name="T16" fmla="*/ 47 w 47"/>
              <a:gd name="T17" fmla="*/ 30 h 47"/>
              <a:gd name="T18" fmla="*/ 47 w 47"/>
              <a:gd name="T19" fmla="*/ 6 h 47"/>
              <a:gd name="T20" fmla="*/ 41 w 47"/>
              <a:gd name="T2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4" name="Freeform 132"/>
          <p:cNvSpPr>
            <a:spLocks noEditPoints="1"/>
          </p:cNvSpPr>
          <p:nvPr/>
        </p:nvSpPr>
        <p:spPr bwMode="auto">
          <a:xfrm>
            <a:off x="4730751" y="4233333"/>
            <a:ext cx="533400" cy="376767"/>
          </a:xfrm>
          <a:custGeom>
            <a:avLst/>
            <a:gdLst>
              <a:gd name="T0" fmla="*/ 155 w 176"/>
              <a:gd name="T1" fmla="*/ 0 h 124"/>
              <a:gd name="T2" fmla="*/ 128 w 176"/>
              <a:gd name="T3" fmla="*/ 0 h 124"/>
              <a:gd name="T4" fmla="*/ 111 w 176"/>
              <a:gd name="T5" fmla="*/ 7 h 124"/>
              <a:gd name="T6" fmla="*/ 86 w 176"/>
              <a:gd name="T7" fmla="*/ 32 h 124"/>
              <a:gd name="T8" fmla="*/ 86 w 176"/>
              <a:gd name="T9" fmla="*/ 25 h 124"/>
              <a:gd name="T10" fmla="*/ 63 w 176"/>
              <a:gd name="T11" fmla="*/ 25 h 124"/>
              <a:gd name="T12" fmla="*/ 63 w 176"/>
              <a:gd name="T13" fmla="*/ 54 h 124"/>
              <a:gd name="T14" fmla="*/ 63 w 176"/>
              <a:gd name="T15" fmla="*/ 54 h 124"/>
              <a:gd name="T16" fmla="*/ 41 w 176"/>
              <a:gd name="T17" fmla="*/ 76 h 124"/>
              <a:gd name="T18" fmla="*/ 35 w 176"/>
              <a:gd name="T19" fmla="*/ 78 h 124"/>
              <a:gd name="T20" fmla="*/ 22 w 176"/>
              <a:gd name="T21" fmla="*/ 78 h 124"/>
              <a:gd name="T22" fmla="*/ 0 w 176"/>
              <a:gd name="T23" fmla="*/ 101 h 124"/>
              <a:gd name="T24" fmla="*/ 23 w 176"/>
              <a:gd name="T25" fmla="*/ 124 h 124"/>
              <a:gd name="T26" fmla="*/ 47 w 176"/>
              <a:gd name="T27" fmla="*/ 124 h 124"/>
              <a:gd name="T28" fmla="*/ 64 w 176"/>
              <a:gd name="T29" fmla="*/ 116 h 124"/>
              <a:gd name="T30" fmla="*/ 134 w 176"/>
              <a:gd name="T31" fmla="*/ 47 h 124"/>
              <a:gd name="T32" fmla="*/ 139 w 176"/>
              <a:gd name="T33" fmla="*/ 45 h 124"/>
              <a:gd name="T34" fmla="*/ 156 w 176"/>
              <a:gd name="T35" fmla="*/ 45 h 124"/>
              <a:gd name="T36" fmla="*/ 176 w 176"/>
              <a:gd name="T37" fmla="*/ 23 h 124"/>
              <a:gd name="T38" fmla="*/ 155 w 176"/>
              <a:gd name="T39" fmla="*/ 0 h 124"/>
              <a:gd name="T40" fmla="*/ 154 w 176"/>
              <a:gd name="T41" fmla="*/ 34 h 124"/>
              <a:gd name="T42" fmla="*/ 139 w 176"/>
              <a:gd name="T43" fmla="*/ 34 h 124"/>
              <a:gd name="T44" fmla="*/ 127 w 176"/>
              <a:gd name="T45" fmla="*/ 38 h 124"/>
              <a:gd name="T46" fmla="*/ 57 w 176"/>
              <a:gd name="T47" fmla="*/ 108 h 124"/>
              <a:gd name="T48" fmla="*/ 46 w 176"/>
              <a:gd name="T49" fmla="*/ 112 h 124"/>
              <a:gd name="T50" fmla="*/ 23 w 176"/>
              <a:gd name="T51" fmla="*/ 112 h 124"/>
              <a:gd name="T52" fmla="*/ 12 w 176"/>
              <a:gd name="T53" fmla="*/ 100 h 124"/>
              <a:gd name="T54" fmla="*/ 22 w 176"/>
              <a:gd name="T55" fmla="*/ 90 h 124"/>
              <a:gd name="T56" fmla="*/ 38 w 176"/>
              <a:gd name="T57" fmla="*/ 90 h 124"/>
              <a:gd name="T58" fmla="*/ 48 w 176"/>
              <a:gd name="T59" fmla="*/ 86 h 124"/>
              <a:gd name="T60" fmla="*/ 119 w 176"/>
              <a:gd name="T61" fmla="*/ 15 h 124"/>
              <a:gd name="T62" fmla="*/ 130 w 176"/>
              <a:gd name="T63" fmla="*/ 12 h 124"/>
              <a:gd name="T64" fmla="*/ 154 w 176"/>
              <a:gd name="T65" fmla="*/ 12 h 124"/>
              <a:gd name="T66" fmla="*/ 164 w 176"/>
              <a:gd name="T67" fmla="*/ 22 h 124"/>
              <a:gd name="T68" fmla="*/ 154 w 176"/>
              <a:gd name="T69" fmla="*/ 3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5" name="Oval 133"/>
          <p:cNvSpPr>
            <a:spLocks noChangeArrowheads="1"/>
          </p:cNvSpPr>
          <p:nvPr/>
        </p:nvSpPr>
        <p:spPr bwMode="auto">
          <a:xfrm>
            <a:off x="5746751" y="4184651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6" name="Freeform 134"/>
          <p:cNvSpPr/>
          <p:nvPr/>
        </p:nvSpPr>
        <p:spPr bwMode="auto">
          <a:xfrm>
            <a:off x="5856817" y="4457700"/>
            <a:ext cx="141816" cy="139700"/>
          </a:xfrm>
          <a:custGeom>
            <a:avLst/>
            <a:gdLst>
              <a:gd name="T0" fmla="*/ 0 w 47"/>
              <a:gd name="T1" fmla="*/ 40 h 46"/>
              <a:gd name="T2" fmla="*/ 0 w 47"/>
              <a:gd name="T3" fmla="*/ 16 h 46"/>
              <a:gd name="T4" fmla="*/ 11 w 47"/>
              <a:gd name="T5" fmla="*/ 16 h 46"/>
              <a:gd name="T6" fmla="*/ 11 w 47"/>
              <a:gd name="T7" fmla="*/ 29 h 46"/>
              <a:gd name="T8" fmla="*/ 34 w 47"/>
              <a:gd name="T9" fmla="*/ 5 h 46"/>
              <a:gd name="T10" fmla="*/ 42 w 47"/>
              <a:gd name="T11" fmla="*/ 13 h 46"/>
              <a:gd name="T12" fmla="*/ 18 w 47"/>
              <a:gd name="T13" fmla="*/ 36 h 46"/>
              <a:gd name="T14" fmla="*/ 31 w 47"/>
              <a:gd name="T15" fmla="*/ 36 h 46"/>
              <a:gd name="T16" fmla="*/ 31 w 47"/>
              <a:gd name="T17" fmla="*/ 46 h 46"/>
              <a:gd name="T18" fmla="*/ 6 w 47"/>
              <a:gd name="T19" fmla="*/ 46 h 46"/>
              <a:gd name="T20" fmla="*/ 0 w 47"/>
              <a:gd name="T21" fmla="*/ 40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7" name="Freeform 135"/>
          <p:cNvSpPr>
            <a:spLocks noEditPoints="1"/>
          </p:cNvSpPr>
          <p:nvPr/>
        </p:nvSpPr>
        <p:spPr bwMode="auto">
          <a:xfrm>
            <a:off x="5556251" y="4220633"/>
            <a:ext cx="533400" cy="376767"/>
          </a:xfrm>
          <a:custGeom>
            <a:avLst/>
            <a:gdLst>
              <a:gd name="T0" fmla="*/ 155 w 176"/>
              <a:gd name="T1" fmla="*/ 0 h 124"/>
              <a:gd name="T2" fmla="*/ 128 w 176"/>
              <a:gd name="T3" fmla="*/ 0 h 124"/>
              <a:gd name="T4" fmla="*/ 111 w 176"/>
              <a:gd name="T5" fmla="*/ 7 h 124"/>
              <a:gd name="T6" fmla="*/ 86 w 176"/>
              <a:gd name="T7" fmla="*/ 32 h 124"/>
              <a:gd name="T8" fmla="*/ 86 w 176"/>
              <a:gd name="T9" fmla="*/ 25 h 124"/>
              <a:gd name="T10" fmla="*/ 63 w 176"/>
              <a:gd name="T11" fmla="*/ 25 h 124"/>
              <a:gd name="T12" fmla="*/ 63 w 176"/>
              <a:gd name="T13" fmla="*/ 54 h 124"/>
              <a:gd name="T14" fmla="*/ 63 w 176"/>
              <a:gd name="T15" fmla="*/ 54 h 124"/>
              <a:gd name="T16" fmla="*/ 41 w 176"/>
              <a:gd name="T17" fmla="*/ 76 h 124"/>
              <a:gd name="T18" fmla="*/ 35 w 176"/>
              <a:gd name="T19" fmla="*/ 78 h 124"/>
              <a:gd name="T20" fmla="*/ 22 w 176"/>
              <a:gd name="T21" fmla="*/ 78 h 124"/>
              <a:gd name="T22" fmla="*/ 0 w 176"/>
              <a:gd name="T23" fmla="*/ 101 h 124"/>
              <a:gd name="T24" fmla="*/ 23 w 176"/>
              <a:gd name="T25" fmla="*/ 124 h 124"/>
              <a:gd name="T26" fmla="*/ 47 w 176"/>
              <a:gd name="T27" fmla="*/ 124 h 124"/>
              <a:gd name="T28" fmla="*/ 64 w 176"/>
              <a:gd name="T29" fmla="*/ 116 h 124"/>
              <a:gd name="T30" fmla="*/ 134 w 176"/>
              <a:gd name="T31" fmla="*/ 47 h 124"/>
              <a:gd name="T32" fmla="*/ 139 w 176"/>
              <a:gd name="T33" fmla="*/ 45 h 124"/>
              <a:gd name="T34" fmla="*/ 156 w 176"/>
              <a:gd name="T35" fmla="*/ 45 h 124"/>
              <a:gd name="T36" fmla="*/ 176 w 176"/>
              <a:gd name="T37" fmla="*/ 23 h 124"/>
              <a:gd name="T38" fmla="*/ 155 w 176"/>
              <a:gd name="T39" fmla="*/ 0 h 124"/>
              <a:gd name="T40" fmla="*/ 154 w 176"/>
              <a:gd name="T41" fmla="*/ 34 h 124"/>
              <a:gd name="T42" fmla="*/ 139 w 176"/>
              <a:gd name="T43" fmla="*/ 34 h 124"/>
              <a:gd name="T44" fmla="*/ 127 w 176"/>
              <a:gd name="T45" fmla="*/ 38 h 124"/>
              <a:gd name="T46" fmla="*/ 57 w 176"/>
              <a:gd name="T47" fmla="*/ 108 h 124"/>
              <a:gd name="T48" fmla="*/ 46 w 176"/>
              <a:gd name="T49" fmla="*/ 112 h 124"/>
              <a:gd name="T50" fmla="*/ 23 w 176"/>
              <a:gd name="T51" fmla="*/ 112 h 124"/>
              <a:gd name="T52" fmla="*/ 12 w 176"/>
              <a:gd name="T53" fmla="*/ 100 h 124"/>
              <a:gd name="T54" fmla="*/ 22 w 176"/>
              <a:gd name="T55" fmla="*/ 90 h 124"/>
              <a:gd name="T56" fmla="*/ 38 w 176"/>
              <a:gd name="T57" fmla="*/ 90 h 124"/>
              <a:gd name="T58" fmla="*/ 48 w 176"/>
              <a:gd name="T59" fmla="*/ 86 h 124"/>
              <a:gd name="T60" fmla="*/ 119 w 176"/>
              <a:gd name="T61" fmla="*/ 15 h 124"/>
              <a:gd name="T62" fmla="*/ 130 w 176"/>
              <a:gd name="T63" fmla="*/ 12 h 124"/>
              <a:gd name="T64" fmla="*/ 154 w 176"/>
              <a:gd name="T65" fmla="*/ 12 h 124"/>
              <a:gd name="T66" fmla="*/ 164 w 176"/>
              <a:gd name="T67" fmla="*/ 22 h 124"/>
              <a:gd name="T68" fmla="*/ 154 w 176"/>
              <a:gd name="T69" fmla="*/ 34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8" name="Freeform 136"/>
          <p:cNvSpPr/>
          <p:nvPr/>
        </p:nvSpPr>
        <p:spPr bwMode="auto">
          <a:xfrm>
            <a:off x="6394451" y="4248151"/>
            <a:ext cx="533400" cy="309033"/>
          </a:xfrm>
          <a:custGeom>
            <a:avLst/>
            <a:gdLst>
              <a:gd name="T0" fmla="*/ 161 w 176"/>
              <a:gd name="T1" fmla="*/ 80 h 102"/>
              <a:gd name="T2" fmla="*/ 161 w 176"/>
              <a:gd name="T3" fmla="*/ 102 h 102"/>
              <a:gd name="T4" fmla="*/ 176 w 176"/>
              <a:gd name="T5" fmla="*/ 102 h 102"/>
              <a:gd name="T6" fmla="*/ 176 w 176"/>
              <a:gd name="T7" fmla="*/ 66 h 102"/>
              <a:gd name="T8" fmla="*/ 15 w 176"/>
              <a:gd name="T9" fmla="*/ 66 h 102"/>
              <a:gd name="T10" fmla="*/ 15 w 176"/>
              <a:gd name="T11" fmla="*/ 7 h 102"/>
              <a:gd name="T12" fmla="*/ 7 w 176"/>
              <a:gd name="T13" fmla="*/ 0 h 102"/>
              <a:gd name="T14" fmla="*/ 0 w 176"/>
              <a:gd name="T15" fmla="*/ 7 h 102"/>
              <a:gd name="T16" fmla="*/ 0 w 176"/>
              <a:gd name="T17" fmla="*/ 102 h 102"/>
              <a:gd name="T18" fmla="*/ 15 w 176"/>
              <a:gd name="T19" fmla="*/ 102 h 102"/>
              <a:gd name="T20" fmla="*/ 15 w 176"/>
              <a:gd name="T21" fmla="*/ 80 h 102"/>
              <a:gd name="T22" fmla="*/ 161 w 176"/>
              <a:gd name="T23" fmla="*/ 8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39" name="Oval 137"/>
          <p:cNvSpPr>
            <a:spLocks noChangeArrowheads="1"/>
          </p:cNvSpPr>
          <p:nvPr/>
        </p:nvSpPr>
        <p:spPr bwMode="auto">
          <a:xfrm>
            <a:off x="6460067" y="4305300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0" name="Freeform 138"/>
          <p:cNvSpPr/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157 w 157"/>
              <a:gd name="T1" fmla="*/ 28 h 28"/>
              <a:gd name="T2" fmla="*/ 157 w 157"/>
              <a:gd name="T3" fmla="*/ 11 h 28"/>
              <a:gd name="T4" fmla="*/ 146 w 157"/>
              <a:gd name="T5" fmla="*/ 0 h 28"/>
              <a:gd name="T6" fmla="*/ 35 w 157"/>
              <a:gd name="T7" fmla="*/ 0 h 28"/>
              <a:gd name="T8" fmla="*/ 35 w 157"/>
              <a:gd name="T9" fmla="*/ 16 h 28"/>
              <a:gd name="T10" fmla="*/ 6 w 157"/>
              <a:gd name="T11" fmla="*/ 16 h 28"/>
              <a:gd name="T12" fmla="*/ 0 w 157"/>
              <a:gd name="T13" fmla="*/ 22 h 28"/>
              <a:gd name="T14" fmla="*/ 6 w 157"/>
              <a:gd name="T15" fmla="*/ 28 h 28"/>
              <a:gd name="T16" fmla="*/ 157 w 157"/>
              <a:gd name="T1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1" name="Oval 139"/>
          <p:cNvSpPr>
            <a:spLocks noChangeArrowheads="1"/>
          </p:cNvSpPr>
          <p:nvPr/>
        </p:nvSpPr>
        <p:spPr bwMode="auto">
          <a:xfrm>
            <a:off x="7376584" y="4167717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2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3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4" name="Freeform 142"/>
          <p:cNvSpPr/>
          <p:nvPr/>
        </p:nvSpPr>
        <p:spPr bwMode="auto">
          <a:xfrm>
            <a:off x="7380817" y="4260851"/>
            <a:ext cx="256116" cy="431800"/>
          </a:xfrm>
          <a:custGeom>
            <a:avLst/>
            <a:gdLst>
              <a:gd name="T0" fmla="*/ 3 w 85"/>
              <a:gd name="T1" fmla="*/ 27 h 142"/>
              <a:gd name="T2" fmla="*/ 34 w 85"/>
              <a:gd name="T3" fmla="*/ 21 h 142"/>
              <a:gd name="T4" fmla="*/ 42 w 85"/>
              <a:gd name="T5" fmla="*/ 61 h 142"/>
              <a:gd name="T6" fmla="*/ 72 w 85"/>
              <a:gd name="T7" fmla="*/ 61 h 142"/>
              <a:gd name="T8" fmla="*/ 85 w 85"/>
              <a:gd name="T9" fmla="*/ 75 h 142"/>
              <a:gd name="T10" fmla="*/ 85 w 85"/>
              <a:gd name="T11" fmla="*/ 129 h 142"/>
              <a:gd name="T12" fmla="*/ 66 w 85"/>
              <a:gd name="T13" fmla="*/ 129 h 142"/>
              <a:gd name="T14" fmla="*/ 65 w 85"/>
              <a:gd name="T15" fmla="*/ 88 h 142"/>
              <a:gd name="T16" fmla="*/ 28 w 85"/>
              <a:gd name="T17" fmla="*/ 86 h 142"/>
              <a:gd name="T18" fmla="*/ 12 w 85"/>
              <a:gd name="T19" fmla="*/ 73 h 142"/>
              <a:gd name="T20" fmla="*/ 3 w 85"/>
              <a:gd name="T21" fmla="*/ 27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5" name="Freeform 143"/>
          <p:cNvSpPr/>
          <p:nvPr/>
        </p:nvSpPr>
        <p:spPr bwMode="auto">
          <a:xfrm>
            <a:off x="7334251" y="4337051"/>
            <a:ext cx="232833" cy="243416"/>
          </a:xfrm>
          <a:custGeom>
            <a:avLst/>
            <a:gdLst>
              <a:gd name="T0" fmla="*/ 67 w 77"/>
              <a:gd name="T1" fmla="*/ 65 h 80"/>
              <a:gd name="T2" fmla="*/ 67 w 77"/>
              <a:gd name="T3" fmla="*/ 80 h 80"/>
              <a:gd name="T4" fmla="*/ 40 w 77"/>
              <a:gd name="T5" fmla="*/ 80 h 80"/>
              <a:gd name="T6" fmla="*/ 10 w 77"/>
              <a:gd name="T7" fmla="*/ 54 h 80"/>
              <a:gd name="T8" fmla="*/ 1 w 77"/>
              <a:gd name="T9" fmla="*/ 13 h 80"/>
              <a:gd name="T10" fmla="*/ 15 w 77"/>
              <a:gd name="T11" fmla="*/ 10 h 80"/>
              <a:gd name="T12" fmla="*/ 23 w 77"/>
              <a:gd name="T13" fmla="*/ 49 h 80"/>
              <a:gd name="T14" fmla="*/ 42 w 77"/>
              <a:gd name="T15" fmla="*/ 65 h 80"/>
              <a:gd name="T16" fmla="*/ 67 w 77"/>
              <a:gd name="T17" fmla="*/ 65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6" name="Freeform 144"/>
          <p:cNvSpPr>
            <a:spLocks noEditPoints="1"/>
          </p:cNvSpPr>
          <p:nvPr/>
        </p:nvSpPr>
        <p:spPr bwMode="auto">
          <a:xfrm>
            <a:off x="7550151" y="4146551"/>
            <a:ext cx="156633" cy="158749"/>
          </a:xfrm>
          <a:custGeom>
            <a:avLst/>
            <a:gdLst>
              <a:gd name="T0" fmla="*/ 26 w 52"/>
              <a:gd name="T1" fmla="*/ 0 h 52"/>
              <a:gd name="T2" fmla="*/ 0 w 52"/>
              <a:gd name="T3" fmla="*/ 26 h 52"/>
              <a:gd name="T4" fmla="*/ 26 w 52"/>
              <a:gd name="T5" fmla="*/ 52 h 52"/>
              <a:gd name="T6" fmla="*/ 52 w 52"/>
              <a:gd name="T7" fmla="*/ 26 h 52"/>
              <a:gd name="T8" fmla="*/ 26 w 52"/>
              <a:gd name="T9" fmla="*/ 0 h 52"/>
              <a:gd name="T10" fmla="*/ 26 w 52"/>
              <a:gd name="T11" fmla="*/ 46 h 52"/>
              <a:gd name="T12" fmla="*/ 6 w 52"/>
              <a:gd name="T13" fmla="*/ 26 h 52"/>
              <a:gd name="T14" fmla="*/ 26 w 52"/>
              <a:gd name="T15" fmla="*/ 6 h 52"/>
              <a:gd name="T16" fmla="*/ 46 w 52"/>
              <a:gd name="T17" fmla="*/ 26 h 52"/>
              <a:gd name="T18" fmla="*/ 26 w 52"/>
              <a:gd name="T19" fmla="*/ 46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7" name="Freeform 145"/>
          <p:cNvSpPr/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13 w 14"/>
              <a:gd name="T1" fmla="*/ 16 h 19"/>
              <a:gd name="T2" fmla="*/ 2 w 14"/>
              <a:gd name="T3" fmla="*/ 16 h 19"/>
              <a:gd name="T4" fmla="*/ 2 w 14"/>
              <a:gd name="T5" fmla="*/ 2 h 19"/>
              <a:gd name="T6" fmla="*/ 1 w 14"/>
              <a:gd name="T7" fmla="*/ 0 h 19"/>
              <a:gd name="T8" fmla="*/ 0 w 14"/>
              <a:gd name="T9" fmla="*/ 2 h 19"/>
              <a:gd name="T10" fmla="*/ 0 w 14"/>
              <a:gd name="T11" fmla="*/ 17 h 19"/>
              <a:gd name="T12" fmla="*/ 1 w 14"/>
              <a:gd name="T13" fmla="*/ 19 h 19"/>
              <a:gd name="T14" fmla="*/ 13 w 14"/>
              <a:gd name="T15" fmla="*/ 19 h 19"/>
              <a:gd name="T16" fmla="*/ 14 w 14"/>
              <a:gd name="T17" fmla="*/ 17 h 19"/>
              <a:gd name="T18" fmla="*/ 13 w 14"/>
              <a:gd name="T19" fmla="*/ 1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8" name="Oval 146"/>
          <p:cNvSpPr>
            <a:spLocks noChangeArrowheads="1"/>
          </p:cNvSpPr>
          <p:nvPr/>
        </p:nvSpPr>
        <p:spPr bwMode="auto">
          <a:xfrm>
            <a:off x="8326967" y="4150784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49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0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1" name="Freeform 149"/>
          <p:cNvSpPr/>
          <p:nvPr/>
        </p:nvSpPr>
        <p:spPr bwMode="auto">
          <a:xfrm>
            <a:off x="8509000" y="4470400"/>
            <a:ext cx="48684" cy="135467"/>
          </a:xfrm>
          <a:custGeom>
            <a:avLst/>
            <a:gdLst>
              <a:gd name="T0" fmla="*/ 0 w 16"/>
              <a:gd name="T1" fmla="*/ 45 h 45"/>
              <a:gd name="T2" fmla="*/ 10 w 16"/>
              <a:gd name="T3" fmla="*/ 45 h 45"/>
              <a:gd name="T4" fmla="*/ 16 w 16"/>
              <a:gd name="T5" fmla="*/ 38 h 45"/>
              <a:gd name="T6" fmla="*/ 16 w 16"/>
              <a:gd name="T7" fmla="*/ 6 h 45"/>
              <a:gd name="T8" fmla="*/ 10 w 16"/>
              <a:gd name="T9" fmla="*/ 0 h 45"/>
              <a:gd name="T10" fmla="*/ 0 w 16"/>
              <a:gd name="T11" fmla="*/ 0 h 45"/>
              <a:gd name="T12" fmla="*/ 0 w 16"/>
              <a:gd name="T13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2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109 w 109"/>
              <a:gd name="T1" fmla="*/ 110 h 183"/>
              <a:gd name="T2" fmla="*/ 103 w 109"/>
              <a:gd name="T3" fmla="*/ 110 h 183"/>
              <a:gd name="T4" fmla="*/ 103 w 109"/>
              <a:gd name="T5" fmla="*/ 104 h 183"/>
              <a:gd name="T6" fmla="*/ 100 w 109"/>
              <a:gd name="T7" fmla="*/ 101 h 183"/>
              <a:gd name="T8" fmla="*/ 100 w 109"/>
              <a:gd name="T9" fmla="*/ 101 h 183"/>
              <a:gd name="T10" fmla="*/ 100 w 109"/>
              <a:gd name="T11" fmla="*/ 56 h 183"/>
              <a:gd name="T12" fmla="*/ 81 w 109"/>
              <a:gd name="T13" fmla="*/ 37 h 183"/>
              <a:gd name="T14" fmla="*/ 47 w 109"/>
              <a:gd name="T15" fmla="*/ 37 h 183"/>
              <a:gd name="T16" fmla="*/ 17 w 109"/>
              <a:gd name="T17" fmla="*/ 6 h 183"/>
              <a:gd name="T18" fmla="*/ 7 w 109"/>
              <a:gd name="T19" fmla="*/ 16 h 183"/>
              <a:gd name="T20" fmla="*/ 47 w 109"/>
              <a:gd name="T21" fmla="*/ 60 h 183"/>
              <a:gd name="T22" fmla="*/ 47 w 109"/>
              <a:gd name="T23" fmla="*/ 171 h 183"/>
              <a:gd name="T24" fmla="*/ 63 w 109"/>
              <a:gd name="T25" fmla="*/ 171 h 183"/>
              <a:gd name="T26" fmla="*/ 64 w 109"/>
              <a:gd name="T27" fmla="*/ 107 h 183"/>
              <a:gd name="T28" fmla="*/ 67 w 109"/>
              <a:gd name="T29" fmla="*/ 107 h 183"/>
              <a:gd name="T30" fmla="*/ 68 w 109"/>
              <a:gd name="T31" fmla="*/ 171 h 183"/>
              <a:gd name="T32" fmla="*/ 84 w 109"/>
              <a:gd name="T33" fmla="*/ 171 h 183"/>
              <a:gd name="T34" fmla="*/ 84 w 109"/>
              <a:gd name="T35" fmla="*/ 155 h 183"/>
              <a:gd name="T36" fmla="*/ 109 w 109"/>
              <a:gd name="T37" fmla="*/ 155 h 183"/>
              <a:gd name="T38" fmla="*/ 109 w 109"/>
              <a:gd name="T39" fmla="*/ 110 h 183"/>
              <a:gd name="T40" fmla="*/ 84 w 109"/>
              <a:gd name="T41" fmla="*/ 104 h 183"/>
              <a:gd name="T42" fmla="*/ 84 w 109"/>
              <a:gd name="T43" fmla="*/ 110 h 183"/>
              <a:gd name="T44" fmla="*/ 84 w 109"/>
              <a:gd name="T45" fmla="*/ 110 h 183"/>
              <a:gd name="T46" fmla="*/ 84 w 109"/>
              <a:gd name="T47" fmla="*/ 60 h 183"/>
              <a:gd name="T48" fmla="*/ 87 w 109"/>
              <a:gd name="T49" fmla="*/ 60 h 183"/>
              <a:gd name="T50" fmla="*/ 88 w 109"/>
              <a:gd name="T51" fmla="*/ 101 h 183"/>
              <a:gd name="T52" fmla="*/ 88 w 109"/>
              <a:gd name="T53" fmla="*/ 101 h 183"/>
              <a:gd name="T54" fmla="*/ 84 w 109"/>
              <a:gd name="T55" fmla="*/ 104 h 183"/>
              <a:gd name="T56" fmla="*/ 100 w 109"/>
              <a:gd name="T57" fmla="*/ 110 h 183"/>
              <a:gd name="T58" fmla="*/ 88 w 109"/>
              <a:gd name="T59" fmla="*/ 110 h 183"/>
              <a:gd name="T60" fmla="*/ 88 w 109"/>
              <a:gd name="T61" fmla="*/ 104 h 183"/>
              <a:gd name="T62" fmla="*/ 89 w 109"/>
              <a:gd name="T63" fmla="*/ 104 h 183"/>
              <a:gd name="T64" fmla="*/ 99 w 109"/>
              <a:gd name="T65" fmla="*/ 104 h 183"/>
              <a:gd name="T66" fmla="*/ 100 w 109"/>
              <a:gd name="T67" fmla="*/ 104 h 183"/>
              <a:gd name="T68" fmla="*/ 100 w 109"/>
              <a:gd name="T69" fmla="*/ 110 h 1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3" name="Oval 151"/>
          <p:cNvSpPr>
            <a:spLocks noChangeArrowheads="1"/>
          </p:cNvSpPr>
          <p:nvPr/>
        </p:nvSpPr>
        <p:spPr bwMode="auto">
          <a:xfrm>
            <a:off x="9294284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4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5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6" name="Freeform 154"/>
          <p:cNvSpPr/>
          <p:nvPr/>
        </p:nvSpPr>
        <p:spPr bwMode="auto">
          <a:xfrm>
            <a:off x="9124951" y="4233333"/>
            <a:ext cx="317500" cy="446617"/>
          </a:xfrm>
          <a:custGeom>
            <a:avLst/>
            <a:gdLst>
              <a:gd name="T0" fmla="*/ 52 w 105"/>
              <a:gd name="T1" fmla="*/ 23 h 147"/>
              <a:gd name="T2" fmla="*/ 52 w 105"/>
              <a:gd name="T3" fmla="*/ 135 h 147"/>
              <a:gd name="T4" fmla="*/ 68 w 105"/>
              <a:gd name="T5" fmla="*/ 135 h 147"/>
              <a:gd name="T6" fmla="*/ 69 w 105"/>
              <a:gd name="T7" fmla="*/ 70 h 147"/>
              <a:gd name="T8" fmla="*/ 72 w 105"/>
              <a:gd name="T9" fmla="*/ 70 h 147"/>
              <a:gd name="T10" fmla="*/ 73 w 105"/>
              <a:gd name="T11" fmla="*/ 135 h 147"/>
              <a:gd name="T12" fmla="*/ 89 w 105"/>
              <a:gd name="T13" fmla="*/ 135 h 147"/>
              <a:gd name="T14" fmla="*/ 89 w 105"/>
              <a:gd name="T15" fmla="*/ 23 h 147"/>
              <a:gd name="T16" fmla="*/ 92 w 105"/>
              <a:gd name="T17" fmla="*/ 23 h 147"/>
              <a:gd name="T18" fmla="*/ 93 w 105"/>
              <a:gd name="T19" fmla="*/ 64 h 147"/>
              <a:gd name="T20" fmla="*/ 105 w 105"/>
              <a:gd name="T21" fmla="*/ 64 h 147"/>
              <a:gd name="T22" fmla="*/ 105 w 105"/>
              <a:gd name="T23" fmla="*/ 19 h 147"/>
              <a:gd name="T24" fmla="*/ 86 w 105"/>
              <a:gd name="T25" fmla="*/ 0 h 147"/>
              <a:gd name="T26" fmla="*/ 70 w 105"/>
              <a:gd name="T27" fmla="*/ 0 h 147"/>
              <a:gd name="T28" fmla="*/ 60 w 105"/>
              <a:gd name="T29" fmla="*/ 0 h 147"/>
              <a:gd name="T30" fmla="*/ 43 w 105"/>
              <a:gd name="T31" fmla="*/ 8 h 147"/>
              <a:gd name="T32" fmla="*/ 32 w 105"/>
              <a:gd name="T33" fmla="*/ 28 h 147"/>
              <a:gd name="T34" fmla="*/ 9 w 105"/>
              <a:gd name="T35" fmla="*/ 28 h 147"/>
              <a:gd name="T36" fmla="*/ 9 w 105"/>
              <a:gd name="T37" fmla="*/ 41 h 147"/>
              <a:gd name="T38" fmla="*/ 35 w 105"/>
              <a:gd name="T39" fmla="*/ 41 h 147"/>
              <a:gd name="T40" fmla="*/ 41 w 105"/>
              <a:gd name="T41" fmla="*/ 38 h 147"/>
              <a:gd name="T42" fmla="*/ 52 w 105"/>
              <a:gd name="T43" fmla="*/ 2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7" name="Rectangle 155"/>
          <p:cNvSpPr>
            <a:spLocks noChangeArrowheads="1"/>
          </p:cNvSpPr>
          <p:nvPr/>
        </p:nvSpPr>
        <p:spPr bwMode="auto">
          <a:xfrm>
            <a:off x="9120717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8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59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0" name="Freeform 158"/>
          <p:cNvSpPr/>
          <p:nvPr/>
        </p:nvSpPr>
        <p:spPr bwMode="auto">
          <a:xfrm>
            <a:off x="9137651" y="4434417"/>
            <a:ext cx="42333" cy="42333"/>
          </a:xfrm>
          <a:custGeom>
            <a:avLst/>
            <a:gdLst>
              <a:gd name="T0" fmla="*/ 10 w 20"/>
              <a:gd name="T1" fmla="*/ 0 h 20"/>
              <a:gd name="T2" fmla="*/ 20 w 20"/>
              <a:gd name="T3" fmla="*/ 10 h 20"/>
              <a:gd name="T4" fmla="*/ 11 w 20"/>
              <a:gd name="T5" fmla="*/ 20 h 20"/>
              <a:gd name="T6" fmla="*/ 0 w 20"/>
              <a:gd name="T7" fmla="*/ 8 h 20"/>
              <a:gd name="T8" fmla="*/ 10 w 20"/>
              <a:gd name="T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1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2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3" name="Freeform 161"/>
          <p:cNvSpPr/>
          <p:nvPr/>
        </p:nvSpPr>
        <p:spPr bwMode="auto">
          <a:xfrm>
            <a:off x="9118600" y="4389967"/>
            <a:ext cx="42333" cy="40217"/>
          </a:xfrm>
          <a:custGeom>
            <a:avLst/>
            <a:gdLst>
              <a:gd name="T0" fmla="*/ 6 w 20"/>
              <a:gd name="T1" fmla="*/ 0 h 19"/>
              <a:gd name="T2" fmla="*/ 20 w 20"/>
              <a:gd name="T3" fmla="*/ 8 h 19"/>
              <a:gd name="T4" fmla="*/ 13 w 20"/>
              <a:gd name="T5" fmla="*/ 19 h 19"/>
              <a:gd name="T6" fmla="*/ 0 w 20"/>
              <a:gd name="T7" fmla="*/ 10 h 19"/>
              <a:gd name="T8" fmla="*/ 6 w 20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4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5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6" name="Freeform 164"/>
          <p:cNvSpPr/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72 w 92"/>
              <a:gd name="T1" fmla="*/ 108 h 108"/>
              <a:gd name="T2" fmla="*/ 92 w 92"/>
              <a:gd name="T3" fmla="*/ 0 h 108"/>
              <a:gd name="T4" fmla="*/ 77 w 92"/>
              <a:gd name="T5" fmla="*/ 0 h 108"/>
              <a:gd name="T6" fmla="*/ 59 w 92"/>
              <a:gd name="T7" fmla="*/ 92 h 108"/>
              <a:gd name="T8" fmla="*/ 33 w 92"/>
              <a:gd name="T9" fmla="*/ 92 h 108"/>
              <a:gd name="T10" fmla="*/ 16 w 92"/>
              <a:gd name="T11" fmla="*/ 0 h 108"/>
              <a:gd name="T12" fmla="*/ 0 w 92"/>
              <a:gd name="T13" fmla="*/ 0 h 108"/>
              <a:gd name="T14" fmla="*/ 20 w 92"/>
              <a:gd name="T15" fmla="*/ 108 h 108"/>
              <a:gd name="T16" fmla="*/ 72 w 92"/>
              <a:gd name="T17" fmla="*/ 108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7" name="Freeform 165"/>
          <p:cNvSpPr/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142 w 150"/>
              <a:gd name="T1" fmla="*/ 61 h 80"/>
              <a:gd name="T2" fmla="*/ 135 w 150"/>
              <a:gd name="T3" fmla="*/ 61 h 80"/>
              <a:gd name="T4" fmla="*/ 84 w 150"/>
              <a:gd name="T5" fmla="*/ 11 h 80"/>
              <a:gd name="T6" fmla="*/ 84 w 150"/>
              <a:gd name="T7" fmla="*/ 8 h 80"/>
              <a:gd name="T8" fmla="*/ 76 w 150"/>
              <a:gd name="T9" fmla="*/ 0 h 80"/>
              <a:gd name="T10" fmla="*/ 73 w 150"/>
              <a:gd name="T11" fmla="*/ 0 h 80"/>
              <a:gd name="T12" fmla="*/ 65 w 150"/>
              <a:gd name="T13" fmla="*/ 8 h 80"/>
              <a:gd name="T14" fmla="*/ 65 w 150"/>
              <a:gd name="T15" fmla="*/ 11 h 80"/>
              <a:gd name="T16" fmla="*/ 15 w 150"/>
              <a:gd name="T17" fmla="*/ 61 h 80"/>
              <a:gd name="T18" fmla="*/ 8 w 150"/>
              <a:gd name="T19" fmla="*/ 61 h 80"/>
              <a:gd name="T20" fmla="*/ 0 w 150"/>
              <a:gd name="T21" fmla="*/ 70 h 80"/>
              <a:gd name="T22" fmla="*/ 0 w 150"/>
              <a:gd name="T23" fmla="*/ 72 h 80"/>
              <a:gd name="T24" fmla="*/ 8 w 150"/>
              <a:gd name="T25" fmla="*/ 80 h 80"/>
              <a:gd name="T26" fmla="*/ 142 w 150"/>
              <a:gd name="T27" fmla="*/ 80 h 80"/>
              <a:gd name="T28" fmla="*/ 150 w 150"/>
              <a:gd name="T29" fmla="*/ 72 h 80"/>
              <a:gd name="T30" fmla="*/ 150 w 150"/>
              <a:gd name="T31" fmla="*/ 70 h 80"/>
              <a:gd name="T32" fmla="*/ 142 w 150"/>
              <a:gd name="T33" fmla="*/ 61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8" name="Freeform 166"/>
          <p:cNvSpPr/>
          <p:nvPr/>
        </p:nvSpPr>
        <p:spPr bwMode="auto">
          <a:xfrm>
            <a:off x="9973733" y="4402667"/>
            <a:ext cx="14817" cy="46567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69" name="Freeform 167"/>
          <p:cNvSpPr/>
          <p:nvPr/>
        </p:nvSpPr>
        <p:spPr bwMode="auto">
          <a:xfrm>
            <a:off x="10028767" y="4402667"/>
            <a:ext cx="14817" cy="46567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0" name="Freeform 168"/>
          <p:cNvSpPr/>
          <p:nvPr/>
        </p:nvSpPr>
        <p:spPr bwMode="auto">
          <a:xfrm>
            <a:off x="10083800" y="4402667"/>
            <a:ext cx="14817" cy="46567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1" name="Freeform 169"/>
          <p:cNvSpPr/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2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2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2" name="Freeform 170"/>
          <p:cNvSpPr/>
          <p:nvPr/>
        </p:nvSpPr>
        <p:spPr bwMode="auto">
          <a:xfrm>
            <a:off x="10189633" y="4402667"/>
            <a:ext cx="14817" cy="46567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3" name="Freeform 171"/>
          <p:cNvSpPr/>
          <p:nvPr/>
        </p:nvSpPr>
        <p:spPr bwMode="auto">
          <a:xfrm>
            <a:off x="10244667" y="4402667"/>
            <a:ext cx="14817" cy="46567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4" name="Freeform 172"/>
          <p:cNvSpPr/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2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2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5" name="Freeform 173"/>
          <p:cNvSpPr/>
          <p:nvPr/>
        </p:nvSpPr>
        <p:spPr bwMode="auto">
          <a:xfrm>
            <a:off x="9973733" y="4466167"/>
            <a:ext cx="14817" cy="46567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6" name="Freeform 174"/>
          <p:cNvSpPr/>
          <p:nvPr/>
        </p:nvSpPr>
        <p:spPr bwMode="auto">
          <a:xfrm>
            <a:off x="10028767" y="4466167"/>
            <a:ext cx="14817" cy="46567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7" name="Freeform 175"/>
          <p:cNvSpPr/>
          <p:nvPr/>
        </p:nvSpPr>
        <p:spPr bwMode="auto">
          <a:xfrm>
            <a:off x="10083800" y="4466167"/>
            <a:ext cx="14817" cy="46567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8" name="Freeform 176"/>
          <p:cNvSpPr/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2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2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79" name="Freeform 177"/>
          <p:cNvSpPr/>
          <p:nvPr/>
        </p:nvSpPr>
        <p:spPr bwMode="auto">
          <a:xfrm>
            <a:off x="10189633" y="4466167"/>
            <a:ext cx="14817" cy="46567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0" name="Freeform 178"/>
          <p:cNvSpPr/>
          <p:nvPr/>
        </p:nvSpPr>
        <p:spPr bwMode="auto">
          <a:xfrm>
            <a:off x="10244667" y="4466167"/>
            <a:ext cx="14817" cy="46567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2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2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1" name="Freeform 179"/>
          <p:cNvSpPr/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2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2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2" name="Freeform 180"/>
          <p:cNvSpPr/>
          <p:nvPr/>
        </p:nvSpPr>
        <p:spPr bwMode="auto">
          <a:xfrm>
            <a:off x="9973733" y="4531784"/>
            <a:ext cx="14817" cy="44449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3" name="Freeform 181"/>
          <p:cNvSpPr/>
          <p:nvPr/>
        </p:nvSpPr>
        <p:spPr bwMode="auto">
          <a:xfrm>
            <a:off x="10028767" y="4531784"/>
            <a:ext cx="14817" cy="44449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4" name="Freeform 182"/>
          <p:cNvSpPr/>
          <p:nvPr/>
        </p:nvSpPr>
        <p:spPr bwMode="auto">
          <a:xfrm>
            <a:off x="10083800" y="4531784"/>
            <a:ext cx="14817" cy="44449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5" name="Freeform 183"/>
          <p:cNvSpPr/>
          <p:nvPr/>
        </p:nvSpPr>
        <p:spPr bwMode="auto">
          <a:xfrm>
            <a:off x="10134600" y="4531784"/>
            <a:ext cx="19051" cy="44449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3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3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6" name="Freeform 184"/>
          <p:cNvSpPr/>
          <p:nvPr/>
        </p:nvSpPr>
        <p:spPr bwMode="auto">
          <a:xfrm>
            <a:off x="10189633" y="4531784"/>
            <a:ext cx="14817" cy="44449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7" name="Freeform 185"/>
          <p:cNvSpPr/>
          <p:nvPr/>
        </p:nvSpPr>
        <p:spPr bwMode="auto">
          <a:xfrm>
            <a:off x="10244667" y="4531784"/>
            <a:ext cx="14817" cy="44449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8" name="Freeform 186"/>
          <p:cNvSpPr/>
          <p:nvPr/>
        </p:nvSpPr>
        <p:spPr bwMode="auto">
          <a:xfrm>
            <a:off x="10295467" y="4531784"/>
            <a:ext cx="19051" cy="44449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3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3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89" name="Freeform 187"/>
          <p:cNvSpPr/>
          <p:nvPr/>
        </p:nvSpPr>
        <p:spPr bwMode="auto">
          <a:xfrm>
            <a:off x="9973733" y="4595284"/>
            <a:ext cx="14817" cy="44449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0" name="Freeform 188"/>
          <p:cNvSpPr/>
          <p:nvPr/>
        </p:nvSpPr>
        <p:spPr bwMode="auto">
          <a:xfrm>
            <a:off x="10028767" y="4595284"/>
            <a:ext cx="14817" cy="44449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1" name="Freeform 189"/>
          <p:cNvSpPr/>
          <p:nvPr/>
        </p:nvSpPr>
        <p:spPr bwMode="auto">
          <a:xfrm>
            <a:off x="10083800" y="4595284"/>
            <a:ext cx="14817" cy="44449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2" name="Freeform 190"/>
          <p:cNvSpPr/>
          <p:nvPr/>
        </p:nvSpPr>
        <p:spPr bwMode="auto">
          <a:xfrm>
            <a:off x="10134600" y="4595284"/>
            <a:ext cx="19051" cy="44449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3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3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3" name="Freeform 191"/>
          <p:cNvSpPr/>
          <p:nvPr/>
        </p:nvSpPr>
        <p:spPr bwMode="auto">
          <a:xfrm>
            <a:off x="10189633" y="4595284"/>
            <a:ext cx="14817" cy="44449"/>
          </a:xfrm>
          <a:custGeom>
            <a:avLst/>
            <a:gdLst>
              <a:gd name="T0" fmla="*/ 5 w 5"/>
              <a:gd name="T1" fmla="*/ 12 h 15"/>
              <a:gd name="T2" fmla="*/ 3 w 5"/>
              <a:gd name="T3" fmla="*/ 15 h 15"/>
              <a:gd name="T4" fmla="*/ 3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3 w 5"/>
              <a:gd name="T11" fmla="*/ 0 h 15"/>
              <a:gd name="T12" fmla="*/ 3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4" name="Freeform 192"/>
          <p:cNvSpPr/>
          <p:nvPr/>
        </p:nvSpPr>
        <p:spPr bwMode="auto">
          <a:xfrm>
            <a:off x="10244667" y="4595284"/>
            <a:ext cx="14817" cy="44449"/>
          </a:xfrm>
          <a:custGeom>
            <a:avLst/>
            <a:gdLst>
              <a:gd name="T0" fmla="*/ 5 w 5"/>
              <a:gd name="T1" fmla="*/ 12 h 15"/>
              <a:gd name="T2" fmla="*/ 2 w 5"/>
              <a:gd name="T3" fmla="*/ 15 h 15"/>
              <a:gd name="T4" fmla="*/ 2 w 5"/>
              <a:gd name="T5" fmla="*/ 15 h 15"/>
              <a:gd name="T6" fmla="*/ 0 w 5"/>
              <a:gd name="T7" fmla="*/ 12 h 15"/>
              <a:gd name="T8" fmla="*/ 0 w 5"/>
              <a:gd name="T9" fmla="*/ 3 h 15"/>
              <a:gd name="T10" fmla="*/ 2 w 5"/>
              <a:gd name="T11" fmla="*/ 0 h 15"/>
              <a:gd name="T12" fmla="*/ 2 w 5"/>
              <a:gd name="T13" fmla="*/ 0 h 15"/>
              <a:gd name="T14" fmla="*/ 5 w 5"/>
              <a:gd name="T15" fmla="*/ 3 h 15"/>
              <a:gd name="T16" fmla="*/ 5 w 5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5" name="Freeform 193"/>
          <p:cNvSpPr/>
          <p:nvPr/>
        </p:nvSpPr>
        <p:spPr bwMode="auto">
          <a:xfrm>
            <a:off x="10295467" y="4595284"/>
            <a:ext cx="19051" cy="44449"/>
          </a:xfrm>
          <a:custGeom>
            <a:avLst/>
            <a:gdLst>
              <a:gd name="T0" fmla="*/ 6 w 6"/>
              <a:gd name="T1" fmla="*/ 12 h 15"/>
              <a:gd name="T2" fmla="*/ 3 w 6"/>
              <a:gd name="T3" fmla="*/ 15 h 15"/>
              <a:gd name="T4" fmla="*/ 3 w 6"/>
              <a:gd name="T5" fmla="*/ 15 h 15"/>
              <a:gd name="T6" fmla="*/ 0 w 6"/>
              <a:gd name="T7" fmla="*/ 12 h 15"/>
              <a:gd name="T8" fmla="*/ 0 w 6"/>
              <a:gd name="T9" fmla="*/ 3 h 15"/>
              <a:gd name="T10" fmla="*/ 3 w 6"/>
              <a:gd name="T11" fmla="*/ 0 h 15"/>
              <a:gd name="T12" fmla="*/ 3 w 6"/>
              <a:gd name="T13" fmla="*/ 0 h 15"/>
              <a:gd name="T14" fmla="*/ 6 w 6"/>
              <a:gd name="T15" fmla="*/ 3 h 15"/>
              <a:gd name="T16" fmla="*/ 6 w 6"/>
              <a:gd name="T17" fmla="*/ 1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6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7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8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199" name="Freeform 197"/>
          <p:cNvSpPr/>
          <p:nvPr/>
        </p:nvSpPr>
        <p:spPr bwMode="auto">
          <a:xfrm>
            <a:off x="10953751" y="4201584"/>
            <a:ext cx="256116" cy="292100"/>
          </a:xfrm>
          <a:custGeom>
            <a:avLst/>
            <a:gdLst>
              <a:gd name="T0" fmla="*/ 84 w 84"/>
              <a:gd name="T1" fmla="*/ 96 h 96"/>
              <a:gd name="T2" fmla="*/ 84 w 84"/>
              <a:gd name="T3" fmla="*/ 85 h 96"/>
              <a:gd name="T4" fmla="*/ 83 w 84"/>
              <a:gd name="T5" fmla="*/ 77 h 96"/>
              <a:gd name="T6" fmla="*/ 75 w 84"/>
              <a:gd name="T7" fmla="*/ 68 h 96"/>
              <a:gd name="T8" fmla="*/ 63 w 84"/>
              <a:gd name="T9" fmla="*/ 65 h 96"/>
              <a:gd name="T10" fmla="*/ 52 w 84"/>
              <a:gd name="T11" fmla="*/ 65 h 96"/>
              <a:gd name="T12" fmla="*/ 41 w 84"/>
              <a:gd name="T13" fmla="*/ 65 h 96"/>
              <a:gd name="T14" fmla="*/ 33 w 84"/>
              <a:gd name="T15" fmla="*/ 61 h 96"/>
              <a:gd name="T16" fmla="*/ 30 w 84"/>
              <a:gd name="T17" fmla="*/ 53 h 96"/>
              <a:gd name="T18" fmla="*/ 32 w 84"/>
              <a:gd name="T19" fmla="*/ 47 h 96"/>
              <a:gd name="T20" fmla="*/ 32 w 84"/>
              <a:gd name="T21" fmla="*/ 42 h 96"/>
              <a:gd name="T22" fmla="*/ 28 w 84"/>
              <a:gd name="T23" fmla="*/ 41 h 96"/>
              <a:gd name="T24" fmla="*/ 27 w 84"/>
              <a:gd name="T25" fmla="*/ 41 h 96"/>
              <a:gd name="T26" fmla="*/ 13 w 84"/>
              <a:gd name="T27" fmla="*/ 35 h 96"/>
              <a:gd name="T28" fmla="*/ 8 w 84"/>
              <a:gd name="T29" fmla="*/ 24 h 96"/>
              <a:gd name="T30" fmla="*/ 12 w 84"/>
              <a:gd name="T31" fmla="*/ 13 h 96"/>
              <a:gd name="T32" fmla="*/ 16 w 84"/>
              <a:gd name="T33" fmla="*/ 10 h 96"/>
              <a:gd name="T34" fmla="*/ 24 w 84"/>
              <a:gd name="T35" fmla="*/ 8 h 96"/>
              <a:gd name="T36" fmla="*/ 28 w 84"/>
              <a:gd name="T37" fmla="*/ 4 h 96"/>
              <a:gd name="T38" fmla="*/ 24 w 84"/>
              <a:gd name="T39" fmla="*/ 0 h 96"/>
              <a:gd name="T40" fmla="*/ 13 w 84"/>
              <a:gd name="T41" fmla="*/ 2 h 96"/>
              <a:gd name="T42" fmla="*/ 3 w 84"/>
              <a:gd name="T43" fmla="*/ 12 h 96"/>
              <a:gd name="T44" fmla="*/ 0 w 84"/>
              <a:gd name="T45" fmla="*/ 24 h 96"/>
              <a:gd name="T46" fmla="*/ 7 w 84"/>
              <a:gd name="T47" fmla="*/ 41 h 96"/>
              <a:gd name="T48" fmla="*/ 23 w 84"/>
              <a:gd name="T49" fmla="*/ 48 h 96"/>
              <a:gd name="T50" fmla="*/ 22 w 84"/>
              <a:gd name="T51" fmla="*/ 53 h 96"/>
              <a:gd name="T52" fmla="*/ 27 w 84"/>
              <a:gd name="T53" fmla="*/ 67 h 96"/>
              <a:gd name="T54" fmla="*/ 41 w 84"/>
              <a:gd name="T55" fmla="*/ 73 h 96"/>
              <a:gd name="T56" fmla="*/ 63 w 84"/>
              <a:gd name="T57" fmla="*/ 73 h 96"/>
              <a:gd name="T58" fmla="*/ 73 w 84"/>
              <a:gd name="T59" fmla="*/ 76 h 96"/>
              <a:gd name="T60" fmla="*/ 75 w 84"/>
              <a:gd name="T61" fmla="*/ 80 h 96"/>
              <a:gd name="T62" fmla="*/ 76 w 84"/>
              <a:gd name="T63" fmla="*/ 85 h 96"/>
              <a:gd name="T64" fmla="*/ 76 w 84"/>
              <a:gd name="T65" fmla="*/ 96 h 96"/>
              <a:gd name="T66" fmla="*/ 76 w 84"/>
              <a:gd name="T67" fmla="*/ 96 h 96"/>
              <a:gd name="T68" fmla="*/ 84 w 84"/>
              <a:gd name="T69" fmla="*/ 96 h 96"/>
              <a:gd name="T70" fmla="*/ 84 w 84"/>
              <a:gd name="T71" fmla="*/ 96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0" name="Freeform 198"/>
          <p:cNvSpPr/>
          <p:nvPr/>
        </p:nvSpPr>
        <p:spPr bwMode="auto">
          <a:xfrm>
            <a:off x="11040533" y="4226984"/>
            <a:ext cx="207433" cy="266700"/>
          </a:xfrm>
          <a:custGeom>
            <a:avLst/>
            <a:gdLst>
              <a:gd name="T0" fmla="*/ 69 w 69"/>
              <a:gd name="T1" fmla="*/ 88 h 88"/>
              <a:gd name="T2" fmla="*/ 69 w 69"/>
              <a:gd name="T3" fmla="*/ 73 h 88"/>
              <a:gd name="T4" fmla="*/ 60 w 69"/>
              <a:gd name="T5" fmla="*/ 49 h 88"/>
              <a:gd name="T6" fmla="*/ 35 w 69"/>
              <a:gd name="T7" fmla="*/ 38 h 88"/>
              <a:gd name="T8" fmla="*/ 29 w 69"/>
              <a:gd name="T9" fmla="*/ 38 h 88"/>
              <a:gd name="T10" fmla="*/ 32 w 69"/>
              <a:gd name="T11" fmla="*/ 26 h 88"/>
              <a:gd name="T12" fmla="*/ 24 w 69"/>
              <a:gd name="T13" fmla="*/ 8 h 88"/>
              <a:gd name="T14" fmla="*/ 5 w 69"/>
              <a:gd name="T15" fmla="*/ 0 h 88"/>
              <a:gd name="T16" fmla="*/ 0 w 69"/>
              <a:gd name="T17" fmla="*/ 4 h 88"/>
              <a:gd name="T18" fmla="*/ 5 w 69"/>
              <a:gd name="T19" fmla="*/ 8 h 88"/>
              <a:gd name="T20" fmla="*/ 19 w 69"/>
              <a:gd name="T21" fmla="*/ 13 h 88"/>
              <a:gd name="T22" fmla="*/ 24 w 69"/>
              <a:gd name="T23" fmla="*/ 26 h 88"/>
              <a:gd name="T24" fmla="*/ 19 w 69"/>
              <a:gd name="T25" fmla="*/ 39 h 88"/>
              <a:gd name="T26" fmla="*/ 19 w 69"/>
              <a:gd name="T27" fmla="*/ 44 h 88"/>
              <a:gd name="T28" fmla="*/ 22 w 69"/>
              <a:gd name="T29" fmla="*/ 46 h 88"/>
              <a:gd name="T30" fmla="*/ 35 w 69"/>
              <a:gd name="T31" fmla="*/ 46 h 88"/>
              <a:gd name="T32" fmla="*/ 54 w 69"/>
              <a:gd name="T33" fmla="*/ 54 h 88"/>
              <a:gd name="T34" fmla="*/ 61 w 69"/>
              <a:gd name="T35" fmla="*/ 73 h 88"/>
              <a:gd name="T36" fmla="*/ 61 w 69"/>
              <a:gd name="T37" fmla="*/ 88 h 88"/>
              <a:gd name="T38" fmla="*/ 61 w 69"/>
              <a:gd name="T39" fmla="*/ 88 h 88"/>
              <a:gd name="T40" fmla="*/ 69 w 69"/>
              <a:gd name="T41" fmla="*/ 88 h 88"/>
              <a:gd name="T42" fmla="*/ 69 w 69"/>
              <a:gd name="T43" fmla="*/ 88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3" name="Freeform 202"/>
          <p:cNvSpPr/>
          <p:nvPr/>
        </p:nvSpPr>
        <p:spPr bwMode="auto">
          <a:xfrm>
            <a:off x="1568451" y="1589617"/>
            <a:ext cx="162983" cy="317500"/>
          </a:xfrm>
          <a:custGeom>
            <a:avLst/>
            <a:gdLst>
              <a:gd name="T0" fmla="*/ 35 w 54"/>
              <a:gd name="T1" fmla="*/ 20 h 105"/>
              <a:gd name="T2" fmla="*/ 51 w 54"/>
              <a:gd name="T3" fmla="*/ 41 h 105"/>
              <a:gd name="T4" fmla="*/ 45 w 54"/>
              <a:gd name="T5" fmla="*/ 47 h 105"/>
              <a:gd name="T6" fmla="*/ 34 w 54"/>
              <a:gd name="T7" fmla="*/ 33 h 105"/>
              <a:gd name="T8" fmla="*/ 34 w 54"/>
              <a:gd name="T9" fmla="*/ 96 h 105"/>
              <a:gd name="T10" fmla="*/ 24 w 54"/>
              <a:gd name="T11" fmla="*/ 96 h 105"/>
              <a:gd name="T12" fmla="*/ 24 w 54"/>
              <a:gd name="T13" fmla="*/ 76 h 105"/>
              <a:gd name="T14" fmla="*/ 11 w 54"/>
              <a:gd name="T15" fmla="*/ 84 h 105"/>
              <a:gd name="T16" fmla="*/ 5 w 54"/>
              <a:gd name="T17" fmla="*/ 75 h 105"/>
              <a:gd name="T18" fmla="*/ 19 w 54"/>
              <a:gd name="T19" fmla="*/ 65 h 105"/>
              <a:gd name="T20" fmla="*/ 24 w 54"/>
              <a:gd name="T21" fmla="*/ 58 h 105"/>
              <a:gd name="T22" fmla="*/ 14 w 54"/>
              <a:gd name="T23" fmla="*/ 38 h 105"/>
              <a:gd name="T24" fmla="*/ 14 w 54"/>
              <a:gd name="T25" fmla="*/ 11 h 105"/>
              <a:gd name="T26" fmla="*/ 35 w 54"/>
              <a:gd name="T27" fmla="*/ 12 h 105"/>
              <a:gd name="T28" fmla="*/ 35 w 54"/>
              <a:gd name="T29" fmla="*/ 20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4" name="Oval 203"/>
          <p:cNvSpPr>
            <a:spLocks noChangeArrowheads="1"/>
          </p:cNvSpPr>
          <p:nvPr/>
        </p:nvSpPr>
        <p:spPr bwMode="auto">
          <a:xfrm>
            <a:off x="1617133" y="1532467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5" name="Freeform 204"/>
          <p:cNvSpPr/>
          <p:nvPr/>
        </p:nvSpPr>
        <p:spPr bwMode="auto">
          <a:xfrm>
            <a:off x="1380067" y="1528233"/>
            <a:ext cx="105833" cy="283633"/>
          </a:xfrm>
          <a:custGeom>
            <a:avLst/>
            <a:gdLst>
              <a:gd name="T0" fmla="*/ 35 w 35"/>
              <a:gd name="T1" fmla="*/ 11 h 94"/>
              <a:gd name="T2" fmla="*/ 35 w 35"/>
              <a:gd name="T3" fmla="*/ 40 h 94"/>
              <a:gd name="T4" fmla="*/ 30 w 35"/>
              <a:gd name="T5" fmla="*/ 48 h 94"/>
              <a:gd name="T6" fmla="*/ 30 w 35"/>
              <a:gd name="T7" fmla="*/ 87 h 94"/>
              <a:gd name="T8" fmla="*/ 22 w 35"/>
              <a:gd name="T9" fmla="*/ 87 h 94"/>
              <a:gd name="T10" fmla="*/ 22 w 35"/>
              <a:gd name="T11" fmla="*/ 53 h 94"/>
              <a:gd name="T12" fmla="*/ 9 w 35"/>
              <a:gd name="T13" fmla="*/ 61 h 94"/>
              <a:gd name="T14" fmla="*/ 9 w 35"/>
              <a:gd name="T15" fmla="*/ 75 h 94"/>
              <a:gd name="T16" fmla="*/ 0 w 35"/>
              <a:gd name="T17" fmla="*/ 76 h 94"/>
              <a:gd name="T18" fmla="*/ 0 w 35"/>
              <a:gd name="T19" fmla="*/ 63 h 94"/>
              <a:gd name="T20" fmla="*/ 3 w 35"/>
              <a:gd name="T21" fmla="*/ 54 h 94"/>
              <a:gd name="T22" fmla="*/ 17 w 35"/>
              <a:gd name="T23" fmla="*/ 45 h 94"/>
              <a:gd name="T24" fmla="*/ 16 w 35"/>
              <a:gd name="T25" fmla="*/ 29 h 94"/>
              <a:gd name="T26" fmla="*/ 5 w 35"/>
              <a:gd name="T27" fmla="*/ 35 h 94"/>
              <a:gd name="T28" fmla="*/ 2 w 35"/>
              <a:gd name="T29" fmla="*/ 30 h 94"/>
              <a:gd name="T30" fmla="*/ 16 w 35"/>
              <a:gd name="T31" fmla="*/ 20 h 94"/>
              <a:gd name="T32" fmla="*/ 17 w 35"/>
              <a:gd name="T33" fmla="*/ 11 h 94"/>
              <a:gd name="T34" fmla="*/ 35 w 35"/>
              <a:gd name="T35" fmla="*/ 11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6" name="Oval 205"/>
          <p:cNvSpPr>
            <a:spLocks noChangeArrowheads="1"/>
          </p:cNvSpPr>
          <p:nvPr/>
        </p:nvSpPr>
        <p:spPr bwMode="auto">
          <a:xfrm>
            <a:off x="1435100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7" name="Freeform 206"/>
          <p:cNvSpPr/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23 h 139"/>
              <a:gd name="T4" fmla="*/ 24 w 292"/>
              <a:gd name="T5" fmla="*/ 23 h 139"/>
              <a:gd name="T6" fmla="*/ 24 w 292"/>
              <a:gd name="T7" fmla="*/ 48 h 139"/>
              <a:gd name="T8" fmla="*/ 75 w 292"/>
              <a:gd name="T9" fmla="*/ 48 h 139"/>
              <a:gd name="T10" fmla="*/ 75 w 292"/>
              <a:gd name="T11" fmla="*/ 71 h 139"/>
              <a:gd name="T12" fmla="*/ 128 w 292"/>
              <a:gd name="T13" fmla="*/ 71 h 139"/>
              <a:gd name="T14" fmla="*/ 128 w 292"/>
              <a:gd name="T15" fmla="*/ 94 h 139"/>
              <a:gd name="T16" fmla="*/ 177 w 292"/>
              <a:gd name="T17" fmla="*/ 94 h 139"/>
              <a:gd name="T18" fmla="*/ 177 w 292"/>
              <a:gd name="T19" fmla="*/ 117 h 139"/>
              <a:gd name="T20" fmla="*/ 230 w 292"/>
              <a:gd name="T21" fmla="*/ 117 h 139"/>
              <a:gd name="T22" fmla="*/ 230 w 292"/>
              <a:gd name="T23" fmla="*/ 139 h 139"/>
              <a:gd name="T24" fmla="*/ 292 w 292"/>
              <a:gd name="T25" fmla="*/ 139 h 139"/>
              <a:gd name="T26" fmla="*/ 292 w 292"/>
              <a:gd name="T27" fmla="*/ 117 h 139"/>
              <a:gd name="T28" fmla="*/ 255 w 292"/>
              <a:gd name="T29" fmla="*/ 117 h 139"/>
              <a:gd name="T30" fmla="*/ 255 w 292"/>
              <a:gd name="T31" fmla="*/ 95 h 139"/>
              <a:gd name="T32" fmla="*/ 203 w 292"/>
              <a:gd name="T33" fmla="*/ 95 h 139"/>
              <a:gd name="T34" fmla="*/ 203 w 292"/>
              <a:gd name="T35" fmla="*/ 72 h 139"/>
              <a:gd name="T36" fmla="*/ 152 w 292"/>
              <a:gd name="T37" fmla="*/ 72 h 139"/>
              <a:gd name="T38" fmla="*/ 152 w 292"/>
              <a:gd name="T39" fmla="*/ 50 h 139"/>
              <a:gd name="T40" fmla="*/ 99 w 292"/>
              <a:gd name="T41" fmla="*/ 50 h 139"/>
              <a:gd name="T42" fmla="*/ 99 w 292"/>
              <a:gd name="T43" fmla="*/ 24 h 139"/>
              <a:gd name="T44" fmla="*/ 47 w 292"/>
              <a:gd name="T45" fmla="*/ 24 h 139"/>
              <a:gd name="T46" fmla="*/ 47 w 292"/>
              <a:gd name="T47" fmla="*/ 0 h 139"/>
              <a:gd name="T48" fmla="*/ 0 w 292"/>
              <a:gd name="T49" fmla="*/ 0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8" name="Freeform 207"/>
          <p:cNvSpPr/>
          <p:nvPr/>
        </p:nvSpPr>
        <p:spPr bwMode="auto">
          <a:xfrm>
            <a:off x="2175933" y="1521884"/>
            <a:ext cx="131233" cy="129116"/>
          </a:xfrm>
          <a:custGeom>
            <a:avLst/>
            <a:gdLst>
              <a:gd name="T0" fmla="*/ 0 w 62"/>
              <a:gd name="T1" fmla="*/ 0 h 61"/>
              <a:gd name="T2" fmla="*/ 62 w 62"/>
              <a:gd name="T3" fmla="*/ 0 h 61"/>
              <a:gd name="T4" fmla="*/ 62 w 62"/>
              <a:gd name="T5" fmla="*/ 61 h 61"/>
              <a:gd name="T6" fmla="*/ 47 w 62"/>
              <a:gd name="T7" fmla="*/ 61 h 61"/>
              <a:gd name="T8" fmla="*/ 47 w 62"/>
              <a:gd name="T9" fmla="*/ 57 h 61"/>
              <a:gd name="T10" fmla="*/ 58 w 62"/>
              <a:gd name="T11" fmla="*/ 57 h 61"/>
              <a:gd name="T12" fmla="*/ 58 w 62"/>
              <a:gd name="T13" fmla="*/ 4 h 61"/>
              <a:gd name="T14" fmla="*/ 6 w 62"/>
              <a:gd name="T15" fmla="*/ 4 h 61"/>
              <a:gd name="T16" fmla="*/ 6 w 62"/>
              <a:gd name="T17" fmla="*/ 57 h 61"/>
              <a:gd name="T18" fmla="*/ 17 w 62"/>
              <a:gd name="T19" fmla="*/ 57 h 61"/>
              <a:gd name="T20" fmla="*/ 17 w 62"/>
              <a:gd name="T21" fmla="*/ 61 h 61"/>
              <a:gd name="T22" fmla="*/ 0 w 62"/>
              <a:gd name="T23" fmla="*/ 61 h 61"/>
              <a:gd name="T24" fmla="*/ 0 w 62"/>
              <a:gd name="T25" fmla="*/ 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09" name="Oval 208"/>
          <p:cNvSpPr>
            <a:spLocks noChangeArrowheads="1"/>
          </p:cNvSpPr>
          <p:nvPr/>
        </p:nvSpPr>
        <p:spPr bwMode="auto">
          <a:xfrm>
            <a:off x="2211917" y="1553633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0" name="Freeform 209"/>
          <p:cNvSpPr/>
          <p:nvPr/>
        </p:nvSpPr>
        <p:spPr bwMode="auto">
          <a:xfrm>
            <a:off x="2171700" y="1623484"/>
            <a:ext cx="232833" cy="374649"/>
          </a:xfrm>
          <a:custGeom>
            <a:avLst/>
            <a:gdLst>
              <a:gd name="T0" fmla="*/ 70 w 77"/>
              <a:gd name="T1" fmla="*/ 115 h 124"/>
              <a:gd name="T2" fmla="*/ 70 w 77"/>
              <a:gd name="T3" fmla="*/ 124 h 124"/>
              <a:gd name="T4" fmla="*/ 17 w 77"/>
              <a:gd name="T5" fmla="*/ 124 h 124"/>
              <a:gd name="T6" fmla="*/ 17 w 77"/>
              <a:gd name="T7" fmla="*/ 118 h 124"/>
              <a:gd name="T8" fmla="*/ 0 w 77"/>
              <a:gd name="T9" fmla="*/ 83 h 124"/>
              <a:gd name="T10" fmla="*/ 0 w 77"/>
              <a:gd name="T11" fmla="*/ 82 h 124"/>
              <a:gd name="T12" fmla="*/ 0 w 77"/>
              <a:gd name="T13" fmla="*/ 82 h 124"/>
              <a:gd name="T14" fmla="*/ 0 w 77"/>
              <a:gd name="T15" fmla="*/ 44 h 124"/>
              <a:gd name="T16" fmla="*/ 4 w 77"/>
              <a:gd name="T17" fmla="*/ 42 h 124"/>
              <a:gd name="T18" fmla="*/ 4 w 77"/>
              <a:gd name="T19" fmla="*/ 42 h 124"/>
              <a:gd name="T20" fmla="*/ 13 w 77"/>
              <a:gd name="T21" fmla="*/ 55 h 124"/>
              <a:gd name="T22" fmla="*/ 14 w 77"/>
              <a:gd name="T23" fmla="*/ 79 h 124"/>
              <a:gd name="T24" fmla="*/ 18 w 77"/>
              <a:gd name="T25" fmla="*/ 79 h 124"/>
              <a:gd name="T26" fmla="*/ 17 w 77"/>
              <a:gd name="T27" fmla="*/ 7 h 124"/>
              <a:gd name="T28" fmla="*/ 29 w 77"/>
              <a:gd name="T29" fmla="*/ 7 h 124"/>
              <a:gd name="T30" fmla="*/ 29 w 77"/>
              <a:gd name="T31" fmla="*/ 42 h 124"/>
              <a:gd name="T32" fmla="*/ 33 w 77"/>
              <a:gd name="T33" fmla="*/ 42 h 124"/>
              <a:gd name="T34" fmla="*/ 33 w 77"/>
              <a:gd name="T35" fmla="*/ 39 h 124"/>
              <a:gd name="T36" fmla="*/ 46 w 77"/>
              <a:gd name="T37" fmla="*/ 39 h 124"/>
              <a:gd name="T38" fmla="*/ 46 w 77"/>
              <a:gd name="T39" fmla="*/ 42 h 124"/>
              <a:gd name="T40" fmla="*/ 46 w 77"/>
              <a:gd name="T41" fmla="*/ 47 h 124"/>
              <a:gd name="T42" fmla="*/ 46 w 77"/>
              <a:gd name="T43" fmla="*/ 48 h 124"/>
              <a:gd name="T44" fmla="*/ 48 w 77"/>
              <a:gd name="T45" fmla="*/ 48 h 124"/>
              <a:gd name="T46" fmla="*/ 48 w 77"/>
              <a:gd name="T47" fmla="*/ 46 h 124"/>
              <a:gd name="T48" fmla="*/ 61 w 77"/>
              <a:gd name="T49" fmla="*/ 46 h 124"/>
              <a:gd name="T50" fmla="*/ 61 w 77"/>
              <a:gd name="T51" fmla="*/ 48 h 124"/>
              <a:gd name="T52" fmla="*/ 61 w 77"/>
              <a:gd name="T53" fmla="*/ 48 h 124"/>
              <a:gd name="T54" fmla="*/ 61 w 77"/>
              <a:gd name="T55" fmla="*/ 56 h 124"/>
              <a:gd name="T56" fmla="*/ 64 w 77"/>
              <a:gd name="T57" fmla="*/ 56 h 124"/>
              <a:gd name="T58" fmla="*/ 64 w 77"/>
              <a:gd name="T59" fmla="*/ 52 h 124"/>
              <a:gd name="T60" fmla="*/ 77 w 77"/>
              <a:gd name="T61" fmla="*/ 52 h 124"/>
              <a:gd name="T62" fmla="*/ 77 w 77"/>
              <a:gd name="T63" fmla="*/ 56 h 124"/>
              <a:gd name="T64" fmla="*/ 77 w 77"/>
              <a:gd name="T65" fmla="*/ 56 h 124"/>
              <a:gd name="T66" fmla="*/ 77 w 77"/>
              <a:gd name="T67" fmla="*/ 87 h 124"/>
              <a:gd name="T68" fmla="*/ 77 w 77"/>
              <a:gd name="T69" fmla="*/ 87 h 124"/>
              <a:gd name="T70" fmla="*/ 77 w 77"/>
              <a:gd name="T71" fmla="*/ 102 h 124"/>
              <a:gd name="T72" fmla="*/ 70 w 77"/>
              <a:gd name="T73" fmla="*/ 115 h 1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1" name="Freeform 210"/>
          <p:cNvSpPr/>
          <p:nvPr/>
        </p:nvSpPr>
        <p:spPr bwMode="auto">
          <a:xfrm>
            <a:off x="2556933" y="1538817"/>
            <a:ext cx="86784" cy="146049"/>
          </a:xfrm>
          <a:custGeom>
            <a:avLst/>
            <a:gdLst>
              <a:gd name="T0" fmla="*/ 4 w 29"/>
              <a:gd name="T1" fmla="*/ 0 h 48"/>
              <a:gd name="T2" fmla="*/ 29 w 29"/>
              <a:gd name="T3" fmla="*/ 29 h 48"/>
              <a:gd name="T4" fmla="*/ 29 w 29"/>
              <a:gd name="T5" fmla="*/ 48 h 48"/>
              <a:gd name="T6" fmla="*/ 4 w 29"/>
              <a:gd name="T7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2" name="Freeform 211"/>
          <p:cNvSpPr/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57 w 57"/>
              <a:gd name="T3" fmla="*/ 40 h 59"/>
              <a:gd name="T4" fmla="*/ 57 w 57"/>
              <a:gd name="T5" fmla="*/ 59 h 59"/>
              <a:gd name="T6" fmla="*/ 0 w 57"/>
              <a:gd name="T7" fmla="*/ 0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3" name="Freeform 212"/>
          <p:cNvSpPr/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57 w 57"/>
              <a:gd name="T1" fmla="*/ 13 h 34"/>
              <a:gd name="T2" fmla="*/ 57 w 57"/>
              <a:gd name="T3" fmla="*/ 31 h 34"/>
              <a:gd name="T4" fmla="*/ 0 w 57"/>
              <a:gd name="T5" fmla="*/ 0 h 34"/>
              <a:gd name="T6" fmla="*/ 57 w 57"/>
              <a:gd name="T7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4" name="Freeform 213"/>
          <p:cNvSpPr/>
          <p:nvPr/>
        </p:nvSpPr>
        <p:spPr bwMode="auto">
          <a:xfrm>
            <a:off x="2451100" y="1551517"/>
            <a:ext cx="186267" cy="169333"/>
          </a:xfrm>
          <a:custGeom>
            <a:avLst/>
            <a:gdLst>
              <a:gd name="T0" fmla="*/ 0 w 62"/>
              <a:gd name="T1" fmla="*/ 0 h 56"/>
              <a:gd name="T2" fmla="*/ 34 w 62"/>
              <a:gd name="T3" fmla="*/ 25 h 56"/>
              <a:gd name="T4" fmla="*/ 62 w 62"/>
              <a:gd name="T5" fmla="*/ 56 h 56"/>
              <a:gd name="T6" fmla="*/ 21 w 62"/>
              <a:gd name="T7" fmla="*/ 32 h 56"/>
              <a:gd name="T8" fmla="*/ 0 w 62"/>
              <a:gd name="T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5" name="Freeform 214"/>
          <p:cNvSpPr/>
          <p:nvPr/>
        </p:nvSpPr>
        <p:spPr bwMode="auto">
          <a:xfrm>
            <a:off x="2434167" y="1784351"/>
            <a:ext cx="207433" cy="105833"/>
          </a:xfrm>
          <a:custGeom>
            <a:avLst/>
            <a:gdLst>
              <a:gd name="T0" fmla="*/ 38 w 69"/>
              <a:gd name="T1" fmla="*/ 11 h 35"/>
              <a:gd name="T2" fmla="*/ 69 w 69"/>
              <a:gd name="T3" fmla="*/ 28 h 35"/>
              <a:gd name="T4" fmla="*/ 28 w 69"/>
              <a:gd name="T5" fmla="*/ 22 h 35"/>
              <a:gd name="T6" fmla="*/ 0 w 69"/>
              <a:gd name="T7" fmla="*/ 7 h 35"/>
              <a:gd name="T8" fmla="*/ 38 w 69"/>
              <a:gd name="T9" fmla="*/ 11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6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71 w 187"/>
              <a:gd name="T1" fmla="*/ 8 h 154"/>
              <a:gd name="T2" fmla="*/ 187 w 187"/>
              <a:gd name="T3" fmla="*/ 23 h 154"/>
              <a:gd name="T4" fmla="*/ 68 w 187"/>
              <a:gd name="T5" fmla="*/ 70 h 154"/>
              <a:gd name="T6" fmla="*/ 121 w 187"/>
              <a:gd name="T7" fmla="*/ 154 h 154"/>
              <a:gd name="T8" fmla="*/ 1 w 187"/>
              <a:gd name="T9" fmla="*/ 71 h 154"/>
              <a:gd name="T10" fmla="*/ 39 w 187"/>
              <a:gd name="T11" fmla="*/ 23 h 154"/>
              <a:gd name="T12" fmla="*/ 29 w 187"/>
              <a:gd name="T13" fmla="*/ 23 h 154"/>
              <a:gd name="T14" fmla="*/ 30 w 187"/>
              <a:gd name="T15" fmla="*/ 16 h 154"/>
              <a:gd name="T16" fmla="*/ 3 w 187"/>
              <a:gd name="T17" fmla="*/ 0 h 154"/>
              <a:gd name="T18" fmla="*/ 38 w 187"/>
              <a:gd name="T19" fmla="*/ 15 h 154"/>
              <a:gd name="T20" fmla="*/ 37 w 187"/>
              <a:gd name="T21" fmla="*/ 8 h 154"/>
              <a:gd name="T22" fmla="*/ 64 w 187"/>
              <a:gd name="T23" fmla="*/ 16 h 154"/>
              <a:gd name="T24" fmla="*/ 55 w 187"/>
              <a:gd name="T25" fmla="*/ 24 h 154"/>
              <a:gd name="T26" fmla="*/ 56 w 187"/>
              <a:gd name="T27" fmla="*/ 70 h 154"/>
              <a:gd name="T28" fmla="*/ 55 w 187"/>
              <a:gd name="T29" fmla="*/ 24 h 154"/>
              <a:gd name="T30" fmla="*/ 14 w 187"/>
              <a:gd name="T31" fmla="*/ 94 h 154"/>
              <a:gd name="T32" fmla="*/ 24 w 187"/>
              <a:gd name="T33" fmla="*/ 93 h 154"/>
              <a:gd name="T34" fmla="*/ 17 w 187"/>
              <a:gd name="T35" fmla="*/ 89 h 154"/>
              <a:gd name="T36" fmla="*/ 28 w 187"/>
              <a:gd name="T37" fmla="*/ 86 h 154"/>
              <a:gd name="T38" fmla="*/ 35 w 187"/>
              <a:gd name="T39" fmla="*/ 99 h 154"/>
              <a:gd name="T40" fmla="*/ 38 w 187"/>
              <a:gd name="T41" fmla="*/ 96 h 154"/>
              <a:gd name="T42" fmla="*/ 31 w 187"/>
              <a:gd name="T43" fmla="*/ 89 h 154"/>
              <a:gd name="T44" fmla="*/ 54 w 187"/>
              <a:gd name="T45" fmla="*/ 140 h 154"/>
              <a:gd name="T46" fmla="*/ 113 w 187"/>
              <a:gd name="T47" fmla="*/ 140 h 154"/>
              <a:gd name="T48" fmla="*/ 143 w 187"/>
              <a:gd name="T49" fmla="*/ 93 h 154"/>
              <a:gd name="T50" fmla="*/ 150 w 187"/>
              <a:gd name="T51" fmla="*/ 97 h 154"/>
              <a:gd name="T52" fmla="*/ 140 w 187"/>
              <a:gd name="T53" fmla="*/ 100 h 154"/>
              <a:gd name="T54" fmla="*/ 132 w 187"/>
              <a:gd name="T55" fmla="*/ 86 h 154"/>
              <a:gd name="T56" fmla="*/ 128 w 187"/>
              <a:gd name="T57" fmla="*/ 90 h 154"/>
              <a:gd name="T58" fmla="*/ 135 w 187"/>
              <a:gd name="T59" fmla="*/ 96 h 154"/>
              <a:gd name="T60" fmla="*/ 153 w 187"/>
              <a:gd name="T61" fmla="*/ 93 h 154"/>
              <a:gd name="T62" fmla="*/ 9 w 187"/>
              <a:gd name="T63" fmla="*/ 77 h 154"/>
              <a:gd name="T64" fmla="*/ 85 w 187"/>
              <a:gd name="T65" fmla="*/ 99 h 154"/>
              <a:gd name="T66" fmla="*/ 114 w 187"/>
              <a:gd name="T67" fmla="*/ 89 h 154"/>
              <a:gd name="T68" fmla="*/ 110 w 187"/>
              <a:gd name="T69" fmla="*/ 93 h 154"/>
              <a:gd name="T70" fmla="*/ 117 w 187"/>
              <a:gd name="T71" fmla="*/ 99 h 154"/>
              <a:gd name="T72" fmla="*/ 99 w 187"/>
              <a:gd name="T73" fmla="*/ 97 h 154"/>
              <a:gd name="T74" fmla="*/ 92 w 187"/>
              <a:gd name="T75" fmla="*/ 89 h 154"/>
              <a:gd name="T76" fmla="*/ 95 w 187"/>
              <a:gd name="T77" fmla="*/ 86 h 154"/>
              <a:gd name="T78" fmla="*/ 49 w 187"/>
              <a:gd name="T79" fmla="*/ 99 h 154"/>
              <a:gd name="T80" fmla="*/ 78 w 187"/>
              <a:gd name="T81" fmla="*/ 89 h 154"/>
              <a:gd name="T82" fmla="*/ 74 w 187"/>
              <a:gd name="T83" fmla="*/ 93 h 154"/>
              <a:gd name="T84" fmla="*/ 82 w 187"/>
              <a:gd name="T85" fmla="*/ 99 h 154"/>
              <a:gd name="T86" fmla="*/ 63 w 187"/>
              <a:gd name="T87" fmla="*/ 97 h 154"/>
              <a:gd name="T88" fmla="*/ 57 w 187"/>
              <a:gd name="T89" fmla="*/ 89 h 154"/>
              <a:gd name="T90" fmla="*/ 60 w 187"/>
              <a:gd name="T91" fmla="*/ 86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7" name="Freeform 216"/>
          <p:cNvSpPr>
            <a:spLocks noEditPoints="1"/>
          </p:cNvSpPr>
          <p:nvPr/>
        </p:nvSpPr>
        <p:spPr bwMode="auto">
          <a:xfrm>
            <a:off x="3987800" y="1608667"/>
            <a:ext cx="182033" cy="232833"/>
          </a:xfrm>
          <a:custGeom>
            <a:avLst/>
            <a:gdLst>
              <a:gd name="T0" fmla="*/ 0 w 60"/>
              <a:gd name="T1" fmla="*/ 12 h 77"/>
              <a:gd name="T2" fmla="*/ 16 w 60"/>
              <a:gd name="T3" fmla="*/ 12 h 77"/>
              <a:gd name="T4" fmla="*/ 16 w 60"/>
              <a:gd name="T5" fmla="*/ 6 h 77"/>
              <a:gd name="T6" fmla="*/ 21 w 60"/>
              <a:gd name="T7" fmla="*/ 0 h 77"/>
              <a:gd name="T8" fmla="*/ 37 w 60"/>
              <a:gd name="T9" fmla="*/ 0 h 77"/>
              <a:gd name="T10" fmla="*/ 42 w 60"/>
              <a:gd name="T11" fmla="*/ 6 h 77"/>
              <a:gd name="T12" fmla="*/ 42 w 60"/>
              <a:gd name="T13" fmla="*/ 12 h 77"/>
              <a:gd name="T14" fmla="*/ 60 w 60"/>
              <a:gd name="T15" fmla="*/ 12 h 77"/>
              <a:gd name="T16" fmla="*/ 60 w 60"/>
              <a:gd name="T17" fmla="*/ 77 h 77"/>
              <a:gd name="T18" fmla="*/ 0 w 60"/>
              <a:gd name="T19" fmla="*/ 77 h 77"/>
              <a:gd name="T20" fmla="*/ 0 w 60"/>
              <a:gd name="T21" fmla="*/ 12 h 77"/>
              <a:gd name="T22" fmla="*/ 21 w 60"/>
              <a:gd name="T23" fmla="*/ 12 h 77"/>
              <a:gd name="T24" fmla="*/ 37 w 60"/>
              <a:gd name="T25" fmla="*/ 12 h 77"/>
              <a:gd name="T26" fmla="*/ 38 w 60"/>
              <a:gd name="T27" fmla="*/ 11 h 77"/>
              <a:gd name="T28" fmla="*/ 38 w 60"/>
              <a:gd name="T29" fmla="*/ 5 h 77"/>
              <a:gd name="T30" fmla="*/ 36 w 60"/>
              <a:gd name="T31" fmla="*/ 4 h 77"/>
              <a:gd name="T32" fmla="*/ 22 w 60"/>
              <a:gd name="T33" fmla="*/ 4 h 77"/>
              <a:gd name="T34" fmla="*/ 21 w 60"/>
              <a:gd name="T35" fmla="*/ 5 h 77"/>
              <a:gd name="T36" fmla="*/ 21 w 60"/>
              <a:gd name="T37" fmla="*/ 11 h 77"/>
              <a:gd name="T38" fmla="*/ 21 w 60"/>
              <a:gd name="T39" fmla="*/ 12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8" name="Freeform 217"/>
          <p:cNvSpPr>
            <a:spLocks noEditPoints="1"/>
          </p:cNvSpPr>
          <p:nvPr/>
        </p:nvSpPr>
        <p:spPr bwMode="auto">
          <a:xfrm>
            <a:off x="3913717" y="1642533"/>
            <a:ext cx="328083" cy="198967"/>
          </a:xfrm>
          <a:custGeom>
            <a:avLst/>
            <a:gdLst>
              <a:gd name="T0" fmla="*/ 13 w 109"/>
              <a:gd name="T1" fmla="*/ 1 h 66"/>
              <a:gd name="T2" fmla="*/ 19 w 109"/>
              <a:gd name="T3" fmla="*/ 1 h 66"/>
              <a:gd name="T4" fmla="*/ 19 w 109"/>
              <a:gd name="T5" fmla="*/ 66 h 66"/>
              <a:gd name="T6" fmla="*/ 14 w 109"/>
              <a:gd name="T7" fmla="*/ 66 h 66"/>
              <a:gd name="T8" fmla="*/ 2 w 109"/>
              <a:gd name="T9" fmla="*/ 54 h 66"/>
              <a:gd name="T10" fmla="*/ 1 w 109"/>
              <a:gd name="T11" fmla="*/ 15 h 66"/>
              <a:gd name="T12" fmla="*/ 13 w 109"/>
              <a:gd name="T13" fmla="*/ 1 h 66"/>
              <a:gd name="T14" fmla="*/ 90 w 109"/>
              <a:gd name="T15" fmla="*/ 1 h 66"/>
              <a:gd name="T16" fmla="*/ 98 w 109"/>
              <a:gd name="T17" fmla="*/ 1 h 66"/>
              <a:gd name="T18" fmla="*/ 109 w 109"/>
              <a:gd name="T19" fmla="*/ 15 h 66"/>
              <a:gd name="T20" fmla="*/ 109 w 109"/>
              <a:gd name="T21" fmla="*/ 54 h 66"/>
              <a:gd name="T22" fmla="*/ 98 w 109"/>
              <a:gd name="T23" fmla="*/ 66 h 66"/>
              <a:gd name="T24" fmla="*/ 90 w 109"/>
              <a:gd name="T25" fmla="*/ 66 h 66"/>
              <a:gd name="T26" fmla="*/ 90 w 109"/>
              <a:gd name="T27" fmla="*/ 1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19" name="Freeform 218"/>
          <p:cNvSpPr/>
          <p:nvPr/>
        </p:nvSpPr>
        <p:spPr bwMode="auto">
          <a:xfrm>
            <a:off x="3915833" y="1568451"/>
            <a:ext cx="444500" cy="311149"/>
          </a:xfrm>
          <a:custGeom>
            <a:avLst/>
            <a:gdLst>
              <a:gd name="T0" fmla="*/ 0 w 148"/>
              <a:gd name="T1" fmla="*/ 96 h 103"/>
              <a:gd name="T2" fmla="*/ 120 w 148"/>
              <a:gd name="T3" fmla="*/ 96 h 103"/>
              <a:gd name="T4" fmla="*/ 120 w 148"/>
              <a:gd name="T5" fmla="*/ 7 h 103"/>
              <a:gd name="T6" fmla="*/ 120 w 148"/>
              <a:gd name="T7" fmla="*/ 7 h 103"/>
              <a:gd name="T8" fmla="*/ 127 w 148"/>
              <a:gd name="T9" fmla="*/ 0 h 103"/>
              <a:gd name="T10" fmla="*/ 127 w 148"/>
              <a:gd name="T11" fmla="*/ 0 h 103"/>
              <a:gd name="T12" fmla="*/ 127 w 148"/>
              <a:gd name="T13" fmla="*/ 0 h 103"/>
              <a:gd name="T14" fmla="*/ 148 w 148"/>
              <a:gd name="T15" fmla="*/ 0 h 103"/>
              <a:gd name="T16" fmla="*/ 148 w 148"/>
              <a:gd name="T17" fmla="*/ 8 h 103"/>
              <a:gd name="T18" fmla="*/ 129 w 148"/>
              <a:gd name="T19" fmla="*/ 8 h 103"/>
              <a:gd name="T20" fmla="*/ 129 w 148"/>
              <a:gd name="T21" fmla="*/ 96 h 103"/>
              <a:gd name="T22" fmla="*/ 129 w 148"/>
              <a:gd name="T23" fmla="*/ 103 h 103"/>
              <a:gd name="T24" fmla="*/ 129 w 148"/>
              <a:gd name="T25" fmla="*/ 103 h 103"/>
              <a:gd name="T26" fmla="*/ 0 w 148"/>
              <a:gd name="T27" fmla="*/ 103 h 103"/>
              <a:gd name="T28" fmla="*/ 0 w 148"/>
              <a:gd name="T29" fmla="*/ 96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0" name="Freeform 219"/>
          <p:cNvSpPr>
            <a:spLocks noEditPoints="1"/>
          </p:cNvSpPr>
          <p:nvPr/>
        </p:nvSpPr>
        <p:spPr bwMode="auto">
          <a:xfrm>
            <a:off x="3915833" y="1894417"/>
            <a:ext cx="78317" cy="80433"/>
          </a:xfrm>
          <a:custGeom>
            <a:avLst/>
            <a:gdLst>
              <a:gd name="T0" fmla="*/ 13 w 26"/>
              <a:gd name="T1" fmla="*/ 0 h 26"/>
              <a:gd name="T2" fmla="*/ 26 w 26"/>
              <a:gd name="T3" fmla="*/ 13 h 26"/>
              <a:gd name="T4" fmla="*/ 13 w 26"/>
              <a:gd name="T5" fmla="*/ 26 h 26"/>
              <a:gd name="T6" fmla="*/ 0 w 26"/>
              <a:gd name="T7" fmla="*/ 13 h 26"/>
              <a:gd name="T8" fmla="*/ 13 w 26"/>
              <a:gd name="T9" fmla="*/ 0 h 26"/>
              <a:gd name="T10" fmla="*/ 13 w 26"/>
              <a:gd name="T11" fmla="*/ 6 h 26"/>
              <a:gd name="T12" fmla="*/ 6 w 26"/>
              <a:gd name="T13" fmla="*/ 13 h 26"/>
              <a:gd name="T14" fmla="*/ 13 w 26"/>
              <a:gd name="T15" fmla="*/ 20 h 26"/>
              <a:gd name="T16" fmla="*/ 20 w 26"/>
              <a:gd name="T17" fmla="*/ 13 h 26"/>
              <a:gd name="T18" fmla="*/ 13 w 26"/>
              <a:gd name="T19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1" name="Freeform 220"/>
          <p:cNvSpPr>
            <a:spLocks noEditPoints="1"/>
          </p:cNvSpPr>
          <p:nvPr/>
        </p:nvSpPr>
        <p:spPr bwMode="auto">
          <a:xfrm>
            <a:off x="4224867" y="1894417"/>
            <a:ext cx="78317" cy="80433"/>
          </a:xfrm>
          <a:custGeom>
            <a:avLst/>
            <a:gdLst>
              <a:gd name="T0" fmla="*/ 13 w 26"/>
              <a:gd name="T1" fmla="*/ 0 h 26"/>
              <a:gd name="T2" fmla="*/ 26 w 26"/>
              <a:gd name="T3" fmla="*/ 13 h 26"/>
              <a:gd name="T4" fmla="*/ 13 w 26"/>
              <a:gd name="T5" fmla="*/ 26 h 26"/>
              <a:gd name="T6" fmla="*/ 0 w 26"/>
              <a:gd name="T7" fmla="*/ 13 h 26"/>
              <a:gd name="T8" fmla="*/ 13 w 26"/>
              <a:gd name="T9" fmla="*/ 0 h 26"/>
              <a:gd name="T10" fmla="*/ 13 w 26"/>
              <a:gd name="T11" fmla="*/ 6 h 26"/>
              <a:gd name="T12" fmla="*/ 6 w 26"/>
              <a:gd name="T13" fmla="*/ 13 h 26"/>
              <a:gd name="T14" fmla="*/ 13 w 26"/>
              <a:gd name="T15" fmla="*/ 20 h 26"/>
              <a:gd name="T16" fmla="*/ 20 w 26"/>
              <a:gd name="T17" fmla="*/ 13 h 26"/>
              <a:gd name="T18" fmla="*/ 13 w 26"/>
              <a:gd name="T19" fmla="*/ 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2" name="Freeform 221"/>
          <p:cNvSpPr>
            <a:spLocks noEditPoints="1"/>
          </p:cNvSpPr>
          <p:nvPr/>
        </p:nvSpPr>
        <p:spPr bwMode="auto">
          <a:xfrm>
            <a:off x="4612217" y="1515533"/>
            <a:ext cx="613833" cy="488951"/>
          </a:xfrm>
          <a:custGeom>
            <a:avLst/>
            <a:gdLst>
              <a:gd name="T0" fmla="*/ 109 w 204"/>
              <a:gd name="T1" fmla="*/ 116 h 162"/>
              <a:gd name="T2" fmla="*/ 204 w 204"/>
              <a:gd name="T3" fmla="*/ 49 h 162"/>
              <a:gd name="T4" fmla="*/ 162 w 204"/>
              <a:gd name="T5" fmla="*/ 24 h 162"/>
              <a:gd name="T6" fmla="*/ 172 w 204"/>
              <a:gd name="T7" fmla="*/ 0 h 162"/>
              <a:gd name="T8" fmla="*/ 119 w 204"/>
              <a:gd name="T9" fmla="*/ 15 h 162"/>
              <a:gd name="T10" fmla="*/ 116 w 204"/>
              <a:gd name="T11" fmla="*/ 75 h 162"/>
              <a:gd name="T12" fmla="*/ 166 w 204"/>
              <a:gd name="T13" fmla="*/ 98 h 162"/>
              <a:gd name="T14" fmla="*/ 191 w 204"/>
              <a:gd name="T15" fmla="*/ 53 h 162"/>
              <a:gd name="T16" fmla="*/ 164 w 204"/>
              <a:gd name="T17" fmla="*/ 33 h 162"/>
              <a:gd name="T18" fmla="*/ 166 w 204"/>
              <a:gd name="T19" fmla="*/ 38 h 162"/>
              <a:gd name="T20" fmla="*/ 98 w 204"/>
              <a:gd name="T21" fmla="*/ 73 h 162"/>
              <a:gd name="T22" fmla="*/ 75 w 204"/>
              <a:gd name="T23" fmla="*/ 99 h 162"/>
              <a:gd name="T24" fmla="*/ 111 w 204"/>
              <a:gd name="T25" fmla="*/ 107 h 162"/>
              <a:gd name="T26" fmla="*/ 109 w 204"/>
              <a:gd name="T27" fmla="*/ 116 h 162"/>
              <a:gd name="T28" fmla="*/ 108 w 204"/>
              <a:gd name="T29" fmla="*/ 121 h 162"/>
              <a:gd name="T30" fmla="*/ 189 w 204"/>
              <a:gd name="T31" fmla="*/ 138 h 162"/>
              <a:gd name="T32" fmla="*/ 55 w 204"/>
              <a:gd name="T33" fmla="*/ 122 h 162"/>
              <a:gd name="T34" fmla="*/ 55 w 204"/>
              <a:gd name="T35" fmla="*/ 122 h 162"/>
              <a:gd name="T36" fmla="*/ 189 w 204"/>
              <a:gd name="T37" fmla="*/ 138 h 162"/>
              <a:gd name="T38" fmla="*/ 0 w 204"/>
              <a:gd name="T39" fmla="*/ 122 h 162"/>
              <a:gd name="T40" fmla="*/ 49 w 204"/>
              <a:gd name="T41" fmla="*/ 138 h 162"/>
              <a:gd name="T42" fmla="*/ 79 w 204"/>
              <a:gd name="T43" fmla="*/ 121 h 162"/>
              <a:gd name="T44" fmla="*/ 79 w 204"/>
              <a:gd name="T45" fmla="*/ 121 h 162"/>
              <a:gd name="T46" fmla="*/ 49 w 204"/>
              <a:gd name="T47" fmla="*/ 137 h 162"/>
              <a:gd name="T48" fmla="*/ 24 w 204"/>
              <a:gd name="T49" fmla="*/ 23 h 162"/>
              <a:gd name="T50" fmla="*/ 55 w 204"/>
              <a:gd name="T51" fmla="*/ 98 h 162"/>
              <a:gd name="T52" fmla="*/ 55 w 204"/>
              <a:gd name="T53" fmla="*/ 137 h 162"/>
              <a:gd name="T54" fmla="*/ 72 w 204"/>
              <a:gd name="T55" fmla="*/ 46 h 162"/>
              <a:gd name="T56" fmla="*/ 49 w 204"/>
              <a:gd name="T57" fmla="*/ 98 h 162"/>
              <a:gd name="T58" fmla="*/ 49 w 204"/>
              <a:gd name="T59" fmla="*/ 137 h 162"/>
              <a:gd name="T60" fmla="*/ 49 w 204"/>
              <a:gd name="T61" fmla="*/ 155 h 162"/>
              <a:gd name="T62" fmla="*/ 74 w 204"/>
              <a:gd name="T63" fmla="*/ 162 h 162"/>
              <a:gd name="T64" fmla="*/ 55 w 204"/>
              <a:gd name="T65" fmla="*/ 137 h 162"/>
              <a:gd name="T66" fmla="*/ 55 w 204"/>
              <a:gd name="T67" fmla="*/ 156 h 162"/>
              <a:gd name="T68" fmla="*/ 31 w 204"/>
              <a:gd name="T69" fmla="*/ 162 h 162"/>
              <a:gd name="T70" fmla="*/ 49 w 204"/>
              <a:gd name="T71" fmla="*/ 137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3" name="Freeform 222"/>
          <p:cNvSpPr>
            <a:spLocks noEditPoints="1"/>
          </p:cNvSpPr>
          <p:nvPr/>
        </p:nvSpPr>
        <p:spPr bwMode="auto">
          <a:xfrm>
            <a:off x="5452533" y="1458384"/>
            <a:ext cx="565151" cy="556683"/>
          </a:xfrm>
          <a:custGeom>
            <a:avLst/>
            <a:gdLst>
              <a:gd name="T0" fmla="*/ 77 w 188"/>
              <a:gd name="T1" fmla="*/ 70 h 185"/>
              <a:gd name="T2" fmla="*/ 38 w 188"/>
              <a:gd name="T3" fmla="*/ 104 h 185"/>
              <a:gd name="T4" fmla="*/ 76 w 188"/>
              <a:gd name="T5" fmla="*/ 105 h 185"/>
              <a:gd name="T6" fmla="*/ 77 w 188"/>
              <a:gd name="T7" fmla="*/ 116 h 185"/>
              <a:gd name="T8" fmla="*/ 6 w 188"/>
              <a:gd name="T9" fmla="*/ 152 h 185"/>
              <a:gd name="T10" fmla="*/ 8 w 188"/>
              <a:gd name="T11" fmla="*/ 164 h 185"/>
              <a:gd name="T12" fmla="*/ 36 w 188"/>
              <a:gd name="T13" fmla="*/ 147 h 185"/>
              <a:gd name="T14" fmla="*/ 39 w 188"/>
              <a:gd name="T15" fmla="*/ 177 h 185"/>
              <a:gd name="T16" fmla="*/ 55 w 188"/>
              <a:gd name="T17" fmla="*/ 177 h 185"/>
              <a:gd name="T18" fmla="*/ 56 w 188"/>
              <a:gd name="T19" fmla="*/ 138 h 185"/>
              <a:gd name="T20" fmla="*/ 110 w 188"/>
              <a:gd name="T21" fmla="*/ 124 h 185"/>
              <a:gd name="T22" fmla="*/ 101 w 188"/>
              <a:gd name="T23" fmla="*/ 54 h 185"/>
              <a:gd name="T24" fmla="*/ 116 w 188"/>
              <a:gd name="T25" fmla="*/ 67 h 185"/>
              <a:gd name="T26" fmla="*/ 129 w 188"/>
              <a:gd name="T27" fmla="*/ 136 h 185"/>
              <a:gd name="T28" fmla="*/ 171 w 188"/>
              <a:gd name="T29" fmla="*/ 137 h 185"/>
              <a:gd name="T30" fmla="*/ 180 w 188"/>
              <a:gd name="T31" fmla="*/ 184 h 185"/>
              <a:gd name="T32" fmla="*/ 187 w 188"/>
              <a:gd name="T33" fmla="*/ 125 h 185"/>
              <a:gd name="T34" fmla="*/ 153 w 188"/>
              <a:gd name="T35" fmla="*/ 116 h 185"/>
              <a:gd name="T36" fmla="*/ 149 w 188"/>
              <a:gd name="T37" fmla="*/ 65 h 185"/>
              <a:gd name="T38" fmla="*/ 116 w 188"/>
              <a:gd name="T39" fmla="*/ 67 h 185"/>
              <a:gd name="T40" fmla="*/ 27 w 188"/>
              <a:gd name="T41" fmla="*/ 32 h 185"/>
              <a:gd name="T42" fmla="*/ 31 w 188"/>
              <a:gd name="T43" fmla="*/ 8 h 185"/>
              <a:gd name="T44" fmla="*/ 27 w 188"/>
              <a:gd name="T45" fmla="*/ 23 h 185"/>
              <a:gd name="T46" fmla="*/ 15 w 188"/>
              <a:gd name="T47" fmla="*/ 20 h 185"/>
              <a:gd name="T48" fmla="*/ 92 w 188"/>
              <a:gd name="T49" fmla="*/ 18 h 185"/>
              <a:gd name="T50" fmla="*/ 92 w 188"/>
              <a:gd name="T51" fmla="*/ 49 h 185"/>
              <a:gd name="T52" fmla="*/ 92 w 188"/>
              <a:gd name="T53" fmla="*/ 18 h 185"/>
              <a:gd name="T54" fmla="*/ 148 w 188"/>
              <a:gd name="T55" fmla="*/ 34 h 185"/>
              <a:gd name="T56" fmla="*/ 118 w 188"/>
              <a:gd name="T57" fmla="*/ 34 h 185"/>
              <a:gd name="T58" fmla="*/ 28 w 188"/>
              <a:gd name="T59" fmla="*/ 0 h 185"/>
              <a:gd name="T60" fmla="*/ 28 w 188"/>
              <a:gd name="T61" fmla="*/ 56 h 185"/>
              <a:gd name="T62" fmla="*/ 28 w 188"/>
              <a:gd name="T63" fmla="*/ 0 h 185"/>
              <a:gd name="T64" fmla="*/ 51 w 188"/>
              <a:gd name="T65" fmla="*/ 28 h 185"/>
              <a:gd name="T66" fmla="*/ 5 w 188"/>
              <a:gd name="T67" fmla="*/ 28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4" name="Freeform 223"/>
          <p:cNvSpPr/>
          <p:nvPr/>
        </p:nvSpPr>
        <p:spPr bwMode="auto">
          <a:xfrm>
            <a:off x="6278033" y="1411817"/>
            <a:ext cx="548217" cy="565149"/>
          </a:xfrm>
          <a:custGeom>
            <a:avLst/>
            <a:gdLst>
              <a:gd name="T0" fmla="*/ 1 w 182"/>
              <a:gd name="T1" fmla="*/ 136 h 187"/>
              <a:gd name="T2" fmla="*/ 61 w 182"/>
              <a:gd name="T3" fmla="*/ 136 h 187"/>
              <a:gd name="T4" fmla="*/ 61 w 182"/>
              <a:gd name="T5" fmla="*/ 148 h 187"/>
              <a:gd name="T6" fmla="*/ 41 w 182"/>
              <a:gd name="T7" fmla="*/ 149 h 187"/>
              <a:gd name="T8" fmla="*/ 41 w 182"/>
              <a:gd name="T9" fmla="*/ 174 h 187"/>
              <a:gd name="T10" fmla="*/ 110 w 182"/>
              <a:gd name="T11" fmla="*/ 174 h 187"/>
              <a:gd name="T12" fmla="*/ 115 w 182"/>
              <a:gd name="T13" fmla="*/ 123 h 187"/>
              <a:gd name="T14" fmla="*/ 112 w 182"/>
              <a:gd name="T15" fmla="*/ 123 h 187"/>
              <a:gd name="T16" fmla="*/ 81 w 182"/>
              <a:gd name="T17" fmla="*/ 126 h 187"/>
              <a:gd name="T18" fmla="*/ 68 w 182"/>
              <a:gd name="T19" fmla="*/ 107 h 187"/>
              <a:gd name="T20" fmla="*/ 83 w 182"/>
              <a:gd name="T21" fmla="*/ 76 h 187"/>
              <a:gd name="T22" fmla="*/ 77 w 182"/>
              <a:gd name="T23" fmla="*/ 57 h 187"/>
              <a:gd name="T24" fmla="*/ 89 w 182"/>
              <a:gd name="T25" fmla="*/ 40 h 187"/>
              <a:gd name="T26" fmla="*/ 100 w 182"/>
              <a:gd name="T27" fmla="*/ 38 h 187"/>
              <a:gd name="T28" fmla="*/ 143 w 182"/>
              <a:gd name="T29" fmla="*/ 37 h 187"/>
              <a:gd name="T30" fmla="*/ 162 w 182"/>
              <a:gd name="T31" fmla="*/ 53 h 187"/>
              <a:gd name="T32" fmla="*/ 157 w 182"/>
              <a:gd name="T33" fmla="*/ 76 h 187"/>
              <a:gd name="T34" fmla="*/ 172 w 182"/>
              <a:gd name="T35" fmla="*/ 104 h 187"/>
              <a:gd name="T36" fmla="*/ 149 w 182"/>
              <a:gd name="T37" fmla="*/ 130 h 187"/>
              <a:gd name="T38" fmla="*/ 136 w 182"/>
              <a:gd name="T39" fmla="*/ 127 h 187"/>
              <a:gd name="T40" fmla="*/ 127 w 182"/>
              <a:gd name="T41" fmla="*/ 123 h 187"/>
              <a:gd name="T42" fmla="*/ 124 w 182"/>
              <a:gd name="T43" fmla="*/ 123 h 187"/>
              <a:gd name="T44" fmla="*/ 128 w 182"/>
              <a:gd name="T45" fmla="*/ 174 h 187"/>
              <a:gd name="T46" fmla="*/ 181 w 182"/>
              <a:gd name="T47" fmla="*/ 174 h 187"/>
              <a:gd name="T48" fmla="*/ 182 w 182"/>
              <a:gd name="T49" fmla="*/ 187 h 187"/>
              <a:gd name="T50" fmla="*/ 1 w 182"/>
              <a:gd name="T51" fmla="*/ 186 h 187"/>
              <a:gd name="T52" fmla="*/ 1 w 182"/>
              <a:gd name="T53" fmla="*/ 174 h 187"/>
              <a:gd name="T54" fmla="*/ 23 w 182"/>
              <a:gd name="T55" fmla="*/ 174 h 187"/>
              <a:gd name="T56" fmla="*/ 23 w 182"/>
              <a:gd name="T57" fmla="*/ 148 h 187"/>
              <a:gd name="T58" fmla="*/ 0 w 182"/>
              <a:gd name="T59" fmla="*/ 148 h 187"/>
              <a:gd name="T60" fmla="*/ 1 w 182"/>
              <a:gd name="T61" fmla="*/ 136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5" name="Freeform 224"/>
          <p:cNvSpPr/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15 h 15"/>
              <a:gd name="T2" fmla="*/ 26 w 26"/>
              <a:gd name="T3" fmla="*/ 11 h 15"/>
              <a:gd name="T4" fmla="*/ 0 w 26"/>
              <a:gd name="T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6" name="Freeform 225"/>
          <p:cNvSpPr>
            <a:spLocks noEditPoints="1"/>
          </p:cNvSpPr>
          <p:nvPr/>
        </p:nvSpPr>
        <p:spPr bwMode="auto">
          <a:xfrm>
            <a:off x="7167033" y="1568451"/>
            <a:ext cx="573617" cy="338667"/>
          </a:xfrm>
          <a:custGeom>
            <a:avLst/>
            <a:gdLst>
              <a:gd name="T0" fmla="*/ 118 w 191"/>
              <a:gd name="T1" fmla="*/ 7 h 112"/>
              <a:gd name="T2" fmla="*/ 156 w 191"/>
              <a:gd name="T3" fmla="*/ 27 h 112"/>
              <a:gd name="T4" fmla="*/ 115 w 191"/>
              <a:gd name="T5" fmla="*/ 104 h 112"/>
              <a:gd name="T6" fmla="*/ 75 w 191"/>
              <a:gd name="T7" fmla="*/ 84 h 112"/>
              <a:gd name="T8" fmla="*/ 76 w 191"/>
              <a:gd name="T9" fmla="*/ 83 h 112"/>
              <a:gd name="T10" fmla="*/ 97 w 191"/>
              <a:gd name="T11" fmla="*/ 79 h 112"/>
              <a:gd name="T12" fmla="*/ 94 w 191"/>
              <a:gd name="T13" fmla="*/ 59 h 112"/>
              <a:gd name="T14" fmla="*/ 89 w 191"/>
              <a:gd name="T15" fmla="*/ 60 h 112"/>
              <a:gd name="T16" fmla="*/ 118 w 191"/>
              <a:gd name="T17" fmla="*/ 7 h 112"/>
              <a:gd name="T18" fmla="*/ 149 w 191"/>
              <a:gd name="T19" fmla="*/ 18 h 112"/>
              <a:gd name="T20" fmla="*/ 149 w 191"/>
              <a:gd name="T21" fmla="*/ 18 h 112"/>
              <a:gd name="T22" fmla="*/ 116 w 191"/>
              <a:gd name="T23" fmla="*/ 0 h 112"/>
              <a:gd name="T24" fmla="*/ 94 w 191"/>
              <a:gd name="T25" fmla="*/ 40 h 112"/>
              <a:gd name="T26" fmla="*/ 55 w 191"/>
              <a:gd name="T27" fmla="*/ 19 h 112"/>
              <a:gd name="T28" fmla="*/ 0 w 191"/>
              <a:gd name="T29" fmla="*/ 50 h 112"/>
              <a:gd name="T30" fmla="*/ 0 w 191"/>
              <a:gd name="T31" fmla="*/ 107 h 112"/>
              <a:gd name="T32" fmla="*/ 45 w 191"/>
              <a:gd name="T33" fmla="*/ 90 h 112"/>
              <a:gd name="T34" fmla="*/ 70 w 191"/>
              <a:gd name="T35" fmla="*/ 84 h 112"/>
              <a:gd name="T36" fmla="*/ 76 w 191"/>
              <a:gd name="T37" fmla="*/ 88 h 112"/>
              <a:gd name="T38" fmla="*/ 73 w 191"/>
              <a:gd name="T39" fmla="*/ 95 h 112"/>
              <a:gd name="T40" fmla="*/ 86 w 191"/>
              <a:gd name="T41" fmla="*/ 102 h 112"/>
              <a:gd name="T42" fmla="*/ 98 w 191"/>
              <a:gd name="T43" fmla="*/ 108 h 112"/>
              <a:gd name="T44" fmla="*/ 100 w 191"/>
              <a:gd name="T45" fmla="*/ 102 h 112"/>
              <a:gd name="T46" fmla="*/ 103 w 191"/>
              <a:gd name="T47" fmla="*/ 103 h 112"/>
              <a:gd name="T48" fmla="*/ 116 w 191"/>
              <a:gd name="T49" fmla="*/ 110 h 112"/>
              <a:gd name="T50" fmla="*/ 127 w 191"/>
              <a:gd name="T51" fmla="*/ 90 h 112"/>
              <a:gd name="T52" fmla="*/ 191 w 191"/>
              <a:gd name="T53" fmla="*/ 52 h 112"/>
              <a:gd name="T54" fmla="*/ 164 w 191"/>
              <a:gd name="T55" fmla="*/ 8 h 112"/>
              <a:gd name="T56" fmla="*/ 149 w 191"/>
              <a:gd name="T57" fmla="*/ 18 h 112"/>
              <a:gd name="T58" fmla="*/ 153 w 191"/>
              <a:gd name="T59" fmla="*/ 20 h 112"/>
              <a:gd name="T60" fmla="*/ 162 w 191"/>
              <a:gd name="T61" fmla="*/ 25 h 112"/>
              <a:gd name="T62" fmla="*/ 131 w 191"/>
              <a:gd name="T63" fmla="*/ 82 h 112"/>
              <a:gd name="T64" fmla="*/ 184 w 191"/>
              <a:gd name="T65" fmla="*/ 50 h 112"/>
              <a:gd name="T66" fmla="*/ 162 w 191"/>
              <a:gd name="T67" fmla="*/ 14 h 112"/>
              <a:gd name="T68" fmla="*/ 153 w 191"/>
              <a:gd name="T69" fmla="*/ 20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7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8" name="Oval 227"/>
          <p:cNvSpPr>
            <a:spLocks noChangeArrowheads="1"/>
          </p:cNvSpPr>
          <p:nvPr/>
        </p:nvSpPr>
        <p:spPr bwMode="auto">
          <a:xfrm>
            <a:off x="7533217" y="1653117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29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0" name="Oval 229"/>
          <p:cNvSpPr>
            <a:spLocks noChangeArrowheads="1"/>
          </p:cNvSpPr>
          <p:nvPr/>
        </p:nvSpPr>
        <p:spPr bwMode="auto">
          <a:xfrm>
            <a:off x="7584017" y="1680633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1" name="Oval 230"/>
          <p:cNvSpPr>
            <a:spLocks noChangeArrowheads="1"/>
          </p:cNvSpPr>
          <p:nvPr/>
        </p:nvSpPr>
        <p:spPr bwMode="auto">
          <a:xfrm>
            <a:off x="7639051" y="1699684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2" name="Oval 231"/>
          <p:cNvSpPr>
            <a:spLocks noChangeArrowheads="1"/>
          </p:cNvSpPr>
          <p:nvPr/>
        </p:nvSpPr>
        <p:spPr bwMode="auto">
          <a:xfrm>
            <a:off x="7653867" y="1722967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3" name="Freeform 232"/>
          <p:cNvSpPr>
            <a:spLocks noEditPoints="1"/>
          </p:cNvSpPr>
          <p:nvPr/>
        </p:nvSpPr>
        <p:spPr bwMode="auto">
          <a:xfrm>
            <a:off x="8113184" y="1460500"/>
            <a:ext cx="357716" cy="582084"/>
          </a:xfrm>
          <a:custGeom>
            <a:avLst/>
            <a:gdLst>
              <a:gd name="T0" fmla="*/ 29 w 119"/>
              <a:gd name="T1" fmla="*/ 0 h 193"/>
              <a:gd name="T2" fmla="*/ 91 w 119"/>
              <a:gd name="T3" fmla="*/ 0 h 193"/>
              <a:gd name="T4" fmla="*/ 79 w 119"/>
              <a:gd name="T5" fmla="*/ 18 h 193"/>
              <a:gd name="T6" fmla="*/ 40 w 119"/>
              <a:gd name="T7" fmla="*/ 18 h 193"/>
              <a:gd name="T8" fmla="*/ 29 w 119"/>
              <a:gd name="T9" fmla="*/ 0 h 193"/>
              <a:gd name="T10" fmla="*/ 40 w 119"/>
              <a:gd name="T11" fmla="*/ 21 h 193"/>
              <a:gd name="T12" fmla="*/ 79 w 119"/>
              <a:gd name="T13" fmla="*/ 21 h 193"/>
              <a:gd name="T14" fmla="*/ 67 w 119"/>
              <a:gd name="T15" fmla="*/ 50 h 193"/>
              <a:gd name="T16" fmla="*/ 49 w 119"/>
              <a:gd name="T17" fmla="*/ 49 h 193"/>
              <a:gd name="T18" fmla="*/ 40 w 119"/>
              <a:gd name="T19" fmla="*/ 21 h 193"/>
              <a:gd name="T20" fmla="*/ 1 w 119"/>
              <a:gd name="T21" fmla="*/ 80 h 193"/>
              <a:gd name="T22" fmla="*/ 1 w 119"/>
              <a:gd name="T23" fmla="*/ 185 h 193"/>
              <a:gd name="T24" fmla="*/ 6 w 119"/>
              <a:gd name="T25" fmla="*/ 182 h 193"/>
              <a:gd name="T26" fmla="*/ 22 w 119"/>
              <a:gd name="T27" fmla="*/ 152 h 193"/>
              <a:gd name="T28" fmla="*/ 22 w 119"/>
              <a:gd name="T29" fmla="*/ 113 h 193"/>
              <a:gd name="T30" fmla="*/ 27 w 119"/>
              <a:gd name="T31" fmla="*/ 141 h 193"/>
              <a:gd name="T32" fmla="*/ 34 w 119"/>
              <a:gd name="T33" fmla="*/ 141 h 193"/>
              <a:gd name="T34" fmla="*/ 87 w 119"/>
              <a:gd name="T35" fmla="*/ 61 h 193"/>
              <a:gd name="T36" fmla="*/ 17 w 119"/>
              <a:gd name="T37" fmla="*/ 61 h 193"/>
              <a:gd name="T38" fmla="*/ 1 w 119"/>
              <a:gd name="T39" fmla="*/ 80 h 193"/>
              <a:gd name="T40" fmla="*/ 98 w 119"/>
              <a:gd name="T41" fmla="*/ 61 h 193"/>
              <a:gd name="T42" fmla="*/ 118 w 119"/>
              <a:gd name="T43" fmla="*/ 76 h 193"/>
              <a:gd name="T44" fmla="*/ 119 w 119"/>
              <a:gd name="T45" fmla="*/ 186 h 193"/>
              <a:gd name="T46" fmla="*/ 117 w 119"/>
              <a:gd name="T47" fmla="*/ 185 h 193"/>
              <a:gd name="T48" fmla="*/ 98 w 119"/>
              <a:gd name="T49" fmla="*/ 152 h 193"/>
              <a:gd name="T50" fmla="*/ 98 w 119"/>
              <a:gd name="T51" fmla="*/ 112 h 193"/>
              <a:gd name="T52" fmla="*/ 95 w 119"/>
              <a:gd name="T53" fmla="*/ 126 h 193"/>
              <a:gd name="T54" fmla="*/ 92 w 119"/>
              <a:gd name="T55" fmla="*/ 141 h 193"/>
              <a:gd name="T56" fmla="*/ 43 w 119"/>
              <a:gd name="T57" fmla="*/ 141 h 193"/>
              <a:gd name="T58" fmla="*/ 98 w 119"/>
              <a:gd name="T59" fmla="*/ 61 h 193"/>
              <a:gd name="T60" fmla="*/ 28 w 119"/>
              <a:gd name="T61" fmla="*/ 150 h 193"/>
              <a:gd name="T62" fmla="*/ 92 w 119"/>
              <a:gd name="T63" fmla="*/ 150 h 193"/>
              <a:gd name="T64" fmla="*/ 114 w 119"/>
              <a:gd name="T65" fmla="*/ 190 h 193"/>
              <a:gd name="T66" fmla="*/ 10 w 119"/>
              <a:gd name="T67" fmla="*/ 190 h 193"/>
              <a:gd name="T68" fmla="*/ 10 w 119"/>
              <a:gd name="T69" fmla="*/ 185 h 193"/>
              <a:gd name="T70" fmla="*/ 28 w 119"/>
              <a:gd name="T71" fmla="*/ 150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4" name="Freeform 233"/>
          <p:cNvSpPr>
            <a:spLocks noEditPoints="1"/>
          </p:cNvSpPr>
          <p:nvPr/>
        </p:nvSpPr>
        <p:spPr bwMode="auto">
          <a:xfrm>
            <a:off x="8919633" y="1502833"/>
            <a:ext cx="469900" cy="476251"/>
          </a:xfrm>
          <a:custGeom>
            <a:avLst/>
            <a:gdLst>
              <a:gd name="T0" fmla="*/ 46 w 156"/>
              <a:gd name="T1" fmla="*/ 0 h 158"/>
              <a:gd name="T2" fmla="*/ 89 w 156"/>
              <a:gd name="T3" fmla="*/ 23 h 158"/>
              <a:gd name="T4" fmla="*/ 87 w 156"/>
              <a:gd name="T5" fmla="*/ 69 h 158"/>
              <a:gd name="T6" fmla="*/ 54 w 156"/>
              <a:gd name="T7" fmla="*/ 97 h 158"/>
              <a:gd name="T8" fmla="*/ 40 w 156"/>
              <a:gd name="T9" fmla="*/ 157 h 158"/>
              <a:gd name="T10" fmla="*/ 29 w 156"/>
              <a:gd name="T11" fmla="*/ 78 h 158"/>
              <a:gd name="T12" fmla="*/ 6 w 156"/>
              <a:gd name="T13" fmla="*/ 44 h 158"/>
              <a:gd name="T14" fmla="*/ 27 w 156"/>
              <a:gd name="T15" fmla="*/ 12 h 158"/>
              <a:gd name="T16" fmla="*/ 107 w 156"/>
              <a:gd name="T17" fmla="*/ 63 h 158"/>
              <a:gd name="T18" fmla="*/ 135 w 156"/>
              <a:gd name="T19" fmla="*/ 76 h 158"/>
              <a:gd name="T20" fmla="*/ 127 w 156"/>
              <a:gd name="T21" fmla="*/ 80 h 158"/>
              <a:gd name="T22" fmla="*/ 133 w 156"/>
              <a:gd name="T23" fmla="*/ 85 h 158"/>
              <a:gd name="T24" fmla="*/ 86 w 156"/>
              <a:gd name="T25" fmla="*/ 99 h 158"/>
              <a:gd name="T26" fmla="*/ 80 w 156"/>
              <a:gd name="T27" fmla="*/ 123 h 158"/>
              <a:gd name="T28" fmla="*/ 73 w 156"/>
              <a:gd name="T29" fmla="*/ 157 h 158"/>
              <a:gd name="T30" fmla="*/ 78 w 156"/>
              <a:gd name="T31" fmla="*/ 133 h 158"/>
              <a:gd name="T32" fmla="*/ 94 w 156"/>
              <a:gd name="T33" fmla="*/ 157 h 158"/>
              <a:gd name="T34" fmla="*/ 89 w 156"/>
              <a:gd name="T35" fmla="*/ 129 h 158"/>
              <a:gd name="T36" fmla="*/ 120 w 156"/>
              <a:gd name="T37" fmla="*/ 123 h 158"/>
              <a:gd name="T38" fmla="*/ 113 w 156"/>
              <a:gd name="T39" fmla="*/ 158 h 158"/>
              <a:gd name="T40" fmla="*/ 124 w 156"/>
              <a:gd name="T41" fmla="*/ 131 h 158"/>
              <a:gd name="T42" fmla="*/ 133 w 156"/>
              <a:gd name="T43" fmla="*/ 158 h 158"/>
              <a:gd name="T44" fmla="*/ 129 w 156"/>
              <a:gd name="T45" fmla="*/ 125 h 158"/>
              <a:gd name="T46" fmla="*/ 132 w 156"/>
              <a:gd name="T47" fmla="*/ 121 h 158"/>
              <a:gd name="T48" fmla="*/ 156 w 156"/>
              <a:gd name="T49" fmla="*/ 83 h 158"/>
              <a:gd name="T50" fmla="*/ 139 w 156"/>
              <a:gd name="T51" fmla="*/ 80 h 158"/>
              <a:gd name="T52" fmla="*/ 147 w 156"/>
              <a:gd name="T53" fmla="*/ 70 h 158"/>
              <a:gd name="T54" fmla="*/ 125 w 156"/>
              <a:gd name="T55" fmla="*/ 65 h 158"/>
              <a:gd name="T56" fmla="*/ 125 w 156"/>
              <a:gd name="T57" fmla="*/ 71 h 158"/>
              <a:gd name="T58" fmla="*/ 109 w 156"/>
              <a:gd name="T59" fmla="*/ 63 h 158"/>
              <a:gd name="T60" fmla="*/ 39 w 156"/>
              <a:gd name="T61" fmla="*/ 81 h 158"/>
              <a:gd name="T62" fmla="*/ 48 w 156"/>
              <a:gd name="T63" fmla="*/ 93 h 158"/>
              <a:gd name="T64" fmla="*/ 54 w 156"/>
              <a:gd name="T65" fmla="*/ 81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5" name="Freeform 234"/>
          <p:cNvSpPr>
            <a:spLocks noEditPoints="1"/>
          </p:cNvSpPr>
          <p:nvPr/>
        </p:nvSpPr>
        <p:spPr bwMode="auto">
          <a:xfrm>
            <a:off x="9795933" y="1524000"/>
            <a:ext cx="499533" cy="459317"/>
          </a:xfrm>
          <a:custGeom>
            <a:avLst/>
            <a:gdLst>
              <a:gd name="T0" fmla="*/ 58 w 166"/>
              <a:gd name="T1" fmla="*/ 26 h 152"/>
              <a:gd name="T2" fmla="*/ 65 w 166"/>
              <a:gd name="T3" fmla="*/ 7 h 152"/>
              <a:gd name="T4" fmla="*/ 113 w 166"/>
              <a:gd name="T5" fmla="*/ 1 h 152"/>
              <a:gd name="T6" fmla="*/ 78 w 166"/>
              <a:gd name="T7" fmla="*/ 8 h 152"/>
              <a:gd name="T8" fmla="*/ 69 w 166"/>
              <a:gd name="T9" fmla="*/ 23 h 152"/>
              <a:gd name="T10" fmla="*/ 83 w 166"/>
              <a:gd name="T11" fmla="*/ 26 h 152"/>
              <a:gd name="T12" fmla="*/ 9 w 166"/>
              <a:gd name="T13" fmla="*/ 137 h 152"/>
              <a:gd name="T14" fmla="*/ 19 w 166"/>
              <a:gd name="T15" fmla="*/ 151 h 152"/>
              <a:gd name="T16" fmla="*/ 166 w 166"/>
              <a:gd name="T17" fmla="*/ 140 h 152"/>
              <a:gd name="T18" fmla="*/ 19 w 166"/>
              <a:gd name="T19" fmla="*/ 151 h 152"/>
              <a:gd name="T20" fmla="*/ 148 w 166"/>
              <a:gd name="T21" fmla="*/ 136 h 152"/>
              <a:gd name="T22" fmla="*/ 84 w 166"/>
              <a:gd name="T23" fmla="*/ 119 h 152"/>
              <a:gd name="T24" fmla="*/ 92 w 166"/>
              <a:gd name="T25" fmla="*/ 92 h 152"/>
              <a:gd name="T26" fmla="*/ 92 w 166"/>
              <a:gd name="T27" fmla="*/ 114 h 152"/>
              <a:gd name="T28" fmla="*/ 108 w 166"/>
              <a:gd name="T29" fmla="*/ 114 h 152"/>
              <a:gd name="T30" fmla="*/ 122 w 166"/>
              <a:gd name="T31" fmla="*/ 113 h 152"/>
              <a:gd name="T32" fmla="*/ 137 w 166"/>
              <a:gd name="T33" fmla="*/ 114 h 152"/>
              <a:gd name="T34" fmla="*/ 152 w 166"/>
              <a:gd name="T35" fmla="*/ 114 h 152"/>
              <a:gd name="T36" fmla="*/ 152 w 166"/>
              <a:gd name="T37" fmla="*/ 92 h 152"/>
              <a:gd name="T38" fmla="*/ 136 w 166"/>
              <a:gd name="T39" fmla="*/ 93 h 152"/>
              <a:gd name="T40" fmla="*/ 123 w 166"/>
              <a:gd name="T41" fmla="*/ 92 h 152"/>
              <a:gd name="T42" fmla="*/ 115 w 166"/>
              <a:gd name="T43" fmla="*/ 95 h 152"/>
              <a:gd name="T44" fmla="*/ 100 w 166"/>
              <a:gd name="T45" fmla="*/ 96 h 152"/>
              <a:gd name="T46" fmla="*/ 100 w 166"/>
              <a:gd name="T47" fmla="*/ 69 h 152"/>
              <a:gd name="T48" fmla="*/ 160 w 166"/>
              <a:gd name="T49" fmla="*/ 87 h 152"/>
              <a:gd name="T50" fmla="*/ 100 w 166"/>
              <a:gd name="T51" fmla="*/ 69 h 152"/>
              <a:gd name="T52" fmla="*/ 11 w 166"/>
              <a:gd name="T53" fmla="*/ 55 h 152"/>
              <a:gd name="T54" fmla="*/ 50 w 166"/>
              <a:gd name="T55" fmla="*/ 57 h 152"/>
              <a:gd name="T56" fmla="*/ 57 w 166"/>
              <a:gd name="T57" fmla="*/ 35 h 152"/>
              <a:gd name="T58" fmla="*/ 11 w 166"/>
              <a:gd name="T59" fmla="*/ 34 h 152"/>
              <a:gd name="T60" fmla="*/ 74 w 166"/>
              <a:gd name="T61" fmla="*/ 55 h 152"/>
              <a:gd name="T62" fmla="*/ 73 w 166"/>
              <a:gd name="T63" fmla="*/ 34 h 152"/>
              <a:gd name="T64" fmla="*/ 66 w 166"/>
              <a:gd name="T65" fmla="*/ 35 h 152"/>
              <a:gd name="T66" fmla="*/ 61 w 166"/>
              <a:gd name="T67" fmla="*/ 56 h 152"/>
              <a:gd name="T68" fmla="*/ 74 w 166"/>
              <a:gd name="T69" fmla="*/ 55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6" name="Freeform 235"/>
          <p:cNvSpPr>
            <a:spLocks noEditPoints="1"/>
          </p:cNvSpPr>
          <p:nvPr/>
        </p:nvSpPr>
        <p:spPr bwMode="auto">
          <a:xfrm>
            <a:off x="10598151" y="1517651"/>
            <a:ext cx="552449" cy="423333"/>
          </a:xfrm>
          <a:custGeom>
            <a:avLst/>
            <a:gdLst>
              <a:gd name="T0" fmla="*/ 52 w 184"/>
              <a:gd name="T1" fmla="*/ 5 h 140"/>
              <a:gd name="T2" fmla="*/ 58 w 184"/>
              <a:gd name="T3" fmla="*/ 0 h 140"/>
              <a:gd name="T4" fmla="*/ 100 w 184"/>
              <a:gd name="T5" fmla="*/ 0 h 140"/>
              <a:gd name="T6" fmla="*/ 127 w 184"/>
              <a:gd name="T7" fmla="*/ 11 h 140"/>
              <a:gd name="T8" fmla="*/ 168 w 184"/>
              <a:gd name="T9" fmla="*/ 62 h 140"/>
              <a:gd name="T10" fmla="*/ 169 w 184"/>
              <a:gd name="T11" fmla="*/ 75 h 140"/>
              <a:gd name="T12" fmla="*/ 170 w 184"/>
              <a:gd name="T13" fmla="*/ 77 h 140"/>
              <a:gd name="T14" fmla="*/ 177 w 184"/>
              <a:gd name="T15" fmla="*/ 82 h 140"/>
              <a:gd name="T16" fmla="*/ 182 w 184"/>
              <a:gd name="T17" fmla="*/ 82 h 140"/>
              <a:gd name="T18" fmla="*/ 182 w 184"/>
              <a:gd name="T19" fmla="*/ 89 h 140"/>
              <a:gd name="T20" fmla="*/ 177 w 184"/>
              <a:gd name="T21" fmla="*/ 89 h 140"/>
              <a:gd name="T22" fmla="*/ 169 w 184"/>
              <a:gd name="T23" fmla="*/ 94 h 140"/>
              <a:gd name="T24" fmla="*/ 168 w 184"/>
              <a:gd name="T25" fmla="*/ 95 h 140"/>
              <a:gd name="T26" fmla="*/ 168 w 184"/>
              <a:gd name="T27" fmla="*/ 100 h 140"/>
              <a:gd name="T28" fmla="*/ 15 w 184"/>
              <a:gd name="T29" fmla="*/ 100 h 140"/>
              <a:gd name="T30" fmla="*/ 15 w 184"/>
              <a:gd name="T31" fmla="*/ 90 h 140"/>
              <a:gd name="T32" fmla="*/ 52 w 184"/>
              <a:gd name="T33" fmla="*/ 54 h 140"/>
              <a:gd name="T34" fmla="*/ 52 w 184"/>
              <a:gd name="T35" fmla="*/ 42 h 140"/>
              <a:gd name="T36" fmla="*/ 47 w 184"/>
              <a:gd name="T37" fmla="*/ 42 h 140"/>
              <a:gd name="T38" fmla="*/ 47 w 184"/>
              <a:gd name="T39" fmla="*/ 20 h 140"/>
              <a:gd name="T40" fmla="*/ 52 w 184"/>
              <a:gd name="T41" fmla="*/ 20 h 140"/>
              <a:gd name="T42" fmla="*/ 52 w 184"/>
              <a:gd name="T43" fmla="*/ 5 h 140"/>
              <a:gd name="T44" fmla="*/ 5 w 184"/>
              <a:gd name="T45" fmla="*/ 105 h 140"/>
              <a:gd name="T46" fmla="*/ 178 w 184"/>
              <a:gd name="T47" fmla="*/ 105 h 140"/>
              <a:gd name="T48" fmla="*/ 178 w 184"/>
              <a:gd name="T49" fmla="*/ 116 h 140"/>
              <a:gd name="T50" fmla="*/ 5 w 184"/>
              <a:gd name="T51" fmla="*/ 116 h 140"/>
              <a:gd name="T52" fmla="*/ 5 w 184"/>
              <a:gd name="T53" fmla="*/ 105 h 140"/>
              <a:gd name="T54" fmla="*/ 0 w 184"/>
              <a:gd name="T55" fmla="*/ 128 h 140"/>
              <a:gd name="T56" fmla="*/ 184 w 184"/>
              <a:gd name="T57" fmla="*/ 128 h 140"/>
              <a:gd name="T58" fmla="*/ 184 w 184"/>
              <a:gd name="T59" fmla="*/ 140 h 140"/>
              <a:gd name="T60" fmla="*/ 0 w 184"/>
              <a:gd name="T61" fmla="*/ 140 h 140"/>
              <a:gd name="T62" fmla="*/ 0 w 184"/>
              <a:gd name="T63" fmla="*/ 128 h 140"/>
              <a:gd name="T64" fmla="*/ 76 w 184"/>
              <a:gd name="T65" fmla="*/ 15 h 140"/>
              <a:gd name="T66" fmla="*/ 70 w 184"/>
              <a:gd name="T67" fmla="*/ 19 h 140"/>
              <a:gd name="T68" fmla="*/ 71 w 184"/>
              <a:gd name="T69" fmla="*/ 47 h 140"/>
              <a:gd name="T70" fmla="*/ 73 w 184"/>
              <a:gd name="T71" fmla="*/ 50 h 140"/>
              <a:gd name="T72" fmla="*/ 94 w 184"/>
              <a:gd name="T73" fmla="*/ 50 h 140"/>
              <a:gd name="T74" fmla="*/ 96 w 184"/>
              <a:gd name="T75" fmla="*/ 52 h 140"/>
              <a:gd name="T76" fmla="*/ 96 w 184"/>
              <a:gd name="T77" fmla="*/ 59 h 140"/>
              <a:gd name="T78" fmla="*/ 97 w 184"/>
              <a:gd name="T79" fmla="*/ 60 h 140"/>
              <a:gd name="T80" fmla="*/ 144 w 184"/>
              <a:gd name="T81" fmla="*/ 60 h 140"/>
              <a:gd name="T82" fmla="*/ 146 w 184"/>
              <a:gd name="T83" fmla="*/ 57 h 140"/>
              <a:gd name="T84" fmla="*/ 118 w 184"/>
              <a:gd name="T85" fmla="*/ 23 h 140"/>
              <a:gd name="T86" fmla="*/ 76 w 184"/>
              <a:gd name="T87" fmla="*/ 15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7" name="Freeform 236"/>
          <p:cNvSpPr/>
          <p:nvPr/>
        </p:nvSpPr>
        <p:spPr bwMode="auto">
          <a:xfrm>
            <a:off x="1348317" y="2520951"/>
            <a:ext cx="16933" cy="21167"/>
          </a:xfrm>
          <a:custGeom>
            <a:avLst/>
            <a:gdLst>
              <a:gd name="T0" fmla="*/ 6 w 6"/>
              <a:gd name="T1" fmla="*/ 7 h 7"/>
              <a:gd name="T2" fmla="*/ 0 w 6"/>
              <a:gd name="T3" fmla="*/ 7 h 7"/>
              <a:gd name="T4" fmla="*/ 3 w 6"/>
              <a:gd name="T5" fmla="*/ 0 h 7"/>
              <a:gd name="T6" fmla="*/ 6 w 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8" name="Freeform 237"/>
          <p:cNvSpPr/>
          <p:nvPr/>
        </p:nvSpPr>
        <p:spPr bwMode="auto">
          <a:xfrm>
            <a:off x="1399117" y="2520951"/>
            <a:ext cx="16933" cy="21167"/>
          </a:xfrm>
          <a:custGeom>
            <a:avLst/>
            <a:gdLst>
              <a:gd name="T0" fmla="*/ 6 w 6"/>
              <a:gd name="T1" fmla="*/ 7 h 7"/>
              <a:gd name="T2" fmla="*/ 0 w 6"/>
              <a:gd name="T3" fmla="*/ 7 h 7"/>
              <a:gd name="T4" fmla="*/ 3 w 6"/>
              <a:gd name="T5" fmla="*/ 0 h 7"/>
              <a:gd name="T6" fmla="*/ 6 w 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39" name="Freeform 238"/>
          <p:cNvSpPr/>
          <p:nvPr/>
        </p:nvSpPr>
        <p:spPr bwMode="auto">
          <a:xfrm>
            <a:off x="1449917" y="2520951"/>
            <a:ext cx="16933" cy="21167"/>
          </a:xfrm>
          <a:custGeom>
            <a:avLst/>
            <a:gdLst>
              <a:gd name="T0" fmla="*/ 6 w 6"/>
              <a:gd name="T1" fmla="*/ 7 h 7"/>
              <a:gd name="T2" fmla="*/ 0 w 6"/>
              <a:gd name="T3" fmla="*/ 7 h 7"/>
              <a:gd name="T4" fmla="*/ 3 w 6"/>
              <a:gd name="T5" fmla="*/ 0 h 7"/>
              <a:gd name="T6" fmla="*/ 6 w 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0" name="Freeform 239"/>
          <p:cNvSpPr/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164 w 164"/>
              <a:gd name="T3" fmla="*/ 0 h 53"/>
              <a:gd name="T4" fmla="*/ 164 w 164"/>
              <a:gd name="T5" fmla="*/ 53 h 53"/>
              <a:gd name="T6" fmla="*/ 84 w 164"/>
              <a:gd name="T7" fmla="*/ 53 h 53"/>
              <a:gd name="T8" fmla="*/ 87 w 164"/>
              <a:gd name="T9" fmla="*/ 39 h 53"/>
              <a:gd name="T10" fmla="*/ 83 w 164"/>
              <a:gd name="T11" fmla="*/ 27 h 53"/>
              <a:gd name="T12" fmla="*/ 82 w 164"/>
              <a:gd name="T13" fmla="*/ 16 h 53"/>
              <a:gd name="T14" fmla="*/ 82 w 164"/>
              <a:gd name="T15" fmla="*/ 12 h 53"/>
              <a:gd name="T16" fmla="*/ 80 w 164"/>
              <a:gd name="T17" fmla="*/ 10 h 53"/>
              <a:gd name="T18" fmla="*/ 75 w 164"/>
              <a:gd name="T19" fmla="*/ 10 h 53"/>
              <a:gd name="T20" fmla="*/ 73 w 164"/>
              <a:gd name="T21" fmla="*/ 12 h 53"/>
              <a:gd name="T22" fmla="*/ 74 w 164"/>
              <a:gd name="T23" fmla="*/ 16 h 53"/>
              <a:gd name="T24" fmla="*/ 73 w 164"/>
              <a:gd name="T25" fmla="*/ 27 h 53"/>
              <a:gd name="T26" fmla="*/ 69 w 164"/>
              <a:gd name="T27" fmla="*/ 35 h 53"/>
              <a:gd name="T28" fmla="*/ 65 w 164"/>
              <a:gd name="T29" fmla="*/ 27 h 53"/>
              <a:gd name="T30" fmla="*/ 64 w 164"/>
              <a:gd name="T31" fmla="*/ 17 h 53"/>
              <a:gd name="T32" fmla="*/ 64 w 164"/>
              <a:gd name="T33" fmla="*/ 12 h 53"/>
              <a:gd name="T34" fmla="*/ 63 w 164"/>
              <a:gd name="T35" fmla="*/ 10 h 53"/>
              <a:gd name="T36" fmla="*/ 57 w 164"/>
              <a:gd name="T37" fmla="*/ 10 h 53"/>
              <a:gd name="T38" fmla="*/ 56 w 164"/>
              <a:gd name="T39" fmla="*/ 12 h 53"/>
              <a:gd name="T40" fmla="*/ 56 w 164"/>
              <a:gd name="T41" fmla="*/ 16 h 53"/>
              <a:gd name="T42" fmla="*/ 55 w 164"/>
              <a:gd name="T43" fmla="*/ 27 h 53"/>
              <a:gd name="T44" fmla="*/ 52 w 164"/>
              <a:gd name="T45" fmla="*/ 35 h 53"/>
              <a:gd name="T46" fmla="*/ 48 w 164"/>
              <a:gd name="T47" fmla="*/ 27 h 53"/>
              <a:gd name="T48" fmla="*/ 47 w 164"/>
              <a:gd name="T49" fmla="*/ 16 h 53"/>
              <a:gd name="T50" fmla="*/ 47 w 164"/>
              <a:gd name="T51" fmla="*/ 12 h 53"/>
              <a:gd name="T52" fmla="*/ 46 w 164"/>
              <a:gd name="T53" fmla="*/ 10 h 53"/>
              <a:gd name="T54" fmla="*/ 40 w 164"/>
              <a:gd name="T55" fmla="*/ 10 h 53"/>
              <a:gd name="T56" fmla="*/ 39 w 164"/>
              <a:gd name="T57" fmla="*/ 12 h 53"/>
              <a:gd name="T58" fmla="*/ 39 w 164"/>
              <a:gd name="T59" fmla="*/ 16 h 53"/>
              <a:gd name="T60" fmla="*/ 38 w 164"/>
              <a:gd name="T61" fmla="*/ 27 h 53"/>
              <a:gd name="T62" fmla="*/ 35 w 164"/>
              <a:gd name="T63" fmla="*/ 35 h 53"/>
              <a:gd name="T64" fmla="*/ 31 w 164"/>
              <a:gd name="T65" fmla="*/ 27 h 53"/>
              <a:gd name="T66" fmla="*/ 30 w 164"/>
              <a:gd name="T67" fmla="*/ 16 h 53"/>
              <a:gd name="T68" fmla="*/ 30 w 164"/>
              <a:gd name="T69" fmla="*/ 12 h 53"/>
              <a:gd name="T70" fmla="*/ 28 w 164"/>
              <a:gd name="T71" fmla="*/ 10 h 53"/>
              <a:gd name="T72" fmla="*/ 23 w 164"/>
              <a:gd name="T73" fmla="*/ 10 h 53"/>
              <a:gd name="T74" fmla="*/ 21 w 164"/>
              <a:gd name="T75" fmla="*/ 12 h 53"/>
              <a:gd name="T76" fmla="*/ 22 w 164"/>
              <a:gd name="T77" fmla="*/ 17 h 53"/>
              <a:gd name="T78" fmla="*/ 21 w 164"/>
              <a:gd name="T79" fmla="*/ 27 h 53"/>
              <a:gd name="T80" fmla="*/ 16 w 164"/>
              <a:gd name="T81" fmla="*/ 38 h 53"/>
              <a:gd name="T82" fmla="*/ 20 w 164"/>
              <a:gd name="T83" fmla="*/ 53 h 53"/>
              <a:gd name="T84" fmla="*/ 0 w 164"/>
              <a:gd name="T85" fmla="*/ 53 h 53"/>
              <a:gd name="T86" fmla="*/ 0 w 164"/>
              <a:gd name="T87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1" name="Oval 240"/>
          <p:cNvSpPr>
            <a:spLocks noChangeArrowheads="1"/>
          </p:cNvSpPr>
          <p:nvPr/>
        </p:nvSpPr>
        <p:spPr bwMode="auto">
          <a:xfrm>
            <a:off x="1595967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2" name="Oval 241"/>
          <p:cNvSpPr>
            <a:spLocks noChangeArrowheads="1"/>
          </p:cNvSpPr>
          <p:nvPr/>
        </p:nvSpPr>
        <p:spPr bwMode="auto">
          <a:xfrm>
            <a:off x="1661584" y="2694517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3" name="Freeform 242"/>
          <p:cNvSpPr>
            <a:spLocks noEditPoints="1"/>
          </p:cNvSpPr>
          <p:nvPr/>
        </p:nvSpPr>
        <p:spPr bwMode="auto">
          <a:xfrm>
            <a:off x="1437217" y="2578100"/>
            <a:ext cx="285749" cy="285751"/>
          </a:xfrm>
          <a:custGeom>
            <a:avLst/>
            <a:gdLst>
              <a:gd name="T0" fmla="*/ 47 w 95"/>
              <a:gd name="T1" fmla="*/ 0 h 95"/>
              <a:gd name="T2" fmla="*/ 83 w 95"/>
              <a:gd name="T3" fmla="*/ 16 h 95"/>
              <a:gd name="T4" fmla="*/ 82 w 95"/>
              <a:gd name="T5" fmla="*/ 26 h 95"/>
              <a:gd name="T6" fmla="*/ 91 w 95"/>
              <a:gd name="T7" fmla="*/ 28 h 95"/>
              <a:gd name="T8" fmla="*/ 95 w 95"/>
              <a:gd name="T9" fmla="*/ 48 h 95"/>
              <a:gd name="T10" fmla="*/ 47 w 95"/>
              <a:gd name="T11" fmla="*/ 95 h 95"/>
              <a:gd name="T12" fmla="*/ 0 w 95"/>
              <a:gd name="T13" fmla="*/ 48 h 95"/>
              <a:gd name="T14" fmla="*/ 47 w 95"/>
              <a:gd name="T15" fmla="*/ 0 h 95"/>
              <a:gd name="T16" fmla="*/ 59 w 95"/>
              <a:gd name="T17" fmla="*/ 25 h 95"/>
              <a:gd name="T18" fmla="*/ 53 w 95"/>
              <a:gd name="T19" fmla="*/ 32 h 95"/>
              <a:gd name="T20" fmla="*/ 59 w 95"/>
              <a:gd name="T21" fmla="*/ 39 h 95"/>
              <a:gd name="T22" fmla="*/ 66 w 95"/>
              <a:gd name="T23" fmla="*/ 32 h 95"/>
              <a:gd name="T24" fmla="*/ 59 w 95"/>
              <a:gd name="T25" fmla="*/ 25 h 95"/>
              <a:gd name="T26" fmla="*/ 82 w 95"/>
              <a:gd name="T27" fmla="*/ 39 h 95"/>
              <a:gd name="T28" fmla="*/ 75 w 95"/>
              <a:gd name="T29" fmla="*/ 46 h 95"/>
              <a:gd name="T30" fmla="*/ 82 w 95"/>
              <a:gd name="T31" fmla="*/ 53 h 95"/>
              <a:gd name="T32" fmla="*/ 89 w 95"/>
              <a:gd name="T33" fmla="*/ 46 h 95"/>
              <a:gd name="T34" fmla="*/ 82 w 95"/>
              <a:gd name="T35" fmla="*/ 39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4" name="Freeform 243"/>
          <p:cNvSpPr>
            <a:spLocks noEditPoints="1"/>
          </p:cNvSpPr>
          <p:nvPr/>
        </p:nvSpPr>
        <p:spPr bwMode="auto">
          <a:xfrm>
            <a:off x="2192867" y="2317751"/>
            <a:ext cx="385233" cy="537633"/>
          </a:xfrm>
          <a:custGeom>
            <a:avLst/>
            <a:gdLst>
              <a:gd name="T0" fmla="*/ 52 w 128"/>
              <a:gd name="T1" fmla="*/ 56 h 178"/>
              <a:gd name="T2" fmla="*/ 18 w 128"/>
              <a:gd name="T3" fmla="*/ 104 h 178"/>
              <a:gd name="T4" fmla="*/ 17 w 128"/>
              <a:gd name="T5" fmla="*/ 150 h 178"/>
              <a:gd name="T6" fmla="*/ 62 w 128"/>
              <a:gd name="T7" fmla="*/ 175 h 178"/>
              <a:gd name="T8" fmla="*/ 113 w 128"/>
              <a:gd name="T9" fmla="*/ 123 h 178"/>
              <a:gd name="T10" fmla="*/ 98 w 128"/>
              <a:gd name="T11" fmla="*/ 55 h 178"/>
              <a:gd name="T12" fmla="*/ 77 w 128"/>
              <a:gd name="T13" fmla="*/ 75 h 178"/>
              <a:gd name="T14" fmla="*/ 128 w 128"/>
              <a:gd name="T15" fmla="*/ 27 h 178"/>
              <a:gd name="T16" fmla="*/ 78 w 128"/>
              <a:gd name="T17" fmla="*/ 1 h 178"/>
              <a:gd name="T18" fmla="*/ 62 w 128"/>
              <a:gd name="T19" fmla="*/ 7 h 178"/>
              <a:gd name="T20" fmla="*/ 44 w 128"/>
              <a:gd name="T21" fmla="*/ 1 h 178"/>
              <a:gd name="T22" fmla="*/ 113 w 128"/>
              <a:gd name="T23" fmla="*/ 32 h 178"/>
              <a:gd name="T24" fmla="*/ 76 w 128"/>
              <a:gd name="T25" fmla="*/ 50 h 178"/>
              <a:gd name="T26" fmla="*/ 113 w 128"/>
              <a:gd name="T27" fmla="*/ 32 h 178"/>
              <a:gd name="T28" fmla="*/ 54 w 128"/>
              <a:gd name="T29" fmla="*/ 82 h 178"/>
              <a:gd name="T30" fmla="*/ 86 w 128"/>
              <a:gd name="T31" fmla="*/ 85 h 178"/>
              <a:gd name="T32" fmla="*/ 81 w 128"/>
              <a:gd name="T33" fmla="*/ 118 h 178"/>
              <a:gd name="T34" fmla="*/ 74 w 128"/>
              <a:gd name="T35" fmla="*/ 88 h 178"/>
              <a:gd name="T36" fmla="*/ 32 w 128"/>
              <a:gd name="T37" fmla="*/ 101 h 178"/>
              <a:gd name="T38" fmla="*/ 72 w 128"/>
              <a:gd name="T39" fmla="*/ 96 h 178"/>
              <a:gd name="T40" fmla="*/ 73 w 128"/>
              <a:gd name="T41" fmla="*/ 122 h 178"/>
              <a:gd name="T42" fmla="*/ 67 w 128"/>
              <a:gd name="T43" fmla="*/ 106 h 178"/>
              <a:gd name="T44" fmla="*/ 32 w 128"/>
              <a:gd name="T45" fmla="*/ 101 h 178"/>
              <a:gd name="T46" fmla="*/ 43 w 128"/>
              <a:gd name="T47" fmla="*/ 125 h 178"/>
              <a:gd name="T48" fmla="*/ 62 w 128"/>
              <a:gd name="T49" fmla="*/ 142 h 178"/>
              <a:gd name="T50" fmla="*/ 74 w 128"/>
              <a:gd name="T51" fmla="*/ 132 h 178"/>
              <a:gd name="T52" fmla="*/ 87 w 128"/>
              <a:gd name="T53" fmla="*/ 124 h 178"/>
              <a:gd name="T54" fmla="*/ 92 w 128"/>
              <a:gd name="T55" fmla="*/ 78 h 178"/>
              <a:gd name="T56" fmla="*/ 97 w 128"/>
              <a:gd name="T57" fmla="*/ 63 h 178"/>
              <a:gd name="T58" fmla="*/ 106 w 128"/>
              <a:gd name="T59" fmla="*/ 126 h 178"/>
              <a:gd name="T60" fmla="*/ 59 w 128"/>
              <a:gd name="T61" fmla="*/ 168 h 178"/>
              <a:gd name="T62" fmla="*/ 39 w 128"/>
              <a:gd name="T63" fmla="*/ 168 h 178"/>
              <a:gd name="T64" fmla="*/ 23 w 128"/>
              <a:gd name="T65" fmla="*/ 111 h 178"/>
              <a:gd name="T66" fmla="*/ 59 w 128"/>
              <a:gd name="T67" fmla="*/ 108 h 178"/>
              <a:gd name="T68" fmla="*/ 61 w 128"/>
              <a:gd name="T69" fmla="*/ 132 h 178"/>
              <a:gd name="T70" fmla="*/ 50 w 128"/>
              <a:gd name="T71" fmla="*/ 134 h 178"/>
              <a:gd name="T72" fmla="*/ 16 w 128"/>
              <a:gd name="T73" fmla="*/ 27 h 178"/>
              <a:gd name="T74" fmla="*/ 46 w 128"/>
              <a:gd name="T75" fmla="*/ 8 h 178"/>
              <a:gd name="T76" fmla="*/ 62 w 128"/>
              <a:gd name="T77" fmla="*/ 14 h 178"/>
              <a:gd name="T78" fmla="*/ 80 w 128"/>
              <a:gd name="T79" fmla="*/ 8 h 178"/>
              <a:gd name="T80" fmla="*/ 113 w 128"/>
              <a:gd name="T81" fmla="*/ 26 h 178"/>
              <a:gd name="T82" fmla="*/ 76 w 128"/>
              <a:gd name="T83" fmla="*/ 27 h 178"/>
              <a:gd name="T84" fmla="*/ 52 w 128"/>
              <a:gd name="T85" fmla="*/ 27 h 178"/>
              <a:gd name="T86" fmla="*/ 64 w 128"/>
              <a:gd name="T87" fmla="*/ 24 h 178"/>
              <a:gd name="T88" fmla="*/ 69 w 128"/>
              <a:gd name="T89" fmla="*/ 30 h 178"/>
              <a:gd name="T90" fmla="*/ 58 w 128"/>
              <a:gd name="T91" fmla="*/ 75 h 178"/>
              <a:gd name="T92" fmla="*/ 64 w 128"/>
              <a:gd name="T93" fmla="*/ 24 h 178"/>
              <a:gd name="T94" fmla="*/ 51 w 128"/>
              <a:gd name="T95" fmla="*/ 31 h 178"/>
              <a:gd name="T96" fmla="*/ 14 w 128"/>
              <a:gd name="T97" fmla="*/ 33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5" name="Freeform 244"/>
          <p:cNvSpPr>
            <a:spLocks noEditPoints="1"/>
          </p:cNvSpPr>
          <p:nvPr/>
        </p:nvSpPr>
        <p:spPr bwMode="auto">
          <a:xfrm>
            <a:off x="2988733" y="2283884"/>
            <a:ext cx="522817" cy="603249"/>
          </a:xfrm>
          <a:custGeom>
            <a:avLst/>
            <a:gdLst>
              <a:gd name="T0" fmla="*/ 123 w 174"/>
              <a:gd name="T1" fmla="*/ 90 h 200"/>
              <a:gd name="T2" fmla="*/ 154 w 174"/>
              <a:gd name="T3" fmla="*/ 126 h 200"/>
              <a:gd name="T4" fmla="*/ 151 w 174"/>
              <a:gd name="T5" fmla="*/ 168 h 200"/>
              <a:gd name="T6" fmla="*/ 116 w 174"/>
              <a:gd name="T7" fmla="*/ 183 h 200"/>
              <a:gd name="T8" fmla="*/ 111 w 174"/>
              <a:gd name="T9" fmla="*/ 185 h 200"/>
              <a:gd name="T10" fmla="*/ 98 w 174"/>
              <a:gd name="T11" fmla="*/ 168 h 200"/>
              <a:gd name="T12" fmla="*/ 63 w 174"/>
              <a:gd name="T13" fmla="*/ 171 h 200"/>
              <a:gd name="T14" fmla="*/ 35 w 174"/>
              <a:gd name="T15" fmla="*/ 179 h 200"/>
              <a:gd name="T16" fmla="*/ 36 w 174"/>
              <a:gd name="T17" fmla="*/ 177 h 200"/>
              <a:gd name="T18" fmla="*/ 44 w 174"/>
              <a:gd name="T19" fmla="*/ 155 h 200"/>
              <a:gd name="T20" fmla="*/ 46 w 174"/>
              <a:gd name="T21" fmla="*/ 131 h 200"/>
              <a:gd name="T22" fmla="*/ 51 w 174"/>
              <a:gd name="T23" fmla="*/ 104 h 200"/>
              <a:gd name="T24" fmla="*/ 71 w 174"/>
              <a:gd name="T25" fmla="*/ 87 h 200"/>
              <a:gd name="T26" fmla="*/ 93 w 174"/>
              <a:gd name="T27" fmla="*/ 84 h 200"/>
              <a:gd name="T28" fmla="*/ 108 w 174"/>
              <a:gd name="T29" fmla="*/ 67 h 200"/>
              <a:gd name="T30" fmla="*/ 0 w 174"/>
              <a:gd name="T31" fmla="*/ 53 h 200"/>
              <a:gd name="T32" fmla="*/ 11 w 174"/>
              <a:gd name="T33" fmla="*/ 85 h 200"/>
              <a:gd name="T34" fmla="*/ 11 w 174"/>
              <a:gd name="T35" fmla="*/ 88 h 200"/>
              <a:gd name="T36" fmla="*/ 36 w 174"/>
              <a:gd name="T37" fmla="*/ 57 h 200"/>
              <a:gd name="T38" fmla="*/ 30 w 174"/>
              <a:gd name="T39" fmla="*/ 13 h 200"/>
              <a:gd name="T40" fmla="*/ 24 w 174"/>
              <a:gd name="T41" fmla="*/ 2 h 200"/>
              <a:gd name="T42" fmla="*/ 19 w 174"/>
              <a:gd name="T43" fmla="*/ 25 h 200"/>
              <a:gd name="T44" fmla="*/ 32 w 174"/>
              <a:gd name="T45" fmla="*/ 52 h 200"/>
              <a:gd name="T46" fmla="*/ 18 w 174"/>
              <a:gd name="T47" fmla="*/ 65 h 200"/>
              <a:gd name="T48" fmla="*/ 17 w 174"/>
              <a:gd name="T49" fmla="*/ 41 h 200"/>
              <a:gd name="T50" fmla="*/ 17 w 174"/>
              <a:gd name="T51" fmla="*/ 45 h 200"/>
              <a:gd name="T52" fmla="*/ 113 w 174"/>
              <a:gd name="T53" fmla="*/ 38 h 200"/>
              <a:gd name="T54" fmla="*/ 118 w 174"/>
              <a:gd name="T55" fmla="*/ 74 h 200"/>
              <a:gd name="T56" fmla="*/ 118 w 174"/>
              <a:gd name="T57" fmla="*/ 74 h 200"/>
              <a:gd name="T58" fmla="*/ 102 w 174"/>
              <a:gd name="T59" fmla="*/ 166 h 200"/>
              <a:gd name="T60" fmla="*/ 146 w 174"/>
              <a:gd name="T61" fmla="*/ 137 h 200"/>
              <a:gd name="T62" fmla="*/ 128 w 174"/>
              <a:gd name="T63" fmla="*/ 98 h 200"/>
              <a:gd name="T64" fmla="*/ 113 w 174"/>
              <a:gd name="T65" fmla="*/ 107 h 200"/>
              <a:gd name="T66" fmla="*/ 110 w 174"/>
              <a:gd name="T67" fmla="*/ 110 h 200"/>
              <a:gd name="T68" fmla="*/ 47 w 174"/>
              <a:gd name="T69" fmla="*/ 120 h 200"/>
              <a:gd name="T70" fmla="*/ 66 w 174"/>
              <a:gd name="T71" fmla="*/ 137 h 200"/>
              <a:gd name="T72" fmla="*/ 54 w 174"/>
              <a:gd name="T73" fmla="*/ 121 h 200"/>
              <a:gd name="T74" fmla="*/ 76 w 174"/>
              <a:gd name="T75" fmla="*/ 90 h 200"/>
              <a:gd name="T76" fmla="*/ 98 w 174"/>
              <a:gd name="T77" fmla="*/ 100 h 200"/>
              <a:gd name="T78" fmla="*/ 75 w 174"/>
              <a:gd name="T79" fmla="*/ 81 h 200"/>
              <a:gd name="T80" fmla="*/ 90 w 174"/>
              <a:gd name="T81" fmla="*/ 106 h 200"/>
              <a:gd name="T82" fmla="*/ 62 w 174"/>
              <a:gd name="T83" fmla="*/ 100 h 200"/>
              <a:gd name="T84" fmla="*/ 91 w 174"/>
              <a:gd name="T85" fmla="*/ 114 h 200"/>
              <a:gd name="T86" fmla="*/ 68 w 174"/>
              <a:gd name="T87" fmla="*/ 127 h 200"/>
              <a:gd name="T88" fmla="*/ 76 w 174"/>
              <a:gd name="T89" fmla="*/ 116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6" name="Freeform 245"/>
          <p:cNvSpPr>
            <a:spLocks noEditPoints="1"/>
          </p:cNvSpPr>
          <p:nvPr/>
        </p:nvSpPr>
        <p:spPr bwMode="auto">
          <a:xfrm>
            <a:off x="3892551" y="2345267"/>
            <a:ext cx="400049" cy="484717"/>
          </a:xfrm>
          <a:custGeom>
            <a:avLst/>
            <a:gdLst>
              <a:gd name="T0" fmla="*/ 1 w 133"/>
              <a:gd name="T1" fmla="*/ 12 h 161"/>
              <a:gd name="T2" fmla="*/ 9 w 133"/>
              <a:gd name="T3" fmla="*/ 7 h 161"/>
              <a:gd name="T4" fmla="*/ 16 w 133"/>
              <a:gd name="T5" fmla="*/ 2 h 161"/>
              <a:gd name="T6" fmla="*/ 40 w 133"/>
              <a:gd name="T7" fmla="*/ 27 h 161"/>
              <a:gd name="T8" fmla="*/ 72 w 133"/>
              <a:gd name="T9" fmla="*/ 27 h 161"/>
              <a:gd name="T10" fmla="*/ 89 w 133"/>
              <a:gd name="T11" fmla="*/ 29 h 161"/>
              <a:gd name="T12" fmla="*/ 103 w 133"/>
              <a:gd name="T13" fmla="*/ 51 h 161"/>
              <a:gd name="T14" fmla="*/ 125 w 133"/>
              <a:gd name="T15" fmla="*/ 52 h 161"/>
              <a:gd name="T16" fmla="*/ 129 w 133"/>
              <a:gd name="T17" fmla="*/ 61 h 161"/>
              <a:gd name="T18" fmla="*/ 124 w 133"/>
              <a:gd name="T19" fmla="*/ 62 h 161"/>
              <a:gd name="T20" fmla="*/ 122 w 133"/>
              <a:gd name="T21" fmla="*/ 70 h 161"/>
              <a:gd name="T22" fmla="*/ 102 w 133"/>
              <a:gd name="T23" fmla="*/ 70 h 161"/>
              <a:gd name="T24" fmla="*/ 122 w 133"/>
              <a:gd name="T25" fmla="*/ 98 h 161"/>
              <a:gd name="T26" fmla="*/ 96 w 133"/>
              <a:gd name="T27" fmla="*/ 98 h 161"/>
              <a:gd name="T28" fmla="*/ 96 w 133"/>
              <a:gd name="T29" fmla="*/ 120 h 161"/>
              <a:gd name="T30" fmla="*/ 116 w 133"/>
              <a:gd name="T31" fmla="*/ 140 h 161"/>
              <a:gd name="T32" fmla="*/ 115 w 133"/>
              <a:gd name="T33" fmla="*/ 152 h 161"/>
              <a:gd name="T34" fmla="*/ 97 w 133"/>
              <a:gd name="T35" fmla="*/ 134 h 161"/>
              <a:gd name="T36" fmla="*/ 97 w 133"/>
              <a:gd name="T37" fmla="*/ 155 h 161"/>
              <a:gd name="T38" fmla="*/ 86 w 133"/>
              <a:gd name="T39" fmla="*/ 155 h 161"/>
              <a:gd name="T40" fmla="*/ 85 w 133"/>
              <a:gd name="T41" fmla="*/ 98 h 161"/>
              <a:gd name="T42" fmla="*/ 75 w 133"/>
              <a:gd name="T43" fmla="*/ 98 h 161"/>
              <a:gd name="T44" fmla="*/ 75 w 133"/>
              <a:gd name="T45" fmla="*/ 155 h 161"/>
              <a:gd name="T46" fmla="*/ 64 w 133"/>
              <a:gd name="T47" fmla="*/ 155 h 161"/>
              <a:gd name="T48" fmla="*/ 63 w 133"/>
              <a:gd name="T49" fmla="*/ 95 h 161"/>
              <a:gd name="T50" fmla="*/ 57 w 133"/>
              <a:gd name="T51" fmla="*/ 95 h 161"/>
              <a:gd name="T52" fmla="*/ 57 w 133"/>
              <a:gd name="T53" fmla="*/ 119 h 161"/>
              <a:gd name="T54" fmla="*/ 32 w 133"/>
              <a:gd name="T55" fmla="*/ 152 h 161"/>
              <a:gd name="T56" fmla="*/ 33 w 133"/>
              <a:gd name="T57" fmla="*/ 134 h 161"/>
              <a:gd name="T58" fmla="*/ 45 w 133"/>
              <a:gd name="T59" fmla="*/ 117 h 161"/>
              <a:gd name="T60" fmla="*/ 46 w 133"/>
              <a:gd name="T61" fmla="*/ 42 h 161"/>
              <a:gd name="T62" fmla="*/ 42 w 133"/>
              <a:gd name="T63" fmla="*/ 37 h 161"/>
              <a:gd name="T64" fmla="*/ 23 w 133"/>
              <a:gd name="T65" fmla="*/ 37 h 161"/>
              <a:gd name="T66" fmla="*/ 1 w 133"/>
              <a:gd name="T67" fmla="*/ 12 h 161"/>
              <a:gd name="T68" fmla="*/ 86 w 133"/>
              <a:gd name="T69" fmla="*/ 2 h 161"/>
              <a:gd name="T70" fmla="*/ 75 w 133"/>
              <a:gd name="T71" fmla="*/ 13 h 161"/>
              <a:gd name="T72" fmla="*/ 86 w 133"/>
              <a:gd name="T73" fmla="*/ 23 h 161"/>
              <a:gd name="T74" fmla="*/ 97 w 133"/>
              <a:gd name="T75" fmla="*/ 13 h 161"/>
              <a:gd name="T76" fmla="*/ 86 w 133"/>
              <a:gd name="T77" fmla="*/ 2 h 161"/>
              <a:gd name="T78" fmla="*/ 59 w 133"/>
              <a:gd name="T79" fmla="*/ 0 h 161"/>
              <a:gd name="T80" fmla="*/ 48 w 133"/>
              <a:gd name="T81" fmla="*/ 11 h 161"/>
              <a:gd name="T82" fmla="*/ 59 w 133"/>
              <a:gd name="T83" fmla="*/ 22 h 161"/>
              <a:gd name="T84" fmla="*/ 70 w 133"/>
              <a:gd name="T85" fmla="*/ 11 h 161"/>
              <a:gd name="T86" fmla="*/ 59 w 133"/>
              <a:gd name="T87" fmla="*/ 0 h 161"/>
              <a:gd name="T88" fmla="*/ 10 w 133"/>
              <a:gd name="T89" fmla="*/ 9 h 161"/>
              <a:gd name="T90" fmla="*/ 27 w 133"/>
              <a:gd name="T91" fmla="*/ 27 h 161"/>
              <a:gd name="T92" fmla="*/ 37 w 133"/>
              <a:gd name="T93" fmla="*/ 27 h 161"/>
              <a:gd name="T94" fmla="*/ 37 w 133"/>
              <a:gd name="T95" fmla="*/ 26 h 161"/>
              <a:gd name="T96" fmla="*/ 16 w 133"/>
              <a:gd name="T97" fmla="*/ 4 h 161"/>
              <a:gd name="T98" fmla="*/ 10 w 133"/>
              <a:gd name="T99" fmla="*/ 9 h 161"/>
              <a:gd name="T100" fmla="*/ 74 w 133"/>
              <a:gd name="T101" fmla="*/ 27 h 161"/>
              <a:gd name="T102" fmla="*/ 94 w 133"/>
              <a:gd name="T103" fmla="*/ 61 h 161"/>
              <a:gd name="T104" fmla="*/ 128 w 133"/>
              <a:gd name="T105" fmla="*/ 61 h 161"/>
              <a:gd name="T106" fmla="*/ 128 w 133"/>
              <a:gd name="T107" fmla="*/ 53 h 161"/>
              <a:gd name="T108" fmla="*/ 103 w 133"/>
              <a:gd name="T109" fmla="*/ 53 h 161"/>
              <a:gd name="T110" fmla="*/ 88 w 133"/>
              <a:gd name="T111" fmla="*/ 29 h 161"/>
              <a:gd name="T112" fmla="*/ 74 w 133"/>
              <a:gd name="T113" fmla="*/ 27 h 161"/>
              <a:gd name="T114" fmla="*/ 75 w 133"/>
              <a:gd name="T115" fmla="*/ 47 h 161"/>
              <a:gd name="T116" fmla="*/ 75 w 133"/>
              <a:gd name="T117" fmla="*/ 96 h 161"/>
              <a:gd name="T118" fmla="*/ 119 w 133"/>
              <a:gd name="T119" fmla="*/ 96 h 161"/>
              <a:gd name="T120" fmla="*/ 100 w 133"/>
              <a:gd name="T121" fmla="*/ 70 h 161"/>
              <a:gd name="T122" fmla="*/ 89 w 133"/>
              <a:gd name="T123" fmla="*/ 70 h 161"/>
              <a:gd name="T124" fmla="*/ 75 w 133"/>
              <a:gd name="T125" fmla="*/ 47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7" name="Freeform 246"/>
          <p:cNvSpPr>
            <a:spLocks noEditPoints="1"/>
          </p:cNvSpPr>
          <p:nvPr/>
        </p:nvSpPr>
        <p:spPr bwMode="auto">
          <a:xfrm>
            <a:off x="4826000" y="2525184"/>
            <a:ext cx="224367" cy="226483"/>
          </a:xfrm>
          <a:custGeom>
            <a:avLst/>
            <a:gdLst>
              <a:gd name="T0" fmla="*/ 75 w 75"/>
              <a:gd name="T1" fmla="*/ 37 h 75"/>
              <a:gd name="T2" fmla="*/ 0 w 75"/>
              <a:gd name="T3" fmla="*/ 37 h 75"/>
              <a:gd name="T4" fmla="*/ 14 w 75"/>
              <a:gd name="T5" fmla="*/ 12 h 75"/>
              <a:gd name="T6" fmla="*/ 17 w 75"/>
              <a:gd name="T7" fmla="*/ 17 h 75"/>
              <a:gd name="T8" fmla="*/ 38 w 75"/>
              <a:gd name="T9" fmla="*/ 9 h 75"/>
              <a:gd name="T10" fmla="*/ 14 w 75"/>
              <a:gd name="T11" fmla="*/ 12 h 75"/>
              <a:gd name="T12" fmla="*/ 40 w 75"/>
              <a:gd name="T13" fmla="*/ 10 h 75"/>
              <a:gd name="T14" fmla="*/ 59 w 75"/>
              <a:gd name="T15" fmla="*/ 16 h 75"/>
              <a:gd name="T16" fmla="*/ 40 w 75"/>
              <a:gd name="T17" fmla="*/ 2 h 75"/>
              <a:gd name="T18" fmla="*/ 45 w 75"/>
              <a:gd name="T19" fmla="*/ 67 h 75"/>
              <a:gd name="T20" fmla="*/ 66 w 75"/>
              <a:gd name="T21" fmla="*/ 57 h 75"/>
              <a:gd name="T22" fmla="*/ 52 w 75"/>
              <a:gd name="T23" fmla="*/ 56 h 75"/>
              <a:gd name="T24" fmla="*/ 10 w 75"/>
              <a:gd name="T25" fmla="*/ 57 h 75"/>
              <a:gd name="T26" fmla="*/ 31 w 75"/>
              <a:gd name="T27" fmla="*/ 68 h 75"/>
              <a:gd name="T28" fmla="*/ 14 w 75"/>
              <a:gd name="T29" fmla="*/ 54 h 75"/>
              <a:gd name="T30" fmla="*/ 28 w 75"/>
              <a:gd name="T31" fmla="*/ 57 h 75"/>
              <a:gd name="T32" fmla="*/ 43 w 75"/>
              <a:gd name="T33" fmla="*/ 67 h 75"/>
              <a:gd name="T34" fmla="*/ 47 w 75"/>
              <a:gd name="T35" fmla="*/ 50 h 75"/>
              <a:gd name="T36" fmla="*/ 3 w 75"/>
              <a:gd name="T37" fmla="*/ 32 h 75"/>
              <a:gd name="T38" fmla="*/ 13 w 75"/>
              <a:gd name="T39" fmla="*/ 53 h 75"/>
              <a:gd name="T40" fmla="*/ 8 w 75"/>
              <a:gd name="T41" fmla="*/ 30 h 75"/>
              <a:gd name="T42" fmla="*/ 72 w 75"/>
              <a:gd name="T43" fmla="*/ 31 h 75"/>
              <a:gd name="T44" fmla="*/ 64 w 75"/>
              <a:gd name="T45" fmla="*/ 36 h 75"/>
              <a:gd name="T46" fmla="*/ 68 w 75"/>
              <a:gd name="T47" fmla="*/ 55 h 75"/>
              <a:gd name="T48" fmla="*/ 51 w 75"/>
              <a:gd name="T49" fmla="*/ 17 h 75"/>
              <a:gd name="T50" fmla="*/ 54 w 75"/>
              <a:gd name="T51" fmla="*/ 36 h 75"/>
              <a:gd name="T52" fmla="*/ 66 w 75"/>
              <a:gd name="T53" fmla="*/ 27 h 75"/>
              <a:gd name="T54" fmla="*/ 51 w 75"/>
              <a:gd name="T55" fmla="*/ 17 h 75"/>
              <a:gd name="T56" fmla="*/ 28 w 75"/>
              <a:gd name="T57" fmla="*/ 39 h 75"/>
              <a:gd name="T58" fmla="*/ 46 w 75"/>
              <a:gd name="T59" fmla="*/ 48 h 75"/>
              <a:gd name="T60" fmla="*/ 47 w 75"/>
              <a:gd name="T61" fmla="*/ 25 h 75"/>
              <a:gd name="T62" fmla="*/ 34 w 75"/>
              <a:gd name="T63" fmla="*/ 25 h 75"/>
              <a:gd name="T64" fmla="*/ 15 w 75"/>
              <a:gd name="T65" fmla="*/ 20 h 75"/>
              <a:gd name="T66" fmla="*/ 15 w 75"/>
              <a:gd name="T67" fmla="*/ 40 h 75"/>
              <a:gd name="T68" fmla="*/ 31 w 75"/>
              <a:gd name="T69" fmla="*/ 24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8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31 w 56"/>
              <a:gd name="T1" fmla="*/ 0 h 160"/>
              <a:gd name="T2" fmla="*/ 0 w 56"/>
              <a:gd name="T3" fmla="*/ 34 h 160"/>
              <a:gd name="T4" fmla="*/ 21 w 56"/>
              <a:gd name="T5" fmla="*/ 67 h 160"/>
              <a:gd name="T6" fmla="*/ 24 w 56"/>
              <a:gd name="T7" fmla="*/ 72 h 160"/>
              <a:gd name="T8" fmla="*/ 24 w 56"/>
              <a:gd name="T9" fmla="*/ 112 h 160"/>
              <a:gd name="T10" fmla="*/ 22 w 56"/>
              <a:gd name="T11" fmla="*/ 114 h 160"/>
              <a:gd name="T12" fmla="*/ 22 w 56"/>
              <a:gd name="T13" fmla="*/ 160 h 160"/>
              <a:gd name="T14" fmla="*/ 34 w 56"/>
              <a:gd name="T15" fmla="*/ 160 h 160"/>
              <a:gd name="T16" fmla="*/ 34 w 56"/>
              <a:gd name="T17" fmla="*/ 115 h 160"/>
              <a:gd name="T18" fmla="*/ 32 w 56"/>
              <a:gd name="T19" fmla="*/ 113 h 160"/>
              <a:gd name="T20" fmla="*/ 32 w 56"/>
              <a:gd name="T21" fmla="*/ 71 h 160"/>
              <a:gd name="T22" fmla="*/ 35 w 56"/>
              <a:gd name="T23" fmla="*/ 67 h 160"/>
              <a:gd name="T24" fmla="*/ 56 w 56"/>
              <a:gd name="T25" fmla="*/ 36 h 160"/>
              <a:gd name="T26" fmla="*/ 31 w 56"/>
              <a:gd name="T27" fmla="*/ 0 h 160"/>
              <a:gd name="T28" fmla="*/ 29 w 56"/>
              <a:gd name="T29" fmla="*/ 5 h 160"/>
              <a:gd name="T30" fmla="*/ 51 w 56"/>
              <a:gd name="T31" fmla="*/ 34 h 160"/>
              <a:gd name="T32" fmla="*/ 28 w 56"/>
              <a:gd name="T33" fmla="*/ 62 h 160"/>
              <a:gd name="T34" fmla="*/ 5 w 56"/>
              <a:gd name="T35" fmla="*/ 34 h 160"/>
              <a:gd name="T36" fmla="*/ 29 w 56"/>
              <a:gd name="T37" fmla="*/ 5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49" name="Freeform 248"/>
          <p:cNvSpPr/>
          <p:nvPr/>
        </p:nvSpPr>
        <p:spPr bwMode="auto">
          <a:xfrm>
            <a:off x="4948767" y="2351617"/>
            <a:ext cx="211667" cy="493183"/>
          </a:xfrm>
          <a:custGeom>
            <a:avLst/>
            <a:gdLst>
              <a:gd name="T0" fmla="*/ 3 w 100"/>
              <a:gd name="T1" fmla="*/ 208 h 233"/>
              <a:gd name="T2" fmla="*/ 54 w 100"/>
              <a:gd name="T3" fmla="*/ 211 h 233"/>
              <a:gd name="T4" fmla="*/ 60 w 100"/>
              <a:gd name="T5" fmla="*/ 206 h 233"/>
              <a:gd name="T6" fmla="*/ 91 w 100"/>
              <a:gd name="T7" fmla="*/ 0 h 233"/>
              <a:gd name="T8" fmla="*/ 100 w 100"/>
              <a:gd name="T9" fmla="*/ 1 h 233"/>
              <a:gd name="T10" fmla="*/ 68 w 100"/>
              <a:gd name="T11" fmla="*/ 223 h 233"/>
              <a:gd name="T12" fmla="*/ 58 w 100"/>
              <a:gd name="T13" fmla="*/ 233 h 233"/>
              <a:gd name="T14" fmla="*/ 6 w 100"/>
              <a:gd name="T15" fmla="*/ 232 h 233"/>
              <a:gd name="T16" fmla="*/ 3 w 100"/>
              <a:gd name="T17" fmla="*/ 231 h 233"/>
              <a:gd name="T18" fmla="*/ 0 w 100"/>
              <a:gd name="T19" fmla="*/ 211 h 233"/>
              <a:gd name="T20" fmla="*/ 3 w 100"/>
              <a:gd name="T21" fmla="*/ 208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0" name="Freeform 249"/>
          <p:cNvSpPr/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24 h 45"/>
              <a:gd name="T2" fmla="*/ 13 w 45"/>
              <a:gd name="T3" fmla="*/ 8 h 45"/>
              <a:gd name="T4" fmla="*/ 36 w 45"/>
              <a:gd name="T5" fmla="*/ 6 h 45"/>
              <a:gd name="T6" fmla="*/ 36 w 45"/>
              <a:gd name="T7" fmla="*/ 6 h 45"/>
              <a:gd name="T8" fmla="*/ 37 w 45"/>
              <a:gd name="T9" fmla="*/ 29 h 45"/>
              <a:gd name="T10" fmla="*/ 24 w 45"/>
              <a:gd name="T11" fmla="*/ 45 h 45"/>
              <a:gd name="T12" fmla="*/ 0 w 45"/>
              <a:gd name="T13" fmla="*/ 24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1" name="Freeform 250"/>
          <p:cNvSpPr/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6 w 50"/>
              <a:gd name="T1" fmla="*/ 24 h 53"/>
              <a:gd name="T2" fmla="*/ 26 w 50"/>
              <a:gd name="T3" fmla="*/ 0 h 53"/>
              <a:gd name="T4" fmla="*/ 50 w 50"/>
              <a:gd name="T5" fmla="*/ 20 h 53"/>
              <a:gd name="T6" fmla="*/ 30 w 50"/>
              <a:gd name="T7" fmla="*/ 44 h 53"/>
              <a:gd name="T8" fmla="*/ 6 w 50"/>
              <a:gd name="T9" fmla="*/ 47 h 53"/>
              <a:gd name="T10" fmla="*/ 6 w 50"/>
              <a:gd name="T11" fmla="*/ 47 h 53"/>
              <a:gd name="T12" fmla="*/ 6 w 50"/>
              <a:gd name="T13" fmla="*/ 24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2" name="Freeform 251"/>
          <p:cNvSpPr>
            <a:spLocks noEditPoints="1"/>
          </p:cNvSpPr>
          <p:nvPr/>
        </p:nvSpPr>
        <p:spPr bwMode="auto">
          <a:xfrm>
            <a:off x="5674784" y="2283884"/>
            <a:ext cx="277283" cy="543983"/>
          </a:xfrm>
          <a:custGeom>
            <a:avLst/>
            <a:gdLst>
              <a:gd name="T0" fmla="*/ 81 w 92"/>
              <a:gd name="T1" fmla="*/ 61 h 180"/>
              <a:gd name="T2" fmla="*/ 11 w 92"/>
              <a:gd name="T3" fmla="*/ 75 h 180"/>
              <a:gd name="T4" fmla="*/ 50 w 92"/>
              <a:gd name="T5" fmla="*/ 31 h 180"/>
              <a:gd name="T6" fmla="*/ 45 w 92"/>
              <a:gd name="T7" fmla="*/ 40 h 180"/>
              <a:gd name="T8" fmla="*/ 50 w 92"/>
              <a:gd name="T9" fmla="*/ 61 h 180"/>
              <a:gd name="T10" fmla="*/ 90 w 92"/>
              <a:gd name="T11" fmla="*/ 14 h 180"/>
              <a:gd name="T12" fmla="*/ 50 w 92"/>
              <a:gd name="T13" fmla="*/ 31 h 180"/>
              <a:gd name="T14" fmla="*/ 85 w 92"/>
              <a:gd name="T15" fmla="*/ 18 h 180"/>
              <a:gd name="T16" fmla="*/ 46 w 92"/>
              <a:gd name="T17" fmla="*/ 36 h 180"/>
              <a:gd name="T18" fmla="*/ 46 w 92"/>
              <a:gd name="T19" fmla="*/ 36 h 180"/>
              <a:gd name="T20" fmla="*/ 15 w 92"/>
              <a:gd name="T21" fmla="*/ 172 h 180"/>
              <a:gd name="T22" fmla="*/ 6 w 92"/>
              <a:gd name="T23" fmla="*/ 172 h 180"/>
              <a:gd name="T24" fmla="*/ 22 w 92"/>
              <a:gd name="T25" fmla="*/ 166 h 180"/>
              <a:gd name="T26" fmla="*/ 22 w 92"/>
              <a:gd name="T27" fmla="*/ 174 h 180"/>
              <a:gd name="T28" fmla="*/ 22 w 92"/>
              <a:gd name="T29" fmla="*/ 166 h 180"/>
              <a:gd name="T30" fmla="*/ 57 w 92"/>
              <a:gd name="T31" fmla="*/ 168 h 180"/>
              <a:gd name="T32" fmla="*/ 50 w 92"/>
              <a:gd name="T33" fmla="*/ 167 h 180"/>
              <a:gd name="T34" fmla="*/ 48 w 92"/>
              <a:gd name="T35" fmla="*/ 160 h 180"/>
              <a:gd name="T36" fmla="*/ 41 w 92"/>
              <a:gd name="T37" fmla="*/ 156 h 180"/>
              <a:gd name="T38" fmla="*/ 34 w 92"/>
              <a:gd name="T39" fmla="*/ 157 h 180"/>
              <a:gd name="T40" fmla="*/ 30 w 92"/>
              <a:gd name="T41" fmla="*/ 168 h 180"/>
              <a:gd name="T42" fmla="*/ 41 w 92"/>
              <a:gd name="T43" fmla="*/ 166 h 180"/>
              <a:gd name="T44" fmla="*/ 46 w 92"/>
              <a:gd name="T45" fmla="*/ 167 h 180"/>
              <a:gd name="T46" fmla="*/ 50 w 92"/>
              <a:gd name="T47" fmla="*/ 175 h 180"/>
              <a:gd name="T48" fmla="*/ 62 w 92"/>
              <a:gd name="T49" fmla="*/ 171 h 180"/>
              <a:gd name="T50" fmla="*/ 66 w 92"/>
              <a:gd name="T51" fmla="*/ 171 h 180"/>
              <a:gd name="T52" fmla="*/ 76 w 92"/>
              <a:gd name="T53" fmla="*/ 175 h 180"/>
              <a:gd name="T54" fmla="*/ 72 w 92"/>
              <a:gd name="T55" fmla="*/ 165 h 180"/>
              <a:gd name="T56" fmla="*/ 71 w 92"/>
              <a:gd name="T57" fmla="*/ 165 h 180"/>
              <a:gd name="T58" fmla="*/ 69 w 92"/>
              <a:gd name="T59" fmla="*/ 152 h 180"/>
              <a:gd name="T60" fmla="*/ 67 w 92"/>
              <a:gd name="T61" fmla="*/ 164 h 180"/>
              <a:gd name="T62" fmla="*/ 28 w 92"/>
              <a:gd name="T63" fmla="*/ 84 h 180"/>
              <a:gd name="T64" fmla="*/ 12 w 92"/>
              <a:gd name="T65" fmla="*/ 102 h 180"/>
              <a:gd name="T66" fmla="*/ 0 w 92"/>
              <a:gd name="T67" fmla="*/ 139 h 180"/>
              <a:gd name="T68" fmla="*/ 91 w 92"/>
              <a:gd name="T69" fmla="*/ 180 h 180"/>
              <a:gd name="T70" fmla="*/ 84 w 92"/>
              <a:gd name="T71" fmla="*/ 106 h 180"/>
              <a:gd name="T72" fmla="*/ 64 w 92"/>
              <a:gd name="T73" fmla="*/ 84 h 180"/>
              <a:gd name="T74" fmla="*/ 39 w 92"/>
              <a:gd name="T75" fmla="*/ 106 h 180"/>
              <a:gd name="T76" fmla="*/ 53 w 92"/>
              <a:gd name="T77" fmla="*/ 123 h 180"/>
              <a:gd name="T78" fmla="*/ 70 w 92"/>
              <a:gd name="T79" fmla="*/ 137 h 180"/>
              <a:gd name="T80" fmla="*/ 53 w 92"/>
              <a:gd name="T81" fmla="*/ 155 h 180"/>
              <a:gd name="T82" fmla="*/ 39 w 92"/>
              <a:gd name="T83" fmla="*/ 137 h 180"/>
              <a:gd name="T84" fmla="*/ 22 w 92"/>
              <a:gd name="T85" fmla="*/ 123 h 180"/>
              <a:gd name="T86" fmla="*/ 39 w 92"/>
              <a:gd name="T87" fmla="*/ 106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3" name="Freeform 252"/>
          <p:cNvSpPr>
            <a:spLocks noEditPoints="1"/>
          </p:cNvSpPr>
          <p:nvPr/>
        </p:nvSpPr>
        <p:spPr bwMode="auto">
          <a:xfrm>
            <a:off x="6314017" y="2288117"/>
            <a:ext cx="505883" cy="535516"/>
          </a:xfrm>
          <a:custGeom>
            <a:avLst/>
            <a:gdLst>
              <a:gd name="T0" fmla="*/ 158 w 168"/>
              <a:gd name="T1" fmla="*/ 64 h 178"/>
              <a:gd name="T2" fmla="*/ 128 w 168"/>
              <a:gd name="T3" fmla="*/ 172 h 178"/>
              <a:gd name="T4" fmla="*/ 123 w 168"/>
              <a:gd name="T5" fmla="*/ 172 h 178"/>
              <a:gd name="T6" fmla="*/ 123 w 168"/>
              <a:gd name="T7" fmla="*/ 172 h 178"/>
              <a:gd name="T8" fmla="*/ 37 w 168"/>
              <a:gd name="T9" fmla="*/ 172 h 178"/>
              <a:gd name="T10" fmla="*/ 37 w 168"/>
              <a:gd name="T11" fmla="*/ 172 h 178"/>
              <a:gd name="T12" fmla="*/ 33 w 168"/>
              <a:gd name="T13" fmla="*/ 172 h 178"/>
              <a:gd name="T14" fmla="*/ 3 w 168"/>
              <a:gd name="T15" fmla="*/ 64 h 178"/>
              <a:gd name="T16" fmla="*/ 158 w 168"/>
              <a:gd name="T17" fmla="*/ 64 h 178"/>
              <a:gd name="T18" fmla="*/ 119 w 168"/>
              <a:gd name="T19" fmla="*/ 173 h 178"/>
              <a:gd name="T20" fmla="*/ 119 w 168"/>
              <a:gd name="T21" fmla="*/ 178 h 178"/>
              <a:gd name="T22" fmla="*/ 41 w 168"/>
              <a:gd name="T23" fmla="*/ 178 h 178"/>
              <a:gd name="T24" fmla="*/ 41 w 168"/>
              <a:gd name="T25" fmla="*/ 173 h 178"/>
              <a:gd name="T26" fmla="*/ 119 w 168"/>
              <a:gd name="T27" fmla="*/ 173 h 178"/>
              <a:gd name="T28" fmla="*/ 151 w 168"/>
              <a:gd name="T29" fmla="*/ 6 h 178"/>
              <a:gd name="T30" fmla="*/ 162 w 168"/>
              <a:gd name="T31" fmla="*/ 39 h 178"/>
              <a:gd name="T32" fmla="*/ 148 w 168"/>
              <a:gd name="T33" fmla="*/ 51 h 178"/>
              <a:gd name="T34" fmla="*/ 143 w 168"/>
              <a:gd name="T35" fmla="*/ 61 h 178"/>
              <a:gd name="T36" fmla="*/ 102 w 168"/>
              <a:gd name="T37" fmla="*/ 61 h 178"/>
              <a:gd name="T38" fmla="*/ 117 w 168"/>
              <a:gd name="T39" fmla="*/ 34 h 178"/>
              <a:gd name="T40" fmla="*/ 118 w 168"/>
              <a:gd name="T41" fmla="*/ 17 h 178"/>
              <a:gd name="T42" fmla="*/ 151 w 168"/>
              <a:gd name="T43" fmla="*/ 6 h 178"/>
              <a:gd name="T44" fmla="*/ 69 w 168"/>
              <a:gd name="T45" fmla="*/ 81 h 178"/>
              <a:gd name="T46" fmla="*/ 69 w 168"/>
              <a:gd name="T47" fmla="*/ 107 h 178"/>
              <a:gd name="T48" fmla="*/ 43 w 168"/>
              <a:gd name="T49" fmla="*/ 107 h 178"/>
              <a:gd name="T50" fmla="*/ 43 w 168"/>
              <a:gd name="T51" fmla="*/ 128 h 178"/>
              <a:gd name="T52" fmla="*/ 69 w 168"/>
              <a:gd name="T53" fmla="*/ 128 h 178"/>
              <a:gd name="T54" fmla="*/ 69 w 168"/>
              <a:gd name="T55" fmla="*/ 155 h 178"/>
              <a:gd name="T56" fmla="*/ 91 w 168"/>
              <a:gd name="T57" fmla="*/ 155 h 178"/>
              <a:gd name="T58" fmla="*/ 91 w 168"/>
              <a:gd name="T59" fmla="*/ 128 h 178"/>
              <a:gd name="T60" fmla="*/ 117 w 168"/>
              <a:gd name="T61" fmla="*/ 128 h 178"/>
              <a:gd name="T62" fmla="*/ 117 w 168"/>
              <a:gd name="T63" fmla="*/ 107 h 178"/>
              <a:gd name="T64" fmla="*/ 91 w 168"/>
              <a:gd name="T65" fmla="*/ 107 h 178"/>
              <a:gd name="T66" fmla="*/ 91 w 168"/>
              <a:gd name="T67" fmla="*/ 81 h 178"/>
              <a:gd name="T68" fmla="*/ 69 w 168"/>
              <a:gd name="T69" fmla="*/ 81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4" name="Freeform 253"/>
          <p:cNvSpPr>
            <a:spLocks noEditPoints="1"/>
          </p:cNvSpPr>
          <p:nvPr/>
        </p:nvSpPr>
        <p:spPr bwMode="auto">
          <a:xfrm>
            <a:off x="7173384" y="2283884"/>
            <a:ext cx="486833" cy="573616"/>
          </a:xfrm>
          <a:custGeom>
            <a:avLst/>
            <a:gdLst>
              <a:gd name="T0" fmla="*/ 29 w 162"/>
              <a:gd name="T1" fmla="*/ 23 h 190"/>
              <a:gd name="T2" fmla="*/ 29 w 162"/>
              <a:gd name="T3" fmla="*/ 47 h 190"/>
              <a:gd name="T4" fmla="*/ 0 w 162"/>
              <a:gd name="T5" fmla="*/ 47 h 190"/>
              <a:gd name="T6" fmla="*/ 0 w 162"/>
              <a:gd name="T7" fmla="*/ 135 h 190"/>
              <a:gd name="T8" fmla="*/ 30 w 162"/>
              <a:gd name="T9" fmla="*/ 135 h 190"/>
              <a:gd name="T10" fmla="*/ 82 w 162"/>
              <a:gd name="T11" fmla="*/ 190 h 190"/>
              <a:gd name="T12" fmla="*/ 135 w 162"/>
              <a:gd name="T13" fmla="*/ 135 h 190"/>
              <a:gd name="T14" fmla="*/ 162 w 162"/>
              <a:gd name="T15" fmla="*/ 135 h 190"/>
              <a:gd name="T16" fmla="*/ 162 w 162"/>
              <a:gd name="T17" fmla="*/ 47 h 190"/>
              <a:gd name="T18" fmla="*/ 115 w 162"/>
              <a:gd name="T19" fmla="*/ 47 h 190"/>
              <a:gd name="T20" fmla="*/ 115 w 162"/>
              <a:gd name="T21" fmla="*/ 16 h 190"/>
              <a:gd name="T22" fmla="*/ 98 w 162"/>
              <a:gd name="T23" fmla="*/ 16 h 190"/>
              <a:gd name="T24" fmla="*/ 98 w 162"/>
              <a:gd name="T25" fmla="*/ 47 h 190"/>
              <a:gd name="T26" fmla="*/ 92 w 162"/>
              <a:gd name="T27" fmla="*/ 47 h 190"/>
              <a:gd name="T28" fmla="*/ 92 w 162"/>
              <a:gd name="T29" fmla="*/ 9 h 190"/>
              <a:gd name="T30" fmla="*/ 75 w 162"/>
              <a:gd name="T31" fmla="*/ 9 h 190"/>
              <a:gd name="T32" fmla="*/ 75 w 162"/>
              <a:gd name="T33" fmla="*/ 47 h 190"/>
              <a:gd name="T34" fmla="*/ 69 w 162"/>
              <a:gd name="T35" fmla="*/ 47 h 190"/>
              <a:gd name="T36" fmla="*/ 69 w 162"/>
              <a:gd name="T37" fmla="*/ 16 h 190"/>
              <a:gd name="T38" fmla="*/ 52 w 162"/>
              <a:gd name="T39" fmla="*/ 16 h 190"/>
              <a:gd name="T40" fmla="*/ 52 w 162"/>
              <a:gd name="T41" fmla="*/ 47 h 190"/>
              <a:gd name="T42" fmla="*/ 46 w 162"/>
              <a:gd name="T43" fmla="*/ 47 h 190"/>
              <a:gd name="T44" fmla="*/ 46 w 162"/>
              <a:gd name="T45" fmla="*/ 23 h 190"/>
              <a:gd name="T46" fmla="*/ 29 w 162"/>
              <a:gd name="T47" fmla="*/ 23 h 190"/>
              <a:gd name="T48" fmla="*/ 117 w 162"/>
              <a:gd name="T49" fmla="*/ 90 h 190"/>
              <a:gd name="T50" fmla="*/ 134 w 162"/>
              <a:gd name="T51" fmla="*/ 90 h 190"/>
              <a:gd name="T52" fmla="*/ 134 w 162"/>
              <a:gd name="T53" fmla="*/ 130 h 190"/>
              <a:gd name="T54" fmla="*/ 156 w 162"/>
              <a:gd name="T55" fmla="*/ 130 h 190"/>
              <a:gd name="T56" fmla="*/ 156 w 162"/>
              <a:gd name="T57" fmla="*/ 52 h 190"/>
              <a:gd name="T58" fmla="*/ 5 w 162"/>
              <a:gd name="T59" fmla="*/ 52 h 190"/>
              <a:gd name="T60" fmla="*/ 5 w 162"/>
              <a:gd name="T61" fmla="*/ 130 h 190"/>
              <a:gd name="T62" fmla="*/ 117 w 162"/>
              <a:gd name="T63" fmla="*/ 130 h 190"/>
              <a:gd name="T64" fmla="*/ 117 w 162"/>
              <a:gd name="T65" fmla="*/ 9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5" name="Freeform 254"/>
          <p:cNvSpPr>
            <a:spLocks noEditPoints="1"/>
          </p:cNvSpPr>
          <p:nvPr/>
        </p:nvSpPr>
        <p:spPr bwMode="auto">
          <a:xfrm>
            <a:off x="7294033" y="2457451"/>
            <a:ext cx="207433" cy="207433"/>
          </a:xfrm>
          <a:custGeom>
            <a:avLst/>
            <a:gdLst>
              <a:gd name="T0" fmla="*/ 0 w 69"/>
              <a:gd name="T1" fmla="*/ 29 h 69"/>
              <a:gd name="T2" fmla="*/ 0 w 69"/>
              <a:gd name="T3" fmla="*/ 41 h 69"/>
              <a:gd name="T4" fmla="*/ 17 w 69"/>
              <a:gd name="T5" fmla="*/ 41 h 69"/>
              <a:gd name="T6" fmla="*/ 12 w 69"/>
              <a:gd name="T7" fmla="*/ 44 h 69"/>
              <a:gd name="T8" fmla="*/ 12 w 69"/>
              <a:gd name="T9" fmla="*/ 53 h 69"/>
              <a:gd name="T10" fmla="*/ 47 w 69"/>
              <a:gd name="T11" fmla="*/ 53 h 69"/>
              <a:gd name="T12" fmla="*/ 22 w 69"/>
              <a:gd name="T13" fmla="*/ 58 h 69"/>
              <a:gd name="T14" fmla="*/ 26 w 69"/>
              <a:gd name="T15" fmla="*/ 68 h 69"/>
              <a:gd name="T16" fmla="*/ 57 w 69"/>
              <a:gd name="T17" fmla="*/ 64 h 69"/>
              <a:gd name="T18" fmla="*/ 63 w 69"/>
              <a:gd name="T19" fmla="*/ 43 h 69"/>
              <a:gd name="T20" fmla="*/ 31 w 69"/>
              <a:gd name="T21" fmla="*/ 43 h 69"/>
              <a:gd name="T22" fmla="*/ 33 w 69"/>
              <a:gd name="T23" fmla="*/ 41 h 69"/>
              <a:gd name="T24" fmla="*/ 69 w 69"/>
              <a:gd name="T25" fmla="*/ 41 h 69"/>
              <a:gd name="T26" fmla="*/ 69 w 69"/>
              <a:gd name="T27" fmla="*/ 29 h 69"/>
              <a:gd name="T28" fmla="*/ 0 w 69"/>
              <a:gd name="T29" fmla="*/ 29 h 69"/>
              <a:gd name="T30" fmla="*/ 6 w 69"/>
              <a:gd name="T31" fmla="*/ 0 h 69"/>
              <a:gd name="T32" fmla="*/ 6 w 69"/>
              <a:gd name="T33" fmla="*/ 27 h 69"/>
              <a:gd name="T34" fmla="*/ 63 w 69"/>
              <a:gd name="T35" fmla="*/ 27 h 69"/>
              <a:gd name="T36" fmla="*/ 63 w 69"/>
              <a:gd name="T37" fmla="*/ 0 h 69"/>
              <a:gd name="T38" fmla="*/ 6 w 69"/>
              <a:gd name="T39" fmla="*/ 0 h 69"/>
              <a:gd name="T40" fmla="*/ 49 w 69"/>
              <a:gd name="T41" fmla="*/ 16 h 69"/>
              <a:gd name="T42" fmla="*/ 20 w 69"/>
              <a:gd name="T43" fmla="*/ 16 h 69"/>
              <a:gd name="T44" fmla="*/ 20 w 69"/>
              <a:gd name="T45" fmla="*/ 12 h 69"/>
              <a:gd name="T46" fmla="*/ 49 w 69"/>
              <a:gd name="T47" fmla="*/ 12 h 69"/>
              <a:gd name="T48" fmla="*/ 49 w 69"/>
              <a:gd name="T49" fmla="*/ 16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6" name="Freeform 255"/>
          <p:cNvSpPr>
            <a:spLocks noEditPoints="1"/>
          </p:cNvSpPr>
          <p:nvPr/>
        </p:nvSpPr>
        <p:spPr bwMode="auto">
          <a:xfrm>
            <a:off x="7992533" y="2283884"/>
            <a:ext cx="575733" cy="579967"/>
          </a:xfrm>
          <a:custGeom>
            <a:avLst/>
            <a:gdLst>
              <a:gd name="T0" fmla="*/ 123 w 192"/>
              <a:gd name="T1" fmla="*/ 48 h 192"/>
              <a:gd name="T2" fmla="*/ 137 w 192"/>
              <a:gd name="T3" fmla="*/ 34 h 192"/>
              <a:gd name="T4" fmla="*/ 135 w 192"/>
              <a:gd name="T5" fmla="*/ 58 h 192"/>
              <a:gd name="T6" fmla="*/ 122 w 192"/>
              <a:gd name="T7" fmla="*/ 66 h 192"/>
              <a:gd name="T8" fmla="*/ 32 w 192"/>
              <a:gd name="T9" fmla="*/ 156 h 192"/>
              <a:gd name="T10" fmla="*/ 8 w 192"/>
              <a:gd name="T11" fmla="*/ 96 h 192"/>
              <a:gd name="T12" fmla="*/ 34 w 192"/>
              <a:gd name="T13" fmla="*/ 34 h 192"/>
              <a:gd name="T14" fmla="*/ 96 w 192"/>
              <a:gd name="T15" fmla="*/ 8 h 192"/>
              <a:gd name="T16" fmla="*/ 158 w 192"/>
              <a:gd name="T17" fmla="*/ 34 h 192"/>
              <a:gd name="T18" fmla="*/ 184 w 192"/>
              <a:gd name="T19" fmla="*/ 96 h 192"/>
              <a:gd name="T20" fmla="*/ 158 w 192"/>
              <a:gd name="T21" fmla="*/ 158 h 192"/>
              <a:gd name="T22" fmla="*/ 96 w 192"/>
              <a:gd name="T23" fmla="*/ 184 h 192"/>
              <a:gd name="T24" fmla="*/ 49 w 192"/>
              <a:gd name="T25" fmla="*/ 159 h 192"/>
              <a:gd name="T26" fmla="*/ 53 w 192"/>
              <a:gd name="T27" fmla="*/ 150 h 192"/>
              <a:gd name="T28" fmla="*/ 59 w 192"/>
              <a:gd name="T29" fmla="*/ 153 h 192"/>
              <a:gd name="T30" fmla="*/ 73 w 192"/>
              <a:gd name="T31" fmla="*/ 141 h 192"/>
              <a:gd name="T32" fmla="*/ 81 w 192"/>
              <a:gd name="T33" fmla="*/ 124 h 192"/>
              <a:gd name="T34" fmla="*/ 76 w 192"/>
              <a:gd name="T35" fmla="*/ 114 h 192"/>
              <a:gd name="T36" fmla="*/ 85 w 192"/>
              <a:gd name="T37" fmla="*/ 85 h 192"/>
              <a:gd name="T38" fmla="*/ 102 w 192"/>
              <a:gd name="T39" fmla="*/ 63 h 192"/>
              <a:gd name="T40" fmla="*/ 114 w 192"/>
              <a:gd name="T41" fmla="*/ 57 h 192"/>
              <a:gd name="T42" fmla="*/ 121 w 192"/>
              <a:gd name="T43" fmla="*/ 31 h 192"/>
              <a:gd name="T44" fmla="*/ 114 w 192"/>
              <a:gd name="T45" fmla="*/ 24 h 192"/>
              <a:gd name="T46" fmla="*/ 95 w 192"/>
              <a:gd name="T47" fmla="*/ 28 h 192"/>
              <a:gd name="T48" fmla="*/ 72 w 192"/>
              <a:gd name="T49" fmla="*/ 58 h 192"/>
              <a:gd name="T50" fmla="*/ 43 w 192"/>
              <a:gd name="T51" fmla="*/ 133 h 192"/>
              <a:gd name="T52" fmla="*/ 48 w 192"/>
              <a:gd name="T53" fmla="*/ 144 h 192"/>
              <a:gd name="T54" fmla="*/ 41 w 192"/>
              <a:gd name="T55" fmla="*/ 161 h 192"/>
              <a:gd name="T56" fmla="*/ 96 w 192"/>
              <a:gd name="T57" fmla="*/ 192 h 192"/>
              <a:gd name="T58" fmla="*/ 164 w 192"/>
              <a:gd name="T59" fmla="*/ 164 h 192"/>
              <a:gd name="T60" fmla="*/ 192 w 192"/>
              <a:gd name="T61" fmla="*/ 96 h 192"/>
              <a:gd name="T62" fmla="*/ 164 w 192"/>
              <a:gd name="T63" fmla="*/ 28 h 192"/>
              <a:gd name="T64" fmla="*/ 96 w 192"/>
              <a:gd name="T65" fmla="*/ 0 h 192"/>
              <a:gd name="T66" fmla="*/ 28 w 192"/>
              <a:gd name="T67" fmla="*/ 28 h 192"/>
              <a:gd name="T68" fmla="*/ 0 w 192"/>
              <a:gd name="T69" fmla="*/ 96 h 192"/>
              <a:gd name="T70" fmla="*/ 20 w 192"/>
              <a:gd name="T71" fmla="*/ 152 h 192"/>
              <a:gd name="T72" fmla="*/ 27 w 192"/>
              <a:gd name="T73" fmla="*/ 157 h 192"/>
              <a:gd name="T74" fmla="*/ 32 w 192"/>
              <a:gd name="T75" fmla="*/ 156 h 192"/>
              <a:gd name="T76" fmla="*/ 78 w 192"/>
              <a:gd name="T77" fmla="*/ 143 h 192"/>
              <a:gd name="T78" fmla="*/ 93 w 192"/>
              <a:gd name="T79" fmla="*/ 132 h 192"/>
              <a:gd name="T80" fmla="*/ 88 w 192"/>
              <a:gd name="T81" fmla="*/ 153 h 192"/>
              <a:gd name="T82" fmla="*/ 71 w 192"/>
              <a:gd name="T83" fmla="*/ 160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7" name="Freeform 256"/>
          <p:cNvSpPr>
            <a:spLocks noEditPoints="1"/>
          </p:cNvSpPr>
          <p:nvPr/>
        </p:nvSpPr>
        <p:spPr bwMode="auto">
          <a:xfrm>
            <a:off x="8843433" y="2360084"/>
            <a:ext cx="605367" cy="381000"/>
          </a:xfrm>
          <a:custGeom>
            <a:avLst/>
            <a:gdLst>
              <a:gd name="T0" fmla="*/ 43 w 202"/>
              <a:gd name="T1" fmla="*/ 126 h 126"/>
              <a:gd name="T2" fmla="*/ 0 w 202"/>
              <a:gd name="T3" fmla="*/ 80 h 126"/>
              <a:gd name="T4" fmla="*/ 21 w 202"/>
              <a:gd name="T5" fmla="*/ 64 h 126"/>
              <a:gd name="T6" fmla="*/ 43 w 202"/>
              <a:gd name="T7" fmla="*/ 68 h 126"/>
              <a:gd name="T8" fmla="*/ 69 w 202"/>
              <a:gd name="T9" fmla="*/ 35 h 126"/>
              <a:gd name="T10" fmla="*/ 124 w 202"/>
              <a:gd name="T11" fmla="*/ 9 h 126"/>
              <a:gd name="T12" fmla="*/ 159 w 202"/>
              <a:gd name="T13" fmla="*/ 13 h 126"/>
              <a:gd name="T14" fmla="*/ 192 w 202"/>
              <a:gd name="T15" fmla="*/ 22 h 126"/>
              <a:gd name="T16" fmla="*/ 202 w 202"/>
              <a:gd name="T17" fmla="*/ 103 h 126"/>
              <a:gd name="T18" fmla="*/ 101 w 202"/>
              <a:gd name="T19" fmla="*/ 122 h 126"/>
              <a:gd name="T20" fmla="*/ 21 w 202"/>
              <a:gd name="T21" fmla="*/ 68 h 126"/>
              <a:gd name="T22" fmla="*/ 4 w 202"/>
              <a:gd name="T23" fmla="*/ 79 h 126"/>
              <a:gd name="T24" fmla="*/ 45 w 202"/>
              <a:gd name="T25" fmla="*/ 122 h 126"/>
              <a:gd name="T26" fmla="*/ 45 w 202"/>
              <a:gd name="T27" fmla="*/ 94 h 126"/>
              <a:gd name="T28" fmla="*/ 34 w 202"/>
              <a:gd name="T29" fmla="*/ 89 h 126"/>
              <a:gd name="T30" fmla="*/ 24 w 202"/>
              <a:gd name="T31" fmla="*/ 86 h 126"/>
              <a:gd name="T32" fmla="*/ 31 w 202"/>
              <a:gd name="T33" fmla="*/ 97 h 126"/>
              <a:gd name="T34" fmla="*/ 45 w 202"/>
              <a:gd name="T35" fmla="*/ 94 h 126"/>
              <a:gd name="T36" fmla="*/ 77 w 202"/>
              <a:gd name="T37" fmla="*/ 39 h 126"/>
              <a:gd name="T38" fmla="*/ 47 w 202"/>
              <a:gd name="T39" fmla="*/ 69 h 126"/>
              <a:gd name="T40" fmla="*/ 62 w 202"/>
              <a:gd name="T41" fmla="*/ 84 h 126"/>
              <a:gd name="T42" fmla="*/ 77 w 202"/>
              <a:gd name="T43" fmla="*/ 61 h 126"/>
              <a:gd name="T44" fmla="*/ 108 w 202"/>
              <a:gd name="T45" fmla="*/ 69 h 126"/>
              <a:gd name="T46" fmla="*/ 80 w 202"/>
              <a:gd name="T47" fmla="*/ 64 h 126"/>
              <a:gd name="T48" fmla="*/ 82 w 202"/>
              <a:gd name="T49" fmla="*/ 101 h 126"/>
              <a:gd name="T50" fmla="*/ 108 w 202"/>
              <a:gd name="T51" fmla="*/ 69 h 126"/>
              <a:gd name="T52" fmla="*/ 108 w 202"/>
              <a:gd name="T53" fmla="*/ 73 h 126"/>
              <a:gd name="T54" fmla="*/ 85 w 202"/>
              <a:gd name="T55" fmla="*/ 103 h 126"/>
              <a:gd name="T56" fmla="*/ 108 w 202"/>
              <a:gd name="T57" fmla="*/ 108 h 126"/>
              <a:gd name="T58" fmla="*/ 108 w 202"/>
              <a:gd name="T59" fmla="*/ 112 h 126"/>
              <a:gd name="T60" fmla="*/ 108 w 202"/>
              <a:gd name="T61" fmla="*/ 122 h 126"/>
              <a:gd name="T62" fmla="*/ 198 w 202"/>
              <a:gd name="T63" fmla="*/ 46 h 126"/>
              <a:gd name="T64" fmla="*/ 167 w 202"/>
              <a:gd name="T65" fmla="*/ 15 h 126"/>
              <a:gd name="T66" fmla="*/ 159 w 202"/>
              <a:gd name="T67" fmla="*/ 32 h 126"/>
              <a:gd name="T68" fmla="*/ 137 w 202"/>
              <a:gd name="T69" fmla="*/ 84 h 126"/>
              <a:gd name="T70" fmla="*/ 124 w 202"/>
              <a:gd name="T71" fmla="*/ 25 h 126"/>
              <a:gd name="T72" fmla="*/ 104 w 202"/>
              <a:gd name="T73" fmla="*/ 48 h 126"/>
              <a:gd name="T74" fmla="*/ 112 w 202"/>
              <a:gd name="T75" fmla="*/ 122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8" name="Freeform 257"/>
          <p:cNvSpPr>
            <a:spLocks noEditPoints="1"/>
          </p:cNvSpPr>
          <p:nvPr/>
        </p:nvSpPr>
        <p:spPr bwMode="auto">
          <a:xfrm>
            <a:off x="9836151" y="2351617"/>
            <a:ext cx="395816" cy="510116"/>
          </a:xfrm>
          <a:custGeom>
            <a:avLst/>
            <a:gdLst>
              <a:gd name="T0" fmla="*/ 29 w 132"/>
              <a:gd name="T1" fmla="*/ 111 h 169"/>
              <a:gd name="T2" fmla="*/ 29 w 132"/>
              <a:gd name="T3" fmla="*/ 87 h 169"/>
              <a:gd name="T4" fmla="*/ 46 w 132"/>
              <a:gd name="T5" fmla="*/ 75 h 169"/>
              <a:gd name="T6" fmla="*/ 64 w 132"/>
              <a:gd name="T7" fmla="*/ 86 h 169"/>
              <a:gd name="T8" fmla="*/ 61 w 132"/>
              <a:gd name="T9" fmla="*/ 106 h 169"/>
              <a:gd name="T10" fmla="*/ 29 w 132"/>
              <a:gd name="T11" fmla="*/ 111 h 169"/>
              <a:gd name="T12" fmla="*/ 41 w 132"/>
              <a:gd name="T13" fmla="*/ 3 h 169"/>
              <a:gd name="T14" fmla="*/ 62 w 132"/>
              <a:gd name="T15" fmla="*/ 16 h 169"/>
              <a:gd name="T16" fmla="*/ 64 w 132"/>
              <a:gd name="T17" fmla="*/ 35 h 169"/>
              <a:gd name="T18" fmla="*/ 46 w 132"/>
              <a:gd name="T19" fmla="*/ 46 h 169"/>
              <a:gd name="T20" fmla="*/ 30 w 132"/>
              <a:gd name="T21" fmla="*/ 34 h 169"/>
              <a:gd name="T22" fmla="*/ 41 w 132"/>
              <a:gd name="T23" fmla="*/ 3 h 169"/>
              <a:gd name="T24" fmla="*/ 124 w 132"/>
              <a:gd name="T25" fmla="*/ 125 h 169"/>
              <a:gd name="T26" fmla="*/ 75 w 132"/>
              <a:gd name="T27" fmla="*/ 168 h 169"/>
              <a:gd name="T28" fmla="*/ 124 w 132"/>
              <a:gd name="T29" fmla="*/ 125 h 169"/>
              <a:gd name="T30" fmla="*/ 10 w 132"/>
              <a:gd name="T31" fmla="*/ 125 h 169"/>
              <a:gd name="T32" fmla="*/ 59 w 132"/>
              <a:gd name="T33" fmla="*/ 168 h 169"/>
              <a:gd name="T34" fmla="*/ 10 w 132"/>
              <a:gd name="T35" fmla="*/ 125 h 169"/>
              <a:gd name="T36" fmla="*/ 64 w 132"/>
              <a:gd name="T37" fmla="*/ 117 h 169"/>
              <a:gd name="T38" fmla="*/ 64 w 132"/>
              <a:gd name="T39" fmla="*/ 169 h 169"/>
              <a:gd name="T40" fmla="*/ 70 w 132"/>
              <a:gd name="T41" fmla="*/ 169 h 169"/>
              <a:gd name="T42" fmla="*/ 70 w 132"/>
              <a:gd name="T43" fmla="*/ 117 h 169"/>
              <a:gd name="T44" fmla="*/ 64 w 132"/>
              <a:gd name="T45" fmla="*/ 117 h 169"/>
              <a:gd name="T46" fmla="*/ 4 w 132"/>
              <a:gd name="T47" fmla="*/ 53 h 169"/>
              <a:gd name="T48" fmla="*/ 26 w 132"/>
              <a:gd name="T49" fmla="*/ 78 h 169"/>
              <a:gd name="T50" fmla="*/ 43 w 132"/>
              <a:gd name="T51" fmla="*/ 71 h 169"/>
              <a:gd name="T52" fmla="*/ 44 w 132"/>
              <a:gd name="T53" fmla="*/ 49 h 169"/>
              <a:gd name="T54" fmla="*/ 25 w 132"/>
              <a:gd name="T55" fmla="*/ 41 h 169"/>
              <a:gd name="T56" fmla="*/ 4 w 132"/>
              <a:gd name="T57" fmla="*/ 53 h 169"/>
              <a:gd name="T58" fmla="*/ 128 w 132"/>
              <a:gd name="T59" fmla="*/ 56 h 169"/>
              <a:gd name="T60" fmla="*/ 107 w 132"/>
              <a:gd name="T61" fmla="*/ 43 h 169"/>
              <a:gd name="T62" fmla="*/ 89 w 132"/>
              <a:gd name="T63" fmla="*/ 51 h 169"/>
              <a:gd name="T64" fmla="*/ 88 w 132"/>
              <a:gd name="T65" fmla="*/ 72 h 169"/>
              <a:gd name="T66" fmla="*/ 106 w 132"/>
              <a:gd name="T67" fmla="*/ 80 h 169"/>
              <a:gd name="T68" fmla="*/ 128 w 132"/>
              <a:gd name="T69" fmla="*/ 56 h 169"/>
              <a:gd name="T70" fmla="*/ 103 w 132"/>
              <a:gd name="T71" fmla="*/ 111 h 169"/>
              <a:gd name="T72" fmla="*/ 70 w 132"/>
              <a:gd name="T73" fmla="*/ 106 h 169"/>
              <a:gd name="T74" fmla="*/ 69 w 132"/>
              <a:gd name="T75" fmla="*/ 86 h 169"/>
              <a:gd name="T76" fmla="*/ 87 w 132"/>
              <a:gd name="T77" fmla="*/ 76 h 169"/>
              <a:gd name="T78" fmla="*/ 102 w 132"/>
              <a:gd name="T79" fmla="*/ 87 h 169"/>
              <a:gd name="T80" fmla="*/ 103 w 132"/>
              <a:gd name="T81" fmla="*/ 111 h 169"/>
              <a:gd name="T82" fmla="*/ 104 w 132"/>
              <a:gd name="T83" fmla="*/ 12 h 169"/>
              <a:gd name="T84" fmla="*/ 103 w 132"/>
              <a:gd name="T85" fmla="*/ 36 h 169"/>
              <a:gd name="T86" fmla="*/ 87 w 132"/>
              <a:gd name="T87" fmla="*/ 46 h 169"/>
              <a:gd name="T88" fmla="*/ 69 w 132"/>
              <a:gd name="T89" fmla="*/ 35 h 169"/>
              <a:gd name="T90" fmla="*/ 71 w 132"/>
              <a:gd name="T91" fmla="*/ 17 h 169"/>
              <a:gd name="T92" fmla="*/ 104 w 132"/>
              <a:gd name="T93" fmla="*/ 12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59" name="Freeform 258"/>
          <p:cNvSpPr>
            <a:spLocks noEditPoints="1"/>
          </p:cNvSpPr>
          <p:nvPr/>
        </p:nvSpPr>
        <p:spPr bwMode="auto">
          <a:xfrm>
            <a:off x="10634133" y="2347384"/>
            <a:ext cx="480484" cy="501649"/>
          </a:xfrm>
          <a:custGeom>
            <a:avLst/>
            <a:gdLst>
              <a:gd name="T0" fmla="*/ 0 w 160"/>
              <a:gd name="T1" fmla="*/ 145 h 166"/>
              <a:gd name="T2" fmla="*/ 22 w 160"/>
              <a:gd name="T3" fmla="*/ 166 h 166"/>
              <a:gd name="T4" fmla="*/ 47 w 160"/>
              <a:gd name="T5" fmla="*/ 139 h 166"/>
              <a:gd name="T6" fmla="*/ 72 w 160"/>
              <a:gd name="T7" fmla="*/ 143 h 166"/>
              <a:gd name="T8" fmla="*/ 116 w 160"/>
              <a:gd name="T9" fmla="*/ 134 h 166"/>
              <a:gd name="T10" fmla="*/ 121 w 160"/>
              <a:gd name="T11" fmla="*/ 91 h 166"/>
              <a:gd name="T12" fmla="*/ 153 w 160"/>
              <a:gd name="T13" fmla="*/ 90 h 166"/>
              <a:gd name="T14" fmla="*/ 138 w 160"/>
              <a:gd name="T15" fmla="*/ 26 h 166"/>
              <a:gd name="T16" fmla="*/ 43 w 160"/>
              <a:gd name="T17" fmla="*/ 34 h 166"/>
              <a:gd name="T18" fmla="*/ 25 w 160"/>
              <a:gd name="T19" fmla="*/ 98 h 166"/>
              <a:gd name="T20" fmla="*/ 25 w 160"/>
              <a:gd name="T21" fmla="*/ 122 h 166"/>
              <a:gd name="T22" fmla="*/ 0 w 160"/>
              <a:gd name="T23" fmla="*/ 145 h 166"/>
              <a:gd name="T24" fmla="*/ 137 w 160"/>
              <a:gd name="T25" fmla="*/ 92 h 166"/>
              <a:gd name="T26" fmla="*/ 160 w 160"/>
              <a:gd name="T27" fmla="*/ 115 h 166"/>
              <a:gd name="T28" fmla="*/ 137 w 160"/>
              <a:gd name="T29" fmla="*/ 138 h 166"/>
              <a:gd name="T30" fmla="*/ 114 w 160"/>
              <a:gd name="T31" fmla="*/ 115 h 166"/>
              <a:gd name="T32" fmla="*/ 137 w 160"/>
              <a:gd name="T33" fmla="*/ 92 h 166"/>
              <a:gd name="T34" fmla="*/ 137 w 160"/>
              <a:gd name="T35" fmla="*/ 100 h 166"/>
              <a:gd name="T36" fmla="*/ 152 w 160"/>
              <a:gd name="T37" fmla="*/ 115 h 166"/>
              <a:gd name="T38" fmla="*/ 137 w 160"/>
              <a:gd name="T39" fmla="*/ 130 h 166"/>
              <a:gd name="T40" fmla="*/ 122 w 160"/>
              <a:gd name="T41" fmla="*/ 115 h 166"/>
              <a:gd name="T42" fmla="*/ 137 w 160"/>
              <a:gd name="T43" fmla="*/ 100 h 166"/>
              <a:gd name="T44" fmla="*/ 33 w 160"/>
              <a:gd name="T45" fmla="*/ 77 h 166"/>
              <a:gd name="T46" fmla="*/ 33 w 160"/>
              <a:gd name="T47" fmla="*/ 77 h 166"/>
              <a:gd name="T48" fmla="*/ 89 w 160"/>
              <a:gd name="T49" fmla="*/ 134 h 166"/>
              <a:gd name="T50" fmla="*/ 62 w 160"/>
              <a:gd name="T51" fmla="*/ 129 h 166"/>
              <a:gd name="T52" fmla="*/ 56 w 160"/>
              <a:gd name="T53" fmla="*/ 128 h 166"/>
              <a:gd name="T54" fmla="*/ 67 w 160"/>
              <a:gd name="T55" fmla="*/ 117 h 166"/>
              <a:gd name="T56" fmla="*/ 49 w 160"/>
              <a:gd name="T57" fmla="*/ 99 h 166"/>
              <a:gd name="T58" fmla="*/ 37 w 160"/>
              <a:gd name="T59" fmla="*/ 110 h 166"/>
              <a:gd name="T60" fmla="*/ 36 w 160"/>
              <a:gd name="T61" fmla="*/ 103 h 166"/>
              <a:gd name="T62" fmla="*/ 33 w 160"/>
              <a:gd name="T63" fmla="*/ 77 h 166"/>
              <a:gd name="T64" fmla="*/ 48 w 160"/>
              <a:gd name="T65" fmla="*/ 108 h 166"/>
              <a:gd name="T66" fmla="*/ 57 w 160"/>
              <a:gd name="T67" fmla="*/ 118 h 166"/>
              <a:gd name="T68" fmla="*/ 48 w 160"/>
              <a:gd name="T69" fmla="*/ 119 h 166"/>
              <a:gd name="T70" fmla="*/ 48 w 160"/>
              <a:gd name="T71" fmla="*/ 108 h 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4" name="Freeform 262"/>
          <p:cNvSpPr/>
          <p:nvPr/>
        </p:nvSpPr>
        <p:spPr bwMode="auto">
          <a:xfrm>
            <a:off x="1365251" y="4974167"/>
            <a:ext cx="78316" cy="91017"/>
          </a:xfrm>
          <a:custGeom>
            <a:avLst/>
            <a:gdLst>
              <a:gd name="T0" fmla="*/ 2 w 38"/>
              <a:gd name="T1" fmla="*/ 0 h 45"/>
              <a:gd name="T2" fmla="*/ 0 w 38"/>
              <a:gd name="T3" fmla="*/ 9 h 45"/>
              <a:gd name="T4" fmla="*/ 5 w 38"/>
              <a:gd name="T5" fmla="*/ 7 h 45"/>
              <a:gd name="T6" fmla="*/ 2 w 38"/>
              <a:gd name="T7" fmla="*/ 18 h 45"/>
              <a:gd name="T8" fmla="*/ 9 w 38"/>
              <a:gd name="T9" fmla="*/ 16 h 45"/>
              <a:gd name="T10" fmla="*/ 7 w 38"/>
              <a:gd name="T11" fmla="*/ 29 h 45"/>
              <a:gd name="T12" fmla="*/ 11 w 38"/>
              <a:gd name="T13" fmla="*/ 27 h 45"/>
              <a:gd name="T14" fmla="*/ 9 w 38"/>
              <a:gd name="T15" fmla="*/ 41 h 45"/>
              <a:gd name="T16" fmla="*/ 23 w 38"/>
              <a:gd name="T17" fmla="*/ 34 h 45"/>
              <a:gd name="T18" fmla="*/ 32 w 38"/>
              <a:gd name="T19" fmla="*/ 45 h 45"/>
              <a:gd name="T20" fmla="*/ 34 w 38"/>
              <a:gd name="T21" fmla="*/ 45 h 45"/>
              <a:gd name="T22" fmla="*/ 25 w 38"/>
              <a:gd name="T23" fmla="*/ 32 h 45"/>
              <a:gd name="T24" fmla="*/ 38 w 38"/>
              <a:gd name="T25" fmla="*/ 23 h 45"/>
              <a:gd name="T26" fmla="*/ 23 w 38"/>
              <a:gd name="T27" fmla="*/ 18 h 45"/>
              <a:gd name="T28" fmla="*/ 29 w 38"/>
              <a:gd name="T29" fmla="*/ 16 h 45"/>
              <a:gd name="T30" fmla="*/ 14 w 38"/>
              <a:gd name="T31" fmla="*/ 11 h 45"/>
              <a:gd name="T32" fmla="*/ 20 w 38"/>
              <a:gd name="T33" fmla="*/ 7 h 45"/>
              <a:gd name="T34" fmla="*/ 7 w 38"/>
              <a:gd name="T35" fmla="*/ 4 h 45"/>
              <a:gd name="T36" fmla="*/ 11 w 38"/>
              <a:gd name="T37" fmla="*/ 2 h 45"/>
              <a:gd name="T38" fmla="*/ 2 w 38"/>
              <a:gd name="T3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5" name="Freeform 263"/>
          <p:cNvSpPr/>
          <p:nvPr/>
        </p:nvSpPr>
        <p:spPr bwMode="auto">
          <a:xfrm>
            <a:off x="1365251" y="4974167"/>
            <a:ext cx="78316" cy="91017"/>
          </a:xfrm>
          <a:custGeom>
            <a:avLst/>
            <a:gdLst>
              <a:gd name="T0" fmla="*/ 2 w 38"/>
              <a:gd name="T1" fmla="*/ 0 h 45"/>
              <a:gd name="T2" fmla="*/ 0 w 38"/>
              <a:gd name="T3" fmla="*/ 9 h 45"/>
              <a:gd name="T4" fmla="*/ 5 w 38"/>
              <a:gd name="T5" fmla="*/ 7 h 45"/>
              <a:gd name="T6" fmla="*/ 2 w 38"/>
              <a:gd name="T7" fmla="*/ 18 h 45"/>
              <a:gd name="T8" fmla="*/ 9 w 38"/>
              <a:gd name="T9" fmla="*/ 16 h 45"/>
              <a:gd name="T10" fmla="*/ 7 w 38"/>
              <a:gd name="T11" fmla="*/ 29 h 45"/>
              <a:gd name="T12" fmla="*/ 11 w 38"/>
              <a:gd name="T13" fmla="*/ 27 h 45"/>
              <a:gd name="T14" fmla="*/ 9 w 38"/>
              <a:gd name="T15" fmla="*/ 41 h 45"/>
              <a:gd name="T16" fmla="*/ 23 w 38"/>
              <a:gd name="T17" fmla="*/ 34 h 45"/>
              <a:gd name="T18" fmla="*/ 32 w 38"/>
              <a:gd name="T19" fmla="*/ 45 h 45"/>
              <a:gd name="T20" fmla="*/ 34 w 38"/>
              <a:gd name="T21" fmla="*/ 45 h 45"/>
              <a:gd name="T22" fmla="*/ 25 w 38"/>
              <a:gd name="T23" fmla="*/ 32 h 45"/>
              <a:gd name="T24" fmla="*/ 38 w 38"/>
              <a:gd name="T25" fmla="*/ 23 h 45"/>
              <a:gd name="T26" fmla="*/ 23 w 38"/>
              <a:gd name="T27" fmla="*/ 18 h 45"/>
              <a:gd name="T28" fmla="*/ 29 w 38"/>
              <a:gd name="T29" fmla="*/ 16 h 45"/>
              <a:gd name="T30" fmla="*/ 14 w 38"/>
              <a:gd name="T31" fmla="*/ 11 h 45"/>
              <a:gd name="T32" fmla="*/ 20 w 38"/>
              <a:gd name="T33" fmla="*/ 7 h 45"/>
              <a:gd name="T34" fmla="*/ 7 w 38"/>
              <a:gd name="T35" fmla="*/ 4 h 45"/>
              <a:gd name="T36" fmla="*/ 11 w 38"/>
              <a:gd name="T37" fmla="*/ 2 h 45"/>
              <a:gd name="T38" fmla="*/ 2 w 38"/>
              <a:gd name="T3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6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167 w 253"/>
              <a:gd name="T1" fmla="*/ 75 h 238"/>
              <a:gd name="T2" fmla="*/ 86 w 253"/>
              <a:gd name="T3" fmla="*/ 164 h 238"/>
              <a:gd name="T4" fmla="*/ 104 w 253"/>
              <a:gd name="T5" fmla="*/ 125 h 238"/>
              <a:gd name="T6" fmla="*/ 45 w 253"/>
              <a:gd name="T7" fmla="*/ 143 h 238"/>
              <a:gd name="T8" fmla="*/ 113 w 253"/>
              <a:gd name="T9" fmla="*/ 107 h 238"/>
              <a:gd name="T10" fmla="*/ 113 w 253"/>
              <a:gd name="T11" fmla="*/ 125 h 238"/>
              <a:gd name="T12" fmla="*/ 149 w 253"/>
              <a:gd name="T13" fmla="*/ 73 h 238"/>
              <a:gd name="T14" fmla="*/ 86 w 253"/>
              <a:gd name="T15" fmla="*/ 84 h 238"/>
              <a:gd name="T16" fmla="*/ 0 w 253"/>
              <a:gd name="T17" fmla="*/ 84 h 238"/>
              <a:gd name="T18" fmla="*/ 0 w 253"/>
              <a:gd name="T19" fmla="*/ 238 h 238"/>
              <a:gd name="T20" fmla="*/ 253 w 253"/>
              <a:gd name="T21" fmla="*/ 238 h 238"/>
              <a:gd name="T22" fmla="*/ 253 w 253"/>
              <a:gd name="T23" fmla="*/ 87 h 238"/>
              <a:gd name="T24" fmla="*/ 167 w 253"/>
              <a:gd name="T25" fmla="*/ 75 h 238"/>
              <a:gd name="T26" fmla="*/ 160 w 253"/>
              <a:gd name="T27" fmla="*/ 150 h 238"/>
              <a:gd name="T28" fmla="*/ 144 w 253"/>
              <a:gd name="T29" fmla="*/ 170 h 238"/>
              <a:gd name="T30" fmla="*/ 119 w 253"/>
              <a:gd name="T31" fmla="*/ 132 h 238"/>
              <a:gd name="T32" fmla="*/ 126 w 253"/>
              <a:gd name="T33" fmla="*/ 132 h 238"/>
              <a:gd name="T34" fmla="*/ 144 w 253"/>
              <a:gd name="T35" fmla="*/ 148 h 238"/>
              <a:gd name="T36" fmla="*/ 167 w 253"/>
              <a:gd name="T37" fmla="*/ 130 h 238"/>
              <a:gd name="T38" fmla="*/ 183 w 253"/>
              <a:gd name="T39" fmla="*/ 218 h 238"/>
              <a:gd name="T40" fmla="*/ 160 w 253"/>
              <a:gd name="T41" fmla="*/ 150 h 238"/>
              <a:gd name="T42" fmla="*/ 147 w 253"/>
              <a:gd name="T43" fmla="*/ 57 h 238"/>
              <a:gd name="T44" fmla="*/ 126 w 253"/>
              <a:gd name="T45" fmla="*/ 41 h 238"/>
              <a:gd name="T46" fmla="*/ 135 w 253"/>
              <a:gd name="T47" fmla="*/ 39 h 238"/>
              <a:gd name="T48" fmla="*/ 117 w 253"/>
              <a:gd name="T49" fmla="*/ 25 h 238"/>
              <a:gd name="T50" fmla="*/ 126 w 253"/>
              <a:gd name="T51" fmla="*/ 23 h 238"/>
              <a:gd name="T52" fmla="*/ 110 w 253"/>
              <a:gd name="T53" fmla="*/ 12 h 238"/>
              <a:gd name="T54" fmla="*/ 115 w 253"/>
              <a:gd name="T55" fmla="*/ 9 h 238"/>
              <a:gd name="T56" fmla="*/ 104 w 253"/>
              <a:gd name="T57" fmla="*/ 0 h 238"/>
              <a:gd name="T58" fmla="*/ 99 w 253"/>
              <a:gd name="T59" fmla="*/ 14 h 238"/>
              <a:gd name="T60" fmla="*/ 104 w 253"/>
              <a:gd name="T61" fmla="*/ 14 h 238"/>
              <a:gd name="T62" fmla="*/ 97 w 253"/>
              <a:gd name="T63" fmla="*/ 30 h 238"/>
              <a:gd name="T64" fmla="*/ 106 w 253"/>
              <a:gd name="T65" fmla="*/ 28 h 238"/>
              <a:gd name="T66" fmla="*/ 95 w 253"/>
              <a:gd name="T67" fmla="*/ 48 h 238"/>
              <a:gd name="T68" fmla="*/ 104 w 253"/>
              <a:gd name="T69" fmla="*/ 46 h 238"/>
              <a:gd name="T70" fmla="*/ 92 w 253"/>
              <a:gd name="T71" fmla="*/ 68 h 238"/>
              <a:gd name="T72" fmla="*/ 117 w 253"/>
              <a:gd name="T73" fmla="*/ 64 h 238"/>
              <a:gd name="T74" fmla="*/ 122 w 253"/>
              <a:gd name="T75" fmla="*/ 87 h 238"/>
              <a:gd name="T76" fmla="*/ 126 w 253"/>
              <a:gd name="T77" fmla="*/ 84 h 238"/>
              <a:gd name="T78" fmla="*/ 122 w 253"/>
              <a:gd name="T79" fmla="*/ 62 h 238"/>
              <a:gd name="T80" fmla="*/ 147 w 253"/>
              <a:gd name="T81" fmla="*/ 57 h 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7" name="Freeform 265"/>
          <p:cNvSpPr/>
          <p:nvPr/>
        </p:nvSpPr>
        <p:spPr bwMode="auto">
          <a:xfrm>
            <a:off x="2021417" y="5001684"/>
            <a:ext cx="709083" cy="442383"/>
          </a:xfrm>
          <a:custGeom>
            <a:avLst/>
            <a:gdLst>
              <a:gd name="T0" fmla="*/ 16 w 153"/>
              <a:gd name="T1" fmla="*/ 83 h 97"/>
              <a:gd name="T2" fmla="*/ 83 w 153"/>
              <a:gd name="T3" fmla="*/ 78 h 97"/>
              <a:gd name="T4" fmla="*/ 153 w 153"/>
              <a:gd name="T5" fmla="*/ 78 h 97"/>
              <a:gd name="T6" fmla="*/ 153 w 153"/>
              <a:gd name="T7" fmla="*/ 25 h 97"/>
              <a:gd name="T8" fmla="*/ 123 w 153"/>
              <a:gd name="T9" fmla="*/ 47 h 97"/>
              <a:gd name="T10" fmla="*/ 113 w 153"/>
              <a:gd name="T11" fmla="*/ 33 h 97"/>
              <a:gd name="T12" fmla="*/ 126 w 153"/>
              <a:gd name="T13" fmla="*/ 28 h 97"/>
              <a:gd name="T14" fmla="*/ 101 w 153"/>
              <a:gd name="T15" fmla="*/ 30 h 97"/>
              <a:gd name="T16" fmla="*/ 85 w 153"/>
              <a:gd name="T17" fmla="*/ 44 h 97"/>
              <a:gd name="T18" fmla="*/ 63 w 153"/>
              <a:gd name="T19" fmla="*/ 23 h 97"/>
              <a:gd name="T20" fmla="*/ 78 w 153"/>
              <a:gd name="T21" fmla="*/ 17 h 97"/>
              <a:gd name="T22" fmla="*/ 82 w 153"/>
              <a:gd name="T23" fmla="*/ 22 h 97"/>
              <a:gd name="T24" fmla="*/ 51 w 153"/>
              <a:gd name="T25" fmla="*/ 4 h 97"/>
              <a:gd name="T26" fmla="*/ 16 w 153"/>
              <a:gd name="T27" fmla="*/ 83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8" name="Freeform 266"/>
          <p:cNvSpPr/>
          <p:nvPr/>
        </p:nvSpPr>
        <p:spPr bwMode="auto">
          <a:xfrm>
            <a:off x="3145367" y="5005917"/>
            <a:ext cx="283633" cy="315383"/>
          </a:xfrm>
          <a:custGeom>
            <a:avLst/>
            <a:gdLst>
              <a:gd name="T0" fmla="*/ 51 w 61"/>
              <a:gd name="T1" fmla="*/ 52 h 69"/>
              <a:gd name="T2" fmla="*/ 61 w 61"/>
              <a:gd name="T3" fmla="*/ 56 h 69"/>
              <a:gd name="T4" fmla="*/ 61 w 61"/>
              <a:gd name="T5" fmla="*/ 23 h 69"/>
              <a:gd name="T6" fmla="*/ 29 w 61"/>
              <a:gd name="T7" fmla="*/ 0 h 69"/>
              <a:gd name="T8" fmla="*/ 0 w 61"/>
              <a:gd name="T9" fmla="*/ 23 h 69"/>
              <a:gd name="T10" fmla="*/ 0 w 61"/>
              <a:gd name="T11" fmla="*/ 56 h 69"/>
              <a:gd name="T12" fmla="*/ 14 w 61"/>
              <a:gd name="T13" fmla="*/ 52 h 69"/>
              <a:gd name="T14" fmla="*/ 51 w 61"/>
              <a:gd name="T15" fmla="*/ 52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69" name="Freeform 267"/>
          <p:cNvSpPr/>
          <p:nvPr/>
        </p:nvSpPr>
        <p:spPr bwMode="auto">
          <a:xfrm>
            <a:off x="3094567" y="4853517"/>
            <a:ext cx="573617" cy="408516"/>
          </a:xfrm>
          <a:custGeom>
            <a:avLst/>
            <a:gdLst>
              <a:gd name="T0" fmla="*/ 121 w 124"/>
              <a:gd name="T1" fmla="*/ 26 h 89"/>
              <a:gd name="T2" fmla="*/ 112 w 124"/>
              <a:gd name="T3" fmla="*/ 11 h 89"/>
              <a:gd name="T4" fmla="*/ 107 w 124"/>
              <a:gd name="T5" fmla="*/ 11 h 89"/>
              <a:gd name="T6" fmla="*/ 95 w 124"/>
              <a:gd name="T7" fmla="*/ 2 h 89"/>
              <a:gd name="T8" fmla="*/ 77 w 124"/>
              <a:gd name="T9" fmla="*/ 12 h 89"/>
              <a:gd name="T10" fmla="*/ 72 w 124"/>
              <a:gd name="T11" fmla="*/ 21 h 89"/>
              <a:gd name="T12" fmla="*/ 61 w 124"/>
              <a:gd name="T13" fmla="*/ 21 h 89"/>
              <a:gd name="T14" fmla="*/ 61 w 124"/>
              <a:gd name="T15" fmla="*/ 36 h 89"/>
              <a:gd name="T16" fmla="*/ 39 w 124"/>
              <a:gd name="T17" fmla="*/ 20 h 89"/>
              <a:gd name="T18" fmla="*/ 0 w 124"/>
              <a:gd name="T19" fmla="*/ 51 h 89"/>
              <a:gd name="T20" fmla="*/ 0 w 124"/>
              <a:gd name="T21" fmla="*/ 60 h 89"/>
              <a:gd name="T22" fmla="*/ 39 w 124"/>
              <a:gd name="T23" fmla="*/ 28 h 89"/>
              <a:gd name="T24" fmla="*/ 83 w 124"/>
              <a:gd name="T25" fmla="*/ 60 h 89"/>
              <a:gd name="T26" fmla="*/ 83 w 124"/>
              <a:gd name="T27" fmla="*/ 51 h 89"/>
              <a:gd name="T28" fmla="*/ 83 w 124"/>
              <a:gd name="T29" fmla="*/ 51 h 89"/>
              <a:gd name="T30" fmla="*/ 93 w 124"/>
              <a:gd name="T31" fmla="*/ 50 h 89"/>
              <a:gd name="T32" fmla="*/ 93 w 124"/>
              <a:gd name="T33" fmla="*/ 88 h 89"/>
              <a:gd name="T34" fmla="*/ 101 w 124"/>
              <a:gd name="T35" fmla="*/ 89 h 89"/>
              <a:gd name="T36" fmla="*/ 101 w 124"/>
              <a:gd name="T37" fmla="*/ 50 h 89"/>
              <a:gd name="T38" fmla="*/ 105 w 124"/>
              <a:gd name="T39" fmla="*/ 51 h 89"/>
              <a:gd name="T40" fmla="*/ 123 w 124"/>
              <a:gd name="T41" fmla="*/ 37 h 89"/>
              <a:gd name="T42" fmla="*/ 121 w 124"/>
              <a:gd name="T43" fmla="*/ 26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0" name="Freeform 268"/>
          <p:cNvSpPr/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01 w 115"/>
              <a:gd name="T1" fmla="*/ 3 h 25"/>
              <a:gd name="T2" fmla="*/ 93 w 115"/>
              <a:gd name="T3" fmla="*/ 2 h 25"/>
              <a:gd name="T4" fmla="*/ 86 w 115"/>
              <a:gd name="T5" fmla="*/ 0 h 25"/>
              <a:gd name="T6" fmla="*/ 72 w 115"/>
              <a:gd name="T7" fmla="*/ 3 h 25"/>
              <a:gd name="T8" fmla="*/ 62 w 115"/>
              <a:gd name="T9" fmla="*/ 0 h 25"/>
              <a:gd name="T10" fmla="*/ 26 w 115"/>
              <a:gd name="T11" fmla="*/ 0 h 25"/>
              <a:gd name="T12" fmla="*/ 11 w 115"/>
              <a:gd name="T13" fmla="*/ 3 h 25"/>
              <a:gd name="T14" fmla="*/ 0 w 115"/>
              <a:gd name="T15" fmla="*/ 0 h 25"/>
              <a:gd name="T16" fmla="*/ 0 w 115"/>
              <a:gd name="T17" fmla="*/ 14 h 25"/>
              <a:gd name="T18" fmla="*/ 0 w 115"/>
              <a:gd name="T19" fmla="*/ 25 h 25"/>
              <a:gd name="T20" fmla="*/ 115 w 115"/>
              <a:gd name="T21" fmla="*/ 25 h 25"/>
              <a:gd name="T22" fmla="*/ 115 w 115"/>
              <a:gd name="T23" fmla="*/ 14 h 25"/>
              <a:gd name="T24" fmla="*/ 115 w 115"/>
              <a:gd name="T25" fmla="*/ 0 h 25"/>
              <a:gd name="T26" fmla="*/ 101 w 115"/>
              <a:gd name="T27" fmla="*/ 3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1" name="Freeform 269"/>
          <p:cNvSpPr>
            <a:spLocks noEditPoints="1"/>
          </p:cNvSpPr>
          <p:nvPr/>
        </p:nvSpPr>
        <p:spPr bwMode="auto">
          <a:xfrm>
            <a:off x="3987800" y="4931833"/>
            <a:ext cx="514351" cy="495300"/>
          </a:xfrm>
          <a:custGeom>
            <a:avLst/>
            <a:gdLst>
              <a:gd name="T0" fmla="*/ 111 w 111"/>
              <a:gd name="T1" fmla="*/ 11 h 108"/>
              <a:gd name="T2" fmla="*/ 111 w 111"/>
              <a:gd name="T3" fmla="*/ 11 h 108"/>
              <a:gd name="T4" fmla="*/ 60 w 111"/>
              <a:gd name="T5" fmla="*/ 0 h 108"/>
              <a:gd name="T6" fmla="*/ 8 w 111"/>
              <a:gd name="T7" fmla="*/ 11 h 108"/>
              <a:gd name="T8" fmla="*/ 8 w 111"/>
              <a:gd name="T9" fmla="*/ 11 h 108"/>
              <a:gd name="T10" fmla="*/ 50 w 111"/>
              <a:gd name="T11" fmla="*/ 64 h 108"/>
              <a:gd name="T12" fmla="*/ 43 w 111"/>
              <a:gd name="T13" fmla="*/ 108 h 108"/>
              <a:gd name="T14" fmla="*/ 96 w 111"/>
              <a:gd name="T15" fmla="*/ 69 h 108"/>
              <a:gd name="T16" fmla="*/ 71 w 111"/>
              <a:gd name="T17" fmla="*/ 67 h 108"/>
              <a:gd name="T18" fmla="*/ 97 w 111"/>
              <a:gd name="T19" fmla="*/ 66 h 108"/>
              <a:gd name="T20" fmla="*/ 97 w 111"/>
              <a:gd name="T21" fmla="*/ 58 h 108"/>
              <a:gd name="T22" fmla="*/ 97 w 111"/>
              <a:gd name="T23" fmla="*/ 53 h 108"/>
              <a:gd name="T24" fmla="*/ 61 w 111"/>
              <a:gd name="T25" fmla="*/ 51 h 108"/>
              <a:gd name="T26" fmla="*/ 97 w 111"/>
              <a:gd name="T27" fmla="*/ 49 h 108"/>
              <a:gd name="T28" fmla="*/ 98 w 111"/>
              <a:gd name="T29" fmla="*/ 41 h 108"/>
              <a:gd name="T30" fmla="*/ 86 w 111"/>
              <a:gd name="T31" fmla="*/ 41 h 108"/>
              <a:gd name="T32" fmla="*/ 45 w 111"/>
              <a:gd name="T33" fmla="*/ 39 h 108"/>
              <a:gd name="T34" fmla="*/ 86 w 111"/>
              <a:gd name="T35" fmla="*/ 37 h 108"/>
              <a:gd name="T36" fmla="*/ 99 w 111"/>
              <a:gd name="T37" fmla="*/ 37 h 108"/>
              <a:gd name="T38" fmla="*/ 102 w 111"/>
              <a:gd name="T39" fmla="*/ 28 h 108"/>
              <a:gd name="T40" fmla="*/ 86 w 111"/>
              <a:gd name="T41" fmla="*/ 28 h 108"/>
              <a:gd name="T42" fmla="*/ 45 w 111"/>
              <a:gd name="T43" fmla="*/ 26 h 108"/>
              <a:gd name="T44" fmla="*/ 86 w 111"/>
              <a:gd name="T45" fmla="*/ 24 h 108"/>
              <a:gd name="T46" fmla="*/ 104 w 111"/>
              <a:gd name="T47" fmla="*/ 24 h 108"/>
              <a:gd name="T48" fmla="*/ 109 w 111"/>
              <a:gd name="T49" fmla="*/ 12 h 108"/>
              <a:gd name="T50" fmla="*/ 111 w 111"/>
              <a:gd name="T51" fmla="*/ 9 h 108"/>
              <a:gd name="T52" fmla="*/ 111 w 111"/>
              <a:gd name="T53" fmla="*/ 10 h 108"/>
              <a:gd name="T54" fmla="*/ 111 w 111"/>
              <a:gd name="T55" fmla="*/ 11 h 108"/>
              <a:gd name="T56" fmla="*/ 60 w 111"/>
              <a:gd name="T57" fmla="*/ 12 h 108"/>
              <a:gd name="T58" fmla="*/ 28 w 111"/>
              <a:gd name="T59" fmla="*/ 9 h 108"/>
              <a:gd name="T60" fmla="*/ 60 w 111"/>
              <a:gd name="T61" fmla="*/ 5 h 108"/>
              <a:gd name="T62" fmla="*/ 92 w 111"/>
              <a:gd name="T63" fmla="*/ 9 h 108"/>
              <a:gd name="T64" fmla="*/ 60 w 111"/>
              <a:gd name="T65" fmla="*/ 12 h 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2" name="Freeform 270"/>
          <p:cNvSpPr/>
          <p:nvPr/>
        </p:nvSpPr>
        <p:spPr bwMode="auto">
          <a:xfrm>
            <a:off x="4838700" y="5096933"/>
            <a:ext cx="258233" cy="330200"/>
          </a:xfrm>
          <a:custGeom>
            <a:avLst/>
            <a:gdLst>
              <a:gd name="T0" fmla="*/ 48 w 56"/>
              <a:gd name="T1" fmla="*/ 60 h 72"/>
              <a:gd name="T2" fmla="*/ 45 w 56"/>
              <a:gd name="T3" fmla="*/ 30 h 72"/>
              <a:gd name="T4" fmla="*/ 45 w 56"/>
              <a:gd name="T5" fmla="*/ 0 h 72"/>
              <a:gd name="T6" fmla="*/ 45 w 56"/>
              <a:gd name="T7" fmla="*/ 0 h 72"/>
              <a:gd name="T8" fmla="*/ 40 w 56"/>
              <a:gd name="T9" fmla="*/ 0 h 72"/>
              <a:gd name="T10" fmla="*/ 0 w 56"/>
              <a:gd name="T11" fmla="*/ 72 h 72"/>
              <a:gd name="T12" fmla="*/ 55 w 56"/>
              <a:gd name="T13" fmla="*/ 72 h 72"/>
              <a:gd name="T14" fmla="*/ 48 w 56"/>
              <a:gd name="T15" fmla="*/ 6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3" name="Freeform 271"/>
          <p:cNvSpPr/>
          <p:nvPr/>
        </p:nvSpPr>
        <p:spPr bwMode="auto">
          <a:xfrm>
            <a:off x="5014384" y="5096933"/>
            <a:ext cx="273049" cy="330200"/>
          </a:xfrm>
          <a:custGeom>
            <a:avLst/>
            <a:gdLst>
              <a:gd name="T0" fmla="*/ 10 w 59"/>
              <a:gd name="T1" fmla="*/ 32 h 72"/>
              <a:gd name="T2" fmla="*/ 12 w 59"/>
              <a:gd name="T3" fmla="*/ 57 h 72"/>
              <a:gd name="T4" fmla="*/ 21 w 59"/>
              <a:gd name="T5" fmla="*/ 72 h 72"/>
              <a:gd name="T6" fmla="*/ 59 w 59"/>
              <a:gd name="T7" fmla="*/ 72 h 72"/>
              <a:gd name="T8" fmla="*/ 20 w 59"/>
              <a:gd name="T9" fmla="*/ 0 h 72"/>
              <a:gd name="T10" fmla="*/ 12 w 59"/>
              <a:gd name="T11" fmla="*/ 0 h 72"/>
              <a:gd name="T12" fmla="*/ 10 w 59"/>
              <a:gd name="T13" fmla="*/ 3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4" name="Freeform 272"/>
          <p:cNvSpPr/>
          <p:nvPr/>
        </p:nvSpPr>
        <p:spPr bwMode="auto">
          <a:xfrm>
            <a:off x="5037667" y="4991100"/>
            <a:ext cx="241300" cy="82551"/>
          </a:xfrm>
          <a:custGeom>
            <a:avLst/>
            <a:gdLst>
              <a:gd name="T0" fmla="*/ 4 w 52"/>
              <a:gd name="T1" fmla="*/ 18 h 18"/>
              <a:gd name="T2" fmla="*/ 0 w 52"/>
              <a:gd name="T3" fmla="*/ 17 h 18"/>
              <a:gd name="T4" fmla="*/ 7 w 52"/>
              <a:gd name="T5" fmla="*/ 7 h 18"/>
              <a:gd name="T6" fmla="*/ 22 w 52"/>
              <a:gd name="T7" fmla="*/ 5 h 18"/>
              <a:gd name="T8" fmla="*/ 44 w 52"/>
              <a:gd name="T9" fmla="*/ 6 h 18"/>
              <a:gd name="T10" fmla="*/ 49 w 52"/>
              <a:gd name="T11" fmla="*/ 0 h 18"/>
              <a:gd name="T12" fmla="*/ 52 w 52"/>
              <a:gd name="T13" fmla="*/ 1 h 18"/>
              <a:gd name="T14" fmla="*/ 46 w 52"/>
              <a:gd name="T15" fmla="*/ 9 h 18"/>
              <a:gd name="T16" fmla="*/ 21 w 52"/>
              <a:gd name="T17" fmla="*/ 8 h 18"/>
              <a:gd name="T18" fmla="*/ 9 w 52"/>
              <a:gd name="T19" fmla="*/ 10 h 18"/>
              <a:gd name="T20" fmla="*/ 4 w 52"/>
              <a:gd name="T21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5" name="Freeform 273"/>
          <p:cNvSpPr/>
          <p:nvPr/>
        </p:nvSpPr>
        <p:spPr bwMode="auto">
          <a:xfrm>
            <a:off x="5088467" y="5027084"/>
            <a:ext cx="133351" cy="46567"/>
          </a:xfrm>
          <a:custGeom>
            <a:avLst/>
            <a:gdLst>
              <a:gd name="T0" fmla="*/ 4 w 29"/>
              <a:gd name="T1" fmla="*/ 10 h 10"/>
              <a:gd name="T2" fmla="*/ 0 w 29"/>
              <a:gd name="T3" fmla="*/ 9 h 10"/>
              <a:gd name="T4" fmla="*/ 4 w 29"/>
              <a:gd name="T5" fmla="*/ 3 h 10"/>
              <a:gd name="T6" fmla="*/ 12 w 29"/>
              <a:gd name="T7" fmla="*/ 2 h 10"/>
              <a:gd name="T8" fmla="*/ 23 w 29"/>
              <a:gd name="T9" fmla="*/ 3 h 10"/>
              <a:gd name="T10" fmla="*/ 25 w 29"/>
              <a:gd name="T11" fmla="*/ 0 h 10"/>
              <a:gd name="T12" fmla="*/ 29 w 29"/>
              <a:gd name="T13" fmla="*/ 1 h 10"/>
              <a:gd name="T14" fmla="*/ 25 w 29"/>
              <a:gd name="T15" fmla="*/ 6 h 10"/>
              <a:gd name="T16" fmla="*/ 11 w 29"/>
              <a:gd name="T17" fmla="*/ 6 h 10"/>
              <a:gd name="T18" fmla="*/ 6 w 29"/>
              <a:gd name="T19" fmla="*/ 6 h 10"/>
              <a:gd name="T20" fmla="*/ 4 w 29"/>
              <a:gd name="T2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6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37 w 52"/>
              <a:gd name="T1" fmla="*/ 10 h 67"/>
              <a:gd name="T2" fmla="*/ 27 w 52"/>
              <a:gd name="T3" fmla="*/ 8 h 67"/>
              <a:gd name="T4" fmla="*/ 14 w 52"/>
              <a:gd name="T5" fmla="*/ 12 h 67"/>
              <a:gd name="T6" fmla="*/ 2 w 52"/>
              <a:gd name="T7" fmla="*/ 33 h 67"/>
              <a:gd name="T8" fmla="*/ 13 w 52"/>
              <a:gd name="T9" fmla="*/ 55 h 67"/>
              <a:gd name="T10" fmla="*/ 27 w 52"/>
              <a:gd name="T11" fmla="*/ 59 h 67"/>
              <a:gd name="T12" fmla="*/ 48 w 52"/>
              <a:gd name="T13" fmla="*/ 47 h 67"/>
              <a:gd name="T14" fmla="*/ 52 w 52"/>
              <a:gd name="T15" fmla="*/ 33 h 67"/>
              <a:gd name="T16" fmla="*/ 37 w 52"/>
              <a:gd name="T17" fmla="*/ 10 h 67"/>
              <a:gd name="T18" fmla="*/ 12 w 52"/>
              <a:gd name="T19" fmla="*/ 28 h 67"/>
              <a:gd name="T20" fmla="*/ 8 w 52"/>
              <a:gd name="T21" fmla="*/ 24 h 67"/>
              <a:gd name="T22" fmla="*/ 12 w 52"/>
              <a:gd name="T23" fmla="*/ 21 h 67"/>
              <a:gd name="T24" fmla="*/ 15 w 52"/>
              <a:gd name="T25" fmla="*/ 24 h 67"/>
              <a:gd name="T26" fmla="*/ 12 w 52"/>
              <a:gd name="T27" fmla="*/ 28 h 67"/>
              <a:gd name="T28" fmla="*/ 31 w 52"/>
              <a:gd name="T29" fmla="*/ 42 h 67"/>
              <a:gd name="T30" fmla="*/ 27 w 52"/>
              <a:gd name="T31" fmla="*/ 38 h 67"/>
              <a:gd name="T32" fmla="*/ 31 w 52"/>
              <a:gd name="T33" fmla="*/ 33 h 67"/>
              <a:gd name="T34" fmla="*/ 36 w 52"/>
              <a:gd name="T35" fmla="*/ 38 h 67"/>
              <a:gd name="T36" fmla="*/ 31 w 52"/>
              <a:gd name="T37" fmla="*/ 42 h 67"/>
              <a:gd name="T38" fmla="*/ 36 w 52"/>
              <a:gd name="T39" fmla="*/ 30 h 67"/>
              <a:gd name="T40" fmla="*/ 31 w 52"/>
              <a:gd name="T41" fmla="*/ 25 h 67"/>
              <a:gd name="T42" fmla="*/ 36 w 52"/>
              <a:gd name="T43" fmla="*/ 21 h 67"/>
              <a:gd name="T44" fmla="*/ 40 w 52"/>
              <a:gd name="T45" fmla="*/ 25 h 67"/>
              <a:gd name="T46" fmla="*/ 36 w 52"/>
              <a:gd name="T47" fmla="*/ 30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7" name="Freeform 275"/>
          <p:cNvSpPr/>
          <p:nvPr/>
        </p:nvSpPr>
        <p:spPr bwMode="auto">
          <a:xfrm>
            <a:off x="5592233" y="4927600"/>
            <a:ext cx="480484" cy="469900"/>
          </a:xfrm>
          <a:custGeom>
            <a:avLst/>
            <a:gdLst>
              <a:gd name="T0" fmla="*/ 83 w 104"/>
              <a:gd name="T1" fmla="*/ 1 h 102"/>
              <a:gd name="T2" fmla="*/ 65 w 104"/>
              <a:gd name="T3" fmla="*/ 18 h 102"/>
              <a:gd name="T4" fmla="*/ 55 w 104"/>
              <a:gd name="T5" fmla="*/ 25 h 102"/>
              <a:gd name="T6" fmla="*/ 42 w 104"/>
              <a:gd name="T7" fmla="*/ 27 h 102"/>
              <a:gd name="T8" fmla="*/ 42 w 104"/>
              <a:gd name="T9" fmla="*/ 27 h 102"/>
              <a:gd name="T10" fmla="*/ 21 w 104"/>
              <a:gd name="T11" fmla="*/ 34 h 102"/>
              <a:gd name="T12" fmla="*/ 8 w 104"/>
              <a:gd name="T13" fmla="*/ 51 h 102"/>
              <a:gd name="T14" fmla="*/ 5 w 104"/>
              <a:gd name="T15" fmla="*/ 73 h 102"/>
              <a:gd name="T16" fmla="*/ 16 w 104"/>
              <a:gd name="T17" fmla="*/ 91 h 102"/>
              <a:gd name="T18" fmla="*/ 35 w 104"/>
              <a:gd name="T19" fmla="*/ 97 h 102"/>
              <a:gd name="T20" fmla="*/ 56 w 104"/>
              <a:gd name="T21" fmla="*/ 90 h 102"/>
              <a:gd name="T22" fmla="*/ 64 w 104"/>
              <a:gd name="T23" fmla="*/ 82 h 102"/>
              <a:gd name="T24" fmla="*/ 67 w 104"/>
              <a:gd name="T25" fmla="*/ 78 h 102"/>
              <a:gd name="T26" fmla="*/ 69 w 104"/>
              <a:gd name="T27" fmla="*/ 73 h 102"/>
              <a:gd name="T28" fmla="*/ 72 w 104"/>
              <a:gd name="T29" fmla="*/ 51 h 102"/>
              <a:gd name="T30" fmla="*/ 72 w 104"/>
              <a:gd name="T31" fmla="*/ 51 h 102"/>
              <a:gd name="T32" fmla="*/ 72 w 104"/>
              <a:gd name="T33" fmla="*/ 46 h 102"/>
              <a:gd name="T34" fmla="*/ 74 w 104"/>
              <a:gd name="T35" fmla="*/ 41 h 102"/>
              <a:gd name="T36" fmla="*/ 82 w 104"/>
              <a:gd name="T37" fmla="*/ 36 h 102"/>
              <a:gd name="T38" fmla="*/ 82 w 104"/>
              <a:gd name="T39" fmla="*/ 36 h 102"/>
              <a:gd name="T40" fmla="*/ 104 w 104"/>
              <a:gd name="T41" fmla="*/ 23 h 102"/>
              <a:gd name="T42" fmla="*/ 104 w 104"/>
              <a:gd name="T43" fmla="*/ 23 h 102"/>
              <a:gd name="T44" fmla="*/ 83 w 104"/>
              <a:gd name="T45" fmla="*/ 37 h 102"/>
              <a:gd name="T46" fmla="*/ 83 w 104"/>
              <a:gd name="T47" fmla="*/ 37 h 102"/>
              <a:gd name="T48" fmla="*/ 83 w 104"/>
              <a:gd name="T49" fmla="*/ 37 h 102"/>
              <a:gd name="T50" fmla="*/ 76 w 104"/>
              <a:gd name="T51" fmla="*/ 42 h 102"/>
              <a:gd name="T52" fmla="*/ 74 w 104"/>
              <a:gd name="T53" fmla="*/ 46 h 102"/>
              <a:gd name="T54" fmla="*/ 74 w 104"/>
              <a:gd name="T55" fmla="*/ 50 h 102"/>
              <a:gd name="T56" fmla="*/ 74 w 104"/>
              <a:gd name="T57" fmla="*/ 50 h 102"/>
              <a:gd name="T58" fmla="*/ 74 w 104"/>
              <a:gd name="T59" fmla="*/ 50 h 102"/>
              <a:gd name="T60" fmla="*/ 58 w 104"/>
              <a:gd name="T61" fmla="*/ 93 h 102"/>
              <a:gd name="T62" fmla="*/ 36 w 104"/>
              <a:gd name="T63" fmla="*/ 101 h 102"/>
              <a:gd name="T64" fmla="*/ 13 w 104"/>
              <a:gd name="T65" fmla="*/ 94 h 102"/>
              <a:gd name="T66" fmla="*/ 1 w 104"/>
              <a:gd name="T67" fmla="*/ 73 h 102"/>
              <a:gd name="T68" fmla="*/ 4 w 104"/>
              <a:gd name="T69" fmla="*/ 49 h 102"/>
              <a:gd name="T70" fmla="*/ 42 w 104"/>
              <a:gd name="T71" fmla="*/ 23 h 102"/>
              <a:gd name="T72" fmla="*/ 42 w 104"/>
              <a:gd name="T73" fmla="*/ 23 h 102"/>
              <a:gd name="T74" fmla="*/ 42 w 104"/>
              <a:gd name="T75" fmla="*/ 23 h 102"/>
              <a:gd name="T76" fmla="*/ 54 w 104"/>
              <a:gd name="T77" fmla="*/ 22 h 102"/>
              <a:gd name="T78" fmla="*/ 64 w 104"/>
              <a:gd name="T79" fmla="*/ 16 h 102"/>
              <a:gd name="T80" fmla="*/ 82 w 104"/>
              <a:gd name="T81" fmla="*/ 0 h 102"/>
              <a:gd name="T82" fmla="*/ 83 w 104"/>
              <a:gd name="T83" fmla="*/ 1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8" name="Freeform 276"/>
          <p:cNvSpPr/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11 w 11"/>
              <a:gd name="T1" fmla="*/ 9 h 11"/>
              <a:gd name="T2" fmla="*/ 7 w 11"/>
              <a:gd name="T3" fmla="*/ 9 h 11"/>
              <a:gd name="T4" fmla="*/ 5 w 11"/>
              <a:gd name="T5" fmla="*/ 11 h 11"/>
              <a:gd name="T6" fmla="*/ 5 w 11"/>
              <a:gd name="T7" fmla="*/ 6 h 11"/>
              <a:gd name="T8" fmla="*/ 0 w 11"/>
              <a:gd name="T9" fmla="*/ 4 h 11"/>
              <a:gd name="T10" fmla="*/ 5 w 11"/>
              <a:gd name="T11" fmla="*/ 4 h 11"/>
              <a:gd name="T12" fmla="*/ 5 w 11"/>
              <a:gd name="T13" fmla="*/ 0 h 11"/>
              <a:gd name="T14" fmla="*/ 7 w 11"/>
              <a:gd name="T15" fmla="*/ 2 h 11"/>
              <a:gd name="T16" fmla="*/ 11 w 11"/>
              <a:gd name="T17" fmla="*/ 2 h 11"/>
              <a:gd name="T18" fmla="*/ 9 w 11"/>
              <a:gd name="T19" fmla="*/ 4 h 11"/>
              <a:gd name="T20" fmla="*/ 11 w 11"/>
              <a:gd name="T2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79" name="Freeform 277"/>
          <p:cNvSpPr/>
          <p:nvPr/>
        </p:nvSpPr>
        <p:spPr bwMode="auto">
          <a:xfrm>
            <a:off x="5651500" y="5249333"/>
            <a:ext cx="19051" cy="21167"/>
          </a:xfrm>
          <a:custGeom>
            <a:avLst/>
            <a:gdLst>
              <a:gd name="T0" fmla="*/ 9 w 9"/>
              <a:gd name="T1" fmla="*/ 9 h 11"/>
              <a:gd name="T2" fmla="*/ 7 w 9"/>
              <a:gd name="T3" fmla="*/ 9 h 11"/>
              <a:gd name="T4" fmla="*/ 3 w 9"/>
              <a:gd name="T5" fmla="*/ 11 h 11"/>
              <a:gd name="T6" fmla="*/ 3 w 9"/>
              <a:gd name="T7" fmla="*/ 7 h 11"/>
              <a:gd name="T8" fmla="*/ 0 w 9"/>
              <a:gd name="T9" fmla="*/ 4 h 11"/>
              <a:gd name="T10" fmla="*/ 3 w 9"/>
              <a:gd name="T11" fmla="*/ 4 h 11"/>
              <a:gd name="T12" fmla="*/ 3 w 9"/>
              <a:gd name="T13" fmla="*/ 0 h 11"/>
              <a:gd name="T14" fmla="*/ 7 w 9"/>
              <a:gd name="T15" fmla="*/ 2 h 11"/>
              <a:gd name="T16" fmla="*/ 9 w 9"/>
              <a:gd name="T17" fmla="*/ 2 h 11"/>
              <a:gd name="T18" fmla="*/ 7 w 9"/>
              <a:gd name="T19" fmla="*/ 7 h 11"/>
              <a:gd name="T20" fmla="*/ 9 w 9"/>
              <a:gd name="T2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0" name="Freeform 278"/>
          <p:cNvSpPr/>
          <p:nvPr/>
        </p:nvSpPr>
        <p:spPr bwMode="auto">
          <a:xfrm>
            <a:off x="5869517" y="5209117"/>
            <a:ext cx="23283" cy="21167"/>
          </a:xfrm>
          <a:custGeom>
            <a:avLst/>
            <a:gdLst>
              <a:gd name="T0" fmla="*/ 12 w 12"/>
              <a:gd name="T1" fmla="*/ 9 h 11"/>
              <a:gd name="T2" fmla="*/ 7 w 12"/>
              <a:gd name="T3" fmla="*/ 9 h 11"/>
              <a:gd name="T4" fmla="*/ 5 w 12"/>
              <a:gd name="T5" fmla="*/ 11 h 11"/>
              <a:gd name="T6" fmla="*/ 5 w 12"/>
              <a:gd name="T7" fmla="*/ 9 h 11"/>
              <a:gd name="T8" fmla="*/ 0 w 12"/>
              <a:gd name="T9" fmla="*/ 6 h 11"/>
              <a:gd name="T10" fmla="*/ 5 w 12"/>
              <a:gd name="T11" fmla="*/ 4 h 11"/>
              <a:gd name="T12" fmla="*/ 5 w 12"/>
              <a:gd name="T13" fmla="*/ 0 h 11"/>
              <a:gd name="T14" fmla="*/ 7 w 12"/>
              <a:gd name="T15" fmla="*/ 4 h 11"/>
              <a:gd name="T16" fmla="*/ 12 w 12"/>
              <a:gd name="T17" fmla="*/ 2 h 11"/>
              <a:gd name="T18" fmla="*/ 9 w 12"/>
              <a:gd name="T19" fmla="*/ 6 h 11"/>
              <a:gd name="T20" fmla="*/ 12 w 12"/>
              <a:gd name="T21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1" name="Oval 279"/>
          <p:cNvSpPr>
            <a:spLocks noChangeArrowheads="1"/>
          </p:cNvSpPr>
          <p:nvPr/>
        </p:nvSpPr>
        <p:spPr bwMode="auto">
          <a:xfrm>
            <a:off x="5846233" y="5128684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2" name="Freeform 280"/>
          <p:cNvSpPr/>
          <p:nvPr/>
        </p:nvSpPr>
        <p:spPr bwMode="auto">
          <a:xfrm>
            <a:off x="5681133" y="5285317"/>
            <a:ext cx="2117" cy="4233"/>
          </a:xfrm>
          <a:custGeom>
            <a:avLst/>
            <a:gdLst>
              <a:gd name="T0" fmla="*/ 2 w 2"/>
              <a:gd name="T1" fmla="*/ 0 h 2"/>
              <a:gd name="T2" fmla="*/ 2 w 2"/>
              <a:gd name="T3" fmla="*/ 2 h 2"/>
              <a:gd name="T4" fmla="*/ 0 w 2"/>
              <a:gd name="T5" fmla="*/ 0 h 2"/>
              <a:gd name="T6" fmla="*/ 2 w 2"/>
              <a:gd name="T7" fmla="*/ 0 h 2"/>
              <a:gd name="T8" fmla="*/ 2 w 2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3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4" name="Freeform 282"/>
          <p:cNvSpPr/>
          <p:nvPr/>
        </p:nvSpPr>
        <p:spPr bwMode="auto">
          <a:xfrm>
            <a:off x="5791200" y="5340351"/>
            <a:ext cx="4233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  <a:gd name="T4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5" name="Oval 283"/>
          <p:cNvSpPr>
            <a:spLocks noChangeArrowheads="1"/>
          </p:cNvSpPr>
          <p:nvPr/>
        </p:nvSpPr>
        <p:spPr bwMode="auto">
          <a:xfrm>
            <a:off x="5643033" y="5302251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6" name="Freeform 284"/>
          <p:cNvSpPr/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3 w 3"/>
              <a:gd name="T1" fmla="*/ 0 w 3"/>
              <a:gd name="T2" fmla="*/ 0 w 3"/>
              <a:gd name="T3" fmla="*/ 0 w 3"/>
              <a:gd name="T4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7" name="Freeform 285"/>
          <p:cNvSpPr/>
          <p:nvPr/>
        </p:nvSpPr>
        <p:spPr bwMode="auto">
          <a:xfrm>
            <a:off x="5865284" y="4950884"/>
            <a:ext cx="194733" cy="146049"/>
          </a:xfrm>
          <a:custGeom>
            <a:avLst/>
            <a:gdLst>
              <a:gd name="T0" fmla="*/ 0 w 95"/>
              <a:gd name="T1" fmla="*/ 65 h 72"/>
              <a:gd name="T2" fmla="*/ 95 w 95"/>
              <a:gd name="T3" fmla="*/ 0 h 72"/>
              <a:gd name="T4" fmla="*/ 7 w 95"/>
              <a:gd name="T5" fmla="*/ 72 h 72"/>
              <a:gd name="T6" fmla="*/ 0 w 95"/>
              <a:gd name="T7" fmla="*/ 6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8" name="Freeform 286"/>
          <p:cNvSpPr/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93 h 94"/>
              <a:gd name="T4" fmla="*/ 92 w 92"/>
              <a:gd name="T5" fmla="*/ 93 h 94"/>
              <a:gd name="T6" fmla="*/ 82 w 92"/>
              <a:gd name="T7" fmla="*/ 78 h 94"/>
              <a:gd name="T8" fmla="*/ 67 w 92"/>
              <a:gd name="T9" fmla="*/ 67 h 94"/>
              <a:gd name="T10" fmla="*/ 33 w 92"/>
              <a:gd name="T11" fmla="*/ 33 h 94"/>
              <a:gd name="T12" fmla="*/ 12 w 92"/>
              <a:gd name="T13" fmla="*/ 12 h 94"/>
              <a:gd name="T14" fmla="*/ 0 w 92"/>
              <a:gd name="T15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89" name="Freeform 287"/>
          <p:cNvSpPr/>
          <p:nvPr/>
        </p:nvSpPr>
        <p:spPr bwMode="auto">
          <a:xfrm>
            <a:off x="6498167" y="4980517"/>
            <a:ext cx="4233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  <a:gd name="T4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0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1" name="Oval 289"/>
          <p:cNvSpPr>
            <a:spLocks noChangeArrowheads="1"/>
          </p:cNvSpPr>
          <p:nvPr/>
        </p:nvSpPr>
        <p:spPr bwMode="auto">
          <a:xfrm>
            <a:off x="6563784" y="5001684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2" name="Oval 290"/>
          <p:cNvSpPr>
            <a:spLocks noChangeArrowheads="1"/>
          </p:cNvSpPr>
          <p:nvPr/>
        </p:nvSpPr>
        <p:spPr bwMode="auto">
          <a:xfrm>
            <a:off x="6548967" y="5020733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3" name="Oval 291"/>
          <p:cNvSpPr>
            <a:spLocks noChangeArrowheads="1"/>
          </p:cNvSpPr>
          <p:nvPr/>
        </p:nvSpPr>
        <p:spPr bwMode="auto">
          <a:xfrm>
            <a:off x="6663267" y="5147733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4" name="Oval 292"/>
          <p:cNvSpPr>
            <a:spLocks noChangeArrowheads="1"/>
          </p:cNvSpPr>
          <p:nvPr/>
        </p:nvSpPr>
        <p:spPr bwMode="auto">
          <a:xfrm>
            <a:off x="6737351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5" name="Oval 293"/>
          <p:cNvSpPr>
            <a:spLocks noChangeArrowheads="1"/>
          </p:cNvSpPr>
          <p:nvPr/>
        </p:nvSpPr>
        <p:spPr bwMode="auto">
          <a:xfrm>
            <a:off x="6720417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6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7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8" name="Freeform 296"/>
          <p:cNvSpPr/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 h 11"/>
              <a:gd name="T2" fmla="*/ 14 w 113"/>
              <a:gd name="T3" fmla="*/ 1 h 11"/>
              <a:gd name="T4" fmla="*/ 28 w 113"/>
              <a:gd name="T5" fmla="*/ 0 h 11"/>
              <a:gd name="T6" fmla="*/ 57 w 113"/>
              <a:gd name="T7" fmla="*/ 4 h 11"/>
              <a:gd name="T8" fmla="*/ 85 w 113"/>
              <a:gd name="T9" fmla="*/ 8 h 11"/>
              <a:gd name="T10" fmla="*/ 99 w 113"/>
              <a:gd name="T11" fmla="*/ 8 h 11"/>
              <a:gd name="T12" fmla="*/ 106 w 113"/>
              <a:gd name="T13" fmla="*/ 8 h 11"/>
              <a:gd name="T14" fmla="*/ 113 w 113"/>
              <a:gd name="T15" fmla="*/ 5 h 11"/>
              <a:gd name="T16" fmla="*/ 113 w 113"/>
              <a:gd name="T17" fmla="*/ 6 h 11"/>
              <a:gd name="T18" fmla="*/ 107 w 113"/>
              <a:gd name="T19" fmla="*/ 9 h 11"/>
              <a:gd name="T20" fmla="*/ 100 w 113"/>
              <a:gd name="T21" fmla="*/ 11 h 11"/>
              <a:gd name="T22" fmla="*/ 85 w 113"/>
              <a:gd name="T23" fmla="*/ 11 h 11"/>
              <a:gd name="T24" fmla="*/ 56 w 113"/>
              <a:gd name="T25" fmla="*/ 7 h 11"/>
              <a:gd name="T26" fmla="*/ 28 w 113"/>
              <a:gd name="T27" fmla="*/ 2 h 11"/>
              <a:gd name="T28" fmla="*/ 14 w 113"/>
              <a:gd name="T29" fmla="*/ 2 h 11"/>
              <a:gd name="T30" fmla="*/ 0 w 113"/>
              <a:gd name="T31" fmla="*/ 6 h 11"/>
              <a:gd name="T32" fmla="*/ 0 w 113"/>
              <a:gd name="T33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299" name="Freeform 297"/>
          <p:cNvSpPr/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 h 11"/>
              <a:gd name="T2" fmla="*/ 14 w 113"/>
              <a:gd name="T3" fmla="*/ 1 h 11"/>
              <a:gd name="T4" fmla="*/ 28 w 113"/>
              <a:gd name="T5" fmla="*/ 0 h 11"/>
              <a:gd name="T6" fmla="*/ 57 w 113"/>
              <a:gd name="T7" fmla="*/ 4 h 11"/>
              <a:gd name="T8" fmla="*/ 85 w 113"/>
              <a:gd name="T9" fmla="*/ 7 h 11"/>
              <a:gd name="T10" fmla="*/ 99 w 113"/>
              <a:gd name="T11" fmla="*/ 8 h 11"/>
              <a:gd name="T12" fmla="*/ 106 w 113"/>
              <a:gd name="T13" fmla="*/ 7 h 11"/>
              <a:gd name="T14" fmla="*/ 113 w 113"/>
              <a:gd name="T15" fmla="*/ 5 h 11"/>
              <a:gd name="T16" fmla="*/ 113 w 113"/>
              <a:gd name="T17" fmla="*/ 5 h 11"/>
              <a:gd name="T18" fmla="*/ 107 w 113"/>
              <a:gd name="T19" fmla="*/ 9 h 11"/>
              <a:gd name="T20" fmla="*/ 100 w 113"/>
              <a:gd name="T21" fmla="*/ 10 h 11"/>
              <a:gd name="T22" fmla="*/ 85 w 113"/>
              <a:gd name="T23" fmla="*/ 11 h 11"/>
              <a:gd name="T24" fmla="*/ 56 w 113"/>
              <a:gd name="T25" fmla="*/ 7 h 11"/>
              <a:gd name="T26" fmla="*/ 28 w 113"/>
              <a:gd name="T27" fmla="*/ 2 h 11"/>
              <a:gd name="T28" fmla="*/ 14 w 113"/>
              <a:gd name="T29" fmla="*/ 2 h 11"/>
              <a:gd name="T30" fmla="*/ 0 w 113"/>
              <a:gd name="T31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0" name="Freeform 298"/>
          <p:cNvSpPr/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203 w 203"/>
              <a:gd name="T1" fmla="*/ 104 h 104"/>
              <a:gd name="T2" fmla="*/ 203 w 203"/>
              <a:gd name="T3" fmla="*/ 82 h 104"/>
              <a:gd name="T4" fmla="*/ 102 w 203"/>
              <a:gd name="T5" fmla="*/ 0 h 104"/>
              <a:gd name="T6" fmla="*/ 0 w 203"/>
              <a:gd name="T7" fmla="*/ 82 h 104"/>
              <a:gd name="T8" fmla="*/ 0 w 203"/>
              <a:gd name="T9" fmla="*/ 104 h 104"/>
              <a:gd name="T10" fmla="*/ 102 w 203"/>
              <a:gd name="T11" fmla="*/ 23 h 104"/>
              <a:gd name="T12" fmla="*/ 203 w 203"/>
              <a:gd name="T13" fmla="*/ 104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1" name="Freeform 299"/>
          <p:cNvSpPr/>
          <p:nvPr/>
        </p:nvSpPr>
        <p:spPr bwMode="auto">
          <a:xfrm>
            <a:off x="7279217" y="5027084"/>
            <a:ext cx="319616" cy="289983"/>
          </a:xfrm>
          <a:custGeom>
            <a:avLst/>
            <a:gdLst>
              <a:gd name="T0" fmla="*/ 12 w 69"/>
              <a:gd name="T1" fmla="*/ 56 h 63"/>
              <a:gd name="T2" fmla="*/ 41 w 69"/>
              <a:gd name="T3" fmla="*/ 60 h 63"/>
              <a:gd name="T4" fmla="*/ 69 w 69"/>
              <a:gd name="T5" fmla="*/ 63 h 63"/>
              <a:gd name="T6" fmla="*/ 69 w 69"/>
              <a:gd name="T7" fmla="*/ 26 h 63"/>
              <a:gd name="T8" fmla="*/ 33 w 69"/>
              <a:gd name="T9" fmla="*/ 0 h 63"/>
              <a:gd name="T10" fmla="*/ 0 w 69"/>
              <a:gd name="T11" fmla="*/ 26 h 63"/>
              <a:gd name="T12" fmla="*/ 0 w 69"/>
              <a:gd name="T13" fmla="*/ 57 h 63"/>
              <a:gd name="T14" fmla="*/ 12 w 69"/>
              <a:gd name="T15" fmla="*/ 56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2" name="Freeform 300"/>
          <p:cNvSpPr/>
          <p:nvPr/>
        </p:nvSpPr>
        <p:spPr bwMode="auto">
          <a:xfrm>
            <a:off x="7579784" y="4950884"/>
            <a:ext cx="31749" cy="114300"/>
          </a:xfrm>
          <a:custGeom>
            <a:avLst/>
            <a:gdLst>
              <a:gd name="T0" fmla="*/ 15 w 15"/>
              <a:gd name="T1" fmla="*/ 0 h 56"/>
              <a:gd name="T2" fmla="*/ 0 w 15"/>
              <a:gd name="T3" fmla="*/ 0 h 56"/>
              <a:gd name="T4" fmla="*/ 0 w 15"/>
              <a:gd name="T5" fmla="*/ 38 h 56"/>
              <a:gd name="T6" fmla="*/ 15 w 15"/>
              <a:gd name="T7" fmla="*/ 56 h 56"/>
              <a:gd name="T8" fmla="*/ 15 w 15"/>
              <a:gd name="T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3" name="Oval 301"/>
          <p:cNvSpPr>
            <a:spLocks noChangeArrowheads="1"/>
          </p:cNvSpPr>
          <p:nvPr/>
        </p:nvSpPr>
        <p:spPr bwMode="auto">
          <a:xfrm>
            <a:off x="7325784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4" name="Oval 302"/>
          <p:cNvSpPr>
            <a:spLocks noChangeArrowheads="1"/>
          </p:cNvSpPr>
          <p:nvPr/>
        </p:nvSpPr>
        <p:spPr bwMode="auto">
          <a:xfrm>
            <a:off x="7395633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5" name="Oval 303"/>
          <p:cNvSpPr>
            <a:spLocks noChangeArrowheads="1"/>
          </p:cNvSpPr>
          <p:nvPr/>
        </p:nvSpPr>
        <p:spPr bwMode="auto">
          <a:xfrm>
            <a:off x="7469717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6" name="Oval 304"/>
          <p:cNvSpPr>
            <a:spLocks noChangeArrowheads="1"/>
          </p:cNvSpPr>
          <p:nvPr/>
        </p:nvSpPr>
        <p:spPr bwMode="auto">
          <a:xfrm>
            <a:off x="7279217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7" name="Oval 305"/>
          <p:cNvSpPr>
            <a:spLocks noChangeArrowheads="1"/>
          </p:cNvSpPr>
          <p:nvPr/>
        </p:nvSpPr>
        <p:spPr bwMode="auto">
          <a:xfrm>
            <a:off x="7205133" y="5020733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8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09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0" name="Oval 308"/>
          <p:cNvSpPr>
            <a:spLocks noChangeArrowheads="1"/>
          </p:cNvSpPr>
          <p:nvPr/>
        </p:nvSpPr>
        <p:spPr bwMode="auto">
          <a:xfrm>
            <a:off x="7677151" y="5050367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1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2" name="Oval 310"/>
          <p:cNvSpPr>
            <a:spLocks noChangeArrowheads="1"/>
          </p:cNvSpPr>
          <p:nvPr/>
        </p:nvSpPr>
        <p:spPr bwMode="auto">
          <a:xfrm>
            <a:off x="7736417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3" name="Oval 311"/>
          <p:cNvSpPr>
            <a:spLocks noChangeArrowheads="1"/>
          </p:cNvSpPr>
          <p:nvPr/>
        </p:nvSpPr>
        <p:spPr bwMode="auto">
          <a:xfrm>
            <a:off x="7662333" y="5234517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4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5" name="Freeform 313"/>
          <p:cNvSpPr/>
          <p:nvPr/>
        </p:nvSpPr>
        <p:spPr bwMode="auto">
          <a:xfrm>
            <a:off x="8269817" y="5156200"/>
            <a:ext cx="143933" cy="188384"/>
          </a:xfrm>
          <a:custGeom>
            <a:avLst/>
            <a:gdLst>
              <a:gd name="T0" fmla="*/ 13 w 31"/>
              <a:gd name="T1" fmla="*/ 0 h 41"/>
              <a:gd name="T2" fmla="*/ 7 w 31"/>
              <a:gd name="T3" fmla="*/ 5 h 41"/>
              <a:gd name="T4" fmla="*/ 1 w 31"/>
              <a:gd name="T5" fmla="*/ 10 h 41"/>
              <a:gd name="T6" fmla="*/ 2 w 31"/>
              <a:gd name="T7" fmla="*/ 14 h 41"/>
              <a:gd name="T8" fmla="*/ 0 w 31"/>
              <a:gd name="T9" fmla="*/ 19 h 41"/>
              <a:gd name="T10" fmla="*/ 3 w 31"/>
              <a:gd name="T11" fmla="*/ 24 h 41"/>
              <a:gd name="T12" fmla="*/ 3 w 31"/>
              <a:gd name="T13" fmla="*/ 26 h 41"/>
              <a:gd name="T14" fmla="*/ 7 w 31"/>
              <a:gd name="T15" fmla="*/ 32 h 41"/>
              <a:gd name="T16" fmla="*/ 12 w 31"/>
              <a:gd name="T17" fmla="*/ 34 h 41"/>
              <a:gd name="T18" fmla="*/ 16 w 31"/>
              <a:gd name="T19" fmla="*/ 33 h 41"/>
              <a:gd name="T20" fmla="*/ 16 w 31"/>
              <a:gd name="T21" fmla="*/ 41 h 41"/>
              <a:gd name="T22" fmla="*/ 16 w 31"/>
              <a:gd name="T23" fmla="*/ 33 h 41"/>
              <a:gd name="T24" fmla="*/ 16 w 31"/>
              <a:gd name="T25" fmla="*/ 33 h 41"/>
              <a:gd name="T26" fmla="*/ 16 w 31"/>
              <a:gd name="T27" fmla="*/ 33 h 41"/>
              <a:gd name="T28" fmla="*/ 20 w 31"/>
              <a:gd name="T29" fmla="*/ 34 h 41"/>
              <a:gd name="T30" fmla="*/ 26 w 31"/>
              <a:gd name="T31" fmla="*/ 29 h 41"/>
              <a:gd name="T32" fmla="*/ 31 w 31"/>
              <a:gd name="T33" fmla="*/ 23 h 41"/>
              <a:gd name="T34" fmla="*/ 30 w 31"/>
              <a:gd name="T35" fmla="*/ 20 h 41"/>
              <a:gd name="T36" fmla="*/ 31 w 31"/>
              <a:gd name="T37" fmla="*/ 17 h 41"/>
              <a:gd name="T38" fmla="*/ 27 w 31"/>
              <a:gd name="T39" fmla="*/ 11 h 41"/>
              <a:gd name="T40" fmla="*/ 28 w 31"/>
              <a:gd name="T41" fmla="*/ 8 h 41"/>
              <a:gd name="T42" fmla="*/ 21 w 31"/>
              <a:gd name="T43" fmla="*/ 2 h 41"/>
              <a:gd name="T44" fmla="*/ 18 w 31"/>
              <a:gd name="T45" fmla="*/ 3 h 41"/>
              <a:gd name="T46" fmla="*/ 13 w 31"/>
              <a:gd name="T47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6" name="Freeform 314"/>
          <p:cNvSpPr/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2 w 31"/>
              <a:gd name="T1" fmla="*/ 0 h 41"/>
              <a:gd name="T2" fmla="*/ 6 w 31"/>
              <a:gd name="T3" fmla="*/ 5 h 41"/>
              <a:gd name="T4" fmla="*/ 1 w 31"/>
              <a:gd name="T5" fmla="*/ 10 h 41"/>
              <a:gd name="T6" fmla="*/ 2 w 31"/>
              <a:gd name="T7" fmla="*/ 14 h 41"/>
              <a:gd name="T8" fmla="*/ 0 w 31"/>
              <a:gd name="T9" fmla="*/ 19 h 41"/>
              <a:gd name="T10" fmla="*/ 3 w 31"/>
              <a:gd name="T11" fmla="*/ 24 h 41"/>
              <a:gd name="T12" fmla="*/ 2 w 31"/>
              <a:gd name="T13" fmla="*/ 26 h 41"/>
              <a:gd name="T14" fmla="*/ 6 w 31"/>
              <a:gd name="T15" fmla="*/ 32 h 41"/>
              <a:gd name="T16" fmla="*/ 11 w 31"/>
              <a:gd name="T17" fmla="*/ 34 h 41"/>
              <a:gd name="T18" fmla="*/ 13 w 31"/>
              <a:gd name="T19" fmla="*/ 33 h 41"/>
              <a:gd name="T20" fmla="*/ 13 w 31"/>
              <a:gd name="T21" fmla="*/ 41 h 41"/>
              <a:gd name="T22" fmla="*/ 17 w 31"/>
              <a:gd name="T23" fmla="*/ 41 h 41"/>
              <a:gd name="T24" fmla="*/ 17 w 31"/>
              <a:gd name="T25" fmla="*/ 33 h 41"/>
              <a:gd name="T26" fmla="*/ 20 w 31"/>
              <a:gd name="T27" fmla="*/ 34 h 41"/>
              <a:gd name="T28" fmla="*/ 26 w 31"/>
              <a:gd name="T29" fmla="*/ 29 h 41"/>
              <a:gd name="T30" fmla="*/ 31 w 31"/>
              <a:gd name="T31" fmla="*/ 23 h 41"/>
              <a:gd name="T32" fmla="*/ 30 w 31"/>
              <a:gd name="T33" fmla="*/ 20 h 41"/>
              <a:gd name="T34" fmla="*/ 31 w 31"/>
              <a:gd name="T35" fmla="*/ 17 h 41"/>
              <a:gd name="T36" fmla="*/ 27 w 31"/>
              <a:gd name="T37" fmla="*/ 11 h 41"/>
              <a:gd name="T38" fmla="*/ 27 w 31"/>
              <a:gd name="T39" fmla="*/ 8 h 41"/>
              <a:gd name="T40" fmla="*/ 21 w 31"/>
              <a:gd name="T41" fmla="*/ 2 h 41"/>
              <a:gd name="T42" fmla="*/ 18 w 31"/>
              <a:gd name="T43" fmla="*/ 3 h 41"/>
              <a:gd name="T44" fmla="*/ 12 w 31"/>
              <a:gd name="T45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7" name="Freeform 315"/>
          <p:cNvSpPr/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45 w 69"/>
              <a:gd name="T1" fmla="*/ 76 h 97"/>
              <a:gd name="T2" fmla="*/ 58 w 69"/>
              <a:gd name="T3" fmla="*/ 65 h 97"/>
              <a:gd name="T4" fmla="*/ 69 w 69"/>
              <a:gd name="T5" fmla="*/ 51 h 97"/>
              <a:gd name="T6" fmla="*/ 67 w 69"/>
              <a:gd name="T7" fmla="*/ 44 h 97"/>
              <a:gd name="T8" fmla="*/ 68 w 69"/>
              <a:gd name="T9" fmla="*/ 38 h 97"/>
              <a:gd name="T10" fmla="*/ 59 w 69"/>
              <a:gd name="T11" fmla="*/ 25 h 97"/>
              <a:gd name="T12" fmla="*/ 61 w 69"/>
              <a:gd name="T13" fmla="*/ 18 h 97"/>
              <a:gd name="T14" fmla="*/ 47 w 69"/>
              <a:gd name="T15" fmla="*/ 5 h 97"/>
              <a:gd name="T16" fmla="*/ 40 w 69"/>
              <a:gd name="T17" fmla="*/ 7 h 97"/>
              <a:gd name="T18" fmla="*/ 28 w 69"/>
              <a:gd name="T19" fmla="*/ 0 h 97"/>
              <a:gd name="T20" fmla="*/ 14 w 69"/>
              <a:gd name="T21" fmla="*/ 11 h 97"/>
              <a:gd name="T22" fmla="*/ 3 w 69"/>
              <a:gd name="T23" fmla="*/ 22 h 97"/>
              <a:gd name="T24" fmla="*/ 5 w 69"/>
              <a:gd name="T25" fmla="*/ 31 h 97"/>
              <a:gd name="T26" fmla="*/ 0 w 69"/>
              <a:gd name="T27" fmla="*/ 42 h 97"/>
              <a:gd name="T28" fmla="*/ 7 w 69"/>
              <a:gd name="T29" fmla="*/ 53 h 97"/>
              <a:gd name="T30" fmla="*/ 6 w 69"/>
              <a:gd name="T31" fmla="*/ 58 h 97"/>
              <a:gd name="T32" fmla="*/ 15 w 69"/>
              <a:gd name="T33" fmla="*/ 71 h 97"/>
              <a:gd name="T34" fmla="*/ 24 w 69"/>
              <a:gd name="T35" fmla="*/ 76 h 97"/>
              <a:gd name="T36" fmla="*/ 30 w 69"/>
              <a:gd name="T37" fmla="*/ 74 h 97"/>
              <a:gd name="T38" fmla="*/ 30 w 69"/>
              <a:gd name="T39" fmla="*/ 93 h 97"/>
              <a:gd name="T40" fmla="*/ 5 w 69"/>
              <a:gd name="T41" fmla="*/ 93 h 97"/>
              <a:gd name="T42" fmla="*/ 5 w 69"/>
              <a:gd name="T43" fmla="*/ 97 h 97"/>
              <a:gd name="T44" fmla="*/ 62 w 69"/>
              <a:gd name="T45" fmla="*/ 97 h 97"/>
              <a:gd name="T46" fmla="*/ 62 w 69"/>
              <a:gd name="T47" fmla="*/ 93 h 97"/>
              <a:gd name="T48" fmla="*/ 37 w 69"/>
              <a:gd name="T49" fmla="*/ 93 h 97"/>
              <a:gd name="T50" fmla="*/ 37 w 69"/>
              <a:gd name="T51" fmla="*/ 73 h 97"/>
              <a:gd name="T52" fmla="*/ 45 w 69"/>
              <a:gd name="T53" fmla="*/ 76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8" name="Freeform 316"/>
          <p:cNvSpPr>
            <a:spLocks noEditPoints="1"/>
          </p:cNvSpPr>
          <p:nvPr/>
        </p:nvSpPr>
        <p:spPr bwMode="auto">
          <a:xfrm>
            <a:off x="8265584" y="5181600"/>
            <a:ext cx="332316" cy="175684"/>
          </a:xfrm>
          <a:custGeom>
            <a:avLst/>
            <a:gdLst>
              <a:gd name="T0" fmla="*/ 66 w 72"/>
              <a:gd name="T1" fmla="*/ 23 h 38"/>
              <a:gd name="T2" fmla="*/ 66 w 72"/>
              <a:gd name="T3" fmla="*/ 20 h 38"/>
              <a:gd name="T4" fmla="*/ 68 w 72"/>
              <a:gd name="T5" fmla="*/ 0 h 38"/>
              <a:gd name="T6" fmla="*/ 58 w 72"/>
              <a:gd name="T7" fmla="*/ 21 h 38"/>
              <a:gd name="T8" fmla="*/ 55 w 72"/>
              <a:gd name="T9" fmla="*/ 19 h 38"/>
              <a:gd name="T10" fmla="*/ 50 w 72"/>
              <a:gd name="T11" fmla="*/ 18 h 38"/>
              <a:gd name="T12" fmla="*/ 54 w 72"/>
              <a:gd name="T13" fmla="*/ 27 h 38"/>
              <a:gd name="T14" fmla="*/ 51 w 72"/>
              <a:gd name="T15" fmla="*/ 28 h 38"/>
              <a:gd name="T16" fmla="*/ 45 w 72"/>
              <a:gd name="T17" fmla="*/ 32 h 38"/>
              <a:gd name="T18" fmla="*/ 46 w 72"/>
              <a:gd name="T19" fmla="*/ 21 h 38"/>
              <a:gd name="T20" fmla="*/ 44 w 72"/>
              <a:gd name="T21" fmla="*/ 21 h 38"/>
              <a:gd name="T22" fmla="*/ 40 w 72"/>
              <a:gd name="T23" fmla="*/ 20 h 38"/>
              <a:gd name="T24" fmla="*/ 38 w 72"/>
              <a:gd name="T25" fmla="*/ 9 h 38"/>
              <a:gd name="T26" fmla="*/ 35 w 72"/>
              <a:gd name="T27" fmla="*/ 8 h 38"/>
              <a:gd name="T28" fmla="*/ 36 w 72"/>
              <a:gd name="T29" fmla="*/ 12 h 38"/>
              <a:gd name="T30" fmla="*/ 28 w 72"/>
              <a:gd name="T31" fmla="*/ 2 h 38"/>
              <a:gd name="T32" fmla="*/ 36 w 72"/>
              <a:gd name="T33" fmla="*/ 15 h 38"/>
              <a:gd name="T34" fmla="*/ 31 w 72"/>
              <a:gd name="T35" fmla="*/ 15 h 38"/>
              <a:gd name="T36" fmla="*/ 35 w 72"/>
              <a:gd name="T37" fmla="*/ 25 h 38"/>
              <a:gd name="T38" fmla="*/ 29 w 72"/>
              <a:gd name="T39" fmla="*/ 22 h 38"/>
              <a:gd name="T40" fmla="*/ 18 w 72"/>
              <a:gd name="T41" fmla="*/ 12 h 38"/>
              <a:gd name="T42" fmla="*/ 16 w 72"/>
              <a:gd name="T43" fmla="*/ 11 h 38"/>
              <a:gd name="T44" fmla="*/ 25 w 72"/>
              <a:gd name="T45" fmla="*/ 21 h 38"/>
              <a:gd name="T46" fmla="*/ 20 w 72"/>
              <a:gd name="T47" fmla="*/ 20 h 38"/>
              <a:gd name="T48" fmla="*/ 17 w 72"/>
              <a:gd name="T49" fmla="*/ 31 h 38"/>
              <a:gd name="T50" fmla="*/ 17 w 72"/>
              <a:gd name="T51" fmla="*/ 24 h 38"/>
              <a:gd name="T52" fmla="*/ 17 w 72"/>
              <a:gd name="T53" fmla="*/ 18 h 38"/>
              <a:gd name="T54" fmla="*/ 14 w 72"/>
              <a:gd name="T55" fmla="*/ 20 h 38"/>
              <a:gd name="T56" fmla="*/ 4 w 72"/>
              <a:gd name="T57" fmla="*/ 0 h 38"/>
              <a:gd name="T58" fmla="*/ 7 w 72"/>
              <a:gd name="T59" fmla="*/ 19 h 38"/>
              <a:gd name="T60" fmla="*/ 6 w 72"/>
              <a:gd name="T61" fmla="*/ 22 h 38"/>
              <a:gd name="T62" fmla="*/ 3 w 72"/>
              <a:gd name="T63" fmla="*/ 27 h 38"/>
              <a:gd name="T64" fmla="*/ 63 w 72"/>
              <a:gd name="T65" fmla="*/ 38 h 38"/>
              <a:gd name="T66" fmla="*/ 72 w 72"/>
              <a:gd name="T67" fmla="*/ 20 h 38"/>
              <a:gd name="T68" fmla="*/ 16 w 72"/>
              <a:gd name="T69" fmla="*/ 25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19" name="Freeform 317"/>
          <p:cNvSpPr/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18 h 54"/>
              <a:gd name="T2" fmla="*/ 0 w 47"/>
              <a:gd name="T3" fmla="*/ 43 h 54"/>
              <a:gd name="T4" fmla="*/ 11 w 47"/>
              <a:gd name="T5" fmla="*/ 41 h 54"/>
              <a:gd name="T6" fmla="*/ 40 w 47"/>
              <a:gd name="T7" fmla="*/ 41 h 54"/>
              <a:gd name="T8" fmla="*/ 47 w 47"/>
              <a:gd name="T9" fmla="*/ 44 h 54"/>
              <a:gd name="T10" fmla="*/ 47 w 47"/>
              <a:gd name="T11" fmla="*/ 18 h 54"/>
              <a:gd name="T12" fmla="*/ 23 w 47"/>
              <a:gd name="T13" fmla="*/ 0 h 54"/>
              <a:gd name="T14" fmla="*/ 0 w 47"/>
              <a:gd name="T15" fmla="*/ 1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0" name="Freeform 318"/>
          <p:cNvSpPr/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78 w 89"/>
              <a:gd name="T1" fmla="*/ 2 h 19"/>
              <a:gd name="T2" fmla="*/ 72 w 89"/>
              <a:gd name="T3" fmla="*/ 2 h 19"/>
              <a:gd name="T4" fmla="*/ 67 w 89"/>
              <a:gd name="T5" fmla="*/ 0 h 19"/>
              <a:gd name="T6" fmla="*/ 56 w 89"/>
              <a:gd name="T7" fmla="*/ 3 h 19"/>
              <a:gd name="T8" fmla="*/ 48 w 89"/>
              <a:gd name="T9" fmla="*/ 0 h 19"/>
              <a:gd name="T10" fmla="*/ 20 w 89"/>
              <a:gd name="T11" fmla="*/ 0 h 19"/>
              <a:gd name="T12" fmla="*/ 8 w 89"/>
              <a:gd name="T13" fmla="*/ 2 h 19"/>
              <a:gd name="T14" fmla="*/ 0 w 89"/>
              <a:gd name="T15" fmla="*/ 0 h 19"/>
              <a:gd name="T16" fmla="*/ 0 w 89"/>
              <a:gd name="T17" fmla="*/ 11 h 19"/>
              <a:gd name="T18" fmla="*/ 0 w 89"/>
              <a:gd name="T19" fmla="*/ 19 h 19"/>
              <a:gd name="T20" fmla="*/ 89 w 89"/>
              <a:gd name="T21" fmla="*/ 19 h 19"/>
              <a:gd name="T22" fmla="*/ 89 w 89"/>
              <a:gd name="T23" fmla="*/ 11 h 19"/>
              <a:gd name="T24" fmla="*/ 89 w 89"/>
              <a:gd name="T25" fmla="*/ 0 h 19"/>
              <a:gd name="T26" fmla="*/ 78 w 89"/>
              <a:gd name="T27" fmla="*/ 2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1" name="Freeform 319"/>
          <p:cNvSpPr/>
          <p:nvPr/>
        </p:nvSpPr>
        <p:spPr bwMode="auto">
          <a:xfrm>
            <a:off x="8957733" y="4993217"/>
            <a:ext cx="319617" cy="162983"/>
          </a:xfrm>
          <a:custGeom>
            <a:avLst/>
            <a:gdLst>
              <a:gd name="T0" fmla="*/ 156 w 156"/>
              <a:gd name="T1" fmla="*/ 80 h 80"/>
              <a:gd name="T2" fmla="*/ 156 w 156"/>
              <a:gd name="T3" fmla="*/ 64 h 80"/>
              <a:gd name="T4" fmla="*/ 77 w 156"/>
              <a:gd name="T5" fmla="*/ 0 h 80"/>
              <a:gd name="T6" fmla="*/ 0 w 156"/>
              <a:gd name="T7" fmla="*/ 64 h 80"/>
              <a:gd name="T8" fmla="*/ 0 w 156"/>
              <a:gd name="T9" fmla="*/ 80 h 80"/>
              <a:gd name="T10" fmla="*/ 77 w 156"/>
              <a:gd name="T11" fmla="*/ 18 h 80"/>
              <a:gd name="T12" fmla="*/ 156 w 156"/>
              <a:gd name="T13" fmla="*/ 8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2" name="Freeform 320"/>
          <p:cNvSpPr/>
          <p:nvPr/>
        </p:nvSpPr>
        <p:spPr bwMode="auto">
          <a:xfrm>
            <a:off x="9226551" y="4986867"/>
            <a:ext cx="29633" cy="86784"/>
          </a:xfrm>
          <a:custGeom>
            <a:avLst/>
            <a:gdLst>
              <a:gd name="T0" fmla="*/ 14 w 14"/>
              <a:gd name="T1" fmla="*/ 0 h 43"/>
              <a:gd name="T2" fmla="*/ 0 w 14"/>
              <a:gd name="T3" fmla="*/ 0 h 43"/>
              <a:gd name="T4" fmla="*/ 0 w 14"/>
              <a:gd name="T5" fmla="*/ 31 h 43"/>
              <a:gd name="T6" fmla="*/ 14 w 14"/>
              <a:gd name="T7" fmla="*/ 43 h 43"/>
              <a:gd name="T8" fmla="*/ 14 w 14"/>
              <a:gd name="T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3" name="Rectangle 321"/>
          <p:cNvSpPr>
            <a:spLocks noChangeArrowheads="1"/>
          </p:cNvSpPr>
          <p:nvPr/>
        </p:nvSpPr>
        <p:spPr bwMode="auto">
          <a:xfrm>
            <a:off x="9304867" y="5039784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4" name="Rectangle 322"/>
          <p:cNvSpPr>
            <a:spLocks noChangeArrowheads="1"/>
          </p:cNvSpPr>
          <p:nvPr/>
        </p:nvSpPr>
        <p:spPr bwMode="auto">
          <a:xfrm>
            <a:off x="9167284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5" name="Rectangle 323"/>
          <p:cNvSpPr>
            <a:spLocks noChangeArrowheads="1"/>
          </p:cNvSpPr>
          <p:nvPr/>
        </p:nvSpPr>
        <p:spPr bwMode="auto">
          <a:xfrm>
            <a:off x="9226551" y="4931833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6" name="Rectangle 324"/>
          <p:cNvSpPr>
            <a:spLocks noChangeArrowheads="1"/>
          </p:cNvSpPr>
          <p:nvPr/>
        </p:nvSpPr>
        <p:spPr bwMode="auto">
          <a:xfrm>
            <a:off x="9019117" y="4953000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7" name="Rectangle 325"/>
          <p:cNvSpPr>
            <a:spLocks noChangeArrowheads="1"/>
          </p:cNvSpPr>
          <p:nvPr/>
        </p:nvSpPr>
        <p:spPr bwMode="auto">
          <a:xfrm>
            <a:off x="9065684" y="4967817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8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29" name="Rectangle 327"/>
          <p:cNvSpPr>
            <a:spLocks noChangeArrowheads="1"/>
          </p:cNvSpPr>
          <p:nvPr/>
        </p:nvSpPr>
        <p:spPr bwMode="auto">
          <a:xfrm>
            <a:off x="8983133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0" name="Rectangle 328"/>
          <p:cNvSpPr>
            <a:spLocks noChangeArrowheads="1"/>
          </p:cNvSpPr>
          <p:nvPr/>
        </p:nvSpPr>
        <p:spPr bwMode="auto">
          <a:xfrm>
            <a:off x="9277351" y="5090584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1" name="Rectangle 329"/>
          <p:cNvSpPr>
            <a:spLocks noChangeArrowheads="1"/>
          </p:cNvSpPr>
          <p:nvPr/>
        </p:nvSpPr>
        <p:spPr bwMode="auto">
          <a:xfrm>
            <a:off x="9292167" y="5168900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2" name="Rectangle 330"/>
          <p:cNvSpPr>
            <a:spLocks noChangeArrowheads="1"/>
          </p:cNvSpPr>
          <p:nvPr/>
        </p:nvSpPr>
        <p:spPr bwMode="auto">
          <a:xfrm>
            <a:off x="9256184" y="5207000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3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4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5" name="Rectangle 333"/>
          <p:cNvSpPr>
            <a:spLocks noChangeArrowheads="1"/>
          </p:cNvSpPr>
          <p:nvPr/>
        </p:nvSpPr>
        <p:spPr bwMode="auto">
          <a:xfrm>
            <a:off x="9050867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6" name="Rectangle 334"/>
          <p:cNvSpPr>
            <a:spLocks noChangeArrowheads="1"/>
          </p:cNvSpPr>
          <p:nvPr/>
        </p:nvSpPr>
        <p:spPr bwMode="auto">
          <a:xfrm>
            <a:off x="9065684" y="4931833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7" name="Rectangle 335"/>
          <p:cNvSpPr>
            <a:spLocks noChangeArrowheads="1"/>
          </p:cNvSpPr>
          <p:nvPr/>
        </p:nvSpPr>
        <p:spPr bwMode="auto">
          <a:xfrm>
            <a:off x="9105900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8" name="Rectangle 336"/>
          <p:cNvSpPr>
            <a:spLocks noChangeArrowheads="1"/>
          </p:cNvSpPr>
          <p:nvPr/>
        </p:nvSpPr>
        <p:spPr bwMode="auto">
          <a:xfrm>
            <a:off x="9002184" y="4976284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39" name="Rectangle 337"/>
          <p:cNvSpPr>
            <a:spLocks noChangeArrowheads="1"/>
          </p:cNvSpPr>
          <p:nvPr/>
        </p:nvSpPr>
        <p:spPr bwMode="auto">
          <a:xfrm>
            <a:off x="9146117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0" name="Freeform 338"/>
          <p:cNvSpPr/>
          <p:nvPr/>
        </p:nvSpPr>
        <p:spPr bwMode="auto">
          <a:xfrm>
            <a:off x="1219200" y="5818717"/>
            <a:ext cx="165100" cy="190500"/>
          </a:xfrm>
          <a:custGeom>
            <a:avLst/>
            <a:gdLst>
              <a:gd name="T0" fmla="*/ 47 w 81"/>
              <a:gd name="T1" fmla="*/ 95 h 95"/>
              <a:gd name="T2" fmla="*/ 0 w 81"/>
              <a:gd name="T3" fmla="*/ 95 h 95"/>
              <a:gd name="T4" fmla="*/ 34 w 81"/>
              <a:gd name="T5" fmla="*/ 0 h 95"/>
              <a:gd name="T6" fmla="*/ 81 w 81"/>
              <a:gd name="T7" fmla="*/ 0 h 95"/>
              <a:gd name="T8" fmla="*/ 47 w 81"/>
              <a:gd name="T9" fmla="*/ 95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1" name="Freeform 339"/>
          <p:cNvSpPr/>
          <p:nvPr/>
        </p:nvSpPr>
        <p:spPr bwMode="auto">
          <a:xfrm>
            <a:off x="1265767" y="5729817"/>
            <a:ext cx="48684" cy="46567"/>
          </a:xfrm>
          <a:custGeom>
            <a:avLst/>
            <a:gdLst>
              <a:gd name="T0" fmla="*/ 20 w 24"/>
              <a:gd name="T1" fmla="*/ 23 h 23"/>
              <a:gd name="T2" fmla="*/ 0 w 24"/>
              <a:gd name="T3" fmla="*/ 14 h 23"/>
              <a:gd name="T4" fmla="*/ 6 w 24"/>
              <a:gd name="T5" fmla="*/ 0 h 23"/>
              <a:gd name="T6" fmla="*/ 24 w 24"/>
              <a:gd name="T7" fmla="*/ 11 h 23"/>
              <a:gd name="T8" fmla="*/ 20 w 24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2" name="Rectangle 340"/>
          <p:cNvSpPr>
            <a:spLocks noChangeArrowheads="1"/>
          </p:cNvSpPr>
          <p:nvPr/>
        </p:nvSpPr>
        <p:spPr bwMode="auto">
          <a:xfrm>
            <a:off x="1219200" y="6007100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3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0 w 29"/>
              <a:gd name="T1" fmla="*/ 17 h 17"/>
              <a:gd name="T2" fmla="*/ 8 w 29"/>
              <a:gd name="T3" fmla="*/ 17 h 17"/>
              <a:gd name="T4" fmla="*/ 0 w 29"/>
              <a:gd name="T5" fmla="*/ 8 h 17"/>
              <a:gd name="T6" fmla="*/ 8 w 29"/>
              <a:gd name="T7" fmla="*/ 0 h 17"/>
              <a:gd name="T8" fmla="*/ 20 w 29"/>
              <a:gd name="T9" fmla="*/ 0 h 17"/>
              <a:gd name="T10" fmla="*/ 29 w 29"/>
              <a:gd name="T11" fmla="*/ 8 h 17"/>
              <a:gd name="T12" fmla="*/ 20 w 29"/>
              <a:gd name="T13" fmla="*/ 17 h 17"/>
              <a:gd name="T14" fmla="*/ 8 w 29"/>
              <a:gd name="T15" fmla="*/ 3 h 17"/>
              <a:gd name="T16" fmla="*/ 3 w 29"/>
              <a:gd name="T17" fmla="*/ 8 h 17"/>
              <a:gd name="T18" fmla="*/ 8 w 29"/>
              <a:gd name="T19" fmla="*/ 14 h 17"/>
              <a:gd name="T20" fmla="*/ 20 w 29"/>
              <a:gd name="T21" fmla="*/ 14 h 17"/>
              <a:gd name="T22" fmla="*/ 26 w 29"/>
              <a:gd name="T23" fmla="*/ 8 h 17"/>
              <a:gd name="T24" fmla="*/ 20 w 29"/>
              <a:gd name="T25" fmla="*/ 3 h 17"/>
              <a:gd name="T26" fmla="*/ 8 w 29"/>
              <a:gd name="T27" fmla="*/ 3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4" name="Rectangle 342"/>
          <p:cNvSpPr>
            <a:spLocks noChangeArrowheads="1"/>
          </p:cNvSpPr>
          <p:nvPr/>
        </p:nvSpPr>
        <p:spPr bwMode="auto">
          <a:xfrm>
            <a:off x="1325033" y="5702300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5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7 w 216"/>
              <a:gd name="T1" fmla="*/ 0 h 50"/>
              <a:gd name="T2" fmla="*/ 0 w 216"/>
              <a:gd name="T3" fmla="*/ 50 h 50"/>
              <a:gd name="T4" fmla="*/ 216 w 216"/>
              <a:gd name="T5" fmla="*/ 50 h 50"/>
              <a:gd name="T6" fmla="*/ 216 w 216"/>
              <a:gd name="T7" fmla="*/ 0 h 50"/>
              <a:gd name="T8" fmla="*/ 7 w 216"/>
              <a:gd name="T9" fmla="*/ 0 h 50"/>
              <a:gd name="T10" fmla="*/ 25 w 216"/>
              <a:gd name="T11" fmla="*/ 39 h 50"/>
              <a:gd name="T12" fmla="*/ 31 w 216"/>
              <a:gd name="T13" fmla="*/ 7 h 50"/>
              <a:gd name="T14" fmla="*/ 38 w 216"/>
              <a:gd name="T15" fmla="*/ 7 h 50"/>
              <a:gd name="T16" fmla="*/ 31 w 216"/>
              <a:gd name="T17" fmla="*/ 39 h 50"/>
              <a:gd name="T18" fmla="*/ 25 w 216"/>
              <a:gd name="T19" fmla="*/ 39 h 50"/>
              <a:gd name="T20" fmla="*/ 38 w 216"/>
              <a:gd name="T21" fmla="*/ 39 h 50"/>
              <a:gd name="T22" fmla="*/ 45 w 216"/>
              <a:gd name="T23" fmla="*/ 7 h 50"/>
              <a:gd name="T24" fmla="*/ 49 w 216"/>
              <a:gd name="T25" fmla="*/ 7 h 50"/>
              <a:gd name="T26" fmla="*/ 43 w 216"/>
              <a:gd name="T27" fmla="*/ 39 h 50"/>
              <a:gd name="T28" fmla="*/ 38 w 216"/>
              <a:gd name="T29" fmla="*/ 39 h 50"/>
              <a:gd name="T30" fmla="*/ 56 w 216"/>
              <a:gd name="T31" fmla="*/ 39 h 50"/>
              <a:gd name="T32" fmla="*/ 49 w 216"/>
              <a:gd name="T33" fmla="*/ 39 h 50"/>
              <a:gd name="T34" fmla="*/ 56 w 216"/>
              <a:gd name="T35" fmla="*/ 7 h 50"/>
              <a:gd name="T36" fmla="*/ 63 w 216"/>
              <a:gd name="T37" fmla="*/ 7 h 50"/>
              <a:gd name="T38" fmla="*/ 56 w 216"/>
              <a:gd name="T39" fmla="*/ 39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6" name="Freeform 344"/>
          <p:cNvSpPr/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 w 5"/>
              <a:gd name="T1" fmla="*/ 11 h 11"/>
              <a:gd name="T2" fmla="*/ 0 w 5"/>
              <a:gd name="T3" fmla="*/ 0 h 11"/>
              <a:gd name="T4" fmla="*/ 3 w 5"/>
              <a:gd name="T5" fmla="*/ 0 h 11"/>
              <a:gd name="T6" fmla="*/ 1 w 5"/>
              <a:gd name="T7" fmla="*/ 0 h 11"/>
              <a:gd name="T8" fmla="*/ 3 w 5"/>
              <a:gd name="T9" fmla="*/ 0 h 11"/>
              <a:gd name="T10" fmla="*/ 5 w 5"/>
              <a:gd name="T11" fmla="*/ 7 h 11"/>
              <a:gd name="T12" fmla="*/ 4 w 5"/>
              <a:gd name="T1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7" name="Rectangle 345"/>
          <p:cNvSpPr>
            <a:spLocks noChangeArrowheads="1"/>
          </p:cNvSpPr>
          <p:nvPr/>
        </p:nvSpPr>
        <p:spPr bwMode="auto">
          <a:xfrm>
            <a:off x="1718733" y="5740400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8" name="Freeform 346"/>
          <p:cNvSpPr/>
          <p:nvPr/>
        </p:nvSpPr>
        <p:spPr bwMode="auto">
          <a:xfrm>
            <a:off x="2250017" y="5918200"/>
            <a:ext cx="143933" cy="137584"/>
          </a:xfrm>
          <a:custGeom>
            <a:avLst/>
            <a:gdLst>
              <a:gd name="T0" fmla="*/ 22 w 70"/>
              <a:gd name="T1" fmla="*/ 68 h 68"/>
              <a:gd name="T2" fmla="*/ 70 w 70"/>
              <a:gd name="T3" fmla="*/ 23 h 68"/>
              <a:gd name="T4" fmla="*/ 47 w 70"/>
              <a:gd name="T5" fmla="*/ 0 h 68"/>
              <a:gd name="T6" fmla="*/ 0 w 70"/>
              <a:gd name="T7" fmla="*/ 45 h 68"/>
              <a:gd name="T8" fmla="*/ 22 w 70"/>
              <a:gd name="T9" fmla="*/ 6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49" name="Freeform 347"/>
          <p:cNvSpPr>
            <a:spLocks noEditPoints="1"/>
          </p:cNvSpPr>
          <p:nvPr/>
        </p:nvSpPr>
        <p:spPr bwMode="auto">
          <a:xfrm>
            <a:off x="2364317" y="5679017"/>
            <a:ext cx="245533" cy="262467"/>
          </a:xfrm>
          <a:custGeom>
            <a:avLst/>
            <a:gdLst>
              <a:gd name="T0" fmla="*/ 0 w 53"/>
              <a:gd name="T1" fmla="*/ 49 h 57"/>
              <a:gd name="T2" fmla="*/ 8 w 53"/>
              <a:gd name="T3" fmla="*/ 57 h 57"/>
              <a:gd name="T4" fmla="*/ 30 w 53"/>
              <a:gd name="T5" fmla="*/ 35 h 57"/>
              <a:gd name="T6" fmla="*/ 48 w 53"/>
              <a:gd name="T7" fmla="*/ 0 h 57"/>
              <a:gd name="T8" fmla="*/ 0 w 53"/>
              <a:gd name="T9" fmla="*/ 49 h 57"/>
              <a:gd name="T10" fmla="*/ 10 w 53"/>
              <a:gd name="T11" fmla="*/ 52 h 57"/>
              <a:gd name="T12" fmla="*/ 14 w 53"/>
              <a:gd name="T13" fmla="*/ 46 h 57"/>
              <a:gd name="T14" fmla="*/ 19 w 53"/>
              <a:gd name="T15" fmla="*/ 40 h 57"/>
              <a:gd name="T16" fmla="*/ 29 w 53"/>
              <a:gd name="T17" fmla="*/ 29 h 57"/>
              <a:gd name="T18" fmla="*/ 39 w 53"/>
              <a:gd name="T19" fmla="*/ 18 h 57"/>
              <a:gd name="T20" fmla="*/ 47 w 53"/>
              <a:gd name="T21" fmla="*/ 6 h 57"/>
              <a:gd name="T22" fmla="*/ 47 w 53"/>
              <a:gd name="T23" fmla="*/ 6 h 57"/>
              <a:gd name="T24" fmla="*/ 40 w 53"/>
              <a:gd name="T25" fmla="*/ 19 h 57"/>
              <a:gd name="T26" fmla="*/ 31 w 53"/>
              <a:gd name="T27" fmla="*/ 31 h 57"/>
              <a:gd name="T28" fmla="*/ 21 w 53"/>
              <a:gd name="T29" fmla="*/ 42 h 57"/>
              <a:gd name="T30" fmla="*/ 10 w 53"/>
              <a:gd name="T31" fmla="*/ 52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0" name="Freeform 348"/>
          <p:cNvSpPr/>
          <p:nvPr/>
        </p:nvSpPr>
        <p:spPr bwMode="auto">
          <a:xfrm>
            <a:off x="2332567" y="5890684"/>
            <a:ext cx="86784" cy="86783"/>
          </a:xfrm>
          <a:custGeom>
            <a:avLst/>
            <a:gdLst>
              <a:gd name="T0" fmla="*/ 37 w 43"/>
              <a:gd name="T1" fmla="*/ 43 h 43"/>
              <a:gd name="T2" fmla="*/ 43 w 43"/>
              <a:gd name="T3" fmla="*/ 37 h 43"/>
              <a:gd name="T4" fmla="*/ 7 w 43"/>
              <a:gd name="T5" fmla="*/ 0 h 43"/>
              <a:gd name="T6" fmla="*/ 0 w 43"/>
              <a:gd name="T7" fmla="*/ 7 h 43"/>
              <a:gd name="T8" fmla="*/ 37 w 43"/>
              <a:gd name="T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1" name="Rectangle 349"/>
          <p:cNvSpPr>
            <a:spLocks noChangeArrowheads="1"/>
          </p:cNvSpPr>
          <p:nvPr/>
        </p:nvSpPr>
        <p:spPr bwMode="auto">
          <a:xfrm>
            <a:off x="3304117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2" name="Freeform 350"/>
          <p:cNvSpPr/>
          <p:nvPr/>
        </p:nvSpPr>
        <p:spPr bwMode="auto">
          <a:xfrm>
            <a:off x="3234267" y="5767917"/>
            <a:ext cx="287867" cy="247649"/>
          </a:xfrm>
          <a:custGeom>
            <a:avLst/>
            <a:gdLst>
              <a:gd name="T0" fmla="*/ 61 w 62"/>
              <a:gd name="T1" fmla="*/ 36 h 54"/>
              <a:gd name="T2" fmla="*/ 62 w 62"/>
              <a:gd name="T3" fmla="*/ 35 h 54"/>
              <a:gd name="T4" fmla="*/ 31 w 62"/>
              <a:gd name="T5" fmla="*/ 0 h 54"/>
              <a:gd name="T6" fmla="*/ 0 w 62"/>
              <a:gd name="T7" fmla="*/ 35 h 54"/>
              <a:gd name="T8" fmla="*/ 1 w 62"/>
              <a:gd name="T9" fmla="*/ 36 h 54"/>
              <a:gd name="T10" fmla="*/ 61 w 62"/>
              <a:gd name="T11" fmla="*/ 36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3" name="Freeform 351"/>
          <p:cNvSpPr/>
          <p:nvPr/>
        </p:nvSpPr>
        <p:spPr bwMode="auto">
          <a:xfrm>
            <a:off x="3234267" y="5947833"/>
            <a:ext cx="283633" cy="137584"/>
          </a:xfrm>
          <a:custGeom>
            <a:avLst/>
            <a:gdLst>
              <a:gd name="T0" fmla="*/ 32 w 61"/>
              <a:gd name="T1" fmla="*/ 8 h 30"/>
              <a:gd name="T2" fmla="*/ 0 w 61"/>
              <a:gd name="T3" fmla="*/ 0 h 30"/>
              <a:gd name="T4" fmla="*/ 31 w 61"/>
              <a:gd name="T5" fmla="*/ 30 h 30"/>
              <a:gd name="T6" fmla="*/ 61 w 61"/>
              <a:gd name="T7" fmla="*/ 0 h 30"/>
              <a:gd name="T8" fmla="*/ 32 w 61"/>
              <a:gd name="T9" fmla="*/ 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4" name="Rectangle 352"/>
          <p:cNvSpPr>
            <a:spLocks noChangeArrowheads="1"/>
          </p:cNvSpPr>
          <p:nvPr/>
        </p:nvSpPr>
        <p:spPr bwMode="auto">
          <a:xfrm>
            <a:off x="3344333" y="5662084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5" name="Freeform 353"/>
          <p:cNvSpPr/>
          <p:nvPr/>
        </p:nvSpPr>
        <p:spPr bwMode="auto">
          <a:xfrm>
            <a:off x="3433233" y="5666317"/>
            <a:ext cx="105833" cy="160867"/>
          </a:xfrm>
          <a:custGeom>
            <a:avLst/>
            <a:gdLst>
              <a:gd name="T0" fmla="*/ 52 w 52"/>
              <a:gd name="T1" fmla="*/ 73 h 80"/>
              <a:gd name="T2" fmla="*/ 38 w 52"/>
              <a:gd name="T3" fmla="*/ 80 h 80"/>
              <a:gd name="T4" fmla="*/ 0 w 52"/>
              <a:gd name="T5" fmla="*/ 7 h 80"/>
              <a:gd name="T6" fmla="*/ 11 w 52"/>
              <a:gd name="T7" fmla="*/ 0 h 80"/>
              <a:gd name="T8" fmla="*/ 52 w 52"/>
              <a:gd name="T9" fmla="*/ 73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6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2 w 23"/>
              <a:gd name="T1" fmla="*/ 23 h 23"/>
              <a:gd name="T2" fmla="*/ 0 w 23"/>
              <a:gd name="T3" fmla="*/ 11 h 23"/>
              <a:gd name="T4" fmla="*/ 12 w 23"/>
              <a:gd name="T5" fmla="*/ 0 h 23"/>
              <a:gd name="T6" fmla="*/ 23 w 23"/>
              <a:gd name="T7" fmla="*/ 11 h 23"/>
              <a:gd name="T8" fmla="*/ 12 w 23"/>
              <a:gd name="T9" fmla="*/ 23 h 23"/>
              <a:gd name="T10" fmla="*/ 12 w 23"/>
              <a:gd name="T11" fmla="*/ 1 h 23"/>
              <a:gd name="T12" fmla="*/ 1 w 23"/>
              <a:gd name="T13" fmla="*/ 11 h 23"/>
              <a:gd name="T14" fmla="*/ 12 w 23"/>
              <a:gd name="T15" fmla="*/ 21 h 23"/>
              <a:gd name="T16" fmla="*/ 22 w 23"/>
              <a:gd name="T17" fmla="*/ 11 h 23"/>
              <a:gd name="T18" fmla="*/ 12 w 23"/>
              <a:gd name="T19" fmla="*/ 1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7" name="Rectangle 355"/>
          <p:cNvSpPr>
            <a:spLocks noChangeArrowheads="1"/>
          </p:cNvSpPr>
          <p:nvPr/>
        </p:nvSpPr>
        <p:spPr bwMode="auto">
          <a:xfrm>
            <a:off x="4135967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8" name="Freeform 356"/>
          <p:cNvSpPr/>
          <p:nvPr/>
        </p:nvSpPr>
        <p:spPr bwMode="auto">
          <a:xfrm>
            <a:off x="4269317" y="5643033"/>
            <a:ext cx="42333" cy="86784"/>
          </a:xfrm>
          <a:custGeom>
            <a:avLst/>
            <a:gdLst>
              <a:gd name="T0" fmla="*/ 9 w 9"/>
              <a:gd name="T1" fmla="*/ 14 h 19"/>
              <a:gd name="T2" fmla="*/ 4 w 9"/>
              <a:gd name="T3" fmla="*/ 19 h 19"/>
              <a:gd name="T4" fmla="*/ 0 w 9"/>
              <a:gd name="T5" fmla="*/ 14 h 19"/>
              <a:gd name="T6" fmla="*/ 0 w 9"/>
              <a:gd name="T7" fmla="*/ 4 h 19"/>
              <a:gd name="T8" fmla="*/ 4 w 9"/>
              <a:gd name="T9" fmla="*/ 0 h 19"/>
              <a:gd name="T10" fmla="*/ 9 w 9"/>
              <a:gd name="T11" fmla="*/ 4 h 19"/>
              <a:gd name="T12" fmla="*/ 9 w 9"/>
              <a:gd name="T13" fmla="*/ 14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59" name="Freeform 357"/>
          <p:cNvSpPr/>
          <p:nvPr/>
        </p:nvSpPr>
        <p:spPr bwMode="auto">
          <a:xfrm>
            <a:off x="4199467" y="5744633"/>
            <a:ext cx="179917" cy="184151"/>
          </a:xfrm>
          <a:custGeom>
            <a:avLst/>
            <a:gdLst>
              <a:gd name="T0" fmla="*/ 39 w 39"/>
              <a:gd name="T1" fmla="*/ 40 h 40"/>
              <a:gd name="T2" fmla="*/ 19 w 39"/>
              <a:gd name="T3" fmla="*/ 0 h 40"/>
              <a:gd name="T4" fmla="*/ 0 w 39"/>
              <a:gd name="T5" fmla="*/ 40 h 40"/>
              <a:gd name="T6" fmla="*/ 0 w 39"/>
              <a:gd name="T7" fmla="*/ 40 h 40"/>
              <a:gd name="T8" fmla="*/ 39 w 39"/>
              <a:gd name="T9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0" name="Freeform 358"/>
          <p:cNvSpPr/>
          <p:nvPr/>
        </p:nvSpPr>
        <p:spPr bwMode="auto">
          <a:xfrm>
            <a:off x="4199467" y="5941484"/>
            <a:ext cx="179917" cy="165100"/>
          </a:xfrm>
          <a:custGeom>
            <a:avLst/>
            <a:gdLst>
              <a:gd name="T0" fmla="*/ 0 w 39"/>
              <a:gd name="T1" fmla="*/ 0 h 36"/>
              <a:gd name="T2" fmla="*/ 19 w 39"/>
              <a:gd name="T3" fmla="*/ 36 h 36"/>
              <a:gd name="T4" fmla="*/ 39 w 39"/>
              <a:gd name="T5" fmla="*/ 0 h 36"/>
              <a:gd name="T6" fmla="*/ 0 w 39"/>
              <a:gd name="T7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1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2" name="Rectangle 360"/>
          <p:cNvSpPr>
            <a:spLocks noChangeArrowheads="1"/>
          </p:cNvSpPr>
          <p:nvPr/>
        </p:nvSpPr>
        <p:spPr bwMode="auto">
          <a:xfrm>
            <a:off x="4218517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3" name="Freeform 361"/>
          <p:cNvSpPr/>
          <p:nvPr/>
        </p:nvSpPr>
        <p:spPr bwMode="auto">
          <a:xfrm>
            <a:off x="4961467" y="5621867"/>
            <a:ext cx="334433" cy="325967"/>
          </a:xfrm>
          <a:custGeom>
            <a:avLst/>
            <a:gdLst>
              <a:gd name="T0" fmla="*/ 163 w 163"/>
              <a:gd name="T1" fmla="*/ 6 h 161"/>
              <a:gd name="T2" fmla="*/ 9 w 163"/>
              <a:gd name="T3" fmla="*/ 161 h 161"/>
              <a:gd name="T4" fmla="*/ 0 w 163"/>
              <a:gd name="T5" fmla="*/ 152 h 161"/>
              <a:gd name="T6" fmla="*/ 154 w 163"/>
              <a:gd name="T7" fmla="*/ 0 h 161"/>
              <a:gd name="T8" fmla="*/ 163 w 163"/>
              <a:gd name="T9" fmla="*/ 6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4" name="Freeform 362"/>
          <p:cNvSpPr/>
          <p:nvPr/>
        </p:nvSpPr>
        <p:spPr bwMode="auto">
          <a:xfrm>
            <a:off x="4830233" y="5839884"/>
            <a:ext cx="245533" cy="275167"/>
          </a:xfrm>
          <a:custGeom>
            <a:avLst/>
            <a:gdLst>
              <a:gd name="T0" fmla="*/ 48 w 53"/>
              <a:gd name="T1" fmla="*/ 0 h 60"/>
              <a:gd name="T2" fmla="*/ 25 w 53"/>
              <a:gd name="T3" fmla="*/ 23 h 60"/>
              <a:gd name="T4" fmla="*/ 23 w 53"/>
              <a:gd name="T5" fmla="*/ 24 h 60"/>
              <a:gd name="T6" fmla="*/ 23 w 53"/>
              <a:gd name="T7" fmla="*/ 30 h 60"/>
              <a:gd name="T8" fmla="*/ 18 w 53"/>
              <a:gd name="T9" fmla="*/ 30 h 60"/>
              <a:gd name="T10" fmla="*/ 0 w 53"/>
              <a:gd name="T11" fmla="*/ 48 h 60"/>
              <a:gd name="T12" fmla="*/ 12 w 53"/>
              <a:gd name="T13" fmla="*/ 60 h 60"/>
              <a:gd name="T14" fmla="*/ 34 w 53"/>
              <a:gd name="T15" fmla="*/ 32 h 60"/>
              <a:gd name="T16" fmla="*/ 40 w 53"/>
              <a:gd name="T17" fmla="*/ 29 h 60"/>
              <a:gd name="T18" fmla="*/ 37 w 53"/>
              <a:gd name="T19" fmla="*/ 22 h 60"/>
              <a:gd name="T20" fmla="*/ 45 w 53"/>
              <a:gd name="T21" fmla="*/ 14 h 60"/>
              <a:gd name="T22" fmla="*/ 48 w 53"/>
              <a:gd name="T23" fmla="*/ 15 h 60"/>
              <a:gd name="T24" fmla="*/ 53 w 53"/>
              <a:gd name="T25" fmla="*/ 5 h 60"/>
              <a:gd name="T26" fmla="*/ 48 w 53"/>
              <a:gd name="T27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5" name="Freeform 363"/>
          <p:cNvSpPr/>
          <p:nvPr/>
        </p:nvSpPr>
        <p:spPr bwMode="auto">
          <a:xfrm>
            <a:off x="5005917" y="5905500"/>
            <a:ext cx="31749" cy="67733"/>
          </a:xfrm>
          <a:custGeom>
            <a:avLst/>
            <a:gdLst>
              <a:gd name="T0" fmla="*/ 0 w 16"/>
              <a:gd name="T1" fmla="*/ 34 h 34"/>
              <a:gd name="T2" fmla="*/ 16 w 16"/>
              <a:gd name="T3" fmla="*/ 18 h 34"/>
              <a:gd name="T4" fmla="*/ 13 w 16"/>
              <a:gd name="T5" fmla="*/ 0 h 34"/>
              <a:gd name="T6" fmla="*/ 0 w 16"/>
              <a:gd name="T7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6" name="Freeform 364"/>
          <p:cNvSpPr/>
          <p:nvPr/>
        </p:nvSpPr>
        <p:spPr bwMode="auto">
          <a:xfrm>
            <a:off x="5005917" y="5905500"/>
            <a:ext cx="31749" cy="67733"/>
          </a:xfrm>
          <a:custGeom>
            <a:avLst/>
            <a:gdLst>
              <a:gd name="T0" fmla="*/ 0 w 16"/>
              <a:gd name="T1" fmla="*/ 34 h 34"/>
              <a:gd name="T2" fmla="*/ 16 w 16"/>
              <a:gd name="T3" fmla="*/ 18 h 34"/>
              <a:gd name="T4" fmla="*/ 13 w 16"/>
              <a:gd name="T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7" name="Freeform 365"/>
          <p:cNvSpPr/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12 w 12"/>
              <a:gd name="T3" fmla="*/ 3 h 3"/>
              <a:gd name="T4" fmla="*/ 0 w 1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8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69" name="Freeform 367"/>
          <p:cNvSpPr/>
          <p:nvPr/>
        </p:nvSpPr>
        <p:spPr bwMode="auto">
          <a:xfrm>
            <a:off x="4950884" y="5846233"/>
            <a:ext cx="95249" cy="95251"/>
          </a:xfrm>
          <a:custGeom>
            <a:avLst/>
            <a:gdLst>
              <a:gd name="T0" fmla="*/ 47 w 47"/>
              <a:gd name="T1" fmla="*/ 4 h 47"/>
              <a:gd name="T2" fmla="*/ 4 w 47"/>
              <a:gd name="T3" fmla="*/ 47 h 47"/>
              <a:gd name="T4" fmla="*/ 0 w 47"/>
              <a:gd name="T5" fmla="*/ 41 h 47"/>
              <a:gd name="T6" fmla="*/ 40 w 47"/>
              <a:gd name="T7" fmla="*/ 0 h 47"/>
              <a:gd name="T8" fmla="*/ 47 w 47"/>
              <a:gd name="T9" fmla="*/ 4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0" name="Freeform 368"/>
          <p:cNvSpPr/>
          <p:nvPr/>
        </p:nvSpPr>
        <p:spPr bwMode="auto">
          <a:xfrm>
            <a:off x="5249333" y="5611284"/>
            <a:ext cx="19051" cy="19049"/>
          </a:xfrm>
          <a:custGeom>
            <a:avLst/>
            <a:gdLst>
              <a:gd name="T0" fmla="*/ 9 w 9"/>
              <a:gd name="T1" fmla="*/ 9 h 9"/>
              <a:gd name="T2" fmla="*/ 0 w 9"/>
              <a:gd name="T3" fmla="*/ 0 h 9"/>
              <a:gd name="T4" fmla="*/ 9 w 9"/>
              <a:gd name="T5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1" name="Line 369"/>
          <p:cNvSpPr>
            <a:spLocks noChangeShapeType="1"/>
          </p:cNvSpPr>
          <p:nvPr/>
        </p:nvSpPr>
        <p:spPr bwMode="auto">
          <a:xfrm flipH="1" flipV="1">
            <a:off x="5249333" y="5611284"/>
            <a:ext cx="19051" cy="19049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2" name="Rectangle 370"/>
          <p:cNvSpPr>
            <a:spLocks noChangeArrowheads="1"/>
          </p:cNvSpPr>
          <p:nvPr/>
        </p:nvSpPr>
        <p:spPr bwMode="auto">
          <a:xfrm>
            <a:off x="5596467" y="5886451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3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4" name="Freeform 372"/>
          <p:cNvSpPr/>
          <p:nvPr/>
        </p:nvSpPr>
        <p:spPr bwMode="auto">
          <a:xfrm>
            <a:off x="5602817" y="5784851"/>
            <a:ext cx="67733" cy="97367"/>
          </a:xfrm>
          <a:custGeom>
            <a:avLst/>
            <a:gdLst>
              <a:gd name="T0" fmla="*/ 0 w 15"/>
              <a:gd name="T1" fmla="*/ 21 h 21"/>
              <a:gd name="T2" fmla="*/ 0 w 15"/>
              <a:gd name="T3" fmla="*/ 10 h 21"/>
              <a:gd name="T4" fmla="*/ 8 w 15"/>
              <a:gd name="T5" fmla="*/ 0 h 21"/>
              <a:gd name="T6" fmla="*/ 15 w 15"/>
              <a:gd name="T7" fmla="*/ 10 h 21"/>
              <a:gd name="T8" fmla="*/ 15 w 15"/>
              <a:gd name="T9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5" name="Rectangle 373"/>
          <p:cNvSpPr>
            <a:spLocks noChangeArrowheads="1"/>
          </p:cNvSpPr>
          <p:nvPr/>
        </p:nvSpPr>
        <p:spPr bwMode="auto">
          <a:xfrm>
            <a:off x="5706533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6" name="Rectangle 374"/>
          <p:cNvSpPr>
            <a:spLocks noChangeArrowheads="1"/>
          </p:cNvSpPr>
          <p:nvPr/>
        </p:nvSpPr>
        <p:spPr bwMode="auto">
          <a:xfrm>
            <a:off x="5706533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7" name="Freeform 375"/>
          <p:cNvSpPr/>
          <p:nvPr/>
        </p:nvSpPr>
        <p:spPr bwMode="auto">
          <a:xfrm>
            <a:off x="5717117" y="5698067"/>
            <a:ext cx="88900" cy="120651"/>
          </a:xfrm>
          <a:custGeom>
            <a:avLst/>
            <a:gdLst>
              <a:gd name="T0" fmla="*/ 0 w 19"/>
              <a:gd name="T1" fmla="*/ 26 h 26"/>
              <a:gd name="T2" fmla="*/ 0 w 19"/>
              <a:gd name="T3" fmla="*/ 13 h 26"/>
              <a:gd name="T4" fmla="*/ 9 w 19"/>
              <a:gd name="T5" fmla="*/ 0 h 26"/>
              <a:gd name="T6" fmla="*/ 19 w 19"/>
              <a:gd name="T7" fmla="*/ 13 h 26"/>
              <a:gd name="T8" fmla="*/ 19 w 19"/>
              <a:gd name="T9" fmla="*/ 26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8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79" name="Rectangle 377"/>
          <p:cNvSpPr>
            <a:spLocks noChangeArrowheads="1"/>
          </p:cNvSpPr>
          <p:nvPr/>
        </p:nvSpPr>
        <p:spPr bwMode="auto">
          <a:xfrm>
            <a:off x="5837767" y="6098117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0" name="Freeform 378"/>
          <p:cNvSpPr/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29 h 29"/>
              <a:gd name="T2" fmla="*/ 0 w 21"/>
              <a:gd name="T3" fmla="*/ 17 h 29"/>
              <a:gd name="T4" fmla="*/ 10 w 21"/>
              <a:gd name="T5" fmla="*/ 0 h 29"/>
              <a:gd name="T6" fmla="*/ 21 w 21"/>
              <a:gd name="T7" fmla="*/ 17 h 29"/>
              <a:gd name="T8" fmla="*/ 21 w 21"/>
              <a:gd name="T9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1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2" name="Rectangle 380"/>
          <p:cNvSpPr>
            <a:spLocks noChangeArrowheads="1"/>
          </p:cNvSpPr>
          <p:nvPr/>
        </p:nvSpPr>
        <p:spPr bwMode="auto">
          <a:xfrm>
            <a:off x="5717117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3" name="Rectangle 381"/>
          <p:cNvSpPr>
            <a:spLocks noChangeArrowheads="1"/>
          </p:cNvSpPr>
          <p:nvPr/>
        </p:nvSpPr>
        <p:spPr bwMode="auto">
          <a:xfrm>
            <a:off x="5602817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4" name="Freeform 382"/>
          <p:cNvSpPr/>
          <p:nvPr/>
        </p:nvSpPr>
        <p:spPr bwMode="auto">
          <a:xfrm>
            <a:off x="6424084" y="5890684"/>
            <a:ext cx="188383" cy="188383"/>
          </a:xfrm>
          <a:custGeom>
            <a:avLst/>
            <a:gdLst>
              <a:gd name="T0" fmla="*/ 34 w 41"/>
              <a:gd name="T1" fmla="*/ 0 h 41"/>
              <a:gd name="T2" fmla="*/ 0 w 41"/>
              <a:gd name="T3" fmla="*/ 0 h 41"/>
              <a:gd name="T4" fmla="*/ 28 w 41"/>
              <a:gd name="T5" fmla="*/ 13 h 41"/>
              <a:gd name="T6" fmla="*/ 41 w 41"/>
              <a:gd name="T7" fmla="*/ 41 h 41"/>
              <a:gd name="T8" fmla="*/ 41 w 41"/>
              <a:gd name="T9" fmla="*/ 7 h 41"/>
              <a:gd name="T10" fmla="*/ 34 w 41"/>
              <a:gd name="T1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5" name="Freeform 383"/>
          <p:cNvSpPr/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7 w 41"/>
              <a:gd name="T1" fmla="*/ 41 h 41"/>
              <a:gd name="T2" fmla="*/ 41 w 41"/>
              <a:gd name="T3" fmla="*/ 41 h 41"/>
              <a:gd name="T4" fmla="*/ 13 w 41"/>
              <a:gd name="T5" fmla="*/ 28 h 41"/>
              <a:gd name="T6" fmla="*/ 0 w 41"/>
              <a:gd name="T7" fmla="*/ 0 h 41"/>
              <a:gd name="T8" fmla="*/ 0 w 41"/>
              <a:gd name="T9" fmla="*/ 34 h 41"/>
              <a:gd name="T10" fmla="*/ 7 w 41"/>
              <a:gd name="T11" fmla="*/ 4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6" name="Freeform 384"/>
          <p:cNvSpPr/>
          <p:nvPr/>
        </p:nvSpPr>
        <p:spPr bwMode="auto">
          <a:xfrm>
            <a:off x="6612467" y="5890684"/>
            <a:ext cx="190500" cy="188383"/>
          </a:xfrm>
          <a:custGeom>
            <a:avLst/>
            <a:gdLst>
              <a:gd name="T0" fmla="*/ 41 w 41"/>
              <a:gd name="T1" fmla="*/ 0 h 41"/>
              <a:gd name="T2" fmla="*/ 7 w 41"/>
              <a:gd name="T3" fmla="*/ 0 h 41"/>
              <a:gd name="T4" fmla="*/ 7 w 41"/>
              <a:gd name="T5" fmla="*/ 0 h 41"/>
              <a:gd name="T6" fmla="*/ 0 w 41"/>
              <a:gd name="T7" fmla="*/ 7 h 41"/>
              <a:gd name="T8" fmla="*/ 0 w 41"/>
              <a:gd name="T9" fmla="*/ 41 h 41"/>
              <a:gd name="T10" fmla="*/ 13 w 41"/>
              <a:gd name="T11" fmla="*/ 13 h 41"/>
              <a:gd name="T12" fmla="*/ 41 w 41"/>
              <a:gd name="T13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7" name="Freeform 385"/>
          <p:cNvSpPr/>
          <p:nvPr/>
        </p:nvSpPr>
        <p:spPr bwMode="auto">
          <a:xfrm>
            <a:off x="6424084" y="5702300"/>
            <a:ext cx="188383" cy="188384"/>
          </a:xfrm>
          <a:custGeom>
            <a:avLst/>
            <a:gdLst>
              <a:gd name="T0" fmla="*/ 41 w 41"/>
              <a:gd name="T1" fmla="*/ 0 h 41"/>
              <a:gd name="T2" fmla="*/ 26 w 41"/>
              <a:gd name="T3" fmla="*/ 29 h 41"/>
              <a:gd name="T4" fmla="*/ 0 w 41"/>
              <a:gd name="T5" fmla="*/ 41 h 41"/>
              <a:gd name="T6" fmla="*/ 34 w 41"/>
              <a:gd name="T7" fmla="*/ 41 h 41"/>
              <a:gd name="T8" fmla="*/ 41 w 41"/>
              <a:gd name="T9" fmla="*/ 34 h 41"/>
              <a:gd name="T10" fmla="*/ 41 w 41"/>
              <a:gd name="T11" fmla="*/ 0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8" name="Freeform 386"/>
          <p:cNvSpPr/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83 w 86"/>
              <a:gd name="T1" fmla="*/ 66 h 86"/>
              <a:gd name="T2" fmla="*/ 86 w 86"/>
              <a:gd name="T3" fmla="*/ 63 h 86"/>
              <a:gd name="T4" fmla="*/ 30 w 86"/>
              <a:gd name="T5" fmla="*/ 7 h 86"/>
              <a:gd name="T6" fmla="*/ 28 w 86"/>
              <a:gd name="T7" fmla="*/ 8 h 86"/>
              <a:gd name="T8" fmla="*/ 6 w 86"/>
              <a:gd name="T9" fmla="*/ 5 h 86"/>
              <a:gd name="T10" fmla="*/ 8 w 86"/>
              <a:gd name="T11" fmla="*/ 28 h 86"/>
              <a:gd name="T12" fmla="*/ 7 w 86"/>
              <a:gd name="T13" fmla="*/ 30 h 86"/>
              <a:gd name="T14" fmla="*/ 63 w 86"/>
              <a:gd name="T15" fmla="*/ 86 h 86"/>
              <a:gd name="T16" fmla="*/ 66 w 86"/>
              <a:gd name="T17" fmla="*/ 83 h 86"/>
              <a:gd name="T18" fmla="*/ 32 w 86"/>
              <a:gd name="T19" fmla="*/ 49 h 86"/>
              <a:gd name="T20" fmla="*/ 34 w 86"/>
              <a:gd name="T21" fmla="*/ 47 h 86"/>
              <a:gd name="T22" fmla="*/ 68 w 86"/>
              <a:gd name="T23" fmla="*/ 81 h 86"/>
              <a:gd name="T24" fmla="*/ 71 w 86"/>
              <a:gd name="T25" fmla="*/ 78 h 86"/>
              <a:gd name="T26" fmla="*/ 26 w 86"/>
              <a:gd name="T27" fmla="*/ 33 h 86"/>
              <a:gd name="T28" fmla="*/ 24 w 86"/>
              <a:gd name="T29" fmla="*/ 31 h 86"/>
              <a:gd name="T30" fmla="*/ 15 w 86"/>
              <a:gd name="T31" fmla="*/ 22 h 86"/>
              <a:gd name="T32" fmla="*/ 10 w 86"/>
              <a:gd name="T33" fmla="*/ 26 h 86"/>
              <a:gd name="T34" fmla="*/ 8 w 86"/>
              <a:gd name="T35" fmla="*/ 7 h 86"/>
              <a:gd name="T36" fmla="*/ 27 w 86"/>
              <a:gd name="T37" fmla="*/ 10 h 86"/>
              <a:gd name="T38" fmla="*/ 22 w 86"/>
              <a:gd name="T39" fmla="*/ 15 h 86"/>
              <a:gd name="T40" fmla="*/ 31 w 86"/>
              <a:gd name="T41" fmla="*/ 24 h 86"/>
              <a:gd name="T42" fmla="*/ 34 w 86"/>
              <a:gd name="T43" fmla="*/ 26 h 86"/>
              <a:gd name="T44" fmla="*/ 78 w 86"/>
              <a:gd name="T45" fmla="*/ 71 h 86"/>
              <a:gd name="T46" fmla="*/ 81 w 86"/>
              <a:gd name="T47" fmla="*/ 68 h 86"/>
              <a:gd name="T48" fmla="*/ 47 w 86"/>
              <a:gd name="T49" fmla="*/ 34 h 86"/>
              <a:gd name="T50" fmla="*/ 49 w 86"/>
              <a:gd name="T51" fmla="*/ 32 h 86"/>
              <a:gd name="T52" fmla="*/ 83 w 86"/>
              <a:gd name="T53" fmla="*/ 66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89" name="Freeform 387"/>
          <p:cNvSpPr/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83 w 84"/>
              <a:gd name="T1" fmla="*/ 74 h 85"/>
              <a:gd name="T2" fmla="*/ 80 w 84"/>
              <a:gd name="T3" fmla="*/ 74 h 85"/>
              <a:gd name="T4" fmla="*/ 80 w 84"/>
              <a:gd name="T5" fmla="*/ 75 h 85"/>
              <a:gd name="T6" fmla="*/ 64 w 84"/>
              <a:gd name="T7" fmla="*/ 59 h 85"/>
              <a:gd name="T8" fmla="*/ 58 w 84"/>
              <a:gd name="T9" fmla="*/ 44 h 85"/>
              <a:gd name="T10" fmla="*/ 54 w 84"/>
              <a:gd name="T11" fmla="*/ 36 h 85"/>
              <a:gd name="T12" fmla="*/ 57 w 84"/>
              <a:gd name="T13" fmla="*/ 30 h 85"/>
              <a:gd name="T14" fmla="*/ 56 w 84"/>
              <a:gd name="T15" fmla="*/ 28 h 85"/>
              <a:gd name="T16" fmla="*/ 51 w 84"/>
              <a:gd name="T17" fmla="*/ 36 h 85"/>
              <a:gd name="T18" fmla="*/ 55 w 84"/>
              <a:gd name="T19" fmla="*/ 46 h 85"/>
              <a:gd name="T20" fmla="*/ 61 w 84"/>
              <a:gd name="T21" fmla="*/ 58 h 85"/>
              <a:gd name="T22" fmla="*/ 60 w 84"/>
              <a:gd name="T23" fmla="*/ 59 h 85"/>
              <a:gd name="T24" fmla="*/ 2 w 84"/>
              <a:gd name="T25" fmla="*/ 0 h 85"/>
              <a:gd name="T26" fmla="*/ 0 w 84"/>
              <a:gd name="T27" fmla="*/ 2 h 85"/>
              <a:gd name="T28" fmla="*/ 58 w 84"/>
              <a:gd name="T29" fmla="*/ 61 h 85"/>
              <a:gd name="T30" fmla="*/ 56 w 84"/>
              <a:gd name="T31" fmla="*/ 62 h 85"/>
              <a:gd name="T32" fmla="*/ 56 w 84"/>
              <a:gd name="T33" fmla="*/ 62 h 85"/>
              <a:gd name="T34" fmla="*/ 44 w 84"/>
              <a:gd name="T35" fmla="*/ 57 h 85"/>
              <a:gd name="T36" fmla="*/ 34 w 84"/>
              <a:gd name="T37" fmla="*/ 52 h 85"/>
              <a:gd name="T38" fmla="*/ 26 w 84"/>
              <a:gd name="T39" fmla="*/ 57 h 85"/>
              <a:gd name="T40" fmla="*/ 29 w 84"/>
              <a:gd name="T41" fmla="*/ 59 h 85"/>
              <a:gd name="T42" fmla="*/ 34 w 84"/>
              <a:gd name="T43" fmla="*/ 55 h 85"/>
              <a:gd name="T44" fmla="*/ 42 w 84"/>
              <a:gd name="T45" fmla="*/ 59 h 85"/>
              <a:gd name="T46" fmla="*/ 59 w 84"/>
              <a:gd name="T47" fmla="*/ 65 h 85"/>
              <a:gd name="T48" fmla="*/ 74 w 84"/>
              <a:gd name="T49" fmla="*/ 80 h 85"/>
              <a:gd name="T50" fmla="*/ 74 w 84"/>
              <a:gd name="T51" fmla="*/ 81 h 85"/>
              <a:gd name="T52" fmla="*/ 74 w 84"/>
              <a:gd name="T53" fmla="*/ 84 h 85"/>
              <a:gd name="T54" fmla="*/ 77 w 84"/>
              <a:gd name="T55" fmla="*/ 84 h 85"/>
              <a:gd name="T56" fmla="*/ 83 w 84"/>
              <a:gd name="T57" fmla="*/ 78 h 85"/>
              <a:gd name="T58" fmla="*/ 83 w 84"/>
              <a:gd name="T59" fmla="*/ 7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0" name="Rectangle 388"/>
          <p:cNvSpPr>
            <a:spLocks noChangeArrowheads="1"/>
          </p:cNvSpPr>
          <p:nvPr/>
        </p:nvSpPr>
        <p:spPr bwMode="auto">
          <a:xfrm>
            <a:off x="8957733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1" name="Rectangle 389"/>
          <p:cNvSpPr>
            <a:spLocks noChangeArrowheads="1"/>
          </p:cNvSpPr>
          <p:nvPr/>
        </p:nvSpPr>
        <p:spPr bwMode="auto">
          <a:xfrm>
            <a:off x="8957733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2" name="Freeform 390"/>
          <p:cNvSpPr/>
          <p:nvPr/>
        </p:nvSpPr>
        <p:spPr bwMode="auto">
          <a:xfrm>
            <a:off x="9205384" y="5691717"/>
            <a:ext cx="80433" cy="129116"/>
          </a:xfrm>
          <a:custGeom>
            <a:avLst/>
            <a:gdLst>
              <a:gd name="T0" fmla="*/ 40 w 40"/>
              <a:gd name="T1" fmla="*/ 0 h 63"/>
              <a:gd name="T2" fmla="*/ 0 w 40"/>
              <a:gd name="T3" fmla="*/ 41 h 63"/>
              <a:gd name="T4" fmla="*/ 11 w 40"/>
              <a:gd name="T5" fmla="*/ 63 h 63"/>
              <a:gd name="T6" fmla="*/ 40 w 40"/>
              <a:gd name="T7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3" name="Freeform 391"/>
          <p:cNvSpPr/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63 h 63"/>
              <a:gd name="T2" fmla="*/ 41 w 41"/>
              <a:gd name="T3" fmla="*/ 22 h 63"/>
              <a:gd name="T4" fmla="*/ 27 w 41"/>
              <a:gd name="T5" fmla="*/ 0 h 63"/>
              <a:gd name="T6" fmla="*/ 0 w 41"/>
              <a:gd name="T7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4" name="Freeform 392"/>
          <p:cNvSpPr/>
          <p:nvPr/>
        </p:nvSpPr>
        <p:spPr bwMode="auto">
          <a:xfrm>
            <a:off x="9065684" y="5776384"/>
            <a:ext cx="165100" cy="224367"/>
          </a:xfrm>
          <a:custGeom>
            <a:avLst/>
            <a:gdLst>
              <a:gd name="T0" fmla="*/ 0 w 81"/>
              <a:gd name="T1" fmla="*/ 13 h 111"/>
              <a:gd name="T2" fmla="*/ 61 w 81"/>
              <a:gd name="T3" fmla="*/ 111 h 111"/>
              <a:gd name="T4" fmla="*/ 81 w 81"/>
              <a:gd name="T5" fmla="*/ 97 h 111"/>
              <a:gd name="T6" fmla="*/ 20 w 81"/>
              <a:gd name="T7" fmla="*/ 0 h 111"/>
              <a:gd name="T8" fmla="*/ 0 w 81"/>
              <a:gd name="T9" fmla="*/ 13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5" name="Freeform 393"/>
          <p:cNvSpPr/>
          <p:nvPr/>
        </p:nvSpPr>
        <p:spPr bwMode="auto">
          <a:xfrm>
            <a:off x="9139767" y="5776384"/>
            <a:ext cx="230717" cy="315383"/>
          </a:xfrm>
          <a:custGeom>
            <a:avLst/>
            <a:gdLst>
              <a:gd name="T0" fmla="*/ 59 w 113"/>
              <a:gd name="T1" fmla="*/ 111 h 156"/>
              <a:gd name="T2" fmla="*/ 113 w 113"/>
              <a:gd name="T3" fmla="*/ 156 h 156"/>
              <a:gd name="T4" fmla="*/ 79 w 113"/>
              <a:gd name="T5" fmla="*/ 97 h 156"/>
              <a:gd name="T6" fmla="*/ 79 w 113"/>
              <a:gd name="T7" fmla="*/ 99 h 156"/>
              <a:gd name="T8" fmla="*/ 79 w 113"/>
              <a:gd name="T9" fmla="*/ 97 h 156"/>
              <a:gd name="T10" fmla="*/ 21 w 113"/>
              <a:gd name="T11" fmla="*/ 0 h 156"/>
              <a:gd name="T12" fmla="*/ 0 w 113"/>
              <a:gd name="T13" fmla="*/ 13 h 156"/>
              <a:gd name="T14" fmla="*/ 59 w 113"/>
              <a:gd name="T15" fmla="*/ 109 h 156"/>
              <a:gd name="T16" fmla="*/ 59 w 113"/>
              <a:gd name="T17" fmla="*/ 109 h 156"/>
              <a:gd name="T18" fmla="*/ 59 w 113"/>
              <a:gd name="T19" fmla="*/ 111 h 156"/>
              <a:gd name="T20" fmla="*/ 59 w 113"/>
              <a:gd name="T21" fmla="*/ 111 h 156"/>
              <a:gd name="T22" fmla="*/ 59 w 113"/>
              <a:gd name="T23" fmla="*/ 111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09"/>
                </a:lnTo>
                <a:lnTo>
                  <a:pt x="59" y="111"/>
                </a:lnTo>
                <a:lnTo>
                  <a:pt x="59" y="111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396" name="Freeform 394"/>
          <p:cNvSpPr/>
          <p:nvPr/>
        </p:nvSpPr>
        <p:spPr bwMode="auto">
          <a:xfrm>
            <a:off x="8928100" y="5689600"/>
            <a:ext cx="228600" cy="311151"/>
          </a:xfrm>
          <a:custGeom>
            <a:avLst/>
            <a:gdLst>
              <a:gd name="T0" fmla="*/ 54 w 112"/>
              <a:gd name="T1" fmla="*/ 45 h 154"/>
              <a:gd name="T2" fmla="*/ 54 w 112"/>
              <a:gd name="T3" fmla="*/ 45 h 154"/>
              <a:gd name="T4" fmla="*/ 54 w 112"/>
              <a:gd name="T5" fmla="*/ 43 h 154"/>
              <a:gd name="T6" fmla="*/ 54 w 112"/>
              <a:gd name="T7" fmla="*/ 43 h 154"/>
              <a:gd name="T8" fmla="*/ 0 w 112"/>
              <a:gd name="T9" fmla="*/ 0 h 154"/>
              <a:gd name="T10" fmla="*/ 33 w 112"/>
              <a:gd name="T11" fmla="*/ 56 h 154"/>
              <a:gd name="T12" fmla="*/ 33 w 112"/>
              <a:gd name="T13" fmla="*/ 56 h 154"/>
              <a:gd name="T14" fmla="*/ 94 w 112"/>
              <a:gd name="T15" fmla="*/ 154 h 154"/>
              <a:gd name="T16" fmla="*/ 112 w 112"/>
              <a:gd name="T17" fmla="*/ 140 h 154"/>
              <a:gd name="T18" fmla="*/ 54 w 112"/>
              <a:gd name="T19" fmla="*/ 45 h 154"/>
              <a:gd name="T20" fmla="*/ 54 w 112"/>
              <a:gd name="T21" fmla="*/ 45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19" name="Freeform 417"/>
          <p:cNvSpPr/>
          <p:nvPr/>
        </p:nvSpPr>
        <p:spPr bwMode="auto">
          <a:xfrm>
            <a:off x="9819217" y="5837767"/>
            <a:ext cx="486833" cy="114300"/>
          </a:xfrm>
          <a:custGeom>
            <a:avLst/>
            <a:gdLst>
              <a:gd name="T0" fmla="*/ 105 w 105"/>
              <a:gd name="T1" fmla="*/ 12 h 25"/>
              <a:gd name="T2" fmla="*/ 93 w 105"/>
              <a:gd name="T3" fmla="*/ 25 h 25"/>
              <a:gd name="T4" fmla="*/ 12 w 105"/>
              <a:gd name="T5" fmla="*/ 25 h 25"/>
              <a:gd name="T6" fmla="*/ 0 w 105"/>
              <a:gd name="T7" fmla="*/ 12 h 25"/>
              <a:gd name="T8" fmla="*/ 12 w 105"/>
              <a:gd name="T9" fmla="*/ 0 h 25"/>
              <a:gd name="T10" fmla="*/ 93 w 105"/>
              <a:gd name="T11" fmla="*/ 0 h 25"/>
              <a:gd name="T12" fmla="*/ 105 w 105"/>
              <a:gd name="T13" fmla="*/ 12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0" name="Freeform 418"/>
          <p:cNvSpPr/>
          <p:nvPr/>
        </p:nvSpPr>
        <p:spPr bwMode="auto">
          <a:xfrm>
            <a:off x="9798051" y="5793317"/>
            <a:ext cx="82549" cy="209549"/>
          </a:xfrm>
          <a:custGeom>
            <a:avLst/>
            <a:gdLst>
              <a:gd name="T0" fmla="*/ 40 w 40"/>
              <a:gd name="T1" fmla="*/ 86 h 104"/>
              <a:gd name="T2" fmla="*/ 0 w 40"/>
              <a:gd name="T3" fmla="*/ 104 h 104"/>
              <a:gd name="T4" fmla="*/ 0 w 40"/>
              <a:gd name="T5" fmla="*/ 0 h 104"/>
              <a:gd name="T6" fmla="*/ 40 w 40"/>
              <a:gd name="T7" fmla="*/ 18 h 104"/>
              <a:gd name="T8" fmla="*/ 40 w 40"/>
              <a:gd name="T9" fmla="*/ 86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1" name="Freeform 419"/>
          <p:cNvSpPr/>
          <p:nvPr/>
        </p:nvSpPr>
        <p:spPr bwMode="auto">
          <a:xfrm>
            <a:off x="10001251" y="5691717"/>
            <a:ext cx="141816" cy="146049"/>
          </a:xfrm>
          <a:custGeom>
            <a:avLst/>
            <a:gdLst>
              <a:gd name="T0" fmla="*/ 25 w 70"/>
              <a:gd name="T1" fmla="*/ 0 h 72"/>
              <a:gd name="T2" fmla="*/ 16 w 70"/>
              <a:gd name="T3" fmla="*/ 0 h 72"/>
              <a:gd name="T4" fmla="*/ 16 w 70"/>
              <a:gd name="T5" fmla="*/ 36 h 72"/>
              <a:gd name="T6" fmla="*/ 0 w 70"/>
              <a:gd name="T7" fmla="*/ 36 h 72"/>
              <a:gd name="T8" fmla="*/ 0 w 70"/>
              <a:gd name="T9" fmla="*/ 52 h 72"/>
              <a:gd name="T10" fmla="*/ 7 w 70"/>
              <a:gd name="T11" fmla="*/ 52 h 72"/>
              <a:gd name="T12" fmla="*/ 7 w 70"/>
              <a:gd name="T13" fmla="*/ 72 h 72"/>
              <a:gd name="T14" fmla="*/ 63 w 70"/>
              <a:gd name="T15" fmla="*/ 72 h 72"/>
              <a:gd name="T16" fmla="*/ 63 w 70"/>
              <a:gd name="T17" fmla="*/ 63 h 72"/>
              <a:gd name="T18" fmla="*/ 47 w 70"/>
              <a:gd name="T19" fmla="*/ 63 h 72"/>
              <a:gd name="T20" fmla="*/ 47 w 70"/>
              <a:gd name="T21" fmla="*/ 59 h 72"/>
              <a:gd name="T22" fmla="*/ 63 w 70"/>
              <a:gd name="T23" fmla="*/ 59 h 72"/>
              <a:gd name="T24" fmla="*/ 63 w 70"/>
              <a:gd name="T25" fmla="*/ 52 h 72"/>
              <a:gd name="T26" fmla="*/ 70 w 70"/>
              <a:gd name="T27" fmla="*/ 52 h 72"/>
              <a:gd name="T28" fmla="*/ 70 w 70"/>
              <a:gd name="T29" fmla="*/ 36 h 72"/>
              <a:gd name="T30" fmla="*/ 41 w 70"/>
              <a:gd name="T31" fmla="*/ 36 h 72"/>
              <a:gd name="T32" fmla="*/ 41 w 70"/>
              <a:gd name="T33" fmla="*/ 18 h 72"/>
              <a:gd name="T34" fmla="*/ 29 w 70"/>
              <a:gd name="T35" fmla="*/ 18 h 72"/>
              <a:gd name="T36" fmla="*/ 29 w 70"/>
              <a:gd name="T37" fmla="*/ 36 h 72"/>
              <a:gd name="T38" fmla="*/ 25 w 70"/>
              <a:gd name="T39" fmla="*/ 36 h 72"/>
              <a:gd name="T40" fmla="*/ 25 w 70"/>
              <a:gd name="T4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2" name="Freeform 420"/>
          <p:cNvSpPr/>
          <p:nvPr/>
        </p:nvSpPr>
        <p:spPr bwMode="auto">
          <a:xfrm>
            <a:off x="10001251" y="5691717"/>
            <a:ext cx="141816" cy="146049"/>
          </a:xfrm>
          <a:custGeom>
            <a:avLst/>
            <a:gdLst>
              <a:gd name="T0" fmla="*/ 25 w 70"/>
              <a:gd name="T1" fmla="*/ 0 h 72"/>
              <a:gd name="T2" fmla="*/ 16 w 70"/>
              <a:gd name="T3" fmla="*/ 0 h 72"/>
              <a:gd name="T4" fmla="*/ 16 w 70"/>
              <a:gd name="T5" fmla="*/ 36 h 72"/>
              <a:gd name="T6" fmla="*/ 0 w 70"/>
              <a:gd name="T7" fmla="*/ 36 h 72"/>
              <a:gd name="T8" fmla="*/ 0 w 70"/>
              <a:gd name="T9" fmla="*/ 52 h 72"/>
              <a:gd name="T10" fmla="*/ 7 w 70"/>
              <a:gd name="T11" fmla="*/ 52 h 72"/>
              <a:gd name="T12" fmla="*/ 7 w 70"/>
              <a:gd name="T13" fmla="*/ 72 h 72"/>
              <a:gd name="T14" fmla="*/ 63 w 70"/>
              <a:gd name="T15" fmla="*/ 72 h 72"/>
              <a:gd name="T16" fmla="*/ 63 w 70"/>
              <a:gd name="T17" fmla="*/ 63 h 72"/>
              <a:gd name="T18" fmla="*/ 47 w 70"/>
              <a:gd name="T19" fmla="*/ 63 h 72"/>
              <a:gd name="T20" fmla="*/ 47 w 70"/>
              <a:gd name="T21" fmla="*/ 59 h 72"/>
              <a:gd name="T22" fmla="*/ 63 w 70"/>
              <a:gd name="T23" fmla="*/ 59 h 72"/>
              <a:gd name="T24" fmla="*/ 63 w 70"/>
              <a:gd name="T25" fmla="*/ 52 h 72"/>
              <a:gd name="T26" fmla="*/ 70 w 70"/>
              <a:gd name="T27" fmla="*/ 52 h 72"/>
              <a:gd name="T28" fmla="*/ 70 w 70"/>
              <a:gd name="T29" fmla="*/ 36 h 72"/>
              <a:gd name="T30" fmla="*/ 41 w 70"/>
              <a:gd name="T31" fmla="*/ 36 h 72"/>
              <a:gd name="T32" fmla="*/ 41 w 70"/>
              <a:gd name="T33" fmla="*/ 18 h 72"/>
              <a:gd name="T34" fmla="*/ 29 w 70"/>
              <a:gd name="T35" fmla="*/ 18 h 72"/>
              <a:gd name="T36" fmla="*/ 29 w 70"/>
              <a:gd name="T37" fmla="*/ 36 h 72"/>
              <a:gd name="T38" fmla="*/ 25 w 70"/>
              <a:gd name="T39" fmla="*/ 36 h 72"/>
              <a:gd name="T40" fmla="*/ 25 w 70"/>
              <a:gd name="T41" fmla="*/ 0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3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4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5" name="Freeform 423"/>
          <p:cNvSpPr/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42 w 42"/>
              <a:gd name="T1" fmla="*/ 25 h 25"/>
              <a:gd name="T2" fmla="*/ 0 w 42"/>
              <a:gd name="T3" fmla="*/ 25 h 25"/>
              <a:gd name="T4" fmla="*/ 18 w 42"/>
              <a:gd name="T5" fmla="*/ 0 h 25"/>
              <a:gd name="T6" fmla="*/ 42 w 42"/>
              <a:gd name="T7" fmla="*/ 0 h 25"/>
              <a:gd name="T8" fmla="*/ 42 w 42"/>
              <a:gd name="T9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6" name="Freeform 424"/>
          <p:cNvSpPr/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42 w 42"/>
              <a:gd name="T1" fmla="*/ 0 h 25"/>
              <a:gd name="T2" fmla="*/ 0 w 42"/>
              <a:gd name="T3" fmla="*/ 0 h 25"/>
              <a:gd name="T4" fmla="*/ 18 w 42"/>
              <a:gd name="T5" fmla="*/ 25 h 25"/>
              <a:gd name="T6" fmla="*/ 42 w 42"/>
              <a:gd name="T7" fmla="*/ 25 h 25"/>
              <a:gd name="T8" fmla="*/ 42 w 42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7" name="Freeform 425"/>
          <p:cNvSpPr/>
          <p:nvPr/>
        </p:nvSpPr>
        <p:spPr bwMode="auto">
          <a:xfrm>
            <a:off x="10759017" y="5649384"/>
            <a:ext cx="323849" cy="281516"/>
          </a:xfrm>
          <a:custGeom>
            <a:avLst/>
            <a:gdLst>
              <a:gd name="T0" fmla="*/ 69 w 70"/>
              <a:gd name="T1" fmla="*/ 14 h 61"/>
              <a:gd name="T2" fmla="*/ 56 w 70"/>
              <a:gd name="T3" fmla="*/ 1 h 61"/>
              <a:gd name="T4" fmla="*/ 52 w 70"/>
              <a:gd name="T5" fmla="*/ 1 h 61"/>
              <a:gd name="T6" fmla="*/ 52 w 70"/>
              <a:gd name="T7" fmla="*/ 4 h 61"/>
              <a:gd name="T8" fmla="*/ 0 w 70"/>
              <a:gd name="T9" fmla="*/ 44 h 61"/>
              <a:gd name="T10" fmla="*/ 16 w 70"/>
              <a:gd name="T11" fmla="*/ 60 h 61"/>
              <a:gd name="T12" fmla="*/ 23 w 70"/>
              <a:gd name="T13" fmla="*/ 58 h 61"/>
              <a:gd name="T14" fmla="*/ 33 w 70"/>
              <a:gd name="T15" fmla="*/ 61 h 61"/>
              <a:gd name="T16" fmla="*/ 66 w 70"/>
              <a:gd name="T17" fmla="*/ 18 h 61"/>
              <a:gd name="T18" fmla="*/ 69 w 70"/>
              <a:gd name="T19" fmla="*/ 18 h 61"/>
              <a:gd name="T20" fmla="*/ 69 w 70"/>
              <a:gd name="T21" fmla="*/ 14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8" name="Freeform 426"/>
          <p:cNvSpPr/>
          <p:nvPr/>
        </p:nvSpPr>
        <p:spPr bwMode="auto">
          <a:xfrm>
            <a:off x="10583333" y="5854700"/>
            <a:ext cx="239184" cy="182033"/>
          </a:xfrm>
          <a:custGeom>
            <a:avLst/>
            <a:gdLst>
              <a:gd name="T0" fmla="*/ 52 w 52"/>
              <a:gd name="T1" fmla="*/ 16 h 39"/>
              <a:gd name="T2" fmla="*/ 36 w 52"/>
              <a:gd name="T3" fmla="*/ 0 h 39"/>
              <a:gd name="T4" fmla="*/ 35 w 52"/>
              <a:gd name="T5" fmla="*/ 1 h 39"/>
              <a:gd name="T6" fmla="*/ 23 w 52"/>
              <a:gd name="T7" fmla="*/ 19 h 39"/>
              <a:gd name="T8" fmla="*/ 28 w 52"/>
              <a:gd name="T9" fmla="*/ 32 h 39"/>
              <a:gd name="T10" fmla="*/ 12 w 52"/>
              <a:gd name="T11" fmla="*/ 31 h 39"/>
              <a:gd name="T12" fmla="*/ 3 w 52"/>
              <a:gd name="T13" fmla="*/ 13 h 39"/>
              <a:gd name="T14" fmla="*/ 0 w 52"/>
              <a:gd name="T15" fmla="*/ 13 h 39"/>
              <a:gd name="T16" fmla="*/ 11 w 52"/>
              <a:gd name="T17" fmla="*/ 33 h 39"/>
              <a:gd name="T18" fmla="*/ 21 w 52"/>
              <a:gd name="T19" fmla="*/ 36 h 39"/>
              <a:gd name="T20" fmla="*/ 30 w 52"/>
              <a:gd name="T21" fmla="*/ 35 h 39"/>
              <a:gd name="T22" fmla="*/ 29 w 52"/>
              <a:gd name="T23" fmla="*/ 33 h 39"/>
              <a:gd name="T24" fmla="*/ 44 w 52"/>
              <a:gd name="T25" fmla="*/ 39 h 39"/>
              <a:gd name="T26" fmla="*/ 45 w 52"/>
              <a:gd name="T27" fmla="*/ 39 h 39"/>
              <a:gd name="T28" fmla="*/ 43 w 52"/>
              <a:gd name="T29" fmla="*/ 31 h 39"/>
              <a:gd name="T30" fmla="*/ 52 w 52"/>
              <a:gd name="T31" fmla="*/ 16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29" name="Rectangle 427"/>
          <p:cNvSpPr>
            <a:spLocks noChangeArrowheads="1"/>
          </p:cNvSpPr>
          <p:nvPr/>
        </p:nvSpPr>
        <p:spPr bwMode="auto">
          <a:xfrm>
            <a:off x="10545233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0" name="Rectangle 428"/>
          <p:cNvSpPr>
            <a:spLocks noChangeArrowheads="1"/>
          </p:cNvSpPr>
          <p:nvPr/>
        </p:nvSpPr>
        <p:spPr bwMode="auto">
          <a:xfrm>
            <a:off x="10545233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1" name="Freeform 429"/>
          <p:cNvSpPr/>
          <p:nvPr/>
        </p:nvSpPr>
        <p:spPr bwMode="auto">
          <a:xfrm>
            <a:off x="10555817" y="5884333"/>
            <a:ext cx="27516" cy="27517"/>
          </a:xfrm>
          <a:custGeom>
            <a:avLst/>
            <a:gdLst>
              <a:gd name="T0" fmla="*/ 4 w 13"/>
              <a:gd name="T1" fmla="*/ 0 h 14"/>
              <a:gd name="T2" fmla="*/ 0 w 13"/>
              <a:gd name="T3" fmla="*/ 5 h 14"/>
              <a:gd name="T4" fmla="*/ 9 w 13"/>
              <a:gd name="T5" fmla="*/ 14 h 14"/>
              <a:gd name="T6" fmla="*/ 13 w 13"/>
              <a:gd name="T7" fmla="*/ 9 h 14"/>
              <a:gd name="T8" fmla="*/ 4 w 13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2" name="Freeform 430"/>
          <p:cNvSpPr/>
          <p:nvPr/>
        </p:nvSpPr>
        <p:spPr bwMode="auto">
          <a:xfrm>
            <a:off x="10555817" y="5884333"/>
            <a:ext cx="27516" cy="27517"/>
          </a:xfrm>
          <a:custGeom>
            <a:avLst/>
            <a:gdLst>
              <a:gd name="T0" fmla="*/ 4 w 13"/>
              <a:gd name="T1" fmla="*/ 0 h 14"/>
              <a:gd name="T2" fmla="*/ 0 w 13"/>
              <a:gd name="T3" fmla="*/ 5 h 14"/>
              <a:gd name="T4" fmla="*/ 9 w 13"/>
              <a:gd name="T5" fmla="*/ 14 h 14"/>
              <a:gd name="T6" fmla="*/ 13 w 13"/>
              <a:gd name="T7" fmla="*/ 9 h 14"/>
              <a:gd name="T8" fmla="*/ 4 w 13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3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4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5" name="Freeform 433"/>
          <p:cNvSpPr/>
          <p:nvPr/>
        </p:nvSpPr>
        <p:spPr bwMode="auto">
          <a:xfrm>
            <a:off x="10600267" y="5888567"/>
            <a:ext cx="29633" cy="27517"/>
          </a:xfrm>
          <a:custGeom>
            <a:avLst/>
            <a:gdLst>
              <a:gd name="T0" fmla="*/ 9 w 14"/>
              <a:gd name="T1" fmla="*/ 0 h 14"/>
              <a:gd name="T2" fmla="*/ 0 w 14"/>
              <a:gd name="T3" fmla="*/ 9 h 14"/>
              <a:gd name="T4" fmla="*/ 5 w 14"/>
              <a:gd name="T5" fmla="*/ 14 h 14"/>
              <a:gd name="T6" fmla="*/ 14 w 14"/>
              <a:gd name="T7" fmla="*/ 5 h 14"/>
              <a:gd name="T8" fmla="*/ 9 w 14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6" name="Freeform 434"/>
          <p:cNvSpPr/>
          <p:nvPr/>
        </p:nvSpPr>
        <p:spPr bwMode="auto">
          <a:xfrm>
            <a:off x="10600267" y="5888567"/>
            <a:ext cx="29633" cy="27517"/>
          </a:xfrm>
          <a:custGeom>
            <a:avLst/>
            <a:gdLst>
              <a:gd name="T0" fmla="*/ 9 w 14"/>
              <a:gd name="T1" fmla="*/ 0 h 14"/>
              <a:gd name="T2" fmla="*/ 0 w 14"/>
              <a:gd name="T3" fmla="*/ 9 h 14"/>
              <a:gd name="T4" fmla="*/ 5 w 14"/>
              <a:gd name="T5" fmla="*/ 14 h 14"/>
              <a:gd name="T6" fmla="*/ 14 w 14"/>
              <a:gd name="T7" fmla="*/ 5 h 14"/>
              <a:gd name="T8" fmla="*/ 9 w 14"/>
              <a:gd name="T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7" name="Freeform 435"/>
          <p:cNvSpPr>
            <a:spLocks noEditPoints="1"/>
          </p:cNvSpPr>
          <p:nvPr/>
        </p:nvSpPr>
        <p:spPr bwMode="auto">
          <a:xfrm>
            <a:off x="10792884" y="5930900"/>
            <a:ext cx="154516" cy="154517"/>
          </a:xfrm>
          <a:custGeom>
            <a:avLst/>
            <a:gdLst>
              <a:gd name="T0" fmla="*/ 17 w 34"/>
              <a:gd name="T1" fmla="*/ 34 h 34"/>
              <a:gd name="T2" fmla="*/ 0 w 34"/>
              <a:gd name="T3" fmla="*/ 17 h 34"/>
              <a:gd name="T4" fmla="*/ 17 w 34"/>
              <a:gd name="T5" fmla="*/ 0 h 34"/>
              <a:gd name="T6" fmla="*/ 34 w 34"/>
              <a:gd name="T7" fmla="*/ 17 h 34"/>
              <a:gd name="T8" fmla="*/ 17 w 34"/>
              <a:gd name="T9" fmla="*/ 34 h 34"/>
              <a:gd name="T10" fmla="*/ 17 w 34"/>
              <a:gd name="T11" fmla="*/ 11 h 34"/>
              <a:gd name="T12" fmla="*/ 11 w 34"/>
              <a:gd name="T13" fmla="*/ 17 h 34"/>
              <a:gd name="T14" fmla="*/ 17 w 34"/>
              <a:gd name="T15" fmla="*/ 23 h 34"/>
              <a:gd name="T16" fmla="*/ 23 w 34"/>
              <a:gd name="T17" fmla="*/ 17 h 34"/>
              <a:gd name="T18" fmla="*/ 17 w 34"/>
              <a:gd name="T19" fmla="*/ 11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8" name="Freeform 436"/>
          <p:cNvSpPr/>
          <p:nvPr/>
        </p:nvSpPr>
        <p:spPr bwMode="auto">
          <a:xfrm>
            <a:off x="9880600" y="4927600"/>
            <a:ext cx="188384" cy="275167"/>
          </a:xfrm>
          <a:custGeom>
            <a:avLst/>
            <a:gdLst>
              <a:gd name="T0" fmla="*/ 92 w 92"/>
              <a:gd name="T1" fmla="*/ 39 h 136"/>
              <a:gd name="T2" fmla="*/ 45 w 92"/>
              <a:gd name="T3" fmla="*/ 0 h 136"/>
              <a:gd name="T4" fmla="*/ 25 w 92"/>
              <a:gd name="T5" fmla="*/ 0 h 136"/>
              <a:gd name="T6" fmla="*/ 25 w 92"/>
              <a:gd name="T7" fmla="*/ 73 h 136"/>
              <a:gd name="T8" fmla="*/ 0 w 92"/>
              <a:gd name="T9" fmla="*/ 84 h 136"/>
              <a:gd name="T10" fmla="*/ 0 w 92"/>
              <a:gd name="T11" fmla="*/ 136 h 136"/>
              <a:gd name="T12" fmla="*/ 92 w 92"/>
              <a:gd name="T13" fmla="*/ 136 h 136"/>
              <a:gd name="T14" fmla="*/ 92 w 92"/>
              <a:gd name="T15" fmla="*/ 39 h 1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39" name="Freeform 437"/>
          <p:cNvSpPr/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92 w 92"/>
              <a:gd name="T1" fmla="*/ 0 h 37"/>
              <a:gd name="T2" fmla="*/ 0 w 92"/>
              <a:gd name="T3" fmla="*/ 0 h 37"/>
              <a:gd name="T4" fmla="*/ 0 w 92"/>
              <a:gd name="T5" fmla="*/ 37 h 37"/>
              <a:gd name="T6" fmla="*/ 25 w 92"/>
              <a:gd name="T7" fmla="*/ 37 h 37"/>
              <a:gd name="T8" fmla="*/ 56 w 92"/>
              <a:gd name="T9" fmla="*/ 37 h 37"/>
              <a:gd name="T10" fmla="*/ 92 w 92"/>
              <a:gd name="T11" fmla="*/ 37 h 37"/>
              <a:gd name="T12" fmla="*/ 92 w 92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0" name="Freeform 438"/>
          <p:cNvSpPr/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92 w 92"/>
              <a:gd name="T1" fmla="*/ 0 h 37"/>
              <a:gd name="T2" fmla="*/ 0 w 92"/>
              <a:gd name="T3" fmla="*/ 0 h 37"/>
              <a:gd name="T4" fmla="*/ 0 w 92"/>
              <a:gd name="T5" fmla="*/ 37 h 37"/>
              <a:gd name="T6" fmla="*/ 25 w 92"/>
              <a:gd name="T7" fmla="*/ 37 h 37"/>
              <a:gd name="T8" fmla="*/ 56 w 92"/>
              <a:gd name="T9" fmla="*/ 37 h 37"/>
              <a:gd name="T10" fmla="*/ 92 w 92"/>
              <a:gd name="T11" fmla="*/ 37 h 37"/>
              <a:gd name="T12" fmla="*/ 92 w 92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1" name="Freeform 439"/>
          <p:cNvSpPr/>
          <p:nvPr/>
        </p:nvSpPr>
        <p:spPr bwMode="auto">
          <a:xfrm>
            <a:off x="10098617" y="5238751"/>
            <a:ext cx="188383" cy="74083"/>
          </a:xfrm>
          <a:custGeom>
            <a:avLst/>
            <a:gdLst>
              <a:gd name="T0" fmla="*/ 92 w 92"/>
              <a:gd name="T1" fmla="*/ 0 h 37"/>
              <a:gd name="T2" fmla="*/ 0 w 92"/>
              <a:gd name="T3" fmla="*/ 0 h 37"/>
              <a:gd name="T4" fmla="*/ 0 w 92"/>
              <a:gd name="T5" fmla="*/ 37 h 37"/>
              <a:gd name="T6" fmla="*/ 36 w 92"/>
              <a:gd name="T7" fmla="*/ 37 h 37"/>
              <a:gd name="T8" fmla="*/ 68 w 92"/>
              <a:gd name="T9" fmla="*/ 37 h 37"/>
              <a:gd name="T10" fmla="*/ 92 w 92"/>
              <a:gd name="T11" fmla="*/ 37 h 37"/>
              <a:gd name="T12" fmla="*/ 92 w 92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2" name="Freeform 440"/>
          <p:cNvSpPr/>
          <p:nvPr/>
        </p:nvSpPr>
        <p:spPr bwMode="auto">
          <a:xfrm>
            <a:off x="10098617" y="5238751"/>
            <a:ext cx="188383" cy="74083"/>
          </a:xfrm>
          <a:custGeom>
            <a:avLst/>
            <a:gdLst>
              <a:gd name="T0" fmla="*/ 92 w 92"/>
              <a:gd name="T1" fmla="*/ 0 h 37"/>
              <a:gd name="T2" fmla="*/ 0 w 92"/>
              <a:gd name="T3" fmla="*/ 0 h 37"/>
              <a:gd name="T4" fmla="*/ 0 w 92"/>
              <a:gd name="T5" fmla="*/ 37 h 37"/>
              <a:gd name="T6" fmla="*/ 36 w 92"/>
              <a:gd name="T7" fmla="*/ 37 h 37"/>
              <a:gd name="T8" fmla="*/ 68 w 92"/>
              <a:gd name="T9" fmla="*/ 37 h 37"/>
              <a:gd name="T10" fmla="*/ 92 w 92"/>
              <a:gd name="T11" fmla="*/ 37 h 37"/>
              <a:gd name="T12" fmla="*/ 92 w 92"/>
              <a:gd name="T1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3" name="Freeform 441"/>
          <p:cNvSpPr/>
          <p:nvPr/>
        </p:nvSpPr>
        <p:spPr bwMode="auto">
          <a:xfrm>
            <a:off x="10098617" y="4923367"/>
            <a:ext cx="188383" cy="279400"/>
          </a:xfrm>
          <a:custGeom>
            <a:avLst/>
            <a:gdLst>
              <a:gd name="T0" fmla="*/ 92 w 92"/>
              <a:gd name="T1" fmla="*/ 86 h 138"/>
              <a:gd name="T2" fmla="*/ 68 w 92"/>
              <a:gd name="T3" fmla="*/ 75 h 138"/>
              <a:gd name="T4" fmla="*/ 68 w 92"/>
              <a:gd name="T5" fmla="*/ 0 h 138"/>
              <a:gd name="T6" fmla="*/ 47 w 92"/>
              <a:gd name="T7" fmla="*/ 0 h 138"/>
              <a:gd name="T8" fmla="*/ 0 w 92"/>
              <a:gd name="T9" fmla="*/ 41 h 138"/>
              <a:gd name="T10" fmla="*/ 0 w 92"/>
              <a:gd name="T11" fmla="*/ 138 h 138"/>
              <a:gd name="T12" fmla="*/ 92 w 92"/>
              <a:gd name="T13" fmla="*/ 138 h 138"/>
              <a:gd name="T14" fmla="*/ 92 w 92"/>
              <a:gd name="T15" fmla="*/ 86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4" name="Rectangle 442"/>
          <p:cNvSpPr>
            <a:spLocks noChangeArrowheads="1"/>
          </p:cNvSpPr>
          <p:nvPr/>
        </p:nvSpPr>
        <p:spPr bwMode="auto">
          <a:xfrm>
            <a:off x="10068984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5" name="Rectangle 443"/>
          <p:cNvSpPr>
            <a:spLocks noChangeArrowheads="1"/>
          </p:cNvSpPr>
          <p:nvPr/>
        </p:nvSpPr>
        <p:spPr bwMode="auto">
          <a:xfrm>
            <a:off x="10028767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6" name="Freeform 444"/>
          <p:cNvSpPr>
            <a:spLocks noEditPoints="1"/>
          </p:cNvSpPr>
          <p:nvPr/>
        </p:nvSpPr>
        <p:spPr bwMode="auto">
          <a:xfrm>
            <a:off x="10699751" y="5073651"/>
            <a:ext cx="232833" cy="245533"/>
          </a:xfrm>
          <a:custGeom>
            <a:avLst/>
            <a:gdLst>
              <a:gd name="T0" fmla="*/ 40 w 50"/>
              <a:gd name="T1" fmla="*/ 13 h 54"/>
              <a:gd name="T2" fmla="*/ 40 w 50"/>
              <a:gd name="T3" fmla="*/ 0 h 54"/>
              <a:gd name="T4" fmla="*/ 9 w 50"/>
              <a:gd name="T5" fmla="*/ 0 h 54"/>
              <a:gd name="T6" fmla="*/ 9 w 50"/>
              <a:gd name="T7" fmla="*/ 13 h 54"/>
              <a:gd name="T8" fmla="*/ 0 w 50"/>
              <a:gd name="T9" fmla="*/ 31 h 54"/>
              <a:gd name="T10" fmla="*/ 25 w 50"/>
              <a:gd name="T11" fmla="*/ 54 h 54"/>
              <a:gd name="T12" fmla="*/ 50 w 50"/>
              <a:gd name="T13" fmla="*/ 31 h 54"/>
              <a:gd name="T14" fmla="*/ 40 w 50"/>
              <a:gd name="T15" fmla="*/ 13 h 54"/>
              <a:gd name="T16" fmla="*/ 25 w 50"/>
              <a:gd name="T17" fmla="*/ 44 h 54"/>
              <a:gd name="T18" fmla="*/ 9 w 50"/>
              <a:gd name="T19" fmla="*/ 31 h 54"/>
              <a:gd name="T20" fmla="*/ 25 w 50"/>
              <a:gd name="T21" fmla="*/ 18 h 54"/>
              <a:gd name="T22" fmla="*/ 40 w 50"/>
              <a:gd name="T23" fmla="*/ 31 h 54"/>
              <a:gd name="T24" fmla="*/ 25 w 50"/>
              <a:gd name="T25" fmla="*/ 4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7" name="Freeform 445"/>
          <p:cNvSpPr>
            <a:spLocks noEditPoints="1"/>
          </p:cNvSpPr>
          <p:nvPr/>
        </p:nvSpPr>
        <p:spPr bwMode="auto">
          <a:xfrm>
            <a:off x="10932584" y="4936067"/>
            <a:ext cx="273049" cy="275167"/>
          </a:xfrm>
          <a:custGeom>
            <a:avLst/>
            <a:gdLst>
              <a:gd name="T0" fmla="*/ 31 w 59"/>
              <a:gd name="T1" fmla="*/ 10 h 60"/>
              <a:gd name="T2" fmla="*/ 22 w 59"/>
              <a:gd name="T3" fmla="*/ 0 h 60"/>
              <a:gd name="T4" fmla="*/ 0 w 59"/>
              <a:gd name="T5" fmla="*/ 23 h 60"/>
              <a:gd name="T6" fmla="*/ 9 w 59"/>
              <a:gd name="T7" fmla="*/ 32 h 60"/>
              <a:gd name="T8" fmla="*/ 15 w 59"/>
              <a:gd name="T9" fmla="*/ 51 h 60"/>
              <a:gd name="T10" fmla="*/ 49 w 59"/>
              <a:gd name="T11" fmla="*/ 49 h 60"/>
              <a:gd name="T12" fmla="*/ 50 w 59"/>
              <a:gd name="T13" fmla="*/ 15 h 60"/>
              <a:gd name="T14" fmla="*/ 31 w 59"/>
              <a:gd name="T15" fmla="*/ 10 h 60"/>
              <a:gd name="T16" fmla="*/ 42 w 59"/>
              <a:gd name="T17" fmla="*/ 43 h 60"/>
              <a:gd name="T18" fmla="*/ 21 w 59"/>
              <a:gd name="T19" fmla="*/ 44 h 60"/>
              <a:gd name="T20" fmla="*/ 23 w 59"/>
              <a:gd name="T21" fmla="*/ 24 h 60"/>
              <a:gd name="T22" fmla="*/ 44 w 59"/>
              <a:gd name="T23" fmla="*/ 22 h 60"/>
              <a:gd name="T24" fmla="*/ 42 w 59"/>
              <a:gd name="T25" fmla="*/ 4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8" name="Freeform 446"/>
          <p:cNvSpPr/>
          <p:nvPr/>
        </p:nvSpPr>
        <p:spPr bwMode="auto">
          <a:xfrm>
            <a:off x="10799233" y="5090584"/>
            <a:ext cx="14817" cy="4233"/>
          </a:xfrm>
          <a:custGeom>
            <a:avLst/>
            <a:gdLst>
              <a:gd name="T0" fmla="*/ 0 w 3"/>
              <a:gd name="T1" fmla="*/ 1 h 1"/>
              <a:gd name="T2" fmla="*/ 0 w 3"/>
              <a:gd name="T3" fmla="*/ 0 h 1"/>
              <a:gd name="T4" fmla="*/ 3 w 3"/>
              <a:gd name="T5" fmla="*/ 0 h 1"/>
              <a:gd name="T6" fmla="*/ 3 w 3"/>
              <a:gd name="T7" fmla="*/ 0 h 1"/>
              <a:gd name="T8" fmla="*/ 0 w 3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49" name="Freeform 447"/>
          <p:cNvSpPr>
            <a:spLocks noEditPoints="1"/>
          </p:cNvSpPr>
          <p:nvPr/>
        </p:nvSpPr>
        <p:spPr bwMode="auto">
          <a:xfrm>
            <a:off x="10799233" y="4972051"/>
            <a:ext cx="198967" cy="107949"/>
          </a:xfrm>
          <a:custGeom>
            <a:avLst/>
            <a:gdLst>
              <a:gd name="T0" fmla="*/ 0 w 43"/>
              <a:gd name="T1" fmla="*/ 24 h 24"/>
              <a:gd name="T2" fmla="*/ 3 w 43"/>
              <a:gd name="T3" fmla="*/ 23 h 24"/>
              <a:gd name="T4" fmla="*/ 4 w 43"/>
              <a:gd name="T5" fmla="*/ 21 h 24"/>
              <a:gd name="T6" fmla="*/ 1 w 43"/>
              <a:gd name="T7" fmla="*/ 19 h 24"/>
              <a:gd name="T8" fmla="*/ 4 w 43"/>
              <a:gd name="T9" fmla="*/ 21 h 24"/>
              <a:gd name="T10" fmla="*/ 1 w 43"/>
              <a:gd name="T11" fmla="*/ 18 h 24"/>
              <a:gd name="T12" fmla="*/ 5 w 43"/>
              <a:gd name="T13" fmla="*/ 17 h 24"/>
              <a:gd name="T14" fmla="*/ 5 w 43"/>
              <a:gd name="T15" fmla="*/ 16 h 24"/>
              <a:gd name="T16" fmla="*/ 3 w 43"/>
              <a:gd name="T17" fmla="*/ 13 h 24"/>
              <a:gd name="T18" fmla="*/ 5 w 43"/>
              <a:gd name="T19" fmla="*/ 16 h 24"/>
              <a:gd name="T20" fmla="*/ 4 w 43"/>
              <a:gd name="T21" fmla="*/ 12 h 24"/>
              <a:gd name="T22" fmla="*/ 8 w 43"/>
              <a:gd name="T23" fmla="*/ 12 h 24"/>
              <a:gd name="T24" fmla="*/ 8 w 43"/>
              <a:gd name="T25" fmla="*/ 11 h 24"/>
              <a:gd name="T26" fmla="*/ 7 w 43"/>
              <a:gd name="T27" fmla="*/ 8 h 24"/>
              <a:gd name="T28" fmla="*/ 8 w 43"/>
              <a:gd name="T29" fmla="*/ 11 h 24"/>
              <a:gd name="T30" fmla="*/ 8 w 43"/>
              <a:gd name="T31" fmla="*/ 7 h 24"/>
              <a:gd name="T32" fmla="*/ 12 w 43"/>
              <a:gd name="T33" fmla="*/ 8 h 24"/>
              <a:gd name="T34" fmla="*/ 13 w 43"/>
              <a:gd name="T35" fmla="*/ 7 h 24"/>
              <a:gd name="T36" fmla="*/ 12 w 43"/>
              <a:gd name="T37" fmla="*/ 4 h 24"/>
              <a:gd name="T38" fmla="*/ 13 w 43"/>
              <a:gd name="T39" fmla="*/ 7 h 24"/>
              <a:gd name="T40" fmla="*/ 14 w 43"/>
              <a:gd name="T41" fmla="*/ 3 h 24"/>
              <a:gd name="T42" fmla="*/ 16 w 43"/>
              <a:gd name="T43" fmla="*/ 5 h 24"/>
              <a:gd name="T44" fmla="*/ 18 w 43"/>
              <a:gd name="T45" fmla="*/ 5 h 24"/>
              <a:gd name="T46" fmla="*/ 18 w 43"/>
              <a:gd name="T47" fmla="*/ 1 h 24"/>
              <a:gd name="T48" fmla="*/ 18 w 43"/>
              <a:gd name="T49" fmla="*/ 5 h 24"/>
              <a:gd name="T50" fmla="*/ 41 w 43"/>
              <a:gd name="T51" fmla="*/ 4 h 24"/>
              <a:gd name="T52" fmla="*/ 43 w 43"/>
              <a:gd name="T53" fmla="*/ 1 h 24"/>
              <a:gd name="T54" fmla="*/ 21 w 43"/>
              <a:gd name="T55" fmla="*/ 4 h 24"/>
              <a:gd name="T56" fmla="*/ 21 w 43"/>
              <a:gd name="T57" fmla="*/ 1 h 24"/>
              <a:gd name="T58" fmla="*/ 21 w 43"/>
              <a:gd name="T59" fmla="*/ 4 h 24"/>
              <a:gd name="T60" fmla="*/ 38 w 43"/>
              <a:gd name="T61" fmla="*/ 4 h 24"/>
              <a:gd name="T62" fmla="*/ 40 w 43"/>
              <a:gd name="T63" fmla="*/ 1 h 24"/>
              <a:gd name="T64" fmla="*/ 23 w 43"/>
              <a:gd name="T65" fmla="*/ 4 h 24"/>
              <a:gd name="T66" fmla="*/ 25 w 43"/>
              <a:gd name="T67" fmla="*/ 0 h 24"/>
              <a:gd name="T68" fmla="*/ 23 w 43"/>
              <a:gd name="T69" fmla="*/ 4 h 24"/>
              <a:gd name="T70" fmla="*/ 35 w 43"/>
              <a:gd name="T71" fmla="*/ 3 h 24"/>
              <a:gd name="T72" fmla="*/ 37 w 43"/>
              <a:gd name="T73" fmla="*/ 0 h 24"/>
              <a:gd name="T74" fmla="*/ 34 w 43"/>
              <a:gd name="T75" fmla="*/ 3 h 24"/>
              <a:gd name="T76" fmla="*/ 32 w 43"/>
              <a:gd name="T77" fmla="*/ 0 h 24"/>
              <a:gd name="T78" fmla="*/ 34 w 43"/>
              <a:gd name="T79" fmla="*/ 3 h 24"/>
              <a:gd name="T80" fmla="*/ 26 w 43"/>
              <a:gd name="T81" fmla="*/ 0 h 24"/>
              <a:gd name="T82" fmla="*/ 28 w 43"/>
              <a:gd name="T83" fmla="*/ 3 h 24"/>
              <a:gd name="T84" fmla="*/ 31 w 43"/>
              <a:gd name="T85" fmla="*/ 3 h 24"/>
              <a:gd name="T86" fmla="*/ 29 w 43"/>
              <a:gd name="T87" fmla="*/ 3 h 24"/>
              <a:gd name="T88" fmla="*/ 30 w 43"/>
              <a:gd name="T89" fmla="*/ 0 h 24"/>
              <a:gd name="T90" fmla="*/ 31 w 43"/>
              <a:gd name="T91" fmla="*/ 3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  <p:sp>
        <p:nvSpPr>
          <p:cNvPr id="450" name="Freeform 448"/>
          <p:cNvSpPr/>
          <p:nvPr/>
        </p:nvSpPr>
        <p:spPr bwMode="auto">
          <a:xfrm>
            <a:off x="11002433" y="4980517"/>
            <a:ext cx="8467" cy="12700"/>
          </a:xfrm>
          <a:custGeom>
            <a:avLst/>
            <a:gdLst>
              <a:gd name="T0" fmla="*/ 2 w 5"/>
              <a:gd name="T1" fmla="*/ 7 h 7"/>
              <a:gd name="T2" fmla="*/ 0 w 5"/>
              <a:gd name="T3" fmla="*/ 7 h 7"/>
              <a:gd name="T4" fmla="*/ 2 w 5"/>
              <a:gd name="T5" fmla="*/ 0 h 7"/>
              <a:gd name="T6" fmla="*/ 5 w 5"/>
              <a:gd name="T7" fmla="*/ 0 h 7"/>
              <a:gd name="T8" fmla="*/ 2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latin typeface="+mn-lt"/>
              <a:ea typeface="+mn-ea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1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80 w 85"/>
              <a:gd name="T1" fmla="*/ 53 h 85"/>
              <a:gd name="T2" fmla="*/ 80 w 85"/>
              <a:gd name="T3" fmla="*/ 80 h 85"/>
              <a:gd name="T4" fmla="*/ 74 w 85"/>
              <a:gd name="T5" fmla="*/ 85 h 85"/>
              <a:gd name="T6" fmla="*/ 10 w 85"/>
              <a:gd name="T7" fmla="*/ 85 h 85"/>
              <a:gd name="T8" fmla="*/ 5 w 85"/>
              <a:gd name="T9" fmla="*/ 80 h 85"/>
              <a:gd name="T10" fmla="*/ 5 w 85"/>
              <a:gd name="T11" fmla="*/ 53 h 85"/>
              <a:gd name="T12" fmla="*/ 17 w 85"/>
              <a:gd name="T13" fmla="*/ 56 h 85"/>
              <a:gd name="T14" fmla="*/ 17 w 85"/>
              <a:gd name="T15" fmla="*/ 61 h 85"/>
              <a:gd name="T16" fmla="*/ 21 w 85"/>
              <a:gd name="T17" fmla="*/ 61 h 85"/>
              <a:gd name="T18" fmla="*/ 21 w 85"/>
              <a:gd name="T19" fmla="*/ 68 h 85"/>
              <a:gd name="T20" fmla="*/ 27 w 85"/>
              <a:gd name="T21" fmla="*/ 68 h 85"/>
              <a:gd name="T22" fmla="*/ 27 w 85"/>
              <a:gd name="T23" fmla="*/ 61 h 85"/>
              <a:gd name="T24" fmla="*/ 30 w 85"/>
              <a:gd name="T25" fmla="*/ 61 h 85"/>
              <a:gd name="T26" fmla="*/ 30 w 85"/>
              <a:gd name="T27" fmla="*/ 57 h 85"/>
              <a:gd name="T28" fmla="*/ 54 w 85"/>
              <a:gd name="T29" fmla="*/ 57 h 85"/>
              <a:gd name="T30" fmla="*/ 54 w 85"/>
              <a:gd name="T31" fmla="*/ 61 h 85"/>
              <a:gd name="T32" fmla="*/ 57 w 85"/>
              <a:gd name="T33" fmla="*/ 61 h 85"/>
              <a:gd name="T34" fmla="*/ 57 w 85"/>
              <a:gd name="T35" fmla="*/ 68 h 85"/>
              <a:gd name="T36" fmla="*/ 63 w 85"/>
              <a:gd name="T37" fmla="*/ 68 h 85"/>
              <a:gd name="T38" fmla="*/ 63 w 85"/>
              <a:gd name="T39" fmla="*/ 61 h 85"/>
              <a:gd name="T40" fmla="*/ 66 w 85"/>
              <a:gd name="T41" fmla="*/ 61 h 85"/>
              <a:gd name="T42" fmla="*/ 66 w 85"/>
              <a:gd name="T43" fmla="*/ 56 h 85"/>
              <a:gd name="T44" fmla="*/ 80 w 85"/>
              <a:gd name="T45" fmla="*/ 53 h 85"/>
              <a:gd name="T46" fmla="*/ 31 w 85"/>
              <a:gd name="T47" fmla="*/ 0 h 85"/>
              <a:gd name="T48" fmla="*/ 54 w 85"/>
              <a:gd name="T49" fmla="*/ 0 h 85"/>
              <a:gd name="T50" fmla="*/ 61 w 85"/>
              <a:gd name="T51" fmla="*/ 7 h 85"/>
              <a:gd name="T52" fmla="*/ 61 w 85"/>
              <a:gd name="T53" fmla="*/ 16 h 85"/>
              <a:gd name="T54" fmla="*/ 53 w 85"/>
              <a:gd name="T55" fmla="*/ 16 h 85"/>
              <a:gd name="T56" fmla="*/ 53 w 85"/>
              <a:gd name="T57" fmla="*/ 8 h 85"/>
              <a:gd name="T58" fmla="*/ 32 w 85"/>
              <a:gd name="T59" fmla="*/ 8 h 85"/>
              <a:gd name="T60" fmla="*/ 32 w 85"/>
              <a:gd name="T61" fmla="*/ 16 h 85"/>
              <a:gd name="T62" fmla="*/ 24 w 85"/>
              <a:gd name="T63" fmla="*/ 16 h 85"/>
              <a:gd name="T64" fmla="*/ 24 w 85"/>
              <a:gd name="T65" fmla="*/ 7 h 85"/>
              <a:gd name="T66" fmla="*/ 31 w 85"/>
              <a:gd name="T67" fmla="*/ 0 h 85"/>
              <a:gd name="T68" fmla="*/ 0 w 85"/>
              <a:gd name="T69" fmla="*/ 20 h 85"/>
              <a:gd name="T70" fmla="*/ 0 w 85"/>
              <a:gd name="T71" fmla="*/ 48 h 85"/>
              <a:gd name="T72" fmla="*/ 85 w 85"/>
              <a:gd name="T73" fmla="*/ 48 h 85"/>
              <a:gd name="T74" fmla="*/ 85 w 85"/>
              <a:gd name="T75" fmla="*/ 20 h 85"/>
              <a:gd name="T76" fmla="*/ 0 w 85"/>
              <a:gd name="T77" fmla="*/ 20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06" name="Freeform 14"/>
          <p:cNvSpPr>
            <a:spLocks noEditPoints="1" noChangeArrowheads="1"/>
          </p:cNvSpPr>
          <p:nvPr/>
        </p:nvSpPr>
        <p:spPr bwMode="auto">
          <a:xfrm>
            <a:off x="8060267" y="3075517"/>
            <a:ext cx="334433" cy="488949"/>
          </a:xfrm>
          <a:custGeom>
            <a:avLst/>
            <a:gdLst>
              <a:gd name="T0" fmla="*/ 16 w 73"/>
              <a:gd name="T1" fmla="*/ 77 h 107"/>
              <a:gd name="T2" fmla="*/ 57 w 73"/>
              <a:gd name="T3" fmla="*/ 77 h 107"/>
              <a:gd name="T4" fmla="*/ 52 w 73"/>
              <a:gd name="T5" fmla="*/ 101 h 107"/>
              <a:gd name="T6" fmla="*/ 45 w 73"/>
              <a:gd name="T7" fmla="*/ 101 h 107"/>
              <a:gd name="T8" fmla="*/ 37 w 73"/>
              <a:gd name="T9" fmla="*/ 107 h 107"/>
              <a:gd name="T10" fmla="*/ 29 w 73"/>
              <a:gd name="T11" fmla="*/ 101 h 107"/>
              <a:gd name="T12" fmla="*/ 21 w 73"/>
              <a:gd name="T13" fmla="*/ 101 h 107"/>
              <a:gd name="T14" fmla="*/ 16 w 73"/>
              <a:gd name="T15" fmla="*/ 77 h 107"/>
              <a:gd name="T16" fmla="*/ 51 w 73"/>
              <a:gd name="T17" fmla="*/ 29 h 107"/>
              <a:gd name="T18" fmla="*/ 52 w 73"/>
              <a:gd name="T19" fmla="*/ 35 h 107"/>
              <a:gd name="T20" fmla="*/ 51 w 73"/>
              <a:gd name="T21" fmla="*/ 37 h 107"/>
              <a:gd name="T22" fmla="*/ 53 w 73"/>
              <a:gd name="T23" fmla="*/ 38 h 107"/>
              <a:gd name="T24" fmla="*/ 52 w 73"/>
              <a:gd name="T25" fmla="*/ 42 h 107"/>
              <a:gd name="T26" fmla="*/ 50 w 73"/>
              <a:gd name="T27" fmla="*/ 42 h 107"/>
              <a:gd name="T28" fmla="*/ 52 w 73"/>
              <a:gd name="T29" fmla="*/ 43 h 107"/>
              <a:gd name="T30" fmla="*/ 51 w 73"/>
              <a:gd name="T31" fmla="*/ 47 h 107"/>
              <a:gd name="T32" fmla="*/ 50 w 73"/>
              <a:gd name="T33" fmla="*/ 48 h 107"/>
              <a:gd name="T34" fmla="*/ 51 w 73"/>
              <a:gd name="T35" fmla="*/ 49 h 107"/>
              <a:gd name="T36" fmla="*/ 50 w 73"/>
              <a:gd name="T37" fmla="*/ 53 h 107"/>
              <a:gd name="T38" fmla="*/ 47 w 73"/>
              <a:gd name="T39" fmla="*/ 54 h 107"/>
              <a:gd name="T40" fmla="*/ 29 w 73"/>
              <a:gd name="T41" fmla="*/ 49 h 107"/>
              <a:gd name="T42" fmla="*/ 21 w 73"/>
              <a:gd name="T43" fmla="*/ 49 h 107"/>
              <a:gd name="T44" fmla="*/ 21 w 73"/>
              <a:gd name="T45" fmla="*/ 32 h 107"/>
              <a:gd name="T46" fmla="*/ 28 w 73"/>
              <a:gd name="T47" fmla="*/ 31 h 107"/>
              <a:gd name="T48" fmla="*/ 42 w 73"/>
              <a:gd name="T49" fmla="*/ 16 h 107"/>
              <a:gd name="T50" fmla="*/ 38 w 73"/>
              <a:gd name="T51" fmla="*/ 30 h 107"/>
              <a:gd name="T52" fmla="*/ 51 w 73"/>
              <a:gd name="T53" fmla="*/ 29 h 107"/>
              <a:gd name="T54" fmla="*/ 15 w 73"/>
              <a:gd name="T55" fmla="*/ 71 h 107"/>
              <a:gd name="T56" fmla="*/ 25 w 73"/>
              <a:gd name="T57" fmla="*/ 71 h 107"/>
              <a:gd name="T58" fmla="*/ 17 w 73"/>
              <a:gd name="T59" fmla="*/ 48 h 107"/>
              <a:gd name="T60" fmla="*/ 11 w 73"/>
              <a:gd name="T61" fmla="*/ 29 h 107"/>
              <a:gd name="T62" fmla="*/ 23 w 73"/>
              <a:gd name="T63" fmla="*/ 13 h 107"/>
              <a:gd name="T64" fmla="*/ 37 w 73"/>
              <a:gd name="T65" fmla="*/ 11 h 107"/>
              <a:gd name="T66" fmla="*/ 50 w 73"/>
              <a:gd name="T67" fmla="*/ 14 h 107"/>
              <a:gd name="T68" fmla="*/ 62 w 73"/>
              <a:gd name="T69" fmla="*/ 29 h 107"/>
              <a:gd name="T70" fmla="*/ 56 w 73"/>
              <a:gd name="T71" fmla="*/ 48 h 107"/>
              <a:gd name="T72" fmla="*/ 48 w 73"/>
              <a:gd name="T73" fmla="*/ 71 h 107"/>
              <a:gd name="T74" fmla="*/ 58 w 73"/>
              <a:gd name="T75" fmla="*/ 71 h 107"/>
              <a:gd name="T76" fmla="*/ 65 w 73"/>
              <a:gd name="T77" fmla="*/ 52 h 107"/>
              <a:gd name="T78" fmla="*/ 71 w 73"/>
              <a:gd name="T79" fmla="*/ 27 h 107"/>
              <a:gd name="T80" fmla="*/ 55 w 73"/>
              <a:gd name="T81" fmla="*/ 5 h 107"/>
              <a:gd name="T82" fmla="*/ 37 w 73"/>
              <a:gd name="T83" fmla="*/ 1 h 107"/>
              <a:gd name="T84" fmla="*/ 19 w 73"/>
              <a:gd name="T85" fmla="*/ 4 h 107"/>
              <a:gd name="T86" fmla="*/ 2 w 73"/>
              <a:gd name="T87" fmla="*/ 27 h 107"/>
              <a:gd name="T88" fmla="*/ 8 w 73"/>
              <a:gd name="T89" fmla="*/ 52 h 107"/>
              <a:gd name="T90" fmla="*/ 15 w 73"/>
              <a:gd name="T91" fmla="*/ 71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07" name="Freeform 15"/>
          <p:cNvSpPr>
            <a:spLocks noEditPoints="1" noChangeArrowheads="1"/>
          </p:cNvSpPr>
          <p:nvPr/>
        </p:nvSpPr>
        <p:spPr bwMode="auto">
          <a:xfrm>
            <a:off x="10553700" y="3130551"/>
            <a:ext cx="491067" cy="400049"/>
          </a:xfrm>
          <a:custGeom>
            <a:avLst/>
            <a:gdLst>
              <a:gd name="T0" fmla="*/ 86 w 108"/>
              <a:gd name="T1" fmla="*/ 88 h 88"/>
              <a:gd name="T2" fmla="*/ 83 w 108"/>
              <a:gd name="T3" fmla="*/ 44 h 88"/>
              <a:gd name="T4" fmla="*/ 79 w 108"/>
              <a:gd name="T5" fmla="*/ 70 h 88"/>
              <a:gd name="T6" fmla="*/ 108 w 108"/>
              <a:gd name="T7" fmla="*/ 0 h 88"/>
              <a:gd name="T8" fmla="*/ 91 w 108"/>
              <a:gd name="T9" fmla="*/ 33 h 88"/>
              <a:gd name="T10" fmla="*/ 80 w 108"/>
              <a:gd name="T11" fmla="*/ 24 h 88"/>
              <a:gd name="T12" fmla="*/ 67 w 108"/>
              <a:gd name="T13" fmla="*/ 67 h 88"/>
              <a:gd name="T14" fmla="*/ 36 w 108"/>
              <a:gd name="T15" fmla="*/ 72 h 88"/>
              <a:gd name="T16" fmla="*/ 19 w 108"/>
              <a:gd name="T17" fmla="*/ 62 h 88"/>
              <a:gd name="T18" fmla="*/ 0 w 108"/>
              <a:gd name="T19" fmla="*/ 55 h 88"/>
              <a:gd name="T20" fmla="*/ 24 w 108"/>
              <a:gd name="T21" fmla="*/ 48 h 88"/>
              <a:gd name="T22" fmla="*/ 30 w 108"/>
              <a:gd name="T23" fmla="*/ 57 h 88"/>
              <a:gd name="T24" fmla="*/ 43 w 108"/>
              <a:gd name="T25" fmla="*/ 29 h 88"/>
              <a:gd name="T26" fmla="*/ 65 w 108"/>
              <a:gd name="T27" fmla="*/ 50 h 88"/>
              <a:gd name="T28" fmla="*/ 68 w 108"/>
              <a:gd name="T29" fmla="*/ 18 h 88"/>
              <a:gd name="T30" fmla="*/ 77 w 108"/>
              <a:gd name="T31" fmla="*/ 11 h 88"/>
              <a:gd name="T32" fmla="*/ 90 w 108"/>
              <a:gd name="T33" fmla="*/ 0 h 88"/>
              <a:gd name="T34" fmla="*/ 22 w 108"/>
              <a:gd name="T35" fmla="*/ 88 h 88"/>
              <a:gd name="T36" fmla="*/ 28 w 108"/>
              <a:gd name="T37" fmla="*/ 80 h 88"/>
              <a:gd name="T38" fmla="*/ 22 w 108"/>
              <a:gd name="T39" fmla="*/ 78 h 88"/>
              <a:gd name="T40" fmla="*/ 10 w 108"/>
              <a:gd name="T41" fmla="*/ 88 h 88"/>
              <a:gd name="T42" fmla="*/ 17 w 108"/>
              <a:gd name="T43" fmla="*/ 71 h 88"/>
              <a:gd name="T44" fmla="*/ 10 w 108"/>
              <a:gd name="T45" fmla="*/ 72 h 88"/>
              <a:gd name="T46" fmla="*/ 33 w 108"/>
              <a:gd name="T47" fmla="*/ 88 h 88"/>
              <a:gd name="T48" fmla="*/ 40 w 108"/>
              <a:gd name="T49" fmla="*/ 78 h 88"/>
              <a:gd name="T50" fmla="*/ 33 w 108"/>
              <a:gd name="T51" fmla="*/ 80 h 88"/>
              <a:gd name="T52" fmla="*/ 45 w 108"/>
              <a:gd name="T53" fmla="*/ 88 h 88"/>
              <a:gd name="T54" fmla="*/ 51 w 108"/>
              <a:gd name="T55" fmla="*/ 62 h 88"/>
              <a:gd name="T56" fmla="*/ 45 w 108"/>
              <a:gd name="T57" fmla="*/ 68 h 88"/>
              <a:gd name="T58" fmla="*/ 56 w 108"/>
              <a:gd name="T59" fmla="*/ 88 h 88"/>
              <a:gd name="T60" fmla="*/ 63 w 108"/>
              <a:gd name="T61" fmla="*/ 73 h 88"/>
              <a:gd name="T62" fmla="*/ 56 w 108"/>
              <a:gd name="T63" fmla="*/ 88 h 88"/>
              <a:gd name="T64" fmla="*/ 74 w 108"/>
              <a:gd name="T65" fmla="*/ 88 h 88"/>
              <a:gd name="T66" fmla="*/ 68 w 108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11" name="Freeform 19"/>
          <p:cNvSpPr>
            <a:spLocks noEditPoints="1" noChangeArrowheads="1"/>
          </p:cNvSpPr>
          <p:nvPr/>
        </p:nvSpPr>
        <p:spPr bwMode="auto">
          <a:xfrm>
            <a:off x="10576984" y="4775200"/>
            <a:ext cx="429683" cy="452967"/>
          </a:xfrm>
          <a:custGeom>
            <a:avLst/>
            <a:gdLst>
              <a:gd name="T0" fmla="*/ 170 w 222"/>
              <a:gd name="T1" fmla="*/ 30 h 234"/>
              <a:gd name="T2" fmla="*/ 180 w 222"/>
              <a:gd name="T3" fmla="*/ 9 h 234"/>
              <a:gd name="T4" fmla="*/ 149 w 222"/>
              <a:gd name="T5" fmla="*/ 19 h 234"/>
              <a:gd name="T6" fmla="*/ 7 w 222"/>
              <a:gd name="T7" fmla="*/ 158 h 234"/>
              <a:gd name="T8" fmla="*/ 31 w 222"/>
              <a:gd name="T9" fmla="*/ 222 h 234"/>
              <a:gd name="T10" fmla="*/ 31 w 222"/>
              <a:gd name="T11" fmla="*/ 170 h 234"/>
              <a:gd name="T12" fmla="*/ 106 w 222"/>
              <a:gd name="T13" fmla="*/ 115 h 234"/>
              <a:gd name="T14" fmla="*/ 116 w 222"/>
              <a:gd name="T15" fmla="*/ 92 h 234"/>
              <a:gd name="T16" fmla="*/ 85 w 222"/>
              <a:gd name="T17" fmla="*/ 104 h 234"/>
              <a:gd name="T18" fmla="*/ 76 w 222"/>
              <a:gd name="T19" fmla="*/ 99 h 234"/>
              <a:gd name="T20" fmla="*/ 116 w 222"/>
              <a:gd name="T21" fmla="*/ 82 h 234"/>
              <a:gd name="T22" fmla="*/ 132 w 222"/>
              <a:gd name="T23" fmla="*/ 92 h 234"/>
              <a:gd name="T24" fmla="*/ 132 w 222"/>
              <a:gd name="T25" fmla="*/ 19 h 234"/>
              <a:gd name="T26" fmla="*/ 180 w 222"/>
              <a:gd name="T27" fmla="*/ 0 h 234"/>
              <a:gd name="T28" fmla="*/ 182 w 222"/>
              <a:gd name="T29" fmla="*/ 0 h 234"/>
              <a:gd name="T30" fmla="*/ 222 w 222"/>
              <a:gd name="T31" fmla="*/ 19 h 234"/>
              <a:gd name="T32" fmla="*/ 170 w 222"/>
              <a:gd name="T33" fmla="*/ 186 h 234"/>
              <a:gd name="T34" fmla="*/ 156 w 222"/>
              <a:gd name="T35" fmla="*/ 179 h 234"/>
              <a:gd name="T36" fmla="*/ 106 w 222"/>
              <a:gd name="T37" fmla="*/ 210 h 234"/>
              <a:gd name="T38" fmla="*/ 87 w 222"/>
              <a:gd name="T39" fmla="*/ 200 h 234"/>
              <a:gd name="T40" fmla="*/ 38 w 222"/>
              <a:gd name="T41" fmla="*/ 234 h 234"/>
              <a:gd name="T42" fmla="*/ 2 w 222"/>
              <a:gd name="T43" fmla="*/ 217 h 234"/>
              <a:gd name="T44" fmla="*/ 0 w 222"/>
              <a:gd name="T45" fmla="*/ 215 h 234"/>
              <a:gd name="T46" fmla="*/ 0 w 222"/>
              <a:gd name="T47" fmla="*/ 148 h 234"/>
              <a:gd name="T48" fmla="*/ 45 w 222"/>
              <a:gd name="T49" fmla="*/ 130 h 234"/>
              <a:gd name="T50" fmla="*/ 47 w 222"/>
              <a:gd name="T51" fmla="*/ 130 h 234"/>
              <a:gd name="T52" fmla="*/ 87 w 222"/>
              <a:gd name="T53" fmla="*/ 148 h 234"/>
              <a:gd name="T54" fmla="*/ 99 w 222"/>
              <a:gd name="T55" fmla="*/ 198 h 234"/>
              <a:gd name="T56" fmla="*/ 76 w 222"/>
              <a:gd name="T57" fmla="*/ 115 h 234"/>
              <a:gd name="T58" fmla="*/ 69 w 222"/>
              <a:gd name="T59" fmla="*/ 139 h 234"/>
              <a:gd name="T60" fmla="*/ 69 w 222"/>
              <a:gd name="T61" fmla="*/ 104 h 234"/>
              <a:gd name="T62" fmla="*/ 139 w 222"/>
              <a:gd name="T63" fmla="*/ 94 h 234"/>
              <a:gd name="T64" fmla="*/ 156 w 222"/>
              <a:gd name="T65" fmla="*/ 104 h 234"/>
              <a:gd name="T66" fmla="*/ 163 w 222"/>
              <a:gd name="T67" fmla="*/ 174 h 234"/>
              <a:gd name="T68" fmla="*/ 139 w 222"/>
              <a:gd name="T69" fmla="*/ 30 h 234"/>
              <a:gd name="T70" fmla="*/ 139 w 222"/>
              <a:gd name="T71" fmla="*/ 94 h 234"/>
              <a:gd name="T72" fmla="*/ 38 w 222"/>
              <a:gd name="T73" fmla="*/ 158 h 234"/>
              <a:gd name="T74" fmla="*/ 47 w 222"/>
              <a:gd name="T75" fmla="*/ 137 h 234"/>
              <a:gd name="T76" fmla="*/ 17 w 222"/>
              <a:gd name="T77" fmla="*/ 148 h 234"/>
              <a:gd name="T78" fmla="*/ 173 w 222"/>
              <a:gd name="T79" fmla="*/ 37 h 234"/>
              <a:gd name="T80" fmla="*/ 170 w 222"/>
              <a:gd name="T81" fmla="*/ 37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lnTo>
                  <a:pt x="170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12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0 w 86"/>
              <a:gd name="T1" fmla="*/ 0 h 77"/>
              <a:gd name="T2" fmla="*/ 34 w 86"/>
              <a:gd name="T3" fmla="*/ 28 h 77"/>
              <a:gd name="T4" fmla="*/ 8 w 86"/>
              <a:gd name="T5" fmla="*/ 28 h 77"/>
              <a:gd name="T6" fmla="*/ 7 w 86"/>
              <a:gd name="T7" fmla="*/ 28 h 77"/>
              <a:gd name="T8" fmla="*/ 0 w 86"/>
              <a:gd name="T9" fmla="*/ 35 h 77"/>
              <a:gd name="T10" fmla="*/ 0 w 86"/>
              <a:gd name="T11" fmla="*/ 35 h 77"/>
              <a:gd name="T12" fmla="*/ 4 w 86"/>
              <a:gd name="T13" fmla="*/ 41 h 77"/>
              <a:gd name="T14" fmla="*/ 1 w 86"/>
              <a:gd name="T15" fmla="*/ 47 h 77"/>
              <a:gd name="T16" fmla="*/ 1 w 86"/>
              <a:gd name="T17" fmla="*/ 47 h 77"/>
              <a:gd name="T18" fmla="*/ 6 w 86"/>
              <a:gd name="T19" fmla="*/ 54 h 77"/>
              <a:gd name="T20" fmla="*/ 4 w 86"/>
              <a:gd name="T21" fmla="*/ 58 h 77"/>
              <a:gd name="T22" fmla="*/ 4 w 86"/>
              <a:gd name="T23" fmla="*/ 58 h 77"/>
              <a:gd name="T24" fmla="*/ 11 w 86"/>
              <a:gd name="T25" fmla="*/ 65 h 77"/>
              <a:gd name="T26" fmla="*/ 11 w 86"/>
              <a:gd name="T27" fmla="*/ 65 h 77"/>
              <a:gd name="T28" fmla="*/ 9 w 86"/>
              <a:gd name="T29" fmla="*/ 70 h 77"/>
              <a:gd name="T30" fmla="*/ 9 w 86"/>
              <a:gd name="T31" fmla="*/ 70 h 77"/>
              <a:gd name="T32" fmla="*/ 16 w 86"/>
              <a:gd name="T33" fmla="*/ 76 h 77"/>
              <a:gd name="T34" fmla="*/ 29 w 86"/>
              <a:gd name="T35" fmla="*/ 76 h 77"/>
              <a:gd name="T36" fmla="*/ 46 w 86"/>
              <a:gd name="T37" fmla="*/ 76 h 77"/>
              <a:gd name="T38" fmla="*/ 46 w 86"/>
              <a:gd name="T39" fmla="*/ 76 h 77"/>
              <a:gd name="T40" fmla="*/ 52 w 86"/>
              <a:gd name="T41" fmla="*/ 71 h 77"/>
              <a:gd name="T42" fmla="*/ 66 w 86"/>
              <a:gd name="T43" fmla="*/ 69 h 77"/>
              <a:gd name="T44" fmla="*/ 66 w 86"/>
              <a:gd name="T45" fmla="*/ 77 h 77"/>
              <a:gd name="T46" fmla="*/ 86 w 86"/>
              <a:gd name="T47" fmla="*/ 77 h 77"/>
              <a:gd name="T48" fmla="*/ 86 w 86"/>
              <a:gd name="T49" fmla="*/ 25 h 77"/>
              <a:gd name="T50" fmla="*/ 66 w 86"/>
              <a:gd name="T51" fmla="*/ 25 h 77"/>
              <a:gd name="T52" fmla="*/ 66 w 86"/>
              <a:gd name="T53" fmla="*/ 32 h 77"/>
              <a:gd name="T54" fmla="*/ 62 w 86"/>
              <a:gd name="T55" fmla="*/ 32 h 77"/>
              <a:gd name="T56" fmla="*/ 30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13" name="Freeform 21"/>
          <p:cNvSpPr>
            <a:spLocks noEditPoints="1" noChangeArrowheads="1"/>
          </p:cNvSpPr>
          <p:nvPr/>
        </p:nvSpPr>
        <p:spPr bwMode="auto">
          <a:xfrm>
            <a:off x="10655300" y="3970867"/>
            <a:ext cx="285751" cy="393700"/>
          </a:xfrm>
          <a:custGeom>
            <a:avLst/>
            <a:gdLst>
              <a:gd name="T0" fmla="*/ 63 w 63"/>
              <a:gd name="T1" fmla="*/ 8 h 86"/>
              <a:gd name="T2" fmla="*/ 0 w 63"/>
              <a:gd name="T3" fmla="*/ 86 h 86"/>
              <a:gd name="T4" fmla="*/ 8 w 63"/>
              <a:gd name="T5" fmla="*/ 15 h 86"/>
              <a:gd name="T6" fmla="*/ 54 w 63"/>
              <a:gd name="T7" fmla="*/ 30 h 86"/>
              <a:gd name="T8" fmla="*/ 8 w 63"/>
              <a:gd name="T9" fmla="*/ 15 h 86"/>
              <a:gd name="T10" fmla="*/ 9 w 63"/>
              <a:gd name="T11" fmla="*/ 41 h 86"/>
              <a:gd name="T12" fmla="*/ 18 w 63"/>
              <a:gd name="T13" fmla="*/ 41 h 86"/>
              <a:gd name="T14" fmla="*/ 50 w 63"/>
              <a:gd name="T15" fmla="*/ 64 h 86"/>
              <a:gd name="T16" fmla="*/ 50 w 63"/>
              <a:gd name="T17" fmla="*/ 74 h 86"/>
              <a:gd name="T18" fmla="*/ 50 w 63"/>
              <a:gd name="T19" fmla="*/ 64 h 86"/>
              <a:gd name="T20" fmla="*/ 33 w 63"/>
              <a:gd name="T21" fmla="*/ 69 h 86"/>
              <a:gd name="T22" fmla="*/ 42 w 63"/>
              <a:gd name="T23" fmla="*/ 69 h 86"/>
              <a:gd name="T24" fmla="*/ 26 w 63"/>
              <a:gd name="T25" fmla="*/ 64 h 86"/>
              <a:gd name="T26" fmla="*/ 26 w 63"/>
              <a:gd name="T27" fmla="*/ 74 h 86"/>
              <a:gd name="T28" fmla="*/ 26 w 63"/>
              <a:gd name="T29" fmla="*/ 64 h 86"/>
              <a:gd name="T30" fmla="*/ 9 w 63"/>
              <a:gd name="T31" fmla="*/ 69 h 86"/>
              <a:gd name="T32" fmla="*/ 18 w 63"/>
              <a:gd name="T33" fmla="*/ 69 h 86"/>
              <a:gd name="T34" fmla="*/ 50 w 63"/>
              <a:gd name="T35" fmla="*/ 50 h 86"/>
              <a:gd name="T36" fmla="*/ 50 w 63"/>
              <a:gd name="T37" fmla="*/ 60 h 86"/>
              <a:gd name="T38" fmla="*/ 50 w 63"/>
              <a:gd name="T39" fmla="*/ 50 h 86"/>
              <a:gd name="T40" fmla="*/ 33 w 63"/>
              <a:gd name="T41" fmla="*/ 55 h 86"/>
              <a:gd name="T42" fmla="*/ 42 w 63"/>
              <a:gd name="T43" fmla="*/ 55 h 86"/>
              <a:gd name="T44" fmla="*/ 26 w 63"/>
              <a:gd name="T45" fmla="*/ 50 h 86"/>
              <a:gd name="T46" fmla="*/ 26 w 63"/>
              <a:gd name="T47" fmla="*/ 60 h 86"/>
              <a:gd name="T48" fmla="*/ 26 w 63"/>
              <a:gd name="T49" fmla="*/ 50 h 86"/>
              <a:gd name="T50" fmla="*/ 9 w 63"/>
              <a:gd name="T51" fmla="*/ 55 h 86"/>
              <a:gd name="T52" fmla="*/ 18 w 63"/>
              <a:gd name="T53" fmla="*/ 55 h 86"/>
              <a:gd name="T54" fmla="*/ 50 w 63"/>
              <a:gd name="T55" fmla="*/ 37 h 86"/>
              <a:gd name="T56" fmla="*/ 50 w 63"/>
              <a:gd name="T57" fmla="*/ 46 h 86"/>
              <a:gd name="T58" fmla="*/ 50 w 63"/>
              <a:gd name="T59" fmla="*/ 37 h 86"/>
              <a:gd name="T60" fmla="*/ 33 w 63"/>
              <a:gd name="T61" fmla="*/ 41 h 86"/>
              <a:gd name="T62" fmla="*/ 42 w 63"/>
              <a:gd name="T63" fmla="*/ 41 h 86"/>
              <a:gd name="T64" fmla="*/ 26 w 63"/>
              <a:gd name="T65" fmla="*/ 37 h 86"/>
              <a:gd name="T66" fmla="*/ 26 w 63"/>
              <a:gd name="T67" fmla="*/ 46 h 86"/>
              <a:gd name="T68" fmla="*/ 26 w 63"/>
              <a:gd name="T69" fmla="*/ 37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14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56 w 64"/>
              <a:gd name="T1" fmla="*/ 0 h 96"/>
              <a:gd name="T2" fmla="*/ 64 w 64"/>
              <a:gd name="T3" fmla="*/ 88 h 96"/>
              <a:gd name="T4" fmla="*/ 9 w 64"/>
              <a:gd name="T5" fmla="*/ 96 h 96"/>
              <a:gd name="T6" fmla="*/ 0 w 64"/>
              <a:gd name="T7" fmla="*/ 8 h 96"/>
              <a:gd name="T8" fmla="*/ 7 w 64"/>
              <a:gd name="T9" fmla="*/ 13 h 96"/>
              <a:gd name="T10" fmla="*/ 57 w 64"/>
              <a:gd name="T11" fmla="*/ 47 h 96"/>
              <a:gd name="T12" fmla="*/ 7 w 64"/>
              <a:gd name="T13" fmla="*/ 13 h 96"/>
              <a:gd name="T14" fmla="*/ 20 w 64"/>
              <a:gd name="T15" fmla="*/ 8 h 96"/>
              <a:gd name="T16" fmla="*/ 43 w 64"/>
              <a:gd name="T17" fmla="*/ 4 h 96"/>
              <a:gd name="T18" fmla="*/ 27 w 64"/>
              <a:gd name="T19" fmla="*/ 51 h 96"/>
              <a:gd name="T20" fmla="*/ 24 w 64"/>
              <a:gd name="T21" fmla="*/ 59 h 96"/>
              <a:gd name="T22" fmla="*/ 36 w 64"/>
              <a:gd name="T23" fmla="*/ 62 h 96"/>
              <a:gd name="T24" fmla="*/ 39 w 64"/>
              <a:gd name="T25" fmla="*/ 54 h 96"/>
              <a:gd name="T26" fmla="*/ 27 w 64"/>
              <a:gd name="T27" fmla="*/ 51 h 96"/>
              <a:gd name="T28" fmla="*/ 8 w 64"/>
              <a:gd name="T29" fmla="*/ 55 h 96"/>
              <a:gd name="T30" fmla="*/ 22 w 64"/>
              <a:gd name="T31" fmla="*/ 58 h 96"/>
              <a:gd name="T32" fmla="*/ 55 w 64"/>
              <a:gd name="T33" fmla="*/ 55 h 96"/>
              <a:gd name="T34" fmla="*/ 41 w 64"/>
              <a:gd name="T35" fmla="*/ 58 h 96"/>
              <a:gd name="T36" fmla="*/ 55 w 64"/>
              <a:gd name="T37" fmla="*/ 55 h 96"/>
              <a:gd name="T38" fmla="*/ 8 w 64"/>
              <a:gd name="T39" fmla="*/ 65 h 96"/>
              <a:gd name="T40" fmla="*/ 22 w 64"/>
              <a:gd name="T41" fmla="*/ 71 h 96"/>
              <a:gd name="T42" fmla="*/ 38 w 64"/>
              <a:gd name="T43" fmla="*/ 65 h 96"/>
              <a:gd name="T44" fmla="*/ 25 w 64"/>
              <a:gd name="T45" fmla="*/ 71 h 96"/>
              <a:gd name="T46" fmla="*/ 38 w 64"/>
              <a:gd name="T47" fmla="*/ 65 h 96"/>
              <a:gd name="T48" fmla="*/ 41 w 64"/>
              <a:gd name="T49" fmla="*/ 65 h 96"/>
              <a:gd name="T50" fmla="*/ 55 w 64"/>
              <a:gd name="T51" fmla="*/ 71 h 96"/>
              <a:gd name="T52" fmla="*/ 22 w 64"/>
              <a:gd name="T53" fmla="*/ 73 h 96"/>
              <a:gd name="T54" fmla="*/ 8 w 64"/>
              <a:gd name="T55" fmla="*/ 80 h 96"/>
              <a:gd name="T56" fmla="*/ 22 w 64"/>
              <a:gd name="T57" fmla="*/ 73 h 96"/>
              <a:gd name="T58" fmla="*/ 25 w 64"/>
              <a:gd name="T59" fmla="*/ 73 h 96"/>
              <a:gd name="T60" fmla="*/ 38 w 64"/>
              <a:gd name="T61" fmla="*/ 80 h 96"/>
              <a:gd name="T62" fmla="*/ 55 w 64"/>
              <a:gd name="T63" fmla="*/ 73 h 96"/>
              <a:gd name="T64" fmla="*/ 41 w 64"/>
              <a:gd name="T65" fmla="*/ 80 h 96"/>
              <a:gd name="T66" fmla="*/ 55 w 64"/>
              <a:gd name="T67" fmla="*/ 73 h 96"/>
              <a:gd name="T68" fmla="*/ 8 w 64"/>
              <a:gd name="T69" fmla="*/ 82 h 96"/>
              <a:gd name="T70" fmla="*/ 22 w 64"/>
              <a:gd name="T71" fmla="*/ 89 h 96"/>
              <a:gd name="T72" fmla="*/ 38 w 64"/>
              <a:gd name="T73" fmla="*/ 82 h 96"/>
              <a:gd name="T74" fmla="*/ 25 w 64"/>
              <a:gd name="T75" fmla="*/ 89 h 96"/>
              <a:gd name="T76" fmla="*/ 38 w 64"/>
              <a:gd name="T77" fmla="*/ 82 h 96"/>
              <a:gd name="T78" fmla="*/ 41 w 64"/>
              <a:gd name="T79" fmla="*/ 82 h 96"/>
              <a:gd name="T80" fmla="*/ 55 w 64"/>
              <a:gd name="T81" fmla="*/ 89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15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8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29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5 w 91"/>
              <a:gd name="T47" fmla="*/ 30 h 81"/>
              <a:gd name="T48" fmla="*/ 65 w 91"/>
              <a:gd name="T49" fmla="*/ 30 h 81"/>
              <a:gd name="T50" fmla="*/ 68 w 91"/>
              <a:gd name="T51" fmla="*/ 29 h 81"/>
              <a:gd name="T52" fmla="*/ 65 w 91"/>
              <a:gd name="T53" fmla="*/ 24 h 81"/>
              <a:gd name="T54" fmla="*/ 65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5 w 91"/>
              <a:gd name="T71" fmla="*/ 68 h 81"/>
              <a:gd name="T72" fmla="*/ 45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5 w 91"/>
              <a:gd name="T87" fmla="*/ 68 h 81"/>
              <a:gd name="T88" fmla="*/ 55 w 91"/>
              <a:gd name="T89" fmla="*/ 68 h 81"/>
              <a:gd name="T90" fmla="*/ 55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5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8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16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49 w 82"/>
              <a:gd name="T1" fmla="*/ 72 h 104"/>
              <a:gd name="T2" fmla="*/ 43 w 82"/>
              <a:gd name="T3" fmla="*/ 72 h 104"/>
              <a:gd name="T4" fmla="*/ 60 w 82"/>
              <a:gd name="T5" fmla="*/ 99 h 104"/>
              <a:gd name="T6" fmla="*/ 69 w 82"/>
              <a:gd name="T7" fmla="*/ 104 h 104"/>
              <a:gd name="T8" fmla="*/ 77 w 82"/>
              <a:gd name="T9" fmla="*/ 69 h 104"/>
              <a:gd name="T10" fmla="*/ 77 w 82"/>
              <a:gd name="T11" fmla="*/ 27 h 104"/>
              <a:gd name="T12" fmla="*/ 52 w 82"/>
              <a:gd name="T13" fmla="*/ 35 h 104"/>
              <a:gd name="T14" fmla="*/ 32 w 82"/>
              <a:gd name="T15" fmla="*/ 38 h 104"/>
              <a:gd name="T16" fmla="*/ 24 w 82"/>
              <a:gd name="T17" fmla="*/ 38 h 104"/>
              <a:gd name="T18" fmla="*/ 8 w 82"/>
              <a:gd name="T19" fmla="*/ 54 h 104"/>
              <a:gd name="T20" fmla="*/ 12 w 82"/>
              <a:gd name="T21" fmla="*/ 90 h 104"/>
              <a:gd name="T22" fmla="*/ 19 w 82"/>
              <a:gd name="T23" fmla="*/ 104 h 104"/>
              <a:gd name="T24" fmla="*/ 41 w 82"/>
              <a:gd name="T25" fmla="*/ 104 h 104"/>
              <a:gd name="T26" fmla="*/ 41 w 82"/>
              <a:gd name="T27" fmla="*/ 0 h 104"/>
              <a:gd name="T28" fmla="*/ 58 w 82"/>
              <a:gd name="T29" fmla="*/ 18 h 104"/>
              <a:gd name="T30" fmla="*/ 41 w 82"/>
              <a:gd name="T31" fmla="*/ 35 h 104"/>
              <a:gd name="T32" fmla="*/ 24 w 82"/>
              <a:gd name="T33" fmla="*/ 18 h 104"/>
              <a:gd name="T34" fmla="*/ 41 w 82"/>
              <a:gd name="T35" fmla="*/ 0 h 104"/>
              <a:gd name="T36" fmla="*/ 51 w 82"/>
              <a:gd name="T37" fmla="*/ 18 h 104"/>
              <a:gd name="T38" fmla="*/ 41 w 82"/>
              <a:gd name="T39" fmla="*/ 28 h 104"/>
              <a:gd name="T40" fmla="*/ 31 w 82"/>
              <a:gd name="T41" fmla="*/ 18 h 104"/>
              <a:gd name="T42" fmla="*/ 41 w 82"/>
              <a:gd name="T43" fmla="*/ 8 h 104"/>
              <a:gd name="T44" fmla="*/ 41 w 82"/>
              <a:gd name="T45" fmla="*/ 58 h 104"/>
              <a:gd name="T46" fmla="*/ 41 w 82"/>
              <a:gd name="T47" fmla="*/ 85 h 104"/>
              <a:gd name="T48" fmla="*/ 41 w 82"/>
              <a:gd name="T49" fmla="*/ 58 h 104"/>
              <a:gd name="T50" fmla="*/ 21 w 82"/>
              <a:gd name="T51" fmla="*/ 54 h 104"/>
              <a:gd name="T52" fmla="*/ 28 w 82"/>
              <a:gd name="T53" fmla="*/ 49 h 104"/>
              <a:gd name="T54" fmla="*/ 32 w 82"/>
              <a:gd name="T55" fmla="*/ 54 h 104"/>
              <a:gd name="T56" fmla="*/ 26 w 82"/>
              <a:gd name="T57" fmla="*/ 54 h 104"/>
              <a:gd name="T58" fmla="*/ 24 w 82"/>
              <a:gd name="T59" fmla="*/ 57 h 104"/>
              <a:gd name="T60" fmla="*/ 62 w 82"/>
              <a:gd name="T61" fmla="*/ 57 h 104"/>
              <a:gd name="T62" fmla="*/ 57 w 82"/>
              <a:gd name="T63" fmla="*/ 55 h 104"/>
              <a:gd name="T64" fmla="*/ 53 w 82"/>
              <a:gd name="T65" fmla="*/ 53 h 104"/>
              <a:gd name="T66" fmla="*/ 48 w 82"/>
              <a:gd name="T67" fmla="*/ 50 h 104"/>
              <a:gd name="T68" fmla="*/ 58 w 82"/>
              <a:gd name="T69" fmla="*/ 50 h 104"/>
              <a:gd name="T70" fmla="*/ 62 w 82"/>
              <a:gd name="T71" fmla="*/ 57 h 104"/>
              <a:gd name="T72" fmla="*/ 38 w 82"/>
              <a:gd name="T73" fmla="*/ 72 h 104"/>
              <a:gd name="T74" fmla="*/ 32 w 82"/>
              <a:gd name="T75" fmla="*/ 72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17" name="Freeform 25"/>
          <p:cNvSpPr>
            <a:spLocks noEditPoints="1" noChangeArrowheads="1"/>
          </p:cNvSpPr>
          <p:nvPr/>
        </p:nvSpPr>
        <p:spPr bwMode="auto">
          <a:xfrm>
            <a:off x="8932333" y="3873500"/>
            <a:ext cx="355600" cy="514351"/>
          </a:xfrm>
          <a:custGeom>
            <a:avLst/>
            <a:gdLst>
              <a:gd name="T0" fmla="*/ 21 w 78"/>
              <a:gd name="T1" fmla="*/ 36 h 112"/>
              <a:gd name="T2" fmla="*/ 21 w 78"/>
              <a:gd name="T3" fmla="*/ 11 h 112"/>
              <a:gd name="T4" fmla="*/ 58 w 78"/>
              <a:gd name="T5" fmla="*/ 11 h 112"/>
              <a:gd name="T6" fmla="*/ 57 w 78"/>
              <a:gd name="T7" fmla="*/ 36 h 112"/>
              <a:gd name="T8" fmla="*/ 53 w 78"/>
              <a:gd name="T9" fmla="*/ 47 h 112"/>
              <a:gd name="T10" fmla="*/ 39 w 78"/>
              <a:gd name="T11" fmla="*/ 53 h 112"/>
              <a:gd name="T12" fmla="*/ 39 w 78"/>
              <a:gd name="T13" fmla="*/ 53 h 112"/>
              <a:gd name="T14" fmla="*/ 26 w 78"/>
              <a:gd name="T15" fmla="*/ 47 h 112"/>
              <a:gd name="T16" fmla="*/ 21 w 78"/>
              <a:gd name="T17" fmla="*/ 36 h 112"/>
              <a:gd name="T18" fmla="*/ 13 w 78"/>
              <a:gd name="T19" fmla="*/ 107 h 112"/>
              <a:gd name="T20" fmla="*/ 67 w 78"/>
              <a:gd name="T21" fmla="*/ 107 h 112"/>
              <a:gd name="T22" fmla="*/ 64 w 78"/>
              <a:gd name="T23" fmla="*/ 112 h 112"/>
              <a:gd name="T24" fmla="*/ 16 w 78"/>
              <a:gd name="T25" fmla="*/ 112 h 112"/>
              <a:gd name="T26" fmla="*/ 13 w 78"/>
              <a:gd name="T27" fmla="*/ 107 h 112"/>
              <a:gd name="T28" fmla="*/ 70 w 78"/>
              <a:gd name="T29" fmla="*/ 67 h 112"/>
              <a:gd name="T30" fmla="*/ 76 w 78"/>
              <a:gd name="T31" fmla="*/ 90 h 112"/>
              <a:gd name="T32" fmla="*/ 68 w 78"/>
              <a:gd name="T33" fmla="*/ 103 h 112"/>
              <a:gd name="T34" fmla="*/ 66 w 78"/>
              <a:gd name="T35" fmla="*/ 103 h 112"/>
              <a:gd name="T36" fmla="*/ 66 w 78"/>
              <a:gd name="T37" fmla="*/ 72 h 112"/>
              <a:gd name="T38" fmla="*/ 42 w 78"/>
              <a:gd name="T39" fmla="*/ 72 h 112"/>
              <a:gd name="T40" fmla="*/ 49 w 78"/>
              <a:gd name="T41" fmla="*/ 56 h 112"/>
              <a:gd name="T42" fmla="*/ 51 w 78"/>
              <a:gd name="T43" fmla="*/ 54 h 112"/>
              <a:gd name="T44" fmla="*/ 65 w 78"/>
              <a:gd name="T45" fmla="*/ 57 h 112"/>
              <a:gd name="T46" fmla="*/ 66 w 78"/>
              <a:gd name="T47" fmla="*/ 57 h 112"/>
              <a:gd name="T48" fmla="*/ 66 w 78"/>
              <a:gd name="T49" fmla="*/ 58 h 112"/>
              <a:gd name="T50" fmla="*/ 70 w 78"/>
              <a:gd name="T51" fmla="*/ 67 h 112"/>
              <a:gd name="T52" fmla="*/ 70 w 78"/>
              <a:gd name="T53" fmla="*/ 67 h 112"/>
              <a:gd name="T54" fmla="*/ 14 w 78"/>
              <a:gd name="T55" fmla="*/ 103 h 112"/>
              <a:gd name="T56" fmla="*/ 11 w 78"/>
              <a:gd name="T57" fmla="*/ 103 h 112"/>
              <a:gd name="T58" fmla="*/ 3 w 78"/>
              <a:gd name="T59" fmla="*/ 90 h 112"/>
              <a:gd name="T60" fmla="*/ 9 w 78"/>
              <a:gd name="T61" fmla="*/ 67 h 112"/>
              <a:gd name="T62" fmla="*/ 14 w 78"/>
              <a:gd name="T63" fmla="*/ 58 h 112"/>
              <a:gd name="T64" fmla="*/ 14 w 78"/>
              <a:gd name="T65" fmla="*/ 57 h 112"/>
              <a:gd name="T66" fmla="*/ 14 w 78"/>
              <a:gd name="T67" fmla="*/ 57 h 112"/>
              <a:gd name="T68" fmla="*/ 28 w 78"/>
              <a:gd name="T69" fmla="*/ 54 h 112"/>
              <a:gd name="T70" fmla="*/ 30 w 78"/>
              <a:gd name="T71" fmla="*/ 56 h 112"/>
              <a:gd name="T72" fmla="*/ 38 w 78"/>
              <a:gd name="T73" fmla="*/ 72 h 112"/>
              <a:gd name="T74" fmla="*/ 14 w 78"/>
              <a:gd name="T75" fmla="*/ 72 h 112"/>
              <a:gd name="T76" fmla="*/ 14 w 78"/>
              <a:gd name="T77" fmla="*/ 103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18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0 w 85"/>
              <a:gd name="T1" fmla="*/ 91 h 95"/>
              <a:gd name="T2" fmla="*/ 58 w 85"/>
              <a:gd name="T3" fmla="*/ 80 h 95"/>
              <a:gd name="T4" fmla="*/ 57 w 85"/>
              <a:gd name="T5" fmla="*/ 74 h 95"/>
              <a:gd name="T6" fmla="*/ 44 w 85"/>
              <a:gd name="T7" fmla="*/ 62 h 95"/>
              <a:gd name="T8" fmla="*/ 38 w 85"/>
              <a:gd name="T9" fmla="*/ 61 h 95"/>
              <a:gd name="T10" fmla="*/ 30 w 85"/>
              <a:gd name="T11" fmla="*/ 66 h 95"/>
              <a:gd name="T12" fmla="*/ 18 w 85"/>
              <a:gd name="T13" fmla="*/ 35 h 95"/>
              <a:gd name="T14" fmla="*/ 26 w 85"/>
              <a:gd name="T15" fmla="*/ 30 h 95"/>
              <a:gd name="T16" fmla="*/ 28 w 85"/>
              <a:gd name="T17" fmla="*/ 24 h 95"/>
              <a:gd name="T18" fmla="*/ 23 w 85"/>
              <a:gd name="T19" fmla="*/ 7 h 95"/>
              <a:gd name="T20" fmla="*/ 19 w 85"/>
              <a:gd name="T21" fmla="*/ 4 h 95"/>
              <a:gd name="T22" fmla="*/ 5 w 85"/>
              <a:gd name="T23" fmla="*/ 5 h 95"/>
              <a:gd name="T24" fmla="*/ 0 w 85"/>
              <a:gd name="T25" fmla="*/ 10 h 95"/>
              <a:gd name="T26" fmla="*/ 43 w 85"/>
              <a:gd name="T27" fmla="*/ 93 h 95"/>
              <a:gd name="T28" fmla="*/ 50 w 85"/>
              <a:gd name="T29" fmla="*/ 91 h 95"/>
              <a:gd name="T30" fmla="*/ 46 w 85"/>
              <a:gd name="T31" fmla="*/ 52 h 95"/>
              <a:gd name="T32" fmla="*/ 32 w 85"/>
              <a:gd name="T33" fmla="*/ 52 h 95"/>
              <a:gd name="T34" fmla="*/ 33 w 85"/>
              <a:gd name="T35" fmla="*/ 49 h 95"/>
              <a:gd name="T36" fmla="*/ 41 w 85"/>
              <a:gd name="T37" fmla="*/ 37 h 95"/>
              <a:gd name="T38" fmla="*/ 42 w 85"/>
              <a:gd name="T39" fmla="*/ 31 h 95"/>
              <a:gd name="T40" fmla="*/ 41 w 85"/>
              <a:gd name="T41" fmla="*/ 29 h 95"/>
              <a:gd name="T42" fmla="*/ 40 w 85"/>
              <a:gd name="T43" fmla="*/ 31 h 95"/>
              <a:gd name="T44" fmla="*/ 39 w 85"/>
              <a:gd name="T45" fmla="*/ 35 h 95"/>
              <a:gd name="T46" fmla="*/ 34 w 85"/>
              <a:gd name="T47" fmla="*/ 35 h 95"/>
              <a:gd name="T48" fmla="*/ 35 w 85"/>
              <a:gd name="T49" fmla="*/ 30 h 95"/>
              <a:gd name="T50" fmla="*/ 42 w 85"/>
              <a:gd name="T51" fmla="*/ 25 h 95"/>
              <a:gd name="T52" fmla="*/ 47 w 85"/>
              <a:gd name="T53" fmla="*/ 27 h 95"/>
              <a:gd name="T54" fmla="*/ 48 w 85"/>
              <a:gd name="T55" fmla="*/ 33 h 95"/>
              <a:gd name="T56" fmla="*/ 47 w 85"/>
              <a:gd name="T57" fmla="*/ 36 h 95"/>
              <a:gd name="T58" fmla="*/ 39 w 85"/>
              <a:gd name="T59" fmla="*/ 49 h 95"/>
              <a:gd name="T60" fmla="*/ 46 w 85"/>
              <a:gd name="T61" fmla="*/ 49 h 95"/>
              <a:gd name="T62" fmla="*/ 46 w 85"/>
              <a:gd name="T63" fmla="*/ 52 h 95"/>
              <a:gd name="T64" fmla="*/ 63 w 85"/>
              <a:gd name="T65" fmla="*/ 49 h 95"/>
              <a:gd name="T66" fmla="*/ 60 w 85"/>
              <a:gd name="T67" fmla="*/ 49 h 95"/>
              <a:gd name="T68" fmla="*/ 60 w 85"/>
              <a:gd name="T69" fmla="*/ 52 h 95"/>
              <a:gd name="T70" fmla="*/ 54 w 85"/>
              <a:gd name="T71" fmla="*/ 52 h 95"/>
              <a:gd name="T72" fmla="*/ 55 w 85"/>
              <a:gd name="T73" fmla="*/ 49 h 95"/>
              <a:gd name="T74" fmla="*/ 47 w 85"/>
              <a:gd name="T75" fmla="*/ 49 h 95"/>
              <a:gd name="T76" fmla="*/ 47 w 85"/>
              <a:gd name="T77" fmla="*/ 45 h 95"/>
              <a:gd name="T78" fmla="*/ 55 w 85"/>
              <a:gd name="T79" fmla="*/ 26 h 95"/>
              <a:gd name="T80" fmla="*/ 63 w 85"/>
              <a:gd name="T81" fmla="*/ 26 h 95"/>
              <a:gd name="T82" fmla="*/ 61 w 85"/>
              <a:gd name="T83" fmla="*/ 45 h 95"/>
              <a:gd name="T84" fmla="*/ 64 w 85"/>
              <a:gd name="T85" fmla="*/ 45 h 95"/>
              <a:gd name="T86" fmla="*/ 63 w 85"/>
              <a:gd name="T87" fmla="*/ 49 h 95"/>
              <a:gd name="T88" fmla="*/ 55 w 85"/>
              <a:gd name="T89" fmla="*/ 45 h 95"/>
              <a:gd name="T90" fmla="*/ 52 w 85"/>
              <a:gd name="T91" fmla="*/ 45 h 95"/>
              <a:gd name="T92" fmla="*/ 56 w 85"/>
              <a:gd name="T93" fmla="*/ 34 h 95"/>
              <a:gd name="T94" fmla="*/ 55 w 85"/>
              <a:gd name="T95" fmla="*/ 45 h 95"/>
              <a:gd name="T96" fmla="*/ 43 w 85"/>
              <a:gd name="T97" fmla="*/ 0 h 95"/>
              <a:gd name="T98" fmla="*/ 72 w 85"/>
              <a:gd name="T99" fmla="*/ 12 h 95"/>
              <a:gd name="T100" fmla="*/ 85 w 85"/>
              <a:gd name="T101" fmla="*/ 41 h 95"/>
              <a:gd name="T102" fmla="*/ 72 w 85"/>
              <a:gd name="T103" fmla="*/ 70 h 95"/>
              <a:gd name="T104" fmla="*/ 65 w 85"/>
              <a:gd name="T105" fmla="*/ 75 h 95"/>
              <a:gd name="T106" fmla="*/ 64 w 85"/>
              <a:gd name="T107" fmla="*/ 72 h 95"/>
              <a:gd name="T108" fmla="*/ 59 w 85"/>
              <a:gd name="T109" fmla="*/ 68 h 95"/>
              <a:gd name="T110" fmla="*/ 66 w 85"/>
              <a:gd name="T111" fmla="*/ 63 h 95"/>
              <a:gd name="T112" fmla="*/ 75 w 85"/>
              <a:gd name="T113" fmla="*/ 41 h 95"/>
              <a:gd name="T114" fmla="*/ 66 w 85"/>
              <a:gd name="T115" fmla="*/ 18 h 95"/>
              <a:gd name="T116" fmla="*/ 43 w 85"/>
              <a:gd name="T117" fmla="*/ 9 h 95"/>
              <a:gd name="T118" fmla="*/ 31 w 85"/>
              <a:gd name="T119" fmla="*/ 11 h 95"/>
              <a:gd name="T120" fmla="*/ 30 w 85"/>
              <a:gd name="T121" fmla="*/ 5 h 95"/>
              <a:gd name="T122" fmla="*/ 28 w 85"/>
              <a:gd name="T123" fmla="*/ 2 h 95"/>
              <a:gd name="T124" fmla="*/ 43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51" name="Freeform 27"/>
          <p:cNvSpPr>
            <a:spLocks noEditPoints="1" noChangeArrowheads="1"/>
          </p:cNvSpPr>
          <p:nvPr/>
        </p:nvSpPr>
        <p:spPr bwMode="auto">
          <a:xfrm>
            <a:off x="8056033" y="3983567"/>
            <a:ext cx="378884" cy="374651"/>
          </a:xfrm>
          <a:custGeom>
            <a:avLst/>
            <a:gdLst>
              <a:gd name="T0" fmla="*/ 12 w 83"/>
              <a:gd name="T1" fmla="*/ 0 h 82"/>
              <a:gd name="T2" fmla="*/ 14 w 83"/>
              <a:gd name="T3" fmla="*/ 0 h 82"/>
              <a:gd name="T4" fmla="*/ 14 w 83"/>
              <a:gd name="T5" fmla="*/ 19 h 82"/>
              <a:gd name="T6" fmla="*/ 23 w 83"/>
              <a:gd name="T7" fmla="*/ 28 h 82"/>
              <a:gd name="T8" fmla="*/ 58 w 83"/>
              <a:gd name="T9" fmla="*/ 28 h 82"/>
              <a:gd name="T10" fmla="*/ 67 w 83"/>
              <a:gd name="T11" fmla="*/ 19 h 82"/>
              <a:gd name="T12" fmla="*/ 67 w 83"/>
              <a:gd name="T13" fmla="*/ 0 h 82"/>
              <a:gd name="T14" fmla="*/ 69 w 83"/>
              <a:gd name="T15" fmla="*/ 0 h 82"/>
              <a:gd name="T16" fmla="*/ 83 w 83"/>
              <a:gd name="T17" fmla="*/ 16 h 82"/>
              <a:gd name="T18" fmla="*/ 83 w 83"/>
              <a:gd name="T19" fmla="*/ 70 h 82"/>
              <a:gd name="T20" fmla="*/ 71 w 83"/>
              <a:gd name="T21" fmla="*/ 82 h 82"/>
              <a:gd name="T22" fmla="*/ 12 w 83"/>
              <a:gd name="T23" fmla="*/ 82 h 82"/>
              <a:gd name="T24" fmla="*/ 0 w 83"/>
              <a:gd name="T25" fmla="*/ 70 h 82"/>
              <a:gd name="T26" fmla="*/ 0 w 83"/>
              <a:gd name="T27" fmla="*/ 12 h 82"/>
              <a:gd name="T28" fmla="*/ 12 w 83"/>
              <a:gd name="T29" fmla="*/ 0 h 82"/>
              <a:gd name="T30" fmla="*/ 22 w 83"/>
              <a:gd name="T31" fmla="*/ 4 h 82"/>
              <a:gd name="T32" fmla="*/ 22 w 83"/>
              <a:gd name="T33" fmla="*/ 20 h 82"/>
              <a:gd name="T34" fmla="*/ 33 w 83"/>
              <a:gd name="T35" fmla="*/ 20 h 82"/>
              <a:gd name="T36" fmla="*/ 33 w 83"/>
              <a:gd name="T37" fmla="*/ 4 h 82"/>
              <a:gd name="T38" fmla="*/ 22 w 83"/>
              <a:gd name="T39" fmla="*/ 4 h 82"/>
              <a:gd name="T40" fmla="*/ 8 w 83"/>
              <a:gd name="T41" fmla="*/ 68 h 82"/>
              <a:gd name="T42" fmla="*/ 8 w 83"/>
              <a:gd name="T43" fmla="*/ 73 h 82"/>
              <a:gd name="T44" fmla="*/ 13 w 83"/>
              <a:gd name="T45" fmla="*/ 73 h 82"/>
              <a:gd name="T46" fmla="*/ 13 w 83"/>
              <a:gd name="T47" fmla="*/ 68 h 82"/>
              <a:gd name="T48" fmla="*/ 8 w 83"/>
              <a:gd name="T49" fmla="*/ 68 h 82"/>
              <a:gd name="T50" fmla="*/ 69 w 83"/>
              <a:gd name="T51" fmla="*/ 68 h 82"/>
              <a:gd name="T52" fmla="*/ 69 w 83"/>
              <a:gd name="T53" fmla="*/ 73 h 82"/>
              <a:gd name="T54" fmla="*/ 74 w 83"/>
              <a:gd name="T55" fmla="*/ 73 h 82"/>
              <a:gd name="T56" fmla="*/ 74 w 83"/>
              <a:gd name="T57" fmla="*/ 68 h 82"/>
              <a:gd name="T58" fmla="*/ 69 w 83"/>
              <a:gd name="T59" fmla="*/ 68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 w 108"/>
              <a:gd name="T1" fmla="*/ 54 h 81"/>
              <a:gd name="T2" fmla="*/ 21 w 108"/>
              <a:gd name="T3" fmla="*/ 47 h 81"/>
              <a:gd name="T4" fmla="*/ 26 w 108"/>
              <a:gd name="T5" fmla="*/ 43 h 81"/>
              <a:gd name="T6" fmla="*/ 35 w 108"/>
              <a:gd name="T7" fmla="*/ 62 h 81"/>
              <a:gd name="T8" fmla="*/ 43 w 108"/>
              <a:gd name="T9" fmla="*/ 43 h 81"/>
              <a:gd name="T10" fmla="*/ 48 w 108"/>
              <a:gd name="T11" fmla="*/ 47 h 81"/>
              <a:gd name="T12" fmla="*/ 60 w 108"/>
              <a:gd name="T13" fmla="*/ 51 h 81"/>
              <a:gd name="T14" fmla="*/ 61 w 108"/>
              <a:gd name="T15" fmla="*/ 50 h 81"/>
              <a:gd name="T16" fmla="*/ 72 w 108"/>
              <a:gd name="T17" fmla="*/ 46 h 81"/>
              <a:gd name="T18" fmla="*/ 84 w 108"/>
              <a:gd name="T19" fmla="*/ 60 h 81"/>
              <a:gd name="T20" fmla="*/ 96 w 108"/>
              <a:gd name="T21" fmla="*/ 46 h 81"/>
              <a:gd name="T22" fmla="*/ 105 w 108"/>
              <a:gd name="T23" fmla="*/ 48 h 81"/>
              <a:gd name="T24" fmla="*/ 108 w 108"/>
              <a:gd name="T25" fmla="*/ 71 h 81"/>
              <a:gd name="T26" fmla="*/ 70 w 108"/>
              <a:gd name="T27" fmla="*/ 71 h 81"/>
              <a:gd name="T28" fmla="*/ 70 w 108"/>
              <a:gd name="T29" fmla="*/ 81 h 81"/>
              <a:gd name="T30" fmla="*/ 0 w 108"/>
              <a:gd name="T31" fmla="*/ 81 h 81"/>
              <a:gd name="T32" fmla="*/ 3 w 108"/>
              <a:gd name="T33" fmla="*/ 54 h 81"/>
              <a:gd name="T34" fmla="*/ 74 w 108"/>
              <a:gd name="T35" fmla="*/ 26 h 81"/>
              <a:gd name="T36" fmla="*/ 94 w 108"/>
              <a:gd name="T37" fmla="*/ 24 h 81"/>
              <a:gd name="T38" fmla="*/ 92 w 108"/>
              <a:gd name="T39" fmla="*/ 37 h 81"/>
              <a:gd name="T40" fmla="*/ 89 w 108"/>
              <a:gd name="T41" fmla="*/ 41 h 81"/>
              <a:gd name="T42" fmla="*/ 99 w 108"/>
              <a:gd name="T43" fmla="*/ 42 h 81"/>
              <a:gd name="T44" fmla="*/ 98 w 108"/>
              <a:gd name="T45" fmla="*/ 31 h 81"/>
              <a:gd name="T46" fmla="*/ 69 w 108"/>
              <a:gd name="T47" fmla="*/ 31 h 81"/>
              <a:gd name="T48" fmla="*/ 68 w 108"/>
              <a:gd name="T49" fmla="*/ 42 h 81"/>
              <a:gd name="T50" fmla="*/ 78 w 108"/>
              <a:gd name="T51" fmla="*/ 41 h 81"/>
              <a:gd name="T52" fmla="*/ 75 w 108"/>
              <a:gd name="T53" fmla="*/ 37 h 81"/>
              <a:gd name="T54" fmla="*/ 74 w 108"/>
              <a:gd name="T55" fmla="*/ 26 h 81"/>
              <a:gd name="T56" fmla="*/ 74 w 108"/>
              <a:gd name="T57" fmla="*/ 26 h 81"/>
              <a:gd name="T58" fmla="*/ 22 w 108"/>
              <a:gd name="T59" fmla="*/ 30 h 81"/>
              <a:gd name="T60" fmla="*/ 23 w 108"/>
              <a:gd name="T61" fmla="*/ 15 h 81"/>
              <a:gd name="T62" fmla="*/ 47 w 108"/>
              <a:gd name="T63" fmla="*/ 15 h 81"/>
              <a:gd name="T64" fmla="*/ 48 w 108"/>
              <a:gd name="T65" fmla="*/ 31 h 81"/>
              <a:gd name="T66" fmla="*/ 52 w 108"/>
              <a:gd name="T67" fmla="*/ 25 h 81"/>
              <a:gd name="T68" fmla="*/ 50 w 108"/>
              <a:gd name="T69" fmla="*/ 8 h 81"/>
              <a:gd name="T70" fmla="*/ 20 w 108"/>
              <a:gd name="T71" fmla="*/ 6 h 81"/>
              <a:gd name="T72" fmla="*/ 18 w 108"/>
              <a:gd name="T73" fmla="*/ 27 h 81"/>
              <a:gd name="T74" fmla="*/ 22 w 108"/>
              <a:gd name="T75" fmla="*/ 30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55" name="Freeform 29"/>
          <p:cNvSpPr>
            <a:spLocks noEditPoints="1" noChangeArrowheads="1"/>
          </p:cNvSpPr>
          <p:nvPr/>
        </p:nvSpPr>
        <p:spPr bwMode="auto">
          <a:xfrm>
            <a:off x="6337300" y="3122084"/>
            <a:ext cx="368300" cy="406400"/>
          </a:xfrm>
          <a:custGeom>
            <a:avLst/>
            <a:gdLst>
              <a:gd name="T0" fmla="*/ 70 w 80"/>
              <a:gd name="T1" fmla="*/ 82 h 89"/>
              <a:gd name="T2" fmla="*/ 57 w 80"/>
              <a:gd name="T3" fmla="*/ 78 h 89"/>
              <a:gd name="T4" fmla="*/ 54 w 80"/>
              <a:gd name="T5" fmla="*/ 63 h 89"/>
              <a:gd name="T6" fmla="*/ 54 w 80"/>
              <a:gd name="T7" fmla="*/ 51 h 89"/>
              <a:gd name="T8" fmla="*/ 60 w 80"/>
              <a:gd name="T9" fmla="*/ 66 h 89"/>
              <a:gd name="T10" fmla="*/ 66 w 80"/>
              <a:gd name="T11" fmla="*/ 66 h 89"/>
              <a:gd name="T12" fmla="*/ 64 w 80"/>
              <a:gd name="T13" fmla="*/ 53 h 89"/>
              <a:gd name="T14" fmla="*/ 54 w 80"/>
              <a:gd name="T15" fmla="*/ 33 h 89"/>
              <a:gd name="T16" fmla="*/ 54 w 80"/>
              <a:gd name="T17" fmla="*/ 12 h 89"/>
              <a:gd name="T18" fmla="*/ 57 w 80"/>
              <a:gd name="T19" fmla="*/ 7 h 89"/>
              <a:gd name="T20" fmla="*/ 70 w 80"/>
              <a:gd name="T21" fmla="*/ 11 h 89"/>
              <a:gd name="T22" fmla="*/ 79 w 80"/>
              <a:gd name="T23" fmla="*/ 34 h 89"/>
              <a:gd name="T24" fmla="*/ 66 w 80"/>
              <a:gd name="T25" fmla="*/ 22 h 89"/>
              <a:gd name="T26" fmla="*/ 61 w 80"/>
              <a:gd name="T27" fmla="*/ 23 h 89"/>
              <a:gd name="T28" fmla="*/ 66 w 80"/>
              <a:gd name="T29" fmla="*/ 37 h 89"/>
              <a:gd name="T30" fmla="*/ 80 w 80"/>
              <a:gd name="T31" fmla="*/ 57 h 89"/>
              <a:gd name="T32" fmla="*/ 70 w 80"/>
              <a:gd name="T33" fmla="*/ 78 h 89"/>
              <a:gd name="T34" fmla="*/ 48 w 80"/>
              <a:gd name="T35" fmla="*/ 0 h 89"/>
              <a:gd name="T36" fmla="*/ 48 w 80"/>
              <a:gd name="T37" fmla="*/ 26 h 89"/>
              <a:gd name="T38" fmla="*/ 48 w 80"/>
              <a:gd name="T39" fmla="*/ 56 h 89"/>
              <a:gd name="T40" fmla="*/ 48 w 80"/>
              <a:gd name="T41" fmla="*/ 78 h 89"/>
              <a:gd name="T42" fmla="*/ 45 w 80"/>
              <a:gd name="T43" fmla="*/ 89 h 89"/>
              <a:gd name="T44" fmla="*/ 0 w 80"/>
              <a:gd name="T45" fmla="*/ 45 h 89"/>
              <a:gd name="T46" fmla="*/ 45 w 80"/>
              <a:gd name="T47" fmla="*/ 0 h 89"/>
              <a:gd name="T48" fmla="*/ 29 w 80"/>
              <a:gd name="T49" fmla="*/ 61 h 89"/>
              <a:gd name="T50" fmla="*/ 38 w 80"/>
              <a:gd name="T51" fmla="*/ 75 h 89"/>
              <a:gd name="T52" fmla="*/ 21 w 80"/>
              <a:gd name="T53" fmla="*/ 59 h 89"/>
              <a:gd name="T54" fmla="*/ 13 w 80"/>
              <a:gd name="T55" fmla="*/ 54 h 89"/>
              <a:gd name="T56" fmla="*/ 27 w 80"/>
              <a:gd name="T57" fmla="*/ 74 h 89"/>
              <a:gd name="T58" fmla="*/ 13 w 80"/>
              <a:gd name="T59" fmla="*/ 35 h 89"/>
              <a:gd name="T60" fmla="*/ 21 w 80"/>
              <a:gd name="T61" fmla="*/ 31 h 89"/>
              <a:gd name="T62" fmla="*/ 21 w 80"/>
              <a:gd name="T63" fmla="*/ 21 h 89"/>
              <a:gd name="T64" fmla="*/ 29 w 80"/>
              <a:gd name="T65" fmla="*/ 28 h 89"/>
              <a:gd name="T66" fmla="*/ 38 w 80"/>
              <a:gd name="T67" fmla="*/ 14 h 89"/>
              <a:gd name="T68" fmla="*/ 29 w 80"/>
              <a:gd name="T69" fmla="*/ 28 h 89"/>
              <a:gd name="T70" fmla="*/ 27 w 80"/>
              <a:gd name="T71" fmla="*/ 36 h 89"/>
              <a:gd name="T72" fmla="*/ 27 w 80"/>
              <a:gd name="T73" fmla="*/ 53 h 89"/>
              <a:gd name="T74" fmla="*/ 38 w 80"/>
              <a:gd name="T75" fmla="*/ 34 h 89"/>
              <a:gd name="T76" fmla="*/ 14 w 80"/>
              <a:gd name="T77" fmla="*/ 45 h 89"/>
              <a:gd name="T78" fmla="*/ 20 w 80"/>
              <a:gd name="T79" fmla="*/ 45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56" name="Freeform 30"/>
          <p:cNvSpPr>
            <a:spLocks noEditPoints="1" noChangeArrowheads="1"/>
          </p:cNvSpPr>
          <p:nvPr/>
        </p:nvSpPr>
        <p:spPr bwMode="auto">
          <a:xfrm>
            <a:off x="10596033" y="2294467"/>
            <a:ext cx="410633" cy="425451"/>
          </a:xfrm>
          <a:custGeom>
            <a:avLst/>
            <a:gdLst>
              <a:gd name="T0" fmla="*/ 86 w 90"/>
              <a:gd name="T1" fmla="*/ 38 h 93"/>
              <a:gd name="T2" fmla="*/ 90 w 90"/>
              <a:gd name="T3" fmla="*/ 46 h 93"/>
              <a:gd name="T4" fmla="*/ 90 w 90"/>
              <a:gd name="T5" fmla="*/ 83 h 93"/>
              <a:gd name="T6" fmla="*/ 81 w 90"/>
              <a:gd name="T7" fmla="*/ 93 h 93"/>
              <a:gd name="T8" fmla="*/ 9 w 90"/>
              <a:gd name="T9" fmla="*/ 93 h 93"/>
              <a:gd name="T10" fmla="*/ 0 w 90"/>
              <a:gd name="T11" fmla="*/ 83 h 93"/>
              <a:gd name="T12" fmla="*/ 0 w 90"/>
              <a:gd name="T13" fmla="*/ 46 h 93"/>
              <a:gd name="T14" fmla="*/ 2 w 90"/>
              <a:gd name="T15" fmla="*/ 40 h 93"/>
              <a:gd name="T16" fmla="*/ 2 w 90"/>
              <a:gd name="T17" fmla="*/ 40 h 93"/>
              <a:gd name="T18" fmla="*/ 2 w 90"/>
              <a:gd name="T19" fmla="*/ 40 h 93"/>
              <a:gd name="T20" fmla="*/ 3 w 90"/>
              <a:gd name="T21" fmla="*/ 39 h 93"/>
              <a:gd name="T22" fmla="*/ 39 w 90"/>
              <a:gd name="T23" fmla="*/ 3 h 93"/>
              <a:gd name="T24" fmla="*/ 50 w 90"/>
              <a:gd name="T25" fmla="*/ 3 h 93"/>
              <a:gd name="T26" fmla="*/ 86 w 90"/>
              <a:gd name="T27" fmla="*/ 38 h 93"/>
              <a:gd name="T28" fmla="*/ 15 w 90"/>
              <a:gd name="T29" fmla="*/ 30 h 93"/>
              <a:gd name="T30" fmla="*/ 15 w 90"/>
              <a:gd name="T31" fmla="*/ 52 h 93"/>
              <a:gd name="T32" fmla="*/ 45 w 90"/>
              <a:gd name="T33" fmla="*/ 75 h 93"/>
              <a:gd name="T34" fmla="*/ 72 w 90"/>
              <a:gd name="T35" fmla="*/ 54 h 93"/>
              <a:gd name="T36" fmla="*/ 72 w 90"/>
              <a:gd name="T37" fmla="*/ 30 h 93"/>
              <a:gd name="T38" fmla="*/ 15 w 90"/>
              <a:gd name="T39" fmla="*/ 30 h 93"/>
              <a:gd name="T40" fmla="*/ 25 w 90"/>
              <a:gd name="T41" fmla="*/ 35 h 93"/>
              <a:gd name="T42" fmla="*/ 25 w 90"/>
              <a:gd name="T43" fmla="*/ 39 h 93"/>
              <a:gd name="T44" fmla="*/ 63 w 90"/>
              <a:gd name="T45" fmla="*/ 39 h 93"/>
              <a:gd name="T46" fmla="*/ 63 w 90"/>
              <a:gd name="T47" fmla="*/ 35 h 93"/>
              <a:gd name="T48" fmla="*/ 25 w 90"/>
              <a:gd name="T49" fmla="*/ 35 h 93"/>
              <a:gd name="T50" fmla="*/ 25 w 90"/>
              <a:gd name="T51" fmla="*/ 51 h 93"/>
              <a:gd name="T52" fmla="*/ 25 w 90"/>
              <a:gd name="T53" fmla="*/ 55 h 93"/>
              <a:gd name="T54" fmla="*/ 63 w 90"/>
              <a:gd name="T55" fmla="*/ 55 h 93"/>
              <a:gd name="T56" fmla="*/ 63 w 90"/>
              <a:gd name="T57" fmla="*/ 51 h 93"/>
              <a:gd name="T58" fmla="*/ 25 w 90"/>
              <a:gd name="T59" fmla="*/ 51 h 93"/>
              <a:gd name="T60" fmla="*/ 25 w 90"/>
              <a:gd name="T61" fmla="*/ 43 h 93"/>
              <a:gd name="T62" fmla="*/ 25 w 90"/>
              <a:gd name="T63" fmla="*/ 47 h 93"/>
              <a:gd name="T64" fmla="*/ 63 w 90"/>
              <a:gd name="T65" fmla="*/ 47 h 93"/>
              <a:gd name="T66" fmla="*/ 63 w 90"/>
              <a:gd name="T67" fmla="*/ 43 h 93"/>
              <a:gd name="T68" fmla="*/ 25 w 90"/>
              <a:gd name="T69" fmla="*/ 43 h 93"/>
              <a:gd name="T70" fmla="*/ 10 w 90"/>
              <a:gd name="T71" fmla="*/ 87 h 93"/>
              <a:gd name="T72" fmla="*/ 28 w 90"/>
              <a:gd name="T73" fmla="*/ 69 h 93"/>
              <a:gd name="T74" fmla="*/ 28 w 90"/>
              <a:gd name="T75" fmla="*/ 67 h 93"/>
              <a:gd name="T76" fmla="*/ 25 w 90"/>
              <a:gd name="T77" fmla="*/ 67 h 93"/>
              <a:gd name="T78" fmla="*/ 7 w 90"/>
              <a:gd name="T79" fmla="*/ 84 h 93"/>
              <a:gd name="T80" fmla="*/ 7 w 90"/>
              <a:gd name="T81" fmla="*/ 87 h 93"/>
              <a:gd name="T82" fmla="*/ 10 w 90"/>
              <a:gd name="T83" fmla="*/ 87 h 93"/>
              <a:gd name="T84" fmla="*/ 84 w 90"/>
              <a:gd name="T85" fmla="*/ 84 h 93"/>
              <a:gd name="T86" fmla="*/ 66 w 90"/>
              <a:gd name="T87" fmla="*/ 67 h 93"/>
              <a:gd name="T88" fmla="*/ 63 w 90"/>
              <a:gd name="T89" fmla="*/ 67 h 93"/>
              <a:gd name="T90" fmla="*/ 63 w 90"/>
              <a:gd name="T91" fmla="*/ 69 h 93"/>
              <a:gd name="T92" fmla="*/ 81 w 90"/>
              <a:gd name="T93" fmla="*/ 87 h 93"/>
              <a:gd name="T94" fmla="*/ 84 w 90"/>
              <a:gd name="T95" fmla="*/ 87 h 93"/>
              <a:gd name="T96" fmla="*/ 84 w 90"/>
              <a:gd name="T97" fmla="*/ 8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81 w 91"/>
              <a:gd name="T1" fmla="*/ 44 h 93"/>
              <a:gd name="T2" fmla="*/ 88 w 91"/>
              <a:gd name="T3" fmla="*/ 37 h 93"/>
              <a:gd name="T4" fmla="*/ 88 w 91"/>
              <a:gd name="T5" fmla="*/ 23 h 93"/>
              <a:gd name="T6" fmla="*/ 68 w 91"/>
              <a:gd name="T7" fmla="*/ 4 h 93"/>
              <a:gd name="T8" fmla="*/ 54 w 91"/>
              <a:gd name="T9" fmla="*/ 4 h 93"/>
              <a:gd name="T10" fmla="*/ 47 w 91"/>
              <a:gd name="T11" fmla="*/ 10 h 93"/>
              <a:gd name="T12" fmla="*/ 81 w 91"/>
              <a:gd name="T13" fmla="*/ 44 h 93"/>
              <a:gd name="T14" fmla="*/ 52 w 91"/>
              <a:gd name="T15" fmla="*/ 23 h 93"/>
              <a:gd name="T16" fmla="*/ 68 w 91"/>
              <a:gd name="T17" fmla="*/ 39 h 93"/>
              <a:gd name="T18" fmla="*/ 77 w 91"/>
              <a:gd name="T19" fmla="*/ 47 h 93"/>
              <a:gd name="T20" fmla="*/ 43 w 91"/>
              <a:gd name="T21" fmla="*/ 81 h 93"/>
              <a:gd name="T22" fmla="*/ 35 w 91"/>
              <a:gd name="T23" fmla="*/ 72 h 93"/>
              <a:gd name="T24" fmla="*/ 19 w 91"/>
              <a:gd name="T25" fmla="*/ 58 h 93"/>
              <a:gd name="T26" fmla="*/ 42 w 91"/>
              <a:gd name="T27" fmla="*/ 36 h 93"/>
              <a:gd name="T28" fmla="*/ 40 w 91"/>
              <a:gd name="T29" fmla="*/ 34 h 93"/>
              <a:gd name="T30" fmla="*/ 16 w 91"/>
              <a:gd name="T31" fmla="*/ 57 h 93"/>
              <a:gd name="T32" fmla="*/ 10 w 91"/>
              <a:gd name="T33" fmla="*/ 48 h 93"/>
              <a:gd name="T34" fmla="*/ 44 w 91"/>
              <a:gd name="T35" fmla="*/ 14 h 93"/>
              <a:gd name="T36" fmla="*/ 52 w 91"/>
              <a:gd name="T37" fmla="*/ 23 h 93"/>
              <a:gd name="T38" fmla="*/ 4 w 91"/>
              <a:gd name="T39" fmla="*/ 68 h 93"/>
              <a:gd name="T40" fmla="*/ 0 w 91"/>
              <a:gd name="T41" fmla="*/ 86 h 93"/>
              <a:gd name="T42" fmla="*/ 7 w 91"/>
              <a:gd name="T43" fmla="*/ 93 h 93"/>
              <a:gd name="T44" fmla="*/ 25 w 91"/>
              <a:gd name="T45" fmla="*/ 89 h 93"/>
              <a:gd name="T46" fmla="*/ 4 w 91"/>
              <a:gd name="T47" fmla="*/ 68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84 w 94"/>
              <a:gd name="T1" fmla="*/ 26 h 93"/>
              <a:gd name="T2" fmla="*/ 85 w 94"/>
              <a:gd name="T3" fmla="*/ 22 h 93"/>
              <a:gd name="T4" fmla="*/ 85 w 94"/>
              <a:gd name="T5" fmla="*/ 14 h 93"/>
              <a:gd name="T6" fmla="*/ 79 w 94"/>
              <a:gd name="T7" fmla="*/ 9 h 93"/>
              <a:gd name="T8" fmla="*/ 35 w 94"/>
              <a:gd name="T9" fmla="*/ 11 h 93"/>
              <a:gd name="T10" fmla="*/ 36 w 94"/>
              <a:gd name="T11" fmla="*/ 24 h 93"/>
              <a:gd name="T12" fmla="*/ 80 w 94"/>
              <a:gd name="T13" fmla="*/ 26 h 93"/>
              <a:gd name="T14" fmla="*/ 35 w 94"/>
              <a:gd name="T15" fmla="*/ 62 h 93"/>
              <a:gd name="T16" fmla="*/ 66 w 94"/>
              <a:gd name="T17" fmla="*/ 73 h 93"/>
              <a:gd name="T18" fmla="*/ 55 w 94"/>
              <a:gd name="T19" fmla="*/ 45 h 93"/>
              <a:gd name="T20" fmla="*/ 70 w 94"/>
              <a:gd name="T21" fmla="*/ 66 h 93"/>
              <a:gd name="T22" fmla="*/ 62 w 94"/>
              <a:gd name="T23" fmla="*/ 59 h 93"/>
              <a:gd name="T24" fmla="*/ 70 w 94"/>
              <a:gd name="T25" fmla="*/ 66 h 93"/>
              <a:gd name="T26" fmla="*/ 69 w 94"/>
              <a:gd name="T27" fmla="*/ 67 h 93"/>
              <a:gd name="T28" fmla="*/ 59 w 94"/>
              <a:gd name="T29" fmla="*/ 61 h 93"/>
              <a:gd name="T30" fmla="*/ 70 w 94"/>
              <a:gd name="T31" fmla="*/ 55 h 93"/>
              <a:gd name="T32" fmla="*/ 69 w 94"/>
              <a:gd name="T33" fmla="*/ 54 h 93"/>
              <a:gd name="T34" fmla="*/ 68 w 94"/>
              <a:gd name="T35" fmla="*/ 55 h 93"/>
              <a:gd name="T36" fmla="*/ 71 w 94"/>
              <a:gd name="T37" fmla="*/ 58 h 93"/>
              <a:gd name="T38" fmla="*/ 68 w 94"/>
              <a:gd name="T39" fmla="*/ 55 h 93"/>
              <a:gd name="T40" fmla="*/ 71 w 94"/>
              <a:gd name="T41" fmla="*/ 59 h 93"/>
              <a:gd name="T42" fmla="*/ 66 w 94"/>
              <a:gd name="T43" fmla="*/ 56 h 93"/>
              <a:gd name="T44" fmla="*/ 65 w 94"/>
              <a:gd name="T45" fmla="*/ 57 h 93"/>
              <a:gd name="T46" fmla="*/ 71 w 94"/>
              <a:gd name="T47" fmla="*/ 63 h 93"/>
              <a:gd name="T48" fmla="*/ 65 w 94"/>
              <a:gd name="T49" fmla="*/ 57 h 93"/>
              <a:gd name="T50" fmla="*/ 71 w 94"/>
              <a:gd name="T51" fmla="*/ 64 h 93"/>
              <a:gd name="T52" fmla="*/ 63 w 94"/>
              <a:gd name="T53" fmla="*/ 59 h 93"/>
              <a:gd name="T54" fmla="*/ 70 w 94"/>
              <a:gd name="T55" fmla="*/ 46 h 93"/>
              <a:gd name="T56" fmla="*/ 70 w 94"/>
              <a:gd name="T57" fmla="*/ 48 h 93"/>
              <a:gd name="T58" fmla="*/ 55 w 94"/>
              <a:gd name="T59" fmla="*/ 58 h 93"/>
              <a:gd name="T60" fmla="*/ 58 w 94"/>
              <a:gd name="T61" fmla="*/ 40 h 93"/>
              <a:gd name="T62" fmla="*/ 60 w 94"/>
              <a:gd name="T63" fmla="*/ 39 h 93"/>
              <a:gd name="T64" fmla="*/ 70 w 94"/>
              <a:gd name="T65" fmla="*/ 46 h 93"/>
              <a:gd name="T66" fmla="*/ 67 w 94"/>
              <a:gd name="T67" fmla="*/ 47 h 93"/>
              <a:gd name="T68" fmla="*/ 61 w 94"/>
              <a:gd name="T69" fmla="*/ 42 h 93"/>
              <a:gd name="T70" fmla="*/ 70 w 94"/>
              <a:gd name="T71" fmla="*/ 71 h 93"/>
              <a:gd name="T72" fmla="*/ 68 w 94"/>
              <a:gd name="T73" fmla="*/ 71 h 93"/>
              <a:gd name="T74" fmla="*/ 55 w 94"/>
              <a:gd name="T75" fmla="*/ 61 h 93"/>
              <a:gd name="T76" fmla="*/ 69 w 94"/>
              <a:gd name="T77" fmla="*/ 51 h 93"/>
              <a:gd name="T78" fmla="*/ 71 w 94"/>
              <a:gd name="T79" fmla="*/ 52 h 93"/>
              <a:gd name="T80" fmla="*/ 74 w 94"/>
              <a:gd name="T81" fmla="*/ 61 h 93"/>
              <a:gd name="T82" fmla="*/ 70 w 94"/>
              <a:gd name="T83" fmla="*/ 71 h 93"/>
              <a:gd name="T84" fmla="*/ 93 w 94"/>
              <a:gd name="T85" fmla="*/ 11 h 93"/>
              <a:gd name="T86" fmla="*/ 94 w 94"/>
              <a:gd name="T87" fmla="*/ 24 h 93"/>
              <a:gd name="T88" fmla="*/ 88 w 94"/>
              <a:gd name="T89" fmla="*/ 89 h 93"/>
              <a:gd name="T90" fmla="*/ 21 w 94"/>
              <a:gd name="T91" fmla="*/ 93 h 93"/>
              <a:gd name="T92" fmla="*/ 17 w 94"/>
              <a:gd name="T93" fmla="*/ 68 h 93"/>
              <a:gd name="T94" fmla="*/ 0 w 94"/>
              <a:gd name="T95" fmla="*/ 64 h 93"/>
              <a:gd name="T96" fmla="*/ 12 w 94"/>
              <a:gd name="T97" fmla="*/ 4 h 93"/>
              <a:gd name="T98" fmla="*/ 22 w 94"/>
              <a:gd name="T99" fmla="*/ 0 h 93"/>
              <a:gd name="T100" fmla="*/ 79 w 94"/>
              <a:gd name="T101" fmla="*/ 0 h 93"/>
              <a:gd name="T102" fmla="*/ 27 w 94"/>
              <a:gd name="T103" fmla="*/ 34 h 93"/>
              <a:gd name="T104" fmla="*/ 80 w 94"/>
              <a:gd name="T105" fmla="*/ 34 h 93"/>
              <a:gd name="T106" fmla="*/ 26 w 94"/>
              <a:gd name="T107" fmla="*/ 85 h 93"/>
              <a:gd name="T108" fmla="*/ 26 w 94"/>
              <a:gd name="T109" fmla="*/ 60 h 93"/>
              <a:gd name="T110" fmla="*/ 27 w 94"/>
              <a:gd name="T111" fmla="*/ 34 h 93"/>
              <a:gd name="T112" fmla="*/ 17 w 94"/>
              <a:gd name="T113" fmla="*/ 24 h 93"/>
              <a:gd name="T114" fmla="*/ 27 w 94"/>
              <a:gd name="T115" fmla="*/ 26 h 93"/>
              <a:gd name="T116" fmla="*/ 28 w 94"/>
              <a:gd name="T117" fmla="*/ 18 h 93"/>
              <a:gd name="T118" fmla="*/ 22 w 94"/>
              <a:gd name="T119" fmla="*/ 9 h 93"/>
              <a:gd name="T120" fmla="*/ 16 w 94"/>
              <a:gd name="T121" fmla="*/ 13 h 93"/>
              <a:gd name="T122" fmla="*/ 17 w 94"/>
              <a:gd name="T123" fmla="*/ 60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59" name="Freeform 33"/>
          <p:cNvSpPr>
            <a:spLocks noEditPoints="1" noChangeArrowheads="1"/>
          </p:cNvSpPr>
          <p:nvPr/>
        </p:nvSpPr>
        <p:spPr bwMode="auto">
          <a:xfrm>
            <a:off x="9698567" y="2319867"/>
            <a:ext cx="531284" cy="345017"/>
          </a:xfrm>
          <a:custGeom>
            <a:avLst/>
            <a:gdLst>
              <a:gd name="T0" fmla="*/ 72 w 116"/>
              <a:gd name="T1" fmla="*/ 27 h 75"/>
              <a:gd name="T2" fmla="*/ 69 w 116"/>
              <a:gd name="T3" fmla="*/ 19 h 75"/>
              <a:gd name="T4" fmla="*/ 65 w 116"/>
              <a:gd name="T5" fmla="*/ 20 h 75"/>
              <a:gd name="T6" fmla="*/ 46 w 116"/>
              <a:gd name="T7" fmla="*/ 18 h 75"/>
              <a:gd name="T8" fmla="*/ 46 w 116"/>
              <a:gd name="T9" fmla="*/ 29 h 75"/>
              <a:gd name="T10" fmla="*/ 79 w 116"/>
              <a:gd name="T11" fmla="*/ 9 h 75"/>
              <a:gd name="T12" fmla="*/ 72 w 116"/>
              <a:gd name="T13" fmla="*/ 29 h 75"/>
              <a:gd name="T14" fmla="*/ 7 w 116"/>
              <a:gd name="T15" fmla="*/ 23 h 75"/>
              <a:gd name="T16" fmla="*/ 29 w 116"/>
              <a:gd name="T17" fmla="*/ 36 h 75"/>
              <a:gd name="T18" fmla="*/ 18 w 116"/>
              <a:gd name="T19" fmla="*/ 46 h 75"/>
              <a:gd name="T20" fmla="*/ 10 w 116"/>
              <a:gd name="T21" fmla="*/ 42 h 75"/>
              <a:gd name="T22" fmla="*/ 25 w 116"/>
              <a:gd name="T23" fmla="*/ 46 h 75"/>
              <a:gd name="T24" fmla="*/ 4 w 116"/>
              <a:gd name="T25" fmla="*/ 48 h 75"/>
              <a:gd name="T26" fmla="*/ 3 w 116"/>
              <a:gd name="T27" fmla="*/ 48 h 75"/>
              <a:gd name="T28" fmla="*/ 0 w 116"/>
              <a:gd name="T29" fmla="*/ 62 h 75"/>
              <a:gd name="T30" fmla="*/ 1 w 116"/>
              <a:gd name="T31" fmla="*/ 63 h 75"/>
              <a:gd name="T32" fmla="*/ 26 w 116"/>
              <a:gd name="T33" fmla="*/ 73 h 75"/>
              <a:gd name="T34" fmla="*/ 28 w 116"/>
              <a:gd name="T35" fmla="*/ 75 h 75"/>
              <a:gd name="T36" fmla="*/ 92 w 116"/>
              <a:gd name="T37" fmla="*/ 75 h 75"/>
              <a:gd name="T38" fmla="*/ 92 w 116"/>
              <a:gd name="T39" fmla="*/ 63 h 75"/>
              <a:gd name="T40" fmla="*/ 116 w 116"/>
              <a:gd name="T41" fmla="*/ 63 h 75"/>
              <a:gd name="T42" fmla="*/ 116 w 116"/>
              <a:gd name="T43" fmla="*/ 55 h 75"/>
              <a:gd name="T44" fmla="*/ 113 w 116"/>
              <a:gd name="T45" fmla="*/ 48 h 75"/>
              <a:gd name="T46" fmla="*/ 105 w 116"/>
              <a:gd name="T47" fmla="*/ 46 h 75"/>
              <a:gd name="T48" fmla="*/ 98 w 116"/>
              <a:gd name="T49" fmla="*/ 59 h 75"/>
              <a:gd name="T50" fmla="*/ 91 w 116"/>
              <a:gd name="T51" fmla="*/ 46 h 75"/>
              <a:gd name="T52" fmla="*/ 72 w 116"/>
              <a:gd name="T53" fmla="*/ 45 h 75"/>
              <a:gd name="T54" fmla="*/ 69 w 116"/>
              <a:gd name="T55" fmla="*/ 50 h 75"/>
              <a:gd name="T56" fmla="*/ 64 w 116"/>
              <a:gd name="T57" fmla="*/ 67 h 75"/>
              <a:gd name="T58" fmla="*/ 64 w 116"/>
              <a:gd name="T59" fmla="*/ 52 h 75"/>
              <a:gd name="T60" fmla="*/ 60 w 116"/>
              <a:gd name="T61" fmla="*/ 48 h 75"/>
              <a:gd name="T62" fmla="*/ 56 w 116"/>
              <a:gd name="T63" fmla="*/ 48 h 75"/>
              <a:gd name="T64" fmla="*/ 57 w 116"/>
              <a:gd name="T65" fmla="*/ 54 h 75"/>
              <a:gd name="T66" fmla="*/ 49 w 116"/>
              <a:gd name="T67" fmla="*/ 50 h 75"/>
              <a:gd name="T68" fmla="*/ 46 w 116"/>
              <a:gd name="T69" fmla="*/ 45 h 75"/>
              <a:gd name="T70" fmla="*/ 33 w 116"/>
              <a:gd name="T71" fmla="*/ 48 h 75"/>
              <a:gd name="T72" fmla="*/ 87 w 116"/>
              <a:gd name="T73" fmla="*/ 36 h 75"/>
              <a:gd name="T74" fmla="*/ 109 w 116"/>
              <a:gd name="T75" fmla="*/ 21 h 75"/>
              <a:gd name="T76" fmla="*/ 105 w 116"/>
              <a:gd name="T77" fmla="*/ 42 h 75"/>
              <a:gd name="T78" fmla="*/ 98 w 116"/>
              <a:gd name="T79" fmla="*/ 46 h 75"/>
              <a:gd name="T80" fmla="*/ 87 w 116"/>
              <a:gd name="T81" fmla="*/ 36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60" name="Freeform 34"/>
          <p:cNvSpPr>
            <a:spLocks noEditPoints="1" noChangeArrowheads="1"/>
          </p:cNvSpPr>
          <p:nvPr/>
        </p:nvSpPr>
        <p:spPr bwMode="auto">
          <a:xfrm>
            <a:off x="7255933" y="3928533"/>
            <a:ext cx="306917" cy="484717"/>
          </a:xfrm>
          <a:custGeom>
            <a:avLst/>
            <a:gdLst>
              <a:gd name="T0" fmla="*/ 57 w 67"/>
              <a:gd name="T1" fmla="*/ 10 h 106"/>
              <a:gd name="T2" fmla="*/ 62 w 67"/>
              <a:gd name="T3" fmla="*/ 51 h 106"/>
              <a:gd name="T4" fmla="*/ 51 w 67"/>
              <a:gd name="T5" fmla="*/ 65 h 106"/>
              <a:gd name="T6" fmla="*/ 55 w 67"/>
              <a:gd name="T7" fmla="*/ 65 h 106"/>
              <a:gd name="T8" fmla="*/ 57 w 67"/>
              <a:gd name="T9" fmla="*/ 73 h 106"/>
              <a:gd name="T10" fmla="*/ 56 w 67"/>
              <a:gd name="T11" fmla="*/ 79 h 106"/>
              <a:gd name="T12" fmla="*/ 57 w 67"/>
              <a:gd name="T13" fmla="*/ 86 h 106"/>
              <a:gd name="T14" fmla="*/ 55 w 67"/>
              <a:gd name="T15" fmla="*/ 93 h 106"/>
              <a:gd name="T16" fmla="*/ 15 w 67"/>
              <a:gd name="T17" fmla="*/ 97 h 106"/>
              <a:gd name="T18" fmla="*/ 12 w 67"/>
              <a:gd name="T19" fmla="*/ 94 h 106"/>
              <a:gd name="T20" fmla="*/ 12 w 67"/>
              <a:gd name="T21" fmla="*/ 83 h 106"/>
              <a:gd name="T22" fmla="*/ 12 w 67"/>
              <a:gd name="T23" fmla="*/ 82 h 106"/>
              <a:gd name="T24" fmla="*/ 12 w 67"/>
              <a:gd name="T25" fmla="*/ 71 h 106"/>
              <a:gd name="T26" fmla="*/ 14 w 67"/>
              <a:gd name="T27" fmla="*/ 69 h 106"/>
              <a:gd name="T28" fmla="*/ 16 w 67"/>
              <a:gd name="T29" fmla="*/ 62 h 106"/>
              <a:gd name="T30" fmla="*/ 0 w 67"/>
              <a:gd name="T31" fmla="*/ 34 h 106"/>
              <a:gd name="T32" fmla="*/ 33 w 67"/>
              <a:gd name="T33" fmla="*/ 0 h 106"/>
              <a:gd name="T34" fmla="*/ 28 w 67"/>
              <a:gd name="T35" fmla="*/ 40 h 106"/>
              <a:gd name="T36" fmla="*/ 30 w 67"/>
              <a:gd name="T37" fmla="*/ 39 h 106"/>
              <a:gd name="T38" fmla="*/ 33 w 67"/>
              <a:gd name="T39" fmla="*/ 41 h 106"/>
              <a:gd name="T40" fmla="*/ 36 w 67"/>
              <a:gd name="T41" fmla="*/ 39 h 106"/>
              <a:gd name="T42" fmla="*/ 39 w 67"/>
              <a:gd name="T43" fmla="*/ 41 h 106"/>
              <a:gd name="T44" fmla="*/ 43 w 67"/>
              <a:gd name="T45" fmla="*/ 38 h 106"/>
              <a:gd name="T46" fmla="*/ 39 w 67"/>
              <a:gd name="T47" fmla="*/ 51 h 106"/>
              <a:gd name="T48" fmla="*/ 44 w 67"/>
              <a:gd name="T49" fmla="*/ 66 h 106"/>
              <a:gd name="T50" fmla="*/ 44 w 67"/>
              <a:gd name="T51" fmla="*/ 58 h 106"/>
              <a:gd name="T52" fmla="*/ 56 w 67"/>
              <a:gd name="T53" fmla="*/ 47 h 106"/>
              <a:gd name="T54" fmla="*/ 52 w 67"/>
              <a:gd name="T55" fmla="*/ 15 h 106"/>
              <a:gd name="T56" fmla="*/ 14 w 67"/>
              <a:gd name="T57" fmla="*/ 15 h 106"/>
              <a:gd name="T58" fmla="*/ 11 w 67"/>
              <a:gd name="T59" fmla="*/ 47 h 106"/>
              <a:gd name="T60" fmla="*/ 23 w 67"/>
              <a:gd name="T61" fmla="*/ 58 h 106"/>
              <a:gd name="T62" fmla="*/ 23 w 67"/>
              <a:gd name="T63" fmla="*/ 67 h 106"/>
              <a:gd name="T64" fmla="*/ 29 w 67"/>
              <a:gd name="T65" fmla="*/ 51 h 106"/>
              <a:gd name="T66" fmla="*/ 25 w 67"/>
              <a:gd name="T67" fmla="*/ 38 h 106"/>
              <a:gd name="T68" fmla="*/ 40 w 67"/>
              <a:gd name="T69" fmla="*/ 42 h 106"/>
              <a:gd name="T70" fmla="*/ 36 w 67"/>
              <a:gd name="T71" fmla="*/ 41 h 106"/>
              <a:gd name="T72" fmla="*/ 30 w 67"/>
              <a:gd name="T73" fmla="*/ 41 h 106"/>
              <a:gd name="T74" fmla="*/ 27 w 67"/>
              <a:gd name="T75" fmla="*/ 42 h 106"/>
              <a:gd name="T76" fmla="*/ 32 w 67"/>
              <a:gd name="T77" fmla="*/ 50 h 106"/>
              <a:gd name="T78" fmla="*/ 32 w 67"/>
              <a:gd name="T79" fmla="*/ 67 h 106"/>
              <a:gd name="T80" fmla="*/ 35 w 67"/>
              <a:gd name="T81" fmla="*/ 51 h 106"/>
              <a:gd name="T82" fmla="*/ 35 w 67"/>
              <a:gd name="T83" fmla="*/ 50 h 106"/>
              <a:gd name="T84" fmla="*/ 43 w 67"/>
              <a:gd name="T85" fmla="*/ 96 h 106"/>
              <a:gd name="T86" fmla="*/ 34 w 67"/>
              <a:gd name="T87" fmla="*/ 106 h 106"/>
              <a:gd name="T88" fmla="*/ 43 w 67"/>
              <a:gd name="T89" fmla="*/ 96 h 106"/>
              <a:gd name="T90" fmla="*/ 17 w 67"/>
              <a:gd name="T91" fmla="*/ 88 h 106"/>
              <a:gd name="T92" fmla="*/ 17 w 67"/>
              <a:gd name="T93" fmla="*/ 89 h 106"/>
              <a:gd name="T94" fmla="*/ 50 w 67"/>
              <a:gd name="T95" fmla="*/ 86 h 106"/>
              <a:gd name="T96" fmla="*/ 50 w 67"/>
              <a:gd name="T97" fmla="*/ 73 h 106"/>
              <a:gd name="T98" fmla="*/ 17 w 67"/>
              <a:gd name="T99" fmla="*/ 76 h 106"/>
              <a:gd name="T100" fmla="*/ 50 w 67"/>
              <a:gd name="T101" fmla="*/ 74 h 106"/>
              <a:gd name="T102" fmla="*/ 50 w 67"/>
              <a:gd name="T103" fmla="*/ 73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61" name="Freeform 35"/>
          <p:cNvSpPr>
            <a:spLocks noEditPoints="1" noChangeArrowheads="1"/>
          </p:cNvSpPr>
          <p:nvPr/>
        </p:nvSpPr>
        <p:spPr bwMode="auto">
          <a:xfrm>
            <a:off x="6301317" y="3989917"/>
            <a:ext cx="476249" cy="357716"/>
          </a:xfrm>
          <a:custGeom>
            <a:avLst/>
            <a:gdLst>
              <a:gd name="T0" fmla="*/ 16 w 104"/>
              <a:gd name="T1" fmla="*/ 2 h 79"/>
              <a:gd name="T2" fmla="*/ 27 w 104"/>
              <a:gd name="T3" fmla="*/ 4 h 79"/>
              <a:gd name="T4" fmla="*/ 19 w 104"/>
              <a:gd name="T5" fmla="*/ 48 h 79"/>
              <a:gd name="T6" fmla="*/ 4 w 104"/>
              <a:gd name="T7" fmla="*/ 45 h 79"/>
              <a:gd name="T8" fmla="*/ 16 w 104"/>
              <a:gd name="T9" fmla="*/ 2 h 79"/>
              <a:gd name="T10" fmla="*/ 18 w 104"/>
              <a:gd name="T11" fmla="*/ 65 h 79"/>
              <a:gd name="T12" fmla="*/ 16 w 104"/>
              <a:gd name="T13" fmla="*/ 72 h 79"/>
              <a:gd name="T14" fmla="*/ 101 w 104"/>
              <a:gd name="T15" fmla="*/ 72 h 79"/>
              <a:gd name="T16" fmla="*/ 104 w 104"/>
              <a:gd name="T17" fmla="*/ 72 h 79"/>
              <a:gd name="T18" fmla="*/ 104 w 104"/>
              <a:gd name="T19" fmla="*/ 68 h 79"/>
              <a:gd name="T20" fmla="*/ 104 w 104"/>
              <a:gd name="T21" fmla="*/ 26 h 79"/>
              <a:gd name="T22" fmla="*/ 104 w 104"/>
              <a:gd name="T23" fmla="*/ 24 h 79"/>
              <a:gd name="T24" fmla="*/ 103 w 104"/>
              <a:gd name="T25" fmla="*/ 23 h 79"/>
              <a:gd name="T26" fmla="*/ 90 w 104"/>
              <a:gd name="T27" fmla="*/ 10 h 79"/>
              <a:gd name="T28" fmla="*/ 89 w 104"/>
              <a:gd name="T29" fmla="*/ 9 h 79"/>
              <a:gd name="T30" fmla="*/ 87 w 104"/>
              <a:gd name="T31" fmla="*/ 9 h 79"/>
              <a:gd name="T32" fmla="*/ 31 w 104"/>
              <a:gd name="T33" fmla="*/ 9 h 79"/>
              <a:gd name="T34" fmla="*/ 31 w 104"/>
              <a:gd name="T35" fmla="*/ 17 h 79"/>
              <a:gd name="T36" fmla="*/ 84 w 104"/>
              <a:gd name="T37" fmla="*/ 17 h 79"/>
              <a:gd name="T38" fmla="*/ 83 w 104"/>
              <a:gd name="T39" fmla="*/ 28 h 79"/>
              <a:gd name="T40" fmla="*/ 83 w 104"/>
              <a:gd name="T41" fmla="*/ 30 h 79"/>
              <a:gd name="T42" fmla="*/ 85 w 104"/>
              <a:gd name="T43" fmla="*/ 30 h 79"/>
              <a:gd name="T44" fmla="*/ 97 w 104"/>
              <a:gd name="T45" fmla="*/ 29 h 79"/>
              <a:gd name="T46" fmla="*/ 97 w 104"/>
              <a:gd name="T47" fmla="*/ 65 h 79"/>
              <a:gd name="T48" fmla="*/ 18 w 104"/>
              <a:gd name="T49" fmla="*/ 65 h 79"/>
              <a:gd name="T50" fmla="*/ 95 w 104"/>
              <a:gd name="T51" fmla="*/ 26 h 79"/>
              <a:gd name="T52" fmla="*/ 86 w 104"/>
              <a:gd name="T53" fmla="*/ 26 h 79"/>
              <a:gd name="T54" fmla="*/ 87 w 104"/>
              <a:gd name="T55" fmla="*/ 18 h 79"/>
              <a:gd name="T56" fmla="*/ 95 w 104"/>
              <a:gd name="T57" fmla="*/ 26 h 79"/>
              <a:gd name="T58" fmla="*/ 32 w 104"/>
              <a:gd name="T59" fmla="*/ 43 h 79"/>
              <a:gd name="T60" fmla="*/ 74 w 104"/>
              <a:gd name="T61" fmla="*/ 43 h 79"/>
              <a:gd name="T62" fmla="*/ 74 w 104"/>
              <a:gd name="T63" fmla="*/ 45 h 79"/>
              <a:gd name="T64" fmla="*/ 32 w 104"/>
              <a:gd name="T65" fmla="*/ 45 h 79"/>
              <a:gd name="T66" fmla="*/ 32 w 104"/>
              <a:gd name="T67" fmla="*/ 43 h 79"/>
              <a:gd name="T68" fmla="*/ 32 w 104"/>
              <a:gd name="T69" fmla="*/ 32 h 79"/>
              <a:gd name="T70" fmla="*/ 71 w 104"/>
              <a:gd name="T71" fmla="*/ 32 h 79"/>
              <a:gd name="T72" fmla="*/ 71 w 104"/>
              <a:gd name="T73" fmla="*/ 35 h 79"/>
              <a:gd name="T74" fmla="*/ 32 w 104"/>
              <a:gd name="T75" fmla="*/ 35 h 79"/>
              <a:gd name="T76" fmla="*/ 32 w 104"/>
              <a:gd name="T77" fmla="*/ 32 h 79"/>
              <a:gd name="T78" fmla="*/ 32 w 104"/>
              <a:gd name="T79" fmla="*/ 22 h 79"/>
              <a:gd name="T80" fmla="*/ 71 w 104"/>
              <a:gd name="T81" fmla="*/ 22 h 79"/>
              <a:gd name="T82" fmla="*/ 71 w 104"/>
              <a:gd name="T83" fmla="*/ 25 h 79"/>
              <a:gd name="T84" fmla="*/ 32 w 104"/>
              <a:gd name="T85" fmla="*/ 25 h 79"/>
              <a:gd name="T86" fmla="*/ 32 w 104"/>
              <a:gd name="T87" fmla="*/ 22 h 79"/>
              <a:gd name="T88" fmla="*/ 3 w 104"/>
              <a:gd name="T89" fmla="*/ 66 h 79"/>
              <a:gd name="T90" fmla="*/ 9 w 104"/>
              <a:gd name="T91" fmla="*/ 68 h 79"/>
              <a:gd name="T92" fmla="*/ 9 w 104"/>
              <a:gd name="T93" fmla="*/ 74 h 79"/>
              <a:gd name="T94" fmla="*/ 5 w 104"/>
              <a:gd name="T95" fmla="*/ 79 h 79"/>
              <a:gd name="T96" fmla="*/ 2 w 104"/>
              <a:gd name="T97" fmla="*/ 78 h 79"/>
              <a:gd name="T98" fmla="*/ 0 w 104"/>
              <a:gd name="T99" fmla="*/ 72 h 79"/>
              <a:gd name="T100" fmla="*/ 3 w 104"/>
              <a:gd name="T101" fmla="*/ 66 h 79"/>
              <a:gd name="T102" fmla="*/ 4 w 104"/>
              <a:gd name="T103" fmla="*/ 48 h 79"/>
              <a:gd name="T104" fmla="*/ 2 w 104"/>
              <a:gd name="T105" fmla="*/ 65 h 79"/>
              <a:gd name="T106" fmla="*/ 12 w 104"/>
              <a:gd name="T107" fmla="*/ 67 h 79"/>
              <a:gd name="T108" fmla="*/ 17 w 104"/>
              <a:gd name="T109" fmla="*/ 51 h 79"/>
              <a:gd name="T110" fmla="*/ 4 w 104"/>
              <a:gd name="T111" fmla="*/ 48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62" name="Freeform 36"/>
          <p:cNvSpPr>
            <a:spLocks noEditPoints="1" noChangeArrowheads="1"/>
          </p:cNvSpPr>
          <p:nvPr/>
        </p:nvSpPr>
        <p:spPr bwMode="auto">
          <a:xfrm>
            <a:off x="5458884" y="3934884"/>
            <a:ext cx="442383" cy="442383"/>
          </a:xfrm>
          <a:custGeom>
            <a:avLst/>
            <a:gdLst>
              <a:gd name="T0" fmla="*/ 49 w 97"/>
              <a:gd name="T1" fmla="*/ 0 h 97"/>
              <a:gd name="T2" fmla="*/ 83 w 97"/>
              <a:gd name="T3" fmla="*/ 14 h 97"/>
              <a:gd name="T4" fmla="*/ 97 w 97"/>
              <a:gd name="T5" fmla="*/ 49 h 97"/>
              <a:gd name="T6" fmla="*/ 83 w 97"/>
              <a:gd name="T7" fmla="*/ 83 h 97"/>
              <a:gd name="T8" fmla="*/ 49 w 97"/>
              <a:gd name="T9" fmla="*/ 97 h 97"/>
              <a:gd name="T10" fmla="*/ 14 w 97"/>
              <a:gd name="T11" fmla="*/ 83 h 97"/>
              <a:gd name="T12" fmla="*/ 0 w 97"/>
              <a:gd name="T13" fmla="*/ 49 h 97"/>
              <a:gd name="T14" fmla="*/ 14 w 97"/>
              <a:gd name="T15" fmla="*/ 14 h 97"/>
              <a:gd name="T16" fmla="*/ 49 w 97"/>
              <a:gd name="T17" fmla="*/ 0 h 97"/>
              <a:gd name="T18" fmla="*/ 55 w 97"/>
              <a:gd name="T19" fmla="*/ 47 h 97"/>
              <a:gd name="T20" fmla="*/ 54 w 97"/>
              <a:gd name="T21" fmla="*/ 45 h 97"/>
              <a:gd name="T22" fmla="*/ 68 w 97"/>
              <a:gd name="T23" fmla="*/ 24 h 97"/>
              <a:gd name="T24" fmla="*/ 65 w 97"/>
              <a:gd name="T25" fmla="*/ 21 h 97"/>
              <a:gd name="T26" fmla="*/ 50 w 97"/>
              <a:gd name="T27" fmla="*/ 43 h 97"/>
              <a:gd name="T28" fmla="*/ 45 w 97"/>
              <a:gd name="T29" fmla="*/ 43 h 97"/>
              <a:gd name="T30" fmla="*/ 42 w 97"/>
              <a:gd name="T31" fmla="*/ 52 h 97"/>
              <a:gd name="T32" fmla="*/ 51 w 97"/>
              <a:gd name="T33" fmla="*/ 56 h 97"/>
              <a:gd name="T34" fmla="*/ 52 w 97"/>
              <a:gd name="T35" fmla="*/ 55 h 97"/>
              <a:gd name="T36" fmla="*/ 69 w 97"/>
              <a:gd name="T37" fmla="*/ 61 h 97"/>
              <a:gd name="T38" fmla="*/ 71 w 97"/>
              <a:gd name="T39" fmla="*/ 56 h 97"/>
              <a:gd name="T40" fmla="*/ 55 w 97"/>
              <a:gd name="T41" fmla="*/ 50 h 97"/>
              <a:gd name="T42" fmla="*/ 55 w 97"/>
              <a:gd name="T43" fmla="*/ 47 h 97"/>
              <a:gd name="T44" fmla="*/ 74 w 97"/>
              <a:gd name="T45" fmla="*/ 24 h 97"/>
              <a:gd name="T46" fmla="*/ 49 w 97"/>
              <a:gd name="T47" fmla="*/ 13 h 97"/>
              <a:gd name="T48" fmla="*/ 23 w 97"/>
              <a:gd name="T49" fmla="*/ 24 h 97"/>
              <a:gd name="T50" fmla="*/ 13 w 97"/>
              <a:gd name="T51" fmla="*/ 49 h 97"/>
              <a:gd name="T52" fmla="*/ 23 w 97"/>
              <a:gd name="T53" fmla="*/ 74 h 97"/>
              <a:gd name="T54" fmla="*/ 49 w 97"/>
              <a:gd name="T55" fmla="*/ 84 h 97"/>
              <a:gd name="T56" fmla="*/ 74 w 97"/>
              <a:gd name="T57" fmla="*/ 74 h 97"/>
              <a:gd name="T58" fmla="*/ 84 w 97"/>
              <a:gd name="T59" fmla="*/ 49 h 97"/>
              <a:gd name="T60" fmla="*/ 74 w 97"/>
              <a:gd name="T61" fmla="*/ 24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63" name="Freeform 37"/>
          <p:cNvSpPr>
            <a:spLocks noEditPoints="1" noChangeArrowheads="1"/>
          </p:cNvSpPr>
          <p:nvPr/>
        </p:nvSpPr>
        <p:spPr bwMode="auto">
          <a:xfrm>
            <a:off x="9819217" y="1435100"/>
            <a:ext cx="254000" cy="419100"/>
          </a:xfrm>
          <a:custGeom>
            <a:avLst/>
            <a:gdLst>
              <a:gd name="T0" fmla="*/ 97 w 132"/>
              <a:gd name="T1" fmla="*/ 47 h 217"/>
              <a:gd name="T2" fmla="*/ 132 w 132"/>
              <a:gd name="T3" fmla="*/ 170 h 217"/>
              <a:gd name="T4" fmla="*/ 130 w 132"/>
              <a:gd name="T5" fmla="*/ 182 h 217"/>
              <a:gd name="T6" fmla="*/ 71 w 132"/>
              <a:gd name="T7" fmla="*/ 217 h 217"/>
              <a:gd name="T8" fmla="*/ 61 w 132"/>
              <a:gd name="T9" fmla="*/ 217 h 217"/>
              <a:gd name="T10" fmla="*/ 5 w 132"/>
              <a:gd name="T11" fmla="*/ 182 h 217"/>
              <a:gd name="T12" fmla="*/ 0 w 132"/>
              <a:gd name="T13" fmla="*/ 170 h 217"/>
              <a:gd name="T14" fmla="*/ 38 w 132"/>
              <a:gd name="T15" fmla="*/ 47 h 217"/>
              <a:gd name="T16" fmla="*/ 26 w 132"/>
              <a:gd name="T17" fmla="*/ 40 h 217"/>
              <a:gd name="T18" fmla="*/ 26 w 132"/>
              <a:gd name="T19" fmla="*/ 24 h 217"/>
              <a:gd name="T20" fmla="*/ 61 w 132"/>
              <a:gd name="T21" fmla="*/ 0 h 217"/>
              <a:gd name="T22" fmla="*/ 71 w 132"/>
              <a:gd name="T23" fmla="*/ 0 h 217"/>
              <a:gd name="T24" fmla="*/ 109 w 132"/>
              <a:gd name="T25" fmla="*/ 24 h 217"/>
              <a:gd name="T26" fmla="*/ 109 w 132"/>
              <a:gd name="T27" fmla="*/ 40 h 217"/>
              <a:gd name="T28" fmla="*/ 97 w 132"/>
              <a:gd name="T29" fmla="*/ 47 h 217"/>
              <a:gd name="T30" fmla="*/ 97 w 132"/>
              <a:gd name="T31" fmla="*/ 47 h 217"/>
              <a:gd name="T32" fmla="*/ 49 w 132"/>
              <a:gd name="T33" fmla="*/ 187 h 217"/>
              <a:gd name="T34" fmla="*/ 85 w 132"/>
              <a:gd name="T35" fmla="*/ 187 h 217"/>
              <a:gd name="T36" fmla="*/ 113 w 132"/>
              <a:gd name="T37" fmla="*/ 168 h 217"/>
              <a:gd name="T38" fmla="*/ 111 w 132"/>
              <a:gd name="T39" fmla="*/ 161 h 217"/>
              <a:gd name="T40" fmla="*/ 24 w 132"/>
              <a:gd name="T41" fmla="*/ 161 h 217"/>
              <a:gd name="T42" fmla="*/ 21 w 132"/>
              <a:gd name="T43" fmla="*/ 168 h 217"/>
              <a:gd name="T44" fmla="*/ 49 w 132"/>
              <a:gd name="T45" fmla="*/ 187 h 217"/>
              <a:gd name="T46" fmla="*/ 49 w 132"/>
              <a:gd name="T47" fmla="*/ 187 h 217"/>
              <a:gd name="T48" fmla="*/ 54 w 132"/>
              <a:gd name="T49" fmla="*/ 40 h 217"/>
              <a:gd name="T50" fmla="*/ 78 w 132"/>
              <a:gd name="T51" fmla="*/ 40 h 217"/>
              <a:gd name="T52" fmla="*/ 80 w 132"/>
              <a:gd name="T53" fmla="*/ 35 h 217"/>
              <a:gd name="T54" fmla="*/ 85 w 132"/>
              <a:gd name="T55" fmla="*/ 33 h 217"/>
              <a:gd name="T56" fmla="*/ 66 w 132"/>
              <a:gd name="T57" fmla="*/ 19 h 217"/>
              <a:gd name="T58" fmla="*/ 47 w 132"/>
              <a:gd name="T59" fmla="*/ 33 h 217"/>
              <a:gd name="T60" fmla="*/ 54 w 132"/>
              <a:gd name="T61" fmla="*/ 35 h 217"/>
              <a:gd name="T62" fmla="*/ 54 w 132"/>
              <a:gd name="T63" fmla="*/ 40 h 217"/>
              <a:gd name="T64" fmla="*/ 54 w 132"/>
              <a:gd name="T65" fmla="*/ 40 h 217"/>
              <a:gd name="T66" fmla="*/ 83 w 132"/>
              <a:gd name="T67" fmla="*/ 68 h 217"/>
              <a:gd name="T68" fmla="*/ 52 w 132"/>
              <a:gd name="T69" fmla="*/ 68 h 217"/>
              <a:gd name="T70" fmla="*/ 47 w 132"/>
              <a:gd name="T71" fmla="*/ 83 h 217"/>
              <a:gd name="T72" fmla="*/ 87 w 132"/>
              <a:gd name="T73" fmla="*/ 83 h 217"/>
              <a:gd name="T74" fmla="*/ 83 w 132"/>
              <a:gd name="T75" fmla="*/ 68 h 217"/>
              <a:gd name="T76" fmla="*/ 83 w 132"/>
              <a:gd name="T77" fmla="*/ 68 h 217"/>
              <a:gd name="T78" fmla="*/ 94 w 132"/>
              <a:gd name="T79" fmla="*/ 111 h 217"/>
              <a:gd name="T80" fmla="*/ 38 w 132"/>
              <a:gd name="T81" fmla="*/ 111 h 217"/>
              <a:gd name="T82" fmla="*/ 31 w 132"/>
              <a:gd name="T83" fmla="*/ 132 h 217"/>
              <a:gd name="T84" fmla="*/ 101 w 132"/>
              <a:gd name="T85" fmla="*/ 132 h 217"/>
              <a:gd name="T86" fmla="*/ 94 w 132"/>
              <a:gd name="T87" fmla="*/ 111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5 w 104"/>
              <a:gd name="T1" fmla="*/ 30 h 100"/>
              <a:gd name="T2" fmla="*/ 39 w 104"/>
              <a:gd name="T3" fmla="*/ 30 h 100"/>
              <a:gd name="T4" fmla="*/ 47 w 104"/>
              <a:gd name="T5" fmla="*/ 44 h 100"/>
              <a:gd name="T6" fmla="*/ 54 w 104"/>
              <a:gd name="T7" fmla="*/ 53 h 100"/>
              <a:gd name="T8" fmla="*/ 69 w 104"/>
              <a:gd name="T9" fmla="*/ 30 h 100"/>
              <a:gd name="T10" fmla="*/ 96 w 104"/>
              <a:gd name="T11" fmla="*/ 30 h 100"/>
              <a:gd name="T12" fmla="*/ 104 w 104"/>
              <a:gd name="T13" fmla="*/ 53 h 100"/>
              <a:gd name="T14" fmla="*/ 100 w 104"/>
              <a:gd name="T15" fmla="*/ 66 h 100"/>
              <a:gd name="T16" fmla="*/ 96 w 104"/>
              <a:gd name="T17" fmla="*/ 65 h 100"/>
              <a:gd name="T18" fmla="*/ 97 w 104"/>
              <a:gd name="T19" fmla="*/ 55 h 100"/>
              <a:gd name="T20" fmla="*/ 94 w 104"/>
              <a:gd name="T21" fmla="*/ 47 h 100"/>
              <a:gd name="T22" fmla="*/ 93 w 104"/>
              <a:gd name="T23" fmla="*/ 65 h 100"/>
              <a:gd name="T24" fmla="*/ 90 w 104"/>
              <a:gd name="T25" fmla="*/ 100 h 100"/>
              <a:gd name="T26" fmla="*/ 83 w 104"/>
              <a:gd name="T27" fmla="*/ 100 h 100"/>
              <a:gd name="T28" fmla="*/ 83 w 104"/>
              <a:gd name="T29" fmla="*/ 68 h 100"/>
              <a:gd name="T30" fmla="*/ 79 w 104"/>
              <a:gd name="T31" fmla="*/ 68 h 100"/>
              <a:gd name="T32" fmla="*/ 74 w 104"/>
              <a:gd name="T33" fmla="*/ 100 h 100"/>
              <a:gd name="T34" fmla="*/ 67 w 104"/>
              <a:gd name="T35" fmla="*/ 100 h 100"/>
              <a:gd name="T36" fmla="*/ 69 w 104"/>
              <a:gd name="T37" fmla="*/ 65 h 100"/>
              <a:gd name="T38" fmla="*/ 69 w 104"/>
              <a:gd name="T39" fmla="*/ 48 h 100"/>
              <a:gd name="T40" fmla="*/ 53 w 104"/>
              <a:gd name="T41" fmla="*/ 61 h 100"/>
              <a:gd name="T42" fmla="*/ 41 w 104"/>
              <a:gd name="T43" fmla="*/ 53 h 100"/>
              <a:gd name="T44" fmla="*/ 41 w 104"/>
              <a:gd name="T45" fmla="*/ 65 h 100"/>
              <a:gd name="T46" fmla="*/ 37 w 104"/>
              <a:gd name="T47" fmla="*/ 100 h 100"/>
              <a:gd name="T48" fmla="*/ 30 w 104"/>
              <a:gd name="T49" fmla="*/ 100 h 100"/>
              <a:gd name="T50" fmla="*/ 30 w 104"/>
              <a:gd name="T51" fmla="*/ 68 h 100"/>
              <a:gd name="T52" fmla="*/ 27 w 104"/>
              <a:gd name="T53" fmla="*/ 68 h 100"/>
              <a:gd name="T54" fmla="*/ 20 w 104"/>
              <a:gd name="T55" fmla="*/ 100 h 100"/>
              <a:gd name="T56" fmla="*/ 14 w 104"/>
              <a:gd name="T57" fmla="*/ 100 h 100"/>
              <a:gd name="T58" fmla="*/ 16 w 104"/>
              <a:gd name="T59" fmla="*/ 65 h 100"/>
              <a:gd name="T60" fmla="*/ 16 w 104"/>
              <a:gd name="T61" fmla="*/ 49 h 100"/>
              <a:gd name="T62" fmla="*/ 7 w 104"/>
              <a:gd name="T63" fmla="*/ 60 h 100"/>
              <a:gd name="T64" fmla="*/ 7 w 104"/>
              <a:gd name="T65" fmla="*/ 65 h 100"/>
              <a:gd name="T66" fmla="*/ 10 w 104"/>
              <a:gd name="T67" fmla="*/ 65 h 100"/>
              <a:gd name="T68" fmla="*/ 10 w 104"/>
              <a:gd name="T69" fmla="*/ 89 h 100"/>
              <a:gd name="T70" fmla="*/ 0 w 104"/>
              <a:gd name="T71" fmla="*/ 89 h 100"/>
              <a:gd name="T72" fmla="*/ 0 w 104"/>
              <a:gd name="T73" fmla="*/ 65 h 100"/>
              <a:gd name="T74" fmla="*/ 3 w 104"/>
              <a:gd name="T75" fmla="*/ 65 h 100"/>
              <a:gd name="T76" fmla="*/ 3 w 104"/>
              <a:gd name="T77" fmla="*/ 60 h 100"/>
              <a:gd name="T78" fmla="*/ 1 w 104"/>
              <a:gd name="T79" fmla="*/ 59 h 100"/>
              <a:gd name="T80" fmla="*/ 15 w 104"/>
              <a:gd name="T81" fmla="*/ 30 h 100"/>
              <a:gd name="T82" fmla="*/ 86 w 104"/>
              <a:gd name="T83" fmla="*/ 4 h 100"/>
              <a:gd name="T84" fmla="*/ 70 w 104"/>
              <a:gd name="T85" fmla="*/ 8 h 100"/>
              <a:gd name="T86" fmla="*/ 74 w 104"/>
              <a:gd name="T87" fmla="*/ 24 h 100"/>
              <a:gd name="T88" fmla="*/ 90 w 104"/>
              <a:gd name="T89" fmla="*/ 20 h 100"/>
              <a:gd name="T90" fmla="*/ 86 w 104"/>
              <a:gd name="T91" fmla="*/ 4 h 100"/>
              <a:gd name="T92" fmla="*/ 22 w 104"/>
              <a:gd name="T93" fmla="*/ 4 h 100"/>
              <a:gd name="T94" fmla="*/ 38 w 104"/>
              <a:gd name="T95" fmla="*/ 8 h 100"/>
              <a:gd name="T96" fmla="*/ 34 w 104"/>
              <a:gd name="T97" fmla="*/ 24 h 100"/>
              <a:gd name="T98" fmla="*/ 18 w 104"/>
              <a:gd name="T99" fmla="*/ 20 h 100"/>
              <a:gd name="T100" fmla="*/ 22 w 104"/>
              <a:gd name="T101" fmla="*/ 4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67" name="Freeform 41"/>
          <p:cNvSpPr>
            <a:spLocks noEditPoints="1" noChangeArrowheads="1"/>
          </p:cNvSpPr>
          <p:nvPr/>
        </p:nvSpPr>
        <p:spPr bwMode="auto">
          <a:xfrm>
            <a:off x="10553700" y="5664200"/>
            <a:ext cx="478367" cy="357717"/>
          </a:xfrm>
          <a:custGeom>
            <a:avLst/>
            <a:gdLst>
              <a:gd name="T0" fmla="*/ 52 w 105"/>
              <a:gd name="T1" fmla="*/ 14 h 78"/>
              <a:gd name="T2" fmla="*/ 84 w 105"/>
              <a:gd name="T3" fmla="*/ 46 h 78"/>
              <a:gd name="T4" fmla="*/ 84 w 105"/>
              <a:gd name="T5" fmla="*/ 50 h 78"/>
              <a:gd name="T6" fmla="*/ 72 w 105"/>
              <a:gd name="T7" fmla="*/ 54 h 78"/>
              <a:gd name="T8" fmla="*/ 61 w 105"/>
              <a:gd name="T9" fmla="*/ 55 h 78"/>
              <a:gd name="T10" fmla="*/ 56 w 105"/>
              <a:gd name="T11" fmla="*/ 52 h 78"/>
              <a:gd name="T12" fmla="*/ 49 w 105"/>
              <a:gd name="T13" fmla="*/ 52 h 78"/>
              <a:gd name="T14" fmla="*/ 43 w 105"/>
              <a:gd name="T15" fmla="*/ 58 h 78"/>
              <a:gd name="T16" fmla="*/ 43 w 105"/>
              <a:gd name="T17" fmla="*/ 58 h 78"/>
              <a:gd name="T18" fmla="*/ 49 w 105"/>
              <a:gd name="T19" fmla="*/ 64 h 78"/>
              <a:gd name="T20" fmla="*/ 56 w 105"/>
              <a:gd name="T21" fmla="*/ 64 h 78"/>
              <a:gd name="T22" fmla="*/ 61 w 105"/>
              <a:gd name="T23" fmla="*/ 60 h 78"/>
              <a:gd name="T24" fmla="*/ 73 w 105"/>
              <a:gd name="T25" fmla="*/ 59 h 78"/>
              <a:gd name="T26" fmla="*/ 82 w 105"/>
              <a:gd name="T27" fmla="*/ 56 h 78"/>
              <a:gd name="T28" fmla="*/ 52 w 105"/>
              <a:gd name="T29" fmla="*/ 78 h 78"/>
              <a:gd name="T30" fmla="*/ 20 w 105"/>
              <a:gd name="T31" fmla="*/ 46 h 78"/>
              <a:gd name="T32" fmla="*/ 52 w 105"/>
              <a:gd name="T33" fmla="*/ 14 h 78"/>
              <a:gd name="T34" fmla="*/ 52 w 105"/>
              <a:gd name="T35" fmla="*/ 0 h 78"/>
              <a:gd name="T36" fmla="*/ 20 w 105"/>
              <a:gd name="T37" fmla="*/ 14 h 78"/>
              <a:gd name="T38" fmla="*/ 8 w 105"/>
              <a:gd name="T39" fmla="*/ 33 h 78"/>
              <a:gd name="T40" fmla="*/ 6 w 105"/>
              <a:gd name="T41" fmla="*/ 33 h 78"/>
              <a:gd name="T42" fmla="*/ 0 w 105"/>
              <a:gd name="T43" fmla="*/ 40 h 78"/>
              <a:gd name="T44" fmla="*/ 0 w 105"/>
              <a:gd name="T45" fmla="*/ 51 h 78"/>
              <a:gd name="T46" fmla="*/ 6 w 105"/>
              <a:gd name="T47" fmla="*/ 57 h 78"/>
              <a:gd name="T48" fmla="*/ 15 w 105"/>
              <a:gd name="T49" fmla="*/ 57 h 78"/>
              <a:gd name="T50" fmla="*/ 15 w 105"/>
              <a:gd name="T51" fmla="*/ 34 h 78"/>
              <a:gd name="T52" fmla="*/ 25 w 105"/>
              <a:gd name="T53" fmla="*/ 19 h 78"/>
              <a:gd name="T54" fmla="*/ 52 w 105"/>
              <a:gd name="T55" fmla="*/ 7 h 78"/>
              <a:gd name="T56" fmla="*/ 80 w 105"/>
              <a:gd name="T57" fmla="*/ 19 h 78"/>
              <a:gd name="T58" fmla="*/ 89 w 105"/>
              <a:gd name="T59" fmla="*/ 33 h 78"/>
              <a:gd name="T60" fmla="*/ 89 w 105"/>
              <a:gd name="T61" fmla="*/ 57 h 78"/>
              <a:gd name="T62" fmla="*/ 98 w 105"/>
              <a:gd name="T63" fmla="*/ 57 h 78"/>
              <a:gd name="T64" fmla="*/ 105 w 105"/>
              <a:gd name="T65" fmla="*/ 51 h 78"/>
              <a:gd name="T66" fmla="*/ 105 w 105"/>
              <a:gd name="T67" fmla="*/ 40 h 78"/>
              <a:gd name="T68" fmla="*/ 98 w 105"/>
              <a:gd name="T69" fmla="*/ 33 h 78"/>
              <a:gd name="T70" fmla="*/ 96 w 105"/>
              <a:gd name="T71" fmla="*/ 33 h 78"/>
              <a:gd name="T72" fmla="*/ 85 w 105"/>
              <a:gd name="T73" fmla="*/ 14 h 78"/>
              <a:gd name="T74" fmla="*/ 52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72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36 w 85"/>
              <a:gd name="T1" fmla="*/ 62 h 106"/>
              <a:gd name="T2" fmla="*/ 27 w 85"/>
              <a:gd name="T3" fmla="*/ 105 h 106"/>
              <a:gd name="T4" fmla="*/ 21 w 85"/>
              <a:gd name="T5" fmla="*/ 69 h 106"/>
              <a:gd name="T6" fmla="*/ 8 w 85"/>
              <a:gd name="T7" fmla="*/ 105 h 106"/>
              <a:gd name="T8" fmla="*/ 0 w 85"/>
              <a:gd name="T9" fmla="*/ 56 h 106"/>
              <a:gd name="T10" fmla="*/ 13 w 85"/>
              <a:gd name="T11" fmla="*/ 26 h 106"/>
              <a:gd name="T12" fmla="*/ 20 w 85"/>
              <a:gd name="T13" fmla="*/ 27 h 106"/>
              <a:gd name="T14" fmla="*/ 20 w 85"/>
              <a:gd name="T15" fmla="*/ 25 h 106"/>
              <a:gd name="T16" fmla="*/ 24 w 85"/>
              <a:gd name="T17" fmla="*/ 27 h 106"/>
              <a:gd name="T18" fmla="*/ 25 w 85"/>
              <a:gd name="T19" fmla="*/ 36 h 106"/>
              <a:gd name="T20" fmla="*/ 36 w 85"/>
              <a:gd name="T21" fmla="*/ 26 h 106"/>
              <a:gd name="T22" fmla="*/ 55 w 85"/>
              <a:gd name="T23" fmla="*/ 21 h 106"/>
              <a:gd name="T24" fmla="*/ 62 w 85"/>
              <a:gd name="T25" fmla="*/ 23 h 106"/>
              <a:gd name="T26" fmla="*/ 59 w 85"/>
              <a:gd name="T27" fmla="*/ 12 h 106"/>
              <a:gd name="T28" fmla="*/ 70 w 85"/>
              <a:gd name="T29" fmla="*/ 20 h 106"/>
              <a:gd name="T30" fmla="*/ 74 w 85"/>
              <a:gd name="T31" fmla="*/ 23 h 106"/>
              <a:gd name="T32" fmla="*/ 72 w 85"/>
              <a:gd name="T33" fmla="*/ 6 h 106"/>
              <a:gd name="T34" fmla="*/ 55 w 85"/>
              <a:gd name="T35" fmla="*/ 21 h 106"/>
              <a:gd name="T36" fmla="*/ 52 w 85"/>
              <a:gd name="T37" fmla="*/ 68 h 106"/>
              <a:gd name="T38" fmla="*/ 58 w 85"/>
              <a:gd name="T39" fmla="*/ 86 h 106"/>
              <a:gd name="T40" fmla="*/ 66 w 85"/>
              <a:gd name="T41" fmla="*/ 106 h 106"/>
              <a:gd name="T42" fmla="*/ 67 w 85"/>
              <a:gd name="T43" fmla="*/ 86 h 106"/>
              <a:gd name="T44" fmla="*/ 72 w 85"/>
              <a:gd name="T45" fmla="*/ 106 h 106"/>
              <a:gd name="T46" fmla="*/ 78 w 85"/>
              <a:gd name="T47" fmla="*/ 86 h 106"/>
              <a:gd name="T48" fmla="*/ 76 w 85"/>
              <a:gd name="T49" fmla="*/ 54 h 106"/>
              <a:gd name="T50" fmla="*/ 85 w 85"/>
              <a:gd name="T51" fmla="*/ 59 h 106"/>
              <a:gd name="T52" fmla="*/ 77 w 85"/>
              <a:gd name="T53" fmla="*/ 27 h 106"/>
              <a:gd name="T54" fmla="*/ 73 w 85"/>
              <a:gd name="T55" fmla="*/ 27 h 106"/>
              <a:gd name="T56" fmla="*/ 58 w 85"/>
              <a:gd name="T57" fmla="*/ 27 h 106"/>
              <a:gd name="T58" fmla="*/ 54 w 85"/>
              <a:gd name="T59" fmla="*/ 27 h 106"/>
              <a:gd name="T60" fmla="*/ 47 w 85"/>
              <a:gd name="T61" fmla="*/ 62 h 106"/>
              <a:gd name="T62" fmla="*/ 55 w 85"/>
              <a:gd name="T63" fmla="*/ 55 h 106"/>
              <a:gd name="T64" fmla="*/ 15 w 85"/>
              <a:gd name="T65" fmla="*/ 8 h 106"/>
              <a:gd name="T66" fmla="*/ 28 w 85"/>
              <a:gd name="T67" fmla="*/ 16 h 106"/>
              <a:gd name="T68" fmla="*/ 14 w 85"/>
              <a:gd name="T69" fmla="*/ 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77" name="Freeform 72"/>
          <p:cNvSpPr>
            <a:spLocks noEditPoints="1" noChangeArrowheads="1"/>
          </p:cNvSpPr>
          <p:nvPr/>
        </p:nvSpPr>
        <p:spPr bwMode="auto">
          <a:xfrm>
            <a:off x="8873067" y="5636684"/>
            <a:ext cx="459317" cy="410633"/>
          </a:xfrm>
          <a:custGeom>
            <a:avLst/>
            <a:gdLst>
              <a:gd name="T0" fmla="*/ 35 w 101"/>
              <a:gd name="T1" fmla="*/ 77 h 90"/>
              <a:gd name="T2" fmla="*/ 38 w 101"/>
              <a:gd name="T3" fmla="*/ 80 h 90"/>
              <a:gd name="T4" fmla="*/ 41 w 101"/>
              <a:gd name="T5" fmla="*/ 80 h 90"/>
              <a:gd name="T6" fmla="*/ 43 w 101"/>
              <a:gd name="T7" fmla="*/ 79 h 90"/>
              <a:gd name="T8" fmla="*/ 45 w 101"/>
              <a:gd name="T9" fmla="*/ 75 h 90"/>
              <a:gd name="T10" fmla="*/ 45 w 101"/>
              <a:gd name="T11" fmla="*/ 75 h 90"/>
              <a:gd name="T12" fmla="*/ 45 w 101"/>
              <a:gd name="T13" fmla="*/ 47 h 90"/>
              <a:gd name="T14" fmla="*/ 29 w 101"/>
              <a:gd name="T15" fmla="*/ 52 h 90"/>
              <a:gd name="T16" fmla="*/ 0 w 101"/>
              <a:gd name="T17" fmla="*/ 52 h 90"/>
              <a:gd name="T18" fmla="*/ 43 w 101"/>
              <a:gd name="T19" fmla="*/ 6 h 90"/>
              <a:gd name="T20" fmla="*/ 45 w 101"/>
              <a:gd name="T21" fmla="*/ 0 h 90"/>
              <a:gd name="T22" fmla="*/ 55 w 101"/>
              <a:gd name="T23" fmla="*/ 0 h 90"/>
              <a:gd name="T24" fmla="*/ 56 w 101"/>
              <a:gd name="T25" fmla="*/ 6 h 90"/>
              <a:gd name="T26" fmla="*/ 101 w 101"/>
              <a:gd name="T27" fmla="*/ 52 h 90"/>
              <a:gd name="T28" fmla="*/ 71 w 101"/>
              <a:gd name="T29" fmla="*/ 52 h 90"/>
              <a:gd name="T30" fmla="*/ 56 w 101"/>
              <a:gd name="T31" fmla="*/ 47 h 90"/>
              <a:gd name="T32" fmla="*/ 56 w 101"/>
              <a:gd name="T33" fmla="*/ 75 h 90"/>
              <a:gd name="T34" fmla="*/ 56 w 101"/>
              <a:gd name="T35" fmla="*/ 75 h 90"/>
              <a:gd name="T36" fmla="*/ 49 w 101"/>
              <a:gd name="T37" fmla="*/ 88 h 90"/>
              <a:gd name="T38" fmla="*/ 42 w 101"/>
              <a:gd name="T39" fmla="*/ 90 h 90"/>
              <a:gd name="T40" fmla="*/ 35 w 101"/>
              <a:gd name="T41" fmla="*/ 89 h 90"/>
              <a:gd name="T42" fmla="*/ 25 w 101"/>
              <a:gd name="T43" fmla="*/ 79 h 90"/>
              <a:gd name="T44" fmla="*/ 35 w 101"/>
              <a:gd name="T45" fmla="*/ 77 h 90"/>
              <a:gd name="T46" fmla="*/ 71 w 101"/>
              <a:gd name="T47" fmla="*/ 43 h 90"/>
              <a:gd name="T48" fmla="*/ 79 w 101"/>
              <a:gd name="T49" fmla="*/ 41 h 90"/>
              <a:gd name="T50" fmla="*/ 57 w 101"/>
              <a:gd name="T51" fmla="*/ 13 h 90"/>
              <a:gd name="T52" fmla="*/ 71 w 101"/>
              <a:gd name="T53" fmla="*/ 43 h 90"/>
              <a:gd name="T54" fmla="*/ 10 w 101"/>
              <a:gd name="T55" fmla="*/ 40 h 90"/>
              <a:gd name="T56" fmla="*/ 20 w 101"/>
              <a:gd name="T57" fmla="*/ 39 h 90"/>
              <a:gd name="T58" fmla="*/ 32 w 101"/>
              <a:gd name="T59" fmla="*/ 16 h 90"/>
              <a:gd name="T60" fmla="*/ 10 w 101"/>
              <a:gd name="T61" fmla="*/ 40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7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 w 94"/>
              <a:gd name="T1" fmla="*/ 19 h 81"/>
              <a:gd name="T2" fmla="*/ 46 w 94"/>
              <a:gd name="T3" fmla="*/ 19 h 81"/>
              <a:gd name="T4" fmla="*/ 50 w 94"/>
              <a:gd name="T5" fmla="*/ 17 h 81"/>
              <a:gd name="T6" fmla="*/ 73 w 94"/>
              <a:gd name="T7" fmla="*/ 0 h 81"/>
              <a:gd name="T8" fmla="*/ 73 w 94"/>
              <a:gd name="T9" fmla="*/ 33 h 81"/>
              <a:gd name="T10" fmla="*/ 73 w 94"/>
              <a:gd name="T11" fmla="*/ 66 h 81"/>
              <a:gd name="T12" fmla="*/ 50 w 94"/>
              <a:gd name="T13" fmla="*/ 50 h 81"/>
              <a:gd name="T14" fmla="*/ 46 w 94"/>
              <a:gd name="T15" fmla="*/ 47 h 81"/>
              <a:gd name="T16" fmla="*/ 34 w 94"/>
              <a:gd name="T17" fmla="*/ 47 h 81"/>
              <a:gd name="T18" fmla="*/ 40 w 94"/>
              <a:gd name="T19" fmla="*/ 70 h 81"/>
              <a:gd name="T20" fmla="*/ 45 w 94"/>
              <a:gd name="T21" fmla="*/ 70 h 81"/>
              <a:gd name="T22" fmla="*/ 45 w 94"/>
              <a:gd name="T23" fmla="*/ 81 h 81"/>
              <a:gd name="T24" fmla="*/ 43 w 94"/>
              <a:gd name="T25" fmla="*/ 81 h 81"/>
              <a:gd name="T26" fmla="*/ 21 w 94"/>
              <a:gd name="T27" fmla="*/ 81 h 81"/>
              <a:gd name="T28" fmla="*/ 11 w 94"/>
              <a:gd name="T29" fmla="*/ 47 h 81"/>
              <a:gd name="T30" fmla="*/ 4 w 94"/>
              <a:gd name="T31" fmla="*/ 47 h 81"/>
              <a:gd name="T32" fmla="*/ 4 w 94"/>
              <a:gd name="T33" fmla="*/ 19 h 81"/>
              <a:gd name="T34" fmla="*/ 87 w 94"/>
              <a:gd name="T35" fmla="*/ 23 h 81"/>
              <a:gd name="T36" fmla="*/ 94 w 94"/>
              <a:gd name="T37" fmla="*/ 33 h 81"/>
              <a:gd name="T38" fmla="*/ 87 w 94"/>
              <a:gd name="T39" fmla="*/ 44 h 81"/>
              <a:gd name="T40" fmla="*/ 87 w 94"/>
              <a:gd name="T41" fmla="*/ 66 h 81"/>
              <a:gd name="T42" fmla="*/ 78 w 94"/>
              <a:gd name="T43" fmla="*/ 66 h 81"/>
              <a:gd name="T44" fmla="*/ 78 w 94"/>
              <a:gd name="T45" fmla="*/ 1 h 81"/>
              <a:gd name="T46" fmla="*/ 87 w 94"/>
              <a:gd name="T47" fmla="*/ 1 h 81"/>
              <a:gd name="T48" fmla="*/ 87 w 94"/>
              <a:gd name="T49" fmla="*/ 23 h 81"/>
              <a:gd name="T50" fmla="*/ 46 w 94"/>
              <a:gd name="T51" fmla="*/ 49 h 81"/>
              <a:gd name="T52" fmla="*/ 37 w 94"/>
              <a:gd name="T53" fmla="*/ 49 h 81"/>
              <a:gd name="T54" fmla="*/ 40 w 94"/>
              <a:gd name="T55" fmla="*/ 61 h 81"/>
              <a:gd name="T56" fmla="*/ 43 w 94"/>
              <a:gd name="T57" fmla="*/ 61 h 81"/>
              <a:gd name="T58" fmla="*/ 43 w 94"/>
              <a:gd name="T59" fmla="*/ 57 h 81"/>
              <a:gd name="T60" fmla="*/ 46 w 94"/>
              <a:gd name="T61" fmla="*/ 49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80" name="Freeform 75"/>
          <p:cNvSpPr>
            <a:spLocks noEditPoints="1" noChangeArrowheads="1"/>
          </p:cNvSpPr>
          <p:nvPr/>
        </p:nvSpPr>
        <p:spPr bwMode="auto">
          <a:xfrm>
            <a:off x="5471584" y="4866217"/>
            <a:ext cx="452967" cy="311149"/>
          </a:xfrm>
          <a:custGeom>
            <a:avLst/>
            <a:gdLst>
              <a:gd name="T0" fmla="*/ 10 w 99"/>
              <a:gd name="T1" fmla="*/ 18 h 68"/>
              <a:gd name="T2" fmla="*/ 6 w 99"/>
              <a:gd name="T3" fmla="*/ 26 h 68"/>
              <a:gd name="T4" fmla="*/ 56 w 99"/>
              <a:gd name="T5" fmla="*/ 58 h 68"/>
              <a:gd name="T6" fmla="*/ 79 w 99"/>
              <a:gd name="T7" fmla="*/ 56 h 68"/>
              <a:gd name="T8" fmla="*/ 85 w 99"/>
              <a:gd name="T9" fmla="*/ 63 h 68"/>
              <a:gd name="T10" fmla="*/ 82 w 99"/>
              <a:gd name="T11" fmla="*/ 66 h 68"/>
              <a:gd name="T12" fmla="*/ 4 w 99"/>
              <a:gd name="T13" fmla="*/ 66 h 68"/>
              <a:gd name="T14" fmla="*/ 0 w 99"/>
              <a:gd name="T15" fmla="*/ 63 h 68"/>
              <a:gd name="T16" fmla="*/ 0 w 99"/>
              <a:gd name="T17" fmla="*/ 22 h 68"/>
              <a:gd name="T18" fmla="*/ 58 w 99"/>
              <a:gd name="T19" fmla="*/ 11 h 68"/>
              <a:gd name="T20" fmla="*/ 61 w 99"/>
              <a:gd name="T21" fmla="*/ 17 h 68"/>
              <a:gd name="T22" fmla="*/ 57 w 99"/>
              <a:gd name="T23" fmla="*/ 21 h 68"/>
              <a:gd name="T24" fmla="*/ 56 w 99"/>
              <a:gd name="T25" fmla="*/ 16 h 68"/>
              <a:gd name="T26" fmla="*/ 55 w 99"/>
              <a:gd name="T27" fmla="*/ 19 h 68"/>
              <a:gd name="T28" fmla="*/ 61 w 99"/>
              <a:gd name="T29" fmla="*/ 27 h 68"/>
              <a:gd name="T30" fmla="*/ 62 w 99"/>
              <a:gd name="T31" fmla="*/ 32 h 68"/>
              <a:gd name="T32" fmla="*/ 58 w 99"/>
              <a:gd name="T33" fmla="*/ 39 h 68"/>
              <a:gd name="T34" fmla="*/ 58 w 99"/>
              <a:gd name="T35" fmla="*/ 11 h 68"/>
              <a:gd name="T36" fmla="*/ 14 w 99"/>
              <a:gd name="T37" fmla="*/ 8 h 68"/>
              <a:gd name="T38" fmla="*/ 14 w 99"/>
              <a:gd name="T39" fmla="*/ 50 h 68"/>
              <a:gd name="T40" fmla="*/ 18 w 99"/>
              <a:gd name="T41" fmla="*/ 52 h 68"/>
              <a:gd name="T42" fmla="*/ 96 w 99"/>
              <a:gd name="T43" fmla="*/ 53 h 68"/>
              <a:gd name="T44" fmla="*/ 99 w 99"/>
              <a:gd name="T45" fmla="*/ 50 h 68"/>
              <a:gd name="T46" fmla="*/ 99 w 99"/>
              <a:gd name="T47" fmla="*/ 7 h 68"/>
              <a:gd name="T48" fmla="*/ 69 w 99"/>
              <a:gd name="T49" fmla="*/ 5 h 68"/>
              <a:gd name="T50" fmla="*/ 69 w 99"/>
              <a:gd name="T51" fmla="*/ 11 h 68"/>
              <a:gd name="T52" fmla="*/ 20 w 99"/>
              <a:gd name="T53" fmla="*/ 21 h 68"/>
              <a:gd name="T54" fmla="*/ 30 w 99"/>
              <a:gd name="T55" fmla="*/ 42 h 68"/>
              <a:gd name="T56" fmla="*/ 82 w 99"/>
              <a:gd name="T57" fmla="*/ 46 h 68"/>
              <a:gd name="T58" fmla="*/ 93 w 99"/>
              <a:gd name="T59" fmla="*/ 24 h 68"/>
              <a:gd name="T60" fmla="*/ 69 w 99"/>
              <a:gd name="T61" fmla="*/ 11 h 68"/>
              <a:gd name="T62" fmla="*/ 20 w 99"/>
              <a:gd name="T63" fmla="*/ 45 h 68"/>
              <a:gd name="T64" fmla="*/ 20 w 99"/>
              <a:gd name="T65" fmla="*/ 45 h 68"/>
              <a:gd name="T66" fmla="*/ 54 w 99"/>
              <a:gd name="T67" fmla="*/ 36 h 68"/>
              <a:gd name="T68" fmla="*/ 50 w 99"/>
              <a:gd name="T69" fmla="*/ 27 h 68"/>
              <a:gd name="T70" fmla="*/ 55 w 99"/>
              <a:gd name="T71" fmla="*/ 33 h 68"/>
              <a:gd name="T72" fmla="*/ 57 w 99"/>
              <a:gd name="T73" fmla="*/ 33 h 68"/>
              <a:gd name="T74" fmla="*/ 56 w 99"/>
              <a:gd name="T75" fmla="*/ 28 h 68"/>
              <a:gd name="T76" fmla="*/ 50 w 99"/>
              <a:gd name="T77" fmla="*/ 20 h 68"/>
              <a:gd name="T78" fmla="*/ 54 w 99"/>
              <a:gd name="T79" fmla="*/ 14 h 68"/>
              <a:gd name="T80" fmla="*/ 45 w 99"/>
              <a:gd name="T81" fmla="*/ 2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82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94 w 103"/>
              <a:gd name="T1" fmla="*/ 15 h 67"/>
              <a:gd name="T2" fmla="*/ 103 w 103"/>
              <a:gd name="T3" fmla="*/ 58 h 67"/>
              <a:gd name="T4" fmla="*/ 36 w 103"/>
              <a:gd name="T5" fmla="*/ 67 h 67"/>
              <a:gd name="T6" fmla="*/ 27 w 103"/>
              <a:gd name="T7" fmla="*/ 24 h 67"/>
              <a:gd name="T8" fmla="*/ 10 w 103"/>
              <a:gd name="T9" fmla="*/ 47 h 67"/>
              <a:gd name="T10" fmla="*/ 9 w 103"/>
              <a:gd name="T11" fmla="*/ 46 h 67"/>
              <a:gd name="T12" fmla="*/ 7 w 103"/>
              <a:gd name="T13" fmla="*/ 30 h 67"/>
              <a:gd name="T14" fmla="*/ 21 w 103"/>
              <a:gd name="T15" fmla="*/ 17 h 67"/>
              <a:gd name="T16" fmla="*/ 7 w 103"/>
              <a:gd name="T17" fmla="*/ 12 h 67"/>
              <a:gd name="T18" fmla="*/ 9 w 103"/>
              <a:gd name="T19" fmla="*/ 9 h 67"/>
              <a:gd name="T20" fmla="*/ 64 w 103"/>
              <a:gd name="T21" fmla="*/ 8 h 67"/>
              <a:gd name="T22" fmla="*/ 67 w 103"/>
              <a:gd name="T23" fmla="*/ 9 h 67"/>
              <a:gd name="T24" fmla="*/ 75 w 103"/>
              <a:gd name="T25" fmla="*/ 11 h 67"/>
              <a:gd name="T26" fmla="*/ 72 w 103"/>
              <a:gd name="T27" fmla="*/ 4 h 67"/>
              <a:gd name="T28" fmla="*/ 12 w 103"/>
              <a:gd name="T29" fmla="*/ 0 h 67"/>
              <a:gd name="T30" fmla="*/ 3 w 103"/>
              <a:gd name="T31" fmla="*/ 4 h 67"/>
              <a:gd name="T32" fmla="*/ 0 w 103"/>
              <a:gd name="T33" fmla="*/ 43 h 67"/>
              <a:gd name="T34" fmla="*/ 3 w 103"/>
              <a:gd name="T35" fmla="*/ 51 h 67"/>
              <a:gd name="T36" fmla="*/ 11 w 103"/>
              <a:gd name="T37" fmla="*/ 55 h 67"/>
              <a:gd name="T38" fmla="*/ 22 w 103"/>
              <a:gd name="T39" fmla="*/ 47 h 67"/>
              <a:gd name="T40" fmla="*/ 75 w 103"/>
              <a:gd name="T41" fmla="*/ 22 h 67"/>
              <a:gd name="T42" fmla="*/ 96 w 103"/>
              <a:gd name="T43" fmla="*/ 34 h 67"/>
              <a:gd name="T44" fmla="*/ 75 w 103"/>
              <a:gd name="T45" fmla="*/ 22 h 67"/>
              <a:gd name="T46" fmla="*/ 35 w 103"/>
              <a:gd name="T47" fmla="*/ 57 h 67"/>
              <a:gd name="T48" fmla="*/ 47 w 103"/>
              <a:gd name="T49" fmla="*/ 50 h 67"/>
              <a:gd name="T50" fmla="*/ 52 w 103"/>
              <a:gd name="T51" fmla="*/ 50 h 67"/>
              <a:gd name="T52" fmla="*/ 64 w 103"/>
              <a:gd name="T53" fmla="*/ 57 h 67"/>
              <a:gd name="T54" fmla="*/ 52 w 103"/>
              <a:gd name="T55" fmla="*/ 50 h 67"/>
              <a:gd name="T56" fmla="*/ 68 w 103"/>
              <a:gd name="T57" fmla="*/ 57 h 67"/>
              <a:gd name="T58" fmla="*/ 80 w 103"/>
              <a:gd name="T59" fmla="*/ 50 h 67"/>
              <a:gd name="T60" fmla="*/ 84 w 103"/>
              <a:gd name="T61" fmla="*/ 50 h 67"/>
              <a:gd name="T62" fmla="*/ 96 w 103"/>
              <a:gd name="T63" fmla="*/ 57 h 67"/>
              <a:gd name="T64" fmla="*/ 84 w 103"/>
              <a:gd name="T65" fmla="*/ 50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83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78 w 102"/>
              <a:gd name="T1" fmla="*/ 71 h 109"/>
              <a:gd name="T2" fmla="*/ 83 w 102"/>
              <a:gd name="T3" fmla="*/ 80 h 109"/>
              <a:gd name="T4" fmla="*/ 93 w 102"/>
              <a:gd name="T5" fmla="*/ 81 h 109"/>
              <a:gd name="T6" fmla="*/ 88 w 102"/>
              <a:gd name="T7" fmla="*/ 72 h 109"/>
              <a:gd name="T8" fmla="*/ 14 w 102"/>
              <a:gd name="T9" fmla="*/ 54 h 109"/>
              <a:gd name="T10" fmla="*/ 44 w 102"/>
              <a:gd name="T11" fmla="*/ 36 h 109"/>
              <a:gd name="T12" fmla="*/ 30 w 102"/>
              <a:gd name="T13" fmla="*/ 69 h 109"/>
              <a:gd name="T14" fmla="*/ 35 w 102"/>
              <a:gd name="T15" fmla="*/ 69 h 109"/>
              <a:gd name="T16" fmla="*/ 48 w 102"/>
              <a:gd name="T17" fmla="*/ 66 h 109"/>
              <a:gd name="T18" fmla="*/ 54 w 102"/>
              <a:gd name="T19" fmla="*/ 73 h 109"/>
              <a:gd name="T20" fmla="*/ 46 w 102"/>
              <a:gd name="T21" fmla="*/ 68 h 109"/>
              <a:gd name="T22" fmla="*/ 32 w 102"/>
              <a:gd name="T23" fmla="*/ 78 h 109"/>
              <a:gd name="T24" fmla="*/ 4 w 102"/>
              <a:gd name="T25" fmla="*/ 55 h 109"/>
              <a:gd name="T26" fmla="*/ 0 w 102"/>
              <a:gd name="T27" fmla="*/ 47 h 109"/>
              <a:gd name="T28" fmla="*/ 3 w 102"/>
              <a:gd name="T29" fmla="*/ 39 h 109"/>
              <a:gd name="T30" fmla="*/ 37 w 102"/>
              <a:gd name="T31" fmla="*/ 3 h 109"/>
              <a:gd name="T32" fmla="*/ 53 w 102"/>
              <a:gd name="T33" fmla="*/ 3 h 109"/>
              <a:gd name="T34" fmla="*/ 74 w 102"/>
              <a:gd name="T35" fmla="*/ 23 h 109"/>
              <a:gd name="T36" fmla="*/ 77 w 102"/>
              <a:gd name="T37" fmla="*/ 31 h 109"/>
              <a:gd name="T38" fmla="*/ 74 w 102"/>
              <a:gd name="T39" fmla="*/ 39 h 109"/>
              <a:gd name="T40" fmla="*/ 74 w 102"/>
              <a:gd name="T41" fmla="*/ 39 h 109"/>
              <a:gd name="T42" fmla="*/ 70 w 102"/>
              <a:gd name="T43" fmla="*/ 31 h 109"/>
              <a:gd name="T44" fmla="*/ 68 w 102"/>
              <a:gd name="T45" fmla="*/ 28 h 109"/>
              <a:gd name="T46" fmla="*/ 48 w 102"/>
              <a:gd name="T47" fmla="*/ 8 h 109"/>
              <a:gd name="T48" fmla="*/ 42 w 102"/>
              <a:gd name="T49" fmla="*/ 9 h 109"/>
              <a:gd name="T50" fmla="*/ 9 w 102"/>
              <a:gd name="T51" fmla="*/ 44 h 109"/>
              <a:gd name="T52" fmla="*/ 8 w 102"/>
              <a:gd name="T53" fmla="*/ 47 h 109"/>
              <a:gd name="T54" fmla="*/ 9 w 102"/>
              <a:gd name="T55" fmla="*/ 49 h 109"/>
              <a:gd name="T56" fmla="*/ 50 w 102"/>
              <a:gd name="T57" fmla="*/ 22 h 109"/>
              <a:gd name="T58" fmla="*/ 59 w 102"/>
              <a:gd name="T59" fmla="*/ 69 h 109"/>
              <a:gd name="T60" fmla="*/ 54 w 102"/>
              <a:gd name="T61" fmla="*/ 76 h 109"/>
              <a:gd name="T62" fmla="*/ 41 w 102"/>
              <a:gd name="T63" fmla="*/ 93 h 109"/>
              <a:gd name="T64" fmla="*/ 54 w 102"/>
              <a:gd name="T65" fmla="*/ 109 h 109"/>
              <a:gd name="T66" fmla="*/ 67 w 102"/>
              <a:gd name="T67" fmla="*/ 94 h 109"/>
              <a:gd name="T68" fmla="*/ 67 w 102"/>
              <a:gd name="T69" fmla="*/ 94 h 109"/>
              <a:gd name="T70" fmla="*/ 68 w 102"/>
              <a:gd name="T71" fmla="*/ 40 h 109"/>
              <a:gd name="T72" fmla="*/ 58 w 102"/>
              <a:gd name="T73" fmla="*/ 59 h 109"/>
              <a:gd name="T74" fmla="*/ 61 w 102"/>
              <a:gd name="T75" fmla="*/ 64 h 109"/>
              <a:gd name="T76" fmla="*/ 58 w 102"/>
              <a:gd name="T77" fmla="*/ 59 h 109"/>
              <a:gd name="T78" fmla="*/ 54 w 102"/>
              <a:gd name="T79" fmla="*/ 84 h 109"/>
              <a:gd name="T80" fmla="*/ 59 w 102"/>
              <a:gd name="T81" fmla="*/ 92 h 109"/>
              <a:gd name="T82" fmla="*/ 54 w 102"/>
              <a:gd name="T83" fmla="*/ 101 h 109"/>
              <a:gd name="T84" fmla="*/ 49 w 102"/>
              <a:gd name="T85" fmla="*/ 93 h 109"/>
              <a:gd name="T86" fmla="*/ 72 w 102"/>
              <a:gd name="T87" fmla="*/ 67 h 109"/>
              <a:gd name="T88" fmla="*/ 81 w 102"/>
              <a:gd name="T89" fmla="*/ 62 h 109"/>
              <a:gd name="T90" fmla="*/ 100 w 102"/>
              <a:gd name="T91" fmla="*/ 74 h 109"/>
              <a:gd name="T92" fmla="*/ 90 w 102"/>
              <a:gd name="T93" fmla="*/ 90 h 109"/>
              <a:gd name="T94" fmla="*/ 81 w 102"/>
              <a:gd name="T95" fmla="*/ 88 h 109"/>
              <a:gd name="T96" fmla="*/ 79 w 102"/>
              <a:gd name="T97" fmla="*/ 87 h 109"/>
              <a:gd name="T98" fmla="*/ 72 w 102"/>
              <a:gd name="T99" fmla="*/ 67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84" name="Freeform 79"/>
          <p:cNvSpPr>
            <a:spLocks noEditPoints="1" noChangeArrowheads="1"/>
          </p:cNvSpPr>
          <p:nvPr/>
        </p:nvSpPr>
        <p:spPr bwMode="auto">
          <a:xfrm>
            <a:off x="6311900" y="5581651"/>
            <a:ext cx="446617" cy="505883"/>
          </a:xfrm>
          <a:custGeom>
            <a:avLst/>
            <a:gdLst>
              <a:gd name="T0" fmla="*/ 23 w 98"/>
              <a:gd name="T1" fmla="*/ 30 h 110"/>
              <a:gd name="T2" fmla="*/ 8 w 98"/>
              <a:gd name="T3" fmla="*/ 16 h 110"/>
              <a:gd name="T4" fmla="*/ 23 w 98"/>
              <a:gd name="T5" fmla="*/ 4 h 110"/>
              <a:gd name="T6" fmla="*/ 28 w 98"/>
              <a:gd name="T7" fmla="*/ 0 h 110"/>
              <a:gd name="T8" fmla="*/ 38 w 98"/>
              <a:gd name="T9" fmla="*/ 7 h 110"/>
              <a:gd name="T10" fmla="*/ 33 w 98"/>
              <a:gd name="T11" fmla="*/ 16 h 110"/>
              <a:gd name="T12" fmla="*/ 28 w 98"/>
              <a:gd name="T13" fmla="*/ 23 h 110"/>
              <a:gd name="T14" fmla="*/ 45 w 98"/>
              <a:gd name="T15" fmla="*/ 37 h 110"/>
              <a:gd name="T16" fmla="*/ 28 w 98"/>
              <a:gd name="T17" fmla="*/ 51 h 110"/>
              <a:gd name="T18" fmla="*/ 23 w 98"/>
              <a:gd name="T19" fmla="*/ 57 h 110"/>
              <a:gd name="T20" fmla="*/ 12 w 98"/>
              <a:gd name="T21" fmla="*/ 47 h 110"/>
              <a:gd name="T22" fmla="*/ 17 w 98"/>
              <a:gd name="T23" fmla="*/ 37 h 110"/>
              <a:gd name="T24" fmla="*/ 23 w 98"/>
              <a:gd name="T25" fmla="*/ 44 h 110"/>
              <a:gd name="T26" fmla="*/ 71 w 98"/>
              <a:gd name="T27" fmla="*/ 94 h 110"/>
              <a:gd name="T28" fmla="*/ 58 w 98"/>
              <a:gd name="T29" fmla="*/ 90 h 110"/>
              <a:gd name="T30" fmla="*/ 69 w 98"/>
              <a:gd name="T31" fmla="*/ 86 h 110"/>
              <a:gd name="T32" fmla="*/ 65 w 98"/>
              <a:gd name="T33" fmla="*/ 65 h 110"/>
              <a:gd name="T34" fmla="*/ 87 w 98"/>
              <a:gd name="T35" fmla="*/ 65 h 110"/>
              <a:gd name="T36" fmla="*/ 84 w 98"/>
              <a:gd name="T37" fmla="*/ 86 h 110"/>
              <a:gd name="T38" fmla="*/ 97 w 98"/>
              <a:gd name="T39" fmla="*/ 90 h 110"/>
              <a:gd name="T40" fmla="*/ 82 w 98"/>
              <a:gd name="T41" fmla="*/ 94 h 110"/>
              <a:gd name="T42" fmla="*/ 97 w 98"/>
              <a:gd name="T43" fmla="*/ 98 h 110"/>
              <a:gd name="T44" fmla="*/ 82 w 98"/>
              <a:gd name="T45" fmla="*/ 110 h 110"/>
              <a:gd name="T46" fmla="*/ 71 w 98"/>
              <a:gd name="T47" fmla="*/ 98 h 110"/>
              <a:gd name="T48" fmla="*/ 58 w 98"/>
              <a:gd name="T49" fmla="*/ 94 h 110"/>
              <a:gd name="T50" fmla="*/ 5 w 98"/>
              <a:gd name="T51" fmla="*/ 89 h 110"/>
              <a:gd name="T52" fmla="*/ 0 w 98"/>
              <a:gd name="T53" fmla="*/ 85 h 110"/>
              <a:gd name="T54" fmla="*/ 6 w 98"/>
              <a:gd name="T55" fmla="*/ 81 h 110"/>
              <a:gd name="T56" fmla="*/ 48 w 98"/>
              <a:gd name="T57" fmla="*/ 69 h 110"/>
              <a:gd name="T58" fmla="*/ 42 w 98"/>
              <a:gd name="T59" fmla="*/ 75 h 110"/>
              <a:gd name="T60" fmla="*/ 30 w 98"/>
              <a:gd name="T61" fmla="*/ 70 h 110"/>
              <a:gd name="T62" fmla="*/ 37 w 98"/>
              <a:gd name="T63" fmla="*/ 81 h 110"/>
              <a:gd name="T64" fmla="*/ 14 w 98"/>
              <a:gd name="T65" fmla="*/ 85 h 110"/>
              <a:gd name="T66" fmla="*/ 37 w 98"/>
              <a:gd name="T67" fmla="*/ 89 h 110"/>
              <a:gd name="T68" fmla="*/ 15 w 98"/>
              <a:gd name="T69" fmla="*/ 93 h 110"/>
              <a:gd name="T70" fmla="*/ 40 w 98"/>
              <a:gd name="T71" fmla="*/ 100 h 110"/>
              <a:gd name="T72" fmla="*/ 30 w 98"/>
              <a:gd name="T73" fmla="*/ 110 h 110"/>
              <a:gd name="T74" fmla="*/ 0 w 98"/>
              <a:gd name="T75" fmla="*/ 93 h 110"/>
              <a:gd name="T76" fmla="*/ 54 w 98"/>
              <a:gd name="T77" fmla="*/ 29 h 110"/>
              <a:gd name="T78" fmla="*/ 56 w 98"/>
              <a:gd name="T79" fmla="*/ 22 h 110"/>
              <a:gd name="T80" fmla="*/ 67 w 98"/>
              <a:gd name="T81" fmla="*/ 5 h 110"/>
              <a:gd name="T82" fmla="*/ 88 w 98"/>
              <a:gd name="T83" fmla="*/ 5 h 110"/>
              <a:gd name="T84" fmla="*/ 87 w 98"/>
              <a:gd name="T85" fmla="*/ 16 h 110"/>
              <a:gd name="T86" fmla="*/ 76 w 98"/>
              <a:gd name="T87" fmla="*/ 11 h 110"/>
              <a:gd name="T88" fmla="*/ 67 w 98"/>
              <a:gd name="T89" fmla="*/ 15 h 110"/>
              <a:gd name="T90" fmla="*/ 68 w 98"/>
              <a:gd name="T91" fmla="*/ 27 h 110"/>
              <a:gd name="T92" fmla="*/ 83 w 98"/>
              <a:gd name="T93" fmla="*/ 29 h 110"/>
              <a:gd name="T94" fmla="*/ 71 w 98"/>
              <a:gd name="T95" fmla="*/ 34 h 110"/>
              <a:gd name="T96" fmla="*/ 72 w 98"/>
              <a:gd name="T97" fmla="*/ 42 h 110"/>
              <a:gd name="T98" fmla="*/ 83 w 98"/>
              <a:gd name="T99" fmla="*/ 44 h 110"/>
              <a:gd name="T100" fmla="*/ 96 w 98"/>
              <a:gd name="T101" fmla="*/ 49 h 110"/>
              <a:gd name="T102" fmla="*/ 70 w 98"/>
              <a:gd name="T103" fmla="*/ 50 h 110"/>
              <a:gd name="T104" fmla="*/ 62 w 98"/>
              <a:gd name="T105" fmla="*/ 53 h 110"/>
              <a:gd name="T106" fmla="*/ 58 w 98"/>
              <a:gd name="T107" fmla="*/ 45 h 110"/>
              <a:gd name="T108" fmla="*/ 60 w 98"/>
              <a:gd name="T109" fmla="*/ 34 h 110"/>
              <a:gd name="T110" fmla="*/ 54 w 98"/>
              <a:gd name="T111" fmla="*/ 29 h 110"/>
              <a:gd name="T112" fmla="*/ 19 w 98"/>
              <a:gd name="T113" fmla="*/ 13 h 110"/>
              <a:gd name="T114" fmla="*/ 19 w 98"/>
              <a:gd name="T115" fmla="*/ 19 h 110"/>
              <a:gd name="T116" fmla="*/ 23 w 98"/>
              <a:gd name="T117" fmla="*/ 10 h 110"/>
              <a:gd name="T118" fmla="*/ 33 w 98"/>
              <a:gd name="T119" fmla="*/ 42 h 110"/>
              <a:gd name="T120" fmla="*/ 34 w 98"/>
              <a:gd name="T121" fmla="*/ 34 h 110"/>
              <a:gd name="T122" fmla="*/ 28 w 98"/>
              <a:gd name="T123" fmla="*/ 44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85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53 w 96"/>
              <a:gd name="T1" fmla="*/ 68 h 108"/>
              <a:gd name="T2" fmla="*/ 54 w 96"/>
              <a:gd name="T3" fmla="*/ 63 h 108"/>
              <a:gd name="T4" fmla="*/ 50 w 96"/>
              <a:gd name="T5" fmla="*/ 59 h 108"/>
              <a:gd name="T6" fmla="*/ 45 w 96"/>
              <a:gd name="T7" fmla="*/ 62 h 108"/>
              <a:gd name="T8" fmla="*/ 47 w 96"/>
              <a:gd name="T9" fmla="*/ 68 h 108"/>
              <a:gd name="T10" fmla="*/ 25 w 96"/>
              <a:gd name="T11" fmla="*/ 34 h 108"/>
              <a:gd name="T12" fmla="*/ 19 w 96"/>
              <a:gd name="T13" fmla="*/ 23 h 108"/>
              <a:gd name="T14" fmla="*/ 8 w 96"/>
              <a:gd name="T15" fmla="*/ 11 h 108"/>
              <a:gd name="T16" fmla="*/ 34 w 96"/>
              <a:gd name="T17" fmla="*/ 4 h 108"/>
              <a:gd name="T18" fmla="*/ 37 w 96"/>
              <a:gd name="T19" fmla="*/ 5 h 108"/>
              <a:gd name="T20" fmla="*/ 42 w 96"/>
              <a:gd name="T21" fmla="*/ 13 h 108"/>
              <a:gd name="T22" fmla="*/ 48 w 96"/>
              <a:gd name="T23" fmla="*/ 4 h 108"/>
              <a:gd name="T24" fmla="*/ 57 w 96"/>
              <a:gd name="T25" fmla="*/ 7 h 108"/>
              <a:gd name="T26" fmla="*/ 62 w 96"/>
              <a:gd name="T27" fmla="*/ 0 h 108"/>
              <a:gd name="T28" fmla="*/ 65 w 96"/>
              <a:gd name="T29" fmla="*/ 0 h 108"/>
              <a:gd name="T30" fmla="*/ 89 w 96"/>
              <a:gd name="T31" fmla="*/ 10 h 108"/>
              <a:gd name="T32" fmla="*/ 77 w 96"/>
              <a:gd name="T33" fmla="*/ 22 h 108"/>
              <a:gd name="T34" fmla="*/ 66 w 96"/>
              <a:gd name="T35" fmla="*/ 32 h 108"/>
              <a:gd name="T36" fmla="*/ 80 w 96"/>
              <a:gd name="T37" fmla="*/ 11 h 108"/>
              <a:gd name="T38" fmla="*/ 63 w 96"/>
              <a:gd name="T39" fmla="*/ 7 h 108"/>
              <a:gd name="T40" fmla="*/ 67 w 96"/>
              <a:gd name="T41" fmla="*/ 10 h 108"/>
              <a:gd name="T42" fmla="*/ 68 w 96"/>
              <a:gd name="T43" fmla="*/ 14 h 108"/>
              <a:gd name="T44" fmla="*/ 58 w 96"/>
              <a:gd name="T45" fmla="*/ 34 h 108"/>
              <a:gd name="T46" fmla="*/ 58 w 96"/>
              <a:gd name="T47" fmla="*/ 21 h 108"/>
              <a:gd name="T48" fmla="*/ 49 w 96"/>
              <a:gd name="T49" fmla="*/ 9 h 108"/>
              <a:gd name="T50" fmla="*/ 44 w 96"/>
              <a:gd name="T51" fmla="*/ 21 h 108"/>
              <a:gd name="T52" fmla="*/ 41 w 96"/>
              <a:gd name="T53" fmla="*/ 34 h 108"/>
              <a:gd name="T54" fmla="*/ 34 w 96"/>
              <a:gd name="T55" fmla="*/ 9 h 108"/>
              <a:gd name="T56" fmla="*/ 23 w 96"/>
              <a:gd name="T57" fmla="*/ 21 h 108"/>
              <a:gd name="T58" fmla="*/ 29 w 96"/>
              <a:gd name="T59" fmla="*/ 32 h 108"/>
              <a:gd name="T60" fmla="*/ 81 w 96"/>
              <a:gd name="T61" fmla="*/ 24 h 108"/>
              <a:gd name="T62" fmla="*/ 95 w 96"/>
              <a:gd name="T63" fmla="*/ 38 h 108"/>
              <a:gd name="T64" fmla="*/ 78 w 96"/>
              <a:gd name="T65" fmla="*/ 52 h 108"/>
              <a:gd name="T66" fmla="*/ 76 w 96"/>
              <a:gd name="T67" fmla="*/ 59 h 108"/>
              <a:gd name="T68" fmla="*/ 71 w 96"/>
              <a:gd name="T69" fmla="*/ 62 h 108"/>
              <a:gd name="T70" fmla="*/ 72 w 96"/>
              <a:gd name="T71" fmla="*/ 68 h 108"/>
              <a:gd name="T72" fmla="*/ 78 w 96"/>
              <a:gd name="T73" fmla="*/ 68 h 108"/>
              <a:gd name="T74" fmla="*/ 88 w 96"/>
              <a:gd name="T75" fmla="*/ 98 h 108"/>
              <a:gd name="T76" fmla="*/ 49 w 96"/>
              <a:gd name="T77" fmla="*/ 108 h 108"/>
              <a:gd name="T78" fmla="*/ 10 w 96"/>
              <a:gd name="T79" fmla="*/ 98 h 108"/>
              <a:gd name="T80" fmla="*/ 20 w 96"/>
              <a:gd name="T81" fmla="*/ 68 h 108"/>
              <a:gd name="T82" fmla="*/ 26 w 96"/>
              <a:gd name="T83" fmla="*/ 68 h 108"/>
              <a:gd name="T84" fmla="*/ 28 w 96"/>
              <a:gd name="T85" fmla="*/ 63 h 108"/>
              <a:gd name="T86" fmla="*/ 24 w 96"/>
              <a:gd name="T87" fmla="*/ 59 h 108"/>
              <a:gd name="T88" fmla="*/ 20 w 96"/>
              <a:gd name="T89" fmla="*/ 51 h 108"/>
              <a:gd name="T90" fmla="*/ 2 w 96"/>
              <a:gd name="T91" fmla="*/ 38 h 108"/>
              <a:gd name="T92" fmla="*/ 16 w 96"/>
              <a:gd name="T93" fmla="*/ 24 h 108"/>
              <a:gd name="T94" fmla="*/ 13 w 96"/>
              <a:gd name="T95" fmla="*/ 33 h 108"/>
              <a:gd name="T96" fmla="*/ 48 w 96"/>
              <a:gd name="T97" fmla="*/ 38 h 108"/>
              <a:gd name="T98" fmla="*/ 83 w 96"/>
              <a:gd name="T99" fmla="*/ 33 h 108"/>
              <a:gd name="T100" fmla="*/ 81 w 96"/>
              <a:gd name="T101" fmla="*/ 24 h 108"/>
              <a:gd name="T102" fmla="*/ 22 w 96"/>
              <a:gd name="T103" fmla="*/ 93 h 108"/>
              <a:gd name="T104" fmla="*/ 37 w 96"/>
              <a:gd name="T105" fmla="*/ 79 h 108"/>
              <a:gd name="T106" fmla="*/ 43 w 96"/>
              <a:gd name="T107" fmla="*/ 98 h 108"/>
              <a:gd name="T108" fmla="*/ 58 w 96"/>
              <a:gd name="T109" fmla="*/ 98 h 108"/>
              <a:gd name="T110" fmla="*/ 46 w 96"/>
              <a:gd name="T111" fmla="*/ 79 h 108"/>
              <a:gd name="T112" fmla="*/ 68 w 96"/>
              <a:gd name="T113" fmla="*/ 96 h 108"/>
              <a:gd name="T114" fmla="*/ 73 w 96"/>
              <a:gd name="T115" fmla="*/ 78 h 108"/>
              <a:gd name="T116" fmla="*/ 68 w 96"/>
              <a:gd name="T117" fmla="*/ 96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89" name="Freeform 91"/>
          <p:cNvSpPr>
            <a:spLocks noEditPoints="1" noChangeArrowheads="1"/>
          </p:cNvSpPr>
          <p:nvPr/>
        </p:nvSpPr>
        <p:spPr bwMode="auto">
          <a:xfrm>
            <a:off x="5465233" y="3147484"/>
            <a:ext cx="459317" cy="323849"/>
          </a:xfrm>
          <a:custGeom>
            <a:avLst/>
            <a:gdLst>
              <a:gd name="T0" fmla="*/ 19 w 237"/>
              <a:gd name="T1" fmla="*/ 120 h 167"/>
              <a:gd name="T2" fmla="*/ 100 w 237"/>
              <a:gd name="T3" fmla="*/ 120 h 167"/>
              <a:gd name="T4" fmla="*/ 114 w 237"/>
              <a:gd name="T5" fmla="*/ 167 h 167"/>
              <a:gd name="T6" fmla="*/ 5 w 237"/>
              <a:gd name="T7" fmla="*/ 167 h 167"/>
              <a:gd name="T8" fmla="*/ 19 w 237"/>
              <a:gd name="T9" fmla="*/ 120 h 167"/>
              <a:gd name="T10" fmla="*/ 19 w 237"/>
              <a:gd name="T11" fmla="*/ 120 h 167"/>
              <a:gd name="T12" fmla="*/ 223 w 237"/>
              <a:gd name="T13" fmla="*/ 78 h 167"/>
              <a:gd name="T14" fmla="*/ 223 w 237"/>
              <a:gd name="T15" fmla="*/ 92 h 167"/>
              <a:gd name="T16" fmla="*/ 234 w 237"/>
              <a:gd name="T17" fmla="*/ 101 h 167"/>
              <a:gd name="T18" fmla="*/ 220 w 237"/>
              <a:gd name="T19" fmla="*/ 101 h 167"/>
              <a:gd name="T20" fmla="*/ 213 w 237"/>
              <a:gd name="T21" fmla="*/ 113 h 167"/>
              <a:gd name="T22" fmla="*/ 213 w 237"/>
              <a:gd name="T23" fmla="*/ 99 h 167"/>
              <a:gd name="T24" fmla="*/ 199 w 237"/>
              <a:gd name="T25" fmla="*/ 90 h 167"/>
              <a:gd name="T26" fmla="*/ 213 w 237"/>
              <a:gd name="T27" fmla="*/ 92 h 167"/>
              <a:gd name="T28" fmla="*/ 223 w 237"/>
              <a:gd name="T29" fmla="*/ 78 h 167"/>
              <a:gd name="T30" fmla="*/ 223 w 237"/>
              <a:gd name="T31" fmla="*/ 78 h 167"/>
              <a:gd name="T32" fmla="*/ 22 w 237"/>
              <a:gd name="T33" fmla="*/ 90 h 167"/>
              <a:gd name="T34" fmla="*/ 15 w 237"/>
              <a:gd name="T35" fmla="*/ 101 h 167"/>
              <a:gd name="T36" fmla="*/ 0 w 237"/>
              <a:gd name="T37" fmla="*/ 101 h 167"/>
              <a:gd name="T38" fmla="*/ 12 w 237"/>
              <a:gd name="T39" fmla="*/ 108 h 167"/>
              <a:gd name="T40" fmla="*/ 12 w 237"/>
              <a:gd name="T41" fmla="*/ 123 h 167"/>
              <a:gd name="T42" fmla="*/ 19 w 237"/>
              <a:gd name="T43" fmla="*/ 111 h 167"/>
              <a:gd name="T44" fmla="*/ 36 w 237"/>
              <a:gd name="T45" fmla="*/ 111 h 167"/>
              <a:gd name="T46" fmla="*/ 22 w 237"/>
              <a:gd name="T47" fmla="*/ 104 h 167"/>
              <a:gd name="T48" fmla="*/ 22 w 237"/>
              <a:gd name="T49" fmla="*/ 90 h 167"/>
              <a:gd name="T50" fmla="*/ 22 w 237"/>
              <a:gd name="T51" fmla="*/ 90 h 167"/>
              <a:gd name="T52" fmla="*/ 88 w 237"/>
              <a:gd name="T53" fmla="*/ 0 h 167"/>
              <a:gd name="T54" fmla="*/ 86 w 237"/>
              <a:gd name="T55" fmla="*/ 28 h 167"/>
              <a:gd name="T56" fmla="*/ 112 w 237"/>
              <a:gd name="T57" fmla="*/ 45 h 167"/>
              <a:gd name="T58" fmla="*/ 83 w 237"/>
              <a:gd name="T59" fmla="*/ 42 h 167"/>
              <a:gd name="T60" fmla="*/ 67 w 237"/>
              <a:gd name="T61" fmla="*/ 68 h 167"/>
              <a:gd name="T62" fmla="*/ 69 w 237"/>
              <a:gd name="T63" fmla="*/ 40 h 167"/>
              <a:gd name="T64" fmla="*/ 43 w 237"/>
              <a:gd name="T65" fmla="*/ 23 h 167"/>
              <a:gd name="T66" fmla="*/ 71 w 237"/>
              <a:gd name="T67" fmla="*/ 23 h 167"/>
              <a:gd name="T68" fmla="*/ 88 w 237"/>
              <a:gd name="T69" fmla="*/ 0 h 167"/>
              <a:gd name="T70" fmla="*/ 88 w 237"/>
              <a:gd name="T71" fmla="*/ 0 h 167"/>
              <a:gd name="T72" fmla="*/ 142 w 237"/>
              <a:gd name="T73" fmla="*/ 120 h 167"/>
              <a:gd name="T74" fmla="*/ 223 w 237"/>
              <a:gd name="T75" fmla="*/ 120 h 167"/>
              <a:gd name="T76" fmla="*/ 237 w 237"/>
              <a:gd name="T77" fmla="*/ 167 h 167"/>
              <a:gd name="T78" fmla="*/ 128 w 237"/>
              <a:gd name="T79" fmla="*/ 167 h 167"/>
              <a:gd name="T80" fmla="*/ 142 w 237"/>
              <a:gd name="T81" fmla="*/ 120 h 167"/>
              <a:gd name="T82" fmla="*/ 142 w 237"/>
              <a:gd name="T83" fmla="*/ 120 h 167"/>
              <a:gd name="T84" fmla="*/ 78 w 237"/>
              <a:gd name="T85" fmla="*/ 59 h 167"/>
              <a:gd name="T86" fmla="*/ 64 w 237"/>
              <a:gd name="T87" fmla="*/ 106 h 167"/>
              <a:gd name="T88" fmla="*/ 173 w 237"/>
              <a:gd name="T89" fmla="*/ 106 h 167"/>
              <a:gd name="T90" fmla="*/ 159 w 237"/>
              <a:gd name="T91" fmla="*/ 59 h 167"/>
              <a:gd name="T92" fmla="*/ 78 w 237"/>
              <a:gd name="T93" fmla="*/ 59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90" name="Freeform 93"/>
          <p:cNvSpPr>
            <a:spLocks noEditPoints="1" noChangeArrowheads="1"/>
          </p:cNvSpPr>
          <p:nvPr/>
        </p:nvSpPr>
        <p:spPr bwMode="auto">
          <a:xfrm>
            <a:off x="7994651" y="2313517"/>
            <a:ext cx="512233" cy="351367"/>
          </a:xfrm>
          <a:custGeom>
            <a:avLst/>
            <a:gdLst>
              <a:gd name="T0" fmla="*/ 56 w 112"/>
              <a:gd name="T1" fmla="*/ 20 h 77"/>
              <a:gd name="T2" fmla="*/ 15 w 112"/>
              <a:gd name="T3" fmla="*/ 49 h 77"/>
              <a:gd name="T4" fmla="*/ 10 w 112"/>
              <a:gd name="T5" fmla="*/ 52 h 77"/>
              <a:gd name="T6" fmla="*/ 4 w 112"/>
              <a:gd name="T7" fmla="*/ 66 h 77"/>
              <a:gd name="T8" fmla="*/ 4 w 112"/>
              <a:gd name="T9" fmla="*/ 37 h 77"/>
              <a:gd name="T10" fmla="*/ 0 w 112"/>
              <a:gd name="T11" fmla="*/ 46 h 77"/>
              <a:gd name="T12" fmla="*/ 13 w 112"/>
              <a:gd name="T13" fmla="*/ 29 h 77"/>
              <a:gd name="T14" fmla="*/ 15 w 112"/>
              <a:gd name="T15" fmla="*/ 49 h 77"/>
              <a:gd name="T16" fmla="*/ 15 w 112"/>
              <a:gd name="T17" fmla="*/ 25 h 77"/>
              <a:gd name="T18" fmla="*/ 3 w 112"/>
              <a:gd name="T19" fmla="*/ 22 h 77"/>
              <a:gd name="T20" fmla="*/ 96 w 112"/>
              <a:gd name="T21" fmla="*/ 66 h 77"/>
              <a:gd name="T22" fmla="*/ 102 w 112"/>
              <a:gd name="T23" fmla="*/ 52 h 77"/>
              <a:gd name="T24" fmla="*/ 107 w 112"/>
              <a:gd name="T25" fmla="*/ 49 h 77"/>
              <a:gd name="T26" fmla="*/ 107 w 112"/>
              <a:gd name="T27" fmla="*/ 37 h 77"/>
              <a:gd name="T28" fmla="*/ 112 w 112"/>
              <a:gd name="T29" fmla="*/ 33 h 77"/>
              <a:gd name="T30" fmla="*/ 98 w 112"/>
              <a:gd name="T31" fmla="*/ 31 h 77"/>
              <a:gd name="T32" fmla="*/ 101 w 112"/>
              <a:gd name="T33" fmla="*/ 15 h 77"/>
              <a:gd name="T34" fmla="*/ 97 w 112"/>
              <a:gd name="T35" fmla="*/ 26 h 77"/>
              <a:gd name="T36" fmla="*/ 101 w 112"/>
              <a:gd name="T37" fmla="*/ 15 h 77"/>
              <a:gd name="T38" fmla="*/ 80 w 112"/>
              <a:gd name="T39" fmla="*/ 72 h 77"/>
              <a:gd name="T40" fmla="*/ 82 w 112"/>
              <a:gd name="T41" fmla="*/ 72 h 77"/>
              <a:gd name="T42" fmla="*/ 87 w 112"/>
              <a:gd name="T43" fmla="*/ 47 h 77"/>
              <a:gd name="T44" fmla="*/ 88 w 112"/>
              <a:gd name="T45" fmla="*/ 47 h 77"/>
              <a:gd name="T46" fmla="*/ 88 w 112"/>
              <a:gd name="T47" fmla="*/ 26 h 77"/>
              <a:gd name="T48" fmla="*/ 77 w 112"/>
              <a:gd name="T49" fmla="*/ 51 h 77"/>
              <a:gd name="T50" fmla="*/ 65 w 112"/>
              <a:gd name="T51" fmla="*/ 32 h 77"/>
              <a:gd name="T52" fmla="*/ 64 w 112"/>
              <a:gd name="T53" fmla="*/ 50 h 77"/>
              <a:gd name="T54" fmla="*/ 57 w 112"/>
              <a:gd name="T55" fmla="*/ 55 h 77"/>
              <a:gd name="T56" fmla="*/ 48 w 112"/>
              <a:gd name="T57" fmla="*/ 77 h 77"/>
              <a:gd name="T58" fmla="*/ 48 w 112"/>
              <a:gd name="T59" fmla="*/ 32 h 77"/>
              <a:gd name="T60" fmla="*/ 41 w 112"/>
              <a:gd name="T61" fmla="*/ 47 h 77"/>
              <a:gd name="T62" fmla="*/ 65 w 112"/>
              <a:gd name="T63" fmla="*/ 21 h 77"/>
              <a:gd name="T64" fmla="*/ 65 w 112"/>
              <a:gd name="T65" fmla="*/ 47 h 77"/>
              <a:gd name="T66" fmla="*/ 31 w 112"/>
              <a:gd name="T67" fmla="*/ 72 h 77"/>
              <a:gd name="T68" fmla="*/ 30 w 112"/>
              <a:gd name="T69" fmla="*/ 72 h 77"/>
              <a:gd name="T70" fmla="*/ 24 w 112"/>
              <a:gd name="T71" fmla="*/ 47 h 77"/>
              <a:gd name="T72" fmla="*/ 23 w 112"/>
              <a:gd name="T73" fmla="*/ 47 h 77"/>
              <a:gd name="T74" fmla="*/ 23 w 112"/>
              <a:gd name="T75" fmla="*/ 26 h 77"/>
              <a:gd name="T76" fmla="*/ 35 w 112"/>
              <a:gd name="T77" fmla="*/ 51 h 77"/>
              <a:gd name="T78" fmla="*/ 39 w 112"/>
              <a:gd name="T79" fmla="*/ 17 h 77"/>
              <a:gd name="T80" fmla="*/ 31 w 112"/>
              <a:gd name="T81" fmla="*/ 25 h 77"/>
              <a:gd name="T82" fmla="*/ 81 w 112"/>
              <a:gd name="T83" fmla="*/ 9 h 77"/>
              <a:gd name="T84" fmla="*/ 75 w 112"/>
              <a:gd name="T85" fmla="*/ 23 h 77"/>
              <a:gd name="T86" fmla="*/ 81 w 112"/>
              <a:gd name="T87" fmla="*/ 9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91" name="Freeform 94"/>
          <p:cNvSpPr>
            <a:spLocks noEditPoints="1" noChangeArrowheads="1"/>
          </p:cNvSpPr>
          <p:nvPr/>
        </p:nvSpPr>
        <p:spPr bwMode="auto">
          <a:xfrm>
            <a:off x="7147984" y="2319867"/>
            <a:ext cx="501649" cy="400051"/>
          </a:xfrm>
          <a:custGeom>
            <a:avLst/>
            <a:gdLst>
              <a:gd name="T0" fmla="*/ 18 w 110"/>
              <a:gd name="T1" fmla="*/ 56 h 87"/>
              <a:gd name="T2" fmla="*/ 24 w 110"/>
              <a:gd name="T3" fmla="*/ 55 h 87"/>
              <a:gd name="T4" fmla="*/ 29 w 110"/>
              <a:gd name="T5" fmla="*/ 58 h 87"/>
              <a:gd name="T6" fmla="*/ 40 w 110"/>
              <a:gd name="T7" fmla="*/ 70 h 87"/>
              <a:gd name="T8" fmla="*/ 34 w 110"/>
              <a:gd name="T9" fmla="*/ 56 h 87"/>
              <a:gd name="T10" fmla="*/ 25 w 110"/>
              <a:gd name="T11" fmla="*/ 42 h 87"/>
              <a:gd name="T12" fmla="*/ 26 w 110"/>
              <a:gd name="T13" fmla="*/ 38 h 87"/>
              <a:gd name="T14" fmla="*/ 33 w 110"/>
              <a:gd name="T15" fmla="*/ 53 h 87"/>
              <a:gd name="T16" fmla="*/ 45 w 110"/>
              <a:gd name="T17" fmla="*/ 46 h 87"/>
              <a:gd name="T18" fmla="*/ 57 w 110"/>
              <a:gd name="T19" fmla="*/ 41 h 87"/>
              <a:gd name="T20" fmla="*/ 56 w 110"/>
              <a:gd name="T21" fmla="*/ 35 h 87"/>
              <a:gd name="T22" fmla="*/ 60 w 110"/>
              <a:gd name="T23" fmla="*/ 30 h 87"/>
              <a:gd name="T24" fmla="*/ 71 w 110"/>
              <a:gd name="T25" fmla="*/ 33 h 87"/>
              <a:gd name="T26" fmla="*/ 70 w 110"/>
              <a:gd name="T27" fmla="*/ 42 h 87"/>
              <a:gd name="T28" fmla="*/ 95 w 110"/>
              <a:gd name="T29" fmla="*/ 31 h 87"/>
              <a:gd name="T30" fmla="*/ 98 w 110"/>
              <a:gd name="T31" fmla="*/ 22 h 87"/>
              <a:gd name="T32" fmla="*/ 109 w 110"/>
              <a:gd name="T33" fmla="*/ 24 h 87"/>
              <a:gd name="T34" fmla="*/ 110 w 110"/>
              <a:gd name="T35" fmla="*/ 30 h 87"/>
              <a:gd name="T36" fmla="*/ 107 w 110"/>
              <a:gd name="T37" fmla="*/ 35 h 87"/>
              <a:gd name="T38" fmla="*/ 83 w 110"/>
              <a:gd name="T39" fmla="*/ 56 h 87"/>
              <a:gd name="T40" fmla="*/ 80 w 110"/>
              <a:gd name="T41" fmla="*/ 66 h 87"/>
              <a:gd name="T42" fmla="*/ 69 w 110"/>
              <a:gd name="T43" fmla="*/ 64 h 87"/>
              <a:gd name="T44" fmla="*/ 68 w 110"/>
              <a:gd name="T45" fmla="*/ 58 h 87"/>
              <a:gd name="T46" fmla="*/ 57 w 110"/>
              <a:gd name="T47" fmla="*/ 57 h 87"/>
              <a:gd name="T48" fmla="*/ 101 w 110"/>
              <a:gd name="T49" fmla="*/ 68 h 87"/>
              <a:gd name="T50" fmla="*/ 71 w 110"/>
              <a:gd name="T51" fmla="*/ 74 h 87"/>
              <a:gd name="T52" fmla="*/ 48 w 110"/>
              <a:gd name="T53" fmla="*/ 80 h 87"/>
              <a:gd name="T54" fmla="*/ 45 w 110"/>
              <a:gd name="T55" fmla="*/ 85 h 87"/>
              <a:gd name="T56" fmla="*/ 34 w 110"/>
              <a:gd name="T57" fmla="*/ 83 h 87"/>
              <a:gd name="T58" fmla="*/ 33 w 110"/>
              <a:gd name="T59" fmla="*/ 76 h 87"/>
              <a:gd name="T60" fmla="*/ 16 w 110"/>
              <a:gd name="T61" fmla="*/ 67 h 87"/>
              <a:gd name="T62" fmla="*/ 16 w 110"/>
              <a:gd name="T63" fmla="*/ 67 h 87"/>
              <a:gd name="T64" fmla="*/ 2 w 110"/>
              <a:gd name="T65" fmla="*/ 25 h 87"/>
              <a:gd name="T66" fmla="*/ 24 w 110"/>
              <a:gd name="T67" fmla="*/ 28 h 87"/>
              <a:gd name="T68" fmla="*/ 38 w 110"/>
              <a:gd name="T69" fmla="*/ 18 h 87"/>
              <a:gd name="T70" fmla="*/ 48 w 110"/>
              <a:gd name="T71" fmla="*/ 29 h 87"/>
              <a:gd name="T72" fmla="*/ 77 w 110"/>
              <a:gd name="T73" fmla="*/ 30 h 87"/>
              <a:gd name="T74" fmla="*/ 98 w 110"/>
              <a:gd name="T75" fmla="*/ 0 h 87"/>
              <a:gd name="T76" fmla="*/ 62 w 110"/>
              <a:gd name="T77" fmla="*/ 18 h 87"/>
              <a:gd name="T78" fmla="*/ 40 w 110"/>
              <a:gd name="T79" fmla="*/ 14 h 87"/>
              <a:gd name="T80" fmla="*/ 26 w 110"/>
              <a:gd name="T81" fmla="*/ 24 h 87"/>
              <a:gd name="T82" fmla="*/ 21 w 110"/>
              <a:gd name="T83" fmla="*/ 20 h 87"/>
              <a:gd name="T84" fmla="*/ 103 w 110"/>
              <a:gd name="T85" fmla="*/ 24 h 87"/>
              <a:gd name="T86" fmla="*/ 98 w 110"/>
              <a:gd name="T87" fmla="*/ 28 h 87"/>
              <a:gd name="T88" fmla="*/ 101 w 110"/>
              <a:gd name="T89" fmla="*/ 33 h 87"/>
              <a:gd name="T90" fmla="*/ 107 w 110"/>
              <a:gd name="T91" fmla="*/ 29 h 87"/>
              <a:gd name="T92" fmla="*/ 80 w 110"/>
              <a:gd name="T93" fmla="*/ 57 h 87"/>
              <a:gd name="T94" fmla="*/ 73 w 110"/>
              <a:gd name="T95" fmla="*/ 55 h 87"/>
              <a:gd name="T96" fmla="*/ 72 w 110"/>
              <a:gd name="T97" fmla="*/ 62 h 87"/>
              <a:gd name="T98" fmla="*/ 78 w 110"/>
              <a:gd name="T99" fmla="*/ 63 h 87"/>
              <a:gd name="T100" fmla="*/ 80 w 110"/>
              <a:gd name="T101" fmla="*/ 57 h 87"/>
              <a:gd name="T102" fmla="*/ 61 w 110"/>
              <a:gd name="T103" fmla="*/ 33 h 87"/>
              <a:gd name="T104" fmla="*/ 60 w 110"/>
              <a:gd name="T105" fmla="*/ 40 h 87"/>
              <a:gd name="T106" fmla="*/ 67 w 110"/>
              <a:gd name="T107" fmla="*/ 41 h 87"/>
              <a:gd name="T108" fmla="*/ 68 w 110"/>
              <a:gd name="T109" fmla="*/ 34 h 87"/>
              <a:gd name="T110" fmla="*/ 41 w 110"/>
              <a:gd name="T111" fmla="*/ 74 h 87"/>
              <a:gd name="T112" fmla="*/ 36 w 110"/>
              <a:gd name="T113" fmla="*/ 77 h 87"/>
              <a:gd name="T114" fmla="*/ 39 w 110"/>
              <a:gd name="T115" fmla="*/ 83 h 87"/>
              <a:gd name="T116" fmla="*/ 45 w 110"/>
              <a:gd name="T117" fmla="*/ 79 h 87"/>
              <a:gd name="T118" fmla="*/ 27 w 110"/>
              <a:gd name="T119" fmla="*/ 60 h 87"/>
              <a:gd name="T120" fmla="*/ 20 w 110"/>
              <a:gd name="T121" fmla="*/ 59 h 87"/>
              <a:gd name="T122" fmla="*/ 19 w 110"/>
              <a:gd name="T123" fmla="*/ 65 h 87"/>
              <a:gd name="T124" fmla="*/ 25 w 110"/>
              <a:gd name="T125" fmla="*/ 66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93" name="Freeform 97"/>
          <p:cNvSpPr>
            <a:spLocks noEditPoints="1" noChangeArrowheads="1"/>
          </p:cNvSpPr>
          <p:nvPr/>
        </p:nvSpPr>
        <p:spPr bwMode="auto">
          <a:xfrm>
            <a:off x="8870951" y="1435100"/>
            <a:ext cx="478367" cy="429684"/>
          </a:xfrm>
          <a:custGeom>
            <a:avLst/>
            <a:gdLst>
              <a:gd name="T0" fmla="*/ 52 w 105"/>
              <a:gd name="T1" fmla="*/ 17 h 94"/>
              <a:gd name="T2" fmla="*/ 45 w 105"/>
              <a:gd name="T3" fmla="*/ 24 h 94"/>
              <a:gd name="T4" fmla="*/ 52 w 105"/>
              <a:gd name="T5" fmla="*/ 31 h 94"/>
              <a:gd name="T6" fmla="*/ 59 w 105"/>
              <a:gd name="T7" fmla="*/ 24 h 94"/>
              <a:gd name="T8" fmla="*/ 52 w 105"/>
              <a:gd name="T9" fmla="*/ 17 h 94"/>
              <a:gd name="T10" fmla="*/ 11 w 105"/>
              <a:gd name="T11" fmla="*/ 37 h 94"/>
              <a:gd name="T12" fmla="*/ 5 w 105"/>
              <a:gd name="T13" fmla="*/ 49 h 94"/>
              <a:gd name="T14" fmla="*/ 0 w 105"/>
              <a:gd name="T15" fmla="*/ 60 h 94"/>
              <a:gd name="T16" fmla="*/ 7 w 105"/>
              <a:gd name="T17" fmla="*/ 60 h 94"/>
              <a:gd name="T18" fmla="*/ 18 w 105"/>
              <a:gd name="T19" fmla="*/ 80 h 94"/>
              <a:gd name="T20" fmla="*/ 52 w 105"/>
              <a:gd name="T21" fmla="*/ 94 h 94"/>
              <a:gd name="T22" fmla="*/ 85 w 105"/>
              <a:gd name="T23" fmla="*/ 80 h 94"/>
              <a:gd name="T24" fmla="*/ 91 w 105"/>
              <a:gd name="T25" fmla="*/ 73 h 94"/>
              <a:gd name="T26" fmla="*/ 79 w 105"/>
              <a:gd name="T27" fmla="*/ 73 h 94"/>
              <a:gd name="T28" fmla="*/ 78 w 105"/>
              <a:gd name="T29" fmla="*/ 74 h 94"/>
              <a:gd name="T30" fmla="*/ 52 w 105"/>
              <a:gd name="T31" fmla="*/ 85 h 94"/>
              <a:gd name="T32" fmla="*/ 25 w 105"/>
              <a:gd name="T33" fmla="*/ 74 h 94"/>
              <a:gd name="T34" fmla="*/ 17 w 105"/>
              <a:gd name="T35" fmla="*/ 60 h 94"/>
              <a:gd name="T36" fmla="*/ 22 w 105"/>
              <a:gd name="T37" fmla="*/ 60 h 94"/>
              <a:gd name="T38" fmla="*/ 16 w 105"/>
              <a:gd name="T39" fmla="*/ 49 h 94"/>
              <a:gd name="T40" fmla="*/ 11 w 105"/>
              <a:gd name="T41" fmla="*/ 37 h 94"/>
              <a:gd name="T42" fmla="*/ 93 w 105"/>
              <a:gd name="T43" fmla="*/ 63 h 94"/>
              <a:gd name="T44" fmla="*/ 88 w 105"/>
              <a:gd name="T45" fmla="*/ 52 h 94"/>
              <a:gd name="T46" fmla="*/ 82 w 105"/>
              <a:gd name="T47" fmla="*/ 40 h 94"/>
              <a:gd name="T48" fmla="*/ 88 w 105"/>
              <a:gd name="T49" fmla="*/ 40 h 94"/>
              <a:gd name="T50" fmla="*/ 78 w 105"/>
              <a:gd name="T51" fmla="*/ 21 h 94"/>
              <a:gd name="T52" fmla="*/ 52 w 105"/>
              <a:gd name="T53" fmla="*/ 10 h 94"/>
              <a:gd name="T54" fmla="*/ 25 w 105"/>
              <a:gd name="T55" fmla="*/ 21 h 94"/>
              <a:gd name="T56" fmla="*/ 22 w 105"/>
              <a:gd name="T57" fmla="*/ 25 h 94"/>
              <a:gd name="T58" fmla="*/ 10 w 105"/>
              <a:gd name="T59" fmla="*/ 25 h 94"/>
              <a:gd name="T60" fmla="*/ 18 w 105"/>
              <a:gd name="T61" fmla="*/ 14 h 94"/>
              <a:gd name="T62" fmla="*/ 52 w 105"/>
              <a:gd name="T63" fmla="*/ 0 h 94"/>
              <a:gd name="T64" fmla="*/ 85 w 105"/>
              <a:gd name="T65" fmla="*/ 14 h 94"/>
              <a:gd name="T66" fmla="*/ 98 w 105"/>
              <a:gd name="T67" fmla="*/ 40 h 94"/>
              <a:gd name="T68" fmla="*/ 105 w 105"/>
              <a:gd name="T69" fmla="*/ 40 h 94"/>
              <a:gd name="T70" fmla="*/ 99 w 105"/>
              <a:gd name="T71" fmla="*/ 52 h 94"/>
              <a:gd name="T72" fmla="*/ 93 w 105"/>
              <a:gd name="T73" fmla="*/ 63 h 94"/>
              <a:gd name="T74" fmla="*/ 40 w 105"/>
              <a:gd name="T75" fmla="*/ 50 h 94"/>
              <a:gd name="T76" fmla="*/ 43 w 105"/>
              <a:gd name="T77" fmla="*/ 33 h 94"/>
              <a:gd name="T78" fmla="*/ 60 w 105"/>
              <a:gd name="T79" fmla="*/ 33 h 94"/>
              <a:gd name="T80" fmla="*/ 64 w 105"/>
              <a:gd name="T81" fmla="*/ 51 h 94"/>
              <a:gd name="T82" fmla="*/ 59 w 105"/>
              <a:gd name="T83" fmla="*/ 54 h 94"/>
              <a:gd name="T84" fmla="*/ 60 w 105"/>
              <a:gd name="T85" fmla="*/ 78 h 94"/>
              <a:gd name="T86" fmla="*/ 54 w 105"/>
              <a:gd name="T87" fmla="*/ 78 h 94"/>
              <a:gd name="T88" fmla="*/ 53 w 105"/>
              <a:gd name="T89" fmla="*/ 57 h 94"/>
              <a:gd name="T90" fmla="*/ 50 w 105"/>
              <a:gd name="T91" fmla="*/ 57 h 94"/>
              <a:gd name="T92" fmla="*/ 49 w 105"/>
              <a:gd name="T93" fmla="*/ 78 h 94"/>
              <a:gd name="T94" fmla="*/ 43 w 105"/>
              <a:gd name="T95" fmla="*/ 78 h 94"/>
              <a:gd name="T96" fmla="*/ 44 w 105"/>
              <a:gd name="T97" fmla="*/ 54 h 94"/>
              <a:gd name="T98" fmla="*/ 40 w 105"/>
              <a:gd name="T99" fmla="*/ 50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95" name="Freeform 99"/>
          <p:cNvSpPr>
            <a:spLocks noEditPoints="1" noChangeArrowheads="1"/>
          </p:cNvSpPr>
          <p:nvPr/>
        </p:nvSpPr>
        <p:spPr bwMode="auto">
          <a:xfrm>
            <a:off x="8041217" y="1458384"/>
            <a:ext cx="406400" cy="419100"/>
          </a:xfrm>
          <a:custGeom>
            <a:avLst/>
            <a:gdLst>
              <a:gd name="T0" fmla="*/ 35 w 89"/>
              <a:gd name="T1" fmla="*/ 11 h 92"/>
              <a:gd name="T2" fmla="*/ 56 w 89"/>
              <a:gd name="T3" fmla="*/ 11 h 92"/>
              <a:gd name="T4" fmla="*/ 70 w 89"/>
              <a:gd name="T5" fmla="*/ 10 h 92"/>
              <a:gd name="T6" fmla="*/ 70 w 89"/>
              <a:gd name="T7" fmla="*/ 27 h 92"/>
              <a:gd name="T8" fmla="*/ 70 w 89"/>
              <a:gd name="T9" fmla="*/ 10 h 92"/>
              <a:gd name="T10" fmla="*/ 30 w 89"/>
              <a:gd name="T11" fmla="*/ 55 h 92"/>
              <a:gd name="T12" fmla="*/ 32 w 89"/>
              <a:gd name="T13" fmla="*/ 85 h 92"/>
              <a:gd name="T14" fmla="*/ 22 w 89"/>
              <a:gd name="T15" fmla="*/ 59 h 92"/>
              <a:gd name="T16" fmla="*/ 17 w 89"/>
              <a:gd name="T17" fmla="*/ 85 h 92"/>
              <a:gd name="T18" fmla="*/ 11 w 89"/>
              <a:gd name="T19" fmla="*/ 55 h 92"/>
              <a:gd name="T20" fmla="*/ 4 w 89"/>
              <a:gd name="T21" fmla="*/ 53 h 92"/>
              <a:gd name="T22" fmla="*/ 10 w 89"/>
              <a:gd name="T23" fmla="*/ 28 h 92"/>
              <a:gd name="T24" fmla="*/ 21 w 89"/>
              <a:gd name="T25" fmla="*/ 35 h 92"/>
              <a:gd name="T26" fmla="*/ 31 w 89"/>
              <a:gd name="T27" fmla="*/ 28 h 92"/>
              <a:gd name="T28" fmla="*/ 44 w 89"/>
              <a:gd name="T29" fmla="*/ 24 h 92"/>
              <a:gd name="T30" fmla="*/ 44 w 89"/>
              <a:gd name="T31" fmla="*/ 27 h 92"/>
              <a:gd name="T32" fmla="*/ 45 w 89"/>
              <a:gd name="T33" fmla="*/ 48 h 92"/>
              <a:gd name="T34" fmla="*/ 45 w 89"/>
              <a:gd name="T35" fmla="*/ 48 h 92"/>
              <a:gd name="T36" fmla="*/ 45 w 89"/>
              <a:gd name="T37" fmla="*/ 48 h 92"/>
              <a:gd name="T38" fmla="*/ 47 w 89"/>
              <a:gd name="T39" fmla="*/ 27 h 92"/>
              <a:gd name="T40" fmla="*/ 47 w 89"/>
              <a:gd name="T41" fmla="*/ 24 h 92"/>
              <a:gd name="T42" fmla="*/ 59 w 89"/>
              <a:gd name="T43" fmla="*/ 28 h 92"/>
              <a:gd name="T44" fmla="*/ 70 w 89"/>
              <a:gd name="T45" fmla="*/ 35 h 92"/>
              <a:gd name="T46" fmla="*/ 80 w 89"/>
              <a:gd name="T47" fmla="*/ 28 h 92"/>
              <a:gd name="T48" fmla="*/ 85 w 89"/>
              <a:gd name="T49" fmla="*/ 51 h 92"/>
              <a:gd name="T50" fmla="*/ 79 w 89"/>
              <a:gd name="T51" fmla="*/ 55 h 92"/>
              <a:gd name="T52" fmla="*/ 80 w 89"/>
              <a:gd name="T53" fmla="*/ 85 h 92"/>
              <a:gd name="T54" fmla="*/ 71 w 89"/>
              <a:gd name="T55" fmla="*/ 59 h 92"/>
              <a:gd name="T56" fmla="*/ 66 w 89"/>
              <a:gd name="T57" fmla="*/ 85 h 92"/>
              <a:gd name="T58" fmla="*/ 60 w 89"/>
              <a:gd name="T59" fmla="*/ 55 h 92"/>
              <a:gd name="T60" fmla="*/ 57 w 89"/>
              <a:gd name="T61" fmla="*/ 55 h 92"/>
              <a:gd name="T62" fmla="*/ 49 w 89"/>
              <a:gd name="T63" fmla="*/ 92 h 92"/>
              <a:gd name="T64" fmla="*/ 43 w 89"/>
              <a:gd name="T65" fmla="*/ 61 h 92"/>
              <a:gd name="T66" fmla="*/ 32 w 89"/>
              <a:gd name="T67" fmla="*/ 92 h 92"/>
              <a:gd name="T68" fmla="*/ 30 w 89"/>
              <a:gd name="T69" fmla="*/ 52 h 92"/>
              <a:gd name="T70" fmla="*/ 13 w 89"/>
              <a:gd name="T71" fmla="*/ 18 h 92"/>
              <a:gd name="T72" fmla="*/ 29 w 89"/>
              <a:gd name="T73" fmla="*/ 18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97" name="Freeform 101"/>
          <p:cNvSpPr>
            <a:spLocks noChangeArrowheads="1"/>
          </p:cNvSpPr>
          <p:nvPr/>
        </p:nvSpPr>
        <p:spPr bwMode="auto">
          <a:xfrm>
            <a:off x="5450417" y="2277533"/>
            <a:ext cx="416983" cy="400051"/>
          </a:xfrm>
          <a:custGeom>
            <a:avLst/>
            <a:gdLst>
              <a:gd name="T0" fmla="*/ 26 w 91"/>
              <a:gd name="T1" fmla="*/ 25 h 88"/>
              <a:gd name="T2" fmla="*/ 51 w 91"/>
              <a:gd name="T3" fmla="*/ 25 h 88"/>
              <a:gd name="T4" fmla="*/ 53 w 91"/>
              <a:gd name="T5" fmla="*/ 21 h 88"/>
              <a:gd name="T6" fmla="*/ 49 w 91"/>
              <a:gd name="T7" fmla="*/ 15 h 88"/>
              <a:gd name="T8" fmla="*/ 50 w 91"/>
              <a:gd name="T9" fmla="*/ 3 h 88"/>
              <a:gd name="T10" fmla="*/ 58 w 91"/>
              <a:gd name="T11" fmla="*/ 0 h 88"/>
              <a:gd name="T12" fmla="*/ 67 w 91"/>
              <a:gd name="T13" fmla="*/ 3 h 88"/>
              <a:gd name="T14" fmla="*/ 68 w 91"/>
              <a:gd name="T15" fmla="*/ 15 h 88"/>
              <a:gd name="T16" fmla="*/ 64 w 91"/>
              <a:gd name="T17" fmla="*/ 21 h 88"/>
              <a:gd name="T18" fmla="*/ 65 w 91"/>
              <a:gd name="T19" fmla="*/ 25 h 88"/>
              <a:gd name="T20" fmla="*/ 91 w 91"/>
              <a:gd name="T21" fmla="*/ 25 h 88"/>
              <a:gd name="T22" fmla="*/ 91 w 91"/>
              <a:gd name="T23" fmla="*/ 49 h 88"/>
              <a:gd name="T24" fmla="*/ 87 w 91"/>
              <a:gd name="T25" fmla="*/ 51 h 88"/>
              <a:gd name="T26" fmla="*/ 81 w 91"/>
              <a:gd name="T27" fmla="*/ 47 h 88"/>
              <a:gd name="T28" fmla="*/ 70 w 91"/>
              <a:gd name="T29" fmla="*/ 48 h 88"/>
              <a:gd name="T30" fmla="*/ 67 w 91"/>
              <a:gd name="T31" fmla="*/ 56 h 88"/>
              <a:gd name="T32" fmla="*/ 70 w 91"/>
              <a:gd name="T33" fmla="*/ 64 h 88"/>
              <a:gd name="T34" fmla="*/ 81 w 91"/>
              <a:gd name="T35" fmla="*/ 65 h 88"/>
              <a:gd name="T36" fmla="*/ 87 w 91"/>
              <a:gd name="T37" fmla="*/ 61 h 88"/>
              <a:gd name="T38" fmla="*/ 91 w 91"/>
              <a:gd name="T39" fmla="*/ 62 h 88"/>
              <a:gd name="T40" fmla="*/ 91 w 91"/>
              <a:gd name="T41" fmla="*/ 88 h 88"/>
              <a:gd name="T42" fmla="*/ 64 w 91"/>
              <a:gd name="T43" fmla="*/ 88 h 88"/>
              <a:gd name="T44" fmla="*/ 63 w 91"/>
              <a:gd name="T45" fmla="*/ 85 h 88"/>
              <a:gd name="T46" fmla="*/ 67 w 91"/>
              <a:gd name="T47" fmla="*/ 79 h 88"/>
              <a:gd name="T48" fmla="*/ 66 w 91"/>
              <a:gd name="T49" fmla="*/ 68 h 88"/>
              <a:gd name="T50" fmla="*/ 58 w 91"/>
              <a:gd name="T51" fmla="*/ 66 h 88"/>
              <a:gd name="T52" fmla="*/ 50 w 91"/>
              <a:gd name="T53" fmla="*/ 68 h 88"/>
              <a:gd name="T54" fmla="*/ 49 w 91"/>
              <a:gd name="T55" fmla="*/ 79 h 88"/>
              <a:gd name="T56" fmla="*/ 53 w 91"/>
              <a:gd name="T57" fmla="*/ 85 h 88"/>
              <a:gd name="T58" fmla="*/ 51 w 91"/>
              <a:gd name="T59" fmla="*/ 88 h 88"/>
              <a:gd name="T60" fmla="*/ 26 w 91"/>
              <a:gd name="T61" fmla="*/ 88 h 88"/>
              <a:gd name="T62" fmla="*/ 26 w 91"/>
              <a:gd name="T63" fmla="*/ 64 h 88"/>
              <a:gd name="T64" fmla="*/ 22 w 91"/>
              <a:gd name="T65" fmla="*/ 62 h 88"/>
              <a:gd name="T66" fmla="*/ 16 w 91"/>
              <a:gd name="T67" fmla="*/ 67 h 88"/>
              <a:gd name="T68" fmla="*/ 4 w 91"/>
              <a:gd name="T69" fmla="*/ 65 h 88"/>
              <a:gd name="T70" fmla="*/ 1 w 91"/>
              <a:gd name="T71" fmla="*/ 57 h 88"/>
              <a:gd name="T72" fmla="*/ 4 w 91"/>
              <a:gd name="T73" fmla="*/ 48 h 88"/>
              <a:gd name="T74" fmla="*/ 16 w 91"/>
              <a:gd name="T75" fmla="*/ 47 h 88"/>
              <a:gd name="T76" fmla="*/ 22 w 91"/>
              <a:gd name="T77" fmla="*/ 51 h 88"/>
              <a:gd name="T78" fmla="*/ 26 w 91"/>
              <a:gd name="T79" fmla="*/ 49 h 88"/>
              <a:gd name="T80" fmla="*/ 26 w 91"/>
              <a:gd name="T81" fmla="*/ 25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98" name="Freeform 102"/>
          <p:cNvSpPr>
            <a:spLocks noEditPoints="1" noChangeArrowheads="1"/>
          </p:cNvSpPr>
          <p:nvPr/>
        </p:nvSpPr>
        <p:spPr bwMode="auto">
          <a:xfrm>
            <a:off x="6356351" y="2283884"/>
            <a:ext cx="355600" cy="436033"/>
          </a:xfrm>
          <a:custGeom>
            <a:avLst/>
            <a:gdLst>
              <a:gd name="T0" fmla="*/ 78 w 78"/>
              <a:gd name="T1" fmla="*/ 29 h 95"/>
              <a:gd name="T2" fmla="*/ 71 w 78"/>
              <a:gd name="T3" fmla="*/ 85 h 95"/>
              <a:gd name="T4" fmla="*/ 61 w 78"/>
              <a:gd name="T5" fmla="*/ 95 h 95"/>
              <a:gd name="T6" fmla="*/ 17 w 78"/>
              <a:gd name="T7" fmla="*/ 95 h 95"/>
              <a:gd name="T8" fmla="*/ 7 w 78"/>
              <a:gd name="T9" fmla="*/ 85 h 95"/>
              <a:gd name="T10" fmla="*/ 0 w 78"/>
              <a:gd name="T11" fmla="*/ 29 h 95"/>
              <a:gd name="T12" fmla="*/ 7 w 78"/>
              <a:gd name="T13" fmla="*/ 29 h 95"/>
              <a:gd name="T14" fmla="*/ 2 w 78"/>
              <a:gd name="T15" fmla="*/ 12 h 95"/>
              <a:gd name="T16" fmla="*/ 1 w 78"/>
              <a:gd name="T17" fmla="*/ 9 h 95"/>
              <a:gd name="T18" fmla="*/ 5 w 78"/>
              <a:gd name="T19" fmla="*/ 8 h 95"/>
              <a:gd name="T20" fmla="*/ 33 w 78"/>
              <a:gd name="T21" fmla="*/ 0 h 95"/>
              <a:gd name="T22" fmla="*/ 34 w 78"/>
              <a:gd name="T23" fmla="*/ 0 h 95"/>
              <a:gd name="T24" fmla="*/ 35 w 78"/>
              <a:gd name="T25" fmla="*/ 0 h 95"/>
              <a:gd name="T26" fmla="*/ 52 w 78"/>
              <a:gd name="T27" fmla="*/ 4 h 95"/>
              <a:gd name="T28" fmla="*/ 54 w 78"/>
              <a:gd name="T29" fmla="*/ 5 h 95"/>
              <a:gd name="T30" fmla="*/ 55 w 78"/>
              <a:gd name="T31" fmla="*/ 7 h 95"/>
              <a:gd name="T32" fmla="*/ 61 w 78"/>
              <a:gd name="T33" fmla="*/ 29 h 95"/>
              <a:gd name="T34" fmla="*/ 78 w 78"/>
              <a:gd name="T35" fmla="*/ 29 h 95"/>
              <a:gd name="T36" fmla="*/ 30 w 78"/>
              <a:gd name="T37" fmla="*/ 59 h 95"/>
              <a:gd name="T38" fmla="*/ 49 w 78"/>
              <a:gd name="T39" fmla="*/ 47 h 95"/>
              <a:gd name="T40" fmla="*/ 49 w 78"/>
              <a:gd name="T41" fmla="*/ 43 h 95"/>
              <a:gd name="T42" fmla="*/ 17 w 78"/>
              <a:gd name="T43" fmla="*/ 59 h 95"/>
              <a:gd name="T44" fmla="*/ 9 w 78"/>
              <a:gd name="T45" fmla="*/ 59 h 95"/>
              <a:gd name="T46" fmla="*/ 16 w 78"/>
              <a:gd name="T47" fmla="*/ 66 h 95"/>
              <a:gd name="T48" fmla="*/ 23 w 78"/>
              <a:gd name="T49" fmla="*/ 72 h 95"/>
              <a:gd name="T50" fmla="*/ 31 w 78"/>
              <a:gd name="T51" fmla="*/ 66 h 95"/>
              <a:gd name="T52" fmla="*/ 38 w 78"/>
              <a:gd name="T53" fmla="*/ 59 h 95"/>
              <a:gd name="T54" fmla="*/ 30 w 78"/>
              <a:gd name="T55" fmla="*/ 59 h 95"/>
              <a:gd name="T56" fmla="*/ 54 w 78"/>
              <a:gd name="T57" fmla="*/ 52 h 95"/>
              <a:gd name="T58" fmla="*/ 46 w 78"/>
              <a:gd name="T59" fmla="*/ 59 h 95"/>
              <a:gd name="T60" fmla="*/ 39 w 78"/>
              <a:gd name="T61" fmla="*/ 65 h 95"/>
              <a:gd name="T62" fmla="*/ 47 w 78"/>
              <a:gd name="T63" fmla="*/ 65 h 95"/>
              <a:gd name="T64" fmla="*/ 29 w 78"/>
              <a:gd name="T65" fmla="*/ 78 h 95"/>
              <a:gd name="T66" fmla="*/ 29 w 78"/>
              <a:gd name="T67" fmla="*/ 81 h 95"/>
              <a:gd name="T68" fmla="*/ 61 w 78"/>
              <a:gd name="T69" fmla="*/ 65 h 95"/>
              <a:gd name="T70" fmla="*/ 69 w 78"/>
              <a:gd name="T71" fmla="*/ 65 h 95"/>
              <a:gd name="T72" fmla="*/ 61 w 78"/>
              <a:gd name="T73" fmla="*/ 59 h 95"/>
              <a:gd name="T74" fmla="*/ 54 w 78"/>
              <a:gd name="T75" fmla="*/ 52 h 95"/>
              <a:gd name="T76" fmla="*/ 14 w 78"/>
              <a:gd name="T77" fmla="*/ 29 h 95"/>
              <a:gd name="T78" fmla="*/ 53 w 78"/>
              <a:gd name="T79" fmla="*/ 29 h 95"/>
              <a:gd name="T80" fmla="*/ 49 w 78"/>
              <a:gd name="T81" fmla="*/ 13 h 95"/>
              <a:gd name="T82" fmla="*/ 36 w 78"/>
              <a:gd name="T83" fmla="*/ 17 h 95"/>
              <a:gd name="T84" fmla="*/ 32 w 78"/>
              <a:gd name="T85" fmla="*/ 15 h 95"/>
              <a:gd name="T86" fmla="*/ 30 w 78"/>
              <a:gd name="T87" fmla="*/ 9 h 95"/>
              <a:gd name="T88" fmla="*/ 10 w 78"/>
              <a:gd name="T89" fmla="*/ 14 h 95"/>
              <a:gd name="T90" fmla="*/ 14 w 78"/>
              <a:gd name="T91" fmla="*/ 29 h 95"/>
              <a:gd name="T92" fmla="*/ 36 w 78"/>
              <a:gd name="T93" fmla="*/ 8 h 95"/>
              <a:gd name="T94" fmla="*/ 37 w 78"/>
              <a:gd name="T95" fmla="*/ 11 h 95"/>
              <a:gd name="T96" fmla="*/ 41 w 78"/>
              <a:gd name="T97" fmla="*/ 9 h 95"/>
              <a:gd name="T98" fmla="*/ 36 w 78"/>
              <a:gd name="T99" fmla="*/ 8 h 95"/>
              <a:gd name="T100" fmla="*/ 14 w 78"/>
              <a:gd name="T101" fmla="*/ 19 h 95"/>
              <a:gd name="T102" fmla="*/ 15 w 78"/>
              <a:gd name="T103" fmla="*/ 22 h 95"/>
              <a:gd name="T104" fmla="*/ 30 w 78"/>
              <a:gd name="T105" fmla="*/ 18 h 95"/>
              <a:gd name="T106" fmla="*/ 29 w 78"/>
              <a:gd name="T107" fmla="*/ 14 h 95"/>
              <a:gd name="T108" fmla="*/ 14 w 78"/>
              <a:gd name="T109" fmla="*/ 19 h 95"/>
              <a:gd name="T110" fmla="*/ 16 w 78"/>
              <a:gd name="T111" fmla="*/ 24 h 95"/>
              <a:gd name="T112" fmla="*/ 17 w 78"/>
              <a:gd name="T113" fmla="*/ 27 h 95"/>
              <a:gd name="T114" fmla="*/ 32 w 78"/>
              <a:gd name="T115" fmla="*/ 23 h 95"/>
              <a:gd name="T116" fmla="*/ 31 w 78"/>
              <a:gd name="T117" fmla="*/ 20 h 95"/>
              <a:gd name="T118" fmla="*/ 16 w 78"/>
              <a:gd name="T119" fmla="*/ 24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499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3 w 97"/>
              <a:gd name="T1" fmla="*/ 75 h 75"/>
              <a:gd name="T2" fmla="*/ 44 w 97"/>
              <a:gd name="T3" fmla="*/ 75 h 75"/>
              <a:gd name="T4" fmla="*/ 47 w 97"/>
              <a:gd name="T5" fmla="*/ 73 h 75"/>
              <a:gd name="T6" fmla="*/ 47 w 97"/>
              <a:gd name="T7" fmla="*/ 49 h 75"/>
              <a:gd name="T8" fmla="*/ 39 w 97"/>
              <a:gd name="T9" fmla="*/ 45 h 75"/>
              <a:gd name="T10" fmla="*/ 30 w 97"/>
              <a:gd name="T11" fmla="*/ 50 h 75"/>
              <a:gd name="T12" fmla="*/ 30 w 97"/>
              <a:gd name="T13" fmla="*/ 73 h 75"/>
              <a:gd name="T14" fmla="*/ 33 w 97"/>
              <a:gd name="T15" fmla="*/ 75 h 75"/>
              <a:gd name="T16" fmla="*/ 0 w 97"/>
              <a:gd name="T17" fmla="*/ 49 h 75"/>
              <a:gd name="T18" fmla="*/ 37 w 97"/>
              <a:gd name="T19" fmla="*/ 28 h 75"/>
              <a:gd name="T20" fmla="*/ 39 w 97"/>
              <a:gd name="T21" fmla="*/ 26 h 75"/>
              <a:gd name="T22" fmla="*/ 41 w 97"/>
              <a:gd name="T23" fmla="*/ 28 h 75"/>
              <a:gd name="T24" fmla="*/ 52 w 97"/>
              <a:gd name="T25" fmla="*/ 34 h 75"/>
              <a:gd name="T26" fmla="*/ 81 w 97"/>
              <a:gd name="T27" fmla="*/ 9 h 75"/>
              <a:gd name="T28" fmla="*/ 77 w 97"/>
              <a:gd name="T29" fmla="*/ 4 h 75"/>
              <a:gd name="T30" fmla="*/ 87 w 97"/>
              <a:gd name="T31" fmla="*/ 2 h 75"/>
              <a:gd name="T32" fmla="*/ 97 w 97"/>
              <a:gd name="T33" fmla="*/ 0 h 75"/>
              <a:gd name="T34" fmla="*/ 94 w 97"/>
              <a:gd name="T35" fmla="*/ 10 h 75"/>
              <a:gd name="T36" fmla="*/ 91 w 97"/>
              <a:gd name="T37" fmla="*/ 19 h 75"/>
              <a:gd name="T38" fmla="*/ 87 w 97"/>
              <a:gd name="T39" fmla="*/ 15 h 75"/>
              <a:gd name="T40" fmla="*/ 55 w 97"/>
              <a:gd name="T41" fmla="*/ 42 h 75"/>
              <a:gd name="T42" fmla="*/ 53 w 97"/>
              <a:gd name="T43" fmla="*/ 44 h 75"/>
              <a:gd name="T44" fmla="*/ 50 w 97"/>
              <a:gd name="T45" fmla="*/ 43 h 75"/>
              <a:gd name="T46" fmla="*/ 39 w 97"/>
              <a:gd name="T47" fmla="*/ 36 h 75"/>
              <a:gd name="T48" fmla="*/ 5 w 97"/>
              <a:gd name="T49" fmla="*/ 57 h 75"/>
              <a:gd name="T50" fmla="*/ 0 w 97"/>
              <a:gd name="T51" fmla="*/ 49 h 75"/>
              <a:gd name="T52" fmla="*/ 10 w 97"/>
              <a:gd name="T53" fmla="*/ 75 h 75"/>
              <a:gd name="T54" fmla="*/ 21 w 97"/>
              <a:gd name="T55" fmla="*/ 75 h 75"/>
              <a:gd name="T56" fmla="*/ 23 w 97"/>
              <a:gd name="T57" fmla="*/ 73 h 75"/>
              <a:gd name="T58" fmla="*/ 23 w 97"/>
              <a:gd name="T59" fmla="*/ 54 h 75"/>
              <a:gd name="T60" fmla="*/ 7 w 97"/>
              <a:gd name="T61" fmla="*/ 64 h 75"/>
              <a:gd name="T62" fmla="*/ 7 w 97"/>
              <a:gd name="T63" fmla="*/ 73 h 75"/>
              <a:gd name="T64" fmla="*/ 10 w 97"/>
              <a:gd name="T65" fmla="*/ 75 h 75"/>
              <a:gd name="T66" fmla="*/ 56 w 97"/>
              <a:gd name="T67" fmla="*/ 75 h 75"/>
              <a:gd name="T68" fmla="*/ 67 w 97"/>
              <a:gd name="T69" fmla="*/ 75 h 75"/>
              <a:gd name="T70" fmla="*/ 70 w 97"/>
              <a:gd name="T71" fmla="*/ 73 h 75"/>
              <a:gd name="T72" fmla="*/ 70 w 97"/>
              <a:gd name="T73" fmla="*/ 39 h 75"/>
              <a:gd name="T74" fmla="*/ 70 w 97"/>
              <a:gd name="T75" fmla="*/ 39 h 75"/>
              <a:gd name="T76" fmla="*/ 54 w 97"/>
              <a:gd name="T77" fmla="*/ 53 h 75"/>
              <a:gd name="T78" fmla="*/ 53 w 97"/>
              <a:gd name="T79" fmla="*/ 52 h 75"/>
              <a:gd name="T80" fmla="*/ 53 w 97"/>
              <a:gd name="T81" fmla="*/ 73 h 75"/>
              <a:gd name="T82" fmla="*/ 56 w 97"/>
              <a:gd name="T83" fmla="*/ 75 h 75"/>
              <a:gd name="T84" fmla="*/ 79 w 97"/>
              <a:gd name="T85" fmla="*/ 75 h 75"/>
              <a:gd name="T86" fmla="*/ 90 w 97"/>
              <a:gd name="T87" fmla="*/ 75 h 75"/>
              <a:gd name="T88" fmla="*/ 93 w 97"/>
              <a:gd name="T89" fmla="*/ 73 h 75"/>
              <a:gd name="T90" fmla="*/ 93 w 97"/>
              <a:gd name="T91" fmla="*/ 32 h 75"/>
              <a:gd name="T92" fmla="*/ 86 w 97"/>
              <a:gd name="T93" fmla="*/ 24 h 75"/>
              <a:gd name="T94" fmla="*/ 77 w 97"/>
              <a:gd name="T95" fmla="*/ 33 h 75"/>
              <a:gd name="T96" fmla="*/ 77 w 97"/>
              <a:gd name="T97" fmla="*/ 73 h 75"/>
              <a:gd name="T98" fmla="*/ 79 w 97"/>
              <a:gd name="T99" fmla="*/ 75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00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4 w 86"/>
              <a:gd name="T1" fmla="*/ 9 h 78"/>
              <a:gd name="T2" fmla="*/ 22 w 86"/>
              <a:gd name="T3" fmla="*/ 0 h 78"/>
              <a:gd name="T4" fmla="*/ 30 w 86"/>
              <a:gd name="T5" fmla="*/ 10 h 78"/>
              <a:gd name="T6" fmla="*/ 37 w 86"/>
              <a:gd name="T7" fmla="*/ 3 h 78"/>
              <a:gd name="T8" fmla="*/ 49 w 86"/>
              <a:gd name="T9" fmla="*/ 3 h 78"/>
              <a:gd name="T10" fmla="*/ 56 w 86"/>
              <a:gd name="T11" fmla="*/ 10 h 78"/>
              <a:gd name="T12" fmla="*/ 64 w 86"/>
              <a:gd name="T13" fmla="*/ 0 h 78"/>
              <a:gd name="T14" fmla="*/ 73 w 86"/>
              <a:gd name="T15" fmla="*/ 9 h 78"/>
              <a:gd name="T16" fmla="*/ 86 w 86"/>
              <a:gd name="T17" fmla="*/ 10 h 78"/>
              <a:gd name="T18" fmla="*/ 86 w 86"/>
              <a:gd name="T19" fmla="*/ 78 h 78"/>
              <a:gd name="T20" fmla="*/ 23 w 86"/>
              <a:gd name="T21" fmla="*/ 78 h 78"/>
              <a:gd name="T22" fmla="*/ 0 w 86"/>
              <a:gd name="T23" fmla="*/ 69 h 78"/>
              <a:gd name="T24" fmla="*/ 0 w 86"/>
              <a:gd name="T25" fmla="*/ 10 h 78"/>
              <a:gd name="T26" fmla="*/ 15 w 86"/>
              <a:gd name="T27" fmla="*/ 56 h 78"/>
              <a:gd name="T28" fmla="*/ 28 w 86"/>
              <a:gd name="T29" fmla="*/ 68 h 78"/>
              <a:gd name="T30" fmla="*/ 73 w 86"/>
              <a:gd name="T31" fmla="*/ 20 h 78"/>
              <a:gd name="T32" fmla="*/ 64 w 86"/>
              <a:gd name="T33" fmla="*/ 29 h 78"/>
              <a:gd name="T34" fmla="*/ 56 w 86"/>
              <a:gd name="T35" fmla="*/ 21 h 78"/>
              <a:gd name="T36" fmla="*/ 52 w 86"/>
              <a:gd name="T37" fmla="*/ 21 h 78"/>
              <a:gd name="T38" fmla="*/ 43 w 86"/>
              <a:gd name="T39" fmla="*/ 29 h 78"/>
              <a:gd name="T40" fmla="*/ 35 w 86"/>
              <a:gd name="T41" fmla="*/ 20 h 78"/>
              <a:gd name="T42" fmla="*/ 28 w 86"/>
              <a:gd name="T43" fmla="*/ 27 h 78"/>
              <a:gd name="T44" fmla="*/ 16 w 86"/>
              <a:gd name="T45" fmla="*/ 27 h 78"/>
              <a:gd name="T46" fmla="*/ 10 w 86"/>
              <a:gd name="T47" fmla="*/ 20 h 78"/>
              <a:gd name="T48" fmla="*/ 16 w 86"/>
              <a:gd name="T49" fmla="*/ 62 h 78"/>
              <a:gd name="T50" fmla="*/ 54 w 86"/>
              <a:gd name="T51" fmla="*/ 49 h 78"/>
              <a:gd name="T52" fmla="*/ 66 w 86"/>
              <a:gd name="T53" fmla="*/ 49 h 78"/>
              <a:gd name="T54" fmla="*/ 38 w 86"/>
              <a:gd name="T55" fmla="*/ 56 h 78"/>
              <a:gd name="T56" fmla="*/ 38 w 86"/>
              <a:gd name="T57" fmla="*/ 49 h 78"/>
              <a:gd name="T58" fmla="*/ 32 w 86"/>
              <a:gd name="T59" fmla="*/ 56 h 78"/>
              <a:gd name="T60" fmla="*/ 54 w 86"/>
              <a:gd name="T61" fmla="*/ 36 h 78"/>
              <a:gd name="T62" fmla="*/ 66 w 86"/>
              <a:gd name="T63" fmla="*/ 36 h 78"/>
              <a:gd name="T64" fmla="*/ 38 w 86"/>
              <a:gd name="T65" fmla="*/ 43 h 78"/>
              <a:gd name="T66" fmla="*/ 38 w 86"/>
              <a:gd name="T67" fmla="*/ 36 h 78"/>
              <a:gd name="T68" fmla="*/ 32 w 86"/>
              <a:gd name="T69" fmla="*/ 43 h 78"/>
              <a:gd name="T70" fmla="*/ 64 w 86"/>
              <a:gd name="T71" fmla="*/ 5 h 78"/>
              <a:gd name="T72" fmla="*/ 61 w 86"/>
              <a:gd name="T73" fmla="*/ 9 h 78"/>
              <a:gd name="T74" fmla="*/ 64 w 86"/>
              <a:gd name="T75" fmla="*/ 25 h 78"/>
              <a:gd name="T76" fmla="*/ 68 w 86"/>
              <a:gd name="T77" fmla="*/ 21 h 78"/>
              <a:gd name="T78" fmla="*/ 64 w 86"/>
              <a:gd name="T79" fmla="*/ 5 h 78"/>
              <a:gd name="T80" fmla="*/ 41 w 86"/>
              <a:gd name="T81" fmla="*/ 6 h 78"/>
              <a:gd name="T82" fmla="*/ 41 w 86"/>
              <a:gd name="T83" fmla="*/ 23 h 78"/>
              <a:gd name="T84" fmla="*/ 46 w 86"/>
              <a:gd name="T85" fmla="*/ 23 h 78"/>
              <a:gd name="T86" fmla="*/ 46 w 86"/>
              <a:gd name="T87" fmla="*/ 6 h 78"/>
              <a:gd name="T88" fmla="*/ 22 w 86"/>
              <a:gd name="T89" fmla="*/ 5 h 78"/>
              <a:gd name="T90" fmla="*/ 19 w 86"/>
              <a:gd name="T91" fmla="*/ 21 h 78"/>
              <a:gd name="T92" fmla="*/ 22 w 86"/>
              <a:gd name="T93" fmla="*/ 25 h 78"/>
              <a:gd name="T94" fmla="*/ 25 w 86"/>
              <a:gd name="T95" fmla="*/ 9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01" name="Freeform 105"/>
          <p:cNvSpPr>
            <a:spLocks noEditPoints="1" noChangeArrowheads="1"/>
          </p:cNvSpPr>
          <p:nvPr/>
        </p:nvSpPr>
        <p:spPr bwMode="auto">
          <a:xfrm>
            <a:off x="7171267" y="1449917"/>
            <a:ext cx="412751" cy="425449"/>
          </a:xfrm>
          <a:custGeom>
            <a:avLst/>
            <a:gdLst>
              <a:gd name="T0" fmla="*/ 91 w 91"/>
              <a:gd name="T1" fmla="*/ 93 h 93"/>
              <a:gd name="T2" fmla="*/ 7 w 91"/>
              <a:gd name="T3" fmla="*/ 86 h 93"/>
              <a:gd name="T4" fmla="*/ 2 w 91"/>
              <a:gd name="T5" fmla="*/ 73 h 93"/>
              <a:gd name="T6" fmla="*/ 11 w 91"/>
              <a:gd name="T7" fmla="*/ 70 h 93"/>
              <a:gd name="T8" fmla="*/ 2 w 91"/>
              <a:gd name="T9" fmla="*/ 63 h 93"/>
              <a:gd name="T10" fmla="*/ 2 w 91"/>
              <a:gd name="T11" fmla="*/ 52 h 93"/>
              <a:gd name="T12" fmla="*/ 11 w 91"/>
              <a:gd name="T13" fmla="*/ 49 h 93"/>
              <a:gd name="T14" fmla="*/ 2 w 91"/>
              <a:gd name="T15" fmla="*/ 41 h 93"/>
              <a:gd name="T16" fmla="*/ 2 w 91"/>
              <a:gd name="T17" fmla="*/ 30 h 93"/>
              <a:gd name="T18" fmla="*/ 11 w 91"/>
              <a:gd name="T19" fmla="*/ 28 h 93"/>
              <a:gd name="T20" fmla="*/ 2 w 91"/>
              <a:gd name="T21" fmla="*/ 20 h 93"/>
              <a:gd name="T22" fmla="*/ 2 w 91"/>
              <a:gd name="T23" fmla="*/ 9 h 93"/>
              <a:gd name="T24" fmla="*/ 11 w 91"/>
              <a:gd name="T25" fmla="*/ 0 h 93"/>
              <a:gd name="T26" fmla="*/ 6 w 91"/>
              <a:gd name="T27" fmla="*/ 34 h 93"/>
              <a:gd name="T28" fmla="*/ 6 w 91"/>
              <a:gd name="T29" fmla="*/ 37 h 93"/>
              <a:gd name="T30" fmla="*/ 23 w 91"/>
              <a:gd name="T31" fmla="*/ 37 h 93"/>
              <a:gd name="T32" fmla="*/ 23 w 91"/>
              <a:gd name="T33" fmla="*/ 34 h 93"/>
              <a:gd name="T34" fmla="*/ 7 w 91"/>
              <a:gd name="T35" fmla="*/ 12 h 93"/>
              <a:gd name="T36" fmla="*/ 5 w 91"/>
              <a:gd name="T37" fmla="*/ 15 h 93"/>
              <a:gd name="T38" fmla="*/ 21 w 91"/>
              <a:gd name="T39" fmla="*/ 17 h 93"/>
              <a:gd name="T40" fmla="*/ 23 w 91"/>
              <a:gd name="T41" fmla="*/ 13 h 93"/>
              <a:gd name="T42" fmla="*/ 7 w 91"/>
              <a:gd name="T43" fmla="*/ 76 h 93"/>
              <a:gd name="T44" fmla="*/ 5 w 91"/>
              <a:gd name="T45" fmla="*/ 78 h 93"/>
              <a:gd name="T46" fmla="*/ 21 w 91"/>
              <a:gd name="T47" fmla="*/ 81 h 93"/>
              <a:gd name="T48" fmla="*/ 23 w 91"/>
              <a:gd name="T49" fmla="*/ 76 h 93"/>
              <a:gd name="T50" fmla="*/ 7 w 91"/>
              <a:gd name="T51" fmla="*/ 55 h 93"/>
              <a:gd name="T52" fmla="*/ 5 w 91"/>
              <a:gd name="T53" fmla="*/ 57 h 93"/>
              <a:gd name="T54" fmla="*/ 21 w 91"/>
              <a:gd name="T55" fmla="*/ 60 h 93"/>
              <a:gd name="T56" fmla="*/ 23 w 91"/>
              <a:gd name="T57" fmla="*/ 55 h 93"/>
              <a:gd name="T58" fmla="*/ 30 w 91"/>
              <a:gd name="T59" fmla="*/ 39 h 93"/>
              <a:gd name="T60" fmla="*/ 43 w 91"/>
              <a:gd name="T61" fmla="*/ 43 h 93"/>
              <a:gd name="T62" fmla="*/ 70 w 91"/>
              <a:gd name="T63" fmla="*/ 37 h 93"/>
              <a:gd name="T64" fmla="*/ 79 w 91"/>
              <a:gd name="T65" fmla="*/ 45 h 93"/>
              <a:gd name="T66" fmla="*/ 84 w 91"/>
              <a:gd name="T67" fmla="*/ 36 h 93"/>
              <a:gd name="T68" fmla="*/ 49 w 91"/>
              <a:gd name="T69" fmla="*/ 39 h 93"/>
              <a:gd name="T70" fmla="*/ 39 w 91"/>
              <a:gd name="T71" fmla="*/ 48 h 93"/>
              <a:gd name="T72" fmla="*/ 58 w 91"/>
              <a:gd name="T73" fmla="*/ 63 h 93"/>
              <a:gd name="T74" fmla="*/ 76 w 91"/>
              <a:gd name="T75" fmla="*/ 48 h 93"/>
              <a:gd name="T76" fmla="*/ 66 w 91"/>
              <a:gd name="T77" fmla="*/ 39 h 93"/>
              <a:gd name="T78" fmla="*/ 58 w 91"/>
              <a:gd name="T79" fmla="*/ 44 h 93"/>
              <a:gd name="T80" fmla="*/ 52 w 91"/>
              <a:gd name="T81" fmla="*/ 58 h 93"/>
              <a:gd name="T82" fmla="*/ 61 w 91"/>
              <a:gd name="T83" fmla="*/ 56 h 93"/>
              <a:gd name="T84" fmla="*/ 53 w 91"/>
              <a:gd name="T85" fmla="*/ 52 h 93"/>
              <a:gd name="T86" fmla="*/ 61 w 91"/>
              <a:gd name="T87" fmla="*/ 49 h 93"/>
              <a:gd name="T88" fmla="*/ 65 w 91"/>
              <a:gd name="T89" fmla="*/ 56 h 93"/>
              <a:gd name="T90" fmla="*/ 58 w 91"/>
              <a:gd name="T91" fmla="*/ 44 h 93"/>
              <a:gd name="T92" fmla="*/ 70 w 91"/>
              <a:gd name="T93" fmla="*/ 68 h 93"/>
              <a:gd name="T94" fmla="*/ 40 w 91"/>
              <a:gd name="T95" fmla="*/ 64 h 93"/>
              <a:gd name="T96" fmla="*/ 45 w 91"/>
              <a:gd name="T97" fmla="*/ 6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7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3" y="2311400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4" y="4724400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4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7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4" y="5600700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7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3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4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3" y="3956051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3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7" y="3151717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7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3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7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3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7" y="1462617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4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7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4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0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0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4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0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0" y="1551517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defTabSz="685165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zh-CN" sz="1185">
              <a:solidFill>
                <a:srgbClr val="000000"/>
              </a:solidFill>
              <a:latin typeface="Calibri" pitchFamily="34" charset="0"/>
              <a:ea typeface="+mn-ea"/>
              <a:sym typeface="宋体" pitchFamily="2" charset="-122"/>
            </a:endParaRP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5122" name="图片 5121" descr="400个常用ppt图标(48)_ppt宝藏_www.pptbz.com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263946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23" name="图片 5122" descr="400个常用ppt图标(1)_ppt宝藏_www.pptbz.com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4120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24" name="图片 5123" descr="400个常用ppt图标(2)_ppt宝藏_www.pptbz.com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04295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25" name="图片 5124" descr="400个常用ppt图标(3)_ppt宝藏_www.pptbz.com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24470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26" name="图片 5125" descr="400个常用ppt图标(4)_ppt宝藏_www.pptbz.com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544644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27" name="图片 5126" descr="400个常用ppt图标(5)_ppt宝藏_www.pptbz.com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64819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28" name="图片 5127" descr="400个常用ppt图标(6)_ppt宝藏_www.pptbz.com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84994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29" name="图片 5128" descr="400个常用ppt图标(7)_ppt宝藏_www.pptbz.com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05169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0" name="图片 5129" descr="400个常用ppt图标(8)_ppt宝藏_www.pptbz.com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825343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1" name="图片 5130" descr="400个常用ppt图标(9)_ppt宝藏_www.pptbz.com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145518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2" name="图片 5131" descr="400个常用ppt图标(10)_ppt宝藏_www.pptbz.com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3465693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3" name="图片 5132" descr="400个常用ppt图标(11)_ppt宝藏_www.pptbz.com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785868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4" name="图片 5133" descr="400个常用ppt图标(12)_ppt宝藏_www.pptbz.com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106042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5" name="图片 5134" descr="400个常用ppt图标(13)_ppt宝藏_www.pptbz.com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426217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6" name="图片 5135" descr="400个常用ppt图标(14)_ppt宝藏_www.pptbz.com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746392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7" name="图片 5136" descr="400个常用ppt图标(15)_ppt宝藏_www.pptbz.com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066566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8" name="图片 5137" descr="400个常用ppt图标(16)_ppt宝藏_www.pptbz.com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5386741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39" name="图片 5138" descr="400个常用ppt图标(17)_ppt宝藏_www.pptbz.com"/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5706916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0" name="图片 5139" descr="400个常用ppt图标(18)_ppt宝藏_www.pptbz.com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6027091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1" name="图片 5140" descr="400个常用ppt图标(19)_ppt宝藏_www.pptbz.com"/>
          <p:cNvPicPr>
            <a:picLocks noChangeAspect="1"/>
          </p:cNvPicPr>
          <p:nvPr/>
        </p:nvPicPr>
        <p:blipFill>
          <a:blip r:embed="rId20"/>
          <a:stretch>
            <a:fillRect/>
          </a:stretch>
        </p:blipFill>
        <p:spPr>
          <a:xfrm>
            <a:off x="6347265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2" name="图片 5141" descr="400个常用ppt图标(20)_ppt宝藏_www.pptbz.com"/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6667440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3" name="图片 5142" descr="400个常用ppt图标(21)_ppt宝藏_www.pptbz.com"/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6987615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4" name="图片 5143" descr="400个常用ppt图标(22)_ppt宝藏_www.pptbz.com"/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7307790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5" name="图片 5144" descr="400个常用ppt图标(23)_ppt宝藏_www.pptbz.com"/>
          <p:cNvPicPr>
            <a:picLocks noChangeAspect="1"/>
          </p:cNvPicPr>
          <p:nvPr/>
        </p:nvPicPr>
        <p:blipFill>
          <a:blip r:embed="rId24"/>
          <a:stretch>
            <a:fillRect/>
          </a:stretch>
        </p:blipFill>
        <p:spPr>
          <a:xfrm>
            <a:off x="7627964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6" name="图片 5145" descr="400个常用ppt图标(24)_ppt宝藏_www.pptbz.com"/>
          <p:cNvPicPr>
            <a:picLocks noChangeAspect="1"/>
          </p:cNvPicPr>
          <p:nvPr/>
        </p:nvPicPr>
        <p:blipFill>
          <a:blip r:embed="rId25"/>
          <a:stretch>
            <a:fillRect/>
          </a:stretch>
        </p:blipFill>
        <p:spPr>
          <a:xfrm>
            <a:off x="7948139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7" name="图片 5146" descr="400个常用ppt图标(25)_ppt宝藏_www.pptbz.com"/>
          <p:cNvPicPr>
            <a:picLocks noChangeAspect="1"/>
          </p:cNvPicPr>
          <p:nvPr/>
        </p:nvPicPr>
        <p:blipFill>
          <a:blip r:embed="rId26"/>
          <a:stretch>
            <a:fillRect/>
          </a:stretch>
        </p:blipFill>
        <p:spPr>
          <a:xfrm>
            <a:off x="8268314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8" name="图片 5147" descr="400个常用ppt图标(26)_ppt宝藏_www.pptbz.com"/>
          <p:cNvPicPr>
            <a:picLocks noChangeAspect="1"/>
          </p:cNvPicPr>
          <p:nvPr/>
        </p:nvPicPr>
        <p:blipFill>
          <a:blip r:embed="rId27"/>
          <a:stretch>
            <a:fillRect/>
          </a:stretch>
        </p:blipFill>
        <p:spPr>
          <a:xfrm>
            <a:off x="8588488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49" name="图片 5148" descr="400个常用ppt图标(27)_ppt宝藏_www.pptbz.com"/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8908663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0" name="图片 5149" descr="400个常用ppt图标(28)_ppt宝藏_www.pptbz.com"/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9228838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1" name="图片 5150" descr="400个常用ppt图标(29)_ppt宝藏_www.pptbz.com"/>
          <p:cNvPicPr>
            <a:picLocks noChangeAspect="1"/>
          </p:cNvPicPr>
          <p:nvPr/>
        </p:nvPicPr>
        <p:blipFill>
          <a:blip r:embed="rId30"/>
          <a:stretch>
            <a:fillRect/>
          </a:stretch>
        </p:blipFill>
        <p:spPr>
          <a:xfrm>
            <a:off x="9549013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2" name="图片 5151" descr="400个常用ppt图标(30)_ppt宝藏_www.pptbz.com"/>
          <p:cNvPicPr>
            <a:picLocks noChangeAspect="1"/>
          </p:cNvPicPr>
          <p:nvPr/>
        </p:nvPicPr>
        <p:blipFill>
          <a:blip r:embed="rId31"/>
          <a:stretch>
            <a:fillRect/>
          </a:stretch>
        </p:blipFill>
        <p:spPr>
          <a:xfrm>
            <a:off x="9869187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3" name="图片 5152" descr="400个常用ppt图标(31)_ppt宝藏_www.pptbz.com"/>
          <p:cNvPicPr>
            <a:picLocks noChangeAspect="1"/>
          </p:cNvPicPr>
          <p:nvPr/>
        </p:nvPicPr>
        <p:blipFill>
          <a:blip r:embed="rId32"/>
          <a:stretch>
            <a:fillRect/>
          </a:stretch>
        </p:blipFill>
        <p:spPr>
          <a:xfrm>
            <a:off x="10189362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4" name="图片 5153" descr="400个常用ppt图标(32)_ppt宝藏_www.pptbz.com"/>
          <p:cNvPicPr>
            <a:picLocks noChangeAspect="1"/>
          </p:cNvPicPr>
          <p:nvPr/>
        </p:nvPicPr>
        <p:blipFill>
          <a:blip r:embed="rId33"/>
          <a:stretch>
            <a:fillRect/>
          </a:stretch>
        </p:blipFill>
        <p:spPr>
          <a:xfrm>
            <a:off x="10509537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5" name="图片 5154" descr="400个常用ppt图标(33)_ppt宝藏_www.pptbz.com"/>
          <p:cNvPicPr>
            <a:picLocks noChangeAspect="1"/>
          </p:cNvPicPr>
          <p:nvPr/>
        </p:nvPicPr>
        <p:blipFill>
          <a:blip r:embed="rId34"/>
          <a:stretch>
            <a:fillRect/>
          </a:stretch>
        </p:blipFill>
        <p:spPr>
          <a:xfrm>
            <a:off x="10829712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6" name="图片 5155" descr="400个常用ppt图标(34)_ppt宝藏_www.pptbz.com"/>
          <p:cNvPicPr>
            <a:picLocks noChangeAspect="1"/>
          </p:cNvPicPr>
          <p:nvPr/>
        </p:nvPicPr>
        <p:blipFill>
          <a:blip r:embed="rId35"/>
          <a:stretch>
            <a:fillRect/>
          </a:stretch>
        </p:blipFill>
        <p:spPr>
          <a:xfrm>
            <a:off x="11149886" y="2067665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7" name="图片 5156" descr="400个常用ppt图标(35)_ppt宝藏_www.pptbz.com"/>
          <p:cNvPicPr>
            <a:picLocks noChangeAspect="1"/>
          </p:cNvPicPr>
          <p:nvPr/>
        </p:nvPicPr>
        <p:blipFill>
          <a:blip r:embed="rId36"/>
          <a:stretch>
            <a:fillRect/>
          </a:stretch>
        </p:blipFill>
        <p:spPr>
          <a:xfrm>
            <a:off x="11522766" y="2044170"/>
            <a:ext cx="340780" cy="34078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8" name="图片 5157" descr="400个常用ppt图标(36)_ppt宝藏_www.pptbz.com"/>
          <p:cNvPicPr>
            <a:picLocks noChangeAspect="1"/>
          </p:cNvPicPr>
          <p:nvPr/>
        </p:nvPicPr>
        <p:blipFill>
          <a:blip r:embed="rId37"/>
          <a:stretch>
            <a:fillRect/>
          </a:stretch>
        </p:blipFill>
        <p:spPr>
          <a:xfrm>
            <a:off x="263946" y="2604987"/>
            <a:ext cx="340780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59" name="图片 5158" descr="400个常用ppt图标(37)_ppt宝藏_www.pptbz.com"/>
          <p:cNvPicPr>
            <a:picLocks noChangeAspect="1"/>
          </p:cNvPicPr>
          <p:nvPr/>
        </p:nvPicPr>
        <p:blipFill>
          <a:blip r:embed="rId38"/>
          <a:stretch>
            <a:fillRect/>
          </a:stretch>
        </p:blipFill>
        <p:spPr>
          <a:xfrm>
            <a:off x="584120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0" name="图片 5159" descr="400个常用ppt图标(38)_ppt宝藏_www.pptbz.com"/>
          <p:cNvPicPr>
            <a:picLocks noChangeAspect="1"/>
          </p:cNvPicPr>
          <p:nvPr/>
        </p:nvPicPr>
        <p:blipFill>
          <a:blip r:embed="rId39"/>
          <a:stretch>
            <a:fillRect/>
          </a:stretch>
        </p:blipFill>
        <p:spPr>
          <a:xfrm>
            <a:off x="905880" y="2604987"/>
            <a:ext cx="340781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1" name="图片 5160" descr="400个常用ppt图标(39)_ppt宝藏_www.pptbz.com"/>
          <p:cNvPicPr>
            <a:picLocks noChangeAspect="1"/>
          </p:cNvPicPr>
          <p:nvPr/>
        </p:nvPicPr>
        <p:blipFill>
          <a:blip r:embed="rId40"/>
          <a:stretch>
            <a:fillRect/>
          </a:stretch>
        </p:blipFill>
        <p:spPr>
          <a:xfrm>
            <a:off x="1226054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2" name="图片 5161" descr="400个常用ppt图标(40)_ppt宝藏_www.pptbz.com"/>
          <p:cNvPicPr>
            <a:picLocks noChangeAspect="1"/>
          </p:cNvPicPr>
          <p:nvPr/>
        </p:nvPicPr>
        <p:blipFill>
          <a:blip r:embed="rId41"/>
          <a:stretch>
            <a:fillRect/>
          </a:stretch>
        </p:blipFill>
        <p:spPr>
          <a:xfrm>
            <a:off x="1546229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3" name="图片 5162" descr="400个常用ppt图标(41)_ppt宝藏_www.pptbz.com"/>
          <p:cNvPicPr>
            <a:picLocks noChangeAspect="1"/>
          </p:cNvPicPr>
          <p:nvPr/>
        </p:nvPicPr>
        <p:blipFill>
          <a:blip r:embed="rId42"/>
          <a:stretch>
            <a:fillRect/>
          </a:stretch>
        </p:blipFill>
        <p:spPr>
          <a:xfrm>
            <a:off x="1867989" y="2604987"/>
            <a:ext cx="340780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4" name="图片 5163" descr="400个常用ppt图标(42)_ppt宝藏_www.pptbz.com"/>
          <p:cNvPicPr>
            <a:picLocks noChangeAspect="1"/>
          </p:cNvPicPr>
          <p:nvPr/>
        </p:nvPicPr>
        <p:blipFill>
          <a:blip r:embed="rId43"/>
          <a:stretch>
            <a:fillRect/>
          </a:stretch>
        </p:blipFill>
        <p:spPr>
          <a:xfrm>
            <a:off x="2188164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5" name="图片 5164" descr="400个常用ppt图标(43)_ppt宝藏_www.pptbz.com"/>
          <p:cNvPicPr>
            <a:picLocks noChangeAspect="1"/>
          </p:cNvPicPr>
          <p:nvPr/>
        </p:nvPicPr>
        <p:blipFill>
          <a:blip r:embed="rId44"/>
          <a:stretch>
            <a:fillRect/>
          </a:stretch>
        </p:blipFill>
        <p:spPr>
          <a:xfrm>
            <a:off x="2509923" y="2604987"/>
            <a:ext cx="340781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6" name="图片 5165" descr="400个常用ppt图标(44)_ppt宝藏_www.pptbz.com"/>
          <p:cNvPicPr>
            <a:picLocks noChangeAspect="1"/>
          </p:cNvPicPr>
          <p:nvPr/>
        </p:nvPicPr>
        <p:blipFill>
          <a:blip r:embed="rId45"/>
          <a:stretch>
            <a:fillRect/>
          </a:stretch>
        </p:blipFill>
        <p:spPr>
          <a:xfrm>
            <a:off x="2830098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7" name="图片 5166" descr="400个常用ppt图标(45)_ppt宝藏_www.pptbz.com"/>
          <p:cNvPicPr>
            <a:picLocks noChangeAspect="1"/>
          </p:cNvPicPr>
          <p:nvPr/>
        </p:nvPicPr>
        <p:blipFill>
          <a:blip r:embed="rId46"/>
          <a:stretch>
            <a:fillRect/>
          </a:stretch>
        </p:blipFill>
        <p:spPr>
          <a:xfrm>
            <a:off x="3150273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8" name="图片 5167" descr="400个常用ppt图标(46)_ppt宝藏_www.pptbz.com"/>
          <p:cNvPicPr>
            <a:picLocks noChangeAspect="1"/>
          </p:cNvPicPr>
          <p:nvPr/>
        </p:nvPicPr>
        <p:blipFill>
          <a:blip r:embed="rId47"/>
          <a:stretch>
            <a:fillRect/>
          </a:stretch>
        </p:blipFill>
        <p:spPr>
          <a:xfrm>
            <a:off x="3472033" y="2604987"/>
            <a:ext cx="340780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69" name="图片 5168" descr="400个常用ppt图标(47)_ppt宝藏_www.pptbz.com"/>
          <p:cNvPicPr>
            <a:picLocks noChangeAspect="1"/>
          </p:cNvPicPr>
          <p:nvPr/>
        </p:nvPicPr>
        <p:blipFill>
          <a:blip r:embed="rId48"/>
          <a:stretch>
            <a:fillRect/>
          </a:stretch>
        </p:blipFill>
        <p:spPr>
          <a:xfrm>
            <a:off x="11544956" y="2581492"/>
            <a:ext cx="340780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0" name="图片 5169" descr="400个常用ppt图标(92)_ppt宝藏_www.pptbz.com"/>
          <p:cNvPicPr>
            <a:picLocks noChangeAspect="1"/>
          </p:cNvPicPr>
          <p:nvPr/>
        </p:nvPicPr>
        <p:blipFill>
          <a:blip r:embed="rId49"/>
          <a:stretch>
            <a:fillRect/>
          </a:stretch>
        </p:blipFill>
        <p:spPr>
          <a:xfrm>
            <a:off x="5369846" y="3708481"/>
            <a:ext cx="239339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1" name="图片 5170" descr="400个常用ppt图标(93)_ppt宝藏_www.pptbz.com"/>
          <p:cNvPicPr>
            <a:picLocks noChangeAspect="1"/>
          </p:cNvPicPr>
          <p:nvPr/>
        </p:nvPicPr>
        <p:blipFill>
          <a:blip r:embed="rId50"/>
          <a:stretch>
            <a:fillRect/>
          </a:stretch>
        </p:blipFill>
        <p:spPr>
          <a:xfrm>
            <a:off x="5623450" y="3708481"/>
            <a:ext cx="240924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2" name="图片 5171" descr="400个常用ppt图标(94)_ppt宝藏_www.pptbz.com"/>
          <p:cNvPicPr>
            <a:picLocks noChangeAspect="1"/>
          </p:cNvPicPr>
          <p:nvPr/>
        </p:nvPicPr>
        <p:blipFill>
          <a:blip r:embed="rId51"/>
          <a:stretch>
            <a:fillRect/>
          </a:stretch>
        </p:blipFill>
        <p:spPr>
          <a:xfrm>
            <a:off x="5114658" y="3708481"/>
            <a:ext cx="239338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3" name="图片 5172" descr="400个常用ppt图标(95)_ppt宝藏_www.pptbz.com"/>
          <p:cNvPicPr>
            <a:picLocks noChangeAspect="1"/>
          </p:cNvPicPr>
          <p:nvPr/>
        </p:nvPicPr>
        <p:blipFill>
          <a:blip r:embed="rId52"/>
          <a:stretch>
            <a:fillRect/>
          </a:stretch>
        </p:blipFill>
        <p:spPr>
          <a:xfrm>
            <a:off x="7056311" y="3708481"/>
            <a:ext cx="239339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4" name="图片 5173" descr="400个常用ppt图标(96)_ppt宝藏_www.pptbz.com"/>
          <p:cNvPicPr>
            <a:picLocks noChangeAspect="1"/>
          </p:cNvPicPr>
          <p:nvPr/>
        </p:nvPicPr>
        <p:blipFill>
          <a:blip r:embed="rId53"/>
          <a:stretch>
            <a:fillRect/>
          </a:stretch>
        </p:blipFill>
        <p:spPr>
          <a:xfrm>
            <a:off x="7604729" y="3708481"/>
            <a:ext cx="240924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5" name="图片 5174" descr="400个常用ppt图标(49)_ppt宝藏_www.pptbz.com"/>
          <p:cNvPicPr>
            <a:picLocks noChangeAspect="1"/>
          </p:cNvPicPr>
          <p:nvPr/>
        </p:nvPicPr>
        <p:blipFill>
          <a:blip r:embed="rId54"/>
          <a:stretch>
            <a:fillRect/>
          </a:stretch>
        </p:blipFill>
        <p:spPr>
          <a:xfrm>
            <a:off x="8153147" y="3708481"/>
            <a:ext cx="240924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6" name="图片 5175" descr="400个常用ppt图标(50)_ppt宝藏_www.pptbz.com"/>
          <p:cNvPicPr>
            <a:picLocks noChangeAspect="1"/>
          </p:cNvPicPr>
          <p:nvPr/>
        </p:nvPicPr>
        <p:blipFill>
          <a:blip r:embed="rId55"/>
          <a:stretch>
            <a:fillRect/>
          </a:stretch>
        </p:blipFill>
        <p:spPr>
          <a:xfrm>
            <a:off x="8703151" y="3708481"/>
            <a:ext cx="239338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7" name="图片 5176" descr="400个常用ppt图标(51)_ppt宝藏_www.pptbz.com"/>
          <p:cNvPicPr>
            <a:picLocks noChangeAspect="1"/>
          </p:cNvPicPr>
          <p:nvPr/>
        </p:nvPicPr>
        <p:blipFill>
          <a:blip r:embed="rId56"/>
          <a:stretch>
            <a:fillRect/>
          </a:stretch>
        </p:blipFill>
        <p:spPr>
          <a:xfrm>
            <a:off x="9546383" y="3708481"/>
            <a:ext cx="239338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8" name="图片 5177" descr="400个常用ppt图标(52)_ppt宝藏_www.pptbz.com"/>
          <p:cNvPicPr>
            <a:picLocks noChangeAspect="1"/>
          </p:cNvPicPr>
          <p:nvPr/>
        </p:nvPicPr>
        <p:blipFill>
          <a:blip r:embed="rId57"/>
          <a:stretch>
            <a:fillRect/>
          </a:stretch>
        </p:blipFill>
        <p:spPr>
          <a:xfrm>
            <a:off x="10094802" y="3708481"/>
            <a:ext cx="240924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79" name="图片 5178" descr="400个常用ppt图标(53)_ppt宝藏_www.pptbz.com"/>
          <p:cNvPicPr>
            <a:picLocks noChangeAspect="1"/>
          </p:cNvPicPr>
          <p:nvPr/>
        </p:nvPicPr>
        <p:blipFill>
          <a:blip r:embed="rId58"/>
          <a:stretch>
            <a:fillRect/>
          </a:stretch>
        </p:blipFill>
        <p:spPr>
          <a:xfrm>
            <a:off x="10644804" y="3708481"/>
            <a:ext cx="239339" cy="24092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0" name="图片 5179" descr="400个常用ppt图标(54)_ppt宝藏_www.pptbz.com"/>
          <p:cNvPicPr>
            <a:picLocks noChangeAspect="1"/>
          </p:cNvPicPr>
          <p:nvPr/>
        </p:nvPicPr>
        <p:blipFill>
          <a:blip r:embed="rId59"/>
          <a:stretch>
            <a:fillRect/>
          </a:stretch>
        </p:blipFill>
        <p:spPr>
          <a:xfrm>
            <a:off x="6173454" y="3689461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1" name="图片 5180" descr="400个常用ppt图标(55)_ppt宝藏_www.pptbz.com"/>
          <p:cNvPicPr>
            <a:picLocks noChangeAspect="1"/>
          </p:cNvPicPr>
          <p:nvPr/>
        </p:nvPicPr>
        <p:blipFill>
          <a:blip r:embed="rId60"/>
          <a:stretch>
            <a:fillRect/>
          </a:stretch>
        </p:blipFill>
        <p:spPr>
          <a:xfrm>
            <a:off x="6761497" y="3689461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2" name="图片 5181" descr="400个常用ppt图标(56)_ppt宝藏_www.pptbz.com"/>
          <p:cNvPicPr>
            <a:picLocks noChangeAspect="1"/>
          </p:cNvPicPr>
          <p:nvPr/>
        </p:nvPicPr>
        <p:blipFill>
          <a:blip r:embed="rId61"/>
          <a:stretch>
            <a:fillRect/>
          </a:stretch>
        </p:blipFill>
        <p:spPr>
          <a:xfrm>
            <a:off x="8958339" y="3689461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3" name="图片 5182" descr="400个常用ppt图标(57)_ppt宝藏_www.pptbz.com"/>
          <p:cNvPicPr>
            <a:picLocks noChangeAspect="1"/>
          </p:cNvPicPr>
          <p:nvPr/>
        </p:nvPicPr>
        <p:blipFill>
          <a:blip r:embed="rId62"/>
          <a:stretch>
            <a:fillRect/>
          </a:stretch>
        </p:blipFill>
        <p:spPr>
          <a:xfrm>
            <a:off x="5878639" y="3689461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4" name="图片 5183" descr="400个常用ppt图标(58)_ppt宝藏_www.pptbz.com"/>
          <p:cNvPicPr>
            <a:picLocks noChangeAspect="1"/>
          </p:cNvPicPr>
          <p:nvPr/>
        </p:nvPicPr>
        <p:blipFill>
          <a:blip r:embed="rId63"/>
          <a:stretch>
            <a:fillRect/>
          </a:stretch>
        </p:blipFill>
        <p:spPr>
          <a:xfrm>
            <a:off x="6466682" y="3689461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5" name="图片 5184" descr="400个常用ppt图标(59)_ppt宝藏_www.pptbz.com"/>
          <p:cNvPicPr>
            <a:picLocks noChangeAspect="1"/>
          </p:cNvPicPr>
          <p:nvPr/>
        </p:nvPicPr>
        <p:blipFill>
          <a:blip r:embed="rId64"/>
          <a:stretch>
            <a:fillRect/>
          </a:stretch>
        </p:blipFill>
        <p:spPr>
          <a:xfrm>
            <a:off x="7309915" y="3689461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6" name="图片 5185" descr="400个常用ppt图标(60)_ppt宝藏_www.pptbz.com"/>
          <p:cNvPicPr>
            <a:picLocks noChangeAspect="1"/>
          </p:cNvPicPr>
          <p:nvPr/>
        </p:nvPicPr>
        <p:blipFill>
          <a:blip r:embed="rId65"/>
          <a:stretch>
            <a:fillRect/>
          </a:stretch>
        </p:blipFill>
        <p:spPr>
          <a:xfrm>
            <a:off x="7859919" y="3689461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7" name="图片 5186" descr="400个常用ppt图标(61)_ppt宝藏_www.pptbz.com"/>
          <p:cNvPicPr>
            <a:picLocks noChangeAspect="1"/>
          </p:cNvPicPr>
          <p:nvPr/>
        </p:nvPicPr>
        <p:blipFill>
          <a:blip r:embed="rId66"/>
          <a:stretch>
            <a:fillRect/>
          </a:stretch>
        </p:blipFill>
        <p:spPr>
          <a:xfrm>
            <a:off x="8408337" y="3689461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8" name="图片 5187" descr="400个常用ppt图标(62)_ppt宝藏_www.pptbz.com"/>
          <p:cNvPicPr>
            <a:picLocks noChangeAspect="1"/>
          </p:cNvPicPr>
          <p:nvPr/>
        </p:nvPicPr>
        <p:blipFill>
          <a:blip r:embed="rId67"/>
          <a:stretch>
            <a:fillRect/>
          </a:stretch>
        </p:blipFill>
        <p:spPr>
          <a:xfrm>
            <a:off x="9251569" y="3689461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89" name="图片 5188" descr="400个常用ppt图标(63)_ppt宝藏_www.pptbz.com"/>
          <p:cNvPicPr>
            <a:picLocks noChangeAspect="1"/>
          </p:cNvPicPr>
          <p:nvPr/>
        </p:nvPicPr>
        <p:blipFill>
          <a:blip r:embed="rId68"/>
          <a:stretch>
            <a:fillRect/>
          </a:stretch>
        </p:blipFill>
        <p:spPr>
          <a:xfrm>
            <a:off x="9801572" y="3689461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0" name="图片 5189" descr="400个常用ppt图标(64)_ppt宝藏_www.pptbz.com"/>
          <p:cNvPicPr>
            <a:picLocks noChangeAspect="1"/>
          </p:cNvPicPr>
          <p:nvPr/>
        </p:nvPicPr>
        <p:blipFill>
          <a:blip r:embed="rId69"/>
          <a:stretch>
            <a:fillRect/>
          </a:stretch>
        </p:blipFill>
        <p:spPr>
          <a:xfrm>
            <a:off x="10349990" y="3689461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1" name="图片 5190" descr="400个常用ppt图标(65)_ppt宝藏_www.pptbz.com"/>
          <p:cNvPicPr>
            <a:picLocks noChangeAspect="1"/>
          </p:cNvPicPr>
          <p:nvPr/>
        </p:nvPicPr>
        <p:blipFill>
          <a:blip r:embed="rId70"/>
          <a:stretch>
            <a:fillRect/>
          </a:stretch>
        </p:blipFill>
        <p:spPr>
          <a:xfrm>
            <a:off x="10898408" y="3689461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2" name="图片 5191" descr="400个常用ppt图标(66)_ppt宝藏_www.pptbz.com"/>
          <p:cNvPicPr>
            <a:picLocks noChangeAspect="1"/>
          </p:cNvPicPr>
          <p:nvPr/>
        </p:nvPicPr>
        <p:blipFill>
          <a:blip r:embed="rId71"/>
          <a:stretch>
            <a:fillRect/>
          </a:stretch>
        </p:blipFill>
        <p:spPr>
          <a:xfrm>
            <a:off x="11193222" y="3689461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3" name="图片 5192" descr="400个常用ppt图标(67)_ppt宝藏_www.pptbz.com"/>
          <p:cNvPicPr>
            <a:picLocks noChangeAspect="1"/>
          </p:cNvPicPr>
          <p:nvPr/>
        </p:nvPicPr>
        <p:blipFill>
          <a:blip r:embed="rId72"/>
          <a:stretch>
            <a:fillRect/>
          </a:stretch>
        </p:blipFill>
        <p:spPr>
          <a:xfrm>
            <a:off x="11540742" y="3665966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4" name="图片 5193" descr="400个常用ppt图标(68)_ppt宝藏_www.pptbz.com"/>
          <p:cNvPicPr>
            <a:picLocks noChangeAspect="1"/>
          </p:cNvPicPr>
          <p:nvPr/>
        </p:nvPicPr>
        <p:blipFill>
          <a:blip r:embed="rId73"/>
          <a:stretch>
            <a:fillRect/>
          </a:stretch>
        </p:blipFill>
        <p:spPr>
          <a:xfrm>
            <a:off x="3792208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5" name="图片 5194" descr="400个常用ppt图标(69)_ppt宝藏_www.pptbz.com"/>
          <p:cNvPicPr>
            <a:picLocks noChangeAspect="1"/>
          </p:cNvPicPr>
          <p:nvPr/>
        </p:nvPicPr>
        <p:blipFill>
          <a:blip r:embed="rId74"/>
          <a:stretch>
            <a:fillRect/>
          </a:stretch>
        </p:blipFill>
        <p:spPr>
          <a:xfrm>
            <a:off x="4113967" y="2604987"/>
            <a:ext cx="340781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6" name="图片 5195" descr="400个常用ppt图标(70)_ppt宝藏_www.pptbz.com"/>
          <p:cNvPicPr>
            <a:picLocks noChangeAspect="1"/>
          </p:cNvPicPr>
          <p:nvPr/>
        </p:nvPicPr>
        <p:blipFill>
          <a:blip r:embed="rId75"/>
          <a:stretch>
            <a:fillRect/>
          </a:stretch>
        </p:blipFill>
        <p:spPr>
          <a:xfrm>
            <a:off x="4434142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7" name="图片 5196" descr="400个常用ppt图标(71)_ppt宝藏_www.pptbz.com"/>
          <p:cNvPicPr>
            <a:picLocks noChangeAspect="1"/>
          </p:cNvPicPr>
          <p:nvPr/>
        </p:nvPicPr>
        <p:blipFill>
          <a:blip r:embed="rId76"/>
          <a:stretch>
            <a:fillRect/>
          </a:stretch>
        </p:blipFill>
        <p:spPr>
          <a:xfrm>
            <a:off x="4754316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8" name="图片 5197" descr="400个常用ppt图标(72)_ppt宝藏_www.pptbz.com"/>
          <p:cNvPicPr>
            <a:picLocks noChangeAspect="1"/>
          </p:cNvPicPr>
          <p:nvPr/>
        </p:nvPicPr>
        <p:blipFill>
          <a:blip r:embed="rId77"/>
          <a:stretch>
            <a:fillRect/>
          </a:stretch>
        </p:blipFill>
        <p:spPr>
          <a:xfrm>
            <a:off x="5076077" y="2604987"/>
            <a:ext cx="340780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199" name="图片 5198" descr="400个常用ppt图标(73)_ppt宝藏_www.pptbz.com"/>
          <p:cNvPicPr>
            <a:picLocks noChangeAspect="1"/>
          </p:cNvPicPr>
          <p:nvPr/>
        </p:nvPicPr>
        <p:blipFill>
          <a:blip r:embed="rId78"/>
          <a:stretch>
            <a:fillRect/>
          </a:stretch>
        </p:blipFill>
        <p:spPr>
          <a:xfrm>
            <a:off x="5396251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0" name="图片 5199" descr="400个常用ppt图标(74)_ppt宝藏_www.pptbz.com"/>
          <p:cNvPicPr>
            <a:picLocks noChangeAspect="1"/>
          </p:cNvPicPr>
          <p:nvPr/>
        </p:nvPicPr>
        <p:blipFill>
          <a:blip r:embed="rId79"/>
          <a:stretch>
            <a:fillRect/>
          </a:stretch>
        </p:blipFill>
        <p:spPr>
          <a:xfrm>
            <a:off x="5718011" y="2604987"/>
            <a:ext cx="340781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1" name="图片 5200" descr="400个常用ppt图标(75)_ppt宝藏_www.pptbz.com"/>
          <p:cNvPicPr>
            <a:picLocks noChangeAspect="1"/>
          </p:cNvPicPr>
          <p:nvPr/>
        </p:nvPicPr>
        <p:blipFill>
          <a:blip r:embed="rId80"/>
          <a:stretch>
            <a:fillRect/>
          </a:stretch>
        </p:blipFill>
        <p:spPr>
          <a:xfrm>
            <a:off x="6038185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2" name="图片 5201" descr="400个常用ppt图标(76)_ppt宝藏_www.pptbz.com"/>
          <p:cNvPicPr>
            <a:picLocks noChangeAspect="1"/>
          </p:cNvPicPr>
          <p:nvPr/>
        </p:nvPicPr>
        <p:blipFill>
          <a:blip r:embed="rId81"/>
          <a:stretch>
            <a:fillRect/>
          </a:stretch>
        </p:blipFill>
        <p:spPr>
          <a:xfrm>
            <a:off x="6358360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3" name="图片 5202" descr="400个常用ppt图标(77)_ppt宝藏_www.pptbz.com"/>
          <p:cNvPicPr>
            <a:picLocks noChangeAspect="1"/>
          </p:cNvPicPr>
          <p:nvPr/>
        </p:nvPicPr>
        <p:blipFill>
          <a:blip r:embed="rId82"/>
          <a:stretch>
            <a:fillRect/>
          </a:stretch>
        </p:blipFill>
        <p:spPr>
          <a:xfrm>
            <a:off x="6680120" y="2604987"/>
            <a:ext cx="340780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4" name="图片 5203" descr="400个常用ppt图标(78)_ppt宝藏_www.pptbz.com"/>
          <p:cNvPicPr>
            <a:picLocks noChangeAspect="1"/>
          </p:cNvPicPr>
          <p:nvPr/>
        </p:nvPicPr>
        <p:blipFill>
          <a:blip r:embed="rId83"/>
          <a:stretch>
            <a:fillRect/>
          </a:stretch>
        </p:blipFill>
        <p:spPr>
          <a:xfrm>
            <a:off x="7000295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5" name="图片 5204" descr="400个常用ppt图标(79)_ppt宝藏_www.pptbz.com"/>
          <p:cNvPicPr>
            <a:picLocks noChangeAspect="1"/>
          </p:cNvPicPr>
          <p:nvPr/>
        </p:nvPicPr>
        <p:blipFill>
          <a:blip r:embed="rId84"/>
          <a:stretch>
            <a:fillRect/>
          </a:stretch>
        </p:blipFill>
        <p:spPr>
          <a:xfrm>
            <a:off x="7322054" y="2604987"/>
            <a:ext cx="340781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6" name="图片 5205" descr="400个常用ppt图标(80)_ppt宝藏_www.pptbz.com"/>
          <p:cNvPicPr>
            <a:picLocks noChangeAspect="1"/>
          </p:cNvPicPr>
          <p:nvPr/>
        </p:nvPicPr>
        <p:blipFill>
          <a:blip r:embed="rId85"/>
          <a:stretch>
            <a:fillRect/>
          </a:stretch>
        </p:blipFill>
        <p:spPr>
          <a:xfrm>
            <a:off x="7642229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7" name="图片 5206" descr="400个常用ppt图标(81)_ppt宝藏_www.pptbz.com"/>
          <p:cNvPicPr>
            <a:picLocks noChangeAspect="1"/>
          </p:cNvPicPr>
          <p:nvPr/>
        </p:nvPicPr>
        <p:blipFill>
          <a:blip r:embed="rId86"/>
          <a:stretch>
            <a:fillRect/>
          </a:stretch>
        </p:blipFill>
        <p:spPr>
          <a:xfrm>
            <a:off x="7962404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8" name="图片 5207" descr="400个常用ppt图标(82)_ppt宝藏_www.pptbz.com"/>
          <p:cNvPicPr>
            <a:picLocks noChangeAspect="1"/>
          </p:cNvPicPr>
          <p:nvPr/>
        </p:nvPicPr>
        <p:blipFill>
          <a:blip r:embed="rId87"/>
          <a:stretch>
            <a:fillRect/>
          </a:stretch>
        </p:blipFill>
        <p:spPr>
          <a:xfrm>
            <a:off x="8284164" y="2604987"/>
            <a:ext cx="340780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09" name="图片 5208" descr="400个常用ppt图标(83)_ppt宝藏_www.pptbz.com"/>
          <p:cNvPicPr>
            <a:picLocks noChangeAspect="1"/>
          </p:cNvPicPr>
          <p:nvPr/>
        </p:nvPicPr>
        <p:blipFill>
          <a:blip r:embed="rId88"/>
          <a:stretch>
            <a:fillRect/>
          </a:stretch>
        </p:blipFill>
        <p:spPr>
          <a:xfrm>
            <a:off x="8604339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0" name="图片 5209" descr="400个常用ppt图标(84)_ppt宝藏_www.pptbz.com"/>
          <p:cNvPicPr>
            <a:picLocks noChangeAspect="1"/>
          </p:cNvPicPr>
          <p:nvPr/>
        </p:nvPicPr>
        <p:blipFill>
          <a:blip r:embed="rId89"/>
          <a:stretch>
            <a:fillRect/>
          </a:stretch>
        </p:blipFill>
        <p:spPr>
          <a:xfrm>
            <a:off x="8926098" y="2604987"/>
            <a:ext cx="340781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1" name="图片 5210" descr="400个常用ppt图标(85)_ppt宝藏_www.pptbz.com"/>
          <p:cNvPicPr>
            <a:picLocks noChangeAspect="1"/>
          </p:cNvPicPr>
          <p:nvPr/>
        </p:nvPicPr>
        <p:blipFill>
          <a:blip r:embed="rId90"/>
          <a:stretch>
            <a:fillRect/>
          </a:stretch>
        </p:blipFill>
        <p:spPr>
          <a:xfrm>
            <a:off x="9246273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2" name="图片 5211" descr="400个常用ppt图标(86)_ppt宝藏_www.pptbz.com"/>
          <p:cNvPicPr>
            <a:picLocks noChangeAspect="1"/>
          </p:cNvPicPr>
          <p:nvPr/>
        </p:nvPicPr>
        <p:blipFill>
          <a:blip r:embed="rId91"/>
          <a:stretch>
            <a:fillRect/>
          </a:stretch>
        </p:blipFill>
        <p:spPr>
          <a:xfrm>
            <a:off x="9566447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3" name="图片 5212" descr="400个常用ppt图标(87)_ppt宝藏_www.pptbz.com"/>
          <p:cNvPicPr>
            <a:picLocks noChangeAspect="1"/>
          </p:cNvPicPr>
          <p:nvPr/>
        </p:nvPicPr>
        <p:blipFill>
          <a:blip r:embed="rId92"/>
          <a:stretch>
            <a:fillRect/>
          </a:stretch>
        </p:blipFill>
        <p:spPr>
          <a:xfrm>
            <a:off x="9888208" y="2604987"/>
            <a:ext cx="340780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4" name="图片 5213" descr="400个常用ppt图标(88)_ppt宝藏_www.pptbz.com"/>
          <p:cNvPicPr>
            <a:picLocks noChangeAspect="1"/>
          </p:cNvPicPr>
          <p:nvPr/>
        </p:nvPicPr>
        <p:blipFill>
          <a:blip r:embed="rId93"/>
          <a:stretch>
            <a:fillRect/>
          </a:stretch>
        </p:blipFill>
        <p:spPr>
          <a:xfrm>
            <a:off x="10208382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5" name="图片 5214" descr="400个常用ppt图标(89)_ppt宝藏_www.pptbz.com"/>
          <p:cNvPicPr>
            <a:picLocks noChangeAspect="1"/>
          </p:cNvPicPr>
          <p:nvPr/>
        </p:nvPicPr>
        <p:blipFill>
          <a:blip r:embed="rId94"/>
          <a:stretch>
            <a:fillRect/>
          </a:stretch>
        </p:blipFill>
        <p:spPr>
          <a:xfrm>
            <a:off x="10530142" y="2604987"/>
            <a:ext cx="340781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6" name="图片 5215" descr="400个常用ppt图标(90)_ppt宝藏_www.pptbz.com"/>
          <p:cNvPicPr>
            <a:picLocks noChangeAspect="1"/>
          </p:cNvPicPr>
          <p:nvPr/>
        </p:nvPicPr>
        <p:blipFill>
          <a:blip r:embed="rId95"/>
          <a:stretch>
            <a:fillRect/>
          </a:stretch>
        </p:blipFill>
        <p:spPr>
          <a:xfrm>
            <a:off x="10850316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7" name="图片 5216" descr="400个常用ppt图标(91)_ppt宝藏_www.pptbz.com"/>
          <p:cNvPicPr>
            <a:picLocks noChangeAspect="1"/>
          </p:cNvPicPr>
          <p:nvPr/>
        </p:nvPicPr>
        <p:blipFill>
          <a:blip r:embed="rId96"/>
          <a:stretch>
            <a:fillRect/>
          </a:stretch>
        </p:blipFill>
        <p:spPr>
          <a:xfrm>
            <a:off x="11170491" y="2604987"/>
            <a:ext cx="342365" cy="34236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8" name="图片 5217" descr="400个常用ppt图标(142)_ppt宝藏_www.pptbz.com"/>
          <p:cNvPicPr>
            <a:picLocks noChangeAspect="1"/>
          </p:cNvPicPr>
          <p:nvPr/>
        </p:nvPicPr>
        <p:blipFill>
          <a:blip r:embed="rId97"/>
          <a:stretch>
            <a:fillRect/>
          </a:stretch>
        </p:blipFill>
        <p:spPr>
          <a:xfrm>
            <a:off x="268700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19" name="图片 5218" descr="400个常用ppt图标(143)_ppt宝藏_www.pptbz.com"/>
          <p:cNvPicPr>
            <a:picLocks noChangeAspect="1"/>
          </p:cNvPicPr>
          <p:nvPr/>
        </p:nvPicPr>
        <p:blipFill>
          <a:blip r:embed="rId98"/>
          <a:stretch>
            <a:fillRect/>
          </a:stretch>
        </p:blipFill>
        <p:spPr>
          <a:xfrm>
            <a:off x="508039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0" name="图片 5219" descr="400个常用ppt图标(144)_ppt宝藏_www.pptbz.com"/>
          <p:cNvPicPr>
            <a:picLocks noChangeAspect="1"/>
          </p:cNvPicPr>
          <p:nvPr/>
        </p:nvPicPr>
        <p:blipFill>
          <a:blip r:embed="rId99"/>
          <a:stretch>
            <a:fillRect/>
          </a:stretch>
        </p:blipFill>
        <p:spPr>
          <a:xfrm>
            <a:off x="747377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1" name="图片 5220" descr="400个常用ppt图标(97)_ppt宝藏_www.pptbz.com"/>
          <p:cNvPicPr>
            <a:picLocks noChangeAspect="1"/>
          </p:cNvPicPr>
          <p:nvPr/>
        </p:nvPicPr>
        <p:blipFill>
          <a:blip r:embed="rId100"/>
          <a:stretch>
            <a:fillRect/>
          </a:stretch>
        </p:blipFill>
        <p:spPr>
          <a:xfrm>
            <a:off x="988301" y="3181935"/>
            <a:ext cx="263114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2" name="图片 5221" descr="400个常用ppt图标(98)_ppt宝藏_www.pptbz.com"/>
          <p:cNvPicPr>
            <a:picLocks noChangeAspect="1"/>
          </p:cNvPicPr>
          <p:nvPr/>
        </p:nvPicPr>
        <p:blipFill>
          <a:blip r:embed="rId101"/>
          <a:stretch>
            <a:fillRect/>
          </a:stretch>
        </p:blipFill>
        <p:spPr>
          <a:xfrm>
            <a:off x="1227640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3" name="图片 5222" descr="400个常用ppt图标(99)_ppt宝藏_www.pptbz.com"/>
          <p:cNvPicPr>
            <a:picLocks noChangeAspect="1"/>
          </p:cNvPicPr>
          <p:nvPr/>
        </p:nvPicPr>
        <p:blipFill>
          <a:blip r:embed="rId102"/>
          <a:stretch>
            <a:fillRect/>
          </a:stretch>
        </p:blipFill>
        <p:spPr>
          <a:xfrm>
            <a:off x="1466978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4" name="图片 5223" descr="400个常用ppt图标(100)_ppt宝藏_www.pptbz.com"/>
          <p:cNvPicPr>
            <a:picLocks noChangeAspect="1"/>
          </p:cNvPicPr>
          <p:nvPr/>
        </p:nvPicPr>
        <p:blipFill>
          <a:blip r:embed="rId103"/>
          <a:stretch>
            <a:fillRect/>
          </a:stretch>
        </p:blipFill>
        <p:spPr>
          <a:xfrm>
            <a:off x="1706317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5" name="图片 5224" descr="400个常用ppt图标(101)_ppt宝藏_www.pptbz.com"/>
          <p:cNvPicPr>
            <a:picLocks noChangeAspect="1"/>
          </p:cNvPicPr>
          <p:nvPr/>
        </p:nvPicPr>
        <p:blipFill>
          <a:blip r:embed="rId104"/>
          <a:stretch>
            <a:fillRect/>
          </a:stretch>
        </p:blipFill>
        <p:spPr>
          <a:xfrm>
            <a:off x="1945655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6" name="图片 5225" descr="400个常用ppt图标(102)_ppt宝藏_www.pptbz.com"/>
          <p:cNvPicPr>
            <a:picLocks noChangeAspect="1"/>
          </p:cNvPicPr>
          <p:nvPr/>
        </p:nvPicPr>
        <p:blipFill>
          <a:blip r:embed="rId105"/>
          <a:stretch>
            <a:fillRect/>
          </a:stretch>
        </p:blipFill>
        <p:spPr>
          <a:xfrm>
            <a:off x="2186578" y="3181935"/>
            <a:ext cx="263114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7" name="图片 5226" descr="400个常用ppt图标(103)_ppt宝藏_www.pptbz.com"/>
          <p:cNvPicPr>
            <a:picLocks noChangeAspect="1"/>
          </p:cNvPicPr>
          <p:nvPr/>
        </p:nvPicPr>
        <p:blipFill>
          <a:blip r:embed="rId106"/>
          <a:stretch>
            <a:fillRect/>
          </a:stretch>
        </p:blipFill>
        <p:spPr>
          <a:xfrm>
            <a:off x="2425917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8" name="图片 5227" descr="400个常用ppt图标(104)_ppt宝藏_www.pptbz.com"/>
          <p:cNvPicPr>
            <a:picLocks noChangeAspect="1"/>
          </p:cNvPicPr>
          <p:nvPr/>
        </p:nvPicPr>
        <p:blipFill>
          <a:blip r:embed="rId107"/>
          <a:stretch>
            <a:fillRect/>
          </a:stretch>
        </p:blipFill>
        <p:spPr>
          <a:xfrm>
            <a:off x="2665255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29" name="图片 5228" descr="400个常用ppt图标(105)_ppt宝藏_www.pptbz.com"/>
          <p:cNvPicPr>
            <a:picLocks noChangeAspect="1"/>
          </p:cNvPicPr>
          <p:nvPr/>
        </p:nvPicPr>
        <p:blipFill>
          <a:blip r:embed="rId108"/>
          <a:stretch>
            <a:fillRect/>
          </a:stretch>
        </p:blipFill>
        <p:spPr>
          <a:xfrm>
            <a:off x="2904595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0" name="图片 5229" descr="400个常用ppt图标(106)_ppt宝藏_www.pptbz.com"/>
          <p:cNvPicPr>
            <a:picLocks noChangeAspect="1"/>
          </p:cNvPicPr>
          <p:nvPr/>
        </p:nvPicPr>
        <p:blipFill>
          <a:blip r:embed="rId109"/>
          <a:stretch>
            <a:fillRect/>
          </a:stretch>
        </p:blipFill>
        <p:spPr>
          <a:xfrm>
            <a:off x="3143933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1" name="图片 5230" descr="400个常用ppt图标(107)_ppt宝藏_www.pptbz.com"/>
          <p:cNvPicPr>
            <a:picLocks noChangeAspect="1"/>
          </p:cNvPicPr>
          <p:nvPr/>
        </p:nvPicPr>
        <p:blipFill>
          <a:blip r:embed="rId110"/>
          <a:stretch>
            <a:fillRect/>
          </a:stretch>
        </p:blipFill>
        <p:spPr>
          <a:xfrm>
            <a:off x="3384856" y="3181935"/>
            <a:ext cx="263114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2" name="图片 5231" descr="400个常用ppt图标(108)_ppt宝藏_www.pptbz.com"/>
          <p:cNvPicPr>
            <a:picLocks noChangeAspect="1"/>
          </p:cNvPicPr>
          <p:nvPr/>
        </p:nvPicPr>
        <p:blipFill>
          <a:blip r:embed="rId111"/>
          <a:stretch>
            <a:fillRect/>
          </a:stretch>
        </p:blipFill>
        <p:spPr>
          <a:xfrm>
            <a:off x="3624195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3" name="图片 5232" descr="400个常用ppt图标(109)_ppt宝藏_www.pptbz.com"/>
          <p:cNvPicPr>
            <a:picLocks noChangeAspect="1"/>
          </p:cNvPicPr>
          <p:nvPr/>
        </p:nvPicPr>
        <p:blipFill>
          <a:blip r:embed="rId112"/>
          <a:stretch>
            <a:fillRect/>
          </a:stretch>
        </p:blipFill>
        <p:spPr>
          <a:xfrm>
            <a:off x="3863533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4" name="图片 5233" descr="400个常用ppt图标(110)_ppt宝藏_www.pptbz.com"/>
          <p:cNvPicPr>
            <a:picLocks noChangeAspect="1"/>
          </p:cNvPicPr>
          <p:nvPr/>
        </p:nvPicPr>
        <p:blipFill>
          <a:blip r:embed="rId113"/>
          <a:stretch>
            <a:fillRect/>
          </a:stretch>
        </p:blipFill>
        <p:spPr>
          <a:xfrm>
            <a:off x="4102872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5" name="图片 5234" descr="400个常用ppt图标(111)_ppt宝藏_www.pptbz.com"/>
          <p:cNvPicPr>
            <a:picLocks noChangeAspect="1"/>
          </p:cNvPicPr>
          <p:nvPr/>
        </p:nvPicPr>
        <p:blipFill>
          <a:blip r:embed="rId114"/>
          <a:stretch>
            <a:fillRect/>
          </a:stretch>
        </p:blipFill>
        <p:spPr>
          <a:xfrm>
            <a:off x="4342210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6" name="图片 5235" descr="400个常用ppt图标(112)_ppt宝藏_www.pptbz.com"/>
          <p:cNvPicPr>
            <a:picLocks noChangeAspect="1"/>
          </p:cNvPicPr>
          <p:nvPr/>
        </p:nvPicPr>
        <p:blipFill>
          <a:blip r:embed="rId115"/>
          <a:stretch>
            <a:fillRect/>
          </a:stretch>
        </p:blipFill>
        <p:spPr>
          <a:xfrm>
            <a:off x="4583134" y="3181935"/>
            <a:ext cx="263114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7" name="图片 5236" descr="400个常用ppt图标(113)_ppt宝藏_www.pptbz.com"/>
          <p:cNvPicPr>
            <a:picLocks noChangeAspect="1"/>
          </p:cNvPicPr>
          <p:nvPr/>
        </p:nvPicPr>
        <p:blipFill>
          <a:blip r:embed="rId116"/>
          <a:stretch>
            <a:fillRect/>
          </a:stretch>
        </p:blipFill>
        <p:spPr>
          <a:xfrm>
            <a:off x="4822473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8" name="图片 5237" descr="400个常用ppt图标(114)_ppt宝藏_www.pptbz.com"/>
          <p:cNvPicPr>
            <a:picLocks noChangeAspect="1"/>
          </p:cNvPicPr>
          <p:nvPr/>
        </p:nvPicPr>
        <p:blipFill>
          <a:blip r:embed="rId117"/>
          <a:stretch>
            <a:fillRect/>
          </a:stretch>
        </p:blipFill>
        <p:spPr>
          <a:xfrm>
            <a:off x="5061811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39" name="图片 5238" descr="400个常用ppt图标(115)_ppt宝藏_www.pptbz.com"/>
          <p:cNvPicPr>
            <a:picLocks noChangeAspect="1"/>
          </p:cNvPicPr>
          <p:nvPr/>
        </p:nvPicPr>
        <p:blipFill>
          <a:blip r:embed="rId118"/>
          <a:stretch>
            <a:fillRect/>
          </a:stretch>
        </p:blipFill>
        <p:spPr>
          <a:xfrm>
            <a:off x="5301150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0" name="图片 5239" descr="400个常用ppt图标(116)_ppt宝藏_www.pptbz.com"/>
          <p:cNvPicPr>
            <a:picLocks noChangeAspect="1"/>
          </p:cNvPicPr>
          <p:nvPr/>
        </p:nvPicPr>
        <p:blipFill>
          <a:blip r:embed="rId119"/>
          <a:stretch>
            <a:fillRect/>
          </a:stretch>
        </p:blipFill>
        <p:spPr>
          <a:xfrm>
            <a:off x="5540488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1" name="图片 5240" descr="400个常用ppt图标(117)_ppt宝藏_www.pptbz.com"/>
          <p:cNvPicPr>
            <a:picLocks noChangeAspect="1"/>
          </p:cNvPicPr>
          <p:nvPr/>
        </p:nvPicPr>
        <p:blipFill>
          <a:blip r:embed="rId120"/>
          <a:stretch>
            <a:fillRect/>
          </a:stretch>
        </p:blipFill>
        <p:spPr>
          <a:xfrm>
            <a:off x="5781411" y="3181935"/>
            <a:ext cx="263114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2" name="图片 5241" descr="400个常用ppt图标(118)_ppt宝藏_www.pptbz.com"/>
          <p:cNvPicPr>
            <a:picLocks noChangeAspect="1"/>
          </p:cNvPicPr>
          <p:nvPr/>
        </p:nvPicPr>
        <p:blipFill>
          <a:blip r:embed="rId121"/>
          <a:stretch>
            <a:fillRect/>
          </a:stretch>
        </p:blipFill>
        <p:spPr>
          <a:xfrm>
            <a:off x="6020751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3" name="图片 5242" descr="400个常用ppt图标(119)_ppt宝藏_www.pptbz.com"/>
          <p:cNvPicPr>
            <a:picLocks noChangeAspect="1"/>
          </p:cNvPicPr>
          <p:nvPr/>
        </p:nvPicPr>
        <p:blipFill>
          <a:blip r:embed="rId122"/>
          <a:stretch>
            <a:fillRect/>
          </a:stretch>
        </p:blipFill>
        <p:spPr>
          <a:xfrm>
            <a:off x="6260089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4" name="图片 5243" descr="400个常用ppt图标(120)_ppt宝藏_www.pptbz.com"/>
          <p:cNvPicPr>
            <a:picLocks noChangeAspect="1"/>
          </p:cNvPicPr>
          <p:nvPr/>
        </p:nvPicPr>
        <p:blipFill>
          <a:blip r:embed="rId123"/>
          <a:stretch>
            <a:fillRect/>
          </a:stretch>
        </p:blipFill>
        <p:spPr>
          <a:xfrm>
            <a:off x="6499428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5" name="图片 5244" descr="400个常用ppt图标(121)_ppt宝藏_www.pptbz.com"/>
          <p:cNvPicPr>
            <a:picLocks noChangeAspect="1"/>
          </p:cNvPicPr>
          <p:nvPr/>
        </p:nvPicPr>
        <p:blipFill>
          <a:blip r:embed="rId124"/>
          <a:stretch>
            <a:fillRect/>
          </a:stretch>
        </p:blipFill>
        <p:spPr>
          <a:xfrm>
            <a:off x="6738766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6" name="图片 5245" descr="400个常用ppt图标(122)_ppt宝藏_www.pptbz.com"/>
          <p:cNvPicPr>
            <a:picLocks noChangeAspect="1"/>
          </p:cNvPicPr>
          <p:nvPr/>
        </p:nvPicPr>
        <p:blipFill>
          <a:blip r:embed="rId125"/>
          <a:stretch>
            <a:fillRect/>
          </a:stretch>
        </p:blipFill>
        <p:spPr>
          <a:xfrm>
            <a:off x="6979689" y="3181935"/>
            <a:ext cx="263114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7" name="图片 5246" descr="400个常用ppt图标(123)_ppt宝藏_www.pptbz.com"/>
          <p:cNvPicPr>
            <a:picLocks noChangeAspect="1"/>
          </p:cNvPicPr>
          <p:nvPr/>
        </p:nvPicPr>
        <p:blipFill>
          <a:blip r:embed="rId126"/>
          <a:stretch>
            <a:fillRect/>
          </a:stretch>
        </p:blipFill>
        <p:spPr>
          <a:xfrm>
            <a:off x="7219028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8" name="图片 5247" descr="400个常用ppt图标(124)_ppt宝藏_www.pptbz.com"/>
          <p:cNvPicPr>
            <a:picLocks noChangeAspect="1"/>
          </p:cNvPicPr>
          <p:nvPr/>
        </p:nvPicPr>
        <p:blipFill>
          <a:blip r:embed="rId127"/>
          <a:stretch>
            <a:fillRect/>
          </a:stretch>
        </p:blipFill>
        <p:spPr>
          <a:xfrm>
            <a:off x="7458366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49" name="图片 5248" descr="400个常用ppt图标(125)_ppt宝藏_www.pptbz.com"/>
          <p:cNvPicPr>
            <a:picLocks noChangeAspect="1"/>
          </p:cNvPicPr>
          <p:nvPr/>
        </p:nvPicPr>
        <p:blipFill>
          <a:blip r:embed="rId128"/>
          <a:stretch>
            <a:fillRect/>
          </a:stretch>
        </p:blipFill>
        <p:spPr>
          <a:xfrm>
            <a:off x="7697705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0" name="图片 5249" descr="400个常用ppt图标(126)_ppt宝藏_www.pptbz.com"/>
          <p:cNvPicPr>
            <a:picLocks noChangeAspect="1"/>
          </p:cNvPicPr>
          <p:nvPr/>
        </p:nvPicPr>
        <p:blipFill>
          <a:blip r:embed="rId129"/>
          <a:stretch>
            <a:fillRect/>
          </a:stretch>
        </p:blipFill>
        <p:spPr>
          <a:xfrm>
            <a:off x="7937043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1" name="图片 5250" descr="400个常用ppt图标(127)_ppt宝藏_www.pptbz.com"/>
          <p:cNvPicPr>
            <a:picLocks noChangeAspect="1"/>
          </p:cNvPicPr>
          <p:nvPr/>
        </p:nvPicPr>
        <p:blipFill>
          <a:blip r:embed="rId130"/>
          <a:stretch>
            <a:fillRect/>
          </a:stretch>
        </p:blipFill>
        <p:spPr>
          <a:xfrm>
            <a:off x="8177967" y="3181935"/>
            <a:ext cx="263114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2" name="图片 5251" descr="400个常用ppt图标(128)_ppt宝藏_www.pptbz.com"/>
          <p:cNvPicPr>
            <a:picLocks noChangeAspect="1"/>
          </p:cNvPicPr>
          <p:nvPr/>
        </p:nvPicPr>
        <p:blipFill>
          <a:blip r:embed="rId131"/>
          <a:stretch>
            <a:fillRect/>
          </a:stretch>
        </p:blipFill>
        <p:spPr>
          <a:xfrm>
            <a:off x="8417306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3" name="图片 5252" descr="400个常用ppt图标(129)_ppt宝藏_www.pptbz.com"/>
          <p:cNvPicPr>
            <a:picLocks noChangeAspect="1"/>
          </p:cNvPicPr>
          <p:nvPr/>
        </p:nvPicPr>
        <p:blipFill>
          <a:blip r:embed="rId132"/>
          <a:stretch>
            <a:fillRect/>
          </a:stretch>
        </p:blipFill>
        <p:spPr>
          <a:xfrm>
            <a:off x="8656644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4" name="图片 5253" descr="400个常用ppt图标(130)_ppt宝藏_www.pptbz.com"/>
          <p:cNvPicPr>
            <a:picLocks noChangeAspect="1"/>
          </p:cNvPicPr>
          <p:nvPr/>
        </p:nvPicPr>
        <p:blipFill>
          <a:blip r:embed="rId133"/>
          <a:stretch>
            <a:fillRect/>
          </a:stretch>
        </p:blipFill>
        <p:spPr>
          <a:xfrm>
            <a:off x="8895983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5" name="图片 5254" descr="400个常用ppt图标(131)_ppt宝藏_www.pptbz.com"/>
          <p:cNvPicPr>
            <a:picLocks noChangeAspect="1"/>
          </p:cNvPicPr>
          <p:nvPr/>
        </p:nvPicPr>
        <p:blipFill>
          <a:blip r:embed="rId134"/>
          <a:stretch>
            <a:fillRect/>
          </a:stretch>
        </p:blipFill>
        <p:spPr>
          <a:xfrm>
            <a:off x="9135321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6" name="图片 5255" descr="400个常用ppt图标(132)_ppt宝藏_www.pptbz.com"/>
          <p:cNvPicPr>
            <a:picLocks noChangeAspect="1"/>
          </p:cNvPicPr>
          <p:nvPr/>
        </p:nvPicPr>
        <p:blipFill>
          <a:blip r:embed="rId135"/>
          <a:stretch>
            <a:fillRect/>
          </a:stretch>
        </p:blipFill>
        <p:spPr>
          <a:xfrm>
            <a:off x="9376245" y="3181935"/>
            <a:ext cx="263114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7" name="图片 5256" descr="400个常用ppt图标(133)_ppt宝藏_www.pptbz.com"/>
          <p:cNvPicPr>
            <a:picLocks noChangeAspect="1"/>
          </p:cNvPicPr>
          <p:nvPr/>
        </p:nvPicPr>
        <p:blipFill>
          <a:blip r:embed="rId136"/>
          <a:stretch>
            <a:fillRect/>
          </a:stretch>
        </p:blipFill>
        <p:spPr>
          <a:xfrm>
            <a:off x="9615584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8" name="图片 5257" descr="400个常用ppt图标(134)_ppt宝藏_www.pptbz.com"/>
          <p:cNvPicPr>
            <a:picLocks noChangeAspect="1"/>
          </p:cNvPicPr>
          <p:nvPr/>
        </p:nvPicPr>
        <p:blipFill>
          <a:blip r:embed="rId137"/>
          <a:stretch>
            <a:fillRect/>
          </a:stretch>
        </p:blipFill>
        <p:spPr>
          <a:xfrm>
            <a:off x="9854922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59" name="图片 5258" descr="400个常用ppt图标(135)_ppt宝藏_www.pptbz.com"/>
          <p:cNvPicPr>
            <a:picLocks noChangeAspect="1"/>
          </p:cNvPicPr>
          <p:nvPr/>
        </p:nvPicPr>
        <p:blipFill>
          <a:blip r:embed="rId138"/>
          <a:stretch>
            <a:fillRect/>
          </a:stretch>
        </p:blipFill>
        <p:spPr>
          <a:xfrm>
            <a:off x="10094261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0" name="图片 5259" descr="400个常用ppt图标(136)_ppt宝藏_www.pptbz.com"/>
          <p:cNvPicPr>
            <a:picLocks noChangeAspect="1"/>
          </p:cNvPicPr>
          <p:nvPr/>
        </p:nvPicPr>
        <p:blipFill>
          <a:blip r:embed="rId139"/>
          <a:stretch>
            <a:fillRect/>
          </a:stretch>
        </p:blipFill>
        <p:spPr>
          <a:xfrm>
            <a:off x="10333599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1" name="图片 5260" descr="400个常用ppt图标(137)_ppt宝藏_www.pptbz.com"/>
          <p:cNvPicPr>
            <a:picLocks noChangeAspect="1"/>
          </p:cNvPicPr>
          <p:nvPr/>
        </p:nvPicPr>
        <p:blipFill>
          <a:blip r:embed="rId140"/>
          <a:stretch>
            <a:fillRect/>
          </a:stretch>
        </p:blipFill>
        <p:spPr>
          <a:xfrm>
            <a:off x="10574522" y="3181935"/>
            <a:ext cx="263114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2" name="图片 5261" descr="400个常用ppt图标(138)_ppt宝藏_www.pptbz.com"/>
          <p:cNvPicPr>
            <a:picLocks noChangeAspect="1"/>
          </p:cNvPicPr>
          <p:nvPr/>
        </p:nvPicPr>
        <p:blipFill>
          <a:blip r:embed="rId141"/>
          <a:stretch>
            <a:fillRect/>
          </a:stretch>
        </p:blipFill>
        <p:spPr>
          <a:xfrm>
            <a:off x="10813861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3" name="图片 5262" descr="400个常用ppt图标(139)_ppt宝藏_www.pptbz.com"/>
          <p:cNvPicPr>
            <a:picLocks noChangeAspect="1"/>
          </p:cNvPicPr>
          <p:nvPr/>
        </p:nvPicPr>
        <p:blipFill>
          <a:blip r:embed="rId142"/>
          <a:stretch>
            <a:fillRect/>
          </a:stretch>
        </p:blipFill>
        <p:spPr>
          <a:xfrm>
            <a:off x="11053199" y="3181935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4" name="图片 5263" descr="400个常用ppt图标(140)_ppt宝藏_www.pptbz.com"/>
          <p:cNvPicPr>
            <a:picLocks noChangeAspect="1"/>
          </p:cNvPicPr>
          <p:nvPr/>
        </p:nvPicPr>
        <p:blipFill>
          <a:blip r:embed="rId143"/>
          <a:stretch>
            <a:fillRect/>
          </a:stretch>
        </p:blipFill>
        <p:spPr>
          <a:xfrm>
            <a:off x="11292538" y="3181935"/>
            <a:ext cx="264698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5" name="图片 5264" descr="400个常用ppt图标(141)_ppt宝藏_www.pptbz.com"/>
          <p:cNvPicPr>
            <a:picLocks noChangeAspect="1"/>
          </p:cNvPicPr>
          <p:nvPr/>
        </p:nvPicPr>
        <p:blipFill>
          <a:blip r:embed="rId144"/>
          <a:stretch>
            <a:fillRect/>
          </a:stretch>
        </p:blipFill>
        <p:spPr>
          <a:xfrm>
            <a:off x="11584581" y="3158440"/>
            <a:ext cx="264699" cy="26311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6" name="图片 5265" descr="400个常用ppt图标(176)_ppt宝藏_www.pptbz.com"/>
          <p:cNvPicPr>
            <a:picLocks noChangeAspect="1"/>
          </p:cNvPicPr>
          <p:nvPr/>
        </p:nvPicPr>
        <p:blipFill>
          <a:blip r:embed="rId145"/>
          <a:stretch>
            <a:fillRect/>
          </a:stretch>
        </p:blipFill>
        <p:spPr>
          <a:xfrm>
            <a:off x="201085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7" name="图片 5266" descr="400个常用ppt图标(177)_ppt宝藏_www.pptbz.com"/>
          <p:cNvPicPr>
            <a:picLocks noChangeAspect="1"/>
          </p:cNvPicPr>
          <p:nvPr/>
        </p:nvPicPr>
        <p:blipFill>
          <a:blip r:embed="rId146"/>
          <a:stretch>
            <a:fillRect/>
          </a:stretch>
        </p:blipFill>
        <p:spPr>
          <a:xfrm>
            <a:off x="440424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8" name="图片 5267" descr="400个常用ppt图标(178)_ppt宝藏_www.pptbz.com"/>
          <p:cNvPicPr>
            <a:picLocks noChangeAspect="1"/>
          </p:cNvPicPr>
          <p:nvPr/>
        </p:nvPicPr>
        <p:blipFill>
          <a:blip r:embed="rId147"/>
          <a:stretch>
            <a:fillRect/>
          </a:stretch>
        </p:blipFill>
        <p:spPr>
          <a:xfrm>
            <a:off x="681347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69" name="图片 5268" descr="400个常用ppt图标(179)_ppt宝藏_www.pptbz.com"/>
          <p:cNvPicPr>
            <a:picLocks noChangeAspect="1"/>
          </p:cNvPicPr>
          <p:nvPr/>
        </p:nvPicPr>
        <p:blipFill>
          <a:blip r:embed="rId148"/>
          <a:stretch>
            <a:fillRect/>
          </a:stretch>
        </p:blipFill>
        <p:spPr>
          <a:xfrm>
            <a:off x="922271" y="5794372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0" name="图片 5269" descr="400个常用ppt图标(180)_ppt宝藏_www.pptbz.com"/>
          <p:cNvPicPr>
            <a:picLocks noChangeAspect="1"/>
          </p:cNvPicPr>
          <p:nvPr/>
        </p:nvPicPr>
        <p:blipFill>
          <a:blip r:embed="rId149"/>
          <a:stretch>
            <a:fillRect/>
          </a:stretch>
        </p:blipFill>
        <p:spPr>
          <a:xfrm>
            <a:off x="1161610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1" name="图片 5270" descr="400个常用ppt图标(181)_ppt宝藏_www.pptbz.com"/>
          <p:cNvPicPr>
            <a:picLocks noChangeAspect="1"/>
          </p:cNvPicPr>
          <p:nvPr/>
        </p:nvPicPr>
        <p:blipFill>
          <a:blip r:embed="rId150"/>
          <a:stretch>
            <a:fillRect/>
          </a:stretch>
        </p:blipFill>
        <p:spPr>
          <a:xfrm>
            <a:off x="1402533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2" name="图片 5271" descr="400个常用ppt图标(182)_ppt宝藏_www.pptbz.com"/>
          <p:cNvPicPr>
            <a:picLocks noChangeAspect="1"/>
          </p:cNvPicPr>
          <p:nvPr/>
        </p:nvPicPr>
        <p:blipFill>
          <a:blip r:embed="rId151"/>
          <a:stretch>
            <a:fillRect/>
          </a:stretch>
        </p:blipFill>
        <p:spPr>
          <a:xfrm>
            <a:off x="1641871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3" name="图片 5272" descr="400个常用ppt图标(183)_ppt宝藏_www.pptbz.com"/>
          <p:cNvPicPr>
            <a:picLocks noChangeAspect="1"/>
          </p:cNvPicPr>
          <p:nvPr/>
        </p:nvPicPr>
        <p:blipFill>
          <a:blip r:embed="rId152"/>
          <a:stretch>
            <a:fillRect/>
          </a:stretch>
        </p:blipFill>
        <p:spPr>
          <a:xfrm>
            <a:off x="1882795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4" name="图片 5273" descr="400个常用ppt图标(184)_ppt宝藏_www.pptbz.com"/>
          <p:cNvPicPr>
            <a:picLocks noChangeAspect="1"/>
          </p:cNvPicPr>
          <p:nvPr/>
        </p:nvPicPr>
        <p:blipFill>
          <a:blip r:embed="rId153"/>
          <a:stretch>
            <a:fillRect/>
          </a:stretch>
        </p:blipFill>
        <p:spPr>
          <a:xfrm>
            <a:off x="2123718" y="5794372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5" name="图片 5274" descr="400个常用ppt图标(185)_ppt宝藏_www.pptbz.com"/>
          <p:cNvPicPr>
            <a:picLocks noChangeAspect="1"/>
          </p:cNvPicPr>
          <p:nvPr/>
        </p:nvPicPr>
        <p:blipFill>
          <a:blip r:embed="rId154"/>
          <a:stretch>
            <a:fillRect/>
          </a:stretch>
        </p:blipFill>
        <p:spPr>
          <a:xfrm>
            <a:off x="2363057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6" name="图片 5275" descr="400个常用ppt图标(186)_ppt宝藏_www.pptbz.com"/>
          <p:cNvPicPr>
            <a:picLocks noChangeAspect="1"/>
          </p:cNvPicPr>
          <p:nvPr/>
        </p:nvPicPr>
        <p:blipFill>
          <a:blip r:embed="rId155"/>
          <a:stretch>
            <a:fillRect/>
          </a:stretch>
        </p:blipFill>
        <p:spPr>
          <a:xfrm>
            <a:off x="2603981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7" name="图片 5276" descr="400个常用ppt图标(187)_ppt宝藏_www.pptbz.com"/>
          <p:cNvPicPr>
            <a:picLocks noChangeAspect="1"/>
          </p:cNvPicPr>
          <p:nvPr/>
        </p:nvPicPr>
        <p:blipFill>
          <a:blip r:embed="rId156"/>
          <a:stretch>
            <a:fillRect/>
          </a:stretch>
        </p:blipFill>
        <p:spPr>
          <a:xfrm>
            <a:off x="2843319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8" name="图片 5277" descr="400个常用ppt图标(188)_ppt宝藏_www.pptbz.com"/>
          <p:cNvPicPr>
            <a:picLocks noChangeAspect="1"/>
          </p:cNvPicPr>
          <p:nvPr/>
        </p:nvPicPr>
        <p:blipFill>
          <a:blip r:embed="rId157"/>
          <a:stretch>
            <a:fillRect/>
          </a:stretch>
        </p:blipFill>
        <p:spPr>
          <a:xfrm>
            <a:off x="3084243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79" name="图片 5278" descr="400个常用ppt图标(189)_ppt宝藏_www.pptbz.com"/>
          <p:cNvPicPr>
            <a:picLocks noChangeAspect="1"/>
          </p:cNvPicPr>
          <p:nvPr/>
        </p:nvPicPr>
        <p:blipFill>
          <a:blip r:embed="rId158"/>
          <a:stretch>
            <a:fillRect/>
          </a:stretch>
        </p:blipFill>
        <p:spPr>
          <a:xfrm>
            <a:off x="3325166" y="5794372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0" name="图片 5279" descr="400个常用ppt图标(190)_ppt宝藏_www.pptbz.com"/>
          <p:cNvPicPr>
            <a:picLocks noChangeAspect="1"/>
          </p:cNvPicPr>
          <p:nvPr/>
        </p:nvPicPr>
        <p:blipFill>
          <a:blip r:embed="rId159"/>
          <a:stretch>
            <a:fillRect/>
          </a:stretch>
        </p:blipFill>
        <p:spPr>
          <a:xfrm>
            <a:off x="3564505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1" name="图片 5280" descr="400个常用ppt图标(191)_ppt宝藏_www.pptbz.com"/>
          <p:cNvPicPr>
            <a:picLocks noChangeAspect="1"/>
          </p:cNvPicPr>
          <p:nvPr/>
        </p:nvPicPr>
        <p:blipFill>
          <a:blip r:embed="rId160"/>
          <a:stretch>
            <a:fillRect/>
          </a:stretch>
        </p:blipFill>
        <p:spPr>
          <a:xfrm>
            <a:off x="3805429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2" name="图片 5281" descr="400个常用ppt图标(192)_ppt宝藏_www.pptbz.com"/>
          <p:cNvPicPr>
            <a:picLocks noChangeAspect="1"/>
          </p:cNvPicPr>
          <p:nvPr/>
        </p:nvPicPr>
        <p:blipFill>
          <a:blip r:embed="rId161"/>
          <a:stretch>
            <a:fillRect/>
          </a:stretch>
        </p:blipFill>
        <p:spPr>
          <a:xfrm>
            <a:off x="4044767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3" name="图片 5282" descr="400个常用ppt图标(145)_ppt宝藏_www.pptbz.com"/>
          <p:cNvPicPr>
            <a:picLocks noChangeAspect="1"/>
          </p:cNvPicPr>
          <p:nvPr/>
        </p:nvPicPr>
        <p:blipFill>
          <a:blip r:embed="rId162"/>
          <a:stretch>
            <a:fillRect/>
          </a:stretch>
        </p:blipFill>
        <p:spPr>
          <a:xfrm>
            <a:off x="4285690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4" name="图片 5283" descr="400个常用ppt图标(146)_ppt宝藏_www.pptbz.com"/>
          <p:cNvPicPr>
            <a:picLocks noChangeAspect="1"/>
          </p:cNvPicPr>
          <p:nvPr/>
        </p:nvPicPr>
        <p:blipFill>
          <a:blip r:embed="rId163"/>
          <a:stretch>
            <a:fillRect/>
          </a:stretch>
        </p:blipFill>
        <p:spPr>
          <a:xfrm>
            <a:off x="4526614" y="5794372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5" name="图片 5284" descr="400个常用ppt图标(147)_ppt宝藏_www.pptbz.com"/>
          <p:cNvPicPr>
            <a:picLocks noChangeAspect="1"/>
          </p:cNvPicPr>
          <p:nvPr/>
        </p:nvPicPr>
        <p:blipFill>
          <a:blip r:embed="rId164"/>
          <a:stretch>
            <a:fillRect/>
          </a:stretch>
        </p:blipFill>
        <p:spPr>
          <a:xfrm>
            <a:off x="4765953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6" name="图片 5285" descr="400个常用ppt图标(148)_ppt宝藏_www.pptbz.com"/>
          <p:cNvPicPr>
            <a:picLocks noChangeAspect="1"/>
          </p:cNvPicPr>
          <p:nvPr/>
        </p:nvPicPr>
        <p:blipFill>
          <a:blip r:embed="rId165"/>
          <a:stretch>
            <a:fillRect/>
          </a:stretch>
        </p:blipFill>
        <p:spPr>
          <a:xfrm>
            <a:off x="5006876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7" name="图片 5286" descr="400个常用ppt图标(149)_ppt宝藏_www.pptbz.com"/>
          <p:cNvPicPr>
            <a:picLocks noChangeAspect="1"/>
          </p:cNvPicPr>
          <p:nvPr/>
        </p:nvPicPr>
        <p:blipFill>
          <a:blip r:embed="rId166"/>
          <a:stretch>
            <a:fillRect/>
          </a:stretch>
        </p:blipFill>
        <p:spPr>
          <a:xfrm>
            <a:off x="5246214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8" name="图片 5287" descr="400个常用ppt图标(150)_ppt宝藏_www.pptbz.com"/>
          <p:cNvPicPr>
            <a:picLocks noChangeAspect="1"/>
          </p:cNvPicPr>
          <p:nvPr/>
        </p:nvPicPr>
        <p:blipFill>
          <a:blip r:embed="rId167"/>
          <a:stretch>
            <a:fillRect/>
          </a:stretch>
        </p:blipFill>
        <p:spPr>
          <a:xfrm>
            <a:off x="5487138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89" name="图片 5288" descr="400个常用ppt图标(151)_ppt宝藏_www.pptbz.com"/>
          <p:cNvPicPr>
            <a:picLocks noChangeAspect="1"/>
          </p:cNvPicPr>
          <p:nvPr/>
        </p:nvPicPr>
        <p:blipFill>
          <a:blip r:embed="rId168"/>
          <a:stretch>
            <a:fillRect/>
          </a:stretch>
        </p:blipFill>
        <p:spPr>
          <a:xfrm>
            <a:off x="5728062" y="5794372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0" name="图片 5289" descr="400个常用ppt图标(152)_ppt宝藏_www.pptbz.com"/>
          <p:cNvPicPr>
            <a:picLocks noChangeAspect="1"/>
          </p:cNvPicPr>
          <p:nvPr/>
        </p:nvPicPr>
        <p:blipFill>
          <a:blip r:embed="rId169"/>
          <a:stretch>
            <a:fillRect/>
          </a:stretch>
        </p:blipFill>
        <p:spPr>
          <a:xfrm>
            <a:off x="5967401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1" name="图片 5290" descr="400个常用ppt图标(153)_ppt宝藏_www.pptbz.com"/>
          <p:cNvPicPr>
            <a:picLocks noChangeAspect="1"/>
          </p:cNvPicPr>
          <p:nvPr/>
        </p:nvPicPr>
        <p:blipFill>
          <a:blip r:embed="rId170"/>
          <a:stretch>
            <a:fillRect/>
          </a:stretch>
        </p:blipFill>
        <p:spPr>
          <a:xfrm>
            <a:off x="6208324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2" name="图片 5291" descr="400个常用ppt图标(154)_ppt宝藏_www.pptbz.com"/>
          <p:cNvPicPr>
            <a:picLocks noChangeAspect="1"/>
          </p:cNvPicPr>
          <p:nvPr/>
        </p:nvPicPr>
        <p:blipFill>
          <a:blip r:embed="rId171"/>
          <a:stretch>
            <a:fillRect/>
          </a:stretch>
        </p:blipFill>
        <p:spPr>
          <a:xfrm>
            <a:off x="6447662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3" name="图片 5292" descr="400个常用ppt图标(155)_ppt宝藏_www.pptbz.com"/>
          <p:cNvPicPr>
            <a:picLocks noChangeAspect="1"/>
          </p:cNvPicPr>
          <p:nvPr/>
        </p:nvPicPr>
        <p:blipFill>
          <a:blip r:embed="rId172"/>
          <a:stretch>
            <a:fillRect/>
          </a:stretch>
        </p:blipFill>
        <p:spPr>
          <a:xfrm>
            <a:off x="6688586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4" name="图片 5293" descr="400个常用ppt图标(156)_ppt宝藏_www.pptbz.com"/>
          <p:cNvPicPr>
            <a:picLocks noChangeAspect="1"/>
          </p:cNvPicPr>
          <p:nvPr/>
        </p:nvPicPr>
        <p:blipFill>
          <a:blip r:embed="rId173"/>
          <a:stretch>
            <a:fillRect/>
          </a:stretch>
        </p:blipFill>
        <p:spPr>
          <a:xfrm>
            <a:off x="6929509" y="5794372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5" name="图片 5294" descr="400个常用ppt图标(157)_ppt宝藏_www.pptbz.com"/>
          <p:cNvPicPr>
            <a:picLocks noChangeAspect="1"/>
          </p:cNvPicPr>
          <p:nvPr/>
        </p:nvPicPr>
        <p:blipFill>
          <a:blip r:embed="rId174"/>
          <a:stretch>
            <a:fillRect/>
          </a:stretch>
        </p:blipFill>
        <p:spPr>
          <a:xfrm>
            <a:off x="7168848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6" name="图片 5295" descr="400个常用ppt图标(158)_ppt宝藏_www.pptbz.com"/>
          <p:cNvPicPr>
            <a:picLocks noChangeAspect="1"/>
          </p:cNvPicPr>
          <p:nvPr/>
        </p:nvPicPr>
        <p:blipFill>
          <a:blip r:embed="rId175"/>
          <a:stretch>
            <a:fillRect/>
          </a:stretch>
        </p:blipFill>
        <p:spPr>
          <a:xfrm>
            <a:off x="7409772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7" name="图片 5296" descr="400个常用ppt图标(159)_ppt宝藏_www.pptbz.com"/>
          <p:cNvPicPr>
            <a:picLocks noChangeAspect="1"/>
          </p:cNvPicPr>
          <p:nvPr/>
        </p:nvPicPr>
        <p:blipFill>
          <a:blip r:embed="rId176"/>
          <a:stretch>
            <a:fillRect/>
          </a:stretch>
        </p:blipFill>
        <p:spPr>
          <a:xfrm>
            <a:off x="7649110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8" name="图片 5297" descr="400个常用ppt图标(160)_ppt宝藏_www.pptbz.com"/>
          <p:cNvPicPr>
            <a:picLocks noChangeAspect="1"/>
          </p:cNvPicPr>
          <p:nvPr/>
        </p:nvPicPr>
        <p:blipFill>
          <a:blip r:embed="rId177"/>
          <a:stretch>
            <a:fillRect/>
          </a:stretch>
        </p:blipFill>
        <p:spPr>
          <a:xfrm>
            <a:off x="7890034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299" name="图片 5298" descr="400个常用ppt图标(161)_ppt宝藏_www.pptbz.com"/>
          <p:cNvPicPr>
            <a:picLocks noChangeAspect="1"/>
          </p:cNvPicPr>
          <p:nvPr/>
        </p:nvPicPr>
        <p:blipFill>
          <a:blip r:embed="rId178"/>
          <a:stretch>
            <a:fillRect/>
          </a:stretch>
        </p:blipFill>
        <p:spPr>
          <a:xfrm>
            <a:off x="8130957" y="5794372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0" name="图片 5299" descr="400个常用ppt图标(162)_ppt宝藏_www.pptbz.com"/>
          <p:cNvPicPr>
            <a:picLocks noChangeAspect="1"/>
          </p:cNvPicPr>
          <p:nvPr/>
        </p:nvPicPr>
        <p:blipFill>
          <a:blip r:embed="rId179"/>
          <a:stretch>
            <a:fillRect/>
          </a:stretch>
        </p:blipFill>
        <p:spPr>
          <a:xfrm>
            <a:off x="8370296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1" name="图片 5300" descr="400个常用ppt图标(163)_ppt宝藏_www.pptbz.com"/>
          <p:cNvPicPr>
            <a:picLocks noChangeAspect="1"/>
          </p:cNvPicPr>
          <p:nvPr/>
        </p:nvPicPr>
        <p:blipFill>
          <a:blip r:embed="rId180"/>
          <a:stretch>
            <a:fillRect/>
          </a:stretch>
        </p:blipFill>
        <p:spPr>
          <a:xfrm>
            <a:off x="8611220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2" name="图片 5301" descr="400个常用ppt图标(164)_ppt宝藏_www.pptbz.com"/>
          <p:cNvPicPr>
            <a:picLocks noChangeAspect="1"/>
          </p:cNvPicPr>
          <p:nvPr/>
        </p:nvPicPr>
        <p:blipFill>
          <a:blip r:embed="rId181"/>
          <a:stretch>
            <a:fillRect/>
          </a:stretch>
        </p:blipFill>
        <p:spPr>
          <a:xfrm>
            <a:off x="8850558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3" name="图片 5302" descr="400个常用ppt图标(165)_ppt宝藏_www.pptbz.com"/>
          <p:cNvPicPr>
            <a:picLocks noChangeAspect="1"/>
          </p:cNvPicPr>
          <p:nvPr/>
        </p:nvPicPr>
        <p:blipFill>
          <a:blip r:embed="rId182"/>
          <a:stretch>
            <a:fillRect/>
          </a:stretch>
        </p:blipFill>
        <p:spPr>
          <a:xfrm>
            <a:off x="9091481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4" name="图片 5303" descr="400个常用ppt图标(166)_ppt宝藏_www.pptbz.com"/>
          <p:cNvPicPr>
            <a:picLocks noChangeAspect="1"/>
          </p:cNvPicPr>
          <p:nvPr/>
        </p:nvPicPr>
        <p:blipFill>
          <a:blip r:embed="rId183"/>
          <a:stretch>
            <a:fillRect/>
          </a:stretch>
        </p:blipFill>
        <p:spPr>
          <a:xfrm>
            <a:off x="9332405" y="5794372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5" name="图片 5304" descr="400个常用ppt图标(167)_ppt宝藏_www.pptbz.com"/>
          <p:cNvPicPr>
            <a:picLocks noChangeAspect="1"/>
          </p:cNvPicPr>
          <p:nvPr/>
        </p:nvPicPr>
        <p:blipFill>
          <a:blip r:embed="rId184"/>
          <a:stretch>
            <a:fillRect/>
          </a:stretch>
        </p:blipFill>
        <p:spPr>
          <a:xfrm>
            <a:off x="9571744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6" name="图片 5305" descr="400个常用ppt图标(168)_ppt宝藏_www.pptbz.com"/>
          <p:cNvPicPr>
            <a:picLocks noChangeAspect="1"/>
          </p:cNvPicPr>
          <p:nvPr/>
        </p:nvPicPr>
        <p:blipFill>
          <a:blip r:embed="rId185"/>
          <a:stretch>
            <a:fillRect/>
          </a:stretch>
        </p:blipFill>
        <p:spPr>
          <a:xfrm>
            <a:off x="9812667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7" name="图片 5306" descr="400个常用ppt图标(169)_ppt宝藏_www.pptbz.com"/>
          <p:cNvPicPr>
            <a:picLocks noChangeAspect="1"/>
          </p:cNvPicPr>
          <p:nvPr/>
        </p:nvPicPr>
        <p:blipFill>
          <a:blip r:embed="rId186"/>
          <a:stretch>
            <a:fillRect/>
          </a:stretch>
        </p:blipFill>
        <p:spPr>
          <a:xfrm>
            <a:off x="10052005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8" name="图片 5307" descr="400个常用ppt图标(170)_ppt宝藏_www.pptbz.com"/>
          <p:cNvPicPr>
            <a:picLocks noChangeAspect="1"/>
          </p:cNvPicPr>
          <p:nvPr/>
        </p:nvPicPr>
        <p:blipFill>
          <a:blip r:embed="rId187"/>
          <a:stretch>
            <a:fillRect/>
          </a:stretch>
        </p:blipFill>
        <p:spPr>
          <a:xfrm>
            <a:off x="10292929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09" name="图片 5308" descr="400个常用ppt图标(171)_ppt宝藏_www.pptbz.com"/>
          <p:cNvPicPr>
            <a:picLocks noChangeAspect="1"/>
          </p:cNvPicPr>
          <p:nvPr/>
        </p:nvPicPr>
        <p:blipFill>
          <a:blip r:embed="rId188"/>
          <a:stretch>
            <a:fillRect/>
          </a:stretch>
        </p:blipFill>
        <p:spPr>
          <a:xfrm>
            <a:off x="10533853" y="5794372"/>
            <a:ext cx="278964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0" name="图片 5309" descr="400个常用ppt图标(172)_ppt宝藏_www.pptbz.com"/>
          <p:cNvPicPr>
            <a:picLocks noChangeAspect="1"/>
          </p:cNvPicPr>
          <p:nvPr/>
        </p:nvPicPr>
        <p:blipFill>
          <a:blip r:embed="rId189"/>
          <a:stretch>
            <a:fillRect/>
          </a:stretch>
        </p:blipFill>
        <p:spPr>
          <a:xfrm>
            <a:off x="10773192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1" name="图片 5310" descr="400个常用ppt图标(173)_ppt宝藏_www.pptbz.com"/>
          <p:cNvPicPr>
            <a:picLocks noChangeAspect="1"/>
          </p:cNvPicPr>
          <p:nvPr/>
        </p:nvPicPr>
        <p:blipFill>
          <a:blip r:embed="rId190"/>
          <a:stretch>
            <a:fillRect/>
          </a:stretch>
        </p:blipFill>
        <p:spPr>
          <a:xfrm>
            <a:off x="11014115" y="5794372"/>
            <a:ext cx="280549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2" name="图片 5311" descr="400个常用ppt图标(174)_ppt宝藏_www.pptbz.com"/>
          <p:cNvPicPr>
            <a:picLocks noChangeAspect="1"/>
          </p:cNvPicPr>
          <p:nvPr/>
        </p:nvPicPr>
        <p:blipFill>
          <a:blip r:embed="rId191"/>
          <a:stretch>
            <a:fillRect/>
          </a:stretch>
        </p:blipFill>
        <p:spPr>
          <a:xfrm>
            <a:off x="11253453" y="5794372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3" name="图片 5312" descr="400个常用ppt图标(175)_ppt宝藏_www.pptbz.com"/>
          <p:cNvPicPr>
            <a:picLocks noChangeAspect="1"/>
          </p:cNvPicPr>
          <p:nvPr/>
        </p:nvPicPr>
        <p:blipFill>
          <a:blip r:embed="rId192"/>
          <a:stretch>
            <a:fillRect/>
          </a:stretch>
        </p:blipFill>
        <p:spPr>
          <a:xfrm>
            <a:off x="11547082" y="5770877"/>
            <a:ext cx="280550" cy="27896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4" name="图片 5313" descr="400个常用ppt图标(208)_ppt宝藏_www.pptbz.com"/>
          <p:cNvPicPr>
            <a:picLocks noChangeAspect="1"/>
          </p:cNvPicPr>
          <p:nvPr/>
        </p:nvPicPr>
        <p:blipFill>
          <a:blip r:embed="rId193"/>
          <a:stretch>
            <a:fillRect/>
          </a:stretch>
        </p:blipFill>
        <p:spPr>
          <a:xfrm>
            <a:off x="204256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5" name="图片 5314" descr="400个常用ppt图标(209)_ppt宝藏_www.pptbz.com"/>
          <p:cNvPicPr>
            <a:picLocks noChangeAspect="1"/>
          </p:cNvPicPr>
          <p:nvPr/>
        </p:nvPicPr>
        <p:blipFill>
          <a:blip r:embed="rId194"/>
          <a:stretch>
            <a:fillRect/>
          </a:stretch>
        </p:blipFill>
        <p:spPr>
          <a:xfrm>
            <a:off x="445179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6" name="图片 5315" descr="400个常用ppt图标(210)_ppt宝藏_www.pptbz.com"/>
          <p:cNvPicPr>
            <a:picLocks noChangeAspect="1"/>
          </p:cNvPicPr>
          <p:nvPr/>
        </p:nvPicPr>
        <p:blipFill>
          <a:blip r:embed="rId195"/>
          <a:stretch>
            <a:fillRect/>
          </a:stretch>
        </p:blipFill>
        <p:spPr>
          <a:xfrm>
            <a:off x="684517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7" name="图片 5316" descr="400个常用ppt图标(211)_ppt宝藏_www.pptbz.com"/>
          <p:cNvPicPr>
            <a:picLocks noChangeAspect="1"/>
          </p:cNvPicPr>
          <p:nvPr/>
        </p:nvPicPr>
        <p:blipFill>
          <a:blip r:embed="rId196"/>
          <a:stretch>
            <a:fillRect/>
          </a:stretch>
        </p:blipFill>
        <p:spPr>
          <a:xfrm>
            <a:off x="925441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8" name="图片 5317" descr="400个常用ppt图标(212)_ppt宝藏_www.pptbz.com"/>
          <p:cNvPicPr>
            <a:picLocks noChangeAspect="1"/>
          </p:cNvPicPr>
          <p:nvPr/>
        </p:nvPicPr>
        <p:blipFill>
          <a:blip r:embed="rId197"/>
          <a:stretch>
            <a:fillRect/>
          </a:stretch>
        </p:blipFill>
        <p:spPr>
          <a:xfrm>
            <a:off x="1166364" y="5390192"/>
            <a:ext cx="278964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19" name="图片 5318" descr="400个常用ppt图标(213)_ppt宝藏_www.pptbz.com"/>
          <p:cNvPicPr>
            <a:picLocks noChangeAspect="1"/>
          </p:cNvPicPr>
          <p:nvPr/>
        </p:nvPicPr>
        <p:blipFill>
          <a:blip r:embed="rId198"/>
          <a:stretch>
            <a:fillRect/>
          </a:stretch>
        </p:blipFill>
        <p:spPr>
          <a:xfrm>
            <a:off x="1405703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0" name="图片 5319" descr="400个常用ppt图标(214)_ppt宝藏_www.pptbz.com"/>
          <p:cNvPicPr>
            <a:picLocks noChangeAspect="1"/>
          </p:cNvPicPr>
          <p:nvPr/>
        </p:nvPicPr>
        <p:blipFill>
          <a:blip r:embed="rId199"/>
          <a:stretch>
            <a:fillRect/>
          </a:stretch>
        </p:blipFill>
        <p:spPr>
          <a:xfrm>
            <a:off x="1646627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1" name="图片 5320" descr="400个常用ppt图标(215)_ppt宝藏_www.pptbz.com"/>
          <p:cNvPicPr>
            <a:picLocks noChangeAspect="1"/>
          </p:cNvPicPr>
          <p:nvPr/>
        </p:nvPicPr>
        <p:blipFill>
          <a:blip r:embed="rId200"/>
          <a:stretch>
            <a:fillRect/>
          </a:stretch>
        </p:blipFill>
        <p:spPr>
          <a:xfrm>
            <a:off x="1885965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2" name="图片 5321" descr="400个常用ppt图标(216)_ppt宝藏_www.pptbz.com"/>
          <p:cNvPicPr>
            <a:picLocks noChangeAspect="1"/>
          </p:cNvPicPr>
          <p:nvPr/>
        </p:nvPicPr>
        <p:blipFill>
          <a:blip r:embed="rId201"/>
          <a:stretch>
            <a:fillRect/>
          </a:stretch>
        </p:blipFill>
        <p:spPr>
          <a:xfrm>
            <a:off x="2126888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3" name="图片 5322" descr="400个常用ppt图标(217)_ppt宝藏_www.pptbz.com"/>
          <p:cNvPicPr>
            <a:picLocks noChangeAspect="1"/>
          </p:cNvPicPr>
          <p:nvPr/>
        </p:nvPicPr>
        <p:blipFill>
          <a:blip r:embed="rId202"/>
          <a:stretch>
            <a:fillRect/>
          </a:stretch>
        </p:blipFill>
        <p:spPr>
          <a:xfrm>
            <a:off x="2367812" y="5390192"/>
            <a:ext cx="278964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4" name="图片 5323" descr="400个常用ppt图标(218)_ppt宝藏_www.pptbz.com"/>
          <p:cNvPicPr>
            <a:picLocks noChangeAspect="1"/>
          </p:cNvPicPr>
          <p:nvPr/>
        </p:nvPicPr>
        <p:blipFill>
          <a:blip r:embed="rId203"/>
          <a:stretch>
            <a:fillRect/>
          </a:stretch>
        </p:blipFill>
        <p:spPr>
          <a:xfrm>
            <a:off x="2607151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5" name="图片 5324" descr="400个常用ppt图标(219)_ppt宝藏_www.pptbz.com"/>
          <p:cNvPicPr>
            <a:picLocks noChangeAspect="1"/>
          </p:cNvPicPr>
          <p:nvPr/>
        </p:nvPicPr>
        <p:blipFill>
          <a:blip r:embed="rId204"/>
          <a:stretch>
            <a:fillRect/>
          </a:stretch>
        </p:blipFill>
        <p:spPr>
          <a:xfrm>
            <a:off x="2848075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6" name="图片 5325" descr="400个常用ppt图标(220)_ppt宝藏_www.pptbz.com"/>
          <p:cNvPicPr>
            <a:picLocks noChangeAspect="1"/>
          </p:cNvPicPr>
          <p:nvPr/>
        </p:nvPicPr>
        <p:blipFill>
          <a:blip r:embed="rId205"/>
          <a:stretch>
            <a:fillRect/>
          </a:stretch>
        </p:blipFill>
        <p:spPr>
          <a:xfrm>
            <a:off x="3087413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7" name="图片 5326" descr="400个常用ppt图标(221)_ppt宝藏_www.pptbz.com"/>
          <p:cNvPicPr>
            <a:picLocks noChangeAspect="1"/>
          </p:cNvPicPr>
          <p:nvPr/>
        </p:nvPicPr>
        <p:blipFill>
          <a:blip r:embed="rId206"/>
          <a:stretch>
            <a:fillRect/>
          </a:stretch>
        </p:blipFill>
        <p:spPr>
          <a:xfrm>
            <a:off x="3328336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8" name="图片 5327" descr="400个常用ppt图标(222)_ppt宝藏_www.pptbz.com"/>
          <p:cNvPicPr>
            <a:picLocks noChangeAspect="1"/>
          </p:cNvPicPr>
          <p:nvPr/>
        </p:nvPicPr>
        <p:blipFill>
          <a:blip r:embed="rId207"/>
          <a:stretch>
            <a:fillRect/>
          </a:stretch>
        </p:blipFill>
        <p:spPr>
          <a:xfrm>
            <a:off x="3569260" y="5390192"/>
            <a:ext cx="278964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29" name="图片 5328" descr="400个常用ppt图标(223)_ppt宝藏_www.pptbz.com"/>
          <p:cNvPicPr>
            <a:picLocks noChangeAspect="1"/>
          </p:cNvPicPr>
          <p:nvPr/>
        </p:nvPicPr>
        <p:blipFill>
          <a:blip r:embed="rId208"/>
          <a:stretch>
            <a:fillRect/>
          </a:stretch>
        </p:blipFill>
        <p:spPr>
          <a:xfrm>
            <a:off x="3808599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0" name="图片 5329" descr="400个常用ppt图标(224)_ppt宝藏_www.pptbz.com"/>
          <p:cNvPicPr>
            <a:picLocks noChangeAspect="1"/>
          </p:cNvPicPr>
          <p:nvPr/>
        </p:nvPicPr>
        <p:blipFill>
          <a:blip r:embed="rId209"/>
          <a:stretch>
            <a:fillRect/>
          </a:stretch>
        </p:blipFill>
        <p:spPr>
          <a:xfrm>
            <a:off x="4049522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1" name="图片 5330" descr="400个常用ppt图标(225)_ppt宝藏_www.pptbz.com"/>
          <p:cNvPicPr>
            <a:picLocks noChangeAspect="1"/>
          </p:cNvPicPr>
          <p:nvPr/>
        </p:nvPicPr>
        <p:blipFill>
          <a:blip r:embed="rId210"/>
          <a:stretch>
            <a:fillRect/>
          </a:stretch>
        </p:blipFill>
        <p:spPr>
          <a:xfrm>
            <a:off x="4288860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2" name="图片 5331" descr="400个常用ppt图标(226)_ppt宝藏_www.pptbz.com"/>
          <p:cNvPicPr>
            <a:picLocks noChangeAspect="1"/>
          </p:cNvPicPr>
          <p:nvPr/>
        </p:nvPicPr>
        <p:blipFill>
          <a:blip r:embed="rId211"/>
          <a:stretch>
            <a:fillRect/>
          </a:stretch>
        </p:blipFill>
        <p:spPr>
          <a:xfrm>
            <a:off x="4529784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3" name="图片 5332" descr="400个常用ppt图标(227)_ppt宝藏_www.pptbz.com"/>
          <p:cNvPicPr>
            <a:picLocks noChangeAspect="1"/>
          </p:cNvPicPr>
          <p:nvPr/>
        </p:nvPicPr>
        <p:blipFill>
          <a:blip r:embed="rId212"/>
          <a:stretch>
            <a:fillRect/>
          </a:stretch>
        </p:blipFill>
        <p:spPr>
          <a:xfrm>
            <a:off x="4770707" y="5390192"/>
            <a:ext cx="278964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4" name="图片 5333" descr="400个常用ppt图标(228)_ppt宝藏_www.pptbz.com"/>
          <p:cNvPicPr>
            <a:picLocks noChangeAspect="1"/>
          </p:cNvPicPr>
          <p:nvPr/>
        </p:nvPicPr>
        <p:blipFill>
          <a:blip r:embed="rId213"/>
          <a:stretch>
            <a:fillRect/>
          </a:stretch>
        </p:blipFill>
        <p:spPr>
          <a:xfrm>
            <a:off x="5010046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5" name="图片 5334" descr="400个常用ppt图标(229)_ppt宝藏_www.pptbz.com"/>
          <p:cNvPicPr>
            <a:picLocks noChangeAspect="1"/>
          </p:cNvPicPr>
          <p:nvPr/>
        </p:nvPicPr>
        <p:blipFill>
          <a:blip r:embed="rId214"/>
          <a:stretch>
            <a:fillRect/>
          </a:stretch>
        </p:blipFill>
        <p:spPr>
          <a:xfrm>
            <a:off x="5250970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6" name="图片 5335" descr="400个常用ppt图标(230)_ppt宝藏_www.pptbz.com"/>
          <p:cNvPicPr>
            <a:picLocks noChangeAspect="1"/>
          </p:cNvPicPr>
          <p:nvPr/>
        </p:nvPicPr>
        <p:blipFill>
          <a:blip r:embed="rId215"/>
          <a:stretch>
            <a:fillRect/>
          </a:stretch>
        </p:blipFill>
        <p:spPr>
          <a:xfrm>
            <a:off x="5490308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7" name="图片 5336" descr="400个常用ppt图标(231)_ppt宝藏_www.pptbz.com"/>
          <p:cNvPicPr>
            <a:picLocks noChangeAspect="1"/>
          </p:cNvPicPr>
          <p:nvPr/>
        </p:nvPicPr>
        <p:blipFill>
          <a:blip r:embed="rId216"/>
          <a:stretch>
            <a:fillRect/>
          </a:stretch>
        </p:blipFill>
        <p:spPr>
          <a:xfrm>
            <a:off x="5731232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8" name="图片 5337" descr="400个常用ppt图标(232)_ppt宝藏_www.pptbz.com"/>
          <p:cNvPicPr>
            <a:picLocks noChangeAspect="1"/>
          </p:cNvPicPr>
          <p:nvPr/>
        </p:nvPicPr>
        <p:blipFill>
          <a:blip r:embed="rId217"/>
          <a:stretch>
            <a:fillRect/>
          </a:stretch>
        </p:blipFill>
        <p:spPr>
          <a:xfrm>
            <a:off x="5972155" y="5390192"/>
            <a:ext cx="278964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39" name="图片 5338" descr="400个常用ppt图标(233)_ppt宝藏_www.pptbz.com"/>
          <p:cNvPicPr>
            <a:picLocks noChangeAspect="1"/>
          </p:cNvPicPr>
          <p:nvPr/>
        </p:nvPicPr>
        <p:blipFill>
          <a:blip r:embed="rId218"/>
          <a:stretch>
            <a:fillRect/>
          </a:stretch>
        </p:blipFill>
        <p:spPr>
          <a:xfrm>
            <a:off x="6211494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0" name="图片 5339" descr="400个常用ppt图标(234)_ppt宝藏_www.pptbz.com"/>
          <p:cNvPicPr>
            <a:picLocks noChangeAspect="1"/>
          </p:cNvPicPr>
          <p:nvPr/>
        </p:nvPicPr>
        <p:blipFill>
          <a:blip r:embed="rId219"/>
          <a:stretch>
            <a:fillRect/>
          </a:stretch>
        </p:blipFill>
        <p:spPr>
          <a:xfrm>
            <a:off x="6452418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1" name="图片 5340" descr="400个常用ppt图标(235)_ppt宝藏_www.pptbz.com"/>
          <p:cNvPicPr>
            <a:picLocks noChangeAspect="1"/>
          </p:cNvPicPr>
          <p:nvPr/>
        </p:nvPicPr>
        <p:blipFill>
          <a:blip r:embed="rId220"/>
          <a:stretch>
            <a:fillRect/>
          </a:stretch>
        </p:blipFill>
        <p:spPr>
          <a:xfrm>
            <a:off x="6691756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2" name="图片 5341" descr="400个常用ppt图标(236)_ppt宝藏_www.pptbz.com"/>
          <p:cNvPicPr>
            <a:picLocks noChangeAspect="1"/>
          </p:cNvPicPr>
          <p:nvPr/>
        </p:nvPicPr>
        <p:blipFill>
          <a:blip r:embed="rId221"/>
          <a:stretch>
            <a:fillRect/>
          </a:stretch>
        </p:blipFill>
        <p:spPr>
          <a:xfrm>
            <a:off x="6932679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3" name="图片 5342" descr="400个常用ppt图标(237)_ppt宝藏_www.pptbz.com"/>
          <p:cNvPicPr>
            <a:picLocks noChangeAspect="1"/>
          </p:cNvPicPr>
          <p:nvPr/>
        </p:nvPicPr>
        <p:blipFill>
          <a:blip r:embed="rId222"/>
          <a:stretch>
            <a:fillRect/>
          </a:stretch>
        </p:blipFill>
        <p:spPr>
          <a:xfrm>
            <a:off x="7173603" y="5390192"/>
            <a:ext cx="278964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4" name="图片 5343" descr="400个常用ppt图标(238)_ppt宝藏_www.pptbz.com"/>
          <p:cNvPicPr>
            <a:picLocks noChangeAspect="1"/>
          </p:cNvPicPr>
          <p:nvPr/>
        </p:nvPicPr>
        <p:blipFill>
          <a:blip r:embed="rId223"/>
          <a:stretch>
            <a:fillRect/>
          </a:stretch>
        </p:blipFill>
        <p:spPr>
          <a:xfrm>
            <a:off x="7412942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5" name="图片 5344" descr="400个常用ppt图标(239)_ppt宝藏_www.pptbz.com"/>
          <p:cNvPicPr>
            <a:picLocks noChangeAspect="1"/>
          </p:cNvPicPr>
          <p:nvPr/>
        </p:nvPicPr>
        <p:blipFill>
          <a:blip r:embed="rId224"/>
          <a:stretch>
            <a:fillRect/>
          </a:stretch>
        </p:blipFill>
        <p:spPr>
          <a:xfrm>
            <a:off x="7653866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6" name="图片 5345" descr="400个常用ppt图标(240)_ppt宝藏_www.pptbz.com"/>
          <p:cNvPicPr>
            <a:picLocks noChangeAspect="1"/>
          </p:cNvPicPr>
          <p:nvPr/>
        </p:nvPicPr>
        <p:blipFill>
          <a:blip r:embed="rId225"/>
          <a:stretch>
            <a:fillRect/>
          </a:stretch>
        </p:blipFill>
        <p:spPr>
          <a:xfrm>
            <a:off x="7893204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7" name="图片 5346" descr="400个常用ppt图标(193)_ppt宝藏_www.pptbz.com"/>
          <p:cNvPicPr>
            <a:picLocks noChangeAspect="1"/>
          </p:cNvPicPr>
          <p:nvPr/>
        </p:nvPicPr>
        <p:blipFill>
          <a:blip r:embed="rId226"/>
          <a:stretch>
            <a:fillRect/>
          </a:stretch>
        </p:blipFill>
        <p:spPr>
          <a:xfrm>
            <a:off x="8134127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8" name="图片 5347" descr="400个常用ppt图标(194)_ppt宝藏_www.pptbz.com"/>
          <p:cNvPicPr>
            <a:picLocks noChangeAspect="1"/>
          </p:cNvPicPr>
          <p:nvPr/>
        </p:nvPicPr>
        <p:blipFill>
          <a:blip r:embed="rId227"/>
          <a:stretch>
            <a:fillRect/>
          </a:stretch>
        </p:blipFill>
        <p:spPr>
          <a:xfrm>
            <a:off x="8375051" y="5390192"/>
            <a:ext cx="278964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49" name="图片 5348" descr="400个常用ppt图标(195)_ppt宝藏_www.pptbz.com"/>
          <p:cNvPicPr>
            <a:picLocks noChangeAspect="1"/>
          </p:cNvPicPr>
          <p:nvPr/>
        </p:nvPicPr>
        <p:blipFill>
          <a:blip r:embed="rId228"/>
          <a:stretch>
            <a:fillRect/>
          </a:stretch>
        </p:blipFill>
        <p:spPr>
          <a:xfrm>
            <a:off x="8614390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0" name="图片 5349" descr="400个常用ppt图标(196)_ppt宝藏_www.pptbz.com"/>
          <p:cNvPicPr>
            <a:picLocks noChangeAspect="1"/>
          </p:cNvPicPr>
          <p:nvPr/>
        </p:nvPicPr>
        <p:blipFill>
          <a:blip r:embed="rId229"/>
          <a:stretch>
            <a:fillRect/>
          </a:stretch>
        </p:blipFill>
        <p:spPr>
          <a:xfrm>
            <a:off x="8855313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1" name="图片 5350" descr="400个常用ppt图标(197)_ppt宝藏_www.pptbz.com"/>
          <p:cNvPicPr>
            <a:picLocks noChangeAspect="1"/>
          </p:cNvPicPr>
          <p:nvPr/>
        </p:nvPicPr>
        <p:blipFill>
          <a:blip r:embed="rId230"/>
          <a:stretch>
            <a:fillRect/>
          </a:stretch>
        </p:blipFill>
        <p:spPr>
          <a:xfrm>
            <a:off x="9094651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2" name="图片 5351" descr="400个常用ppt图标(198)_ppt宝藏_www.pptbz.com"/>
          <p:cNvPicPr>
            <a:picLocks noChangeAspect="1"/>
          </p:cNvPicPr>
          <p:nvPr/>
        </p:nvPicPr>
        <p:blipFill>
          <a:blip r:embed="rId231"/>
          <a:stretch>
            <a:fillRect/>
          </a:stretch>
        </p:blipFill>
        <p:spPr>
          <a:xfrm>
            <a:off x="9335575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3" name="图片 5352" descr="400个常用ppt图标(199)_ppt宝藏_www.pptbz.com"/>
          <p:cNvPicPr>
            <a:picLocks noChangeAspect="1"/>
          </p:cNvPicPr>
          <p:nvPr/>
        </p:nvPicPr>
        <p:blipFill>
          <a:blip r:embed="rId232"/>
          <a:stretch>
            <a:fillRect/>
          </a:stretch>
        </p:blipFill>
        <p:spPr>
          <a:xfrm>
            <a:off x="9576498" y="5390192"/>
            <a:ext cx="278964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4" name="图片 5353" descr="400个常用ppt图标(200)_ppt宝藏_www.pptbz.com"/>
          <p:cNvPicPr>
            <a:picLocks noChangeAspect="1"/>
          </p:cNvPicPr>
          <p:nvPr/>
        </p:nvPicPr>
        <p:blipFill>
          <a:blip r:embed="rId233"/>
          <a:stretch>
            <a:fillRect/>
          </a:stretch>
        </p:blipFill>
        <p:spPr>
          <a:xfrm>
            <a:off x="9815837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5" name="图片 5354" descr="400个常用ppt图标(201)_ppt宝藏_www.pptbz.com"/>
          <p:cNvPicPr>
            <a:picLocks noChangeAspect="1"/>
          </p:cNvPicPr>
          <p:nvPr/>
        </p:nvPicPr>
        <p:blipFill>
          <a:blip r:embed="rId234"/>
          <a:stretch>
            <a:fillRect/>
          </a:stretch>
        </p:blipFill>
        <p:spPr>
          <a:xfrm>
            <a:off x="10056761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6" name="图片 5355" descr="400个常用ppt图标(202)_ppt宝藏_www.pptbz.com"/>
          <p:cNvPicPr>
            <a:picLocks noChangeAspect="1"/>
          </p:cNvPicPr>
          <p:nvPr/>
        </p:nvPicPr>
        <p:blipFill>
          <a:blip r:embed="rId235"/>
          <a:stretch>
            <a:fillRect/>
          </a:stretch>
        </p:blipFill>
        <p:spPr>
          <a:xfrm>
            <a:off x="10296099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7" name="图片 5356" descr="400个常用ppt图标(203)_ppt宝藏_www.pptbz.com"/>
          <p:cNvPicPr>
            <a:picLocks noChangeAspect="1"/>
          </p:cNvPicPr>
          <p:nvPr/>
        </p:nvPicPr>
        <p:blipFill>
          <a:blip r:embed="rId236"/>
          <a:stretch>
            <a:fillRect/>
          </a:stretch>
        </p:blipFill>
        <p:spPr>
          <a:xfrm>
            <a:off x="10537023" y="5390192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8" name="图片 5357" descr="400个常用ppt图标(204)_ppt宝藏_www.pptbz.com"/>
          <p:cNvPicPr>
            <a:picLocks noChangeAspect="1"/>
          </p:cNvPicPr>
          <p:nvPr/>
        </p:nvPicPr>
        <p:blipFill>
          <a:blip r:embed="rId237"/>
          <a:stretch>
            <a:fillRect/>
          </a:stretch>
        </p:blipFill>
        <p:spPr>
          <a:xfrm>
            <a:off x="10777946" y="5390192"/>
            <a:ext cx="278964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59" name="图片 5358" descr="400个常用ppt图标(205)_ppt宝藏_www.pptbz.com"/>
          <p:cNvPicPr>
            <a:picLocks noChangeAspect="1"/>
          </p:cNvPicPr>
          <p:nvPr/>
        </p:nvPicPr>
        <p:blipFill>
          <a:blip r:embed="rId238"/>
          <a:stretch>
            <a:fillRect/>
          </a:stretch>
        </p:blipFill>
        <p:spPr>
          <a:xfrm>
            <a:off x="11017285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0" name="图片 5359" descr="400个常用ppt图标(206)_ppt宝藏_www.pptbz.com"/>
          <p:cNvPicPr>
            <a:picLocks noChangeAspect="1"/>
          </p:cNvPicPr>
          <p:nvPr/>
        </p:nvPicPr>
        <p:blipFill>
          <a:blip r:embed="rId239"/>
          <a:stretch>
            <a:fillRect/>
          </a:stretch>
        </p:blipFill>
        <p:spPr>
          <a:xfrm>
            <a:off x="11258209" y="5390192"/>
            <a:ext cx="280549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1" name="图片 5360" descr="400个常用ppt图标(207)_ppt宝藏_www.pptbz.com"/>
          <p:cNvPicPr>
            <a:picLocks noChangeAspect="1"/>
          </p:cNvPicPr>
          <p:nvPr/>
        </p:nvPicPr>
        <p:blipFill>
          <a:blip r:embed="rId240"/>
          <a:stretch>
            <a:fillRect/>
          </a:stretch>
        </p:blipFill>
        <p:spPr>
          <a:xfrm>
            <a:off x="11550252" y="5366697"/>
            <a:ext cx="280550" cy="28054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2" name="图片 5361" descr="400个常用ppt图标(258)_ppt宝藏_www.pptbz.com"/>
          <p:cNvPicPr>
            <a:picLocks noChangeAspect="1"/>
          </p:cNvPicPr>
          <p:nvPr/>
        </p:nvPicPr>
        <p:blipFill>
          <a:blip r:embed="rId241"/>
          <a:stretch>
            <a:fillRect/>
          </a:stretch>
        </p:blipFill>
        <p:spPr>
          <a:xfrm>
            <a:off x="204256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3" name="图片 5362" descr="400个常用ppt图标(259)_ppt宝藏_www.pptbz.com"/>
          <p:cNvPicPr>
            <a:picLocks noChangeAspect="1"/>
          </p:cNvPicPr>
          <p:nvPr/>
        </p:nvPicPr>
        <p:blipFill>
          <a:blip r:embed="rId242"/>
          <a:stretch>
            <a:fillRect/>
          </a:stretch>
        </p:blipFill>
        <p:spPr>
          <a:xfrm>
            <a:off x="445179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4" name="图片 5363" descr="400个常用ppt图标(260)_ppt宝藏_www.pptbz.com"/>
          <p:cNvPicPr>
            <a:picLocks noChangeAspect="1"/>
          </p:cNvPicPr>
          <p:nvPr/>
        </p:nvPicPr>
        <p:blipFill>
          <a:blip r:embed="rId243"/>
          <a:stretch>
            <a:fillRect/>
          </a:stretch>
        </p:blipFill>
        <p:spPr>
          <a:xfrm>
            <a:off x="687687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5" name="图片 5364" descr="400个常用ppt图标(261)_ppt宝藏_www.pptbz.com"/>
          <p:cNvPicPr>
            <a:picLocks noChangeAspect="1"/>
          </p:cNvPicPr>
          <p:nvPr/>
        </p:nvPicPr>
        <p:blipFill>
          <a:blip r:embed="rId244"/>
          <a:stretch>
            <a:fillRect/>
          </a:stretch>
        </p:blipFill>
        <p:spPr>
          <a:xfrm>
            <a:off x="928611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6" name="图片 5365" descr="400个常用ppt图标(262)_ppt宝藏_www.pptbz.com"/>
          <p:cNvPicPr>
            <a:picLocks noChangeAspect="1"/>
          </p:cNvPicPr>
          <p:nvPr/>
        </p:nvPicPr>
        <p:blipFill>
          <a:blip r:embed="rId245"/>
          <a:stretch>
            <a:fillRect/>
          </a:stretch>
        </p:blipFill>
        <p:spPr>
          <a:xfrm>
            <a:off x="1169534" y="4982840"/>
            <a:ext cx="259944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7" name="图片 5366" descr="400个常用ppt图标(263)_ppt宝藏_www.pptbz.com"/>
          <p:cNvPicPr>
            <a:picLocks noChangeAspect="1"/>
          </p:cNvPicPr>
          <p:nvPr/>
        </p:nvPicPr>
        <p:blipFill>
          <a:blip r:embed="rId246"/>
          <a:stretch>
            <a:fillRect/>
          </a:stretch>
        </p:blipFill>
        <p:spPr>
          <a:xfrm>
            <a:off x="1412043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8" name="图片 5367" descr="400个常用ppt图标(264)_ppt宝藏_www.pptbz.com"/>
          <p:cNvPicPr>
            <a:picLocks noChangeAspect="1"/>
          </p:cNvPicPr>
          <p:nvPr/>
        </p:nvPicPr>
        <p:blipFill>
          <a:blip r:embed="rId247"/>
          <a:stretch>
            <a:fillRect/>
          </a:stretch>
        </p:blipFill>
        <p:spPr>
          <a:xfrm>
            <a:off x="1652967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69" name="图片 5368" descr="400个常用ppt图标(265)_ppt宝藏_www.pptbz.com"/>
          <p:cNvPicPr>
            <a:picLocks noChangeAspect="1"/>
          </p:cNvPicPr>
          <p:nvPr/>
        </p:nvPicPr>
        <p:blipFill>
          <a:blip r:embed="rId248"/>
          <a:stretch>
            <a:fillRect/>
          </a:stretch>
        </p:blipFill>
        <p:spPr>
          <a:xfrm>
            <a:off x="1895475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0" name="图片 5369" descr="400个常用ppt图标(266)_ppt宝藏_www.pptbz.com"/>
          <p:cNvPicPr>
            <a:picLocks noChangeAspect="1"/>
          </p:cNvPicPr>
          <p:nvPr/>
        </p:nvPicPr>
        <p:blipFill>
          <a:blip r:embed="rId249"/>
          <a:stretch>
            <a:fillRect/>
          </a:stretch>
        </p:blipFill>
        <p:spPr>
          <a:xfrm>
            <a:off x="2136399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1" name="图片 5370" descr="400个常用ppt图标(267)_ppt宝藏_www.pptbz.com"/>
          <p:cNvPicPr>
            <a:picLocks noChangeAspect="1"/>
          </p:cNvPicPr>
          <p:nvPr/>
        </p:nvPicPr>
        <p:blipFill>
          <a:blip r:embed="rId250"/>
          <a:stretch>
            <a:fillRect/>
          </a:stretch>
        </p:blipFill>
        <p:spPr>
          <a:xfrm>
            <a:off x="2377322" y="4982840"/>
            <a:ext cx="259944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2" name="图片 5371" descr="400个常用ppt图标(268)_ppt宝藏_www.pptbz.com"/>
          <p:cNvPicPr>
            <a:picLocks noChangeAspect="1"/>
          </p:cNvPicPr>
          <p:nvPr/>
        </p:nvPicPr>
        <p:blipFill>
          <a:blip r:embed="rId251"/>
          <a:stretch>
            <a:fillRect/>
          </a:stretch>
        </p:blipFill>
        <p:spPr>
          <a:xfrm>
            <a:off x="2619831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3" name="图片 5372" descr="400个常用ppt图标(269)_ppt宝藏_www.pptbz.com"/>
          <p:cNvPicPr>
            <a:picLocks noChangeAspect="1"/>
          </p:cNvPicPr>
          <p:nvPr/>
        </p:nvPicPr>
        <p:blipFill>
          <a:blip r:embed="rId252"/>
          <a:stretch>
            <a:fillRect/>
          </a:stretch>
        </p:blipFill>
        <p:spPr>
          <a:xfrm>
            <a:off x="2860755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4" name="图片 5373" descr="400个常用ppt图标(270)_ppt宝藏_www.pptbz.com"/>
          <p:cNvPicPr>
            <a:picLocks noChangeAspect="1"/>
          </p:cNvPicPr>
          <p:nvPr/>
        </p:nvPicPr>
        <p:blipFill>
          <a:blip r:embed="rId253"/>
          <a:stretch>
            <a:fillRect/>
          </a:stretch>
        </p:blipFill>
        <p:spPr>
          <a:xfrm>
            <a:off x="3103263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5" name="图片 5374" descr="400个常用ppt图标(271)_ppt宝藏_www.pptbz.com"/>
          <p:cNvPicPr>
            <a:picLocks noChangeAspect="1"/>
          </p:cNvPicPr>
          <p:nvPr/>
        </p:nvPicPr>
        <p:blipFill>
          <a:blip r:embed="rId254"/>
          <a:stretch>
            <a:fillRect/>
          </a:stretch>
        </p:blipFill>
        <p:spPr>
          <a:xfrm>
            <a:off x="3344186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6" name="图片 5375" descr="400个常用ppt图标(272)_ppt宝藏_www.pptbz.com"/>
          <p:cNvPicPr>
            <a:picLocks noChangeAspect="1"/>
          </p:cNvPicPr>
          <p:nvPr/>
        </p:nvPicPr>
        <p:blipFill>
          <a:blip r:embed="rId255"/>
          <a:stretch>
            <a:fillRect/>
          </a:stretch>
        </p:blipFill>
        <p:spPr>
          <a:xfrm>
            <a:off x="3585110" y="4982840"/>
            <a:ext cx="259944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7" name="图片 5376" descr="400个常用ppt图标(273)_ppt宝藏_www.pptbz.com"/>
          <p:cNvPicPr>
            <a:picLocks noChangeAspect="1"/>
          </p:cNvPicPr>
          <p:nvPr/>
        </p:nvPicPr>
        <p:blipFill>
          <a:blip r:embed="rId256"/>
          <a:stretch>
            <a:fillRect/>
          </a:stretch>
        </p:blipFill>
        <p:spPr>
          <a:xfrm>
            <a:off x="3827619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8" name="图片 5377" descr="400个常用ppt图标(274)_ppt宝藏_www.pptbz.com"/>
          <p:cNvPicPr>
            <a:picLocks noChangeAspect="1"/>
          </p:cNvPicPr>
          <p:nvPr/>
        </p:nvPicPr>
        <p:blipFill>
          <a:blip r:embed="rId257"/>
          <a:stretch>
            <a:fillRect/>
          </a:stretch>
        </p:blipFill>
        <p:spPr>
          <a:xfrm>
            <a:off x="4068543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79" name="图片 5378" descr="400个常用ppt图标(275)_ppt宝藏_www.pptbz.com"/>
          <p:cNvPicPr>
            <a:picLocks noChangeAspect="1"/>
          </p:cNvPicPr>
          <p:nvPr/>
        </p:nvPicPr>
        <p:blipFill>
          <a:blip r:embed="rId258"/>
          <a:stretch>
            <a:fillRect/>
          </a:stretch>
        </p:blipFill>
        <p:spPr>
          <a:xfrm>
            <a:off x="4311051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0" name="图片 5379" descr="400个常用ppt图标(276)_ppt宝藏_www.pptbz.com"/>
          <p:cNvPicPr>
            <a:picLocks noChangeAspect="1"/>
          </p:cNvPicPr>
          <p:nvPr/>
        </p:nvPicPr>
        <p:blipFill>
          <a:blip r:embed="rId259"/>
          <a:stretch>
            <a:fillRect/>
          </a:stretch>
        </p:blipFill>
        <p:spPr>
          <a:xfrm>
            <a:off x="4551974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1" name="图片 5380" descr="400个常用ppt图标(277)_ppt宝藏_www.pptbz.com"/>
          <p:cNvPicPr>
            <a:picLocks noChangeAspect="1"/>
          </p:cNvPicPr>
          <p:nvPr/>
        </p:nvPicPr>
        <p:blipFill>
          <a:blip r:embed="rId260"/>
          <a:stretch>
            <a:fillRect/>
          </a:stretch>
        </p:blipFill>
        <p:spPr>
          <a:xfrm>
            <a:off x="4792898" y="4982840"/>
            <a:ext cx="259944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2" name="图片 5381" descr="400个常用ppt图标(278)_ppt宝藏_www.pptbz.com"/>
          <p:cNvPicPr>
            <a:picLocks noChangeAspect="1"/>
          </p:cNvPicPr>
          <p:nvPr/>
        </p:nvPicPr>
        <p:blipFill>
          <a:blip r:embed="rId261"/>
          <a:stretch>
            <a:fillRect/>
          </a:stretch>
        </p:blipFill>
        <p:spPr>
          <a:xfrm>
            <a:off x="5035407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3" name="图片 5382" descr="400个常用ppt图标(279)_ppt宝藏_www.pptbz.com"/>
          <p:cNvPicPr>
            <a:picLocks noChangeAspect="1"/>
          </p:cNvPicPr>
          <p:nvPr/>
        </p:nvPicPr>
        <p:blipFill>
          <a:blip r:embed="rId262"/>
          <a:stretch>
            <a:fillRect/>
          </a:stretch>
        </p:blipFill>
        <p:spPr>
          <a:xfrm>
            <a:off x="5276330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4" name="图片 5383" descr="400个常用ppt图标(280)_ppt宝藏_www.pptbz.com"/>
          <p:cNvPicPr>
            <a:picLocks noChangeAspect="1"/>
          </p:cNvPicPr>
          <p:nvPr/>
        </p:nvPicPr>
        <p:blipFill>
          <a:blip r:embed="rId263"/>
          <a:stretch>
            <a:fillRect/>
          </a:stretch>
        </p:blipFill>
        <p:spPr>
          <a:xfrm>
            <a:off x="5518838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5" name="图片 5384" descr="400个常用ppt图标(281)_ppt宝藏_www.pptbz.com"/>
          <p:cNvPicPr>
            <a:picLocks noChangeAspect="1"/>
          </p:cNvPicPr>
          <p:nvPr/>
        </p:nvPicPr>
        <p:blipFill>
          <a:blip r:embed="rId264"/>
          <a:stretch>
            <a:fillRect/>
          </a:stretch>
        </p:blipFill>
        <p:spPr>
          <a:xfrm>
            <a:off x="5759762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6" name="图片 5385" descr="400个常用ppt图标(282)_ppt宝藏_www.pptbz.com"/>
          <p:cNvPicPr>
            <a:picLocks noChangeAspect="1"/>
          </p:cNvPicPr>
          <p:nvPr/>
        </p:nvPicPr>
        <p:blipFill>
          <a:blip r:embed="rId265"/>
          <a:stretch>
            <a:fillRect/>
          </a:stretch>
        </p:blipFill>
        <p:spPr>
          <a:xfrm>
            <a:off x="6000686" y="4982840"/>
            <a:ext cx="259944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7" name="图片 5386" descr="400个常用ppt图标(283)_ppt宝藏_www.pptbz.com"/>
          <p:cNvPicPr>
            <a:picLocks noChangeAspect="1"/>
          </p:cNvPicPr>
          <p:nvPr/>
        </p:nvPicPr>
        <p:blipFill>
          <a:blip r:embed="rId266"/>
          <a:stretch>
            <a:fillRect/>
          </a:stretch>
        </p:blipFill>
        <p:spPr>
          <a:xfrm>
            <a:off x="6243195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8" name="图片 5387" descr="400个常用ppt图标(284)_ppt宝藏_www.pptbz.com"/>
          <p:cNvPicPr>
            <a:picLocks noChangeAspect="1"/>
          </p:cNvPicPr>
          <p:nvPr/>
        </p:nvPicPr>
        <p:blipFill>
          <a:blip r:embed="rId267"/>
          <a:stretch>
            <a:fillRect/>
          </a:stretch>
        </p:blipFill>
        <p:spPr>
          <a:xfrm>
            <a:off x="6484118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89" name="图片 5388" descr="400个常用ppt图标(285)_ppt宝藏_www.pptbz.com"/>
          <p:cNvPicPr>
            <a:picLocks noChangeAspect="1"/>
          </p:cNvPicPr>
          <p:nvPr/>
        </p:nvPicPr>
        <p:blipFill>
          <a:blip r:embed="rId268"/>
          <a:stretch>
            <a:fillRect/>
          </a:stretch>
        </p:blipFill>
        <p:spPr>
          <a:xfrm>
            <a:off x="6726626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0" name="图片 5389" descr="400个常用ppt图标(286)_ppt宝藏_www.pptbz.com"/>
          <p:cNvPicPr>
            <a:picLocks noChangeAspect="1"/>
          </p:cNvPicPr>
          <p:nvPr/>
        </p:nvPicPr>
        <p:blipFill>
          <a:blip r:embed="rId269"/>
          <a:stretch>
            <a:fillRect/>
          </a:stretch>
        </p:blipFill>
        <p:spPr>
          <a:xfrm>
            <a:off x="6967550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1" name="图片 5390" descr="400个常用ppt图标(287)_ppt宝藏_www.pptbz.com"/>
          <p:cNvPicPr>
            <a:picLocks noChangeAspect="1"/>
          </p:cNvPicPr>
          <p:nvPr/>
        </p:nvPicPr>
        <p:blipFill>
          <a:blip r:embed="rId270"/>
          <a:stretch>
            <a:fillRect/>
          </a:stretch>
        </p:blipFill>
        <p:spPr>
          <a:xfrm>
            <a:off x="7208473" y="4982840"/>
            <a:ext cx="259944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2" name="图片 5391" descr="400个常用ppt图标(288)_ppt宝藏_www.pptbz.com"/>
          <p:cNvPicPr>
            <a:picLocks noChangeAspect="1"/>
          </p:cNvPicPr>
          <p:nvPr/>
        </p:nvPicPr>
        <p:blipFill>
          <a:blip r:embed="rId271"/>
          <a:stretch>
            <a:fillRect/>
          </a:stretch>
        </p:blipFill>
        <p:spPr>
          <a:xfrm>
            <a:off x="7450983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3" name="图片 5392" descr="400个常用ppt图标(241)_ppt宝藏_www.pptbz.com"/>
          <p:cNvPicPr>
            <a:picLocks noChangeAspect="1"/>
          </p:cNvPicPr>
          <p:nvPr/>
        </p:nvPicPr>
        <p:blipFill>
          <a:blip r:embed="rId272"/>
          <a:stretch>
            <a:fillRect/>
          </a:stretch>
        </p:blipFill>
        <p:spPr>
          <a:xfrm>
            <a:off x="7691906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4" name="图片 5393" descr="400个常用ppt图标(242)_ppt宝藏_www.pptbz.com"/>
          <p:cNvPicPr>
            <a:picLocks noChangeAspect="1"/>
          </p:cNvPicPr>
          <p:nvPr/>
        </p:nvPicPr>
        <p:blipFill>
          <a:blip r:embed="rId273"/>
          <a:stretch>
            <a:fillRect/>
          </a:stretch>
        </p:blipFill>
        <p:spPr>
          <a:xfrm>
            <a:off x="7934414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5" name="图片 5394" descr="400个常用ppt图标(243)_ppt宝藏_www.pptbz.com"/>
          <p:cNvPicPr>
            <a:picLocks noChangeAspect="1"/>
          </p:cNvPicPr>
          <p:nvPr/>
        </p:nvPicPr>
        <p:blipFill>
          <a:blip r:embed="rId274"/>
          <a:stretch>
            <a:fillRect/>
          </a:stretch>
        </p:blipFill>
        <p:spPr>
          <a:xfrm>
            <a:off x="8175338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6" name="图片 5395" descr="400个常用ppt图标(244)_ppt宝藏_www.pptbz.com"/>
          <p:cNvPicPr>
            <a:picLocks noChangeAspect="1"/>
          </p:cNvPicPr>
          <p:nvPr/>
        </p:nvPicPr>
        <p:blipFill>
          <a:blip r:embed="rId275"/>
          <a:stretch>
            <a:fillRect/>
          </a:stretch>
        </p:blipFill>
        <p:spPr>
          <a:xfrm>
            <a:off x="8416261" y="4982840"/>
            <a:ext cx="259944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7" name="图片 5396" descr="400个常用ppt图标(245)_ppt宝藏_www.pptbz.com"/>
          <p:cNvPicPr>
            <a:picLocks noChangeAspect="1"/>
          </p:cNvPicPr>
          <p:nvPr/>
        </p:nvPicPr>
        <p:blipFill>
          <a:blip r:embed="rId276"/>
          <a:stretch>
            <a:fillRect/>
          </a:stretch>
        </p:blipFill>
        <p:spPr>
          <a:xfrm>
            <a:off x="8658770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8" name="图片 5397" descr="400个常用ppt图标(246)_ppt宝藏_www.pptbz.com"/>
          <p:cNvPicPr>
            <a:picLocks noChangeAspect="1"/>
          </p:cNvPicPr>
          <p:nvPr/>
        </p:nvPicPr>
        <p:blipFill>
          <a:blip r:embed="rId277"/>
          <a:stretch>
            <a:fillRect/>
          </a:stretch>
        </p:blipFill>
        <p:spPr>
          <a:xfrm>
            <a:off x="8899694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399" name="图片 5398" descr="400个常用ppt图标(247)_ppt宝藏_www.pptbz.com"/>
          <p:cNvPicPr>
            <a:picLocks noChangeAspect="1"/>
          </p:cNvPicPr>
          <p:nvPr/>
        </p:nvPicPr>
        <p:blipFill>
          <a:blip r:embed="rId278"/>
          <a:stretch>
            <a:fillRect/>
          </a:stretch>
        </p:blipFill>
        <p:spPr>
          <a:xfrm>
            <a:off x="9142202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0" name="图片 5399" descr="400个常用ppt图标(248)_ppt宝藏_www.pptbz.com"/>
          <p:cNvPicPr>
            <a:picLocks noChangeAspect="1"/>
          </p:cNvPicPr>
          <p:nvPr/>
        </p:nvPicPr>
        <p:blipFill>
          <a:blip r:embed="rId279"/>
          <a:stretch>
            <a:fillRect/>
          </a:stretch>
        </p:blipFill>
        <p:spPr>
          <a:xfrm>
            <a:off x="9383126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1" name="图片 5400" descr="400个常用ppt图标(249)_ppt宝藏_www.pptbz.com"/>
          <p:cNvPicPr>
            <a:picLocks noChangeAspect="1"/>
          </p:cNvPicPr>
          <p:nvPr/>
        </p:nvPicPr>
        <p:blipFill>
          <a:blip r:embed="rId280"/>
          <a:stretch>
            <a:fillRect/>
          </a:stretch>
        </p:blipFill>
        <p:spPr>
          <a:xfrm>
            <a:off x="9624049" y="4982840"/>
            <a:ext cx="259944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2" name="图片 5401" descr="400个常用ppt图标(250)_ppt宝藏_www.pptbz.com"/>
          <p:cNvPicPr>
            <a:picLocks noChangeAspect="1"/>
          </p:cNvPicPr>
          <p:nvPr/>
        </p:nvPicPr>
        <p:blipFill>
          <a:blip r:embed="rId281"/>
          <a:stretch>
            <a:fillRect/>
          </a:stretch>
        </p:blipFill>
        <p:spPr>
          <a:xfrm>
            <a:off x="9866558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3" name="图片 5402" descr="400个常用ppt图标(251)_ppt宝藏_www.pptbz.com"/>
          <p:cNvPicPr>
            <a:picLocks noChangeAspect="1"/>
          </p:cNvPicPr>
          <p:nvPr/>
        </p:nvPicPr>
        <p:blipFill>
          <a:blip r:embed="rId282"/>
          <a:stretch>
            <a:fillRect/>
          </a:stretch>
        </p:blipFill>
        <p:spPr>
          <a:xfrm>
            <a:off x="10107482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4" name="图片 5403" descr="400个常用ppt图标(252)_ppt宝藏_www.pptbz.com"/>
          <p:cNvPicPr>
            <a:picLocks noChangeAspect="1"/>
          </p:cNvPicPr>
          <p:nvPr/>
        </p:nvPicPr>
        <p:blipFill>
          <a:blip r:embed="rId283"/>
          <a:stretch>
            <a:fillRect/>
          </a:stretch>
        </p:blipFill>
        <p:spPr>
          <a:xfrm>
            <a:off x="10349990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5" name="图片 5404" descr="400个常用ppt图标(253)_ppt宝藏_www.pptbz.com"/>
          <p:cNvPicPr>
            <a:picLocks noChangeAspect="1"/>
          </p:cNvPicPr>
          <p:nvPr/>
        </p:nvPicPr>
        <p:blipFill>
          <a:blip r:embed="rId284"/>
          <a:stretch>
            <a:fillRect/>
          </a:stretch>
        </p:blipFill>
        <p:spPr>
          <a:xfrm>
            <a:off x="10590913" y="4982840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6" name="图片 5405" descr="400个常用ppt图标(254)_ppt宝藏_www.pptbz.com"/>
          <p:cNvPicPr>
            <a:picLocks noChangeAspect="1"/>
          </p:cNvPicPr>
          <p:nvPr/>
        </p:nvPicPr>
        <p:blipFill>
          <a:blip r:embed="rId285"/>
          <a:stretch>
            <a:fillRect/>
          </a:stretch>
        </p:blipFill>
        <p:spPr>
          <a:xfrm>
            <a:off x="10831837" y="4982840"/>
            <a:ext cx="259944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7" name="图片 5406" descr="400个常用ppt图标(255)_ppt宝藏_www.pptbz.com"/>
          <p:cNvPicPr>
            <a:picLocks noChangeAspect="1"/>
          </p:cNvPicPr>
          <p:nvPr/>
        </p:nvPicPr>
        <p:blipFill>
          <a:blip r:embed="rId286"/>
          <a:stretch>
            <a:fillRect/>
          </a:stretch>
        </p:blipFill>
        <p:spPr>
          <a:xfrm>
            <a:off x="11074346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8" name="图片 5407" descr="400个常用ppt图标(256)_ppt宝藏_www.pptbz.com"/>
          <p:cNvPicPr>
            <a:picLocks noChangeAspect="1"/>
          </p:cNvPicPr>
          <p:nvPr/>
        </p:nvPicPr>
        <p:blipFill>
          <a:blip r:embed="rId287"/>
          <a:stretch>
            <a:fillRect/>
          </a:stretch>
        </p:blipFill>
        <p:spPr>
          <a:xfrm>
            <a:off x="11315270" y="4982840"/>
            <a:ext cx="258358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09" name="图片 5408" descr="400个常用ppt图标(257)_ppt宝藏_www.pptbz.com"/>
          <p:cNvPicPr>
            <a:picLocks noChangeAspect="1"/>
          </p:cNvPicPr>
          <p:nvPr/>
        </p:nvPicPr>
        <p:blipFill>
          <a:blip r:embed="rId288"/>
          <a:stretch>
            <a:fillRect/>
          </a:stretch>
        </p:blipFill>
        <p:spPr>
          <a:xfrm>
            <a:off x="11610483" y="4959345"/>
            <a:ext cx="258359" cy="258359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0" name="图片 5409" descr="400个常用ppt图标(303)_ppt宝藏_www.pptbz.com"/>
          <p:cNvPicPr>
            <a:picLocks noChangeAspect="1"/>
          </p:cNvPicPr>
          <p:nvPr/>
        </p:nvPicPr>
        <p:blipFill>
          <a:blip r:embed="rId289"/>
          <a:stretch>
            <a:fillRect/>
          </a:stretch>
        </p:blipFill>
        <p:spPr>
          <a:xfrm>
            <a:off x="228030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1" name="图片 5410" descr="400个常用ppt图标(304)_ppt宝藏_www.pptbz.com"/>
          <p:cNvPicPr>
            <a:picLocks noChangeAspect="1"/>
          </p:cNvPicPr>
          <p:nvPr/>
        </p:nvPicPr>
        <p:blipFill>
          <a:blip r:embed="rId290"/>
          <a:stretch>
            <a:fillRect/>
          </a:stretch>
        </p:blipFill>
        <p:spPr>
          <a:xfrm>
            <a:off x="468954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2" name="图片 5411" descr="400个常用ppt图标(305)_ppt宝藏_www.pptbz.com"/>
          <p:cNvPicPr>
            <a:picLocks noChangeAspect="1"/>
          </p:cNvPicPr>
          <p:nvPr/>
        </p:nvPicPr>
        <p:blipFill>
          <a:blip r:embed="rId291"/>
          <a:stretch>
            <a:fillRect/>
          </a:stretch>
        </p:blipFill>
        <p:spPr>
          <a:xfrm>
            <a:off x="709877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3" name="图片 5412" descr="400个常用ppt图标(306)_ppt宝藏_www.pptbz.com"/>
          <p:cNvPicPr>
            <a:picLocks noChangeAspect="1"/>
          </p:cNvPicPr>
          <p:nvPr/>
        </p:nvPicPr>
        <p:blipFill>
          <a:blip r:embed="rId292"/>
          <a:stretch>
            <a:fillRect/>
          </a:stretch>
        </p:blipFill>
        <p:spPr>
          <a:xfrm>
            <a:off x="950801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4" name="图片 5413" descr="400个常用ppt图标(307)_ppt宝藏_www.pptbz.com"/>
          <p:cNvPicPr>
            <a:picLocks noChangeAspect="1"/>
          </p:cNvPicPr>
          <p:nvPr/>
        </p:nvPicPr>
        <p:blipFill>
          <a:blip r:embed="rId293"/>
          <a:stretch>
            <a:fillRect/>
          </a:stretch>
        </p:blipFill>
        <p:spPr>
          <a:xfrm>
            <a:off x="1191725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5" name="图片 5414" descr="400个常用ppt图标(308)_ppt宝藏_www.pptbz.com"/>
          <p:cNvPicPr>
            <a:picLocks noChangeAspect="1"/>
          </p:cNvPicPr>
          <p:nvPr/>
        </p:nvPicPr>
        <p:blipFill>
          <a:blip r:embed="rId294"/>
          <a:stretch>
            <a:fillRect/>
          </a:stretch>
        </p:blipFill>
        <p:spPr>
          <a:xfrm>
            <a:off x="1432648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6" name="图片 5415" descr="400个常用ppt图标(309)_ppt宝藏_www.pptbz.com"/>
          <p:cNvPicPr>
            <a:picLocks noChangeAspect="1"/>
          </p:cNvPicPr>
          <p:nvPr/>
        </p:nvPicPr>
        <p:blipFill>
          <a:blip r:embed="rId295"/>
          <a:stretch>
            <a:fillRect/>
          </a:stretch>
        </p:blipFill>
        <p:spPr>
          <a:xfrm>
            <a:off x="1673572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7" name="图片 5416" descr="400个常用ppt图标(310)_ppt宝藏_www.pptbz.com"/>
          <p:cNvPicPr>
            <a:picLocks noChangeAspect="1"/>
          </p:cNvPicPr>
          <p:nvPr/>
        </p:nvPicPr>
        <p:blipFill>
          <a:blip r:embed="rId296"/>
          <a:stretch>
            <a:fillRect/>
          </a:stretch>
        </p:blipFill>
        <p:spPr>
          <a:xfrm>
            <a:off x="1914495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8" name="图片 5417" descr="400个常用ppt图标(311)_ppt宝藏_www.pptbz.com"/>
          <p:cNvPicPr>
            <a:picLocks noChangeAspect="1"/>
          </p:cNvPicPr>
          <p:nvPr/>
        </p:nvPicPr>
        <p:blipFill>
          <a:blip r:embed="rId297"/>
          <a:stretch>
            <a:fillRect/>
          </a:stretch>
        </p:blipFill>
        <p:spPr>
          <a:xfrm>
            <a:off x="2155419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19" name="图片 5418" descr="400个常用ppt图标(312)_ppt宝藏_www.pptbz.com"/>
          <p:cNvPicPr>
            <a:picLocks noChangeAspect="1"/>
          </p:cNvPicPr>
          <p:nvPr/>
        </p:nvPicPr>
        <p:blipFill>
          <a:blip r:embed="rId298"/>
          <a:stretch>
            <a:fillRect/>
          </a:stretch>
        </p:blipFill>
        <p:spPr>
          <a:xfrm>
            <a:off x="2396342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0" name="图片 5419" descr="400个常用ppt图标(313)_ppt宝藏_www.pptbz.com"/>
          <p:cNvPicPr>
            <a:picLocks noChangeAspect="1"/>
          </p:cNvPicPr>
          <p:nvPr/>
        </p:nvPicPr>
        <p:blipFill>
          <a:blip r:embed="rId299"/>
          <a:stretch>
            <a:fillRect/>
          </a:stretch>
        </p:blipFill>
        <p:spPr>
          <a:xfrm>
            <a:off x="2637266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1" name="图片 5420" descr="400个常用ppt图标(314)_ppt宝藏_www.pptbz.com"/>
          <p:cNvPicPr>
            <a:picLocks noChangeAspect="1"/>
          </p:cNvPicPr>
          <p:nvPr/>
        </p:nvPicPr>
        <p:blipFill>
          <a:blip r:embed="rId300"/>
          <a:stretch>
            <a:fillRect/>
          </a:stretch>
        </p:blipFill>
        <p:spPr>
          <a:xfrm>
            <a:off x="2878190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2" name="图片 5421" descr="400个常用ppt图标(315)_ppt宝藏_www.pptbz.com"/>
          <p:cNvPicPr>
            <a:picLocks noChangeAspect="1"/>
          </p:cNvPicPr>
          <p:nvPr/>
        </p:nvPicPr>
        <p:blipFill>
          <a:blip r:embed="rId301"/>
          <a:stretch>
            <a:fillRect/>
          </a:stretch>
        </p:blipFill>
        <p:spPr>
          <a:xfrm>
            <a:off x="3119113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3" name="图片 5422" descr="400个常用ppt图标(316)_ppt宝藏_www.pptbz.com"/>
          <p:cNvPicPr>
            <a:picLocks noChangeAspect="1"/>
          </p:cNvPicPr>
          <p:nvPr/>
        </p:nvPicPr>
        <p:blipFill>
          <a:blip r:embed="rId302"/>
          <a:stretch>
            <a:fillRect/>
          </a:stretch>
        </p:blipFill>
        <p:spPr>
          <a:xfrm>
            <a:off x="3360037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4" name="图片 5423" descr="400个常用ppt图标(317)_ppt宝藏_www.pptbz.com"/>
          <p:cNvPicPr>
            <a:picLocks noChangeAspect="1"/>
          </p:cNvPicPr>
          <p:nvPr/>
        </p:nvPicPr>
        <p:blipFill>
          <a:blip r:embed="rId303"/>
          <a:stretch>
            <a:fillRect/>
          </a:stretch>
        </p:blipFill>
        <p:spPr>
          <a:xfrm>
            <a:off x="3600960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5" name="图片 5424" descr="400个常用ppt图标(318)_ppt宝藏_www.pptbz.com"/>
          <p:cNvPicPr>
            <a:picLocks noChangeAspect="1"/>
          </p:cNvPicPr>
          <p:nvPr/>
        </p:nvPicPr>
        <p:blipFill>
          <a:blip r:embed="rId304"/>
          <a:stretch>
            <a:fillRect/>
          </a:stretch>
        </p:blipFill>
        <p:spPr>
          <a:xfrm>
            <a:off x="3841884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6" name="图片 5425" descr="400个常用ppt图标(319)_ppt宝藏_www.pptbz.com"/>
          <p:cNvPicPr>
            <a:picLocks noChangeAspect="1"/>
          </p:cNvPicPr>
          <p:nvPr/>
        </p:nvPicPr>
        <p:blipFill>
          <a:blip r:embed="rId305"/>
          <a:stretch>
            <a:fillRect/>
          </a:stretch>
        </p:blipFill>
        <p:spPr>
          <a:xfrm>
            <a:off x="4082807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7" name="图片 5426" descr="400个常用ppt图标(320)_ppt宝藏_www.pptbz.com"/>
          <p:cNvPicPr>
            <a:picLocks noChangeAspect="1"/>
          </p:cNvPicPr>
          <p:nvPr/>
        </p:nvPicPr>
        <p:blipFill>
          <a:blip r:embed="rId306"/>
          <a:stretch>
            <a:fillRect/>
          </a:stretch>
        </p:blipFill>
        <p:spPr>
          <a:xfrm>
            <a:off x="4323731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8" name="图片 5427" descr="400个常用ppt图标(321)_ppt宝藏_www.pptbz.com"/>
          <p:cNvPicPr>
            <a:picLocks noChangeAspect="1"/>
          </p:cNvPicPr>
          <p:nvPr/>
        </p:nvPicPr>
        <p:blipFill>
          <a:blip r:embed="rId307"/>
          <a:stretch>
            <a:fillRect/>
          </a:stretch>
        </p:blipFill>
        <p:spPr>
          <a:xfrm>
            <a:off x="4564654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29" name="图片 5428" descr="400个常用ppt图标(322)_ppt宝藏_www.pptbz.com"/>
          <p:cNvPicPr>
            <a:picLocks noChangeAspect="1"/>
          </p:cNvPicPr>
          <p:nvPr/>
        </p:nvPicPr>
        <p:blipFill>
          <a:blip r:embed="rId308"/>
          <a:stretch>
            <a:fillRect/>
          </a:stretch>
        </p:blipFill>
        <p:spPr>
          <a:xfrm>
            <a:off x="4805578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0" name="图片 5429" descr="400个常用ppt图标(323)_ppt宝藏_www.pptbz.com"/>
          <p:cNvPicPr>
            <a:picLocks noChangeAspect="1"/>
          </p:cNvPicPr>
          <p:nvPr/>
        </p:nvPicPr>
        <p:blipFill>
          <a:blip r:embed="rId309"/>
          <a:stretch>
            <a:fillRect/>
          </a:stretch>
        </p:blipFill>
        <p:spPr>
          <a:xfrm>
            <a:off x="5046502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1" name="图片 5430" descr="400个常用ppt图标(324)_ppt宝藏_www.pptbz.com"/>
          <p:cNvPicPr>
            <a:picLocks noChangeAspect="1"/>
          </p:cNvPicPr>
          <p:nvPr/>
        </p:nvPicPr>
        <p:blipFill>
          <a:blip r:embed="rId310"/>
          <a:stretch>
            <a:fillRect/>
          </a:stretch>
        </p:blipFill>
        <p:spPr>
          <a:xfrm>
            <a:off x="5287425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2" name="图片 5431" descr="400个常用ppt图标(325)_ppt宝藏_www.pptbz.com"/>
          <p:cNvPicPr>
            <a:picLocks noChangeAspect="1"/>
          </p:cNvPicPr>
          <p:nvPr/>
        </p:nvPicPr>
        <p:blipFill>
          <a:blip r:embed="rId311"/>
          <a:stretch>
            <a:fillRect/>
          </a:stretch>
        </p:blipFill>
        <p:spPr>
          <a:xfrm>
            <a:off x="5528349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3" name="图片 5432" descr="400个常用ppt图标(326)_ppt宝藏_www.pptbz.com"/>
          <p:cNvPicPr>
            <a:picLocks noChangeAspect="1"/>
          </p:cNvPicPr>
          <p:nvPr/>
        </p:nvPicPr>
        <p:blipFill>
          <a:blip r:embed="rId312"/>
          <a:stretch>
            <a:fillRect/>
          </a:stretch>
        </p:blipFill>
        <p:spPr>
          <a:xfrm>
            <a:off x="5769272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4" name="图片 5433" descr="400个常用ppt图标(327)_ppt宝藏_www.pptbz.com"/>
          <p:cNvPicPr>
            <a:picLocks noChangeAspect="1"/>
          </p:cNvPicPr>
          <p:nvPr/>
        </p:nvPicPr>
        <p:blipFill>
          <a:blip r:embed="rId313"/>
          <a:stretch>
            <a:fillRect/>
          </a:stretch>
        </p:blipFill>
        <p:spPr>
          <a:xfrm>
            <a:off x="6010196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5" name="图片 5434" descr="400个常用ppt图标(328)_ppt宝藏_www.pptbz.com"/>
          <p:cNvPicPr>
            <a:picLocks noChangeAspect="1"/>
          </p:cNvPicPr>
          <p:nvPr/>
        </p:nvPicPr>
        <p:blipFill>
          <a:blip r:embed="rId314"/>
          <a:stretch>
            <a:fillRect/>
          </a:stretch>
        </p:blipFill>
        <p:spPr>
          <a:xfrm>
            <a:off x="6251119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6" name="图片 5435" descr="400个常用ppt图标(329)_ppt宝藏_www.pptbz.com"/>
          <p:cNvPicPr>
            <a:picLocks noChangeAspect="1"/>
          </p:cNvPicPr>
          <p:nvPr/>
        </p:nvPicPr>
        <p:blipFill>
          <a:blip r:embed="rId315"/>
          <a:stretch>
            <a:fillRect/>
          </a:stretch>
        </p:blipFill>
        <p:spPr>
          <a:xfrm>
            <a:off x="6492043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7" name="图片 5436" descr="400个常用ppt图标(330)_ppt宝藏_www.pptbz.com"/>
          <p:cNvPicPr>
            <a:picLocks noChangeAspect="1"/>
          </p:cNvPicPr>
          <p:nvPr/>
        </p:nvPicPr>
        <p:blipFill>
          <a:blip r:embed="rId316"/>
          <a:stretch>
            <a:fillRect/>
          </a:stretch>
        </p:blipFill>
        <p:spPr>
          <a:xfrm>
            <a:off x="6732966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8" name="图片 5437" descr="400个常用ppt图标(331)_ppt宝藏_www.pptbz.com"/>
          <p:cNvPicPr>
            <a:picLocks noChangeAspect="1"/>
          </p:cNvPicPr>
          <p:nvPr/>
        </p:nvPicPr>
        <p:blipFill>
          <a:blip r:embed="rId317"/>
          <a:stretch>
            <a:fillRect/>
          </a:stretch>
        </p:blipFill>
        <p:spPr>
          <a:xfrm>
            <a:off x="6973890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39" name="图片 5438" descr="400个常用ppt图标(332)_ppt宝藏_www.pptbz.com"/>
          <p:cNvPicPr>
            <a:picLocks noChangeAspect="1"/>
          </p:cNvPicPr>
          <p:nvPr/>
        </p:nvPicPr>
        <p:blipFill>
          <a:blip r:embed="rId318"/>
          <a:stretch>
            <a:fillRect/>
          </a:stretch>
        </p:blipFill>
        <p:spPr>
          <a:xfrm>
            <a:off x="7214814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0" name="图片 5439" descr="400个常用ppt图标(333)_ppt宝藏_www.pptbz.com"/>
          <p:cNvPicPr>
            <a:picLocks noChangeAspect="1"/>
          </p:cNvPicPr>
          <p:nvPr/>
        </p:nvPicPr>
        <p:blipFill>
          <a:blip r:embed="rId319"/>
          <a:stretch>
            <a:fillRect/>
          </a:stretch>
        </p:blipFill>
        <p:spPr>
          <a:xfrm>
            <a:off x="7455737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1" name="图片 5440" descr="400个常用ppt图标(334)_ppt宝藏_www.pptbz.com"/>
          <p:cNvPicPr>
            <a:picLocks noChangeAspect="1"/>
          </p:cNvPicPr>
          <p:nvPr/>
        </p:nvPicPr>
        <p:blipFill>
          <a:blip r:embed="rId320"/>
          <a:stretch>
            <a:fillRect/>
          </a:stretch>
        </p:blipFill>
        <p:spPr>
          <a:xfrm>
            <a:off x="7696661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2" name="图片 5441" descr="400个常用ppt图标(335)_ppt宝藏_www.pptbz.com"/>
          <p:cNvPicPr>
            <a:picLocks noChangeAspect="1"/>
          </p:cNvPicPr>
          <p:nvPr/>
        </p:nvPicPr>
        <p:blipFill>
          <a:blip r:embed="rId321"/>
          <a:stretch>
            <a:fillRect/>
          </a:stretch>
        </p:blipFill>
        <p:spPr>
          <a:xfrm>
            <a:off x="7937584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3" name="图片 5442" descr="400个常用ppt图标(336)_ppt宝藏_www.pptbz.com"/>
          <p:cNvPicPr>
            <a:picLocks noChangeAspect="1"/>
          </p:cNvPicPr>
          <p:nvPr/>
        </p:nvPicPr>
        <p:blipFill>
          <a:blip r:embed="rId322"/>
          <a:stretch>
            <a:fillRect/>
          </a:stretch>
        </p:blipFill>
        <p:spPr>
          <a:xfrm>
            <a:off x="8178508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4" name="图片 5443" descr="400个常用ppt图标(289)_ppt宝藏_www.pptbz.com"/>
          <p:cNvPicPr>
            <a:picLocks noChangeAspect="1"/>
          </p:cNvPicPr>
          <p:nvPr/>
        </p:nvPicPr>
        <p:blipFill>
          <a:blip r:embed="rId323"/>
          <a:stretch>
            <a:fillRect/>
          </a:stretch>
        </p:blipFill>
        <p:spPr>
          <a:xfrm>
            <a:off x="8419431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5" name="图片 5444" descr="400个常用ppt图标(290)_ppt宝藏_www.pptbz.com"/>
          <p:cNvPicPr>
            <a:picLocks noChangeAspect="1"/>
          </p:cNvPicPr>
          <p:nvPr/>
        </p:nvPicPr>
        <p:blipFill>
          <a:blip r:embed="rId324"/>
          <a:stretch>
            <a:fillRect/>
          </a:stretch>
        </p:blipFill>
        <p:spPr>
          <a:xfrm>
            <a:off x="8660355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6" name="图片 5445" descr="400个常用ppt图标(291)_ppt宝藏_www.pptbz.com"/>
          <p:cNvPicPr>
            <a:picLocks noChangeAspect="1"/>
          </p:cNvPicPr>
          <p:nvPr/>
        </p:nvPicPr>
        <p:blipFill>
          <a:blip r:embed="rId325"/>
          <a:stretch>
            <a:fillRect/>
          </a:stretch>
        </p:blipFill>
        <p:spPr>
          <a:xfrm>
            <a:off x="8901278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7" name="图片 5446" descr="400个常用ppt图标(292)_ppt宝藏_www.pptbz.com"/>
          <p:cNvPicPr>
            <a:picLocks noChangeAspect="1"/>
          </p:cNvPicPr>
          <p:nvPr/>
        </p:nvPicPr>
        <p:blipFill>
          <a:blip r:embed="rId326"/>
          <a:stretch>
            <a:fillRect/>
          </a:stretch>
        </p:blipFill>
        <p:spPr>
          <a:xfrm>
            <a:off x="9142202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8" name="图片 5447" descr="400个常用ppt图标(293)_ppt宝藏_www.pptbz.com"/>
          <p:cNvPicPr>
            <a:picLocks noChangeAspect="1"/>
          </p:cNvPicPr>
          <p:nvPr/>
        </p:nvPicPr>
        <p:blipFill>
          <a:blip r:embed="rId327"/>
          <a:stretch>
            <a:fillRect/>
          </a:stretch>
        </p:blipFill>
        <p:spPr>
          <a:xfrm>
            <a:off x="9383126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49" name="图片 5448" descr="400个常用ppt图标(294)_ppt宝藏_www.pptbz.com"/>
          <p:cNvPicPr>
            <a:picLocks noChangeAspect="1"/>
          </p:cNvPicPr>
          <p:nvPr/>
        </p:nvPicPr>
        <p:blipFill>
          <a:blip r:embed="rId328"/>
          <a:stretch>
            <a:fillRect/>
          </a:stretch>
        </p:blipFill>
        <p:spPr>
          <a:xfrm>
            <a:off x="9624049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0" name="图片 5449" descr="400个常用ppt图标(295)_ppt宝藏_www.pptbz.com"/>
          <p:cNvPicPr>
            <a:picLocks noChangeAspect="1"/>
          </p:cNvPicPr>
          <p:nvPr/>
        </p:nvPicPr>
        <p:blipFill>
          <a:blip r:embed="rId329"/>
          <a:stretch>
            <a:fillRect/>
          </a:stretch>
        </p:blipFill>
        <p:spPr>
          <a:xfrm>
            <a:off x="9864973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1" name="图片 5450" descr="400个常用ppt图标(296)_ppt宝藏_www.pptbz.com"/>
          <p:cNvPicPr>
            <a:picLocks noChangeAspect="1"/>
          </p:cNvPicPr>
          <p:nvPr/>
        </p:nvPicPr>
        <p:blipFill>
          <a:blip r:embed="rId330"/>
          <a:stretch>
            <a:fillRect/>
          </a:stretch>
        </p:blipFill>
        <p:spPr>
          <a:xfrm>
            <a:off x="10105896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2" name="图片 5451" descr="400个常用ppt图标(297)_ppt宝藏_www.pptbz.com"/>
          <p:cNvPicPr>
            <a:picLocks noChangeAspect="1"/>
          </p:cNvPicPr>
          <p:nvPr/>
        </p:nvPicPr>
        <p:blipFill>
          <a:blip r:embed="rId331"/>
          <a:stretch>
            <a:fillRect/>
          </a:stretch>
        </p:blipFill>
        <p:spPr>
          <a:xfrm>
            <a:off x="10346820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3" name="图片 5452" descr="400个常用ppt图标(298)_ppt宝藏_www.pptbz.com"/>
          <p:cNvPicPr>
            <a:picLocks noChangeAspect="1"/>
          </p:cNvPicPr>
          <p:nvPr/>
        </p:nvPicPr>
        <p:blipFill>
          <a:blip r:embed="rId332"/>
          <a:stretch>
            <a:fillRect/>
          </a:stretch>
        </p:blipFill>
        <p:spPr>
          <a:xfrm>
            <a:off x="10587743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4" name="图片 5453" descr="400个常用ppt图标(299)_ppt宝藏_www.pptbz.com"/>
          <p:cNvPicPr>
            <a:picLocks noChangeAspect="1"/>
          </p:cNvPicPr>
          <p:nvPr/>
        </p:nvPicPr>
        <p:blipFill>
          <a:blip r:embed="rId333"/>
          <a:stretch>
            <a:fillRect/>
          </a:stretch>
        </p:blipFill>
        <p:spPr>
          <a:xfrm>
            <a:off x="10828667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5" name="图片 5454" descr="400个常用ppt图标(300)_ppt宝藏_www.pptbz.com"/>
          <p:cNvPicPr>
            <a:picLocks noChangeAspect="1"/>
          </p:cNvPicPr>
          <p:nvPr/>
        </p:nvPicPr>
        <p:blipFill>
          <a:blip r:embed="rId334"/>
          <a:stretch>
            <a:fillRect/>
          </a:stretch>
        </p:blipFill>
        <p:spPr>
          <a:xfrm>
            <a:off x="11069590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6" name="图片 5455" descr="400个常用ppt图标(301)_ppt宝藏_www.pptbz.com"/>
          <p:cNvPicPr>
            <a:picLocks noChangeAspect="1"/>
          </p:cNvPicPr>
          <p:nvPr/>
        </p:nvPicPr>
        <p:blipFill>
          <a:blip r:embed="rId335"/>
          <a:stretch>
            <a:fillRect/>
          </a:stretch>
        </p:blipFill>
        <p:spPr>
          <a:xfrm>
            <a:off x="11310514" y="4594510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7" name="图片 5456" descr="400个常用ppt图标(302)_ppt宝藏_www.pptbz.com"/>
          <p:cNvPicPr>
            <a:picLocks noChangeAspect="1"/>
          </p:cNvPicPr>
          <p:nvPr/>
        </p:nvPicPr>
        <p:blipFill>
          <a:blip r:embed="rId336"/>
          <a:stretch>
            <a:fillRect/>
          </a:stretch>
        </p:blipFill>
        <p:spPr>
          <a:xfrm>
            <a:off x="11604143" y="4571015"/>
            <a:ext cx="234583" cy="23616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8" name="图片 5457" descr="400个常用ppt图标(357)_ppt宝藏_www.pptbz.com"/>
          <p:cNvPicPr>
            <a:picLocks noChangeAspect="1"/>
          </p:cNvPicPr>
          <p:nvPr/>
        </p:nvPicPr>
        <p:blipFill>
          <a:blip r:embed="rId337"/>
          <a:stretch>
            <a:fillRect/>
          </a:stretch>
        </p:blipFill>
        <p:spPr>
          <a:xfrm>
            <a:off x="228030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59" name="图片 5458" descr="400个常用ppt图标(358)_ppt宝藏_www.pptbz.com"/>
          <p:cNvPicPr>
            <a:picLocks noChangeAspect="1"/>
          </p:cNvPicPr>
          <p:nvPr/>
        </p:nvPicPr>
        <p:blipFill>
          <a:blip r:embed="rId338"/>
          <a:stretch>
            <a:fillRect/>
          </a:stretch>
        </p:blipFill>
        <p:spPr>
          <a:xfrm>
            <a:off x="468954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0" name="图片 5459" descr="400个常用ppt图标(359)_ppt宝藏_www.pptbz.com"/>
          <p:cNvPicPr>
            <a:picLocks noChangeAspect="1"/>
          </p:cNvPicPr>
          <p:nvPr/>
        </p:nvPicPr>
        <p:blipFill>
          <a:blip r:embed="rId339"/>
          <a:stretch>
            <a:fillRect/>
          </a:stretch>
        </p:blipFill>
        <p:spPr>
          <a:xfrm>
            <a:off x="709877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1" name="图片 5460" descr="400个常用ppt图标(360)_ppt宝藏_www.pptbz.com"/>
          <p:cNvPicPr>
            <a:picLocks noChangeAspect="1"/>
          </p:cNvPicPr>
          <p:nvPr/>
        </p:nvPicPr>
        <p:blipFill>
          <a:blip r:embed="rId340"/>
          <a:stretch>
            <a:fillRect/>
          </a:stretch>
        </p:blipFill>
        <p:spPr>
          <a:xfrm>
            <a:off x="950801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2" name="图片 5461" descr="400个常用ppt图标(361)_ppt宝藏_www.pptbz.com"/>
          <p:cNvPicPr>
            <a:picLocks noChangeAspect="1"/>
          </p:cNvPicPr>
          <p:nvPr/>
        </p:nvPicPr>
        <p:blipFill>
          <a:blip r:embed="rId341"/>
          <a:stretch>
            <a:fillRect/>
          </a:stretch>
        </p:blipFill>
        <p:spPr>
          <a:xfrm>
            <a:off x="1191725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3" name="图片 5462" descr="400个常用ppt图标(362)_ppt宝藏_www.pptbz.com"/>
          <p:cNvPicPr>
            <a:picLocks noChangeAspect="1"/>
          </p:cNvPicPr>
          <p:nvPr/>
        </p:nvPicPr>
        <p:blipFill>
          <a:blip r:embed="rId342"/>
          <a:stretch>
            <a:fillRect/>
          </a:stretch>
        </p:blipFill>
        <p:spPr>
          <a:xfrm>
            <a:off x="1432648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4" name="图片 5463" descr="400个常用ppt图标(363)_ppt宝藏_www.pptbz.com"/>
          <p:cNvPicPr>
            <a:picLocks noChangeAspect="1"/>
          </p:cNvPicPr>
          <p:nvPr/>
        </p:nvPicPr>
        <p:blipFill>
          <a:blip r:embed="rId343"/>
          <a:stretch>
            <a:fillRect/>
          </a:stretch>
        </p:blipFill>
        <p:spPr>
          <a:xfrm>
            <a:off x="1673572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5" name="图片 5464" descr="400个常用ppt图标(364)_ppt宝藏_www.pptbz.com"/>
          <p:cNvPicPr>
            <a:picLocks noChangeAspect="1"/>
          </p:cNvPicPr>
          <p:nvPr/>
        </p:nvPicPr>
        <p:blipFill>
          <a:blip r:embed="rId344"/>
          <a:stretch>
            <a:fillRect/>
          </a:stretch>
        </p:blipFill>
        <p:spPr>
          <a:xfrm>
            <a:off x="1914495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6" name="图片 5465" descr="400个常用ppt图标(365)_ppt宝藏_www.pptbz.com"/>
          <p:cNvPicPr>
            <a:picLocks noChangeAspect="1"/>
          </p:cNvPicPr>
          <p:nvPr/>
        </p:nvPicPr>
        <p:blipFill>
          <a:blip r:embed="rId345"/>
          <a:stretch>
            <a:fillRect/>
          </a:stretch>
        </p:blipFill>
        <p:spPr>
          <a:xfrm>
            <a:off x="2155419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7" name="图片 5466" descr="400个常用ppt图标(366)_ppt宝藏_www.pptbz.com"/>
          <p:cNvPicPr>
            <a:picLocks noChangeAspect="1"/>
          </p:cNvPicPr>
          <p:nvPr/>
        </p:nvPicPr>
        <p:blipFill>
          <a:blip r:embed="rId346"/>
          <a:stretch>
            <a:fillRect/>
          </a:stretch>
        </p:blipFill>
        <p:spPr>
          <a:xfrm>
            <a:off x="2396342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8" name="图片 5467" descr="400个常用ppt图标(367)_ppt宝藏_www.pptbz.com"/>
          <p:cNvPicPr>
            <a:picLocks noChangeAspect="1"/>
          </p:cNvPicPr>
          <p:nvPr/>
        </p:nvPicPr>
        <p:blipFill>
          <a:blip r:embed="rId347"/>
          <a:stretch>
            <a:fillRect/>
          </a:stretch>
        </p:blipFill>
        <p:spPr>
          <a:xfrm>
            <a:off x="2637266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69" name="图片 5468" descr="400个常用ppt图标(368)_ppt宝藏_www.pptbz.com"/>
          <p:cNvPicPr>
            <a:picLocks noChangeAspect="1"/>
          </p:cNvPicPr>
          <p:nvPr/>
        </p:nvPicPr>
        <p:blipFill>
          <a:blip r:embed="rId348"/>
          <a:stretch>
            <a:fillRect/>
          </a:stretch>
        </p:blipFill>
        <p:spPr>
          <a:xfrm>
            <a:off x="2878190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0" name="图片 5469" descr="400个常用ppt图标(369)_ppt宝藏_www.pptbz.com"/>
          <p:cNvPicPr>
            <a:picLocks noChangeAspect="1"/>
          </p:cNvPicPr>
          <p:nvPr/>
        </p:nvPicPr>
        <p:blipFill>
          <a:blip r:embed="rId349"/>
          <a:stretch>
            <a:fillRect/>
          </a:stretch>
        </p:blipFill>
        <p:spPr>
          <a:xfrm>
            <a:off x="3119113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1" name="图片 5470" descr="400个常用ppt图标(370)_ppt宝藏_www.pptbz.com"/>
          <p:cNvPicPr>
            <a:picLocks noChangeAspect="1"/>
          </p:cNvPicPr>
          <p:nvPr/>
        </p:nvPicPr>
        <p:blipFill>
          <a:blip r:embed="rId350"/>
          <a:stretch>
            <a:fillRect/>
          </a:stretch>
        </p:blipFill>
        <p:spPr>
          <a:xfrm>
            <a:off x="3360037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2" name="图片 5471" descr="400个常用ppt图标(371)_ppt宝藏_www.pptbz.com"/>
          <p:cNvPicPr>
            <a:picLocks noChangeAspect="1"/>
          </p:cNvPicPr>
          <p:nvPr/>
        </p:nvPicPr>
        <p:blipFill>
          <a:blip r:embed="rId351"/>
          <a:stretch>
            <a:fillRect/>
          </a:stretch>
        </p:blipFill>
        <p:spPr>
          <a:xfrm>
            <a:off x="3600960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3" name="图片 5472" descr="400个常用ppt图标(372)_ppt宝藏_www.pptbz.com"/>
          <p:cNvPicPr>
            <a:picLocks noChangeAspect="1"/>
          </p:cNvPicPr>
          <p:nvPr/>
        </p:nvPicPr>
        <p:blipFill>
          <a:blip r:embed="rId352"/>
          <a:stretch>
            <a:fillRect/>
          </a:stretch>
        </p:blipFill>
        <p:spPr>
          <a:xfrm>
            <a:off x="3841884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4" name="图片 5473" descr="400个常用ppt图标(373)_ppt宝藏_www.pptbz.com"/>
          <p:cNvPicPr>
            <a:picLocks noChangeAspect="1"/>
          </p:cNvPicPr>
          <p:nvPr/>
        </p:nvPicPr>
        <p:blipFill>
          <a:blip r:embed="rId353"/>
          <a:stretch>
            <a:fillRect/>
          </a:stretch>
        </p:blipFill>
        <p:spPr>
          <a:xfrm>
            <a:off x="4082807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5" name="图片 5474" descr="400个常用ppt图标(374)_ppt宝藏_www.pptbz.com"/>
          <p:cNvPicPr>
            <a:picLocks noChangeAspect="1"/>
          </p:cNvPicPr>
          <p:nvPr/>
        </p:nvPicPr>
        <p:blipFill>
          <a:blip r:embed="rId354"/>
          <a:stretch>
            <a:fillRect/>
          </a:stretch>
        </p:blipFill>
        <p:spPr>
          <a:xfrm>
            <a:off x="4323731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6" name="图片 5475" descr="400个常用ppt图标(375)_ppt宝藏_www.pptbz.com"/>
          <p:cNvPicPr>
            <a:picLocks noChangeAspect="1"/>
          </p:cNvPicPr>
          <p:nvPr/>
        </p:nvPicPr>
        <p:blipFill>
          <a:blip r:embed="rId355"/>
          <a:stretch>
            <a:fillRect/>
          </a:stretch>
        </p:blipFill>
        <p:spPr>
          <a:xfrm>
            <a:off x="4564654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7" name="图片 5476" descr="400个常用ppt图标(376)_ppt宝藏_www.pptbz.com"/>
          <p:cNvPicPr>
            <a:picLocks noChangeAspect="1"/>
          </p:cNvPicPr>
          <p:nvPr/>
        </p:nvPicPr>
        <p:blipFill>
          <a:blip r:embed="rId356"/>
          <a:stretch>
            <a:fillRect/>
          </a:stretch>
        </p:blipFill>
        <p:spPr>
          <a:xfrm>
            <a:off x="4805578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8" name="图片 5477" descr="400个常用ppt图标(377)_ppt宝藏_www.pptbz.com"/>
          <p:cNvPicPr>
            <a:picLocks noChangeAspect="1"/>
          </p:cNvPicPr>
          <p:nvPr/>
        </p:nvPicPr>
        <p:blipFill>
          <a:blip r:embed="rId357"/>
          <a:stretch>
            <a:fillRect/>
          </a:stretch>
        </p:blipFill>
        <p:spPr>
          <a:xfrm>
            <a:off x="5046502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79" name="图片 5478" descr="400个常用ppt图标(378)_ppt宝藏_www.pptbz.com"/>
          <p:cNvPicPr>
            <a:picLocks noChangeAspect="1"/>
          </p:cNvPicPr>
          <p:nvPr/>
        </p:nvPicPr>
        <p:blipFill>
          <a:blip r:embed="rId358"/>
          <a:stretch>
            <a:fillRect/>
          </a:stretch>
        </p:blipFill>
        <p:spPr>
          <a:xfrm>
            <a:off x="5287425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0" name="图片 5479" descr="400个常用ppt图标(379)_ppt宝藏_www.pptbz.com"/>
          <p:cNvPicPr>
            <a:picLocks noChangeAspect="1"/>
          </p:cNvPicPr>
          <p:nvPr/>
        </p:nvPicPr>
        <p:blipFill>
          <a:blip r:embed="rId359"/>
          <a:stretch>
            <a:fillRect/>
          </a:stretch>
        </p:blipFill>
        <p:spPr>
          <a:xfrm>
            <a:off x="5528349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1" name="图片 5480" descr="400个常用ppt图标(380)_ppt宝藏_www.pptbz.com"/>
          <p:cNvPicPr>
            <a:picLocks noChangeAspect="1"/>
          </p:cNvPicPr>
          <p:nvPr/>
        </p:nvPicPr>
        <p:blipFill>
          <a:blip r:embed="rId360"/>
          <a:stretch>
            <a:fillRect/>
          </a:stretch>
        </p:blipFill>
        <p:spPr>
          <a:xfrm>
            <a:off x="5769272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2" name="图片 5481" descr="400个常用ppt图标(381)_ppt宝藏_www.pptbz.com"/>
          <p:cNvPicPr>
            <a:picLocks noChangeAspect="1"/>
          </p:cNvPicPr>
          <p:nvPr/>
        </p:nvPicPr>
        <p:blipFill>
          <a:blip r:embed="rId361"/>
          <a:stretch>
            <a:fillRect/>
          </a:stretch>
        </p:blipFill>
        <p:spPr>
          <a:xfrm>
            <a:off x="6010196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3" name="图片 5482" descr="400个常用ppt图标(382)_ppt宝藏_www.pptbz.com"/>
          <p:cNvPicPr>
            <a:picLocks noChangeAspect="1"/>
          </p:cNvPicPr>
          <p:nvPr/>
        </p:nvPicPr>
        <p:blipFill>
          <a:blip r:embed="rId362"/>
          <a:stretch>
            <a:fillRect/>
          </a:stretch>
        </p:blipFill>
        <p:spPr>
          <a:xfrm>
            <a:off x="6251119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4" name="图片 5483" descr="400个常用ppt图标(383)_ppt宝藏_www.pptbz.com"/>
          <p:cNvPicPr>
            <a:picLocks noChangeAspect="1"/>
          </p:cNvPicPr>
          <p:nvPr/>
        </p:nvPicPr>
        <p:blipFill>
          <a:blip r:embed="rId363"/>
          <a:stretch>
            <a:fillRect/>
          </a:stretch>
        </p:blipFill>
        <p:spPr>
          <a:xfrm>
            <a:off x="6492043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5" name="图片 5484" descr="400个常用ppt图标(384)_ppt宝藏_www.pptbz.com"/>
          <p:cNvPicPr>
            <a:picLocks noChangeAspect="1"/>
          </p:cNvPicPr>
          <p:nvPr/>
        </p:nvPicPr>
        <p:blipFill>
          <a:blip r:embed="rId364"/>
          <a:stretch>
            <a:fillRect/>
          </a:stretch>
        </p:blipFill>
        <p:spPr>
          <a:xfrm>
            <a:off x="6732966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6" name="图片 5485" descr="400个常用ppt图标(337)_ppt宝藏_www.pptbz.com"/>
          <p:cNvPicPr>
            <a:picLocks noChangeAspect="1"/>
          </p:cNvPicPr>
          <p:nvPr/>
        </p:nvPicPr>
        <p:blipFill>
          <a:blip r:embed="rId365"/>
          <a:stretch>
            <a:fillRect/>
          </a:stretch>
        </p:blipFill>
        <p:spPr>
          <a:xfrm>
            <a:off x="6973890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7" name="图片 5486" descr="400个常用ppt图标(338)_ppt宝藏_www.pptbz.com"/>
          <p:cNvPicPr>
            <a:picLocks noChangeAspect="1"/>
          </p:cNvPicPr>
          <p:nvPr/>
        </p:nvPicPr>
        <p:blipFill>
          <a:blip r:embed="rId366"/>
          <a:stretch>
            <a:fillRect/>
          </a:stretch>
        </p:blipFill>
        <p:spPr>
          <a:xfrm>
            <a:off x="7214814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8" name="图片 5487" descr="400个常用ppt图标(339)_ppt宝藏_www.pptbz.com"/>
          <p:cNvPicPr>
            <a:picLocks noChangeAspect="1"/>
          </p:cNvPicPr>
          <p:nvPr/>
        </p:nvPicPr>
        <p:blipFill>
          <a:blip r:embed="rId367"/>
          <a:stretch>
            <a:fillRect/>
          </a:stretch>
        </p:blipFill>
        <p:spPr>
          <a:xfrm>
            <a:off x="7455737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89" name="图片 5488" descr="400个常用ppt图标(340)_ppt宝藏_www.pptbz.com"/>
          <p:cNvPicPr>
            <a:picLocks noChangeAspect="1"/>
          </p:cNvPicPr>
          <p:nvPr/>
        </p:nvPicPr>
        <p:blipFill>
          <a:blip r:embed="rId368"/>
          <a:stretch>
            <a:fillRect/>
          </a:stretch>
        </p:blipFill>
        <p:spPr>
          <a:xfrm>
            <a:off x="7696661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0" name="图片 5489" descr="400个常用ppt图标(341)_ppt宝藏_www.pptbz.com"/>
          <p:cNvPicPr>
            <a:picLocks noChangeAspect="1"/>
          </p:cNvPicPr>
          <p:nvPr/>
        </p:nvPicPr>
        <p:blipFill>
          <a:blip r:embed="rId369"/>
          <a:stretch>
            <a:fillRect/>
          </a:stretch>
        </p:blipFill>
        <p:spPr>
          <a:xfrm>
            <a:off x="7937584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1" name="图片 5490" descr="400个常用ppt图标(342)_ppt宝藏_www.pptbz.com"/>
          <p:cNvPicPr>
            <a:picLocks noChangeAspect="1"/>
          </p:cNvPicPr>
          <p:nvPr/>
        </p:nvPicPr>
        <p:blipFill>
          <a:blip r:embed="rId370"/>
          <a:stretch>
            <a:fillRect/>
          </a:stretch>
        </p:blipFill>
        <p:spPr>
          <a:xfrm>
            <a:off x="8178508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2" name="图片 5491" descr="400个常用ppt图标(343)_ppt宝藏_www.pptbz.com"/>
          <p:cNvPicPr>
            <a:picLocks noChangeAspect="1"/>
          </p:cNvPicPr>
          <p:nvPr/>
        </p:nvPicPr>
        <p:blipFill>
          <a:blip r:embed="rId371"/>
          <a:stretch>
            <a:fillRect/>
          </a:stretch>
        </p:blipFill>
        <p:spPr>
          <a:xfrm>
            <a:off x="8419431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3" name="图片 5492" descr="400个常用ppt图标(344)_ppt宝藏_www.pptbz.com"/>
          <p:cNvPicPr>
            <a:picLocks noChangeAspect="1"/>
          </p:cNvPicPr>
          <p:nvPr/>
        </p:nvPicPr>
        <p:blipFill>
          <a:blip r:embed="rId372"/>
          <a:stretch>
            <a:fillRect/>
          </a:stretch>
        </p:blipFill>
        <p:spPr>
          <a:xfrm>
            <a:off x="8660355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4" name="图片 5493" descr="400个常用ppt图标(345)_ppt宝藏_www.pptbz.com"/>
          <p:cNvPicPr>
            <a:picLocks noChangeAspect="1"/>
          </p:cNvPicPr>
          <p:nvPr/>
        </p:nvPicPr>
        <p:blipFill>
          <a:blip r:embed="rId373"/>
          <a:stretch>
            <a:fillRect/>
          </a:stretch>
        </p:blipFill>
        <p:spPr>
          <a:xfrm>
            <a:off x="8901278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5" name="图片 5494" descr="400个常用ppt图标(346)_ppt宝藏_www.pptbz.com"/>
          <p:cNvPicPr>
            <a:picLocks noChangeAspect="1"/>
          </p:cNvPicPr>
          <p:nvPr/>
        </p:nvPicPr>
        <p:blipFill>
          <a:blip r:embed="rId374"/>
          <a:stretch>
            <a:fillRect/>
          </a:stretch>
        </p:blipFill>
        <p:spPr>
          <a:xfrm>
            <a:off x="9142202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6" name="图片 5495" descr="400个常用ppt图标(347)_ppt宝藏_www.pptbz.com"/>
          <p:cNvPicPr>
            <a:picLocks noChangeAspect="1"/>
          </p:cNvPicPr>
          <p:nvPr/>
        </p:nvPicPr>
        <p:blipFill>
          <a:blip r:embed="rId375"/>
          <a:stretch>
            <a:fillRect/>
          </a:stretch>
        </p:blipFill>
        <p:spPr>
          <a:xfrm>
            <a:off x="9383126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7" name="图片 5496" descr="400个常用ppt图标(348)_ppt宝藏_www.pptbz.com"/>
          <p:cNvPicPr>
            <a:picLocks noChangeAspect="1"/>
          </p:cNvPicPr>
          <p:nvPr/>
        </p:nvPicPr>
        <p:blipFill>
          <a:blip r:embed="rId376"/>
          <a:stretch>
            <a:fillRect/>
          </a:stretch>
        </p:blipFill>
        <p:spPr>
          <a:xfrm>
            <a:off x="9624049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8" name="图片 5497" descr="400个常用ppt图标(349)_ppt宝藏_www.pptbz.com"/>
          <p:cNvPicPr>
            <a:picLocks noChangeAspect="1"/>
          </p:cNvPicPr>
          <p:nvPr/>
        </p:nvPicPr>
        <p:blipFill>
          <a:blip r:embed="rId377"/>
          <a:stretch>
            <a:fillRect/>
          </a:stretch>
        </p:blipFill>
        <p:spPr>
          <a:xfrm>
            <a:off x="9864973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499" name="图片 5498" descr="400个常用ppt图标(350)_ppt宝藏_www.pptbz.com"/>
          <p:cNvPicPr>
            <a:picLocks noChangeAspect="1"/>
          </p:cNvPicPr>
          <p:nvPr/>
        </p:nvPicPr>
        <p:blipFill>
          <a:blip r:embed="rId378"/>
          <a:stretch>
            <a:fillRect/>
          </a:stretch>
        </p:blipFill>
        <p:spPr>
          <a:xfrm>
            <a:off x="10105896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0" name="图片 5499" descr="400个常用ppt图标(351)_ppt宝藏_www.pptbz.com"/>
          <p:cNvPicPr>
            <a:picLocks noChangeAspect="1"/>
          </p:cNvPicPr>
          <p:nvPr/>
        </p:nvPicPr>
        <p:blipFill>
          <a:blip r:embed="rId379"/>
          <a:stretch>
            <a:fillRect/>
          </a:stretch>
        </p:blipFill>
        <p:spPr>
          <a:xfrm>
            <a:off x="10346820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1" name="图片 5500" descr="400个常用ppt图标(352)_ppt宝藏_www.pptbz.com"/>
          <p:cNvPicPr>
            <a:picLocks noChangeAspect="1"/>
          </p:cNvPicPr>
          <p:nvPr/>
        </p:nvPicPr>
        <p:blipFill>
          <a:blip r:embed="rId380"/>
          <a:stretch>
            <a:fillRect/>
          </a:stretch>
        </p:blipFill>
        <p:spPr>
          <a:xfrm>
            <a:off x="10587743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2" name="图片 5501" descr="400个常用ppt图标(353)_ppt宝藏_www.pptbz.com"/>
          <p:cNvPicPr>
            <a:picLocks noChangeAspect="1"/>
          </p:cNvPicPr>
          <p:nvPr/>
        </p:nvPicPr>
        <p:blipFill>
          <a:blip r:embed="rId381"/>
          <a:stretch>
            <a:fillRect/>
          </a:stretch>
        </p:blipFill>
        <p:spPr>
          <a:xfrm>
            <a:off x="10828667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3" name="图片 5502" descr="400个常用ppt图标(354)_ppt宝藏_www.pptbz.com"/>
          <p:cNvPicPr>
            <a:picLocks noChangeAspect="1"/>
          </p:cNvPicPr>
          <p:nvPr/>
        </p:nvPicPr>
        <p:blipFill>
          <a:blip r:embed="rId382"/>
          <a:stretch>
            <a:fillRect/>
          </a:stretch>
        </p:blipFill>
        <p:spPr>
          <a:xfrm>
            <a:off x="11069590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4" name="图片 5503" descr="400个常用ppt图标(355)_ppt宝藏_www.pptbz.com"/>
          <p:cNvPicPr>
            <a:picLocks noChangeAspect="1"/>
          </p:cNvPicPr>
          <p:nvPr/>
        </p:nvPicPr>
        <p:blipFill>
          <a:blip r:embed="rId383"/>
          <a:stretch>
            <a:fillRect/>
          </a:stretch>
        </p:blipFill>
        <p:spPr>
          <a:xfrm>
            <a:off x="11310514" y="4142778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5" name="图片 5504" descr="400个常用ppt图标(356)_ppt宝藏_www.pptbz.com"/>
          <p:cNvPicPr>
            <a:picLocks noChangeAspect="1"/>
          </p:cNvPicPr>
          <p:nvPr/>
        </p:nvPicPr>
        <p:blipFill>
          <a:blip r:embed="rId384"/>
          <a:stretch>
            <a:fillRect/>
          </a:stretch>
        </p:blipFill>
        <p:spPr>
          <a:xfrm>
            <a:off x="11604143" y="4119283"/>
            <a:ext cx="234583" cy="23458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6" name="图片 5505" descr="400个常用ppt图标(385)_ppt宝藏_www.pptbz.com"/>
          <p:cNvPicPr>
            <a:picLocks noChangeAspect="1"/>
          </p:cNvPicPr>
          <p:nvPr/>
        </p:nvPicPr>
        <p:blipFill>
          <a:blip r:embed="rId385"/>
          <a:stretch>
            <a:fillRect/>
          </a:stretch>
        </p:blipFill>
        <p:spPr>
          <a:xfrm>
            <a:off x="204256" y="3683121"/>
            <a:ext cx="293229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7" name="图片 5506" descr="400个常用ppt图标(386)_ppt宝藏_www.pptbz.com"/>
          <p:cNvPicPr>
            <a:picLocks noChangeAspect="1"/>
          </p:cNvPicPr>
          <p:nvPr/>
        </p:nvPicPr>
        <p:blipFill>
          <a:blip r:embed="rId386"/>
          <a:stretch>
            <a:fillRect/>
          </a:stretch>
        </p:blipFill>
        <p:spPr>
          <a:xfrm>
            <a:off x="511750" y="3683121"/>
            <a:ext cx="291644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8" name="图片 5507" descr="400个常用ppt图标(387)_ppt宝藏_www.pptbz.com"/>
          <p:cNvPicPr>
            <a:picLocks noChangeAspect="1"/>
          </p:cNvPicPr>
          <p:nvPr/>
        </p:nvPicPr>
        <p:blipFill>
          <a:blip r:embed="rId387"/>
          <a:stretch>
            <a:fillRect/>
          </a:stretch>
        </p:blipFill>
        <p:spPr>
          <a:xfrm>
            <a:off x="817659" y="3683121"/>
            <a:ext cx="293230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09" name="图片 5508" descr="400个常用ppt图标(388)_ppt宝藏_www.pptbz.com"/>
          <p:cNvPicPr>
            <a:picLocks noChangeAspect="1"/>
          </p:cNvPicPr>
          <p:nvPr/>
        </p:nvPicPr>
        <p:blipFill>
          <a:blip r:embed="rId388"/>
          <a:stretch>
            <a:fillRect/>
          </a:stretch>
        </p:blipFill>
        <p:spPr>
          <a:xfrm>
            <a:off x="1125154" y="3683121"/>
            <a:ext cx="291644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0" name="图片 5509" descr="400个常用ppt图标(389)_ppt宝藏_www.pptbz.com"/>
          <p:cNvPicPr>
            <a:picLocks noChangeAspect="1"/>
          </p:cNvPicPr>
          <p:nvPr/>
        </p:nvPicPr>
        <p:blipFill>
          <a:blip r:embed="rId389"/>
          <a:stretch>
            <a:fillRect/>
          </a:stretch>
        </p:blipFill>
        <p:spPr>
          <a:xfrm>
            <a:off x="1432648" y="3683121"/>
            <a:ext cx="291644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1" name="图片 5510" descr="400个常用ppt图标(390)_ppt宝藏_www.pptbz.com"/>
          <p:cNvPicPr>
            <a:picLocks noChangeAspect="1"/>
          </p:cNvPicPr>
          <p:nvPr/>
        </p:nvPicPr>
        <p:blipFill>
          <a:blip r:embed="rId390"/>
          <a:stretch>
            <a:fillRect/>
          </a:stretch>
        </p:blipFill>
        <p:spPr>
          <a:xfrm>
            <a:off x="1738558" y="3683121"/>
            <a:ext cx="293229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2" name="图片 5511" descr="400个常用ppt图标(391)_ppt宝藏_www.pptbz.com"/>
          <p:cNvPicPr>
            <a:picLocks noChangeAspect="1"/>
          </p:cNvPicPr>
          <p:nvPr/>
        </p:nvPicPr>
        <p:blipFill>
          <a:blip r:embed="rId391"/>
          <a:stretch>
            <a:fillRect/>
          </a:stretch>
        </p:blipFill>
        <p:spPr>
          <a:xfrm>
            <a:off x="2046053" y="3683121"/>
            <a:ext cx="291644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3" name="图片 5512" descr="400个常用ppt图标(392)_ppt宝藏_www.pptbz.com"/>
          <p:cNvPicPr>
            <a:picLocks noChangeAspect="1"/>
          </p:cNvPicPr>
          <p:nvPr/>
        </p:nvPicPr>
        <p:blipFill>
          <a:blip r:embed="rId392"/>
          <a:stretch>
            <a:fillRect/>
          </a:stretch>
        </p:blipFill>
        <p:spPr>
          <a:xfrm>
            <a:off x="2351962" y="3683121"/>
            <a:ext cx="293230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4" name="图片 5513" descr="400个常用ppt图标(393)_ppt宝藏_www.pptbz.com"/>
          <p:cNvPicPr>
            <a:picLocks noChangeAspect="1"/>
          </p:cNvPicPr>
          <p:nvPr/>
        </p:nvPicPr>
        <p:blipFill>
          <a:blip r:embed="rId393"/>
          <a:stretch>
            <a:fillRect/>
          </a:stretch>
        </p:blipFill>
        <p:spPr>
          <a:xfrm>
            <a:off x="2659456" y="3683121"/>
            <a:ext cx="291644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5" name="图片 5514" descr="400个常用ppt图标(394)_ppt宝藏_www.pptbz.com"/>
          <p:cNvPicPr>
            <a:picLocks noChangeAspect="1"/>
          </p:cNvPicPr>
          <p:nvPr/>
        </p:nvPicPr>
        <p:blipFill>
          <a:blip r:embed="rId394"/>
          <a:stretch>
            <a:fillRect/>
          </a:stretch>
        </p:blipFill>
        <p:spPr>
          <a:xfrm>
            <a:off x="2966951" y="3683121"/>
            <a:ext cx="291644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6" name="图片 5515" descr="400个常用ppt图标(395)_ppt宝藏_www.pptbz.com"/>
          <p:cNvPicPr>
            <a:picLocks noChangeAspect="1"/>
          </p:cNvPicPr>
          <p:nvPr/>
        </p:nvPicPr>
        <p:blipFill>
          <a:blip r:embed="rId395"/>
          <a:stretch>
            <a:fillRect/>
          </a:stretch>
        </p:blipFill>
        <p:spPr>
          <a:xfrm>
            <a:off x="3272861" y="3683121"/>
            <a:ext cx="293229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7" name="图片 5516" descr="400个常用ppt图标(396)_ppt宝藏_www.pptbz.com"/>
          <p:cNvPicPr>
            <a:picLocks noChangeAspect="1"/>
          </p:cNvPicPr>
          <p:nvPr/>
        </p:nvPicPr>
        <p:blipFill>
          <a:blip r:embed="rId396"/>
          <a:stretch>
            <a:fillRect/>
          </a:stretch>
        </p:blipFill>
        <p:spPr>
          <a:xfrm>
            <a:off x="3580355" y="3683121"/>
            <a:ext cx="291644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8" name="图片 5517" descr="400个常用ppt图标(397)_ppt宝藏_www.pptbz.com"/>
          <p:cNvPicPr>
            <a:picLocks noChangeAspect="1"/>
          </p:cNvPicPr>
          <p:nvPr/>
        </p:nvPicPr>
        <p:blipFill>
          <a:blip r:embed="rId397"/>
          <a:stretch>
            <a:fillRect/>
          </a:stretch>
        </p:blipFill>
        <p:spPr>
          <a:xfrm>
            <a:off x="3886264" y="3683121"/>
            <a:ext cx="293230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19" name="图片 5518" descr="400个常用ppt图标(398)_ppt宝藏_www.pptbz.com"/>
          <p:cNvPicPr>
            <a:picLocks noChangeAspect="1"/>
          </p:cNvPicPr>
          <p:nvPr/>
        </p:nvPicPr>
        <p:blipFill>
          <a:blip r:embed="rId398"/>
          <a:stretch>
            <a:fillRect/>
          </a:stretch>
        </p:blipFill>
        <p:spPr>
          <a:xfrm>
            <a:off x="4193759" y="3683121"/>
            <a:ext cx="291644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20" name="图片 5519" descr="400个常用ppt图标(399)_ppt宝藏_www.pptbz.com"/>
          <p:cNvPicPr>
            <a:picLocks noChangeAspect="1"/>
          </p:cNvPicPr>
          <p:nvPr/>
        </p:nvPicPr>
        <p:blipFill>
          <a:blip r:embed="rId399"/>
          <a:stretch>
            <a:fillRect/>
          </a:stretch>
        </p:blipFill>
        <p:spPr>
          <a:xfrm>
            <a:off x="4501253" y="3683121"/>
            <a:ext cx="291644" cy="291644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5521" name="图片 5520" descr="400个常用ppt图标(400)_ppt宝藏_www.pptbz.com"/>
          <p:cNvPicPr>
            <a:picLocks noChangeAspect="1"/>
          </p:cNvPicPr>
          <p:nvPr/>
        </p:nvPicPr>
        <p:blipFill>
          <a:blip r:embed="rId400"/>
          <a:stretch>
            <a:fillRect/>
          </a:stretch>
        </p:blipFill>
        <p:spPr>
          <a:xfrm>
            <a:off x="4810334" y="3676781"/>
            <a:ext cx="293229" cy="291644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238" name="矩形 612"/>
          <p:cNvSpPr/>
          <p:nvPr/>
        </p:nvSpPr>
        <p:spPr>
          <a:xfrm>
            <a:off x="-11747" y="-6985"/>
            <a:ext cx="12193587" cy="1555750"/>
          </a:xfrm>
          <a:prstGeom prst="rect">
            <a:avLst/>
          </a:prstGeom>
          <a:solidFill>
            <a:srgbClr val="404040"/>
          </a:solidFill>
          <a:ln w="9525">
            <a:noFill/>
            <a:miter/>
          </a:ln>
        </p:spPr>
        <p:txBody>
          <a:bodyPr anchor="ctr"/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algn="ctr" eaLnBrk="1" hangingPunct="1">
              <a:lnSpc>
                <a:spcPct val="100000"/>
              </a:lnSpc>
              <a:spcBef>
                <a:spcPct val="0"/>
              </a:spcBef>
              <a:buNone/>
            </a:pPr>
            <a:endParaRPr lang="zh-CN" altLang="zh-CN" sz="1800" dirty="0">
              <a:solidFill>
                <a:srgbClr val="FFFFFF"/>
              </a:solidFill>
            </a:endParaRPr>
          </a:p>
        </p:txBody>
      </p:sp>
      <p:sp>
        <p:nvSpPr>
          <p:cNvPr id="3239" name="文本框 613"/>
          <p:cNvSpPr txBox="1"/>
          <p:nvPr/>
        </p:nvSpPr>
        <p:spPr>
          <a:xfrm>
            <a:off x="1330008" y="182245"/>
            <a:ext cx="3556000" cy="1108075"/>
          </a:xfrm>
          <a:prstGeom prst="rect">
            <a:avLst/>
          </a:prstGeom>
          <a:noFill/>
          <a:ln w="9525">
            <a:noFill/>
            <a:miter/>
          </a:ln>
        </p:spPr>
        <p:txBody>
          <a:bodyPr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66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附赠图标</a:t>
            </a:r>
            <a:endParaRPr lang="zh-CN" altLang="en-US" sz="66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240" name="文本框 615"/>
          <p:cNvSpPr txBox="1"/>
          <p:nvPr/>
        </p:nvSpPr>
        <p:spPr>
          <a:xfrm>
            <a:off x="5127308" y="374333"/>
            <a:ext cx="6196012" cy="830262"/>
          </a:xfrm>
          <a:prstGeom prst="rect">
            <a:avLst/>
          </a:prstGeom>
          <a:noFill/>
          <a:ln w="9525">
            <a:noFill/>
            <a:miter/>
          </a:ln>
        </p:spPr>
        <p:txBody>
          <a:bodyPr>
            <a:spAutoFit/>
          </a:bodyPr>
          <a:lstStyle>
            <a:lvl1pPr marL="228600" indent="-228600" algn="l" rtl="0" eaLnBrk="0" fontAlgn="base" hangingPunct="0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</a:defRPr>
            </a:lvl2pPr>
            <a:lvl3pPr marL="11430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</a:defRPr>
            </a:lvl3pPr>
            <a:lvl4pPr marL="16002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4pPr>
            <a:lvl5pPr marL="2057400" indent="-228600" algn="l" rtl="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+mn-lt"/>
                <a:ea typeface="+mn-ea"/>
              </a:defRPr>
            </a:lvl5pPr>
          </a:lstStyle>
          <a:p>
            <a:pPr marL="0" lvl="0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24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海量图标可选，任意改色、拖动不失真</a:t>
            </a:r>
            <a:endParaRPr lang="en-US" altLang="zh-CN" sz="24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  <a:p>
            <a:pPr marL="0" lvl="0" indent="0" eaLnBrk="1" hangingPunct="1">
              <a:lnSpc>
                <a:spcPct val="100000"/>
              </a:lnSpc>
              <a:spcBef>
                <a:spcPct val="0"/>
              </a:spcBef>
              <a:buNone/>
            </a:pPr>
            <a:r>
              <a:rPr lang="zh-CN" altLang="en-US" sz="24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让</a:t>
            </a:r>
            <a:r>
              <a:rPr lang="en-US" altLang="zh-CN" sz="24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PPT</a:t>
            </a:r>
            <a:r>
              <a:rPr lang="zh-CN" altLang="en-US" sz="2400" b="1" dirty="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rPr>
              <a:t>更加生动、细致、专业</a:t>
            </a:r>
            <a:endParaRPr lang="en-US" altLang="zh-CN" sz="2400" b="1" dirty="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cxnSp>
        <p:nvCxnSpPr>
          <p:cNvPr id="3242" name="直接连接符 620"/>
          <p:cNvCxnSpPr/>
          <p:nvPr/>
        </p:nvCxnSpPr>
        <p:spPr>
          <a:xfrm>
            <a:off x="5032058" y="355283"/>
            <a:ext cx="0" cy="830262"/>
          </a:xfrm>
          <a:prstGeom prst="line">
            <a:avLst/>
          </a:prstGeom>
          <a:ln w="28575" cap="flat" cmpd="sng">
            <a:solidFill>
              <a:schemeClr val="bg1"/>
            </a:solidFill>
            <a:prstDash val="solid"/>
            <a:headEnd type="none" w="med" len="med"/>
            <a:tailEnd type="none" w="med" len="med"/>
          </a:ln>
        </p:spPr>
      </p:cxnSp>
    </p:spTree>
  </p:cSld>
  <p:clrMapOvr>
    <a:masterClrMapping/>
  </p:clrMapOvr>
  <p:transition>
    <p:fade thruBlk="1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grpSp>
        <p:nvGrpSpPr>
          <p:cNvPr id="38914" name="组合 303"/>
          <p:cNvGrpSpPr/>
          <p:nvPr/>
        </p:nvGrpSpPr>
        <p:grpSpPr>
          <a:xfrm>
            <a:off x="6476406" y="1997724"/>
            <a:ext cx="443807" cy="442221"/>
            <a:chOff x="0" y="0"/>
            <a:chExt cx="1154113" cy="1149350"/>
          </a:xfrm>
        </p:grpSpPr>
        <p:sp>
          <p:nvSpPr>
            <p:cNvPr id="38915" name="Oval 25"/>
            <p:cNvSpPr/>
            <p:nvPr/>
          </p:nvSpPr>
          <p:spPr>
            <a:xfrm>
              <a:off x="0" y="0"/>
              <a:ext cx="1154113" cy="1149350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16" name="Freeform 30"/>
            <p:cNvSpPr/>
            <p:nvPr/>
          </p:nvSpPr>
          <p:spPr>
            <a:xfrm>
              <a:off x="306387" y="327025"/>
              <a:ext cx="842963" cy="819150"/>
            </a:xfrm>
            <a:custGeom>
              <a:avLst/>
              <a:gdLst>
                <a:gd name="txL" fmla="*/ 0 w 260"/>
                <a:gd name="txT" fmla="*/ 0 h 252"/>
                <a:gd name="txR" fmla="*/ 260 w 260"/>
                <a:gd name="txB" fmla="*/ 252 h 252"/>
              </a:gdLst>
              <a:ahLst/>
              <a:cxnLst>
                <a:cxn ang="0">
                  <a:pos x="170" y="0"/>
                </a:cxn>
                <a:cxn ang="0">
                  <a:pos x="260" y="90"/>
                </a:cxn>
                <a:cxn ang="0">
                  <a:pos x="97" y="252"/>
                </a:cxn>
                <a:cxn ang="0">
                  <a:pos x="0" y="155"/>
                </a:cxn>
                <a:cxn ang="0">
                  <a:pos x="170" y="0"/>
                </a:cxn>
              </a:cxnLst>
              <a:rect l="txL" t="txT" r="txR" b="txB"/>
              <a:pathLst>
                <a:path w="260" h="252">
                  <a:moveTo>
                    <a:pt x="170" y="0"/>
                  </a:moveTo>
                  <a:cubicBezTo>
                    <a:pt x="260" y="90"/>
                    <a:pt x="260" y="90"/>
                    <a:pt x="260" y="90"/>
                  </a:cubicBezTo>
                  <a:cubicBezTo>
                    <a:pt x="253" y="177"/>
                    <a:pt x="184" y="246"/>
                    <a:pt x="97" y="252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170" y="0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11979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17" name="Oval 31"/>
            <p:cNvSpPr/>
            <p:nvPr/>
          </p:nvSpPr>
          <p:spPr>
            <a:xfrm>
              <a:off x="201612" y="200025"/>
              <a:ext cx="750888" cy="747713"/>
            </a:xfrm>
            <a:prstGeom prst="ellipse">
              <a:avLst/>
            </a:prstGeom>
            <a:solidFill>
              <a:srgbClr val="FCBA3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18" name="Oval 32"/>
            <p:cNvSpPr/>
            <p:nvPr/>
          </p:nvSpPr>
          <p:spPr>
            <a:xfrm>
              <a:off x="225425" y="220662"/>
              <a:ext cx="703263" cy="704850"/>
            </a:xfrm>
            <a:prstGeom prst="ellipse">
              <a:avLst/>
            </a:pr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19" name="Oval 33"/>
            <p:cNvSpPr/>
            <p:nvPr/>
          </p:nvSpPr>
          <p:spPr>
            <a:xfrm>
              <a:off x="238125" y="233362"/>
              <a:ext cx="677863" cy="677863"/>
            </a:xfrm>
            <a:prstGeom prst="ellipse">
              <a:avLst/>
            </a:prstGeom>
            <a:solidFill>
              <a:srgbClr val="F4B63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20" name="Freeform 34"/>
            <p:cNvSpPr/>
            <p:nvPr/>
          </p:nvSpPr>
          <p:spPr>
            <a:xfrm>
              <a:off x="306387" y="330200"/>
              <a:ext cx="207963" cy="331788"/>
            </a:xfrm>
            <a:custGeom>
              <a:avLst/>
              <a:gdLst>
                <a:gd name="txL" fmla="*/ 0 w 64"/>
                <a:gd name="txT" fmla="*/ 0 h 102"/>
                <a:gd name="txR" fmla="*/ 64 w 64"/>
                <a:gd name="txB" fmla="*/ 102 h 102"/>
              </a:gdLst>
              <a:ahLst/>
              <a:cxnLst>
                <a:cxn ang="0">
                  <a:pos x="60" y="94"/>
                </a:cxn>
                <a:cxn ang="0">
                  <a:pos x="55" y="93"/>
                </a:cxn>
                <a:cxn ang="0">
                  <a:pos x="49" y="92"/>
                </a:cxn>
                <a:cxn ang="0">
                  <a:pos x="46" y="89"/>
                </a:cxn>
                <a:cxn ang="0">
                  <a:pos x="46" y="82"/>
                </a:cxn>
                <a:cxn ang="0">
                  <a:pos x="47" y="74"/>
                </a:cxn>
                <a:cxn ang="0">
                  <a:pos x="49" y="63"/>
                </a:cxn>
                <a:cxn ang="0">
                  <a:pos x="52" y="51"/>
                </a:cxn>
                <a:cxn ang="0">
                  <a:pos x="54" y="40"/>
                </a:cxn>
                <a:cxn ang="0">
                  <a:pos x="56" y="31"/>
                </a:cxn>
                <a:cxn ang="0">
                  <a:pos x="58" y="20"/>
                </a:cxn>
                <a:cxn ang="0">
                  <a:pos x="60" y="11"/>
                </a:cxn>
                <a:cxn ang="0">
                  <a:pos x="62" y="6"/>
                </a:cxn>
                <a:cxn ang="0">
                  <a:pos x="64" y="1"/>
                </a:cxn>
                <a:cxn ang="0">
                  <a:pos x="63" y="0"/>
                </a:cxn>
                <a:cxn ang="0">
                  <a:pos x="62" y="0"/>
                </a:cxn>
                <a:cxn ang="0">
                  <a:pos x="61" y="0"/>
                </a:cxn>
                <a:cxn ang="0">
                  <a:pos x="53" y="2"/>
                </a:cxn>
                <a:cxn ang="0">
                  <a:pos x="43" y="5"/>
                </a:cxn>
                <a:cxn ang="0">
                  <a:pos x="33" y="7"/>
                </a:cxn>
                <a:cxn ang="0">
                  <a:pos x="23" y="9"/>
                </a:cxn>
                <a:cxn ang="0">
                  <a:pos x="23" y="10"/>
                </a:cxn>
                <a:cxn ang="0">
                  <a:pos x="22" y="12"/>
                </a:cxn>
                <a:cxn ang="0">
                  <a:pos x="21" y="15"/>
                </a:cxn>
                <a:cxn ang="0">
                  <a:pos x="21" y="16"/>
                </a:cxn>
                <a:cxn ang="0">
                  <a:pos x="25" y="17"/>
                </a:cxn>
                <a:cxn ang="0">
                  <a:pos x="29" y="17"/>
                </a:cxn>
                <a:cxn ang="0">
                  <a:pos x="32" y="17"/>
                </a:cxn>
                <a:cxn ang="0">
                  <a:pos x="34" y="19"/>
                </a:cxn>
                <a:cxn ang="0">
                  <a:pos x="35" y="22"/>
                </a:cxn>
                <a:cxn ang="0">
                  <a:pos x="34" y="29"/>
                </a:cxn>
                <a:cxn ang="0">
                  <a:pos x="32" y="39"/>
                </a:cxn>
                <a:cxn ang="0">
                  <a:pos x="29" y="52"/>
                </a:cxn>
                <a:cxn ang="0">
                  <a:pos x="27" y="63"/>
                </a:cxn>
                <a:cxn ang="0">
                  <a:pos x="24" y="74"/>
                </a:cxn>
                <a:cxn ang="0">
                  <a:pos x="22" y="83"/>
                </a:cxn>
                <a:cxn ang="0">
                  <a:pos x="21" y="87"/>
                </a:cxn>
                <a:cxn ang="0">
                  <a:pos x="18" y="91"/>
                </a:cxn>
                <a:cxn ang="0">
                  <a:pos x="14" y="93"/>
                </a:cxn>
                <a:cxn ang="0">
                  <a:pos x="8" y="93"/>
                </a:cxn>
                <a:cxn ang="0">
                  <a:pos x="2" y="94"/>
                </a:cxn>
                <a:cxn ang="0">
                  <a:pos x="1" y="95"/>
                </a:cxn>
                <a:cxn ang="0">
                  <a:pos x="0" y="98"/>
                </a:cxn>
                <a:cxn ang="0">
                  <a:pos x="0" y="100"/>
                </a:cxn>
                <a:cxn ang="0">
                  <a:pos x="0" y="102"/>
                </a:cxn>
                <a:cxn ang="0">
                  <a:pos x="14" y="101"/>
                </a:cxn>
                <a:cxn ang="0">
                  <a:pos x="29" y="101"/>
                </a:cxn>
                <a:cxn ang="0">
                  <a:pos x="44" y="101"/>
                </a:cxn>
                <a:cxn ang="0">
                  <a:pos x="58" y="102"/>
                </a:cxn>
                <a:cxn ang="0">
                  <a:pos x="59" y="100"/>
                </a:cxn>
                <a:cxn ang="0">
                  <a:pos x="60" y="98"/>
                </a:cxn>
                <a:cxn ang="0">
                  <a:pos x="60" y="95"/>
                </a:cxn>
                <a:cxn ang="0">
                  <a:pos x="60" y="94"/>
                </a:cxn>
              </a:cxnLst>
              <a:rect l="txL" t="txT" r="txR" b="txB"/>
              <a:pathLst>
                <a:path w="64" h="102">
                  <a:moveTo>
                    <a:pt x="60" y="94"/>
                  </a:moveTo>
                  <a:cubicBezTo>
                    <a:pt x="59" y="94"/>
                    <a:pt x="57" y="94"/>
                    <a:pt x="55" y="93"/>
                  </a:cubicBezTo>
                  <a:cubicBezTo>
                    <a:pt x="54" y="93"/>
                    <a:pt x="52" y="93"/>
                    <a:pt x="49" y="92"/>
                  </a:cubicBezTo>
                  <a:cubicBezTo>
                    <a:pt x="47" y="92"/>
                    <a:pt x="46" y="91"/>
                    <a:pt x="46" y="89"/>
                  </a:cubicBezTo>
                  <a:cubicBezTo>
                    <a:pt x="45" y="87"/>
                    <a:pt x="45" y="85"/>
                    <a:pt x="46" y="82"/>
                  </a:cubicBezTo>
                  <a:cubicBezTo>
                    <a:pt x="46" y="80"/>
                    <a:pt x="47" y="77"/>
                    <a:pt x="47" y="74"/>
                  </a:cubicBezTo>
                  <a:cubicBezTo>
                    <a:pt x="48" y="70"/>
                    <a:pt x="49" y="67"/>
                    <a:pt x="49" y="63"/>
                  </a:cubicBezTo>
                  <a:cubicBezTo>
                    <a:pt x="50" y="59"/>
                    <a:pt x="51" y="55"/>
                    <a:pt x="52" y="51"/>
                  </a:cubicBezTo>
                  <a:cubicBezTo>
                    <a:pt x="53" y="47"/>
                    <a:pt x="53" y="43"/>
                    <a:pt x="54" y="40"/>
                  </a:cubicBezTo>
                  <a:cubicBezTo>
                    <a:pt x="55" y="36"/>
                    <a:pt x="56" y="33"/>
                    <a:pt x="56" y="31"/>
                  </a:cubicBezTo>
                  <a:cubicBezTo>
                    <a:pt x="57" y="26"/>
                    <a:pt x="58" y="23"/>
                    <a:pt x="58" y="20"/>
                  </a:cubicBezTo>
                  <a:cubicBezTo>
                    <a:pt x="59" y="16"/>
                    <a:pt x="60" y="14"/>
                    <a:pt x="60" y="11"/>
                  </a:cubicBezTo>
                  <a:cubicBezTo>
                    <a:pt x="61" y="9"/>
                    <a:pt x="61" y="7"/>
                    <a:pt x="62" y="6"/>
                  </a:cubicBezTo>
                  <a:cubicBezTo>
                    <a:pt x="62" y="4"/>
                    <a:pt x="63" y="3"/>
                    <a:pt x="64" y="1"/>
                  </a:cubicBezTo>
                  <a:cubicBezTo>
                    <a:pt x="64" y="1"/>
                    <a:pt x="63" y="1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8" y="1"/>
                    <a:pt x="56" y="1"/>
                    <a:pt x="53" y="2"/>
                  </a:cubicBezTo>
                  <a:cubicBezTo>
                    <a:pt x="50" y="3"/>
                    <a:pt x="47" y="4"/>
                    <a:pt x="43" y="5"/>
                  </a:cubicBezTo>
                  <a:cubicBezTo>
                    <a:pt x="40" y="6"/>
                    <a:pt x="36" y="7"/>
                    <a:pt x="33" y="7"/>
                  </a:cubicBezTo>
                  <a:cubicBezTo>
                    <a:pt x="30" y="8"/>
                    <a:pt x="26" y="9"/>
                    <a:pt x="23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1" y="13"/>
                    <a:pt x="21" y="14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6"/>
                    <a:pt x="23" y="16"/>
                    <a:pt x="25" y="17"/>
                  </a:cubicBezTo>
                  <a:cubicBezTo>
                    <a:pt x="26" y="17"/>
                    <a:pt x="27" y="17"/>
                    <a:pt x="29" y="17"/>
                  </a:cubicBezTo>
                  <a:cubicBezTo>
                    <a:pt x="30" y="17"/>
                    <a:pt x="31" y="17"/>
                    <a:pt x="32" y="17"/>
                  </a:cubicBezTo>
                  <a:cubicBezTo>
                    <a:pt x="33" y="17"/>
                    <a:pt x="34" y="18"/>
                    <a:pt x="34" y="19"/>
                  </a:cubicBezTo>
                  <a:cubicBezTo>
                    <a:pt x="35" y="20"/>
                    <a:pt x="35" y="21"/>
                    <a:pt x="35" y="22"/>
                  </a:cubicBezTo>
                  <a:cubicBezTo>
                    <a:pt x="35" y="24"/>
                    <a:pt x="35" y="26"/>
                    <a:pt x="34" y="29"/>
                  </a:cubicBezTo>
                  <a:cubicBezTo>
                    <a:pt x="33" y="32"/>
                    <a:pt x="33" y="35"/>
                    <a:pt x="32" y="39"/>
                  </a:cubicBezTo>
                  <a:cubicBezTo>
                    <a:pt x="31" y="43"/>
                    <a:pt x="30" y="47"/>
                    <a:pt x="29" y="52"/>
                  </a:cubicBezTo>
                  <a:cubicBezTo>
                    <a:pt x="28" y="56"/>
                    <a:pt x="28" y="59"/>
                    <a:pt x="27" y="63"/>
                  </a:cubicBezTo>
                  <a:cubicBezTo>
                    <a:pt x="26" y="67"/>
                    <a:pt x="25" y="71"/>
                    <a:pt x="24" y="74"/>
                  </a:cubicBezTo>
                  <a:cubicBezTo>
                    <a:pt x="24" y="78"/>
                    <a:pt x="23" y="81"/>
                    <a:pt x="22" y="83"/>
                  </a:cubicBezTo>
                  <a:cubicBezTo>
                    <a:pt x="22" y="85"/>
                    <a:pt x="22" y="86"/>
                    <a:pt x="21" y="87"/>
                  </a:cubicBezTo>
                  <a:cubicBezTo>
                    <a:pt x="20" y="89"/>
                    <a:pt x="19" y="90"/>
                    <a:pt x="18" y="91"/>
                  </a:cubicBezTo>
                  <a:cubicBezTo>
                    <a:pt x="17" y="92"/>
                    <a:pt x="16" y="92"/>
                    <a:pt x="14" y="93"/>
                  </a:cubicBezTo>
                  <a:cubicBezTo>
                    <a:pt x="12" y="93"/>
                    <a:pt x="10" y="93"/>
                    <a:pt x="8" y="93"/>
                  </a:cubicBezTo>
                  <a:cubicBezTo>
                    <a:pt x="7" y="94"/>
                    <a:pt x="4" y="94"/>
                    <a:pt x="2" y="94"/>
                  </a:cubicBezTo>
                  <a:cubicBezTo>
                    <a:pt x="2" y="94"/>
                    <a:pt x="1" y="95"/>
                    <a:pt x="1" y="95"/>
                  </a:cubicBezTo>
                  <a:cubicBezTo>
                    <a:pt x="1" y="96"/>
                    <a:pt x="1" y="97"/>
                    <a:pt x="0" y="98"/>
                  </a:cubicBezTo>
                  <a:cubicBezTo>
                    <a:pt x="0" y="99"/>
                    <a:pt x="0" y="99"/>
                    <a:pt x="0" y="100"/>
                  </a:cubicBezTo>
                  <a:cubicBezTo>
                    <a:pt x="0" y="101"/>
                    <a:pt x="0" y="101"/>
                    <a:pt x="0" y="102"/>
                  </a:cubicBezTo>
                  <a:cubicBezTo>
                    <a:pt x="4" y="102"/>
                    <a:pt x="9" y="102"/>
                    <a:pt x="14" y="101"/>
                  </a:cubicBezTo>
                  <a:cubicBezTo>
                    <a:pt x="19" y="101"/>
                    <a:pt x="23" y="101"/>
                    <a:pt x="29" y="101"/>
                  </a:cubicBezTo>
                  <a:cubicBezTo>
                    <a:pt x="34" y="101"/>
                    <a:pt x="39" y="101"/>
                    <a:pt x="44" y="101"/>
                  </a:cubicBezTo>
                  <a:cubicBezTo>
                    <a:pt x="49" y="102"/>
                    <a:pt x="53" y="102"/>
                    <a:pt x="58" y="102"/>
                  </a:cubicBezTo>
                  <a:cubicBezTo>
                    <a:pt x="58" y="101"/>
                    <a:pt x="58" y="101"/>
                    <a:pt x="59" y="100"/>
                  </a:cubicBezTo>
                  <a:cubicBezTo>
                    <a:pt x="59" y="99"/>
                    <a:pt x="59" y="99"/>
                    <a:pt x="60" y="98"/>
                  </a:cubicBezTo>
                  <a:cubicBezTo>
                    <a:pt x="60" y="97"/>
                    <a:pt x="60" y="96"/>
                    <a:pt x="60" y="95"/>
                  </a:cubicBezTo>
                  <a:cubicBezTo>
                    <a:pt x="60" y="95"/>
                    <a:pt x="60" y="94"/>
                    <a:pt x="60" y="94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21" name="Freeform 35"/>
            <p:cNvSpPr>
              <a:spLocks noEditPoints="1"/>
            </p:cNvSpPr>
            <p:nvPr/>
          </p:nvSpPr>
          <p:spPr>
            <a:xfrm>
              <a:off x="387350" y="431800"/>
              <a:ext cx="481013" cy="428625"/>
            </a:xfrm>
            <a:custGeom>
              <a:avLst/>
              <a:gdLst>
                <a:gd name="txL" fmla="*/ 0 w 148"/>
                <a:gd name="txT" fmla="*/ 0 h 132"/>
                <a:gd name="txR" fmla="*/ 148 w 148"/>
                <a:gd name="txB" fmla="*/ 132 h 132"/>
              </a:gdLst>
              <a:ahLst/>
              <a:cxnLst>
                <a:cxn ang="0">
                  <a:pos x="0" y="111"/>
                </a:cxn>
                <a:cxn ang="0">
                  <a:pos x="56" y="65"/>
                </a:cxn>
                <a:cxn ang="0">
                  <a:pos x="53" y="72"/>
                </a:cxn>
                <a:cxn ang="0">
                  <a:pos x="2" y="113"/>
                </a:cxn>
                <a:cxn ang="0">
                  <a:pos x="0" y="111"/>
                </a:cxn>
                <a:cxn ang="0">
                  <a:pos x="81" y="45"/>
                </a:cxn>
                <a:cxn ang="0">
                  <a:pos x="136" y="0"/>
                </a:cxn>
                <a:cxn ang="0">
                  <a:pos x="138" y="3"/>
                </a:cxn>
                <a:cxn ang="0">
                  <a:pos x="88" y="43"/>
                </a:cxn>
                <a:cxn ang="0">
                  <a:pos x="81" y="45"/>
                </a:cxn>
                <a:cxn ang="0">
                  <a:pos x="140" y="7"/>
                </a:cxn>
                <a:cxn ang="0">
                  <a:pos x="141" y="10"/>
                </a:cxn>
                <a:cxn ang="0">
                  <a:pos x="101" y="44"/>
                </a:cxn>
                <a:cxn ang="0">
                  <a:pos x="96" y="43"/>
                </a:cxn>
                <a:cxn ang="0">
                  <a:pos x="140" y="7"/>
                </a:cxn>
                <a:cxn ang="0">
                  <a:pos x="51" y="84"/>
                </a:cxn>
                <a:cxn ang="0">
                  <a:pos x="9" y="118"/>
                </a:cxn>
                <a:cxn ang="0">
                  <a:pos x="7" y="116"/>
                </a:cxn>
                <a:cxn ang="0">
                  <a:pos x="51" y="80"/>
                </a:cxn>
                <a:cxn ang="0">
                  <a:pos x="51" y="84"/>
                </a:cxn>
                <a:cxn ang="0">
                  <a:pos x="143" y="15"/>
                </a:cxn>
                <a:cxn ang="0">
                  <a:pos x="144" y="19"/>
                </a:cxn>
                <a:cxn ang="0">
                  <a:pos x="110" y="46"/>
                </a:cxn>
                <a:cxn ang="0">
                  <a:pos x="107" y="45"/>
                </a:cxn>
                <a:cxn ang="0">
                  <a:pos x="143" y="15"/>
                </a:cxn>
                <a:cxn ang="0">
                  <a:pos x="51" y="94"/>
                </a:cxn>
                <a:cxn ang="0">
                  <a:pos x="17" y="122"/>
                </a:cxn>
                <a:cxn ang="0">
                  <a:pos x="14" y="121"/>
                </a:cxn>
                <a:cxn ang="0">
                  <a:pos x="51" y="91"/>
                </a:cxn>
                <a:cxn ang="0">
                  <a:pos x="51" y="94"/>
                </a:cxn>
                <a:cxn ang="0">
                  <a:pos x="145" y="23"/>
                </a:cxn>
                <a:cxn ang="0">
                  <a:pos x="146" y="27"/>
                </a:cxn>
                <a:cxn ang="0">
                  <a:pos x="118" y="50"/>
                </a:cxn>
                <a:cxn ang="0">
                  <a:pos x="115" y="48"/>
                </a:cxn>
                <a:cxn ang="0">
                  <a:pos x="145" y="23"/>
                </a:cxn>
                <a:cxn ang="0">
                  <a:pos x="54" y="102"/>
                </a:cxn>
                <a:cxn ang="0">
                  <a:pos x="24" y="126"/>
                </a:cxn>
                <a:cxn ang="0">
                  <a:pos x="21" y="125"/>
                </a:cxn>
                <a:cxn ang="0">
                  <a:pos x="52" y="99"/>
                </a:cxn>
                <a:cxn ang="0">
                  <a:pos x="54" y="102"/>
                </a:cxn>
                <a:cxn ang="0">
                  <a:pos x="147" y="33"/>
                </a:cxn>
                <a:cxn ang="0">
                  <a:pos x="147" y="36"/>
                </a:cxn>
                <a:cxn ang="0">
                  <a:pos x="124" y="55"/>
                </a:cxn>
                <a:cxn ang="0">
                  <a:pos x="122" y="53"/>
                </a:cxn>
                <a:cxn ang="0">
                  <a:pos x="147" y="33"/>
                </a:cxn>
                <a:cxn ang="0">
                  <a:pos x="57" y="110"/>
                </a:cxn>
                <a:cxn ang="0">
                  <a:pos x="34" y="129"/>
                </a:cxn>
                <a:cxn ang="0">
                  <a:pos x="30" y="128"/>
                </a:cxn>
                <a:cxn ang="0">
                  <a:pos x="56" y="107"/>
                </a:cxn>
                <a:cxn ang="0">
                  <a:pos x="57" y="110"/>
                </a:cxn>
                <a:cxn ang="0">
                  <a:pos x="148" y="43"/>
                </a:cxn>
                <a:cxn ang="0">
                  <a:pos x="148" y="44"/>
                </a:cxn>
                <a:cxn ang="0">
                  <a:pos x="148" y="47"/>
                </a:cxn>
                <a:cxn ang="0">
                  <a:pos x="129" y="62"/>
                </a:cxn>
                <a:cxn ang="0">
                  <a:pos x="128" y="59"/>
                </a:cxn>
                <a:cxn ang="0">
                  <a:pos x="148" y="43"/>
                </a:cxn>
                <a:cxn ang="0">
                  <a:pos x="63" y="116"/>
                </a:cxn>
                <a:cxn ang="0">
                  <a:pos x="44" y="132"/>
                </a:cxn>
                <a:cxn ang="0">
                  <a:pos x="40" y="131"/>
                </a:cxn>
                <a:cxn ang="0">
                  <a:pos x="60" y="114"/>
                </a:cxn>
                <a:cxn ang="0">
                  <a:pos x="63" y="116"/>
                </a:cxn>
              </a:cxnLst>
              <a:rect l="txL" t="txT" r="txR" b="txB"/>
              <a:pathLst>
                <a:path w="148" h="132">
                  <a:moveTo>
                    <a:pt x="0" y="111"/>
                  </a:moveTo>
                  <a:cubicBezTo>
                    <a:pt x="56" y="65"/>
                    <a:pt x="56" y="65"/>
                    <a:pt x="56" y="65"/>
                  </a:cubicBezTo>
                  <a:cubicBezTo>
                    <a:pt x="55" y="67"/>
                    <a:pt x="54" y="69"/>
                    <a:pt x="53" y="72"/>
                  </a:cubicBezTo>
                  <a:cubicBezTo>
                    <a:pt x="2" y="113"/>
                    <a:pt x="2" y="113"/>
                    <a:pt x="2" y="113"/>
                  </a:cubicBezTo>
                  <a:cubicBezTo>
                    <a:pt x="2" y="112"/>
                    <a:pt x="1" y="111"/>
                    <a:pt x="0" y="111"/>
                  </a:cubicBezTo>
                  <a:close/>
                  <a:moveTo>
                    <a:pt x="81" y="45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137" y="1"/>
                    <a:pt x="137" y="2"/>
                    <a:pt x="138" y="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5" y="44"/>
                    <a:pt x="83" y="44"/>
                    <a:pt x="81" y="45"/>
                  </a:cubicBezTo>
                  <a:close/>
                  <a:moveTo>
                    <a:pt x="140" y="7"/>
                  </a:moveTo>
                  <a:cubicBezTo>
                    <a:pt x="140" y="8"/>
                    <a:pt x="141" y="9"/>
                    <a:pt x="141" y="10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99" y="43"/>
                    <a:pt x="98" y="43"/>
                    <a:pt x="96" y="43"/>
                  </a:cubicBezTo>
                  <a:cubicBezTo>
                    <a:pt x="140" y="7"/>
                    <a:pt x="140" y="7"/>
                    <a:pt x="140" y="7"/>
                  </a:cubicBezTo>
                  <a:close/>
                  <a:moveTo>
                    <a:pt x="51" y="84"/>
                  </a:moveTo>
                  <a:cubicBezTo>
                    <a:pt x="9" y="118"/>
                    <a:pt x="9" y="118"/>
                    <a:pt x="9" y="118"/>
                  </a:cubicBezTo>
                  <a:cubicBezTo>
                    <a:pt x="8" y="117"/>
                    <a:pt x="7" y="117"/>
                    <a:pt x="7" y="116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1"/>
                    <a:pt x="51" y="83"/>
                    <a:pt x="51" y="84"/>
                  </a:cubicBezTo>
                  <a:close/>
                  <a:moveTo>
                    <a:pt x="143" y="15"/>
                  </a:moveTo>
                  <a:cubicBezTo>
                    <a:pt x="144" y="16"/>
                    <a:pt x="144" y="17"/>
                    <a:pt x="144" y="19"/>
                  </a:cubicBezTo>
                  <a:cubicBezTo>
                    <a:pt x="110" y="46"/>
                    <a:pt x="110" y="46"/>
                    <a:pt x="110" y="46"/>
                  </a:cubicBezTo>
                  <a:cubicBezTo>
                    <a:pt x="109" y="46"/>
                    <a:pt x="108" y="45"/>
                    <a:pt x="107" y="45"/>
                  </a:cubicBezTo>
                  <a:cubicBezTo>
                    <a:pt x="143" y="15"/>
                    <a:pt x="143" y="15"/>
                    <a:pt x="143" y="15"/>
                  </a:cubicBezTo>
                  <a:close/>
                  <a:moveTo>
                    <a:pt x="51" y="94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6" y="122"/>
                    <a:pt x="15" y="121"/>
                    <a:pt x="14" y="12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2"/>
                    <a:pt x="51" y="93"/>
                    <a:pt x="51" y="94"/>
                  </a:cubicBezTo>
                  <a:close/>
                  <a:moveTo>
                    <a:pt x="145" y="23"/>
                  </a:moveTo>
                  <a:cubicBezTo>
                    <a:pt x="146" y="24"/>
                    <a:pt x="146" y="26"/>
                    <a:pt x="146" y="27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7" y="49"/>
                    <a:pt x="116" y="49"/>
                    <a:pt x="115" y="48"/>
                  </a:cubicBezTo>
                  <a:cubicBezTo>
                    <a:pt x="145" y="23"/>
                    <a:pt x="145" y="23"/>
                    <a:pt x="145" y="23"/>
                  </a:cubicBezTo>
                  <a:close/>
                  <a:moveTo>
                    <a:pt x="54" y="102"/>
                  </a:moveTo>
                  <a:cubicBezTo>
                    <a:pt x="24" y="126"/>
                    <a:pt x="24" y="126"/>
                    <a:pt x="24" y="126"/>
                  </a:cubicBezTo>
                  <a:cubicBezTo>
                    <a:pt x="23" y="126"/>
                    <a:pt x="22" y="125"/>
                    <a:pt x="21" y="125"/>
                  </a:cubicBezTo>
                  <a:cubicBezTo>
                    <a:pt x="52" y="99"/>
                    <a:pt x="52" y="99"/>
                    <a:pt x="52" y="99"/>
                  </a:cubicBezTo>
                  <a:cubicBezTo>
                    <a:pt x="53" y="100"/>
                    <a:pt x="53" y="101"/>
                    <a:pt x="54" y="102"/>
                  </a:cubicBezTo>
                  <a:close/>
                  <a:moveTo>
                    <a:pt x="147" y="33"/>
                  </a:moveTo>
                  <a:cubicBezTo>
                    <a:pt x="147" y="34"/>
                    <a:pt x="147" y="35"/>
                    <a:pt x="147" y="36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3" y="55"/>
                    <a:pt x="123" y="54"/>
                    <a:pt x="122" y="53"/>
                  </a:cubicBezTo>
                  <a:cubicBezTo>
                    <a:pt x="147" y="33"/>
                    <a:pt x="147" y="33"/>
                    <a:pt x="147" y="33"/>
                  </a:cubicBezTo>
                  <a:close/>
                  <a:moveTo>
                    <a:pt x="57" y="110"/>
                  </a:moveTo>
                  <a:cubicBezTo>
                    <a:pt x="34" y="129"/>
                    <a:pt x="34" y="129"/>
                    <a:pt x="34" y="129"/>
                  </a:cubicBezTo>
                  <a:cubicBezTo>
                    <a:pt x="32" y="129"/>
                    <a:pt x="31" y="128"/>
                    <a:pt x="30" y="128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6" y="108"/>
                    <a:pt x="57" y="109"/>
                    <a:pt x="57" y="110"/>
                  </a:cubicBezTo>
                  <a:close/>
                  <a:moveTo>
                    <a:pt x="148" y="43"/>
                  </a:moveTo>
                  <a:cubicBezTo>
                    <a:pt x="148" y="43"/>
                    <a:pt x="148" y="43"/>
                    <a:pt x="148" y="44"/>
                  </a:cubicBezTo>
                  <a:cubicBezTo>
                    <a:pt x="148" y="45"/>
                    <a:pt x="148" y="46"/>
                    <a:pt x="148" y="47"/>
                  </a:cubicBezTo>
                  <a:cubicBezTo>
                    <a:pt x="129" y="62"/>
                    <a:pt x="129" y="62"/>
                    <a:pt x="129" y="62"/>
                  </a:cubicBezTo>
                  <a:cubicBezTo>
                    <a:pt x="129" y="61"/>
                    <a:pt x="128" y="60"/>
                    <a:pt x="128" y="59"/>
                  </a:cubicBezTo>
                  <a:cubicBezTo>
                    <a:pt x="148" y="43"/>
                    <a:pt x="148" y="43"/>
                    <a:pt x="148" y="43"/>
                  </a:cubicBezTo>
                  <a:close/>
                  <a:moveTo>
                    <a:pt x="63" y="116"/>
                  </a:moveTo>
                  <a:cubicBezTo>
                    <a:pt x="44" y="132"/>
                    <a:pt x="44" y="132"/>
                    <a:pt x="44" y="132"/>
                  </a:cubicBezTo>
                  <a:cubicBezTo>
                    <a:pt x="42" y="131"/>
                    <a:pt x="41" y="131"/>
                    <a:pt x="40" y="131"/>
                  </a:cubicBezTo>
                  <a:cubicBezTo>
                    <a:pt x="60" y="114"/>
                    <a:pt x="60" y="114"/>
                    <a:pt x="60" y="114"/>
                  </a:cubicBezTo>
                  <a:cubicBezTo>
                    <a:pt x="61" y="115"/>
                    <a:pt x="62" y="115"/>
                    <a:pt x="63" y="11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22" name="Oval 36"/>
            <p:cNvSpPr/>
            <p:nvPr/>
          </p:nvSpPr>
          <p:spPr>
            <a:xfrm>
              <a:off x="561975" y="581025"/>
              <a:ext cx="260350" cy="258763"/>
            </a:xfrm>
            <a:prstGeom prst="ellipse">
              <a:avLst/>
            </a:pr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23" name="Freeform 37"/>
            <p:cNvSpPr>
              <a:spLocks noEditPoints="1"/>
            </p:cNvSpPr>
            <p:nvPr/>
          </p:nvSpPr>
          <p:spPr>
            <a:xfrm>
              <a:off x="568325" y="600075"/>
              <a:ext cx="247650" cy="227013"/>
            </a:xfrm>
            <a:custGeom>
              <a:avLst/>
              <a:gdLst>
                <a:gd name="txL" fmla="*/ 0 w 76"/>
                <a:gd name="txT" fmla="*/ 0 h 70"/>
                <a:gd name="txR" fmla="*/ 76 w 76"/>
                <a:gd name="txB" fmla="*/ 70 h 70"/>
              </a:gdLst>
              <a:ahLst/>
              <a:cxnLst>
                <a:cxn ang="0">
                  <a:pos x="73" y="49"/>
                </a:cxn>
                <a:cxn ang="0">
                  <a:pos x="74" y="21"/>
                </a:cxn>
                <a:cxn ang="0">
                  <a:pos x="69" y="18"/>
                </a:cxn>
                <a:cxn ang="0">
                  <a:pos x="73" y="25"/>
                </a:cxn>
                <a:cxn ang="0">
                  <a:pos x="71" y="28"/>
                </a:cxn>
                <a:cxn ang="0">
                  <a:pos x="70" y="24"/>
                </a:cxn>
                <a:cxn ang="0">
                  <a:pos x="67" y="26"/>
                </a:cxn>
                <a:cxn ang="0">
                  <a:pos x="67" y="38"/>
                </a:cxn>
                <a:cxn ang="0">
                  <a:pos x="67" y="48"/>
                </a:cxn>
                <a:cxn ang="0">
                  <a:pos x="69" y="49"/>
                </a:cxn>
                <a:cxn ang="0">
                  <a:pos x="63" y="42"/>
                </a:cxn>
                <a:cxn ang="0">
                  <a:pos x="60" y="35"/>
                </a:cxn>
                <a:cxn ang="0">
                  <a:pos x="58" y="42"/>
                </a:cxn>
                <a:cxn ang="0">
                  <a:pos x="52" y="33"/>
                </a:cxn>
                <a:cxn ang="0">
                  <a:pos x="44" y="61"/>
                </a:cxn>
                <a:cxn ang="0">
                  <a:pos x="38" y="55"/>
                </a:cxn>
                <a:cxn ang="0">
                  <a:pos x="32" y="26"/>
                </a:cxn>
                <a:cxn ang="0">
                  <a:pos x="34" y="14"/>
                </a:cxn>
                <a:cxn ang="0">
                  <a:pos x="36" y="10"/>
                </a:cxn>
                <a:cxn ang="0">
                  <a:pos x="46" y="7"/>
                </a:cxn>
                <a:cxn ang="0">
                  <a:pos x="54" y="4"/>
                </a:cxn>
                <a:cxn ang="0">
                  <a:pos x="76" y="45"/>
                </a:cxn>
                <a:cxn ang="0">
                  <a:pos x="73" y="45"/>
                </a:cxn>
                <a:cxn ang="0">
                  <a:pos x="17" y="68"/>
                </a:cxn>
                <a:cxn ang="0">
                  <a:pos x="11" y="43"/>
                </a:cxn>
                <a:cxn ang="0">
                  <a:pos x="7" y="36"/>
                </a:cxn>
                <a:cxn ang="0">
                  <a:pos x="2" y="23"/>
                </a:cxn>
                <a:cxn ang="0">
                  <a:pos x="6" y="13"/>
                </a:cxn>
                <a:cxn ang="0">
                  <a:pos x="16" y="8"/>
                </a:cxn>
                <a:cxn ang="0">
                  <a:pos x="20" y="3"/>
                </a:cxn>
                <a:cxn ang="0">
                  <a:pos x="34" y="1"/>
                </a:cxn>
                <a:cxn ang="0">
                  <a:pos x="25" y="5"/>
                </a:cxn>
                <a:cxn ang="0">
                  <a:pos x="22" y="10"/>
                </a:cxn>
                <a:cxn ang="0">
                  <a:pos x="20" y="9"/>
                </a:cxn>
                <a:cxn ang="0">
                  <a:pos x="14" y="15"/>
                </a:cxn>
                <a:cxn ang="0">
                  <a:pos x="21" y="17"/>
                </a:cxn>
                <a:cxn ang="0">
                  <a:pos x="14" y="24"/>
                </a:cxn>
                <a:cxn ang="0">
                  <a:pos x="10" y="29"/>
                </a:cxn>
                <a:cxn ang="0">
                  <a:pos x="9" y="36"/>
                </a:cxn>
                <a:cxn ang="0">
                  <a:pos x="23" y="46"/>
                </a:cxn>
                <a:cxn ang="0">
                  <a:pos x="20" y="63"/>
                </a:cxn>
                <a:cxn ang="0">
                  <a:pos x="73" y="46"/>
                </a:cxn>
                <a:cxn ang="0">
                  <a:pos x="69" y="47"/>
                </a:cxn>
                <a:cxn ang="0">
                  <a:pos x="74" y="45"/>
                </a:cxn>
                <a:cxn ang="0">
                  <a:pos x="69" y="44"/>
                </a:cxn>
                <a:cxn ang="0">
                  <a:pos x="32" y="8"/>
                </a:cxn>
                <a:cxn ang="0">
                  <a:pos x="17" y="37"/>
                </a:cxn>
                <a:cxn ang="0">
                  <a:pos x="11" y="34"/>
                </a:cxn>
                <a:cxn ang="0">
                  <a:pos x="15" y="34"/>
                </a:cxn>
                <a:cxn ang="0">
                  <a:pos x="15" y="34"/>
                </a:cxn>
                <a:cxn ang="0">
                  <a:pos x="18" y="7"/>
                </a:cxn>
                <a:cxn ang="0">
                  <a:pos x="40" y="26"/>
                </a:cxn>
                <a:cxn ang="0">
                  <a:pos x="35" y="23"/>
                </a:cxn>
                <a:cxn ang="0">
                  <a:pos x="37" y="22"/>
                </a:cxn>
                <a:cxn ang="0">
                  <a:pos x="41" y="24"/>
                </a:cxn>
                <a:cxn ang="0">
                  <a:pos x="44" y="25"/>
                </a:cxn>
                <a:cxn ang="0">
                  <a:pos x="47" y="57"/>
                </a:cxn>
                <a:cxn ang="0">
                  <a:pos x="70" y="40"/>
                </a:cxn>
                <a:cxn ang="0">
                  <a:pos x="69" y="40"/>
                </a:cxn>
                <a:cxn ang="0">
                  <a:pos x="70" y="37"/>
                </a:cxn>
                <a:cxn ang="0">
                  <a:pos x="69" y="34"/>
                </a:cxn>
              </a:cxnLst>
              <a:rect l="txL" t="txT" r="txR" b="txB"/>
              <a:pathLst>
                <a:path w="76" h="70">
                  <a:moveTo>
                    <a:pt x="72" y="51"/>
                  </a:moveTo>
                  <a:cubicBezTo>
                    <a:pt x="71" y="51"/>
                    <a:pt x="71" y="50"/>
                    <a:pt x="71" y="51"/>
                  </a:cubicBezTo>
                  <a:cubicBezTo>
                    <a:pt x="70" y="52"/>
                    <a:pt x="69" y="53"/>
                    <a:pt x="69" y="54"/>
                  </a:cubicBezTo>
                  <a:cubicBezTo>
                    <a:pt x="68" y="55"/>
                    <a:pt x="67" y="54"/>
                    <a:pt x="67" y="55"/>
                  </a:cubicBezTo>
                  <a:cubicBezTo>
                    <a:pt x="66" y="58"/>
                    <a:pt x="64" y="61"/>
                    <a:pt x="65" y="62"/>
                  </a:cubicBezTo>
                  <a:cubicBezTo>
                    <a:pt x="66" y="62"/>
                    <a:pt x="66" y="62"/>
                    <a:pt x="66" y="63"/>
                  </a:cubicBezTo>
                  <a:cubicBezTo>
                    <a:pt x="69" y="59"/>
                    <a:pt x="72" y="55"/>
                    <a:pt x="74" y="51"/>
                  </a:cubicBezTo>
                  <a:cubicBezTo>
                    <a:pt x="74" y="51"/>
                    <a:pt x="74" y="50"/>
                    <a:pt x="74" y="50"/>
                  </a:cubicBezTo>
                  <a:cubicBezTo>
                    <a:pt x="74" y="50"/>
                    <a:pt x="74" y="49"/>
                    <a:pt x="74" y="49"/>
                  </a:cubicBezTo>
                  <a:cubicBezTo>
                    <a:pt x="74" y="49"/>
                    <a:pt x="73" y="49"/>
                    <a:pt x="73" y="49"/>
                  </a:cubicBezTo>
                  <a:cubicBezTo>
                    <a:pt x="72" y="49"/>
                    <a:pt x="72" y="50"/>
                    <a:pt x="72" y="51"/>
                  </a:cubicBezTo>
                  <a:close/>
                  <a:moveTo>
                    <a:pt x="72" y="13"/>
                  </a:moveTo>
                  <a:cubicBezTo>
                    <a:pt x="73" y="15"/>
                    <a:pt x="74" y="16"/>
                    <a:pt x="74" y="18"/>
                  </a:cubicBezTo>
                  <a:cubicBezTo>
                    <a:pt x="74" y="18"/>
                    <a:pt x="74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4" y="19"/>
                    <a:pt x="74" y="19"/>
                  </a:cubicBezTo>
                  <a:cubicBezTo>
                    <a:pt x="74" y="19"/>
                    <a:pt x="74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1"/>
                    <a:pt x="74" y="21"/>
                  </a:cubicBezTo>
                  <a:cubicBezTo>
                    <a:pt x="75" y="22"/>
                    <a:pt x="74" y="22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2" y="19"/>
                    <a:pt x="72" y="18"/>
                  </a:cubicBezTo>
                  <a:cubicBezTo>
                    <a:pt x="72" y="17"/>
                    <a:pt x="72" y="18"/>
                    <a:pt x="72" y="17"/>
                  </a:cubicBezTo>
                  <a:cubicBezTo>
                    <a:pt x="72" y="16"/>
                    <a:pt x="71" y="16"/>
                    <a:pt x="71" y="16"/>
                  </a:cubicBezTo>
                  <a:cubicBezTo>
                    <a:pt x="71" y="16"/>
                    <a:pt x="71" y="17"/>
                    <a:pt x="71" y="17"/>
                  </a:cubicBezTo>
                  <a:cubicBezTo>
                    <a:pt x="70" y="17"/>
                    <a:pt x="69" y="16"/>
                    <a:pt x="68" y="16"/>
                  </a:cubicBezTo>
                  <a:cubicBezTo>
                    <a:pt x="68" y="16"/>
                    <a:pt x="68" y="17"/>
                    <a:pt x="68" y="17"/>
                  </a:cubicBezTo>
                  <a:cubicBezTo>
                    <a:pt x="68" y="17"/>
                    <a:pt x="68" y="18"/>
                    <a:pt x="68" y="18"/>
                  </a:cubicBezTo>
                  <a:cubicBezTo>
                    <a:pt x="68" y="18"/>
                    <a:pt x="68" y="18"/>
                    <a:pt x="69" y="18"/>
                  </a:cubicBezTo>
                  <a:cubicBezTo>
                    <a:pt x="69" y="18"/>
                    <a:pt x="69" y="18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2" y="21"/>
                    <a:pt x="72" y="23"/>
                  </a:cubicBezTo>
                  <a:cubicBezTo>
                    <a:pt x="72" y="24"/>
                    <a:pt x="73" y="24"/>
                    <a:pt x="73" y="24"/>
                  </a:cubicBezTo>
                  <a:cubicBezTo>
                    <a:pt x="73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5"/>
                  </a:cubicBezTo>
                  <a:cubicBezTo>
                    <a:pt x="72" y="25"/>
                    <a:pt x="73" y="25"/>
                    <a:pt x="73" y="25"/>
                  </a:cubicBezTo>
                  <a:cubicBezTo>
                    <a:pt x="73" y="25"/>
                    <a:pt x="73" y="23"/>
                    <a:pt x="73" y="24"/>
                  </a:cubicBezTo>
                  <a:cubicBezTo>
                    <a:pt x="74" y="24"/>
                    <a:pt x="73" y="24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7"/>
                    <a:pt x="74" y="28"/>
                    <a:pt x="74" y="28"/>
                  </a:cubicBezTo>
                  <a:cubicBezTo>
                    <a:pt x="74" y="29"/>
                    <a:pt x="73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8"/>
                    <a:pt x="72" y="29"/>
                    <a:pt x="72" y="29"/>
                  </a:cubicBezTo>
                  <a:cubicBezTo>
                    <a:pt x="72" y="29"/>
                    <a:pt x="72" y="29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29"/>
                    <a:pt x="71" y="28"/>
                    <a:pt x="71" y="28"/>
                  </a:cubicBezTo>
                  <a:cubicBezTo>
                    <a:pt x="71" y="27"/>
                    <a:pt x="72" y="28"/>
                    <a:pt x="72" y="28"/>
                  </a:cubicBezTo>
                  <a:cubicBezTo>
                    <a:pt x="72" y="28"/>
                    <a:pt x="72" y="27"/>
                    <a:pt x="72" y="27"/>
                  </a:cubicBezTo>
                  <a:cubicBezTo>
                    <a:pt x="72" y="27"/>
                    <a:pt x="73" y="27"/>
                    <a:pt x="73" y="27"/>
                  </a:cubicBezTo>
                  <a:cubicBezTo>
                    <a:pt x="73" y="26"/>
                    <a:pt x="73" y="26"/>
                    <a:pt x="72" y="25"/>
                  </a:cubicBezTo>
                  <a:cubicBezTo>
                    <a:pt x="72" y="25"/>
                    <a:pt x="72" y="25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2"/>
                    <a:pt x="71" y="21"/>
                    <a:pt x="71" y="21"/>
                  </a:cubicBezTo>
                  <a:cubicBezTo>
                    <a:pt x="70" y="21"/>
                    <a:pt x="71" y="22"/>
                    <a:pt x="71" y="23"/>
                  </a:cubicBezTo>
                  <a:cubicBezTo>
                    <a:pt x="71" y="23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1" y="27"/>
                    <a:pt x="71" y="27"/>
                    <a:pt x="71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69" y="26"/>
                    <a:pt x="69" y="27"/>
                    <a:pt x="69" y="26"/>
                  </a:cubicBezTo>
                  <a:cubicBezTo>
                    <a:pt x="68" y="25"/>
                    <a:pt x="68" y="26"/>
                    <a:pt x="68" y="26"/>
                  </a:cubicBezTo>
                  <a:cubicBezTo>
                    <a:pt x="68" y="26"/>
                    <a:pt x="68" y="25"/>
                    <a:pt x="68" y="25"/>
                  </a:cubicBezTo>
                  <a:cubicBezTo>
                    <a:pt x="68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6"/>
                    <a:pt x="67" y="26"/>
                  </a:cubicBezTo>
                  <a:cubicBezTo>
                    <a:pt x="69" y="26"/>
                    <a:pt x="68" y="26"/>
                    <a:pt x="68" y="27"/>
                  </a:cubicBezTo>
                  <a:cubicBezTo>
                    <a:pt x="68" y="29"/>
                    <a:pt x="69" y="30"/>
                    <a:pt x="69" y="31"/>
                  </a:cubicBezTo>
                  <a:cubicBezTo>
                    <a:pt x="69" y="31"/>
                    <a:pt x="69" y="31"/>
                    <a:pt x="69" y="32"/>
                  </a:cubicBezTo>
                  <a:cubicBezTo>
                    <a:pt x="69" y="32"/>
                    <a:pt x="69" y="33"/>
                    <a:pt x="68" y="34"/>
                  </a:cubicBezTo>
                  <a:cubicBezTo>
                    <a:pt x="68" y="34"/>
                    <a:pt x="67" y="34"/>
                    <a:pt x="67" y="35"/>
                  </a:cubicBezTo>
                  <a:cubicBezTo>
                    <a:pt x="67" y="35"/>
                    <a:pt x="66" y="34"/>
                    <a:pt x="66" y="34"/>
                  </a:cubicBezTo>
                  <a:cubicBezTo>
                    <a:pt x="66" y="34"/>
                    <a:pt x="65" y="34"/>
                    <a:pt x="65" y="35"/>
                  </a:cubicBezTo>
                  <a:cubicBezTo>
                    <a:pt x="65" y="35"/>
                    <a:pt x="65" y="35"/>
                    <a:pt x="66" y="36"/>
                  </a:cubicBezTo>
                  <a:cubicBezTo>
                    <a:pt x="66" y="36"/>
                    <a:pt x="66" y="36"/>
                    <a:pt x="66" y="36"/>
                  </a:cubicBezTo>
                  <a:cubicBezTo>
                    <a:pt x="66" y="37"/>
                    <a:pt x="66" y="37"/>
                    <a:pt x="67" y="38"/>
                  </a:cubicBezTo>
                  <a:cubicBezTo>
                    <a:pt x="67" y="38"/>
                    <a:pt x="67" y="39"/>
                    <a:pt x="66" y="39"/>
                  </a:cubicBezTo>
                  <a:cubicBezTo>
                    <a:pt x="66" y="39"/>
                    <a:pt x="66" y="40"/>
                    <a:pt x="66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4" y="39"/>
                    <a:pt x="64" y="38"/>
                  </a:cubicBezTo>
                  <a:cubicBezTo>
                    <a:pt x="63" y="38"/>
                    <a:pt x="64" y="40"/>
                    <a:pt x="64" y="40"/>
                  </a:cubicBezTo>
                  <a:cubicBezTo>
                    <a:pt x="64" y="41"/>
                    <a:pt x="65" y="41"/>
                    <a:pt x="65" y="42"/>
                  </a:cubicBezTo>
                  <a:cubicBezTo>
                    <a:pt x="65" y="42"/>
                    <a:pt x="65" y="42"/>
                    <a:pt x="65" y="43"/>
                  </a:cubicBezTo>
                  <a:cubicBezTo>
                    <a:pt x="65" y="43"/>
                    <a:pt x="65" y="44"/>
                    <a:pt x="65" y="45"/>
                  </a:cubicBezTo>
                  <a:cubicBezTo>
                    <a:pt x="65" y="46"/>
                    <a:pt x="65" y="46"/>
                    <a:pt x="65" y="48"/>
                  </a:cubicBezTo>
                  <a:cubicBezTo>
                    <a:pt x="65" y="49"/>
                    <a:pt x="67" y="48"/>
                    <a:pt x="67" y="48"/>
                  </a:cubicBezTo>
                  <a:cubicBezTo>
                    <a:pt x="68" y="48"/>
                    <a:pt x="68" y="49"/>
                    <a:pt x="68" y="49"/>
                  </a:cubicBezTo>
                  <a:cubicBezTo>
                    <a:pt x="68" y="49"/>
                    <a:pt x="69" y="48"/>
                    <a:pt x="69" y="48"/>
                  </a:cubicBezTo>
                  <a:cubicBezTo>
                    <a:pt x="70" y="48"/>
                    <a:pt x="70" y="48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1" y="49"/>
                    <a:pt x="71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2" y="48"/>
                    <a:pt x="72" y="48"/>
                    <a:pt x="72" y="49"/>
                  </a:cubicBezTo>
                  <a:cubicBezTo>
                    <a:pt x="71" y="49"/>
                    <a:pt x="70" y="50"/>
                    <a:pt x="70" y="50"/>
                  </a:cubicBezTo>
                  <a:cubicBezTo>
                    <a:pt x="70" y="50"/>
                    <a:pt x="70" y="49"/>
                    <a:pt x="70" y="49"/>
                  </a:cubicBezTo>
                  <a:cubicBezTo>
                    <a:pt x="70" y="49"/>
                    <a:pt x="70" y="49"/>
                    <a:pt x="69" y="49"/>
                  </a:cubicBezTo>
                  <a:cubicBezTo>
                    <a:pt x="69" y="49"/>
                    <a:pt x="70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49"/>
                    <a:pt x="69" y="49"/>
                  </a:cubicBezTo>
                  <a:cubicBezTo>
                    <a:pt x="68" y="49"/>
                    <a:pt x="68" y="49"/>
                    <a:pt x="68" y="49"/>
                  </a:cubicBezTo>
                  <a:cubicBezTo>
                    <a:pt x="67" y="49"/>
                    <a:pt x="66" y="49"/>
                    <a:pt x="65" y="49"/>
                  </a:cubicBezTo>
                  <a:cubicBezTo>
                    <a:pt x="65" y="49"/>
                    <a:pt x="65" y="48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6"/>
                    <a:pt x="63" y="44"/>
                    <a:pt x="62" y="43"/>
                  </a:cubicBezTo>
                  <a:cubicBezTo>
                    <a:pt x="62" y="43"/>
                    <a:pt x="62" y="42"/>
                    <a:pt x="62" y="42"/>
                  </a:cubicBezTo>
                  <a:cubicBezTo>
                    <a:pt x="62" y="42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4" y="43"/>
                    <a:pt x="64" y="43"/>
                  </a:cubicBezTo>
                  <a:cubicBezTo>
                    <a:pt x="64" y="41"/>
                    <a:pt x="64" y="42"/>
                    <a:pt x="63" y="41"/>
                  </a:cubicBezTo>
                  <a:cubicBezTo>
                    <a:pt x="63" y="40"/>
                    <a:pt x="63" y="38"/>
                    <a:pt x="63" y="37"/>
                  </a:cubicBezTo>
                  <a:cubicBezTo>
                    <a:pt x="63" y="36"/>
                    <a:pt x="62" y="37"/>
                    <a:pt x="62" y="37"/>
                  </a:cubicBezTo>
                  <a:cubicBezTo>
                    <a:pt x="62" y="37"/>
                    <a:pt x="62" y="36"/>
                    <a:pt x="62" y="36"/>
                  </a:cubicBezTo>
                  <a:cubicBezTo>
                    <a:pt x="62" y="35"/>
                    <a:pt x="61" y="35"/>
                    <a:pt x="61" y="35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3"/>
                    <a:pt x="60" y="33"/>
                    <a:pt x="60" y="34"/>
                  </a:cubicBezTo>
                  <a:cubicBezTo>
                    <a:pt x="60" y="34"/>
                    <a:pt x="60" y="34"/>
                    <a:pt x="60" y="35"/>
                  </a:cubicBezTo>
                  <a:cubicBezTo>
                    <a:pt x="60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9" y="36"/>
                    <a:pt x="59" y="35"/>
                    <a:pt x="59" y="36"/>
                  </a:cubicBezTo>
                  <a:cubicBezTo>
                    <a:pt x="59" y="36"/>
                    <a:pt x="59" y="36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8"/>
                    <a:pt x="58" y="39"/>
                  </a:cubicBezTo>
                  <a:cubicBezTo>
                    <a:pt x="58" y="39"/>
                    <a:pt x="58" y="39"/>
                    <a:pt x="58" y="40"/>
                  </a:cubicBezTo>
                  <a:cubicBezTo>
                    <a:pt x="58" y="40"/>
                    <a:pt x="58" y="40"/>
                    <a:pt x="58" y="41"/>
                  </a:cubicBezTo>
                  <a:cubicBezTo>
                    <a:pt x="58" y="41"/>
                    <a:pt x="59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1"/>
                    <a:pt x="58" y="41"/>
                    <a:pt x="58" y="40"/>
                  </a:cubicBezTo>
                  <a:cubicBezTo>
                    <a:pt x="58" y="40"/>
                    <a:pt x="57" y="41"/>
                    <a:pt x="57" y="41"/>
                  </a:cubicBezTo>
                  <a:cubicBezTo>
                    <a:pt x="57" y="41"/>
                    <a:pt x="57" y="40"/>
                    <a:pt x="56" y="39"/>
                  </a:cubicBezTo>
                  <a:cubicBezTo>
                    <a:pt x="56" y="38"/>
                    <a:pt x="56" y="36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4" y="34"/>
                    <a:pt x="54" y="34"/>
                    <a:pt x="54" y="33"/>
                  </a:cubicBezTo>
                  <a:cubicBezTo>
                    <a:pt x="54" y="32"/>
                    <a:pt x="54" y="32"/>
                    <a:pt x="53" y="32"/>
                  </a:cubicBezTo>
                  <a:cubicBezTo>
                    <a:pt x="53" y="31"/>
                    <a:pt x="52" y="31"/>
                    <a:pt x="51" y="32"/>
                  </a:cubicBezTo>
                  <a:cubicBezTo>
                    <a:pt x="50" y="32"/>
                    <a:pt x="52" y="32"/>
                    <a:pt x="52" y="33"/>
                  </a:cubicBezTo>
                  <a:cubicBezTo>
                    <a:pt x="52" y="35"/>
                    <a:pt x="50" y="36"/>
                    <a:pt x="50" y="37"/>
                  </a:cubicBezTo>
                  <a:cubicBezTo>
                    <a:pt x="49" y="38"/>
                    <a:pt x="47" y="37"/>
                    <a:pt x="47" y="39"/>
                  </a:cubicBezTo>
                  <a:cubicBezTo>
                    <a:pt x="47" y="40"/>
                    <a:pt x="49" y="38"/>
                    <a:pt x="49" y="39"/>
                  </a:cubicBezTo>
                  <a:cubicBezTo>
                    <a:pt x="50" y="44"/>
                    <a:pt x="46" y="45"/>
                    <a:pt x="46" y="49"/>
                  </a:cubicBezTo>
                  <a:cubicBezTo>
                    <a:pt x="46" y="49"/>
                    <a:pt x="46" y="50"/>
                    <a:pt x="46" y="50"/>
                  </a:cubicBezTo>
                  <a:cubicBezTo>
                    <a:pt x="46" y="52"/>
                    <a:pt x="46" y="51"/>
                    <a:pt x="46" y="52"/>
                  </a:cubicBezTo>
                  <a:cubicBezTo>
                    <a:pt x="46" y="52"/>
                    <a:pt x="46" y="53"/>
                    <a:pt x="46" y="53"/>
                  </a:cubicBezTo>
                  <a:cubicBezTo>
                    <a:pt x="46" y="55"/>
                    <a:pt x="45" y="56"/>
                    <a:pt x="44" y="57"/>
                  </a:cubicBezTo>
                  <a:cubicBezTo>
                    <a:pt x="44" y="58"/>
                    <a:pt x="45" y="58"/>
                    <a:pt x="45" y="59"/>
                  </a:cubicBezTo>
                  <a:cubicBezTo>
                    <a:pt x="45" y="61"/>
                    <a:pt x="44" y="59"/>
                    <a:pt x="44" y="61"/>
                  </a:cubicBezTo>
                  <a:cubicBezTo>
                    <a:pt x="44" y="61"/>
                    <a:pt x="43" y="63"/>
                    <a:pt x="43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2" y="65"/>
                    <a:pt x="42" y="65"/>
                    <a:pt x="41" y="65"/>
                  </a:cubicBezTo>
                  <a:cubicBezTo>
                    <a:pt x="41" y="65"/>
                    <a:pt x="40" y="66"/>
                    <a:pt x="40" y="65"/>
                  </a:cubicBezTo>
                  <a:cubicBezTo>
                    <a:pt x="39" y="64"/>
                    <a:pt x="39" y="61"/>
                    <a:pt x="38" y="59"/>
                  </a:cubicBezTo>
                  <a:cubicBezTo>
                    <a:pt x="38" y="57"/>
                    <a:pt x="38" y="56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2"/>
                    <a:pt x="38" y="49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3"/>
                    <a:pt x="37" y="42"/>
                  </a:cubicBezTo>
                  <a:cubicBezTo>
                    <a:pt x="35" y="41"/>
                    <a:pt x="36" y="41"/>
                    <a:pt x="35" y="42"/>
                  </a:cubicBezTo>
                  <a:cubicBezTo>
                    <a:pt x="34" y="42"/>
                    <a:pt x="34" y="43"/>
                    <a:pt x="32" y="42"/>
                  </a:cubicBezTo>
                  <a:cubicBezTo>
                    <a:pt x="30" y="42"/>
                    <a:pt x="31" y="39"/>
                    <a:pt x="29" y="39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9" y="35"/>
                    <a:pt x="29" y="33"/>
                    <a:pt x="30" y="31"/>
                  </a:cubicBezTo>
                  <a:cubicBezTo>
                    <a:pt x="31" y="30"/>
                    <a:pt x="31" y="27"/>
                    <a:pt x="32" y="26"/>
                  </a:cubicBezTo>
                  <a:cubicBezTo>
                    <a:pt x="32" y="25"/>
                    <a:pt x="32" y="25"/>
                    <a:pt x="33" y="25"/>
                  </a:cubicBezTo>
                  <a:cubicBezTo>
                    <a:pt x="33" y="24"/>
                    <a:pt x="32" y="25"/>
                    <a:pt x="32" y="24"/>
                  </a:cubicBezTo>
                  <a:cubicBezTo>
                    <a:pt x="31" y="23"/>
                    <a:pt x="32" y="21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3" y="19"/>
                    <a:pt x="33" y="20"/>
                    <a:pt x="34" y="19"/>
                  </a:cubicBezTo>
                  <a:cubicBezTo>
                    <a:pt x="34" y="19"/>
                    <a:pt x="34" y="17"/>
                    <a:pt x="34" y="17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4" y="15"/>
                    <a:pt x="34" y="15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4" y="14"/>
                    <a:pt x="34" y="15"/>
                    <a:pt x="33" y="15"/>
                  </a:cubicBezTo>
                  <a:cubicBezTo>
                    <a:pt x="33" y="15"/>
                    <a:pt x="33" y="16"/>
                    <a:pt x="33" y="16"/>
                  </a:cubicBezTo>
                  <a:cubicBezTo>
                    <a:pt x="33" y="16"/>
                    <a:pt x="32" y="16"/>
                    <a:pt x="32" y="15"/>
                  </a:cubicBezTo>
                  <a:cubicBezTo>
                    <a:pt x="32" y="15"/>
                    <a:pt x="32" y="14"/>
                    <a:pt x="33" y="13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2"/>
                    <a:pt x="34" y="11"/>
                    <a:pt x="34" y="12"/>
                  </a:cubicBezTo>
                  <a:cubicBezTo>
                    <a:pt x="35" y="13"/>
                    <a:pt x="35" y="15"/>
                    <a:pt x="36" y="15"/>
                  </a:cubicBezTo>
                  <a:cubicBezTo>
                    <a:pt x="38" y="17"/>
                    <a:pt x="37" y="12"/>
                    <a:pt x="36" y="12"/>
                  </a:cubicBezTo>
                  <a:cubicBezTo>
                    <a:pt x="36" y="11"/>
                    <a:pt x="36" y="11"/>
                    <a:pt x="36" y="10"/>
                  </a:cubicBezTo>
                  <a:cubicBezTo>
                    <a:pt x="36" y="9"/>
                    <a:pt x="37" y="9"/>
                    <a:pt x="37" y="8"/>
                  </a:cubicBezTo>
                  <a:cubicBezTo>
                    <a:pt x="37" y="8"/>
                    <a:pt x="37" y="9"/>
                    <a:pt x="37" y="9"/>
                  </a:cubicBezTo>
                  <a:cubicBezTo>
                    <a:pt x="38" y="8"/>
                    <a:pt x="39" y="5"/>
                    <a:pt x="40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2" y="5"/>
                    <a:pt x="42" y="6"/>
                    <a:pt x="43" y="6"/>
                  </a:cubicBezTo>
                  <a:cubicBezTo>
                    <a:pt x="43" y="6"/>
                    <a:pt x="44" y="7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8"/>
                    <a:pt x="45" y="8"/>
                    <a:pt x="45" y="8"/>
                  </a:cubicBezTo>
                  <a:cubicBezTo>
                    <a:pt x="45" y="8"/>
                    <a:pt x="44" y="7"/>
                    <a:pt x="45" y="7"/>
                  </a:cubicBezTo>
                  <a:cubicBezTo>
                    <a:pt x="45" y="7"/>
                    <a:pt x="45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7" y="7"/>
                    <a:pt x="48" y="7"/>
                    <a:pt x="49" y="7"/>
                  </a:cubicBezTo>
                  <a:cubicBezTo>
                    <a:pt x="49" y="7"/>
                    <a:pt x="49" y="6"/>
                    <a:pt x="49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50" y="5"/>
                    <a:pt x="50" y="6"/>
                    <a:pt x="50" y="6"/>
                  </a:cubicBezTo>
                  <a:cubicBezTo>
                    <a:pt x="51" y="6"/>
                    <a:pt x="51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3" y="5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5" y="4"/>
                    <a:pt x="56" y="5"/>
                    <a:pt x="57" y="5"/>
                  </a:cubicBezTo>
                  <a:cubicBezTo>
                    <a:pt x="57" y="5"/>
                    <a:pt x="57" y="6"/>
                    <a:pt x="57" y="6"/>
                  </a:cubicBezTo>
                  <a:cubicBezTo>
                    <a:pt x="58" y="7"/>
                    <a:pt x="59" y="7"/>
                    <a:pt x="60" y="8"/>
                  </a:cubicBezTo>
                  <a:cubicBezTo>
                    <a:pt x="61" y="8"/>
                    <a:pt x="62" y="9"/>
                    <a:pt x="63" y="9"/>
                  </a:cubicBezTo>
                  <a:cubicBezTo>
                    <a:pt x="63" y="9"/>
                    <a:pt x="63" y="8"/>
                    <a:pt x="63" y="8"/>
                  </a:cubicBezTo>
                  <a:cubicBezTo>
                    <a:pt x="65" y="9"/>
                    <a:pt x="67" y="11"/>
                    <a:pt x="69" y="12"/>
                  </a:cubicBezTo>
                  <a:cubicBezTo>
                    <a:pt x="70" y="12"/>
                    <a:pt x="70" y="13"/>
                    <a:pt x="71" y="13"/>
                  </a:cubicBezTo>
                  <a:cubicBezTo>
                    <a:pt x="71" y="13"/>
                    <a:pt x="72" y="13"/>
                    <a:pt x="72" y="13"/>
                  </a:cubicBezTo>
                  <a:close/>
                  <a:moveTo>
                    <a:pt x="76" y="45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5" y="46"/>
                    <a:pt x="75" y="47"/>
                    <a:pt x="76" y="47"/>
                  </a:cubicBezTo>
                  <a:cubicBezTo>
                    <a:pt x="76" y="47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8"/>
                    <a:pt x="75" y="48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6"/>
                    <a:pt x="74" y="46"/>
                    <a:pt x="74" y="46"/>
                  </a:cubicBezTo>
                  <a:cubicBezTo>
                    <a:pt x="74" y="46"/>
                    <a:pt x="73" y="45"/>
                    <a:pt x="73" y="45"/>
                  </a:cubicBezTo>
                  <a:cubicBezTo>
                    <a:pt x="73" y="45"/>
                    <a:pt x="73" y="45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4" y="44"/>
                    <a:pt x="74" y="45"/>
                    <a:pt x="74" y="45"/>
                  </a:cubicBezTo>
                  <a:cubicBezTo>
                    <a:pt x="74" y="45"/>
                    <a:pt x="74" y="45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4"/>
                    <a:pt x="75" y="44"/>
                    <a:pt x="76" y="44"/>
                  </a:cubicBezTo>
                  <a:cubicBezTo>
                    <a:pt x="76" y="45"/>
                    <a:pt x="76" y="44"/>
                    <a:pt x="76" y="44"/>
                  </a:cubicBezTo>
                  <a:cubicBezTo>
                    <a:pt x="76" y="45"/>
                    <a:pt x="76" y="45"/>
                    <a:pt x="76" y="45"/>
                  </a:cubicBezTo>
                  <a:close/>
                  <a:moveTo>
                    <a:pt x="19" y="70"/>
                  </a:moveTo>
                  <a:cubicBezTo>
                    <a:pt x="18" y="69"/>
                    <a:pt x="18" y="69"/>
                    <a:pt x="17" y="68"/>
                  </a:cubicBezTo>
                  <a:cubicBezTo>
                    <a:pt x="17" y="68"/>
                    <a:pt x="17" y="68"/>
                    <a:pt x="17" y="67"/>
                  </a:cubicBezTo>
                  <a:cubicBezTo>
                    <a:pt x="17" y="67"/>
                    <a:pt x="16" y="66"/>
                    <a:pt x="16" y="66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6" y="63"/>
                    <a:pt x="16" y="62"/>
                    <a:pt x="15" y="61"/>
                  </a:cubicBezTo>
                  <a:cubicBezTo>
                    <a:pt x="15" y="58"/>
                    <a:pt x="15" y="56"/>
                    <a:pt x="14" y="54"/>
                  </a:cubicBezTo>
                  <a:cubicBezTo>
                    <a:pt x="14" y="52"/>
                    <a:pt x="13" y="53"/>
                    <a:pt x="12" y="50"/>
                  </a:cubicBezTo>
                  <a:cubicBezTo>
                    <a:pt x="12" y="49"/>
                    <a:pt x="12" y="49"/>
                    <a:pt x="11" y="49"/>
                  </a:cubicBezTo>
                  <a:cubicBezTo>
                    <a:pt x="11" y="49"/>
                    <a:pt x="10" y="46"/>
                    <a:pt x="10" y="46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1"/>
                    <a:pt x="11" y="41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39"/>
                    <a:pt x="11" y="39"/>
                  </a:cubicBezTo>
                  <a:cubicBezTo>
                    <a:pt x="11" y="39"/>
                    <a:pt x="11" y="39"/>
                    <a:pt x="10" y="39"/>
                  </a:cubicBezTo>
                  <a:cubicBezTo>
                    <a:pt x="10" y="39"/>
                    <a:pt x="11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9" y="39"/>
                    <a:pt x="9" y="38"/>
                    <a:pt x="8" y="37"/>
                  </a:cubicBezTo>
                  <a:cubicBezTo>
                    <a:pt x="8" y="37"/>
                    <a:pt x="7" y="37"/>
                    <a:pt x="7" y="36"/>
                  </a:cubicBezTo>
                  <a:cubicBezTo>
                    <a:pt x="6" y="36"/>
                    <a:pt x="7" y="36"/>
                    <a:pt x="7" y="36"/>
                  </a:cubicBezTo>
                  <a:cubicBezTo>
                    <a:pt x="5" y="36"/>
                    <a:pt x="4" y="36"/>
                    <a:pt x="3" y="35"/>
                  </a:cubicBezTo>
                  <a:cubicBezTo>
                    <a:pt x="3" y="33"/>
                    <a:pt x="3" y="33"/>
                    <a:pt x="2" y="32"/>
                  </a:cubicBezTo>
                  <a:cubicBezTo>
                    <a:pt x="2" y="31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3" y="33"/>
                    <a:pt x="2" y="33"/>
                  </a:cubicBezTo>
                  <a:cubicBezTo>
                    <a:pt x="2" y="34"/>
                    <a:pt x="1" y="32"/>
                    <a:pt x="1" y="30"/>
                  </a:cubicBezTo>
                  <a:cubicBezTo>
                    <a:pt x="1" y="30"/>
                    <a:pt x="2" y="29"/>
                    <a:pt x="1" y="29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2" y="24"/>
                    <a:pt x="2" y="23"/>
                  </a:cubicBezTo>
                  <a:cubicBezTo>
                    <a:pt x="3" y="23"/>
                    <a:pt x="2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1" y="19"/>
                    <a:pt x="1" y="18"/>
                    <a:pt x="2" y="17"/>
                  </a:cubicBezTo>
                  <a:cubicBezTo>
                    <a:pt x="3" y="15"/>
                    <a:pt x="4" y="14"/>
                    <a:pt x="6" y="13"/>
                  </a:cubicBezTo>
                  <a:cubicBezTo>
                    <a:pt x="8" y="12"/>
                    <a:pt x="9" y="12"/>
                    <a:pt x="11" y="10"/>
                  </a:cubicBezTo>
                  <a:cubicBezTo>
                    <a:pt x="11" y="10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1" y="11"/>
                    <a:pt x="11" y="10"/>
                  </a:cubicBezTo>
                  <a:cubicBezTo>
                    <a:pt x="11" y="9"/>
                    <a:pt x="12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7"/>
                    <a:pt x="16" y="7"/>
                  </a:cubicBezTo>
                  <a:cubicBezTo>
                    <a:pt x="16" y="8"/>
                    <a:pt x="16" y="8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0"/>
                    <a:pt x="16" y="9"/>
                    <a:pt x="16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7" y="7"/>
                    <a:pt x="17" y="7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20" y="5"/>
                    <a:pt x="19" y="5"/>
                    <a:pt x="20" y="5"/>
                  </a:cubicBezTo>
                  <a:cubicBezTo>
                    <a:pt x="20" y="5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3"/>
                    <a:pt x="20" y="3"/>
                  </a:cubicBezTo>
                  <a:cubicBezTo>
                    <a:pt x="20" y="3"/>
                    <a:pt x="20" y="3"/>
                    <a:pt x="21" y="3"/>
                  </a:cubicBezTo>
                  <a:cubicBezTo>
                    <a:pt x="21" y="3"/>
                    <a:pt x="21" y="2"/>
                    <a:pt x="21" y="3"/>
                  </a:cubicBezTo>
                  <a:cubicBezTo>
                    <a:pt x="21" y="3"/>
                    <a:pt x="21" y="4"/>
                    <a:pt x="21" y="3"/>
                  </a:cubicBezTo>
                  <a:cubicBezTo>
                    <a:pt x="22" y="2"/>
                    <a:pt x="24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8" y="1"/>
                    <a:pt x="28" y="1"/>
                  </a:cubicBezTo>
                  <a:cubicBezTo>
                    <a:pt x="29" y="1"/>
                    <a:pt x="30" y="0"/>
                    <a:pt x="31" y="0"/>
                  </a:cubicBezTo>
                  <a:cubicBezTo>
                    <a:pt x="31" y="0"/>
                    <a:pt x="32" y="0"/>
                    <a:pt x="32" y="0"/>
                  </a:cubicBezTo>
                  <a:cubicBezTo>
                    <a:pt x="33" y="0"/>
                    <a:pt x="33" y="0"/>
                    <a:pt x="34" y="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32" y="2"/>
                    <a:pt x="33" y="3"/>
                    <a:pt x="31" y="5"/>
                  </a:cubicBezTo>
                  <a:cubicBezTo>
                    <a:pt x="31" y="5"/>
                    <a:pt x="32" y="5"/>
                    <a:pt x="32" y="6"/>
                  </a:cubicBezTo>
                  <a:cubicBezTo>
                    <a:pt x="32" y="6"/>
                    <a:pt x="31" y="7"/>
                    <a:pt x="31" y="7"/>
                  </a:cubicBezTo>
                  <a:cubicBezTo>
                    <a:pt x="29" y="7"/>
                    <a:pt x="29" y="8"/>
                    <a:pt x="28" y="9"/>
                  </a:cubicBezTo>
                  <a:cubicBezTo>
                    <a:pt x="25" y="10"/>
                    <a:pt x="26" y="12"/>
                    <a:pt x="25" y="12"/>
                  </a:cubicBezTo>
                  <a:cubicBezTo>
                    <a:pt x="24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7"/>
                    <a:pt x="25" y="8"/>
                    <a:pt x="25" y="7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2" y="4"/>
                    <a:pt x="21" y="5"/>
                    <a:pt x="21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3" y="8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9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0"/>
                    <a:pt x="20" y="10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9" y="9"/>
                    <a:pt x="19" y="10"/>
                    <a:pt x="20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1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6"/>
                    <a:pt x="15" y="16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5"/>
                    <a:pt x="17" y="15"/>
                    <a:pt x="18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3"/>
                  </a:cubicBezTo>
                  <a:cubicBezTo>
                    <a:pt x="19" y="13"/>
                    <a:pt x="20" y="12"/>
                    <a:pt x="21" y="12"/>
                  </a:cubicBezTo>
                  <a:cubicBezTo>
                    <a:pt x="21" y="12"/>
                    <a:pt x="20" y="14"/>
                    <a:pt x="21" y="14"/>
                  </a:cubicBezTo>
                  <a:cubicBezTo>
                    <a:pt x="21" y="15"/>
                    <a:pt x="21" y="14"/>
                    <a:pt x="21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8"/>
                    <a:pt x="21" y="17"/>
                    <a:pt x="21" y="17"/>
                  </a:cubicBezTo>
                  <a:cubicBezTo>
                    <a:pt x="22" y="18"/>
                    <a:pt x="22" y="18"/>
                    <a:pt x="21" y="18"/>
                  </a:cubicBezTo>
                  <a:cubicBezTo>
                    <a:pt x="21" y="19"/>
                    <a:pt x="20" y="19"/>
                    <a:pt x="19" y="19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20" y="17"/>
                    <a:pt x="19" y="17"/>
                    <a:pt x="18" y="17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20"/>
                    <a:pt x="19" y="19"/>
                    <a:pt x="19" y="19"/>
                  </a:cubicBezTo>
                  <a:cubicBezTo>
                    <a:pt x="19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2"/>
                    <a:pt x="15" y="23"/>
                    <a:pt x="14" y="24"/>
                  </a:cubicBezTo>
                  <a:cubicBezTo>
                    <a:pt x="14" y="24"/>
                    <a:pt x="14" y="25"/>
                    <a:pt x="13" y="26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2" y="27"/>
                    <a:pt x="12" y="27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2" y="30"/>
                    <a:pt x="12" y="29"/>
                    <a:pt x="12" y="30"/>
                  </a:cubicBezTo>
                  <a:cubicBezTo>
                    <a:pt x="12" y="30"/>
                    <a:pt x="12" y="31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9" y="31"/>
                    <a:pt x="12" y="30"/>
                    <a:pt x="1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7" y="30"/>
                    <a:pt x="6" y="30"/>
                    <a:pt x="6" y="33"/>
                  </a:cubicBezTo>
                  <a:cubicBezTo>
                    <a:pt x="6" y="34"/>
                    <a:pt x="6" y="34"/>
                    <a:pt x="7" y="34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9" y="33"/>
                    <a:pt x="9" y="33"/>
                    <a:pt x="9" y="34"/>
                  </a:cubicBezTo>
                  <a:cubicBezTo>
                    <a:pt x="9" y="35"/>
                    <a:pt x="8" y="35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10" y="35"/>
                    <a:pt x="10" y="37"/>
                    <a:pt x="10" y="37"/>
                  </a:cubicBezTo>
                  <a:cubicBezTo>
                    <a:pt x="10" y="38"/>
                    <a:pt x="9" y="39"/>
                    <a:pt x="10" y="39"/>
                  </a:cubicBezTo>
                  <a:cubicBezTo>
                    <a:pt x="11" y="39"/>
                    <a:pt x="12" y="37"/>
                    <a:pt x="13" y="38"/>
                  </a:cubicBezTo>
                  <a:cubicBezTo>
                    <a:pt x="14" y="38"/>
                    <a:pt x="15" y="39"/>
                    <a:pt x="16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0"/>
                    <a:pt x="17" y="41"/>
                    <a:pt x="18" y="41"/>
                  </a:cubicBezTo>
                  <a:cubicBezTo>
                    <a:pt x="18" y="41"/>
                    <a:pt x="19" y="41"/>
                    <a:pt x="19" y="41"/>
                  </a:cubicBezTo>
                  <a:cubicBezTo>
                    <a:pt x="21" y="43"/>
                    <a:pt x="20" y="44"/>
                    <a:pt x="23" y="46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0"/>
                    <a:pt x="24" y="51"/>
                  </a:cubicBezTo>
                  <a:cubicBezTo>
                    <a:pt x="24" y="51"/>
                    <a:pt x="23" y="51"/>
                    <a:pt x="23" y="51"/>
                  </a:cubicBezTo>
                  <a:cubicBezTo>
                    <a:pt x="23" y="53"/>
                    <a:pt x="24" y="55"/>
                    <a:pt x="23" y="58"/>
                  </a:cubicBezTo>
                  <a:cubicBezTo>
                    <a:pt x="22" y="58"/>
                    <a:pt x="22" y="58"/>
                    <a:pt x="21" y="58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1" y="61"/>
                    <a:pt x="21" y="62"/>
                    <a:pt x="21" y="62"/>
                  </a:cubicBezTo>
                  <a:cubicBezTo>
                    <a:pt x="20" y="63"/>
                    <a:pt x="21" y="63"/>
                    <a:pt x="20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20" y="64"/>
                    <a:pt x="20" y="64"/>
                  </a:cubicBezTo>
                  <a:cubicBezTo>
                    <a:pt x="20" y="64"/>
                    <a:pt x="20" y="65"/>
                    <a:pt x="20" y="65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6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7"/>
                    <a:pt x="19" y="68"/>
                    <a:pt x="19" y="69"/>
                  </a:cubicBezTo>
                  <a:cubicBezTo>
                    <a:pt x="19" y="69"/>
                    <a:pt x="19" y="69"/>
                    <a:pt x="19" y="70"/>
                  </a:cubicBezTo>
                  <a:close/>
                  <a:moveTo>
                    <a:pt x="72" y="46"/>
                  </a:moveTo>
                  <a:cubicBezTo>
                    <a:pt x="72" y="46"/>
                    <a:pt x="73" y="46"/>
                    <a:pt x="73" y="46"/>
                  </a:cubicBezTo>
                  <a:cubicBezTo>
                    <a:pt x="73" y="46"/>
                    <a:pt x="73" y="45"/>
                    <a:pt x="73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6"/>
                    <a:pt x="72" y="46"/>
                    <a:pt x="72" y="46"/>
                  </a:cubicBezTo>
                  <a:close/>
                  <a:moveTo>
                    <a:pt x="72" y="44"/>
                  </a:moveTo>
                  <a:cubicBezTo>
                    <a:pt x="72" y="44"/>
                    <a:pt x="72" y="44"/>
                    <a:pt x="72" y="44"/>
                  </a:cubicBezTo>
                  <a:cubicBezTo>
                    <a:pt x="72" y="45"/>
                    <a:pt x="72" y="45"/>
                    <a:pt x="72" y="44"/>
                  </a:cubicBezTo>
                  <a:cubicBezTo>
                    <a:pt x="73" y="44"/>
                    <a:pt x="73" y="43"/>
                    <a:pt x="72" y="43"/>
                  </a:cubicBezTo>
                  <a:cubicBezTo>
                    <a:pt x="72" y="42"/>
                    <a:pt x="72" y="43"/>
                    <a:pt x="72" y="44"/>
                  </a:cubicBezTo>
                  <a:close/>
                  <a:moveTo>
                    <a:pt x="69" y="45"/>
                  </a:moveTo>
                  <a:cubicBezTo>
                    <a:pt x="69" y="46"/>
                    <a:pt x="69" y="47"/>
                    <a:pt x="69" y="47"/>
                  </a:cubicBezTo>
                  <a:cubicBezTo>
                    <a:pt x="69" y="48"/>
                    <a:pt x="69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71" y="46"/>
                    <a:pt x="70" y="45"/>
                    <a:pt x="71" y="45"/>
                  </a:cubicBezTo>
                  <a:cubicBezTo>
                    <a:pt x="71" y="44"/>
                    <a:pt x="71" y="45"/>
                    <a:pt x="71" y="45"/>
                  </a:cubicBezTo>
                  <a:cubicBezTo>
                    <a:pt x="71" y="44"/>
                    <a:pt x="71" y="44"/>
                    <a:pt x="71" y="43"/>
                  </a:cubicBezTo>
                  <a:cubicBezTo>
                    <a:pt x="71" y="43"/>
                    <a:pt x="70" y="43"/>
                    <a:pt x="70" y="44"/>
                  </a:cubicBezTo>
                  <a:cubicBezTo>
                    <a:pt x="69" y="44"/>
                    <a:pt x="69" y="45"/>
                    <a:pt x="69" y="45"/>
                  </a:cubicBezTo>
                  <a:close/>
                  <a:moveTo>
                    <a:pt x="74" y="45"/>
                  </a:moveTo>
                  <a:cubicBezTo>
                    <a:pt x="75" y="44"/>
                    <a:pt x="75" y="45"/>
                    <a:pt x="75" y="46"/>
                  </a:cubicBezTo>
                  <a:cubicBezTo>
                    <a:pt x="74" y="47"/>
                    <a:pt x="74" y="46"/>
                    <a:pt x="74" y="45"/>
                  </a:cubicBezTo>
                  <a:close/>
                  <a:moveTo>
                    <a:pt x="67" y="46"/>
                  </a:moveTo>
                  <a:cubicBezTo>
                    <a:pt x="67" y="46"/>
                    <a:pt x="67" y="46"/>
                    <a:pt x="67" y="45"/>
                  </a:cubicBezTo>
                  <a:cubicBezTo>
                    <a:pt x="67" y="44"/>
                    <a:pt x="67" y="44"/>
                    <a:pt x="68" y="44"/>
                  </a:cubicBezTo>
                  <a:cubicBezTo>
                    <a:pt x="68" y="44"/>
                    <a:pt x="68" y="45"/>
                    <a:pt x="68" y="46"/>
                  </a:cubicBezTo>
                  <a:cubicBezTo>
                    <a:pt x="68" y="46"/>
                    <a:pt x="67" y="46"/>
                    <a:pt x="67" y="46"/>
                  </a:cubicBezTo>
                  <a:close/>
                  <a:moveTo>
                    <a:pt x="67" y="43"/>
                  </a:moveTo>
                  <a:cubicBezTo>
                    <a:pt x="67" y="43"/>
                    <a:pt x="66" y="43"/>
                    <a:pt x="66" y="44"/>
                  </a:cubicBezTo>
                  <a:cubicBezTo>
                    <a:pt x="66" y="45"/>
                    <a:pt x="66" y="46"/>
                    <a:pt x="67" y="47"/>
                  </a:cubicBezTo>
                  <a:cubicBezTo>
                    <a:pt x="67" y="47"/>
                    <a:pt x="68" y="47"/>
                    <a:pt x="68" y="47"/>
                  </a:cubicBezTo>
                  <a:cubicBezTo>
                    <a:pt x="69" y="46"/>
                    <a:pt x="69" y="45"/>
                    <a:pt x="69" y="44"/>
                  </a:cubicBezTo>
                  <a:cubicBezTo>
                    <a:pt x="69" y="43"/>
                    <a:pt x="69" y="44"/>
                    <a:pt x="69" y="43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1"/>
                    <a:pt x="69" y="41"/>
                  </a:cubicBezTo>
                  <a:cubicBezTo>
                    <a:pt x="69" y="41"/>
                    <a:pt x="69" y="41"/>
                    <a:pt x="68" y="41"/>
                  </a:cubicBezTo>
                  <a:cubicBezTo>
                    <a:pt x="68" y="41"/>
                    <a:pt x="68" y="42"/>
                    <a:pt x="68" y="43"/>
                  </a:cubicBezTo>
                  <a:cubicBezTo>
                    <a:pt x="68" y="43"/>
                    <a:pt x="67" y="43"/>
                    <a:pt x="67" y="43"/>
                  </a:cubicBezTo>
                  <a:close/>
                  <a:moveTo>
                    <a:pt x="30" y="9"/>
                  </a:move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3" y="9"/>
                    <a:pt x="33" y="8"/>
                  </a:cubicBezTo>
                  <a:cubicBezTo>
                    <a:pt x="33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0" y="8"/>
                    <a:pt x="30" y="9"/>
                  </a:cubicBezTo>
                  <a:close/>
                  <a:moveTo>
                    <a:pt x="13" y="9"/>
                  </a:moveTo>
                  <a:cubicBezTo>
                    <a:pt x="14" y="9"/>
                    <a:pt x="14" y="8"/>
                    <a:pt x="15" y="9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4" y="10"/>
                    <a:pt x="13" y="11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lose/>
                  <a:moveTo>
                    <a:pt x="17" y="37"/>
                  </a:moveTo>
                  <a:cubicBezTo>
                    <a:pt x="17" y="38"/>
                    <a:pt x="17" y="38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lose/>
                  <a:moveTo>
                    <a:pt x="13" y="32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1"/>
                    <a:pt x="13" y="31"/>
                  </a:cubicBezTo>
                  <a:cubicBezTo>
                    <a:pt x="13" y="31"/>
                    <a:pt x="12" y="31"/>
                    <a:pt x="12" y="31"/>
                  </a:cubicBezTo>
                  <a:cubicBezTo>
                    <a:pt x="12" y="31"/>
                    <a:pt x="12" y="32"/>
                    <a:pt x="12" y="32"/>
                  </a:cubicBezTo>
                  <a:cubicBezTo>
                    <a:pt x="12" y="32"/>
                    <a:pt x="12" y="32"/>
                    <a:pt x="13" y="32"/>
                  </a:cubicBezTo>
                  <a:close/>
                  <a:moveTo>
                    <a:pt x="12" y="35"/>
                  </a:moveTo>
                  <a:cubicBezTo>
                    <a:pt x="12" y="34"/>
                    <a:pt x="12" y="33"/>
                    <a:pt x="11" y="34"/>
                  </a:cubicBezTo>
                  <a:cubicBezTo>
                    <a:pt x="10" y="35"/>
                    <a:pt x="11" y="36"/>
                    <a:pt x="12" y="35"/>
                  </a:cubicBezTo>
                  <a:close/>
                  <a:moveTo>
                    <a:pt x="16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4"/>
                    <a:pt x="16" y="35"/>
                    <a:pt x="16" y="35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5" y="34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6" y="36"/>
                    <a:pt x="16" y="36"/>
                    <a:pt x="16" y="36"/>
                  </a:cubicBezTo>
                  <a:close/>
                  <a:moveTo>
                    <a:pt x="15" y="34"/>
                  </a:moveTo>
                  <a:cubicBezTo>
                    <a:pt x="14" y="34"/>
                    <a:pt x="14" y="34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4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2" y="34"/>
                    <a:pt x="12" y="34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lose/>
                  <a:moveTo>
                    <a:pt x="13" y="33"/>
                  </a:moveTo>
                  <a:cubicBezTo>
                    <a:pt x="13" y="33"/>
                    <a:pt x="13" y="32"/>
                    <a:pt x="13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2"/>
                    <a:pt x="10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lose/>
                  <a:moveTo>
                    <a:pt x="18" y="7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lose/>
                  <a:moveTo>
                    <a:pt x="44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2" y="27"/>
                    <a:pt x="41" y="26"/>
                    <a:pt x="40" y="26"/>
                  </a:cubicBez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9" y="26"/>
                    <a:pt x="38" y="26"/>
                    <a:pt x="38" y="25"/>
                  </a:cubicBezTo>
                  <a:cubicBezTo>
                    <a:pt x="38" y="25"/>
                    <a:pt x="38" y="24"/>
                    <a:pt x="38" y="24"/>
                  </a:cubicBezTo>
                  <a:cubicBezTo>
                    <a:pt x="37" y="24"/>
                    <a:pt x="36" y="24"/>
                    <a:pt x="35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5"/>
                    <a:pt x="33" y="25"/>
                    <a:pt x="33" y="25"/>
                  </a:cubicBezTo>
                  <a:cubicBezTo>
                    <a:pt x="33" y="24"/>
                    <a:pt x="33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5" y="23"/>
                  </a:cubicBezTo>
                  <a:cubicBezTo>
                    <a:pt x="35" y="23"/>
                    <a:pt x="34" y="23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1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2"/>
                  </a:cubicBezTo>
                  <a:cubicBezTo>
                    <a:pt x="37" y="22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3"/>
                    <a:pt x="37" y="22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39" y="23"/>
                    <a:pt x="39" y="24"/>
                    <a:pt x="39" y="24"/>
                  </a:cubicBezTo>
                  <a:cubicBezTo>
                    <a:pt x="39" y="24"/>
                    <a:pt x="40" y="22"/>
                    <a:pt x="39" y="22"/>
                  </a:cubicBezTo>
                  <a:cubicBezTo>
                    <a:pt x="39" y="21"/>
                    <a:pt x="39" y="21"/>
                    <a:pt x="39" y="20"/>
                  </a:cubicBezTo>
                  <a:cubicBezTo>
                    <a:pt x="39" y="20"/>
                    <a:pt x="39" y="21"/>
                    <a:pt x="40" y="21"/>
                  </a:cubicBezTo>
                  <a:cubicBezTo>
                    <a:pt x="40" y="21"/>
                    <a:pt x="39" y="21"/>
                    <a:pt x="40" y="21"/>
                  </a:cubicBezTo>
                  <a:cubicBezTo>
                    <a:pt x="40" y="23"/>
                    <a:pt x="40" y="25"/>
                    <a:pt x="41" y="24"/>
                  </a:cubicBezTo>
                  <a:cubicBezTo>
                    <a:pt x="41" y="24"/>
                    <a:pt x="41" y="23"/>
                    <a:pt x="41" y="23"/>
                  </a:cubicBezTo>
                  <a:cubicBezTo>
                    <a:pt x="41" y="22"/>
                    <a:pt x="41" y="22"/>
                    <a:pt x="42" y="22"/>
                  </a:cubicBezTo>
                  <a:cubicBezTo>
                    <a:pt x="42" y="23"/>
                    <a:pt x="42" y="24"/>
                    <a:pt x="42" y="25"/>
                  </a:cubicBezTo>
                  <a:cubicBezTo>
                    <a:pt x="42" y="25"/>
                    <a:pt x="41" y="24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2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4" y="26"/>
                    <a:pt x="44" y="25"/>
                    <a:pt x="44" y="25"/>
                  </a:cubicBezTo>
                  <a:close/>
                  <a:moveTo>
                    <a:pt x="50" y="31"/>
                  </a:moveTo>
                  <a:cubicBezTo>
                    <a:pt x="50" y="31"/>
                    <a:pt x="50" y="31"/>
                    <a:pt x="50" y="31"/>
                  </a:cubicBezTo>
                  <a:cubicBezTo>
                    <a:pt x="50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8" y="29"/>
                    <a:pt x="48" y="29"/>
                  </a:cubicBezTo>
                  <a:cubicBezTo>
                    <a:pt x="49" y="28"/>
                    <a:pt x="49" y="30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lose/>
                  <a:moveTo>
                    <a:pt x="48" y="53"/>
                  </a:moveTo>
                  <a:cubicBezTo>
                    <a:pt x="47" y="54"/>
                    <a:pt x="47" y="54"/>
                    <a:pt x="47" y="55"/>
                  </a:cubicBezTo>
                  <a:cubicBezTo>
                    <a:pt x="47" y="55"/>
                    <a:pt x="47" y="56"/>
                    <a:pt x="47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6" y="59"/>
                    <a:pt x="47" y="60"/>
                  </a:cubicBezTo>
                  <a:cubicBezTo>
                    <a:pt x="47" y="60"/>
                    <a:pt x="47" y="61"/>
                    <a:pt x="47" y="60"/>
                  </a:cubicBezTo>
                  <a:cubicBezTo>
                    <a:pt x="48" y="60"/>
                    <a:pt x="48" y="58"/>
                    <a:pt x="48" y="57"/>
                  </a:cubicBezTo>
                  <a:cubicBezTo>
                    <a:pt x="49" y="56"/>
                    <a:pt x="49" y="55"/>
                    <a:pt x="49" y="53"/>
                  </a:cubicBezTo>
                  <a:cubicBezTo>
                    <a:pt x="49" y="53"/>
                    <a:pt x="49" y="53"/>
                    <a:pt x="49" y="52"/>
                  </a:cubicBezTo>
                  <a:cubicBezTo>
                    <a:pt x="48" y="52"/>
                    <a:pt x="48" y="53"/>
                    <a:pt x="48" y="53"/>
                  </a:cubicBezTo>
                  <a:close/>
                  <a:moveTo>
                    <a:pt x="71" y="40"/>
                  </a:moveTo>
                  <a:cubicBezTo>
                    <a:pt x="71" y="40"/>
                    <a:pt x="71" y="39"/>
                    <a:pt x="71" y="40"/>
                  </a:cubicBezTo>
                  <a:cubicBezTo>
                    <a:pt x="71" y="40"/>
                    <a:pt x="71" y="40"/>
                    <a:pt x="70" y="40"/>
                  </a:cubicBezTo>
                  <a:cubicBezTo>
                    <a:pt x="70" y="40"/>
                    <a:pt x="70" y="39"/>
                    <a:pt x="70" y="40"/>
                  </a:cubicBezTo>
                  <a:cubicBezTo>
                    <a:pt x="70" y="40"/>
                    <a:pt x="70" y="40"/>
                    <a:pt x="70" y="41"/>
                  </a:cubicBezTo>
                  <a:cubicBezTo>
                    <a:pt x="70" y="41"/>
                    <a:pt x="71" y="41"/>
                    <a:pt x="71" y="41"/>
                  </a:cubicBezTo>
                  <a:cubicBezTo>
                    <a:pt x="71" y="41"/>
                    <a:pt x="71" y="42"/>
                    <a:pt x="71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2"/>
                    <a:pt x="72" y="40"/>
                    <a:pt x="71" y="40"/>
                  </a:cubicBezTo>
                  <a:cubicBezTo>
                    <a:pt x="71" y="39"/>
                    <a:pt x="71" y="40"/>
                    <a:pt x="71" y="40"/>
                  </a:cubicBezTo>
                  <a:close/>
                  <a:moveTo>
                    <a:pt x="69" y="40"/>
                  </a:moveTo>
                  <a:cubicBezTo>
                    <a:pt x="69" y="41"/>
                    <a:pt x="69" y="41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1" y="39"/>
                    <a:pt x="71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8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8"/>
                    <a:pt x="71" y="38"/>
                    <a:pt x="71" y="37"/>
                  </a:cubicBezTo>
                  <a:cubicBezTo>
                    <a:pt x="71" y="37"/>
                    <a:pt x="70" y="38"/>
                    <a:pt x="70" y="37"/>
                  </a:cubicBezTo>
                  <a:cubicBezTo>
                    <a:pt x="70" y="37"/>
                    <a:pt x="70" y="36"/>
                    <a:pt x="70" y="36"/>
                  </a:cubicBezTo>
                  <a:cubicBezTo>
                    <a:pt x="70" y="35"/>
                    <a:pt x="70" y="35"/>
                    <a:pt x="69" y="36"/>
                  </a:cubicBezTo>
                  <a:cubicBezTo>
                    <a:pt x="69" y="37"/>
                    <a:pt x="69" y="36"/>
                    <a:pt x="69" y="37"/>
                  </a:cubicBezTo>
                  <a:cubicBezTo>
                    <a:pt x="69" y="37"/>
                    <a:pt x="70" y="39"/>
                    <a:pt x="70" y="39"/>
                  </a:cubicBezTo>
                  <a:cubicBezTo>
                    <a:pt x="69" y="39"/>
                    <a:pt x="69" y="39"/>
                    <a:pt x="69" y="40"/>
                  </a:cubicBezTo>
                  <a:close/>
                  <a:moveTo>
                    <a:pt x="70" y="33"/>
                  </a:moveTo>
                  <a:cubicBezTo>
                    <a:pt x="70" y="32"/>
                    <a:pt x="70" y="32"/>
                    <a:pt x="70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69" y="33"/>
                    <a:pt x="69" y="33"/>
                  </a:cubicBezTo>
                  <a:cubicBezTo>
                    <a:pt x="69" y="33"/>
                    <a:pt x="69" y="33"/>
                    <a:pt x="69" y="34"/>
                  </a:cubicBezTo>
                  <a:cubicBezTo>
                    <a:pt x="69" y="34"/>
                    <a:pt x="69" y="34"/>
                    <a:pt x="70" y="34"/>
                  </a:cubicBezTo>
                  <a:cubicBezTo>
                    <a:pt x="70" y="34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lose/>
                </a:path>
              </a:pathLst>
            </a:custGeom>
            <a:solidFill>
              <a:srgbClr val="F4B63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8924" name="组合 304"/>
          <p:cNvGrpSpPr/>
          <p:nvPr/>
        </p:nvGrpSpPr>
        <p:grpSpPr>
          <a:xfrm>
            <a:off x="7662003" y="1997724"/>
            <a:ext cx="443807" cy="440637"/>
            <a:chOff x="0" y="0"/>
            <a:chExt cx="1149350" cy="1149350"/>
          </a:xfrm>
        </p:grpSpPr>
        <p:sp>
          <p:nvSpPr>
            <p:cNvPr id="38925" name="Oval 28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F4B63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26" name="Freeform 38"/>
            <p:cNvSpPr/>
            <p:nvPr/>
          </p:nvSpPr>
          <p:spPr>
            <a:xfrm>
              <a:off x="314325" y="336550"/>
              <a:ext cx="835025" cy="809625"/>
            </a:xfrm>
            <a:custGeom>
              <a:avLst/>
              <a:gdLst>
                <a:gd name="txL" fmla="*/ 0 w 257"/>
                <a:gd name="txT" fmla="*/ 0 h 249"/>
                <a:gd name="txR" fmla="*/ 257 w 257"/>
                <a:gd name="txB" fmla="*/ 249 h 249"/>
              </a:gdLst>
              <a:ahLst/>
              <a:cxnLst>
                <a:cxn ang="0">
                  <a:pos x="169" y="0"/>
                </a:cxn>
                <a:cxn ang="0">
                  <a:pos x="257" y="87"/>
                </a:cxn>
                <a:cxn ang="0">
                  <a:pos x="93" y="249"/>
                </a:cxn>
                <a:cxn ang="0">
                  <a:pos x="0" y="155"/>
                </a:cxn>
                <a:cxn ang="0">
                  <a:pos x="169" y="0"/>
                </a:cxn>
              </a:cxnLst>
              <a:rect l="txL" t="txT" r="txR" b="txB"/>
              <a:pathLst>
                <a:path w="257" h="249">
                  <a:moveTo>
                    <a:pt x="169" y="0"/>
                  </a:moveTo>
                  <a:cubicBezTo>
                    <a:pt x="257" y="87"/>
                    <a:pt x="257" y="87"/>
                    <a:pt x="257" y="87"/>
                  </a:cubicBezTo>
                  <a:cubicBezTo>
                    <a:pt x="250" y="174"/>
                    <a:pt x="180" y="243"/>
                    <a:pt x="93" y="249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169" y="0"/>
                    <a:pt x="169" y="0"/>
                    <a:pt x="169" y="0"/>
                  </a:cubicBezTo>
                  <a:close/>
                </a:path>
              </a:pathLst>
            </a:custGeom>
            <a:solidFill>
              <a:srgbClr val="C99128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27" name="Oval 39"/>
            <p:cNvSpPr/>
            <p:nvPr/>
          </p:nvSpPr>
          <p:spPr>
            <a:xfrm>
              <a:off x="201613" y="200025"/>
              <a:ext cx="746125" cy="747713"/>
            </a:xfrm>
            <a:prstGeom prst="ellipse">
              <a:avLst/>
            </a:prstGeom>
            <a:solidFill>
              <a:srgbClr val="ACACA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28" name="Oval 40"/>
            <p:cNvSpPr/>
            <p:nvPr/>
          </p:nvSpPr>
          <p:spPr>
            <a:xfrm>
              <a:off x="223838" y="220662"/>
              <a:ext cx="701675" cy="704850"/>
            </a:xfrm>
            <a:prstGeom prst="ellipse">
              <a:avLst/>
            </a:pr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29" name="Oval 41"/>
            <p:cNvSpPr/>
            <p:nvPr/>
          </p:nvSpPr>
          <p:spPr>
            <a:xfrm>
              <a:off x="236538" y="233362"/>
              <a:ext cx="679450" cy="677863"/>
            </a:xfrm>
            <a:prstGeom prst="ellipse">
              <a:avLst/>
            </a:prstGeom>
            <a:solidFill>
              <a:srgbClr val="ACACA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30" name="Freeform 42"/>
            <p:cNvSpPr>
              <a:spLocks noEditPoints="1"/>
            </p:cNvSpPr>
            <p:nvPr/>
          </p:nvSpPr>
          <p:spPr>
            <a:xfrm>
              <a:off x="382588" y="431800"/>
              <a:ext cx="481013" cy="428625"/>
            </a:xfrm>
            <a:custGeom>
              <a:avLst/>
              <a:gdLst>
                <a:gd name="txL" fmla="*/ 0 w 148"/>
                <a:gd name="txT" fmla="*/ 0 h 132"/>
                <a:gd name="txR" fmla="*/ 148 w 148"/>
                <a:gd name="txB" fmla="*/ 132 h 132"/>
              </a:gdLst>
              <a:ahLst/>
              <a:cxnLst>
                <a:cxn ang="0">
                  <a:pos x="0" y="111"/>
                </a:cxn>
                <a:cxn ang="0">
                  <a:pos x="57" y="65"/>
                </a:cxn>
                <a:cxn ang="0">
                  <a:pos x="54" y="72"/>
                </a:cxn>
                <a:cxn ang="0">
                  <a:pos x="3" y="113"/>
                </a:cxn>
                <a:cxn ang="0">
                  <a:pos x="0" y="111"/>
                </a:cxn>
                <a:cxn ang="0">
                  <a:pos x="81" y="45"/>
                </a:cxn>
                <a:cxn ang="0">
                  <a:pos x="137" y="0"/>
                </a:cxn>
                <a:cxn ang="0">
                  <a:pos x="138" y="3"/>
                </a:cxn>
                <a:cxn ang="0">
                  <a:pos x="88" y="43"/>
                </a:cxn>
                <a:cxn ang="0">
                  <a:pos x="81" y="45"/>
                </a:cxn>
                <a:cxn ang="0">
                  <a:pos x="140" y="7"/>
                </a:cxn>
                <a:cxn ang="0">
                  <a:pos x="142" y="10"/>
                </a:cxn>
                <a:cxn ang="0">
                  <a:pos x="101" y="44"/>
                </a:cxn>
                <a:cxn ang="0">
                  <a:pos x="97" y="43"/>
                </a:cxn>
                <a:cxn ang="0">
                  <a:pos x="140" y="7"/>
                </a:cxn>
                <a:cxn ang="0">
                  <a:pos x="51" y="84"/>
                </a:cxn>
                <a:cxn ang="0">
                  <a:pos x="10" y="118"/>
                </a:cxn>
                <a:cxn ang="0">
                  <a:pos x="7" y="116"/>
                </a:cxn>
                <a:cxn ang="0">
                  <a:pos x="52" y="80"/>
                </a:cxn>
                <a:cxn ang="0">
                  <a:pos x="51" y="84"/>
                </a:cxn>
                <a:cxn ang="0">
                  <a:pos x="144" y="15"/>
                </a:cxn>
                <a:cxn ang="0">
                  <a:pos x="145" y="19"/>
                </a:cxn>
                <a:cxn ang="0">
                  <a:pos x="111" y="46"/>
                </a:cxn>
                <a:cxn ang="0">
                  <a:pos x="107" y="45"/>
                </a:cxn>
                <a:cxn ang="0">
                  <a:pos x="144" y="15"/>
                </a:cxn>
                <a:cxn ang="0">
                  <a:pos x="52" y="94"/>
                </a:cxn>
                <a:cxn ang="0">
                  <a:pos x="17" y="122"/>
                </a:cxn>
                <a:cxn ang="0">
                  <a:pos x="14" y="121"/>
                </a:cxn>
                <a:cxn ang="0">
                  <a:pos x="51" y="91"/>
                </a:cxn>
                <a:cxn ang="0">
                  <a:pos x="52" y="94"/>
                </a:cxn>
                <a:cxn ang="0">
                  <a:pos x="146" y="23"/>
                </a:cxn>
                <a:cxn ang="0">
                  <a:pos x="147" y="27"/>
                </a:cxn>
                <a:cxn ang="0">
                  <a:pos x="118" y="50"/>
                </a:cxn>
                <a:cxn ang="0">
                  <a:pos x="115" y="48"/>
                </a:cxn>
                <a:cxn ang="0">
                  <a:pos x="146" y="23"/>
                </a:cxn>
                <a:cxn ang="0">
                  <a:pos x="54" y="102"/>
                </a:cxn>
                <a:cxn ang="0">
                  <a:pos x="25" y="126"/>
                </a:cxn>
                <a:cxn ang="0">
                  <a:pos x="22" y="125"/>
                </a:cxn>
                <a:cxn ang="0">
                  <a:pos x="53" y="99"/>
                </a:cxn>
                <a:cxn ang="0">
                  <a:pos x="54" y="102"/>
                </a:cxn>
                <a:cxn ang="0">
                  <a:pos x="148" y="33"/>
                </a:cxn>
                <a:cxn ang="0">
                  <a:pos x="148" y="36"/>
                </a:cxn>
                <a:cxn ang="0">
                  <a:pos x="125" y="55"/>
                </a:cxn>
                <a:cxn ang="0">
                  <a:pos x="122" y="53"/>
                </a:cxn>
                <a:cxn ang="0">
                  <a:pos x="148" y="33"/>
                </a:cxn>
                <a:cxn ang="0">
                  <a:pos x="58" y="110"/>
                </a:cxn>
                <a:cxn ang="0">
                  <a:pos x="34" y="129"/>
                </a:cxn>
                <a:cxn ang="0">
                  <a:pos x="30" y="128"/>
                </a:cxn>
                <a:cxn ang="0">
                  <a:pos x="56" y="107"/>
                </a:cxn>
                <a:cxn ang="0">
                  <a:pos x="58" y="110"/>
                </a:cxn>
                <a:cxn ang="0">
                  <a:pos x="148" y="43"/>
                </a:cxn>
                <a:cxn ang="0">
                  <a:pos x="148" y="44"/>
                </a:cxn>
                <a:cxn ang="0">
                  <a:pos x="148" y="47"/>
                </a:cxn>
                <a:cxn ang="0">
                  <a:pos x="130" y="62"/>
                </a:cxn>
                <a:cxn ang="0">
                  <a:pos x="128" y="59"/>
                </a:cxn>
                <a:cxn ang="0">
                  <a:pos x="148" y="43"/>
                </a:cxn>
                <a:cxn ang="0">
                  <a:pos x="63" y="116"/>
                </a:cxn>
                <a:cxn ang="0">
                  <a:pos x="44" y="132"/>
                </a:cxn>
                <a:cxn ang="0">
                  <a:pos x="40" y="131"/>
                </a:cxn>
                <a:cxn ang="0">
                  <a:pos x="61" y="114"/>
                </a:cxn>
                <a:cxn ang="0">
                  <a:pos x="63" y="116"/>
                </a:cxn>
              </a:cxnLst>
              <a:rect l="txL" t="txT" r="txR" b="txB"/>
              <a:pathLst>
                <a:path w="148" h="132">
                  <a:moveTo>
                    <a:pt x="0" y="111"/>
                  </a:moveTo>
                  <a:cubicBezTo>
                    <a:pt x="57" y="65"/>
                    <a:pt x="57" y="65"/>
                    <a:pt x="57" y="65"/>
                  </a:cubicBezTo>
                  <a:cubicBezTo>
                    <a:pt x="55" y="67"/>
                    <a:pt x="54" y="69"/>
                    <a:pt x="54" y="72"/>
                  </a:cubicBezTo>
                  <a:cubicBezTo>
                    <a:pt x="3" y="113"/>
                    <a:pt x="3" y="113"/>
                    <a:pt x="3" y="113"/>
                  </a:cubicBezTo>
                  <a:cubicBezTo>
                    <a:pt x="2" y="112"/>
                    <a:pt x="1" y="111"/>
                    <a:pt x="0" y="111"/>
                  </a:cubicBezTo>
                  <a:close/>
                  <a:moveTo>
                    <a:pt x="81" y="4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7" y="1"/>
                    <a:pt x="138" y="2"/>
                    <a:pt x="138" y="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6" y="44"/>
                    <a:pt x="83" y="44"/>
                    <a:pt x="81" y="45"/>
                  </a:cubicBezTo>
                  <a:close/>
                  <a:moveTo>
                    <a:pt x="140" y="7"/>
                  </a:moveTo>
                  <a:cubicBezTo>
                    <a:pt x="141" y="8"/>
                    <a:pt x="141" y="9"/>
                    <a:pt x="142" y="10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0" y="43"/>
                    <a:pt x="98" y="43"/>
                    <a:pt x="97" y="43"/>
                  </a:cubicBezTo>
                  <a:cubicBezTo>
                    <a:pt x="140" y="7"/>
                    <a:pt x="140" y="7"/>
                    <a:pt x="140" y="7"/>
                  </a:cubicBezTo>
                  <a:close/>
                  <a:moveTo>
                    <a:pt x="51" y="84"/>
                  </a:moveTo>
                  <a:cubicBezTo>
                    <a:pt x="10" y="118"/>
                    <a:pt x="10" y="118"/>
                    <a:pt x="10" y="118"/>
                  </a:cubicBezTo>
                  <a:cubicBezTo>
                    <a:pt x="9" y="117"/>
                    <a:pt x="8" y="117"/>
                    <a:pt x="7" y="116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1" y="81"/>
                    <a:pt x="51" y="83"/>
                    <a:pt x="51" y="84"/>
                  </a:cubicBezTo>
                  <a:close/>
                  <a:moveTo>
                    <a:pt x="144" y="15"/>
                  </a:moveTo>
                  <a:cubicBezTo>
                    <a:pt x="144" y="16"/>
                    <a:pt x="144" y="17"/>
                    <a:pt x="145" y="19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110" y="46"/>
                    <a:pt x="108" y="45"/>
                    <a:pt x="107" y="45"/>
                  </a:cubicBezTo>
                  <a:cubicBezTo>
                    <a:pt x="144" y="15"/>
                    <a:pt x="144" y="15"/>
                    <a:pt x="144" y="15"/>
                  </a:cubicBezTo>
                  <a:close/>
                  <a:moveTo>
                    <a:pt x="52" y="94"/>
                  </a:moveTo>
                  <a:cubicBezTo>
                    <a:pt x="17" y="122"/>
                    <a:pt x="17" y="122"/>
                    <a:pt x="17" y="122"/>
                  </a:cubicBezTo>
                  <a:cubicBezTo>
                    <a:pt x="16" y="122"/>
                    <a:pt x="15" y="121"/>
                    <a:pt x="14" y="12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2"/>
                    <a:pt x="52" y="93"/>
                    <a:pt x="52" y="94"/>
                  </a:cubicBezTo>
                  <a:close/>
                  <a:moveTo>
                    <a:pt x="146" y="23"/>
                  </a:moveTo>
                  <a:cubicBezTo>
                    <a:pt x="146" y="24"/>
                    <a:pt x="146" y="26"/>
                    <a:pt x="147" y="27"/>
                  </a:cubicBezTo>
                  <a:cubicBezTo>
                    <a:pt x="118" y="50"/>
                    <a:pt x="118" y="50"/>
                    <a:pt x="118" y="50"/>
                  </a:cubicBezTo>
                  <a:cubicBezTo>
                    <a:pt x="117" y="49"/>
                    <a:pt x="116" y="49"/>
                    <a:pt x="115" y="48"/>
                  </a:cubicBezTo>
                  <a:cubicBezTo>
                    <a:pt x="146" y="23"/>
                    <a:pt x="146" y="23"/>
                    <a:pt x="146" y="23"/>
                  </a:cubicBezTo>
                  <a:close/>
                  <a:moveTo>
                    <a:pt x="54" y="102"/>
                  </a:moveTo>
                  <a:cubicBezTo>
                    <a:pt x="25" y="126"/>
                    <a:pt x="25" y="126"/>
                    <a:pt x="25" y="126"/>
                  </a:cubicBezTo>
                  <a:cubicBezTo>
                    <a:pt x="24" y="126"/>
                    <a:pt x="23" y="125"/>
                    <a:pt x="22" y="125"/>
                  </a:cubicBezTo>
                  <a:cubicBezTo>
                    <a:pt x="53" y="99"/>
                    <a:pt x="53" y="99"/>
                    <a:pt x="53" y="99"/>
                  </a:cubicBezTo>
                  <a:cubicBezTo>
                    <a:pt x="53" y="100"/>
                    <a:pt x="54" y="101"/>
                    <a:pt x="54" y="102"/>
                  </a:cubicBezTo>
                  <a:close/>
                  <a:moveTo>
                    <a:pt x="148" y="33"/>
                  </a:moveTo>
                  <a:cubicBezTo>
                    <a:pt x="148" y="34"/>
                    <a:pt x="148" y="35"/>
                    <a:pt x="148" y="36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4" y="55"/>
                    <a:pt x="123" y="54"/>
                    <a:pt x="122" y="53"/>
                  </a:cubicBezTo>
                  <a:cubicBezTo>
                    <a:pt x="148" y="33"/>
                    <a:pt x="148" y="33"/>
                    <a:pt x="148" y="33"/>
                  </a:cubicBezTo>
                  <a:close/>
                  <a:moveTo>
                    <a:pt x="58" y="110"/>
                  </a:moveTo>
                  <a:cubicBezTo>
                    <a:pt x="34" y="129"/>
                    <a:pt x="34" y="129"/>
                    <a:pt x="34" y="129"/>
                  </a:cubicBezTo>
                  <a:cubicBezTo>
                    <a:pt x="33" y="129"/>
                    <a:pt x="32" y="128"/>
                    <a:pt x="30" y="128"/>
                  </a:cubicBezTo>
                  <a:cubicBezTo>
                    <a:pt x="56" y="107"/>
                    <a:pt x="56" y="107"/>
                    <a:pt x="56" y="107"/>
                  </a:cubicBezTo>
                  <a:cubicBezTo>
                    <a:pt x="57" y="108"/>
                    <a:pt x="57" y="109"/>
                    <a:pt x="58" y="110"/>
                  </a:cubicBezTo>
                  <a:close/>
                  <a:moveTo>
                    <a:pt x="148" y="43"/>
                  </a:moveTo>
                  <a:cubicBezTo>
                    <a:pt x="148" y="43"/>
                    <a:pt x="148" y="43"/>
                    <a:pt x="148" y="44"/>
                  </a:cubicBezTo>
                  <a:cubicBezTo>
                    <a:pt x="148" y="45"/>
                    <a:pt x="148" y="46"/>
                    <a:pt x="148" y="47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29" y="61"/>
                    <a:pt x="129" y="60"/>
                    <a:pt x="128" y="59"/>
                  </a:cubicBezTo>
                  <a:cubicBezTo>
                    <a:pt x="148" y="43"/>
                    <a:pt x="148" y="43"/>
                    <a:pt x="148" y="43"/>
                  </a:cubicBezTo>
                  <a:close/>
                  <a:moveTo>
                    <a:pt x="63" y="116"/>
                  </a:moveTo>
                  <a:cubicBezTo>
                    <a:pt x="44" y="132"/>
                    <a:pt x="44" y="132"/>
                    <a:pt x="44" y="132"/>
                  </a:cubicBezTo>
                  <a:cubicBezTo>
                    <a:pt x="43" y="131"/>
                    <a:pt x="41" y="131"/>
                    <a:pt x="40" y="131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2" y="115"/>
                    <a:pt x="62" y="115"/>
                    <a:pt x="63" y="11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31" name="Oval 43"/>
            <p:cNvSpPr/>
            <p:nvPr/>
          </p:nvSpPr>
          <p:spPr>
            <a:xfrm>
              <a:off x="558800" y="581025"/>
              <a:ext cx="258763" cy="258763"/>
            </a:xfrm>
            <a:prstGeom prst="ellipse">
              <a:avLst/>
            </a:pr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32" name="Freeform 44"/>
            <p:cNvSpPr>
              <a:spLocks noEditPoints="1"/>
            </p:cNvSpPr>
            <p:nvPr/>
          </p:nvSpPr>
          <p:spPr>
            <a:xfrm>
              <a:off x="568325" y="600075"/>
              <a:ext cx="246063" cy="227013"/>
            </a:xfrm>
            <a:custGeom>
              <a:avLst/>
              <a:gdLst>
                <a:gd name="txL" fmla="*/ 0 w 76"/>
                <a:gd name="txT" fmla="*/ 0 h 70"/>
                <a:gd name="txR" fmla="*/ 76 w 76"/>
                <a:gd name="txB" fmla="*/ 70 h 70"/>
              </a:gdLst>
              <a:ahLst/>
              <a:cxnLst>
                <a:cxn ang="0">
                  <a:pos x="72" y="49"/>
                </a:cxn>
                <a:cxn ang="0">
                  <a:pos x="74" y="21"/>
                </a:cxn>
                <a:cxn ang="0">
                  <a:pos x="68" y="18"/>
                </a:cxn>
                <a:cxn ang="0">
                  <a:pos x="73" y="25"/>
                </a:cxn>
                <a:cxn ang="0">
                  <a:pos x="70" y="28"/>
                </a:cxn>
                <a:cxn ang="0">
                  <a:pos x="69" y="24"/>
                </a:cxn>
                <a:cxn ang="0">
                  <a:pos x="67" y="26"/>
                </a:cxn>
                <a:cxn ang="0">
                  <a:pos x="66" y="38"/>
                </a:cxn>
                <a:cxn ang="0">
                  <a:pos x="67" y="48"/>
                </a:cxn>
                <a:cxn ang="0">
                  <a:pos x="69" y="49"/>
                </a:cxn>
                <a:cxn ang="0">
                  <a:pos x="62" y="42"/>
                </a:cxn>
                <a:cxn ang="0">
                  <a:pos x="59" y="35"/>
                </a:cxn>
                <a:cxn ang="0">
                  <a:pos x="57" y="42"/>
                </a:cxn>
                <a:cxn ang="0">
                  <a:pos x="51" y="33"/>
                </a:cxn>
                <a:cxn ang="0">
                  <a:pos x="43" y="61"/>
                </a:cxn>
                <a:cxn ang="0">
                  <a:pos x="38" y="55"/>
                </a:cxn>
                <a:cxn ang="0">
                  <a:pos x="31" y="26"/>
                </a:cxn>
                <a:cxn ang="0">
                  <a:pos x="33" y="14"/>
                </a:cxn>
                <a:cxn ang="0">
                  <a:pos x="36" y="10"/>
                </a:cxn>
                <a:cxn ang="0">
                  <a:pos x="45" y="7"/>
                </a:cxn>
                <a:cxn ang="0">
                  <a:pos x="53" y="4"/>
                </a:cxn>
                <a:cxn ang="0">
                  <a:pos x="76" y="45"/>
                </a:cxn>
                <a:cxn ang="0">
                  <a:pos x="73" y="45"/>
                </a:cxn>
                <a:cxn ang="0">
                  <a:pos x="16" y="68"/>
                </a:cxn>
                <a:cxn ang="0">
                  <a:pos x="10" y="43"/>
                </a:cxn>
                <a:cxn ang="0">
                  <a:pos x="6" y="36"/>
                </a:cxn>
                <a:cxn ang="0">
                  <a:pos x="2" y="23"/>
                </a:cxn>
                <a:cxn ang="0">
                  <a:pos x="6" y="13"/>
                </a:cxn>
                <a:cxn ang="0">
                  <a:pos x="16" y="8"/>
                </a:cxn>
                <a:cxn ang="0">
                  <a:pos x="19" y="3"/>
                </a:cxn>
                <a:cxn ang="0">
                  <a:pos x="33" y="1"/>
                </a:cxn>
                <a:cxn ang="0">
                  <a:pos x="25" y="5"/>
                </a:cxn>
                <a:cxn ang="0">
                  <a:pos x="21" y="10"/>
                </a:cxn>
                <a:cxn ang="0">
                  <a:pos x="20" y="9"/>
                </a:cxn>
                <a:cxn ang="0">
                  <a:pos x="14" y="15"/>
                </a:cxn>
                <a:cxn ang="0">
                  <a:pos x="20" y="17"/>
                </a:cxn>
                <a:cxn ang="0">
                  <a:pos x="13" y="24"/>
                </a:cxn>
                <a:cxn ang="0">
                  <a:pos x="9" y="29"/>
                </a:cxn>
                <a:cxn ang="0">
                  <a:pos x="9" y="36"/>
                </a:cxn>
                <a:cxn ang="0">
                  <a:pos x="22" y="46"/>
                </a:cxn>
                <a:cxn ang="0">
                  <a:pos x="19" y="63"/>
                </a:cxn>
                <a:cxn ang="0">
                  <a:pos x="72" y="46"/>
                </a:cxn>
                <a:cxn ang="0">
                  <a:pos x="68" y="47"/>
                </a:cxn>
                <a:cxn ang="0">
                  <a:pos x="74" y="45"/>
                </a:cxn>
                <a:cxn ang="0">
                  <a:pos x="69" y="44"/>
                </a:cxn>
                <a:cxn ang="0">
                  <a:pos x="32" y="8"/>
                </a:cxn>
                <a:cxn ang="0">
                  <a:pos x="17" y="37"/>
                </a:cxn>
                <a:cxn ang="0">
                  <a:pos x="10" y="34"/>
                </a:cxn>
                <a:cxn ang="0">
                  <a:pos x="14" y="34"/>
                </a:cxn>
                <a:cxn ang="0">
                  <a:pos x="14" y="34"/>
                </a:cxn>
                <a:cxn ang="0">
                  <a:pos x="17" y="7"/>
                </a:cxn>
                <a:cxn ang="0">
                  <a:pos x="39" y="26"/>
                </a:cxn>
                <a:cxn ang="0">
                  <a:pos x="34" y="23"/>
                </a:cxn>
                <a:cxn ang="0">
                  <a:pos x="37" y="22"/>
                </a:cxn>
                <a:cxn ang="0">
                  <a:pos x="41" y="24"/>
                </a:cxn>
                <a:cxn ang="0">
                  <a:pos x="44" y="25"/>
                </a:cxn>
                <a:cxn ang="0">
                  <a:pos x="46" y="57"/>
                </a:cxn>
                <a:cxn ang="0">
                  <a:pos x="70" y="40"/>
                </a:cxn>
                <a:cxn ang="0">
                  <a:pos x="69" y="40"/>
                </a:cxn>
                <a:cxn ang="0">
                  <a:pos x="70" y="37"/>
                </a:cxn>
                <a:cxn ang="0">
                  <a:pos x="69" y="34"/>
                </a:cxn>
              </a:cxnLst>
              <a:rect l="txL" t="txT" r="txR" b="txB"/>
              <a:pathLst>
                <a:path w="76" h="70">
                  <a:moveTo>
                    <a:pt x="71" y="51"/>
                  </a:moveTo>
                  <a:cubicBezTo>
                    <a:pt x="71" y="51"/>
                    <a:pt x="70" y="50"/>
                    <a:pt x="70" y="51"/>
                  </a:cubicBezTo>
                  <a:cubicBezTo>
                    <a:pt x="69" y="52"/>
                    <a:pt x="69" y="53"/>
                    <a:pt x="68" y="54"/>
                  </a:cubicBezTo>
                  <a:cubicBezTo>
                    <a:pt x="67" y="55"/>
                    <a:pt x="66" y="54"/>
                    <a:pt x="66" y="55"/>
                  </a:cubicBezTo>
                  <a:cubicBezTo>
                    <a:pt x="65" y="58"/>
                    <a:pt x="64" y="61"/>
                    <a:pt x="65" y="62"/>
                  </a:cubicBezTo>
                  <a:cubicBezTo>
                    <a:pt x="65" y="62"/>
                    <a:pt x="65" y="62"/>
                    <a:pt x="65" y="63"/>
                  </a:cubicBezTo>
                  <a:cubicBezTo>
                    <a:pt x="69" y="59"/>
                    <a:pt x="72" y="55"/>
                    <a:pt x="74" y="51"/>
                  </a:cubicBezTo>
                  <a:cubicBezTo>
                    <a:pt x="73" y="51"/>
                    <a:pt x="73" y="50"/>
                    <a:pt x="73" y="50"/>
                  </a:cubicBezTo>
                  <a:cubicBezTo>
                    <a:pt x="73" y="50"/>
                    <a:pt x="74" y="49"/>
                    <a:pt x="73" y="49"/>
                  </a:cubicBezTo>
                  <a:cubicBezTo>
                    <a:pt x="73" y="49"/>
                    <a:pt x="73" y="49"/>
                    <a:pt x="72" y="49"/>
                  </a:cubicBezTo>
                  <a:cubicBezTo>
                    <a:pt x="72" y="49"/>
                    <a:pt x="72" y="50"/>
                    <a:pt x="71" y="51"/>
                  </a:cubicBezTo>
                  <a:close/>
                  <a:moveTo>
                    <a:pt x="71" y="13"/>
                  </a:moveTo>
                  <a:cubicBezTo>
                    <a:pt x="72" y="15"/>
                    <a:pt x="73" y="16"/>
                    <a:pt x="74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2" y="18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4" y="19"/>
                    <a:pt x="74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1"/>
                    <a:pt x="74" y="21"/>
                  </a:cubicBezTo>
                  <a:cubicBezTo>
                    <a:pt x="74" y="22"/>
                    <a:pt x="74" y="22"/>
                    <a:pt x="73" y="21"/>
                  </a:cubicBezTo>
                  <a:cubicBezTo>
                    <a:pt x="73" y="21"/>
                    <a:pt x="73" y="21"/>
                    <a:pt x="73" y="21"/>
                  </a:cubicBezTo>
                  <a:cubicBezTo>
                    <a:pt x="73" y="20"/>
                    <a:pt x="72" y="19"/>
                    <a:pt x="72" y="18"/>
                  </a:cubicBezTo>
                  <a:cubicBezTo>
                    <a:pt x="71" y="17"/>
                    <a:pt x="72" y="18"/>
                    <a:pt x="71" y="17"/>
                  </a:cubicBezTo>
                  <a:cubicBezTo>
                    <a:pt x="71" y="16"/>
                    <a:pt x="71" y="16"/>
                    <a:pt x="70" y="16"/>
                  </a:cubicBezTo>
                  <a:cubicBezTo>
                    <a:pt x="70" y="16"/>
                    <a:pt x="70" y="17"/>
                    <a:pt x="70" y="17"/>
                  </a:cubicBezTo>
                  <a:cubicBezTo>
                    <a:pt x="69" y="17"/>
                    <a:pt x="68" y="16"/>
                    <a:pt x="68" y="16"/>
                  </a:cubicBezTo>
                  <a:cubicBezTo>
                    <a:pt x="67" y="16"/>
                    <a:pt x="67" y="17"/>
                    <a:pt x="68" y="17"/>
                  </a:cubicBezTo>
                  <a:cubicBezTo>
                    <a:pt x="68" y="17"/>
                    <a:pt x="67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9" y="18"/>
                    <a:pt x="69" y="18"/>
                    <a:pt x="69" y="19"/>
                  </a:cubicBezTo>
                  <a:cubicBezTo>
                    <a:pt x="69" y="19"/>
                    <a:pt x="69" y="19"/>
                    <a:pt x="70" y="19"/>
                  </a:cubicBezTo>
                  <a:cubicBezTo>
                    <a:pt x="71" y="20"/>
                    <a:pt x="71" y="21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3"/>
                    <a:pt x="73" y="24"/>
                  </a:cubicBezTo>
                  <a:cubicBezTo>
                    <a:pt x="73" y="24"/>
                    <a:pt x="73" y="24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7"/>
                    <a:pt x="73" y="28"/>
                    <a:pt x="73" y="28"/>
                  </a:cubicBezTo>
                  <a:cubicBezTo>
                    <a:pt x="73" y="29"/>
                    <a:pt x="73" y="28"/>
                    <a:pt x="73" y="28"/>
                  </a:cubicBezTo>
                  <a:cubicBezTo>
                    <a:pt x="73" y="28"/>
                    <a:pt x="73" y="28"/>
                    <a:pt x="72" y="28"/>
                  </a:cubicBezTo>
                  <a:cubicBezTo>
                    <a:pt x="72" y="28"/>
                    <a:pt x="72" y="29"/>
                    <a:pt x="71" y="29"/>
                  </a:cubicBezTo>
                  <a:cubicBezTo>
                    <a:pt x="71" y="29"/>
                    <a:pt x="71" y="29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0" y="29"/>
                    <a:pt x="70" y="28"/>
                    <a:pt x="70" y="28"/>
                  </a:cubicBezTo>
                  <a:cubicBezTo>
                    <a:pt x="71" y="27"/>
                    <a:pt x="71" y="28"/>
                    <a:pt x="71" y="28"/>
                  </a:cubicBezTo>
                  <a:cubicBezTo>
                    <a:pt x="72" y="28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6"/>
                    <a:pt x="72" y="26"/>
                    <a:pt x="72" y="25"/>
                  </a:cubicBezTo>
                  <a:cubicBezTo>
                    <a:pt x="72" y="25"/>
                    <a:pt x="71" y="25"/>
                    <a:pt x="71" y="24"/>
                  </a:cubicBezTo>
                  <a:cubicBezTo>
                    <a:pt x="71" y="24"/>
                    <a:pt x="71" y="23"/>
                    <a:pt x="71" y="23"/>
                  </a:cubicBezTo>
                  <a:cubicBezTo>
                    <a:pt x="71" y="22"/>
                    <a:pt x="71" y="21"/>
                    <a:pt x="70" y="21"/>
                  </a:cubicBezTo>
                  <a:cubicBezTo>
                    <a:pt x="70" y="21"/>
                    <a:pt x="70" y="22"/>
                    <a:pt x="70" y="23"/>
                  </a:cubicBezTo>
                  <a:cubicBezTo>
                    <a:pt x="70" y="23"/>
                    <a:pt x="70" y="24"/>
                    <a:pt x="70" y="24"/>
                  </a:cubicBezTo>
                  <a:cubicBezTo>
                    <a:pt x="70" y="24"/>
                    <a:pt x="69" y="24"/>
                    <a:pt x="69" y="24"/>
                  </a:cubicBezTo>
                  <a:cubicBezTo>
                    <a:pt x="69" y="25"/>
                    <a:pt x="69" y="25"/>
                    <a:pt x="69" y="26"/>
                  </a:cubicBezTo>
                  <a:cubicBezTo>
                    <a:pt x="69" y="26"/>
                    <a:pt x="69" y="26"/>
                    <a:pt x="70" y="26"/>
                  </a:cubicBezTo>
                  <a:cubicBezTo>
                    <a:pt x="70" y="27"/>
                    <a:pt x="70" y="27"/>
                    <a:pt x="70" y="28"/>
                  </a:cubicBezTo>
                  <a:cubicBezTo>
                    <a:pt x="70" y="28"/>
                    <a:pt x="69" y="28"/>
                    <a:pt x="69" y="28"/>
                  </a:cubicBezTo>
                  <a:cubicBezTo>
                    <a:pt x="68" y="26"/>
                    <a:pt x="69" y="27"/>
                    <a:pt x="68" y="26"/>
                  </a:cubicBezTo>
                  <a:cubicBezTo>
                    <a:pt x="68" y="25"/>
                    <a:pt x="68" y="26"/>
                    <a:pt x="67" y="26"/>
                  </a:cubicBezTo>
                  <a:cubicBezTo>
                    <a:pt x="67" y="26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6"/>
                    <a:pt x="67" y="26"/>
                  </a:cubicBezTo>
                  <a:cubicBezTo>
                    <a:pt x="68" y="26"/>
                    <a:pt x="68" y="26"/>
                    <a:pt x="68" y="27"/>
                  </a:cubicBezTo>
                  <a:cubicBezTo>
                    <a:pt x="68" y="29"/>
                    <a:pt x="68" y="30"/>
                    <a:pt x="69" y="31"/>
                  </a:cubicBezTo>
                  <a:cubicBezTo>
                    <a:pt x="69" y="31"/>
                    <a:pt x="69" y="31"/>
                    <a:pt x="69" y="32"/>
                  </a:cubicBezTo>
                  <a:cubicBezTo>
                    <a:pt x="68" y="32"/>
                    <a:pt x="68" y="33"/>
                    <a:pt x="68" y="34"/>
                  </a:cubicBezTo>
                  <a:cubicBezTo>
                    <a:pt x="67" y="34"/>
                    <a:pt x="67" y="34"/>
                    <a:pt x="66" y="35"/>
                  </a:cubicBezTo>
                  <a:cubicBezTo>
                    <a:pt x="66" y="35"/>
                    <a:pt x="66" y="34"/>
                    <a:pt x="66" y="34"/>
                  </a:cubicBezTo>
                  <a:cubicBezTo>
                    <a:pt x="65" y="34"/>
                    <a:pt x="65" y="34"/>
                    <a:pt x="65" y="35"/>
                  </a:cubicBezTo>
                  <a:cubicBezTo>
                    <a:pt x="65" y="35"/>
                    <a:pt x="65" y="35"/>
                    <a:pt x="65" y="36"/>
                  </a:cubicBezTo>
                  <a:cubicBezTo>
                    <a:pt x="65" y="36"/>
                    <a:pt x="66" y="36"/>
                    <a:pt x="66" y="36"/>
                  </a:cubicBezTo>
                  <a:cubicBezTo>
                    <a:pt x="66" y="37"/>
                    <a:pt x="66" y="37"/>
                    <a:pt x="66" y="38"/>
                  </a:cubicBezTo>
                  <a:cubicBezTo>
                    <a:pt x="66" y="38"/>
                    <a:pt x="66" y="39"/>
                    <a:pt x="66" y="39"/>
                  </a:cubicBezTo>
                  <a:cubicBezTo>
                    <a:pt x="66" y="39"/>
                    <a:pt x="65" y="40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4" y="40"/>
                    <a:pt x="64" y="39"/>
                    <a:pt x="63" y="38"/>
                  </a:cubicBezTo>
                  <a:cubicBezTo>
                    <a:pt x="63" y="38"/>
                    <a:pt x="63" y="40"/>
                    <a:pt x="63" y="40"/>
                  </a:cubicBezTo>
                  <a:cubicBezTo>
                    <a:pt x="64" y="41"/>
                    <a:pt x="64" y="41"/>
                    <a:pt x="64" y="42"/>
                  </a:cubicBezTo>
                  <a:cubicBezTo>
                    <a:pt x="64" y="42"/>
                    <a:pt x="64" y="42"/>
                    <a:pt x="64" y="43"/>
                  </a:cubicBezTo>
                  <a:cubicBezTo>
                    <a:pt x="64" y="43"/>
                    <a:pt x="64" y="44"/>
                    <a:pt x="64" y="45"/>
                  </a:cubicBezTo>
                  <a:cubicBezTo>
                    <a:pt x="64" y="46"/>
                    <a:pt x="65" y="46"/>
                    <a:pt x="65" y="48"/>
                  </a:cubicBezTo>
                  <a:cubicBezTo>
                    <a:pt x="65" y="49"/>
                    <a:pt x="66" y="48"/>
                    <a:pt x="67" y="48"/>
                  </a:cubicBezTo>
                  <a:cubicBezTo>
                    <a:pt x="67" y="48"/>
                    <a:pt x="67" y="49"/>
                    <a:pt x="67" y="49"/>
                  </a:cubicBezTo>
                  <a:cubicBezTo>
                    <a:pt x="68" y="49"/>
                    <a:pt x="68" y="48"/>
                    <a:pt x="69" y="48"/>
                  </a:cubicBezTo>
                  <a:cubicBezTo>
                    <a:pt x="69" y="48"/>
                    <a:pt x="69" y="48"/>
                    <a:pt x="69" y="49"/>
                  </a:cubicBezTo>
                  <a:cubicBezTo>
                    <a:pt x="70" y="49"/>
                    <a:pt x="70" y="49"/>
                    <a:pt x="70" y="49"/>
                  </a:cubicBezTo>
                  <a:cubicBezTo>
                    <a:pt x="70" y="49"/>
                    <a:pt x="70" y="48"/>
                    <a:pt x="70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1" y="48"/>
                    <a:pt x="71" y="49"/>
                  </a:cubicBezTo>
                  <a:cubicBezTo>
                    <a:pt x="71" y="49"/>
                    <a:pt x="70" y="50"/>
                    <a:pt x="70" y="50"/>
                  </a:cubicBezTo>
                  <a:cubicBezTo>
                    <a:pt x="70" y="50"/>
                    <a:pt x="69" y="49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69" y="49"/>
                    <a:pt x="69" y="50"/>
                    <a:pt x="69" y="50"/>
                  </a:cubicBezTo>
                  <a:cubicBezTo>
                    <a:pt x="69" y="50"/>
                    <a:pt x="69" y="50"/>
                    <a:pt x="68" y="50"/>
                  </a:cubicBezTo>
                  <a:cubicBezTo>
                    <a:pt x="68" y="50"/>
                    <a:pt x="68" y="49"/>
                    <a:pt x="68" y="49"/>
                  </a:cubicBezTo>
                  <a:cubicBezTo>
                    <a:pt x="68" y="49"/>
                    <a:pt x="68" y="49"/>
                    <a:pt x="67" y="49"/>
                  </a:cubicBezTo>
                  <a:cubicBezTo>
                    <a:pt x="67" y="49"/>
                    <a:pt x="66" y="49"/>
                    <a:pt x="65" y="49"/>
                  </a:cubicBezTo>
                  <a:cubicBezTo>
                    <a:pt x="64" y="49"/>
                    <a:pt x="64" y="48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6"/>
                    <a:pt x="62" y="44"/>
                    <a:pt x="62" y="43"/>
                  </a:cubicBezTo>
                  <a:cubicBezTo>
                    <a:pt x="62" y="43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ubicBezTo>
                    <a:pt x="62" y="42"/>
                    <a:pt x="63" y="42"/>
                    <a:pt x="63" y="42"/>
                  </a:cubicBezTo>
                  <a:cubicBezTo>
                    <a:pt x="63" y="42"/>
                    <a:pt x="63" y="43"/>
                    <a:pt x="63" y="43"/>
                  </a:cubicBezTo>
                  <a:cubicBezTo>
                    <a:pt x="63" y="41"/>
                    <a:pt x="63" y="42"/>
                    <a:pt x="63" y="41"/>
                  </a:cubicBezTo>
                  <a:cubicBezTo>
                    <a:pt x="62" y="40"/>
                    <a:pt x="63" y="38"/>
                    <a:pt x="62" y="37"/>
                  </a:cubicBezTo>
                  <a:cubicBezTo>
                    <a:pt x="62" y="36"/>
                    <a:pt x="62" y="37"/>
                    <a:pt x="61" y="37"/>
                  </a:cubicBezTo>
                  <a:cubicBezTo>
                    <a:pt x="61" y="37"/>
                    <a:pt x="61" y="36"/>
                    <a:pt x="61" y="36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1" y="34"/>
                    <a:pt x="61" y="34"/>
                    <a:pt x="60" y="34"/>
                  </a:cubicBezTo>
                  <a:cubicBezTo>
                    <a:pt x="60" y="33"/>
                    <a:pt x="60" y="33"/>
                    <a:pt x="59" y="34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6"/>
                  </a:cubicBezTo>
                  <a:cubicBezTo>
                    <a:pt x="59" y="36"/>
                    <a:pt x="58" y="35"/>
                    <a:pt x="58" y="36"/>
                  </a:cubicBezTo>
                  <a:cubicBezTo>
                    <a:pt x="58" y="36"/>
                    <a:pt x="58" y="36"/>
                    <a:pt x="58" y="37"/>
                  </a:cubicBezTo>
                  <a:cubicBezTo>
                    <a:pt x="58" y="37"/>
                    <a:pt x="57" y="37"/>
                    <a:pt x="57" y="37"/>
                  </a:cubicBezTo>
                  <a:cubicBezTo>
                    <a:pt x="57" y="37"/>
                    <a:pt x="57" y="38"/>
                    <a:pt x="57" y="39"/>
                  </a:cubicBezTo>
                  <a:cubicBezTo>
                    <a:pt x="57" y="39"/>
                    <a:pt x="57" y="39"/>
                    <a:pt x="57" y="40"/>
                  </a:cubicBezTo>
                  <a:cubicBezTo>
                    <a:pt x="58" y="40"/>
                    <a:pt x="58" y="40"/>
                    <a:pt x="58" y="41"/>
                  </a:cubicBezTo>
                  <a:cubicBezTo>
                    <a:pt x="58" y="41"/>
                    <a:pt x="58" y="42"/>
                    <a:pt x="58" y="42"/>
                  </a:cubicBezTo>
                  <a:cubicBezTo>
                    <a:pt x="58" y="42"/>
                    <a:pt x="57" y="42"/>
                    <a:pt x="57" y="42"/>
                  </a:cubicBezTo>
                  <a:cubicBezTo>
                    <a:pt x="57" y="41"/>
                    <a:pt x="57" y="41"/>
                    <a:pt x="57" y="40"/>
                  </a:cubicBezTo>
                  <a:cubicBezTo>
                    <a:pt x="57" y="40"/>
                    <a:pt x="57" y="41"/>
                    <a:pt x="57" y="41"/>
                  </a:cubicBezTo>
                  <a:cubicBezTo>
                    <a:pt x="56" y="41"/>
                    <a:pt x="56" y="40"/>
                    <a:pt x="56" y="39"/>
                  </a:cubicBezTo>
                  <a:cubicBezTo>
                    <a:pt x="56" y="38"/>
                    <a:pt x="55" y="36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3"/>
                  </a:cubicBezTo>
                  <a:cubicBezTo>
                    <a:pt x="54" y="32"/>
                    <a:pt x="53" y="32"/>
                    <a:pt x="53" y="32"/>
                  </a:cubicBezTo>
                  <a:cubicBezTo>
                    <a:pt x="52" y="31"/>
                    <a:pt x="51" y="31"/>
                    <a:pt x="50" y="32"/>
                  </a:cubicBezTo>
                  <a:cubicBezTo>
                    <a:pt x="50" y="32"/>
                    <a:pt x="51" y="32"/>
                    <a:pt x="51" y="33"/>
                  </a:cubicBezTo>
                  <a:cubicBezTo>
                    <a:pt x="51" y="35"/>
                    <a:pt x="50" y="36"/>
                    <a:pt x="49" y="37"/>
                  </a:cubicBezTo>
                  <a:cubicBezTo>
                    <a:pt x="48" y="38"/>
                    <a:pt x="47" y="37"/>
                    <a:pt x="47" y="39"/>
                  </a:cubicBezTo>
                  <a:cubicBezTo>
                    <a:pt x="46" y="40"/>
                    <a:pt x="49" y="38"/>
                    <a:pt x="49" y="39"/>
                  </a:cubicBezTo>
                  <a:cubicBezTo>
                    <a:pt x="49" y="44"/>
                    <a:pt x="45" y="45"/>
                    <a:pt x="45" y="49"/>
                  </a:cubicBezTo>
                  <a:cubicBezTo>
                    <a:pt x="45" y="49"/>
                    <a:pt x="45" y="50"/>
                    <a:pt x="45" y="50"/>
                  </a:cubicBezTo>
                  <a:cubicBezTo>
                    <a:pt x="45" y="52"/>
                    <a:pt x="46" y="51"/>
                    <a:pt x="46" y="52"/>
                  </a:cubicBezTo>
                  <a:cubicBezTo>
                    <a:pt x="46" y="52"/>
                    <a:pt x="46" y="53"/>
                    <a:pt x="46" y="53"/>
                  </a:cubicBezTo>
                  <a:cubicBezTo>
                    <a:pt x="46" y="55"/>
                    <a:pt x="44" y="56"/>
                    <a:pt x="44" y="57"/>
                  </a:cubicBezTo>
                  <a:cubicBezTo>
                    <a:pt x="44" y="58"/>
                    <a:pt x="44" y="58"/>
                    <a:pt x="44" y="59"/>
                  </a:cubicBezTo>
                  <a:cubicBezTo>
                    <a:pt x="44" y="61"/>
                    <a:pt x="44" y="59"/>
                    <a:pt x="43" y="61"/>
                  </a:cubicBezTo>
                  <a:cubicBezTo>
                    <a:pt x="43" y="61"/>
                    <a:pt x="43" y="63"/>
                    <a:pt x="43" y="63"/>
                  </a:cubicBezTo>
                  <a:cubicBezTo>
                    <a:pt x="43" y="63"/>
                    <a:pt x="43" y="63"/>
                    <a:pt x="42" y="63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5"/>
                    <a:pt x="42" y="65"/>
                    <a:pt x="41" y="65"/>
                  </a:cubicBezTo>
                  <a:cubicBezTo>
                    <a:pt x="40" y="65"/>
                    <a:pt x="39" y="66"/>
                    <a:pt x="39" y="65"/>
                  </a:cubicBezTo>
                  <a:cubicBezTo>
                    <a:pt x="38" y="64"/>
                    <a:pt x="38" y="61"/>
                    <a:pt x="38" y="59"/>
                  </a:cubicBezTo>
                  <a:cubicBezTo>
                    <a:pt x="38" y="57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8" y="55"/>
                    <a:pt x="38" y="55"/>
                  </a:cubicBezTo>
                  <a:cubicBezTo>
                    <a:pt x="37" y="52"/>
                    <a:pt x="37" y="49"/>
                    <a:pt x="37" y="46"/>
                  </a:cubicBezTo>
                  <a:cubicBezTo>
                    <a:pt x="37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5"/>
                    <a:pt x="37" y="43"/>
                    <a:pt x="36" y="42"/>
                  </a:cubicBezTo>
                  <a:cubicBezTo>
                    <a:pt x="35" y="41"/>
                    <a:pt x="36" y="41"/>
                    <a:pt x="34" y="42"/>
                  </a:cubicBezTo>
                  <a:cubicBezTo>
                    <a:pt x="33" y="42"/>
                    <a:pt x="33" y="43"/>
                    <a:pt x="32" y="42"/>
                  </a:cubicBezTo>
                  <a:cubicBezTo>
                    <a:pt x="29" y="42"/>
                    <a:pt x="30" y="39"/>
                    <a:pt x="29" y="39"/>
                  </a:cubicBezTo>
                  <a:cubicBezTo>
                    <a:pt x="28" y="38"/>
                    <a:pt x="29" y="37"/>
                    <a:pt x="29" y="37"/>
                  </a:cubicBezTo>
                  <a:cubicBezTo>
                    <a:pt x="28" y="35"/>
                    <a:pt x="28" y="33"/>
                    <a:pt x="29" y="31"/>
                  </a:cubicBezTo>
                  <a:cubicBezTo>
                    <a:pt x="31" y="30"/>
                    <a:pt x="30" y="27"/>
                    <a:pt x="31" y="26"/>
                  </a:cubicBezTo>
                  <a:cubicBezTo>
                    <a:pt x="31" y="25"/>
                    <a:pt x="32" y="25"/>
                    <a:pt x="32" y="25"/>
                  </a:cubicBezTo>
                  <a:cubicBezTo>
                    <a:pt x="32" y="24"/>
                    <a:pt x="32" y="25"/>
                    <a:pt x="31" y="24"/>
                  </a:cubicBezTo>
                  <a:cubicBezTo>
                    <a:pt x="31" y="23"/>
                    <a:pt x="32" y="21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ubicBezTo>
                    <a:pt x="32" y="19"/>
                    <a:pt x="33" y="20"/>
                    <a:pt x="33" y="19"/>
                  </a:cubicBezTo>
                  <a:cubicBezTo>
                    <a:pt x="34" y="19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3" y="15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ubicBezTo>
                    <a:pt x="33" y="15"/>
                    <a:pt x="33" y="16"/>
                    <a:pt x="32" y="16"/>
                  </a:cubicBezTo>
                  <a:cubicBezTo>
                    <a:pt x="32" y="16"/>
                    <a:pt x="32" y="16"/>
                    <a:pt x="32" y="15"/>
                  </a:cubicBezTo>
                  <a:cubicBezTo>
                    <a:pt x="32" y="15"/>
                    <a:pt x="32" y="14"/>
                    <a:pt x="32" y="13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2"/>
                    <a:pt x="34" y="11"/>
                    <a:pt x="34" y="12"/>
                  </a:cubicBezTo>
                  <a:cubicBezTo>
                    <a:pt x="34" y="13"/>
                    <a:pt x="34" y="15"/>
                    <a:pt x="35" y="15"/>
                  </a:cubicBezTo>
                  <a:cubicBezTo>
                    <a:pt x="38" y="17"/>
                    <a:pt x="36" y="12"/>
                    <a:pt x="36" y="12"/>
                  </a:cubicBezTo>
                  <a:cubicBezTo>
                    <a:pt x="36" y="11"/>
                    <a:pt x="36" y="11"/>
                    <a:pt x="36" y="10"/>
                  </a:cubicBezTo>
                  <a:cubicBezTo>
                    <a:pt x="36" y="9"/>
                    <a:pt x="36" y="9"/>
                    <a:pt x="37" y="8"/>
                  </a:cubicBezTo>
                  <a:cubicBezTo>
                    <a:pt x="37" y="8"/>
                    <a:pt x="37" y="9"/>
                    <a:pt x="37" y="9"/>
                  </a:cubicBezTo>
                  <a:cubicBezTo>
                    <a:pt x="38" y="8"/>
                    <a:pt x="39" y="5"/>
                    <a:pt x="40" y="5"/>
                  </a:cubicBezTo>
                  <a:cubicBezTo>
                    <a:pt x="40" y="5"/>
                    <a:pt x="40" y="5"/>
                    <a:pt x="41" y="5"/>
                  </a:cubicBezTo>
                  <a:cubicBezTo>
                    <a:pt x="42" y="5"/>
                    <a:pt x="41" y="6"/>
                    <a:pt x="43" y="6"/>
                  </a:cubicBezTo>
                  <a:cubicBezTo>
                    <a:pt x="43" y="6"/>
                    <a:pt x="43" y="7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7"/>
                    <a:pt x="44" y="7"/>
                  </a:cubicBezTo>
                  <a:cubicBezTo>
                    <a:pt x="44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7"/>
                    <a:pt x="47" y="7"/>
                    <a:pt x="48" y="7"/>
                  </a:cubicBezTo>
                  <a:cubicBezTo>
                    <a:pt x="48" y="7"/>
                    <a:pt x="48" y="6"/>
                    <a:pt x="48" y="6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6"/>
                    <a:pt x="50" y="6"/>
                  </a:cubicBezTo>
                  <a:cubicBezTo>
                    <a:pt x="50" y="6"/>
                    <a:pt x="51" y="5"/>
                    <a:pt x="51" y="5"/>
                  </a:cubicBezTo>
                  <a:cubicBezTo>
                    <a:pt x="51" y="5"/>
                    <a:pt x="51" y="5"/>
                    <a:pt x="52" y="5"/>
                  </a:cubicBezTo>
                  <a:cubicBezTo>
                    <a:pt x="52" y="5"/>
                    <a:pt x="51" y="5"/>
                    <a:pt x="51" y="5"/>
                  </a:cubicBezTo>
                  <a:cubicBezTo>
                    <a:pt x="52" y="4"/>
                    <a:pt x="52" y="5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4" y="4"/>
                    <a:pt x="55" y="5"/>
                    <a:pt x="56" y="5"/>
                  </a:cubicBezTo>
                  <a:cubicBezTo>
                    <a:pt x="56" y="5"/>
                    <a:pt x="56" y="6"/>
                    <a:pt x="56" y="6"/>
                  </a:cubicBezTo>
                  <a:cubicBezTo>
                    <a:pt x="57" y="7"/>
                    <a:pt x="59" y="7"/>
                    <a:pt x="60" y="8"/>
                  </a:cubicBezTo>
                  <a:cubicBezTo>
                    <a:pt x="61" y="8"/>
                    <a:pt x="61" y="9"/>
                    <a:pt x="62" y="9"/>
                  </a:cubicBezTo>
                  <a:cubicBezTo>
                    <a:pt x="62" y="9"/>
                    <a:pt x="62" y="8"/>
                    <a:pt x="62" y="8"/>
                  </a:cubicBezTo>
                  <a:cubicBezTo>
                    <a:pt x="64" y="9"/>
                    <a:pt x="66" y="11"/>
                    <a:pt x="68" y="12"/>
                  </a:cubicBezTo>
                  <a:cubicBezTo>
                    <a:pt x="69" y="12"/>
                    <a:pt x="70" y="13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lose/>
                  <a:moveTo>
                    <a:pt x="76" y="45"/>
                  </a:moveTo>
                  <a:cubicBezTo>
                    <a:pt x="76" y="45"/>
                    <a:pt x="76" y="45"/>
                    <a:pt x="76" y="45"/>
                  </a:cubicBezTo>
                  <a:cubicBezTo>
                    <a:pt x="76" y="45"/>
                    <a:pt x="75" y="45"/>
                    <a:pt x="75" y="45"/>
                  </a:cubicBezTo>
                  <a:cubicBezTo>
                    <a:pt x="75" y="46"/>
                    <a:pt x="75" y="47"/>
                    <a:pt x="75" y="47"/>
                  </a:cubicBezTo>
                  <a:cubicBezTo>
                    <a:pt x="75" y="47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4" y="48"/>
                    <a:pt x="74" y="48"/>
                  </a:cubicBezTo>
                  <a:cubicBezTo>
                    <a:pt x="74" y="47"/>
                    <a:pt x="74" y="47"/>
                    <a:pt x="74" y="47"/>
                  </a:cubicBezTo>
                  <a:cubicBezTo>
                    <a:pt x="74" y="46"/>
                    <a:pt x="74" y="46"/>
                    <a:pt x="73" y="46"/>
                  </a:cubicBezTo>
                  <a:cubicBezTo>
                    <a:pt x="73" y="46"/>
                    <a:pt x="73" y="45"/>
                    <a:pt x="73" y="45"/>
                  </a:cubicBezTo>
                  <a:cubicBezTo>
                    <a:pt x="72" y="45"/>
                    <a:pt x="72" y="45"/>
                    <a:pt x="72" y="44"/>
                  </a:cubicBezTo>
                  <a:cubicBezTo>
                    <a:pt x="72" y="44"/>
                    <a:pt x="73" y="44"/>
                    <a:pt x="73" y="44"/>
                  </a:cubicBezTo>
                  <a:cubicBezTo>
                    <a:pt x="73" y="44"/>
                    <a:pt x="73" y="45"/>
                    <a:pt x="73" y="45"/>
                  </a:cubicBezTo>
                  <a:cubicBezTo>
                    <a:pt x="74" y="45"/>
                    <a:pt x="74" y="45"/>
                    <a:pt x="74" y="44"/>
                  </a:cubicBezTo>
                  <a:cubicBezTo>
                    <a:pt x="74" y="44"/>
                    <a:pt x="75" y="44"/>
                    <a:pt x="75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5"/>
                    <a:pt x="75" y="44"/>
                    <a:pt x="75" y="44"/>
                  </a:cubicBezTo>
                  <a:cubicBezTo>
                    <a:pt x="75" y="45"/>
                    <a:pt x="76" y="45"/>
                    <a:pt x="76" y="45"/>
                  </a:cubicBezTo>
                  <a:close/>
                  <a:moveTo>
                    <a:pt x="19" y="70"/>
                  </a:moveTo>
                  <a:cubicBezTo>
                    <a:pt x="18" y="69"/>
                    <a:pt x="17" y="69"/>
                    <a:pt x="16" y="68"/>
                  </a:cubicBezTo>
                  <a:cubicBezTo>
                    <a:pt x="16" y="68"/>
                    <a:pt x="16" y="68"/>
                    <a:pt x="16" y="67"/>
                  </a:cubicBezTo>
                  <a:cubicBezTo>
                    <a:pt x="16" y="67"/>
                    <a:pt x="16" y="66"/>
                    <a:pt x="16" y="66"/>
                  </a:cubicBezTo>
                  <a:cubicBezTo>
                    <a:pt x="16" y="65"/>
                    <a:pt x="15" y="65"/>
                    <a:pt x="15" y="65"/>
                  </a:cubicBezTo>
                  <a:cubicBezTo>
                    <a:pt x="15" y="63"/>
                    <a:pt x="15" y="62"/>
                    <a:pt x="15" y="61"/>
                  </a:cubicBezTo>
                  <a:cubicBezTo>
                    <a:pt x="15" y="58"/>
                    <a:pt x="14" y="56"/>
                    <a:pt x="14" y="54"/>
                  </a:cubicBezTo>
                  <a:cubicBezTo>
                    <a:pt x="13" y="52"/>
                    <a:pt x="13" y="53"/>
                    <a:pt x="11" y="50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0" y="46"/>
                    <a:pt x="10" y="46"/>
                  </a:cubicBezTo>
                  <a:cubicBezTo>
                    <a:pt x="10" y="46"/>
                    <a:pt x="10" y="45"/>
                    <a:pt x="10" y="45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cubicBezTo>
                    <a:pt x="10" y="42"/>
                    <a:pt x="11" y="42"/>
                    <a:pt x="11" y="42"/>
                  </a:cubicBezTo>
                  <a:cubicBezTo>
                    <a:pt x="11" y="41"/>
                    <a:pt x="10" y="41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40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39"/>
                    <a:pt x="8" y="38"/>
                    <a:pt x="8" y="37"/>
                  </a:cubicBezTo>
                  <a:cubicBezTo>
                    <a:pt x="7" y="37"/>
                    <a:pt x="7" y="37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4" y="36"/>
                    <a:pt x="3" y="36"/>
                    <a:pt x="3" y="35"/>
                  </a:cubicBezTo>
                  <a:cubicBezTo>
                    <a:pt x="2" y="33"/>
                    <a:pt x="2" y="33"/>
                    <a:pt x="2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2" y="33"/>
                    <a:pt x="2" y="33"/>
                  </a:cubicBezTo>
                  <a:cubicBezTo>
                    <a:pt x="1" y="34"/>
                    <a:pt x="1" y="32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0" y="27"/>
                    <a:pt x="2" y="24"/>
                    <a:pt x="2" y="23"/>
                  </a:cubicBezTo>
                  <a:cubicBezTo>
                    <a:pt x="2" y="23"/>
                    <a:pt x="2" y="22"/>
                    <a:pt x="2" y="22"/>
                  </a:cubicBezTo>
                  <a:cubicBezTo>
                    <a:pt x="2" y="22"/>
                    <a:pt x="2" y="22"/>
                    <a:pt x="2" y="21"/>
                  </a:cubicBezTo>
                  <a:cubicBezTo>
                    <a:pt x="3" y="21"/>
                    <a:pt x="2" y="21"/>
                    <a:pt x="2" y="21"/>
                  </a:cubicBezTo>
                  <a:cubicBezTo>
                    <a:pt x="3" y="21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0"/>
                    <a:pt x="2" y="20"/>
                    <a:pt x="3" y="19"/>
                  </a:cubicBezTo>
                  <a:cubicBezTo>
                    <a:pt x="3" y="19"/>
                    <a:pt x="3" y="19"/>
                    <a:pt x="2" y="19"/>
                  </a:cubicBezTo>
                  <a:cubicBezTo>
                    <a:pt x="2" y="19"/>
                    <a:pt x="1" y="20"/>
                    <a:pt x="0" y="21"/>
                  </a:cubicBezTo>
                  <a:cubicBezTo>
                    <a:pt x="0" y="19"/>
                    <a:pt x="1" y="18"/>
                    <a:pt x="2" y="17"/>
                  </a:cubicBezTo>
                  <a:cubicBezTo>
                    <a:pt x="3" y="15"/>
                    <a:pt x="3" y="14"/>
                    <a:pt x="6" y="13"/>
                  </a:cubicBezTo>
                  <a:cubicBezTo>
                    <a:pt x="8" y="12"/>
                    <a:pt x="8" y="12"/>
                    <a:pt x="11" y="10"/>
                  </a:cubicBezTo>
                  <a:cubicBezTo>
                    <a:pt x="11" y="10"/>
                    <a:pt x="11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9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7"/>
                    <a:pt x="15" y="7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15" y="10"/>
                    <a:pt x="15" y="9"/>
                    <a:pt x="16" y="8"/>
                  </a:cubicBezTo>
                  <a:cubicBezTo>
                    <a:pt x="16" y="8"/>
                    <a:pt x="15" y="8"/>
                    <a:pt x="15" y="7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0" y="5"/>
                    <a:pt x="20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2"/>
                    <a:pt x="21" y="3"/>
                  </a:cubicBezTo>
                  <a:cubicBezTo>
                    <a:pt x="21" y="3"/>
                    <a:pt x="21" y="4"/>
                    <a:pt x="21" y="3"/>
                  </a:cubicBezTo>
                  <a:cubicBezTo>
                    <a:pt x="22" y="2"/>
                    <a:pt x="24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6" y="1"/>
                    <a:pt x="27" y="1"/>
                    <a:pt x="28" y="1"/>
                  </a:cubicBezTo>
                  <a:cubicBezTo>
                    <a:pt x="29" y="1"/>
                    <a:pt x="29" y="0"/>
                    <a:pt x="3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2" y="0"/>
                    <a:pt x="32" y="0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2"/>
                    <a:pt x="32" y="3"/>
                    <a:pt x="31" y="5"/>
                  </a:cubicBezTo>
                  <a:cubicBezTo>
                    <a:pt x="31" y="5"/>
                    <a:pt x="31" y="5"/>
                    <a:pt x="31" y="6"/>
                  </a:cubicBezTo>
                  <a:cubicBezTo>
                    <a:pt x="31" y="6"/>
                    <a:pt x="31" y="7"/>
                    <a:pt x="30" y="7"/>
                  </a:cubicBezTo>
                  <a:cubicBezTo>
                    <a:pt x="29" y="7"/>
                    <a:pt x="28" y="8"/>
                    <a:pt x="27" y="9"/>
                  </a:cubicBezTo>
                  <a:cubicBezTo>
                    <a:pt x="25" y="10"/>
                    <a:pt x="26" y="12"/>
                    <a:pt x="25" y="12"/>
                  </a:cubicBezTo>
                  <a:cubicBezTo>
                    <a:pt x="24" y="12"/>
                    <a:pt x="24" y="11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7"/>
                    <a:pt x="24" y="8"/>
                    <a:pt x="25" y="7"/>
                  </a:cubicBezTo>
                  <a:cubicBezTo>
                    <a:pt x="25" y="6"/>
                    <a:pt x="25" y="6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5" y="5"/>
                    <a:pt x="25" y="4"/>
                    <a:pt x="25" y="4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2" y="4"/>
                    <a:pt x="21" y="5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7"/>
                    <a:pt x="22" y="8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2" y="9"/>
                    <a:pt x="22" y="9"/>
                    <a:pt x="21" y="10"/>
                  </a:cubicBezTo>
                  <a:cubicBezTo>
                    <a:pt x="21" y="10"/>
                    <a:pt x="21" y="9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9"/>
                    <a:pt x="18" y="10"/>
                    <a:pt x="19" y="10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8"/>
                    <a:pt x="18" y="9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2"/>
                    <a:pt x="16" y="11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3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5" y="16"/>
                    <a:pt x="14" y="16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5"/>
                    <a:pt x="16" y="15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9" y="11"/>
                    <a:pt x="19" y="11"/>
                    <a:pt x="19" y="13"/>
                  </a:cubicBezTo>
                  <a:cubicBezTo>
                    <a:pt x="19" y="13"/>
                    <a:pt x="20" y="12"/>
                    <a:pt x="20" y="12"/>
                  </a:cubicBezTo>
                  <a:cubicBezTo>
                    <a:pt x="20" y="12"/>
                    <a:pt x="20" y="14"/>
                    <a:pt x="20" y="14"/>
                  </a:cubicBezTo>
                  <a:cubicBezTo>
                    <a:pt x="20" y="15"/>
                    <a:pt x="21" y="14"/>
                    <a:pt x="21" y="15"/>
                  </a:cubicBezTo>
                  <a:cubicBezTo>
                    <a:pt x="21" y="16"/>
                    <a:pt x="20" y="16"/>
                    <a:pt x="20" y="17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8"/>
                    <a:pt x="20" y="17"/>
                    <a:pt x="20" y="17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7" y="18"/>
                    <a:pt x="17" y="19"/>
                    <a:pt x="18" y="19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5" y="22"/>
                    <a:pt x="14" y="23"/>
                    <a:pt x="13" y="24"/>
                  </a:cubicBezTo>
                  <a:cubicBezTo>
                    <a:pt x="13" y="24"/>
                    <a:pt x="13" y="25"/>
                    <a:pt x="13" y="26"/>
                  </a:cubicBezTo>
                  <a:cubicBezTo>
                    <a:pt x="13" y="26"/>
                    <a:pt x="12" y="26"/>
                    <a:pt x="12" y="27"/>
                  </a:cubicBezTo>
                  <a:cubicBezTo>
                    <a:pt x="11" y="27"/>
                    <a:pt x="11" y="27"/>
                    <a:pt x="11" y="29"/>
                  </a:cubicBezTo>
                  <a:cubicBezTo>
                    <a:pt x="11" y="29"/>
                    <a:pt x="11" y="30"/>
                    <a:pt x="11" y="30"/>
                  </a:cubicBezTo>
                  <a:cubicBezTo>
                    <a:pt x="11" y="30"/>
                    <a:pt x="12" y="29"/>
                    <a:pt x="12" y="30"/>
                  </a:cubicBezTo>
                  <a:cubicBezTo>
                    <a:pt x="12" y="30"/>
                    <a:pt x="12" y="31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1"/>
                    <a:pt x="11" y="31"/>
                    <a:pt x="11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9" y="31"/>
                    <a:pt x="11" y="30"/>
                    <a:pt x="9" y="29"/>
                  </a:cubicBezTo>
                  <a:cubicBezTo>
                    <a:pt x="9" y="29"/>
                    <a:pt x="9" y="29"/>
                    <a:pt x="8" y="29"/>
                  </a:cubicBezTo>
                  <a:cubicBezTo>
                    <a:pt x="8" y="29"/>
                    <a:pt x="9" y="29"/>
                    <a:pt x="8" y="29"/>
                  </a:cubicBezTo>
                  <a:cubicBezTo>
                    <a:pt x="7" y="30"/>
                    <a:pt x="5" y="30"/>
                    <a:pt x="5" y="33"/>
                  </a:cubicBezTo>
                  <a:cubicBezTo>
                    <a:pt x="5" y="34"/>
                    <a:pt x="6" y="34"/>
                    <a:pt x="6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3"/>
                    <a:pt x="7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8" y="36"/>
                    <a:pt x="9" y="36"/>
                  </a:cubicBezTo>
                  <a:cubicBezTo>
                    <a:pt x="10" y="35"/>
                    <a:pt x="9" y="37"/>
                    <a:pt x="9" y="37"/>
                  </a:cubicBezTo>
                  <a:cubicBezTo>
                    <a:pt x="9" y="38"/>
                    <a:pt x="8" y="39"/>
                    <a:pt x="9" y="39"/>
                  </a:cubicBezTo>
                  <a:cubicBezTo>
                    <a:pt x="10" y="39"/>
                    <a:pt x="11" y="37"/>
                    <a:pt x="12" y="38"/>
                  </a:cubicBezTo>
                  <a:cubicBezTo>
                    <a:pt x="13" y="38"/>
                    <a:pt x="14" y="39"/>
                    <a:pt x="15" y="38"/>
                  </a:cubicBezTo>
                  <a:cubicBezTo>
                    <a:pt x="16" y="38"/>
                    <a:pt x="16" y="37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7"/>
                    <a:pt x="16" y="38"/>
                    <a:pt x="16" y="39"/>
                  </a:cubicBezTo>
                  <a:cubicBezTo>
                    <a:pt x="16" y="40"/>
                    <a:pt x="17" y="41"/>
                    <a:pt x="17" y="41"/>
                  </a:cubicBezTo>
                  <a:cubicBezTo>
                    <a:pt x="17" y="41"/>
                    <a:pt x="18" y="41"/>
                    <a:pt x="19" y="41"/>
                  </a:cubicBezTo>
                  <a:cubicBezTo>
                    <a:pt x="21" y="43"/>
                    <a:pt x="20" y="44"/>
                    <a:pt x="22" y="46"/>
                  </a:cubicBezTo>
                  <a:cubicBezTo>
                    <a:pt x="23" y="47"/>
                    <a:pt x="23" y="47"/>
                    <a:pt x="23" y="48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50"/>
                    <a:pt x="23" y="50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3"/>
                    <a:pt x="23" y="55"/>
                    <a:pt x="22" y="58"/>
                  </a:cubicBezTo>
                  <a:cubicBezTo>
                    <a:pt x="22" y="58"/>
                    <a:pt x="21" y="58"/>
                    <a:pt x="21" y="58"/>
                  </a:cubicBezTo>
                  <a:cubicBezTo>
                    <a:pt x="20" y="58"/>
                    <a:pt x="21" y="59"/>
                    <a:pt x="21" y="59"/>
                  </a:cubicBezTo>
                  <a:cubicBezTo>
                    <a:pt x="21" y="61"/>
                    <a:pt x="20" y="62"/>
                    <a:pt x="20" y="62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20" y="63"/>
                    <a:pt x="19" y="63"/>
                    <a:pt x="19" y="63"/>
                  </a:cubicBezTo>
                  <a:cubicBezTo>
                    <a:pt x="19" y="63"/>
                    <a:pt x="19" y="64"/>
                    <a:pt x="19" y="64"/>
                  </a:cubicBezTo>
                  <a:cubicBezTo>
                    <a:pt x="19" y="64"/>
                    <a:pt x="19" y="65"/>
                    <a:pt x="19" y="65"/>
                  </a:cubicBezTo>
                  <a:cubicBezTo>
                    <a:pt x="19" y="65"/>
                    <a:pt x="19" y="65"/>
                    <a:pt x="19" y="65"/>
                  </a:cubicBezTo>
                  <a:cubicBezTo>
                    <a:pt x="19" y="65"/>
                    <a:pt x="19" y="65"/>
                    <a:pt x="18" y="65"/>
                  </a:cubicBezTo>
                  <a:cubicBezTo>
                    <a:pt x="18" y="65"/>
                    <a:pt x="19" y="66"/>
                    <a:pt x="19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8" y="67"/>
                    <a:pt x="18" y="68"/>
                    <a:pt x="18" y="69"/>
                  </a:cubicBezTo>
                  <a:cubicBezTo>
                    <a:pt x="18" y="69"/>
                    <a:pt x="19" y="69"/>
                    <a:pt x="19" y="70"/>
                  </a:cubicBezTo>
                  <a:close/>
                  <a:moveTo>
                    <a:pt x="72" y="46"/>
                  </a:moveTo>
                  <a:cubicBezTo>
                    <a:pt x="72" y="46"/>
                    <a:pt x="72" y="46"/>
                    <a:pt x="72" y="46"/>
                  </a:cubicBezTo>
                  <a:cubicBezTo>
                    <a:pt x="72" y="46"/>
                    <a:pt x="72" y="45"/>
                    <a:pt x="72" y="45"/>
                  </a:cubicBezTo>
                  <a:cubicBezTo>
                    <a:pt x="72" y="45"/>
                    <a:pt x="71" y="45"/>
                    <a:pt x="71" y="45"/>
                  </a:cubicBezTo>
                  <a:cubicBezTo>
                    <a:pt x="71" y="46"/>
                    <a:pt x="72" y="46"/>
                    <a:pt x="72" y="46"/>
                  </a:cubicBezTo>
                  <a:close/>
                  <a:moveTo>
                    <a:pt x="71" y="44"/>
                  </a:moveTo>
                  <a:cubicBezTo>
                    <a:pt x="71" y="44"/>
                    <a:pt x="71" y="44"/>
                    <a:pt x="71" y="44"/>
                  </a:cubicBezTo>
                  <a:cubicBezTo>
                    <a:pt x="71" y="45"/>
                    <a:pt x="72" y="45"/>
                    <a:pt x="72" y="44"/>
                  </a:cubicBezTo>
                  <a:cubicBezTo>
                    <a:pt x="72" y="44"/>
                    <a:pt x="72" y="43"/>
                    <a:pt x="72" y="43"/>
                  </a:cubicBezTo>
                  <a:cubicBezTo>
                    <a:pt x="72" y="42"/>
                    <a:pt x="71" y="43"/>
                    <a:pt x="71" y="44"/>
                  </a:cubicBezTo>
                  <a:close/>
                  <a:moveTo>
                    <a:pt x="69" y="45"/>
                  </a:moveTo>
                  <a:cubicBezTo>
                    <a:pt x="69" y="46"/>
                    <a:pt x="68" y="47"/>
                    <a:pt x="68" y="47"/>
                  </a:cubicBezTo>
                  <a:cubicBezTo>
                    <a:pt x="69" y="48"/>
                    <a:pt x="69" y="47"/>
                    <a:pt x="69" y="47"/>
                  </a:cubicBezTo>
                  <a:cubicBezTo>
                    <a:pt x="69" y="47"/>
                    <a:pt x="70" y="47"/>
                    <a:pt x="70" y="47"/>
                  </a:cubicBezTo>
                  <a:cubicBezTo>
                    <a:pt x="70" y="46"/>
                    <a:pt x="70" y="45"/>
                    <a:pt x="70" y="45"/>
                  </a:cubicBezTo>
                  <a:cubicBezTo>
                    <a:pt x="70" y="44"/>
                    <a:pt x="70" y="45"/>
                    <a:pt x="70" y="45"/>
                  </a:cubicBezTo>
                  <a:cubicBezTo>
                    <a:pt x="70" y="44"/>
                    <a:pt x="71" y="44"/>
                    <a:pt x="71" y="43"/>
                  </a:cubicBezTo>
                  <a:cubicBezTo>
                    <a:pt x="70" y="43"/>
                    <a:pt x="70" y="43"/>
                    <a:pt x="69" y="44"/>
                  </a:cubicBezTo>
                  <a:cubicBezTo>
                    <a:pt x="69" y="44"/>
                    <a:pt x="69" y="45"/>
                    <a:pt x="69" y="45"/>
                  </a:cubicBezTo>
                  <a:close/>
                  <a:moveTo>
                    <a:pt x="74" y="45"/>
                  </a:moveTo>
                  <a:cubicBezTo>
                    <a:pt x="74" y="44"/>
                    <a:pt x="75" y="45"/>
                    <a:pt x="74" y="46"/>
                  </a:cubicBezTo>
                  <a:cubicBezTo>
                    <a:pt x="74" y="47"/>
                    <a:pt x="73" y="46"/>
                    <a:pt x="74" y="45"/>
                  </a:cubicBezTo>
                  <a:close/>
                  <a:moveTo>
                    <a:pt x="66" y="46"/>
                  </a:moveTo>
                  <a:cubicBezTo>
                    <a:pt x="66" y="46"/>
                    <a:pt x="66" y="46"/>
                    <a:pt x="66" y="45"/>
                  </a:cubicBezTo>
                  <a:cubicBezTo>
                    <a:pt x="66" y="44"/>
                    <a:pt x="66" y="44"/>
                    <a:pt x="67" y="44"/>
                  </a:cubicBezTo>
                  <a:cubicBezTo>
                    <a:pt x="68" y="44"/>
                    <a:pt x="67" y="45"/>
                    <a:pt x="67" y="46"/>
                  </a:cubicBezTo>
                  <a:cubicBezTo>
                    <a:pt x="67" y="46"/>
                    <a:pt x="67" y="46"/>
                    <a:pt x="66" y="46"/>
                  </a:cubicBezTo>
                  <a:close/>
                  <a:moveTo>
                    <a:pt x="67" y="43"/>
                  </a:moveTo>
                  <a:cubicBezTo>
                    <a:pt x="66" y="43"/>
                    <a:pt x="66" y="43"/>
                    <a:pt x="66" y="44"/>
                  </a:cubicBezTo>
                  <a:cubicBezTo>
                    <a:pt x="66" y="45"/>
                    <a:pt x="66" y="46"/>
                    <a:pt x="66" y="47"/>
                  </a:cubicBezTo>
                  <a:cubicBezTo>
                    <a:pt x="67" y="47"/>
                    <a:pt x="67" y="47"/>
                    <a:pt x="68" y="47"/>
                  </a:cubicBezTo>
                  <a:cubicBezTo>
                    <a:pt x="68" y="46"/>
                    <a:pt x="69" y="45"/>
                    <a:pt x="69" y="44"/>
                  </a:cubicBezTo>
                  <a:cubicBezTo>
                    <a:pt x="69" y="43"/>
                    <a:pt x="69" y="44"/>
                    <a:pt x="69" y="43"/>
                  </a:cubicBezTo>
                  <a:cubicBezTo>
                    <a:pt x="68" y="43"/>
                    <a:pt x="69" y="42"/>
                    <a:pt x="69" y="42"/>
                  </a:cubicBezTo>
                  <a:cubicBezTo>
                    <a:pt x="69" y="42"/>
                    <a:pt x="69" y="41"/>
                    <a:pt x="69" y="41"/>
                  </a:cubicBezTo>
                  <a:cubicBezTo>
                    <a:pt x="68" y="41"/>
                    <a:pt x="68" y="41"/>
                    <a:pt x="68" y="41"/>
                  </a:cubicBezTo>
                  <a:cubicBezTo>
                    <a:pt x="68" y="41"/>
                    <a:pt x="67" y="42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lose/>
                  <a:moveTo>
                    <a:pt x="30" y="9"/>
                  </a:move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2" y="9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8"/>
                    <a:pt x="30" y="8"/>
                    <a:pt x="30" y="9"/>
                  </a:cubicBezTo>
                  <a:close/>
                  <a:moveTo>
                    <a:pt x="13" y="9"/>
                  </a:moveTo>
                  <a:cubicBezTo>
                    <a:pt x="13" y="9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3" y="11"/>
                    <a:pt x="13" y="10"/>
                  </a:cubicBezTo>
                  <a:cubicBezTo>
                    <a:pt x="12" y="10"/>
                    <a:pt x="13" y="9"/>
                    <a:pt x="13" y="9"/>
                  </a:cubicBezTo>
                  <a:close/>
                  <a:moveTo>
                    <a:pt x="16" y="37"/>
                  </a:moveTo>
                  <a:cubicBezTo>
                    <a:pt x="16" y="38"/>
                    <a:pt x="16" y="38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1" y="35"/>
                  </a:moveTo>
                  <a:cubicBezTo>
                    <a:pt x="12" y="34"/>
                    <a:pt x="11" y="33"/>
                    <a:pt x="10" y="34"/>
                  </a:cubicBezTo>
                  <a:cubicBezTo>
                    <a:pt x="10" y="35"/>
                    <a:pt x="11" y="36"/>
                    <a:pt x="11" y="35"/>
                  </a:cubicBezTo>
                  <a:close/>
                  <a:moveTo>
                    <a:pt x="16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4"/>
                    <a:pt x="15" y="35"/>
                    <a:pt x="15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6"/>
                    <a:pt x="15" y="36"/>
                    <a:pt x="16" y="36"/>
                  </a:cubicBezTo>
                  <a:close/>
                  <a:moveTo>
                    <a:pt x="14" y="34"/>
                  </a:moveTo>
                  <a:cubicBezTo>
                    <a:pt x="14" y="34"/>
                    <a:pt x="14" y="34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2" y="33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5"/>
                    <a:pt x="13" y="35"/>
                    <a:pt x="13" y="35"/>
                  </a:cubicBezTo>
                  <a:cubicBezTo>
                    <a:pt x="13" y="35"/>
                    <a:pt x="14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12" y="33"/>
                  </a:moveTo>
                  <a:cubicBezTo>
                    <a:pt x="12" y="33"/>
                    <a:pt x="12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1" y="33"/>
                    <a:pt x="11" y="32"/>
                    <a:pt x="10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3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0" y="33"/>
                    <a:pt x="10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lose/>
                  <a:moveTo>
                    <a:pt x="17" y="7"/>
                  </a:move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lose/>
                  <a:moveTo>
                    <a:pt x="44" y="25"/>
                  </a:moveTo>
                  <a:cubicBezTo>
                    <a:pt x="44" y="25"/>
                    <a:pt x="44" y="25"/>
                    <a:pt x="44" y="25"/>
                  </a:cubicBezTo>
                  <a:cubicBezTo>
                    <a:pt x="44" y="27"/>
                    <a:pt x="44" y="27"/>
                    <a:pt x="43" y="27"/>
                  </a:cubicBezTo>
                  <a:cubicBezTo>
                    <a:pt x="42" y="27"/>
                    <a:pt x="41" y="26"/>
                    <a:pt x="39" y="26"/>
                  </a:cubicBezTo>
                  <a:cubicBezTo>
                    <a:pt x="39" y="26"/>
                    <a:pt x="40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6"/>
                    <a:pt x="38" y="26"/>
                    <a:pt x="37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6" y="24"/>
                    <a:pt x="35" y="24"/>
                    <a:pt x="34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2"/>
                    <a:pt x="34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1"/>
                    <a:pt x="35" y="20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20"/>
                    <a:pt x="36" y="20"/>
                    <a:pt x="37" y="20"/>
                  </a:cubicBezTo>
                  <a:cubicBezTo>
                    <a:pt x="37" y="21"/>
                    <a:pt x="36" y="21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3"/>
                    <a:pt x="37" y="22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2"/>
                    <a:pt x="38" y="22"/>
                  </a:cubicBezTo>
                  <a:cubicBezTo>
                    <a:pt x="38" y="22"/>
                    <a:pt x="38" y="23"/>
                    <a:pt x="38" y="23"/>
                  </a:cubicBezTo>
                  <a:cubicBezTo>
                    <a:pt x="38" y="23"/>
                    <a:pt x="38" y="24"/>
                    <a:pt x="38" y="24"/>
                  </a:cubicBezTo>
                  <a:cubicBezTo>
                    <a:pt x="38" y="24"/>
                    <a:pt x="39" y="22"/>
                    <a:pt x="39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8" y="20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3"/>
                    <a:pt x="39" y="25"/>
                    <a:pt x="41" y="24"/>
                  </a:cubicBezTo>
                  <a:cubicBezTo>
                    <a:pt x="41" y="24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2" y="24"/>
                    <a:pt x="41" y="25"/>
                  </a:cubicBezTo>
                  <a:cubicBezTo>
                    <a:pt x="41" y="25"/>
                    <a:pt x="41" y="24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6"/>
                    <a:pt x="43" y="25"/>
                    <a:pt x="44" y="25"/>
                  </a:cubicBezTo>
                  <a:close/>
                  <a:moveTo>
                    <a:pt x="50" y="31"/>
                  </a:moveTo>
                  <a:cubicBezTo>
                    <a:pt x="50" y="31"/>
                    <a:pt x="49" y="31"/>
                    <a:pt x="49" y="31"/>
                  </a:cubicBezTo>
                  <a:cubicBezTo>
                    <a:pt x="49" y="32"/>
                    <a:pt x="49" y="32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8" y="30"/>
                    <a:pt x="47" y="29"/>
                    <a:pt x="48" y="29"/>
                  </a:cubicBezTo>
                  <a:cubicBezTo>
                    <a:pt x="48" y="28"/>
                    <a:pt x="48" y="30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lose/>
                  <a:moveTo>
                    <a:pt x="47" y="53"/>
                  </a:moveTo>
                  <a:cubicBezTo>
                    <a:pt x="47" y="54"/>
                    <a:pt x="47" y="54"/>
                    <a:pt x="46" y="55"/>
                  </a:cubicBezTo>
                  <a:cubicBezTo>
                    <a:pt x="46" y="55"/>
                    <a:pt x="46" y="56"/>
                    <a:pt x="46" y="57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58"/>
                    <a:pt x="46" y="59"/>
                    <a:pt x="46" y="60"/>
                  </a:cubicBezTo>
                  <a:cubicBezTo>
                    <a:pt x="46" y="60"/>
                    <a:pt x="47" y="61"/>
                    <a:pt x="47" y="60"/>
                  </a:cubicBezTo>
                  <a:cubicBezTo>
                    <a:pt x="47" y="60"/>
                    <a:pt x="48" y="58"/>
                    <a:pt x="48" y="57"/>
                  </a:cubicBezTo>
                  <a:cubicBezTo>
                    <a:pt x="48" y="56"/>
                    <a:pt x="48" y="55"/>
                    <a:pt x="48" y="53"/>
                  </a:cubicBezTo>
                  <a:cubicBezTo>
                    <a:pt x="48" y="53"/>
                    <a:pt x="49" y="53"/>
                    <a:pt x="48" y="52"/>
                  </a:cubicBezTo>
                  <a:cubicBezTo>
                    <a:pt x="48" y="52"/>
                    <a:pt x="48" y="53"/>
                    <a:pt x="47" y="53"/>
                  </a:cubicBezTo>
                  <a:close/>
                  <a:moveTo>
                    <a:pt x="71" y="40"/>
                  </a:moveTo>
                  <a:cubicBezTo>
                    <a:pt x="70" y="40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39"/>
                    <a:pt x="70" y="40"/>
                  </a:cubicBezTo>
                  <a:cubicBezTo>
                    <a:pt x="70" y="40"/>
                    <a:pt x="70" y="40"/>
                    <a:pt x="70" y="41"/>
                  </a:cubicBezTo>
                  <a:cubicBezTo>
                    <a:pt x="70" y="41"/>
                    <a:pt x="70" y="41"/>
                    <a:pt x="70" y="41"/>
                  </a:cubicBezTo>
                  <a:cubicBezTo>
                    <a:pt x="70" y="41"/>
                    <a:pt x="70" y="42"/>
                    <a:pt x="70" y="42"/>
                  </a:cubicBezTo>
                  <a:cubicBezTo>
                    <a:pt x="70" y="42"/>
                    <a:pt x="71" y="42"/>
                    <a:pt x="71" y="42"/>
                  </a:cubicBezTo>
                  <a:cubicBezTo>
                    <a:pt x="72" y="42"/>
                    <a:pt x="71" y="40"/>
                    <a:pt x="71" y="40"/>
                  </a:cubicBezTo>
                  <a:cubicBezTo>
                    <a:pt x="71" y="39"/>
                    <a:pt x="71" y="40"/>
                    <a:pt x="71" y="40"/>
                  </a:cubicBezTo>
                  <a:close/>
                  <a:moveTo>
                    <a:pt x="68" y="40"/>
                  </a:moveTo>
                  <a:cubicBezTo>
                    <a:pt x="68" y="41"/>
                    <a:pt x="69" y="41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70" y="39"/>
                  </a:cubicBezTo>
                  <a:cubicBezTo>
                    <a:pt x="70" y="39"/>
                    <a:pt x="69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1" y="39"/>
                    <a:pt x="71" y="38"/>
                  </a:cubicBezTo>
                  <a:cubicBezTo>
                    <a:pt x="71" y="38"/>
                    <a:pt x="70" y="39"/>
                    <a:pt x="70" y="39"/>
                  </a:cubicBezTo>
                  <a:cubicBezTo>
                    <a:pt x="70" y="38"/>
                    <a:pt x="70" y="38"/>
                    <a:pt x="70" y="37"/>
                  </a:cubicBezTo>
                  <a:cubicBezTo>
                    <a:pt x="70" y="37"/>
                    <a:pt x="70" y="38"/>
                    <a:pt x="70" y="37"/>
                  </a:cubicBezTo>
                  <a:cubicBezTo>
                    <a:pt x="70" y="37"/>
                    <a:pt x="70" y="36"/>
                    <a:pt x="70" y="36"/>
                  </a:cubicBezTo>
                  <a:cubicBezTo>
                    <a:pt x="69" y="35"/>
                    <a:pt x="69" y="35"/>
                    <a:pt x="69" y="36"/>
                  </a:cubicBezTo>
                  <a:cubicBezTo>
                    <a:pt x="69" y="37"/>
                    <a:pt x="69" y="36"/>
                    <a:pt x="69" y="37"/>
                  </a:cubicBezTo>
                  <a:cubicBezTo>
                    <a:pt x="69" y="37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lose/>
                  <a:moveTo>
                    <a:pt x="69" y="33"/>
                  </a:move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2"/>
                    <a:pt x="68" y="33"/>
                    <a:pt x="68" y="33"/>
                  </a:cubicBezTo>
                  <a:cubicBezTo>
                    <a:pt x="68" y="33"/>
                    <a:pt x="68" y="33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lose/>
                </a:path>
              </a:pathLst>
            </a:custGeom>
            <a:solidFill>
              <a:srgbClr val="ACACA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33" name="Freeform 45"/>
            <p:cNvSpPr/>
            <p:nvPr/>
          </p:nvSpPr>
          <p:spPr>
            <a:xfrm>
              <a:off x="282575" y="330200"/>
              <a:ext cx="298450" cy="360363"/>
            </a:xfrm>
            <a:custGeom>
              <a:avLst/>
              <a:gdLst>
                <a:gd name="txL" fmla="*/ 0 w 92"/>
                <a:gd name="txT" fmla="*/ 0 h 111"/>
                <a:gd name="txR" fmla="*/ 92 w 92"/>
                <a:gd name="txB" fmla="*/ 111 h 111"/>
              </a:gdLst>
              <a:ahLst/>
              <a:cxnLst>
                <a:cxn ang="0">
                  <a:pos x="23" y="53"/>
                </a:cxn>
                <a:cxn ang="0">
                  <a:pos x="35" y="5"/>
                </a:cxn>
                <a:cxn ang="0">
                  <a:pos x="39" y="3"/>
                </a:cxn>
                <a:cxn ang="0">
                  <a:pos x="51" y="6"/>
                </a:cxn>
                <a:cxn ang="0">
                  <a:pos x="64" y="7"/>
                </a:cxn>
                <a:cxn ang="0">
                  <a:pos x="77" y="5"/>
                </a:cxn>
                <a:cxn ang="0">
                  <a:pos x="90" y="0"/>
                </a:cxn>
                <a:cxn ang="0">
                  <a:pos x="92" y="3"/>
                </a:cxn>
                <a:cxn ang="0">
                  <a:pos x="75" y="17"/>
                </a:cxn>
                <a:cxn ang="0">
                  <a:pos x="53" y="23"/>
                </a:cxn>
                <a:cxn ang="0">
                  <a:pos x="46" y="22"/>
                </a:cxn>
                <a:cxn ang="0">
                  <a:pos x="41" y="42"/>
                </a:cxn>
                <a:cxn ang="0">
                  <a:pos x="48" y="40"/>
                </a:cxn>
                <a:cxn ang="0">
                  <a:pos x="52" y="39"/>
                </a:cxn>
                <a:cxn ang="0">
                  <a:pos x="56" y="38"/>
                </a:cxn>
                <a:cxn ang="0">
                  <a:pos x="70" y="41"/>
                </a:cxn>
                <a:cxn ang="0">
                  <a:pos x="79" y="49"/>
                </a:cxn>
                <a:cxn ang="0">
                  <a:pos x="83" y="60"/>
                </a:cxn>
                <a:cxn ang="0">
                  <a:pos x="83" y="72"/>
                </a:cxn>
                <a:cxn ang="0">
                  <a:pos x="77" y="86"/>
                </a:cxn>
                <a:cxn ang="0">
                  <a:pos x="67" y="99"/>
                </a:cxn>
                <a:cxn ang="0">
                  <a:pos x="52" y="108"/>
                </a:cxn>
                <a:cxn ang="0">
                  <a:pos x="33" y="111"/>
                </a:cxn>
                <a:cxn ang="0">
                  <a:pos x="22" y="110"/>
                </a:cxn>
                <a:cxn ang="0">
                  <a:pos x="13" y="106"/>
                </a:cxn>
                <a:cxn ang="0">
                  <a:pos x="7" y="100"/>
                </a:cxn>
                <a:cxn ang="0">
                  <a:pos x="24" y="86"/>
                </a:cxn>
                <a:cxn ang="0">
                  <a:pos x="26" y="99"/>
                </a:cxn>
                <a:cxn ang="0">
                  <a:pos x="36" y="103"/>
                </a:cxn>
                <a:cxn ang="0">
                  <a:pos x="47" y="101"/>
                </a:cxn>
                <a:cxn ang="0">
                  <a:pos x="55" y="95"/>
                </a:cxn>
                <a:cxn ang="0">
                  <a:pos x="61" y="87"/>
                </a:cxn>
                <a:cxn ang="0">
                  <a:pos x="65" y="76"/>
                </a:cxn>
                <a:cxn ang="0">
                  <a:pos x="65" y="65"/>
                </a:cxn>
                <a:cxn ang="0">
                  <a:pos x="62" y="57"/>
                </a:cxn>
                <a:cxn ang="0">
                  <a:pos x="54" y="52"/>
                </a:cxn>
                <a:cxn ang="0">
                  <a:pos x="23" y="54"/>
                </a:cxn>
                <a:cxn ang="0">
                  <a:pos x="23" y="53"/>
                </a:cxn>
              </a:cxnLst>
              <a:rect l="txL" t="txT" r="txR" b="txB"/>
              <a:pathLst>
                <a:path w="92" h="111">
                  <a:moveTo>
                    <a:pt x="23" y="53"/>
                  </a:moveTo>
                  <a:cubicBezTo>
                    <a:pt x="35" y="5"/>
                    <a:pt x="35" y="5"/>
                    <a:pt x="35" y="5"/>
                  </a:cubicBezTo>
                  <a:cubicBezTo>
                    <a:pt x="36" y="3"/>
                    <a:pt x="38" y="3"/>
                    <a:pt x="39" y="3"/>
                  </a:cubicBezTo>
                  <a:cubicBezTo>
                    <a:pt x="43" y="4"/>
                    <a:pt x="47" y="5"/>
                    <a:pt x="51" y="6"/>
                  </a:cubicBezTo>
                  <a:cubicBezTo>
                    <a:pt x="55" y="6"/>
                    <a:pt x="60" y="7"/>
                    <a:pt x="64" y="7"/>
                  </a:cubicBezTo>
                  <a:cubicBezTo>
                    <a:pt x="68" y="7"/>
                    <a:pt x="73" y="6"/>
                    <a:pt x="77" y="5"/>
                  </a:cubicBezTo>
                  <a:cubicBezTo>
                    <a:pt x="81" y="4"/>
                    <a:pt x="86" y="3"/>
                    <a:pt x="90" y="0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87" y="9"/>
                    <a:pt x="81" y="14"/>
                    <a:pt x="75" y="17"/>
                  </a:cubicBezTo>
                  <a:cubicBezTo>
                    <a:pt x="68" y="21"/>
                    <a:pt x="60" y="23"/>
                    <a:pt x="53" y="23"/>
                  </a:cubicBezTo>
                  <a:cubicBezTo>
                    <a:pt x="50" y="23"/>
                    <a:pt x="48" y="23"/>
                    <a:pt x="46" y="2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3" y="41"/>
                    <a:pt x="45" y="40"/>
                    <a:pt x="48" y="40"/>
                  </a:cubicBezTo>
                  <a:cubicBezTo>
                    <a:pt x="49" y="39"/>
                    <a:pt x="51" y="39"/>
                    <a:pt x="52" y="39"/>
                  </a:cubicBezTo>
                  <a:cubicBezTo>
                    <a:pt x="53" y="38"/>
                    <a:pt x="54" y="38"/>
                    <a:pt x="56" y="38"/>
                  </a:cubicBezTo>
                  <a:cubicBezTo>
                    <a:pt x="62" y="38"/>
                    <a:pt x="66" y="39"/>
                    <a:pt x="70" y="41"/>
                  </a:cubicBezTo>
                  <a:cubicBezTo>
                    <a:pt x="74" y="43"/>
                    <a:pt x="77" y="46"/>
                    <a:pt x="79" y="49"/>
                  </a:cubicBezTo>
                  <a:cubicBezTo>
                    <a:pt x="81" y="52"/>
                    <a:pt x="83" y="56"/>
                    <a:pt x="83" y="60"/>
                  </a:cubicBezTo>
                  <a:cubicBezTo>
                    <a:pt x="84" y="64"/>
                    <a:pt x="84" y="68"/>
                    <a:pt x="83" y="72"/>
                  </a:cubicBezTo>
                  <a:cubicBezTo>
                    <a:pt x="82" y="77"/>
                    <a:pt x="80" y="82"/>
                    <a:pt x="77" y="86"/>
                  </a:cubicBezTo>
                  <a:cubicBezTo>
                    <a:pt x="74" y="91"/>
                    <a:pt x="71" y="95"/>
                    <a:pt x="67" y="99"/>
                  </a:cubicBezTo>
                  <a:cubicBezTo>
                    <a:pt x="63" y="102"/>
                    <a:pt x="58" y="105"/>
                    <a:pt x="52" y="108"/>
                  </a:cubicBezTo>
                  <a:cubicBezTo>
                    <a:pt x="46" y="110"/>
                    <a:pt x="40" y="111"/>
                    <a:pt x="33" y="111"/>
                  </a:cubicBezTo>
                  <a:cubicBezTo>
                    <a:pt x="29" y="111"/>
                    <a:pt x="26" y="111"/>
                    <a:pt x="22" y="110"/>
                  </a:cubicBezTo>
                  <a:cubicBezTo>
                    <a:pt x="19" y="109"/>
                    <a:pt x="16" y="108"/>
                    <a:pt x="13" y="106"/>
                  </a:cubicBezTo>
                  <a:cubicBezTo>
                    <a:pt x="10" y="105"/>
                    <a:pt x="9" y="103"/>
                    <a:pt x="7" y="100"/>
                  </a:cubicBezTo>
                  <a:cubicBezTo>
                    <a:pt x="0" y="86"/>
                    <a:pt x="25" y="78"/>
                    <a:pt x="24" y="86"/>
                  </a:cubicBezTo>
                  <a:cubicBezTo>
                    <a:pt x="23" y="91"/>
                    <a:pt x="23" y="96"/>
                    <a:pt x="26" y="99"/>
                  </a:cubicBezTo>
                  <a:cubicBezTo>
                    <a:pt x="28" y="102"/>
                    <a:pt x="31" y="103"/>
                    <a:pt x="36" y="103"/>
                  </a:cubicBezTo>
                  <a:cubicBezTo>
                    <a:pt x="40" y="103"/>
                    <a:pt x="43" y="102"/>
                    <a:pt x="47" y="101"/>
                  </a:cubicBezTo>
                  <a:cubicBezTo>
                    <a:pt x="50" y="99"/>
                    <a:pt x="52" y="98"/>
                    <a:pt x="55" y="95"/>
                  </a:cubicBezTo>
                  <a:cubicBezTo>
                    <a:pt x="57" y="93"/>
                    <a:pt x="59" y="90"/>
                    <a:pt x="61" y="87"/>
                  </a:cubicBezTo>
                  <a:cubicBezTo>
                    <a:pt x="63" y="83"/>
                    <a:pt x="64" y="80"/>
                    <a:pt x="65" y="76"/>
                  </a:cubicBezTo>
                  <a:cubicBezTo>
                    <a:pt x="66" y="72"/>
                    <a:pt x="66" y="68"/>
                    <a:pt x="65" y="65"/>
                  </a:cubicBezTo>
                  <a:cubicBezTo>
                    <a:pt x="65" y="62"/>
                    <a:pt x="64" y="59"/>
                    <a:pt x="62" y="57"/>
                  </a:cubicBezTo>
                  <a:cubicBezTo>
                    <a:pt x="60" y="55"/>
                    <a:pt x="57" y="53"/>
                    <a:pt x="54" y="52"/>
                  </a:cubicBezTo>
                  <a:cubicBezTo>
                    <a:pt x="45" y="48"/>
                    <a:pt x="33" y="51"/>
                    <a:pt x="23" y="54"/>
                  </a:cubicBezTo>
                  <a:cubicBezTo>
                    <a:pt x="23" y="53"/>
                    <a:pt x="23" y="53"/>
                    <a:pt x="23" y="5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8934" name="组合 301"/>
          <p:cNvGrpSpPr/>
          <p:nvPr/>
        </p:nvGrpSpPr>
        <p:grpSpPr>
          <a:xfrm>
            <a:off x="4106796" y="1997724"/>
            <a:ext cx="443807" cy="442221"/>
            <a:chOff x="0" y="0"/>
            <a:chExt cx="1150938" cy="1149350"/>
          </a:xfrm>
        </p:grpSpPr>
        <p:sp>
          <p:nvSpPr>
            <p:cNvPr id="38935" name="Oval 19"/>
            <p:cNvSpPr/>
            <p:nvPr/>
          </p:nvSpPr>
          <p:spPr>
            <a:xfrm>
              <a:off x="0" y="0"/>
              <a:ext cx="1150938" cy="1149350"/>
            </a:xfrm>
            <a:prstGeom prst="ellipse">
              <a:avLst/>
            </a:prstGeom>
            <a:solidFill>
              <a:srgbClr val="506B82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36" name="Freeform 46"/>
            <p:cNvSpPr/>
            <p:nvPr/>
          </p:nvSpPr>
          <p:spPr>
            <a:xfrm>
              <a:off x="290513" y="239712"/>
              <a:ext cx="860425" cy="909638"/>
            </a:xfrm>
            <a:custGeom>
              <a:avLst/>
              <a:gdLst>
                <a:gd name="txL" fmla="*/ 0 w 265"/>
                <a:gd name="txT" fmla="*/ 0 h 280"/>
                <a:gd name="txR" fmla="*/ 265 w 265"/>
                <a:gd name="txB" fmla="*/ 280 h 280"/>
              </a:gdLst>
              <a:ahLst/>
              <a:cxnLst>
                <a:cxn ang="0">
                  <a:pos x="170" y="0"/>
                </a:cxn>
                <a:cxn ang="0">
                  <a:pos x="265" y="95"/>
                </a:cxn>
                <a:cxn ang="0">
                  <a:pos x="265" y="103"/>
                </a:cxn>
                <a:cxn ang="0">
                  <a:pos x="88" y="280"/>
                </a:cxn>
                <a:cxn ang="0">
                  <a:pos x="74" y="279"/>
                </a:cxn>
                <a:cxn ang="0">
                  <a:pos x="0" y="205"/>
                </a:cxn>
                <a:cxn ang="0">
                  <a:pos x="170" y="0"/>
                </a:cxn>
              </a:cxnLst>
              <a:rect l="txL" t="txT" r="txR" b="txB"/>
              <a:pathLst>
                <a:path w="265" h="280">
                  <a:moveTo>
                    <a:pt x="170" y="0"/>
                  </a:moveTo>
                  <a:cubicBezTo>
                    <a:pt x="265" y="95"/>
                    <a:pt x="265" y="95"/>
                    <a:pt x="265" y="95"/>
                  </a:cubicBezTo>
                  <a:cubicBezTo>
                    <a:pt x="265" y="97"/>
                    <a:pt x="265" y="100"/>
                    <a:pt x="265" y="103"/>
                  </a:cubicBezTo>
                  <a:cubicBezTo>
                    <a:pt x="265" y="201"/>
                    <a:pt x="186" y="280"/>
                    <a:pt x="88" y="280"/>
                  </a:cubicBezTo>
                  <a:cubicBezTo>
                    <a:pt x="83" y="280"/>
                    <a:pt x="79" y="280"/>
                    <a:pt x="74" y="279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170" y="0"/>
                    <a:pt x="170" y="0"/>
                    <a:pt x="170" y="0"/>
                  </a:cubicBezTo>
                  <a:close/>
                </a:path>
              </a:pathLst>
            </a:custGeom>
            <a:solidFill>
              <a:srgbClr val="182F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37" name="Freeform 47"/>
            <p:cNvSpPr/>
            <p:nvPr/>
          </p:nvSpPr>
          <p:spPr>
            <a:xfrm>
              <a:off x="273050" y="223837"/>
              <a:ext cx="604838" cy="698500"/>
            </a:xfrm>
            <a:custGeom>
              <a:avLst/>
              <a:gdLst>
                <a:gd name="txL" fmla="*/ 0 w 186"/>
                <a:gd name="txT" fmla="*/ 0 h 215"/>
                <a:gd name="txR" fmla="*/ 186 w 186"/>
                <a:gd name="txB" fmla="*/ 215 h 215"/>
              </a:gdLst>
              <a:ahLst/>
              <a:cxnLst>
                <a:cxn ang="0">
                  <a:pos x="22" y="0"/>
                </a:cxn>
                <a:cxn ang="0">
                  <a:pos x="163" y="0"/>
                </a:cxn>
                <a:cxn ang="0">
                  <a:pos x="179" y="17"/>
                </a:cxn>
                <a:cxn ang="0">
                  <a:pos x="185" y="199"/>
                </a:cxn>
                <a:cxn ang="0">
                  <a:pos x="169" y="215"/>
                </a:cxn>
                <a:cxn ang="0">
                  <a:pos x="17" y="215"/>
                </a:cxn>
                <a:cxn ang="0">
                  <a:pos x="0" y="199"/>
                </a:cxn>
                <a:cxn ang="0">
                  <a:pos x="6" y="17"/>
                </a:cxn>
                <a:cxn ang="0">
                  <a:pos x="22" y="0"/>
                </a:cxn>
              </a:cxnLst>
              <a:rect l="txL" t="txT" r="txR" b="txB"/>
              <a:pathLst>
                <a:path w="186" h="215">
                  <a:moveTo>
                    <a:pt x="22" y="0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72" y="0"/>
                    <a:pt x="179" y="8"/>
                    <a:pt x="179" y="17"/>
                  </a:cubicBezTo>
                  <a:cubicBezTo>
                    <a:pt x="185" y="199"/>
                    <a:pt x="185" y="199"/>
                    <a:pt x="185" y="199"/>
                  </a:cubicBezTo>
                  <a:cubicBezTo>
                    <a:pt x="186" y="208"/>
                    <a:pt x="178" y="215"/>
                    <a:pt x="169" y="215"/>
                  </a:cubicBezTo>
                  <a:cubicBezTo>
                    <a:pt x="17" y="215"/>
                    <a:pt x="17" y="215"/>
                    <a:pt x="17" y="215"/>
                  </a:cubicBezTo>
                  <a:cubicBezTo>
                    <a:pt x="8" y="215"/>
                    <a:pt x="0" y="208"/>
                    <a:pt x="0" y="199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8"/>
                    <a:pt x="13" y="0"/>
                    <a:pt x="22" y="0"/>
                  </a:cubicBezTo>
                  <a:close/>
                </a:path>
              </a:pathLst>
            </a:custGeom>
            <a:solidFill>
              <a:srgbClr val="006F74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38" name="Freeform 48"/>
            <p:cNvSpPr/>
            <p:nvPr/>
          </p:nvSpPr>
          <p:spPr>
            <a:xfrm>
              <a:off x="282575" y="233362"/>
              <a:ext cx="582613" cy="677863"/>
            </a:xfrm>
            <a:custGeom>
              <a:avLst/>
              <a:gdLst>
                <a:gd name="txL" fmla="*/ 0 w 179"/>
                <a:gd name="txT" fmla="*/ 0 h 209"/>
                <a:gd name="txR" fmla="*/ 179 w 179"/>
                <a:gd name="txB" fmla="*/ 209 h 209"/>
              </a:gdLst>
              <a:ahLst/>
              <a:cxnLst>
                <a:cxn ang="0">
                  <a:pos x="19" y="0"/>
                </a:cxn>
                <a:cxn ang="0">
                  <a:pos x="160" y="0"/>
                </a:cxn>
                <a:cxn ang="0">
                  <a:pos x="173" y="14"/>
                </a:cxn>
                <a:cxn ang="0">
                  <a:pos x="179" y="196"/>
                </a:cxn>
                <a:cxn ang="0">
                  <a:pos x="166" y="209"/>
                </a:cxn>
                <a:cxn ang="0">
                  <a:pos x="14" y="209"/>
                </a:cxn>
                <a:cxn ang="0">
                  <a:pos x="0" y="196"/>
                </a:cxn>
                <a:cxn ang="0">
                  <a:pos x="6" y="14"/>
                </a:cxn>
                <a:cxn ang="0">
                  <a:pos x="19" y="0"/>
                </a:cxn>
              </a:cxnLst>
              <a:rect l="txL" t="txT" r="txR" b="txB"/>
              <a:pathLst>
                <a:path w="179" h="209">
                  <a:moveTo>
                    <a:pt x="19" y="0"/>
                  </a:moveTo>
                  <a:cubicBezTo>
                    <a:pt x="160" y="0"/>
                    <a:pt x="160" y="0"/>
                    <a:pt x="160" y="0"/>
                  </a:cubicBezTo>
                  <a:cubicBezTo>
                    <a:pt x="167" y="0"/>
                    <a:pt x="173" y="6"/>
                    <a:pt x="173" y="14"/>
                  </a:cubicBezTo>
                  <a:cubicBezTo>
                    <a:pt x="179" y="196"/>
                    <a:pt x="179" y="196"/>
                    <a:pt x="179" y="196"/>
                  </a:cubicBezTo>
                  <a:cubicBezTo>
                    <a:pt x="179" y="203"/>
                    <a:pt x="173" y="209"/>
                    <a:pt x="166" y="209"/>
                  </a:cubicBezTo>
                  <a:cubicBezTo>
                    <a:pt x="14" y="209"/>
                    <a:pt x="14" y="209"/>
                    <a:pt x="14" y="209"/>
                  </a:cubicBezTo>
                  <a:cubicBezTo>
                    <a:pt x="6" y="209"/>
                    <a:pt x="0" y="203"/>
                    <a:pt x="0" y="196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6"/>
                    <a:pt x="12" y="0"/>
                    <a:pt x="19" y="0"/>
                  </a:cubicBezTo>
                  <a:close/>
                </a:path>
              </a:pathLst>
            </a:custGeom>
            <a:solidFill>
              <a:srgbClr val="11979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39" name="Freeform 49"/>
            <p:cNvSpPr/>
            <p:nvPr/>
          </p:nvSpPr>
          <p:spPr>
            <a:xfrm>
              <a:off x="303213" y="246062"/>
              <a:ext cx="534988" cy="322263"/>
            </a:xfrm>
            <a:custGeom>
              <a:avLst/>
              <a:gdLst>
                <a:gd name="txL" fmla="*/ 0 w 165"/>
                <a:gd name="txT" fmla="*/ 0 h 99"/>
                <a:gd name="txR" fmla="*/ 165 w 165"/>
                <a:gd name="txB" fmla="*/ 99 h 99"/>
              </a:gdLst>
              <a:ahLst/>
              <a:cxnLst>
                <a:cxn ang="0">
                  <a:pos x="13" y="0"/>
                </a:cxn>
                <a:cxn ang="0">
                  <a:pos x="3" y="10"/>
                </a:cxn>
                <a:cxn ang="0">
                  <a:pos x="1" y="71"/>
                </a:cxn>
                <a:cxn ang="0">
                  <a:pos x="164" y="71"/>
                </a:cxn>
                <a:cxn ang="0">
                  <a:pos x="164" y="10"/>
                </a:cxn>
                <a:cxn ang="0">
                  <a:pos x="154" y="0"/>
                </a:cxn>
                <a:cxn ang="0">
                  <a:pos x="13" y="0"/>
                </a:cxn>
              </a:cxnLst>
              <a:rect l="txL" t="txT" r="txR" b="txB"/>
              <a:pathLst>
                <a:path w="165" h="99">
                  <a:moveTo>
                    <a:pt x="13" y="0"/>
                  </a:moveTo>
                  <a:cubicBezTo>
                    <a:pt x="8" y="0"/>
                    <a:pt x="4" y="5"/>
                    <a:pt x="3" y="1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98"/>
                    <a:pt x="165" y="99"/>
                    <a:pt x="164" y="71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4"/>
                    <a:pt x="160" y="0"/>
                    <a:pt x="154" y="0"/>
                  </a:cubicBezTo>
                  <a:cubicBezTo>
                    <a:pt x="13" y="0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0" name="Freeform 50"/>
            <p:cNvSpPr/>
            <p:nvPr/>
          </p:nvSpPr>
          <p:spPr>
            <a:xfrm>
              <a:off x="315913" y="255587"/>
              <a:ext cx="509588" cy="276225"/>
            </a:xfrm>
            <a:custGeom>
              <a:avLst/>
              <a:gdLst>
                <a:gd name="txL" fmla="*/ 0 w 157"/>
                <a:gd name="txT" fmla="*/ 0 h 85"/>
                <a:gd name="txR" fmla="*/ 157 w 157"/>
                <a:gd name="txB" fmla="*/ 85 h 85"/>
              </a:gdLst>
              <a:ahLst/>
              <a:cxnLst>
                <a:cxn ang="0">
                  <a:pos x="9" y="0"/>
                </a:cxn>
                <a:cxn ang="0">
                  <a:pos x="3" y="7"/>
                </a:cxn>
                <a:cxn ang="0">
                  <a:pos x="0" y="68"/>
                </a:cxn>
                <a:cxn ang="0">
                  <a:pos x="0" y="69"/>
                </a:cxn>
                <a:cxn ang="0">
                  <a:pos x="6" y="75"/>
                </a:cxn>
                <a:cxn ang="0">
                  <a:pos x="23" y="80"/>
                </a:cxn>
                <a:cxn ang="0">
                  <a:pos x="49" y="84"/>
                </a:cxn>
                <a:cxn ang="0">
                  <a:pos x="79" y="85"/>
                </a:cxn>
                <a:cxn ang="0">
                  <a:pos x="108" y="84"/>
                </a:cxn>
                <a:cxn ang="0">
                  <a:pos x="134" y="80"/>
                </a:cxn>
                <a:cxn ang="0">
                  <a:pos x="151" y="75"/>
                </a:cxn>
                <a:cxn ang="0">
                  <a:pos x="157" y="69"/>
                </a:cxn>
                <a:cxn ang="0">
                  <a:pos x="157" y="68"/>
                </a:cxn>
                <a:cxn ang="0">
                  <a:pos x="157" y="68"/>
                </a:cxn>
                <a:cxn ang="0">
                  <a:pos x="157" y="7"/>
                </a:cxn>
                <a:cxn ang="0">
                  <a:pos x="150" y="0"/>
                </a:cxn>
                <a:cxn ang="0">
                  <a:pos x="9" y="0"/>
                </a:cxn>
              </a:cxnLst>
              <a:rect l="txL" t="txT" r="txR" b="txB"/>
              <a:pathLst>
                <a:path w="157" h="85">
                  <a:moveTo>
                    <a:pt x="9" y="0"/>
                  </a:moveTo>
                  <a:cubicBezTo>
                    <a:pt x="6" y="0"/>
                    <a:pt x="3" y="4"/>
                    <a:pt x="3" y="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9"/>
                    <a:pt x="0" y="69"/>
                  </a:cubicBezTo>
                  <a:cubicBezTo>
                    <a:pt x="1" y="71"/>
                    <a:pt x="4" y="73"/>
                    <a:pt x="6" y="75"/>
                  </a:cubicBezTo>
                  <a:cubicBezTo>
                    <a:pt x="11" y="77"/>
                    <a:pt x="18" y="79"/>
                    <a:pt x="23" y="80"/>
                  </a:cubicBezTo>
                  <a:cubicBezTo>
                    <a:pt x="31" y="82"/>
                    <a:pt x="40" y="83"/>
                    <a:pt x="49" y="84"/>
                  </a:cubicBezTo>
                  <a:cubicBezTo>
                    <a:pt x="59" y="85"/>
                    <a:pt x="69" y="85"/>
                    <a:pt x="79" y="85"/>
                  </a:cubicBezTo>
                  <a:cubicBezTo>
                    <a:pt x="89" y="85"/>
                    <a:pt x="99" y="85"/>
                    <a:pt x="108" y="84"/>
                  </a:cubicBezTo>
                  <a:cubicBezTo>
                    <a:pt x="117" y="83"/>
                    <a:pt x="126" y="82"/>
                    <a:pt x="134" y="80"/>
                  </a:cubicBezTo>
                  <a:cubicBezTo>
                    <a:pt x="140" y="79"/>
                    <a:pt x="146" y="77"/>
                    <a:pt x="151" y="75"/>
                  </a:cubicBezTo>
                  <a:cubicBezTo>
                    <a:pt x="153" y="73"/>
                    <a:pt x="156" y="71"/>
                    <a:pt x="157" y="69"/>
                  </a:cubicBezTo>
                  <a:cubicBezTo>
                    <a:pt x="157" y="68"/>
                    <a:pt x="157" y="68"/>
                    <a:pt x="157" y="68"/>
                  </a:cubicBezTo>
                  <a:cubicBezTo>
                    <a:pt x="157" y="68"/>
                    <a:pt x="157" y="68"/>
                    <a:pt x="157" y="68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7" y="3"/>
                    <a:pt x="154" y="0"/>
                    <a:pt x="150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1" name="Freeform 51"/>
            <p:cNvSpPr/>
            <p:nvPr/>
          </p:nvSpPr>
          <p:spPr>
            <a:xfrm>
              <a:off x="361950" y="336550"/>
              <a:ext cx="417513" cy="149225"/>
            </a:xfrm>
            <a:custGeom>
              <a:avLst/>
              <a:gdLst>
                <a:gd name="txL" fmla="*/ 0 w 129"/>
                <a:gd name="txT" fmla="*/ 0 h 46"/>
                <a:gd name="txR" fmla="*/ 129 w 129"/>
                <a:gd name="txB" fmla="*/ 46 h 46"/>
              </a:gdLst>
              <a:ahLst/>
              <a:cxnLst>
                <a:cxn ang="0">
                  <a:pos x="8" y="0"/>
                </a:cxn>
                <a:cxn ang="0">
                  <a:pos x="122" y="0"/>
                </a:cxn>
                <a:cxn ang="0">
                  <a:pos x="129" y="8"/>
                </a:cxn>
                <a:cxn ang="0">
                  <a:pos x="129" y="38"/>
                </a:cxn>
                <a:cxn ang="0">
                  <a:pos x="122" y="46"/>
                </a:cxn>
                <a:cxn ang="0">
                  <a:pos x="8" y="46"/>
                </a:cxn>
                <a:cxn ang="0">
                  <a:pos x="0" y="38"/>
                </a:cxn>
                <a:cxn ang="0">
                  <a:pos x="0" y="8"/>
                </a:cxn>
                <a:cxn ang="0">
                  <a:pos x="8" y="0"/>
                </a:cxn>
              </a:cxnLst>
              <a:rect l="txL" t="txT" r="txR" b="txB"/>
              <a:pathLst>
                <a:path w="129" h="46">
                  <a:moveTo>
                    <a:pt x="8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26" y="0"/>
                    <a:pt x="129" y="3"/>
                    <a:pt x="129" y="8"/>
                  </a:cubicBezTo>
                  <a:cubicBezTo>
                    <a:pt x="129" y="38"/>
                    <a:pt x="129" y="38"/>
                    <a:pt x="129" y="38"/>
                  </a:cubicBezTo>
                  <a:cubicBezTo>
                    <a:pt x="129" y="42"/>
                    <a:pt x="126" y="46"/>
                    <a:pt x="122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3" y="46"/>
                    <a:pt x="0" y="42"/>
                    <a:pt x="0" y="3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3" y="0"/>
                    <a:pt x="8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2" name="Freeform 52"/>
            <p:cNvSpPr/>
            <p:nvPr/>
          </p:nvSpPr>
          <p:spPr>
            <a:xfrm>
              <a:off x="371475" y="346075"/>
              <a:ext cx="401638" cy="130175"/>
            </a:xfrm>
            <a:custGeom>
              <a:avLst/>
              <a:gdLst>
                <a:gd name="txL" fmla="*/ 0 w 124"/>
                <a:gd name="txT" fmla="*/ 0 h 40"/>
                <a:gd name="txR" fmla="*/ 124 w 124"/>
                <a:gd name="txB" fmla="*/ 40 h 40"/>
              </a:gdLst>
              <a:ahLst/>
              <a:cxnLst>
                <a:cxn ang="0">
                  <a:pos x="5" y="0"/>
                </a:cxn>
                <a:cxn ang="0">
                  <a:pos x="119" y="0"/>
                </a:cxn>
                <a:cxn ang="0">
                  <a:pos x="124" y="5"/>
                </a:cxn>
                <a:cxn ang="0">
                  <a:pos x="124" y="35"/>
                </a:cxn>
                <a:cxn ang="0">
                  <a:pos x="119" y="40"/>
                </a:cxn>
                <a:cxn ang="0">
                  <a:pos x="5" y="40"/>
                </a:cxn>
                <a:cxn ang="0">
                  <a:pos x="0" y="35"/>
                </a:cxn>
                <a:cxn ang="0">
                  <a:pos x="0" y="5"/>
                </a:cxn>
                <a:cxn ang="0">
                  <a:pos x="5" y="0"/>
                </a:cxn>
              </a:cxnLst>
              <a:rect l="txL" t="txT" r="txR" b="txB"/>
              <a:pathLst>
                <a:path w="124" h="40">
                  <a:moveTo>
                    <a:pt x="5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0"/>
                    <a:pt x="124" y="2"/>
                    <a:pt x="124" y="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4" y="38"/>
                    <a:pt x="121" y="40"/>
                    <a:pt x="119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2" y="40"/>
                    <a:pt x="0" y="38"/>
                    <a:pt x="0" y="3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3" name="Freeform 53"/>
            <p:cNvSpPr/>
            <p:nvPr/>
          </p:nvSpPr>
          <p:spPr>
            <a:xfrm>
              <a:off x="381000" y="357187"/>
              <a:ext cx="382588" cy="109538"/>
            </a:xfrm>
            <a:custGeom>
              <a:avLst/>
              <a:gdLst>
                <a:gd name="txL" fmla="*/ 0 w 118"/>
                <a:gd name="txT" fmla="*/ 0 h 34"/>
                <a:gd name="txR" fmla="*/ 118 w 118"/>
                <a:gd name="txB" fmla="*/ 34 h 34"/>
              </a:gdLst>
              <a:ahLst/>
              <a:cxnLst>
                <a:cxn ang="0">
                  <a:pos x="2" y="0"/>
                </a:cxn>
                <a:cxn ang="0">
                  <a:pos x="116" y="0"/>
                </a:cxn>
                <a:cxn ang="0">
                  <a:pos x="118" y="2"/>
                </a:cxn>
                <a:cxn ang="0">
                  <a:pos x="118" y="32"/>
                </a:cxn>
                <a:cxn ang="0">
                  <a:pos x="116" y="34"/>
                </a:cxn>
                <a:cxn ang="0">
                  <a:pos x="2" y="34"/>
                </a:cxn>
                <a:cxn ang="0">
                  <a:pos x="0" y="32"/>
                </a:cxn>
                <a:cxn ang="0">
                  <a:pos x="0" y="2"/>
                </a:cxn>
                <a:cxn ang="0">
                  <a:pos x="2" y="0"/>
                </a:cxn>
              </a:cxnLst>
              <a:rect l="txL" t="txT" r="txR" b="txB"/>
              <a:pathLst>
                <a:path w="118" h="34">
                  <a:moveTo>
                    <a:pt x="2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8" y="0"/>
                    <a:pt x="118" y="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8" y="33"/>
                    <a:pt x="117" y="34"/>
                    <a:pt x="116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" y="34"/>
                    <a:pt x="0" y="33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182F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4" name="Freeform 54"/>
            <p:cNvSpPr>
              <a:spLocks noEditPoints="1"/>
            </p:cNvSpPr>
            <p:nvPr/>
          </p:nvSpPr>
          <p:spPr>
            <a:xfrm>
              <a:off x="368300" y="271462"/>
              <a:ext cx="155575" cy="49213"/>
            </a:xfrm>
            <a:custGeom>
              <a:avLst/>
              <a:gdLst>
                <a:gd name="txL" fmla="*/ 0 w 48"/>
                <a:gd name="txT" fmla="*/ 0 h 15"/>
                <a:gd name="txR" fmla="*/ 48 w 48"/>
                <a:gd name="txB" fmla="*/ 15 h 15"/>
              </a:gdLst>
              <a:ahLst/>
              <a:cxnLst>
                <a:cxn ang="0">
                  <a:pos x="3" y="0"/>
                </a:cxn>
                <a:cxn ang="0">
                  <a:pos x="11" y="0"/>
                </a:cxn>
                <a:cxn ang="0">
                  <a:pos x="11" y="15"/>
                </a:cxn>
                <a:cxn ang="0">
                  <a:pos x="3" y="15"/>
                </a:cxn>
                <a:cxn ang="0">
                  <a:pos x="0" y="12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13" y="0"/>
                </a:cxn>
                <a:cxn ang="0">
                  <a:pos x="24" y="0"/>
                </a:cxn>
                <a:cxn ang="0">
                  <a:pos x="24" y="15"/>
                </a:cxn>
                <a:cxn ang="0">
                  <a:pos x="13" y="15"/>
                </a:cxn>
                <a:cxn ang="0">
                  <a:pos x="13" y="0"/>
                </a:cxn>
                <a:cxn ang="0">
                  <a:pos x="25" y="0"/>
                </a:cxn>
                <a:cxn ang="0">
                  <a:pos x="36" y="0"/>
                </a:cxn>
                <a:cxn ang="0">
                  <a:pos x="36" y="15"/>
                </a:cxn>
                <a:cxn ang="0">
                  <a:pos x="25" y="15"/>
                </a:cxn>
                <a:cxn ang="0">
                  <a:pos x="25" y="0"/>
                </a:cxn>
                <a:cxn ang="0">
                  <a:pos x="38" y="0"/>
                </a:cxn>
                <a:cxn ang="0">
                  <a:pos x="46" y="0"/>
                </a:cxn>
                <a:cxn ang="0">
                  <a:pos x="48" y="3"/>
                </a:cxn>
                <a:cxn ang="0">
                  <a:pos x="48" y="12"/>
                </a:cxn>
                <a:cxn ang="0">
                  <a:pos x="46" y="15"/>
                </a:cxn>
                <a:cxn ang="0">
                  <a:pos x="38" y="15"/>
                </a:cxn>
                <a:cxn ang="0">
                  <a:pos x="38" y="0"/>
                </a:cxn>
              </a:cxnLst>
              <a:rect l="txL" t="txT" r="txR" b="txB"/>
              <a:pathLst>
                <a:path w="48" h="15">
                  <a:moveTo>
                    <a:pt x="3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0" y="14"/>
                    <a:pt x="0" y="1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lose/>
                  <a:moveTo>
                    <a:pt x="13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0"/>
                    <a:pt x="13" y="0"/>
                    <a:pt x="13" y="0"/>
                  </a:cubicBezTo>
                  <a:close/>
                  <a:moveTo>
                    <a:pt x="25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38" y="0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7" y="0"/>
                    <a:pt x="48" y="2"/>
                    <a:pt x="48" y="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4"/>
                    <a:pt x="47" y="15"/>
                    <a:pt x="46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0"/>
                    <a:pt x="38" y="0"/>
                    <a:pt x="38" y="0"/>
                  </a:cubicBez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5" name="Freeform 55"/>
            <p:cNvSpPr>
              <a:spLocks noEditPoints="1"/>
            </p:cNvSpPr>
            <p:nvPr/>
          </p:nvSpPr>
          <p:spPr>
            <a:xfrm>
              <a:off x="344488" y="571500"/>
              <a:ext cx="80963" cy="77788"/>
            </a:xfrm>
            <a:custGeom>
              <a:avLst/>
              <a:gdLst>
                <a:gd name="txL" fmla="*/ 0 w 25"/>
                <a:gd name="txT" fmla="*/ 0 h 24"/>
                <a:gd name="txR" fmla="*/ 25 w 25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5" y="20"/>
                </a:cxn>
                <a:cxn ang="0">
                  <a:pos x="21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21" y="1"/>
                </a:cxn>
                <a:cxn ang="0">
                  <a:pos x="23" y="4"/>
                </a:cxn>
                <a:cxn ang="0">
                  <a:pos x="23" y="20"/>
                </a:cxn>
                <a:cxn ang="0">
                  <a:pos x="21" y="22"/>
                </a:cxn>
                <a:cxn ang="0">
                  <a:pos x="4" y="22"/>
                </a:cxn>
                <a:cxn ang="0">
                  <a:pos x="2" y="20"/>
                </a:cxn>
                <a:cxn ang="0">
                  <a:pos x="2" y="4"/>
                </a:cxn>
                <a:cxn ang="0">
                  <a:pos x="4" y="1"/>
                </a:cxn>
              </a:cxnLst>
              <a:rect l="txL" t="txT" r="txR" b="tx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6" name="Freeform 56"/>
            <p:cNvSpPr/>
            <p:nvPr/>
          </p:nvSpPr>
          <p:spPr>
            <a:xfrm>
              <a:off x="350838" y="574675"/>
              <a:ext cx="68263" cy="68263"/>
            </a:xfrm>
            <a:custGeom>
              <a:avLst/>
              <a:gdLst>
                <a:gd name="txL" fmla="*/ 0 w 21"/>
                <a:gd name="txT" fmla="*/ 0 h 21"/>
                <a:gd name="txR" fmla="*/ 21 w 21"/>
                <a:gd name="txB" fmla="*/ 21 h 21"/>
              </a:gdLst>
              <a:ahLst/>
              <a:cxnLst>
                <a:cxn ang="0">
                  <a:pos x="2" y="0"/>
                </a:cxn>
                <a:cxn ang="0">
                  <a:pos x="19" y="0"/>
                </a:cxn>
                <a:cxn ang="0">
                  <a:pos x="21" y="3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0" y="3"/>
                </a:cxn>
                <a:cxn ang="0">
                  <a:pos x="2" y="0"/>
                </a:cxn>
              </a:cxnLst>
              <a:rect l="txL" t="txT" r="txR" b="txB"/>
              <a:pathLst>
                <a:path w="21" h="21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7" name="Freeform 57"/>
            <p:cNvSpPr/>
            <p:nvPr/>
          </p:nvSpPr>
          <p:spPr>
            <a:xfrm>
              <a:off x="396875" y="385762"/>
              <a:ext cx="28575" cy="49213"/>
            </a:xfrm>
            <a:custGeom>
              <a:avLst/>
              <a:gdLst>
                <a:gd name="txL" fmla="*/ 0 w 9"/>
                <a:gd name="txT" fmla="*/ 0 h 15"/>
                <a:gd name="txR" fmla="*/ 9 w 9"/>
                <a:gd name="txB" fmla="*/ 15 h 15"/>
              </a:gdLst>
              <a:ahLst/>
              <a:cxnLst>
                <a:cxn ang="0">
                  <a:pos x="1" y="13"/>
                </a:cxn>
                <a:cxn ang="0">
                  <a:pos x="3" y="13"/>
                </a:cxn>
                <a:cxn ang="0">
                  <a:pos x="3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5" y="13"/>
                </a:cxn>
                <a:cxn ang="0">
                  <a:pos x="7" y="13"/>
                </a:cxn>
                <a:cxn ang="0">
                  <a:pos x="7" y="9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9" y="9"/>
                </a:cxn>
                <a:cxn ang="0">
                  <a:pos x="9" y="9"/>
                </a:cxn>
                <a:cxn ang="0">
                  <a:pos x="9" y="14"/>
                </a:cxn>
                <a:cxn ang="0">
                  <a:pos x="9" y="15"/>
                </a:cxn>
                <a:cxn ang="0">
                  <a:pos x="8" y="15"/>
                </a:cxn>
                <a:cxn ang="0">
                  <a:pos x="1" y="15"/>
                </a:cxn>
                <a:cxn ang="0">
                  <a:pos x="0" y="15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1" y="13"/>
                </a:cxn>
              </a:cxnLst>
              <a:rect l="txL" t="txT" r="txR" b="txB"/>
              <a:pathLst>
                <a:path w="9" h="15">
                  <a:moveTo>
                    <a:pt x="1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1" y="1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8" name="Freeform 58"/>
            <p:cNvSpPr/>
            <p:nvPr/>
          </p:nvSpPr>
          <p:spPr>
            <a:xfrm>
              <a:off x="439738" y="385762"/>
              <a:ext cx="28575" cy="49213"/>
            </a:xfrm>
            <a:custGeom>
              <a:avLst/>
              <a:gdLst>
                <a:gd name="txL" fmla="*/ 0 w 9"/>
                <a:gd name="txT" fmla="*/ 0 h 15"/>
                <a:gd name="txR" fmla="*/ 9 w 9"/>
                <a:gd name="txB" fmla="*/ 15 h 15"/>
              </a:gdLst>
              <a:ahLst/>
              <a:cxnLst>
                <a:cxn ang="0">
                  <a:pos x="8" y="15"/>
                </a:cxn>
                <a:cxn ang="0">
                  <a:pos x="0" y="15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2" y="7"/>
                </a:cxn>
                <a:cxn ang="0">
                  <a:pos x="7" y="7"/>
                </a:cxn>
                <a:cxn ang="0">
                  <a:pos x="7" y="2"/>
                </a:cxn>
                <a:cxn ang="0">
                  <a:pos x="1" y="2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9" y="2"/>
                </a:cxn>
                <a:cxn ang="0">
                  <a:pos x="9" y="7"/>
                </a:cxn>
                <a:cxn ang="0">
                  <a:pos x="9" y="8"/>
                </a:cxn>
                <a:cxn ang="0">
                  <a:pos x="7" y="9"/>
                </a:cxn>
                <a:cxn ang="0">
                  <a:pos x="2" y="9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9" y="14"/>
                </a:cxn>
                <a:cxn ang="0">
                  <a:pos x="9" y="14"/>
                </a:cxn>
                <a:cxn ang="0">
                  <a:pos x="9" y="15"/>
                </a:cxn>
                <a:cxn ang="0">
                  <a:pos x="8" y="15"/>
                </a:cxn>
              </a:cxnLst>
              <a:rect l="txL" t="txT" r="txR" b="txB"/>
              <a:pathLst>
                <a:path w="9" h="15">
                  <a:moveTo>
                    <a:pt x="8" y="15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9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49" name="Freeform 59"/>
            <p:cNvSpPr/>
            <p:nvPr/>
          </p:nvSpPr>
          <p:spPr>
            <a:xfrm>
              <a:off x="477838" y="385762"/>
              <a:ext cx="33338" cy="49213"/>
            </a:xfrm>
            <a:custGeom>
              <a:avLst/>
              <a:gdLst>
                <a:gd name="txL" fmla="*/ 0 w 10"/>
                <a:gd name="txT" fmla="*/ 0 h 15"/>
                <a:gd name="txR" fmla="*/ 10 w 10"/>
                <a:gd name="txB" fmla="*/ 15 h 15"/>
              </a:gdLst>
              <a:ahLst/>
              <a:cxnLst>
                <a:cxn ang="0">
                  <a:pos x="10" y="2"/>
                </a:cxn>
                <a:cxn ang="0">
                  <a:pos x="10" y="6"/>
                </a:cxn>
                <a:cxn ang="0">
                  <a:pos x="9" y="8"/>
                </a:cxn>
                <a:cxn ang="0">
                  <a:pos x="10" y="10"/>
                </a:cxn>
                <a:cxn ang="0">
                  <a:pos x="10" y="13"/>
                </a:cxn>
                <a:cxn ang="0">
                  <a:pos x="9" y="15"/>
                </a:cxn>
                <a:cxn ang="0">
                  <a:pos x="8" y="15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1" y="14"/>
                </a:cxn>
                <a:cxn ang="0">
                  <a:pos x="1" y="14"/>
                </a:cxn>
                <a:cxn ang="0">
                  <a:pos x="1" y="13"/>
                </a:cxn>
                <a:cxn ang="0">
                  <a:pos x="8" y="13"/>
                </a:cxn>
                <a:cxn ang="0">
                  <a:pos x="8" y="10"/>
                </a:cxn>
                <a:cxn ang="0">
                  <a:pos x="8" y="9"/>
                </a:cxn>
                <a:cxn ang="0">
                  <a:pos x="7" y="9"/>
                </a:cxn>
                <a:cxn ang="0">
                  <a:pos x="3" y="9"/>
                </a:cxn>
                <a:cxn ang="0">
                  <a:pos x="3" y="8"/>
                </a:cxn>
                <a:cxn ang="0">
                  <a:pos x="2" y="8"/>
                </a:cxn>
                <a:cxn ang="0">
                  <a:pos x="3" y="7"/>
                </a:cxn>
                <a:cxn ang="0">
                  <a:pos x="3" y="7"/>
                </a:cxn>
                <a:cxn ang="0">
                  <a:pos x="7" y="7"/>
                </a:cxn>
                <a:cxn ang="0">
                  <a:pos x="8" y="7"/>
                </a:cxn>
                <a:cxn ang="0">
                  <a:pos x="8" y="6"/>
                </a:cxn>
                <a:cxn ang="0">
                  <a:pos x="8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8" y="0"/>
                </a:cxn>
                <a:cxn ang="0">
                  <a:pos x="9" y="1"/>
                </a:cxn>
                <a:cxn ang="0">
                  <a:pos x="10" y="2"/>
                </a:cxn>
              </a:cxnLst>
              <a:rect l="txL" t="txT" r="txR" b="txB"/>
              <a:pathLst>
                <a:path w="10" h="15">
                  <a:moveTo>
                    <a:pt x="10" y="2"/>
                  </a:move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10" y="8"/>
                    <a:pt x="10" y="9"/>
                    <a:pt x="10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0" name="Freeform 60"/>
            <p:cNvSpPr/>
            <p:nvPr/>
          </p:nvSpPr>
          <p:spPr>
            <a:xfrm>
              <a:off x="523875" y="385762"/>
              <a:ext cx="25400" cy="49213"/>
            </a:xfrm>
            <a:custGeom>
              <a:avLst/>
              <a:gdLst>
                <a:gd name="txL" fmla="*/ 0 w 8"/>
                <a:gd name="txT" fmla="*/ 0 h 15"/>
                <a:gd name="txR" fmla="*/ 8 w 8"/>
                <a:gd name="txB" fmla="*/ 15 h 15"/>
              </a:gdLst>
              <a:ahLst/>
              <a:cxnLst>
                <a:cxn ang="0">
                  <a:pos x="5" y="14"/>
                </a:cxn>
                <a:cxn ang="0">
                  <a:pos x="5" y="10"/>
                </a:cxn>
                <a:cxn ang="0">
                  <a:pos x="0" y="1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1" y="0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8"/>
                </a:cxn>
                <a:cxn ang="0">
                  <a:pos x="5" y="8"/>
                </a:cxn>
                <a:cxn ang="0">
                  <a:pos x="5" y="3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7" y="2"/>
                </a:cxn>
                <a:cxn ang="0">
                  <a:pos x="7" y="3"/>
                </a:cxn>
                <a:cxn ang="0">
                  <a:pos x="7" y="8"/>
                </a:cxn>
                <a:cxn ang="0">
                  <a:pos x="8" y="9"/>
                </a:cxn>
                <a:cxn ang="0">
                  <a:pos x="8" y="9"/>
                </a:cxn>
                <a:cxn ang="0">
                  <a:pos x="8" y="10"/>
                </a:cxn>
                <a:cxn ang="0">
                  <a:pos x="7" y="10"/>
                </a:cxn>
                <a:cxn ang="0">
                  <a:pos x="7" y="14"/>
                </a:cxn>
                <a:cxn ang="0">
                  <a:pos x="7" y="15"/>
                </a:cxn>
                <a:cxn ang="0">
                  <a:pos x="6" y="15"/>
                </a:cxn>
                <a:cxn ang="0">
                  <a:pos x="6" y="15"/>
                </a:cxn>
                <a:cxn ang="0">
                  <a:pos x="5" y="14"/>
                </a:cxn>
              </a:cxnLst>
              <a:rect l="txL" t="txT" r="txR" b="txB"/>
              <a:pathLst>
                <a:path w="8" h="15">
                  <a:moveTo>
                    <a:pt x="5" y="14"/>
                  </a:moveTo>
                  <a:cubicBezTo>
                    <a:pt x="5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5" y="15"/>
                    <a:pt x="5" y="14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1" name="Freeform 61"/>
            <p:cNvSpPr/>
            <p:nvPr/>
          </p:nvSpPr>
          <p:spPr>
            <a:xfrm>
              <a:off x="555625" y="385762"/>
              <a:ext cx="33338" cy="49213"/>
            </a:xfrm>
            <a:custGeom>
              <a:avLst/>
              <a:gdLst>
                <a:gd name="txL" fmla="*/ 0 w 10"/>
                <a:gd name="txT" fmla="*/ 0 h 15"/>
                <a:gd name="txR" fmla="*/ 10 w 10"/>
                <a:gd name="txB" fmla="*/ 15 h 15"/>
              </a:gdLst>
              <a:ahLst/>
              <a:cxnLst>
                <a:cxn ang="0">
                  <a:pos x="3" y="13"/>
                </a:cxn>
                <a:cxn ang="0">
                  <a:pos x="8" y="13"/>
                </a:cxn>
                <a:cxn ang="0">
                  <a:pos x="8" y="9"/>
                </a:cxn>
                <a:cxn ang="0">
                  <a:pos x="2" y="9"/>
                </a:cxn>
                <a:cxn ang="0">
                  <a:pos x="2" y="0"/>
                </a:cxn>
                <a:cxn ang="0">
                  <a:pos x="9" y="0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9" y="2"/>
                </a:cxn>
                <a:cxn ang="0">
                  <a:pos x="9" y="2"/>
                </a:cxn>
                <a:cxn ang="0">
                  <a:pos x="4" y="2"/>
                </a:cxn>
                <a:cxn ang="0">
                  <a:pos x="4" y="7"/>
                </a:cxn>
                <a:cxn ang="0">
                  <a:pos x="8" y="7"/>
                </a:cxn>
                <a:cxn ang="0">
                  <a:pos x="9" y="7"/>
                </a:cxn>
                <a:cxn ang="0">
                  <a:pos x="10" y="9"/>
                </a:cxn>
                <a:cxn ang="0">
                  <a:pos x="10" y="13"/>
                </a:cxn>
                <a:cxn ang="0">
                  <a:pos x="9" y="15"/>
                </a:cxn>
                <a:cxn ang="0">
                  <a:pos x="8" y="15"/>
                </a:cxn>
                <a:cxn ang="0">
                  <a:pos x="3" y="15"/>
                </a:cxn>
                <a:cxn ang="0">
                  <a:pos x="2" y="15"/>
                </a:cxn>
                <a:cxn ang="0">
                  <a:pos x="1" y="14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1" y="13"/>
                </a:cxn>
                <a:cxn ang="0">
                  <a:pos x="2" y="13"/>
                </a:cxn>
                <a:cxn ang="0">
                  <a:pos x="3" y="13"/>
                </a:cxn>
                <a:cxn ang="0">
                  <a:pos x="3" y="13"/>
                </a:cxn>
              </a:cxnLst>
              <a:rect l="txL" t="txT" r="txR" b="txB"/>
              <a:pathLst>
                <a:path w="10" h="15">
                  <a:moveTo>
                    <a:pt x="3" y="13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9" y="14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2" name="Freeform 62"/>
            <p:cNvSpPr>
              <a:spLocks noEditPoints="1"/>
            </p:cNvSpPr>
            <p:nvPr/>
          </p:nvSpPr>
          <p:spPr>
            <a:xfrm>
              <a:off x="598488" y="385762"/>
              <a:ext cx="31750" cy="49213"/>
            </a:xfrm>
            <a:custGeom>
              <a:avLst/>
              <a:gdLst>
                <a:gd name="txL" fmla="*/ 0 w 10"/>
                <a:gd name="txT" fmla="*/ 0 h 15"/>
                <a:gd name="txR" fmla="*/ 10 w 10"/>
                <a:gd name="txB" fmla="*/ 15 h 15"/>
              </a:gdLst>
              <a:ahLst/>
              <a:cxnLst>
                <a:cxn ang="0">
                  <a:pos x="1" y="0"/>
                </a:cxn>
                <a:cxn ang="0">
                  <a:pos x="2" y="0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8"/>
                </a:cxn>
                <a:cxn ang="0">
                  <a:pos x="9" y="8"/>
                </a:cxn>
                <a:cxn ang="0">
                  <a:pos x="10" y="9"/>
                </a:cxn>
                <a:cxn ang="0">
                  <a:pos x="10" y="9"/>
                </a:cxn>
                <a:cxn ang="0">
                  <a:pos x="10" y="14"/>
                </a:cxn>
                <a:cxn ang="0">
                  <a:pos x="10" y="15"/>
                </a:cxn>
                <a:cxn ang="0">
                  <a:pos x="9" y="15"/>
                </a:cxn>
                <a:cxn ang="0">
                  <a:pos x="1" y="15"/>
                </a:cxn>
                <a:cxn ang="0">
                  <a:pos x="1" y="15"/>
                </a:cxn>
                <a:cxn ang="0">
                  <a:pos x="0" y="14"/>
                </a:cxn>
                <a:cxn ang="0">
                  <a:pos x="0" y="1"/>
                </a:cxn>
                <a:cxn ang="0">
                  <a:pos x="1" y="1"/>
                </a:cxn>
                <a:cxn ang="0">
                  <a:pos x="1" y="0"/>
                </a:cxn>
                <a:cxn ang="0">
                  <a:pos x="2" y="10"/>
                </a:cxn>
                <a:cxn ang="0">
                  <a:pos x="2" y="13"/>
                </a:cxn>
                <a:cxn ang="0">
                  <a:pos x="8" y="13"/>
                </a:cxn>
                <a:cxn ang="0">
                  <a:pos x="8" y="10"/>
                </a:cxn>
                <a:cxn ang="0">
                  <a:pos x="2" y="10"/>
                </a:cxn>
              </a:cxnLst>
              <a:rect l="txL" t="txT" r="txR" b="txB"/>
              <a:pathLst>
                <a:path w="10" h="15">
                  <a:moveTo>
                    <a:pt x="1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2" y="10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2" y="10"/>
                    <a:pt x="2" y="10"/>
                    <a:pt x="2" y="1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3" name="Freeform 63"/>
            <p:cNvSpPr/>
            <p:nvPr/>
          </p:nvSpPr>
          <p:spPr>
            <a:xfrm>
              <a:off x="633413" y="385762"/>
              <a:ext cx="30163" cy="49213"/>
            </a:xfrm>
            <a:custGeom>
              <a:avLst/>
              <a:gdLst>
                <a:gd name="txL" fmla="*/ 0 w 9"/>
                <a:gd name="txT" fmla="*/ 0 h 15"/>
                <a:gd name="txR" fmla="*/ 9 w 9"/>
                <a:gd name="txB" fmla="*/ 15 h 15"/>
              </a:gdLst>
              <a:ahLst/>
              <a:cxnLst>
                <a:cxn ang="0">
                  <a:pos x="0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9" y="0"/>
                </a:cxn>
                <a:cxn ang="0">
                  <a:pos x="9" y="6"/>
                </a:cxn>
                <a:cxn ang="0">
                  <a:pos x="9" y="7"/>
                </a:cxn>
                <a:cxn ang="0">
                  <a:pos x="5" y="10"/>
                </a:cxn>
                <a:cxn ang="0">
                  <a:pos x="5" y="14"/>
                </a:cxn>
                <a:cxn ang="0">
                  <a:pos x="5" y="15"/>
                </a:cxn>
                <a:cxn ang="0">
                  <a:pos x="4" y="15"/>
                </a:cxn>
                <a:cxn ang="0">
                  <a:pos x="4" y="15"/>
                </a:cxn>
                <a:cxn ang="0">
                  <a:pos x="3" y="14"/>
                </a:cxn>
                <a:cxn ang="0">
                  <a:pos x="3" y="10"/>
                </a:cxn>
                <a:cxn ang="0">
                  <a:pos x="4" y="9"/>
                </a:cxn>
                <a:cxn ang="0">
                  <a:pos x="7" y="6"/>
                </a:cxn>
                <a:cxn ang="0">
                  <a:pos x="7" y="2"/>
                </a:cxn>
                <a:cxn ang="0">
                  <a:pos x="1" y="2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0" y="2"/>
                </a:cxn>
              </a:cxnLst>
              <a:rect l="txL" t="txT" r="txR" b="txB"/>
              <a:pathLst>
                <a:path w="9" h="15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4" name="Freeform 64"/>
            <p:cNvSpPr>
              <a:spLocks noEditPoints="1"/>
            </p:cNvSpPr>
            <p:nvPr/>
          </p:nvSpPr>
          <p:spPr>
            <a:xfrm>
              <a:off x="673100" y="385762"/>
              <a:ext cx="28575" cy="49213"/>
            </a:xfrm>
            <a:custGeom>
              <a:avLst/>
              <a:gdLst>
                <a:gd name="txL" fmla="*/ 0 w 9"/>
                <a:gd name="txT" fmla="*/ 0 h 15"/>
                <a:gd name="txR" fmla="*/ 9 w 9"/>
                <a:gd name="txB" fmla="*/ 15 h 15"/>
              </a:gdLst>
              <a:ahLst/>
              <a:cxnLst>
                <a:cxn ang="0">
                  <a:pos x="0" y="13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1" y="7"/>
                </a:cxn>
                <a:cxn ang="0">
                  <a:pos x="1" y="1"/>
                </a:cxn>
                <a:cxn ang="0">
                  <a:pos x="2" y="1"/>
                </a:cxn>
                <a:cxn ang="0">
                  <a:pos x="2" y="0"/>
                </a:cxn>
                <a:cxn ang="0">
                  <a:pos x="6" y="0"/>
                </a:cxn>
                <a:cxn ang="0">
                  <a:pos x="7" y="1"/>
                </a:cxn>
                <a:cxn ang="0">
                  <a:pos x="7" y="1"/>
                </a:cxn>
                <a:cxn ang="0">
                  <a:pos x="7" y="7"/>
                </a:cxn>
                <a:cxn ang="0">
                  <a:pos x="9" y="7"/>
                </a:cxn>
                <a:cxn ang="0">
                  <a:pos x="9" y="9"/>
                </a:cxn>
                <a:cxn ang="0">
                  <a:pos x="9" y="13"/>
                </a:cxn>
                <a:cxn ang="0">
                  <a:pos x="9" y="15"/>
                </a:cxn>
                <a:cxn ang="0">
                  <a:pos x="7" y="15"/>
                </a:cxn>
                <a:cxn ang="0">
                  <a:pos x="1" y="15"/>
                </a:cxn>
                <a:cxn ang="0">
                  <a:pos x="0" y="15"/>
                </a:cxn>
                <a:cxn ang="0">
                  <a:pos x="0" y="13"/>
                </a:cxn>
                <a:cxn ang="0">
                  <a:pos x="3" y="2"/>
                </a:cxn>
                <a:cxn ang="0">
                  <a:pos x="3" y="7"/>
                </a:cxn>
                <a:cxn ang="0">
                  <a:pos x="5" y="7"/>
                </a:cxn>
                <a:cxn ang="0">
                  <a:pos x="5" y="2"/>
                </a:cxn>
                <a:cxn ang="0">
                  <a:pos x="3" y="2"/>
                </a:cxn>
                <a:cxn ang="0">
                  <a:pos x="1" y="9"/>
                </a:cxn>
                <a:cxn ang="0">
                  <a:pos x="1" y="13"/>
                </a:cxn>
                <a:cxn ang="0">
                  <a:pos x="7" y="13"/>
                </a:cxn>
                <a:cxn ang="0">
                  <a:pos x="7" y="9"/>
                </a:cxn>
                <a:cxn ang="0">
                  <a:pos x="1" y="9"/>
                </a:cxn>
              </a:cxnLst>
              <a:rect l="txL" t="txT" r="txR" b="txB"/>
              <a:pathLst>
                <a:path w="9" h="15">
                  <a:moveTo>
                    <a:pt x="0" y="13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4"/>
                    <a:pt x="0" y="14"/>
                    <a:pt x="0" y="13"/>
                  </a:cubicBezTo>
                  <a:close/>
                  <a:moveTo>
                    <a:pt x="3" y="2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" y="9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1" y="9"/>
                    <a:pt x="1" y="9"/>
                    <a:pt x="1" y="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5" name="Freeform 65"/>
            <p:cNvSpPr>
              <a:spLocks noEditPoints="1"/>
            </p:cNvSpPr>
            <p:nvPr/>
          </p:nvSpPr>
          <p:spPr>
            <a:xfrm>
              <a:off x="711200" y="385762"/>
              <a:ext cx="30163" cy="49213"/>
            </a:xfrm>
            <a:custGeom>
              <a:avLst/>
              <a:gdLst>
                <a:gd name="txL" fmla="*/ 0 w 9"/>
                <a:gd name="txT" fmla="*/ 0 h 15"/>
                <a:gd name="txR" fmla="*/ 9 w 9"/>
                <a:gd name="txB" fmla="*/ 15 h 15"/>
              </a:gdLst>
              <a:ahLst/>
              <a:cxnLst>
                <a:cxn ang="0">
                  <a:pos x="8" y="15"/>
                </a:cxn>
                <a:cxn ang="0">
                  <a:pos x="7" y="15"/>
                </a:cxn>
                <a:cxn ang="0">
                  <a:pos x="6" y="15"/>
                </a:cxn>
                <a:cxn ang="0">
                  <a:pos x="6" y="14"/>
                </a:cxn>
                <a:cxn ang="0">
                  <a:pos x="6" y="14"/>
                </a:cxn>
                <a:cxn ang="0">
                  <a:pos x="7" y="13"/>
                </a:cxn>
                <a:cxn ang="0">
                  <a:pos x="7" y="7"/>
                </a:cxn>
                <a:cxn ang="0">
                  <a:pos x="0" y="7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0"/>
                </a:cxn>
                <a:cxn ang="0">
                  <a:pos x="8" y="0"/>
                </a:cxn>
                <a:cxn ang="0">
                  <a:pos x="9" y="1"/>
                </a:cxn>
                <a:cxn ang="0">
                  <a:pos x="9" y="1"/>
                </a:cxn>
                <a:cxn ang="0">
                  <a:pos x="9" y="14"/>
                </a:cxn>
                <a:cxn ang="0">
                  <a:pos x="9" y="15"/>
                </a:cxn>
                <a:cxn ang="0">
                  <a:pos x="8" y="15"/>
                </a:cxn>
                <a:cxn ang="0">
                  <a:pos x="7" y="5"/>
                </a:cxn>
                <a:cxn ang="0">
                  <a:pos x="7" y="2"/>
                </a:cxn>
                <a:cxn ang="0">
                  <a:pos x="1" y="2"/>
                </a:cxn>
                <a:cxn ang="0">
                  <a:pos x="1" y="5"/>
                </a:cxn>
                <a:cxn ang="0">
                  <a:pos x="7" y="5"/>
                </a:cxn>
              </a:cxnLst>
              <a:rect l="txL" t="txT" r="txR" b="txB"/>
              <a:pathLst>
                <a:path w="9" h="15">
                  <a:moveTo>
                    <a:pt x="8" y="15"/>
                  </a:move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8" y="15"/>
                    <a:pt x="8" y="15"/>
                  </a:cubicBezTo>
                  <a:close/>
                  <a:moveTo>
                    <a:pt x="7" y="5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6" name="Freeform 66"/>
            <p:cNvSpPr>
              <a:spLocks noEditPoints="1"/>
            </p:cNvSpPr>
            <p:nvPr/>
          </p:nvSpPr>
          <p:spPr>
            <a:xfrm>
              <a:off x="468313" y="571500"/>
              <a:ext cx="77788" cy="77788"/>
            </a:xfrm>
            <a:custGeom>
              <a:avLst/>
              <a:gdLst>
                <a:gd name="txL" fmla="*/ 0 w 24"/>
                <a:gd name="txT" fmla="*/ 0 h 24"/>
                <a:gd name="txR" fmla="*/ 24 w 24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20"/>
                </a:cxn>
                <a:cxn ang="0">
                  <a:pos x="20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20" y="1"/>
                </a:cxn>
                <a:cxn ang="0">
                  <a:pos x="22" y="4"/>
                </a:cxn>
                <a:cxn ang="0">
                  <a:pos x="22" y="20"/>
                </a:cxn>
                <a:cxn ang="0">
                  <a:pos x="20" y="22"/>
                </a:cxn>
                <a:cxn ang="0">
                  <a:pos x="4" y="22"/>
                </a:cxn>
                <a:cxn ang="0">
                  <a:pos x="1" y="20"/>
                </a:cxn>
                <a:cxn ang="0">
                  <a:pos x="1" y="4"/>
                </a:cxn>
                <a:cxn ang="0">
                  <a:pos x="4" y="1"/>
                </a:cxn>
              </a:cxnLst>
              <a:rect l="txL" t="txT" r="txR" b="tx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2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  <a:moveTo>
                    <a:pt x="4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4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1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1" y="21"/>
                    <a:pt x="1" y="2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7" name="Freeform 67"/>
            <p:cNvSpPr/>
            <p:nvPr/>
          </p:nvSpPr>
          <p:spPr>
            <a:xfrm>
              <a:off x="471488" y="574675"/>
              <a:ext cx="68263" cy="68263"/>
            </a:xfrm>
            <a:custGeom>
              <a:avLst/>
              <a:gdLst>
                <a:gd name="txL" fmla="*/ 0 w 21"/>
                <a:gd name="txT" fmla="*/ 0 h 21"/>
                <a:gd name="txR" fmla="*/ 21 w 21"/>
                <a:gd name="txB" fmla="*/ 21 h 21"/>
              </a:gdLst>
              <a:ahLst/>
              <a:cxnLst>
                <a:cxn ang="0">
                  <a:pos x="3" y="0"/>
                </a:cxn>
                <a:cxn ang="0">
                  <a:pos x="19" y="0"/>
                </a:cxn>
                <a:cxn ang="0">
                  <a:pos x="21" y="3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3" y="21"/>
                </a:cxn>
                <a:cxn ang="0">
                  <a:pos x="0" y="19"/>
                </a:cxn>
                <a:cxn ang="0">
                  <a:pos x="0" y="3"/>
                </a:cxn>
                <a:cxn ang="0">
                  <a:pos x="3" y="0"/>
                </a:cxn>
              </a:cxnLst>
              <a:rect l="txL" t="txT" r="txR" b="txB"/>
              <a:pathLst>
                <a:path w="21" h="21">
                  <a:moveTo>
                    <a:pt x="3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8" name="Freeform 68"/>
            <p:cNvSpPr>
              <a:spLocks noEditPoints="1"/>
            </p:cNvSpPr>
            <p:nvPr/>
          </p:nvSpPr>
          <p:spPr>
            <a:xfrm>
              <a:off x="588963" y="571500"/>
              <a:ext cx="77788" cy="77788"/>
            </a:xfrm>
            <a:custGeom>
              <a:avLst/>
              <a:gdLst>
                <a:gd name="txL" fmla="*/ 0 w 24"/>
                <a:gd name="txT" fmla="*/ 0 h 24"/>
                <a:gd name="txR" fmla="*/ 24 w 24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20"/>
                </a:cxn>
                <a:cxn ang="0">
                  <a:pos x="20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20" y="1"/>
                </a:cxn>
                <a:cxn ang="0">
                  <a:pos x="23" y="4"/>
                </a:cxn>
                <a:cxn ang="0">
                  <a:pos x="23" y="20"/>
                </a:cxn>
                <a:cxn ang="0">
                  <a:pos x="20" y="22"/>
                </a:cxn>
                <a:cxn ang="0">
                  <a:pos x="4" y="22"/>
                </a:cxn>
                <a:cxn ang="0">
                  <a:pos x="2" y="20"/>
                </a:cxn>
                <a:cxn ang="0">
                  <a:pos x="2" y="4"/>
                </a:cxn>
                <a:cxn ang="0">
                  <a:pos x="4" y="1"/>
                </a:cxn>
              </a:cxnLst>
              <a:rect l="txL" t="txT" r="txR" b="tx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3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59" name="Freeform 69"/>
            <p:cNvSpPr/>
            <p:nvPr/>
          </p:nvSpPr>
          <p:spPr>
            <a:xfrm>
              <a:off x="595313" y="574675"/>
              <a:ext cx="68263" cy="68263"/>
            </a:xfrm>
            <a:custGeom>
              <a:avLst/>
              <a:gdLst>
                <a:gd name="txL" fmla="*/ 0 w 21"/>
                <a:gd name="txT" fmla="*/ 0 h 21"/>
                <a:gd name="txR" fmla="*/ 21 w 21"/>
                <a:gd name="txB" fmla="*/ 21 h 21"/>
              </a:gdLst>
              <a:ahLst/>
              <a:cxnLst>
                <a:cxn ang="0">
                  <a:pos x="2" y="0"/>
                </a:cxn>
                <a:cxn ang="0">
                  <a:pos x="18" y="0"/>
                </a:cxn>
                <a:cxn ang="0">
                  <a:pos x="21" y="3"/>
                </a:cxn>
                <a:cxn ang="0">
                  <a:pos x="21" y="19"/>
                </a:cxn>
                <a:cxn ang="0">
                  <a:pos x="18" y="21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0" y="3"/>
                </a:cxn>
                <a:cxn ang="0">
                  <a:pos x="2" y="0"/>
                </a:cxn>
              </a:cxnLst>
              <a:rect l="txL" t="txT" r="txR" b="txB"/>
              <a:pathLst>
                <a:path w="21" h="21">
                  <a:moveTo>
                    <a:pt x="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8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0" name="Freeform 70"/>
            <p:cNvSpPr>
              <a:spLocks noEditPoints="1"/>
            </p:cNvSpPr>
            <p:nvPr/>
          </p:nvSpPr>
          <p:spPr>
            <a:xfrm>
              <a:off x="708025" y="571500"/>
              <a:ext cx="82550" cy="77788"/>
            </a:xfrm>
            <a:custGeom>
              <a:avLst/>
              <a:gdLst>
                <a:gd name="txL" fmla="*/ 0 w 25"/>
                <a:gd name="txT" fmla="*/ 0 h 24"/>
                <a:gd name="txR" fmla="*/ 25 w 25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5" y="20"/>
                </a:cxn>
                <a:cxn ang="0">
                  <a:pos x="21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21" y="1"/>
                </a:cxn>
                <a:cxn ang="0">
                  <a:pos x="23" y="4"/>
                </a:cxn>
                <a:cxn ang="0">
                  <a:pos x="23" y="20"/>
                </a:cxn>
                <a:cxn ang="0">
                  <a:pos x="21" y="22"/>
                </a:cxn>
                <a:cxn ang="0">
                  <a:pos x="4" y="22"/>
                </a:cxn>
                <a:cxn ang="0">
                  <a:pos x="2" y="20"/>
                </a:cxn>
                <a:cxn ang="0">
                  <a:pos x="2" y="4"/>
                </a:cxn>
                <a:cxn ang="0">
                  <a:pos x="4" y="1"/>
                </a:cxn>
              </a:cxnLst>
              <a:rect l="txL" t="txT" r="txR" b="tx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1" name="Freeform 71"/>
            <p:cNvSpPr/>
            <p:nvPr/>
          </p:nvSpPr>
          <p:spPr>
            <a:xfrm>
              <a:off x="714375" y="574675"/>
              <a:ext cx="68263" cy="68263"/>
            </a:xfrm>
            <a:custGeom>
              <a:avLst/>
              <a:gdLst>
                <a:gd name="txL" fmla="*/ 0 w 21"/>
                <a:gd name="txT" fmla="*/ 0 h 21"/>
                <a:gd name="txR" fmla="*/ 21 w 21"/>
                <a:gd name="txB" fmla="*/ 21 h 21"/>
              </a:gdLst>
              <a:ahLst/>
              <a:cxnLst>
                <a:cxn ang="0">
                  <a:pos x="2" y="0"/>
                </a:cxn>
                <a:cxn ang="0">
                  <a:pos x="19" y="0"/>
                </a:cxn>
                <a:cxn ang="0">
                  <a:pos x="21" y="3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0" y="3"/>
                </a:cxn>
                <a:cxn ang="0">
                  <a:pos x="2" y="0"/>
                </a:cxn>
              </a:cxnLst>
              <a:rect l="txL" t="txT" r="txR" b="txB"/>
              <a:pathLst>
                <a:path w="21" h="21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2" name="Freeform 72"/>
            <p:cNvSpPr>
              <a:spLocks noEditPoints="1"/>
            </p:cNvSpPr>
            <p:nvPr/>
          </p:nvSpPr>
          <p:spPr>
            <a:xfrm>
              <a:off x="344488" y="677862"/>
              <a:ext cx="80963" cy="77788"/>
            </a:xfrm>
            <a:custGeom>
              <a:avLst/>
              <a:gdLst>
                <a:gd name="txL" fmla="*/ 0 w 25"/>
                <a:gd name="txT" fmla="*/ 0 h 24"/>
                <a:gd name="txR" fmla="*/ 25 w 25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5" y="20"/>
                </a:cxn>
                <a:cxn ang="0">
                  <a:pos x="21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1" y="2"/>
                </a:cxn>
                <a:cxn ang="0">
                  <a:pos x="23" y="4"/>
                </a:cxn>
                <a:cxn ang="0">
                  <a:pos x="23" y="20"/>
                </a:cxn>
                <a:cxn ang="0">
                  <a:pos x="21" y="22"/>
                </a:cxn>
                <a:cxn ang="0">
                  <a:pos x="4" y="22"/>
                </a:cxn>
                <a:cxn ang="0">
                  <a:pos x="2" y="20"/>
                </a:cxn>
                <a:cxn ang="0">
                  <a:pos x="2" y="4"/>
                </a:cxn>
                <a:cxn ang="0">
                  <a:pos x="4" y="2"/>
                </a:cxn>
              </a:cxnLst>
              <a:rect l="txL" t="txT" r="txR" b="tx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  <a:moveTo>
                    <a:pt x="4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3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3" name="Freeform 73"/>
            <p:cNvSpPr/>
            <p:nvPr/>
          </p:nvSpPr>
          <p:spPr>
            <a:xfrm>
              <a:off x="350838" y="684212"/>
              <a:ext cx="68263" cy="65088"/>
            </a:xfrm>
            <a:custGeom>
              <a:avLst/>
              <a:gdLst>
                <a:gd name="txL" fmla="*/ 0 w 21"/>
                <a:gd name="txT" fmla="*/ 0 h 20"/>
                <a:gd name="txR" fmla="*/ 21 w 21"/>
                <a:gd name="txB" fmla="*/ 20 h 20"/>
              </a:gdLst>
              <a:ahLst/>
              <a:cxnLst>
                <a:cxn ang="0">
                  <a:pos x="2" y="0"/>
                </a:cxn>
                <a:cxn ang="0">
                  <a:pos x="19" y="0"/>
                </a:cxn>
                <a:cxn ang="0">
                  <a:pos x="21" y="2"/>
                </a:cxn>
                <a:cxn ang="0">
                  <a:pos x="21" y="18"/>
                </a:cxn>
                <a:cxn ang="0">
                  <a:pos x="19" y="20"/>
                </a:cxn>
                <a:cxn ang="0">
                  <a:pos x="2" y="20"/>
                </a:cxn>
                <a:cxn ang="0">
                  <a:pos x="0" y="18"/>
                </a:cxn>
                <a:cxn ang="0">
                  <a:pos x="0" y="2"/>
                </a:cxn>
                <a:cxn ang="0">
                  <a:pos x="2" y="0"/>
                </a:cxn>
              </a:cxnLst>
              <a:rect l="txL" t="txT" r="txR" b="txB"/>
              <a:pathLst>
                <a:path w="21" h="20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0" y="20"/>
                    <a:pt x="19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4" name="Freeform 74"/>
            <p:cNvSpPr>
              <a:spLocks noEditPoints="1"/>
            </p:cNvSpPr>
            <p:nvPr/>
          </p:nvSpPr>
          <p:spPr>
            <a:xfrm>
              <a:off x="468313" y="677862"/>
              <a:ext cx="77788" cy="77788"/>
            </a:xfrm>
            <a:custGeom>
              <a:avLst/>
              <a:gdLst>
                <a:gd name="txL" fmla="*/ 0 w 24"/>
                <a:gd name="txT" fmla="*/ 0 h 24"/>
                <a:gd name="txR" fmla="*/ 24 w 24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20"/>
                </a:cxn>
                <a:cxn ang="0">
                  <a:pos x="20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0" y="2"/>
                </a:cxn>
                <a:cxn ang="0">
                  <a:pos x="22" y="4"/>
                </a:cxn>
                <a:cxn ang="0">
                  <a:pos x="22" y="20"/>
                </a:cxn>
                <a:cxn ang="0">
                  <a:pos x="20" y="22"/>
                </a:cxn>
                <a:cxn ang="0">
                  <a:pos x="4" y="22"/>
                </a:cxn>
                <a:cxn ang="0">
                  <a:pos x="1" y="20"/>
                </a:cxn>
                <a:cxn ang="0">
                  <a:pos x="1" y="4"/>
                </a:cxn>
                <a:cxn ang="0">
                  <a:pos x="4" y="2"/>
                </a:cxn>
              </a:cxnLst>
              <a:rect l="txL" t="txT" r="txR" b="tx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2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4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2" y="3"/>
                    <a:pt x="22" y="4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1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1" y="21"/>
                    <a:pt x="1" y="2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2" y="2"/>
                    <a:pt x="4" y="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5" name="Freeform 75"/>
            <p:cNvSpPr/>
            <p:nvPr/>
          </p:nvSpPr>
          <p:spPr>
            <a:xfrm>
              <a:off x="471488" y="684212"/>
              <a:ext cx="68263" cy="65088"/>
            </a:xfrm>
            <a:custGeom>
              <a:avLst/>
              <a:gdLst>
                <a:gd name="txL" fmla="*/ 0 w 21"/>
                <a:gd name="txT" fmla="*/ 0 h 20"/>
                <a:gd name="txR" fmla="*/ 21 w 21"/>
                <a:gd name="txB" fmla="*/ 20 h 20"/>
              </a:gdLst>
              <a:ahLst/>
              <a:cxnLst>
                <a:cxn ang="0">
                  <a:pos x="3" y="0"/>
                </a:cxn>
                <a:cxn ang="0">
                  <a:pos x="19" y="0"/>
                </a:cxn>
                <a:cxn ang="0">
                  <a:pos x="21" y="2"/>
                </a:cxn>
                <a:cxn ang="0">
                  <a:pos x="21" y="18"/>
                </a:cxn>
                <a:cxn ang="0">
                  <a:pos x="19" y="20"/>
                </a:cxn>
                <a:cxn ang="0">
                  <a:pos x="3" y="20"/>
                </a:cxn>
                <a:cxn ang="0">
                  <a:pos x="0" y="18"/>
                </a:cxn>
                <a:cxn ang="0">
                  <a:pos x="0" y="2"/>
                </a:cxn>
                <a:cxn ang="0">
                  <a:pos x="3" y="0"/>
                </a:cxn>
              </a:cxnLst>
              <a:rect l="txL" t="txT" r="txR" b="txB"/>
              <a:pathLst>
                <a:path w="21" h="20">
                  <a:moveTo>
                    <a:pt x="3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0" y="20"/>
                    <a:pt x="19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6" name="Freeform 76"/>
            <p:cNvSpPr>
              <a:spLocks noEditPoints="1"/>
            </p:cNvSpPr>
            <p:nvPr/>
          </p:nvSpPr>
          <p:spPr>
            <a:xfrm>
              <a:off x="588963" y="677862"/>
              <a:ext cx="77788" cy="77788"/>
            </a:xfrm>
            <a:custGeom>
              <a:avLst/>
              <a:gdLst>
                <a:gd name="txL" fmla="*/ 0 w 24"/>
                <a:gd name="txT" fmla="*/ 0 h 24"/>
                <a:gd name="txR" fmla="*/ 24 w 24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20"/>
                </a:cxn>
                <a:cxn ang="0">
                  <a:pos x="20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0" y="2"/>
                </a:cxn>
                <a:cxn ang="0">
                  <a:pos x="23" y="4"/>
                </a:cxn>
                <a:cxn ang="0">
                  <a:pos x="23" y="20"/>
                </a:cxn>
                <a:cxn ang="0">
                  <a:pos x="20" y="22"/>
                </a:cxn>
                <a:cxn ang="0">
                  <a:pos x="4" y="22"/>
                </a:cxn>
                <a:cxn ang="0">
                  <a:pos x="2" y="20"/>
                </a:cxn>
                <a:cxn ang="0">
                  <a:pos x="2" y="4"/>
                </a:cxn>
                <a:cxn ang="0">
                  <a:pos x="4" y="2"/>
                </a:cxn>
              </a:cxnLst>
              <a:rect l="txL" t="txT" r="txR" b="tx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2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3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  <a:moveTo>
                    <a:pt x="4" y="2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2" y="2"/>
                    <a:pt x="23" y="3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7" name="Freeform 77"/>
            <p:cNvSpPr/>
            <p:nvPr/>
          </p:nvSpPr>
          <p:spPr>
            <a:xfrm>
              <a:off x="595313" y="684212"/>
              <a:ext cx="68263" cy="65088"/>
            </a:xfrm>
            <a:custGeom>
              <a:avLst/>
              <a:gdLst>
                <a:gd name="txL" fmla="*/ 0 w 21"/>
                <a:gd name="txT" fmla="*/ 0 h 20"/>
                <a:gd name="txR" fmla="*/ 21 w 21"/>
                <a:gd name="txB" fmla="*/ 20 h 20"/>
              </a:gdLst>
              <a:ahLst/>
              <a:cxnLst>
                <a:cxn ang="0">
                  <a:pos x="2" y="0"/>
                </a:cxn>
                <a:cxn ang="0">
                  <a:pos x="18" y="0"/>
                </a:cxn>
                <a:cxn ang="0">
                  <a:pos x="21" y="2"/>
                </a:cxn>
                <a:cxn ang="0">
                  <a:pos x="21" y="18"/>
                </a:cxn>
                <a:cxn ang="0">
                  <a:pos x="18" y="20"/>
                </a:cxn>
                <a:cxn ang="0">
                  <a:pos x="2" y="20"/>
                </a:cxn>
                <a:cxn ang="0">
                  <a:pos x="0" y="18"/>
                </a:cxn>
                <a:cxn ang="0">
                  <a:pos x="0" y="2"/>
                </a:cxn>
                <a:cxn ang="0">
                  <a:pos x="2" y="0"/>
                </a:cxn>
              </a:cxnLst>
              <a:rect l="txL" t="txT" r="txR" b="txB"/>
              <a:pathLst>
                <a:path w="21" h="20">
                  <a:moveTo>
                    <a:pt x="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0" y="20"/>
                    <a:pt x="18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8" name="Freeform 78"/>
            <p:cNvSpPr>
              <a:spLocks noEditPoints="1"/>
            </p:cNvSpPr>
            <p:nvPr/>
          </p:nvSpPr>
          <p:spPr>
            <a:xfrm>
              <a:off x="708025" y="677862"/>
              <a:ext cx="82550" cy="77788"/>
            </a:xfrm>
            <a:custGeom>
              <a:avLst/>
              <a:gdLst>
                <a:gd name="txL" fmla="*/ 0 w 25"/>
                <a:gd name="txT" fmla="*/ 0 h 24"/>
                <a:gd name="txR" fmla="*/ 25 w 25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5" y="20"/>
                </a:cxn>
                <a:cxn ang="0">
                  <a:pos x="21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2"/>
                </a:cxn>
                <a:cxn ang="0">
                  <a:pos x="21" y="2"/>
                </a:cxn>
                <a:cxn ang="0">
                  <a:pos x="23" y="4"/>
                </a:cxn>
                <a:cxn ang="0">
                  <a:pos x="23" y="20"/>
                </a:cxn>
                <a:cxn ang="0">
                  <a:pos x="21" y="22"/>
                </a:cxn>
                <a:cxn ang="0">
                  <a:pos x="4" y="22"/>
                </a:cxn>
                <a:cxn ang="0">
                  <a:pos x="2" y="20"/>
                </a:cxn>
                <a:cxn ang="0">
                  <a:pos x="2" y="4"/>
                </a:cxn>
                <a:cxn ang="0">
                  <a:pos x="4" y="2"/>
                </a:cxn>
              </a:cxnLst>
              <a:rect l="txL" t="txT" r="txR" b="tx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  <a:moveTo>
                    <a:pt x="4" y="2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2" y="2"/>
                    <a:pt x="23" y="3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3"/>
                    <a:pt x="3" y="2"/>
                    <a:pt x="4" y="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69" name="Freeform 79"/>
            <p:cNvSpPr/>
            <p:nvPr/>
          </p:nvSpPr>
          <p:spPr>
            <a:xfrm>
              <a:off x="714375" y="684212"/>
              <a:ext cx="68263" cy="65088"/>
            </a:xfrm>
            <a:custGeom>
              <a:avLst/>
              <a:gdLst>
                <a:gd name="txL" fmla="*/ 0 w 21"/>
                <a:gd name="txT" fmla="*/ 0 h 20"/>
                <a:gd name="txR" fmla="*/ 21 w 21"/>
                <a:gd name="txB" fmla="*/ 20 h 20"/>
              </a:gdLst>
              <a:ahLst/>
              <a:cxnLst>
                <a:cxn ang="0">
                  <a:pos x="2" y="0"/>
                </a:cxn>
                <a:cxn ang="0">
                  <a:pos x="19" y="0"/>
                </a:cxn>
                <a:cxn ang="0">
                  <a:pos x="21" y="2"/>
                </a:cxn>
                <a:cxn ang="0">
                  <a:pos x="21" y="18"/>
                </a:cxn>
                <a:cxn ang="0">
                  <a:pos x="19" y="20"/>
                </a:cxn>
                <a:cxn ang="0">
                  <a:pos x="2" y="20"/>
                </a:cxn>
                <a:cxn ang="0">
                  <a:pos x="0" y="18"/>
                </a:cxn>
                <a:cxn ang="0">
                  <a:pos x="0" y="2"/>
                </a:cxn>
                <a:cxn ang="0">
                  <a:pos x="2" y="0"/>
                </a:cxn>
              </a:cxnLst>
              <a:rect l="txL" t="txT" r="txR" b="txB"/>
              <a:pathLst>
                <a:path w="21" h="20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2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0" y="20"/>
                    <a:pt x="19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19"/>
                    <a:pt x="0" y="18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70" name="Freeform 80"/>
            <p:cNvSpPr>
              <a:spLocks noEditPoints="1"/>
            </p:cNvSpPr>
            <p:nvPr/>
          </p:nvSpPr>
          <p:spPr>
            <a:xfrm>
              <a:off x="344488" y="788987"/>
              <a:ext cx="80963" cy="77788"/>
            </a:xfrm>
            <a:custGeom>
              <a:avLst/>
              <a:gdLst>
                <a:gd name="txL" fmla="*/ 0 w 25"/>
                <a:gd name="txT" fmla="*/ 0 h 24"/>
                <a:gd name="txR" fmla="*/ 25 w 25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5" y="20"/>
                </a:cxn>
                <a:cxn ang="0">
                  <a:pos x="21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21" y="1"/>
                </a:cxn>
                <a:cxn ang="0">
                  <a:pos x="23" y="4"/>
                </a:cxn>
                <a:cxn ang="0">
                  <a:pos x="23" y="20"/>
                </a:cxn>
                <a:cxn ang="0">
                  <a:pos x="21" y="22"/>
                </a:cxn>
                <a:cxn ang="0">
                  <a:pos x="4" y="22"/>
                </a:cxn>
                <a:cxn ang="0">
                  <a:pos x="2" y="20"/>
                </a:cxn>
                <a:cxn ang="0">
                  <a:pos x="2" y="4"/>
                </a:cxn>
                <a:cxn ang="0">
                  <a:pos x="4" y="1"/>
                </a:cxn>
              </a:cxnLst>
              <a:rect l="txL" t="txT" r="txR" b="tx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71" name="Freeform 81"/>
            <p:cNvSpPr/>
            <p:nvPr/>
          </p:nvSpPr>
          <p:spPr>
            <a:xfrm>
              <a:off x="350838" y="792162"/>
              <a:ext cx="68263" cy="68263"/>
            </a:xfrm>
            <a:custGeom>
              <a:avLst/>
              <a:gdLst>
                <a:gd name="txL" fmla="*/ 0 w 21"/>
                <a:gd name="txT" fmla="*/ 0 h 21"/>
                <a:gd name="txR" fmla="*/ 21 w 21"/>
                <a:gd name="txB" fmla="*/ 21 h 21"/>
              </a:gdLst>
              <a:ahLst/>
              <a:cxnLst>
                <a:cxn ang="0">
                  <a:pos x="2" y="0"/>
                </a:cxn>
                <a:cxn ang="0">
                  <a:pos x="19" y="0"/>
                </a:cxn>
                <a:cxn ang="0">
                  <a:pos x="21" y="3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0" y="3"/>
                </a:cxn>
                <a:cxn ang="0">
                  <a:pos x="2" y="0"/>
                </a:cxn>
              </a:cxnLst>
              <a:rect l="txL" t="txT" r="txR" b="txB"/>
              <a:pathLst>
                <a:path w="21" h="21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72" name="Freeform 82"/>
            <p:cNvSpPr>
              <a:spLocks noEditPoints="1"/>
            </p:cNvSpPr>
            <p:nvPr/>
          </p:nvSpPr>
          <p:spPr>
            <a:xfrm>
              <a:off x="468313" y="788987"/>
              <a:ext cx="77788" cy="77788"/>
            </a:xfrm>
            <a:custGeom>
              <a:avLst/>
              <a:gdLst>
                <a:gd name="txL" fmla="*/ 0 w 24"/>
                <a:gd name="txT" fmla="*/ 0 h 24"/>
                <a:gd name="txR" fmla="*/ 24 w 24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20"/>
                </a:cxn>
                <a:cxn ang="0">
                  <a:pos x="20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20" y="1"/>
                </a:cxn>
                <a:cxn ang="0">
                  <a:pos x="22" y="4"/>
                </a:cxn>
                <a:cxn ang="0">
                  <a:pos x="22" y="20"/>
                </a:cxn>
                <a:cxn ang="0">
                  <a:pos x="20" y="22"/>
                </a:cxn>
                <a:cxn ang="0">
                  <a:pos x="4" y="22"/>
                </a:cxn>
                <a:cxn ang="0">
                  <a:pos x="1" y="20"/>
                </a:cxn>
                <a:cxn ang="0">
                  <a:pos x="1" y="4"/>
                </a:cxn>
                <a:cxn ang="0">
                  <a:pos x="4" y="1"/>
                </a:cxn>
              </a:cxnLst>
              <a:rect l="txL" t="txT" r="txR" b="tx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1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2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  <a:moveTo>
                    <a:pt x="4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1" y="1"/>
                    <a:pt x="22" y="2"/>
                    <a:pt x="22" y="4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1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1" y="21"/>
                    <a:pt x="1" y="2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2"/>
                    <a:pt x="2" y="1"/>
                    <a:pt x="4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73" name="Freeform 83"/>
            <p:cNvSpPr/>
            <p:nvPr/>
          </p:nvSpPr>
          <p:spPr>
            <a:xfrm>
              <a:off x="471488" y="792162"/>
              <a:ext cx="68263" cy="68263"/>
            </a:xfrm>
            <a:custGeom>
              <a:avLst/>
              <a:gdLst>
                <a:gd name="txL" fmla="*/ 0 w 21"/>
                <a:gd name="txT" fmla="*/ 0 h 21"/>
                <a:gd name="txR" fmla="*/ 21 w 21"/>
                <a:gd name="txB" fmla="*/ 21 h 21"/>
              </a:gdLst>
              <a:ahLst/>
              <a:cxnLst>
                <a:cxn ang="0">
                  <a:pos x="3" y="0"/>
                </a:cxn>
                <a:cxn ang="0">
                  <a:pos x="19" y="0"/>
                </a:cxn>
                <a:cxn ang="0">
                  <a:pos x="21" y="3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3" y="21"/>
                </a:cxn>
                <a:cxn ang="0">
                  <a:pos x="0" y="19"/>
                </a:cxn>
                <a:cxn ang="0">
                  <a:pos x="0" y="3"/>
                </a:cxn>
                <a:cxn ang="0">
                  <a:pos x="3" y="0"/>
                </a:cxn>
              </a:cxnLst>
              <a:rect l="txL" t="txT" r="txR" b="txB"/>
              <a:pathLst>
                <a:path w="21" h="21">
                  <a:moveTo>
                    <a:pt x="3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74" name="Freeform 84"/>
            <p:cNvSpPr>
              <a:spLocks noEditPoints="1"/>
            </p:cNvSpPr>
            <p:nvPr/>
          </p:nvSpPr>
          <p:spPr>
            <a:xfrm>
              <a:off x="588963" y="788987"/>
              <a:ext cx="77788" cy="77788"/>
            </a:xfrm>
            <a:custGeom>
              <a:avLst/>
              <a:gdLst>
                <a:gd name="txL" fmla="*/ 0 w 24"/>
                <a:gd name="txT" fmla="*/ 0 h 24"/>
                <a:gd name="txR" fmla="*/ 24 w 24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0" y="0"/>
                </a:cxn>
                <a:cxn ang="0">
                  <a:pos x="24" y="4"/>
                </a:cxn>
                <a:cxn ang="0">
                  <a:pos x="24" y="20"/>
                </a:cxn>
                <a:cxn ang="0">
                  <a:pos x="20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20" y="1"/>
                </a:cxn>
                <a:cxn ang="0">
                  <a:pos x="23" y="4"/>
                </a:cxn>
                <a:cxn ang="0">
                  <a:pos x="23" y="20"/>
                </a:cxn>
                <a:cxn ang="0">
                  <a:pos x="20" y="22"/>
                </a:cxn>
                <a:cxn ang="0">
                  <a:pos x="4" y="22"/>
                </a:cxn>
                <a:cxn ang="0">
                  <a:pos x="2" y="20"/>
                </a:cxn>
                <a:cxn ang="0">
                  <a:pos x="2" y="4"/>
                </a:cxn>
                <a:cxn ang="0">
                  <a:pos x="4" y="1"/>
                </a:cxn>
              </a:cxnLst>
              <a:rect l="txL" t="txT" r="txR" b="txB"/>
              <a:pathLst>
                <a:path w="24" h="24">
                  <a:moveTo>
                    <a:pt x="4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3" y="0"/>
                    <a:pt x="24" y="1"/>
                    <a:pt x="24" y="4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2"/>
                    <a:pt x="23" y="24"/>
                    <a:pt x="20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75" name="Freeform 85"/>
            <p:cNvSpPr/>
            <p:nvPr/>
          </p:nvSpPr>
          <p:spPr>
            <a:xfrm>
              <a:off x="595313" y="792162"/>
              <a:ext cx="68263" cy="68263"/>
            </a:xfrm>
            <a:custGeom>
              <a:avLst/>
              <a:gdLst>
                <a:gd name="txL" fmla="*/ 0 w 21"/>
                <a:gd name="txT" fmla="*/ 0 h 21"/>
                <a:gd name="txR" fmla="*/ 21 w 21"/>
                <a:gd name="txB" fmla="*/ 21 h 21"/>
              </a:gdLst>
              <a:ahLst/>
              <a:cxnLst>
                <a:cxn ang="0">
                  <a:pos x="2" y="0"/>
                </a:cxn>
                <a:cxn ang="0">
                  <a:pos x="18" y="0"/>
                </a:cxn>
                <a:cxn ang="0">
                  <a:pos x="21" y="3"/>
                </a:cxn>
                <a:cxn ang="0">
                  <a:pos x="21" y="19"/>
                </a:cxn>
                <a:cxn ang="0">
                  <a:pos x="18" y="21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0" y="3"/>
                </a:cxn>
                <a:cxn ang="0">
                  <a:pos x="2" y="0"/>
                </a:cxn>
              </a:cxnLst>
              <a:rect l="txL" t="txT" r="txR" b="txB"/>
              <a:pathLst>
                <a:path w="21" h="21">
                  <a:moveTo>
                    <a:pt x="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8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76" name="Freeform 86"/>
            <p:cNvSpPr>
              <a:spLocks noEditPoints="1"/>
            </p:cNvSpPr>
            <p:nvPr/>
          </p:nvSpPr>
          <p:spPr>
            <a:xfrm>
              <a:off x="708025" y="788987"/>
              <a:ext cx="82550" cy="77788"/>
            </a:xfrm>
            <a:custGeom>
              <a:avLst/>
              <a:gdLst>
                <a:gd name="txL" fmla="*/ 0 w 25"/>
                <a:gd name="txT" fmla="*/ 0 h 24"/>
                <a:gd name="txR" fmla="*/ 25 w 25"/>
                <a:gd name="txB" fmla="*/ 24 h 24"/>
              </a:gdLst>
              <a:ahLst/>
              <a:cxnLst>
                <a:cxn ang="0">
                  <a:pos x="4" y="0"/>
                </a:cxn>
                <a:cxn ang="0">
                  <a:pos x="21" y="0"/>
                </a:cxn>
                <a:cxn ang="0">
                  <a:pos x="25" y="4"/>
                </a:cxn>
                <a:cxn ang="0">
                  <a:pos x="25" y="20"/>
                </a:cxn>
                <a:cxn ang="0">
                  <a:pos x="21" y="24"/>
                </a:cxn>
                <a:cxn ang="0">
                  <a:pos x="4" y="24"/>
                </a:cxn>
                <a:cxn ang="0">
                  <a:pos x="0" y="20"/>
                </a:cxn>
                <a:cxn ang="0">
                  <a:pos x="0" y="4"/>
                </a:cxn>
                <a:cxn ang="0">
                  <a:pos x="4" y="0"/>
                </a:cxn>
                <a:cxn ang="0">
                  <a:pos x="4" y="1"/>
                </a:cxn>
                <a:cxn ang="0">
                  <a:pos x="21" y="1"/>
                </a:cxn>
                <a:cxn ang="0">
                  <a:pos x="23" y="4"/>
                </a:cxn>
                <a:cxn ang="0">
                  <a:pos x="23" y="20"/>
                </a:cxn>
                <a:cxn ang="0">
                  <a:pos x="21" y="22"/>
                </a:cxn>
                <a:cxn ang="0">
                  <a:pos x="4" y="22"/>
                </a:cxn>
                <a:cxn ang="0">
                  <a:pos x="2" y="20"/>
                </a:cxn>
                <a:cxn ang="0">
                  <a:pos x="2" y="4"/>
                </a:cxn>
                <a:cxn ang="0">
                  <a:pos x="4" y="1"/>
                </a:cxn>
              </a:cxnLst>
              <a:rect l="txL" t="txT" r="txR" b="txB"/>
              <a:pathLst>
                <a:path w="25" h="24">
                  <a:moveTo>
                    <a:pt x="4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1"/>
                    <a:pt x="25" y="4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3" y="24"/>
                    <a:pt x="21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  <a:moveTo>
                    <a:pt x="4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2" y="1"/>
                    <a:pt x="23" y="2"/>
                    <a:pt x="23" y="4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1"/>
                    <a:pt x="22" y="22"/>
                    <a:pt x="2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3" y="22"/>
                    <a:pt x="2" y="21"/>
                    <a:pt x="2" y="20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2"/>
                    <a:pt x="3" y="1"/>
                    <a:pt x="4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77" name="Freeform 87"/>
            <p:cNvSpPr/>
            <p:nvPr/>
          </p:nvSpPr>
          <p:spPr>
            <a:xfrm>
              <a:off x="714375" y="792162"/>
              <a:ext cx="68263" cy="68263"/>
            </a:xfrm>
            <a:custGeom>
              <a:avLst/>
              <a:gdLst>
                <a:gd name="txL" fmla="*/ 0 w 21"/>
                <a:gd name="txT" fmla="*/ 0 h 21"/>
                <a:gd name="txR" fmla="*/ 21 w 21"/>
                <a:gd name="txB" fmla="*/ 21 h 21"/>
              </a:gdLst>
              <a:ahLst/>
              <a:cxnLst>
                <a:cxn ang="0">
                  <a:pos x="2" y="0"/>
                </a:cxn>
                <a:cxn ang="0">
                  <a:pos x="19" y="0"/>
                </a:cxn>
                <a:cxn ang="0">
                  <a:pos x="21" y="3"/>
                </a:cxn>
                <a:cxn ang="0">
                  <a:pos x="21" y="19"/>
                </a:cxn>
                <a:cxn ang="0">
                  <a:pos x="19" y="21"/>
                </a:cxn>
                <a:cxn ang="0">
                  <a:pos x="2" y="21"/>
                </a:cxn>
                <a:cxn ang="0">
                  <a:pos x="0" y="19"/>
                </a:cxn>
                <a:cxn ang="0">
                  <a:pos x="0" y="3"/>
                </a:cxn>
                <a:cxn ang="0">
                  <a:pos x="2" y="0"/>
                </a:cxn>
              </a:cxnLst>
              <a:rect l="txL" t="txT" r="txR" b="txB"/>
              <a:pathLst>
                <a:path w="21" h="21">
                  <a:moveTo>
                    <a:pt x="2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0"/>
                    <a:pt x="21" y="1"/>
                    <a:pt x="21" y="3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0" y="21"/>
                    <a:pt x="19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0" y="20"/>
                    <a:pt x="0" y="1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8978" name="组合 296"/>
          <p:cNvGrpSpPr/>
          <p:nvPr/>
        </p:nvGrpSpPr>
        <p:grpSpPr>
          <a:xfrm>
            <a:off x="5290808" y="858092"/>
            <a:ext cx="442222" cy="442222"/>
            <a:chOff x="0" y="0"/>
            <a:chExt cx="1149350" cy="1149350"/>
          </a:xfrm>
        </p:grpSpPr>
        <p:sp>
          <p:nvSpPr>
            <p:cNvPr id="38979" name="Oval 23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506B82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0" name="Freeform 88"/>
            <p:cNvSpPr/>
            <p:nvPr/>
          </p:nvSpPr>
          <p:spPr>
            <a:xfrm>
              <a:off x="161925" y="322263"/>
              <a:ext cx="987425" cy="823913"/>
            </a:xfrm>
            <a:custGeom>
              <a:avLst/>
              <a:gdLst>
                <a:gd name="txL" fmla="*/ 0 w 304"/>
                <a:gd name="txT" fmla="*/ 0 h 254"/>
                <a:gd name="txR" fmla="*/ 304 w 304"/>
                <a:gd name="txB" fmla="*/ 254 h 254"/>
              </a:gdLst>
              <a:ahLst/>
              <a:cxnLst>
                <a:cxn ang="0">
                  <a:pos x="223" y="0"/>
                </a:cxn>
                <a:cxn ang="0">
                  <a:pos x="304" y="82"/>
                </a:cxn>
                <a:cxn ang="0">
                  <a:pos x="145" y="254"/>
                </a:cxn>
                <a:cxn ang="0">
                  <a:pos x="46" y="154"/>
                </a:cxn>
                <a:cxn ang="0">
                  <a:pos x="74" y="146"/>
                </a:cxn>
                <a:cxn ang="0">
                  <a:pos x="0" y="72"/>
                </a:cxn>
                <a:cxn ang="0">
                  <a:pos x="223" y="0"/>
                </a:cxn>
              </a:cxnLst>
              <a:rect l="txL" t="txT" r="txR" b="txB"/>
              <a:pathLst>
                <a:path w="304" h="254">
                  <a:moveTo>
                    <a:pt x="223" y="0"/>
                  </a:moveTo>
                  <a:cubicBezTo>
                    <a:pt x="304" y="82"/>
                    <a:pt x="304" y="82"/>
                    <a:pt x="304" y="82"/>
                  </a:cubicBezTo>
                  <a:cubicBezTo>
                    <a:pt x="303" y="172"/>
                    <a:pt x="233" y="246"/>
                    <a:pt x="145" y="2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74" y="146"/>
                    <a:pt x="74" y="146"/>
                    <a:pt x="74" y="146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223" y="0"/>
                    <a:pt x="223" y="0"/>
                    <a:pt x="223" y="0"/>
                  </a:cubicBezTo>
                  <a:close/>
                </a:path>
              </a:pathLst>
            </a:custGeom>
            <a:solidFill>
              <a:srgbClr val="182F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1" name="Freeform 89"/>
            <p:cNvSpPr/>
            <p:nvPr/>
          </p:nvSpPr>
          <p:spPr>
            <a:xfrm>
              <a:off x="161925" y="322263"/>
              <a:ext cx="828675" cy="233363"/>
            </a:xfrm>
            <a:custGeom>
              <a:avLst/>
              <a:gdLst>
                <a:gd name="txL" fmla="*/ 0 w 255"/>
                <a:gd name="txT" fmla="*/ 0 h 72"/>
                <a:gd name="txR" fmla="*/ 255 w 255"/>
                <a:gd name="txB" fmla="*/ 72 h 72"/>
              </a:gdLst>
              <a:ahLst/>
              <a:cxnLst>
                <a:cxn ang="0">
                  <a:pos x="223" y="0"/>
                </a:cxn>
                <a:cxn ang="0">
                  <a:pos x="31" y="0"/>
                </a:cxn>
                <a:cxn ang="0">
                  <a:pos x="0" y="72"/>
                </a:cxn>
                <a:cxn ang="0">
                  <a:pos x="255" y="72"/>
                </a:cxn>
                <a:cxn ang="0">
                  <a:pos x="223" y="0"/>
                </a:cxn>
              </a:cxnLst>
              <a:rect l="txL" t="txT" r="txR" b="txB"/>
              <a:pathLst>
                <a:path w="255" h="72">
                  <a:moveTo>
                    <a:pt x="223" y="0"/>
                  </a:moveTo>
                  <a:cubicBezTo>
                    <a:pt x="159" y="0"/>
                    <a:pt x="95" y="0"/>
                    <a:pt x="3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85" y="72"/>
                    <a:pt x="170" y="72"/>
                    <a:pt x="255" y="72"/>
                  </a:cubicBezTo>
                  <a:cubicBezTo>
                    <a:pt x="223" y="0"/>
                    <a:pt x="223" y="0"/>
                    <a:pt x="223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2" name="Freeform 90"/>
            <p:cNvSpPr/>
            <p:nvPr/>
          </p:nvSpPr>
          <p:spPr>
            <a:xfrm>
              <a:off x="188912" y="338138"/>
              <a:ext cx="774700" cy="201613"/>
            </a:xfrm>
            <a:custGeom>
              <a:avLst/>
              <a:gdLst>
                <a:gd name="txL" fmla="*/ 0 w 488"/>
                <a:gd name="txT" fmla="*/ 0 h 127"/>
                <a:gd name="txR" fmla="*/ 488 w 488"/>
                <a:gd name="txB" fmla="*/ 127 h 127"/>
              </a:gdLst>
              <a:ahLst/>
              <a:cxnLst>
                <a:cxn ang="0">
                  <a:pos x="433" y="0"/>
                </a:cxn>
                <a:cxn ang="0">
                  <a:pos x="488" y="127"/>
                </a:cxn>
                <a:cxn ang="0">
                  <a:pos x="268" y="127"/>
                </a:cxn>
                <a:cxn ang="0">
                  <a:pos x="247" y="127"/>
                </a:cxn>
                <a:cxn ang="0">
                  <a:pos x="0" y="127"/>
                </a:cxn>
                <a:cxn ang="0">
                  <a:pos x="55" y="0"/>
                </a:cxn>
                <a:cxn ang="0">
                  <a:pos x="247" y="0"/>
                </a:cxn>
                <a:cxn ang="0">
                  <a:pos x="268" y="0"/>
                </a:cxn>
                <a:cxn ang="0">
                  <a:pos x="433" y="0"/>
                </a:cxn>
                <a:cxn ang="0">
                  <a:pos x="433" y="0"/>
                </a:cxn>
              </a:cxnLst>
              <a:rect l="txL" t="txT" r="txR" b="txB"/>
              <a:pathLst>
                <a:path w="488" h="127">
                  <a:moveTo>
                    <a:pt x="433" y="0"/>
                  </a:moveTo>
                  <a:lnTo>
                    <a:pt x="488" y="127"/>
                  </a:lnTo>
                  <a:lnTo>
                    <a:pt x="268" y="127"/>
                  </a:lnTo>
                  <a:lnTo>
                    <a:pt x="247" y="127"/>
                  </a:lnTo>
                  <a:lnTo>
                    <a:pt x="0" y="127"/>
                  </a:lnTo>
                  <a:lnTo>
                    <a:pt x="55" y="0"/>
                  </a:lnTo>
                  <a:lnTo>
                    <a:pt x="247" y="0"/>
                  </a:lnTo>
                  <a:lnTo>
                    <a:pt x="268" y="0"/>
                  </a:lnTo>
                  <a:lnTo>
                    <a:pt x="433" y="0"/>
                  </a:lnTo>
                  <a:lnTo>
                    <a:pt x="433" y="0"/>
                  </a:ln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3" name="Freeform 91"/>
            <p:cNvSpPr/>
            <p:nvPr/>
          </p:nvSpPr>
          <p:spPr>
            <a:xfrm>
              <a:off x="331787" y="379413"/>
              <a:ext cx="485775" cy="123825"/>
            </a:xfrm>
            <a:custGeom>
              <a:avLst/>
              <a:gdLst>
                <a:gd name="txL" fmla="*/ 0 w 306"/>
                <a:gd name="txT" fmla="*/ 0 h 78"/>
                <a:gd name="txR" fmla="*/ 306 w 306"/>
                <a:gd name="txB" fmla="*/ 78 h 78"/>
              </a:gdLst>
              <a:ahLst/>
              <a:cxnLst>
                <a:cxn ang="0">
                  <a:pos x="292" y="17"/>
                </a:cxn>
                <a:cxn ang="0">
                  <a:pos x="257" y="17"/>
                </a:cxn>
                <a:cxn ang="0">
                  <a:pos x="251" y="0"/>
                </a:cxn>
                <a:cxn ang="0">
                  <a:pos x="55" y="0"/>
                </a:cxn>
                <a:cxn ang="0">
                  <a:pos x="51" y="17"/>
                </a:cxn>
                <a:cxn ang="0">
                  <a:pos x="14" y="17"/>
                </a:cxn>
                <a:cxn ang="0">
                  <a:pos x="0" y="54"/>
                </a:cxn>
                <a:cxn ang="0">
                  <a:pos x="40" y="54"/>
                </a:cxn>
                <a:cxn ang="0">
                  <a:pos x="30" y="78"/>
                </a:cxn>
                <a:cxn ang="0">
                  <a:pos x="276" y="78"/>
                </a:cxn>
                <a:cxn ang="0">
                  <a:pos x="268" y="54"/>
                </a:cxn>
                <a:cxn ang="0">
                  <a:pos x="306" y="54"/>
                </a:cxn>
                <a:cxn ang="0">
                  <a:pos x="292" y="17"/>
                </a:cxn>
                <a:cxn ang="0">
                  <a:pos x="292" y="17"/>
                </a:cxn>
              </a:cxnLst>
              <a:rect l="txL" t="txT" r="txR" b="txB"/>
              <a:pathLst>
                <a:path w="306" h="78">
                  <a:moveTo>
                    <a:pt x="292" y="17"/>
                  </a:moveTo>
                  <a:lnTo>
                    <a:pt x="257" y="17"/>
                  </a:lnTo>
                  <a:lnTo>
                    <a:pt x="251" y="0"/>
                  </a:lnTo>
                  <a:lnTo>
                    <a:pt x="55" y="0"/>
                  </a:lnTo>
                  <a:lnTo>
                    <a:pt x="51" y="17"/>
                  </a:lnTo>
                  <a:lnTo>
                    <a:pt x="14" y="17"/>
                  </a:lnTo>
                  <a:lnTo>
                    <a:pt x="0" y="54"/>
                  </a:lnTo>
                  <a:lnTo>
                    <a:pt x="40" y="54"/>
                  </a:lnTo>
                  <a:lnTo>
                    <a:pt x="30" y="78"/>
                  </a:lnTo>
                  <a:lnTo>
                    <a:pt x="276" y="78"/>
                  </a:lnTo>
                  <a:lnTo>
                    <a:pt x="268" y="54"/>
                  </a:lnTo>
                  <a:lnTo>
                    <a:pt x="306" y="54"/>
                  </a:lnTo>
                  <a:lnTo>
                    <a:pt x="292" y="17"/>
                  </a:lnTo>
                  <a:lnTo>
                    <a:pt x="292" y="17"/>
                  </a:lnTo>
                  <a:close/>
                </a:path>
              </a:pathLst>
            </a:custGeom>
            <a:solidFill>
              <a:srgbClr val="3A5A7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4" name="Freeform 92"/>
            <p:cNvSpPr/>
            <p:nvPr/>
          </p:nvSpPr>
          <p:spPr>
            <a:xfrm>
              <a:off x="304800" y="428625"/>
              <a:ext cx="595313" cy="400050"/>
            </a:xfrm>
            <a:custGeom>
              <a:avLst/>
              <a:gdLst>
                <a:gd name="txL" fmla="*/ 0 w 183"/>
                <a:gd name="txT" fmla="*/ 0 h 123"/>
                <a:gd name="txR" fmla="*/ 183 w 183"/>
                <a:gd name="txB" fmla="*/ 123 h 123"/>
              </a:gdLst>
              <a:ahLst/>
              <a:cxnLst>
                <a:cxn ang="0">
                  <a:pos x="142" y="2"/>
                </a:cxn>
                <a:cxn ang="0">
                  <a:pos x="138" y="0"/>
                </a:cxn>
                <a:cxn ang="0">
                  <a:pos x="30" y="0"/>
                </a:cxn>
                <a:cxn ang="0">
                  <a:pos x="25" y="2"/>
                </a:cxn>
                <a:cxn ang="0">
                  <a:pos x="1" y="119"/>
                </a:cxn>
                <a:cxn ang="0">
                  <a:pos x="6" y="123"/>
                </a:cxn>
                <a:cxn ang="0">
                  <a:pos x="177" y="123"/>
                </a:cxn>
                <a:cxn ang="0">
                  <a:pos x="182" y="119"/>
                </a:cxn>
                <a:cxn ang="0">
                  <a:pos x="142" y="2"/>
                </a:cxn>
              </a:cxnLst>
              <a:rect l="txL" t="txT" r="txR" b="txB"/>
              <a:pathLst>
                <a:path w="183" h="123">
                  <a:moveTo>
                    <a:pt x="142" y="2"/>
                  </a:moveTo>
                  <a:cubicBezTo>
                    <a:pt x="142" y="0"/>
                    <a:pt x="140" y="0"/>
                    <a:pt x="13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8" y="0"/>
                    <a:pt x="26" y="0"/>
                    <a:pt x="25" y="2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0" y="121"/>
                    <a:pt x="2" y="123"/>
                    <a:pt x="6" y="123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82" y="123"/>
                    <a:pt x="183" y="121"/>
                    <a:pt x="182" y="119"/>
                  </a:cubicBezTo>
                  <a:cubicBezTo>
                    <a:pt x="142" y="2"/>
                    <a:pt x="142" y="2"/>
                    <a:pt x="142" y="2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5" name="Freeform 93"/>
            <p:cNvSpPr>
              <a:spLocks noEditPoints="1"/>
            </p:cNvSpPr>
            <p:nvPr/>
          </p:nvSpPr>
          <p:spPr>
            <a:xfrm>
              <a:off x="587375" y="450850"/>
              <a:ext cx="87313" cy="46038"/>
            </a:xfrm>
            <a:custGeom>
              <a:avLst/>
              <a:gdLst>
                <a:gd name="txL" fmla="*/ 0 w 27"/>
                <a:gd name="txT" fmla="*/ 0 h 14"/>
                <a:gd name="txR" fmla="*/ 27 w 27"/>
                <a:gd name="txB" fmla="*/ 14 h 14"/>
              </a:gdLst>
              <a:ahLst/>
              <a:cxnLst>
                <a:cxn ang="0">
                  <a:pos x="26" y="7"/>
                </a:cxn>
                <a:cxn ang="0">
                  <a:pos x="24" y="6"/>
                </a:cxn>
                <a:cxn ang="0">
                  <a:pos x="24" y="5"/>
                </a:cxn>
                <a:cxn ang="0">
                  <a:pos x="23" y="4"/>
                </a:cxn>
                <a:cxn ang="0">
                  <a:pos x="25" y="2"/>
                </a:cxn>
                <a:cxn ang="0">
                  <a:pos x="27" y="12"/>
                </a:cxn>
                <a:cxn ang="0">
                  <a:pos x="24" y="12"/>
                </a:cxn>
                <a:cxn ang="0">
                  <a:pos x="25" y="11"/>
                </a:cxn>
                <a:cxn ang="0">
                  <a:pos x="25" y="9"/>
                </a:cxn>
                <a:cxn ang="0">
                  <a:pos x="26" y="7"/>
                </a:cxn>
                <a:cxn ang="0">
                  <a:pos x="23" y="14"/>
                </a:cxn>
                <a:cxn ang="0">
                  <a:pos x="17" y="10"/>
                </a:cxn>
                <a:cxn ang="0">
                  <a:pos x="22" y="9"/>
                </a:cxn>
                <a:cxn ang="0">
                  <a:pos x="24" y="7"/>
                </a:cxn>
                <a:cxn ang="0">
                  <a:pos x="25" y="10"/>
                </a:cxn>
                <a:cxn ang="0">
                  <a:pos x="23" y="12"/>
                </a:cxn>
                <a:cxn ang="0">
                  <a:pos x="17" y="14"/>
                </a:cxn>
                <a:cxn ang="0">
                  <a:pos x="10" y="10"/>
                </a:cxn>
                <a:cxn ang="0">
                  <a:pos x="13" y="9"/>
                </a:cxn>
                <a:cxn ang="0">
                  <a:pos x="14" y="9"/>
                </a:cxn>
                <a:cxn ang="0">
                  <a:pos x="17" y="10"/>
                </a:cxn>
                <a:cxn ang="0">
                  <a:pos x="11" y="14"/>
                </a:cxn>
                <a:cxn ang="0">
                  <a:pos x="4" y="14"/>
                </a:cxn>
                <a:cxn ang="0">
                  <a:pos x="4" y="12"/>
                </a:cxn>
                <a:cxn ang="0">
                  <a:pos x="3" y="9"/>
                </a:cxn>
                <a:cxn ang="0">
                  <a:pos x="3" y="7"/>
                </a:cxn>
                <a:cxn ang="0">
                  <a:pos x="9" y="10"/>
                </a:cxn>
                <a:cxn ang="0">
                  <a:pos x="11" y="14"/>
                </a:cxn>
                <a:cxn ang="0">
                  <a:pos x="1" y="12"/>
                </a:cxn>
                <a:cxn ang="0">
                  <a:pos x="2" y="7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4" y="14"/>
                </a:cxn>
                <a:cxn ang="0">
                  <a:pos x="0" y="2"/>
                </a:cxn>
                <a:cxn ang="0">
                  <a:pos x="3" y="4"/>
                </a:cxn>
                <a:cxn ang="0">
                  <a:pos x="2" y="5"/>
                </a:cxn>
                <a:cxn ang="0">
                  <a:pos x="2" y="6"/>
                </a:cxn>
                <a:cxn ang="0">
                  <a:pos x="0" y="7"/>
                </a:cxn>
                <a:cxn ang="0">
                  <a:pos x="4" y="0"/>
                </a:cxn>
                <a:cxn ang="0">
                  <a:pos x="9" y="5"/>
                </a:cxn>
                <a:cxn ang="0">
                  <a:pos x="5" y="5"/>
                </a:cxn>
                <a:cxn ang="0">
                  <a:pos x="2" y="7"/>
                </a:cxn>
                <a:cxn ang="0">
                  <a:pos x="2" y="5"/>
                </a:cxn>
                <a:cxn ang="0">
                  <a:pos x="3" y="4"/>
                </a:cxn>
                <a:cxn ang="0">
                  <a:pos x="9" y="0"/>
                </a:cxn>
                <a:cxn ang="0">
                  <a:pos x="16" y="5"/>
                </a:cxn>
                <a:cxn ang="0">
                  <a:pos x="13" y="5"/>
                </a:cxn>
                <a:cxn ang="0">
                  <a:pos x="13" y="5"/>
                </a:cxn>
                <a:cxn ang="0">
                  <a:pos x="10" y="5"/>
                </a:cxn>
                <a:cxn ang="0">
                  <a:pos x="16" y="0"/>
                </a:cxn>
                <a:cxn ang="0">
                  <a:pos x="21" y="0"/>
                </a:cxn>
                <a:cxn ang="0">
                  <a:pos x="22" y="4"/>
                </a:cxn>
                <a:cxn ang="0">
                  <a:pos x="24" y="5"/>
                </a:cxn>
                <a:cxn ang="0">
                  <a:pos x="24" y="7"/>
                </a:cxn>
                <a:cxn ang="0">
                  <a:pos x="21" y="5"/>
                </a:cxn>
                <a:cxn ang="0">
                  <a:pos x="16" y="5"/>
                </a:cxn>
                <a:cxn ang="0">
                  <a:pos x="23" y="7"/>
                </a:cxn>
                <a:cxn ang="0">
                  <a:pos x="13" y="9"/>
                </a:cxn>
                <a:cxn ang="0">
                  <a:pos x="4" y="7"/>
                </a:cxn>
                <a:cxn ang="0">
                  <a:pos x="13" y="5"/>
                </a:cxn>
                <a:cxn ang="0">
                  <a:pos x="23" y="7"/>
                </a:cxn>
              </a:cxnLst>
              <a:rect l="txL" t="txT" r="txR" b="txB"/>
              <a:pathLst>
                <a:path w="27" h="14">
                  <a:moveTo>
                    <a:pt x="25" y="2"/>
                  </a:moveTo>
                  <a:cubicBezTo>
                    <a:pt x="26" y="4"/>
                    <a:pt x="26" y="5"/>
                    <a:pt x="26" y="7"/>
                  </a:cubicBezTo>
                  <a:cubicBezTo>
                    <a:pt x="26" y="7"/>
                    <a:pt x="25" y="7"/>
                    <a:pt x="25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2" y="3"/>
                    <a:pt x="22" y="2"/>
                    <a:pt x="22" y="0"/>
                  </a:cubicBezTo>
                  <a:cubicBezTo>
                    <a:pt x="24" y="1"/>
                    <a:pt x="25" y="1"/>
                    <a:pt x="25" y="2"/>
                  </a:cubicBezTo>
                  <a:close/>
                  <a:moveTo>
                    <a:pt x="26" y="7"/>
                  </a:moveTo>
                  <a:cubicBezTo>
                    <a:pt x="27" y="9"/>
                    <a:pt x="27" y="11"/>
                    <a:pt x="27" y="12"/>
                  </a:cubicBezTo>
                  <a:cubicBezTo>
                    <a:pt x="27" y="13"/>
                    <a:pt x="26" y="14"/>
                    <a:pt x="24" y="14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0"/>
                    <a:pt x="25" y="10"/>
                    <a:pt x="25" y="9"/>
                  </a:cubicBezTo>
                  <a:cubicBezTo>
                    <a:pt x="25" y="9"/>
                    <a:pt x="25" y="8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1" y="14"/>
                    <a:pt x="20" y="14"/>
                    <a:pt x="18" y="14"/>
                  </a:cubicBezTo>
                  <a:cubicBezTo>
                    <a:pt x="18" y="13"/>
                    <a:pt x="17" y="11"/>
                    <a:pt x="17" y="10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20" y="10"/>
                    <a:pt x="21" y="9"/>
                    <a:pt x="22" y="9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3"/>
                    <a:pt x="24" y="14"/>
                  </a:cubicBezTo>
                  <a:close/>
                  <a:moveTo>
                    <a:pt x="17" y="14"/>
                  </a:moveTo>
                  <a:cubicBezTo>
                    <a:pt x="15" y="14"/>
                    <a:pt x="13" y="14"/>
                    <a:pt x="11" y="14"/>
                  </a:cubicBezTo>
                  <a:cubicBezTo>
                    <a:pt x="11" y="13"/>
                    <a:pt x="11" y="11"/>
                    <a:pt x="10" y="10"/>
                  </a:cubicBezTo>
                  <a:cubicBezTo>
                    <a:pt x="11" y="10"/>
                    <a:pt x="11" y="9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6" y="9"/>
                    <a:pt x="16" y="10"/>
                    <a:pt x="17" y="10"/>
                  </a:cubicBezTo>
                  <a:cubicBezTo>
                    <a:pt x="17" y="11"/>
                    <a:pt x="17" y="13"/>
                    <a:pt x="17" y="14"/>
                  </a:cubicBezTo>
                  <a:close/>
                  <a:moveTo>
                    <a:pt x="11" y="14"/>
                  </a:moveTo>
                  <a:cubicBezTo>
                    <a:pt x="9" y="14"/>
                    <a:pt x="7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4" y="8"/>
                    <a:pt x="5" y="9"/>
                  </a:cubicBezTo>
                  <a:cubicBezTo>
                    <a:pt x="6" y="9"/>
                    <a:pt x="8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1"/>
                    <a:pt x="10" y="13"/>
                    <a:pt x="11" y="14"/>
                  </a:cubicBezTo>
                  <a:close/>
                  <a:moveTo>
                    <a:pt x="4" y="14"/>
                  </a:moveTo>
                  <a:cubicBezTo>
                    <a:pt x="2" y="14"/>
                    <a:pt x="1" y="13"/>
                    <a:pt x="1" y="12"/>
                  </a:cubicBezTo>
                  <a:cubicBezTo>
                    <a:pt x="0" y="11"/>
                    <a:pt x="0" y="9"/>
                    <a:pt x="0" y="7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3" y="11"/>
                    <a:pt x="4" y="12"/>
                  </a:cubicBezTo>
                  <a:cubicBezTo>
                    <a:pt x="4" y="12"/>
                    <a:pt x="4" y="13"/>
                    <a:pt x="4" y="14"/>
                  </a:cubicBezTo>
                  <a:close/>
                  <a:moveTo>
                    <a:pt x="0" y="7"/>
                  </a:moveTo>
                  <a:cubicBezTo>
                    <a:pt x="0" y="5"/>
                    <a:pt x="0" y="4"/>
                    <a:pt x="0" y="2"/>
                  </a:cubicBezTo>
                  <a:cubicBezTo>
                    <a:pt x="0" y="1"/>
                    <a:pt x="1" y="1"/>
                    <a:pt x="3" y="0"/>
                  </a:cubicBezTo>
                  <a:cubicBezTo>
                    <a:pt x="3" y="2"/>
                    <a:pt x="3" y="3"/>
                    <a:pt x="3" y="4"/>
                  </a:cubicBezTo>
                  <a:cubicBezTo>
                    <a:pt x="3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lose/>
                  <a:moveTo>
                    <a:pt x="3" y="0"/>
                  </a:move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9" y="2"/>
                    <a:pt x="9" y="3"/>
                    <a:pt x="9" y="5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7" y="5"/>
                    <a:pt x="6" y="5"/>
                    <a:pt x="5" y="5"/>
                  </a:cubicBezTo>
                  <a:cubicBezTo>
                    <a:pt x="4" y="6"/>
                    <a:pt x="3" y="6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2"/>
                    <a:pt x="3" y="0"/>
                  </a:cubicBezTo>
                  <a:close/>
                  <a:moveTo>
                    <a:pt x="9" y="0"/>
                  </a:moveTo>
                  <a:cubicBezTo>
                    <a:pt x="11" y="0"/>
                    <a:pt x="13" y="0"/>
                    <a:pt x="15" y="0"/>
                  </a:cubicBezTo>
                  <a:cubicBezTo>
                    <a:pt x="15" y="2"/>
                    <a:pt x="16" y="3"/>
                    <a:pt x="16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3"/>
                    <a:pt x="10" y="2"/>
                    <a:pt x="9" y="0"/>
                  </a:cubicBezTo>
                  <a:close/>
                  <a:moveTo>
                    <a:pt x="16" y="0"/>
                  </a:moveTo>
                  <a:cubicBezTo>
                    <a:pt x="17" y="0"/>
                    <a:pt x="19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6"/>
                    <a:pt x="22" y="6"/>
                    <a:pt x="21" y="5"/>
                  </a:cubicBezTo>
                  <a:cubicBezTo>
                    <a:pt x="20" y="5"/>
                    <a:pt x="19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3"/>
                    <a:pt x="16" y="2"/>
                    <a:pt x="16" y="0"/>
                  </a:cubicBezTo>
                  <a:close/>
                  <a:moveTo>
                    <a:pt x="23" y="7"/>
                  </a:moveTo>
                  <a:cubicBezTo>
                    <a:pt x="23" y="8"/>
                    <a:pt x="20" y="9"/>
                    <a:pt x="18" y="9"/>
                  </a:cubicBezTo>
                  <a:cubicBezTo>
                    <a:pt x="16" y="9"/>
                    <a:pt x="15" y="9"/>
                    <a:pt x="13" y="9"/>
                  </a:cubicBezTo>
                  <a:cubicBezTo>
                    <a:pt x="12" y="9"/>
                    <a:pt x="11" y="9"/>
                    <a:pt x="9" y="9"/>
                  </a:cubicBezTo>
                  <a:cubicBezTo>
                    <a:pt x="7" y="9"/>
                    <a:pt x="4" y="8"/>
                    <a:pt x="4" y="7"/>
                  </a:cubicBezTo>
                  <a:cubicBezTo>
                    <a:pt x="4" y="6"/>
                    <a:pt x="6" y="5"/>
                    <a:pt x="8" y="5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4" y="5"/>
                    <a:pt x="15" y="5"/>
                    <a:pt x="17" y="5"/>
                  </a:cubicBezTo>
                  <a:cubicBezTo>
                    <a:pt x="20" y="5"/>
                    <a:pt x="22" y="6"/>
                    <a:pt x="23" y="7"/>
                  </a:cubicBezTo>
                  <a:close/>
                </a:path>
              </a:pathLst>
            </a:custGeom>
            <a:solidFill>
              <a:srgbClr val="F4B63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6" name="Freeform 94"/>
            <p:cNvSpPr>
              <a:spLocks noEditPoints="1"/>
            </p:cNvSpPr>
            <p:nvPr/>
          </p:nvSpPr>
          <p:spPr>
            <a:xfrm>
              <a:off x="525462" y="450850"/>
              <a:ext cx="49213" cy="322263"/>
            </a:xfrm>
            <a:custGeom>
              <a:avLst/>
              <a:gdLst>
                <a:gd name="txL" fmla="*/ 0 w 15"/>
                <a:gd name="txT" fmla="*/ 0 h 99"/>
                <a:gd name="txR" fmla="*/ 15 w 15"/>
                <a:gd name="txB" fmla="*/ 99 h 99"/>
              </a:gdLst>
              <a:ahLst/>
              <a:cxnLst>
                <a:cxn ang="0">
                  <a:pos x="3" y="13"/>
                </a:cxn>
                <a:cxn ang="0">
                  <a:pos x="2" y="75"/>
                </a:cxn>
                <a:cxn ang="0">
                  <a:pos x="2" y="71"/>
                </a:cxn>
                <a:cxn ang="0">
                  <a:pos x="9" y="74"/>
                </a:cxn>
                <a:cxn ang="0">
                  <a:pos x="13" y="71"/>
                </a:cxn>
                <a:cxn ang="0">
                  <a:pos x="6" y="75"/>
                </a:cxn>
                <a:cxn ang="0">
                  <a:pos x="1" y="77"/>
                </a:cxn>
                <a:cxn ang="0">
                  <a:pos x="6" y="79"/>
                </a:cxn>
                <a:cxn ang="0">
                  <a:pos x="11" y="78"/>
                </a:cxn>
                <a:cxn ang="0">
                  <a:pos x="8" y="83"/>
                </a:cxn>
                <a:cxn ang="0">
                  <a:pos x="0" y="89"/>
                </a:cxn>
                <a:cxn ang="0">
                  <a:pos x="3" y="89"/>
                </a:cxn>
                <a:cxn ang="0">
                  <a:pos x="12" y="88"/>
                </a:cxn>
                <a:cxn ang="0">
                  <a:pos x="14" y="90"/>
                </a:cxn>
                <a:cxn ang="0">
                  <a:pos x="4" y="91"/>
                </a:cxn>
                <a:cxn ang="0">
                  <a:pos x="3" y="93"/>
                </a:cxn>
                <a:cxn ang="0">
                  <a:pos x="8" y="96"/>
                </a:cxn>
                <a:cxn ang="0">
                  <a:pos x="13" y="93"/>
                </a:cxn>
                <a:cxn ang="0">
                  <a:pos x="7" y="98"/>
                </a:cxn>
                <a:cxn ang="0">
                  <a:pos x="9" y="66"/>
                </a:cxn>
                <a:cxn ang="0">
                  <a:pos x="2" y="65"/>
                </a:cxn>
                <a:cxn ang="0">
                  <a:pos x="0" y="60"/>
                </a:cxn>
                <a:cxn ang="0">
                  <a:pos x="8" y="64"/>
                </a:cxn>
                <a:cxn ang="0">
                  <a:pos x="10" y="61"/>
                </a:cxn>
                <a:cxn ang="0">
                  <a:pos x="13" y="57"/>
                </a:cxn>
                <a:cxn ang="0">
                  <a:pos x="5" y="55"/>
                </a:cxn>
                <a:cxn ang="0">
                  <a:pos x="0" y="59"/>
                </a:cxn>
                <a:cxn ang="0">
                  <a:pos x="7" y="56"/>
                </a:cxn>
                <a:cxn ang="0">
                  <a:pos x="11" y="56"/>
                </a:cxn>
                <a:cxn ang="0">
                  <a:pos x="12" y="54"/>
                </a:cxn>
                <a:cxn ang="0">
                  <a:pos x="6" y="52"/>
                </a:cxn>
                <a:cxn ang="0">
                  <a:pos x="2" y="52"/>
                </a:cxn>
                <a:cxn ang="0">
                  <a:pos x="3" y="47"/>
                </a:cxn>
                <a:cxn ang="0">
                  <a:pos x="9" y="51"/>
                </a:cxn>
                <a:cxn ang="0">
                  <a:pos x="10" y="47"/>
                </a:cxn>
                <a:cxn ang="0">
                  <a:pos x="10" y="46"/>
                </a:cxn>
                <a:cxn ang="0">
                  <a:pos x="3" y="42"/>
                </a:cxn>
                <a:cxn ang="0">
                  <a:pos x="0" y="45"/>
                </a:cxn>
                <a:cxn ang="0">
                  <a:pos x="7" y="44"/>
                </a:cxn>
                <a:cxn ang="0">
                  <a:pos x="10" y="42"/>
                </a:cxn>
                <a:cxn ang="0">
                  <a:pos x="12" y="43"/>
                </a:cxn>
                <a:cxn ang="0">
                  <a:pos x="2" y="22"/>
                </a:cxn>
                <a:cxn ang="0">
                  <a:pos x="10" y="25"/>
                </a:cxn>
                <a:cxn ang="0">
                  <a:pos x="0" y="26"/>
                </a:cxn>
                <a:cxn ang="0">
                  <a:pos x="12" y="31"/>
                </a:cxn>
                <a:cxn ang="0">
                  <a:pos x="2" y="30"/>
                </a:cxn>
                <a:cxn ang="0">
                  <a:pos x="2" y="9"/>
                </a:cxn>
                <a:cxn ang="0">
                  <a:pos x="3" y="8"/>
                </a:cxn>
                <a:cxn ang="0">
                  <a:pos x="8" y="4"/>
                </a:cxn>
                <a:cxn ang="0">
                  <a:pos x="2" y="4"/>
                </a:cxn>
                <a:cxn ang="0">
                  <a:pos x="11" y="2"/>
                </a:cxn>
                <a:cxn ang="0">
                  <a:pos x="12" y="35"/>
                </a:cxn>
                <a:cxn ang="0">
                  <a:pos x="2" y="34"/>
                </a:cxn>
                <a:cxn ang="0">
                  <a:pos x="2" y="2"/>
                </a:cxn>
                <a:cxn ang="0">
                  <a:pos x="2" y="6"/>
                </a:cxn>
                <a:cxn ang="0">
                  <a:pos x="3" y="10"/>
                </a:cxn>
                <a:cxn ang="0">
                  <a:pos x="8" y="14"/>
                </a:cxn>
              </a:cxnLst>
              <a:rect l="txL" t="txT" r="txR" b="txB"/>
              <a:pathLst>
                <a:path w="15" h="99">
                  <a:moveTo>
                    <a:pt x="3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2" y="17"/>
                    <a:pt x="2" y="17"/>
                  </a:cubicBez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3"/>
                    <a:pt x="1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9" y="13"/>
                    <a:pt x="10" y="13"/>
                    <a:pt x="10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7" y="17"/>
                    <a:pt x="5" y="17"/>
                    <a:pt x="3" y="17"/>
                  </a:cubicBezTo>
                  <a:close/>
                  <a:moveTo>
                    <a:pt x="4" y="76"/>
                  </a:moveTo>
                  <a:cubicBezTo>
                    <a:pt x="3" y="76"/>
                    <a:pt x="2" y="76"/>
                    <a:pt x="2" y="75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0" y="75"/>
                    <a:pt x="0" y="74"/>
                    <a:pt x="0" y="74"/>
                  </a:cubicBezTo>
                  <a:cubicBezTo>
                    <a:pt x="0" y="73"/>
                    <a:pt x="0" y="73"/>
                    <a:pt x="0" y="72"/>
                  </a:cubicBezTo>
                  <a:cubicBezTo>
                    <a:pt x="0" y="72"/>
                    <a:pt x="0" y="71"/>
                    <a:pt x="0" y="71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0"/>
                    <a:pt x="0" y="70"/>
                    <a:pt x="1" y="70"/>
                  </a:cubicBezTo>
                  <a:cubicBezTo>
                    <a:pt x="1" y="70"/>
                    <a:pt x="2" y="70"/>
                    <a:pt x="2" y="70"/>
                  </a:cubicBezTo>
                  <a:cubicBezTo>
                    <a:pt x="3" y="70"/>
                    <a:pt x="3" y="70"/>
                    <a:pt x="3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2"/>
                    <a:pt x="2" y="73"/>
                    <a:pt x="2" y="73"/>
                  </a:cubicBezTo>
                  <a:cubicBezTo>
                    <a:pt x="2" y="74"/>
                    <a:pt x="2" y="74"/>
                    <a:pt x="3" y="74"/>
                  </a:cubicBezTo>
                  <a:cubicBezTo>
                    <a:pt x="3" y="74"/>
                    <a:pt x="4" y="74"/>
                    <a:pt x="4" y="74"/>
                  </a:cubicBezTo>
                  <a:cubicBezTo>
                    <a:pt x="5" y="74"/>
                    <a:pt x="5" y="74"/>
                    <a:pt x="5" y="74"/>
                  </a:cubicBezTo>
                  <a:cubicBezTo>
                    <a:pt x="6" y="74"/>
                    <a:pt x="6" y="74"/>
                    <a:pt x="6" y="73"/>
                  </a:cubicBezTo>
                  <a:cubicBezTo>
                    <a:pt x="6" y="73"/>
                    <a:pt x="6" y="72"/>
                    <a:pt x="6" y="72"/>
                  </a:cubicBezTo>
                  <a:cubicBezTo>
                    <a:pt x="6" y="71"/>
                    <a:pt x="8" y="71"/>
                    <a:pt x="8" y="72"/>
                  </a:cubicBezTo>
                  <a:cubicBezTo>
                    <a:pt x="8" y="72"/>
                    <a:pt x="8" y="73"/>
                    <a:pt x="8" y="73"/>
                  </a:cubicBezTo>
                  <a:cubicBezTo>
                    <a:pt x="8" y="74"/>
                    <a:pt x="8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1" y="74"/>
                    <a:pt x="11" y="74"/>
                    <a:pt x="11" y="73"/>
                  </a:cubicBezTo>
                  <a:cubicBezTo>
                    <a:pt x="11" y="73"/>
                    <a:pt x="11" y="72"/>
                    <a:pt x="11" y="72"/>
                  </a:cubicBezTo>
                  <a:cubicBezTo>
                    <a:pt x="11" y="72"/>
                    <a:pt x="11" y="72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0" y="71"/>
                    <a:pt x="10" y="70"/>
                    <a:pt x="11" y="70"/>
                  </a:cubicBezTo>
                  <a:cubicBezTo>
                    <a:pt x="11" y="70"/>
                    <a:pt x="12" y="70"/>
                    <a:pt x="12" y="70"/>
                  </a:cubicBezTo>
                  <a:cubicBezTo>
                    <a:pt x="13" y="70"/>
                    <a:pt x="13" y="70"/>
                    <a:pt x="13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4" y="72"/>
                    <a:pt x="14" y="73"/>
                    <a:pt x="13" y="74"/>
                  </a:cubicBezTo>
                  <a:cubicBezTo>
                    <a:pt x="13" y="74"/>
                    <a:pt x="13" y="75"/>
                    <a:pt x="13" y="75"/>
                  </a:cubicBezTo>
                  <a:cubicBezTo>
                    <a:pt x="13" y="75"/>
                    <a:pt x="12" y="75"/>
                    <a:pt x="12" y="75"/>
                  </a:cubicBezTo>
                  <a:cubicBezTo>
                    <a:pt x="11" y="76"/>
                    <a:pt x="11" y="76"/>
                    <a:pt x="10" y="76"/>
                  </a:cubicBezTo>
                  <a:cubicBezTo>
                    <a:pt x="9" y="76"/>
                    <a:pt x="9" y="76"/>
                    <a:pt x="9" y="76"/>
                  </a:cubicBezTo>
                  <a:cubicBezTo>
                    <a:pt x="8" y="76"/>
                    <a:pt x="8" y="75"/>
                    <a:pt x="8" y="75"/>
                  </a:cubicBezTo>
                  <a:cubicBezTo>
                    <a:pt x="8" y="75"/>
                    <a:pt x="8" y="75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75"/>
                    <a:pt x="5" y="76"/>
                    <a:pt x="5" y="76"/>
                  </a:cubicBezTo>
                  <a:cubicBezTo>
                    <a:pt x="5" y="76"/>
                    <a:pt x="4" y="76"/>
                    <a:pt x="4" y="76"/>
                  </a:cubicBezTo>
                  <a:close/>
                  <a:moveTo>
                    <a:pt x="4" y="83"/>
                  </a:moveTo>
                  <a:cubicBezTo>
                    <a:pt x="3" y="83"/>
                    <a:pt x="2" y="83"/>
                    <a:pt x="2" y="83"/>
                  </a:cubicBezTo>
                  <a:cubicBezTo>
                    <a:pt x="1" y="83"/>
                    <a:pt x="1" y="83"/>
                    <a:pt x="1" y="82"/>
                  </a:cubicBezTo>
                  <a:cubicBezTo>
                    <a:pt x="0" y="82"/>
                    <a:pt x="0" y="82"/>
                    <a:pt x="0" y="81"/>
                  </a:cubicBezTo>
                  <a:cubicBezTo>
                    <a:pt x="0" y="81"/>
                    <a:pt x="0" y="80"/>
                    <a:pt x="0" y="79"/>
                  </a:cubicBezTo>
                  <a:cubicBezTo>
                    <a:pt x="0" y="79"/>
                    <a:pt x="0" y="79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7"/>
                    <a:pt x="1" y="77"/>
                  </a:cubicBezTo>
                  <a:cubicBezTo>
                    <a:pt x="1" y="77"/>
                    <a:pt x="2" y="77"/>
                    <a:pt x="2" y="77"/>
                  </a:cubicBezTo>
                  <a:cubicBezTo>
                    <a:pt x="3" y="77"/>
                    <a:pt x="3" y="78"/>
                    <a:pt x="3" y="78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2" y="78"/>
                    <a:pt x="2" y="78"/>
                    <a:pt x="2" y="79"/>
                  </a:cubicBezTo>
                  <a:cubicBezTo>
                    <a:pt x="2" y="79"/>
                    <a:pt x="2" y="80"/>
                    <a:pt x="2" y="81"/>
                  </a:cubicBezTo>
                  <a:cubicBezTo>
                    <a:pt x="2" y="81"/>
                    <a:pt x="2" y="81"/>
                    <a:pt x="3" y="81"/>
                  </a:cubicBezTo>
                  <a:cubicBezTo>
                    <a:pt x="3" y="81"/>
                    <a:pt x="4" y="81"/>
                    <a:pt x="4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6" y="81"/>
                    <a:pt x="6" y="81"/>
                    <a:pt x="6" y="81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8"/>
                    <a:pt x="8" y="78"/>
                    <a:pt x="8" y="79"/>
                  </a:cubicBezTo>
                  <a:cubicBezTo>
                    <a:pt x="8" y="80"/>
                    <a:pt x="8" y="80"/>
                    <a:pt x="8" y="81"/>
                  </a:cubicBezTo>
                  <a:cubicBezTo>
                    <a:pt x="8" y="81"/>
                    <a:pt x="8" y="81"/>
                    <a:pt x="9" y="81"/>
                  </a:cubicBezTo>
                  <a:cubicBezTo>
                    <a:pt x="9" y="81"/>
                    <a:pt x="9" y="81"/>
                    <a:pt x="10" y="81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1" y="81"/>
                    <a:pt x="11" y="81"/>
                    <a:pt x="12" y="81"/>
                  </a:cubicBezTo>
                  <a:cubicBezTo>
                    <a:pt x="12" y="80"/>
                    <a:pt x="12" y="80"/>
                    <a:pt x="12" y="79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7"/>
                    <a:pt x="11" y="77"/>
                  </a:cubicBezTo>
                  <a:cubicBezTo>
                    <a:pt x="11" y="77"/>
                    <a:pt x="12" y="77"/>
                    <a:pt x="13" y="77"/>
                  </a:cubicBezTo>
                  <a:cubicBezTo>
                    <a:pt x="13" y="77"/>
                    <a:pt x="13" y="78"/>
                    <a:pt x="13" y="78"/>
                  </a:cubicBezTo>
                  <a:cubicBezTo>
                    <a:pt x="13" y="78"/>
                    <a:pt x="14" y="78"/>
                    <a:pt x="14" y="79"/>
                  </a:cubicBezTo>
                  <a:cubicBezTo>
                    <a:pt x="14" y="79"/>
                    <a:pt x="14" y="80"/>
                    <a:pt x="14" y="81"/>
                  </a:cubicBezTo>
                  <a:cubicBezTo>
                    <a:pt x="14" y="82"/>
                    <a:pt x="14" y="82"/>
                    <a:pt x="13" y="82"/>
                  </a:cubicBezTo>
                  <a:cubicBezTo>
                    <a:pt x="13" y="83"/>
                    <a:pt x="13" y="83"/>
                    <a:pt x="12" y="83"/>
                  </a:cubicBezTo>
                  <a:cubicBezTo>
                    <a:pt x="12" y="83"/>
                    <a:pt x="11" y="83"/>
                    <a:pt x="10" y="83"/>
                  </a:cubicBezTo>
                  <a:cubicBezTo>
                    <a:pt x="10" y="83"/>
                    <a:pt x="9" y="83"/>
                    <a:pt x="9" y="83"/>
                  </a:cubicBezTo>
                  <a:cubicBezTo>
                    <a:pt x="9" y="83"/>
                    <a:pt x="8" y="83"/>
                    <a:pt x="8" y="83"/>
                  </a:cubicBezTo>
                  <a:cubicBezTo>
                    <a:pt x="8" y="83"/>
                    <a:pt x="8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3"/>
                    <a:pt x="6" y="83"/>
                    <a:pt x="6" y="83"/>
                  </a:cubicBezTo>
                  <a:cubicBezTo>
                    <a:pt x="6" y="83"/>
                    <a:pt x="6" y="83"/>
                    <a:pt x="5" y="83"/>
                  </a:cubicBezTo>
                  <a:cubicBezTo>
                    <a:pt x="5" y="83"/>
                    <a:pt x="4" y="83"/>
                    <a:pt x="4" y="83"/>
                  </a:cubicBezTo>
                  <a:close/>
                  <a:moveTo>
                    <a:pt x="4" y="91"/>
                  </a:moveTo>
                  <a:cubicBezTo>
                    <a:pt x="3" y="91"/>
                    <a:pt x="2" y="91"/>
                    <a:pt x="2" y="91"/>
                  </a:cubicBezTo>
                  <a:cubicBezTo>
                    <a:pt x="1" y="90"/>
                    <a:pt x="1" y="90"/>
                    <a:pt x="1" y="90"/>
                  </a:cubicBezTo>
                  <a:cubicBezTo>
                    <a:pt x="0" y="90"/>
                    <a:pt x="0" y="89"/>
                    <a:pt x="0" y="89"/>
                  </a:cubicBezTo>
                  <a:cubicBezTo>
                    <a:pt x="0" y="88"/>
                    <a:pt x="0" y="87"/>
                    <a:pt x="0" y="87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6"/>
                    <a:pt x="0" y="85"/>
                  </a:cubicBezTo>
                  <a:cubicBezTo>
                    <a:pt x="0" y="85"/>
                    <a:pt x="0" y="85"/>
                    <a:pt x="1" y="84"/>
                  </a:cubicBezTo>
                  <a:cubicBezTo>
                    <a:pt x="1" y="84"/>
                    <a:pt x="2" y="84"/>
                    <a:pt x="2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3" y="85"/>
                    <a:pt x="3" y="85"/>
                    <a:pt x="3" y="85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2" y="87"/>
                    <a:pt x="2" y="88"/>
                    <a:pt x="2" y="88"/>
                  </a:cubicBezTo>
                  <a:cubicBezTo>
                    <a:pt x="2" y="89"/>
                    <a:pt x="3" y="89"/>
                    <a:pt x="3" y="89"/>
                  </a:cubicBezTo>
                  <a:cubicBezTo>
                    <a:pt x="3" y="89"/>
                    <a:pt x="4" y="89"/>
                    <a:pt x="4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6" y="89"/>
                    <a:pt x="6" y="89"/>
                    <a:pt x="6" y="88"/>
                  </a:cubicBezTo>
                  <a:cubicBezTo>
                    <a:pt x="6" y="88"/>
                    <a:pt x="6" y="87"/>
                    <a:pt x="6" y="87"/>
                  </a:cubicBezTo>
                  <a:cubicBezTo>
                    <a:pt x="6" y="85"/>
                    <a:pt x="8" y="86"/>
                    <a:pt x="8" y="87"/>
                  </a:cubicBezTo>
                  <a:cubicBezTo>
                    <a:pt x="8" y="87"/>
                    <a:pt x="8" y="88"/>
                    <a:pt x="8" y="88"/>
                  </a:cubicBezTo>
                  <a:cubicBezTo>
                    <a:pt x="8" y="89"/>
                    <a:pt x="8" y="89"/>
                    <a:pt x="9" y="89"/>
                  </a:cubicBezTo>
                  <a:cubicBezTo>
                    <a:pt x="9" y="89"/>
                    <a:pt x="10" y="89"/>
                    <a:pt x="10" y="89"/>
                  </a:cubicBezTo>
                  <a:cubicBezTo>
                    <a:pt x="10" y="89"/>
                    <a:pt x="11" y="89"/>
                    <a:pt x="11" y="89"/>
                  </a:cubicBezTo>
                  <a:cubicBezTo>
                    <a:pt x="11" y="89"/>
                    <a:pt x="12" y="89"/>
                    <a:pt x="12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2" y="86"/>
                    <a:pt x="12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2" y="84"/>
                    <a:pt x="12" y="85"/>
                    <a:pt x="13" y="85"/>
                  </a:cubicBezTo>
                  <a:cubicBezTo>
                    <a:pt x="13" y="85"/>
                    <a:pt x="13" y="85"/>
                    <a:pt x="14" y="85"/>
                  </a:cubicBezTo>
                  <a:cubicBezTo>
                    <a:pt x="14" y="85"/>
                    <a:pt x="14" y="86"/>
                    <a:pt x="14" y="86"/>
                  </a:cubicBezTo>
                  <a:cubicBezTo>
                    <a:pt x="14" y="87"/>
                    <a:pt x="14" y="88"/>
                    <a:pt x="14" y="89"/>
                  </a:cubicBezTo>
                  <a:cubicBezTo>
                    <a:pt x="14" y="89"/>
                    <a:pt x="14" y="90"/>
                    <a:pt x="14" y="90"/>
                  </a:cubicBezTo>
                  <a:cubicBezTo>
                    <a:pt x="13" y="90"/>
                    <a:pt x="13" y="90"/>
                    <a:pt x="12" y="91"/>
                  </a:cubicBezTo>
                  <a:cubicBezTo>
                    <a:pt x="12" y="91"/>
                    <a:pt x="11" y="91"/>
                    <a:pt x="10" y="91"/>
                  </a:cubicBezTo>
                  <a:cubicBezTo>
                    <a:pt x="10" y="91"/>
                    <a:pt x="9" y="91"/>
                    <a:pt x="9" y="91"/>
                  </a:cubicBezTo>
                  <a:cubicBezTo>
                    <a:pt x="9" y="91"/>
                    <a:pt x="9" y="91"/>
                    <a:pt x="8" y="91"/>
                  </a:cubicBezTo>
                  <a:cubicBezTo>
                    <a:pt x="8" y="91"/>
                    <a:pt x="8" y="91"/>
                    <a:pt x="8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0"/>
                    <a:pt x="7" y="90"/>
                    <a:pt x="7" y="90"/>
                  </a:cubicBezTo>
                  <a:cubicBezTo>
                    <a:pt x="7" y="91"/>
                    <a:pt x="6" y="91"/>
                    <a:pt x="6" y="91"/>
                  </a:cubicBezTo>
                  <a:cubicBezTo>
                    <a:pt x="6" y="91"/>
                    <a:pt x="6" y="91"/>
                    <a:pt x="5" y="91"/>
                  </a:cubicBezTo>
                  <a:cubicBezTo>
                    <a:pt x="5" y="91"/>
                    <a:pt x="5" y="91"/>
                    <a:pt x="4" y="91"/>
                  </a:cubicBezTo>
                  <a:close/>
                  <a:moveTo>
                    <a:pt x="4" y="99"/>
                  </a:moveTo>
                  <a:cubicBezTo>
                    <a:pt x="3" y="99"/>
                    <a:pt x="2" y="99"/>
                    <a:pt x="2" y="99"/>
                  </a:cubicBezTo>
                  <a:cubicBezTo>
                    <a:pt x="1" y="99"/>
                    <a:pt x="1" y="98"/>
                    <a:pt x="1" y="98"/>
                  </a:cubicBezTo>
                  <a:cubicBezTo>
                    <a:pt x="0" y="98"/>
                    <a:pt x="0" y="98"/>
                    <a:pt x="0" y="97"/>
                  </a:cubicBezTo>
                  <a:cubicBezTo>
                    <a:pt x="0" y="96"/>
                    <a:pt x="0" y="95"/>
                    <a:pt x="0" y="95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3"/>
                    <a:pt x="0" y="93"/>
                  </a:cubicBezTo>
                  <a:cubicBezTo>
                    <a:pt x="0" y="93"/>
                    <a:pt x="0" y="93"/>
                    <a:pt x="1" y="92"/>
                  </a:cubicBezTo>
                  <a:cubicBezTo>
                    <a:pt x="1" y="92"/>
                    <a:pt x="2" y="92"/>
                    <a:pt x="3" y="92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95"/>
                    <a:pt x="2" y="96"/>
                    <a:pt x="2" y="96"/>
                  </a:cubicBezTo>
                  <a:cubicBezTo>
                    <a:pt x="2" y="97"/>
                    <a:pt x="3" y="97"/>
                    <a:pt x="3" y="97"/>
                  </a:cubicBezTo>
                  <a:cubicBezTo>
                    <a:pt x="3" y="97"/>
                    <a:pt x="4" y="97"/>
                    <a:pt x="4" y="97"/>
                  </a:cubicBezTo>
                  <a:cubicBezTo>
                    <a:pt x="5" y="97"/>
                    <a:pt x="5" y="97"/>
                    <a:pt x="6" y="97"/>
                  </a:cubicBezTo>
                  <a:cubicBezTo>
                    <a:pt x="6" y="97"/>
                    <a:pt x="6" y="97"/>
                    <a:pt x="6" y="96"/>
                  </a:cubicBezTo>
                  <a:cubicBezTo>
                    <a:pt x="6" y="96"/>
                    <a:pt x="6" y="95"/>
                    <a:pt x="6" y="95"/>
                  </a:cubicBezTo>
                  <a:cubicBezTo>
                    <a:pt x="6" y="93"/>
                    <a:pt x="8" y="93"/>
                    <a:pt x="8" y="95"/>
                  </a:cubicBezTo>
                  <a:cubicBezTo>
                    <a:pt x="8" y="95"/>
                    <a:pt x="8" y="96"/>
                    <a:pt x="8" y="96"/>
                  </a:cubicBezTo>
                  <a:cubicBezTo>
                    <a:pt x="8" y="97"/>
                    <a:pt x="9" y="97"/>
                    <a:pt x="9" y="97"/>
                  </a:cubicBezTo>
                  <a:cubicBezTo>
                    <a:pt x="9" y="97"/>
                    <a:pt x="10" y="97"/>
                    <a:pt x="10" y="97"/>
                  </a:cubicBezTo>
                  <a:cubicBezTo>
                    <a:pt x="10" y="97"/>
                    <a:pt x="11" y="97"/>
                    <a:pt x="11" y="97"/>
                  </a:cubicBezTo>
                  <a:cubicBezTo>
                    <a:pt x="12" y="97"/>
                    <a:pt x="12" y="97"/>
                    <a:pt x="12" y="96"/>
                  </a:cubicBezTo>
                  <a:cubicBezTo>
                    <a:pt x="12" y="96"/>
                    <a:pt x="12" y="95"/>
                    <a:pt x="12" y="95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2" y="94"/>
                    <a:pt x="12" y="94"/>
                    <a:pt x="12" y="94"/>
                  </a:cubicBezTo>
                  <a:cubicBezTo>
                    <a:pt x="11" y="94"/>
                    <a:pt x="11" y="94"/>
                    <a:pt x="11" y="93"/>
                  </a:cubicBezTo>
                  <a:cubicBezTo>
                    <a:pt x="11" y="93"/>
                    <a:pt x="11" y="93"/>
                    <a:pt x="12" y="93"/>
                  </a:cubicBezTo>
                  <a:cubicBezTo>
                    <a:pt x="12" y="92"/>
                    <a:pt x="13" y="92"/>
                    <a:pt x="13" y="93"/>
                  </a:cubicBezTo>
                  <a:cubicBezTo>
                    <a:pt x="13" y="93"/>
                    <a:pt x="14" y="93"/>
                    <a:pt x="14" y="93"/>
                  </a:cubicBezTo>
                  <a:cubicBezTo>
                    <a:pt x="14" y="93"/>
                    <a:pt x="14" y="94"/>
                    <a:pt x="14" y="94"/>
                  </a:cubicBezTo>
                  <a:cubicBezTo>
                    <a:pt x="15" y="95"/>
                    <a:pt x="15" y="96"/>
                    <a:pt x="14" y="97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3" y="99"/>
                    <a:pt x="13" y="99"/>
                  </a:cubicBezTo>
                  <a:cubicBezTo>
                    <a:pt x="12" y="99"/>
                    <a:pt x="11" y="99"/>
                    <a:pt x="10" y="99"/>
                  </a:cubicBezTo>
                  <a:cubicBezTo>
                    <a:pt x="10" y="99"/>
                    <a:pt x="10" y="99"/>
                    <a:pt x="9" y="99"/>
                  </a:cubicBezTo>
                  <a:cubicBezTo>
                    <a:pt x="9" y="99"/>
                    <a:pt x="9" y="99"/>
                    <a:pt x="8" y="99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99"/>
                    <a:pt x="7" y="99"/>
                    <a:pt x="7" y="98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7" y="99"/>
                    <a:pt x="7" y="99"/>
                    <a:pt x="6" y="99"/>
                  </a:cubicBezTo>
                  <a:cubicBezTo>
                    <a:pt x="6" y="99"/>
                    <a:pt x="6" y="99"/>
                    <a:pt x="5" y="99"/>
                  </a:cubicBezTo>
                  <a:cubicBezTo>
                    <a:pt x="5" y="99"/>
                    <a:pt x="5" y="99"/>
                    <a:pt x="4" y="99"/>
                  </a:cubicBezTo>
                  <a:close/>
                  <a:moveTo>
                    <a:pt x="13" y="63"/>
                  </a:moveTo>
                  <a:cubicBezTo>
                    <a:pt x="13" y="64"/>
                    <a:pt x="13" y="64"/>
                    <a:pt x="13" y="64"/>
                  </a:cubicBezTo>
                  <a:cubicBezTo>
                    <a:pt x="13" y="65"/>
                    <a:pt x="13" y="65"/>
                    <a:pt x="12" y="65"/>
                  </a:cubicBezTo>
                  <a:cubicBezTo>
                    <a:pt x="12" y="65"/>
                    <a:pt x="12" y="66"/>
                    <a:pt x="11" y="66"/>
                  </a:cubicBezTo>
                  <a:cubicBezTo>
                    <a:pt x="11" y="66"/>
                    <a:pt x="10" y="66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6"/>
                    <a:pt x="8" y="66"/>
                    <a:pt x="7" y="66"/>
                  </a:cubicBezTo>
                  <a:cubicBezTo>
                    <a:pt x="7" y="66"/>
                    <a:pt x="7" y="66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4" y="62"/>
                  </a:cubicBezTo>
                  <a:cubicBezTo>
                    <a:pt x="4" y="62"/>
                    <a:pt x="4" y="62"/>
                    <a:pt x="3" y="62"/>
                  </a:cubicBezTo>
                  <a:cubicBezTo>
                    <a:pt x="3" y="62"/>
                    <a:pt x="2" y="62"/>
                    <a:pt x="2" y="62"/>
                  </a:cubicBezTo>
                  <a:cubicBezTo>
                    <a:pt x="2" y="63"/>
                    <a:pt x="2" y="64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6"/>
                    <a:pt x="2" y="66"/>
                    <a:pt x="1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6"/>
                    <a:pt x="1" y="66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6"/>
                    <a:pt x="0" y="66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4"/>
                    <a:pt x="0" y="62"/>
                    <a:pt x="0" y="61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60"/>
                    <a:pt x="1" y="60"/>
                    <a:pt x="1" y="60"/>
                  </a:cubicBezTo>
                  <a:cubicBezTo>
                    <a:pt x="2" y="60"/>
                    <a:pt x="3" y="60"/>
                    <a:pt x="4" y="60"/>
                  </a:cubicBezTo>
                  <a:cubicBezTo>
                    <a:pt x="4" y="60"/>
                    <a:pt x="5" y="60"/>
                    <a:pt x="5" y="60"/>
                  </a:cubicBezTo>
                  <a:cubicBezTo>
                    <a:pt x="6" y="61"/>
                    <a:pt x="6" y="61"/>
                    <a:pt x="7" y="61"/>
                  </a:cubicBezTo>
                  <a:cubicBezTo>
                    <a:pt x="7" y="61"/>
                    <a:pt x="7" y="61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7" y="63"/>
                    <a:pt x="7" y="63"/>
                    <a:pt x="7" y="64"/>
                  </a:cubicBezTo>
                  <a:cubicBezTo>
                    <a:pt x="7" y="64"/>
                    <a:pt x="7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4"/>
                    <a:pt x="9" y="65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4"/>
                    <a:pt x="10" y="64"/>
                  </a:cubicBezTo>
                  <a:cubicBezTo>
                    <a:pt x="10" y="64"/>
                    <a:pt x="10" y="64"/>
                    <a:pt x="11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64"/>
                    <a:pt x="11" y="63"/>
                    <a:pt x="11" y="63"/>
                  </a:cubicBezTo>
                  <a:cubicBezTo>
                    <a:pt x="11" y="63"/>
                    <a:pt x="11" y="62"/>
                    <a:pt x="11" y="62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11" y="62"/>
                    <a:pt x="10" y="62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1" y="61"/>
                  </a:cubicBezTo>
                  <a:cubicBezTo>
                    <a:pt x="11" y="61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2" y="60"/>
                    <a:pt x="12" y="61"/>
                    <a:pt x="12" y="61"/>
                  </a:cubicBezTo>
                  <a:cubicBezTo>
                    <a:pt x="12" y="61"/>
                    <a:pt x="13" y="61"/>
                    <a:pt x="13" y="61"/>
                  </a:cubicBezTo>
                  <a:cubicBezTo>
                    <a:pt x="13" y="61"/>
                    <a:pt x="13" y="62"/>
                    <a:pt x="13" y="62"/>
                  </a:cubicBezTo>
                  <a:cubicBezTo>
                    <a:pt x="13" y="62"/>
                    <a:pt x="13" y="63"/>
                    <a:pt x="13" y="63"/>
                  </a:cubicBezTo>
                  <a:close/>
                  <a:moveTo>
                    <a:pt x="13" y="56"/>
                  </a:moveTo>
                  <a:cubicBezTo>
                    <a:pt x="13" y="57"/>
                    <a:pt x="13" y="57"/>
                    <a:pt x="13" y="57"/>
                  </a:cubicBezTo>
                  <a:cubicBezTo>
                    <a:pt x="13" y="58"/>
                    <a:pt x="12" y="58"/>
                    <a:pt x="12" y="58"/>
                  </a:cubicBezTo>
                  <a:cubicBezTo>
                    <a:pt x="12" y="58"/>
                    <a:pt x="11" y="59"/>
                    <a:pt x="11" y="59"/>
                  </a:cubicBezTo>
                  <a:cubicBezTo>
                    <a:pt x="10" y="59"/>
                    <a:pt x="10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8" y="59"/>
                    <a:pt x="8" y="59"/>
                    <a:pt x="7" y="59"/>
                  </a:cubicBezTo>
                  <a:cubicBezTo>
                    <a:pt x="7" y="59"/>
                    <a:pt x="6" y="58"/>
                    <a:pt x="6" y="58"/>
                  </a:cubicBezTo>
                  <a:cubicBezTo>
                    <a:pt x="6" y="58"/>
                    <a:pt x="6" y="58"/>
                    <a:pt x="5" y="58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5" y="55"/>
                    <a:pt x="5" y="55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2" y="55"/>
                    <a:pt x="2" y="55"/>
                  </a:cubicBezTo>
                  <a:cubicBezTo>
                    <a:pt x="2" y="56"/>
                    <a:pt x="2" y="57"/>
                    <a:pt x="2" y="58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8"/>
                    <a:pt x="2" y="59"/>
                    <a:pt x="2" y="59"/>
                  </a:cubicBezTo>
                  <a:cubicBezTo>
                    <a:pt x="2" y="59"/>
                    <a:pt x="2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9"/>
                    <a:pt x="1" y="59"/>
                    <a:pt x="0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59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7"/>
                    <a:pt x="0" y="55"/>
                    <a:pt x="0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4"/>
                    <a:pt x="1" y="53"/>
                    <a:pt x="1" y="53"/>
                  </a:cubicBezTo>
                  <a:cubicBezTo>
                    <a:pt x="2" y="53"/>
                    <a:pt x="3" y="53"/>
                    <a:pt x="4" y="53"/>
                  </a:cubicBezTo>
                  <a:cubicBezTo>
                    <a:pt x="4" y="53"/>
                    <a:pt x="5" y="54"/>
                    <a:pt x="5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7" y="54"/>
                    <a:pt x="7" y="54"/>
                    <a:pt x="7" y="55"/>
                  </a:cubicBezTo>
                  <a:cubicBezTo>
                    <a:pt x="7" y="55"/>
                    <a:pt x="7" y="55"/>
                    <a:pt x="7" y="56"/>
                  </a:cubicBezTo>
                  <a:cubicBezTo>
                    <a:pt x="7" y="56"/>
                    <a:pt x="7" y="56"/>
                    <a:pt x="7" y="57"/>
                  </a:cubicBezTo>
                  <a:cubicBezTo>
                    <a:pt x="7" y="57"/>
                    <a:pt x="7" y="57"/>
                    <a:pt x="7" y="57"/>
                  </a:cubicBezTo>
                  <a:cubicBezTo>
                    <a:pt x="7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57"/>
                    <a:pt x="9" y="57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7"/>
                    <a:pt x="10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7"/>
                    <a:pt x="11" y="57"/>
                    <a:pt x="11" y="57"/>
                  </a:cubicBezTo>
                  <a:cubicBezTo>
                    <a:pt x="11" y="57"/>
                    <a:pt x="11" y="56"/>
                    <a:pt x="11" y="56"/>
                  </a:cubicBezTo>
                  <a:cubicBezTo>
                    <a:pt x="11" y="56"/>
                    <a:pt x="11" y="56"/>
                    <a:pt x="11" y="55"/>
                  </a:cubicBezTo>
                  <a:cubicBezTo>
                    <a:pt x="11" y="55"/>
                    <a:pt x="11" y="55"/>
                    <a:pt x="10" y="55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3" y="55"/>
                    <a:pt x="13" y="55"/>
                    <a:pt x="13" y="55"/>
                  </a:cubicBezTo>
                  <a:cubicBezTo>
                    <a:pt x="13" y="55"/>
                    <a:pt x="13" y="56"/>
                    <a:pt x="13" y="56"/>
                  </a:cubicBezTo>
                  <a:close/>
                  <a:moveTo>
                    <a:pt x="13" y="49"/>
                  </a:moveTo>
                  <a:cubicBezTo>
                    <a:pt x="13" y="50"/>
                    <a:pt x="13" y="50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2"/>
                    <a:pt x="11" y="52"/>
                    <a:pt x="11" y="52"/>
                  </a:cubicBezTo>
                  <a:cubicBezTo>
                    <a:pt x="10" y="52"/>
                    <a:pt x="10" y="52"/>
                    <a:pt x="9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8" y="52"/>
                    <a:pt x="8" y="52"/>
                    <a:pt x="7" y="52"/>
                  </a:cubicBezTo>
                  <a:cubicBezTo>
                    <a:pt x="7" y="52"/>
                    <a:pt x="6" y="52"/>
                    <a:pt x="6" y="52"/>
                  </a:cubicBezTo>
                  <a:cubicBezTo>
                    <a:pt x="6" y="51"/>
                    <a:pt x="5" y="51"/>
                    <a:pt x="5" y="51"/>
                  </a:cubicBezTo>
                  <a:cubicBezTo>
                    <a:pt x="5" y="51"/>
                    <a:pt x="5" y="50"/>
                    <a:pt x="5" y="50"/>
                  </a:cubicBezTo>
                  <a:cubicBezTo>
                    <a:pt x="5" y="50"/>
                    <a:pt x="5" y="49"/>
                    <a:pt x="5" y="49"/>
                  </a:cubicBezTo>
                  <a:cubicBezTo>
                    <a:pt x="5" y="49"/>
                    <a:pt x="5" y="49"/>
                    <a:pt x="5" y="49"/>
                  </a:cubicBezTo>
                  <a:cubicBezTo>
                    <a:pt x="5" y="48"/>
                    <a:pt x="5" y="48"/>
                    <a:pt x="4" y="48"/>
                  </a:cubicBezTo>
                  <a:cubicBezTo>
                    <a:pt x="4" y="48"/>
                    <a:pt x="4" y="48"/>
                    <a:pt x="3" y="48"/>
                  </a:cubicBezTo>
                  <a:cubicBezTo>
                    <a:pt x="3" y="48"/>
                    <a:pt x="2" y="48"/>
                    <a:pt x="2" y="48"/>
                  </a:cubicBezTo>
                  <a:cubicBezTo>
                    <a:pt x="2" y="49"/>
                    <a:pt x="2" y="50"/>
                    <a:pt x="2" y="51"/>
                  </a:cubicBezTo>
                  <a:cubicBezTo>
                    <a:pt x="2" y="51"/>
                    <a:pt x="2" y="52"/>
                    <a:pt x="2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2"/>
                    <a:pt x="2" y="52"/>
                    <a:pt x="1" y="52"/>
                  </a:cubicBezTo>
                  <a:cubicBezTo>
                    <a:pt x="1" y="52"/>
                    <a:pt x="1" y="52"/>
                    <a:pt x="1" y="52"/>
                  </a:cubicBezTo>
                  <a:cubicBezTo>
                    <a:pt x="1" y="52"/>
                    <a:pt x="1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0" y="51"/>
                    <a:pt x="0" y="51"/>
                  </a:cubicBezTo>
                  <a:cubicBezTo>
                    <a:pt x="0" y="50"/>
                    <a:pt x="0" y="49"/>
                    <a:pt x="0" y="48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7"/>
                    <a:pt x="1" y="47"/>
                    <a:pt x="1" y="47"/>
                  </a:cubicBezTo>
                  <a:cubicBezTo>
                    <a:pt x="2" y="47"/>
                    <a:pt x="3" y="47"/>
                    <a:pt x="3" y="47"/>
                  </a:cubicBezTo>
                  <a:cubicBezTo>
                    <a:pt x="4" y="47"/>
                    <a:pt x="5" y="47"/>
                    <a:pt x="5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9"/>
                    <a:pt x="7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1"/>
                    <a:pt x="9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7"/>
                    <a:pt x="10" y="47"/>
                  </a:cubicBezTo>
                  <a:cubicBezTo>
                    <a:pt x="10" y="47"/>
                    <a:pt x="11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1" y="47"/>
                    <a:pt x="12" y="47"/>
                  </a:cubicBezTo>
                  <a:cubicBezTo>
                    <a:pt x="12" y="47"/>
                    <a:pt x="12" y="48"/>
                    <a:pt x="12" y="48"/>
                  </a:cubicBezTo>
                  <a:cubicBezTo>
                    <a:pt x="12" y="48"/>
                    <a:pt x="12" y="48"/>
                    <a:pt x="12" y="49"/>
                  </a:cubicBezTo>
                  <a:cubicBezTo>
                    <a:pt x="12" y="49"/>
                    <a:pt x="13" y="49"/>
                    <a:pt x="13" y="49"/>
                  </a:cubicBezTo>
                  <a:close/>
                  <a:moveTo>
                    <a:pt x="12" y="43"/>
                  </a:moveTo>
                  <a:cubicBezTo>
                    <a:pt x="12" y="44"/>
                    <a:pt x="12" y="44"/>
                    <a:pt x="12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1" y="45"/>
                    <a:pt x="11" y="45"/>
                    <a:pt x="10" y="46"/>
                  </a:cubicBezTo>
                  <a:cubicBezTo>
                    <a:pt x="10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6"/>
                    <a:pt x="7" y="46"/>
                    <a:pt x="7" y="46"/>
                  </a:cubicBezTo>
                  <a:cubicBezTo>
                    <a:pt x="7" y="45"/>
                    <a:pt x="6" y="45"/>
                    <a:pt x="6" y="45"/>
                  </a:cubicBezTo>
                  <a:cubicBezTo>
                    <a:pt x="6" y="45"/>
                    <a:pt x="5" y="45"/>
                    <a:pt x="5" y="45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5" y="42"/>
                    <a:pt x="4" y="42"/>
                    <a:pt x="4" y="42"/>
                  </a:cubicBezTo>
                  <a:cubicBezTo>
                    <a:pt x="4" y="42"/>
                    <a:pt x="4" y="42"/>
                    <a:pt x="3" y="42"/>
                  </a:cubicBezTo>
                  <a:cubicBezTo>
                    <a:pt x="3" y="42"/>
                    <a:pt x="2" y="42"/>
                    <a:pt x="2" y="42"/>
                  </a:cubicBezTo>
                  <a:cubicBezTo>
                    <a:pt x="2" y="43"/>
                    <a:pt x="2" y="44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6"/>
                    <a:pt x="1" y="46"/>
                  </a:cubicBezTo>
                  <a:cubicBezTo>
                    <a:pt x="1" y="46"/>
                    <a:pt x="1" y="46"/>
                    <a:pt x="1" y="46"/>
                  </a:cubicBezTo>
                  <a:cubicBezTo>
                    <a:pt x="1" y="46"/>
                    <a:pt x="1" y="46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44"/>
                    <a:pt x="0" y="43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1" y="41"/>
                    <a:pt x="1" y="41"/>
                  </a:cubicBezTo>
                  <a:cubicBezTo>
                    <a:pt x="2" y="41"/>
                    <a:pt x="3" y="41"/>
                    <a:pt x="3" y="41"/>
                  </a:cubicBezTo>
                  <a:cubicBezTo>
                    <a:pt x="4" y="41"/>
                    <a:pt x="5" y="41"/>
                    <a:pt x="5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7" y="42"/>
                    <a:pt x="7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1"/>
                    <a:pt x="10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1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3"/>
                    <a:pt x="12" y="43"/>
                  </a:cubicBezTo>
                  <a:close/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8" y="22"/>
                    <a:pt x="5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0" y="23"/>
                    <a:pt x="0" y="23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0" y="20"/>
                    <a:pt x="0" y="20"/>
                  </a:cubicBezTo>
                  <a:cubicBezTo>
                    <a:pt x="0" y="19"/>
                    <a:pt x="2" y="19"/>
                    <a:pt x="2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4" y="21"/>
                    <a:pt x="7" y="21"/>
                    <a:pt x="9" y="21"/>
                  </a:cubicBezTo>
                  <a:close/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8" y="26"/>
                    <a:pt x="5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8"/>
                    <a:pt x="0" y="28"/>
                    <a:pt x="0" y="27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4" y="25"/>
                    <a:pt x="7" y="25"/>
                    <a:pt x="10" y="25"/>
                  </a:cubicBezTo>
                  <a:close/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8" y="31"/>
                    <a:pt x="5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3"/>
                    <a:pt x="0" y="33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0" y="28"/>
                    <a:pt x="2" y="28"/>
                    <a:pt x="2" y="29"/>
                  </a:cubicBezTo>
                  <a:cubicBezTo>
                    <a:pt x="2" y="29"/>
                    <a:pt x="2" y="30"/>
                    <a:pt x="2" y="30"/>
                  </a:cubicBezTo>
                  <a:cubicBezTo>
                    <a:pt x="5" y="30"/>
                    <a:pt x="7" y="30"/>
                    <a:pt x="10" y="30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5" y="9"/>
                    <a:pt x="6" y="9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7" y="12"/>
                    <a:pt x="5" y="12"/>
                    <a:pt x="3" y="12"/>
                  </a:cubicBezTo>
                  <a:close/>
                  <a:moveTo>
                    <a:pt x="3" y="8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3" y="4"/>
                    <a:pt x="3" y="4"/>
                  </a:cubicBezTo>
                  <a:cubicBezTo>
                    <a:pt x="5" y="4"/>
                    <a:pt x="6" y="4"/>
                    <a:pt x="8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6" y="8"/>
                    <a:pt x="5" y="8"/>
                    <a:pt x="3" y="8"/>
                  </a:cubicBezTo>
                  <a:close/>
                  <a:moveTo>
                    <a:pt x="3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5" y="0"/>
                    <a:pt x="6" y="0"/>
                    <a:pt x="8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6" y="4"/>
                    <a:pt x="5" y="4"/>
                    <a:pt x="3" y="4"/>
                  </a:cubicBezTo>
                  <a:close/>
                  <a:moveTo>
                    <a:pt x="10" y="35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10" y="34"/>
                    <a:pt x="10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8" y="36"/>
                    <a:pt x="5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0" y="38"/>
                    <a:pt x="0" y="37"/>
                  </a:cubicBezTo>
                  <a:cubicBezTo>
                    <a:pt x="0" y="37"/>
                    <a:pt x="0" y="36"/>
                    <a:pt x="0" y="36"/>
                  </a:cubicBezTo>
                  <a:cubicBezTo>
                    <a:pt x="0" y="35"/>
                    <a:pt x="0" y="34"/>
                    <a:pt x="0" y="34"/>
                  </a:cubicBezTo>
                  <a:cubicBezTo>
                    <a:pt x="0" y="33"/>
                    <a:pt x="2" y="33"/>
                    <a:pt x="2" y="34"/>
                  </a:cubicBezTo>
                  <a:cubicBezTo>
                    <a:pt x="2" y="34"/>
                    <a:pt x="2" y="35"/>
                    <a:pt x="2" y="35"/>
                  </a:cubicBezTo>
                  <a:cubicBezTo>
                    <a:pt x="5" y="35"/>
                    <a:pt x="7" y="35"/>
                    <a:pt x="10" y="35"/>
                  </a:cubicBezTo>
                  <a:close/>
                  <a:moveTo>
                    <a:pt x="8" y="3"/>
                  </a:moveTo>
                  <a:cubicBezTo>
                    <a:pt x="8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6" y="1"/>
                    <a:pt x="5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5" y="3"/>
                    <a:pt x="6" y="3"/>
                    <a:pt x="8" y="3"/>
                  </a:cubicBezTo>
                  <a:close/>
                  <a:moveTo>
                    <a:pt x="8" y="7"/>
                  </a:moveTo>
                  <a:cubicBezTo>
                    <a:pt x="8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8" y="5"/>
                    <a:pt x="8" y="5"/>
                  </a:cubicBezTo>
                  <a:cubicBezTo>
                    <a:pt x="6" y="5"/>
                    <a:pt x="5" y="5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5" y="7"/>
                    <a:pt x="6" y="7"/>
                    <a:pt x="8" y="7"/>
                  </a:cubicBezTo>
                  <a:close/>
                  <a:moveTo>
                    <a:pt x="8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10"/>
                    <a:pt x="5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5" y="11"/>
                    <a:pt x="6" y="11"/>
                    <a:pt x="8" y="11"/>
                  </a:cubicBezTo>
                  <a:close/>
                  <a:moveTo>
                    <a:pt x="8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9" y="14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7" y="14"/>
                    <a:pt x="5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2" y="16"/>
                    <a:pt x="3" y="16"/>
                    <a:pt x="3" y="16"/>
                  </a:cubicBezTo>
                  <a:cubicBezTo>
                    <a:pt x="5" y="16"/>
                    <a:pt x="7" y="16"/>
                    <a:pt x="8" y="1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7" name="Freeform 95"/>
            <p:cNvSpPr>
              <a:spLocks noEditPoints="1"/>
            </p:cNvSpPr>
            <p:nvPr/>
          </p:nvSpPr>
          <p:spPr>
            <a:xfrm>
              <a:off x="357187" y="685800"/>
              <a:ext cx="49213" cy="87313"/>
            </a:xfrm>
            <a:custGeom>
              <a:avLst/>
              <a:gdLst>
                <a:gd name="txL" fmla="*/ 0 w 15"/>
                <a:gd name="txT" fmla="*/ 0 h 27"/>
                <a:gd name="txR" fmla="*/ 15 w 15"/>
                <a:gd name="txB" fmla="*/ 27 h 27"/>
              </a:gdLst>
              <a:ahLst/>
              <a:cxnLst>
                <a:cxn ang="0">
                  <a:pos x="14" y="2"/>
                </a:cxn>
                <a:cxn ang="0">
                  <a:pos x="15" y="3"/>
                </a:cxn>
                <a:cxn ang="0">
                  <a:pos x="6" y="3"/>
                </a:cxn>
                <a:cxn ang="0">
                  <a:pos x="4" y="5"/>
                </a:cxn>
                <a:cxn ang="0">
                  <a:pos x="6" y="1"/>
                </a:cxn>
                <a:cxn ang="0">
                  <a:pos x="3" y="11"/>
                </a:cxn>
                <a:cxn ang="0">
                  <a:pos x="2" y="12"/>
                </a:cxn>
                <a:cxn ang="0">
                  <a:pos x="2" y="13"/>
                </a:cxn>
                <a:cxn ang="0">
                  <a:pos x="13" y="16"/>
                </a:cxn>
                <a:cxn ang="0">
                  <a:pos x="14" y="15"/>
                </a:cxn>
                <a:cxn ang="0">
                  <a:pos x="3" y="11"/>
                </a:cxn>
                <a:cxn ang="0">
                  <a:pos x="11" y="18"/>
                </a:cxn>
                <a:cxn ang="0">
                  <a:pos x="13" y="18"/>
                </a:cxn>
                <a:cxn ang="0">
                  <a:pos x="3" y="19"/>
                </a:cxn>
                <a:cxn ang="0">
                  <a:pos x="3" y="20"/>
                </a:cxn>
                <a:cxn ang="0">
                  <a:pos x="2" y="17"/>
                </a:cxn>
                <a:cxn ang="0">
                  <a:pos x="11" y="18"/>
                </a:cxn>
                <a:cxn ang="0">
                  <a:pos x="13" y="10"/>
                </a:cxn>
                <a:cxn ang="0">
                  <a:pos x="10" y="11"/>
                </a:cxn>
                <a:cxn ang="0">
                  <a:pos x="7" y="10"/>
                </a:cxn>
                <a:cxn ang="0">
                  <a:pos x="7" y="7"/>
                </a:cxn>
                <a:cxn ang="0">
                  <a:pos x="5" y="7"/>
                </a:cxn>
                <a:cxn ang="0">
                  <a:pos x="4" y="11"/>
                </a:cxn>
                <a:cxn ang="0">
                  <a:pos x="3" y="11"/>
                </a:cxn>
                <a:cxn ang="0">
                  <a:pos x="3" y="10"/>
                </a:cxn>
                <a:cxn ang="0">
                  <a:pos x="4" y="6"/>
                </a:cxn>
                <a:cxn ang="0">
                  <a:pos x="9" y="6"/>
                </a:cxn>
                <a:cxn ang="0">
                  <a:pos x="9" y="9"/>
                </a:cxn>
                <a:cxn ang="0">
                  <a:pos x="10" y="10"/>
                </a:cxn>
                <a:cxn ang="0">
                  <a:pos x="11" y="10"/>
                </a:cxn>
                <a:cxn ang="0">
                  <a:pos x="12" y="8"/>
                </a:cxn>
                <a:cxn ang="0">
                  <a:pos x="12" y="7"/>
                </a:cxn>
                <a:cxn ang="0">
                  <a:pos x="12" y="6"/>
                </a:cxn>
                <a:cxn ang="0">
                  <a:pos x="14" y="6"/>
                </a:cxn>
                <a:cxn ang="0">
                  <a:pos x="14" y="8"/>
                </a:cxn>
                <a:cxn ang="0">
                  <a:pos x="6" y="27"/>
                </a:cxn>
                <a:cxn ang="0">
                  <a:pos x="2" y="27"/>
                </a:cxn>
                <a:cxn ang="0">
                  <a:pos x="0" y="24"/>
                </a:cxn>
                <a:cxn ang="0">
                  <a:pos x="1" y="22"/>
                </a:cxn>
                <a:cxn ang="0">
                  <a:pos x="2" y="22"/>
                </a:cxn>
                <a:cxn ang="0">
                  <a:pos x="3" y="22"/>
                </a:cxn>
                <a:cxn ang="0">
                  <a:pos x="3" y="23"/>
                </a:cxn>
                <a:cxn ang="0">
                  <a:pos x="2" y="24"/>
                </a:cxn>
                <a:cxn ang="0">
                  <a:pos x="3" y="26"/>
                </a:cxn>
                <a:cxn ang="0">
                  <a:pos x="5" y="25"/>
                </a:cxn>
                <a:cxn ang="0">
                  <a:pos x="6" y="22"/>
                </a:cxn>
                <a:cxn ang="0">
                  <a:pos x="11" y="22"/>
                </a:cxn>
                <a:cxn ang="0">
                  <a:pos x="12" y="23"/>
                </a:cxn>
                <a:cxn ang="0">
                  <a:pos x="12" y="25"/>
                </a:cxn>
                <a:cxn ang="0">
                  <a:pos x="12" y="26"/>
                </a:cxn>
                <a:cxn ang="0">
                  <a:pos x="11" y="27"/>
                </a:cxn>
                <a:cxn ang="0">
                  <a:pos x="10" y="26"/>
                </a:cxn>
                <a:cxn ang="0">
                  <a:pos x="10" y="23"/>
                </a:cxn>
              </a:cxnLst>
              <a:rect l="txL" t="txT" r="txR" b="txB"/>
              <a:pathLst>
                <a:path w="15" h="27"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1" y="3"/>
                    <a:pt x="8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3" y="5"/>
                    <a:pt x="4" y="5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0"/>
                    <a:pt x="6" y="0"/>
                    <a:pt x="6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8" y="2"/>
                    <a:pt x="11" y="2"/>
                    <a:pt x="13" y="2"/>
                  </a:cubicBezTo>
                  <a:close/>
                  <a:moveTo>
                    <a:pt x="3" y="11"/>
                  </a:moveTo>
                  <a:cubicBezTo>
                    <a:pt x="3" y="11"/>
                    <a:pt x="3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5" y="14"/>
                    <a:pt x="9" y="15"/>
                    <a:pt x="12" y="16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0" y="14"/>
                    <a:pt x="7" y="13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9"/>
                    <a:pt x="13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9" y="19"/>
                    <a:pt x="6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1" y="21"/>
                    <a:pt x="1" y="20"/>
                  </a:cubicBezTo>
                  <a:cubicBezTo>
                    <a:pt x="1" y="20"/>
                    <a:pt x="1" y="19"/>
                    <a:pt x="1" y="18"/>
                  </a:cubicBezTo>
                  <a:cubicBezTo>
                    <a:pt x="1" y="18"/>
                    <a:pt x="1" y="17"/>
                    <a:pt x="2" y="17"/>
                  </a:cubicBezTo>
                  <a:cubicBezTo>
                    <a:pt x="2" y="16"/>
                    <a:pt x="3" y="16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6" y="18"/>
                    <a:pt x="8" y="18"/>
                    <a:pt x="11" y="18"/>
                  </a:cubicBezTo>
                  <a:close/>
                  <a:moveTo>
                    <a:pt x="14" y="8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2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8"/>
                    <a:pt x="5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8"/>
                    <a:pt x="3" y="7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6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7" y="25"/>
                  </a:moveTo>
                  <a:cubicBezTo>
                    <a:pt x="7" y="25"/>
                    <a:pt x="7" y="26"/>
                    <a:pt x="7" y="26"/>
                  </a:cubicBezTo>
                  <a:cubicBezTo>
                    <a:pt x="7" y="26"/>
                    <a:pt x="6" y="26"/>
                    <a:pt x="6" y="27"/>
                  </a:cubicBezTo>
                  <a:cubicBezTo>
                    <a:pt x="6" y="27"/>
                    <a:pt x="5" y="27"/>
                    <a:pt x="5" y="27"/>
                  </a:cubicBezTo>
                  <a:cubicBezTo>
                    <a:pt x="5" y="27"/>
                    <a:pt x="4" y="27"/>
                    <a:pt x="3" y="27"/>
                  </a:cubicBezTo>
                  <a:cubicBezTo>
                    <a:pt x="3" y="27"/>
                    <a:pt x="2" y="27"/>
                    <a:pt x="2" y="27"/>
                  </a:cubicBezTo>
                  <a:cubicBezTo>
                    <a:pt x="1" y="27"/>
                    <a:pt x="1" y="27"/>
                    <a:pt x="1" y="26"/>
                  </a:cubicBezTo>
                  <a:cubicBezTo>
                    <a:pt x="0" y="26"/>
                    <a:pt x="0" y="26"/>
                    <a:pt x="0" y="25"/>
                  </a:cubicBezTo>
                  <a:cubicBezTo>
                    <a:pt x="0" y="25"/>
                    <a:pt x="0" y="25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3"/>
                    <a:pt x="0" y="23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3" y="25"/>
                    <a:pt x="3" y="26"/>
                  </a:cubicBezTo>
                  <a:cubicBezTo>
                    <a:pt x="3" y="26"/>
                    <a:pt x="3" y="26"/>
                    <a:pt x="4" y="26"/>
                  </a:cubicBezTo>
                  <a:cubicBezTo>
                    <a:pt x="4" y="26"/>
                    <a:pt x="4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8" y="22"/>
                    <a:pt x="10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1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5"/>
                    <a:pt x="10" y="24"/>
                    <a:pt x="10" y="23"/>
                  </a:cubicBezTo>
                  <a:cubicBezTo>
                    <a:pt x="9" y="23"/>
                    <a:pt x="8" y="23"/>
                    <a:pt x="7" y="23"/>
                  </a:cubicBezTo>
                  <a:cubicBezTo>
                    <a:pt x="7" y="24"/>
                    <a:pt x="7" y="24"/>
                    <a:pt x="7" y="25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8" name="Freeform 96"/>
            <p:cNvSpPr>
              <a:spLocks noEditPoints="1"/>
            </p:cNvSpPr>
            <p:nvPr/>
          </p:nvSpPr>
          <p:spPr>
            <a:xfrm>
              <a:off x="392112" y="450850"/>
              <a:ext cx="39688" cy="107950"/>
            </a:xfrm>
            <a:custGeom>
              <a:avLst/>
              <a:gdLst>
                <a:gd name="txL" fmla="*/ 0 w 12"/>
                <a:gd name="txT" fmla="*/ 0 h 33"/>
                <a:gd name="txR" fmla="*/ 12 w 12"/>
                <a:gd name="txB" fmla="*/ 33 h 33"/>
              </a:gdLst>
              <a:ahLst/>
              <a:cxnLst>
                <a:cxn ang="0">
                  <a:pos x="5" y="3"/>
                </a:cxn>
                <a:cxn ang="0">
                  <a:pos x="9" y="0"/>
                </a:cxn>
                <a:cxn ang="0">
                  <a:pos x="11" y="3"/>
                </a:cxn>
                <a:cxn ang="0">
                  <a:pos x="11" y="2"/>
                </a:cxn>
                <a:cxn ang="0">
                  <a:pos x="9" y="1"/>
                </a:cxn>
                <a:cxn ang="0">
                  <a:pos x="6" y="2"/>
                </a:cxn>
                <a:cxn ang="0">
                  <a:pos x="4" y="6"/>
                </a:cxn>
                <a:cxn ang="0">
                  <a:pos x="5" y="4"/>
                </a:cxn>
                <a:cxn ang="0">
                  <a:pos x="12" y="5"/>
                </a:cxn>
                <a:cxn ang="0">
                  <a:pos x="10" y="5"/>
                </a:cxn>
                <a:cxn ang="0">
                  <a:pos x="4" y="7"/>
                </a:cxn>
                <a:cxn ang="0">
                  <a:pos x="11" y="9"/>
                </a:cxn>
                <a:cxn ang="0">
                  <a:pos x="8" y="9"/>
                </a:cxn>
                <a:cxn ang="0">
                  <a:pos x="5" y="9"/>
                </a:cxn>
                <a:cxn ang="0">
                  <a:pos x="6" y="8"/>
                </a:cxn>
                <a:cxn ang="0">
                  <a:pos x="7" y="7"/>
                </a:cxn>
                <a:cxn ang="0">
                  <a:pos x="4" y="7"/>
                </a:cxn>
                <a:cxn ang="0">
                  <a:pos x="8" y="8"/>
                </a:cxn>
                <a:cxn ang="0">
                  <a:pos x="10" y="8"/>
                </a:cxn>
                <a:cxn ang="0">
                  <a:pos x="10" y="7"/>
                </a:cxn>
                <a:cxn ang="0">
                  <a:pos x="11" y="11"/>
                </a:cxn>
                <a:cxn ang="0">
                  <a:pos x="9" y="12"/>
                </a:cxn>
                <a:cxn ang="0">
                  <a:pos x="4" y="12"/>
                </a:cxn>
                <a:cxn ang="0">
                  <a:pos x="4" y="10"/>
                </a:cxn>
                <a:cxn ang="0">
                  <a:pos x="5" y="10"/>
                </a:cxn>
                <a:cxn ang="0">
                  <a:pos x="5" y="11"/>
                </a:cxn>
                <a:cxn ang="0">
                  <a:pos x="8" y="12"/>
                </a:cxn>
                <a:cxn ang="0">
                  <a:pos x="10" y="11"/>
                </a:cxn>
                <a:cxn ang="0">
                  <a:pos x="10" y="13"/>
                </a:cxn>
                <a:cxn ang="0">
                  <a:pos x="7" y="15"/>
                </a:cxn>
                <a:cxn ang="0">
                  <a:pos x="3" y="15"/>
                </a:cxn>
                <a:cxn ang="0">
                  <a:pos x="6" y="14"/>
                </a:cxn>
                <a:cxn ang="0">
                  <a:pos x="6" y="16"/>
                </a:cxn>
                <a:cxn ang="0">
                  <a:pos x="10" y="17"/>
                </a:cxn>
                <a:cxn ang="0">
                  <a:pos x="6" y="19"/>
                </a:cxn>
                <a:cxn ang="0">
                  <a:pos x="3" y="16"/>
                </a:cxn>
                <a:cxn ang="0">
                  <a:pos x="4" y="17"/>
                </a:cxn>
                <a:cxn ang="0">
                  <a:pos x="6" y="19"/>
                </a:cxn>
                <a:cxn ang="0">
                  <a:pos x="8" y="17"/>
                </a:cxn>
                <a:cxn ang="0">
                  <a:pos x="9" y="20"/>
                </a:cxn>
                <a:cxn ang="0">
                  <a:pos x="3" y="22"/>
                </a:cxn>
                <a:cxn ang="0">
                  <a:pos x="9" y="23"/>
                </a:cxn>
                <a:cxn ang="0">
                  <a:pos x="8" y="25"/>
                </a:cxn>
                <a:cxn ang="0">
                  <a:pos x="3" y="26"/>
                </a:cxn>
                <a:cxn ang="0">
                  <a:pos x="1" y="24"/>
                </a:cxn>
                <a:cxn ang="0">
                  <a:pos x="8" y="23"/>
                </a:cxn>
                <a:cxn ang="0">
                  <a:pos x="3" y="24"/>
                </a:cxn>
                <a:cxn ang="0">
                  <a:pos x="5" y="25"/>
                </a:cxn>
                <a:cxn ang="0">
                  <a:pos x="7" y="24"/>
                </a:cxn>
                <a:cxn ang="0">
                  <a:pos x="1" y="26"/>
                </a:cxn>
                <a:cxn ang="0">
                  <a:pos x="7" y="29"/>
                </a:cxn>
                <a:cxn ang="0">
                  <a:pos x="5" y="29"/>
                </a:cxn>
                <a:cxn ang="0">
                  <a:pos x="2" y="27"/>
                </a:cxn>
                <a:cxn ang="0">
                  <a:pos x="1" y="26"/>
                </a:cxn>
                <a:cxn ang="0">
                  <a:pos x="8" y="31"/>
                </a:cxn>
                <a:cxn ang="0">
                  <a:pos x="5" y="33"/>
                </a:cxn>
                <a:cxn ang="0">
                  <a:pos x="3" y="32"/>
                </a:cxn>
                <a:cxn ang="0">
                  <a:pos x="0" y="32"/>
                </a:cxn>
                <a:cxn ang="0">
                  <a:pos x="3" y="31"/>
                </a:cxn>
                <a:cxn ang="0">
                  <a:pos x="0" y="31"/>
                </a:cxn>
                <a:cxn ang="0">
                  <a:pos x="5" y="31"/>
                </a:cxn>
                <a:cxn ang="0">
                  <a:pos x="5" y="32"/>
                </a:cxn>
                <a:cxn ang="0">
                  <a:pos x="7" y="31"/>
                </a:cxn>
              </a:cxnLst>
              <a:rect l="txL" t="txT" r="txR" b="txB"/>
              <a:pathLst>
                <a:path w="12" h="33">
                  <a:moveTo>
                    <a:pt x="8" y="2"/>
                  </a:move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7" y="1"/>
                    <a:pt x="8" y="0"/>
                    <a:pt x="9" y="0"/>
                  </a:cubicBezTo>
                  <a:cubicBezTo>
                    <a:pt x="10" y="0"/>
                    <a:pt x="11" y="1"/>
                    <a:pt x="11" y="1"/>
                  </a:cubicBez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7" y="2"/>
                    <a:pt x="8" y="2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7" y="4"/>
                    <a:pt x="9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9" y="5"/>
                    <a:pt x="7" y="6"/>
                    <a:pt x="4" y="6"/>
                  </a:cubicBezTo>
                  <a:close/>
                  <a:moveTo>
                    <a:pt x="7" y="5"/>
                  </a:moveTo>
                  <a:cubicBezTo>
                    <a:pt x="8" y="5"/>
                    <a:pt x="9" y="5"/>
                    <a:pt x="10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4" y="7"/>
                  </a:moveTo>
                  <a:cubicBezTo>
                    <a:pt x="7" y="7"/>
                    <a:pt x="9" y="7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8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8" y="7"/>
                  </a:move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8" y="7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10"/>
                    <a:pt x="9" y="10"/>
                    <a:pt x="11" y="10"/>
                  </a:cubicBezTo>
                  <a:close/>
                  <a:moveTo>
                    <a:pt x="10" y="10"/>
                  </a:moveTo>
                  <a:cubicBezTo>
                    <a:pt x="8" y="10"/>
                    <a:pt x="6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3" y="13"/>
                  </a:moveTo>
                  <a:cubicBezTo>
                    <a:pt x="6" y="13"/>
                    <a:pt x="8" y="13"/>
                    <a:pt x="10" y="13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9" y="14"/>
                    <a:pt x="8" y="14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8" y="15"/>
                    <a:pt x="9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5"/>
                    <a:pt x="5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4" y="14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lose/>
                  <a:moveTo>
                    <a:pt x="6" y="16"/>
                  </a:moveTo>
                  <a:cubicBezTo>
                    <a:pt x="7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10" y="18"/>
                    <a:pt x="9" y="19"/>
                    <a:pt x="9" y="19"/>
                  </a:cubicBezTo>
                  <a:cubicBezTo>
                    <a:pt x="8" y="19"/>
                    <a:pt x="7" y="19"/>
                    <a:pt x="6" y="19"/>
                  </a:cubicBezTo>
                  <a:cubicBezTo>
                    <a:pt x="5" y="19"/>
                    <a:pt x="4" y="19"/>
                    <a:pt x="3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7"/>
                    <a:pt x="3" y="17"/>
                    <a:pt x="3" y="16"/>
                  </a:cubicBezTo>
                  <a:cubicBezTo>
                    <a:pt x="4" y="16"/>
                    <a:pt x="5" y="16"/>
                    <a:pt x="6" y="16"/>
                  </a:cubicBezTo>
                  <a:close/>
                  <a:moveTo>
                    <a:pt x="6" y="17"/>
                  </a:move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5" y="19"/>
                    <a:pt x="6" y="19"/>
                  </a:cubicBezTo>
                  <a:cubicBezTo>
                    <a:pt x="7" y="19"/>
                    <a:pt x="7" y="18"/>
                    <a:pt x="8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8" y="17"/>
                    <a:pt x="7" y="17"/>
                    <a:pt x="6" y="17"/>
                  </a:cubicBezTo>
                  <a:close/>
                  <a:moveTo>
                    <a:pt x="2" y="20"/>
                  </a:moveTo>
                  <a:cubicBezTo>
                    <a:pt x="4" y="20"/>
                    <a:pt x="7" y="20"/>
                    <a:pt x="9" y="20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7" y="21"/>
                    <a:pt x="5" y="21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21"/>
                    <a:pt x="2" y="20"/>
                  </a:cubicBezTo>
                  <a:close/>
                  <a:moveTo>
                    <a:pt x="9" y="23"/>
                  </a:moveTo>
                  <a:cubicBezTo>
                    <a:pt x="9" y="23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6"/>
                    <a:pt x="7" y="26"/>
                  </a:cubicBezTo>
                  <a:cubicBezTo>
                    <a:pt x="6" y="26"/>
                    <a:pt x="5" y="26"/>
                    <a:pt x="5" y="26"/>
                  </a:cubicBezTo>
                  <a:cubicBezTo>
                    <a:pt x="4" y="26"/>
                    <a:pt x="4" y="26"/>
                    <a:pt x="3" y="26"/>
                  </a:cubicBezTo>
                  <a:cubicBezTo>
                    <a:pt x="3" y="26"/>
                    <a:pt x="2" y="25"/>
                    <a:pt x="2" y="25"/>
                  </a:cubicBezTo>
                  <a:cubicBezTo>
                    <a:pt x="2" y="25"/>
                    <a:pt x="1" y="25"/>
                    <a:pt x="1" y="25"/>
                  </a:cubicBezTo>
                  <a:cubicBezTo>
                    <a:pt x="1" y="25"/>
                    <a:pt x="1" y="24"/>
                    <a:pt x="1" y="24"/>
                  </a:cubicBezTo>
                  <a:cubicBezTo>
                    <a:pt x="1" y="24"/>
                    <a:pt x="1" y="23"/>
                    <a:pt x="2" y="23"/>
                  </a:cubicBezTo>
                  <a:cubicBezTo>
                    <a:pt x="4" y="23"/>
                    <a:pt x="7" y="23"/>
                    <a:pt x="9" y="23"/>
                  </a:cubicBezTo>
                  <a:close/>
                  <a:moveTo>
                    <a:pt x="8" y="23"/>
                  </a:moveTo>
                  <a:cubicBezTo>
                    <a:pt x="6" y="23"/>
                    <a:pt x="4" y="23"/>
                    <a:pt x="3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5"/>
                    <a:pt x="4" y="25"/>
                    <a:pt x="5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3"/>
                  </a:cubicBezTo>
                  <a:close/>
                  <a:moveTo>
                    <a:pt x="1" y="26"/>
                  </a:moveTo>
                  <a:cubicBezTo>
                    <a:pt x="3" y="26"/>
                    <a:pt x="6" y="26"/>
                    <a:pt x="9" y="26"/>
                  </a:cubicBezTo>
                  <a:cubicBezTo>
                    <a:pt x="8" y="27"/>
                    <a:pt x="8" y="28"/>
                    <a:pt x="8" y="29"/>
                  </a:cubicBezTo>
                  <a:cubicBezTo>
                    <a:pt x="8" y="29"/>
                    <a:pt x="7" y="29"/>
                    <a:pt x="7" y="29"/>
                  </a:cubicBezTo>
                  <a:cubicBezTo>
                    <a:pt x="7" y="28"/>
                    <a:pt x="7" y="28"/>
                    <a:pt x="7" y="27"/>
                  </a:cubicBezTo>
                  <a:cubicBezTo>
                    <a:pt x="7" y="27"/>
                    <a:pt x="6" y="27"/>
                    <a:pt x="5" y="27"/>
                  </a:cubicBezTo>
                  <a:cubicBezTo>
                    <a:pt x="5" y="28"/>
                    <a:pt x="5" y="28"/>
                    <a:pt x="5" y="29"/>
                  </a:cubicBezTo>
                  <a:cubicBezTo>
                    <a:pt x="5" y="29"/>
                    <a:pt x="4" y="29"/>
                    <a:pt x="4" y="29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3" y="27"/>
                    <a:pt x="3" y="27"/>
                    <a:pt x="2" y="27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1" y="29"/>
                    <a:pt x="1" y="29"/>
                    <a:pt x="0" y="29"/>
                  </a:cubicBezTo>
                  <a:cubicBezTo>
                    <a:pt x="1" y="28"/>
                    <a:pt x="1" y="27"/>
                    <a:pt x="1" y="26"/>
                  </a:cubicBezTo>
                  <a:close/>
                  <a:moveTo>
                    <a:pt x="0" y="30"/>
                  </a:moveTo>
                  <a:cubicBezTo>
                    <a:pt x="3" y="30"/>
                    <a:pt x="5" y="30"/>
                    <a:pt x="8" y="30"/>
                  </a:cubicBezTo>
                  <a:cubicBezTo>
                    <a:pt x="8" y="30"/>
                    <a:pt x="8" y="31"/>
                    <a:pt x="8" y="31"/>
                  </a:cubicBezTo>
                  <a:cubicBezTo>
                    <a:pt x="8" y="32"/>
                    <a:pt x="8" y="32"/>
                    <a:pt x="7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6" y="33"/>
                    <a:pt x="6" y="33"/>
                    <a:pt x="5" y="33"/>
                  </a:cubicBezTo>
                  <a:cubicBezTo>
                    <a:pt x="5" y="33"/>
                    <a:pt x="4" y="33"/>
                    <a:pt x="4" y="33"/>
                  </a:cubicBezTo>
                  <a:cubicBezTo>
                    <a:pt x="4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3"/>
                    <a:pt x="1" y="33"/>
                  </a:cubicBezTo>
                  <a:cubicBezTo>
                    <a:pt x="1" y="33"/>
                    <a:pt x="0" y="33"/>
                    <a:pt x="0" y="33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0" y="32"/>
                    <a:pt x="1" y="32"/>
                    <a:pt x="2" y="32"/>
                  </a:cubicBezTo>
                  <a:cubicBezTo>
                    <a:pt x="2" y="32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2" y="31"/>
                    <a:pt x="1" y="31"/>
                    <a:pt x="0" y="31"/>
                  </a:cubicBezTo>
                  <a:cubicBezTo>
                    <a:pt x="0" y="30"/>
                    <a:pt x="0" y="30"/>
                    <a:pt x="0" y="30"/>
                  </a:cubicBezTo>
                  <a:close/>
                  <a:moveTo>
                    <a:pt x="5" y="31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5" y="31"/>
                    <a:pt x="5" y="3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89" name="Freeform 97"/>
            <p:cNvSpPr>
              <a:spLocks noEditPoints="1"/>
            </p:cNvSpPr>
            <p:nvPr/>
          </p:nvSpPr>
          <p:spPr>
            <a:xfrm>
              <a:off x="379412" y="568325"/>
              <a:ext cx="36513" cy="52388"/>
            </a:xfrm>
            <a:custGeom>
              <a:avLst/>
              <a:gdLst>
                <a:gd name="txL" fmla="*/ 0 w 11"/>
                <a:gd name="txT" fmla="*/ 0 h 16"/>
                <a:gd name="txR" fmla="*/ 11 w 11"/>
                <a:gd name="txB" fmla="*/ 16 h 16"/>
              </a:gdLst>
              <a:ahLst/>
              <a:cxnLst>
                <a:cxn ang="0">
                  <a:pos x="3" y="0"/>
                </a:cxn>
                <a:cxn ang="0">
                  <a:pos x="11" y="0"/>
                </a:cxn>
                <a:cxn ang="0">
                  <a:pos x="11" y="1"/>
                </a:cxn>
                <a:cxn ang="0">
                  <a:pos x="6" y="2"/>
                </a:cxn>
                <a:cxn ang="0">
                  <a:pos x="11" y="2"/>
                </a:cxn>
                <a:cxn ang="0">
                  <a:pos x="11" y="3"/>
                </a:cxn>
                <a:cxn ang="0">
                  <a:pos x="3" y="3"/>
                </a:cxn>
                <a:cxn ang="0">
                  <a:pos x="3" y="2"/>
                </a:cxn>
                <a:cxn ang="0">
                  <a:pos x="8" y="0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2" y="7"/>
                </a:cxn>
                <a:cxn ang="0">
                  <a:pos x="2" y="7"/>
                </a:cxn>
                <a:cxn ang="0">
                  <a:pos x="4" y="6"/>
                </a:cxn>
                <a:cxn ang="0">
                  <a:pos x="4" y="5"/>
                </a:cxn>
                <a:cxn ang="0">
                  <a:pos x="2" y="4"/>
                </a:cxn>
                <a:cxn ang="0">
                  <a:pos x="3" y="3"/>
                </a:cxn>
                <a:cxn ang="0">
                  <a:pos x="10" y="5"/>
                </a:cxn>
                <a:cxn ang="0">
                  <a:pos x="10" y="6"/>
                </a:cxn>
                <a:cxn ang="0">
                  <a:pos x="2" y="7"/>
                </a:cxn>
                <a:cxn ang="0">
                  <a:pos x="5" y="6"/>
                </a:cxn>
                <a:cxn ang="0">
                  <a:pos x="9" y="5"/>
                </a:cxn>
                <a:cxn ang="0">
                  <a:pos x="6" y="5"/>
                </a:cxn>
                <a:cxn ang="0">
                  <a:pos x="5" y="6"/>
                </a:cxn>
                <a:cxn ang="0">
                  <a:pos x="2" y="8"/>
                </a:cxn>
                <a:cxn ang="0">
                  <a:pos x="10" y="8"/>
                </a:cxn>
                <a:cxn ang="0">
                  <a:pos x="10" y="9"/>
                </a:cxn>
                <a:cxn ang="0">
                  <a:pos x="4" y="10"/>
                </a:cxn>
                <a:cxn ang="0">
                  <a:pos x="10" y="11"/>
                </a:cxn>
                <a:cxn ang="0">
                  <a:pos x="9" y="12"/>
                </a:cxn>
                <a:cxn ang="0">
                  <a:pos x="1" y="12"/>
                </a:cxn>
                <a:cxn ang="0">
                  <a:pos x="1" y="11"/>
                </a:cxn>
                <a:cxn ang="0">
                  <a:pos x="8" y="11"/>
                </a:cxn>
                <a:cxn ang="0">
                  <a:pos x="1" y="10"/>
                </a:cxn>
                <a:cxn ang="0">
                  <a:pos x="2" y="9"/>
                </a:cxn>
                <a:cxn ang="0">
                  <a:pos x="8" y="9"/>
                </a:cxn>
                <a:cxn ang="0">
                  <a:pos x="2" y="9"/>
                </a:cxn>
                <a:cxn ang="0">
                  <a:pos x="2" y="8"/>
                </a:cxn>
                <a:cxn ang="0">
                  <a:pos x="1" y="13"/>
                </a:cxn>
                <a:cxn ang="0">
                  <a:pos x="9" y="13"/>
                </a:cxn>
                <a:cxn ang="0">
                  <a:pos x="9" y="16"/>
                </a:cxn>
                <a:cxn ang="0">
                  <a:pos x="7" y="16"/>
                </a:cxn>
                <a:cxn ang="0">
                  <a:pos x="8" y="14"/>
                </a:cxn>
                <a:cxn ang="0">
                  <a:pos x="6" y="14"/>
                </a:cxn>
                <a:cxn ang="0">
                  <a:pos x="6" y="16"/>
                </a:cxn>
                <a:cxn ang="0">
                  <a:pos x="4" y="16"/>
                </a:cxn>
                <a:cxn ang="0">
                  <a:pos x="5" y="14"/>
                </a:cxn>
                <a:cxn ang="0">
                  <a:pos x="2" y="14"/>
                </a:cxn>
                <a:cxn ang="0">
                  <a:pos x="2" y="16"/>
                </a:cxn>
                <a:cxn ang="0">
                  <a:pos x="0" y="16"/>
                </a:cxn>
                <a:cxn ang="0">
                  <a:pos x="1" y="13"/>
                </a:cxn>
              </a:cxnLst>
              <a:rect l="txL" t="txT" r="txR" b="txB"/>
              <a:pathLst>
                <a:path w="11" h="16">
                  <a:moveTo>
                    <a:pt x="3" y="0"/>
                  </a:moveTo>
                  <a:cubicBezTo>
                    <a:pt x="6" y="0"/>
                    <a:pt x="9" y="0"/>
                    <a:pt x="11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9" y="1"/>
                    <a:pt x="7" y="2"/>
                    <a:pt x="6" y="2"/>
                  </a:cubicBezTo>
                  <a:cubicBezTo>
                    <a:pt x="7" y="2"/>
                    <a:pt x="9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8" y="3"/>
                    <a:pt x="5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5" y="2"/>
                    <a:pt x="7" y="1"/>
                    <a:pt x="8" y="0"/>
                  </a:cubicBezTo>
                  <a:cubicBezTo>
                    <a:pt x="7" y="0"/>
                    <a:pt x="5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3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5" y="4"/>
                    <a:pt x="8" y="4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8" y="6"/>
                    <a:pt x="5" y="7"/>
                    <a:pt x="2" y="7"/>
                  </a:cubicBezTo>
                  <a:close/>
                  <a:moveTo>
                    <a:pt x="5" y="6"/>
                  </a:moveTo>
                  <a:cubicBezTo>
                    <a:pt x="6" y="6"/>
                    <a:pt x="7" y="6"/>
                    <a:pt x="9" y="5"/>
                  </a:cubicBezTo>
                  <a:cubicBezTo>
                    <a:pt x="8" y="5"/>
                    <a:pt x="7" y="5"/>
                    <a:pt x="6" y="5"/>
                  </a:cubicBezTo>
                  <a:cubicBezTo>
                    <a:pt x="6" y="5"/>
                    <a:pt x="5" y="6"/>
                    <a:pt x="5" y="6"/>
                  </a:cubicBezTo>
                  <a:close/>
                  <a:moveTo>
                    <a:pt x="2" y="8"/>
                  </a:moveTo>
                  <a:cubicBezTo>
                    <a:pt x="5" y="8"/>
                    <a:pt x="7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8" y="9"/>
                    <a:pt x="6" y="10"/>
                    <a:pt x="4" y="10"/>
                  </a:cubicBezTo>
                  <a:cubicBezTo>
                    <a:pt x="6" y="10"/>
                    <a:pt x="8" y="10"/>
                    <a:pt x="10" y="11"/>
                  </a:cubicBezTo>
                  <a:cubicBezTo>
                    <a:pt x="10" y="11"/>
                    <a:pt x="10" y="12"/>
                    <a:pt x="9" y="12"/>
                  </a:cubicBezTo>
                  <a:cubicBezTo>
                    <a:pt x="7" y="12"/>
                    <a:pt x="4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3" y="11"/>
                    <a:pt x="6" y="11"/>
                    <a:pt x="8" y="11"/>
                  </a:cubicBezTo>
                  <a:cubicBezTo>
                    <a:pt x="6" y="11"/>
                    <a:pt x="4" y="11"/>
                    <a:pt x="1" y="10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4" y="9"/>
                    <a:pt x="6" y="9"/>
                    <a:pt x="8" y="9"/>
                  </a:cubicBezTo>
                  <a:cubicBezTo>
                    <a:pt x="6" y="9"/>
                    <a:pt x="4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lose/>
                  <a:moveTo>
                    <a:pt x="1" y="13"/>
                  </a:moveTo>
                  <a:cubicBezTo>
                    <a:pt x="4" y="13"/>
                    <a:pt x="7" y="13"/>
                    <a:pt x="9" y="13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5"/>
                    <a:pt x="6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5"/>
                    <a:pt x="4" y="14"/>
                    <a:pt x="5" y="14"/>
                  </a:cubicBezTo>
                  <a:cubicBezTo>
                    <a:pt x="4" y="14"/>
                    <a:pt x="3" y="14"/>
                    <a:pt x="2" y="14"/>
                  </a:cubicBezTo>
                  <a:cubicBezTo>
                    <a:pt x="2" y="14"/>
                    <a:pt x="2" y="15"/>
                    <a:pt x="2" y="16"/>
                  </a:cubicBezTo>
                  <a:cubicBezTo>
                    <a:pt x="1" y="16"/>
                    <a:pt x="1" y="16"/>
                    <a:pt x="0" y="16"/>
                  </a:cubicBezTo>
                  <a:cubicBezTo>
                    <a:pt x="1" y="15"/>
                    <a:pt x="1" y="14"/>
                    <a:pt x="1" y="1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90" name="Freeform 98"/>
            <p:cNvSpPr>
              <a:spLocks noEditPoints="1"/>
            </p:cNvSpPr>
            <p:nvPr/>
          </p:nvSpPr>
          <p:spPr>
            <a:xfrm>
              <a:off x="708025" y="450850"/>
              <a:ext cx="77788" cy="149225"/>
            </a:xfrm>
            <a:custGeom>
              <a:avLst/>
              <a:gdLst>
                <a:gd name="txL" fmla="*/ 0 w 24"/>
                <a:gd name="txT" fmla="*/ 0 h 46"/>
                <a:gd name="txR" fmla="*/ 24 w 24"/>
                <a:gd name="txB" fmla="*/ 46 h 46"/>
              </a:gdLst>
              <a:ahLst/>
              <a:cxnLst>
                <a:cxn ang="0">
                  <a:pos x="11" y="2"/>
                </a:cxn>
                <a:cxn ang="0">
                  <a:pos x="7" y="3"/>
                </a:cxn>
                <a:cxn ang="0">
                  <a:pos x="5" y="3"/>
                </a:cxn>
                <a:cxn ang="0">
                  <a:pos x="0" y="2"/>
                </a:cxn>
                <a:cxn ang="0">
                  <a:pos x="6" y="1"/>
                </a:cxn>
                <a:cxn ang="0">
                  <a:pos x="8" y="3"/>
                </a:cxn>
                <a:cxn ang="0">
                  <a:pos x="5" y="1"/>
                </a:cxn>
                <a:cxn ang="0">
                  <a:pos x="2" y="2"/>
                </a:cxn>
                <a:cxn ang="0">
                  <a:pos x="5" y="1"/>
                </a:cxn>
                <a:cxn ang="0">
                  <a:pos x="4" y="7"/>
                </a:cxn>
                <a:cxn ang="0">
                  <a:pos x="1" y="4"/>
                </a:cxn>
                <a:cxn ang="0">
                  <a:pos x="2" y="8"/>
                </a:cxn>
                <a:cxn ang="0">
                  <a:pos x="11" y="6"/>
                </a:cxn>
                <a:cxn ang="0">
                  <a:pos x="5" y="5"/>
                </a:cxn>
                <a:cxn ang="0">
                  <a:pos x="3" y="13"/>
                </a:cxn>
                <a:cxn ang="0">
                  <a:pos x="11" y="10"/>
                </a:cxn>
                <a:cxn ang="0">
                  <a:pos x="2" y="9"/>
                </a:cxn>
                <a:cxn ang="0">
                  <a:pos x="6" y="13"/>
                </a:cxn>
                <a:cxn ang="0">
                  <a:pos x="7" y="13"/>
                </a:cxn>
                <a:cxn ang="0">
                  <a:pos x="3" y="14"/>
                </a:cxn>
                <a:cxn ang="0">
                  <a:pos x="9" y="16"/>
                </a:cxn>
                <a:cxn ang="0">
                  <a:pos x="4" y="16"/>
                </a:cxn>
                <a:cxn ang="0">
                  <a:pos x="15" y="16"/>
                </a:cxn>
                <a:cxn ang="0">
                  <a:pos x="10" y="16"/>
                </a:cxn>
                <a:cxn ang="0">
                  <a:pos x="10" y="17"/>
                </a:cxn>
                <a:cxn ang="0">
                  <a:pos x="6" y="25"/>
                </a:cxn>
                <a:cxn ang="0">
                  <a:pos x="15" y="22"/>
                </a:cxn>
                <a:cxn ang="0">
                  <a:pos x="5" y="22"/>
                </a:cxn>
                <a:cxn ang="0">
                  <a:pos x="9" y="25"/>
                </a:cxn>
                <a:cxn ang="0">
                  <a:pos x="10" y="25"/>
                </a:cxn>
                <a:cxn ang="0">
                  <a:pos x="6" y="26"/>
                </a:cxn>
                <a:cxn ang="0">
                  <a:pos x="11" y="31"/>
                </a:cxn>
                <a:cxn ang="0">
                  <a:pos x="6" y="27"/>
                </a:cxn>
                <a:cxn ang="0">
                  <a:pos x="8" y="33"/>
                </a:cxn>
                <a:cxn ang="0">
                  <a:pos x="18" y="30"/>
                </a:cxn>
                <a:cxn ang="0">
                  <a:pos x="12" y="29"/>
                </a:cxn>
                <a:cxn ang="0">
                  <a:pos x="18" y="39"/>
                </a:cxn>
                <a:cxn ang="0">
                  <a:pos x="19" y="39"/>
                </a:cxn>
                <a:cxn ang="0">
                  <a:pos x="17" y="35"/>
                </a:cxn>
                <a:cxn ang="0">
                  <a:pos x="16" y="35"/>
                </a:cxn>
                <a:cxn ang="0">
                  <a:pos x="20" y="34"/>
                </a:cxn>
                <a:cxn ang="0">
                  <a:pos x="11" y="37"/>
                </a:cxn>
                <a:cxn ang="0">
                  <a:pos x="22" y="39"/>
                </a:cxn>
                <a:cxn ang="0">
                  <a:pos x="9" y="39"/>
                </a:cxn>
                <a:cxn ang="0">
                  <a:pos x="23" y="42"/>
                </a:cxn>
                <a:cxn ang="0">
                  <a:pos x="22" y="43"/>
                </a:cxn>
                <a:cxn ang="0">
                  <a:pos x="17" y="46"/>
                </a:cxn>
                <a:cxn ang="0">
                  <a:pos x="13" y="46"/>
                </a:cxn>
              </a:cxnLst>
              <a:rect l="txL" t="txT" r="txR" b="txB"/>
              <a:pathLst>
                <a:path w="24" h="46">
                  <a:moveTo>
                    <a:pt x="0" y="0"/>
                  </a:moveTo>
                  <a:cubicBezTo>
                    <a:pt x="3" y="0"/>
                    <a:pt x="7" y="0"/>
                    <a:pt x="11" y="0"/>
                  </a:cubicBezTo>
                  <a:cubicBezTo>
                    <a:pt x="11" y="1"/>
                    <a:pt x="11" y="1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3"/>
                    <a:pt x="6" y="3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  <a:moveTo>
                    <a:pt x="9" y="1"/>
                  </a:move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6" y="1"/>
                    <a:pt x="6" y="2"/>
                  </a:cubicBezTo>
                  <a:cubicBezTo>
                    <a:pt x="6" y="2"/>
                    <a:pt x="7" y="2"/>
                    <a:pt x="7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9" y="3"/>
                    <a:pt x="10" y="2"/>
                    <a:pt x="10" y="2"/>
                  </a:cubicBezTo>
                  <a:cubicBezTo>
                    <a:pt x="9" y="2"/>
                    <a:pt x="9" y="1"/>
                    <a:pt x="9" y="1"/>
                  </a:cubicBezTo>
                  <a:close/>
                  <a:moveTo>
                    <a:pt x="5" y="1"/>
                  </a:moveTo>
                  <a:cubicBezTo>
                    <a:pt x="4" y="1"/>
                    <a:pt x="2" y="1"/>
                    <a:pt x="1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lose/>
                  <a:moveTo>
                    <a:pt x="2" y="8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3" y="7"/>
                    <a:pt x="4" y="7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3" y="5"/>
                    <a:pt x="2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4" y="5"/>
                    <a:pt x="8" y="5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9" y="7"/>
                    <a:pt x="5" y="8"/>
                    <a:pt x="2" y="8"/>
                  </a:cubicBezTo>
                  <a:close/>
                  <a:moveTo>
                    <a:pt x="6" y="7"/>
                  </a:moveTo>
                  <a:cubicBezTo>
                    <a:pt x="7" y="7"/>
                    <a:pt x="8" y="7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6"/>
                    <a:pt x="7" y="6"/>
                    <a:pt x="5" y="5"/>
                  </a:cubicBezTo>
                  <a:cubicBezTo>
                    <a:pt x="5" y="6"/>
                    <a:pt x="6" y="6"/>
                    <a:pt x="6" y="7"/>
                  </a:cubicBezTo>
                  <a:close/>
                  <a:moveTo>
                    <a:pt x="3" y="14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5" y="12"/>
                    <a:pt x="8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7" y="10"/>
                    <a:pt x="5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6" y="9"/>
                    <a:pt x="9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11"/>
                    <a:pt x="8" y="12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9" y="13"/>
                    <a:pt x="12" y="13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1" y="14"/>
                    <a:pt x="7" y="14"/>
                    <a:pt x="3" y="14"/>
                  </a:cubicBezTo>
                  <a:close/>
                  <a:moveTo>
                    <a:pt x="4" y="19"/>
                  </a:moveTo>
                  <a:cubicBezTo>
                    <a:pt x="4" y="19"/>
                    <a:pt x="4" y="18"/>
                    <a:pt x="4" y="18"/>
                  </a:cubicBezTo>
                  <a:cubicBezTo>
                    <a:pt x="6" y="17"/>
                    <a:pt x="7" y="17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7" y="16"/>
                    <a:pt x="5" y="16"/>
                    <a:pt x="4" y="16"/>
                  </a:cubicBezTo>
                  <a:cubicBezTo>
                    <a:pt x="4" y="16"/>
                    <a:pt x="3" y="15"/>
                    <a:pt x="3" y="15"/>
                  </a:cubicBezTo>
                  <a:cubicBezTo>
                    <a:pt x="7" y="15"/>
                    <a:pt x="11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3" y="16"/>
                    <a:pt x="11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2" y="17"/>
                    <a:pt x="14" y="17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4" y="18"/>
                    <a:pt x="12" y="17"/>
                    <a:pt x="10" y="17"/>
                  </a:cubicBezTo>
                  <a:cubicBezTo>
                    <a:pt x="8" y="17"/>
                    <a:pt x="6" y="18"/>
                    <a:pt x="4" y="19"/>
                  </a:cubicBezTo>
                  <a:close/>
                  <a:moveTo>
                    <a:pt x="6" y="26"/>
                  </a:moveTo>
                  <a:cubicBezTo>
                    <a:pt x="6" y="26"/>
                    <a:pt x="6" y="26"/>
                    <a:pt x="6" y="25"/>
                  </a:cubicBezTo>
                  <a:cubicBezTo>
                    <a:pt x="9" y="24"/>
                    <a:pt x="11" y="24"/>
                    <a:pt x="14" y="23"/>
                  </a:cubicBezTo>
                  <a:cubicBezTo>
                    <a:pt x="14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0" y="22"/>
                    <a:pt x="8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9" y="22"/>
                    <a:pt x="13" y="22"/>
                    <a:pt x="17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5" y="24"/>
                    <a:pt x="12" y="24"/>
                    <a:pt x="9" y="25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5"/>
                    <a:pt x="9" y="25"/>
                    <a:pt x="10" y="25"/>
                  </a:cubicBezTo>
                  <a:cubicBezTo>
                    <a:pt x="13" y="25"/>
                    <a:pt x="15" y="25"/>
                    <a:pt x="18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4" y="26"/>
                    <a:pt x="10" y="26"/>
                    <a:pt x="6" y="26"/>
                  </a:cubicBezTo>
                  <a:close/>
                  <a:moveTo>
                    <a:pt x="8" y="33"/>
                  </a:move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10" y="31"/>
                    <a:pt x="11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9" y="29"/>
                    <a:pt x="8" y="29"/>
                    <a:pt x="7" y="28"/>
                  </a:cubicBezTo>
                  <a:cubicBezTo>
                    <a:pt x="7" y="28"/>
                    <a:pt x="7" y="28"/>
                    <a:pt x="6" y="27"/>
                  </a:cubicBezTo>
                  <a:cubicBezTo>
                    <a:pt x="11" y="28"/>
                    <a:pt x="15" y="29"/>
                    <a:pt x="19" y="30"/>
                  </a:cubicBezTo>
                  <a:cubicBezTo>
                    <a:pt x="19" y="30"/>
                    <a:pt x="19" y="30"/>
                    <a:pt x="19" y="31"/>
                  </a:cubicBezTo>
                  <a:cubicBezTo>
                    <a:pt x="16" y="31"/>
                    <a:pt x="12" y="32"/>
                    <a:pt x="8" y="33"/>
                  </a:cubicBezTo>
                  <a:close/>
                  <a:moveTo>
                    <a:pt x="12" y="31"/>
                  </a:moveTo>
                  <a:cubicBezTo>
                    <a:pt x="14" y="31"/>
                    <a:pt x="15" y="30"/>
                    <a:pt x="17" y="30"/>
                  </a:cubicBezTo>
                  <a:cubicBezTo>
                    <a:pt x="17" y="30"/>
                    <a:pt x="17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5" y="30"/>
                    <a:pt x="13" y="29"/>
                    <a:pt x="12" y="29"/>
                  </a:cubicBezTo>
                  <a:cubicBezTo>
                    <a:pt x="12" y="30"/>
                    <a:pt x="12" y="30"/>
                    <a:pt x="12" y="31"/>
                  </a:cubicBezTo>
                  <a:close/>
                  <a:moveTo>
                    <a:pt x="9" y="39"/>
                  </a:moveTo>
                  <a:cubicBezTo>
                    <a:pt x="12" y="39"/>
                    <a:pt x="15" y="39"/>
                    <a:pt x="18" y="39"/>
                  </a:cubicBezTo>
                  <a:cubicBezTo>
                    <a:pt x="18" y="39"/>
                    <a:pt x="19" y="39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5" y="39"/>
                    <a:pt x="12" y="38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2" y="36"/>
                    <a:pt x="15" y="36"/>
                    <a:pt x="17" y="35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8" y="35"/>
                    <a:pt x="17" y="35"/>
                    <a:pt x="16" y="35"/>
                  </a:cubicBezTo>
                  <a:cubicBezTo>
                    <a:pt x="13" y="35"/>
                    <a:pt x="11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12" y="34"/>
                    <a:pt x="16" y="34"/>
                    <a:pt x="20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18" y="36"/>
                    <a:pt x="16" y="36"/>
                    <a:pt x="13" y="37"/>
                  </a:cubicBezTo>
                  <a:cubicBezTo>
                    <a:pt x="12" y="37"/>
                    <a:pt x="12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2" y="37"/>
                    <a:pt x="12" y="37"/>
                    <a:pt x="13" y="37"/>
                  </a:cubicBezTo>
                  <a:cubicBezTo>
                    <a:pt x="16" y="38"/>
                    <a:pt x="19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18" y="40"/>
                    <a:pt x="14" y="40"/>
                    <a:pt x="10" y="40"/>
                  </a:cubicBezTo>
                  <a:cubicBezTo>
                    <a:pt x="10" y="40"/>
                    <a:pt x="9" y="40"/>
                    <a:pt x="9" y="39"/>
                  </a:cubicBezTo>
                  <a:close/>
                  <a:moveTo>
                    <a:pt x="11" y="46"/>
                  </a:moveTo>
                  <a:cubicBezTo>
                    <a:pt x="11" y="45"/>
                    <a:pt x="10" y="44"/>
                    <a:pt x="10" y="42"/>
                  </a:cubicBezTo>
                  <a:cubicBezTo>
                    <a:pt x="14" y="42"/>
                    <a:pt x="19" y="42"/>
                    <a:pt x="23" y="42"/>
                  </a:cubicBezTo>
                  <a:cubicBezTo>
                    <a:pt x="23" y="43"/>
                    <a:pt x="24" y="45"/>
                    <a:pt x="24" y="46"/>
                  </a:cubicBezTo>
                  <a:cubicBezTo>
                    <a:pt x="23" y="46"/>
                    <a:pt x="23" y="46"/>
                    <a:pt x="22" y="46"/>
                  </a:cubicBezTo>
                  <a:cubicBezTo>
                    <a:pt x="22" y="45"/>
                    <a:pt x="22" y="44"/>
                    <a:pt x="22" y="43"/>
                  </a:cubicBezTo>
                  <a:cubicBezTo>
                    <a:pt x="20" y="43"/>
                    <a:pt x="19" y="43"/>
                    <a:pt x="18" y="43"/>
                  </a:cubicBezTo>
                  <a:cubicBezTo>
                    <a:pt x="18" y="44"/>
                    <a:pt x="18" y="45"/>
                    <a:pt x="18" y="46"/>
                  </a:cubicBezTo>
                  <a:cubicBezTo>
                    <a:pt x="18" y="46"/>
                    <a:pt x="17" y="46"/>
                    <a:pt x="17" y="46"/>
                  </a:cubicBezTo>
                  <a:cubicBezTo>
                    <a:pt x="16" y="45"/>
                    <a:pt x="16" y="44"/>
                    <a:pt x="16" y="43"/>
                  </a:cubicBezTo>
                  <a:cubicBezTo>
                    <a:pt x="15" y="43"/>
                    <a:pt x="13" y="43"/>
                    <a:pt x="12" y="43"/>
                  </a:cubicBezTo>
                  <a:cubicBezTo>
                    <a:pt x="12" y="44"/>
                    <a:pt x="13" y="45"/>
                    <a:pt x="13" y="46"/>
                  </a:cubicBezTo>
                  <a:cubicBezTo>
                    <a:pt x="12" y="46"/>
                    <a:pt x="12" y="46"/>
                    <a:pt x="11" y="4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91" name="Freeform 99"/>
            <p:cNvSpPr>
              <a:spLocks noEditPoints="1"/>
            </p:cNvSpPr>
            <p:nvPr/>
          </p:nvSpPr>
          <p:spPr>
            <a:xfrm>
              <a:off x="733425" y="708025"/>
              <a:ext cx="98425" cy="65088"/>
            </a:xfrm>
            <a:custGeom>
              <a:avLst/>
              <a:gdLst>
                <a:gd name="txL" fmla="*/ 0 w 30"/>
                <a:gd name="txT" fmla="*/ 0 h 20"/>
                <a:gd name="txR" fmla="*/ 30 w 30"/>
                <a:gd name="txB" fmla="*/ 20 h 20"/>
              </a:gdLst>
              <a:ahLst/>
              <a:cxnLst>
                <a:cxn ang="0">
                  <a:pos x="19" y="3"/>
                </a:cxn>
                <a:cxn ang="0">
                  <a:pos x="16" y="3"/>
                </a:cxn>
                <a:cxn ang="0">
                  <a:pos x="13" y="4"/>
                </a:cxn>
                <a:cxn ang="0">
                  <a:pos x="12" y="6"/>
                </a:cxn>
                <a:cxn ang="0">
                  <a:pos x="12" y="8"/>
                </a:cxn>
                <a:cxn ang="0">
                  <a:pos x="16" y="13"/>
                </a:cxn>
                <a:cxn ang="0">
                  <a:pos x="19" y="17"/>
                </a:cxn>
                <a:cxn ang="0">
                  <a:pos x="19" y="11"/>
                </a:cxn>
                <a:cxn ang="0">
                  <a:pos x="23" y="11"/>
                </a:cxn>
                <a:cxn ang="0">
                  <a:pos x="23" y="10"/>
                </a:cxn>
                <a:cxn ang="0">
                  <a:pos x="25" y="12"/>
                </a:cxn>
                <a:cxn ang="0">
                  <a:pos x="27" y="13"/>
                </a:cxn>
                <a:cxn ang="0">
                  <a:pos x="28" y="13"/>
                </a:cxn>
                <a:cxn ang="0">
                  <a:pos x="26" y="11"/>
                </a:cxn>
                <a:cxn ang="0">
                  <a:pos x="26" y="9"/>
                </a:cxn>
                <a:cxn ang="0">
                  <a:pos x="26" y="7"/>
                </a:cxn>
                <a:cxn ang="0">
                  <a:pos x="27" y="8"/>
                </a:cxn>
                <a:cxn ang="0">
                  <a:pos x="27" y="7"/>
                </a:cxn>
                <a:cxn ang="0">
                  <a:pos x="25" y="6"/>
                </a:cxn>
                <a:cxn ang="0">
                  <a:pos x="27" y="6"/>
                </a:cxn>
                <a:cxn ang="0">
                  <a:pos x="27" y="5"/>
                </a:cxn>
                <a:cxn ang="0">
                  <a:pos x="29" y="12"/>
                </a:cxn>
                <a:cxn ang="0">
                  <a:pos x="29" y="13"/>
                </a:cxn>
                <a:cxn ang="0">
                  <a:pos x="11" y="19"/>
                </a:cxn>
                <a:cxn ang="0">
                  <a:pos x="11" y="17"/>
                </a:cxn>
                <a:cxn ang="0">
                  <a:pos x="8" y="12"/>
                </a:cxn>
                <a:cxn ang="0">
                  <a:pos x="4" y="11"/>
                </a:cxn>
                <a:cxn ang="0">
                  <a:pos x="5" y="10"/>
                </a:cxn>
                <a:cxn ang="0">
                  <a:pos x="7" y="7"/>
                </a:cxn>
                <a:cxn ang="0">
                  <a:pos x="7" y="5"/>
                </a:cxn>
                <a:cxn ang="0">
                  <a:pos x="5" y="5"/>
                </a:cxn>
                <a:cxn ang="0">
                  <a:pos x="6" y="5"/>
                </a:cxn>
                <a:cxn ang="0">
                  <a:pos x="7" y="4"/>
                </a:cxn>
                <a:cxn ang="0">
                  <a:pos x="8" y="4"/>
                </a:cxn>
                <a:cxn ang="0">
                  <a:pos x="10" y="2"/>
                </a:cxn>
                <a:cxn ang="0">
                  <a:pos x="6" y="4"/>
                </a:cxn>
                <a:cxn ang="0">
                  <a:pos x="5" y="4"/>
                </a:cxn>
                <a:cxn ang="0">
                  <a:pos x="30" y="12"/>
                </a:cxn>
                <a:cxn ang="0">
                  <a:pos x="1" y="8"/>
                </a:cxn>
                <a:cxn ang="0">
                  <a:pos x="2" y="11"/>
                </a:cxn>
                <a:cxn ang="0">
                  <a:pos x="6" y="13"/>
                </a:cxn>
                <a:cxn ang="0">
                  <a:pos x="9" y="18"/>
                </a:cxn>
                <a:cxn ang="0">
                  <a:pos x="28" y="12"/>
                </a:cxn>
                <a:cxn ang="0">
                  <a:pos x="28" y="12"/>
                </a:cxn>
                <a:cxn ang="0">
                  <a:pos x="27" y="12"/>
                </a:cxn>
                <a:cxn ang="0">
                  <a:pos x="27" y="11"/>
                </a:cxn>
                <a:cxn ang="0">
                  <a:pos x="4" y="5"/>
                </a:cxn>
                <a:cxn ang="0">
                  <a:pos x="6" y="10"/>
                </a:cxn>
                <a:cxn ang="0">
                  <a:pos x="7" y="11"/>
                </a:cxn>
                <a:cxn ang="0">
                  <a:pos x="6" y="11"/>
                </a:cxn>
                <a:cxn ang="0">
                  <a:pos x="5" y="11"/>
                </a:cxn>
                <a:cxn ang="0">
                  <a:pos x="5" y="4"/>
                </a:cxn>
                <a:cxn ang="0">
                  <a:pos x="14" y="8"/>
                </a:cxn>
                <a:cxn ang="0">
                  <a:pos x="13" y="7"/>
                </a:cxn>
                <a:cxn ang="0">
                  <a:pos x="14" y="7"/>
                </a:cxn>
                <a:cxn ang="0">
                  <a:pos x="15" y="8"/>
                </a:cxn>
                <a:cxn ang="0">
                  <a:pos x="19" y="9"/>
                </a:cxn>
                <a:cxn ang="0">
                  <a:pos x="21" y="16"/>
                </a:cxn>
                <a:cxn ang="0">
                  <a:pos x="28" y="11"/>
                </a:cxn>
                <a:cxn ang="0">
                  <a:pos x="27" y="10"/>
                </a:cxn>
                <a:cxn ang="0">
                  <a:pos x="27" y="11"/>
                </a:cxn>
              </a:cxnLst>
              <a:rect l="txL" t="txT" r="txR" b="txB"/>
              <a:pathLst>
                <a:path w="30" h="20">
                  <a:moveTo>
                    <a:pt x="12" y="0"/>
                  </a:moveTo>
                  <a:cubicBezTo>
                    <a:pt x="17" y="0"/>
                    <a:pt x="22" y="1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4" y="4"/>
                    <a:pt x="23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5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4" y="6"/>
                    <a:pt x="13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7"/>
                    <a:pt x="18" y="18"/>
                    <a:pt x="18" y="18"/>
                  </a:cubicBezTo>
                  <a:cubicBezTo>
                    <a:pt x="18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7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20" y="12"/>
                    <a:pt x="20" y="11"/>
                  </a:cubicBezTo>
                  <a:cubicBezTo>
                    <a:pt x="19" y="11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2" y="11"/>
                    <a:pt x="22" y="11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2" y="11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1"/>
                    <a:pt x="25" y="11"/>
                  </a:cubicBezTo>
                  <a:cubicBezTo>
                    <a:pt x="25" y="12"/>
                    <a:pt x="25" y="11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4" y="11"/>
                    <a:pt x="24" y="12"/>
                  </a:cubicBezTo>
                  <a:cubicBezTo>
                    <a:pt x="24" y="12"/>
                    <a:pt x="25" y="12"/>
                    <a:pt x="25" y="12"/>
                  </a:cubicBezTo>
                  <a:cubicBezTo>
                    <a:pt x="25" y="12"/>
                    <a:pt x="25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5" y="12"/>
                    <a:pt x="26" y="12"/>
                    <a:pt x="25" y="12"/>
                  </a:cubicBezTo>
                  <a:cubicBezTo>
                    <a:pt x="25" y="12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6" y="8"/>
                    <a:pt x="25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8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6"/>
                    <a:pt x="26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7" y="5"/>
                    <a:pt x="27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6"/>
                    <a:pt x="29" y="8"/>
                    <a:pt x="29" y="9"/>
                  </a:cubicBezTo>
                  <a:cubicBezTo>
                    <a:pt x="30" y="10"/>
                    <a:pt x="30" y="11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8" y="12"/>
                    <a:pt x="28" y="12"/>
                  </a:cubicBezTo>
                  <a:cubicBezTo>
                    <a:pt x="29" y="12"/>
                    <a:pt x="28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3"/>
                  </a:cubicBezTo>
                  <a:cubicBezTo>
                    <a:pt x="29" y="13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4"/>
                    <a:pt x="28" y="13"/>
                    <a:pt x="28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5"/>
                    <a:pt x="27" y="14"/>
                    <a:pt x="27" y="15"/>
                  </a:cubicBezTo>
                  <a:cubicBezTo>
                    <a:pt x="27" y="15"/>
                    <a:pt x="27" y="16"/>
                    <a:pt x="27" y="16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5" y="19"/>
                    <a:pt x="22" y="20"/>
                    <a:pt x="18" y="20"/>
                  </a:cubicBezTo>
                  <a:cubicBezTo>
                    <a:pt x="16" y="20"/>
                    <a:pt x="13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6"/>
                    <a:pt x="11" y="16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9" y="13"/>
                    <a:pt x="10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5" y="12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7" y="7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7" y="4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8" y="5"/>
                    <a:pt x="9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0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5"/>
                    <a:pt x="3" y="5"/>
                  </a:cubicBezTo>
                  <a:cubicBezTo>
                    <a:pt x="3" y="6"/>
                    <a:pt x="2" y="6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4"/>
                    <a:pt x="6" y="1"/>
                    <a:pt x="12" y="0"/>
                  </a:cubicBezTo>
                  <a:close/>
                  <a:moveTo>
                    <a:pt x="30" y="12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lose/>
                  <a:moveTo>
                    <a:pt x="10" y="19"/>
                  </a:moveTo>
                  <a:cubicBezTo>
                    <a:pt x="5" y="18"/>
                    <a:pt x="2" y="15"/>
                    <a:pt x="1" y="12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3"/>
                    <a:pt x="5" y="12"/>
                    <a:pt x="5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6"/>
                    <a:pt x="8" y="15"/>
                    <a:pt x="8" y="16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28" y="12"/>
                  </a:moveTo>
                  <a:cubicBezTo>
                    <a:pt x="28" y="12"/>
                    <a:pt x="29" y="12"/>
                    <a:pt x="29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3"/>
                    <a:pt x="27" y="13"/>
                  </a:cubicBezTo>
                  <a:cubicBezTo>
                    <a:pt x="27" y="13"/>
                    <a:pt x="27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26" y="12"/>
                  </a:move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6" y="12"/>
                  </a:cubicBezTo>
                  <a:close/>
                  <a:moveTo>
                    <a:pt x="26" y="12"/>
                  </a:move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1"/>
                    <a:pt x="27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4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lose/>
                  <a:moveTo>
                    <a:pt x="8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8" y="12"/>
                    <a:pt x="8" y="12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6" y="11"/>
                  </a:move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5" y="12"/>
                    <a:pt x="6" y="11"/>
                  </a:cubicBezTo>
                  <a:close/>
                  <a:moveTo>
                    <a:pt x="7" y="11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lose/>
                  <a:moveTo>
                    <a:pt x="6" y="11"/>
                  </a:move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  <a:moveTo>
                    <a:pt x="5" y="4"/>
                  </a:move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lose/>
                  <a:moveTo>
                    <a:pt x="17" y="8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4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7" y="8"/>
                  </a:cubicBezTo>
                  <a:close/>
                  <a:moveTo>
                    <a:pt x="19" y="9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8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lose/>
                  <a:moveTo>
                    <a:pt x="20" y="15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1" y="15"/>
                    <a:pt x="20" y="14"/>
                  </a:cubicBezTo>
                  <a:cubicBezTo>
                    <a:pt x="20" y="14"/>
                    <a:pt x="20" y="15"/>
                    <a:pt x="20" y="15"/>
                  </a:cubicBezTo>
                  <a:close/>
                  <a:moveTo>
                    <a:pt x="27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7" y="11"/>
                    <a:pt x="27" y="11"/>
                  </a:cubicBezTo>
                  <a:close/>
                  <a:moveTo>
                    <a:pt x="27" y="11"/>
                  </a:move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26" y="9"/>
                  </a:move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9"/>
                    <a:pt x="26" y="9"/>
                    <a:pt x="26" y="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8992" name="组合 295"/>
          <p:cNvGrpSpPr/>
          <p:nvPr/>
        </p:nvGrpSpPr>
        <p:grpSpPr>
          <a:xfrm>
            <a:off x="4105211" y="858092"/>
            <a:ext cx="443807" cy="442222"/>
            <a:chOff x="0" y="0"/>
            <a:chExt cx="1150938" cy="1149350"/>
          </a:xfrm>
        </p:grpSpPr>
        <p:sp>
          <p:nvSpPr>
            <p:cNvPr id="38993" name="Oval 20"/>
            <p:cNvSpPr/>
            <p:nvPr/>
          </p:nvSpPr>
          <p:spPr>
            <a:xfrm>
              <a:off x="0" y="0"/>
              <a:ext cx="1150938" cy="1149350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94" name="Freeform 100"/>
            <p:cNvSpPr/>
            <p:nvPr/>
          </p:nvSpPr>
          <p:spPr>
            <a:xfrm>
              <a:off x="415925" y="250825"/>
              <a:ext cx="727075" cy="892175"/>
            </a:xfrm>
            <a:custGeom>
              <a:avLst/>
              <a:gdLst>
                <a:gd name="txL" fmla="*/ 0 w 224"/>
                <a:gd name="txT" fmla="*/ 0 h 275"/>
                <a:gd name="txR" fmla="*/ 224 w 224"/>
                <a:gd name="txB" fmla="*/ 275 h 275"/>
              </a:gdLst>
              <a:ahLst/>
              <a:cxnLst>
                <a:cxn ang="0">
                  <a:pos x="97" y="0"/>
                </a:cxn>
                <a:cxn ang="0">
                  <a:pos x="224" y="128"/>
                </a:cxn>
                <a:cxn ang="0">
                  <a:pos x="75" y="275"/>
                </a:cxn>
                <a:cxn ang="0">
                  <a:pos x="0" y="200"/>
                </a:cxn>
                <a:cxn ang="0">
                  <a:pos x="97" y="0"/>
                </a:cxn>
              </a:cxnLst>
              <a:rect l="txL" t="txT" r="txR" b="txB"/>
              <a:pathLst>
                <a:path w="224" h="275">
                  <a:moveTo>
                    <a:pt x="97" y="0"/>
                  </a:moveTo>
                  <a:cubicBezTo>
                    <a:pt x="224" y="128"/>
                    <a:pt x="224" y="128"/>
                    <a:pt x="224" y="128"/>
                  </a:cubicBezTo>
                  <a:cubicBezTo>
                    <a:pt x="212" y="204"/>
                    <a:pt x="151" y="264"/>
                    <a:pt x="75" y="275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97" y="0"/>
                    <a:pt x="97" y="0"/>
                    <a:pt x="97" y="0"/>
                  </a:cubicBezTo>
                  <a:close/>
                </a:path>
              </a:pathLst>
            </a:custGeom>
            <a:solidFill>
              <a:srgbClr val="11979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95" name="Freeform 101"/>
            <p:cNvSpPr/>
            <p:nvPr/>
          </p:nvSpPr>
          <p:spPr>
            <a:xfrm>
              <a:off x="406400" y="236538"/>
              <a:ext cx="338138" cy="676275"/>
            </a:xfrm>
            <a:custGeom>
              <a:avLst/>
              <a:gdLst>
                <a:gd name="txL" fmla="*/ 0 w 104"/>
                <a:gd name="txT" fmla="*/ 0 h 208"/>
                <a:gd name="txR" fmla="*/ 104 w 104"/>
                <a:gd name="txB" fmla="*/ 208 h 208"/>
              </a:gdLst>
              <a:ahLst/>
              <a:cxnLst>
                <a:cxn ang="0">
                  <a:pos x="12" y="0"/>
                </a:cxn>
                <a:cxn ang="0">
                  <a:pos x="91" y="0"/>
                </a:cxn>
                <a:cxn ang="0">
                  <a:pos x="104" y="13"/>
                </a:cxn>
                <a:cxn ang="0">
                  <a:pos x="104" y="195"/>
                </a:cxn>
                <a:cxn ang="0">
                  <a:pos x="91" y="208"/>
                </a:cxn>
                <a:cxn ang="0">
                  <a:pos x="12" y="208"/>
                </a:cxn>
                <a:cxn ang="0">
                  <a:pos x="0" y="195"/>
                </a:cxn>
                <a:cxn ang="0">
                  <a:pos x="0" y="13"/>
                </a:cxn>
                <a:cxn ang="0">
                  <a:pos x="12" y="0"/>
                </a:cxn>
              </a:cxnLst>
              <a:rect l="txL" t="txT" r="txR" b="txB"/>
              <a:pathLst>
                <a:path w="104" h="208">
                  <a:moveTo>
                    <a:pt x="12" y="0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98" y="0"/>
                    <a:pt x="104" y="6"/>
                    <a:pt x="104" y="13"/>
                  </a:cubicBezTo>
                  <a:cubicBezTo>
                    <a:pt x="104" y="195"/>
                    <a:pt x="104" y="195"/>
                    <a:pt x="104" y="195"/>
                  </a:cubicBezTo>
                  <a:cubicBezTo>
                    <a:pt x="104" y="202"/>
                    <a:pt x="98" y="208"/>
                    <a:pt x="91" y="208"/>
                  </a:cubicBezTo>
                  <a:cubicBezTo>
                    <a:pt x="12" y="208"/>
                    <a:pt x="12" y="208"/>
                    <a:pt x="12" y="208"/>
                  </a:cubicBezTo>
                  <a:cubicBezTo>
                    <a:pt x="5" y="208"/>
                    <a:pt x="0" y="202"/>
                    <a:pt x="0" y="19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96" name="Freeform 102"/>
            <p:cNvSpPr/>
            <p:nvPr/>
          </p:nvSpPr>
          <p:spPr>
            <a:xfrm>
              <a:off x="425450" y="350838"/>
              <a:ext cx="300038" cy="450850"/>
            </a:xfrm>
            <a:custGeom>
              <a:avLst/>
              <a:gdLst>
                <a:gd name="txL" fmla="*/ 0 w 189"/>
                <a:gd name="txT" fmla="*/ 0 h 284"/>
                <a:gd name="txR" fmla="*/ 189 w 189"/>
                <a:gd name="txB" fmla="*/ 284 h 284"/>
              </a:gdLst>
              <a:ahLst/>
              <a:cxnLst>
                <a:cxn ang="0">
                  <a:pos x="0" y="0"/>
                </a:cxn>
                <a:cxn ang="0">
                  <a:pos x="189" y="0"/>
                </a:cxn>
                <a:cxn ang="0">
                  <a:pos x="189" y="284"/>
                </a:cxn>
                <a:cxn ang="0">
                  <a:pos x="0" y="284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189" h="284">
                  <a:moveTo>
                    <a:pt x="0" y="0"/>
                  </a:moveTo>
                  <a:lnTo>
                    <a:pt x="189" y="0"/>
                  </a:lnTo>
                  <a:lnTo>
                    <a:pt x="189" y="284"/>
                  </a:lnTo>
                  <a:lnTo>
                    <a:pt x="0" y="28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A5A7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97" name="Freeform 103"/>
            <p:cNvSpPr/>
            <p:nvPr/>
          </p:nvSpPr>
          <p:spPr>
            <a:xfrm>
              <a:off x="481013" y="831850"/>
              <a:ext cx="74613" cy="12700"/>
            </a:xfrm>
            <a:custGeom>
              <a:avLst/>
              <a:gdLst>
                <a:gd name="txL" fmla="*/ 0 w 23"/>
                <a:gd name="txT" fmla="*/ 0 h 4"/>
                <a:gd name="txR" fmla="*/ 23 w 23"/>
                <a:gd name="txB" fmla="*/ 4 h 4"/>
              </a:gdLst>
              <a:ahLst/>
              <a:cxnLst>
                <a:cxn ang="0">
                  <a:pos x="2" y="0"/>
                </a:cxn>
                <a:cxn ang="0">
                  <a:pos x="22" y="0"/>
                </a:cxn>
                <a:cxn ang="0">
                  <a:pos x="23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" y="4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</a:cxnLst>
              <a:rect l="txL" t="txT" r="txR" b="txB"/>
              <a:pathLst>
                <a:path w="23" h="4">
                  <a:moveTo>
                    <a:pt x="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B8B8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98" name="Freeform 104"/>
            <p:cNvSpPr/>
            <p:nvPr/>
          </p:nvSpPr>
          <p:spPr>
            <a:xfrm>
              <a:off x="592138" y="831850"/>
              <a:ext cx="74613" cy="12700"/>
            </a:xfrm>
            <a:custGeom>
              <a:avLst/>
              <a:gdLst>
                <a:gd name="txL" fmla="*/ 0 w 23"/>
                <a:gd name="txT" fmla="*/ 0 h 4"/>
                <a:gd name="txR" fmla="*/ 23 w 23"/>
                <a:gd name="txB" fmla="*/ 4 h 4"/>
              </a:gdLst>
              <a:ahLst/>
              <a:cxnLst>
                <a:cxn ang="0">
                  <a:pos x="2" y="0"/>
                </a:cxn>
                <a:cxn ang="0">
                  <a:pos x="22" y="0"/>
                </a:cxn>
                <a:cxn ang="0">
                  <a:pos x="23" y="1"/>
                </a:cxn>
                <a:cxn ang="0">
                  <a:pos x="23" y="3"/>
                </a:cxn>
                <a:cxn ang="0">
                  <a:pos x="22" y="4"/>
                </a:cxn>
                <a:cxn ang="0">
                  <a:pos x="2" y="4"/>
                </a:cxn>
                <a:cxn ang="0">
                  <a:pos x="0" y="3"/>
                </a:cxn>
                <a:cxn ang="0">
                  <a:pos x="0" y="1"/>
                </a:cxn>
                <a:cxn ang="0">
                  <a:pos x="2" y="0"/>
                </a:cxn>
              </a:cxnLst>
              <a:rect l="txL" t="txT" r="txR" b="txB"/>
              <a:pathLst>
                <a:path w="23" h="4">
                  <a:moveTo>
                    <a:pt x="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4"/>
                    <a:pt x="2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B8B8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8999" name="Freeform 105"/>
            <p:cNvSpPr/>
            <p:nvPr/>
          </p:nvSpPr>
          <p:spPr>
            <a:xfrm>
              <a:off x="536575" y="279400"/>
              <a:ext cx="74613" cy="15875"/>
            </a:xfrm>
            <a:custGeom>
              <a:avLst/>
              <a:gdLst>
                <a:gd name="txL" fmla="*/ 0 w 23"/>
                <a:gd name="txT" fmla="*/ 0 h 5"/>
                <a:gd name="txR" fmla="*/ 23 w 23"/>
                <a:gd name="txB" fmla="*/ 5 h 5"/>
              </a:gdLst>
              <a:ahLst/>
              <a:cxnLst>
                <a:cxn ang="0">
                  <a:pos x="2" y="0"/>
                </a:cxn>
                <a:cxn ang="0">
                  <a:pos x="22" y="0"/>
                </a:cxn>
                <a:cxn ang="0">
                  <a:pos x="23" y="2"/>
                </a:cxn>
                <a:cxn ang="0">
                  <a:pos x="23" y="3"/>
                </a:cxn>
                <a:cxn ang="0">
                  <a:pos x="22" y="5"/>
                </a:cxn>
                <a:cxn ang="0">
                  <a:pos x="2" y="5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2" y="0"/>
                </a:cxn>
              </a:cxnLst>
              <a:rect l="txL" t="txT" r="txR" b="txB"/>
              <a:pathLst>
                <a:path w="23" h="5">
                  <a:moveTo>
                    <a:pt x="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1"/>
                    <a:pt x="23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4"/>
                    <a:pt x="23" y="5"/>
                    <a:pt x="2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8B8B8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00" name="Freeform 106"/>
            <p:cNvSpPr>
              <a:spLocks noEditPoints="1"/>
            </p:cNvSpPr>
            <p:nvPr/>
          </p:nvSpPr>
          <p:spPr>
            <a:xfrm>
              <a:off x="481013" y="400050"/>
              <a:ext cx="198438" cy="350838"/>
            </a:xfrm>
            <a:custGeom>
              <a:avLst/>
              <a:gdLst>
                <a:gd name="txL" fmla="*/ 0 w 125"/>
                <a:gd name="txT" fmla="*/ 0 h 221"/>
                <a:gd name="txR" fmla="*/ 125 w 125"/>
                <a:gd name="txB" fmla="*/ 221 h 221"/>
              </a:gdLst>
              <a:ahLst/>
              <a:cxnLst>
                <a:cxn ang="0">
                  <a:pos x="98" y="77"/>
                </a:cxn>
                <a:cxn ang="0">
                  <a:pos x="0" y="16"/>
                </a:cxn>
                <a:cxn ang="0">
                  <a:pos x="8" y="0"/>
                </a:cxn>
                <a:cxn ang="0">
                  <a:pos x="107" y="61"/>
                </a:cxn>
                <a:cxn ang="0">
                  <a:pos x="113" y="51"/>
                </a:cxn>
                <a:cxn ang="0">
                  <a:pos x="125" y="81"/>
                </a:cxn>
                <a:cxn ang="0">
                  <a:pos x="92" y="86"/>
                </a:cxn>
                <a:cxn ang="0">
                  <a:pos x="98" y="77"/>
                </a:cxn>
                <a:cxn ang="0">
                  <a:pos x="98" y="77"/>
                </a:cxn>
                <a:cxn ang="0">
                  <a:pos x="0" y="202"/>
                </a:cxn>
                <a:cxn ang="0">
                  <a:pos x="0" y="202"/>
                </a:cxn>
                <a:cxn ang="0">
                  <a:pos x="0" y="59"/>
                </a:cxn>
                <a:cxn ang="0">
                  <a:pos x="17" y="59"/>
                </a:cxn>
                <a:cxn ang="0">
                  <a:pos x="17" y="202"/>
                </a:cxn>
                <a:cxn ang="0">
                  <a:pos x="33" y="202"/>
                </a:cxn>
                <a:cxn ang="0">
                  <a:pos x="33" y="79"/>
                </a:cxn>
                <a:cxn ang="0">
                  <a:pos x="51" y="79"/>
                </a:cxn>
                <a:cxn ang="0">
                  <a:pos x="51" y="202"/>
                </a:cxn>
                <a:cxn ang="0">
                  <a:pos x="68" y="202"/>
                </a:cxn>
                <a:cxn ang="0">
                  <a:pos x="68" y="102"/>
                </a:cxn>
                <a:cxn ang="0">
                  <a:pos x="84" y="102"/>
                </a:cxn>
                <a:cxn ang="0">
                  <a:pos x="84" y="202"/>
                </a:cxn>
                <a:cxn ang="0">
                  <a:pos x="102" y="202"/>
                </a:cxn>
                <a:cxn ang="0">
                  <a:pos x="102" y="124"/>
                </a:cxn>
                <a:cxn ang="0">
                  <a:pos x="119" y="124"/>
                </a:cxn>
                <a:cxn ang="0">
                  <a:pos x="119" y="202"/>
                </a:cxn>
                <a:cxn ang="0">
                  <a:pos x="119" y="221"/>
                </a:cxn>
                <a:cxn ang="0">
                  <a:pos x="102" y="221"/>
                </a:cxn>
                <a:cxn ang="0">
                  <a:pos x="84" y="221"/>
                </a:cxn>
                <a:cxn ang="0">
                  <a:pos x="68" y="221"/>
                </a:cxn>
                <a:cxn ang="0">
                  <a:pos x="51" y="221"/>
                </a:cxn>
                <a:cxn ang="0">
                  <a:pos x="33" y="221"/>
                </a:cxn>
                <a:cxn ang="0">
                  <a:pos x="17" y="221"/>
                </a:cxn>
                <a:cxn ang="0">
                  <a:pos x="0" y="221"/>
                </a:cxn>
                <a:cxn ang="0">
                  <a:pos x="0" y="221"/>
                </a:cxn>
                <a:cxn ang="0">
                  <a:pos x="0" y="202"/>
                </a:cxn>
                <a:cxn ang="0">
                  <a:pos x="0" y="202"/>
                </a:cxn>
              </a:cxnLst>
              <a:rect l="txL" t="txT" r="txR" b="txB"/>
              <a:pathLst>
                <a:path w="125" h="221">
                  <a:moveTo>
                    <a:pt x="98" y="77"/>
                  </a:moveTo>
                  <a:lnTo>
                    <a:pt x="0" y="16"/>
                  </a:lnTo>
                  <a:lnTo>
                    <a:pt x="8" y="0"/>
                  </a:lnTo>
                  <a:lnTo>
                    <a:pt x="107" y="61"/>
                  </a:lnTo>
                  <a:lnTo>
                    <a:pt x="113" y="51"/>
                  </a:lnTo>
                  <a:lnTo>
                    <a:pt x="125" y="81"/>
                  </a:lnTo>
                  <a:lnTo>
                    <a:pt x="92" y="86"/>
                  </a:lnTo>
                  <a:lnTo>
                    <a:pt x="98" y="77"/>
                  </a:lnTo>
                  <a:lnTo>
                    <a:pt x="98" y="77"/>
                  </a:lnTo>
                  <a:close/>
                  <a:moveTo>
                    <a:pt x="0" y="202"/>
                  </a:moveTo>
                  <a:lnTo>
                    <a:pt x="0" y="202"/>
                  </a:lnTo>
                  <a:lnTo>
                    <a:pt x="0" y="59"/>
                  </a:lnTo>
                  <a:lnTo>
                    <a:pt x="17" y="59"/>
                  </a:lnTo>
                  <a:lnTo>
                    <a:pt x="17" y="202"/>
                  </a:lnTo>
                  <a:lnTo>
                    <a:pt x="33" y="202"/>
                  </a:lnTo>
                  <a:lnTo>
                    <a:pt x="33" y="79"/>
                  </a:lnTo>
                  <a:lnTo>
                    <a:pt x="51" y="79"/>
                  </a:lnTo>
                  <a:lnTo>
                    <a:pt x="51" y="202"/>
                  </a:lnTo>
                  <a:lnTo>
                    <a:pt x="68" y="202"/>
                  </a:lnTo>
                  <a:lnTo>
                    <a:pt x="68" y="102"/>
                  </a:lnTo>
                  <a:lnTo>
                    <a:pt x="84" y="102"/>
                  </a:lnTo>
                  <a:lnTo>
                    <a:pt x="84" y="202"/>
                  </a:lnTo>
                  <a:lnTo>
                    <a:pt x="102" y="202"/>
                  </a:lnTo>
                  <a:lnTo>
                    <a:pt x="102" y="124"/>
                  </a:lnTo>
                  <a:lnTo>
                    <a:pt x="119" y="124"/>
                  </a:lnTo>
                  <a:lnTo>
                    <a:pt x="119" y="202"/>
                  </a:lnTo>
                  <a:lnTo>
                    <a:pt x="119" y="221"/>
                  </a:lnTo>
                  <a:lnTo>
                    <a:pt x="102" y="221"/>
                  </a:lnTo>
                  <a:lnTo>
                    <a:pt x="84" y="221"/>
                  </a:lnTo>
                  <a:lnTo>
                    <a:pt x="68" y="221"/>
                  </a:lnTo>
                  <a:lnTo>
                    <a:pt x="51" y="221"/>
                  </a:lnTo>
                  <a:lnTo>
                    <a:pt x="33" y="221"/>
                  </a:lnTo>
                  <a:lnTo>
                    <a:pt x="17" y="221"/>
                  </a:lnTo>
                  <a:lnTo>
                    <a:pt x="0" y="221"/>
                  </a:lnTo>
                  <a:lnTo>
                    <a:pt x="0" y="221"/>
                  </a:lnTo>
                  <a:lnTo>
                    <a:pt x="0" y="202"/>
                  </a:lnTo>
                  <a:lnTo>
                    <a:pt x="0" y="202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01" name="组合 300"/>
          <p:cNvGrpSpPr/>
          <p:nvPr/>
        </p:nvGrpSpPr>
        <p:grpSpPr>
          <a:xfrm>
            <a:off x="2922783" y="1997724"/>
            <a:ext cx="442222" cy="440637"/>
            <a:chOff x="0" y="0"/>
            <a:chExt cx="1149351" cy="1149350"/>
          </a:xfrm>
        </p:grpSpPr>
        <p:sp>
          <p:nvSpPr>
            <p:cNvPr id="39002" name="Oval 16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F26B41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03" name="Freeform 107"/>
            <p:cNvSpPr/>
            <p:nvPr/>
          </p:nvSpPr>
          <p:spPr>
            <a:xfrm>
              <a:off x="347663" y="255587"/>
              <a:ext cx="801688" cy="893763"/>
            </a:xfrm>
            <a:custGeom>
              <a:avLst/>
              <a:gdLst>
                <a:gd name="txL" fmla="*/ 0 w 247"/>
                <a:gd name="txT" fmla="*/ 0 h 275"/>
                <a:gd name="txR" fmla="*/ 247 w 247"/>
                <a:gd name="txB" fmla="*/ 275 h 275"/>
              </a:gdLst>
              <a:ahLst/>
              <a:cxnLst>
                <a:cxn ang="0">
                  <a:pos x="140" y="0"/>
                </a:cxn>
                <a:cxn ang="0">
                  <a:pos x="247" y="107"/>
                </a:cxn>
                <a:cxn ang="0">
                  <a:pos x="79" y="275"/>
                </a:cxn>
                <a:cxn ang="0">
                  <a:pos x="0" y="195"/>
                </a:cxn>
                <a:cxn ang="0">
                  <a:pos x="140" y="0"/>
                </a:cxn>
              </a:cxnLst>
              <a:rect l="txL" t="txT" r="txR" b="txB"/>
              <a:pathLst>
                <a:path w="247" h="275">
                  <a:moveTo>
                    <a:pt x="140" y="0"/>
                  </a:moveTo>
                  <a:cubicBezTo>
                    <a:pt x="247" y="107"/>
                    <a:pt x="247" y="107"/>
                    <a:pt x="247" y="107"/>
                  </a:cubicBezTo>
                  <a:cubicBezTo>
                    <a:pt x="242" y="198"/>
                    <a:pt x="170" y="270"/>
                    <a:pt x="79" y="27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140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04" name="Freeform 108"/>
            <p:cNvSpPr/>
            <p:nvPr/>
          </p:nvSpPr>
          <p:spPr>
            <a:xfrm>
              <a:off x="328613" y="239712"/>
              <a:ext cx="492125" cy="668338"/>
            </a:xfrm>
            <a:custGeom>
              <a:avLst/>
              <a:gdLst>
                <a:gd name="txL" fmla="*/ 0 w 152"/>
                <a:gd name="txT" fmla="*/ 0 h 206"/>
                <a:gd name="txR" fmla="*/ 152 w 152"/>
                <a:gd name="txB" fmla="*/ 206 h 206"/>
              </a:gdLst>
              <a:ahLst/>
              <a:cxnLst>
                <a:cxn ang="0">
                  <a:pos x="0" y="186"/>
                </a:cxn>
                <a:cxn ang="0">
                  <a:pos x="0" y="19"/>
                </a:cxn>
                <a:cxn ang="0">
                  <a:pos x="20" y="0"/>
                </a:cxn>
                <a:cxn ang="0">
                  <a:pos x="133" y="0"/>
                </a:cxn>
                <a:cxn ang="0">
                  <a:pos x="152" y="19"/>
                </a:cxn>
                <a:cxn ang="0">
                  <a:pos x="152" y="186"/>
                </a:cxn>
                <a:cxn ang="0">
                  <a:pos x="133" y="206"/>
                </a:cxn>
                <a:cxn ang="0">
                  <a:pos x="20" y="206"/>
                </a:cxn>
                <a:cxn ang="0">
                  <a:pos x="0" y="186"/>
                </a:cxn>
              </a:cxnLst>
              <a:rect l="txL" t="txT" r="txR" b="txB"/>
              <a:pathLst>
                <a:path w="152" h="206">
                  <a:moveTo>
                    <a:pt x="0" y="186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8"/>
                    <a:pt x="9" y="0"/>
                    <a:pt x="20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43" y="0"/>
                    <a:pt x="152" y="8"/>
                    <a:pt x="152" y="19"/>
                  </a:cubicBezTo>
                  <a:cubicBezTo>
                    <a:pt x="152" y="186"/>
                    <a:pt x="152" y="186"/>
                    <a:pt x="152" y="186"/>
                  </a:cubicBezTo>
                  <a:cubicBezTo>
                    <a:pt x="152" y="197"/>
                    <a:pt x="143" y="206"/>
                    <a:pt x="133" y="206"/>
                  </a:cubicBezTo>
                  <a:cubicBezTo>
                    <a:pt x="20" y="206"/>
                    <a:pt x="20" y="206"/>
                    <a:pt x="20" y="206"/>
                  </a:cubicBezTo>
                  <a:cubicBezTo>
                    <a:pt x="9" y="206"/>
                    <a:pt x="0" y="197"/>
                    <a:pt x="0" y="186"/>
                  </a:cubicBezTo>
                  <a:close/>
                </a:path>
              </a:pathLst>
            </a:custGeom>
            <a:solidFill>
              <a:srgbClr val="182F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05" name="Freeform 109"/>
            <p:cNvSpPr/>
            <p:nvPr/>
          </p:nvSpPr>
          <p:spPr>
            <a:xfrm>
              <a:off x="369888" y="314325"/>
              <a:ext cx="409575" cy="515938"/>
            </a:xfrm>
            <a:custGeom>
              <a:avLst/>
              <a:gdLst>
                <a:gd name="txL" fmla="*/ 0 w 258"/>
                <a:gd name="txT" fmla="*/ 0 h 325"/>
                <a:gd name="txR" fmla="*/ 258 w 258"/>
                <a:gd name="txB" fmla="*/ 325 h 325"/>
              </a:gdLst>
              <a:ahLst/>
              <a:cxnLst>
                <a:cxn ang="0">
                  <a:pos x="0" y="325"/>
                </a:cxn>
                <a:cxn ang="0">
                  <a:pos x="0" y="0"/>
                </a:cxn>
                <a:cxn ang="0">
                  <a:pos x="258" y="0"/>
                </a:cxn>
                <a:cxn ang="0">
                  <a:pos x="258" y="325"/>
                </a:cxn>
                <a:cxn ang="0">
                  <a:pos x="0" y="325"/>
                </a:cxn>
                <a:cxn ang="0">
                  <a:pos x="0" y="325"/>
                </a:cxn>
              </a:cxnLst>
              <a:rect l="txL" t="txT" r="txR" b="txB"/>
              <a:pathLst>
                <a:path w="258" h="325">
                  <a:moveTo>
                    <a:pt x="0" y="325"/>
                  </a:moveTo>
                  <a:lnTo>
                    <a:pt x="0" y="0"/>
                  </a:lnTo>
                  <a:lnTo>
                    <a:pt x="258" y="0"/>
                  </a:lnTo>
                  <a:lnTo>
                    <a:pt x="258" y="325"/>
                  </a:lnTo>
                  <a:lnTo>
                    <a:pt x="0" y="325"/>
                  </a:lnTo>
                  <a:lnTo>
                    <a:pt x="0" y="325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06" name="Freeform 110"/>
            <p:cNvSpPr/>
            <p:nvPr/>
          </p:nvSpPr>
          <p:spPr>
            <a:xfrm>
              <a:off x="658813" y="622300"/>
              <a:ext cx="36513" cy="166688"/>
            </a:xfrm>
            <a:custGeom>
              <a:avLst/>
              <a:gdLst>
                <a:gd name="txL" fmla="*/ 0 w 23"/>
                <a:gd name="txT" fmla="*/ 0 h 105"/>
                <a:gd name="txR" fmla="*/ 23 w 23"/>
                <a:gd name="txB" fmla="*/ 105 h 105"/>
              </a:gdLst>
              <a:ahLst/>
              <a:cxnLst>
                <a:cxn ang="0">
                  <a:pos x="0" y="105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23" y="105"/>
                </a:cxn>
                <a:cxn ang="0">
                  <a:pos x="0" y="105"/>
                </a:cxn>
                <a:cxn ang="0">
                  <a:pos x="0" y="105"/>
                </a:cxn>
              </a:cxnLst>
              <a:rect l="txL" t="txT" r="txR" b="txB"/>
              <a:pathLst>
                <a:path w="23" h="105">
                  <a:moveTo>
                    <a:pt x="0" y="105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23" y="105"/>
                  </a:lnTo>
                  <a:lnTo>
                    <a:pt x="0" y="105"/>
                  </a:lnTo>
                  <a:lnTo>
                    <a:pt x="0" y="105"/>
                  </a:lnTo>
                  <a:close/>
                </a:path>
              </a:pathLst>
            </a:custGeom>
            <a:solidFill>
              <a:srgbClr val="53B5C3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07" name="Freeform 111"/>
            <p:cNvSpPr/>
            <p:nvPr/>
          </p:nvSpPr>
          <p:spPr>
            <a:xfrm>
              <a:off x="587375" y="574675"/>
              <a:ext cx="36513" cy="214313"/>
            </a:xfrm>
            <a:custGeom>
              <a:avLst/>
              <a:gdLst>
                <a:gd name="txL" fmla="*/ 0 w 23"/>
                <a:gd name="txT" fmla="*/ 0 h 135"/>
                <a:gd name="txR" fmla="*/ 23 w 23"/>
                <a:gd name="txB" fmla="*/ 135 h 135"/>
              </a:gdLst>
              <a:ahLst/>
              <a:cxnLst>
                <a:cxn ang="0">
                  <a:pos x="0" y="135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23" y="135"/>
                </a:cxn>
                <a:cxn ang="0">
                  <a:pos x="0" y="135"/>
                </a:cxn>
                <a:cxn ang="0">
                  <a:pos x="0" y="135"/>
                </a:cxn>
              </a:cxnLst>
              <a:rect l="txL" t="txT" r="txR" b="txB"/>
              <a:pathLst>
                <a:path w="23" h="135">
                  <a:moveTo>
                    <a:pt x="0" y="135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23" y="135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66DBA7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08" name="Freeform 112"/>
            <p:cNvSpPr/>
            <p:nvPr/>
          </p:nvSpPr>
          <p:spPr>
            <a:xfrm>
              <a:off x="512763" y="528637"/>
              <a:ext cx="36513" cy="260350"/>
            </a:xfrm>
            <a:custGeom>
              <a:avLst/>
              <a:gdLst>
                <a:gd name="txL" fmla="*/ 0 w 23"/>
                <a:gd name="txT" fmla="*/ 0 h 164"/>
                <a:gd name="txR" fmla="*/ 23 w 23"/>
                <a:gd name="txB" fmla="*/ 164 h 164"/>
              </a:gdLst>
              <a:ahLst/>
              <a:cxnLst>
                <a:cxn ang="0">
                  <a:pos x="0" y="164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23" y="164"/>
                </a:cxn>
                <a:cxn ang="0">
                  <a:pos x="0" y="164"/>
                </a:cxn>
                <a:cxn ang="0">
                  <a:pos x="0" y="164"/>
                </a:cxn>
              </a:cxnLst>
              <a:rect l="txL" t="txT" r="txR" b="txB"/>
              <a:pathLst>
                <a:path w="23" h="164">
                  <a:moveTo>
                    <a:pt x="0" y="164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23" y="164"/>
                  </a:lnTo>
                  <a:lnTo>
                    <a:pt x="0" y="164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rgbClr val="F4B63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09" name="Freeform 113"/>
            <p:cNvSpPr/>
            <p:nvPr/>
          </p:nvSpPr>
          <p:spPr>
            <a:xfrm>
              <a:off x="441325" y="479425"/>
              <a:ext cx="36513" cy="309563"/>
            </a:xfrm>
            <a:custGeom>
              <a:avLst/>
              <a:gdLst>
                <a:gd name="txL" fmla="*/ 0 w 23"/>
                <a:gd name="txT" fmla="*/ 0 h 195"/>
                <a:gd name="txR" fmla="*/ 23 w 23"/>
                <a:gd name="txB" fmla="*/ 195 h 195"/>
              </a:gdLst>
              <a:ahLst/>
              <a:cxnLst>
                <a:cxn ang="0">
                  <a:pos x="0" y="195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23" y="195"/>
                </a:cxn>
                <a:cxn ang="0">
                  <a:pos x="0" y="195"/>
                </a:cxn>
                <a:cxn ang="0">
                  <a:pos x="0" y="195"/>
                </a:cxn>
              </a:cxnLst>
              <a:rect l="txL" t="txT" r="txR" b="txB"/>
              <a:pathLst>
                <a:path w="23" h="195">
                  <a:moveTo>
                    <a:pt x="0" y="195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23" y="195"/>
                  </a:lnTo>
                  <a:lnTo>
                    <a:pt x="0" y="195"/>
                  </a:lnTo>
                  <a:lnTo>
                    <a:pt x="0" y="195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10" name="Freeform 114"/>
            <p:cNvSpPr/>
            <p:nvPr/>
          </p:nvSpPr>
          <p:spPr>
            <a:xfrm>
              <a:off x="441325" y="357187"/>
              <a:ext cx="269875" cy="184150"/>
            </a:xfrm>
            <a:custGeom>
              <a:avLst/>
              <a:gdLst>
                <a:gd name="txL" fmla="*/ 0 w 170"/>
                <a:gd name="txT" fmla="*/ 0 h 116"/>
                <a:gd name="txR" fmla="*/ 170 w 170"/>
                <a:gd name="txB" fmla="*/ 116 h 116"/>
              </a:gdLst>
              <a:ahLst/>
              <a:cxnLst>
                <a:cxn ang="0">
                  <a:pos x="133" y="102"/>
                </a:cxn>
                <a:cxn ang="0">
                  <a:pos x="0" y="20"/>
                </a:cxn>
                <a:cxn ang="0">
                  <a:pos x="10" y="0"/>
                </a:cxn>
                <a:cxn ang="0">
                  <a:pos x="143" y="83"/>
                </a:cxn>
                <a:cxn ang="0">
                  <a:pos x="152" y="69"/>
                </a:cxn>
                <a:cxn ang="0">
                  <a:pos x="170" y="110"/>
                </a:cxn>
                <a:cxn ang="0">
                  <a:pos x="125" y="116"/>
                </a:cxn>
                <a:cxn ang="0">
                  <a:pos x="133" y="102"/>
                </a:cxn>
                <a:cxn ang="0">
                  <a:pos x="133" y="102"/>
                </a:cxn>
              </a:cxnLst>
              <a:rect l="txL" t="txT" r="txR" b="txB"/>
              <a:pathLst>
                <a:path w="170" h="116">
                  <a:moveTo>
                    <a:pt x="133" y="102"/>
                  </a:moveTo>
                  <a:lnTo>
                    <a:pt x="0" y="20"/>
                  </a:lnTo>
                  <a:lnTo>
                    <a:pt x="10" y="0"/>
                  </a:lnTo>
                  <a:lnTo>
                    <a:pt x="143" y="83"/>
                  </a:lnTo>
                  <a:lnTo>
                    <a:pt x="152" y="69"/>
                  </a:lnTo>
                  <a:lnTo>
                    <a:pt x="170" y="110"/>
                  </a:lnTo>
                  <a:lnTo>
                    <a:pt x="125" y="116"/>
                  </a:lnTo>
                  <a:lnTo>
                    <a:pt x="133" y="102"/>
                  </a:lnTo>
                  <a:lnTo>
                    <a:pt x="133" y="102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11" name="组合 297"/>
          <p:cNvGrpSpPr/>
          <p:nvPr/>
        </p:nvGrpSpPr>
        <p:grpSpPr>
          <a:xfrm>
            <a:off x="6474821" y="858092"/>
            <a:ext cx="445391" cy="442222"/>
            <a:chOff x="0" y="0"/>
            <a:chExt cx="1154113" cy="1149350"/>
          </a:xfrm>
        </p:grpSpPr>
        <p:sp>
          <p:nvSpPr>
            <p:cNvPr id="39012" name="Oval 26"/>
            <p:cNvSpPr/>
            <p:nvPr/>
          </p:nvSpPr>
          <p:spPr>
            <a:xfrm>
              <a:off x="0" y="0"/>
              <a:ext cx="1154113" cy="1149350"/>
            </a:xfrm>
            <a:prstGeom prst="ellipse">
              <a:avLst/>
            </a:prstGeom>
            <a:solidFill>
              <a:srgbClr val="F4B63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13" name="Freeform 115"/>
            <p:cNvSpPr/>
            <p:nvPr/>
          </p:nvSpPr>
          <p:spPr>
            <a:xfrm>
              <a:off x="279400" y="390525"/>
              <a:ext cx="866775" cy="752475"/>
            </a:xfrm>
            <a:custGeom>
              <a:avLst/>
              <a:gdLst>
                <a:gd name="txL" fmla="*/ 0 w 267"/>
                <a:gd name="txT" fmla="*/ 0 h 232"/>
                <a:gd name="txR" fmla="*/ 267 w 267"/>
                <a:gd name="txB" fmla="*/ 232 h 232"/>
              </a:gdLst>
              <a:ahLst/>
              <a:cxnLst>
                <a:cxn ang="0">
                  <a:pos x="0" y="114"/>
                </a:cxn>
                <a:cxn ang="0">
                  <a:pos x="135" y="0"/>
                </a:cxn>
                <a:cxn ang="0">
                  <a:pos x="183" y="0"/>
                </a:cxn>
                <a:cxn ang="0">
                  <a:pos x="267" y="84"/>
                </a:cxn>
                <a:cxn ang="0">
                  <a:pos x="118" y="232"/>
                </a:cxn>
                <a:cxn ang="0">
                  <a:pos x="0" y="114"/>
                </a:cxn>
              </a:cxnLst>
              <a:rect l="txL" t="txT" r="txR" b="txB"/>
              <a:pathLst>
                <a:path w="267" h="232">
                  <a:moveTo>
                    <a:pt x="0" y="114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267" y="84"/>
                    <a:pt x="267" y="84"/>
                    <a:pt x="267" y="84"/>
                  </a:cubicBezTo>
                  <a:cubicBezTo>
                    <a:pt x="255" y="161"/>
                    <a:pt x="195" y="221"/>
                    <a:pt x="118" y="232"/>
                  </a:cubicBezTo>
                  <a:cubicBezTo>
                    <a:pt x="0" y="114"/>
                    <a:pt x="0" y="114"/>
                    <a:pt x="0" y="114"/>
                  </a:cubicBezTo>
                  <a:close/>
                </a:path>
              </a:pathLst>
            </a:custGeom>
            <a:solidFill>
              <a:srgbClr val="C99128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14" name="Freeform 116"/>
            <p:cNvSpPr/>
            <p:nvPr/>
          </p:nvSpPr>
          <p:spPr>
            <a:xfrm>
              <a:off x="273050" y="382588"/>
              <a:ext cx="611188" cy="384175"/>
            </a:xfrm>
            <a:custGeom>
              <a:avLst/>
              <a:gdLst>
                <a:gd name="txL" fmla="*/ 0 w 188"/>
                <a:gd name="txT" fmla="*/ 0 h 118"/>
                <a:gd name="txR" fmla="*/ 188 w 188"/>
                <a:gd name="txB" fmla="*/ 118 h 118"/>
              </a:gdLst>
              <a:ahLst/>
              <a:cxnLst>
                <a:cxn ang="0">
                  <a:pos x="6" y="0"/>
                </a:cxn>
                <a:cxn ang="0">
                  <a:pos x="181" y="0"/>
                </a:cxn>
                <a:cxn ang="0">
                  <a:pos x="188" y="7"/>
                </a:cxn>
                <a:cxn ang="0">
                  <a:pos x="188" y="111"/>
                </a:cxn>
                <a:cxn ang="0">
                  <a:pos x="181" y="118"/>
                </a:cxn>
                <a:cxn ang="0">
                  <a:pos x="6" y="118"/>
                </a:cxn>
                <a:cxn ang="0">
                  <a:pos x="0" y="111"/>
                </a:cxn>
                <a:cxn ang="0">
                  <a:pos x="0" y="7"/>
                </a:cxn>
                <a:cxn ang="0">
                  <a:pos x="6" y="0"/>
                </a:cxn>
              </a:cxnLst>
              <a:rect l="txL" t="txT" r="txR" b="txB"/>
              <a:pathLst>
                <a:path w="188" h="118">
                  <a:moveTo>
                    <a:pt x="6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5" y="0"/>
                    <a:pt x="188" y="4"/>
                    <a:pt x="188" y="7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8" y="115"/>
                    <a:pt x="185" y="118"/>
                    <a:pt x="181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3" y="118"/>
                    <a:pt x="0" y="115"/>
                    <a:pt x="0" y="1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4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506B82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15" name="Freeform 117"/>
            <p:cNvSpPr>
              <a:spLocks noEditPoints="1"/>
            </p:cNvSpPr>
            <p:nvPr/>
          </p:nvSpPr>
          <p:spPr>
            <a:xfrm>
              <a:off x="328612" y="708025"/>
              <a:ext cx="307975" cy="22225"/>
            </a:xfrm>
            <a:custGeom>
              <a:avLst/>
              <a:gdLst>
                <a:gd name="txL" fmla="*/ 0 w 95"/>
                <a:gd name="txT" fmla="*/ 0 h 7"/>
                <a:gd name="txR" fmla="*/ 95 w 95"/>
                <a:gd name="txB" fmla="*/ 7 h 7"/>
              </a:gdLst>
              <a:ahLst/>
              <a:cxnLst>
                <a:cxn ang="0">
                  <a:pos x="0" y="4"/>
                </a:cxn>
                <a:cxn ang="0">
                  <a:pos x="6" y="2"/>
                </a:cxn>
                <a:cxn ang="0">
                  <a:pos x="2" y="6"/>
                </a:cxn>
                <a:cxn ang="0">
                  <a:pos x="12" y="7"/>
                </a:cxn>
                <a:cxn ang="0">
                  <a:pos x="7" y="7"/>
                </a:cxn>
                <a:cxn ang="0">
                  <a:pos x="12" y="7"/>
                </a:cxn>
                <a:cxn ang="0">
                  <a:pos x="9" y="2"/>
                </a:cxn>
                <a:cxn ang="0">
                  <a:pos x="19" y="7"/>
                </a:cxn>
                <a:cxn ang="0">
                  <a:pos x="15" y="5"/>
                </a:cxn>
                <a:cxn ang="0">
                  <a:pos x="13" y="1"/>
                </a:cxn>
                <a:cxn ang="0">
                  <a:pos x="17" y="4"/>
                </a:cxn>
                <a:cxn ang="0">
                  <a:pos x="19" y="7"/>
                </a:cxn>
                <a:cxn ang="0">
                  <a:pos x="16" y="3"/>
                </a:cxn>
                <a:cxn ang="0">
                  <a:pos x="19" y="7"/>
                </a:cxn>
                <a:cxn ang="0">
                  <a:pos x="24" y="6"/>
                </a:cxn>
                <a:cxn ang="0">
                  <a:pos x="21" y="6"/>
                </a:cxn>
                <a:cxn ang="0">
                  <a:pos x="23" y="2"/>
                </a:cxn>
                <a:cxn ang="0">
                  <a:pos x="31" y="7"/>
                </a:cxn>
                <a:cxn ang="0">
                  <a:pos x="26" y="7"/>
                </a:cxn>
                <a:cxn ang="0">
                  <a:pos x="31" y="3"/>
                </a:cxn>
                <a:cxn ang="0">
                  <a:pos x="33" y="4"/>
                </a:cxn>
                <a:cxn ang="0">
                  <a:pos x="40" y="4"/>
                </a:cxn>
                <a:cxn ang="0">
                  <a:pos x="33" y="4"/>
                </a:cxn>
                <a:cxn ang="0">
                  <a:pos x="38" y="6"/>
                </a:cxn>
                <a:cxn ang="0">
                  <a:pos x="35" y="2"/>
                </a:cxn>
                <a:cxn ang="0">
                  <a:pos x="41" y="1"/>
                </a:cxn>
                <a:cxn ang="0">
                  <a:pos x="45" y="7"/>
                </a:cxn>
                <a:cxn ang="0">
                  <a:pos x="51" y="4"/>
                </a:cxn>
                <a:cxn ang="0">
                  <a:pos x="47" y="1"/>
                </a:cxn>
                <a:cxn ang="0">
                  <a:pos x="50" y="4"/>
                </a:cxn>
                <a:cxn ang="0">
                  <a:pos x="56" y="7"/>
                </a:cxn>
                <a:cxn ang="0">
                  <a:pos x="56" y="1"/>
                </a:cxn>
                <a:cxn ang="0">
                  <a:pos x="56" y="4"/>
                </a:cxn>
                <a:cxn ang="0">
                  <a:pos x="56" y="7"/>
                </a:cxn>
                <a:cxn ang="0">
                  <a:pos x="60" y="5"/>
                </a:cxn>
                <a:cxn ang="0">
                  <a:pos x="58" y="7"/>
                </a:cxn>
                <a:cxn ang="0">
                  <a:pos x="62" y="2"/>
                </a:cxn>
                <a:cxn ang="0">
                  <a:pos x="61" y="5"/>
                </a:cxn>
                <a:cxn ang="0">
                  <a:pos x="60" y="4"/>
                </a:cxn>
                <a:cxn ang="0">
                  <a:pos x="59" y="1"/>
                </a:cxn>
                <a:cxn ang="0">
                  <a:pos x="69" y="2"/>
                </a:cxn>
                <a:cxn ang="0">
                  <a:pos x="68" y="7"/>
                </a:cxn>
                <a:cxn ang="0">
                  <a:pos x="73" y="6"/>
                </a:cxn>
                <a:cxn ang="0">
                  <a:pos x="74" y="1"/>
                </a:cxn>
                <a:cxn ang="0">
                  <a:pos x="79" y="6"/>
                </a:cxn>
                <a:cxn ang="0">
                  <a:pos x="77" y="1"/>
                </a:cxn>
                <a:cxn ang="0">
                  <a:pos x="78" y="2"/>
                </a:cxn>
                <a:cxn ang="0">
                  <a:pos x="77" y="5"/>
                </a:cxn>
                <a:cxn ang="0">
                  <a:pos x="88" y="2"/>
                </a:cxn>
                <a:cxn ang="0">
                  <a:pos x="85" y="7"/>
                </a:cxn>
                <a:cxn ang="0">
                  <a:pos x="83" y="3"/>
                </a:cxn>
                <a:cxn ang="0">
                  <a:pos x="83" y="1"/>
                </a:cxn>
                <a:cxn ang="0">
                  <a:pos x="86" y="5"/>
                </a:cxn>
                <a:cxn ang="0">
                  <a:pos x="88" y="7"/>
                </a:cxn>
                <a:cxn ang="0">
                  <a:pos x="95" y="1"/>
                </a:cxn>
                <a:cxn ang="0">
                  <a:pos x="94" y="3"/>
                </a:cxn>
                <a:cxn ang="0">
                  <a:pos x="95" y="6"/>
                </a:cxn>
              </a:cxnLst>
              <a:rect l="txL" t="txT" r="txR" b="txB"/>
              <a:pathLst>
                <a:path w="95" h="7">
                  <a:moveTo>
                    <a:pt x="6" y="7"/>
                  </a:moveTo>
                  <a:cubicBezTo>
                    <a:pt x="5" y="7"/>
                    <a:pt x="4" y="7"/>
                    <a:pt x="4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0" y="5"/>
                    <a:pt x="0" y="4"/>
                  </a:cubicBezTo>
                  <a:cubicBezTo>
                    <a:pt x="0" y="3"/>
                    <a:pt x="1" y="2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3" y="6"/>
                    <a:pt x="3" y="6"/>
                    <a:pt x="4" y="6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lose/>
                  <a:moveTo>
                    <a:pt x="12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2" y="7"/>
                    <a:pt x="12" y="7"/>
                    <a:pt x="12" y="7"/>
                  </a:cubicBezTo>
                  <a:close/>
                  <a:moveTo>
                    <a:pt x="10" y="5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19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3"/>
                    <a:pt x="18" y="3"/>
                    <a:pt x="17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14" y="1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4"/>
                    <a:pt x="16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9" y="7"/>
                  </a:moveTo>
                  <a:cubicBezTo>
                    <a:pt x="19" y="1"/>
                    <a:pt x="19" y="1"/>
                    <a:pt x="19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4" y="1"/>
                    <a:pt x="25" y="2"/>
                    <a:pt x="25" y="4"/>
                  </a:cubicBezTo>
                  <a:cubicBezTo>
                    <a:pt x="25" y="5"/>
                    <a:pt x="25" y="6"/>
                    <a:pt x="24" y="6"/>
                  </a:cubicBezTo>
                  <a:cubicBezTo>
                    <a:pt x="23" y="7"/>
                    <a:pt x="23" y="7"/>
                    <a:pt x="21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21" y="1"/>
                  </a:move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4" y="3"/>
                    <a:pt x="24" y="2"/>
                    <a:pt x="23" y="2"/>
                  </a:cubicBezTo>
                  <a:cubicBezTo>
                    <a:pt x="23" y="2"/>
                    <a:pt x="22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lose/>
                  <a:moveTo>
                    <a:pt x="32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7"/>
                    <a:pt x="32" y="7"/>
                    <a:pt x="32" y="7"/>
                  </a:cubicBezTo>
                  <a:close/>
                  <a:moveTo>
                    <a:pt x="33" y="4"/>
                  </a:moveTo>
                  <a:cubicBezTo>
                    <a:pt x="33" y="3"/>
                    <a:pt x="33" y="2"/>
                    <a:pt x="34" y="1"/>
                  </a:cubicBezTo>
                  <a:cubicBezTo>
                    <a:pt x="35" y="1"/>
                    <a:pt x="35" y="0"/>
                    <a:pt x="36" y="0"/>
                  </a:cubicBezTo>
                  <a:cubicBezTo>
                    <a:pt x="37" y="0"/>
                    <a:pt x="38" y="1"/>
                    <a:pt x="39" y="1"/>
                  </a:cubicBezTo>
                  <a:cubicBezTo>
                    <a:pt x="39" y="2"/>
                    <a:pt x="40" y="3"/>
                    <a:pt x="40" y="4"/>
                  </a:cubicBezTo>
                  <a:cubicBezTo>
                    <a:pt x="40" y="5"/>
                    <a:pt x="39" y="6"/>
                    <a:pt x="39" y="6"/>
                  </a:cubicBezTo>
                  <a:cubicBezTo>
                    <a:pt x="38" y="7"/>
                    <a:pt x="37" y="7"/>
                    <a:pt x="36" y="7"/>
                  </a:cubicBezTo>
                  <a:cubicBezTo>
                    <a:pt x="35" y="7"/>
                    <a:pt x="35" y="7"/>
                    <a:pt x="34" y="6"/>
                  </a:cubicBezTo>
                  <a:cubicBezTo>
                    <a:pt x="33" y="6"/>
                    <a:pt x="33" y="5"/>
                    <a:pt x="33" y="4"/>
                  </a:cubicBezTo>
                  <a:close/>
                  <a:moveTo>
                    <a:pt x="34" y="4"/>
                  </a:moveTo>
                  <a:cubicBezTo>
                    <a:pt x="34" y="5"/>
                    <a:pt x="34" y="5"/>
                    <a:pt x="35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8" y="5"/>
                    <a:pt x="38" y="5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7" y="1"/>
                    <a:pt x="36" y="1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3"/>
                    <a:pt x="34" y="3"/>
                    <a:pt x="34" y="4"/>
                  </a:cubicBezTo>
                  <a:close/>
                  <a:moveTo>
                    <a:pt x="45" y="7"/>
                  </a:moveTo>
                  <a:cubicBezTo>
                    <a:pt x="41" y="7"/>
                    <a:pt x="41" y="7"/>
                    <a:pt x="41" y="7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7"/>
                    <a:pt x="45" y="7"/>
                    <a:pt x="45" y="7"/>
                  </a:cubicBezTo>
                  <a:close/>
                  <a:moveTo>
                    <a:pt x="46" y="7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50" y="1"/>
                    <a:pt x="51" y="2"/>
                    <a:pt x="51" y="4"/>
                  </a:cubicBezTo>
                  <a:cubicBezTo>
                    <a:pt x="51" y="5"/>
                    <a:pt x="51" y="6"/>
                    <a:pt x="50" y="6"/>
                  </a:cubicBezTo>
                  <a:cubicBezTo>
                    <a:pt x="50" y="7"/>
                    <a:pt x="49" y="7"/>
                    <a:pt x="48" y="7"/>
                  </a:cubicBezTo>
                  <a:cubicBezTo>
                    <a:pt x="46" y="7"/>
                    <a:pt x="46" y="7"/>
                    <a:pt x="46" y="7"/>
                  </a:cubicBezTo>
                  <a:close/>
                  <a:moveTo>
                    <a:pt x="47" y="1"/>
                  </a:moveTo>
                  <a:cubicBezTo>
                    <a:pt x="47" y="6"/>
                    <a:pt x="47" y="6"/>
                    <a:pt x="47" y="6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9" y="6"/>
                    <a:pt x="49" y="6"/>
                  </a:cubicBezTo>
                  <a:cubicBezTo>
                    <a:pt x="50" y="5"/>
                    <a:pt x="50" y="5"/>
                    <a:pt x="50" y="4"/>
                  </a:cubicBezTo>
                  <a:cubicBezTo>
                    <a:pt x="50" y="3"/>
                    <a:pt x="50" y="2"/>
                    <a:pt x="49" y="2"/>
                  </a:cubicBezTo>
                  <a:cubicBezTo>
                    <a:pt x="49" y="2"/>
                    <a:pt x="48" y="1"/>
                    <a:pt x="48" y="1"/>
                  </a:cubicBezTo>
                  <a:cubicBezTo>
                    <a:pt x="47" y="1"/>
                    <a:pt x="47" y="1"/>
                    <a:pt x="47" y="1"/>
                  </a:cubicBezTo>
                  <a:close/>
                  <a:moveTo>
                    <a:pt x="56" y="7"/>
                  </a:moveTo>
                  <a:cubicBezTo>
                    <a:pt x="53" y="7"/>
                    <a:pt x="53" y="7"/>
                    <a:pt x="53" y="7"/>
                  </a:cubicBezTo>
                  <a:cubicBezTo>
                    <a:pt x="53" y="1"/>
                    <a:pt x="53" y="1"/>
                    <a:pt x="53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7"/>
                    <a:pt x="56" y="7"/>
                    <a:pt x="56" y="7"/>
                  </a:cubicBezTo>
                  <a:close/>
                  <a:moveTo>
                    <a:pt x="63" y="7"/>
                  </a:moveTo>
                  <a:cubicBezTo>
                    <a:pt x="62" y="7"/>
                    <a:pt x="62" y="7"/>
                    <a:pt x="62" y="7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60" y="5"/>
                    <a:pt x="59" y="5"/>
                    <a:pt x="59" y="5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1" y="1"/>
                    <a:pt x="61" y="1"/>
                  </a:cubicBezTo>
                  <a:cubicBezTo>
                    <a:pt x="62" y="1"/>
                    <a:pt x="62" y="2"/>
                    <a:pt x="62" y="2"/>
                  </a:cubicBezTo>
                  <a:cubicBezTo>
                    <a:pt x="62" y="3"/>
                    <a:pt x="62" y="3"/>
                    <a:pt x="62" y="4"/>
                  </a:cubicBezTo>
                  <a:cubicBezTo>
                    <a:pt x="61" y="4"/>
                    <a:pt x="61" y="4"/>
                    <a:pt x="60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1" y="4"/>
                    <a:pt x="61" y="5"/>
                    <a:pt x="61" y="5"/>
                  </a:cubicBezTo>
                  <a:cubicBezTo>
                    <a:pt x="63" y="7"/>
                    <a:pt x="63" y="7"/>
                    <a:pt x="63" y="7"/>
                  </a:cubicBezTo>
                  <a:close/>
                  <a:moveTo>
                    <a:pt x="59" y="1"/>
                  </a:moveTo>
                  <a:cubicBezTo>
                    <a:pt x="59" y="4"/>
                    <a:pt x="59" y="4"/>
                    <a:pt x="59" y="4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4"/>
                    <a:pt x="60" y="4"/>
                    <a:pt x="61" y="3"/>
                  </a:cubicBezTo>
                  <a:cubicBezTo>
                    <a:pt x="61" y="3"/>
                    <a:pt x="61" y="3"/>
                    <a:pt x="61" y="2"/>
                  </a:cubicBezTo>
                  <a:cubicBezTo>
                    <a:pt x="61" y="2"/>
                    <a:pt x="60" y="1"/>
                    <a:pt x="60" y="1"/>
                  </a:cubicBezTo>
                  <a:cubicBezTo>
                    <a:pt x="59" y="1"/>
                    <a:pt x="59" y="1"/>
                    <a:pt x="59" y="1"/>
                  </a:cubicBezTo>
                  <a:close/>
                  <a:moveTo>
                    <a:pt x="74" y="7"/>
                  </a:moveTo>
                  <a:cubicBezTo>
                    <a:pt x="73" y="7"/>
                    <a:pt x="73" y="7"/>
                    <a:pt x="73" y="7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3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72" y="5"/>
                    <a:pt x="72" y="5"/>
                    <a:pt x="72" y="5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3" y="6"/>
                    <a:pt x="73" y="6"/>
                  </a:cubicBezTo>
                  <a:cubicBezTo>
                    <a:pt x="73" y="6"/>
                    <a:pt x="73" y="5"/>
                    <a:pt x="73" y="5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7"/>
                    <a:pt x="74" y="7"/>
                    <a:pt x="74" y="7"/>
                  </a:cubicBezTo>
                  <a:close/>
                  <a:moveTo>
                    <a:pt x="81" y="7"/>
                  </a:moveTo>
                  <a:cubicBezTo>
                    <a:pt x="80" y="7"/>
                    <a:pt x="80" y="7"/>
                    <a:pt x="80" y="7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81" y="7"/>
                    <a:pt x="81" y="7"/>
                    <a:pt x="81" y="7"/>
                  </a:cubicBezTo>
                  <a:close/>
                  <a:moveTo>
                    <a:pt x="79" y="5"/>
                  </a:move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5"/>
                    <a:pt x="77" y="5"/>
                    <a:pt x="77" y="5"/>
                  </a:cubicBezTo>
                  <a:cubicBezTo>
                    <a:pt x="79" y="5"/>
                    <a:pt x="79" y="5"/>
                    <a:pt x="79" y="5"/>
                  </a:cubicBezTo>
                  <a:close/>
                  <a:moveTo>
                    <a:pt x="88" y="7"/>
                  </a:moveTo>
                  <a:cubicBezTo>
                    <a:pt x="88" y="3"/>
                    <a:pt x="88" y="3"/>
                    <a:pt x="88" y="3"/>
                  </a:cubicBezTo>
                  <a:cubicBezTo>
                    <a:pt x="88" y="3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8" y="2"/>
                    <a:pt x="88" y="2"/>
                    <a:pt x="88" y="2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5" y="7"/>
                    <a:pt x="85" y="7"/>
                    <a:pt x="85" y="7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3" y="2"/>
                    <a:pt x="83" y="2"/>
                    <a:pt x="83" y="3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2" y="1"/>
                    <a:pt x="82" y="1"/>
                    <a:pt x="82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5" y="5"/>
                    <a:pt x="86" y="6"/>
                    <a:pt x="86" y="6"/>
                  </a:cubicBezTo>
                  <a:cubicBezTo>
                    <a:pt x="86" y="6"/>
                    <a:pt x="86" y="6"/>
                    <a:pt x="86" y="6"/>
                  </a:cubicBezTo>
                  <a:cubicBezTo>
                    <a:pt x="86" y="6"/>
                    <a:pt x="86" y="5"/>
                    <a:pt x="86" y="5"/>
                  </a:cubicBezTo>
                  <a:cubicBezTo>
                    <a:pt x="88" y="1"/>
                    <a:pt x="88" y="1"/>
                    <a:pt x="88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7"/>
                    <a:pt x="89" y="7"/>
                    <a:pt x="89" y="7"/>
                  </a:cubicBezTo>
                  <a:cubicBezTo>
                    <a:pt x="88" y="7"/>
                    <a:pt x="88" y="7"/>
                    <a:pt x="88" y="7"/>
                  </a:cubicBezTo>
                  <a:close/>
                  <a:moveTo>
                    <a:pt x="95" y="7"/>
                  </a:moveTo>
                  <a:cubicBezTo>
                    <a:pt x="91" y="7"/>
                    <a:pt x="91" y="7"/>
                    <a:pt x="91" y="7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92" y="1"/>
                    <a:pt x="92" y="1"/>
                    <a:pt x="92" y="1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2" y="4"/>
                    <a:pt x="92" y="4"/>
                    <a:pt x="92" y="4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5" y="7"/>
                    <a:pt x="95" y="7"/>
                    <a:pt x="95" y="7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16" name="Freeform 118"/>
            <p:cNvSpPr/>
            <p:nvPr/>
          </p:nvSpPr>
          <p:spPr>
            <a:xfrm>
              <a:off x="766762" y="704850"/>
              <a:ext cx="19050" cy="25400"/>
            </a:xfrm>
            <a:custGeom>
              <a:avLst/>
              <a:gdLst>
                <a:gd name="txL" fmla="*/ 0 w 6"/>
                <a:gd name="txT" fmla="*/ 0 h 8"/>
                <a:gd name="txR" fmla="*/ 6 w 6"/>
                <a:gd name="txB" fmla="*/ 8 h 8"/>
              </a:gdLst>
              <a:ahLst/>
              <a:cxnLst>
                <a:cxn ang="0">
                  <a:pos x="0" y="8"/>
                </a:cxn>
                <a:cxn ang="0">
                  <a:pos x="0" y="8"/>
                </a:cxn>
                <a:cxn ang="0">
                  <a:pos x="0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6" y="1"/>
                </a:cxn>
                <a:cxn ang="0">
                  <a:pos x="6" y="1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5" y="0"/>
                </a:cxn>
                <a:cxn ang="0">
                  <a:pos x="4" y="0"/>
                </a:cxn>
                <a:cxn ang="0">
                  <a:pos x="0" y="7"/>
                </a:cxn>
                <a:cxn ang="0">
                  <a:pos x="0" y="8"/>
                </a:cxn>
                <a:cxn ang="0">
                  <a:pos x="0" y="8"/>
                </a:cxn>
              </a:cxnLst>
              <a:rect l="txL" t="txT" r="txR" b="txB"/>
              <a:pathLst>
                <a:path w="6" h="8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17" name="Freeform 119"/>
            <p:cNvSpPr>
              <a:spLocks noEditPoints="1"/>
            </p:cNvSpPr>
            <p:nvPr/>
          </p:nvSpPr>
          <p:spPr>
            <a:xfrm>
              <a:off x="725487" y="704850"/>
              <a:ext cx="19050" cy="25400"/>
            </a:xfrm>
            <a:custGeom>
              <a:avLst/>
              <a:gdLst>
                <a:gd name="txL" fmla="*/ 0 w 6"/>
                <a:gd name="txT" fmla="*/ 0 h 8"/>
                <a:gd name="txR" fmla="*/ 6 w 6"/>
                <a:gd name="txB" fmla="*/ 8 h 8"/>
              </a:gdLst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6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4" y="6"/>
                </a:cxn>
                <a:cxn ang="0">
                  <a:pos x="4" y="3"/>
                </a:cxn>
              </a:cxnLst>
              <a:rect l="txL" t="txT" r="txR" b="txB"/>
              <a:pathLst>
                <a:path w="6" h="8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7"/>
                    <a:pt x="5" y="8"/>
                    <a:pt x="5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4" y="0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18" name="Freeform 120"/>
            <p:cNvSpPr>
              <a:spLocks noEditPoints="1"/>
            </p:cNvSpPr>
            <p:nvPr/>
          </p:nvSpPr>
          <p:spPr>
            <a:xfrm>
              <a:off x="747712" y="704850"/>
              <a:ext cx="15875" cy="25400"/>
            </a:xfrm>
            <a:custGeom>
              <a:avLst/>
              <a:gdLst>
                <a:gd name="txL" fmla="*/ 0 w 5"/>
                <a:gd name="txT" fmla="*/ 0 h 8"/>
                <a:gd name="txR" fmla="*/ 5 w 5"/>
                <a:gd name="txB" fmla="*/ 8 h 8"/>
              </a:gdLst>
              <a:ahLst/>
              <a:cxnLst>
                <a:cxn ang="0">
                  <a:pos x="5" y="6"/>
                </a:cxn>
                <a:cxn ang="0">
                  <a:pos x="5" y="6"/>
                </a:cxn>
                <a:cxn ang="0">
                  <a:pos x="5" y="7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8"/>
                </a:cxn>
                <a:cxn ang="0">
                  <a:pos x="1" y="8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6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6"/>
                </a:cxn>
                <a:cxn ang="0">
                  <a:pos x="2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4" y="6"/>
                </a:cxn>
                <a:cxn ang="0">
                  <a:pos x="4" y="3"/>
                </a:cxn>
              </a:cxnLst>
              <a:rect l="txL" t="txT" r="txR" b="txB"/>
              <a:pathLst>
                <a:path w="5" h="8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19" name="Freeform 121"/>
            <p:cNvSpPr>
              <a:spLocks noEditPoints="1"/>
            </p:cNvSpPr>
            <p:nvPr/>
          </p:nvSpPr>
          <p:spPr>
            <a:xfrm>
              <a:off x="785812" y="704850"/>
              <a:ext cx="20638" cy="25400"/>
            </a:xfrm>
            <a:custGeom>
              <a:avLst/>
              <a:gdLst>
                <a:gd name="txL" fmla="*/ 0 w 6"/>
                <a:gd name="txT" fmla="*/ 0 h 8"/>
                <a:gd name="txR" fmla="*/ 6 w 6"/>
                <a:gd name="txB" fmla="*/ 8 h 8"/>
              </a:gdLst>
              <a:ahLst/>
              <a:cxnLst>
                <a:cxn ang="0">
                  <a:pos x="6" y="6"/>
                </a:cxn>
                <a:cxn ang="0">
                  <a:pos x="6" y="6"/>
                </a:cxn>
                <a:cxn ang="0">
                  <a:pos x="6" y="7"/>
                </a:cxn>
                <a:cxn ang="0">
                  <a:pos x="5" y="8"/>
                </a:cxn>
                <a:cxn ang="0">
                  <a:pos x="4" y="8"/>
                </a:cxn>
                <a:cxn ang="0">
                  <a:pos x="3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3" y="0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6" y="2"/>
                </a:cxn>
                <a:cxn ang="0">
                  <a:pos x="6" y="2"/>
                </a:cxn>
                <a:cxn ang="0">
                  <a:pos x="6" y="6"/>
                </a:cxn>
                <a:cxn ang="0">
                  <a:pos x="4" y="3"/>
                </a:cxn>
                <a:cxn ang="0">
                  <a:pos x="4" y="2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2" y="2"/>
                </a:cxn>
                <a:cxn ang="0">
                  <a:pos x="2" y="6"/>
                </a:cxn>
                <a:cxn ang="0">
                  <a:pos x="2" y="7"/>
                </a:cxn>
                <a:cxn ang="0">
                  <a:pos x="3" y="7"/>
                </a:cxn>
                <a:cxn ang="0">
                  <a:pos x="4" y="7"/>
                </a:cxn>
                <a:cxn ang="0">
                  <a:pos x="4" y="6"/>
                </a:cxn>
                <a:cxn ang="0">
                  <a:pos x="4" y="3"/>
                </a:cxn>
              </a:cxnLst>
              <a:rect l="txL" t="txT" r="txR" b="txB"/>
              <a:pathLst>
                <a:path w="6" h="8">
                  <a:moveTo>
                    <a:pt x="6" y="6"/>
                  </a:move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6"/>
                    <a:pt x="6" y="6"/>
                    <a:pt x="6" y="6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20" name="Freeform 122"/>
            <p:cNvSpPr>
              <a:spLocks noEditPoints="1"/>
            </p:cNvSpPr>
            <p:nvPr/>
          </p:nvSpPr>
          <p:spPr>
            <a:xfrm>
              <a:off x="809625" y="704850"/>
              <a:ext cx="15875" cy="25400"/>
            </a:xfrm>
            <a:custGeom>
              <a:avLst/>
              <a:gdLst>
                <a:gd name="txL" fmla="*/ 0 w 5"/>
                <a:gd name="txT" fmla="*/ 0 h 8"/>
                <a:gd name="txR" fmla="*/ 5 w 5"/>
                <a:gd name="txB" fmla="*/ 8 h 8"/>
              </a:gdLst>
              <a:ahLst/>
              <a:cxnLst>
                <a:cxn ang="0">
                  <a:pos x="5" y="6"/>
                </a:cxn>
                <a:cxn ang="0">
                  <a:pos x="5" y="6"/>
                </a:cxn>
                <a:cxn ang="0">
                  <a:pos x="5" y="7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2" y="8"/>
                </a:cxn>
                <a:cxn ang="0">
                  <a:pos x="1" y="8"/>
                </a:cxn>
                <a:cxn ang="0">
                  <a:pos x="0" y="8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0" y="2"/>
                </a:cxn>
                <a:cxn ang="0">
                  <a:pos x="0" y="1"/>
                </a:cxn>
                <a:cxn ang="0">
                  <a:pos x="2" y="0"/>
                </a:cxn>
                <a:cxn ang="0">
                  <a:pos x="4" y="1"/>
                </a:cxn>
                <a:cxn ang="0">
                  <a:pos x="4" y="1"/>
                </a:cxn>
                <a:cxn ang="0">
                  <a:pos x="5" y="2"/>
                </a:cxn>
                <a:cxn ang="0">
                  <a:pos x="5" y="2"/>
                </a:cxn>
                <a:cxn ang="0">
                  <a:pos x="5" y="6"/>
                </a:cxn>
                <a:cxn ang="0">
                  <a:pos x="4" y="3"/>
                </a:cxn>
                <a:cxn ang="0">
                  <a:pos x="3" y="2"/>
                </a:cxn>
                <a:cxn ang="0">
                  <a:pos x="2" y="2"/>
                </a:cxn>
                <a:cxn ang="0">
                  <a:pos x="1" y="2"/>
                </a:cxn>
                <a:cxn ang="0">
                  <a:pos x="1" y="2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2" y="7"/>
                </a:cxn>
                <a:cxn ang="0">
                  <a:pos x="3" y="7"/>
                </a:cxn>
                <a:cxn ang="0">
                  <a:pos x="4" y="6"/>
                </a:cxn>
                <a:cxn ang="0">
                  <a:pos x="4" y="3"/>
                </a:cxn>
              </a:cxnLst>
              <a:rect l="txL" t="txT" r="txR" b="txB"/>
              <a:pathLst>
                <a:path w="5" h="8">
                  <a:moveTo>
                    <a:pt x="5" y="6"/>
                  </a:move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3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6"/>
                    <a:pt x="5" y="6"/>
                    <a:pt x="5" y="6"/>
                  </a:cubicBezTo>
                  <a:close/>
                  <a:moveTo>
                    <a:pt x="4" y="3"/>
                  </a:move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3"/>
                    <a:pt x="4" y="3"/>
                    <a:pt x="4" y="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21" name="Freeform 123"/>
            <p:cNvSpPr>
              <a:spLocks noEditPoints="1"/>
            </p:cNvSpPr>
            <p:nvPr/>
          </p:nvSpPr>
          <p:spPr>
            <a:xfrm>
              <a:off x="328612" y="512763"/>
              <a:ext cx="103188" cy="84138"/>
            </a:xfrm>
            <a:custGeom>
              <a:avLst/>
              <a:gdLst>
                <a:gd name="txL" fmla="*/ 0 w 32"/>
                <a:gd name="txT" fmla="*/ 0 h 26"/>
                <a:gd name="txR" fmla="*/ 32 w 32"/>
                <a:gd name="txB" fmla="*/ 26 h 26"/>
              </a:gdLst>
              <a:ahLst/>
              <a:cxnLst>
                <a:cxn ang="0">
                  <a:pos x="16" y="0"/>
                </a:cxn>
                <a:cxn ang="0">
                  <a:pos x="13" y="1"/>
                </a:cxn>
                <a:cxn ang="0">
                  <a:pos x="10" y="1"/>
                </a:cxn>
                <a:cxn ang="0">
                  <a:pos x="8" y="3"/>
                </a:cxn>
                <a:cxn ang="0">
                  <a:pos x="4" y="0"/>
                </a:cxn>
                <a:cxn ang="0">
                  <a:pos x="27" y="0"/>
                </a:cxn>
                <a:cxn ang="0">
                  <a:pos x="32" y="3"/>
                </a:cxn>
                <a:cxn ang="0">
                  <a:pos x="24" y="1"/>
                </a:cxn>
                <a:cxn ang="0">
                  <a:pos x="24" y="1"/>
                </a:cxn>
                <a:cxn ang="0">
                  <a:pos x="16" y="1"/>
                </a:cxn>
                <a:cxn ang="0">
                  <a:pos x="32" y="3"/>
                </a:cxn>
                <a:cxn ang="0">
                  <a:pos x="32" y="9"/>
                </a:cxn>
                <a:cxn ang="0">
                  <a:pos x="22" y="8"/>
                </a:cxn>
                <a:cxn ang="0">
                  <a:pos x="16" y="3"/>
                </a:cxn>
                <a:cxn ang="0">
                  <a:pos x="21" y="2"/>
                </a:cxn>
                <a:cxn ang="0">
                  <a:pos x="26" y="3"/>
                </a:cxn>
                <a:cxn ang="0">
                  <a:pos x="32" y="3"/>
                </a:cxn>
                <a:cxn ang="0">
                  <a:pos x="32" y="16"/>
                </a:cxn>
                <a:cxn ang="0">
                  <a:pos x="21" y="15"/>
                </a:cxn>
                <a:cxn ang="0">
                  <a:pos x="20" y="13"/>
                </a:cxn>
                <a:cxn ang="0">
                  <a:pos x="21" y="11"/>
                </a:cxn>
                <a:cxn ang="0">
                  <a:pos x="32" y="10"/>
                </a:cxn>
                <a:cxn ang="0">
                  <a:pos x="32" y="22"/>
                </a:cxn>
                <a:cxn ang="0">
                  <a:pos x="26" y="22"/>
                </a:cxn>
                <a:cxn ang="0">
                  <a:pos x="24" y="24"/>
                </a:cxn>
                <a:cxn ang="0">
                  <a:pos x="16" y="24"/>
                </a:cxn>
                <a:cxn ang="0">
                  <a:pos x="20" y="21"/>
                </a:cxn>
                <a:cxn ang="0">
                  <a:pos x="22" y="16"/>
                </a:cxn>
                <a:cxn ang="0">
                  <a:pos x="32" y="23"/>
                </a:cxn>
                <a:cxn ang="0">
                  <a:pos x="16" y="26"/>
                </a:cxn>
                <a:cxn ang="0">
                  <a:pos x="21" y="24"/>
                </a:cxn>
                <a:cxn ang="0">
                  <a:pos x="24" y="24"/>
                </a:cxn>
                <a:cxn ang="0">
                  <a:pos x="26" y="23"/>
                </a:cxn>
                <a:cxn ang="0">
                  <a:pos x="16" y="26"/>
                </a:cxn>
                <a:cxn ang="0">
                  <a:pos x="0" y="23"/>
                </a:cxn>
                <a:cxn ang="0">
                  <a:pos x="10" y="24"/>
                </a:cxn>
                <a:cxn ang="0">
                  <a:pos x="10" y="24"/>
                </a:cxn>
                <a:cxn ang="0">
                  <a:pos x="16" y="24"/>
                </a:cxn>
                <a:cxn ang="0">
                  <a:pos x="0" y="22"/>
                </a:cxn>
                <a:cxn ang="0">
                  <a:pos x="0" y="16"/>
                </a:cxn>
                <a:cxn ang="0">
                  <a:pos x="10" y="17"/>
                </a:cxn>
                <a:cxn ang="0">
                  <a:pos x="16" y="23"/>
                </a:cxn>
                <a:cxn ang="0">
                  <a:pos x="13" y="24"/>
                </a:cxn>
                <a:cxn ang="0">
                  <a:pos x="8" y="22"/>
                </a:cxn>
                <a:cxn ang="0">
                  <a:pos x="0" y="22"/>
                </a:cxn>
                <a:cxn ang="0">
                  <a:pos x="0" y="10"/>
                </a:cxn>
                <a:cxn ang="0">
                  <a:pos x="11" y="11"/>
                </a:cxn>
                <a:cxn ang="0">
                  <a:pos x="12" y="13"/>
                </a:cxn>
                <a:cxn ang="0">
                  <a:pos x="11" y="15"/>
                </a:cxn>
                <a:cxn ang="0">
                  <a:pos x="0" y="16"/>
                </a:cxn>
                <a:cxn ang="0">
                  <a:pos x="0" y="4"/>
                </a:cxn>
                <a:cxn ang="0">
                  <a:pos x="8" y="3"/>
                </a:cxn>
                <a:cxn ang="0">
                  <a:pos x="10" y="2"/>
                </a:cxn>
                <a:cxn ang="0">
                  <a:pos x="16" y="2"/>
                </a:cxn>
                <a:cxn ang="0">
                  <a:pos x="12" y="5"/>
                </a:cxn>
                <a:cxn ang="0">
                  <a:pos x="10" y="9"/>
                </a:cxn>
                <a:cxn ang="0">
                  <a:pos x="16" y="3"/>
                </a:cxn>
                <a:cxn ang="0">
                  <a:pos x="20" y="13"/>
                </a:cxn>
                <a:cxn ang="0">
                  <a:pos x="16" y="22"/>
                </a:cxn>
                <a:cxn ang="0">
                  <a:pos x="12" y="13"/>
                </a:cxn>
                <a:cxn ang="0">
                  <a:pos x="16" y="3"/>
                </a:cxn>
              </a:cxnLst>
              <a:rect l="txL" t="txT" r="txR" b="txB"/>
              <a:pathLst>
                <a:path w="32" h="26">
                  <a:moveTo>
                    <a:pt x="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2" y="0"/>
                    <a:pt x="4" y="0"/>
                  </a:cubicBezTo>
                  <a:close/>
                  <a:moveTo>
                    <a:pt x="16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9" y="0"/>
                    <a:pt x="31" y="1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32" y="3"/>
                  </a:moveTo>
                  <a:cubicBezTo>
                    <a:pt x="32" y="4"/>
                    <a:pt x="32" y="4"/>
                    <a:pt x="32" y="4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8"/>
                  </a:cubicBezTo>
                  <a:cubicBezTo>
                    <a:pt x="22" y="7"/>
                    <a:pt x="21" y="6"/>
                    <a:pt x="20" y="5"/>
                  </a:cubicBezTo>
                  <a:cubicBezTo>
                    <a:pt x="19" y="4"/>
                    <a:pt x="18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32" y="3"/>
                    <a:pt x="32" y="3"/>
                    <a:pt x="32" y="3"/>
                  </a:cubicBezTo>
                  <a:close/>
                  <a:moveTo>
                    <a:pt x="32" y="10"/>
                  </a:moveTo>
                  <a:cubicBezTo>
                    <a:pt x="32" y="16"/>
                    <a:pt x="32" y="16"/>
                    <a:pt x="3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1" y="15"/>
                    <a:pt x="21" y="15"/>
                  </a:cubicBezTo>
                  <a:cubicBezTo>
                    <a:pt x="21" y="14"/>
                    <a:pt x="20" y="14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1"/>
                    <a:pt x="21" y="11"/>
                  </a:cubicBezTo>
                  <a:cubicBezTo>
                    <a:pt x="21" y="11"/>
                    <a:pt x="22" y="10"/>
                    <a:pt x="22" y="10"/>
                  </a:cubicBez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6"/>
                  </a:move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8" y="23"/>
                    <a:pt x="19" y="22"/>
                    <a:pt x="20" y="21"/>
                  </a:cubicBezTo>
                  <a:cubicBezTo>
                    <a:pt x="21" y="20"/>
                    <a:pt x="22" y="19"/>
                    <a:pt x="22" y="17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32" y="23"/>
                  </a:moveTo>
                  <a:cubicBezTo>
                    <a:pt x="31" y="25"/>
                    <a:pt x="29" y="26"/>
                    <a:pt x="27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32" y="23"/>
                    <a:pt x="32" y="23"/>
                    <a:pt x="32" y="23"/>
                  </a:cubicBezTo>
                  <a:close/>
                  <a:moveTo>
                    <a:pt x="16" y="26"/>
                  </a:moveTo>
                  <a:cubicBezTo>
                    <a:pt x="4" y="26"/>
                    <a:pt x="4" y="26"/>
                    <a:pt x="4" y="26"/>
                  </a:cubicBezTo>
                  <a:cubicBezTo>
                    <a:pt x="2" y="26"/>
                    <a:pt x="1" y="25"/>
                    <a:pt x="0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6"/>
                    <a:pt x="16" y="26"/>
                    <a:pt x="16" y="26"/>
                  </a:cubicBezTo>
                  <a:close/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9"/>
                    <a:pt x="11" y="20"/>
                    <a:pt x="12" y="21"/>
                  </a:cubicBezTo>
                  <a:cubicBezTo>
                    <a:pt x="13" y="22"/>
                    <a:pt x="14" y="23"/>
                    <a:pt x="16" y="23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  <a:moveTo>
                    <a:pt x="0" y="16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1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0" y="9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3"/>
                    <a:pt x="13" y="4"/>
                    <a:pt x="12" y="5"/>
                  </a:cubicBezTo>
                  <a:cubicBezTo>
                    <a:pt x="11" y="6"/>
                    <a:pt x="10" y="7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16" y="3"/>
                  </a:moveTo>
                  <a:cubicBezTo>
                    <a:pt x="19" y="3"/>
                    <a:pt x="21" y="6"/>
                    <a:pt x="21" y="8"/>
                  </a:cubicBezTo>
                  <a:cubicBezTo>
                    <a:pt x="21" y="11"/>
                    <a:pt x="20" y="11"/>
                    <a:pt x="20" y="13"/>
                  </a:cubicBezTo>
                  <a:cubicBezTo>
                    <a:pt x="20" y="14"/>
                    <a:pt x="21" y="15"/>
                    <a:pt x="21" y="17"/>
                  </a:cubicBezTo>
                  <a:cubicBezTo>
                    <a:pt x="21" y="20"/>
                    <a:pt x="19" y="22"/>
                    <a:pt x="16" y="22"/>
                  </a:cubicBezTo>
                  <a:cubicBezTo>
                    <a:pt x="13" y="22"/>
                    <a:pt x="10" y="20"/>
                    <a:pt x="10" y="17"/>
                  </a:cubicBezTo>
                  <a:cubicBezTo>
                    <a:pt x="10" y="15"/>
                    <a:pt x="12" y="14"/>
                    <a:pt x="12" y="13"/>
                  </a:cubicBezTo>
                  <a:cubicBezTo>
                    <a:pt x="12" y="11"/>
                    <a:pt x="10" y="11"/>
                    <a:pt x="10" y="8"/>
                  </a:cubicBezTo>
                  <a:cubicBezTo>
                    <a:pt x="10" y="6"/>
                    <a:pt x="13" y="3"/>
                    <a:pt x="16" y="3"/>
                  </a:cubicBezTo>
                  <a:close/>
                </a:path>
              </a:pathLst>
            </a:custGeom>
            <a:solidFill>
              <a:srgbClr val="FECB42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22" name="Freeform 124"/>
            <p:cNvSpPr>
              <a:spLocks noEditPoints="1"/>
            </p:cNvSpPr>
            <p:nvPr/>
          </p:nvSpPr>
          <p:spPr>
            <a:xfrm>
              <a:off x="328612" y="636588"/>
              <a:ext cx="496888" cy="31750"/>
            </a:xfrm>
            <a:custGeom>
              <a:avLst/>
              <a:gdLst>
                <a:gd name="txL" fmla="*/ 0 w 153"/>
                <a:gd name="txT" fmla="*/ 0 h 10"/>
                <a:gd name="txR" fmla="*/ 153 w 153"/>
                <a:gd name="txB" fmla="*/ 10 h 10"/>
              </a:gdLst>
              <a:ahLst/>
              <a:cxnLst>
                <a:cxn ang="0">
                  <a:pos x="4" y="9"/>
                </a:cxn>
                <a:cxn ang="0">
                  <a:pos x="3" y="9"/>
                </a:cxn>
                <a:cxn ang="0">
                  <a:pos x="130" y="6"/>
                </a:cxn>
                <a:cxn ang="0">
                  <a:pos x="136" y="5"/>
                </a:cxn>
                <a:cxn ang="0">
                  <a:pos x="144" y="9"/>
                </a:cxn>
                <a:cxn ang="0">
                  <a:pos x="142" y="8"/>
                </a:cxn>
                <a:cxn ang="0">
                  <a:pos x="138" y="1"/>
                </a:cxn>
                <a:cxn ang="0">
                  <a:pos x="151" y="6"/>
                </a:cxn>
                <a:cxn ang="0">
                  <a:pos x="153" y="6"/>
                </a:cxn>
                <a:cxn ang="0">
                  <a:pos x="148" y="1"/>
                </a:cxn>
                <a:cxn ang="0">
                  <a:pos x="123" y="10"/>
                </a:cxn>
                <a:cxn ang="0">
                  <a:pos x="126" y="8"/>
                </a:cxn>
                <a:cxn ang="0">
                  <a:pos x="126" y="3"/>
                </a:cxn>
                <a:cxn ang="0">
                  <a:pos x="121" y="1"/>
                </a:cxn>
                <a:cxn ang="0">
                  <a:pos x="128" y="4"/>
                </a:cxn>
                <a:cxn ang="0">
                  <a:pos x="85" y="5"/>
                </a:cxn>
                <a:cxn ang="0">
                  <a:pos x="83" y="5"/>
                </a:cxn>
                <a:cxn ang="0">
                  <a:pos x="80" y="3"/>
                </a:cxn>
                <a:cxn ang="0">
                  <a:pos x="87" y="3"/>
                </a:cxn>
                <a:cxn ang="0">
                  <a:pos x="91" y="10"/>
                </a:cxn>
                <a:cxn ang="0">
                  <a:pos x="95" y="1"/>
                </a:cxn>
                <a:cxn ang="0">
                  <a:pos x="90" y="3"/>
                </a:cxn>
                <a:cxn ang="0">
                  <a:pos x="99" y="2"/>
                </a:cxn>
                <a:cxn ang="0">
                  <a:pos x="101" y="9"/>
                </a:cxn>
                <a:cxn ang="0">
                  <a:pos x="108" y="1"/>
                </a:cxn>
                <a:cxn ang="0">
                  <a:pos x="110" y="6"/>
                </a:cxn>
                <a:cxn ang="0">
                  <a:pos x="111" y="9"/>
                </a:cxn>
                <a:cxn ang="0">
                  <a:pos x="106" y="10"/>
                </a:cxn>
                <a:cxn ang="0">
                  <a:pos x="109" y="5"/>
                </a:cxn>
                <a:cxn ang="0">
                  <a:pos x="109" y="2"/>
                </a:cxn>
                <a:cxn ang="0">
                  <a:pos x="105" y="2"/>
                </a:cxn>
                <a:cxn ang="0">
                  <a:pos x="48" y="5"/>
                </a:cxn>
                <a:cxn ang="0">
                  <a:pos x="42" y="8"/>
                </a:cxn>
                <a:cxn ang="0">
                  <a:pos x="46" y="6"/>
                </a:cxn>
                <a:cxn ang="0">
                  <a:pos x="44" y="2"/>
                </a:cxn>
                <a:cxn ang="0">
                  <a:pos x="54" y="9"/>
                </a:cxn>
                <a:cxn ang="0">
                  <a:pos x="54" y="10"/>
                </a:cxn>
                <a:cxn ang="0">
                  <a:pos x="60" y="9"/>
                </a:cxn>
                <a:cxn ang="0">
                  <a:pos x="12" y="1"/>
                </a:cxn>
                <a:cxn ang="0">
                  <a:pos x="14" y="6"/>
                </a:cxn>
                <a:cxn ang="0">
                  <a:pos x="15" y="9"/>
                </a:cxn>
                <a:cxn ang="0">
                  <a:pos x="9" y="10"/>
                </a:cxn>
                <a:cxn ang="0">
                  <a:pos x="12" y="5"/>
                </a:cxn>
                <a:cxn ang="0">
                  <a:pos x="13" y="2"/>
                </a:cxn>
                <a:cxn ang="0">
                  <a:pos x="8" y="2"/>
                </a:cxn>
                <a:cxn ang="0">
                  <a:pos x="23" y="9"/>
                </a:cxn>
                <a:cxn ang="0">
                  <a:pos x="18" y="8"/>
                </a:cxn>
                <a:cxn ang="0">
                  <a:pos x="19" y="4"/>
                </a:cxn>
                <a:cxn ang="0">
                  <a:pos x="19" y="2"/>
                </a:cxn>
                <a:cxn ang="0">
                  <a:pos x="24" y="2"/>
                </a:cxn>
                <a:cxn ang="0">
                  <a:pos x="24" y="6"/>
                </a:cxn>
                <a:cxn ang="0">
                  <a:pos x="26" y="6"/>
                </a:cxn>
                <a:cxn ang="0">
                  <a:pos x="32" y="5"/>
                </a:cxn>
                <a:cxn ang="0">
                  <a:pos x="66" y="8"/>
                </a:cxn>
                <a:cxn ang="0">
                  <a:pos x="68" y="4"/>
                </a:cxn>
                <a:cxn ang="0">
                  <a:pos x="69" y="10"/>
                </a:cxn>
                <a:cxn ang="0">
                  <a:pos x="66" y="1"/>
                </a:cxn>
              </a:cxnLst>
              <a:rect l="txL" t="txT" r="txR" b="txB"/>
              <a:pathLst>
                <a:path w="153" h="10">
                  <a:moveTo>
                    <a:pt x="3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10"/>
                    <a:pt x="6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6"/>
                    <a:pt x="3" y="4"/>
                    <a:pt x="3" y="2"/>
                  </a:cubicBezTo>
                  <a:close/>
                  <a:moveTo>
                    <a:pt x="137" y="5"/>
                  </a:moveTo>
                  <a:cubicBezTo>
                    <a:pt x="137" y="6"/>
                    <a:pt x="136" y="6"/>
                    <a:pt x="136" y="6"/>
                  </a:cubicBezTo>
                  <a:cubicBezTo>
                    <a:pt x="136" y="9"/>
                    <a:pt x="136" y="9"/>
                    <a:pt x="136" y="9"/>
                  </a:cubicBezTo>
                  <a:cubicBezTo>
                    <a:pt x="136" y="10"/>
                    <a:pt x="135" y="10"/>
                    <a:pt x="135" y="10"/>
                  </a:cubicBezTo>
                  <a:cubicBezTo>
                    <a:pt x="134" y="10"/>
                    <a:pt x="134" y="10"/>
                    <a:pt x="134" y="9"/>
                  </a:cubicBezTo>
                  <a:cubicBezTo>
                    <a:pt x="134" y="6"/>
                    <a:pt x="134" y="6"/>
                    <a:pt x="134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0" y="0"/>
                    <a:pt x="131" y="0"/>
                    <a:pt x="131" y="1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34" y="5"/>
                    <a:pt x="134" y="5"/>
                    <a:pt x="134" y="5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4" y="0"/>
                    <a:pt x="136" y="0"/>
                    <a:pt x="136" y="1"/>
                  </a:cubicBezTo>
                  <a:cubicBezTo>
                    <a:pt x="136" y="5"/>
                    <a:pt x="136" y="5"/>
                    <a:pt x="136" y="5"/>
                  </a:cubicBezTo>
                  <a:cubicBezTo>
                    <a:pt x="136" y="5"/>
                    <a:pt x="137" y="5"/>
                    <a:pt x="137" y="5"/>
                  </a:cubicBezTo>
                  <a:close/>
                  <a:moveTo>
                    <a:pt x="142" y="4"/>
                  </a:moveTo>
                  <a:cubicBezTo>
                    <a:pt x="143" y="4"/>
                    <a:pt x="143" y="4"/>
                    <a:pt x="144" y="5"/>
                  </a:cubicBezTo>
                  <a:cubicBezTo>
                    <a:pt x="144" y="5"/>
                    <a:pt x="144" y="5"/>
                    <a:pt x="145" y="5"/>
                  </a:cubicBezTo>
                  <a:cubicBezTo>
                    <a:pt x="145" y="5"/>
                    <a:pt x="145" y="5"/>
                    <a:pt x="145" y="6"/>
                  </a:cubicBezTo>
                  <a:cubicBezTo>
                    <a:pt x="145" y="6"/>
                    <a:pt x="145" y="7"/>
                    <a:pt x="145" y="7"/>
                  </a:cubicBezTo>
                  <a:cubicBezTo>
                    <a:pt x="145" y="8"/>
                    <a:pt x="145" y="8"/>
                    <a:pt x="145" y="9"/>
                  </a:cubicBezTo>
                  <a:cubicBezTo>
                    <a:pt x="145" y="9"/>
                    <a:pt x="145" y="9"/>
                    <a:pt x="144" y="9"/>
                  </a:cubicBezTo>
                  <a:cubicBezTo>
                    <a:pt x="144" y="10"/>
                    <a:pt x="144" y="10"/>
                    <a:pt x="143" y="10"/>
                  </a:cubicBezTo>
                  <a:cubicBezTo>
                    <a:pt x="142" y="10"/>
                    <a:pt x="140" y="10"/>
                    <a:pt x="139" y="10"/>
                  </a:cubicBezTo>
                  <a:cubicBezTo>
                    <a:pt x="139" y="10"/>
                    <a:pt x="139" y="10"/>
                    <a:pt x="138" y="9"/>
                  </a:cubicBezTo>
                  <a:cubicBezTo>
                    <a:pt x="138" y="9"/>
                    <a:pt x="138" y="8"/>
                    <a:pt x="138" y="8"/>
                  </a:cubicBezTo>
                  <a:cubicBezTo>
                    <a:pt x="139" y="8"/>
                    <a:pt x="139" y="8"/>
                    <a:pt x="139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42" y="9"/>
                    <a:pt x="142" y="8"/>
                    <a:pt x="142" y="8"/>
                  </a:cubicBezTo>
                  <a:cubicBezTo>
                    <a:pt x="143" y="8"/>
                    <a:pt x="143" y="8"/>
                    <a:pt x="143" y="8"/>
                  </a:cubicBezTo>
                  <a:cubicBezTo>
                    <a:pt x="143" y="8"/>
                    <a:pt x="143" y="7"/>
                    <a:pt x="143" y="7"/>
                  </a:cubicBezTo>
                  <a:cubicBezTo>
                    <a:pt x="143" y="7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8" y="6"/>
                    <a:pt x="138" y="6"/>
                    <a:pt x="138" y="5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8" y="1"/>
                    <a:pt x="138" y="1"/>
                    <a:pt x="138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2" y="1"/>
                    <a:pt x="144" y="1"/>
                  </a:cubicBezTo>
                  <a:cubicBezTo>
                    <a:pt x="145" y="1"/>
                    <a:pt x="145" y="2"/>
                    <a:pt x="144" y="2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2" y="4"/>
                    <a:pt x="142" y="4"/>
                    <a:pt x="142" y="4"/>
                  </a:cubicBezTo>
                  <a:close/>
                  <a:moveTo>
                    <a:pt x="151" y="7"/>
                  </a:moveTo>
                  <a:cubicBezTo>
                    <a:pt x="151" y="7"/>
                    <a:pt x="151" y="7"/>
                    <a:pt x="151" y="6"/>
                  </a:cubicBezTo>
                  <a:cubicBezTo>
                    <a:pt x="151" y="5"/>
                    <a:pt x="149" y="6"/>
                    <a:pt x="148" y="6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8"/>
                    <a:pt x="148" y="8"/>
                    <a:pt x="149" y="8"/>
                  </a:cubicBezTo>
                  <a:cubicBezTo>
                    <a:pt x="149" y="9"/>
                    <a:pt x="149" y="9"/>
                    <a:pt x="150" y="9"/>
                  </a:cubicBezTo>
                  <a:cubicBezTo>
                    <a:pt x="151" y="9"/>
                    <a:pt x="151" y="8"/>
                    <a:pt x="151" y="7"/>
                  </a:cubicBezTo>
                  <a:close/>
                  <a:moveTo>
                    <a:pt x="152" y="4"/>
                  </a:moveTo>
                  <a:cubicBezTo>
                    <a:pt x="152" y="5"/>
                    <a:pt x="152" y="5"/>
                    <a:pt x="153" y="5"/>
                  </a:cubicBezTo>
                  <a:cubicBezTo>
                    <a:pt x="153" y="5"/>
                    <a:pt x="153" y="6"/>
                    <a:pt x="153" y="6"/>
                  </a:cubicBezTo>
                  <a:cubicBezTo>
                    <a:pt x="153" y="6"/>
                    <a:pt x="153" y="7"/>
                    <a:pt x="153" y="7"/>
                  </a:cubicBezTo>
                  <a:cubicBezTo>
                    <a:pt x="153" y="8"/>
                    <a:pt x="153" y="8"/>
                    <a:pt x="153" y="8"/>
                  </a:cubicBezTo>
                  <a:cubicBezTo>
                    <a:pt x="153" y="9"/>
                    <a:pt x="152" y="10"/>
                    <a:pt x="151" y="10"/>
                  </a:cubicBezTo>
                  <a:cubicBezTo>
                    <a:pt x="151" y="10"/>
                    <a:pt x="150" y="10"/>
                    <a:pt x="150" y="10"/>
                  </a:cubicBezTo>
                  <a:cubicBezTo>
                    <a:pt x="149" y="10"/>
                    <a:pt x="149" y="10"/>
                    <a:pt x="148" y="10"/>
                  </a:cubicBezTo>
                  <a:cubicBezTo>
                    <a:pt x="147" y="10"/>
                    <a:pt x="146" y="9"/>
                    <a:pt x="146" y="7"/>
                  </a:cubicBezTo>
                  <a:cubicBezTo>
                    <a:pt x="146" y="1"/>
                    <a:pt x="146" y="1"/>
                    <a:pt x="146" y="1"/>
                  </a:cubicBezTo>
                  <a:cubicBezTo>
                    <a:pt x="146" y="0"/>
                    <a:pt x="148" y="0"/>
                    <a:pt x="148" y="1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9" y="4"/>
                    <a:pt x="150" y="4"/>
                    <a:pt x="152" y="4"/>
                  </a:cubicBezTo>
                  <a:close/>
                  <a:moveTo>
                    <a:pt x="128" y="7"/>
                  </a:moveTo>
                  <a:cubicBezTo>
                    <a:pt x="128" y="8"/>
                    <a:pt x="128" y="8"/>
                    <a:pt x="128" y="9"/>
                  </a:cubicBezTo>
                  <a:cubicBezTo>
                    <a:pt x="128" y="9"/>
                    <a:pt x="128" y="9"/>
                    <a:pt x="127" y="9"/>
                  </a:cubicBezTo>
                  <a:cubicBezTo>
                    <a:pt x="127" y="10"/>
                    <a:pt x="127" y="10"/>
                    <a:pt x="126" y="10"/>
                  </a:cubicBezTo>
                  <a:cubicBezTo>
                    <a:pt x="125" y="10"/>
                    <a:pt x="124" y="10"/>
                    <a:pt x="124" y="10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10"/>
                    <a:pt x="122" y="10"/>
                    <a:pt x="122" y="10"/>
                  </a:cubicBezTo>
                  <a:cubicBezTo>
                    <a:pt x="122" y="10"/>
                    <a:pt x="121" y="10"/>
                    <a:pt x="121" y="9"/>
                  </a:cubicBezTo>
                  <a:cubicBezTo>
                    <a:pt x="121" y="9"/>
                    <a:pt x="121" y="9"/>
                    <a:pt x="121" y="8"/>
                  </a:cubicBezTo>
                  <a:cubicBezTo>
                    <a:pt x="121" y="8"/>
                    <a:pt x="122" y="8"/>
                    <a:pt x="122" y="8"/>
                  </a:cubicBezTo>
                  <a:cubicBezTo>
                    <a:pt x="122" y="8"/>
                    <a:pt x="122" y="8"/>
                    <a:pt x="122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4" y="9"/>
                    <a:pt x="125" y="9"/>
                    <a:pt x="125" y="8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6" y="8"/>
                    <a:pt x="126" y="7"/>
                    <a:pt x="126" y="7"/>
                  </a:cubicBezTo>
                  <a:cubicBezTo>
                    <a:pt x="126" y="7"/>
                    <a:pt x="126" y="6"/>
                    <a:pt x="126" y="6"/>
                  </a:cubicBezTo>
                  <a:cubicBezTo>
                    <a:pt x="126" y="6"/>
                    <a:pt x="126" y="6"/>
                    <a:pt x="126" y="6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2" y="6"/>
                    <a:pt x="122" y="4"/>
                    <a:pt x="124" y="4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6" y="4"/>
                    <a:pt x="126" y="4"/>
                    <a:pt x="126" y="4"/>
                  </a:cubicBezTo>
                  <a:cubicBezTo>
                    <a:pt x="126" y="4"/>
                    <a:pt x="126" y="4"/>
                    <a:pt x="126" y="3"/>
                  </a:cubicBezTo>
                  <a:cubicBezTo>
                    <a:pt x="126" y="3"/>
                    <a:pt x="126" y="3"/>
                    <a:pt x="126" y="3"/>
                  </a:cubicBezTo>
                  <a:cubicBezTo>
                    <a:pt x="126" y="2"/>
                    <a:pt x="126" y="2"/>
                    <a:pt x="125" y="2"/>
                  </a:cubicBezTo>
                  <a:cubicBezTo>
                    <a:pt x="125" y="2"/>
                    <a:pt x="124" y="2"/>
                    <a:pt x="124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2"/>
                    <a:pt x="123" y="2"/>
                    <a:pt x="123" y="2"/>
                  </a:cubicBezTo>
                  <a:cubicBezTo>
                    <a:pt x="123" y="3"/>
                    <a:pt x="123" y="3"/>
                    <a:pt x="122" y="3"/>
                  </a:cubicBezTo>
                  <a:cubicBezTo>
                    <a:pt x="122" y="3"/>
                    <a:pt x="122" y="3"/>
                    <a:pt x="121" y="2"/>
                  </a:cubicBezTo>
                  <a:cubicBezTo>
                    <a:pt x="121" y="2"/>
                    <a:pt x="121" y="2"/>
                    <a:pt x="121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22" y="1"/>
                    <a:pt x="123" y="1"/>
                    <a:pt x="123" y="1"/>
                  </a:cubicBezTo>
                  <a:cubicBezTo>
                    <a:pt x="124" y="0"/>
                    <a:pt x="125" y="1"/>
                    <a:pt x="126" y="1"/>
                  </a:cubicBezTo>
                  <a:cubicBezTo>
                    <a:pt x="127" y="1"/>
                    <a:pt x="127" y="1"/>
                    <a:pt x="127" y="1"/>
                  </a:cubicBezTo>
                  <a:cubicBezTo>
                    <a:pt x="128" y="1"/>
                    <a:pt x="128" y="2"/>
                    <a:pt x="128" y="2"/>
                  </a:cubicBezTo>
                  <a:cubicBezTo>
                    <a:pt x="128" y="2"/>
                    <a:pt x="128" y="3"/>
                    <a:pt x="128" y="3"/>
                  </a:cubicBezTo>
                  <a:cubicBezTo>
                    <a:pt x="128" y="3"/>
                    <a:pt x="128" y="4"/>
                    <a:pt x="128" y="4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5"/>
                    <a:pt x="128" y="5"/>
                    <a:pt x="128" y="5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6"/>
                    <a:pt x="128" y="6"/>
                    <a:pt x="128" y="6"/>
                  </a:cubicBezTo>
                  <a:cubicBezTo>
                    <a:pt x="128" y="7"/>
                    <a:pt x="128" y="7"/>
                    <a:pt x="128" y="7"/>
                  </a:cubicBezTo>
                  <a:close/>
                  <a:moveTo>
                    <a:pt x="85" y="5"/>
                  </a:moveTo>
                  <a:cubicBezTo>
                    <a:pt x="85" y="5"/>
                    <a:pt x="85" y="5"/>
                    <a:pt x="85" y="5"/>
                  </a:cubicBezTo>
                  <a:cubicBezTo>
                    <a:pt x="85" y="4"/>
                    <a:pt x="85" y="4"/>
                    <a:pt x="85" y="4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85" y="3"/>
                    <a:pt x="85" y="3"/>
                    <a:pt x="85" y="2"/>
                  </a:cubicBezTo>
                  <a:cubicBezTo>
                    <a:pt x="85" y="2"/>
                    <a:pt x="84" y="2"/>
                    <a:pt x="84" y="2"/>
                  </a:cubicBezTo>
                  <a:cubicBezTo>
                    <a:pt x="84" y="2"/>
                    <a:pt x="84" y="2"/>
                    <a:pt x="83" y="2"/>
                  </a:cubicBezTo>
                  <a:cubicBezTo>
                    <a:pt x="83" y="2"/>
                    <a:pt x="83" y="2"/>
                    <a:pt x="83" y="2"/>
                  </a:cubicBezTo>
                  <a:cubicBezTo>
                    <a:pt x="82" y="2"/>
                    <a:pt x="82" y="3"/>
                    <a:pt x="82" y="3"/>
                  </a:cubicBezTo>
                  <a:cubicBezTo>
                    <a:pt x="82" y="4"/>
                    <a:pt x="82" y="5"/>
                    <a:pt x="83" y="5"/>
                  </a:cubicBezTo>
                  <a:cubicBezTo>
                    <a:pt x="83" y="5"/>
                    <a:pt x="84" y="5"/>
                    <a:pt x="85" y="5"/>
                  </a:cubicBezTo>
                  <a:close/>
                  <a:moveTo>
                    <a:pt x="87" y="9"/>
                  </a:moveTo>
                  <a:cubicBezTo>
                    <a:pt x="87" y="10"/>
                    <a:pt x="85" y="10"/>
                    <a:pt x="85" y="9"/>
                  </a:cubicBezTo>
                  <a:cubicBezTo>
                    <a:pt x="85" y="6"/>
                    <a:pt x="85" y="6"/>
                    <a:pt x="85" y="6"/>
                  </a:cubicBezTo>
                  <a:cubicBezTo>
                    <a:pt x="84" y="6"/>
                    <a:pt x="83" y="7"/>
                    <a:pt x="82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4"/>
                    <a:pt x="80" y="4"/>
                    <a:pt x="80" y="3"/>
                  </a:cubicBezTo>
                  <a:cubicBezTo>
                    <a:pt x="80" y="3"/>
                    <a:pt x="80" y="3"/>
                    <a:pt x="80" y="2"/>
                  </a:cubicBezTo>
                  <a:cubicBezTo>
                    <a:pt x="80" y="2"/>
                    <a:pt x="80" y="2"/>
                    <a:pt x="81" y="1"/>
                  </a:cubicBezTo>
                  <a:cubicBezTo>
                    <a:pt x="81" y="1"/>
                    <a:pt x="81" y="1"/>
                    <a:pt x="82" y="1"/>
                  </a:cubicBezTo>
                  <a:cubicBezTo>
                    <a:pt x="82" y="1"/>
                    <a:pt x="83" y="1"/>
                    <a:pt x="84" y="1"/>
                  </a:cubicBezTo>
                  <a:cubicBezTo>
                    <a:pt x="84" y="1"/>
                    <a:pt x="84" y="1"/>
                    <a:pt x="85" y="1"/>
                  </a:cubicBezTo>
                  <a:cubicBezTo>
                    <a:pt x="85" y="1"/>
                    <a:pt x="86" y="1"/>
                    <a:pt x="86" y="1"/>
                  </a:cubicBezTo>
                  <a:cubicBezTo>
                    <a:pt x="86" y="1"/>
                    <a:pt x="87" y="2"/>
                    <a:pt x="87" y="2"/>
                  </a:cubicBezTo>
                  <a:cubicBezTo>
                    <a:pt x="87" y="2"/>
                    <a:pt x="87" y="3"/>
                    <a:pt x="87" y="3"/>
                  </a:cubicBezTo>
                  <a:cubicBezTo>
                    <a:pt x="87" y="9"/>
                    <a:pt x="87" y="9"/>
                    <a:pt x="87" y="9"/>
                  </a:cubicBezTo>
                  <a:close/>
                  <a:moveTo>
                    <a:pt x="96" y="8"/>
                  </a:moveTo>
                  <a:cubicBezTo>
                    <a:pt x="96" y="8"/>
                    <a:pt x="96" y="8"/>
                    <a:pt x="96" y="8"/>
                  </a:cubicBezTo>
                  <a:cubicBezTo>
                    <a:pt x="96" y="8"/>
                    <a:pt x="96" y="8"/>
                    <a:pt x="95" y="9"/>
                  </a:cubicBezTo>
                  <a:cubicBezTo>
                    <a:pt x="95" y="9"/>
                    <a:pt x="95" y="9"/>
                    <a:pt x="95" y="10"/>
                  </a:cubicBezTo>
                  <a:cubicBezTo>
                    <a:pt x="94" y="10"/>
                    <a:pt x="94" y="10"/>
                    <a:pt x="94" y="10"/>
                  </a:cubicBezTo>
                  <a:cubicBezTo>
                    <a:pt x="93" y="10"/>
                    <a:pt x="93" y="10"/>
                    <a:pt x="92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0" y="10"/>
                    <a:pt x="90" y="10"/>
                    <a:pt x="89" y="10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2"/>
                    <a:pt x="89" y="2"/>
                    <a:pt x="89" y="1"/>
                  </a:cubicBezTo>
                  <a:cubicBezTo>
                    <a:pt x="90" y="1"/>
                    <a:pt x="91" y="1"/>
                    <a:pt x="92" y="1"/>
                  </a:cubicBezTo>
                  <a:cubicBezTo>
                    <a:pt x="93" y="1"/>
                    <a:pt x="93" y="1"/>
                    <a:pt x="94" y="1"/>
                  </a:cubicBezTo>
                  <a:cubicBezTo>
                    <a:pt x="94" y="1"/>
                    <a:pt x="94" y="1"/>
                    <a:pt x="95" y="1"/>
                  </a:cubicBezTo>
                  <a:cubicBezTo>
                    <a:pt x="95" y="1"/>
                    <a:pt x="95" y="2"/>
                    <a:pt x="95" y="2"/>
                  </a:cubicBezTo>
                  <a:cubicBezTo>
                    <a:pt x="96" y="2"/>
                    <a:pt x="96" y="3"/>
                    <a:pt x="96" y="3"/>
                  </a:cubicBezTo>
                  <a:cubicBezTo>
                    <a:pt x="96" y="8"/>
                    <a:pt x="96" y="8"/>
                    <a:pt x="96" y="8"/>
                  </a:cubicBezTo>
                  <a:close/>
                  <a:moveTo>
                    <a:pt x="94" y="3"/>
                  </a:moveTo>
                  <a:cubicBezTo>
                    <a:pt x="94" y="3"/>
                    <a:pt x="94" y="3"/>
                    <a:pt x="93" y="2"/>
                  </a:cubicBezTo>
                  <a:cubicBezTo>
                    <a:pt x="93" y="2"/>
                    <a:pt x="93" y="2"/>
                    <a:pt x="92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3"/>
                    <a:pt x="90" y="3"/>
                    <a:pt x="90" y="3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0" y="8"/>
                    <a:pt x="91" y="8"/>
                    <a:pt x="91" y="8"/>
                  </a:cubicBezTo>
                  <a:cubicBezTo>
                    <a:pt x="91" y="8"/>
                    <a:pt x="91" y="9"/>
                    <a:pt x="92" y="9"/>
                  </a:cubicBezTo>
                  <a:cubicBezTo>
                    <a:pt x="93" y="9"/>
                    <a:pt x="93" y="8"/>
                    <a:pt x="93" y="8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4" y="3"/>
                    <a:pt x="94" y="3"/>
                    <a:pt x="94" y="3"/>
                  </a:cubicBezTo>
                  <a:close/>
                  <a:moveTo>
                    <a:pt x="99" y="2"/>
                  </a:moveTo>
                  <a:cubicBezTo>
                    <a:pt x="99" y="2"/>
                    <a:pt x="99" y="2"/>
                    <a:pt x="99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8" y="1"/>
                    <a:pt x="99" y="1"/>
                    <a:pt x="100" y="1"/>
                  </a:cubicBezTo>
                  <a:cubicBezTo>
                    <a:pt x="100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9"/>
                    <a:pt x="101" y="9"/>
                    <a:pt x="101" y="9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4" y="9"/>
                    <a:pt x="104" y="10"/>
                    <a:pt x="103" y="10"/>
                  </a:cubicBezTo>
                  <a:cubicBezTo>
                    <a:pt x="100" y="10"/>
                    <a:pt x="100" y="10"/>
                    <a:pt x="100" y="10"/>
                  </a:cubicBezTo>
                  <a:cubicBezTo>
                    <a:pt x="97" y="10"/>
                    <a:pt x="97" y="10"/>
                    <a:pt x="97" y="10"/>
                  </a:cubicBezTo>
                  <a:cubicBezTo>
                    <a:pt x="96" y="10"/>
                    <a:pt x="96" y="9"/>
                    <a:pt x="97" y="9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6"/>
                    <a:pt x="99" y="4"/>
                    <a:pt x="99" y="2"/>
                  </a:cubicBezTo>
                  <a:close/>
                  <a:moveTo>
                    <a:pt x="108" y="1"/>
                  </a:moveTo>
                  <a:cubicBezTo>
                    <a:pt x="109" y="1"/>
                    <a:pt x="110" y="1"/>
                    <a:pt x="110" y="1"/>
                  </a:cubicBezTo>
                  <a:cubicBezTo>
                    <a:pt x="110" y="1"/>
                    <a:pt x="111" y="1"/>
                    <a:pt x="111" y="1"/>
                  </a:cubicBezTo>
                  <a:cubicBezTo>
                    <a:pt x="111" y="1"/>
                    <a:pt x="112" y="2"/>
                    <a:pt x="112" y="2"/>
                  </a:cubicBezTo>
                  <a:cubicBezTo>
                    <a:pt x="112" y="2"/>
                    <a:pt x="112" y="3"/>
                    <a:pt x="112" y="3"/>
                  </a:cubicBezTo>
                  <a:cubicBezTo>
                    <a:pt x="112" y="3"/>
                    <a:pt x="112" y="3"/>
                    <a:pt x="112" y="3"/>
                  </a:cubicBezTo>
                  <a:cubicBezTo>
                    <a:pt x="112" y="4"/>
                    <a:pt x="112" y="4"/>
                    <a:pt x="112" y="5"/>
                  </a:cubicBezTo>
                  <a:cubicBezTo>
                    <a:pt x="112" y="5"/>
                    <a:pt x="112" y="5"/>
                    <a:pt x="111" y="6"/>
                  </a:cubicBezTo>
                  <a:cubicBezTo>
                    <a:pt x="111" y="6"/>
                    <a:pt x="111" y="6"/>
                    <a:pt x="110" y="6"/>
                  </a:cubicBezTo>
                  <a:cubicBezTo>
                    <a:pt x="110" y="6"/>
                    <a:pt x="110" y="6"/>
                    <a:pt x="109" y="6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6"/>
                    <a:pt x="107" y="7"/>
                    <a:pt x="107" y="7"/>
                  </a:cubicBezTo>
                  <a:cubicBezTo>
                    <a:pt x="107" y="7"/>
                    <a:pt x="106" y="7"/>
                    <a:pt x="106" y="8"/>
                  </a:cubicBezTo>
                  <a:cubicBezTo>
                    <a:pt x="106" y="9"/>
                    <a:pt x="106" y="9"/>
                    <a:pt x="106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111" y="9"/>
                    <a:pt x="112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9"/>
                    <a:pt x="112" y="10"/>
                    <a:pt x="112" y="10"/>
                  </a:cubicBezTo>
                  <a:cubicBezTo>
                    <a:pt x="112" y="10"/>
                    <a:pt x="112" y="10"/>
                    <a:pt x="112" y="10"/>
                  </a:cubicBezTo>
                  <a:cubicBezTo>
                    <a:pt x="112" y="10"/>
                    <a:pt x="112" y="10"/>
                    <a:pt x="111" y="10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06" y="10"/>
                    <a:pt x="106" y="10"/>
                    <a:pt x="106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5" y="10"/>
                    <a:pt x="105" y="10"/>
                    <a:pt x="105" y="9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7"/>
                    <a:pt x="105" y="6"/>
                    <a:pt x="105" y="6"/>
                  </a:cubicBezTo>
                  <a:cubicBezTo>
                    <a:pt x="105" y="6"/>
                    <a:pt x="105" y="5"/>
                    <a:pt x="105" y="5"/>
                  </a:cubicBezTo>
                  <a:cubicBezTo>
                    <a:pt x="106" y="5"/>
                    <a:pt x="106" y="5"/>
                    <a:pt x="106" y="5"/>
                  </a:cubicBezTo>
                  <a:cubicBezTo>
                    <a:pt x="107" y="5"/>
                    <a:pt x="107" y="5"/>
                    <a:pt x="108" y="5"/>
                  </a:cubicBezTo>
                  <a:cubicBezTo>
                    <a:pt x="109" y="5"/>
                    <a:pt x="109" y="5"/>
                    <a:pt x="109" y="5"/>
                  </a:cubicBezTo>
                  <a:cubicBezTo>
                    <a:pt x="109" y="5"/>
                    <a:pt x="109" y="5"/>
                    <a:pt x="110" y="5"/>
                  </a:cubicBezTo>
                  <a:cubicBezTo>
                    <a:pt x="110" y="5"/>
                    <a:pt x="110" y="4"/>
                    <a:pt x="110" y="4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4"/>
                    <a:pt x="110" y="4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3"/>
                    <a:pt x="110" y="3"/>
                  </a:cubicBezTo>
                  <a:cubicBezTo>
                    <a:pt x="110" y="3"/>
                    <a:pt x="110" y="2"/>
                    <a:pt x="110" y="2"/>
                  </a:cubicBezTo>
                  <a:cubicBezTo>
                    <a:pt x="110" y="2"/>
                    <a:pt x="109" y="2"/>
                    <a:pt x="109" y="2"/>
                  </a:cubicBezTo>
                  <a:cubicBezTo>
                    <a:pt x="109" y="2"/>
                    <a:pt x="109" y="2"/>
                    <a:pt x="108" y="2"/>
                  </a:cubicBezTo>
                  <a:cubicBezTo>
                    <a:pt x="108" y="2"/>
                    <a:pt x="108" y="2"/>
                    <a:pt x="107" y="2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6" y="2"/>
                    <a:pt x="106" y="2"/>
                    <a:pt x="106" y="2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6" y="3"/>
                    <a:pt x="106" y="3"/>
                    <a:pt x="106" y="3"/>
                  </a:cubicBezTo>
                  <a:cubicBezTo>
                    <a:pt x="105" y="3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2"/>
                    <a:pt x="105" y="2"/>
                  </a:cubicBezTo>
                  <a:cubicBezTo>
                    <a:pt x="105" y="2"/>
                    <a:pt x="105" y="1"/>
                    <a:pt x="105" y="1"/>
                  </a:cubicBezTo>
                  <a:cubicBezTo>
                    <a:pt x="105" y="1"/>
                    <a:pt x="106" y="1"/>
                    <a:pt x="106" y="1"/>
                  </a:cubicBezTo>
                  <a:cubicBezTo>
                    <a:pt x="106" y="1"/>
                    <a:pt x="107" y="1"/>
                    <a:pt x="107" y="1"/>
                  </a:cubicBezTo>
                  <a:cubicBezTo>
                    <a:pt x="107" y="1"/>
                    <a:pt x="108" y="1"/>
                    <a:pt x="108" y="1"/>
                  </a:cubicBezTo>
                  <a:close/>
                  <a:moveTo>
                    <a:pt x="46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9" y="5"/>
                    <a:pt x="49" y="6"/>
                    <a:pt x="49" y="6"/>
                  </a:cubicBezTo>
                  <a:cubicBezTo>
                    <a:pt x="49" y="6"/>
                    <a:pt x="49" y="7"/>
                    <a:pt x="49" y="7"/>
                  </a:cubicBezTo>
                  <a:cubicBezTo>
                    <a:pt x="49" y="8"/>
                    <a:pt x="49" y="8"/>
                    <a:pt x="49" y="9"/>
                  </a:cubicBezTo>
                  <a:cubicBezTo>
                    <a:pt x="49" y="9"/>
                    <a:pt x="48" y="9"/>
                    <a:pt x="48" y="9"/>
                  </a:cubicBezTo>
                  <a:cubicBezTo>
                    <a:pt x="48" y="10"/>
                    <a:pt x="47" y="10"/>
                    <a:pt x="47" y="10"/>
                  </a:cubicBezTo>
                  <a:cubicBezTo>
                    <a:pt x="46" y="10"/>
                    <a:pt x="44" y="10"/>
                    <a:pt x="43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2" y="9"/>
                    <a:pt x="42" y="9"/>
                    <a:pt x="42" y="8"/>
                  </a:cubicBezTo>
                  <a:cubicBezTo>
                    <a:pt x="42" y="8"/>
                    <a:pt x="43" y="8"/>
                    <a:pt x="43" y="8"/>
                  </a:cubicBezTo>
                  <a:cubicBezTo>
                    <a:pt x="43" y="8"/>
                    <a:pt x="43" y="8"/>
                    <a:pt x="44" y="8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7" y="6"/>
                    <a:pt x="46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2" y="6"/>
                    <a:pt x="42" y="6"/>
                    <a:pt x="42" y="5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4" y="1"/>
                    <a:pt x="46" y="1"/>
                    <a:pt x="47" y="1"/>
                  </a:cubicBezTo>
                  <a:cubicBezTo>
                    <a:pt x="49" y="1"/>
                    <a:pt x="49" y="2"/>
                    <a:pt x="47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6" y="5"/>
                    <a:pt x="46" y="5"/>
                    <a:pt x="46" y="5"/>
                  </a:cubicBezTo>
                  <a:close/>
                  <a:moveTo>
                    <a:pt x="55" y="7"/>
                  </a:moveTo>
                  <a:cubicBezTo>
                    <a:pt x="55" y="7"/>
                    <a:pt x="55" y="7"/>
                    <a:pt x="55" y="6"/>
                  </a:cubicBezTo>
                  <a:cubicBezTo>
                    <a:pt x="55" y="5"/>
                    <a:pt x="53" y="6"/>
                    <a:pt x="52" y="6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8"/>
                    <a:pt x="53" y="8"/>
                  </a:cubicBezTo>
                  <a:cubicBezTo>
                    <a:pt x="53" y="9"/>
                    <a:pt x="53" y="9"/>
                    <a:pt x="54" y="9"/>
                  </a:cubicBezTo>
                  <a:cubicBezTo>
                    <a:pt x="55" y="9"/>
                    <a:pt x="55" y="8"/>
                    <a:pt x="55" y="7"/>
                  </a:cubicBezTo>
                  <a:close/>
                  <a:moveTo>
                    <a:pt x="56" y="4"/>
                  </a:moveTo>
                  <a:cubicBezTo>
                    <a:pt x="56" y="5"/>
                    <a:pt x="56" y="5"/>
                    <a:pt x="57" y="5"/>
                  </a:cubicBezTo>
                  <a:cubicBezTo>
                    <a:pt x="57" y="5"/>
                    <a:pt x="57" y="6"/>
                    <a:pt x="57" y="6"/>
                  </a:cubicBezTo>
                  <a:cubicBezTo>
                    <a:pt x="57" y="6"/>
                    <a:pt x="57" y="7"/>
                    <a:pt x="57" y="7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9"/>
                    <a:pt x="56" y="10"/>
                    <a:pt x="55" y="10"/>
                  </a:cubicBezTo>
                  <a:cubicBezTo>
                    <a:pt x="55" y="10"/>
                    <a:pt x="54" y="10"/>
                    <a:pt x="54" y="10"/>
                  </a:cubicBezTo>
                  <a:cubicBezTo>
                    <a:pt x="53" y="10"/>
                    <a:pt x="53" y="10"/>
                    <a:pt x="52" y="10"/>
                  </a:cubicBezTo>
                  <a:cubicBezTo>
                    <a:pt x="51" y="10"/>
                    <a:pt x="50" y="9"/>
                    <a:pt x="50" y="7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50" y="0"/>
                    <a:pt x="52" y="0"/>
                    <a:pt x="52" y="1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3" y="4"/>
                    <a:pt x="54" y="4"/>
                    <a:pt x="56" y="4"/>
                  </a:cubicBezTo>
                  <a:close/>
                  <a:moveTo>
                    <a:pt x="62" y="9"/>
                  </a:moveTo>
                  <a:cubicBezTo>
                    <a:pt x="62" y="10"/>
                    <a:pt x="60" y="10"/>
                    <a:pt x="60" y="9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4" y="2"/>
                    <a:pt x="54" y="1"/>
                    <a:pt x="56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2" y="1"/>
                    <a:pt x="62" y="1"/>
                    <a:pt x="62" y="2"/>
                  </a:cubicBezTo>
                  <a:cubicBezTo>
                    <a:pt x="62" y="9"/>
                    <a:pt x="62" y="9"/>
                    <a:pt x="62" y="9"/>
                  </a:cubicBezTo>
                  <a:close/>
                  <a:moveTo>
                    <a:pt x="12" y="1"/>
                  </a:move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4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4"/>
                    <a:pt x="16" y="4"/>
                    <a:pt x="15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5"/>
                    <a:pt x="11" y="5"/>
                    <a:pt x="11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lose/>
                  <a:moveTo>
                    <a:pt x="24" y="7"/>
                  </a:moveTo>
                  <a:cubicBezTo>
                    <a:pt x="24" y="8"/>
                    <a:pt x="24" y="8"/>
                    <a:pt x="24" y="9"/>
                  </a:cubicBezTo>
                  <a:cubicBezTo>
                    <a:pt x="24" y="9"/>
                    <a:pt x="24" y="9"/>
                    <a:pt x="23" y="9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1" y="10"/>
                    <a:pt x="20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7" y="10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20" y="9"/>
                    <a:pt x="21" y="9"/>
                    <a:pt x="21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2" y="7"/>
                    <a:pt x="22" y="6"/>
                    <a:pt x="22" y="6"/>
                  </a:cubicBezTo>
                  <a:cubicBezTo>
                    <a:pt x="22" y="6"/>
                    <a:pt x="22" y="6"/>
                    <a:pt x="21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4"/>
                    <a:pt x="19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2" y="4"/>
                    <a:pt x="22" y="4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2"/>
                    <a:pt x="22" y="2"/>
                    <a:pt x="21" y="2"/>
                  </a:cubicBezTo>
                  <a:cubicBezTo>
                    <a:pt x="21" y="2"/>
                    <a:pt x="20" y="2"/>
                    <a:pt x="20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8" y="3"/>
                    <a:pt x="18" y="3"/>
                  </a:cubicBezTo>
                  <a:cubicBezTo>
                    <a:pt x="18" y="3"/>
                    <a:pt x="18" y="3"/>
                    <a:pt x="17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1"/>
                    <a:pt x="19" y="1"/>
                  </a:cubicBezTo>
                  <a:cubicBezTo>
                    <a:pt x="20" y="0"/>
                    <a:pt x="21" y="1"/>
                    <a:pt x="22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4" y="2"/>
                    <a:pt x="24" y="2"/>
                  </a:cubicBezTo>
                  <a:cubicBezTo>
                    <a:pt x="24" y="2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33" y="5"/>
                  </a:moveTo>
                  <a:cubicBezTo>
                    <a:pt x="33" y="6"/>
                    <a:pt x="32" y="6"/>
                    <a:pt x="32" y="6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10"/>
                    <a:pt x="31" y="10"/>
                    <a:pt x="31" y="10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7" y="0"/>
                    <a:pt x="27" y="1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0"/>
                    <a:pt x="32" y="0"/>
                    <a:pt x="32" y="1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3" y="5"/>
                    <a:pt x="33" y="5"/>
                  </a:cubicBezTo>
                  <a:close/>
                  <a:moveTo>
                    <a:pt x="69" y="7"/>
                  </a:moveTo>
                  <a:cubicBezTo>
                    <a:pt x="69" y="7"/>
                    <a:pt x="69" y="7"/>
                    <a:pt x="68" y="6"/>
                  </a:cubicBezTo>
                  <a:cubicBezTo>
                    <a:pt x="68" y="6"/>
                    <a:pt x="68" y="6"/>
                    <a:pt x="67" y="6"/>
                  </a:cubicBezTo>
                  <a:cubicBezTo>
                    <a:pt x="67" y="6"/>
                    <a:pt x="67" y="6"/>
                    <a:pt x="66" y="6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8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8"/>
                    <a:pt x="67" y="8"/>
                  </a:cubicBezTo>
                  <a:cubicBezTo>
                    <a:pt x="67" y="8"/>
                    <a:pt x="67" y="9"/>
                    <a:pt x="67" y="9"/>
                  </a:cubicBezTo>
                  <a:cubicBezTo>
                    <a:pt x="68" y="9"/>
                    <a:pt x="68" y="8"/>
                    <a:pt x="68" y="8"/>
                  </a:cubicBezTo>
                  <a:cubicBezTo>
                    <a:pt x="68" y="8"/>
                    <a:pt x="69" y="8"/>
                    <a:pt x="69" y="8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69" y="8"/>
                    <a:pt x="69" y="7"/>
                    <a:pt x="69" y="7"/>
                  </a:cubicBezTo>
                  <a:close/>
                  <a:moveTo>
                    <a:pt x="67" y="5"/>
                  </a:moveTo>
                  <a:cubicBezTo>
                    <a:pt x="68" y="4"/>
                    <a:pt x="68" y="4"/>
                    <a:pt x="68" y="4"/>
                  </a:cubicBezTo>
                  <a:cubicBezTo>
                    <a:pt x="69" y="4"/>
                    <a:pt x="69" y="4"/>
                    <a:pt x="69" y="3"/>
                  </a:cubicBezTo>
                  <a:cubicBezTo>
                    <a:pt x="69" y="2"/>
                    <a:pt x="69" y="2"/>
                    <a:pt x="68" y="2"/>
                  </a:cubicBezTo>
                  <a:cubicBezTo>
                    <a:pt x="68" y="2"/>
                    <a:pt x="67" y="2"/>
                    <a:pt x="67" y="2"/>
                  </a:cubicBezTo>
                  <a:cubicBezTo>
                    <a:pt x="66" y="2"/>
                    <a:pt x="66" y="3"/>
                    <a:pt x="66" y="3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7" y="4"/>
                    <a:pt x="67" y="4"/>
                    <a:pt x="67" y="5"/>
                  </a:cubicBezTo>
                  <a:close/>
                  <a:moveTo>
                    <a:pt x="71" y="7"/>
                  </a:moveTo>
                  <a:cubicBezTo>
                    <a:pt x="71" y="9"/>
                    <a:pt x="71" y="10"/>
                    <a:pt x="69" y="10"/>
                  </a:cubicBezTo>
                  <a:cubicBezTo>
                    <a:pt x="69" y="10"/>
                    <a:pt x="68" y="10"/>
                    <a:pt x="67" y="10"/>
                  </a:cubicBezTo>
                  <a:cubicBezTo>
                    <a:pt x="67" y="10"/>
                    <a:pt x="66" y="10"/>
                    <a:pt x="65" y="10"/>
                  </a:cubicBezTo>
                  <a:cubicBezTo>
                    <a:pt x="64" y="10"/>
                    <a:pt x="64" y="9"/>
                    <a:pt x="64" y="7"/>
                  </a:cubicBezTo>
                  <a:cubicBezTo>
                    <a:pt x="64" y="6"/>
                    <a:pt x="64" y="6"/>
                    <a:pt x="65" y="5"/>
                  </a:cubicBezTo>
                  <a:cubicBezTo>
                    <a:pt x="64" y="5"/>
                    <a:pt x="64" y="4"/>
                    <a:pt x="64" y="3"/>
                  </a:cubicBezTo>
                  <a:cubicBezTo>
                    <a:pt x="64" y="3"/>
                    <a:pt x="64" y="2"/>
                    <a:pt x="64" y="2"/>
                  </a:cubicBezTo>
                  <a:cubicBezTo>
                    <a:pt x="64" y="2"/>
                    <a:pt x="64" y="1"/>
                    <a:pt x="65" y="1"/>
                  </a:cubicBezTo>
                  <a:cubicBezTo>
                    <a:pt x="65" y="1"/>
                    <a:pt x="65" y="1"/>
                    <a:pt x="66" y="1"/>
                  </a:cubicBezTo>
                  <a:cubicBezTo>
                    <a:pt x="66" y="1"/>
                    <a:pt x="67" y="1"/>
                    <a:pt x="67" y="1"/>
                  </a:cubicBezTo>
                  <a:cubicBezTo>
                    <a:pt x="68" y="1"/>
                    <a:pt x="69" y="1"/>
                    <a:pt x="69" y="1"/>
                  </a:cubicBezTo>
                  <a:cubicBezTo>
                    <a:pt x="69" y="1"/>
                    <a:pt x="70" y="1"/>
                    <a:pt x="70" y="1"/>
                  </a:cubicBezTo>
                  <a:cubicBezTo>
                    <a:pt x="70" y="1"/>
                    <a:pt x="71" y="2"/>
                    <a:pt x="71" y="2"/>
                  </a:cubicBezTo>
                  <a:cubicBezTo>
                    <a:pt x="71" y="2"/>
                    <a:pt x="71" y="3"/>
                    <a:pt x="71" y="3"/>
                  </a:cubicBezTo>
                  <a:cubicBezTo>
                    <a:pt x="71" y="4"/>
                    <a:pt x="71" y="5"/>
                    <a:pt x="70" y="5"/>
                  </a:cubicBezTo>
                  <a:cubicBezTo>
                    <a:pt x="71" y="6"/>
                    <a:pt x="71" y="6"/>
                    <a:pt x="71" y="7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23" name="Freeform 125"/>
            <p:cNvSpPr>
              <a:spLocks noEditPoints="1"/>
            </p:cNvSpPr>
            <p:nvPr/>
          </p:nvSpPr>
          <p:spPr>
            <a:xfrm>
              <a:off x="685800" y="425450"/>
              <a:ext cx="139700" cy="84138"/>
            </a:xfrm>
            <a:custGeom>
              <a:avLst/>
              <a:gdLst>
                <a:gd name="txL" fmla="*/ 0 w 43"/>
                <a:gd name="txT" fmla="*/ 0 h 26"/>
                <a:gd name="txR" fmla="*/ 43 w 43"/>
                <a:gd name="txB" fmla="*/ 26 h 26"/>
              </a:gdLst>
              <a:ahLst/>
              <a:cxnLst>
                <a:cxn ang="0">
                  <a:pos x="6" y="0"/>
                </a:cxn>
                <a:cxn ang="0">
                  <a:pos x="9" y="2"/>
                </a:cxn>
                <a:cxn ang="0">
                  <a:pos x="7" y="4"/>
                </a:cxn>
                <a:cxn ang="0">
                  <a:pos x="9" y="7"/>
                </a:cxn>
                <a:cxn ang="0">
                  <a:pos x="8" y="9"/>
                </a:cxn>
                <a:cxn ang="0">
                  <a:pos x="5" y="10"/>
                </a:cxn>
                <a:cxn ang="0">
                  <a:pos x="0" y="0"/>
                </a:cxn>
                <a:cxn ang="0">
                  <a:pos x="4" y="4"/>
                </a:cxn>
                <a:cxn ang="0">
                  <a:pos x="6" y="3"/>
                </a:cxn>
                <a:cxn ang="0">
                  <a:pos x="4" y="2"/>
                </a:cxn>
                <a:cxn ang="0">
                  <a:pos x="3" y="4"/>
                </a:cxn>
                <a:cxn ang="0">
                  <a:pos x="5" y="7"/>
                </a:cxn>
                <a:cxn ang="0">
                  <a:pos x="6" y="6"/>
                </a:cxn>
                <a:cxn ang="0">
                  <a:pos x="5" y="5"/>
                </a:cxn>
                <a:cxn ang="0">
                  <a:pos x="3" y="7"/>
                </a:cxn>
                <a:cxn ang="0">
                  <a:pos x="13" y="8"/>
                </a:cxn>
                <a:cxn ang="0">
                  <a:pos x="9" y="10"/>
                </a:cxn>
                <a:cxn ang="0">
                  <a:pos x="16" y="0"/>
                </a:cxn>
                <a:cxn ang="0">
                  <a:pos x="17" y="10"/>
                </a:cxn>
                <a:cxn ang="0">
                  <a:pos x="16" y="6"/>
                </a:cxn>
                <a:cxn ang="0">
                  <a:pos x="14" y="6"/>
                </a:cxn>
                <a:cxn ang="0">
                  <a:pos x="21" y="0"/>
                </a:cxn>
                <a:cxn ang="0">
                  <a:pos x="28" y="5"/>
                </a:cxn>
                <a:cxn ang="0">
                  <a:pos x="31" y="0"/>
                </a:cxn>
                <a:cxn ang="0">
                  <a:pos x="28" y="10"/>
                </a:cxn>
                <a:cxn ang="0">
                  <a:pos x="24" y="10"/>
                </a:cxn>
                <a:cxn ang="0">
                  <a:pos x="21" y="0"/>
                </a:cxn>
                <a:cxn ang="0">
                  <a:pos x="36" y="0"/>
                </a:cxn>
                <a:cxn ang="0">
                  <a:pos x="39" y="0"/>
                </a:cxn>
                <a:cxn ang="0">
                  <a:pos x="39" y="3"/>
                </a:cxn>
                <a:cxn ang="0">
                  <a:pos x="39" y="10"/>
                </a:cxn>
                <a:cxn ang="0">
                  <a:pos x="36" y="7"/>
                </a:cxn>
                <a:cxn ang="0">
                  <a:pos x="33" y="10"/>
                </a:cxn>
                <a:cxn ang="0">
                  <a:pos x="0" y="16"/>
                </a:cxn>
                <a:cxn ang="0">
                  <a:pos x="6" y="21"/>
                </a:cxn>
                <a:cxn ang="0">
                  <a:pos x="9" y="16"/>
                </a:cxn>
                <a:cxn ang="0">
                  <a:pos x="6" y="26"/>
                </a:cxn>
                <a:cxn ang="0">
                  <a:pos x="3" y="26"/>
                </a:cxn>
                <a:cxn ang="0">
                  <a:pos x="0" y="16"/>
                </a:cxn>
                <a:cxn ang="0">
                  <a:pos x="14" y="24"/>
                </a:cxn>
                <a:cxn ang="0">
                  <a:pos x="10" y="26"/>
                </a:cxn>
                <a:cxn ang="0">
                  <a:pos x="17" y="16"/>
                </a:cxn>
                <a:cxn ang="0">
                  <a:pos x="18" y="26"/>
                </a:cxn>
                <a:cxn ang="0">
                  <a:pos x="17" y="22"/>
                </a:cxn>
                <a:cxn ang="0">
                  <a:pos x="14" y="22"/>
                </a:cxn>
                <a:cxn ang="0">
                  <a:pos x="22" y="16"/>
                </a:cxn>
                <a:cxn ang="0">
                  <a:pos x="27" y="22"/>
                </a:cxn>
                <a:cxn ang="0">
                  <a:pos x="33" y="16"/>
                </a:cxn>
                <a:cxn ang="0">
                  <a:pos x="31" y="26"/>
                </a:cxn>
                <a:cxn ang="0">
                  <a:pos x="29" y="26"/>
                </a:cxn>
                <a:cxn ang="0">
                  <a:pos x="24" y="18"/>
                </a:cxn>
                <a:cxn ang="0">
                  <a:pos x="22" y="26"/>
                </a:cxn>
                <a:cxn ang="0">
                  <a:pos x="35" y="16"/>
                </a:cxn>
                <a:cxn ang="0">
                  <a:pos x="43" y="18"/>
                </a:cxn>
                <a:cxn ang="0">
                  <a:pos x="38" y="20"/>
                </a:cxn>
                <a:cxn ang="0">
                  <a:pos x="43" y="22"/>
                </a:cxn>
                <a:cxn ang="0">
                  <a:pos x="38" y="23"/>
                </a:cxn>
                <a:cxn ang="0">
                  <a:pos x="43" y="26"/>
                </a:cxn>
                <a:cxn ang="0">
                  <a:pos x="35" y="16"/>
                </a:cxn>
              </a:cxnLst>
              <a:rect l="txL" t="txT" r="txR" b="txB"/>
              <a:pathLst>
                <a:path w="43" h="26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3"/>
                    <a:pt x="6" y="3"/>
                    <a:pt x="6" y="3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4"/>
                    <a:pt x="3" y="4"/>
                    <a:pt x="3" y="4"/>
                  </a:cubicBezTo>
                  <a:close/>
                  <a:moveTo>
                    <a:pt x="3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3" y="7"/>
                    <a:pt x="3" y="7"/>
                  </a:cubicBezTo>
                  <a:close/>
                  <a:moveTo>
                    <a:pt x="16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16" y="6"/>
                  </a:moveTo>
                  <a:cubicBezTo>
                    <a:pt x="15" y="2"/>
                    <a:pt x="15" y="2"/>
                    <a:pt x="15" y="2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21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0"/>
                    <a:pt x="21" y="0"/>
                    <a:pt x="21" y="0"/>
                  </a:cubicBezTo>
                  <a:close/>
                  <a:moveTo>
                    <a:pt x="33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0"/>
                    <a:pt x="33" y="0"/>
                    <a:pt x="33" y="0"/>
                  </a:cubicBezTo>
                  <a:close/>
                  <a:moveTo>
                    <a:pt x="0" y="16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17" y="24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7" y="22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7" y="22"/>
                    <a:pt x="17" y="22"/>
                    <a:pt x="17" y="22"/>
                  </a:cubicBezTo>
                  <a:close/>
                  <a:moveTo>
                    <a:pt x="22" y="16"/>
                  </a:moveTo>
                  <a:cubicBezTo>
                    <a:pt x="26" y="16"/>
                    <a:pt x="26" y="16"/>
                    <a:pt x="26" y="16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35" y="16"/>
                  </a:moveTo>
                  <a:cubicBezTo>
                    <a:pt x="43" y="16"/>
                    <a:pt x="43" y="16"/>
                    <a:pt x="43" y="16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16"/>
                    <a:pt x="35" y="16"/>
                    <a:pt x="35" y="1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24" name="组合 305"/>
          <p:cNvGrpSpPr/>
          <p:nvPr/>
        </p:nvGrpSpPr>
        <p:grpSpPr>
          <a:xfrm>
            <a:off x="7662003" y="3140526"/>
            <a:ext cx="442222" cy="442222"/>
            <a:chOff x="0" y="0"/>
            <a:chExt cx="1149351" cy="1152525"/>
          </a:xfrm>
        </p:grpSpPr>
        <p:sp>
          <p:nvSpPr>
            <p:cNvPr id="39025" name="Oval 27"/>
            <p:cNvSpPr/>
            <p:nvPr/>
          </p:nvSpPr>
          <p:spPr>
            <a:xfrm>
              <a:off x="0" y="0"/>
              <a:ext cx="1149350" cy="1152525"/>
            </a:xfrm>
            <a:prstGeom prst="ellipse">
              <a:avLst/>
            </a:prstGeom>
            <a:solidFill>
              <a:srgbClr val="506B82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26" name="Freeform 127"/>
            <p:cNvSpPr/>
            <p:nvPr/>
          </p:nvSpPr>
          <p:spPr>
            <a:xfrm>
              <a:off x="188913" y="369887"/>
              <a:ext cx="960438" cy="782638"/>
            </a:xfrm>
            <a:custGeom>
              <a:avLst/>
              <a:gdLst>
                <a:gd name="txL" fmla="*/ 0 w 296"/>
                <a:gd name="txT" fmla="*/ 0 h 241"/>
                <a:gd name="txR" fmla="*/ 296 w 296"/>
                <a:gd name="txB" fmla="*/ 241 h 241"/>
              </a:gdLst>
              <a:ahLst/>
              <a:cxnLst>
                <a:cxn ang="0">
                  <a:pos x="238" y="0"/>
                </a:cxn>
                <a:cxn ang="0">
                  <a:pos x="296" y="59"/>
                </a:cxn>
                <a:cxn ang="0">
                  <a:pos x="296" y="63"/>
                </a:cxn>
                <a:cxn ang="0">
                  <a:pos x="119" y="241"/>
                </a:cxn>
                <a:cxn ang="0">
                  <a:pos x="113" y="240"/>
                </a:cxn>
                <a:cxn ang="0">
                  <a:pos x="0" y="126"/>
                </a:cxn>
                <a:cxn ang="0">
                  <a:pos x="238" y="0"/>
                </a:cxn>
              </a:cxnLst>
              <a:rect l="txL" t="txT" r="txR" b="txB"/>
              <a:pathLst>
                <a:path w="296" h="241">
                  <a:moveTo>
                    <a:pt x="238" y="0"/>
                  </a:moveTo>
                  <a:cubicBezTo>
                    <a:pt x="296" y="59"/>
                    <a:pt x="296" y="59"/>
                    <a:pt x="296" y="59"/>
                  </a:cubicBezTo>
                  <a:cubicBezTo>
                    <a:pt x="296" y="60"/>
                    <a:pt x="296" y="62"/>
                    <a:pt x="296" y="63"/>
                  </a:cubicBezTo>
                  <a:cubicBezTo>
                    <a:pt x="296" y="161"/>
                    <a:pt x="217" y="241"/>
                    <a:pt x="119" y="241"/>
                  </a:cubicBezTo>
                  <a:cubicBezTo>
                    <a:pt x="117" y="241"/>
                    <a:pt x="115" y="241"/>
                    <a:pt x="113" y="240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238" y="0"/>
                    <a:pt x="238" y="0"/>
                    <a:pt x="238" y="0"/>
                  </a:cubicBezTo>
                  <a:close/>
                </a:path>
              </a:pathLst>
            </a:custGeom>
            <a:solidFill>
              <a:srgbClr val="182F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27" name="Freeform 128"/>
            <p:cNvSpPr/>
            <p:nvPr/>
          </p:nvSpPr>
          <p:spPr>
            <a:xfrm>
              <a:off x="188913" y="369887"/>
              <a:ext cx="771525" cy="409575"/>
            </a:xfrm>
            <a:custGeom>
              <a:avLst/>
              <a:gdLst>
                <a:gd name="txL" fmla="*/ 0 w 486"/>
                <a:gd name="txT" fmla="*/ 0 h 258"/>
                <a:gd name="txR" fmla="*/ 486 w 486"/>
                <a:gd name="txB" fmla="*/ 258 h 258"/>
              </a:gdLst>
              <a:ahLst/>
              <a:cxnLst>
                <a:cxn ang="0">
                  <a:pos x="0" y="258"/>
                </a:cxn>
                <a:cxn ang="0">
                  <a:pos x="486" y="0"/>
                </a:cxn>
                <a:cxn ang="0">
                  <a:pos x="486" y="0"/>
                </a:cxn>
                <a:cxn ang="0">
                  <a:pos x="486" y="258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8"/>
                </a:cxn>
                <a:cxn ang="0">
                  <a:pos x="0" y="258"/>
                </a:cxn>
              </a:cxnLst>
              <a:rect l="txL" t="txT" r="txR" b="txB"/>
              <a:pathLst>
                <a:path w="486" h="258">
                  <a:moveTo>
                    <a:pt x="0" y="258"/>
                  </a:moveTo>
                  <a:lnTo>
                    <a:pt x="486" y="0"/>
                  </a:lnTo>
                  <a:lnTo>
                    <a:pt x="486" y="0"/>
                  </a:lnTo>
                  <a:lnTo>
                    <a:pt x="486" y="258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8"/>
                  </a:lnTo>
                  <a:lnTo>
                    <a:pt x="0" y="258"/>
                  </a:lnTo>
                  <a:close/>
                </a:path>
              </a:pathLst>
            </a:custGeom>
            <a:solidFill>
              <a:srgbClr val="8C8C8D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28" name="Freeform 129"/>
            <p:cNvSpPr/>
            <p:nvPr/>
          </p:nvSpPr>
          <p:spPr>
            <a:xfrm>
              <a:off x="188913" y="676275"/>
              <a:ext cx="193675" cy="103188"/>
            </a:xfrm>
            <a:custGeom>
              <a:avLst/>
              <a:gdLst>
                <a:gd name="txL" fmla="*/ 0 w 122"/>
                <a:gd name="txT" fmla="*/ 0 h 65"/>
                <a:gd name="txR" fmla="*/ 122 w 122"/>
                <a:gd name="txB" fmla="*/ 65 h 65"/>
              </a:gdLst>
              <a:ahLst/>
              <a:cxnLst>
                <a:cxn ang="0">
                  <a:pos x="0" y="65"/>
                </a:cxn>
                <a:cxn ang="0">
                  <a:pos x="122" y="0"/>
                </a:cxn>
                <a:cxn ang="0">
                  <a:pos x="122" y="6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5"/>
                </a:cxn>
                <a:cxn ang="0">
                  <a:pos x="0" y="65"/>
                </a:cxn>
              </a:cxnLst>
              <a:rect l="txL" t="txT" r="txR" b="txB"/>
              <a:pathLst>
                <a:path w="122" h="65">
                  <a:moveTo>
                    <a:pt x="0" y="65"/>
                  </a:moveTo>
                  <a:lnTo>
                    <a:pt x="122" y="0"/>
                  </a:lnTo>
                  <a:lnTo>
                    <a:pt x="122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8C8C8D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29" name="Freeform 130"/>
            <p:cNvSpPr>
              <a:spLocks noEditPoints="1"/>
            </p:cNvSpPr>
            <p:nvPr/>
          </p:nvSpPr>
          <p:spPr>
            <a:xfrm>
              <a:off x="227013" y="698500"/>
              <a:ext cx="117475" cy="68263"/>
            </a:xfrm>
            <a:custGeom>
              <a:avLst/>
              <a:gdLst>
                <a:gd name="txL" fmla="*/ 0 w 36"/>
                <a:gd name="txT" fmla="*/ 0 h 21"/>
                <a:gd name="txR" fmla="*/ 36 w 36"/>
                <a:gd name="txB" fmla="*/ 21 h 21"/>
              </a:gdLst>
              <a:ahLst/>
              <a:cxnLst>
                <a:cxn ang="0">
                  <a:pos x="0" y="19"/>
                </a:cxn>
                <a:cxn ang="0">
                  <a:pos x="2" y="17"/>
                </a:cxn>
                <a:cxn ang="0">
                  <a:pos x="2" y="20"/>
                </a:cxn>
                <a:cxn ang="0">
                  <a:pos x="0" y="20"/>
                </a:cxn>
                <a:cxn ang="0">
                  <a:pos x="0" y="19"/>
                </a:cxn>
                <a:cxn ang="0">
                  <a:pos x="9" y="14"/>
                </a:cxn>
                <a:cxn ang="0">
                  <a:pos x="11" y="13"/>
                </a:cxn>
                <a:cxn ang="0">
                  <a:pos x="12" y="16"/>
                </a:cxn>
                <a:cxn ang="0">
                  <a:pos x="15" y="18"/>
                </a:cxn>
                <a:cxn ang="0">
                  <a:pos x="17" y="16"/>
                </a:cxn>
                <a:cxn ang="0">
                  <a:pos x="18" y="9"/>
                </a:cxn>
                <a:cxn ang="0">
                  <a:pos x="21" y="8"/>
                </a:cxn>
                <a:cxn ang="0">
                  <a:pos x="21" y="9"/>
                </a:cxn>
                <a:cxn ang="0">
                  <a:pos x="19" y="18"/>
                </a:cxn>
                <a:cxn ang="0">
                  <a:pos x="14" y="21"/>
                </a:cxn>
                <a:cxn ang="0">
                  <a:pos x="10" y="18"/>
                </a:cxn>
                <a:cxn ang="0">
                  <a:pos x="9" y="14"/>
                </a:cxn>
                <a:cxn ang="0">
                  <a:pos x="23" y="6"/>
                </a:cxn>
                <a:cxn ang="0">
                  <a:pos x="26" y="5"/>
                </a:cxn>
                <a:cxn ang="0">
                  <a:pos x="26" y="9"/>
                </a:cxn>
                <a:cxn ang="0">
                  <a:pos x="27" y="16"/>
                </a:cxn>
                <a:cxn ang="0">
                  <a:pos x="29" y="18"/>
                </a:cxn>
                <a:cxn ang="0">
                  <a:pos x="32" y="16"/>
                </a:cxn>
                <a:cxn ang="0">
                  <a:pos x="33" y="9"/>
                </a:cxn>
                <a:cxn ang="0">
                  <a:pos x="32" y="1"/>
                </a:cxn>
                <a:cxn ang="0">
                  <a:pos x="34" y="0"/>
                </a:cxn>
                <a:cxn ang="0">
                  <a:pos x="36" y="9"/>
                </a:cxn>
                <a:cxn ang="0">
                  <a:pos x="34" y="18"/>
                </a:cxn>
                <a:cxn ang="0">
                  <a:pos x="29" y="21"/>
                </a:cxn>
                <a:cxn ang="0">
                  <a:pos x="25" y="18"/>
                </a:cxn>
                <a:cxn ang="0">
                  <a:pos x="23" y="9"/>
                </a:cxn>
                <a:cxn ang="0">
                  <a:pos x="23" y="6"/>
                </a:cxn>
              </a:cxnLst>
              <a:rect l="txL" t="txT" r="txR" b="txB"/>
              <a:pathLst>
                <a:path w="36" h="21">
                  <a:moveTo>
                    <a:pt x="0" y="19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9"/>
                    <a:pt x="0" y="19"/>
                    <a:pt x="0" y="19"/>
                  </a:cubicBezTo>
                  <a:close/>
                  <a:moveTo>
                    <a:pt x="9" y="14"/>
                  </a:move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6"/>
                    <a:pt x="12" y="16"/>
                  </a:cubicBezTo>
                  <a:cubicBezTo>
                    <a:pt x="12" y="18"/>
                    <a:pt x="13" y="18"/>
                    <a:pt x="15" y="18"/>
                  </a:cubicBezTo>
                  <a:cubicBezTo>
                    <a:pt x="16" y="18"/>
                    <a:pt x="16" y="18"/>
                    <a:pt x="17" y="16"/>
                  </a:cubicBezTo>
                  <a:cubicBezTo>
                    <a:pt x="18" y="15"/>
                    <a:pt x="18" y="13"/>
                    <a:pt x="18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13"/>
                    <a:pt x="20" y="15"/>
                    <a:pt x="19" y="18"/>
                  </a:cubicBezTo>
                  <a:cubicBezTo>
                    <a:pt x="18" y="20"/>
                    <a:pt x="17" y="21"/>
                    <a:pt x="14" y="21"/>
                  </a:cubicBezTo>
                  <a:cubicBezTo>
                    <a:pt x="13" y="21"/>
                    <a:pt x="11" y="20"/>
                    <a:pt x="10" y="18"/>
                  </a:cubicBezTo>
                  <a:cubicBezTo>
                    <a:pt x="9" y="17"/>
                    <a:pt x="9" y="16"/>
                    <a:pt x="9" y="14"/>
                  </a:cubicBezTo>
                  <a:close/>
                  <a:moveTo>
                    <a:pt x="23" y="6"/>
                  </a:moveTo>
                  <a:cubicBezTo>
                    <a:pt x="26" y="5"/>
                    <a:pt x="26" y="5"/>
                    <a:pt x="26" y="5"/>
                  </a:cubicBezTo>
                  <a:cubicBezTo>
                    <a:pt x="26" y="6"/>
                    <a:pt x="26" y="7"/>
                    <a:pt x="26" y="9"/>
                  </a:cubicBezTo>
                  <a:cubicBezTo>
                    <a:pt x="26" y="12"/>
                    <a:pt x="26" y="15"/>
                    <a:pt x="27" y="16"/>
                  </a:cubicBezTo>
                  <a:cubicBezTo>
                    <a:pt x="27" y="18"/>
                    <a:pt x="28" y="18"/>
                    <a:pt x="29" y="18"/>
                  </a:cubicBezTo>
                  <a:cubicBezTo>
                    <a:pt x="30" y="18"/>
                    <a:pt x="31" y="18"/>
                    <a:pt x="32" y="16"/>
                  </a:cubicBezTo>
                  <a:cubicBezTo>
                    <a:pt x="33" y="15"/>
                    <a:pt x="33" y="12"/>
                    <a:pt x="33" y="9"/>
                  </a:cubicBezTo>
                  <a:cubicBezTo>
                    <a:pt x="33" y="5"/>
                    <a:pt x="33" y="3"/>
                    <a:pt x="32" y="1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5" y="2"/>
                    <a:pt x="36" y="5"/>
                    <a:pt x="36" y="9"/>
                  </a:cubicBezTo>
                  <a:cubicBezTo>
                    <a:pt x="36" y="13"/>
                    <a:pt x="35" y="15"/>
                    <a:pt x="34" y="18"/>
                  </a:cubicBezTo>
                  <a:cubicBezTo>
                    <a:pt x="33" y="20"/>
                    <a:pt x="31" y="21"/>
                    <a:pt x="29" y="21"/>
                  </a:cubicBezTo>
                  <a:cubicBezTo>
                    <a:pt x="28" y="21"/>
                    <a:pt x="26" y="20"/>
                    <a:pt x="25" y="18"/>
                  </a:cubicBezTo>
                  <a:cubicBezTo>
                    <a:pt x="24" y="16"/>
                    <a:pt x="23" y="13"/>
                    <a:pt x="23" y="9"/>
                  </a:cubicBezTo>
                  <a:cubicBezTo>
                    <a:pt x="23" y="8"/>
                    <a:pt x="23" y="7"/>
                    <a:pt x="23" y="6"/>
                  </a:cubicBezTo>
                  <a:close/>
                </a:path>
              </a:pathLst>
            </a:custGeom>
            <a:solidFill>
              <a:srgbClr val="8C8C8D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0" name="Freeform 131"/>
            <p:cNvSpPr>
              <a:spLocks noEditPoints="1"/>
            </p:cNvSpPr>
            <p:nvPr/>
          </p:nvSpPr>
          <p:spPr>
            <a:xfrm>
              <a:off x="403225" y="646112"/>
              <a:ext cx="155575" cy="117475"/>
            </a:xfrm>
            <a:custGeom>
              <a:avLst/>
              <a:gdLst>
                <a:gd name="txL" fmla="*/ 0 w 98"/>
                <a:gd name="txT" fmla="*/ 0 h 74"/>
                <a:gd name="txR" fmla="*/ 98 w 98"/>
                <a:gd name="txB" fmla="*/ 74 h 74"/>
              </a:gdLst>
              <a:ahLst/>
              <a:cxnLst>
                <a:cxn ang="0">
                  <a:pos x="73" y="31"/>
                </a:cxn>
                <a:cxn ang="0">
                  <a:pos x="79" y="47"/>
                </a:cxn>
                <a:cxn ang="0">
                  <a:pos x="98" y="47"/>
                </a:cxn>
                <a:cxn ang="0">
                  <a:pos x="83" y="57"/>
                </a:cxn>
                <a:cxn ang="0">
                  <a:pos x="87" y="74"/>
                </a:cxn>
                <a:cxn ang="0">
                  <a:pos x="73" y="64"/>
                </a:cxn>
                <a:cxn ang="0">
                  <a:pos x="61" y="74"/>
                </a:cxn>
                <a:cxn ang="0">
                  <a:pos x="65" y="57"/>
                </a:cxn>
                <a:cxn ang="0">
                  <a:pos x="51" y="47"/>
                </a:cxn>
                <a:cxn ang="0">
                  <a:pos x="69" y="47"/>
                </a:cxn>
                <a:cxn ang="0">
                  <a:pos x="73" y="31"/>
                </a:cxn>
                <a:cxn ang="0">
                  <a:pos x="73" y="31"/>
                </a:cxn>
                <a:cxn ang="0">
                  <a:pos x="0" y="12"/>
                </a:cxn>
                <a:cxn ang="0">
                  <a:pos x="4" y="10"/>
                </a:cxn>
                <a:cxn ang="0">
                  <a:pos x="14" y="10"/>
                </a:cxn>
                <a:cxn ang="0">
                  <a:pos x="16" y="4"/>
                </a:cxn>
                <a:cxn ang="0">
                  <a:pos x="22" y="0"/>
                </a:cxn>
                <a:cxn ang="0">
                  <a:pos x="24" y="10"/>
                </a:cxn>
                <a:cxn ang="0">
                  <a:pos x="42" y="10"/>
                </a:cxn>
                <a:cxn ang="0">
                  <a:pos x="28" y="21"/>
                </a:cxn>
                <a:cxn ang="0">
                  <a:pos x="32" y="37"/>
                </a:cxn>
                <a:cxn ang="0">
                  <a:pos x="18" y="27"/>
                </a:cxn>
                <a:cxn ang="0">
                  <a:pos x="6" y="37"/>
                </a:cxn>
                <a:cxn ang="0">
                  <a:pos x="10" y="21"/>
                </a:cxn>
                <a:cxn ang="0">
                  <a:pos x="0" y="12"/>
                </a:cxn>
                <a:cxn ang="0">
                  <a:pos x="0" y="12"/>
                </a:cxn>
              </a:cxnLst>
              <a:rect l="txL" t="txT" r="txR" b="txB"/>
              <a:pathLst>
                <a:path w="98" h="74">
                  <a:moveTo>
                    <a:pt x="73" y="31"/>
                  </a:moveTo>
                  <a:lnTo>
                    <a:pt x="79" y="47"/>
                  </a:lnTo>
                  <a:lnTo>
                    <a:pt x="98" y="47"/>
                  </a:lnTo>
                  <a:lnTo>
                    <a:pt x="83" y="57"/>
                  </a:lnTo>
                  <a:lnTo>
                    <a:pt x="87" y="74"/>
                  </a:lnTo>
                  <a:lnTo>
                    <a:pt x="73" y="64"/>
                  </a:lnTo>
                  <a:lnTo>
                    <a:pt x="61" y="74"/>
                  </a:lnTo>
                  <a:lnTo>
                    <a:pt x="65" y="57"/>
                  </a:lnTo>
                  <a:lnTo>
                    <a:pt x="51" y="47"/>
                  </a:lnTo>
                  <a:lnTo>
                    <a:pt x="69" y="47"/>
                  </a:lnTo>
                  <a:lnTo>
                    <a:pt x="73" y="31"/>
                  </a:lnTo>
                  <a:lnTo>
                    <a:pt x="73" y="31"/>
                  </a:lnTo>
                  <a:close/>
                  <a:moveTo>
                    <a:pt x="0" y="12"/>
                  </a:moveTo>
                  <a:lnTo>
                    <a:pt x="4" y="10"/>
                  </a:lnTo>
                  <a:lnTo>
                    <a:pt x="14" y="10"/>
                  </a:lnTo>
                  <a:lnTo>
                    <a:pt x="16" y="4"/>
                  </a:lnTo>
                  <a:lnTo>
                    <a:pt x="22" y="0"/>
                  </a:lnTo>
                  <a:lnTo>
                    <a:pt x="24" y="10"/>
                  </a:lnTo>
                  <a:lnTo>
                    <a:pt x="42" y="10"/>
                  </a:lnTo>
                  <a:lnTo>
                    <a:pt x="28" y="21"/>
                  </a:lnTo>
                  <a:lnTo>
                    <a:pt x="32" y="37"/>
                  </a:lnTo>
                  <a:lnTo>
                    <a:pt x="18" y="27"/>
                  </a:lnTo>
                  <a:lnTo>
                    <a:pt x="6" y="37"/>
                  </a:lnTo>
                  <a:lnTo>
                    <a:pt x="10" y="21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8C8C8D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1" name="Freeform 132"/>
            <p:cNvSpPr/>
            <p:nvPr/>
          </p:nvSpPr>
          <p:spPr>
            <a:xfrm>
              <a:off x="857250" y="617537"/>
              <a:ext cx="90488" cy="109538"/>
            </a:xfrm>
            <a:custGeom>
              <a:avLst/>
              <a:gdLst>
                <a:gd name="txL" fmla="*/ 0 w 28"/>
                <a:gd name="txT" fmla="*/ 0 h 34"/>
                <a:gd name="txR" fmla="*/ 28 w 28"/>
                <a:gd name="txB" fmla="*/ 34 h 34"/>
              </a:gdLst>
              <a:ahLst/>
              <a:cxnLst>
                <a:cxn ang="0">
                  <a:pos x="14" y="0"/>
                </a:cxn>
                <a:cxn ang="0">
                  <a:pos x="21" y="6"/>
                </a:cxn>
                <a:cxn ang="0">
                  <a:pos x="25" y="6"/>
                </a:cxn>
                <a:cxn ang="0">
                  <a:pos x="25" y="12"/>
                </a:cxn>
                <a:cxn ang="0">
                  <a:pos x="28" y="17"/>
                </a:cxn>
                <a:cxn ang="0">
                  <a:pos x="25" y="22"/>
                </a:cxn>
                <a:cxn ang="0">
                  <a:pos x="25" y="28"/>
                </a:cxn>
                <a:cxn ang="0">
                  <a:pos x="21" y="28"/>
                </a:cxn>
                <a:cxn ang="0">
                  <a:pos x="14" y="34"/>
                </a:cxn>
                <a:cxn ang="0">
                  <a:pos x="7" y="28"/>
                </a:cxn>
                <a:cxn ang="0">
                  <a:pos x="3" y="28"/>
                </a:cxn>
                <a:cxn ang="0">
                  <a:pos x="3" y="22"/>
                </a:cxn>
                <a:cxn ang="0">
                  <a:pos x="0" y="17"/>
                </a:cxn>
                <a:cxn ang="0">
                  <a:pos x="3" y="12"/>
                </a:cxn>
                <a:cxn ang="0">
                  <a:pos x="3" y="6"/>
                </a:cxn>
                <a:cxn ang="0">
                  <a:pos x="7" y="6"/>
                </a:cxn>
                <a:cxn ang="0">
                  <a:pos x="14" y="0"/>
                </a:cxn>
              </a:cxnLst>
              <a:rect l="txL" t="txT" r="txR" b="txB"/>
              <a:pathLst>
                <a:path w="28" h="34">
                  <a:moveTo>
                    <a:pt x="14" y="0"/>
                  </a:moveTo>
                  <a:cubicBezTo>
                    <a:pt x="17" y="0"/>
                    <a:pt x="19" y="2"/>
                    <a:pt x="21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7" y="13"/>
                    <a:pt x="28" y="15"/>
                    <a:pt x="28" y="17"/>
                  </a:cubicBezTo>
                  <a:cubicBezTo>
                    <a:pt x="28" y="19"/>
                    <a:pt x="27" y="21"/>
                    <a:pt x="25" y="22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32"/>
                    <a:pt x="17" y="34"/>
                    <a:pt x="14" y="34"/>
                  </a:cubicBezTo>
                  <a:cubicBezTo>
                    <a:pt x="11" y="34"/>
                    <a:pt x="9" y="32"/>
                    <a:pt x="7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5"/>
                    <a:pt x="1" y="13"/>
                    <a:pt x="3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2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8C8C8D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2" name="Freeform 133"/>
            <p:cNvSpPr>
              <a:spLocks noEditPoints="1"/>
            </p:cNvSpPr>
            <p:nvPr/>
          </p:nvSpPr>
          <p:spPr>
            <a:xfrm>
              <a:off x="701675" y="369887"/>
              <a:ext cx="258763" cy="409575"/>
            </a:xfrm>
            <a:custGeom>
              <a:avLst/>
              <a:gdLst>
                <a:gd name="txL" fmla="*/ 0 w 80"/>
                <a:gd name="txT" fmla="*/ 0 h 126"/>
                <a:gd name="txR" fmla="*/ 80 w 80"/>
                <a:gd name="txB" fmla="*/ 126 h 126"/>
              </a:gdLst>
              <a:ahLst/>
              <a:cxnLst>
                <a:cxn ang="0">
                  <a:pos x="46" y="112"/>
                </a:cxn>
                <a:cxn ang="0">
                  <a:pos x="65" y="114"/>
                </a:cxn>
                <a:cxn ang="0">
                  <a:pos x="80" y="113"/>
                </a:cxn>
                <a:cxn ang="0">
                  <a:pos x="80" y="126"/>
                </a:cxn>
                <a:cxn ang="0">
                  <a:pos x="46" y="126"/>
                </a:cxn>
                <a:cxn ang="0">
                  <a:pos x="46" y="112"/>
                </a:cxn>
                <a:cxn ang="0">
                  <a:pos x="0" y="42"/>
                </a:cxn>
                <a:cxn ang="0">
                  <a:pos x="80" y="0"/>
                </a:cxn>
                <a:cxn ang="0">
                  <a:pos x="80" y="0"/>
                </a:cxn>
                <a:cxn ang="0">
                  <a:pos x="80" y="71"/>
                </a:cxn>
                <a:cxn ang="0">
                  <a:pos x="65" y="70"/>
                </a:cxn>
                <a:cxn ang="0">
                  <a:pos x="43" y="73"/>
                </a:cxn>
                <a:cxn ang="0">
                  <a:pos x="43" y="63"/>
                </a:cxn>
                <a:cxn ang="0">
                  <a:pos x="46" y="63"/>
                </a:cxn>
                <a:cxn ang="0">
                  <a:pos x="46" y="52"/>
                </a:cxn>
                <a:cxn ang="0">
                  <a:pos x="49" y="52"/>
                </a:cxn>
                <a:cxn ang="0">
                  <a:pos x="49" y="42"/>
                </a:cxn>
                <a:cxn ang="0">
                  <a:pos x="0" y="42"/>
                </a:cxn>
              </a:cxnLst>
              <a:rect l="txL" t="txT" r="txR" b="txB"/>
              <a:pathLst>
                <a:path w="80" h="126">
                  <a:moveTo>
                    <a:pt x="46" y="112"/>
                  </a:moveTo>
                  <a:cubicBezTo>
                    <a:pt x="52" y="114"/>
                    <a:pt x="58" y="114"/>
                    <a:pt x="65" y="114"/>
                  </a:cubicBezTo>
                  <a:cubicBezTo>
                    <a:pt x="70" y="114"/>
                    <a:pt x="76" y="114"/>
                    <a:pt x="80" y="113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46" y="126"/>
                    <a:pt x="46" y="126"/>
                    <a:pt x="46" y="126"/>
                  </a:cubicBezTo>
                  <a:cubicBezTo>
                    <a:pt x="46" y="112"/>
                    <a:pt x="46" y="112"/>
                    <a:pt x="46" y="112"/>
                  </a:cubicBezTo>
                  <a:close/>
                  <a:moveTo>
                    <a:pt x="0" y="42"/>
                  </a:moveTo>
                  <a:cubicBezTo>
                    <a:pt x="80" y="0"/>
                    <a:pt x="80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76" y="70"/>
                    <a:pt x="70" y="70"/>
                    <a:pt x="65" y="70"/>
                  </a:cubicBezTo>
                  <a:cubicBezTo>
                    <a:pt x="57" y="70"/>
                    <a:pt x="49" y="71"/>
                    <a:pt x="43" y="7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0" y="42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8C8C8D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3" name="Freeform 134"/>
            <p:cNvSpPr>
              <a:spLocks noEditPoints="1"/>
            </p:cNvSpPr>
            <p:nvPr/>
          </p:nvSpPr>
          <p:spPr>
            <a:xfrm>
              <a:off x="577850" y="519112"/>
              <a:ext cx="273050" cy="241300"/>
            </a:xfrm>
            <a:custGeom>
              <a:avLst/>
              <a:gdLst>
                <a:gd name="txL" fmla="*/ 0 w 84"/>
                <a:gd name="txT" fmla="*/ 0 h 74"/>
                <a:gd name="txR" fmla="*/ 84 w 84"/>
                <a:gd name="txB" fmla="*/ 74 h 74"/>
              </a:gdLst>
              <a:ahLst/>
              <a:cxnLst>
                <a:cxn ang="0">
                  <a:pos x="3" y="15"/>
                </a:cxn>
                <a:cxn ang="0">
                  <a:pos x="32" y="0"/>
                </a:cxn>
                <a:cxn ang="0">
                  <a:pos x="84" y="0"/>
                </a:cxn>
                <a:cxn ang="0">
                  <a:pos x="84" y="3"/>
                </a:cxn>
                <a:cxn ang="0">
                  <a:pos x="80" y="3"/>
                </a:cxn>
                <a:cxn ang="0">
                  <a:pos x="80" y="14"/>
                </a:cxn>
                <a:cxn ang="0">
                  <a:pos x="78" y="14"/>
                </a:cxn>
                <a:cxn ang="0">
                  <a:pos x="78" y="64"/>
                </a:cxn>
                <a:cxn ang="0">
                  <a:pos x="81" y="64"/>
                </a:cxn>
                <a:cxn ang="0">
                  <a:pos x="81" y="74"/>
                </a:cxn>
                <a:cxn ang="0">
                  <a:pos x="55" y="74"/>
                </a:cxn>
                <a:cxn ang="0">
                  <a:pos x="55" y="64"/>
                </a:cxn>
                <a:cxn ang="0">
                  <a:pos x="58" y="64"/>
                </a:cxn>
                <a:cxn ang="0">
                  <a:pos x="58" y="14"/>
                </a:cxn>
                <a:cxn ang="0">
                  <a:pos x="23" y="14"/>
                </a:cxn>
                <a:cxn ang="0">
                  <a:pos x="23" y="64"/>
                </a:cxn>
                <a:cxn ang="0">
                  <a:pos x="26" y="64"/>
                </a:cxn>
                <a:cxn ang="0">
                  <a:pos x="26" y="74"/>
                </a:cxn>
                <a:cxn ang="0">
                  <a:pos x="0" y="74"/>
                </a:cxn>
                <a:cxn ang="0">
                  <a:pos x="0" y="64"/>
                </a:cxn>
                <a:cxn ang="0">
                  <a:pos x="3" y="64"/>
                </a:cxn>
                <a:cxn ang="0">
                  <a:pos x="3" y="15"/>
                </a:cxn>
                <a:cxn ang="0">
                  <a:pos x="40" y="34"/>
                </a:cxn>
                <a:cxn ang="0">
                  <a:pos x="40" y="34"/>
                </a:cxn>
                <a:cxn ang="0">
                  <a:pos x="49" y="42"/>
                </a:cxn>
                <a:cxn ang="0">
                  <a:pos x="49" y="61"/>
                </a:cxn>
                <a:cxn ang="0">
                  <a:pos x="32" y="61"/>
                </a:cxn>
                <a:cxn ang="0">
                  <a:pos x="32" y="42"/>
                </a:cxn>
                <a:cxn ang="0">
                  <a:pos x="40" y="34"/>
                </a:cxn>
                <a:cxn ang="0">
                  <a:pos x="28" y="64"/>
                </a:cxn>
                <a:cxn ang="0">
                  <a:pos x="53" y="64"/>
                </a:cxn>
                <a:cxn ang="0">
                  <a:pos x="53" y="74"/>
                </a:cxn>
                <a:cxn ang="0">
                  <a:pos x="28" y="74"/>
                </a:cxn>
                <a:cxn ang="0">
                  <a:pos x="28" y="64"/>
                </a:cxn>
                <a:cxn ang="0">
                  <a:pos x="25" y="15"/>
                </a:cxn>
                <a:cxn ang="0">
                  <a:pos x="56" y="15"/>
                </a:cxn>
                <a:cxn ang="0">
                  <a:pos x="56" y="63"/>
                </a:cxn>
                <a:cxn ang="0">
                  <a:pos x="25" y="63"/>
                </a:cxn>
                <a:cxn ang="0">
                  <a:pos x="25" y="15"/>
                </a:cxn>
                <a:cxn ang="0">
                  <a:pos x="62" y="14"/>
                </a:cxn>
                <a:cxn ang="0">
                  <a:pos x="62" y="64"/>
                </a:cxn>
                <a:cxn ang="0">
                  <a:pos x="65" y="64"/>
                </a:cxn>
                <a:cxn ang="0">
                  <a:pos x="65" y="14"/>
                </a:cxn>
                <a:cxn ang="0">
                  <a:pos x="62" y="14"/>
                </a:cxn>
                <a:cxn ang="0">
                  <a:pos x="70" y="14"/>
                </a:cxn>
                <a:cxn ang="0">
                  <a:pos x="70" y="64"/>
                </a:cxn>
                <a:cxn ang="0">
                  <a:pos x="73" y="64"/>
                </a:cxn>
                <a:cxn ang="0">
                  <a:pos x="73" y="14"/>
                </a:cxn>
                <a:cxn ang="0">
                  <a:pos x="70" y="14"/>
                </a:cxn>
                <a:cxn ang="0">
                  <a:pos x="18" y="14"/>
                </a:cxn>
                <a:cxn ang="0">
                  <a:pos x="15" y="14"/>
                </a:cxn>
                <a:cxn ang="0">
                  <a:pos x="15" y="64"/>
                </a:cxn>
                <a:cxn ang="0">
                  <a:pos x="18" y="64"/>
                </a:cxn>
                <a:cxn ang="0">
                  <a:pos x="18" y="14"/>
                </a:cxn>
                <a:cxn ang="0">
                  <a:pos x="11" y="14"/>
                </a:cxn>
                <a:cxn ang="0">
                  <a:pos x="8" y="14"/>
                </a:cxn>
                <a:cxn ang="0">
                  <a:pos x="8" y="64"/>
                </a:cxn>
                <a:cxn ang="0">
                  <a:pos x="11" y="64"/>
                </a:cxn>
                <a:cxn ang="0">
                  <a:pos x="11" y="14"/>
                </a:cxn>
              </a:cxnLst>
              <a:rect l="txL" t="txT" r="txR" b="txB"/>
              <a:pathLst>
                <a:path w="84" h="74">
                  <a:moveTo>
                    <a:pt x="3" y="15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14"/>
                    <a:pt x="80" y="14"/>
                    <a:pt x="80" y="14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64"/>
                    <a:pt x="78" y="64"/>
                    <a:pt x="78" y="6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14"/>
                    <a:pt x="58" y="14"/>
                    <a:pt x="58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6" y="74"/>
                    <a:pt x="26" y="74"/>
                    <a:pt x="26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40" y="34"/>
                  </a:moveTo>
                  <a:cubicBezTo>
                    <a:pt x="40" y="34"/>
                    <a:pt x="40" y="34"/>
                    <a:pt x="40" y="34"/>
                  </a:cubicBezTo>
                  <a:cubicBezTo>
                    <a:pt x="45" y="34"/>
                    <a:pt x="49" y="38"/>
                    <a:pt x="49" y="42"/>
                  </a:cubicBezTo>
                  <a:cubicBezTo>
                    <a:pt x="49" y="61"/>
                    <a:pt x="49" y="61"/>
                    <a:pt x="49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38"/>
                    <a:pt x="36" y="34"/>
                    <a:pt x="40" y="34"/>
                  </a:cubicBezTo>
                  <a:close/>
                  <a:moveTo>
                    <a:pt x="28" y="64"/>
                  </a:moveTo>
                  <a:cubicBezTo>
                    <a:pt x="53" y="64"/>
                    <a:pt x="53" y="64"/>
                    <a:pt x="53" y="6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64"/>
                    <a:pt x="28" y="64"/>
                    <a:pt x="28" y="64"/>
                  </a:cubicBezTo>
                  <a:close/>
                  <a:moveTo>
                    <a:pt x="25" y="15"/>
                  </a:moveTo>
                  <a:cubicBezTo>
                    <a:pt x="56" y="15"/>
                    <a:pt x="56" y="15"/>
                    <a:pt x="56" y="15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15"/>
                    <a:pt x="25" y="15"/>
                    <a:pt x="25" y="15"/>
                  </a:cubicBezTo>
                  <a:close/>
                  <a:moveTo>
                    <a:pt x="62" y="14"/>
                  </a:moveTo>
                  <a:cubicBezTo>
                    <a:pt x="62" y="64"/>
                    <a:pt x="62" y="64"/>
                    <a:pt x="62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2" y="14"/>
                    <a:pt x="62" y="14"/>
                    <a:pt x="62" y="14"/>
                  </a:cubicBezTo>
                  <a:close/>
                  <a:moveTo>
                    <a:pt x="70" y="14"/>
                  </a:moveTo>
                  <a:cubicBezTo>
                    <a:pt x="70" y="64"/>
                    <a:pt x="70" y="64"/>
                    <a:pt x="70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0" y="14"/>
                    <a:pt x="70" y="14"/>
                    <a:pt x="70" y="14"/>
                  </a:cubicBezTo>
                  <a:close/>
                  <a:moveTo>
                    <a:pt x="18" y="14"/>
                  </a:moveTo>
                  <a:cubicBezTo>
                    <a:pt x="15" y="14"/>
                    <a:pt x="15" y="14"/>
                    <a:pt x="15" y="1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11" y="14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1" y="14"/>
                    <a:pt x="11" y="14"/>
                    <a:pt x="11" y="14"/>
                  </a:cubicBezTo>
                  <a:close/>
                </a:path>
              </a:pathLst>
            </a:custGeom>
            <a:solidFill>
              <a:srgbClr val="8C8C8D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4" name="Freeform 135"/>
            <p:cNvSpPr>
              <a:spLocks noEditPoints="1"/>
            </p:cNvSpPr>
            <p:nvPr/>
          </p:nvSpPr>
          <p:spPr>
            <a:xfrm>
              <a:off x="766763" y="393700"/>
              <a:ext cx="161925" cy="100013"/>
            </a:xfrm>
            <a:custGeom>
              <a:avLst/>
              <a:gdLst>
                <a:gd name="txL" fmla="*/ 0 w 50"/>
                <a:gd name="txT" fmla="*/ 0 h 31"/>
                <a:gd name="txR" fmla="*/ 50 w 50"/>
                <a:gd name="txB" fmla="*/ 31 h 31"/>
              </a:gdLst>
              <a:ahLst/>
              <a:cxnLst>
                <a:cxn ang="0">
                  <a:pos x="0" y="25"/>
                </a:cxn>
                <a:cxn ang="0">
                  <a:pos x="3" y="23"/>
                </a:cxn>
                <a:cxn ang="0">
                  <a:pos x="3" y="30"/>
                </a:cxn>
                <a:cxn ang="0">
                  <a:pos x="0" y="30"/>
                </a:cxn>
                <a:cxn ang="0">
                  <a:pos x="0" y="25"/>
                </a:cxn>
                <a:cxn ang="0">
                  <a:pos x="12" y="19"/>
                </a:cxn>
                <a:cxn ang="0">
                  <a:pos x="15" y="17"/>
                </a:cxn>
                <a:cxn ang="0">
                  <a:pos x="17" y="25"/>
                </a:cxn>
                <a:cxn ang="0">
                  <a:pos x="21" y="28"/>
                </a:cxn>
                <a:cxn ang="0">
                  <a:pos x="24" y="25"/>
                </a:cxn>
                <a:cxn ang="0">
                  <a:pos x="26" y="14"/>
                </a:cxn>
                <a:cxn ang="0">
                  <a:pos x="26" y="11"/>
                </a:cxn>
                <a:cxn ang="0">
                  <a:pos x="29" y="10"/>
                </a:cxn>
                <a:cxn ang="0">
                  <a:pos x="29" y="14"/>
                </a:cxn>
                <a:cxn ang="0">
                  <a:pos x="27" y="27"/>
                </a:cxn>
                <a:cxn ang="0">
                  <a:pos x="20" y="31"/>
                </a:cxn>
                <a:cxn ang="0">
                  <a:pos x="14" y="27"/>
                </a:cxn>
                <a:cxn ang="0">
                  <a:pos x="12" y="19"/>
                </a:cxn>
                <a:cxn ang="0">
                  <a:pos x="33" y="8"/>
                </a:cxn>
                <a:cxn ang="0">
                  <a:pos x="37" y="6"/>
                </a:cxn>
                <a:cxn ang="0">
                  <a:pos x="36" y="14"/>
                </a:cxn>
                <a:cxn ang="0">
                  <a:pos x="38" y="25"/>
                </a:cxn>
                <a:cxn ang="0">
                  <a:pos x="42" y="28"/>
                </a:cxn>
                <a:cxn ang="0">
                  <a:pos x="45" y="25"/>
                </a:cxn>
                <a:cxn ang="0">
                  <a:pos x="47" y="14"/>
                </a:cxn>
                <a:cxn ang="0">
                  <a:pos x="45" y="3"/>
                </a:cxn>
                <a:cxn ang="0">
                  <a:pos x="44" y="2"/>
                </a:cxn>
                <a:cxn ang="0">
                  <a:pos x="47" y="0"/>
                </a:cxn>
                <a:cxn ang="0">
                  <a:pos x="48" y="1"/>
                </a:cxn>
                <a:cxn ang="0">
                  <a:pos x="50" y="14"/>
                </a:cxn>
                <a:cxn ang="0">
                  <a:pos x="48" y="27"/>
                </a:cxn>
                <a:cxn ang="0">
                  <a:pos x="41" y="31"/>
                </a:cxn>
                <a:cxn ang="0">
                  <a:pos x="35" y="27"/>
                </a:cxn>
                <a:cxn ang="0">
                  <a:pos x="33" y="14"/>
                </a:cxn>
                <a:cxn ang="0">
                  <a:pos x="33" y="8"/>
                </a:cxn>
              </a:cxnLst>
              <a:rect l="txL" t="txT" r="txR" b="txB"/>
              <a:pathLst>
                <a:path w="50" h="31">
                  <a:moveTo>
                    <a:pt x="0" y="25"/>
                  </a:moveTo>
                  <a:cubicBezTo>
                    <a:pt x="3" y="23"/>
                    <a:pt x="3" y="23"/>
                    <a:pt x="3" y="23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12" y="19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5" y="21"/>
                    <a:pt x="16" y="23"/>
                    <a:pt x="17" y="25"/>
                  </a:cubicBezTo>
                  <a:cubicBezTo>
                    <a:pt x="18" y="27"/>
                    <a:pt x="19" y="28"/>
                    <a:pt x="21" y="28"/>
                  </a:cubicBezTo>
                  <a:cubicBezTo>
                    <a:pt x="22" y="28"/>
                    <a:pt x="23" y="27"/>
                    <a:pt x="24" y="25"/>
                  </a:cubicBezTo>
                  <a:cubicBezTo>
                    <a:pt x="25" y="23"/>
                    <a:pt x="26" y="19"/>
                    <a:pt x="26" y="14"/>
                  </a:cubicBezTo>
                  <a:cubicBezTo>
                    <a:pt x="26" y="13"/>
                    <a:pt x="26" y="12"/>
                    <a:pt x="26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3"/>
                    <a:pt x="29" y="14"/>
                  </a:cubicBezTo>
                  <a:cubicBezTo>
                    <a:pt x="29" y="20"/>
                    <a:pt x="29" y="24"/>
                    <a:pt x="27" y="27"/>
                  </a:cubicBezTo>
                  <a:cubicBezTo>
                    <a:pt x="26" y="29"/>
                    <a:pt x="23" y="31"/>
                    <a:pt x="20" y="31"/>
                  </a:cubicBezTo>
                  <a:cubicBezTo>
                    <a:pt x="18" y="31"/>
                    <a:pt x="16" y="30"/>
                    <a:pt x="14" y="27"/>
                  </a:cubicBezTo>
                  <a:cubicBezTo>
                    <a:pt x="13" y="25"/>
                    <a:pt x="12" y="23"/>
                    <a:pt x="12" y="19"/>
                  </a:cubicBezTo>
                  <a:close/>
                  <a:moveTo>
                    <a:pt x="33" y="8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36" y="8"/>
                    <a:pt x="36" y="11"/>
                    <a:pt x="36" y="14"/>
                  </a:cubicBezTo>
                  <a:cubicBezTo>
                    <a:pt x="36" y="19"/>
                    <a:pt x="37" y="23"/>
                    <a:pt x="38" y="25"/>
                  </a:cubicBezTo>
                  <a:cubicBezTo>
                    <a:pt x="39" y="27"/>
                    <a:pt x="40" y="28"/>
                    <a:pt x="42" y="28"/>
                  </a:cubicBezTo>
                  <a:cubicBezTo>
                    <a:pt x="43" y="28"/>
                    <a:pt x="44" y="27"/>
                    <a:pt x="45" y="25"/>
                  </a:cubicBezTo>
                  <a:cubicBezTo>
                    <a:pt x="46" y="23"/>
                    <a:pt x="47" y="19"/>
                    <a:pt x="47" y="14"/>
                  </a:cubicBezTo>
                  <a:cubicBezTo>
                    <a:pt x="47" y="9"/>
                    <a:pt x="46" y="5"/>
                    <a:pt x="45" y="3"/>
                  </a:cubicBezTo>
                  <a:cubicBezTo>
                    <a:pt x="45" y="3"/>
                    <a:pt x="45" y="2"/>
                    <a:pt x="44" y="2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1"/>
                    <a:pt x="48" y="1"/>
                  </a:cubicBezTo>
                  <a:cubicBezTo>
                    <a:pt x="49" y="3"/>
                    <a:pt x="50" y="8"/>
                    <a:pt x="50" y="14"/>
                  </a:cubicBezTo>
                  <a:cubicBezTo>
                    <a:pt x="50" y="20"/>
                    <a:pt x="50" y="24"/>
                    <a:pt x="48" y="27"/>
                  </a:cubicBezTo>
                  <a:cubicBezTo>
                    <a:pt x="47" y="29"/>
                    <a:pt x="44" y="31"/>
                    <a:pt x="41" y="31"/>
                  </a:cubicBezTo>
                  <a:cubicBezTo>
                    <a:pt x="39" y="31"/>
                    <a:pt x="37" y="30"/>
                    <a:pt x="35" y="27"/>
                  </a:cubicBezTo>
                  <a:cubicBezTo>
                    <a:pt x="33" y="25"/>
                    <a:pt x="33" y="20"/>
                    <a:pt x="33" y="14"/>
                  </a:cubicBezTo>
                  <a:cubicBezTo>
                    <a:pt x="33" y="12"/>
                    <a:pt x="33" y="10"/>
                    <a:pt x="33" y="8"/>
                  </a:cubicBezTo>
                  <a:close/>
                </a:path>
              </a:pathLst>
            </a:custGeom>
            <a:solidFill>
              <a:srgbClr val="8C8C8D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5" name="Freeform 136"/>
            <p:cNvSpPr/>
            <p:nvPr/>
          </p:nvSpPr>
          <p:spPr>
            <a:xfrm>
              <a:off x="188913" y="369887"/>
              <a:ext cx="771525" cy="409575"/>
            </a:xfrm>
            <a:custGeom>
              <a:avLst/>
              <a:gdLst>
                <a:gd name="txL" fmla="*/ 0 w 486"/>
                <a:gd name="txT" fmla="*/ 0 h 258"/>
                <a:gd name="txR" fmla="*/ 486 w 486"/>
                <a:gd name="txB" fmla="*/ 258 h 258"/>
              </a:gdLst>
              <a:ahLst/>
              <a:cxnLst>
                <a:cxn ang="0">
                  <a:pos x="0" y="0"/>
                </a:cxn>
                <a:cxn ang="0">
                  <a:pos x="486" y="0"/>
                </a:cxn>
                <a:cxn ang="0">
                  <a:pos x="486" y="258"/>
                </a:cxn>
                <a:cxn ang="0">
                  <a:pos x="0" y="25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486" h="258">
                  <a:moveTo>
                    <a:pt x="0" y="0"/>
                  </a:moveTo>
                  <a:lnTo>
                    <a:pt x="486" y="0"/>
                  </a:lnTo>
                  <a:lnTo>
                    <a:pt x="486" y="258"/>
                  </a:lnTo>
                  <a:lnTo>
                    <a:pt x="0" y="25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EFD9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6" name="Freeform 137"/>
            <p:cNvSpPr/>
            <p:nvPr/>
          </p:nvSpPr>
          <p:spPr>
            <a:xfrm>
              <a:off x="188913" y="369887"/>
              <a:ext cx="193675" cy="409575"/>
            </a:xfrm>
            <a:custGeom>
              <a:avLst/>
              <a:gdLst>
                <a:gd name="txL" fmla="*/ 0 w 122"/>
                <a:gd name="txT" fmla="*/ 0 h 258"/>
                <a:gd name="txR" fmla="*/ 122 w 122"/>
                <a:gd name="txB" fmla="*/ 258 h 258"/>
              </a:gdLst>
              <a:ahLst/>
              <a:cxnLst>
                <a:cxn ang="0">
                  <a:pos x="0" y="0"/>
                </a:cxn>
                <a:cxn ang="0">
                  <a:pos x="122" y="0"/>
                </a:cxn>
                <a:cxn ang="0">
                  <a:pos x="122" y="258"/>
                </a:cxn>
                <a:cxn ang="0">
                  <a:pos x="0" y="25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122" h="258">
                  <a:moveTo>
                    <a:pt x="0" y="0"/>
                  </a:moveTo>
                  <a:lnTo>
                    <a:pt x="122" y="0"/>
                  </a:lnTo>
                  <a:lnTo>
                    <a:pt x="122" y="258"/>
                  </a:lnTo>
                  <a:lnTo>
                    <a:pt x="0" y="25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8E8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7" name="Freeform 138"/>
            <p:cNvSpPr/>
            <p:nvPr/>
          </p:nvSpPr>
          <p:spPr>
            <a:xfrm>
              <a:off x="260350" y="393700"/>
              <a:ext cx="109538" cy="53975"/>
            </a:xfrm>
            <a:custGeom>
              <a:avLst/>
              <a:gdLst>
                <a:gd name="txL" fmla="*/ 0 w 69"/>
                <a:gd name="txT" fmla="*/ 0 h 34"/>
                <a:gd name="txR" fmla="*/ 69 w 69"/>
                <a:gd name="txB" fmla="*/ 34 h 34"/>
              </a:gdLst>
              <a:ahLst/>
              <a:cxnLst>
                <a:cxn ang="0">
                  <a:pos x="0" y="0"/>
                </a:cxn>
                <a:cxn ang="0">
                  <a:pos x="69" y="0"/>
                </a:cxn>
                <a:cxn ang="0">
                  <a:pos x="69" y="34"/>
                </a:cxn>
                <a:cxn ang="0">
                  <a:pos x="0" y="34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69" h="34">
                  <a:moveTo>
                    <a:pt x="0" y="0"/>
                  </a:moveTo>
                  <a:lnTo>
                    <a:pt x="69" y="0"/>
                  </a:lnTo>
                  <a:lnTo>
                    <a:pt x="69" y="34"/>
                  </a:lnTo>
                  <a:lnTo>
                    <a:pt x="0" y="3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8" name="Freeform 139"/>
            <p:cNvSpPr>
              <a:spLocks noEditPoints="1"/>
            </p:cNvSpPr>
            <p:nvPr/>
          </p:nvSpPr>
          <p:spPr>
            <a:xfrm>
              <a:off x="211138" y="688975"/>
              <a:ext cx="133350" cy="77788"/>
            </a:xfrm>
            <a:custGeom>
              <a:avLst/>
              <a:gdLst>
                <a:gd name="txL" fmla="*/ 0 w 41"/>
                <a:gd name="txT" fmla="*/ 0 h 24"/>
                <a:gd name="txR" fmla="*/ 41 w 41"/>
                <a:gd name="txB" fmla="*/ 24 h 24"/>
              </a:gdLst>
              <a:ahLst/>
              <a:cxnLst>
                <a:cxn ang="0">
                  <a:pos x="7" y="23"/>
                </a:cxn>
                <a:cxn ang="0">
                  <a:pos x="5" y="23"/>
                </a:cxn>
                <a:cxn ang="0">
                  <a:pos x="5" y="5"/>
                </a:cxn>
                <a:cxn ang="0">
                  <a:pos x="3" y="7"/>
                </a:cxn>
                <a:cxn ang="0">
                  <a:pos x="0" y="8"/>
                </a:cxn>
                <a:cxn ang="0">
                  <a:pos x="0" y="6"/>
                </a:cxn>
                <a:cxn ang="0">
                  <a:pos x="4" y="3"/>
                </a:cxn>
                <a:cxn ang="0">
                  <a:pos x="6" y="0"/>
                </a:cxn>
                <a:cxn ang="0">
                  <a:pos x="7" y="0"/>
                </a:cxn>
                <a:cxn ang="0">
                  <a:pos x="7" y="23"/>
                </a:cxn>
                <a:cxn ang="0">
                  <a:pos x="13" y="12"/>
                </a:cxn>
                <a:cxn ang="0">
                  <a:pos x="15" y="3"/>
                </a:cxn>
                <a:cxn ang="0">
                  <a:pos x="19" y="0"/>
                </a:cxn>
                <a:cxn ang="0">
                  <a:pos x="24" y="2"/>
                </a:cxn>
                <a:cxn ang="0">
                  <a:pos x="26" y="12"/>
                </a:cxn>
                <a:cxn ang="0">
                  <a:pos x="24" y="21"/>
                </a:cxn>
                <a:cxn ang="0">
                  <a:pos x="19" y="24"/>
                </a:cxn>
                <a:cxn ang="0">
                  <a:pos x="15" y="21"/>
                </a:cxn>
                <a:cxn ang="0">
                  <a:pos x="13" y="12"/>
                </a:cxn>
                <a:cxn ang="0">
                  <a:pos x="16" y="12"/>
                </a:cxn>
                <a:cxn ang="0">
                  <a:pos x="17" y="19"/>
                </a:cxn>
                <a:cxn ang="0">
                  <a:pos x="20" y="21"/>
                </a:cxn>
                <a:cxn ang="0">
                  <a:pos x="22" y="19"/>
                </a:cxn>
                <a:cxn ang="0">
                  <a:pos x="23" y="12"/>
                </a:cxn>
                <a:cxn ang="0">
                  <a:pos x="22" y="4"/>
                </a:cxn>
                <a:cxn ang="0">
                  <a:pos x="19" y="2"/>
                </a:cxn>
                <a:cxn ang="0">
                  <a:pos x="17" y="4"/>
                </a:cxn>
                <a:cxn ang="0">
                  <a:pos x="16" y="12"/>
                </a:cxn>
                <a:cxn ang="0">
                  <a:pos x="28" y="12"/>
                </a:cxn>
                <a:cxn ang="0">
                  <a:pos x="30" y="3"/>
                </a:cxn>
                <a:cxn ang="0">
                  <a:pos x="34" y="0"/>
                </a:cxn>
                <a:cxn ang="0">
                  <a:pos x="39" y="2"/>
                </a:cxn>
                <a:cxn ang="0">
                  <a:pos x="41" y="12"/>
                </a:cxn>
                <a:cxn ang="0">
                  <a:pos x="39" y="21"/>
                </a:cxn>
                <a:cxn ang="0">
                  <a:pos x="34" y="24"/>
                </a:cxn>
                <a:cxn ang="0">
                  <a:pos x="30" y="21"/>
                </a:cxn>
                <a:cxn ang="0">
                  <a:pos x="28" y="12"/>
                </a:cxn>
                <a:cxn ang="0">
                  <a:pos x="31" y="12"/>
                </a:cxn>
                <a:cxn ang="0">
                  <a:pos x="32" y="19"/>
                </a:cxn>
                <a:cxn ang="0">
                  <a:pos x="34" y="21"/>
                </a:cxn>
                <a:cxn ang="0">
                  <a:pos x="37" y="19"/>
                </a:cxn>
                <a:cxn ang="0">
                  <a:pos x="38" y="12"/>
                </a:cxn>
                <a:cxn ang="0">
                  <a:pos x="37" y="4"/>
                </a:cxn>
                <a:cxn ang="0">
                  <a:pos x="34" y="2"/>
                </a:cxn>
                <a:cxn ang="0">
                  <a:pos x="32" y="4"/>
                </a:cxn>
                <a:cxn ang="0">
                  <a:pos x="31" y="12"/>
                </a:cxn>
              </a:cxnLst>
              <a:rect l="txL" t="txT" r="txR" b="txB"/>
              <a:pathLst>
                <a:path w="41" h="24">
                  <a:moveTo>
                    <a:pt x="7" y="23"/>
                  </a:moveTo>
                  <a:cubicBezTo>
                    <a:pt x="5" y="23"/>
                    <a:pt x="5" y="23"/>
                    <a:pt x="5" y="2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3" y="4"/>
                    <a:pt x="4" y="3"/>
                  </a:cubicBezTo>
                  <a:cubicBezTo>
                    <a:pt x="5" y="2"/>
                    <a:pt x="5" y="1"/>
                    <a:pt x="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23"/>
                    <a:pt x="7" y="23"/>
                    <a:pt x="7" y="23"/>
                  </a:cubicBezTo>
                  <a:close/>
                  <a:moveTo>
                    <a:pt x="13" y="12"/>
                  </a:moveTo>
                  <a:cubicBezTo>
                    <a:pt x="13" y="8"/>
                    <a:pt x="14" y="5"/>
                    <a:pt x="15" y="3"/>
                  </a:cubicBezTo>
                  <a:cubicBezTo>
                    <a:pt x="16" y="1"/>
                    <a:pt x="17" y="0"/>
                    <a:pt x="19" y="0"/>
                  </a:cubicBezTo>
                  <a:cubicBezTo>
                    <a:pt x="21" y="0"/>
                    <a:pt x="23" y="0"/>
                    <a:pt x="24" y="2"/>
                  </a:cubicBezTo>
                  <a:cubicBezTo>
                    <a:pt x="25" y="4"/>
                    <a:pt x="26" y="7"/>
                    <a:pt x="26" y="12"/>
                  </a:cubicBezTo>
                  <a:cubicBezTo>
                    <a:pt x="26" y="16"/>
                    <a:pt x="25" y="18"/>
                    <a:pt x="24" y="21"/>
                  </a:cubicBezTo>
                  <a:cubicBezTo>
                    <a:pt x="23" y="23"/>
                    <a:pt x="22" y="24"/>
                    <a:pt x="19" y="24"/>
                  </a:cubicBezTo>
                  <a:cubicBezTo>
                    <a:pt x="18" y="24"/>
                    <a:pt x="16" y="23"/>
                    <a:pt x="15" y="21"/>
                  </a:cubicBezTo>
                  <a:cubicBezTo>
                    <a:pt x="14" y="19"/>
                    <a:pt x="13" y="16"/>
                    <a:pt x="13" y="12"/>
                  </a:cubicBezTo>
                  <a:close/>
                  <a:moveTo>
                    <a:pt x="16" y="12"/>
                  </a:moveTo>
                  <a:cubicBezTo>
                    <a:pt x="16" y="15"/>
                    <a:pt x="16" y="18"/>
                    <a:pt x="17" y="19"/>
                  </a:cubicBezTo>
                  <a:cubicBezTo>
                    <a:pt x="17" y="21"/>
                    <a:pt x="18" y="21"/>
                    <a:pt x="20" y="21"/>
                  </a:cubicBezTo>
                  <a:cubicBezTo>
                    <a:pt x="21" y="21"/>
                    <a:pt x="21" y="21"/>
                    <a:pt x="22" y="19"/>
                  </a:cubicBezTo>
                  <a:cubicBezTo>
                    <a:pt x="23" y="18"/>
                    <a:pt x="23" y="15"/>
                    <a:pt x="23" y="12"/>
                  </a:cubicBezTo>
                  <a:cubicBezTo>
                    <a:pt x="23" y="8"/>
                    <a:pt x="23" y="5"/>
                    <a:pt x="22" y="4"/>
                  </a:cubicBezTo>
                  <a:cubicBezTo>
                    <a:pt x="21" y="3"/>
                    <a:pt x="21" y="2"/>
                    <a:pt x="19" y="2"/>
                  </a:cubicBezTo>
                  <a:cubicBezTo>
                    <a:pt x="18" y="2"/>
                    <a:pt x="17" y="3"/>
                    <a:pt x="17" y="4"/>
                  </a:cubicBezTo>
                  <a:cubicBezTo>
                    <a:pt x="16" y="5"/>
                    <a:pt x="16" y="8"/>
                    <a:pt x="16" y="12"/>
                  </a:cubicBezTo>
                  <a:close/>
                  <a:moveTo>
                    <a:pt x="28" y="12"/>
                  </a:moveTo>
                  <a:cubicBezTo>
                    <a:pt x="28" y="8"/>
                    <a:pt x="29" y="5"/>
                    <a:pt x="30" y="3"/>
                  </a:cubicBezTo>
                  <a:cubicBezTo>
                    <a:pt x="31" y="1"/>
                    <a:pt x="32" y="0"/>
                    <a:pt x="34" y="0"/>
                  </a:cubicBezTo>
                  <a:cubicBezTo>
                    <a:pt x="36" y="0"/>
                    <a:pt x="38" y="0"/>
                    <a:pt x="39" y="2"/>
                  </a:cubicBezTo>
                  <a:cubicBezTo>
                    <a:pt x="40" y="4"/>
                    <a:pt x="41" y="7"/>
                    <a:pt x="41" y="12"/>
                  </a:cubicBezTo>
                  <a:cubicBezTo>
                    <a:pt x="41" y="16"/>
                    <a:pt x="40" y="18"/>
                    <a:pt x="39" y="21"/>
                  </a:cubicBezTo>
                  <a:cubicBezTo>
                    <a:pt x="38" y="23"/>
                    <a:pt x="36" y="24"/>
                    <a:pt x="34" y="24"/>
                  </a:cubicBezTo>
                  <a:cubicBezTo>
                    <a:pt x="33" y="24"/>
                    <a:pt x="31" y="23"/>
                    <a:pt x="30" y="21"/>
                  </a:cubicBezTo>
                  <a:cubicBezTo>
                    <a:pt x="29" y="19"/>
                    <a:pt x="28" y="16"/>
                    <a:pt x="28" y="12"/>
                  </a:cubicBezTo>
                  <a:close/>
                  <a:moveTo>
                    <a:pt x="31" y="12"/>
                  </a:moveTo>
                  <a:cubicBezTo>
                    <a:pt x="31" y="15"/>
                    <a:pt x="31" y="18"/>
                    <a:pt x="32" y="19"/>
                  </a:cubicBezTo>
                  <a:cubicBezTo>
                    <a:pt x="32" y="21"/>
                    <a:pt x="33" y="21"/>
                    <a:pt x="34" y="21"/>
                  </a:cubicBezTo>
                  <a:cubicBezTo>
                    <a:pt x="35" y="21"/>
                    <a:pt x="36" y="21"/>
                    <a:pt x="37" y="19"/>
                  </a:cubicBezTo>
                  <a:cubicBezTo>
                    <a:pt x="38" y="18"/>
                    <a:pt x="38" y="15"/>
                    <a:pt x="38" y="12"/>
                  </a:cubicBezTo>
                  <a:cubicBezTo>
                    <a:pt x="38" y="8"/>
                    <a:pt x="38" y="5"/>
                    <a:pt x="37" y="4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3" y="2"/>
                    <a:pt x="32" y="3"/>
                    <a:pt x="32" y="4"/>
                  </a:cubicBezTo>
                  <a:cubicBezTo>
                    <a:pt x="31" y="5"/>
                    <a:pt x="31" y="8"/>
                    <a:pt x="31" y="12"/>
                  </a:cubicBezTo>
                  <a:close/>
                </a:path>
              </a:pathLst>
            </a:custGeom>
            <a:solidFill>
              <a:srgbClr val="217B5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39" name="Freeform 140"/>
            <p:cNvSpPr/>
            <p:nvPr/>
          </p:nvSpPr>
          <p:spPr>
            <a:xfrm>
              <a:off x="395288" y="425450"/>
              <a:ext cx="185738" cy="9525"/>
            </a:xfrm>
            <a:custGeom>
              <a:avLst/>
              <a:gdLst>
                <a:gd name="txL" fmla="*/ 0 w 57"/>
                <a:gd name="txT" fmla="*/ 0 h 3"/>
                <a:gd name="txR" fmla="*/ 57 w 57"/>
                <a:gd name="txB" fmla="*/ 3 h 3"/>
              </a:gdLst>
              <a:ahLst/>
              <a:cxnLst>
                <a:cxn ang="0">
                  <a:pos x="2" y="0"/>
                </a:cxn>
                <a:cxn ang="0">
                  <a:pos x="56" y="0"/>
                </a:cxn>
                <a:cxn ang="0">
                  <a:pos x="57" y="2"/>
                </a:cxn>
                <a:cxn ang="0">
                  <a:pos x="57" y="2"/>
                </a:cxn>
                <a:cxn ang="0">
                  <a:pos x="56" y="3"/>
                </a:cxn>
                <a:cxn ang="0">
                  <a:pos x="2" y="3"/>
                </a:cxn>
                <a:cxn ang="0">
                  <a:pos x="0" y="2"/>
                </a:cxn>
                <a:cxn ang="0">
                  <a:pos x="0" y="2"/>
                </a:cxn>
                <a:cxn ang="0">
                  <a:pos x="2" y="0"/>
                </a:cxn>
              </a:cxnLst>
              <a:rect l="txL" t="txT" r="txR" b="txB"/>
              <a:pathLst>
                <a:path w="57" h="3">
                  <a:moveTo>
                    <a:pt x="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1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7" y="3"/>
                    <a:pt x="56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17B5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40" name="Freeform 141"/>
            <p:cNvSpPr/>
            <p:nvPr/>
          </p:nvSpPr>
          <p:spPr>
            <a:xfrm>
              <a:off x="395288" y="409575"/>
              <a:ext cx="185738" cy="9525"/>
            </a:xfrm>
            <a:custGeom>
              <a:avLst/>
              <a:gdLst>
                <a:gd name="txL" fmla="*/ 0 w 57"/>
                <a:gd name="txT" fmla="*/ 0 h 3"/>
                <a:gd name="txR" fmla="*/ 57 w 57"/>
                <a:gd name="txB" fmla="*/ 3 h 3"/>
              </a:gdLst>
              <a:ahLst/>
              <a:cxnLst>
                <a:cxn ang="0">
                  <a:pos x="2" y="0"/>
                </a:cxn>
                <a:cxn ang="0">
                  <a:pos x="56" y="0"/>
                </a:cxn>
                <a:cxn ang="0">
                  <a:pos x="57" y="1"/>
                </a:cxn>
                <a:cxn ang="0">
                  <a:pos x="57" y="1"/>
                </a:cxn>
                <a:cxn ang="0">
                  <a:pos x="56" y="3"/>
                </a:cxn>
                <a:cxn ang="0">
                  <a:pos x="2" y="3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0"/>
                </a:cxn>
              </a:cxnLst>
              <a:rect l="txL" t="txT" r="txR" b="txB"/>
              <a:pathLst>
                <a:path w="57" h="3">
                  <a:moveTo>
                    <a:pt x="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2"/>
                    <a:pt x="57" y="3"/>
                    <a:pt x="56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17B5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41" name="Freeform 142"/>
            <p:cNvSpPr/>
            <p:nvPr/>
          </p:nvSpPr>
          <p:spPr>
            <a:xfrm>
              <a:off x="395288" y="393700"/>
              <a:ext cx="185738" cy="6350"/>
            </a:xfrm>
            <a:custGeom>
              <a:avLst/>
              <a:gdLst>
                <a:gd name="txL" fmla="*/ 0 w 57"/>
                <a:gd name="txT" fmla="*/ 0 h 2"/>
                <a:gd name="txR" fmla="*/ 57 w 57"/>
                <a:gd name="txB" fmla="*/ 2 h 2"/>
              </a:gdLst>
              <a:ahLst/>
              <a:cxnLst>
                <a:cxn ang="0">
                  <a:pos x="2" y="0"/>
                </a:cxn>
                <a:cxn ang="0">
                  <a:pos x="56" y="0"/>
                </a:cxn>
                <a:cxn ang="0">
                  <a:pos x="57" y="1"/>
                </a:cxn>
                <a:cxn ang="0">
                  <a:pos x="57" y="1"/>
                </a:cxn>
                <a:cxn ang="0">
                  <a:pos x="56" y="2"/>
                </a:cxn>
                <a:cxn ang="0">
                  <a:pos x="2" y="2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2" y="0"/>
                </a:cxn>
              </a:cxnLst>
              <a:rect l="txL" t="txT" r="txR" b="txB"/>
              <a:pathLst>
                <a:path w="57" h="2">
                  <a:moveTo>
                    <a:pt x="2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7" y="0"/>
                    <a:pt x="57" y="0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2"/>
                    <a:pt x="57" y="2"/>
                    <a:pt x="5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217B5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42" name="Freeform 143"/>
            <p:cNvSpPr>
              <a:spLocks noEditPoints="1"/>
            </p:cNvSpPr>
            <p:nvPr/>
          </p:nvSpPr>
          <p:spPr>
            <a:xfrm>
              <a:off x="395288" y="461962"/>
              <a:ext cx="163513" cy="301625"/>
            </a:xfrm>
            <a:custGeom>
              <a:avLst/>
              <a:gdLst>
                <a:gd name="txL" fmla="*/ 0 w 103"/>
                <a:gd name="txT" fmla="*/ 0 h 190"/>
                <a:gd name="txR" fmla="*/ 103 w 103"/>
                <a:gd name="txB" fmla="*/ 190 h 190"/>
              </a:gdLst>
              <a:ahLst/>
              <a:cxnLst>
                <a:cxn ang="0">
                  <a:pos x="78" y="147"/>
                </a:cxn>
                <a:cxn ang="0">
                  <a:pos x="84" y="163"/>
                </a:cxn>
                <a:cxn ang="0">
                  <a:pos x="103" y="163"/>
                </a:cxn>
                <a:cxn ang="0">
                  <a:pos x="88" y="173"/>
                </a:cxn>
                <a:cxn ang="0">
                  <a:pos x="92" y="190"/>
                </a:cxn>
                <a:cxn ang="0">
                  <a:pos x="78" y="180"/>
                </a:cxn>
                <a:cxn ang="0">
                  <a:pos x="66" y="190"/>
                </a:cxn>
                <a:cxn ang="0">
                  <a:pos x="70" y="173"/>
                </a:cxn>
                <a:cxn ang="0">
                  <a:pos x="56" y="163"/>
                </a:cxn>
                <a:cxn ang="0">
                  <a:pos x="74" y="163"/>
                </a:cxn>
                <a:cxn ang="0">
                  <a:pos x="78" y="147"/>
                </a:cxn>
                <a:cxn ang="0">
                  <a:pos x="78" y="147"/>
                </a:cxn>
                <a:cxn ang="0">
                  <a:pos x="23" y="40"/>
                </a:cxn>
                <a:cxn ang="0">
                  <a:pos x="29" y="57"/>
                </a:cxn>
                <a:cxn ang="0">
                  <a:pos x="47" y="57"/>
                </a:cxn>
                <a:cxn ang="0">
                  <a:pos x="33" y="67"/>
                </a:cxn>
                <a:cxn ang="0">
                  <a:pos x="37" y="83"/>
                </a:cxn>
                <a:cxn ang="0">
                  <a:pos x="23" y="73"/>
                </a:cxn>
                <a:cxn ang="0">
                  <a:pos x="11" y="83"/>
                </a:cxn>
                <a:cxn ang="0">
                  <a:pos x="15" y="67"/>
                </a:cxn>
                <a:cxn ang="0">
                  <a:pos x="0" y="57"/>
                </a:cxn>
                <a:cxn ang="0">
                  <a:pos x="19" y="57"/>
                </a:cxn>
                <a:cxn ang="0">
                  <a:pos x="23" y="40"/>
                </a:cxn>
                <a:cxn ang="0">
                  <a:pos x="23" y="40"/>
                </a:cxn>
                <a:cxn ang="0">
                  <a:pos x="23" y="110"/>
                </a:cxn>
                <a:cxn ang="0">
                  <a:pos x="29" y="126"/>
                </a:cxn>
                <a:cxn ang="0">
                  <a:pos x="47" y="126"/>
                </a:cxn>
                <a:cxn ang="0">
                  <a:pos x="33" y="137"/>
                </a:cxn>
                <a:cxn ang="0">
                  <a:pos x="37" y="153"/>
                </a:cxn>
                <a:cxn ang="0">
                  <a:pos x="23" y="143"/>
                </a:cxn>
                <a:cxn ang="0">
                  <a:pos x="11" y="153"/>
                </a:cxn>
                <a:cxn ang="0">
                  <a:pos x="15" y="137"/>
                </a:cxn>
                <a:cxn ang="0">
                  <a:pos x="0" y="126"/>
                </a:cxn>
                <a:cxn ang="0">
                  <a:pos x="19" y="126"/>
                </a:cxn>
                <a:cxn ang="0">
                  <a:pos x="23" y="110"/>
                </a:cxn>
                <a:cxn ang="0">
                  <a:pos x="23" y="110"/>
                </a:cxn>
                <a:cxn ang="0">
                  <a:pos x="78" y="0"/>
                </a:cxn>
                <a:cxn ang="0">
                  <a:pos x="84" y="16"/>
                </a:cxn>
                <a:cxn ang="0">
                  <a:pos x="103" y="16"/>
                </a:cxn>
                <a:cxn ang="0">
                  <a:pos x="88" y="26"/>
                </a:cxn>
                <a:cxn ang="0">
                  <a:pos x="92" y="42"/>
                </a:cxn>
                <a:cxn ang="0">
                  <a:pos x="78" y="32"/>
                </a:cxn>
                <a:cxn ang="0">
                  <a:pos x="66" y="42"/>
                </a:cxn>
                <a:cxn ang="0">
                  <a:pos x="70" y="26"/>
                </a:cxn>
                <a:cxn ang="0">
                  <a:pos x="56" y="16"/>
                </a:cxn>
                <a:cxn ang="0">
                  <a:pos x="74" y="16"/>
                </a:cxn>
                <a:cxn ang="0">
                  <a:pos x="78" y="0"/>
                </a:cxn>
                <a:cxn ang="0">
                  <a:pos x="78" y="0"/>
                </a:cxn>
              </a:cxnLst>
              <a:rect l="txL" t="txT" r="txR" b="txB"/>
              <a:pathLst>
                <a:path w="103" h="190">
                  <a:moveTo>
                    <a:pt x="78" y="147"/>
                  </a:moveTo>
                  <a:lnTo>
                    <a:pt x="84" y="163"/>
                  </a:lnTo>
                  <a:lnTo>
                    <a:pt x="103" y="163"/>
                  </a:lnTo>
                  <a:lnTo>
                    <a:pt x="88" y="173"/>
                  </a:lnTo>
                  <a:lnTo>
                    <a:pt x="92" y="190"/>
                  </a:lnTo>
                  <a:lnTo>
                    <a:pt x="78" y="180"/>
                  </a:lnTo>
                  <a:lnTo>
                    <a:pt x="66" y="190"/>
                  </a:lnTo>
                  <a:lnTo>
                    <a:pt x="70" y="173"/>
                  </a:lnTo>
                  <a:lnTo>
                    <a:pt x="56" y="163"/>
                  </a:lnTo>
                  <a:lnTo>
                    <a:pt x="74" y="163"/>
                  </a:lnTo>
                  <a:lnTo>
                    <a:pt x="78" y="147"/>
                  </a:lnTo>
                  <a:lnTo>
                    <a:pt x="78" y="147"/>
                  </a:lnTo>
                  <a:close/>
                  <a:moveTo>
                    <a:pt x="23" y="40"/>
                  </a:moveTo>
                  <a:lnTo>
                    <a:pt x="29" y="57"/>
                  </a:lnTo>
                  <a:lnTo>
                    <a:pt x="47" y="57"/>
                  </a:lnTo>
                  <a:lnTo>
                    <a:pt x="33" y="67"/>
                  </a:lnTo>
                  <a:lnTo>
                    <a:pt x="37" y="83"/>
                  </a:lnTo>
                  <a:lnTo>
                    <a:pt x="23" y="73"/>
                  </a:lnTo>
                  <a:lnTo>
                    <a:pt x="11" y="83"/>
                  </a:lnTo>
                  <a:lnTo>
                    <a:pt x="15" y="67"/>
                  </a:lnTo>
                  <a:lnTo>
                    <a:pt x="0" y="57"/>
                  </a:lnTo>
                  <a:lnTo>
                    <a:pt x="19" y="57"/>
                  </a:lnTo>
                  <a:lnTo>
                    <a:pt x="23" y="40"/>
                  </a:lnTo>
                  <a:lnTo>
                    <a:pt x="23" y="40"/>
                  </a:lnTo>
                  <a:close/>
                  <a:moveTo>
                    <a:pt x="23" y="110"/>
                  </a:moveTo>
                  <a:lnTo>
                    <a:pt x="29" y="126"/>
                  </a:lnTo>
                  <a:lnTo>
                    <a:pt x="47" y="126"/>
                  </a:lnTo>
                  <a:lnTo>
                    <a:pt x="33" y="137"/>
                  </a:lnTo>
                  <a:lnTo>
                    <a:pt x="37" y="153"/>
                  </a:lnTo>
                  <a:lnTo>
                    <a:pt x="23" y="143"/>
                  </a:lnTo>
                  <a:lnTo>
                    <a:pt x="11" y="153"/>
                  </a:lnTo>
                  <a:lnTo>
                    <a:pt x="15" y="137"/>
                  </a:lnTo>
                  <a:lnTo>
                    <a:pt x="0" y="126"/>
                  </a:lnTo>
                  <a:lnTo>
                    <a:pt x="19" y="126"/>
                  </a:lnTo>
                  <a:lnTo>
                    <a:pt x="23" y="110"/>
                  </a:lnTo>
                  <a:lnTo>
                    <a:pt x="23" y="110"/>
                  </a:lnTo>
                  <a:close/>
                  <a:moveTo>
                    <a:pt x="78" y="0"/>
                  </a:moveTo>
                  <a:lnTo>
                    <a:pt x="84" y="16"/>
                  </a:lnTo>
                  <a:lnTo>
                    <a:pt x="103" y="16"/>
                  </a:lnTo>
                  <a:lnTo>
                    <a:pt x="88" y="26"/>
                  </a:lnTo>
                  <a:lnTo>
                    <a:pt x="92" y="42"/>
                  </a:lnTo>
                  <a:lnTo>
                    <a:pt x="78" y="32"/>
                  </a:lnTo>
                  <a:lnTo>
                    <a:pt x="66" y="42"/>
                  </a:lnTo>
                  <a:lnTo>
                    <a:pt x="70" y="26"/>
                  </a:lnTo>
                  <a:lnTo>
                    <a:pt x="56" y="16"/>
                  </a:lnTo>
                  <a:lnTo>
                    <a:pt x="74" y="16"/>
                  </a:lnTo>
                  <a:lnTo>
                    <a:pt x="78" y="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4B63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43" name="Freeform 144"/>
            <p:cNvSpPr/>
            <p:nvPr/>
          </p:nvSpPr>
          <p:spPr>
            <a:xfrm>
              <a:off x="857250" y="617537"/>
              <a:ext cx="90488" cy="109538"/>
            </a:xfrm>
            <a:custGeom>
              <a:avLst/>
              <a:gdLst>
                <a:gd name="txL" fmla="*/ 0 w 28"/>
                <a:gd name="txT" fmla="*/ 0 h 34"/>
                <a:gd name="txR" fmla="*/ 28 w 28"/>
                <a:gd name="txB" fmla="*/ 34 h 34"/>
              </a:gdLst>
              <a:ahLst/>
              <a:cxnLst>
                <a:cxn ang="0">
                  <a:pos x="14" y="0"/>
                </a:cxn>
                <a:cxn ang="0">
                  <a:pos x="21" y="6"/>
                </a:cxn>
                <a:cxn ang="0">
                  <a:pos x="25" y="6"/>
                </a:cxn>
                <a:cxn ang="0">
                  <a:pos x="25" y="12"/>
                </a:cxn>
                <a:cxn ang="0">
                  <a:pos x="28" y="17"/>
                </a:cxn>
                <a:cxn ang="0">
                  <a:pos x="25" y="22"/>
                </a:cxn>
                <a:cxn ang="0">
                  <a:pos x="25" y="28"/>
                </a:cxn>
                <a:cxn ang="0">
                  <a:pos x="21" y="28"/>
                </a:cxn>
                <a:cxn ang="0">
                  <a:pos x="14" y="34"/>
                </a:cxn>
                <a:cxn ang="0">
                  <a:pos x="7" y="28"/>
                </a:cxn>
                <a:cxn ang="0">
                  <a:pos x="3" y="28"/>
                </a:cxn>
                <a:cxn ang="0">
                  <a:pos x="3" y="22"/>
                </a:cxn>
                <a:cxn ang="0">
                  <a:pos x="0" y="17"/>
                </a:cxn>
                <a:cxn ang="0">
                  <a:pos x="3" y="12"/>
                </a:cxn>
                <a:cxn ang="0">
                  <a:pos x="3" y="6"/>
                </a:cxn>
                <a:cxn ang="0">
                  <a:pos x="7" y="6"/>
                </a:cxn>
                <a:cxn ang="0">
                  <a:pos x="14" y="0"/>
                </a:cxn>
              </a:cxnLst>
              <a:rect l="txL" t="txT" r="txR" b="txB"/>
              <a:pathLst>
                <a:path w="28" h="34">
                  <a:moveTo>
                    <a:pt x="14" y="0"/>
                  </a:moveTo>
                  <a:cubicBezTo>
                    <a:pt x="17" y="0"/>
                    <a:pt x="19" y="2"/>
                    <a:pt x="21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7" y="13"/>
                    <a:pt x="28" y="15"/>
                    <a:pt x="28" y="17"/>
                  </a:cubicBezTo>
                  <a:cubicBezTo>
                    <a:pt x="28" y="19"/>
                    <a:pt x="27" y="21"/>
                    <a:pt x="25" y="22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19" y="32"/>
                    <a:pt x="17" y="34"/>
                    <a:pt x="14" y="34"/>
                  </a:cubicBezTo>
                  <a:cubicBezTo>
                    <a:pt x="11" y="34"/>
                    <a:pt x="9" y="32"/>
                    <a:pt x="7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1" y="21"/>
                    <a:pt x="0" y="19"/>
                    <a:pt x="0" y="17"/>
                  </a:cubicBezTo>
                  <a:cubicBezTo>
                    <a:pt x="0" y="15"/>
                    <a:pt x="1" y="13"/>
                    <a:pt x="3" y="12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9" y="2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44" name="Freeform 145"/>
            <p:cNvSpPr>
              <a:spLocks noEditPoints="1"/>
            </p:cNvSpPr>
            <p:nvPr/>
          </p:nvSpPr>
          <p:spPr>
            <a:xfrm>
              <a:off x="677863" y="369887"/>
              <a:ext cx="282575" cy="409575"/>
            </a:xfrm>
            <a:custGeom>
              <a:avLst/>
              <a:gdLst>
                <a:gd name="txL" fmla="*/ 0 w 87"/>
                <a:gd name="txT" fmla="*/ 0 h 126"/>
                <a:gd name="txR" fmla="*/ 87 w 87"/>
                <a:gd name="txB" fmla="*/ 126 h 126"/>
              </a:gdLst>
              <a:ahLst/>
              <a:cxnLst>
                <a:cxn ang="0">
                  <a:pos x="53" y="112"/>
                </a:cxn>
                <a:cxn ang="0">
                  <a:pos x="72" y="114"/>
                </a:cxn>
                <a:cxn ang="0">
                  <a:pos x="87" y="113"/>
                </a:cxn>
                <a:cxn ang="0">
                  <a:pos x="87" y="126"/>
                </a:cxn>
                <a:cxn ang="0">
                  <a:pos x="53" y="126"/>
                </a:cxn>
                <a:cxn ang="0">
                  <a:pos x="53" y="112"/>
                </a:cxn>
                <a:cxn ang="0">
                  <a:pos x="50" y="73"/>
                </a:cxn>
                <a:cxn ang="0">
                  <a:pos x="50" y="63"/>
                </a:cxn>
                <a:cxn ang="0">
                  <a:pos x="53" y="63"/>
                </a:cxn>
                <a:cxn ang="0">
                  <a:pos x="53" y="52"/>
                </a:cxn>
                <a:cxn ang="0">
                  <a:pos x="56" y="52"/>
                </a:cxn>
                <a:cxn ang="0">
                  <a:pos x="56" y="42"/>
                </a:cxn>
                <a:cxn ang="0">
                  <a:pos x="0" y="42"/>
                </a:cxn>
                <a:cxn ang="0">
                  <a:pos x="0" y="0"/>
                </a:cxn>
                <a:cxn ang="0">
                  <a:pos x="87" y="0"/>
                </a:cxn>
                <a:cxn ang="0">
                  <a:pos x="87" y="71"/>
                </a:cxn>
                <a:cxn ang="0">
                  <a:pos x="72" y="70"/>
                </a:cxn>
                <a:cxn ang="0">
                  <a:pos x="50" y="73"/>
                </a:cxn>
              </a:cxnLst>
              <a:rect l="txL" t="txT" r="txR" b="txB"/>
              <a:pathLst>
                <a:path w="87" h="126">
                  <a:moveTo>
                    <a:pt x="53" y="112"/>
                  </a:moveTo>
                  <a:cubicBezTo>
                    <a:pt x="59" y="114"/>
                    <a:pt x="65" y="114"/>
                    <a:pt x="72" y="114"/>
                  </a:cubicBezTo>
                  <a:cubicBezTo>
                    <a:pt x="77" y="114"/>
                    <a:pt x="83" y="114"/>
                    <a:pt x="87" y="113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53" y="126"/>
                    <a:pt x="53" y="126"/>
                    <a:pt x="53" y="126"/>
                  </a:cubicBezTo>
                  <a:cubicBezTo>
                    <a:pt x="53" y="112"/>
                    <a:pt x="53" y="112"/>
                    <a:pt x="53" y="112"/>
                  </a:cubicBezTo>
                  <a:close/>
                  <a:moveTo>
                    <a:pt x="50" y="73"/>
                  </a:moveTo>
                  <a:cubicBezTo>
                    <a:pt x="50" y="63"/>
                    <a:pt x="50" y="63"/>
                    <a:pt x="50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3" y="70"/>
                    <a:pt x="77" y="70"/>
                    <a:pt x="72" y="70"/>
                  </a:cubicBezTo>
                  <a:cubicBezTo>
                    <a:pt x="64" y="70"/>
                    <a:pt x="56" y="71"/>
                    <a:pt x="50" y="73"/>
                  </a:cubicBezTo>
                  <a:close/>
                </a:path>
              </a:pathLst>
            </a:custGeom>
            <a:solidFill>
              <a:srgbClr val="90E5C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45" name="Freeform 146"/>
            <p:cNvSpPr>
              <a:spLocks noEditPoints="1"/>
            </p:cNvSpPr>
            <p:nvPr/>
          </p:nvSpPr>
          <p:spPr>
            <a:xfrm>
              <a:off x="568325" y="519112"/>
              <a:ext cx="282575" cy="241300"/>
            </a:xfrm>
            <a:custGeom>
              <a:avLst/>
              <a:gdLst>
                <a:gd name="txL" fmla="*/ 0 w 87"/>
                <a:gd name="txT" fmla="*/ 0 h 74"/>
                <a:gd name="txR" fmla="*/ 87 w 87"/>
                <a:gd name="txB" fmla="*/ 74 h 74"/>
              </a:gdLst>
              <a:ahLst/>
              <a:cxnLst>
                <a:cxn ang="0">
                  <a:pos x="58" y="64"/>
                </a:cxn>
                <a:cxn ang="0">
                  <a:pos x="61" y="64"/>
                </a:cxn>
                <a:cxn ang="0">
                  <a:pos x="61" y="14"/>
                </a:cxn>
                <a:cxn ang="0">
                  <a:pos x="26" y="14"/>
                </a:cxn>
                <a:cxn ang="0">
                  <a:pos x="26" y="64"/>
                </a:cxn>
                <a:cxn ang="0">
                  <a:pos x="29" y="64"/>
                </a:cxn>
                <a:cxn ang="0">
                  <a:pos x="29" y="74"/>
                </a:cxn>
                <a:cxn ang="0">
                  <a:pos x="3" y="74"/>
                </a:cxn>
                <a:cxn ang="0">
                  <a:pos x="3" y="64"/>
                </a:cxn>
                <a:cxn ang="0">
                  <a:pos x="6" y="64"/>
                </a:cxn>
                <a:cxn ang="0">
                  <a:pos x="6" y="14"/>
                </a:cxn>
                <a:cxn ang="0">
                  <a:pos x="3" y="14"/>
                </a:cxn>
                <a:cxn ang="0">
                  <a:pos x="3" y="3"/>
                </a:cxn>
                <a:cxn ang="0">
                  <a:pos x="0" y="3"/>
                </a:cxn>
                <a:cxn ang="0">
                  <a:pos x="0" y="0"/>
                </a:cxn>
                <a:cxn ang="0">
                  <a:pos x="87" y="0"/>
                </a:cxn>
                <a:cxn ang="0">
                  <a:pos x="87" y="3"/>
                </a:cxn>
                <a:cxn ang="0">
                  <a:pos x="83" y="3"/>
                </a:cxn>
                <a:cxn ang="0">
                  <a:pos x="83" y="14"/>
                </a:cxn>
                <a:cxn ang="0">
                  <a:pos x="81" y="14"/>
                </a:cxn>
                <a:cxn ang="0">
                  <a:pos x="81" y="64"/>
                </a:cxn>
                <a:cxn ang="0">
                  <a:pos x="84" y="64"/>
                </a:cxn>
                <a:cxn ang="0">
                  <a:pos x="84" y="74"/>
                </a:cxn>
                <a:cxn ang="0">
                  <a:pos x="58" y="74"/>
                </a:cxn>
                <a:cxn ang="0">
                  <a:pos x="58" y="64"/>
                </a:cxn>
                <a:cxn ang="0">
                  <a:pos x="43" y="34"/>
                </a:cxn>
                <a:cxn ang="0">
                  <a:pos x="43" y="34"/>
                </a:cxn>
                <a:cxn ang="0">
                  <a:pos x="52" y="42"/>
                </a:cxn>
                <a:cxn ang="0">
                  <a:pos x="52" y="61"/>
                </a:cxn>
                <a:cxn ang="0">
                  <a:pos x="35" y="61"/>
                </a:cxn>
                <a:cxn ang="0">
                  <a:pos x="35" y="42"/>
                </a:cxn>
                <a:cxn ang="0">
                  <a:pos x="43" y="34"/>
                </a:cxn>
                <a:cxn ang="0">
                  <a:pos x="31" y="64"/>
                </a:cxn>
                <a:cxn ang="0">
                  <a:pos x="56" y="64"/>
                </a:cxn>
                <a:cxn ang="0">
                  <a:pos x="56" y="74"/>
                </a:cxn>
                <a:cxn ang="0">
                  <a:pos x="31" y="74"/>
                </a:cxn>
                <a:cxn ang="0">
                  <a:pos x="31" y="64"/>
                </a:cxn>
                <a:cxn ang="0">
                  <a:pos x="28" y="15"/>
                </a:cxn>
                <a:cxn ang="0">
                  <a:pos x="59" y="15"/>
                </a:cxn>
                <a:cxn ang="0">
                  <a:pos x="59" y="63"/>
                </a:cxn>
                <a:cxn ang="0">
                  <a:pos x="28" y="63"/>
                </a:cxn>
                <a:cxn ang="0">
                  <a:pos x="28" y="15"/>
                </a:cxn>
                <a:cxn ang="0">
                  <a:pos x="65" y="14"/>
                </a:cxn>
                <a:cxn ang="0">
                  <a:pos x="65" y="64"/>
                </a:cxn>
                <a:cxn ang="0">
                  <a:pos x="68" y="64"/>
                </a:cxn>
                <a:cxn ang="0">
                  <a:pos x="68" y="14"/>
                </a:cxn>
                <a:cxn ang="0">
                  <a:pos x="65" y="14"/>
                </a:cxn>
                <a:cxn ang="0">
                  <a:pos x="73" y="14"/>
                </a:cxn>
                <a:cxn ang="0">
                  <a:pos x="73" y="64"/>
                </a:cxn>
                <a:cxn ang="0">
                  <a:pos x="76" y="64"/>
                </a:cxn>
                <a:cxn ang="0">
                  <a:pos x="76" y="14"/>
                </a:cxn>
                <a:cxn ang="0">
                  <a:pos x="73" y="14"/>
                </a:cxn>
                <a:cxn ang="0">
                  <a:pos x="21" y="14"/>
                </a:cxn>
                <a:cxn ang="0">
                  <a:pos x="18" y="14"/>
                </a:cxn>
                <a:cxn ang="0">
                  <a:pos x="18" y="64"/>
                </a:cxn>
                <a:cxn ang="0">
                  <a:pos x="21" y="64"/>
                </a:cxn>
                <a:cxn ang="0">
                  <a:pos x="21" y="14"/>
                </a:cxn>
                <a:cxn ang="0">
                  <a:pos x="14" y="14"/>
                </a:cxn>
                <a:cxn ang="0">
                  <a:pos x="11" y="14"/>
                </a:cxn>
                <a:cxn ang="0">
                  <a:pos x="11" y="64"/>
                </a:cxn>
                <a:cxn ang="0">
                  <a:pos x="14" y="64"/>
                </a:cxn>
                <a:cxn ang="0">
                  <a:pos x="14" y="14"/>
                </a:cxn>
              </a:cxnLst>
              <a:rect l="txL" t="txT" r="txR" b="txB"/>
              <a:pathLst>
                <a:path w="87" h="74">
                  <a:moveTo>
                    <a:pt x="58" y="64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7" y="3"/>
                    <a:pt x="87" y="3"/>
                    <a:pt x="87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3" y="14"/>
                    <a:pt x="83" y="14"/>
                    <a:pt x="83" y="14"/>
                  </a:cubicBezTo>
                  <a:cubicBezTo>
                    <a:pt x="81" y="14"/>
                    <a:pt x="81" y="14"/>
                    <a:pt x="81" y="14"/>
                  </a:cubicBezTo>
                  <a:cubicBezTo>
                    <a:pt x="81" y="64"/>
                    <a:pt x="81" y="64"/>
                    <a:pt x="81" y="64"/>
                  </a:cubicBezTo>
                  <a:cubicBezTo>
                    <a:pt x="84" y="64"/>
                    <a:pt x="84" y="64"/>
                    <a:pt x="84" y="64"/>
                  </a:cubicBezTo>
                  <a:cubicBezTo>
                    <a:pt x="84" y="74"/>
                    <a:pt x="84" y="74"/>
                    <a:pt x="84" y="74"/>
                  </a:cubicBezTo>
                  <a:cubicBezTo>
                    <a:pt x="58" y="74"/>
                    <a:pt x="58" y="74"/>
                    <a:pt x="58" y="74"/>
                  </a:cubicBezTo>
                  <a:cubicBezTo>
                    <a:pt x="58" y="64"/>
                    <a:pt x="58" y="64"/>
                    <a:pt x="58" y="64"/>
                  </a:cubicBez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8" y="34"/>
                    <a:pt x="52" y="38"/>
                    <a:pt x="52" y="4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38"/>
                    <a:pt x="39" y="34"/>
                    <a:pt x="43" y="34"/>
                  </a:cubicBezTo>
                  <a:close/>
                  <a:moveTo>
                    <a:pt x="31" y="64"/>
                  </a:moveTo>
                  <a:cubicBezTo>
                    <a:pt x="56" y="64"/>
                    <a:pt x="56" y="64"/>
                    <a:pt x="56" y="64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64"/>
                    <a:pt x="31" y="64"/>
                    <a:pt x="31" y="64"/>
                  </a:cubicBezTo>
                  <a:close/>
                  <a:moveTo>
                    <a:pt x="28" y="15"/>
                  </a:moveTo>
                  <a:cubicBezTo>
                    <a:pt x="59" y="15"/>
                    <a:pt x="59" y="15"/>
                    <a:pt x="59" y="15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28" y="63"/>
                    <a:pt x="28" y="63"/>
                    <a:pt x="28" y="63"/>
                  </a:cubicBezTo>
                  <a:cubicBezTo>
                    <a:pt x="28" y="15"/>
                    <a:pt x="28" y="15"/>
                    <a:pt x="28" y="15"/>
                  </a:cubicBezTo>
                  <a:close/>
                  <a:moveTo>
                    <a:pt x="65" y="14"/>
                  </a:moveTo>
                  <a:cubicBezTo>
                    <a:pt x="65" y="64"/>
                    <a:pt x="65" y="64"/>
                    <a:pt x="65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5" y="14"/>
                    <a:pt x="65" y="14"/>
                    <a:pt x="65" y="14"/>
                  </a:cubicBezTo>
                  <a:close/>
                  <a:moveTo>
                    <a:pt x="73" y="14"/>
                  </a:moveTo>
                  <a:cubicBezTo>
                    <a:pt x="73" y="64"/>
                    <a:pt x="73" y="64"/>
                    <a:pt x="73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14"/>
                    <a:pt x="76" y="14"/>
                    <a:pt x="76" y="14"/>
                  </a:cubicBezTo>
                  <a:cubicBezTo>
                    <a:pt x="73" y="14"/>
                    <a:pt x="73" y="14"/>
                    <a:pt x="73" y="14"/>
                  </a:cubicBezTo>
                  <a:close/>
                  <a:moveTo>
                    <a:pt x="21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14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64"/>
                    <a:pt x="11" y="64"/>
                    <a:pt x="11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4" y="14"/>
                    <a:pt x="14" y="14"/>
                    <a:pt x="14" y="14"/>
                  </a:cubicBezTo>
                  <a:close/>
                </a:path>
              </a:pathLst>
            </a:custGeom>
            <a:solidFill>
              <a:srgbClr val="26946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46" name="Freeform 147"/>
            <p:cNvSpPr>
              <a:spLocks noEditPoints="1"/>
            </p:cNvSpPr>
            <p:nvPr/>
          </p:nvSpPr>
          <p:spPr>
            <a:xfrm>
              <a:off x="742950" y="382587"/>
              <a:ext cx="185738" cy="111125"/>
            </a:xfrm>
            <a:custGeom>
              <a:avLst/>
              <a:gdLst>
                <a:gd name="txL" fmla="*/ 0 w 57"/>
                <a:gd name="txT" fmla="*/ 0 h 34"/>
                <a:gd name="txR" fmla="*/ 57 w 57"/>
                <a:gd name="txB" fmla="*/ 34 h 34"/>
              </a:gdLst>
              <a:ahLst/>
              <a:cxnLst>
                <a:cxn ang="0">
                  <a:pos x="10" y="33"/>
                </a:cxn>
                <a:cxn ang="0">
                  <a:pos x="7" y="33"/>
                </a:cxn>
                <a:cxn ang="0">
                  <a:pos x="7" y="8"/>
                </a:cxn>
                <a:cxn ang="0">
                  <a:pos x="4" y="10"/>
                </a:cxn>
                <a:cxn ang="0">
                  <a:pos x="0" y="12"/>
                </a:cxn>
                <a:cxn ang="0">
                  <a:pos x="0" y="9"/>
                </a:cxn>
                <a:cxn ang="0">
                  <a:pos x="5" y="5"/>
                </a:cxn>
                <a:cxn ang="0">
                  <a:pos x="8" y="0"/>
                </a:cxn>
                <a:cxn ang="0">
                  <a:pos x="10" y="0"/>
                </a:cxn>
                <a:cxn ang="0">
                  <a:pos x="10" y="33"/>
                </a:cxn>
                <a:cxn ang="0">
                  <a:pos x="19" y="17"/>
                </a:cxn>
                <a:cxn ang="0">
                  <a:pos x="21" y="5"/>
                </a:cxn>
                <a:cxn ang="0">
                  <a:pos x="28" y="0"/>
                </a:cxn>
                <a:cxn ang="0">
                  <a:pos x="34" y="4"/>
                </a:cxn>
                <a:cxn ang="0">
                  <a:pos x="36" y="17"/>
                </a:cxn>
                <a:cxn ang="0">
                  <a:pos x="34" y="30"/>
                </a:cxn>
                <a:cxn ang="0">
                  <a:pos x="27" y="34"/>
                </a:cxn>
                <a:cxn ang="0">
                  <a:pos x="21" y="30"/>
                </a:cxn>
                <a:cxn ang="0">
                  <a:pos x="19" y="17"/>
                </a:cxn>
                <a:cxn ang="0">
                  <a:pos x="22" y="17"/>
                </a:cxn>
                <a:cxn ang="0">
                  <a:pos x="24" y="28"/>
                </a:cxn>
                <a:cxn ang="0">
                  <a:pos x="28" y="31"/>
                </a:cxn>
                <a:cxn ang="0">
                  <a:pos x="31" y="28"/>
                </a:cxn>
                <a:cxn ang="0">
                  <a:pos x="33" y="17"/>
                </a:cxn>
                <a:cxn ang="0">
                  <a:pos x="31" y="6"/>
                </a:cxn>
                <a:cxn ang="0">
                  <a:pos x="27" y="4"/>
                </a:cxn>
                <a:cxn ang="0">
                  <a:pos x="24" y="6"/>
                </a:cxn>
                <a:cxn ang="0">
                  <a:pos x="22" y="17"/>
                </a:cxn>
                <a:cxn ang="0">
                  <a:pos x="40" y="17"/>
                </a:cxn>
                <a:cxn ang="0">
                  <a:pos x="42" y="5"/>
                </a:cxn>
                <a:cxn ang="0">
                  <a:pos x="48" y="0"/>
                </a:cxn>
                <a:cxn ang="0">
                  <a:pos x="55" y="4"/>
                </a:cxn>
                <a:cxn ang="0">
                  <a:pos x="57" y="17"/>
                </a:cxn>
                <a:cxn ang="0">
                  <a:pos x="55" y="30"/>
                </a:cxn>
                <a:cxn ang="0">
                  <a:pos x="48" y="34"/>
                </a:cxn>
                <a:cxn ang="0">
                  <a:pos x="42" y="30"/>
                </a:cxn>
                <a:cxn ang="0">
                  <a:pos x="40" y="17"/>
                </a:cxn>
                <a:cxn ang="0">
                  <a:pos x="43" y="17"/>
                </a:cxn>
                <a:cxn ang="0">
                  <a:pos x="45" y="28"/>
                </a:cxn>
                <a:cxn ang="0">
                  <a:pos x="49" y="31"/>
                </a:cxn>
                <a:cxn ang="0">
                  <a:pos x="52" y="28"/>
                </a:cxn>
                <a:cxn ang="0">
                  <a:pos x="54" y="17"/>
                </a:cxn>
                <a:cxn ang="0">
                  <a:pos x="52" y="6"/>
                </a:cxn>
                <a:cxn ang="0">
                  <a:pos x="48" y="4"/>
                </a:cxn>
                <a:cxn ang="0">
                  <a:pos x="45" y="6"/>
                </a:cxn>
                <a:cxn ang="0">
                  <a:pos x="43" y="17"/>
                </a:cxn>
              </a:cxnLst>
              <a:rect l="txL" t="txT" r="txR" b="txB"/>
              <a:pathLst>
                <a:path w="57" h="34">
                  <a:moveTo>
                    <a:pt x="10" y="33"/>
                  </a:moveTo>
                  <a:cubicBezTo>
                    <a:pt x="7" y="33"/>
                    <a:pt x="7" y="33"/>
                    <a:pt x="7" y="3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8"/>
                    <a:pt x="5" y="9"/>
                    <a:pt x="4" y="10"/>
                  </a:cubicBezTo>
                  <a:cubicBezTo>
                    <a:pt x="2" y="11"/>
                    <a:pt x="1" y="12"/>
                    <a:pt x="0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7"/>
                    <a:pt x="4" y="6"/>
                    <a:pt x="5" y="5"/>
                  </a:cubicBezTo>
                  <a:cubicBezTo>
                    <a:pt x="6" y="3"/>
                    <a:pt x="7" y="2"/>
                    <a:pt x="8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3"/>
                    <a:pt x="10" y="33"/>
                    <a:pt x="10" y="33"/>
                  </a:cubicBezTo>
                  <a:close/>
                  <a:moveTo>
                    <a:pt x="19" y="17"/>
                  </a:moveTo>
                  <a:cubicBezTo>
                    <a:pt x="19" y="12"/>
                    <a:pt x="19" y="7"/>
                    <a:pt x="21" y="5"/>
                  </a:cubicBezTo>
                  <a:cubicBezTo>
                    <a:pt x="22" y="2"/>
                    <a:pt x="25" y="0"/>
                    <a:pt x="28" y="0"/>
                  </a:cubicBezTo>
                  <a:cubicBezTo>
                    <a:pt x="30" y="0"/>
                    <a:pt x="32" y="1"/>
                    <a:pt x="34" y="4"/>
                  </a:cubicBezTo>
                  <a:cubicBezTo>
                    <a:pt x="35" y="6"/>
                    <a:pt x="36" y="11"/>
                    <a:pt x="36" y="17"/>
                  </a:cubicBezTo>
                  <a:cubicBezTo>
                    <a:pt x="36" y="23"/>
                    <a:pt x="36" y="27"/>
                    <a:pt x="34" y="30"/>
                  </a:cubicBezTo>
                  <a:cubicBezTo>
                    <a:pt x="33" y="32"/>
                    <a:pt x="30" y="34"/>
                    <a:pt x="27" y="34"/>
                  </a:cubicBezTo>
                  <a:cubicBezTo>
                    <a:pt x="25" y="34"/>
                    <a:pt x="23" y="33"/>
                    <a:pt x="21" y="30"/>
                  </a:cubicBezTo>
                  <a:cubicBezTo>
                    <a:pt x="19" y="28"/>
                    <a:pt x="19" y="23"/>
                    <a:pt x="19" y="17"/>
                  </a:cubicBezTo>
                  <a:close/>
                  <a:moveTo>
                    <a:pt x="22" y="17"/>
                  </a:moveTo>
                  <a:cubicBezTo>
                    <a:pt x="22" y="22"/>
                    <a:pt x="23" y="26"/>
                    <a:pt x="24" y="28"/>
                  </a:cubicBezTo>
                  <a:cubicBezTo>
                    <a:pt x="25" y="30"/>
                    <a:pt x="26" y="31"/>
                    <a:pt x="28" y="31"/>
                  </a:cubicBezTo>
                  <a:cubicBezTo>
                    <a:pt x="29" y="31"/>
                    <a:pt x="30" y="30"/>
                    <a:pt x="31" y="28"/>
                  </a:cubicBezTo>
                  <a:cubicBezTo>
                    <a:pt x="32" y="26"/>
                    <a:pt x="33" y="22"/>
                    <a:pt x="33" y="17"/>
                  </a:cubicBezTo>
                  <a:cubicBezTo>
                    <a:pt x="33" y="12"/>
                    <a:pt x="32" y="8"/>
                    <a:pt x="31" y="6"/>
                  </a:cubicBezTo>
                  <a:cubicBezTo>
                    <a:pt x="30" y="5"/>
                    <a:pt x="29" y="4"/>
                    <a:pt x="27" y="4"/>
                  </a:cubicBezTo>
                  <a:cubicBezTo>
                    <a:pt x="26" y="4"/>
                    <a:pt x="25" y="5"/>
                    <a:pt x="24" y="6"/>
                  </a:cubicBezTo>
                  <a:cubicBezTo>
                    <a:pt x="23" y="8"/>
                    <a:pt x="22" y="12"/>
                    <a:pt x="22" y="17"/>
                  </a:cubicBezTo>
                  <a:close/>
                  <a:moveTo>
                    <a:pt x="40" y="17"/>
                  </a:moveTo>
                  <a:cubicBezTo>
                    <a:pt x="40" y="12"/>
                    <a:pt x="40" y="7"/>
                    <a:pt x="42" y="5"/>
                  </a:cubicBezTo>
                  <a:cubicBezTo>
                    <a:pt x="43" y="2"/>
                    <a:pt x="46" y="0"/>
                    <a:pt x="48" y="0"/>
                  </a:cubicBezTo>
                  <a:cubicBezTo>
                    <a:pt x="51" y="0"/>
                    <a:pt x="53" y="1"/>
                    <a:pt x="55" y="4"/>
                  </a:cubicBezTo>
                  <a:cubicBezTo>
                    <a:pt x="56" y="6"/>
                    <a:pt x="57" y="11"/>
                    <a:pt x="57" y="17"/>
                  </a:cubicBezTo>
                  <a:cubicBezTo>
                    <a:pt x="57" y="23"/>
                    <a:pt x="57" y="27"/>
                    <a:pt x="55" y="30"/>
                  </a:cubicBezTo>
                  <a:cubicBezTo>
                    <a:pt x="54" y="32"/>
                    <a:pt x="51" y="34"/>
                    <a:pt x="48" y="34"/>
                  </a:cubicBezTo>
                  <a:cubicBezTo>
                    <a:pt x="46" y="34"/>
                    <a:pt x="44" y="33"/>
                    <a:pt x="42" y="30"/>
                  </a:cubicBezTo>
                  <a:cubicBezTo>
                    <a:pt x="40" y="28"/>
                    <a:pt x="40" y="23"/>
                    <a:pt x="40" y="17"/>
                  </a:cubicBezTo>
                  <a:close/>
                  <a:moveTo>
                    <a:pt x="43" y="17"/>
                  </a:moveTo>
                  <a:cubicBezTo>
                    <a:pt x="43" y="22"/>
                    <a:pt x="44" y="26"/>
                    <a:pt x="45" y="28"/>
                  </a:cubicBezTo>
                  <a:cubicBezTo>
                    <a:pt x="46" y="30"/>
                    <a:pt x="47" y="31"/>
                    <a:pt x="49" y="31"/>
                  </a:cubicBezTo>
                  <a:cubicBezTo>
                    <a:pt x="50" y="31"/>
                    <a:pt x="51" y="30"/>
                    <a:pt x="52" y="28"/>
                  </a:cubicBezTo>
                  <a:cubicBezTo>
                    <a:pt x="53" y="26"/>
                    <a:pt x="54" y="22"/>
                    <a:pt x="54" y="17"/>
                  </a:cubicBezTo>
                  <a:cubicBezTo>
                    <a:pt x="54" y="12"/>
                    <a:pt x="53" y="8"/>
                    <a:pt x="52" y="6"/>
                  </a:cubicBezTo>
                  <a:cubicBezTo>
                    <a:pt x="51" y="5"/>
                    <a:pt x="50" y="4"/>
                    <a:pt x="48" y="4"/>
                  </a:cubicBezTo>
                  <a:cubicBezTo>
                    <a:pt x="47" y="4"/>
                    <a:pt x="46" y="5"/>
                    <a:pt x="45" y="6"/>
                  </a:cubicBezTo>
                  <a:cubicBezTo>
                    <a:pt x="44" y="8"/>
                    <a:pt x="43" y="12"/>
                    <a:pt x="43" y="17"/>
                  </a:cubicBezTo>
                  <a:close/>
                </a:path>
              </a:pathLst>
            </a:custGeom>
            <a:solidFill>
              <a:srgbClr val="217B5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47" name="Freeform 148"/>
            <p:cNvSpPr>
              <a:spLocks noEditPoints="1"/>
            </p:cNvSpPr>
            <p:nvPr/>
          </p:nvSpPr>
          <p:spPr>
            <a:xfrm>
              <a:off x="201613" y="393700"/>
              <a:ext cx="50800" cy="28575"/>
            </a:xfrm>
            <a:custGeom>
              <a:avLst/>
              <a:gdLst>
                <a:gd name="txL" fmla="*/ 0 w 16"/>
                <a:gd name="txT" fmla="*/ 0 h 9"/>
                <a:gd name="txR" fmla="*/ 16 w 16"/>
                <a:gd name="txB" fmla="*/ 9 h 9"/>
              </a:gdLst>
              <a:ahLst/>
              <a:cxnLst>
                <a:cxn ang="0">
                  <a:pos x="3" y="9"/>
                </a:cxn>
                <a:cxn ang="0">
                  <a:pos x="2" y="9"/>
                </a:cxn>
                <a:cxn ang="0">
                  <a:pos x="2" y="2"/>
                </a:cxn>
                <a:cxn ang="0">
                  <a:pos x="1" y="3"/>
                </a:cxn>
                <a:cxn ang="0">
                  <a:pos x="0" y="3"/>
                </a:cxn>
                <a:cxn ang="0">
                  <a:pos x="0" y="2"/>
                </a:cxn>
                <a:cxn ang="0">
                  <a:pos x="1" y="1"/>
                </a:cxn>
                <a:cxn ang="0">
                  <a:pos x="2" y="0"/>
                </a:cxn>
                <a:cxn ang="0">
                  <a:pos x="3" y="0"/>
                </a:cxn>
                <a:cxn ang="0">
                  <a:pos x="3" y="9"/>
                </a:cxn>
                <a:cxn ang="0">
                  <a:pos x="5" y="5"/>
                </a:cxn>
                <a:cxn ang="0">
                  <a:pos x="6" y="1"/>
                </a:cxn>
                <a:cxn ang="0">
                  <a:pos x="8" y="0"/>
                </a:cxn>
                <a:cxn ang="0">
                  <a:pos x="10" y="1"/>
                </a:cxn>
                <a:cxn ang="0">
                  <a:pos x="10" y="5"/>
                </a:cxn>
                <a:cxn ang="0">
                  <a:pos x="10" y="8"/>
                </a:cxn>
                <a:cxn ang="0">
                  <a:pos x="8" y="9"/>
                </a:cxn>
                <a:cxn ang="0">
                  <a:pos x="6" y="8"/>
                </a:cxn>
                <a:cxn ang="0">
                  <a:pos x="5" y="5"/>
                </a:cxn>
                <a:cxn ang="0">
                  <a:pos x="6" y="5"/>
                </a:cxn>
                <a:cxn ang="0">
                  <a:pos x="7" y="8"/>
                </a:cxn>
                <a:cxn ang="0">
                  <a:pos x="8" y="8"/>
                </a:cxn>
                <a:cxn ang="0">
                  <a:pos x="9" y="8"/>
                </a:cxn>
                <a:cxn ang="0">
                  <a:pos x="9" y="5"/>
                </a:cxn>
                <a:cxn ang="0">
                  <a:pos x="9" y="2"/>
                </a:cxn>
                <a:cxn ang="0">
                  <a:pos x="8" y="1"/>
                </a:cxn>
                <a:cxn ang="0">
                  <a:pos x="7" y="2"/>
                </a:cxn>
                <a:cxn ang="0">
                  <a:pos x="6" y="5"/>
                </a:cxn>
                <a:cxn ang="0">
                  <a:pos x="11" y="5"/>
                </a:cxn>
                <a:cxn ang="0">
                  <a:pos x="12" y="1"/>
                </a:cxn>
                <a:cxn ang="0">
                  <a:pos x="14" y="0"/>
                </a:cxn>
                <a:cxn ang="0">
                  <a:pos x="15" y="1"/>
                </a:cxn>
                <a:cxn ang="0">
                  <a:pos x="16" y="5"/>
                </a:cxn>
                <a:cxn ang="0">
                  <a:pos x="16" y="8"/>
                </a:cxn>
                <a:cxn ang="0">
                  <a:pos x="14" y="9"/>
                </a:cxn>
                <a:cxn ang="0">
                  <a:pos x="12" y="8"/>
                </a:cxn>
                <a:cxn ang="0">
                  <a:pos x="11" y="5"/>
                </a:cxn>
                <a:cxn ang="0">
                  <a:pos x="12" y="5"/>
                </a:cxn>
                <a:cxn ang="0">
                  <a:pos x="13" y="8"/>
                </a:cxn>
                <a:cxn ang="0">
                  <a:pos x="14" y="8"/>
                </a:cxn>
                <a:cxn ang="0">
                  <a:pos x="15" y="8"/>
                </a:cxn>
                <a:cxn ang="0">
                  <a:pos x="15" y="5"/>
                </a:cxn>
                <a:cxn ang="0">
                  <a:pos x="15" y="2"/>
                </a:cxn>
                <a:cxn ang="0">
                  <a:pos x="14" y="1"/>
                </a:cxn>
                <a:cxn ang="0">
                  <a:pos x="13" y="2"/>
                </a:cxn>
                <a:cxn ang="0">
                  <a:pos x="12" y="5"/>
                </a:cxn>
              </a:cxnLst>
              <a:rect l="txL" t="txT" r="txR" b="txB"/>
              <a:pathLst>
                <a:path w="16" h="9">
                  <a:moveTo>
                    <a:pt x="3" y="9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9"/>
                    <a:pt x="3" y="9"/>
                    <a:pt x="3" y="9"/>
                  </a:cubicBezTo>
                  <a:close/>
                  <a:moveTo>
                    <a:pt x="5" y="5"/>
                  </a:moveTo>
                  <a:cubicBezTo>
                    <a:pt x="5" y="3"/>
                    <a:pt x="6" y="2"/>
                    <a:pt x="6" y="1"/>
                  </a:cubicBezTo>
                  <a:cubicBezTo>
                    <a:pt x="6" y="0"/>
                    <a:pt x="7" y="0"/>
                    <a:pt x="8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0" y="2"/>
                    <a:pt x="10" y="3"/>
                    <a:pt x="10" y="5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7" y="9"/>
                    <a:pt x="6" y="9"/>
                    <a:pt x="6" y="8"/>
                  </a:cubicBezTo>
                  <a:cubicBezTo>
                    <a:pt x="6" y="8"/>
                    <a:pt x="5" y="6"/>
                    <a:pt x="5" y="5"/>
                  </a:cubicBezTo>
                  <a:close/>
                  <a:moveTo>
                    <a:pt x="6" y="5"/>
                  </a:moveTo>
                  <a:cubicBezTo>
                    <a:pt x="6" y="6"/>
                    <a:pt x="6" y="7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9" y="7"/>
                    <a:pt x="9" y="6"/>
                    <a:pt x="9" y="5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3"/>
                    <a:pt x="6" y="5"/>
                  </a:cubicBezTo>
                  <a:close/>
                  <a:moveTo>
                    <a:pt x="11" y="5"/>
                  </a:moveTo>
                  <a:cubicBezTo>
                    <a:pt x="11" y="3"/>
                    <a:pt x="11" y="2"/>
                    <a:pt x="12" y="1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0"/>
                    <a:pt x="15" y="0"/>
                    <a:pt x="15" y="1"/>
                  </a:cubicBezTo>
                  <a:cubicBezTo>
                    <a:pt x="16" y="2"/>
                    <a:pt x="16" y="3"/>
                    <a:pt x="16" y="5"/>
                  </a:cubicBezTo>
                  <a:cubicBezTo>
                    <a:pt x="16" y="6"/>
                    <a:pt x="16" y="7"/>
                    <a:pt x="16" y="8"/>
                  </a:cubicBezTo>
                  <a:cubicBezTo>
                    <a:pt x="15" y="9"/>
                    <a:pt x="15" y="9"/>
                    <a:pt x="14" y="9"/>
                  </a:cubicBezTo>
                  <a:cubicBezTo>
                    <a:pt x="13" y="9"/>
                    <a:pt x="12" y="9"/>
                    <a:pt x="12" y="8"/>
                  </a:cubicBezTo>
                  <a:cubicBezTo>
                    <a:pt x="11" y="8"/>
                    <a:pt x="11" y="6"/>
                    <a:pt x="11" y="5"/>
                  </a:cubicBezTo>
                  <a:close/>
                  <a:moveTo>
                    <a:pt x="12" y="5"/>
                  </a:moveTo>
                  <a:cubicBezTo>
                    <a:pt x="12" y="6"/>
                    <a:pt x="12" y="7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7"/>
                    <a:pt x="15" y="6"/>
                    <a:pt x="15" y="5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1"/>
                    <a:pt x="14" y="1"/>
                    <a:pt x="14" y="1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2" y="2"/>
                    <a:pt x="12" y="3"/>
                    <a:pt x="12" y="5"/>
                  </a:cubicBezTo>
                  <a:close/>
                </a:path>
              </a:pathLst>
            </a:custGeom>
            <a:solidFill>
              <a:srgbClr val="F4B63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48" name="组合 306"/>
          <p:cNvGrpSpPr/>
          <p:nvPr/>
        </p:nvGrpSpPr>
        <p:grpSpPr>
          <a:xfrm>
            <a:off x="2922783" y="3140526"/>
            <a:ext cx="442222" cy="440637"/>
            <a:chOff x="0" y="0"/>
            <a:chExt cx="1149351" cy="1149350"/>
          </a:xfrm>
        </p:grpSpPr>
        <p:sp>
          <p:nvSpPr>
            <p:cNvPr id="39049" name="Oval 15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F4B63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0" name="Freeform 126"/>
            <p:cNvSpPr/>
            <p:nvPr/>
          </p:nvSpPr>
          <p:spPr>
            <a:xfrm>
              <a:off x="204788" y="211137"/>
              <a:ext cx="944563" cy="938213"/>
            </a:xfrm>
            <a:custGeom>
              <a:avLst/>
              <a:gdLst>
                <a:gd name="txL" fmla="*/ 0 w 291"/>
                <a:gd name="txT" fmla="*/ 0 h 289"/>
                <a:gd name="txR" fmla="*/ 291 w 291"/>
                <a:gd name="txB" fmla="*/ 289 h 289"/>
              </a:gdLst>
              <a:ahLst/>
              <a:cxnLst>
                <a:cxn ang="0">
                  <a:pos x="176" y="0"/>
                </a:cxn>
                <a:cxn ang="0">
                  <a:pos x="291" y="117"/>
                </a:cxn>
                <a:cxn ang="0">
                  <a:pos x="114" y="289"/>
                </a:cxn>
                <a:cxn ang="0">
                  <a:pos x="69" y="283"/>
                </a:cxn>
                <a:cxn ang="0">
                  <a:pos x="0" y="214"/>
                </a:cxn>
                <a:cxn ang="0">
                  <a:pos x="36" y="156"/>
                </a:cxn>
                <a:cxn ang="0">
                  <a:pos x="78" y="129"/>
                </a:cxn>
                <a:cxn ang="0">
                  <a:pos x="103" y="75"/>
                </a:cxn>
                <a:cxn ang="0">
                  <a:pos x="143" y="77"/>
                </a:cxn>
                <a:cxn ang="0">
                  <a:pos x="176" y="0"/>
                </a:cxn>
              </a:cxnLst>
              <a:rect l="txL" t="txT" r="txR" b="txB"/>
              <a:pathLst>
                <a:path w="291" h="289">
                  <a:moveTo>
                    <a:pt x="176" y="0"/>
                  </a:moveTo>
                  <a:cubicBezTo>
                    <a:pt x="291" y="117"/>
                    <a:pt x="291" y="117"/>
                    <a:pt x="291" y="117"/>
                  </a:cubicBezTo>
                  <a:cubicBezTo>
                    <a:pt x="289" y="212"/>
                    <a:pt x="211" y="289"/>
                    <a:pt x="114" y="289"/>
                  </a:cubicBezTo>
                  <a:cubicBezTo>
                    <a:pt x="98" y="289"/>
                    <a:pt x="83" y="287"/>
                    <a:pt x="69" y="283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36" y="156"/>
                    <a:pt x="36" y="156"/>
                    <a:pt x="36" y="156"/>
                  </a:cubicBezTo>
                  <a:cubicBezTo>
                    <a:pt x="78" y="129"/>
                    <a:pt x="78" y="129"/>
                    <a:pt x="78" y="129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43" y="77"/>
                    <a:pt x="143" y="77"/>
                    <a:pt x="143" y="77"/>
                  </a:cubicBezTo>
                  <a:cubicBezTo>
                    <a:pt x="176" y="0"/>
                    <a:pt x="176" y="0"/>
                    <a:pt x="176" y="0"/>
                  </a:cubicBezTo>
                  <a:close/>
                </a:path>
              </a:pathLst>
            </a:custGeom>
            <a:solidFill>
              <a:srgbClr val="C99128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1" name="Freeform 149"/>
            <p:cNvSpPr/>
            <p:nvPr/>
          </p:nvSpPr>
          <p:spPr>
            <a:xfrm>
              <a:off x="658813" y="263525"/>
              <a:ext cx="220663" cy="541338"/>
            </a:xfrm>
            <a:custGeom>
              <a:avLst/>
              <a:gdLst>
                <a:gd name="txL" fmla="*/ 0 w 139"/>
                <a:gd name="txT" fmla="*/ 0 h 341"/>
                <a:gd name="txR" fmla="*/ 139 w 139"/>
                <a:gd name="txB" fmla="*/ 341 h 341"/>
              </a:gdLst>
              <a:ahLst/>
              <a:cxnLst>
                <a:cxn ang="0">
                  <a:pos x="72" y="0"/>
                </a:cxn>
                <a:cxn ang="0">
                  <a:pos x="0" y="6"/>
                </a:cxn>
                <a:cxn ang="0">
                  <a:pos x="68" y="341"/>
                </a:cxn>
                <a:cxn ang="0">
                  <a:pos x="139" y="335"/>
                </a:cxn>
                <a:cxn ang="0">
                  <a:pos x="72" y="0"/>
                </a:cxn>
                <a:cxn ang="0">
                  <a:pos x="72" y="0"/>
                </a:cxn>
              </a:cxnLst>
              <a:rect l="txL" t="txT" r="txR" b="txB"/>
              <a:pathLst>
                <a:path w="139" h="341">
                  <a:moveTo>
                    <a:pt x="72" y="0"/>
                  </a:moveTo>
                  <a:lnTo>
                    <a:pt x="0" y="6"/>
                  </a:lnTo>
                  <a:lnTo>
                    <a:pt x="68" y="341"/>
                  </a:lnTo>
                  <a:lnTo>
                    <a:pt x="139" y="335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2" name="Freeform 150"/>
            <p:cNvSpPr/>
            <p:nvPr/>
          </p:nvSpPr>
          <p:spPr>
            <a:xfrm>
              <a:off x="565150" y="211137"/>
              <a:ext cx="211138" cy="311150"/>
            </a:xfrm>
            <a:custGeom>
              <a:avLst/>
              <a:gdLst>
                <a:gd name="txL" fmla="*/ 0 w 133"/>
                <a:gd name="txT" fmla="*/ 0 h 196"/>
                <a:gd name="txR" fmla="*/ 133 w 133"/>
                <a:gd name="txB" fmla="*/ 196 h 196"/>
              </a:gdLst>
              <a:ahLst/>
              <a:cxnLst>
                <a:cxn ang="0">
                  <a:pos x="133" y="0"/>
                </a:cxn>
                <a:cxn ang="0">
                  <a:pos x="61" y="6"/>
                </a:cxn>
                <a:cxn ang="0">
                  <a:pos x="0" y="196"/>
                </a:cxn>
                <a:cxn ang="0">
                  <a:pos x="69" y="190"/>
                </a:cxn>
                <a:cxn ang="0">
                  <a:pos x="133" y="0"/>
                </a:cxn>
                <a:cxn ang="0">
                  <a:pos x="133" y="0"/>
                </a:cxn>
              </a:cxnLst>
              <a:rect l="txL" t="txT" r="txR" b="txB"/>
              <a:pathLst>
                <a:path w="133" h="196">
                  <a:moveTo>
                    <a:pt x="133" y="0"/>
                  </a:moveTo>
                  <a:lnTo>
                    <a:pt x="61" y="6"/>
                  </a:lnTo>
                  <a:lnTo>
                    <a:pt x="0" y="196"/>
                  </a:lnTo>
                  <a:lnTo>
                    <a:pt x="69" y="190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3" name="Freeform 151"/>
            <p:cNvSpPr/>
            <p:nvPr/>
          </p:nvSpPr>
          <p:spPr>
            <a:xfrm>
              <a:off x="500063" y="400050"/>
              <a:ext cx="174625" cy="161925"/>
            </a:xfrm>
            <a:custGeom>
              <a:avLst/>
              <a:gdLst>
                <a:gd name="txL" fmla="*/ 0 w 110"/>
                <a:gd name="txT" fmla="*/ 0 h 102"/>
                <a:gd name="txR" fmla="*/ 110 w 110"/>
                <a:gd name="txB" fmla="*/ 102 h 102"/>
              </a:gdLst>
              <a:ahLst/>
              <a:cxnLst>
                <a:cxn ang="0">
                  <a:pos x="72" y="0"/>
                </a:cxn>
                <a:cxn ang="0">
                  <a:pos x="0" y="6"/>
                </a:cxn>
                <a:cxn ang="0">
                  <a:pos x="41" y="102"/>
                </a:cxn>
                <a:cxn ang="0">
                  <a:pos x="110" y="96"/>
                </a:cxn>
                <a:cxn ang="0">
                  <a:pos x="72" y="0"/>
                </a:cxn>
                <a:cxn ang="0">
                  <a:pos x="72" y="0"/>
                </a:cxn>
              </a:cxnLst>
              <a:rect l="txL" t="txT" r="txR" b="txB"/>
              <a:pathLst>
                <a:path w="110" h="102">
                  <a:moveTo>
                    <a:pt x="72" y="0"/>
                  </a:moveTo>
                  <a:lnTo>
                    <a:pt x="0" y="6"/>
                  </a:lnTo>
                  <a:lnTo>
                    <a:pt x="41" y="102"/>
                  </a:lnTo>
                  <a:lnTo>
                    <a:pt x="110" y="96"/>
                  </a:lnTo>
                  <a:lnTo>
                    <a:pt x="72" y="0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rgbClr val="B62F16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4" name="Freeform 152"/>
            <p:cNvSpPr/>
            <p:nvPr/>
          </p:nvSpPr>
          <p:spPr>
            <a:xfrm>
              <a:off x="204788" y="896937"/>
              <a:ext cx="127000" cy="12700"/>
            </a:xfrm>
            <a:custGeom>
              <a:avLst/>
              <a:gdLst>
                <a:gd name="txL" fmla="*/ 0 w 80"/>
                <a:gd name="txT" fmla="*/ 0 h 8"/>
                <a:gd name="txR" fmla="*/ 80 w 80"/>
                <a:gd name="txB" fmla="*/ 8 h 8"/>
              </a:gdLst>
              <a:ahLst/>
              <a:cxnLst>
                <a:cxn ang="0">
                  <a:pos x="71" y="0"/>
                </a:cxn>
                <a:cxn ang="0">
                  <a:pos x="0" y="6"/>
                </a:cxn>
                <a:cxn ang="0">
                  <a:pos x="8" y="8"/>
                </a:cxn>
                <a:cxn ang="0">
                  <a:pos x="80" y="2"/>
                </a:cxn>
                <a:cxn ang="0">
                  <a:pos x="71" y="0"/>
                </a:cxn>
                <a:cxn ang="0">
                  <a:pos x="71" y="0"/>
                </a:cxn>
              </a:cxnLst>
              <a:rect l="txL" t="txT" r="txR" b="txB"/>
              <a:pathLst>
                <a:path w="80" h="8">
                  <a:moveTo>
                    <a:pt x="71" y="0"/>
                  </a:moveTo>
                  <a:lnTo>
                    <a:pt x="0" y="6"/>
                  </a:lnTo>
                  <a:lnTo>
                    <a:pt x="8" y="8"/>
                  </a:lnTo>
                  <a:lnTo>
                    <a:pt x="80" y="2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62F16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5" name="Freeform 153"/>
            <p:cNvSpPr/>
            <p:nvPr/>
          </p:nvSpPr>
          <p:spPr>
            <a:xfrm>
              <a:off x="379413" y="363537"/>
              <a:ext cx="234950" cy="301625"/>
            </a:xfrm>
            <a:custGeom>
              <a:avLst/>
              <a:gdLst>
                <a:gd name="txL" fmla="*/ 0 w 148"/>
                <a:gd name="txT" fmla="*/ 0 h 190"/>
                <a:gd name="txR" fmla="*/ 148 w 148"/>
                <a:gd name="txB" fmla="*/ 190 h 190"/>
              </a:gdLst>
              <a:ahLst/>
              <a:cxnLst>
                <a:cxn ang="0">
                  <a:pos x="148" y="0"/>
                </a:cxn>
                <a:cxn ang="0">
                  <a:pos x="76" y="8"/>
                </a:cxn>
                <a:cxn ang="0">
                  <a:pos x="0" y="190"/>
                </a:cxn>
                <a:cxn ang="0">
                  <a:pos x="70" y="184"/>
                </a:cxn>
                <a:cxn ang="0">
                  <a:pos x="148" y="0"/>
                </a:cxn>
                <a:cxn ang="0">
                  <a:pos x="148" y="0"/>
                </a:cxn>
              </a:cxnLst>
              <a:rect l="txL" t="txT" r="txR" b="txB"/>
              <a:pathLst>
                <a:path w="148" h="190">
                  <a:moveTo>
                    <a:pt x="148" y="0"/>
                  </a:moveTo>
                  <a:lnTo>
                    <a:pt x="76" y="8"/>
                  </a:lnTo>
                  <a:lnTo>
                    <a:pt x="0" y="190"/>
                  </a:lnTo>
                  <a:lnTo>
                    <a:pt x="70" y="184"/>
                  </a:lnTo>
                  <a:lnTo>
                    <a:pt x="148" y="0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6" name="Freeform 154"/>
            <p:cNvSpPr/>
            <p:nvPr/>
          </p:nvSpPr>
          <p:spPr>
            <a:xfrm>
              <a:off x="317500" y="542925"/>
              <a:ext cx="173038" cy="158750"/>
            </a:xfrm>
            <a:custGeom>
              <a:avLst/>
              <a:gdLst>
                <a:gd name="txL" fmla="*/ 0 w 109"/>
                <a:gd name="txT" fmla="*/ 0 h 100"/>
                <a:gd name="txR" fmla="*/ 109 w 109"/>
                <a:gd name="txB" fmla="*/ 100 h 100"/>
              </a:gdLst>
              <a:ahLst/>
              <a:cxnLst>
                <a:cxn ang="0">
                  <a:pos x="70" y="0"/>
                </a:cxn>
                <a:cxn ang="0">
                  <a:pos x="0" y="8"/>
                </a:cxn>
                <a:cxn ang="0">
                  <a:pos x="39" y="100"/>
                </a:cxn>
                <a:cxn ang="0">
                  <a:pos x="109" y="92"/>
                </a:cxn>
                <a:cxn ang="0">
                  <a:pos x="70" y="0"/>
                </a:cxn>
                <a:cxn ang="0">
                  <a:pos x="70" y="0"/>
                </a:cxn>
              </a:cxnLst>
              <a:rect l="txL" t="txT" r="txR" b="txB"/>
              <a:pathLst>
                <a:path w="109" h="100">
                  <a:moveTo>
                    <a:pt x="70" y="0"/>
                  </a:moveTo>
                  <a:lnTo>
                    <a:pt x="0" y="8"/>
                  </a:lnTo>
                  <a:lnTo>
                    <a:pt x="39" y="100"/>
                  </a:lnTo>
                  <a:lnTo>
                    <a:pt x="109" y="92"/>
                  </a:lnTo>
                  <a:lnTo>
                    <a:pt x="70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B62F16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7" name="Freeform 155"/>
            <p:cNvSpPr/>
            <p:nvPr/>
          </p:nvSpPr>
          <p:spPr>
            <a:xfrm>
              <a:off x="204788" y="503237"/>
              <a:ext cx="220663" cy="403225"/>
            </a:xfrm>
            <a:custGeom>
              <a:avLst/>
              <a:gdLst>
                <a:gd name="txL" fmla="*/ 0 w 139"/>
                <a:gd name="txT" fmla="*/ 0 h 254"/>
                <a:gd name="txR" fmla="*/ 139 w 139"/>
                <a:gd name="txB" fmla="*/ 254 h 254"/>
              </a:gdLst>
              <a:ahLst/>
              <a:cxnLst>
                <a:cxn ang="0">
                  <a:pos x="139" y="0"/>
                </a:cxn>
                <a:cxn ang="0">
                  <a:pos x="69" y="6"/>
                </a:cxn>
                <a:cxn ang="0">
                  <a:pos x="0" y="254"/>
                </a:cxn>
                <a:cxn ang="0">
                  <a:pos x="71" y="248"/>
                </a:cxn>
                <a:cxn ang="0">
                  <a:pos x="139" y="0"/>
                </a:cxn>
                <a:cxn ang="0">
                  <a:pos x="139" y="0"/>
                </a:cxn>
              </a:cxnLst>
              <a:rect l="txL" t="txT" r="txR" b="txB"/>
              <a:pathLst>
                <a:path w="139" h="254">
                  <a:moveTo>
                    <a:pt x="139" y="0"/>
                  </a:moveTo>
                  <a:lnTo>
                    <a:pt x="69" y="6"/>
                  </a:lnTo>
                  <a:lnTo>
                    <a:pt x="0" y="254"/>
                  </a:lnTo>
                  <a:lnTo>
                    <a:pt x="71" y="248"/>
                  </a:ln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8" name="Freeform 156"/>
            <p:cNvSpPr/>
            <p:nvPr/>
          </p:nvSpPr>
          <p:spPr>
            <a:xfrm>
              <a:off x="766763" y="795337"/>
              <a:ext cx="311150" cy="9525"/>
            </a:xfrm>
            <a:custGeom>
              <a:avLst/>
              <a:gdLst>
                <a:gd name="txL" fmla="*/ 0 w 196"/>
                <a:gd name="txT" fmla="*/ 0 h 6"/>
                <a:gd name="txR" fmla="*/ 196 w 196"/>
                <a:gd name="txB" fmla="*/ 6 h 6"/>
              </a:gdLst>
              <a:ahLst/>
              <a:cxnLst>
                <a:cxn ang="0">
                  <a:pos x="71" y="0"/>
                </a:cxn>
                <a:cxn ang="0">
                  <a:pos x="0" y="6"/>
                </a:cxn>
                <a:cxn ang="0">
                  <a:pos x="124" y="6"/>
                </a:cxn>
                <a:cxn ang="0">
                  <a:pos x="196" y="0"/>
                </a:cxn>
                <a:cxn ang="0">
                  <a:pos x="71" y="0"/>
                </a:cxn>
                <a:cxn ang="0">
                  <a:pos x="71" y="0"/>
                </a:cxn>
              </a:cxnLst>
              <a:rect l="txL" t="txT" r="txR" b="txB"/>
              <a:pathLst>
                <a:path w="196" h="6">
                  <a:moveTo>
                    <a:pt x="71" y="0"/>
                  </a:moveTo>
                  <a:lnTo>
                    <a:pt x="0" y="6"/>
                  </a:lnTo>
                  <a:lnTo>
                    <a:pt x="124" y="6"/>
                  </a:lnTo>
                  <a:lnTo>
                    <a:pt x="196" y="0"/>
                  </a:lnTo>
                  <a:lnTo>
                    <a:pt x="71" y="0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B62F16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59" name="Freeform 157"/>
            <p:cNvSpPr/>
            <p:nvPr/>
          </p:nvSpPr>
          <p:spPr>
            <a:xfrm>
              <a:off x="317500" y="211137"/>
              <a:ext cx="760413" cy="688975"/>
            </a:xfrm>
            <a:custGeom>
              <a:avLst/>
              <a:gdLst>
                <a:gd name="txL" fmla="*/ 0 w 479"/>
                <a:gd name="txT" fmla="*/ 0 h 434"/>
                <a:gd name="txR" fmla="*/ 479 w 479"/>
                <a:gd name="txB" fmla="*/ 434 h 434"/>
              </a:gdLst>
              <a:ahLst/>
              <a:cxnLst>
                <a:cxn ang="0">
                  <a:pos x="360" y="360"/>
                </a:cxn>
                <a:cxn ang="0">
                  <a:pos x="289" y="0"/>
                </a:cxn>
                <a:cxn ang="0">
                  <a:pos x="225" y="190"/>
                </a:cxn>
                <a:cxn ang="0">
                  <a:pos x="187" y="96"/>
                </a:cxn>
                <a:cxn ang="0">
                  <a:pos x="109" y="280"/>
                </a:cxn>
                <a:cxn ang="0">
                  <a:pos x="68" y="184"/>
                </a:cxn>
                <a:cxn ang="0">
                  <a:pos x="0" y="432"/>
                </a:cxn>
                <a:cxn ang="0">
                  <a:pos x="9" y="434"/>
                </a:cxn>
                <a:cxn ang="0">
                  <a:pos x="70" y="209"/>
                </a:cxn>
                <a:cxn ang="0">
                  <a:pos x="109" y="301"/>
                </a:cxn>
                <a:cxn ang="0">
                  <a:pos x="187" y="119"/>
                </a:cxn>
                <a:cxn ang="0">
                  <a:pos x="225" y="215"/>
                </a:cxn>
                <a:cxn ang="0">
                  <a:pos x="287" y="33"/>
                </a:cxn>
                <a:cxn ang="0">
                  <a:pos x="354" y="368"/>
                </a:cxn>
                <a:cxn ang="0">
                  <a:pos x="479" y="368"/>
                </a:cxn>
                <a:cxn ang="0">
                  <a:pos x="479" y="360"/>
                </a:cxn>
                <a:cxn ang="0">
                  <a:pos x="360" y="360"/>
                </a:cxn>
                <a:cxn ang="0">
                  <a:pos x="360" y="360"/>
                </a:cxn>
              </a:cxnLst>
              <a:rect l="txL" t="txT" r="txR" b="txB"/>
              <a:pathLst>
                <a:path w="479" h="434">
                  <a:moveTo>
                    <a:pt x="360" y="360"/>
                  </a:moveTo>
                  <a:lnTo>
                    <a:pt x="289" y="0"/>
                  </a:lnTo>
                  <a:lnTo>
                    <a:pt x="225" y="190"/>
                  </a:lnTo>
                  <a:lnTo>
                    <a:pt x="187" y="96"/>
                  </a:lnTo>
                  <a:lnTo>
                    <a:pt x="109" y="280"/>
                  </a:lnTo>
                  <a:lnTo>
                    <a:pt x="68" y="184"/>
                  </a:lnTo>
                  <a:lnTo>
                    <a:pt x="0" y="432"/>
                  </a:lnTo>
                  <a:lnTo>
                    <a:pt x="9" y="434"/>
                  </a:lnTo>
                  <a:lnTo>
                    <a:pt x="70" y="209"/>
                  </a:lnTo>
                  <a:lnTo>
                    <a:pt x="109" y="301"/>
                  </a:lnTo>
                  <a:lnTo>
                    <a:pt x="187" y="119"/>
                  </a:lnTo>
                  <a:lnTo>
                    <a:pt x="225" y="215"/>
                  </a:lnTo>
                  <a:lnTo>
                    <a:pt x="287" y="33"/>
                  </a:lnTo>
                  <a:lnTo>
                    <a:pt x="354" y="368"/>
                  </a:lnTo>
                  <a:lnTo>
                    <a:pt x="479" y="368"/>
                  </a:lnTo>
                  <a:lnTo>
                    <a:pt x="479" y="360"/>
                  </a:lnTo>
                  <a:lnTo>
                    <a:pt x="360" y="360"/>
                  </a:lnTo>
                  <a:lnTo>
                    <a:pt x="360" y="36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60" name="组合 314"/>
          <p:cNvGrpSpPr/>
          <p:nvPr/>
        </p:nvGrpSpPr>
        <p:grpSpPr>
          <a:xfrm>
            <a:off x="6474821" y="4278573"/>
            <a:ext cx="445391" cy="443807"/>
            <a:chOff x="0" y="0"/>
            <a:chExt cx="1154113" cy="1152525"/>
          </a:xfrm>
        </p:grpSpPr>
        <p:sp>
          <p:nvSpPr>
            <p:cNvPr id="39061" name="Oval 12"/>
            <p:cNvSpPr/>
            <p:nvPr/>
          </p:nvSpPr>
          <p:spPr>
            <a:xfrm>
              <a:off x="0" y="0"/>
              <a:ext cx="1154113" cy="1152525"/>
            </a:xfrm>
            <a:prstGeom prst="ellipse">
              <a:avLst/>
            </a:prstGeom>
            <a:solidFill>
              <a:srgbClr val="ACACA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62" name="Freeform 158"/>
            <p:cNvSpPr/>
            <p:nvPr/>
          </p:nvSpPr>
          <p:spPr>
            <a:xfrm>
              <a:off x="328612" y="317500"/>
              <a:ext cx="820738" cy="831850"/>
            </a:xfrm>
            <a:custGeom>
              <a:avLst/>
              <a:gdLst>
                <a:gd name="txL" fmla="*/ 0 w 253"/>
                <a:gd name="txT" fmla="*/ 0 h 256"/>
                <a:gd name="txR" fmla="*/ 253 w 253"/>
                <a:gd name="txB" fmla="*/ 256 h 256"/>
              </a:gdLst>
              <a:ahLst/>
              <a:cxnLst>
                <a:cxn ang="0">
                  <a:pos x="159" y="0"/>
                </a:cxn>
                <a:cxn ang="0">
                  <a:pos x="253" y="95"/>
                </a:cxn>
                <a:cxn ang="0">
                  <a:pos x="91" y="256"/>
                </a:cxn>
                <a:cxn ang="0">
                  <a:pos x="0" y="164"/>
                </a:cxn>
                <a:cxn ang="0">
                  <a:pos x="159" y="0"/>
                </a:cxn>
              </a:cxnLst>
              <a:rect l="txL" t="txT" r="txR" b="txB"/>
              <a:pathLst>
                <a:path w="253" h="256">
                  <a:moveTo>
                    <a:pt x="159" y="0"/>
                  </a:moveTo>
                  <a:cubicBezTo>
                    <a:pt x="253" y="95"/>
                    <a:pt x="253" y="95"/>
                    <a:pt x="253" y="95"/>
                  </a:cubicBezTo>
                  <a:cubicBezTo>
                    <a:pt x="246" y="181"/>
                    <a:pt x="177" y="249"/>
                    <a:pt x="91" y="25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59" y="0"/>
                    <a:pt x="159" y="0"/>
                    <a:pt x="159" y="0"/>
                  </a:cubicBezTo>
                  <a:close/>
                </a:path>
              </a:pathLst>
            </a:custGeom>
            <a:solidFill>
              <a:srgbClr val="8B8B8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63" name="Oval 159"/>
            <p:cNvSpPr/>
            <p:nvPr/>
          </p:nvSpPr>
          <p:spPr>
            <a:xfrm>
              <a:off x="204787" y="203200"/>
              <a:ext cx="744538" cy="744538"/>
            </a:xfrm>
            <a:prstGeom prst="ellipse">
              <a:avLst/>
            </a:pr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64" name="Oval 160"/>
            <p:cNvSpPr/>
            <p:nvPr/>
          </p:nvSpPr>
          <p:spPr>
            <a:xfrm>
              <a:off x="241300" y="239713"/>
              <a:ext cx="671513" cy="671513"/>
            </a:xfrm>
            <a:prstGeom prst="ellipse">
              <a:avLst/>
            </a:prstGeom>
            <a:solidFill>
              <a:srgbClr val="F26B41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65" name="Freeform 161"/>
            <p:cNvSpPr/>
            <p:nvPr/>
          </p:nvSpPr>
          <p:spPr>
            <a:xfrm>
              <a:off x="452437" y="411163"/>
              <a:ext cx="457200" cy="500063"/>
            </a:xfrm>
            <a:custGeom>
              <a:avLst/>
              <a:gdLst>
                <a:gd name="txL" fmla="*/ 0 w 141"/>
                <a:gd name="txT" fmla="*/ 0 h 154"/>
                <a:gd name="txR" fmla="*/ 141 w 141"/>
                <a:gd name="txB" fmla="*/ 154 h 154"/>
              </a:gdLst>
              <a:ahLst/>
              <a:cxnLst>
                <a:cxn ang="0">
                  <a:pos x="77" y="1"/>
                </a:cxn>
                <a:cxn ang="0">
                  <a:pos x="141" y="65"/>
                </a:cxn>
                <a:cxn ang="0">
                  <a:pos x="43" y="154"/>
                </a:cxn>
                <a:cxn ang="0">
                  <a:pos x="0" y="112"/>
                </a:cxn>
                <a:cxn ang="0">
                  <a:pos x="10" y="108"/>
                </a:cxn>
                <a:cxn ang="0">
                  <a:pos x="34" y="88"/>
                </a:cxn>
                <a:cxn ang="0">
                  <a:pos x="8" y="62"/>
                </a:cxn>
                <a:cxn ang="0">
                  <a:pos x="18" y="56"/>
                </a:cxn>
                <a:cxn ang="0">
                  <a:pos x="18" y="20"/>
                </a:cxn>
                <a:cxn ang="0">
                  <a:pos x="31" y="0"/>
                </a:cxn>
                <a:cxn ang="0">
                  <a:pos x="77" y="1"/>
                </a:cxn>
              </a:cxnLst>
              <a:rect l="txL" t="txT" r="txR" b="txB"/>
              <a:pathLst>
                <a:path w="141" h="154">
                  <a:moveTo>
                    <a:pt x="77" y="1"/>
                  </a:moveTo>
                  <a:cubicBezTo>
                    <a:pt x="141" y="65"/>
                    <a:pt x="141" y="65"/>
                    <a:pt x="141" y="65"/>
                  </a:cubicBezTo>
                  <a:cubicBezTo>
                    <a:pt x="134" y="114"/>
                    <a:pt x="94" y="152"/>
                    <a:pt x="43" y="154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0" y="108"/>
                    <a:pt x="10" y="108"/>
                    <a:pt x="10" y="108"/>
                  </a:cubicBezTo>
                  <a:cubicBezTo>
                    <a:pt x="34" y="88"/>
                    <a:pt x="34" y="88"/>
                    <a:pt x="34" y="88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77" y="1"/>
                    <a:pt x="77" y="1"/>
                    <a:pt x="77" y="1"/>
                  </a:cubicBez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66" name="Freeform 162"/>
            <p:cNvSpPr/>
            <p:nvPr/>
          </p:nvSpPr>
          <p:spPr>
            <a:xfrm>
              <a:off x="452437" y="357188"/>
              <a:ext cx="249238" cy="417513"/>
            </a:xfrm>
            <a:custGeom>
              <a:avLst/>
              <a:gdLst>
                <a:gd name="txL" fmla="*/ 0 w 77"/>
                <a:gd name="txT" fmla="*/ 0 h 129"/>
                <a:gd name="txR" fmla="*/ 77 w 77"/>
                <a:gd name="txB" fmla="*/ 129 h 129"/>
              </a:gdLst>
              <a:ahLst/>
              <a:cxnLst>
                <a:cxn ang="0">
                  <a:pos x="8" y="79"/>
                </a:cxn>
                <a:cxn ang="0">
                  <a:pos x="8" y="68"/>
                </a:cxn>
                <a:cxn ang="0">
                  <a:pos x="15" y="68"/>
                </a:cxn>
                <a:cxn ang="0">
                  <a:pos x="11" y="50"/>
                </a:cxn>
                <a:cxn ang="0">
                  <a:pos x="20" y="17"/>
                </a:cxn>
                <a:cxn ang="0">
                  <a:pos x="77" y="18"/>
                </a:cxn>
                <a:cxn ang="0">
                  <a:pos x="70" y="31"/>
                </a:cxn>
                <a:cxn ang="0">
                  <a:pos x="47" y="22"/>
                </a:cxn>
                <a:cxn ang="0">
                  <a:pos x="26" y="48"/>
                </a:cxn>
                <a:cxn ang="0">
                  <a:pos x="31" y="66"/>
                </a:cxn>
                <a:cxn ang="0">
                  <a:pos x="32" y="68"/>
                </a:cxn>
                <a:cxn ang="0">
                  <a:pos x="54" y="68"/>
                </a:cxn>
                <a:cxn ang="0">
                  <a:pos x="54" y="79"/>
                </a:cxn>
                <a:cxn ang="0">
                  <a:pos x="37" y="79"/>
                </a:cxn>
                <a:cxn ang="0">
                  <a:pos x="39" y="86"/>
                </a:cxn>
                <a:cxn ang="0">
                  <a:pos x="30" y="118"/>
                </a:cxn>
                <a:cxn ang="0">
                  <a:pos x="65" y="118"/>
                </a:cxn>
                <a:cxn ang="0">
                  <a:pos x="65" y="129"/>
                </a:cxn>
                <a:cxn ang="0">
                  <a:pos x="0" y="129"/>
                </a:cxn>
                <a:cxn ang="0">
                  <a:pos x="0" y="118"/>
                </a:cxn>
                <a:cxn ang="0">
                  <a:pos x="5" y="118"/>
                </a:cxn>
                <a:cxn ang="0">
                  <a:pos x="24" y="90"/>
                </a:cxn>
                <a:cxn ang="0">
                  <a:pos x="20" y="79"/>
                </a:cxn>
                <a:cxn ang="0">
                  <a:pos x="8" y="79"/>
                </a:cxn>
              </a:cxnLst>
              <a:rect l="txL" t="txT" r="txR" b="txB"/>
              <a:pathLst>
                <a:path w="77" h="129">
                  <a:moveTo>
                    <a:pt x="8" y="79"/>
                  </a:moveTo>
                  <a:cubicBezTo>
                    <a:pt x="8" y="68"/>
                    <a:pt x="8" y="68"/>
                    <a:pt x="8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3" y="63"/>
                    <a:pt x="11" y="57"/>
                    <a:pt x="11" y="50"/>
                  </a:cubicBezTo>
                  <a:cubicBezTo>
                    <a:pt x="9" y="38"/>
                    <a:pt x="12" y="26"/>
                    <a:pt x="20" y="17"/>
                  </a:cubicBezTo>
                  <a:cubicBezTo>
                    <a:pt x="37" y="0"/>
                    <a:pt x="67" y="7"/>
                    <a:pt x="77" y="18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4" y="24"/>
                    <a:pt x="58" y="22"/>
                    <a:pt x="47" y="22"/>
                  </a:cubicBezTo>
                  <a:cubicBezTo>
                    <a:pt x="34" y="21"/>
                    <a:pt x="24" y="31"/>
                    <a:pt x="26" y="48"/>
                  </a:cubicBezTo>
                  <a:cubicBezTo>
                    <a:pt x="26" y="55"/>
                    <a:pt x="29" y="60"/>
                    <a:pt x="31" y="66"/>
                  </a:cubicBezTo>
                  <a:cubicBezTo>
                    <a:pt x="32" y="67"/>
                    <a:pt x="32" y="67"/>
                    <a:pt x="32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8" y="81"/>
                    <a:pt x="39" y="84"/>
                    <a:pt x="39" y="86"/>
                  </a:cubicBezTo>
                  <a:cubicBezTo>
                    <a:pt x="41" y="98"/>
                    <a:pt x="38" y="110"/>
                    <a:pt x="30" y="118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29"/>
                    <a:pt x="65" y="129"/>
                    <a:pt x="65" y="12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17" y="113"/>
                    <a:pt x="27" y="105"/>
                    <a:pt x="24" y="90"/>
                  </a:cubicBezTo>
                  <a:cubicBezTo>
                    <a:pt x="24" y="86"/>
                    <a:pt x="22" y="83"/>
                    <a:pt x="20" y="79"/>
                  </a:cubicBezTo>
                  <a:cubicBezTo>
                    <a:pt x="8" y="79"/>
                    <a:pt x="8" y="79"/>
                    <a:pt x="8" y="7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67" name="组合 313"/>
          <p:cNvGrpSpPr/>
          <p:nvPr/>
        </p:nvGrpSpPr>
        <p:grpSpPr>
          <a:xfrm>
            <a:off x="5290808" y="4278573"/>
            <a:ext cx="442222" cy="443807"/>
            <a:chOff x="0" y="0"/>
            <a:chExt cx="1149350" cy="1152525"/>
          </a:xfrm>
        </p:grpSpPr>
        <p:sp>
          <p:nvSpPr>
            <p:cNvPr id="39068" name="Oval 10"/>
            <p:cNvSpPr/>
            <p:nvPr/>
          </p:nvSpPr>
          <p:spPr>
            <a:xfrm>
              <a:off x="0" y="0"/>
              <a:ext cx="1149350" cy="1152525"/>
            </a:xfrm>
            <a:prstGeom prst="ellipse">
              <a:avLst/>
            </a:prstGeom>
            <a:solidFill>
              <a:srgbClr val="F4B63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69" name="Freeform 163"/>
            <p:cNvSpPr/>
            <p:nvPr/>
          </p:nvSpPr>
          <p:spPr>
            <a:xfrm>
              <a:off x="328612" y="317500"/>
              <a:ext cx="820738" cy="831850"/>
            </a:xfrm>
            <a:custGeom>
              <a:avLst/>
              <a:gdLst>
                <a:gd name="txL" fmla="*/ 0 w 253"/>
                <a:gd name="txT" fmla="*/ 0 h 256"/>
                <a:gd name="txR" fmla="*/ 253 w 253"/>
                <a:gd name="txB" fmla="*/ 256 h 256"/>
              </a:gdLst>
              <a:ahLst/>
              <a:cxnLst>
                <a:cxn ang="0">
                  <a:pos x="158" y="0"/>
                </a:cxn>
                <a:cxn ang="0">
                  <a:pos x="253" y="95"/>
                </a:cxn>
                <a:cxn ang="0">
                  <a:pos x="90" y="256"/>
                </a:cxn>
                <a:cxn ang="0">
                  <a:pos x="0" y="164"/>
                </a:cxn>
                <a:cxn ang="0">
                  <a:pos x="158" y="0"/>
                </a:cxn>
              </a:cxnLst>
              <a:rect l="txL" t="txT" r="txR" b="txB"/>
              <a:pathLst>
                <a:path w="253" h="256">
                  <a:moveTo>
                    <a:pt x="158" y="0"/>
                  </a:moveTo>
                  <a:cubicBezTo>
                    <a:pt x="253" y="95"/>
                    <a:pt x="253" y="95"/>
                    <a:pt x="253" y="95"/>
                  </a:cubicBezTo>
                  <a:cubicBezTo>
                    <a:pt x="245" y="181"/>
                    <a:pt x="177" y="249"/>
                    <a:pt x="90" y="25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58" y="0"/>
                    <a:pt x="158" y="0"/>
                    <a:pt x="158" y="0"/>
                  </a:cubicBezTo>
                  <a:close/>
                </a:path>
              </a:pathLst>
            </a:custGeom>
            <a:solidFill>
              <a:srgbClr val="C99128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70" name="Oval 164"/>
            <p:cNvSpPr/>
            <p:nvPr/>
          </p:nvSpPr>
          <p:spPr>
            <a:xfrm>
              <a:off x="204787" y="203200"/>
              <a:ext cx="739775" cy="744538"/>
            </a:xfrm>
            <a:prstGeom prst="ellipse">
              <a:avLst/>
            </a:pr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71" name="Oval 165"/>
            <p:cNvSpPr/>
            <p:nvPr/>
          </p:nvSpPr>
          <p:spPr>
            <a:xfrm>
              <a:off x="236537" y="239713"/>
              <a:ext cx="676275" cy="671513"/>
            </a:xfrm>
            <a:prstGeom prst="ellipse">
              <a:avLst/>
            </a:prstGeom>
            <a:solidFill>
              <a:srgbClr val="F26B41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72" name="Freeform 166"/>
            <p:cNvSpPr/>
            <p:nvPr/>
          </p:nvSpPr>
          <p:spPr>
            <a:xfrm>
              <a:off x="428625" y="382588"/>
              <a:ext cx="484188" cy="515938"/>
            </a:xfrm>
            <a:custGeom>
              <a:avLst/>
              <a:gdLst>
                <a:gd name="txL" fmla="*/ 0 w 149"/>
                <a:gd name="txT" fmla="*/ 0 h 159"/>
                <a:gd name="txR" fmla="*/ 149 w 149"/>
                <a:gd name="txB" fmla="*/ 159 h 159"/>
              </a:gdLst>
              <a:ahLst/>
              <a:cxnLst>
                <a:cxn ang="0">
                  <a:pos x="101" y="0"/>
                </a:cxn>
                <a:cxn ang="0">
                  <a:pos x="148" y="47"/>
                </a:cxn>
                <a:cxn ang="0">
                  <a:pos x="149" y="60"/>
                </a:cxn>
                <a:cxn ang="0">
                  <a:pos x="76" y="159"/>
                </a:cxn>
                <a:cxn ang="0">
                  <a:pos x="36" y="120"/>
                </a:cxn>
                <a:cxn ang="0">
                  <a:pos x="37" y="109"/>
                </a:cxn>
                <a:cxn ang="0">
                  <a:pos x="11" y="82"/>
                </a:cxn>
                <a:cxn ang="0">
                  <a:pos x="24" y="75"/>
                </a:cxn>
                <a:cxn ang="0">
                  <a:pos x="11" y="62"/>
                </a:cxn>
                <a:cxn ang="0">
                  <a:pos x="20" y="55"/>
                </a:cxn>
                <a:cxn ang="0">
                  <a:pos x="41" y="55"/>
                </a:cxn>
                <a:cxn ang="0">
                  <a:pos x="43" y="51"/>
                </a:cxn>
                <a:cxn ang="0">
                  <a:pos x="0" y="7"/>
                </a:cxn>
                <a:cxn ang="0">
                  <a:pos x="9" y="0"/>
                </a:cxn>
                <a:cxn ang="0">
                  <a:pos x="51" y="42"/>
                </a:cxn>
                <a:cxn ang="0">
                  <a:pos x="101" y="0"/>
                </a:cxn>
              </a:cxnLst>
              <a:rect l="txL" t="txT" r="txR" b="txB"/>
              <a:pathLst>
                <a:path w="149" h="159">
                  <a:moveTo>
                    <a:pt x="101" y="0"/>
                  </a:moveTo>
                  <a:cubicBezTo>
                    <a:pt x="148" y="47"/>
                    <a:pt x="148" y="47"/>
                    <a:pt x="148" y="47"/>
                  </a:cubicBezTo>
                  <a:cubicBezTo>
                    <a:pt x="149" y="51"/>
                    <a:pt x="149" y="55"/>
                    <a:pt x="149" y="60"/>
                  </a:cubicBezTo>
                  <a:cubicBezTo>
                    <a:pt x="149" y="106"/>
                    <a:pt x="118" y="146"/>
                    <a:pt x="76" y="159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7" y="109"/>
                    <a:pt x="37" y="109"/>
                    <a:pt x="37" y="109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11" y="62"/>
                    <a:pt x="11" y="62"/>
                    <a:pt x="11" y="62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101" y="0"/>
                    <a:pt x="101" y="0"/>
                    <a:pt x="101" y="0"/>
                  </a:cubicBez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73" name="Freeform 167"/>
            <p:cNvSpPr/>
            <p:nvPr/>
          </p:nvSpPr>
          <p:spPr>
            <a:xfrm>
              <a:off x="395287" y="382588"/>
              <a:ext cx="361950" cy="388938"/>
            </a:xfrm>
            <a:custGeom>
              <a:avLst/>
              <a:gdLst>
                <a:gd name="txL" fmla="*/ 0 w 228"/>
                <a:gd name="txT" fmla="*/ 0 h 245"/>
                <a:gd name="txR" fmla="*/ 228 w 228"/>
                <a:gd name="txB" fmla="*/ 245 h 245"/>
              </a:gdLst>
              <a:ahLst/>
              <a:cxnLst>
                <a:cxn ang="0">
                  <a:pos x="95" y="245"/>
                </a:cxn>
                <a:cxn ang="0">
                  <a:pos x="95" y="168"/>
                </a:cxn>
                <a:cxn ang="0">
                  <a:pos x="43" y="168"/>
                </a:cxn>
                <a:cxn ang="0">
                  <a:pos x="43" y="145"/>
                </a:cxn>
                <a:cxn ang="0">
                  <a:pos x="95" y="145"/>
                </a:cxn>
                <a:cxn ang="0">
                  <a:pos x="95" y="127"/>
                </a:cxn>
                <a:cxn ang="0">
                  <a:pos x="43" y="127"/>
                </a:cxn>
                <a:cxn ang="0">
                  <a:pos x="43" y="104"/>
                </a:cxn>
                <a:cxn ang="0">
                  <a:pos x="95" y="104"/>
                </a:cxn>
                <a:cxn ang="0">
                  <a:pos x="0" y="0"/>
                </a:cxn>
                <a:cxn ang="0">
                  <a:pos x="39" y="0"/>
                </a:cxn>
                <a:cxn ang="0">
                  <a:pos x="113" y="80"/>
                </a:cxn>
                <a:cxn ang="0">
                  <a:pos x="189" y="0"/>
                </a:cxn>
                <a:cxn ang="0">
                  <a:pos x="228" y="0"/>
                </a:cxn>
                <a:cxn ang="0">
                  <a:pos x="129" y="104"/>
                </a:cxn>
                <a:cxn ang="0">
                  <a:pos x="183" y="104"/>
                </a:cxn>
                <a:cxn ang="0">
                  <a:pos x="183" y="127"/>
                </a:cxn>
                <a:cxn ang="0">
                  <a:pos x="127" y="127"/>
                </a:cxn>
                <a:cxn ang="0">
                  <a:pos x="127" y="145"/>
                </a:cxn>
                <a:cxn ang="0">
                  <a:pos x="183" y="145"/>
                </a:cxn>
                <a:cxn ang="0">
                  <a:pos x="183" y="168"/>
                </a:cxn>
                <a:cxn ang="0">
                  <a:pos x="127" y="168"/>
                </a:cxn>
                <a:cxn ang="0">
                  <a:pos x="127" y="245"/>
                </a:cxn>
                <a:cxn ang="0">
                  <a:pos x="95" y="245"/>
                </a:cxn>
                <a:cxn ang="0">
                  <a:pos x="95" y="245"/>
                </a:cxn>
              </a:cxnLst>
              <a:rect l="txL" t="txT" r="txR" b="txB"/>
              <a:pathLst>
                <a:path w="228" h="245">
                  <a:moveTo>
                    <a:pt x="95" y="245"/>
                  </a:moveTo>
                  <a:lnTo>
                    <a:pt x="95" y="168"/>
                  </a:lnTo>
                  <a:lnTo>
                    <a:pt x="43" y="168"/>
                  </a:lnTo>
                  <a:lnTo>
                    <a:pt x="43" y="145"/>
                  </a:lnTo>
                  <a:lnTo>
                    <a:pt x="95" y="145"/>
                  </a:lnTo>
                  <a:lnTo>
                    <a:pt x="95" y="127"/>
                  </a:lnTo>
                  <a:lnTo>
                    <a:pt x="43" y="127"/>
                  </a:lnTo>
                  <a:lnTo>
                    <a:pt x="43" y="104"/>
                  </a:lnTo>
                  <a:lnTo>
                    <a:pt x="95" y="104"/>
                  </a:lnTo>
                  <a:lnTo>
                    <a:pt x="0" y="0"/>
                  </a:lnTo>
                  <a:lnTo>
                    <a:pt x="39" y="0"/>
                  </a:lnTo>
                  <a:lnTo>
                    <a:pt x="113" y="80"/>
                  </a:lnTo>
                  <a:lnTo>
                    <a:pt x="189" y="0"/>
                  </a:lnTo>
                  <a:lnTo>
                    <a:pt x="228" y="0"/>
                  </a:lnTo>
                  <a:lnTo>
                    <a:pt x="129" y="104"/>
                  </a:lnTo>
                  <a:lnTo>
                    <a:pt x="183" y="104"/>
                  </a:lnTo>
                  <a:lnTo>
                    <a:pt x="183" y="127"/>
                  </a:lnTo>
                  <a:lnTo>
                    <a:pt x="127" y="127"/>
                  </a:lnTo>
                  <a:lnTo>
                    <a:pt x="127" y="145"/>
                  </a:lnTo>
                  <a:lnTo>
                    <a:pt x="183" y="145"/>
                  </a:lnTo>
                  <a:lnTo>
                    <a:pt x="183" y="168"/>
                  </a:lnTo>
                  <a:lnTo>
                    <a:pt x="127" y="168"/>
                  </a:lnTo>
                  <a:lnTo>
                    <a:pt x="127" y="245"/>
                  </a:lnTo>
                  <a:lnTo>
                    <a:pt x="95" y="245"/>
                  </a:lnTo>
                  <a:lnTo>
                    <a:pt x="95" y="245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74" name="组合 311"/>
          <p:cNvGrpSpPr/>
          <p:nvPr/>
        </p:nvGrpSpPr>
        <p:grpSpPr>
          <a:xfrm>
            <a:off x="2922783" y="4278573"/>
            <a:ext cx="442222" cy="443807"/>
            <a:chOff x="0" y="0"/>
            <a:chExt cx="1149350" cy="1152525"/>
          </a:xfrm>
        </p:grpSpPr>
        <p:sp>
          <p:nvSpPr>
            <p:cNvPr id="39075" name="Oval 6"/>
            <p:cNvSpPr/>
            <p:nvPr/>
          </p:nvSpPr>
          <p:spPr>
            <a:xfrm>
              <a:off x="0" y="0"/>
              <a:ext cx="1149350" cy="1152525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76" name="Freeform 169"/>
            <p:cNvSpPr/>
            <p:nvPr/>
          </p:nvSpPr>
          <p:spPr>
            <a:xfrm>
              <a:off x="325438" y="317500"/>
              <a:ext cx="820738" cy="831850"/>
            </a:xfrm>
            <a:custGeom>
              <a:avLst/>
              <a:gdLst>
                <a:gd name="txL" fmla="*/ 0 w 253"/>
                <a:gd name="txT" fmla="*/ 0 h 256"/>
                <a:gd name="txR" fmla="*/ 253 w 253"/>
                <a:gd name="txB" fmla="*/ 256 h 256"/>
              </a:gdLst>
              <a:ahLst/>
              <a:cxnLst>
                <a:cxn ang="0">
                  <a:pos x="159" y="0"/>
                </a:cxn>
                <a:cxn ang="0">
                  <a:pos x="253" y="95"/>
                </a:cxn>
                <a:cxn ang="0">
                  <a:pos x="91" y="256"/>
                </a:cxn>
                <a:cxn ang="0">
                  <a:pos x="0" y="164"/>
                </a:cxn>
                <a:cxn ang="0">
                  <a:pos x="159" y="0"/>
                </a:cxn>
              </a:cxnLst>
              <a:rect l="txL" t="txT" r="txR" b="txB"/>
              <a:pathLst>
                <a:path w="253" h="256">
                  <a:moveTo>
                    <a:pt x="159" y="0"/>
                  </a:moveTo>
                  <a:cubicBezTo>
                    <a:pt x="253" y="95"/>
                    <a:pt x="253" y="95"/>
                    <a:pt x="253" y="95"/>
                  </a:cubicBezTo>
                  <a:cubicBezTo>
                    <a:pt x="246" y="181"/>
                    <a:pt x="177" y="249"/>
                    <a:pt x="91" y="25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59" y="0"/>
                    <a:pt x="159" y="0"/>
                    <a:pt x="159" y="0"/>
                  </a:cubicBezTo>
                  <a:close/>
                </a:path>
              </a:pathLst>
            </a:custGeom>
            <a:solidFill>
              <a:srgbClr val="11979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77" name="Oval 170"/>
            <p:cNvSpPr/>
            <p:nvPr/>
          </p:nvSpPr>
          <p:spPr>
            <a:xfrm>
              <a:off x="204788" y="203200"/>
              <a:ext cx="739775" cy="744538"/>
            </a:xfrm>
            <a:prstGeom prst="ellipse">
              <a:avLst/>
            </a:pr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78" name="Oval 171"/>
            <p:cNvSpPr/>
            <p:nvPr/>
          </p:nvSpPr>
          <p:spPr>
            <a:xfrm>
              <a:off x="236538" y="239713"/>
              <a:ext cx="676275" cy="671513"/>
            </a:xfrm>
            <a:prstGeom prst="ellipse">
              <a:avLst/>
            </a:prstGeom>
            <a:solidFill>
              <a:srgbClr val="F26B41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79" name="Freeform 172"/>
            <p:cNvSpPr/>
            <p:nvPr/>
          </p:nvSpPr>
          <p:spPr>
            <a:xfrm>
              <a:off x="441325" y="336550"/>
              <a:ext cx="468313" cy="574675"/>
            </a:xfrm>
            <a:custGeom>
              <a:avLst/>
              <a:gdLst>
                <a:gd name="txL" fmla="*/ 0 w 144"/>
                <a:gd name="txT" fmla="*/ 0 h 177"/>
                <a:gd name="txR" fmla="*/ 144 w 144"/>
                <a:gd name="txB" fmla="*/ 177 h 177"/>
              </a:gdLst>
              <a:ahLst/>
              <a:cxnLst>
                <a:cxn ang="0">
                  <a:pos x="6" y="121"/>
                </a:cxn>
                <a:cxn ang="0">
                  <a:pos x="19" y="123"/>
                </a:cxn>
                <a:cxn ang="0">
                  <a:pos x="0" y="95"/>
                </a:cxn>
                <a:cxn ang="0">
                  <a:pos x="9" y="93"/>
                </a:cxn>
                <a:cxn ang="0">
                  <a:pos x="33" y="117"/>
                </a:cxn>
                <a:cxn ang="0">
                  <a:pos x="31" y="72"/>
                </a:cxn>
                <a:cxn ang="0">
                  <a:pos x="5" y="52"/>
                </a:cxn>
                <a:cxn ang="0">
                  <a:pos x="5" y="35"/>
                </a:cxn>
                <a:cxn ang="0">
                  <a:pos x="28" y="21"/>
                </a:cxn>
                <a:cxn ang="0">
                  <a:pos x="36" y="0"/>
                </a:cxn>
                <a:cxn ang="0">
                  <a:pos x="53" y="17"/>
                </a:cxn>
                <a:cxn ang="0">
                  <a:pos x="49" y="6"/>
                </a:cxn>
                <a:cxn ang="0">
                  <a:pos x="54" y="0"/>
                </a:cxn>
                <a:cxn ang="0">
                  <a:pos x="144" y="90"/>
                </a:cxn>
                <a:cxn ang="0">
                  <a:pos x="55" y="177"/>
                </a:cxn>
                <a:cxn ang="0">
                  <a:pos x="25" y="147"/>
                </a:cxn>
                <a:cxn ang="0">
                  <a:pos x="32" y="147"/>
                </a:cxn>
                <a:cxn ang="0">
                  <a:pos x="6" y="121"/>
                </a:cxn>
              </a:cxnLst>
              <a:rect l="txL" t="txT" r="txR" b="txB"/>
              <a:pathLst>
                <a:path w="144" h="177">
                  <a:moveTo>
                    <a:pt x="6" y="121"/>
                  </a:moveTo>
                  <a:cubicBezTo>
                    <a:pt x="19" y="123"/>
                    <a:pt x="19" y="123"/>
                    <a:pt x="19" y="12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37" y="135"/>
                    <a:pt x="101" y="171"/>
                    <a:pt x="55" y="17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6" y="121"/>
                    <a:pt x="6" y="121"/>
                    <a:pt x="6" y="121"/>
                  </a:cubicBez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80" name="Freeform 173"/>
            <p:cNvSpPr>
              <a:spLocks noEditPoints="1"/>
            </p:cNvSpPr>
            <p:nvPr/>
          </p:nvSpPr>
          <p:spPr>
            <a:xfrm>
              <a:off x="425450" y="336550"/>
              <a:ext cx="301625" cy="477838"/>
            </a:xfrm>
            <a:custGeom>
              <a:avLst/>
              <a:gdLst>
                <a:gd name="txL" fmla="*/ 0 w 93"/>
                <a:gd name="txT" fmla="*/ 0 h 147"/>
                <a:gd name="txR" fmla="*/ 93 w 93"/>
                <a:gd name="txB" fmla="*/ 147 h 147"/>
              </a:gdLst>
              <a:ahLst/>
              <a:cxnLst>
                <a:cxn ang="0">
                  <a:pos x="0" y="95"/>
                </a:cxn>
                <a:cxn ang="0">
                  <a:pos x="14" y="93"/>
                </a:cxn>
                <a:cxn ang="0">
                  <a:pos x="25" y="114"/>
                </a:cxn>
                <a:cxn ang="0">
                  <a:pos x="30" y="117"/>
                </a:cxn>
                <a:cxn ang="0">
                  <a:pos x="30" y="75"/>
                </a:cxn>
                <a:cxn ang="0">
                  <a:pos x="12" y="65"/>
                </a:cxn>
                <a:cxn ang="0">
                  <a:pos x="4" y="45"/>
                </a:cxn>
                <a:cxn ang="0">
                  <a:pos x="16" y="21"/>
                </a:cxn>
                <a:cxn ang="0">
                  <a:pos x="30" y="15"/>
                </a:cxn>
                <a:cxn ang="0">
                  <a:pos x="30" y="0"/>
                </a:cxn>
                <a:cxn ang="0">
                  <a:pos x="41" y="0"/>
                </a:cxn>
                <a:cxn ang="0">
                  <a:pos x="41" y="13"/>
                </a:cxn>
                <a:cxn ang="0">
                  <a:pos x="45" y="13"/>
                </a:cxn>
                <a:cxn ang="0">
                  <a:pos x="49" y="13"/>
                </a:cxn>
                <a:cxn ang="0">
                  <a:pos x="49" y="0"/>
                </a:cxn>
                <a:cxn ang="0">
                  <a:pos x="59" y="0"/>
                </a:cxn>
                <a:cxn ang="0">
                  <a:pos x="59" y="15"/>
                </a:cxn>
                <a:cxn ang="0">
                  <a:pos x="78" y="23"/>
                </a:cxn>
                <a:cxn ang="0">
                  <a:pos x="89" y="48"/>
                </a:cxn>
                <a:cxn ang="0">
                  <a:pos x="74" y="49"/>
                </a:cxn>
                <a:cxn ang="0">
                  <a:pos x="59" y="29"/>
                </a:cxn>
                <a:cxn ang="0">
                  <a:pos x="59" y="66"/>
                </a:cxn>
                <a:cxn ang="0">
                  <a:pos x="72" y="70"/>
                </a:cxn>
                <a:cxn ang="0">
                  <a:pos x="87" y="81"/>
                </a:cxn>
                <a:cxn ang="0">
                  <a:pos x="93" y="99"/>
                </a:cxn>
                <a:cxn ang="0">
                  <a:pos x="80" y="125"/>
                </a:cxn>
                <a:cxn ang="0">
                  <a:pos x="59" y="133"/>
                </a:cxn>
                <a:cxn ang="0">
                  <a:pos x="59" y="147"/>
                </a:cxn>
                <a:cxn ang="0">
                  <a:pos x="49" y="147"/>
                </a:cxn>
                <a:cxn ang="0">
                  <a:pos x="49" y="134"/>
                </a:cxn>
                <a:cxn ang="0">
                  <a:pos x="41" y="134"/>
                </a:cxn>
                <a:cxn ang="0">
                  <a:pos x="41" y="147"/>
                </a:cxn>
                <a:cxn ang="0">
                  <a:pos x="30" y="147"/>
                </a:cxn>
                <a:cxn ang="0">
                  <a:pos x="30" y="132"/>
                </a:cxn>
                <a:cxn ang="0">
                  <a:pos x="12" y="123"/>
                </a:cxn>
                <a:cxn ang="0">
                  <a:pos x="0" y="95"/>
                </a:cxn>
                <a:cxn ang="0">
                  <a:pos x="41" y="120"/>
                </a:cxn>
                <a:cxn ang="0">
                  <a:pos x="49" y="120"/>
                </a:cxn>
                <a:cxn ang="0">
                  <a:pos x="49" y="80"/>
                </a:cxn>
                <a:cxn ang="0">
                  <a:pos x="42" y="78"/>
                </a:cxn>
                <a:cxn ang="0">
                  <a:pos x="41" y="78"/>
                </a:cxn>
                <a:cxn ang="0">
                  <a:pos x="41" y="120"/>
                </a:cxn>
                <a:cxn ang="0">
                  <a:pos x="59" y="119"/>
                </a:cxn>
                <a:cxn ang="0">
                  <a:pos x="71" y="114"/>
                </a:cxn>
                <a:cxn ang="0">
                  <a:pos x="78" y="100"/>
                </a:cxn>
                <a:cxn ang="0">
                  <a:pos x="71" y="88"/>
                </a:cxn>
                <a:cxn ang="0">
                  <a:pos x="59" y="83"/>
                </a:cxn>
                <a:cxn ang="0">
                  <a:pos x="59" y="119"/>
                </a:cxn>
                <a:cxn ang="0">
                  <a:pos x="49" y="27"/>
                </a:cxn>
                <a:cxn ang="0">
                  <a:pos x="46" y="27"/>
                </a:cxn>
                <a:cxn ang="0">
                  <a:pos x="41" y="27"/>
                </a:cxn>
                <a:cxn ang="0">
                  <a:pos x="41" y="62"/>
                </a:cxn>
                <a:cxn ang="0">
                  <a:pos x="47" y="63"/>
                </a:cxn>
                <a:cxn ang="0">
                  <a:pos x="49" y="63"/>
                </a:cxn>
                <a:cxn ang="0">
                  <a:pos x="49" y="27"/>
                </a:cxn>
                <a:cxn ang="0">
                  <a:pos x="30" y="29"/>
                </a:cxn>
                <a:cxn ang="0">
                  <a:pos x="19" y="44"/>
                </a:cxn>
                <a:cxn ang="0">
                  <a:pos x="25" y="55"/>
                </a:cxn>
                <a:cxn ang="0">
                  <a:pos x="30" y="58"/>
                </a:cxn>
                <a:cxn ang="0">
                  <a:pos x="30" y="29"/>
                </a:cxn>
              </a:cxnLst>
              <a:rect l="txL" t="txT" r="txR" b="txB"/>
              <a:pathLst>
                <a:path w="93" h="147">
                  <a:moveTo>
                    <a:pt x="0" y="95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5" y="103"/>
                    <a:pt x="19" y="109"/>
                    <a:pt x="25" y="114"/>
                  </a:cubicBezTo>
                  <a:cubicBezTo>
                    <a:pt x="27" y="115"/>
                    <a:pt x="29" y="116"/>
                    <a:pt x="30" y="117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22" y="72"/>
                    <a:pt x="16" y="68"/>
                    <a:pt x="12" y="65"/>
                  </a:cubicBezTo>
                  <a:cubicBezTo>
                    <a:pt x="7" y="59"/>
                    <a:pt x="4" y="53"/>
                    <a:pt x="4" y="45"/>
                  </a:cubicBezTo>
                  <a:cubicBezTo>
                    <a:pt x="4" y="35"/>
                    <a:pt x="8" y="27"/>
                    <a:pt x="16" y="21"/>
                  </a:cubicBezTo>
                  <a:cubicBezTo>
                    <a:pt x="20" y="18"/>
                    <a:pt x="25" y="16"/>
                    <a:pt x="30" y="1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3" y="13"/>
                    <a:pt x="44" y="13"/>
                    <a:pt x="45" y="13"/>
                  </a:cubicBezTo>
                  <a:cubicBezTo>
                    <a:pt x="46" y="13"/>
                    <a:pt x="48" y="13"/>
                    <a:pt x="49" y="13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7" y="16"/>
                    <a:pt x="73" y="19"/>
                    <a:pt x="78" y="23"/>
                  </a:cubicBezTo>
                  <a:cubicBezTo>
                    <a:pt x="85" y="30"/>
                    <a:pt x="89" y="38"/>
                    <a:pt x="89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3" y="39"/>
                    <a:pt x="68" y="32"/>
                    <a:pt x="59" y="29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65" y="68"/>
                    <a:pt x="69" y="69"/>
                    <a:pt x="72" y="70"/>
                  </a:cubicBezTo>
                  <a:cubicBezTo>
                    <a:pt x="78" y="72"/>
                    <a:pt x="83" y="76"/>
                    <a:pt x="87" y="81"/>
                  </a:cubicBezTo>
                  <a:cubicBezTo>
                    <a:pt x="91" y="86"/>
                    <a:pt x="93" y="92"/>
                    <a:pt x="93" y="99"/>
                  </a:cubicBezTo>
                  <a:cubicBezTo>
                    <a:pt x="93" y="110"/>
                    <a:pt x="88" y="119"/>
                    <a:pt x="80" y="125"/>
                  </a:cubicBezTo>
                  <a:cubicBezTo>
                    <a:pt x="74" y="129"/>
                    <a:pt x="67" y="132"/>
                    <a:pt x="59" y="133"/>
                  </a:cubicBezTo>
                  <a:cubicBezTo>
                    <a:pt x="59" y="147"/>
                    <a:pt x="59" y="147"/>
                    <a:pt x="59" y="147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34"/>
                    <a:pt x="49" y="134"/>
                    <a:pt x="49" y="134"/>
                  </a:cubicBezTo>
                  <a:cubicBezTo>
                    <a:pt x="46" y="134"/>
                    <a:pt x="44" y="134"/>
                    <a:pt x="41" y="134"/>
                  </a:cubicBezTo>
                  <a:cubicBezTo>
                    <a:pt x="41" y="147"/>
                    <a:pt x="41" y="147"/>
                    <a:pt x="41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23" y="130"/>
                    <a:pt x="17" y="127"/>
                    <a:pt x="12" y="123"/>
                  </a:cubicBezTo>
                  <a:cubicBezTo>
                    <a:pt x="4" y="115"/>
                    <a:pt x="0" y="106"/>
                    <a:pt x="0" y="95"/>
                  </a:cubicBezTo>
                  <a:close/>
                  <a:moveTo>
                    <a:pt x="41" y="120"/>
                  </a:moveTo>
                  <a:cubicBezTo>
                    <a:pt x="44" y="120"/>
                    <a:pt x="46" y="120"/>
                    <a:pt x="49" y="120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47" y="79"/>
                    <a:pt x="44" y="78"/>
                    <a:pt x="42" y="78"/>
                  </a:cubicBezTo>
                  <a:cubicBezTo>
                    <a:pt x="42" y="78"/>
                    <a:pt x="42" y="78"/>
                    <a:pt x="41" y="78"/>
                  </a:cubicBezTo>
                  <a:cubicBezTo>
                    <a:pt x="41" y="120"/>
                    <a:pt x="41" y="120"/>
                    <a:pt x="41" y="120"/>
                  </a:cubicBezTo>
                  <a:close/>
                  <a:moveTo>
                    <a:pt x="59" y="119"/>
                  </a:moveTo>
                  <a:cubicBezTo>
                    <a:pt x="64" y="118"/>
                    <a:pt x="68" y="117"/>
                    <a:pt x="71" y="114"/>
                  </a:cubicBezTo>
                  <a:cubicBezTo>
                    <a:pt x="75" y="110"/>
                    <a:pt x="78" y="106"/>
                    <a:pt x="78" y="100"/>
                  </a:cubicBezTo>
                  <a:cubicBezTo>
                    <a:pt x="78" y="95"/>
                    <a:pt x="76" y="91"/>
                    <a:pt x="71" y="88"/>
                  </a:cubicBezTo>
                  <a:cubicBezTo>
                    <a:pt x="69" y="86"/>
                    <a:pt x="65" y="84"/>
                    <a:pt x="59" y="83"/>
                  </a:cubicBezTo>
                  <a:cubicBezTo>
                    <a:pt x="59" y="119"/>
                    <a:pt x="59" y="119"/>
                    <a:pt x="59" y="119"/>
                  </a:cubicBezTo>
                  <a:close/>
                  <a:moveTo>
                    <a:pt x="49" y="27"/>
                  </a:moveTo>
                  <a:cubicBezTo>
                    <a:pt x="48" y="27"/>
                    <a:pt x="47" y="27"/>
                    <a:pt x="46" y="27"/>
                  </a:cubicBezTo>
                  <a:cubicBezTo>
                    <a:pt x="44" y="27"/>
                    <a:pt x="43" y="27"/>
                    <a:pt x="41" y="27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3" y="62"/>
                    <a:pt x="45" y="63"/>
                    <a:pt x="47" y="63"/>
                  </a:cubicBezTo>
                  <a:cubicBezTo>
                    <a:pt x="47" y="63"/>
                    <a:pt x="48" y="63"/>
                    <a:pt x="49" y="63"/>
                  </a:cubicBezTo>
                  <a:cubicBezTo>
                    <a:pt x="49" y="27"/>
                    <a:pt x="49" y="27"/>
                    <a:pt x="49" y="27"/>
                  </a:cubicBezTo>
                  <a:close/>
                  <a:moveTo>
                    <a:pt x="30" y="29"/>
                  </a:moveTo>
                  <a:cubicBezTo>
                    <a:pt x="23" y="32"/>
                    <a:pt x="19" y="37"/>
                    <a:pt x="19" y="44"/>
                  </a:cubicBezTo>
                  <a:cubicBezTo>
                    <a:pt x="19" y="49"/>
                    <a:pt x="21" y="53"/>
                    <a:pt x="25" y="55"/>
                  </a:cubicBezTo>
                  <a:cubicBezTo>
                    <a:pt x="26" y="56"/>
                    <a:pt x="28" y="57"/>
                    <a:pt x="30" y="58"/>
                  </a:cubicBezTo>
                  <a:cubicBezTo>
                    <a:pt x="30" y="29"/>
                    <a:pt x="30" y="29"/>
                    <a:pt x="30" y="2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81" name="组合 312"/>
          <p:cNvGrpSpPr/>
          <p:nvPr/>
        </p:nvGrpSpPr>
        <p:grpSpPr>
          <a:xfrm>
            <a:off x="4105211" y="4278573"/>
            <a:ext cx="443807" cy="443807"/>
            <a:chOff x="0" y="0"/>
            <a:chExt cx="1150938" cy="1152525"/>
          </a:xfrm>
        </p:grpSpPr>
        <p:sp>
          <p:nvSpPr>
            <p:cNvPr id="39082" name="Oval 8"/>
            <p:cNvSpPr/>
            <p:nvPr/>
          </p:nvSpPr>
          <p:spPr>
            <a:xfrm>
              <a:off x="0" y="0"/>
              <a:ext cx="1150938" cy="1152525"/>
            </a:xfrm>
            <a:prstGeom prst="ellipse">
              <a:avLst/>
            </a:prstGeom>
            <a:solidFill>
              <a:srgbClr val="66DBA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83" name="Freeform 168"/>
            <p:cNvSpPr/>
            <p:nvPr/>
          </p:nvSpPr>
          <p:spPr>
            <a:xfrm>
              <a:off x="325438" y="317500"/>
              <a:ext cx="820738" cy="831850"/>
            </a:xfrm>
            <a:custGeom>
              <a:avLst/>
              <a:gdLst>
                <a:gd name="txL" fmla="*/ 0 w 253"/>
                <a:gd name="txT" fmla="*/ 0 h 256"/>
                <a:gd name="txR" fmla="*/ 253 w 253"/>
                <a:gd name="txB" fmla="*/ 256 h 256"/>
              </a:gdLst>
              <a:ahLst/>
              <a:cxnLst>
                <a:cxn ang="0">
                  <a:pos x="159" y="0"/>
                </a:cxn>
                <a:cxn ang="0">
                  <a:pos x="253" y="95"/>
                </a:cxn>
                <a:cxn ang="0">
                  <a:pos x="91" y="256"/>
                </a:cxn>
                <a:cxn ang="0">
                  <a:pos x="0" y="164"/>
                </a:cxn>
                <a:cxn ang="0">
                  <a:pos x="159" y="0"/>
                </a:cxn>
              </a:cxnLst>
              <a:rect l="txL" t="txT" r="txR" b="txB"/>
              <a:pathLst>
                <a:path w="253" h="256">
                  <a:moveTo>
                    <a:pt x="159" y="0"/>
                  </a:moveTo>
                  <a:cubicBezTo>
                    <a:pt x="253" y="95"/>
                    <a:pt x="253" y="95"/>
                    <a:pt x="253" y="95"/>
                  </a:cubicBezTo>
                  <a:cubicBezTo>
                    <a:pt x="246" y="181"/>
                    <a:pt x="177" y="249"/>
                    <a:pt x="91" y="256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159" y="0"/>
                    <a:pt x="159" y="0"/>
                    <a:pt x="159" y="0"/>
                  </a:cubicBezTo>
                  <a:close/>
                </a:path>
              </a:pathLst>
            </a:custGeom>
            <a:solidFill>
              <a:srgbClr val="43AD7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84" name="Oval 174"/>
            <p:cNvSpPr/>
            <p:nvPr/>
          </p:nvSpPr>
          <p:spPr>
            <a:xfrm>
              <a:off x="201613" y="203200"/>
              <a:ext cx="744538" cy="744538"/>
            </a:xfrm>
            <a:prstGeom prst="ellipse">
              <a:avLst/>
            </a:pr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85" name="Oval 175"/>
            <p:cNvSpPr/>
            <p:nvPr/>
          </p:nvSpPr>
          <p:spPr>
            <a:xfrm>
              <a:off x="238125" y="239713"/>
              <a:ext cx="674688" cy="671513"/>
            </a:xfrm>
            <a:prstGeom prst="ellipse">
              <a:avLst/>
            </a:prstGeom>
            <a:solidFill>
              <a:srgbClr val="F26B41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86" name="Freeform 176"/>
            <p:cNvSpPr/>
            <p:nvPr/>
          </p:nvSpPr>
          <p:spPr>
            <a:xfrm>
              <a:off x="387350" y="414338"/>
              <a:ext cx="522288" cy="487363"/>
            </a:xfrm>
            <a:custGeom>
              <a:avLst/>
              <a:gdLst>
                <a:gd name="txL" fmla="*/ 0 w 161"/>
                <a:gd name="txT" fmla="*/ 0 h 150"/>
                <a:gd name="txR" fmla="*/ 161 w 161"/>
                <a:gd name="txB" fmla="*/ 150 h 150"/>
              </a:gdLst>
              <a:ahLst/>
              <a:cxnLst>
                <a:cxn ang="0">
                  <a:pos x="101" y="1"/>
                </a:cxn>
                <a:cxn ang="0">
                  <a:pos x="161" y="61"/>
                </a:cxn>
                <a:cxn ang="0">
                  <a:pos x="83" y="150"/>
                </a:cxn>
                <a:cxn ang="0">
                  <a:pos x="0" y="67"/>
                </a:cxn>
                <a:cxn ang="0">
                  <a:pos x="13" y="61"/>
                </a:cxn>
                <a:cxn ang="0">
                  <a:pos x="0" y="48"/>
                </a:cxn>
                <a:cxn ang="0">
                  <a:pos x="19" y="39"/>
                </a:cxn>
                <a:cxn ang="0">
                  <a:pos x="23" y="25"/>
                </a:cxn>
                <a:cxn ang="0">
                  <a:pos x="55" y="0"/>
                </a:cxn>
                <a:cxn ang="0">
                  <a:pos x="101" y="1"/>
                </a:cxn>
              </a:cxnLst>
              <a:rect l="txL" t="txT" r="txR" b="txB"/>
              <a:pathLst>
                <a:path w="161" h="150">
                  <a:moveTo>
                    <a:pt x="101" y="1"/>
                  </a:moveTo>
                  <a:cubicBezTo>
                    <a:pt x="161" y="61"/>
                    <a:pt x="161" y="61"/>
                    <a:pt x="161" y="61"/>
                  </a:cubicBezTo>
                  <a:cubicBezTo>
                    <a:pt x="156" y="104"/>
                    <a:pt x="125" y="140"/>
                    <a:pt x="83" y="150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101" y="1"/>
                    <a:pt x="101" y="1"/>
                    <a:pt x="101" y="1"/>
                  </a:cubicBez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87" name="Freeform 177"/>
            <p:cNvSpPr/>
            <p:nvPr/>
          </p:nvSpPr>
          <p:spPr>
            <a:xfrm>
              <a:off x="387350" y="379413"/>
              <a:ext cx="373063" cy="392113"/>
            </a:xfrm>
            <a:custGeom>
              <a:avLst/>
              <a:gdLst>
                <a:gd name="txL" fmla="*/ 0 w 115"/>
                <a:gd name="txT" fmla="*/ 0 h 121"/>
                <a:gd name="txR" fmla="*/ 115 w 115"/>
                <a:gd name="txB" fmla="*/ 121 h 121"/>
              </a:gdLst>
              <a:ahLst/>
              <a:cxnLst>
                <a:cxn ang="0">
                  <a:pos x="96" y="76"/>
                </a:cxn>
                <a:cxn ang="0">
                  <a:pos x="115" y="79"/>
                </a:cxn>
                <a:cxn ang="0">
                  <a:pos x="99" y="110"/>
                </a:cxn>
                <a:cxn ang="0">
                  <a:pos x="67" y="121"/>
                </a:cxn>
                <a:cxn ang="0">
                  <a:pos x="29" y="105"/>
                </a:cxn>
                <a:cxn ang="0">
                  <a:pos x="16" y="78"/>
                </a:cxn>
                <a:cxn ang="0">
                  <a:pos x="0" y="78"/>
                </a:cxn>
                <a:cxn ang="0">
                  <a:pos x="0" y="67"/>
                </a:cxn>
                <a:cxn ang="0">
                  <a:pos x="15" y="67"/>
                </a:cxn>
                <a:cxn ang="0">
                  <a:pos x="15" y="61"/>
                </a:cxn>
                <a:cxn ang="0">
                  <a:pos x="15" y="59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16" y="48"/>
                </a:cxn>
                <a:cxn ang="0">
                  <a:pos x="30" y="15"/>
                </a:cxn>
                <a:cxn ang="0">
                  <a:pos x="68" y="0"/>
                </a:cxn>
                <a:cxn ang="0">
                  <a:pos x="114" y="37"/>
                </a:cxn>
                <a:cxn ang="0">
                  <a:pos x="95" y="40"/>
                </a:cxn>
                <a:cxn ang="0">
                  <a:pos x="68" y="16"/>
                </a:cxn>
                <a:cxn ang="0">
                  <a:pos x="36" y="48"/>
                </a:cxn>
                <a:cxn ang="0">
                  <a:pos x="83" y="48"/>
                </a:cxn>
                <a:cxn ang="0">
                  <a:pos x="83" y="59"/>
                </a:cxn>
                <a:cxn ang="0">
                  <a:pos x="35" y="59"/>
                </a:cxn>
                <a:cxn ang="0">
                  <a:pos x="35" y="61"/>
                </a:cxn>
                <a:cxn ang="0">
                  <a:pos x="35" y="67"/>
                </a:cxn>
                <a:cxn ang="0">
                  <a:pos x="83" y="67"/>
                </a:cxn>
                <a:cxn ang="0">
                  <a:pos x="83" y="78"/>
                </a:cxn>
                <a:cxn ang="0">
                  <a:pos x="37" y="78"/>
                </a:cxn>
                <a:cxn ang="0">
                  <a:pos x="67" y="105"/>
                </a:cxn>
                <a:cxn ang="0">
                  <a:pos x="96" y="76"/>
                </a:cxn>
              </a:cxnLst>
              <a:rect l="txL" t="txT" r="txR" b="txB"/>
              <a:pathLst>
                <a:path w="115" h="121">
                  <a:moveTo>
                    <a:pt x="96" y="76"/>
                  </a:moveTo>
                  <a:cubicBezTo>
                    <a:pt x="115" y="79"/>
                    <a:pt x="115" y="79"/>
                    <a:pt x="115" y="79"/>
                  </a:cubicBezTo>
                  <a:cubicBezTo>
                    <a:pt x="113" y="92"/>
                    <a:pt x="108" y="102"/>
                    <a:pt x="99" y="110"/>
                  </a:cubicBezTo>
                  <a:cubicBezTo>
                    <a:pt x="91" y="117"/>
                    <a:pt x="80" y="121"/>
                    <a:pt x="67" y="121"/>
                  </a:cubicBezTo>
                  <a:cubicBezTo>
                    <a:pt x="51" y="121"/>
                    <a:pt x="38" y="116"/>
                    <a:pt x="29" y="105"/>
                  </a:cubicBezTo>
                  <a:cubicBezTo>
                    <a:pt x="23" y="98"/>
                    <a:pt x="18" y="89"/>
                    <a:pt x="16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5"/>
                    <a:pt x="15" y="63"/>
                    <a:pt x="15" y="61"/>
                  </a:cubicBezTo>
                  <a:cubicBezTo>
                    <a:pt x="15" y="60"/>
                    <a:pt x="15" y="60"/>
                    <a:pt x="15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34"/>
                    <a:pt x="22" y="23"/>
                    <a:pt x="30" y="15"/>
                  </a:cubicBezTo>
                  <a:cubicBezTo>
                    <a:pt x="40" y="5"/>
                    <a:pt x="53" y="0"/>
                    <a:pt x="68" y="0"/>
                  </a:cubicBezTo>
                  <a:cubicBezTo>
                    <a:pt x="94" y="0"/>
                    <a:pt x="109" y="13"/>
                    <a:pt x="114" y="37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1" y="24"/>
                    <a:pt x="82" y="16"/>
                    <a:pt x="68" y="16"/>
                  </a:cubicBezTo>
                  <a:cubicBezTo>
                    <a:pt x="49" y="16"/>
                    <a:pt x="39" y="27"/>
                    <a:pt x="36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0"/>
                    <a:pt x="35" y="60"/>
                    <a:pt x="35" y="61"/>
                  </a:cubicBezTo>
                  <a:cubicBezTo>
                    <a:pt x="35" y="63"/>
                    <a:pt x="35" y="65"/>
                    <a:pt x="35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40" y="96"/>
                    <a:pt x="51" y="105"/>
                    <a:pt x="67" y="105"/>
                  </a:cubicBezTo>
                  <a:cubicBezTo>
                    <a:pt x="84" y="105"/>
                    <a:pt x="94" y="95"/>
                    <a:pt x="96" y="7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88" name="Freeform 178"/>
            <p:cNvSpPr/>
            <p:nvPr/>
          </p:nvSpPr>
          <p:spPr>
            <a:xfrm>
              <a:off x="387350" y="379413"/>
              <a:ext cx="373063" cy="392113"/>
            </a:xfrm>
            <a:custGeom>
              <a:avLst/>
              <a:gdLst>
                <a:gd name="txL" fmla="*/ 0 w 115"/>
                <a:gd name="txT" fmla="*/ 0 h 121"/>
                <a:gd name="txR" fmla="*/ 115 w 115"/>
                <a:gd name="txB" fmla="*/ 121 h 121"/>
              </a:gdLst>
              <a:ahLst/>
              <a:cxnLst>
                <a:cxn ang="0">
                  <a:pos x="96" y="76"/>
                </a:cxn>
                <a:cxn ang="0">
                  <a:pos x="115" y="79"/>
                </a:cxn>
                <a:cxn ang="0">
                  <a:pos x="99" y="110"/>
                </a:cxn>
                <a:cxn ang="0">
                  <a:pos x="67" y="121"/>
                </a:cxn>
                <a:cxn ang="0">
                  <a:pos x="29" y="105"/>
                </a:cxn>
                <a:cxn ang="0">
                  <a:pos x="16" y="78"/>
                </a:cxn>
                <a:cxn ang="0">
                  <a:pos x="0" y="78"/>
                </a:cxn>
                <a:cxn ang="0">
                  <a:pos x="0" y="67"/>
                </a:cxn>
                <a:cxn ang="0">
                  <a:pos x="15" y="67"/>
                </a:cxn>
                <a:cxn ang="0">
                  <a:pos x="15" y="61"/>
                </a:cxn>
                <a:cxn ang="0">
                  <a:pos x="15" y="59"/>
                </a:cxn>
                <a:cxn ang="0">
                  <a:pos x="0" y="59"/>
                </a:cxn>
                <a:cxn ang="0">
                  <a:pos x="0" y="48"/>
                </a:cxn>
                <a:cxn ang="0">
                  <a:pos x="16" y="48"/>
                </a:cxn>
                <a:cxn ang="0">
                  <a:pos x="30" y="15"/>
                </a:cxn>
                <a:cxn ang="0">
                  <a:pos x="68" y="0"/>
                </a:cxn>
                <a:cxn ang="0">
                  <a:pos x="114" y="37"/>
                </a:cxn>
                <a:cxn ang="0">
                  <a:pos x="95" y="40"/>
                </a:cxn>
                <a:cxn ang="0">
                  <a:pos x="68" y="16"/>
                </a:cxn>
                <a:cxn ang="0">
                  <a:pos x="36" y="48"/>
                </a:cxn>
                <a:cxn ang="0">
                  <a:pos x="83" y="48"/>
                </a:cxn>
                <a:cxn ang="0">
                  <a:pos x="83" y="59"/>
                </a:cxn>
                <a:cxn ang="0">
                  <a:pos x="35" y="59"/>
                </a:cxn>
                <a:cxn ang="0">
                  <a:pos x="35" y="61"/>
                </a:cxn>
                <a:cxn ang="0">
                  <a:pos x="35" y="67"/>
                </a:cxn>
                <a:cxn ang="0">
                  <a:pos x="83" y="67"/>
                </a:cxn>
                <a:cxn ang="0">
                  <a:pos x="83" y="78"/>
                </a:cxn>
                <a:cxn ang="0">
                  <a:pos x="37" y="78"/>
                </a:cxn>
                <a:cxn ang="0">
                  <a:pos x="67" y="105"/>
                </a:cxn>
                <a:cxn ang="0">
                  <a:pos x="96" y="76"/>
                </a:cxn>
              </a:cxnLst>
              <a:rect l="txL" t="txT" r="txR" b="txB"/>
              <a:pathLst>
                <a:path w="115" h="121">
                  <a:moveTo>
                    <a:pt x="96" y="76"/>
                  </a:moveTo>
                  <a:cubicBezTo>
                    <a:pt x="115" y="79"/>
                    <a:pt x="115" y="79"/>
                    <a:pt x="115" y="79"/>
                  </a:cubicBezTo>
                  <a:cubicBezTo>
                    <a:pt x="113" y="92"/>
                    <a:pt x="108" y="102"/>
                    <a:pt x="99" y="110"/>
                  </a:cubicBezTo>
                  <a:cubicBezTo>
                    <a:pt x="91" y="117"/>
                    <a:pt x="80" y="121"/>
                    <a:pt x="67" y="121"/>
                  </a:cubicBezTo>
                  <a:cubicBezTo>
                    <a:pt x="51" y="121"/>
                    <a:pt x="38" y="116"/>
                    <a:pt x="29" y="105"/>
                  </a:cubicBezTo>
                  <a:cubicBezTo>
                    <a:pt x="23" y="98"/>
                    <a:pt x="18" y="89"/>
                    <a:pt x="16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5"/>
                    <a:pt x="15" y="63"/>
                    <a:pt x="15" y="61"/>
                  </a:cubicBezTo>
                  <a:cubicBezTo>
                    <a:pt x="15" y="60"/>
                    <a:pt x="15" y="60"/>
                    <a:pt x="15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34"/>
                    <a:pt x="22" y="23"/>
                    <a:pt x="30" y="15"/>
                  </a:cubicBezTo>
                  <a:cubicBezTo>
                    <a:pt x="40" y="5"/>
                    <a:pt x="53" y="0"/>
                    <a:pt x="68" y="0"/>
                  </a:cubicBezTo>
                  <a:cubicBezTo>
                    <a:pt x="94" y="0"/>
                    <a:pt x="109" y="13"/>
                    <a:pt x="114" y="37"/>
                  </a:cubicBezTo>
                  <a:cubicBezTo>
                    <a:pt x="95" y="40"/>
                    <a:pt x="95" y="40"/>
                    <a:pt x="95" y="40"/>
                  </a:cubicBezTo>
                  <a:cubicBezTo>
                    <a:pt x="91" y="24"/>
                    <a:pt x="82" y="16"/>
                    <a:pt x="68" y="16"/>
                  </a:cubicBezTo>
                  <a:cubicBezTo>
                    <a:pt x="49" y="16"/>
                    <a:pt x="39" y="27"/>
                    <a:pt x="36" y="48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83" y="59"/>
                    <a:pt x="83" y="59"/>
                    <a:pt x="83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60"/>
                    <a:pt x="35" y="60"/>
                    <a:pt x="35" y="61"/>
                  </a:cubicBezTo>
                  <a:cubicBezTo>
                    <a:pt x="35" y="63"/>
                    <a:pt x="35" y="65"/>
                    <a:pt x="35" y="67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37" y="78"/>
                    <a:pt x="37" y="78"/>
                    <a:pt x="37" y="78"/>
                  </a:cubicBezTo>
                  <a:cubicBezTo>
                    <a:pt x="40" y="96"/>
                    <a:pt x="51" y="105"/>
                    <a:pt x="67" y="105"/>
                  </a:cubicBezTo>
                  <a:cubicBezTo>
                    <a:pt x="84" y="105"/>
                    <a:pt x="94" y="95"/>
                    <a:pt x="96" y="7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89" name="组合 309"/>
          <p:cNvGrpSpPr/>
          <p:nvPr/>
        </p:nvGrpSpPr>
        <p:grpSpPr>
          <a:xfrm>
            <a:off x="6474821" y="3140526"/>
            <a:ext cx="445391" cy="442222"/>
            <a:chOff x="0" y="0"/>
            <a:chExt cx="1154113" cy="1149350"/>
          </a:xfrm>
        </p:grpSpPr>
        <p:sp>
          <p:nvSpPr>
            <p:cNvPr id="39090" name="Oval 24"/>
            <p:cNvSpPr/>
            <p:nvPr/>
          </p:nvSpPr>
          <p:spPr>
            <a:xfrm>
              <a:off x="0" y="0"/>
              <a:ext cx="1154113" cy="1149350"/>
            </a:xfrm>
            <a:prstGeom prst="ellipse">
              <a:avLst/>
            </a:prstGeom>
            <a:solidFill>
              <a:srgbClr val="66DBA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91" name="Freeform 179"/>
            <p:cNvSpPr/>
            <p:nvPr/>
          </p:nvSpPr>
          <p:spPr>
            <a:xfrm>
              <a:off x="149225" y="155575"/>
              <a:ext cx="1004888" cy="993775"/>
            </a:xfrm>
            <a:custGeom>
              <a:avLst/>
              <a:gdLst>
                <a:gd name="txL" fmla="*/ 0 w 309"/>
                <a:gd name="txT" fmla="*/ 0 h 306"/>
                <a:gd name="txR" fmla="*/ 309 w 309"/>
                <a:gd name="txB" fmla="*/ 306 h 306"/>
              </a:gdLst>
              <a:ahLst/>
              <a:cxnLst>
                <a:cxn ang="0">
                  <a:pos x="22" y="146"/>
                </a:cxn>
                <a:cxn ang="0">
                  <a:pos x="25" y="139"/>
                </a:cxn>
                <a:cxn ang="0">
                  <a:pos x="17" y="131"/>
                </a:cxn>
                <a:cxn ang="0">
                  <a:pos x="18" y="111"/>
                </a:cxn>
                <a:cxn ang="0">
                  <a:pos x="22" y="81"/>
                </a:cxn>
                <a:cxn ang="0">
                  <a:pos x="57" y="29"/>
                </a:cxn>
                <a:cxn ang="0">
                  <a:pos x="121" y="0"/>
                </a:cxn>
                <a:cxn ang="0">
                  <a:pos x="167" y="11"/>
                </a:cxn>
                <a:cxn ang="0">
                  <a:pos x="220" y="38"/>
                </a:cxn>
                <a:cxn ang="0">
                  <a:pos x="309" y="128"/>
                </a:cxn>
                <a:cxn ang="0">
                  <a:pos x="309" y="129"/>
                </a:cxn>
                <a:cxn ang="0">
                  <a:pos x="132" y="306"/>
                </a:cxn>
                <a:cxn ang="0">
                  <a:pos x="95" y="303"/>
                </a:cxn>
                <a:cxn ang="0">
                  <a:pos x="10" y="217"/>
                </a:cxn>
                <a:cxn ang="0">
                  <a:pos x="12" y="215"/>
                </a:cxn>
                <a:cxn ang="0">
                  <a:pos x="0" y="204"/>
                </a:cxn>
                <a:cxn ang="0">
                  <a:pos x="1" y="189"/>
                </a:cxn>
                <a:cxn ang="0">
                  <a:pos x="13" y="200"/>
                </a:cxn>
                <a:cxn ang="0">
                  <a:pos x="13" y="186"/>
                </a:cxn>
                <a:cxn ang="0">
                  <a:pos x="0" y="173"/>
                </a:cxn>
                <a:cxn ang="0">
                  <a:pos x="1" y="157"/>
                </a:cxn>
                <a:cxn ang="0">
                  <a:pos x="10" y="152"/>
                </a:cxn>
                <a:cxn ang="0">
                  <a:pos x="12" y="150"/>
                </a:cxn>
                <a:cxn ang="0">
                  <a:pos x="16" y="139"/>
                </a:cxn>
                <a:cxn ang="0">
                  <a:pos x="22" y="146"/>
                </a:cxn>
              </a:cxnLst>
              <a:rect l="txL" t="txT" r="txR" b="txB"/>
              <a:pathLst>
                <a:path w="309" h="306">
                  <a:moveTo>
                    <a:pt x="22" y="146"/>
                  </a:moveTo>
                  <a:cubicBezTo>
                    <a:pt x="25" y="139"/>
                    <a:pt x="25" y="139"/>
                    <a:pt x="25" y="139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8" y="111"/>
                    <a:pt x="18" y="111"/>
                    <a:pt x="18" y="111"/>
                  </a:cubicBezTo>
                  <a:cubicBezTo>
                    <a:pt x="22" y="81"/>
                    <a:pt x="22" y="81"/>
                    <a:pt x="22" y="81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220" y="38"/>
                    <a:pt x="220" y="38"/>
                    <a:pt x="220" y="38"/>
                  </a:cubicBezTo>
                  <a:cubicBezTo>
                    <a:pt x="309" y="128"/>
                    <a:pt x="309" y="128"/>
                    <a:pt x="309" y="128"/>
                  </a:cubicBezTo>
                  <a:cubicBezTo>
                    <a:pt x="309" y="128"/>
                    <a:pt x="309" y="129"/>
                    <a:pt x="309" y="129"/>
                  </a:cubicBezTo>
                  <a:cubicBezTo>
                    <a:pt x="309" y="227"/>
                    <a:pt x="229" y="306"/>
                    <a:pt x="132" y="306"/>
                  </a:cubicBezTo>
                  <a:cubicBezTo>
                    <a:pt x="119" y="306"/>
                    <a:pt x="107" y="305"/>
                    <a:pt x="95" y="303"/>
                  </a:cubicBezTo>
                  <a:cubicBezTo>
                    <a:pt x="10" y="217"/>
                    <a:pt x="10" y="217"/>
                    <a:pt x="10" y="217"/>
                  </a:cubicBezTo>
                  <a:cubicBezTo>
                    <a:pt x="12" y="215"/>
                    <a:pt x="12" y="215"/>
                    <a:pt x="12" y="215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1" y="189"/>
                    <a:pt x="1" y="189"/>
                    <a:pt x="1" y="189"/>
                  </a:cubicBezTo>
                  <a:cubicBezTo>
                    <a:pt x="13" y="200"/>
                    <a:pt x="13" y="200"/>
                    <a:pt x="13" y="200"/>
                  </a:cubicBezTo>
                  <a:cubicBezTo>
                    <a:pt x="13" y="186"/>
                    <a:pt x="13" y="186"/>
                    <a:pt x="13" y="186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22" y="146"/>
                    <a:pt x="22" y="146"/>
                    <a:pt x="22" y="146"/>
                  </a:cubicBezTo>
                  <a:close/>
                </a:path>
              </a:pathLst>
            </a:custGeom>
            <a:solidFill>
              <a:srgbClr val="43AD7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92" name="Oval 180"/>
            <p:cNvSpPr/>
            <p:nvPr/>
          </p:nvSpPr>
          <p:spPr>
            <a:xfrm>
              <a:off x="331787" y="288925"/>
              <a:ext cx="477838" cy="477838"/>
            </a:xfrm>
            <a:prstGeom prst="ellipse">
              <a:avLst/>
            </a:prstGeom>
            <a:solidFill>
              <a:srgbClr val="506B82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93" name="Freeform 181"/>
            <p:cNvSpPr>
              <a:spLocks noEditPoints="1"/>
            </p:cNvSpPr>
            <p:nvPr/>
          </p:nvSpPr>
          <p:spPr>
            <a:xfrm>
              <a:off x="347662" y="322262"/>
              <a:ext cx="452438" cy="414338"/>
            </a:xfrm>
            <a:custGeom>
              <a:avLst/>
              <a:gdLst>
                <a:gd name="txL" fmla="*/ 0 w 139"/>
                <a:gd name="txT" fmla="*/ 0 h 128"/>
                <a:gd name="txR" fmla="*/ 139 w 139"/>
                <a:gd name="txB" fmla="*/ 128 h 128"/>
              </a:gdLst>
              <a:ahLst/>
              <a:cxnLst>
                <a:cxn ang="0">
                  <a:pos x="133" y="91"/>
                </a:cxn>
                <a:cxn ang="0">
                  <a:pos x="136" y="39"/>
                </a:cxn>
                <a:cxn ang="0">
                  <a:pos x="125" y="34"/>
                </a:cxn>
                <a:cxn ang="0">
                  <a:pos x="134" y="46"/>
                </a:cxn>
                <a:cxn ang="0">
                  <a:pos x="129" y="51"/>
                </a:cxn>
                <a:cxn ang="0">
                  <a:pos x="127" y="45"/>
                </a:cxn>
                <a:cxn ang="0">
                  <a:pos x="123" y="48"/>
                </a:cxn>
                <a:cxn ang="0">
                  <a:pos x="121" y="70"/>
                </a:cxn>
                <a:cxn ang="0">
                  <a:pos x="123" y="88"/>
                </a:cxn>
                <a:cxn ang="0">
                  <a:pos x="127" y="91"/>
                </a:cxn>
                <a:cxn ang="0">
                  <a:pos x="114" y="78"/>
                </a:cxn>
                <a:cxn ang="0">
                  <a:pos x="109" y="64"/>
                </a:cxn>
                <a:cxn ang="0">
                  <a:pos x="105" y="77"/>
                </a:cxn>
                <a:cxn ang="0">
                  <a:pos x="94" y="61"/>
                </a:cxn>
                <a:cxn ang="0">
                  <a:pos x="79" y="112"/>
                </a:cxn>
                <a:cxn ang="0">
                  <a:pos x="69" y="101"/>
                </a:cxn>
                <a:cxn ang="0">
                  <a:pos x="57" y="48"/>
                </a:cxn>
                <a:cxn ang="0">
                  <a:pos x="61" y="25"/>
                </a:cxn>
                <a:cxn ang="0">
                  <a:pos x="66" y="20"/>
                </a:cxn>
                <a:cxn ang="0">
                  <a:pos x="83" y="14"/>
                </a:cxn>
                <a:cxn ang="0">
                  <a:pos x="97" y="8"/>
                </a:cxn>
                <a:cxn ang="0">
                  <a:pos x="139" y="83"/>
                </a:cxn>
                <a:cxn ang="0">
                  <a:pos x="133" y="83"/>
                </a:cxn>
                <a:cxn ang="0">
                  <a:pos x="30" y="126"/>
                </a:cxn>
                <a:cxn ang="0">
                  <a:pos x="19" y="79"/>
                </a:cxn>
                <a:cxn ang="0">
                  <a:pos x="11" y="67"/>
                </a:cxn>
                <a:cxn ang="0">
                  <a:pos x="4" y="43"/>
                </a:cxn>
                <a:cxn ang="0">
                  <a:pos x="11" y="24"/>
                </a:cxn>
                <a:cxn ang="0">
                  <a:pos x="29" y="16"/>
                </a:cxn>
                <a:cxn ang="0">
                  <a:pos x="36" y="6"/>
                </a:cxn>
                <a:cxn ang="0">
                  <a:pos x="61" y="3"/>
                </a:cxn>
                <a:cxn ang="0">
                  <a:pos x="45" y="9"/>
                </a:cxn>
                <a:cxn ang="0">
                  <a:pos x="39" y="18"/>
                </a:cxn>
                <a:cxn ang="0">
                  <a:pos x="36" y="17"/>
                </a:cxn>
                <a:cxn ang="0">
                  <a:pos x="25" y="28"/>
                </a:cxn>
                <a:cxn ang="0">
                  <a:pos x="37" y="32"/>
                </a:cxn>
                <a:cxn ang="0">
                  <a:pos x="24" y="45"/>
                </a:cxn>
                <a:cxn ang="0">
                  <a:pos x="17" y="53"/>
                </a:cxn>
                <a:cxn ang="0">
                  <a:pos x="16" y="66"/>
                </a:cxn>
                <a:cxn ang="0">
                  <a:pos x="41" y="85"/>
                </a:cxn>
                <a:cxn ang="0">
                  <a:pos x="35" y="116"/>
                </a:cxn>
                <a:cxn ang="0">
                  <a:pos x="132" y="85"/>
                </a:cxn>
                <a:cxn ang="0">
                  <a:pos x="126" y="87"/>
                </a:cxn>
                <a:cxn ang="0">
                  <a:pos x="136" y="83"/>
                </a:cxn>
                <a:cxn ang="0">
                  <a:pos x="126" y="81"/>
                </a:cxn>
                <a:cxn ang="0">
                  <a:pos x="58" y="14"/>
                </a:cxn>
                <a:cxn ang="0">
                  <a:pos x="30" y="68"/>
                </a:cxn>
                <a:cxn ang="0">
                  <a:pos x="19" y="63"/>
                </a:cxn>
                <a:cxn ang="0">
                  <a:pos x="26" y="63"/>
                </a:cxn>
                <a:cxn ang="0">
                  <a:pos x="26" y="63"/>
                </a:cxn>
                <a:cxn ang="0">
                  <a:pos x="32" y="14"/>
                </a:cxn>
                <a:cxn ang="0">
                  <a:pos x="72" y="48"/>
                </a:cxn>
                <a:cxn ang="0">
                  <a:pos x="62" y="43"/>
                </a:cxn>
                <a:cxn ang="0">
                  <a:pos x="68" y="40"/>
                </a:cxn>
                <a:cxn ang="0">
                  <a:pos x="74" y="45"/>
                </a:cxn>
                <a:cxn ang="0">
                  <a:pos x="80" y="47"/>
                </a:cxn>
                <a:cxn ang="0">
                  <a:pos x="85" y="105"/>
                </a:cxn>
                <a:cxn ang="0">
                  <a:pos x="128" y="75"/>
                </a:cxn>
                <a:cxn ang="0">
                  <a:pos x="126" y="74"/>
                </a:cxn>
                <a:cxn ang="0">
                  <a:pos x="128" y="69"/>
                </a:cxn>
                <a:cxn ang="0">
                  <a:pos x="126" y="63"/>
                </a:cxn>
              </a:cxnLst>
              <a:rect l="txL" t="txT" r="txR" b="txB"/>
              <a:pathLst>
                <a:path w="139" h="128">
                  <a:moveTo>
                    <a:pt x="131" y="94"/>
                  </a:moveTo>
                  <a:cubicBezTo>
                    <a:pt x="130" y="95"/>
                    <a:pt x="129" y="93"/>
                    <a:pt x="129" y="94"/>
                  </a:cubicBezTo>
                  <a:cubicBezTo>
                    <a:pt x="127" y="95"/>
                    <a:pt x="126" y="98"/>
                    <a:pt x="125" y="100"/>
                  </a:cubicBezTo>
                  <a:cubicBezTo>
                    <a:pt x="124" y="101"/>
                    <a:pt x="122" y="100"/>
                    <a:pt x="121" y="102"/>
                  </a:cubicBezTo>
                  <a:cubicBezTo>
                    <a:pt x="120" y="106"/>
                    <a:pt x="117" y="113"/>
                    <a:pt x="119" y="115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6" y="109"/>
                    <a:pt x="132" y="102"/>
                    <a:pt x="135" y="94"/>
                  </a:cubicBezTo>
                  <a:cubicBezTo>
                    <a:pt x="135" y="93"/>
                    <a:pt x="135" y="93"/>
                    <a:pt x="134" y="93"/>
                  </a:cubicBezTo>
                  <a:cubicBezTo>
                    <a:pt x="134" y="92"/>
                    <a:pt x="135" y="91"/>
                    <a:pt x="135" y="90"/>
                  </a:cubicBezTo>
                  <a:cubicBezTo>
                    <a:pt x="134" y="90"/>
                    <a:pt x="134" y="91"/>
                    <a:pt x="133" y="91"/>
                  </a:cubicBezTo>
                  <a:cubicBezTo>
                    <a:pt x="132" y="91"/>
                    <a:pt x="131" y="92"/>
                    <a:pt x="131" y="94"/>
                  </a:cubicBezTo>
                  <a:close/>
                  <a:moveTo>
                    <a:pt x="131" y="25"/>
                  </a:moveTo>
                  <a:cubicBezTo>
                    <a:pt x="133" y="28"/>
                    <a:pt x="134" y="31"/>
                    <a:pt x="135" y="34"/>
                  </a:cubicBezTo>
                  <a:cubicBezTo>
                    <a:pt x="135" y="34"/>
                    <a:pt x="134" y="33"/>
                    <a:pt x="134" y="33"/>
                  </a:cubicBezTo>
                  <a:cubicBezTo>
                    <a:pt x="134" y="33"/>
                    <a:pt x="134" y="33"/>
                    <a:pt x="134" y="33"/>
                  </a:cubicBezTo>
                  <a:cubicBezTo>
                    <a:pt x="133" y="33"/>
                    <a:pt x="133" y="33"/>
                    <a:pt x="133" y="34"/>
                  </a:cubicBezTo>
                  <a:cubicBezTo>
                    <a:pt x="134" y="34"/>
                    <a:pt x="134" y="34"/>
                    <a:pt x="135" y="35"/>
                  </a:cubicBezTo>
                  <a:cubicBezTo>
                    <a:pt x="135" y="35"/>
                    <a:pt x="135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8"/>
                    <a:pt x="136" y="39"/>
                  </a:cubicBezTo>
                  <a:cubicBezTo>
                    <a:pt x="136" y="40"/>
                    <a:pt x="136" y="40"/>
                    <a:pt x="135" y="40"/>
                  </a:cubicBezTo>
                  <a:cubicBezTo>
                    <a:pt x="134" y="39"/>
                    <a:pt x="134" y="39"/>
                    <a:pt x="134" y="38"/>
                  </a:cubicBezTo>
                  <a:cubicBezTo>
                    <a:pt x="134" y="38"/>
                    <a:pt x="131" y="35"/>
                    <a:pt x="131" y="34"/>
                  </a:cubicBezTo>
                  <a:cubicBezTo>
                    <a:pt x="131" y="32"/>
                    <a:pt x="132" y="33"/>
                    <a:pt x="131" y="32"/>
                  </a:cubicBezTo>
                  <a:cubicBezTo>
                    <a:pt x="131" y="30"/>
                    <a:pt x="130" y="30"/>
                    <a:pt x="129" y="30"/>
                  </a:cubicBezTo>
                  <a:cubicBezTo>
                    <a:pt x="129" y="30"/>
                    <a:pt x="129" y="31"/>
                    <a:pt x="129" y="31"/>
                  </a:cubicBezTo>
                  <a:cubicBezTo>
                    <a:pt x="127" y="32"/>
                    <a:pt x="126" y="30"/>
                    <a:pt x="124" y="30"/>
                  </a:cubicBezTo>
                  <a:cubicBezTo>
                    <a:pt x="124" y="31"/>
                    <a:pt x="124" y="31"/>
                    <a:pt x="124" y="32"/>
                  </a:cubicBezTo>
                  <a:cubicBezTo>
                    <a:pt x="124" y="32"/>
                    <a:pt x="124" y="33"/>
                    <a:pt x="124" y="33"/>
                  </a:cubicBezTo>
                  <a:cubicBezTo>
                    <a:pt x="124" y="34"/>
                    <a:pt x="125" y="34"/>
                    <a:pt x="125" y="34"/>
                  </a:cubicBezTo>
                  <a:cubicBezTo>
                    <a:pt x="126" y="34"/>
                    <a:pt x="126" y="34"/>
                    <a:pt x="127" y="35"/>
                  </a:cubicBezTo>
                  <a:cubicBezTo>
                    <a:pt x="127" y="35"/>
                    <a:pt x="127" y="35"/>
                    <a:pt x="128" y="35"/>
                  </a:cubicBezTo>
                  <a:cubicBezTo>
                    <a:pt x="130" y="37"/>
                    <a:pt x="131" y="40"/>
                    <a:pt x="132" y="43"/>
                  </a:cubicBezTo>
                  <a:cubicBezTo>
                    <a:pt x="132" y="44"/>
                    <a:pt x="133" y="44"/>
                    <a:pt x="133" y="44"/>
                  </a:cubicBezTo>
                  <a:cubicBezTo>
                    <a:pt x="133" y="45"/>
                    <a:pt x="132" y="44"/>
                    <a:pt x="132" y="44"/>
                  </a:cubicBezTo>
                  <a:cubicBezTo>
                    <a:pt x="131" y="44"/>
                    <a:pt x="131" y="45"/>
                    <a:pt x="132" y="46"/>
                  </a:cubicBezTo>
                  <a:cubicBezTo>
                    <a:pt x="132" y="46"/>
                    <a:pt x="133" y="46"/>
                    <a:pt x="133" y="46"/>
                  </a:cubicBezTo>
                  <a:cubicBezTo>
                    <a:pt x="133" y="46"/>
                    <a:pt x="132" y="43"/>
                    <a:pt x="134" y="45"/>
                  </a:cubicBezTo>
                  <a:cubicBezTo>
                    <a:pt x="134" y="45"/>
                    <a:pt x="134" y="45"/>
                    <a:pt x="134" y="46"/>
                  </a:cubicBezTo>
                  <a:cubicBezTo>
                    <a:pt x="134" y="46"/>
                    <a:pt x="134" y="46"/>
                    <a:pt x="134" y="46"/>
                  </a:cubicBezTo>
                  <a:cubicBezTo>
                    <a:pt x="134" y="46"/>
                    <a:pt x="135" y="46"/>
                    <a:pt x="135" y="47"/>
                  </a:cubicBezTo>
                  <a:cubicBezTo>
                    <a:pt x="135" y="48"/>
                    <a:pt x="134" y="48"/>
                    <a:pt x="134" y="49"/>
                  </a:cubicBezTo>
                  <a:cubicBezTo>
                    <a:pt x="134" y="50"/>
                    <a:pt x="134" y="51"/>
                    <a:pt x="134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2" y="53"/>
                    <a:pt x="131" y="53"/>
                    <a:pt x="131" y="54"/>
                  </a:cubicBezTo>
                  <a:cubicBezTo>
                    <a:pt x="131" y="54"/>
                    <a:pt x="131" y="55"/>
                    <a:pt x="131" y="55"/>
                  </a:cubicBezTo>
                  <a:cubicBezTo>
                    <a:pt x="131" y="55"/>
                    <a:pt x="131" y="55"/>
                    <a:pt x="130" y="55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29" y="54"/>
                    <a:pt x="129" y="52"/>
                    <a:pt x="129" y="51"/>
                  </a:cubicBezTo>
                  <a:cubicBezTo>
                    <a:pt x="130" y="51"/>
                    <a:pt x="131" y="51"/>
                    <a:pt x="131" y="51"/>
                  </a:cubicBezTo>
                  <a:cubicBezTo>
                    <a:pt x="132" y="51"/>
                    <a:pt x="132" y="51"/>
                    <a:pt x="132" y="50"/>
                  </a:cubicBezTo>
                  <a:cubicBezTo>
                    <a:pt x="132" y="50"/>
                    <a:pt x="133" y="50"/>
                    <a:pt x="133" y="50"/>
                  </a:cubicBezTo>
                  <a:cubicBezTo>
                    <a:pt x="133" y="49"/>
                    <a:pt x="133" y="48"/>
                    <a:pt x="132" y="47"/>
                  </a:cubicBezTo>
                  <a:cubicBezTo>
                    <a:pt x="132" y="46"/>
                    <a:pt x="131" y="46"/>
                    <a:pt x="131" y="45"/>
                  </a:cubicBezTo>
                  <a:cubicBezTo>
                    <a:pt x="131" y="44"/>
                    <a:pt x="131" y="43"/>
                    <a:pt x="131" y="43"/>
                  </a:cubicBezTo>
                  <a:cubicBezTo>
                    <a:pt x="131" y="41"/>
                    <a:pt x="130" y="40"/>
                    <a:pt x="129" y="39"/>
                  </a:cubicBezTo>
                  <a:cubicBezTo>
                    <a:pt x="128" y="39"/>
                    <a:pt x="129" y="41"/>
                    <a:pt x="129" y="42"/>
                  </a:cubicBezTo>
                  <a:cubicBezTo>
                    <a:pt x="129" y="43"/>
                    <a:pt x="129" y="44"/>
                    <a:pt x="128" y="45"/>
                  </a:cubicBezTo>
                  <a:cubicBezTo>
                    <a:pt x="128" y="45"/>
                    <a:pt x="127" y="44"/>
                    <a:pt x="127" y="45"/>
                  </a:cubicBezTo>
                  <a:cubicBezTo>
                    <a:pt x="127" y="46"/>
                    <a:pt x="127" y="47"/>
                    <a:pt x="127" y="48"/>
                  </a:cubicBezTo>
                  <a:cubicBezTo>
                    <a:pt x="127" y="48"/>
                    <a:pt x="127" y="48"/>
                    <a:pt x="128" y="49"/>
                  </a:cubicBezTo>
                  <a:cubicBezTo>
                    <a:pt x="129" y="50"/>
                    <a:pt x="129" y="50"/>
                    <a:pt x="129" y="52"/>
                  </a:cubicBezTo>
                  <a:cubicBezTo>
                    <a:pt x="129" y="53"/>
                    <a:pt x="127" y="52"/>
                    <a:pt x="127" y="52"/>
                  </a:cubicBezTo>
                  <a:cubicBezTo>
                    <a:pt x="125" y="48"/>
                    <a:pt x="126" y="50"/>
                    <a:pt x="125" y="47"/>
                  </a:cubicBezTo>
                  <a:cubicBezTo>
                    <a:pt x="125" y="47"/>
                    <a:pt x="124" y="48"/>
                    <a:pt x="124" y="48"/>
                  </a:cubicBezTo>
                  <a:cubicBezTo>
                    <a:pt x="123" y="47"/>
                    <a:pt x="124" y="47"/>
                    <a:pt x="123" y="46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2" y="47"/>
                    <a:pt x="123" y="48"/>
                    <a:pt x="123" y="48"/>
                  </a:cubicBezTo>
                  <a:cubicBezTo>
                    <a:pt x="125" y="49"/>
                    <a:pt x="124" y="48"/>
                    <a:pt x="124" y="51"/>
                  </a:cubicBezTo>
                  <a:cubicBezTo>
                    <a:pt x="124" y="53"/>
                    <a:pt x="125" y="55"/>
                    <a:pt x="126" y="57"/>
                  </a:cubicBezTo>
                  <a:cubicBezTo>
                    <a:pt x="126" y="57"/>
                    <a:pt x="126" y="58"/>
                    <a:pt x="126" y="58"/>
                  </a:cubicBezTo>
                  <a:cubicBezTo>
                    <a:pt x="126" y="59"/>
                    <a:pt x="125" y="61"/>
                    <a:pt x="124" y="62"/>
                  </a:cubicBezTo>
                  <a:cubicBezTo>
                    <a:pt x="123" y="63"/>
                    <a:pt x="123" y="63"/>
                    <a:pt x="122" y="64"/>
                  </a:cubicBezTo>
                  <a:cubicBezTo>
                    <a:pt x="121" y="64"/>
                    <a:pt x="121" y="63"/>
                    <a:pt x="121" y="63"/>
                  </a:cubicBezTo>
                  <a:cubicBezTo>
                    <a:pt x="120" y="63"/>
                    <a:pt x="119" y="63"/>
                    <a:pt x="119" y="64"/>
                  </a:cubicBezTo>
                  <a:cubicBezTo>
                    <a:pt x="119" y="65"/>
                    <a:pt x="119" y="65"/>
                    <a:pt x="119" y="66"/>
                  </a:cubicBezTo>
                  <a:cubicBezTo>
                    <a:pt x="120" y="67"/>
                    <a:pt x="120" y="67"/>
                    <a:pt x="121" y="67"/>
                  </a:cubicBezTo>
                  <a:cubicBezTo>
                    <a:pt x="121" y="68"/>
                    <a:pt x="121" y="69"/>
                    <a:pt x="121" y="70"/>
                  </a:cubicBezTo>
                  <a:cubicBezTo>
                    <a:pt x="121" y="71"/>
                    <a:pt x="121" y="71"/>
                    <a:pt x="121" y="72"/>
                  </a:cubicBezTo>
                  <a:cubicBezTo>
                    <a:pt x="121" y="73"/>
                    <a:pt x="120" y="74"/>
                    <a:pt x="120" y="74"/>
                  </a:cubicBezTo>
                  <a:cubicBezTo>
                    <a:pt x="119" y="75"/>
                    <a:pt x="119" y="75"/>
                    <a:pt x="118" y="74"/>
                  </a:cubicBezTo>
                  <a:cubicBezTo>
                    <a:pt x="118" y="74"/>
                    <a:pt x="117" y="71"/>
                    <a:pt x="116" y="71"/>
                  </a:cubicBezTo>
                  <a:cubicBezTo>
                    <a:pt x="115" y="71"/>
                    <a:pt x="116" y="73"/>
                    <a:pt x="116" y="74"/>
                  </a:cubicBezTo>
                  <a:cubicBezTo>
                    <a:pt x="117" y="75"/>
                    <a:pt x="118" y="76"/>
                    <a:pt x="118" y="77"/>
                  </a:cubicBezTo>
                  <a:cubicBezTo>
                    <a:pt x="118" y="77"/>
                    <a:pt x="118" y="78"/>
                    <a:pt x="118" y="79"/>
                  </a:cubicBezTo>
                  <a:cubicBezTo>
                    <a:pt x="118" y="80"/>
                    <a:pt x="118" y="82"/>
                    <a:pt x="118" y="83"/>
                  </a:cubicBezTo>
                  <a:cubicBezTo>
                    <a:pt x="118" y="85"/>
                    <a:pt x="119" y="86"/>
                    <a:pt x="119" y="88"/>
                  </a:cubicBezTo>
                  <a:cubicBezTo>
                    <a:pt x="119" y="90"/>
                    <a:pt x="122" y="88"/>
                    <a:pt x="123" y="88"/>
                  </a:cubicBezTo>
                  <a:cubicBezTo>
                    <a:pt x="123" y="89"/>
                    <a:pt x="123" y="90"/>
                    <a:pt x="124" y="90"/>
                  </a:cubicBezTo>
                  <a:cubicBezTo>
                    <a:pt x="125" y="90"/>
                    <a:pt x="126" y="89"/>
                    <a:pt x="127" y="89"/>
                  </a:cubicBezTo>
                  <a:cubicBezTo>
                    <a:pt x="127" y="89"/>
                    <a:pt x="127" y="90"/>
                    <a:pt x="128" y="90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9" y="90"/>
                    <a:pt x="129" y="89"/>
                    <a:pt x="129" y="89"/>
                  </a:cubicBezTo>
                  <a:cubicBezTo>
                    <a:pt x="130" y="89"/>
                    <a:pt x="130" y="89"/>
                    <a:pt x="130" y="89"/>
                  </a:cubicBezTo>
                  <a:cubicBezTo>
                    <a:pt x="130" y="89"/>
                    <a:pt x="131" y="89"/>
                    <a:pt x="131" y="90"/>
                  </a:cubicBezTo>
                  <a:cubicBezTo>
                    <a:pt x="130" y="90"/>
                    <a:pt x="128" y="91"/>
                    <a:pt x="128" y="91"/>
                  </a:cubicBezTo>
                  <a:cubicBezTo>
                    <a:pt x="128" y="92"/>
                    <a:pt x="128" y="91"/>
                    <a:pt x="127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26" y="91"/>
                    <a:pt x="127" y="92"/>
                    <a:pt x="127" y="9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5" y="92"/>
                    <a:pt x="125" y="91"/>
                    <a:pt x="125" y="91"/>
                  </a:cubicBezTo>
                  <a:cubicBezTo>
                    <a:pt x="125" y="91"/>
                    <a:pt x="124" y="91"/>
                    <a:pt x="124" y="91"/>
                  </a:cubicBezTo>
                  <a:cubicBezTo>
                    <a:pt x="122" y="91"/>
                    <a:pt x="121" y="91"/>
                    <a:pt x="119" y="90"/>
                  </a:cubicBezTo>
                  <a:cubicBezTo>
                    <a:pt x="118" y="90"/>
                    <a:pt x="118" y="89"/>
                    <a:pt x="117" y="88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6" y="84"/>
                    <a:pt x="115" y="82"/>
                    <a:pt x="114" y="79"/>
                  </a:cubicBezTo>
                  <a:cubicBezTo>
                    <a:pt x="114" y="79"/>
                    <a:pt x="113" y="78"/>
                    <a:pt x="114" y="78"/>
                  </a:cubicBezTo>
                  <a:cubicBezTo>
                    <a:pt x="114" y="77"/>
                    <a:pt x="114" y="78"/>
                    <a:pt x="114" y="78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5" y="78"/>
                    <a:pt x="116" y="80"/>
                    <a:pt x="116" y="79"/>
                  </a:cubicBezTo>
                  <a:cubicBezTo>
                    <a:pt x="117" y="76"/>
                    <a:pt x="116" y="78"/>
                    <a:pt x="115" y="76"/>
                  </a:cubicBezTo>
                  <a:cubicBezTo>
                    <a:pt x="115" y="73"/>
                    <a:pt x="115" y="70"/>
                    <a:pt x="114" y="68"/>
                  </a:cubicBezTo>
                  <a:cubicBezTo>
                    <a:pt x="114" y="67"/>
                    <a:pt x="113" y="69"/>
                    <a:pt x="112" y="68"/>
                  </a:cubicBezTo>
                  <a:cubicBezTo>
                    <a:pt x="112" y="68"/>
                    <a:pt x="112" y="67"/>
                    <a:pt x="112" y="66"/>
                  </a:cubicBezTo>
                  <a:cubicBezTo>
                    <a:pt x="112" y="65"/>
                    <a:pt x="112" y="65"/>
                    <a:pt x="112" y="64"/>
                  </a:cubicBezTo>
                  <a:cubicBezTo>
                    <a:pt x="112" y="64"/>
                    <a:pt x="111" y="62"/>
                    <a:pt x="111" y="62"/>
                  </a:cubicBezTo>
                  <a:cubicBezTo>
                    <a:pt x="110" y="62"/>
                    <a:pt x="109" y="62"/>
                    <a:pt x="109" y="62"/>
                  </a:cubicBezTo>
                  <a:cubicBezTo>
                    <a:pt x="109" y="63"/>
                    <a:pt x="109" y="64"/>
                    <a:pt x="109" y="64"/>
                  </a:cubicBezTo>
                  <a:cubicBezTo>
                    <a:pt x="109" y="65"/>
                    <a:pt x="108" y="64"/>
                    <a:pt x="108" y="65"/>
                  </a:cubicBezTo>
                  <a:cubicBezTo>
                    <a:pt x="108" y="65"/>
                    <a:pt x="108" y="66"/>
                    <a:pt x="108" y="66"/>
                  </a:cubicBezTo>
                  <a:cubicBezTo>
                    <a:pt x="108" y="66"/>
                    <a:pt x="107" y="66"/>
                    <a:pt x="107" y="66"/>
                  </a:cubicBezTo>
                  <a:cubicBezTo>
                    <a:pt x="107" y="66"/>
                    <a:pt x="107" y="67"/>
                    <a:pt x="106" y="68"/>
                  </a:cubicBezTo>
                  <a:cubicBezTo>
                    <a:pt x="106" y="68"/>
                    <a:pt x="106" y="68"/>
                    <a:pt x="105" y="68"/>
                  </a:cubicBezTo>
                  <a:cubicBezTo>
                    <a:pt x="105" y="69"/>
                    <a:pt x="105" y="70"/>
                    <a:pt x="105" y="72"/>
                  </a:cubicBezTo>
                  <a:cubicBezTo>
                    <a:pt x="105" y="72"/>
                    <a:pt x="105" y="73"/>
                    <a:pt x="105" y="73"/>
                  </a:cubicBezTo>
                  <a:cubicBezTo>
                    <a:pt x="106" y="74"/>
                    <a:pt x="106" y="74"/>
                    <a:pt x="106" y="76"/>
                  </a:cubicBezTo>
                  <a:cubicBezTo>
                    <a:pt x="106" y="76"/>
                    <a:pt x="107" y="77"/>
                    <a:pt x="106" y="77"/>
                  </a:cubicBezTo>
                  <a:cubicBezTo>
                    <a:pt x="106" y="78"/>
                    <a:pt x="105" y="78"/>
                    <a:pt x="105" y="77"/>
                  </a:cubicBezTo>
                  <a:cubicBezTo>
                    <a:pt x="105" y="77"/>
                    <a:pt x="105" y="75"/>
                    <a:pt x="105" y="75"/>
                  </a:cubicBezTo>
                  <a:cubicBezTo>
                    <a:pt x="105" y="74"/>
                    <a:pt x="104" y="76"/>
                    <a:pt x="104" y="76"/>
                  </a:cubicBezTo>
                  <a:cubicBezTo>
                    <a:pt x="103" y="76"/>
                    <a:pt x="103" y="74"/>
                    <a:pt x="103" y="73"/>
                  </a:cubicBezTo>
                  <a:cubicBezTo>
                    <a:pt x="102" y="69"/>
                    <a:pt x="101" y="66"/>
                    <a:pt x="100" y="63"/>
                  </a:cubicBezTo>
                  <a:cubicBezTo>
                    <a:pt x="100" y="63"/>
                    <a:pt x="101" y="63"/>
                    <a:pt x="101" y="63"/>
                  </a:cubicBezTo>
                  <a:cubicBezTo>
                    <a:pt x="100" y="63"/>
                    <a:pt x="100" y="63"/>
                    <a:pt x="100" y="63"/>
                  </a:cubicBezTo>
                  <a:cubicBezTo>
                    <a:pt x="99" y="63"/>
                    <a:pt x="99" y="62"/>
                    <a:pt x="99" y="61"/>
                  </a:cubicBezTo>
                  <a:cubicBezTo>
                    <a:pt x="98" y="60"/>
                    <a:pt x="98" y="59"/>
                    <a:pt x="97" y="58"/>
                  </a:cubicBezTo>
                  <a:cubicBezTo>
                    <a:pt x="96" y="58"/>
                    <a:pt x="94" y="58"/>
                    <a:pt x="92" y="58"/>
                  </a:cubicBezTo>
                  <a:cubicBezTo>
                    <a:pt x="92" y="59"/>
                    <a:pt x="94" y="59"/>
                    <a:pt x="94" y="61"/>
                  </a:cubicBezTo>
                  <a:cubicBezTo>
                    <a:pt x="94" y="65"/>
                    <a:pt x="91" y="67"/>
                    <a:pt x="90" y="69"/>
                  </a:cubicBezTo>
                  <a:cubicBezTo>
                    <a:pt x="89" y="71"/>
                    <a:pt x="86" y="69"/>
                    <a:pt x="85" y="72"/>
                  </a:cubicBezTo>
                  <a:cubicBezTo>
                    <a:pt x="85" y="75"/>
                    <a:pt x="89" y="70"/>
                    <a:pt x="90" y="72"/>
                  </a:cubicBezTo>
                  <a:cubicBezTo>
                    <a:pt x="91" y="81"/>
                    <a:pt x="83" y="84"/>
                    <a:pt x="83" y="90"/>
                  </a:cubicBezTo>
                  <a:cubicBezTo>
                    <a:pt x="83" y="91"/>
                    <a:pt x="83" y="92"/>
                    <a:pt x="83" y="93"/>
                  </a:cubicBezTo>
                  <a:cubicBezTo>
                    <a:pt x="83" y="95"/>
                    <a:pt x="84" y="94"/>
                    <a:pt x="84" y="96"/>
                  </a:cubicBezTo>
                  <a:cubicBezTo>
                    <a:pt x="84" y="97"/>
                    <a:pt x="84" y="97"/>
                    <a:pt x="84" y="98"/>
                  </a:cubicBezTo>
                  <a:cubicBezTo>
                    <a:pt x="84" y="101"/>
                    <a:pt x="81" y="103"/>
                    <a:pt x="81" y="105"/>
                  </a:cubicBezTo>
                  <a:cubicBezTo>
                    <a:pt x="80" y="106"/>
                    <a:pt x="81" y="107"/>
                    <a:pt x="81" y="109"/>
                  </a:cubicBezTo>
                  <a:cubicBezTo>
                    <a:pt x="81" y="112"/>
                    <a:pt x="80" y="109"/>
                    <a:pt x="79" y="112"/>
                  </a:cubicBezTo>
                  <a:cubicBezTo>
                    <a:pt x="79" y="112"/>
                    <a:pt x="79" y="116"/>
                    <a:pt x="79" y="116"/>
                  </a:cubicBezTo>
                  <a:cubicBezTo>
                    <a:pt x="78" y="116"/>
                    <a:pt x="78" y="117"/>
                    <a:pt x="78" y="117"/>
                  </a:cubicBezTo>
                  <a:cubicBezTo>
                    <a:pt x="78" y="117"/>
                    <a:pt x="78" y="118"/>
                    <a:pt x="78" y="118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7" y="120"/>
                    <a:pt x="76" y="121"/>
                    <a:pt x="75" y="121"/>
                  </a:cubicBezTo>
                  <a:cubicBezTo>
                    <a:pt x="74" y="121"/>
                    <a:pt x="72" y="122"/>
                    <a:pt x="72" y="121"/>
                  </a:cubicBezTo>
                  <a:cubicBezTo>
                    <a:pt x="70" y="117"/>
                    <a:pt x="70" y="112"/>
                    <a:pt x="70" y="108"/>
                  </a:cubicBezTo>
                  <a:cubicBezTo>
                    <a:pt x="69" y="105"/>
                    <a:pt x="68" y="104"/>
                    <a:pt x="68" y="102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8" y="101"/>
                    <a:pt x="69" y="101"/>
                    <a:pt x="69" y="101"/>
                  </a:cubicBezTo>
                  <a:cubicBezTo>
                    <a:pt x="69" y="95"/>
                    <a:pt x="68" y="90"/>
                    <a:pt x="67" y="85"/>
                  </a:cubicBezTo>
                  <a:cubicBezTo>
                    <a:pt x="67" y="84"/>
                    <a:pt x="67" y="85"/>
                    <a:pt x="67" y="85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7" y="82"/>
                    <a:pt x="68" y="79"/>
                    <a:pt x="67" y="79"/>
                  </a:cubicBezTo>
                  <a:cubicBezTo>
                    <a:pt x="63" y="77"/>
                    <a:pt x="65" y="76"/>
                    <a:pt x="63" y="77"/>
                  </a:cubicBezTo>
                  <a:cubicBezTo>
                    <a:pt x="61" y="78"/>
                    <a:pt x="61" y="79"/>
                    <a:pt x="58" y="78"/>
                  </a:cubicBezTo>
                  <a:cubicBezTo>
                    <a:pt x="53" y="78"/>
                    <a:pt x="55" y="73"/>
                    <a:pt x="53" y="71"/>
                  </a:cubicBezTo>
                  <a:cubicBezTo>
                    <a:pt x="52" y="71"/>
                    <a:pt x="53" y="69"/>
                    <a:pt x="53" y="68"/>
                  </a:cubicBezTo>
                  <a:cubicBezTo>
                    <a:pt x="52" y="65"/>
                    <a:pt x="52" y="60"/>
                    <a:pt x="54" y="58"/>
                  </a:cubicBezTo>
                  <a:cubicBezTo>
                    <a:pt x="56" y="56"/>
                    <a:pt x="56" y="50"/>
                    <a:pt x="57" y="48"/>
                  </a:cubicBezTo>
                  <a:cubicBezTo>
                    <a:pt x="57" y="47"/>
                    <a:pt x="59" y="47"/>
                    <a:pt x="59" y="46"/>
                  </a:cubicBezTo>
                  <a:cubicBezTo>
                    <a:pt x="59" y="44"/>
                    <a:pt x="58" y="46"/>
                    <a:pt x="57" y="44"/>
                  </a:cubicBezTo>
                  <a:cubicBezTo>
                    <a:pt x="57" y="42"/>
                    <a:pt x="58" y="39"/>
                    <a:pt x="58" y="37"/>
                  </a:cubicBezTo>
                  <a:cubicBezTo>
                    <a:pt x="58" y="36"/>
                    <a:pt x="59" y="36"/>
                    <a:pt x="59" y="36"/>
                  </a:cubicBezTo>
                  <a:cubicBezTo>
                    <a:pt x="59" y="36"/>
                    <a:pt x="60" y="37"/>
                    <a:pt x="61" y="36"/>
                  </a:cubicBezTo>
                  <a:cubicBezTo>
                    <a:pt x="62" y="35"/>
                    <a:pt x="61" y="33"/>
                    <a:pt x="61" y="31"/>
                  </a:cubicBezTo>
                  <a:cubicBezTo>
                    <a:pt x="61" y="30"/>
                    <a:pt x="60" y="31"/>
                    <a:pt x="61" y="30"/>
                  </a:cubicBezTo>
                  <a:cubicBezTo>
                    <a:pt x="61" y="29"/>
                    <a:pt x="61" y="28"/>
                    <a:pt x="62" y="27"/>
                  </a:cubicBezTo>
                  <a:cubicBezTo>
                    <a:pt x="62" y="26"/>
                    <a:pt x="62" y="26"/>
                    <a:pt x="62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6"/>
                    <a:pt x="61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59" y="29"/>
                    <a:pt x="58" y="29"/>
                    <a:pt x="58" y="29"/>
                  </a:cubicBezTo>
                  <a:cubicBezTo>
                    <a:pt x="58" y="27"/>
                    <a:pt x="59" y="26"/>
                    <a:pt x="59" y="25"/>
                  </a:cubicBezTo>
                  <a:cubicBezTo>
                    <a:pt x="60" y="24"/>
                    <a:pt x="60" y="25"/>
                    <a:pt x="61" y="24"/>
                  </a:cubicBezTo>
                  <a:cubicBezTo>
                    <a:pt x="61" y="24"/>
                    <a:pt x="61" y="23"/>
                    <a:pt x="61" y="23"/>
                  </a:cubicBezTo>
                  <a:cubicBezTo>
                    <a:pt x="61" y="22"/>
                    <a:pt x="62" y="21"/>
                    <a:pt x="62" y="22"/>
                  </a:cubicBezTo>
                  <a:cubicBezTo>
                    <a:pt x="63" y="24"/>
                    <a:pt x="63" y="27"/>
                    <a:pt x="65" y="28"/>
                  </a:cubicBezTo>
                  <a:cubicBezTo>
                    <a:pt x="69" y="31"/>
                    <a:pt x="66" y="22"/>
                    <a:pt x="66" y="22"/>
                  </a:cubicBezTo>
                  <a:cubicBezTo>
                    <a:pt x="66" y="21"/>
                    <a:pt x="66" y="20"/>
                    <a:pt x="66" y="20"/>
                  </a:cubicBezTo>
                  <a:cubicBezTo>
                    <a:pt x="66" y="17"/>
                    <a:pt x="66" y="17"/>
                    <a:pt x="67" y="16"/>
                  </a:cubicBezTo>
                  <a:cubicBezTo>
                    <a:pt x="67" y="16"/>
                    <a:pt x="68" y="17"/>
                    <a:pt x="68" y="17"/>
                  </a:cubicBezTo>
                  <a:cubicBezTo>
                    <a:pt x="69" y="15"/>
                    <a:pt x="71" y="10"/>
                    <a:pt x="73" y="10"/>
                  </a:cubicBezTo>
                  <a:cubicBezTo>
                    <a:pt x="73" y="10"/>
                    <a:pt x="74" y="10"/>
                    <a:pt x="74" y="10"/>
                  </a:cubicBezTo>
                  <a:cubicBezTo>
                    <a:pt x="76" y="10"/>
                    <a:pt x="76" y="11"/>
                    <a:pt x="78" y="12"/>
                  </a:cubicBezTo>
                  <a:cubicBezTo>
                    <a:pt x="79" y="12"/>
                    <a:pt x="80" y="13"/>
                    <a:pt x="80" y="14"/>
                  </a:cubicBezTo>
                  <a:cubicBezTo>
                    <a:pt x="80" y="14"/>
                    <a:pt x="80" y="15"/>
                    <a:pt x="80" y="1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81" y="14"/>
                    <a:pt x="81" y="13"/>
                    <a:pt x="81" y="13"/>
                  </a:cubicBezTo>
                  <a:cubicBezTo>
                    <a:pt x="82" y="13"/>
                    <a:pt x="82" y="14"/>
                    <a:pt x="83" y="14"/>
                  </a:cubicBezTo>
                  <a:cubicBezTo>
                    <a:pt x="83" y="14"/>
                    <a:pt x="83" y="14"/>
                    <a:pt x="83" y="13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5" y="13"/>
                    <a:pt x="87" y="14"/>
                    <a:pt x="89" y="13"/>
                  </a:cubicBezTo>
                  <a:cubicBezTo>
                    <a:pt x="89" y="13"/>
                    <a:pt x="88" y="11"/>
                    <a:pt x="89" y="11"/>
                  </a:cubicBezTo>
                  <a:cubicBezTo>
                    <a:pt x="89" y="10"/>
                    <a:pt x="89" y="10"/>
                    <a:pt x="90" y="10"/>
                  </a:cubicBezTo>
                  <a:cubicBezTo>
                    <a:pt x="91" y="10"/>
                    <a:pt x="90" y="11"/>
                    <a:pt x="91" y="12"/>
                  </a:cubicBezTo>
                  <a:cubicBezTo>
                    <a:pt x="92" y="12"/>
                    <a:pt x="93" y="10"/>
                    <a:pt x="94" y="10"/>
                  </a:cubicBezTo>
                  <a:cubicBezTo>
                    <a:pt x="94" y="10"/>
                    <a:pt x="94" y="10"/>
                    <a:pt x="95" y="10"/>
                  </a:cubicBezTo>
                  <a:cubicBezTo>
                    <a:pt x="95" y="10"/>
                    <a:pt x="94" y="9"/>
                    <a:pt x="94" y="9"/>
                  </a:cubicBezTo>
                  <a:cubicBezTo>
                    <a:pt x="95" y="9"/>
                    <a:pt x="96" y="9"/>
                    <a:pt x="97" y="8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100" y="8"/>
                    <a:pt x="101" y="9"/>
                    <a:pt x="103" y="10"/>
                  </a:cubicBezTo>
                  <a:cubicBezTo>
                    <a:pt x="103" y="10"/>
                    <a:pt x="103" y="12"/>
                    <a:pt x="103" y="12"/>
                  </a:cubicBezTo>
                  <a:cubicBezTo>
                    <a:pt x="106" y="13"/>
                    <a:pt x="108" y="13"/>
                    <a:pt x="110" y="14"/>
                  </a:cubicBezTo>
                  <a:cubicBezTo>
                    <a:pt x="111" y="15"/>
                    <a:pt x="113" y="16"/>
                    <a:pt x="114" y="17"/>
                  </a:cubicBezTo>
                  <a:cubicBezTo>
                    <a:pt x="115" y="17"/>
                    <a:pt x="114" y="16"/>
                    <a:pt x="114" y="16"/>
                  </a:cubicBezTo>
                  <a:cubicBezTo>
                    <a:pt x="118" y="18"/>
                    <a:pt x="122" y="20"/>
                    <a:pt x="126" y="23"/>
                  </a:cubicBezTo>
                  <a:cubicBezTo>
                    <a:pt x="127" y="23"/>
                    <a:pt x="128" y="24"/>
                    <a:pt x="130" y="24"/>
                  </a:cubicBezTo>
                  <a:cubicBezTo>
                    <a:pt x="130" y="25"/>
                    <a:pt x="131" y="25"/>
                    <a:pt x="131" y="25"/>
                  </a:cubicBezTo>
                  <a:close/>
                  <a:moveTo>
                    <a:pt x="139" y="83"/>
                  </a:moveTo>
                  <a:cubicBezTo>
                    <a:pt x="139" y="83"/>
                    <a:pt x="139" y="83"/>
                    <a:pt x="139" y="83"/>
                  </a:cubicBezTo>
                  <a:cubicBezTo>
                    <a:pt x="139" y="83"/>
                    <a:pt x="138" y="83"/>
                    <a:pt x="138" y="84"/>
                  </a:cubicBezTo>
                  <a:cubicBezTo>
                    <a:pt x="138" y="85"/>
                    <a:pt x="138" y="86"/>
                    <a:pt x="138" y="87"/>
                  </a:cubicBezTo>
                  <a:cubicBezTo>
                    <a:pt x="138" y="87"/>
                    <a:pt x="138" y="88"/>
                    <a:pt x="137" y="88"/>
                  </a:cubicBezTo>
                  <a:cubicBezTo>
                    <a:pt x="137" y="88"/>
                    <a:pt x="137" y="88"/>
                    <a:pt x="137" y="88"/>
                  </a:cubicBezTo>
                  <a:cubicBezTo>
                    <a:pt x="137" y="88"/>
                    <a:pt x="138" y="88"/>
                    <a:pt x="137" y="87"/>
                  </a:cubicBezTo>
                  <a:cubicBezTo>
                    <a:pt x="137" y="87"/>
                    <a:pt x="136" y="88"/>
                    <a:pt x="136" y="88"/>
                  </a:cubicBezTo>
                  <a:cubicBezTo>
                    <a:pt x="136" y="87"/>
                    <a:pt x="137" y="86"/>
                    <a:pt x="137" y="86"/>
                  </a:cubicBezTo>
                  <a:cubicBezTo>
                    <a:pt x="136" y="85"/>
                    <a:pt x="135" y="85"/>
                    <a:pt x="135" y="85"/>
                  </a:cubicBezTo>
                  <a:cubicBezTo>
                    <a:pt x="134" y="85"/>
                    <a:pt x="134" y="84"/>
                    <a:pt x="133" y="83"/>
                  </a:cubicBezTo>
                  <a:cubicBezTo>
                    <a:pt x="133" y="82"/>
                    <a:pt x="133" y="84"/>
                    <a:pt x="133" y="82"/>
                  </a:cubicBezTo>
                  <a:cubicBezTo>
                    <a:pt x="133" y="81"/>
                    <a:pt x="134" y="82"/>
                    <a:pt x="134" y="82"/>
                  </a:cubicBezTo>
                  <a:cubicBezTo>
                    <a:pt x="135" y="81"/>
                    <a:pt x="134" y="82"/>
                    <a:pt x="135" y="83"/>
                  </a:cubicBezTo>
                  <a:cubicBezTo>
                    <a:pt x="135" y="84"/>
                    <a:pt x="136" y="82"/>
                    <a:pt x="136" y="82"/>
                  </a:cubicBezTo>
                  <a:cubicBezTo>
                    <a:pt x="137" y="82"/>
                    <a:pt x="137" y="82"/>
                    <a:pt x="137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8" y="82"/>
                    <a:pt x="138" y="82"/>
                  </a:cubicBezTo>
                  <a:cubicBezTo>
                    <a:pt x="138" y="82"/>
                    <a:pt x="139" y="82"/>
                    <a:pt x="139" y="83"/>
                  </a:cubicBezTo>
                  <a:close/>
                  <a:moveTo>
                    <a:pt x="34" y="128"/>
                  </a:moveTo>
                  <a:cubicBezTo>
                    <a:pt x="33" y="127"/>
                    <a:pt x="31" y="127"/>
                    <a:pt x="30" y="126"/>
                  </a:cubicBezTo>
                  <a:cubicBezTo>
                    <a:pt x="30" y="125"/>
                    <a:pt x="30" y="125"/>
                    <a:pt x="30" y="124"/>
                  </a:cubicBezTo>
                  <a:cubicBezTo>
                    <a:pt x="30" y="123"/>
                    <a:pt x="29" y="122"/>
                    <a:pt x="29" y="121"/>
                  </a:cubicBezTo>
                  <a:cubicBezTo>
                    <a:pt x="29" y="121"/>
                    <a:pt x="28" y="120"/>
                    <a:pt x="28" y="120"/>
                  </a:cubicBezTo>
                  <a:cubicBezTo>
                    <a:pt x="28" y="117"/>
                    <a:pt x="27" y="114"/>
                    <a:pt x="27" y="112"/>
                  </a:cubicBezTo>
                  <a:cubicBezTo>
                    <a:pt x="27" y="108"/>
                    <a:pt x="27" y="104"/>
                    <a:pt x="25" y="100"/>
                  </a:cubicBezTo>
                  <a:cubicBezTo>
                    <a:pt x="24" y="95"/>
                    <a:pt x="23" y="98"/>
                    <a:pt x="21" y="92"/>
                  </a:cubicBezTo>
                  <a:cubicBezTo>
                    <a:pt x="21" y="91"/>
                    <a:pt x="20" y="91"/>
                    <a:pt x="20" y="91"/>
                  </a:cubicBezTo>
                  <a:cubicBezTo>
                    <a:pt x="20" y="90"/>
                    <a:pt x="18" y="86"/>
                    <a:pt x="18" y="85"/>
                  </a:cubicBezTo>
                  <a:cubicBezTo>
                    <a:pt x="18" y="84"/>
                    <a:pt x="18" y="83"/>
                    <a:pt x="18" y="82"/>
                  </a:cubicBezTo>
                  <a:cubicBezTo>
                    <a:pt x="17" y="80"/>
                    <a:pt x="18" y="80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19" y="78"/>
                    <a:pt x="19" y="78"/>
                    <a:pt x="19" y="77"/>
                  </a:cubicBezTo>
                  <a:cubicBezTo>
                    <a:pt x="19" y="76"/>
                    <a:pt x="19" y="75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9" y="73"/>
                    <a:pt x="18" y="72"/>
                    <a:pt x="18" y="73"/>
                  </a:cubicBezTo>
                  <a:cubicBezTo>
                    <a:pt x="18" y="73"/>
                    <a:pt x="18" y="74"/>
                    <a:pt x="18" y="74"/>
                  </a:cubicBezTo>
                  <a:cubicBezTo>
                    <a:pt x="18" y="74"/>
                    <a:pt x="17" y="74"/>
                    <a:pt x="17" y="73"/>
                  </a:cubicBezTo>
                  <a:cubicBezTo>
                    <a:pt x="16" y="72"/>
                    <a:pt x="15" y="70"/>
                    <a:pt x="14" y="69"/>
                  </a:cubicBezTo>
                  <a:cubicBezTo>
                    <a:pt x="13" y="68"/>
                    <a:pt x="12" y="68"/>
                    <a:pt x="11" y="67"/>
                  </a:cubicBezTo>
                  <a:cubicBezTo>
                    <a:pt x="11" y="67"/>
                    <a:pt x="11" y="66"/>
                    <a:pt x="11" y="66"/>
                  </a:cubicBezTo>
                  <a:cubicBezTo>
                    <a:pt x="8" y="66"/>
                    <a:pt x="6" y="67"/>
                    <a:pt x="5" y="64"/>
                  </a:cubicBezTo>
                  <a:cubicBezTo>
                    <a:pt x="4" y="60"/>
                    <a:pt x="4" y="61"/>
                    <a:pt x="3" y="59"/>
                  </a:cubicBezTo>
                  <a:cubicBezTo>
                    <a:pt x="3" y="58"/>
                    <a:pt x="4" y="58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9"/>
                    <a:pt x="4" y="60"/>
                    <a:pt x="3" y="61"/>
                  </a:cubicBezTo>
                  <a:cubicBezTo>
                    <a:pt x="2" y="62"/>
                    <a:pt x="2" y="59"/>
                    <a:pt x="2" y="56"/>
                  </a:cubicBezTo>
                  <a:cubicBezTo>
                    <a:pt x="2" y="55"/>
                    <a:pt x="2" y="54"/>
                    <a:pt x="1" y="54"/>
                  </a:cubicBezTo>
                  <a:cubicBezTo>
                    <a:pt x="0" y="52"/>
                    <a:pt x="0" y="52"/>
                    <a:pt x="0" y="50"/>
                  </a:cubicBezTo>
                  <a:cubicBezTo>
                    <a:pt x="0" y="49"/>
                    <a:pt x="3" y="44"/>
                    <a:pt x="4" y="43"/>
                  </a:cubicBezTo>
                  <a:cubicBezTo>
                    <a:pt x="4" y="42"/>
                    <a:pt x="3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0"/>
                    <a:pt x="4" y="39"/>
                    <a:pt x="5" y="39"/>
                  </a:cubicBezTo>
                  <a:cubicBezTo>
                    <a:pt x="5" y="39"/>
                    <a:pt x="5" y="38"/>
                    <a:pt x="5" y="37"/>
                  </a:cubicBezTo>
                  <a:cubicBezTo>
                    <a:pt x="5" y="37"/>
                    <a:pt x="4" y="38"/>
                    <a:pt x="4" y="38"/>
                  </a:cubicBezTo>
                  <a:cubicBezTo>
                    <a:pt x="4" y="37"/>
                    <a:pt x="4" y="37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3" y="36"/>
                    <a:pt x="1" y="37"/>
                    <a:pt x="0" y="38"/>
                  </a:cubicBezTo>
                  <a:cubicBezTo>
                    <a:pt x="1" y="36"/>
                    <a:pt x="2" y="33"/>
                    <a:pt x="3" y="31"/>
                  </a:cubicBezTo>
                  <a:cubicBezTo>
                    <a:pt x="5" y="28"/>
                    <a:pt x="6" y="27"/>
                    <a:pt x="11" y="24"/>
                  </a:cubicBezTo>
                  <a:cubicBezTo>
                    <a:pt x="14" y="22"/>
                    <a:pt x="15" y="22"/>
                    <a:pt x="19" y="20"/>
                  </a:cubicBezTo>
                  <a:cubicBezTo>
                    <a:pt x="20" y="19"/>
                    <a:pt x="20" y="20"/>
                    <a:pt x="21" y="20"/>
                  </a:cubicBezTo>
                  <a:cubicBezTo>
                    <a:pt x="21" y="20"/>
                    <a:pt x="21" y="19"/>
                    <a:pt x="21" y="19"/>
                  </a:cubicBezTo>
                  <a:cubicBezTo>
                    <a:pt x="21" y="19"/>
                    <a:pt x="20" y="20"/>
                    <a:pt x="20" y="19"/>
                  </a:cubicBezTo>
                  <a:cubicBezTo>
                    <a:pt x="19" y="18"/>
                    <a:pt x="22" y="15"/>
                    <a:pt x="23" y="15"/>
                  </a:cubicBezTo>
                  <a:cubicBezTo>
                    <a:pt x="24" y="14"/>
                    <a:pt x="24" y="15"/>
                    <a:pt x="26" y="15"/>
                  </a:cubicBezTo>
                  <a:cubicBezTo>
                    <a:pt x="26" y="15"/>
                    <a:pt x="27" y="14"/>
                    <a:pt x="28" y="14"/>
                  </a:cubicBezTo>
                  <a:cubicBezTo>
                    <a:pt x="28" y="14"/>
                    <a:pt x="28" y="16"/>
                    <a:pt x="27" y="17"/>
                  </a:cubicBezTo>
                  <a:cubicBezTo>
                    <a:pt x="27" y="17"/>
                    <a:pt x="26" y="19"/>
                    <a:pt x="26" y="18"/>
                  </a:cubicBezTo>
                  <a:cubicBezTo>
                    <a:pt x="27" y="18"/>
                    <a:pt x="28" y="17"/>
                    <a:pt x="29" y="16"/>
                  </a:cubicBezTo>
                  <a:cubicBezTo>
                    <a:pt x="29" y="15"/>
                    <a:pt x="28" y="15"/>
                    <a:pt x="28" y="14"/>
                  </a:cubicBezTo>
                  <a:cubicBezTo>
                    <a:pt x="29" y="12"/>
                    <a:pt x="31" y="12"/>
                    <a:pt x="32" y="12"/>
                  </a:cubicBezTo>
                  <a:cubicBezTo>
                    <a:pt x="32" y="12"/>
                    <a:pt x="32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2"/>
                  </a:cubicBezTo>
                  <a:cubicBezTo>
                    <a:pt x="34" y="11"/>
                    <a:pt x="34" y="9"/>
                    <a:pt x="34" y="9"/>
                  </a:cubicBezTo>
                  <a:cubicBezTo>
                    <a:pt x="35" y="9"/>
                    <a:pt x="35" y="10"/>
                    <a:pt x="36" y="9"/>
                  </a:cubicBezTo>
                  <a:cubicBezTo>
                    <a:pt x="36" y="9"/>
                    <a:pt x="36" y="8"/>
                    <a:pt x="36" y="8"/>
                  </a:cubicBezTo>
                  <a:cubicBezTo>
                    <a:pt x="36" y="8"/>
                    <a:pt x="35" y="8"/>
                    <a:pt x="35" y="8"/>
                  </a:cubicBezTo>
                  <a:cubicBezTo>
                    <a:pt x="35" y="7"/>
                    <a:pt x="35" y="7"/>
                    <a:pt x="36" y="6"/>
                  </a:cubicBezTo>
                  <a:cubicBezTo>
                    <a:pt x="36" y="6"/>
                    <a:pt x="36" y="6"/>
                    <a:pt x="37" y="5"/>
                  </a:cubicBezTo>
                  <a:cubicBezTo>
                    <a:pt x="37" y="5"/>
                    <a:pt x="38" y="5"/>
                    <a:pt x="38" y="5"/>
                  </a:cubicBezTo>
                  <a:cubicBezTo>
                    <a:pt x="38" y="5"/>
                    <a:pt x="38" y="7"/>
                    <a:pt x="38" y="7"/>
                  </a:cubicBezTo>
                  <a:cubicBezTo>
                    <a:pt x="40" y="4"/>
                    <a:pt x="43" y="2"/>
                    <a:pt x="46" y="2"/>
                  </a:cubicBezTo>
                  <a:cubicBezTo>
                    <a:pt x="46" y="2"/>
                    <a:pt x="46" y="3"/>
                    <a:pt x="46" y="3"/>
                  </a:cubicBezTo>
                  <a:cubicBezTo>
                    <a:pt x="48" y="3"/>
                    <a:pt x="50" y="3"/>
                    <a:pt x="51" y="2"/>
                  </a:cubicBezTo>
                  <a:cubicBezTo>
                    <a:pt x="52" y="2"/>
                    <a:pt x="54" y="1"/>
                    <a:pt x="56" y="0"/>
                  </a:cubicBezTo>
                  <a:cubicBezTo>
                    <a:pt x="56" y="0"/>
                    <a:pt x="57" y="1"/>
                    <a:pt x="58" y="1"/>
                  </a:cubicBezTo>
                  <a:cubicBezTo>
                    <a:pt x="59" y="0"/>
                    <a:pt x="59" y="1"/>
                    <a:pt x="61" y="1"/>
                  </a:cubicBezTo>
                  <a:cubicBezTo>
                    <a:pt x="61" y="1"/>
                    <a:pt x="61" y="3"/>
                    <a:pt x="61" y="3"/>
                  </a:cubicBezTo>
                  <a:cubicBezTo>
                    <a:pt x="57" y="4"/>
                    <a:pt x="60" y="6"/>
                    <a:pt x="56" y="9"/>
                  </a:cubicBezTo>
                  <a:cubicBezTo>
                    <a:pt x="56" y="9"/>
                    <a:pt x="57" y="10"/>
                    <a:pt x="57" y="11"/>
                  </a:cubicBezTo>
                  <a:cubicBezTo>
                    <a:pt x="57" y="12"/>
                    <a:pt x="56" y="12"/>
                    <a:pt x="56" y="13"/>
                  </a:cubicBezTo>
                  <a:cubicBezTo>
                    <a:pt x="52" y="13"/>
                    <a:pt x="52" y="15"/>
                    <a:pt x="50" y="16"/>
                  </a:cubicBezTo>
                  <a:cubicBezTo>
                    <a:pt x="46" y="19"/>
                    <a:pt x="48" y="22"/>
                    <a:pt x="45" y="22"/>
                  </a:cubicBezTo>
                  <a:cubicBezTo>
                    <a:pt x="44" y="22"/>
                    <a:pt x="43" y="21"/>
                    <a:pt x="43" y="18"/>
                  </a:cubicBezTo>
                  <a:cubicBezTo>
                    <a:pt x="43" y="18"/>
                    <a:pt x="44" y="17"/>
                    <a:pt x="44" y="17"/>
                  </a:cubicBezTo>
                  <a:cubicBezTo>
                    <a:pt x="44" y="14"/>
                    <a:pt x="45" y="15"/>
                    <a:pt x="45" y="13"/>
                  </a:cubicBezTo>
                  <a:cubicBezTo>
                    <a:pt x="45" y="12"/>
                    <a:pt x="45" y="11"/>
                    <a:pt x="45" y="10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8"/>
                    <a:pt x="45" y="8"/>
                  </a:cubicBezTo>
                  <a:cubicBezTo>
                    <a:pt x="44" y="8"/>
                    <a:pt x="43" y="8"/>
                    <a:pt x="42" y="8"/>
                  </a:cubicBezTo>
                  <a:cubicBezTo>
                    <a:pt x="42" y="8"/>
                    <a:pt x="42" y="6"/>
                    <a:pt x="42" y="6"/>
                  </a:cubicBezTo>
                  <a:cubicBezTo>
                    <a:pt x="40" y="7"/>
                    <a:pt x="38" y="9"/>
                    <a:pt x="37" y="11"/>
                  </a:cubicBezTo>
                  <a:cubicBezTo>
                    <a:pt x="36" y="12"/>
                    <a:pt x="38" y="11"/>
                    <a:pt x="38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3"/>
                    <a:pt x="39" y="13"/>
                    <a:pt x="39" y="13"/>
                  </a:cubicBezTo>
                  <a:cubicBezTo>
                    <a:pt x="40" y="13"/>
                    <a:pt x="40" y="14"/>
                    <a:pt x="40" y="1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7"/>
                    <a:pt x="40" y="18"/>
                    <a:pt x="39" y="18"/>
                  </a:cubicBezTo>
                  <a:cubicBezTo>
                    <a:pt x="39" y="18"/>
                    <a:pt x="39" y="17"/>
                    <a:pt x="38" y="18"/>
                  </a:cubicBezTo>
                  <a:cubicBezTo>
                    <a:pt x="38" y="18"/>
                    <a:pt x="38" y="19"/>
                    <a:pt x="38" y="20"/>
                  </a:cubicBezTo>
                  <a:cubicBezTo>
                    <a:pt x="38" y="21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6" y="22"/>
                    <a:pt x="36" y="22"/>
                    <a:pt x="35" y="22"/>
                  </a:cubicBezTo>
                  <a:cubicBezTo>
                    <a:pt x="35" y="22"/>
                    <a:pt x="35" y="21"/>
                    <a:pt x="35" y="20"/>
                  </a:cubicBezTo>
                  <a:cubicBezTo>
                    <a:pt x="34" y="19"/>
                    <a:pt x="35" y="20"/>
                    <a:pt x="34" y="20"/>
                  </a:cubicBezTo>
                  <a:cubicBezTo>
                    <a:pt x="34" y="20"/>
                    <a:pt x="33" y="21"/>
                    <a:pt x="33" y="20"/>
                  </a:cubicBezTo>
                  <a:cubicBezTo>
                    <a:pt x="33" y="18"/>
                    <a:pt x="33" y="19"/>
                    <a:pt x="35" y="18"/>
                  </a:cubicBezTo>
                  <a:cubicBezTo>
                    <a:pt x="36" y="18"/>
                    <a:pt x="36" y="17"/>
                    <a:pt x="36" y="17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3" y="16"/>
                    <a:pt x="33" y="17"/>
                    <a:pt x="33" y="18"/>
                  </a:cubicBezTo>
                  <a:cubicBezTo>
                    <a:pt x="32" y="19"/>
                    <a:pt x="32" y="18"/>
                    <a:pt x="32" y="19"/>
                  </a:cubicBezTo>
                  <a:cubicBezTo>
                    <a:pt x="31" y="20"/>
                    <a:pt x="32" y="21"/>
                    <a:pt x="32" y="21"/>
                  </a:cubicBezTo>
                  <a:cubicBezTo>
                    <a:pt x="31" y="22"/>
                    <a:pt x="30" y="21"/>
                    <a:pt x="29" y="22"/>
                  </a:cubicBezTo>
                  <a:cubicBezTo>
                    <a:pt x="28" y="22"/>
                    <a:pt x="28" y="22"/>
                    <a:pt x="27" y="22"/>
                  </a:cubicBezTo>
                  <a:cubicBezTo>
                    <a:pt x="26" y="23"/>
                    <a:pt x="25" y="25"/>
                    <a:pt x="24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8"/>
                    <a:pt x="25" y="28"/>
                    <a:pt x="25" y="28"/>
                  </a:cubicBezTo>
                  <a:cubicBezTo>
                    <a:pt x="26" y="28"/>
                    <a:pt x="27" y="28"/>
                    <a:pt x="27" y="28"/>
                  </a:cubicBezTo>
                  <a:cubicBezTo>
                    <a:pt x="27" y="29"/>
                    <a:pt x="27" y="30"/>
                    <a:pt x="27" y="31"/>
                  </a:cubicBezTo>
                  <a:cubicBezTo>
                    <a:pt x="27" y="32"/>
                    <a:pt x="27" y="32"/>
                    <a:pt x="27" y="31"/>
                  </a:cubicBezTo>
                  <a:cubicBezTo>
                    <a:pt x="28" y="28"/>
                    <a:pt x="30" y="28"/>
                    <a:pt x="31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4" y="21"/>
                    <a:pt x="34" y="21"/>
                    <a:pt x="35" y="24"/>
                  </a:cubicBezTo>
                  <a:cubicBezTo>
                    <a:pt x="35" y="25"/>
                    <a:pt x="36" y="22"/>
                    <a:pt x="37" y="22"/>
                  </a:cubicBezTo>
                  <a:cubicBezTo>
                    <a:pt x="37" y="23"/>
                    <a:pt x="37" y="25"/>
                    <a:pt x="37" y="26"/>
                  </a:cubicBezTo>
                  <a:cubicBezTo>
                    <a:pt x="37" y="27"/>
                    <a:pt x="38" y="27"/>
                    <a:pt x="38" y="28"/>
                  </a:cubicBezTo>
                  <a:cubicBezTo>
                    <a:pt x="38" y="29"/>
                    <a:pt x="37" y="31"/>
                    <a:pt x="37" y="32"/>
                  </a:cubicBezTo>
                  <a:cubicBezTo>
                    <a:pt x="37" y="33"/>
                    <a:pt x="38" y="32"/>
                    <a:pt x="38" y="32"/>
                  </a:cubicBezTo>
                  <a:cubicBezTo>
                    <a:pt x="39" y="33"/>
                    <a:pt x="39" y="34"/>
                    <a:pt x="38" y="34"/>
                  </a:cubicBezTo>
                  <a:cubicBezTo>
                    <a:pt x="37" y="35"/>
                    <a:pt x="36" y="36"/>
                    <a:pt x="35" y="35"/>
                  </a:cubicBezTo>
                  <a:cubicBezTo>
                    <a:pt x="34" y="34"/>
                    <a:pt x="36" y="33"/>
                    <a:pt x="36" y="32"/>
                  </a:cubicBezTo>
                  <a:cubicBezTo>
                    <a:pt x="35" y="31"/>
                    <a:pt x="34" y="31"/>
                    <a:pt x="33" y="32"/>
                  </a:cubicBezTo>
                  <a:cubicBezTo>
                    <a:pt x="32" y="33"/>
                    <a:pt x="32" y="35"/>
                    <a:pt x="32" y="36"/>
                  </a:cubicBezTo>
                  <a:cubicBezTo>
                    <a:pt x="33" y="36"/>
                    <a:pt x="34" y="35"/>
                    <a:pt x="34" y="36"/>
                  </a:cubicBezTo>
                  <a:cubicBezTo>
                    <a:pt x="34" y="39"/>
                    <a:pt x="32" y="39"/>
                    <a:pt x="31" y="39"/>
                  </a:cubicBezTo>
                  <a:cubicBezTo>
                    <a:pt x="31" y="39"/>
                    <a:pt x="30" y="38"/>
                    <a:pt x="30" y="39"/>
                  </a:cubicBezTo>
                  <a:cubicBezTo>
                    <a:pt x="28" y="41"/>
                    <a:pt x="26" y="43"/>
                    <a:pt x="24" y="45"/>
                  </a:cubicBezTo>
                  <a:cubicBezTo>
                    <a:pt x="24" y="45"/>
                    <a:pt x="24" y="46"/>
                    <a:pt x="23" y="48"/>
                  </a:cubicBezTo>
                  <a:cubicBezTo>
                    <a:pt x="23" y="49"/>
                    <a:pt x="22" y="49"/>
                    <a:pt x="22" y="49"/>
                  </a:cubicBezTo>
                  <a:cubicBezTo>
                    <a:pt x="21" y="51"/>
                    <a:pt x="21" y="51"/>
                    <a:pt x="20" y="53"/>
                  </a:cubicBezTo>
                  <a:cubicBezTo>
                    <a:pt x="19" y="54"/>
                    <a:pt x="19" y="55"/>
                    <a:pt x="20" y="55"/>
                  </a:cubicBezTo>
                  <a:cubicBezTo>
                    <a:pt x="20" y="56"/>
                    <a:pt x="21" y="55"/>
                    <a:pt x="22" y="55"/>
                  </a:cubicBezTo>
                  <a:cubicBezTo>
                    <a:pt x="22" y="56"/>
                    <a:pt x="21" y="58"/>
                    <a:pt x="21" y="58"/>
                  </a:cubicBezTo>
                  <a:cubicBezTo>
                    <a:pt x="21" y="59"/>
                    <a:pt x="20" y="59"/>
                    <a:pt x="20" y="59"/>
                  </a:cubicBezTo>
                  <a:cubicBezTo>
                    <a:pt x="20" y="58"/>
                    <a:pt x="20" y="57"/>
                    <a:pt x="20" y="56"/>
                  </a:cubicBezTo>
                  <a:cubicBezTo>
                    <a:pt x="20" y="56"/>
                    <a:pt x="20" y="57"/>
                    <a:pt x="19" y="57"/>
                  </a:cubicBezTo>
                  <a:cubicBezTo>
                    <a:pt x="16" y="58"/>
                    <a:pt x="20" y="55"/>
                    <a:pt x="17" y="53"/>
                  </a:cubicBezTo>
                  <a:cubicBezTo>
                    <a:pt x="16" y="53"/>
                    <a:pt x="16" y="53"/>
                    <a:pt x="15" y="53"/>
                  </a:cubicBezTo>
                  <a:cubicBezTo>
                    <a:pt x="15" y="54"/>
                    <a:pt x="16" y="54"/>
                    <a:pt x="15" y="54"/>
                  </a:cubicBezTo>
                  <a:cubicBezTo>
                    <a:pt x="12" y="55"/>
                    <a:pt x="10" y="55"/>
                    <a:pt x="10" y="62"/>
                  </a:cubicBezTo>
                  <a:cubicBezTo>
                    <a:pt x="10" y="63"/>
                    <a:pt x="11" y="64"/>
                    <a:pt x="12" y="64"/>
                  </a:cubicBezTo>
                  <a:cubicBezTo>
                    <a:pt x="12" y="64"/>
                    <a:pt x="13" y="63"/>
                    <a:pt x="13" y="62"/>
                  </a:cubicBezTo>
                  <a:cubicBezTo>
                    <a:pt x="14" y="62"/>
                    <a:pt x="13" y="61"/>
                    <a:pt x="14" y="61"/>
                  </a:cubicBezTo>
                  <a:cubicBezTo>
                    <a:pt x="15" y="61"/>
                    <a:pt x="15" y="60"/>
                    <a:pt x="15" y="61"/>
                  </a:cubicBezTo>
                  <a:cubicBezTo>
                    <a:pt x="15" y="61"/>
                    <a:pt x="15" y="62"/>
                    <a:pt x="15" y="62"/>
                  </a:cubicBezTo>
                  <a:cubicBezTo>
                    <a:pt x="15" y="64"/>
                    <a:pt x="14" y="64"/>
                    <a:pt x="14" y="66"/>
                  </a:cubicBezTo>
                  <a:cubicBezTo>
                    <a:pt x="15" y="66"/>
                    <a:pt x="15" y="66"/>
                    <a:pt x="16" y="66"/>
                  </a:cubicBezTo>
                  <a:cubicBezTo>
                    <a:pt x="17" y="66"/>
                    <a:pt x="16" y="68"/>
                    <a:pt x="16" y="69"/>
                  </a:cubicBezTo>
                  <a:cubicBezTo>
                    <a:pt x="16" y="70"/>
                    <a:pt x="16" y="71"/>
                    <a:pt x="17" y="72"/>
                  </a:cubicBezTo>
                  <a:cubicBezTo>
                    <a:pt x="19" y="72"/>
                    <a:pt x="20" y="68"/>
                    <a:pt x="22" y="70"/>
                  </a:cubicBezTo>
                  <a:cubicBezTo>
                    <a:pt x="24" y="71"/>
                    <a:pt x="26" y="71"/>
                    <a:pt x="28" y="70"/>
                  </a:cubicBezTo>
                  <a:cubicBezTo>
                    <a:pt x="29" y="70"/>
                    <a:pt x="29" y="68"/>
                    <a:pt x="29" y="67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9" y="69"/>
                    <a:pt x="28" y="71"/>
                    <a:pt x="29" y="73"/>
                  </a:cubicBezTo>
                  <a:cubicBezTo>
                    <a:pt x="29" y="74"/>
                    <a:pt x="30" y="75"/>
                    <a:pt x="31" y="76"/>
                  </a:cubicBezTo>
                  <a:cubicBezTo>
                    <a:pt x="32" y="76"/>
                    <a:pt x="33" y="76"/>
                    <a:pt x="34" y="76"/>
                  </a:cubicBezTo>
                  <a:cubicBezTo>
                    <a:pt x="38" y="79"/>
                    <a:pt x="36" y="81"/>
                    <a:pt x="41" y="85"/>
                  </a:cubicBezTo>
                  <a:cubicBezTo>
                    <a:pt x="43" y="86"/>
                    <a:pt x="43" y="87"/>
                    <a:pt x="43" y="89"/>
                  </a:cubicBezTo>
                  <a:cubicBezTo>
                    <a:pt x="43" y="90"/>
                    <a:pt x="43" y="90"/>
                    <a:pt x="43" y="91"/>
                  </a:cubicBezTo>
                  <a:cubicBezTo>
                    <a:pt x="43" y="93"/>
                    <a:pt x="43" y="93"/>
                    <a:pt x="43" y="94"/>
                  </a:cubicBezTo>
                  <a:cubicBezTo>
                    <a:pt x="42" y="94"/>
                    <a:pt x="42" y="94"/>
                    <a:pt x="42" y="95"/>
                  </a:cubicBezTo>
                  <a:cubicBezTo>
                    <a:pt x="41" y="98"/>
                    <a:pt x="43" y="102"/>
                    <a:pt x="41" y="106"/>
                  </a:cubicBezTo>
                  <a:cubicBezTo>
                    <a:pt x="40" y="107"/>
                    <a:pt x="39" y="106"/>
                    <a:pt x="38" y="107"/>
                  </a:cubicBezTo>
                  <a:cubicBezTo>
                    <a:pt x="38" y="108"/>
                    <a:pt x="38" y="109"/>
                    <a:pt x="38" y="110"/>
                  </a:cubicBezTo>
                  <a:cubicBezTo>
                    <a:pt x="38" y="112"/>
                    <a:pt x="37" y="114"/>
                    <a:pt x="37" y="115"/>
                  </a:cubicBezTo>
                  <a:cubicBezTo>
                    <a:pt x="37" y="116"/>
                    <a:pt x="37" y="117"/>
                    <a:pt x="36" y="117"/>
                  </a:cubicBezTo>
                  <a:cubicBezTo>
                    <a:pt x="36" y="116"/>
                    <a:pt x="35" y="116"/>
                    <a:pt x="35" y="116"/>
                  </a:cubicBezTo>
                  <a:cubicBezTo>
                    <a:pt x="35" y="117"/>
                    <a:pt x="35" y="117"/>
                    <a:pt x="35" y="118"/>
                  </a:cubicBezTo>
                  <a:cubicBezTo>
                    <a:pt x="35" y="119"/>
                    <a:pt x="36" y="119"/>
                    <a:pt x="36" y="120"/>
                  </a:cubicBezTo>
                  <a:cubicBezTo>
                    <a:pt x="35" y="120"/>
                    <a:pt x="35" y="120"/>
                    <a:pt x="35" y="120"/>
                  </a:cubicBezTo>
                  <a:cubicBezTo>
                    <a:pt x="35" y="120"/>
                    <a:pt x="34" y="119"/>
                    <a:pt x="34" y="120"/>
                  </a:cubicBezTo>
                  <a:cubicBezTo>
                    <a:pt x="33" y="120"/>
                    <a:pt x="34" y="121"/>
                    <a:pt x="34" y="122"/>
                  </a:cubicBezTo>
                  <a:cubicBezTo>
                    <a:pt x="34" y="122"/>
                    <a:pt x="33" y="122"/>
                    <a:pt x="33" y="122"/>
                  </a:cubicBezTo>
                  <a:cubicBezTo>
                    <a:pt x="33" y="123"/>
                    <a:pt x="33" y="125"/>
                    <a:pt x="34" y="126"/>
                  </a:cubicBezTo>
                  <a:cubicBezTo>
                    <a:pt x="34" y="127"/>
                    <a:pt x="34" y="128"/>
                    <a:pt x="34" y="128"/>
                  </a:cubicBezTo>
                  <a:close/>
                  <a:moveTo>
                    <a:pt x="132" y="85"/>
                  </a:moveTo>
                  <a:cubicBezTo>
                    <a:pt x="132" y="85"/>
                    <a:pt x="132" y="85"/>
                    <a:pt x="132" y="85"/>
                  </a:cubicBezTo>
                  <a:cubicBezTo>
                    <a:pt x="133" y="85"/>
                    <a:pt x="133" y="84"/>
                    <a:pt x="132" y="84"/>
                  </a:cubicBezTo>
                  <a:cubicBezTo>
                    <a:pt x="132" y="83"/>
                    <a:pt x="131" y="83"/>
                    <a:pt x="131" y="84"/>
                  </a:cubicBezTo>
                  <a:cubicBezTo>
                    <a:pt x="131" y="85"/>
                    <a:pt x="131" y="85"/>
                    <a:pt x="132" y="85"/>
                  </a:cubicBezTo>
                  <a:close/>
                  <a:moveTo>
                    <a:pt x="131" y="81"/>
                  </a:moveTo>
                  <a:cubicBezTo>
                    <a:pt x="131" y="81"/>
                    <a:pt x="130" y="82"/>
                    <a:pt x="131" y="82"/>
                  </a:cubicBezTo>
                  <a:cubicBezTo>
                    <a:pt x="131" y="82"/>
                    <a:pt x="132" y="82"/>
                    <a:pt x="132" y="82"/>
                  </a:cubicBezTo>
                  <a:cubicBezTo>
                    <a:pt x="132" y="81"/>
                    <a:pt x="133" y="79"/>
                    <a:pt x="132" y="79"/>
                  </a:cubicBezTo>
                  <a:cubicBezTo>
                    <a:pt x="131" y="78"/>
                    <a:pt x="131" y="79"/>
                    <a:pt x="131" y="81"/>
                  </a:cubicBezTo>
                  <a:close/>
                  <a:moveTo>
                    <a:pt x="126" y="84"/>
                  </a:moveTo>
                  <a:cubicBezTo>
                    <a:pt x="126" y="85"/>
                    <a:pt x="126" y="86"/>
                    <a:pt x="126" y="87"/>
                  </a:cubicBezTo>
                  <a:cubicBezTo>
                    <a:pt x="126" y="88"/>
                    <a:pt x="126" y="87"/>
                    <a:pt x="127" y="87"/>
                  </a:cubicBezTo>
                  <a:cubicBezTo>
                    <a:pt x="127" y="87"/>
                    <a:pt x="128" y="87"/>
                    <a:pt x="128" y="87"/>
                  </a:cubicBezTo>
                  <a:cubicBezTo>
                    <a:pt x="129" y="85"/>
                    <a:pt x="128" y="84"/>
                    <a:pt x="129" y="82"/>
                  </a:cubicBezTo>
                  <a:cubicBezTo>
                    <a:pt x="129" y="82"/>
                    <a:pt x="129" y="83"/>
                    <a:pt x="129" y="83"/>
                  </a:cubicBezTo>
                  <a:cubicBezTo>
                    <a:pt x="129" y="82"/>
                    <a:pt x="130" y="81"/>
                    <a:pt x="130" y="80"/>
                  </a:cubicBezTo>
                  <a:cubicBezTo>
                    <a:pt x="129" y="80"/>
                    <a:pt x="128" y="80"/>
                    <a:pt x="127" y="81"/>
                  </a:cubicBezTo>
                  <a:cubicBezTo>
                    <a:pt x="126" y="81"/>
                    <a:pt x="126" y="83"/>
                    <a:pt x="126" y="84"/>
                  </a:cubicBezTo>
                  <a:close/>
                  <a:moveTo>
                    <a:pt x="136" y="83"/>
                  </a:moveTo>
                  <a:cubicBezTo>
                    <a:pt x="137" y="82"/>
                    <a:pt x="138" y="83"/>
                    <a:pt x="137" y="85"/>
                  </a:cubicBezTo>
                  <a:cubicBezTo>
                    <a:pt x="135" y="86"/>
                    <a:pt x="135" y="84"/>
                    <a:pt x="136" y="83"/>
                  </a:cubicBezTo>
                  <a:close/>
                  <a:moveTo>
                    <a:pt x="122" y="85"/>
                  </a:moveTo>
                  <a:cubicBezTo>
                    <a:pt x="122" y="85"/>
                    <a:pt x="122" y="84"/>
                    <a:pt x="122" y="84"/>
                  </a:cubicBezTo>
                  <a:cubicBezTo>
                    <a:pt x="122" y="82"/>
                    <a:pt x="122" y="81"/>
                    <a:pt x="123" y="81"/>
                  </a:cubicBezTo>
                  <a:cubicBezTo>
                    <a:pt x="124" y="82"/>
                    <a:pt x="124" y="84"/>
                    <a:pt x="123" y="84"/>
                  </a:cubicBezTo>
                  <a:cubicBezTo>
                    <a:pt x="123" y="85"/>
                    <a:pt x="122" y="85"/>
                    <a:pt x="122" y="85"/>
                  </a:cubicBezTo>
                  <a:close/>
                  <a:moveTo>
                    <a:pt x="123" y="79"/>
                  </a:moveTo>
                  <a:cubicBezTo>
                    <a:pt x="122" y="80"/>
                    <a:pt x="121" y="80"/>
                    <a:pt x="121" y="81"/>
                  </a:cubicBezTo>
                  <a:cubicBezTo>
                    <a:pt x="120" y="84"/>
                    <a:pt x="121" y="85"/>
                    <a:pt x="122" y="86"/>
                  </a:cubicBezTo>
                  <a:cubicBezTo>
                    <a:pt x="123" y="86"/>
                    <a:pt x="124" y="87"/>
                    <a:pt x="124" y="86"/>
                  </a:cubicBezTo>
                  <a:cubicBezTo>
                    <a:pt x="125" y="86"/>
                    <a:pt x="126" y="82"/>
                    <a:pt x="126" y="81"/>
                  </a:cubicBezTo>
                  <a:cubicBezTo>
                    <a:pt x="126" y="79"/>
                    <a:pt x="126" y="81"/>
                    <a:pt x="126" y="80"/>
                  </a:cubicBezTo>
                  <a:cubicBezTo>
                    <a:pt x="126" y="79"/>
                    <a:pt x="127" y="78"/>
                    <a:pt x="127" y="78"/>
                  </a:cubicBezTo>
                  <a:cubicBezTo>
                    <a:pt x="127" y="77"/>
                    <a:pt x="126" y="76"/>
                    <a:pt x="126" y="76"/>
                  </a:cubicBezTo>
                  <a:cubicBezTo>
                    <a:pt x="126" y="75"/>
                    <a:pt x="125" y="75"/>
                    <a:pt x="125" y="76"/>
                  </a:cubicBezTo>
                  <a:cubicBezTo>
                    <a:pt x="124" y="77"/>
                    <a:pt x="124" y="78"/>
                    <a:pt x="123" y="79"/>
                  </a:cubicBezTo>
                  <a:cubicBezTo>
                    <a:pt x="123" y="79"/>
                    <a:pt x="123" y="79"/>
                    <a:pt x="123" y="79"/>
                  </a:cubicBezTo>
                  <a:close/>
                  <a:moveTo>
                    <a:pt x="55" y="18"/>
                  </a:moveTo>
                  <a:cubicBezTo>
                    <a:pt x="55" y="19"/>
                    <a:pt x="56" y="18"/>
                    <a:pt x="57" y="18"/>
                  </a:cubicBezTo>
                  <a:cubicBezTo>
                    <a:pt x="57" y="18"/>
                    <a:pt x="59" y="17"/>
                    <a:pt x="59" y="16"/>
                  </a:cubicBezTo>
                  <a:cubicBezTo>
                    <a:pt x="59" y="15"/>
                    <a:pt x="59" y="14"/>
                    <a:pt x="58" y="14"/>
                  </a:cubicBezTo>
                  <a:cubicBezTo>
                    <a:pt x="58" y="15"/>
                    <a:pt x="57" y="15"/>
                    <a:pt x="57" y="15"/>
                  </a:cubicBezTo>
                  <a:cubicBezTo>
                    <a:pt x="56" y="15"/>
                    <a:pt x="55" y="15"/>
                    <a:pt x="55" y="18"/>
                  </a:cubicBezTo>
                  <a:close/>
                  <a:moveTo>
                    <a:pt x="24" y="17"/>
                  </a:moveTo>
                  <a:cubicBezTo>
                    <a:pt x="24" y="16"/>
                    <a:pt x="25" y="16"/>
                    <a:pt x="26" y="16"/>
                  </a:cubicBezTo>
                  <a:cubicBezTo>
                    <a:pt x="26" y="16"/>
                    <a:pt x="26" y="17"/>
                    <a:pt x="25" y="18"/>
                  </a:cubicBezTo>
                  <a:cubicBezTo>
                    <a:pt x="25" y="19"/>
                    <a:pt x="24" y="20"/>
                    <a:pt x="23" y="20"/>
                  </a:cubicBezTo>
                  <a:cubicBezTo>
                    <a:pt x="23" y="19"/>
                    <a:pt x="23" y="18"/>
                    <a:pt x="24" y="17"/>
                  </a:cubicBezTo>
                  <a:close/>
                  <a:moveTo>
                    <a:pt x="30" y="69"/>
                  </a:moveTo>
                  <a:cubicBezTo>
                    <a:pt x="30" y="70"/>
                    <a:pt x="30" y="70"/>
                    <a:pt x="30" y="69"/>
                  </a:cubicBezTo>
                  <a:cubicBezTo>
                    <a:pt x="30" y="69"/>
                    <a:pt x="30" y="69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9"/>
                    <a:pt x="30" y="69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8"/>
                    <a:pt x="22" y="58"/>
                    <a:pt x="22" y="57"/>
                  </a:cubicBezTo>
                  <a:cubicBezTo>
                    <a:pt x="22" y="57"/>
                    <a:pt x="22" y="57"/>
                    <a:pt x="21" y="57"/>
                  </a:cubicBezTo>
                  <a:cubicBezTo>
                    <a:pt x="21" y="58"/>
                    <a:pt x="21" y="59"/>
                    <a:pt x="21" y="59"/>
                  </a:cubicBezTo>
                  <a:cubicBezTo>
                    <a:pt x="22" y="60"/>
                    <a:pt x="22" y="60"/>
                    <a:pt x="22" y="59"/>
                  </a:cubicBezTo>
                  <a:close/>
                  <a:moveTo>
                    <a:pt x="21" y="65"/>
                  </a:moveTo>
                  <a:cubicBezTo>
                    <a:pt x="22" y="63"/>
                    <a:pt x="20" y="61"/>
                    <a:pt x="19" y="63"/>
                  </a:cubicBezTo>
                  <a:cubicBezTo>
                    <a:pt x="18" y="65"/>
                    <a:pt x="20" y="66"/>
                    <a:pt x="21" y="65"/>
                  </a:cubicBezTo>
                  <a:close/>
                  <a:moveTo>
                    <a:pt x="29" y="67"/>
                  </a:moveTo>
                  <a:cubicBezTo>
                    <a:pt x="29" y="67"/>
                    <a:pt x="29" y="67"/>
                    <a:pt x="29" y="67"/>
                  </a:cubicBezTo>
                  <a:cubicBezTo>
                    <a:pt x="29" y="66"/>
                    <a:pt x="29" y="65"/>
                    <a:pt x="29" y="64"/>
                  </a:cubicBezTo>
                  <a:cubicBezTo>
                    <a:pt x="29" y="63"/>
                    <a:pt x="28" y="64"/>
                    <a:pt x="28" y="64"/>
                  </a:cubicBezTo>
                  <a:cubicBezTo>
                    <a:pt x="28" y="64"/>
                    <a:pt x="28" y="63"/>
                    <a:pt x="28" y="63"/>
                  </a:cubicBezTo>
                  <a:cubicBezTo>
                    <a:pt x="28" y="63"/>
                    <a:pt x="27" y="62"/>
                    <a:pt x="27" y="63"/>
                  </a:cubicBezTo>
                  <a:cubicBezTo>
                    <a:pt x="27" y="63"/>
                    <a:pt x="27" y="64"/>
                    <a:pt x="27" y="65"/>
                  </a:cubicBezTo>
                  <a:cubicBezTo>
                    <a:pt x="28" y="66"/>
                    <a:pt x="28" y="66"/>
                    <a:pt x="29" y="67"/>
                  </a:cubicBezTo>
                  <a:close/>
                  <a:moveTo>
                    <a:pt x="26" y="63"/>
                  </a:moveTo>
                  <a:cubicBezTo>
                    <a:pt x="25" y="63"/>
                    <a:pt x="25" y="62"/>
                    <a:pt x="24" y="62"/>
                  </a:cubicBezTo>
                  <a:cubicBezTo>
                    <a:pt x="24" y="62"/>
                    <a:pt x="24" y="62"/>
                    <a:pt x="23" y="62"/>
                  </a:cubicBezTo>
                  <a:cubicBezTo>
                    <a:pt x="23" y="62"/>
                    <a:pt x="23" y="62"/>
                    <a:pt x="22" y="62"/>
                  </a:cubicBezTo>
                  <a:cubicBezTo>
                    <a:pt x="22" y="62"/>
                    <a:pt x="23" y="63"/>
                    <a:pt x="22" y="63"/>
                  </a:cubicBezTo>
                  <a:cubicBezTo>
                    <a:pt x="22" y="63"/>
                    <a:pt x="22" y="63"/>
                    <a:pt x="21" y="63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2" y="64"/>
                    <a:pt x="23" y="64"/>
                    <a:pt x="24" y="64"/>
                  </a:cubicBezTo>
                  <a:cubicBezTo>
                    <a:pt x="25" y="64"/>
                    <a:pt x="26" y="65"/>
                    <a:pt x="27" y="64"/>
                  </a:cubicBezTo>
                  <a:cubicBezTo>
                    <a:pt x="27" y="64"/>
                    <a:pt x="27" y="63"/>
                    <a:pt x="27" y="63"/>
                  </a:cubicBezTo>
                  <a:cubicBezTo>
                    <a:pt x="26" y="62"/>
                    <a:pt x="26" y="63"/>
                    <a:pt x="26" y="63"/>
                  </a:cubicBezTo>
                  <a:close/>
                  <a:moveTo>
                    <a:pt x="22" y="60"/>
                  </a:moveTo>
                  <a:cubicBezTo>
                    <a:pt x="22" y="60"/>
                    <a:pt x="23" y="60"/>
                    <a:pt x="22" y="60"/>
                  </a:cubicBezTo>
                  <a:cubicBezTo>
                    <a:pt x="21" y="60"/>
                    <a:pt x="22" y="60"/>
                    <a:pt x="21" y="61"/>
                  </a:cubicBezTo>
                  <a:cubicBezTo>
                    <a:pt x="21" y="61"/>
                    <a:pt x="20" y="59"/>
                    <a:pt x="18" y="59"/>
                  </a:cubicBezTo>
                  <a:cubicBezTo>
                    <a:pt x="17" y="59"/>
                    <a:pt x="17" y="59"/>
                    <a:pt x="16" y="60"/>
                  </a:cubicBezTo>
                  <a:cubicBezTo>
                    <a:pt x="16" y="60"/>
                    <a:pt x="16" y="61"/>
                    <a:pt x="16" y="61"/>
                  </a:cubicBezTo>
                  <a:cubicBezTo>
                    <a:pt x="17" y="61"/>
                    <a:pt x="17" y="61"/>
                    <a:pt x="18" y="61"/>
                  </a:cubicBezTo>
                  <a:cubicBezTo>
                    <a:pt x="19" y="61"/>
                    <a:pt x="19" y="62"/>
                    <a:pt x="21" y="62"/>
                  </a:cubicBezTo>
                  <a:cubicBezTo>
                    <a:pt x="22" y="62"/>
                    <a:pt x="22" y="61"/>
                    <a:pt x="22" y="60"/>
                  </a:cubicBezTo>
                  <a:close/>
                  <a:moveTo>
                    <a:pt x="32" y="14"/>
                  </a:move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5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1" y="14"/>
                    <a:pt x="31" y="14"/>
                    <a:pt x="32" y="14"/>
                  </a:cubicBezTo>
                  <a:close/>
                  <a:moveTo>
                    <a:pt x="80" y="47"/>
                  </a:moveTo>
                  <a:cubicBezTo>
                    <a:pt x="80" y="47"/>
                    <a:pt x="80" y="47"/>
                    <a:pt x="80" y="47"/>
                  </a:cubicBezTo>
                  <a:cubicBezTo>
                    <a:pt x="80" y="50"/>
                    <a:pt x="80" y="50"/>
                    <a:pt x="79" y="50"/>
                  </a:cubicBezTo>
                  <a:cubicBezTo>
                    <a:pt x="77" y="50"/>
                    <a:pt x="75" y="48"/>
                    <a:pt x="72" y="48"/>
                  </a:cubicBezTo>
                  <a:cubicBezTo>
                    <a:pt x="72" y="48"/>
                    <a:pt x="73" y="50"/>
                    <a:pt x="72" y="50"/>
                  </a:cubicBezTo>
                  <a:cubicBezTo>
                    <a:pt x="72" y="51"/>
                    <a:pt x="71" y="50"/>
                    <a:pt x="71" y="50"/>
                  </a:cubicBezTo>
                  <a:cubicBezTo>
                    <a:pt x="70" y="49"/>
                    <a:pt x="69" y="48"/>
                    <a:pt x="68" y="47"/>
                  </a:cubicBezTo>
                  <a:cubicBezTo>
                    <a:pt x="68" y="46"/>
                    <a:pt x="69" y="45"/>
                    <a:pt x="68" y="44"/>
                  </a:cubicBezTo>
                  <a:cubicBezTo>
                    <a:pt x="66" y="44"/>
                    <a:pt x="64" y="44"/>
                    <a:pt x="62" y="44"/>
                  </a:cubicBezTo>
                  <a:cubicBezTo>
                    <a:pt x="62" y="44"/>
                    <a:pt x="62" y="46"/>
                    <a:pt x="62" y="46"/>
                  </a:cubicBezTo>
                  <a:cubicBezTo>
                    <a:pt x="61" y="46"/>
                    <a:pt x="60" y="46"/>
                    <a:pt x="60" y="45"/>
                  </a:cubicBezTo>
                  <a:cubicBezTo>
                    <a:pt x="60" y="45"/>
                    <a:pt x="60" y="45"/>
                    <a:pt x="61" y="45"/>
                  </a:cubicBezTo>
                  <a:cubicBezTo>
                    <a:pt x="61" y="45"/>
                    <a:pt x="62" y="45"/>
                    <a:pt x="62" y="45"/>
                  </a:cubicBezTo>
                  <a:cubicBezTo>
                    <a:pt x="62" y="44"/>
                    <a:pt x="62" y="44"/>
                    <a:pt x="62" y="43"/>
                  </a:cubicBezTo>
                  <a:cubicBezTo>
                    <a:pt x="63" y="43"/>
                    <a:pt x="62" y="42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4" y="40"/>
                    <a:pt x="64" y="39"/>
                    <a:pt x="64" y="38"/>
                  </a:cubicBezTo>
                  <a:cubicBezTo>
                    <a:pt x="65" y="37"/>
                    <a:pt x="65" y="38"/>
                    <a:pt x="65" y="38"/>
                  </a:cubicBezTo>
                  <a:cubicBezTo>
                    <a:pt x="66" y="38"/>
                    <a:pt x="67" y="37"/>
                    <a:pt x="67" y="38"/>
                  </a:cubicBezTo>
                  <a:cubicBezTo>
                    <a:pt x="67" y="39"/>
                    <a:pt x="67" y="40"/>
                    <a:pt x="67" y="41"/>
                  </a:cubicBezTo>
                  <a:cubicBezTo>
                    <a:pt x="67" y="41"/>
                    <a:pt x="66" y="42"/>
                    <a:pt x="67" y="43"/>
                  </a:cubicBezTo>
                  <a:cubicBezTo>
                    <a:pt x="67" y="43"/>
                    <a:pt x="67" y="43"/>
                    <a:pt x="68" y="43"/>
                  </a:cubicBezTo>
                  <a:cubicBezTo>
                    <a:pt x="68" y="42"/>
                    <a:pt x="68" y="41"/>
                    <a:pt x="68" y="40"/>
                  </a:cubicBezTo>
                  <a:cubicBezTo>
                    <a:pt x="68" y="40"/>
                    <a:pt x="68" y="39"/>
                    <a:pt x="68" y="38"/>
                  </a:cubicBezTo>
                  <a:cubicBezTo>
                    <a:pt x="68" y="38"/>
                    <a:pt x="68" y="39"/>
                    <a:pt x="68" y="39"/>
                  </a:cubicBezTo>
                  <a:cubicBezTo>
                    <a:pt x="69" y="40"/>
                    <a:pt x="69" y="40"/>
                    <a:pt x="70" y="41"/>
                  </a:cubicBezTo>
                  <a:cubicBezTo>
                    <a:pt x="70" y="41"/>
                    <a:pt x="70" y="42"/>
                    <a:pt x="70" y="43"/>
                  </a:cubicBezTo>
                  <a:cubicBezTo>
                    <a:pt x="70" y="43"/>
                    <a:pt x="70" y="44"/>
                    <a:pt x="70" y="44"/>
                  </a:cubicBezTo>
                  <a:cubicBezTo>
                    <a:pt x="71" y="44"/>
                    <a:pt x="72" y="42"/>
                    <a:pt x="71" y="40"/>
                  </a:cubicBezTo>
                  <a:cubicBezTo>
                    <a:pt x="70" y="39"/>
                    <a:pt x="70" y="40"/>
                    <a:pt x="70" y="38"/>
                  </a:cubicBezTo>
                  <a:cubicBezTo>
                    <a:pt x="70" y="37"/>
                    <a:pt x="71" y="38"/>
                    <a:pt x="72" y="39"/>
                  </a:cubicBezTo>
                  <a:cubicBezTo>
                    <a:pt x="72" y="39"/>
                    <a:pt x="71" y="39"/>
                    <a:pt x="72" y="40"/>
                  </a:cubicBezTo>
                  <a:cubicBezTo>
                    <a:pt x="72" y="42"/>
                    <a:pt x="72" y="46"/>
                    <a:pt x="74" y="45"/>
                  </a:cubicBezTo>
                  <a:cubicBezTo>
                    <a:pt x="75" y="45"/>
                    <a:pt x="74" y="44"/>
                    <a:pt x="74" y="43"/>
                  </a:cubicBezTo>
                  <a:cubicBezTo>
                    <a:pt x="75" y="41"/>
                    <a:pt x="75" y="41"/>
                    <a:pt x="75" y="42"/>
                  </a:cubicBezTo>
                  <a:cubicBezTo>
                    <a:pt x="76" y="43"/>
                    <a:pt x="77" y="45"/>
                    <a:pt x="76" y="46"/>
                  </a:cubicBezTo>
                  <a:cubicBezTo>
                    <a:pt x="76" y="47"/>
                    <a:pt x="75" y="45"/>
                    <a:pt x="74" y="46"/>
                  </a:cubicBezTo>
                  <a:cubicBezTo>
                    <a:pt x="74" y="46"/>
                    <a:pt x="74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7" y="47"/>
                    <a:pt x="76" y="46"/>
                    <a:pt x="78" y="46"/>
                  </a:cubicBezTo>
                  <a:cubicBezTo>
                    <a:pt x="78" y="46"/>
                    <a:pt x="78" y="46"/>
                    <a:pt x="79" y="46"/>
                  </a:cubicBezTo>
                  <a:cubicBezTo>
                    <a:pt x="79" y="46"/>
                    <a:pt x="78" y="47"/>
                    <a:pt x="79" y="47"/>
                  </a:cubicBezTo>
                  <a:cubicBezTo>
                    <a:pt x="79" y="47"/>
                    <a:pt x="80" y="47"/>
                    <a:pt x="80" y="47"/>
                  </a:cubicBezTo>
                  <a:close/>
                  <a:moveTo>
                    <a:pt x="91" y="58"/>
                  </a:moveTo>
                  <a:cubicBezTo>
                    <a:pt x="91" y="58"/>
                    <a:pt x="91" y="58"/>
                    <a:pt x="90" y="58"/>
                  </a:cubicBezTo>
                  <a:cubicBezTo>
                    <a:pt x="90" y="58"/>
                    <a:pt x="90" y="58"/>
                    <a:pt x="90" y="58"/>
                  </a:cubicBezTo>
                  <a:cubicBezTo>
                    <a:pt x="90" y="58"/>
                    <a:pt x="90" y="57"/>
                    <a:pt x="90" y="57"/>
                  </a:cubicBezTo>
                  <a:cubicBezTo>
                    <a:pt x="89" y="55"/>
                    <a:pt x="87" y="54"/>
                    <a:pt x="88" y="53"/>
                  </a:cubicBezTo>
                  <a:cubicBezTo>
                    <a:pt x="89" y="51"/>
                    <a:pt x="89" y="56"/>
                    <a:pt x="91" y="57"/>
                  </a:cubicBezTo>
                  <a:cubicBezTo>
                    <a:pt x="91" y="57"/>
                    <a:pt x="91" y="57"/>
                    <a:pt x="91" y="58"/>
                  </a:cubicBezTo>
                  <a:close/>
                  <a:moveTo>
                    <a:pt x="87" y="98"/>
                  </a:moveTo>
                  <a:cubicBezTo>
                    <a:pt x="86" y="99"/>
                    <a:pt x="85" y="99"/>
                    <a:pt x="85" y="101"/>
                  </a:cubicBezTo>
                  <a:cubicBezTo>
                    <a:pt x="85" y="102"/>
                    <a:pt x="85" y="103"/>
                    <a:pt x="85" y="105"/>
                  </a:cubicBezTo>
                  <a:cubicBezTo>
                    <a:pt x="85" y="105"/>
                    <a:pt x="85" y="105"/>
                    <a:pt x="85" y="106"/>
                  </a:cubicBezTo>
                  <a:cubicBezTo>
                    <a:pt x="85" y="107"/>
                    <a:pt x="84" y="109"/>
                    <a:pt x="84" y="111"/>
                  </a:cubicBezTo>
                  <a:cubicBezTo>
                    <a:pt x="85" y="111"/>
                    <a:pt x="86" y="112"/>
                    <a:pt x="86" y="111"/>
                  </a:cubicBezTo>
                  <a:cubicBezTo>
                    <a:pt x="87" y="110"/>
                    <a:pt x="87" y="108"/>
                    <a:pt x="88" y="106"/>
                  </a:cubicBezTo>
                  <a:cubicBezTo>
                    <a:pt x="88" y="103"/>
                    <a:pt x="89" y="102"/>
                    <a:pt x="89" y="99"/>
                  </a:cubicBezTo>
                  <a:cubicBezTo>
                    <a:pt x="89" y="97"/>
                    <a:pt x="89" y="97"/>
                    <a:pt x="88" y="96"/>
                  </a:cubicBezTo>
                  <a:cubicBezTo>
                    <a:pt x="88" y="96"/>
                    <a:pt x="87" y="98"/>
                    <a:pt x="87" y="98"/>
                  </a:cubicBezTo>
                  <a:close/>
                  <a:moveTo>
                    <a:pt x="130" y="73"/>
                  </a:moveTo>
                  <a:cubicBezTo>
                    <a:pt x="129" y="73"/>
                    <a:pt x="129" y="73"/>
                    <a:pt x="129" y="73"/>
                  </a:cubicBezTo>
                  <a:cubicBezTo>
                    <a:pt x="129" y="73"/>
                    <a:pt x="129" y="75"/>
                    <a:pt x="128" y="75"/>
                  </a:cubicBezTo>
                  <a:cubicBezTo>
                    <a:pt x="128" y="75"/>
                    <a:pt x="128" y="73"/>
                    <a:pt x="128" y="73"/>
                  </a:cubicBezTo>
                  <a:cubicBezTo>
                    <a:pt x="128" y="74"/>
                    <a:pt x="128" y="75"/>
                    <a:pt x="128" y="76"/>
                  </a:cubicBezTo>
                  <a:cubicBezTo>
                    <a:pt x="128" y="76"/>
                    <a:pt x="129" y="76"/>
                    <a:pt x="129" y="76"/>
                  </a:cubicBezTo>
                  <a:cubicBezTo>
                    <a:pt x="129" y="76"/>
                    <a:pt x="129" y="77"/>
                    <a:pt x="129" y="77"/>
                  </a:cubicBezTo>
                  <a:cubicBezTo>
                    <a:pt x="129" y="77"/>
                    <a:pt x="130" y="77"/>
                    <a:pt x="130" y="77"/>
                  </a:cubicBezTo>
                  <a:cubicBezTo>
                    <a:pt x="132" y="77"/>
                    <a:pt x="131" y="73"/>
                    <a:pt x="130" y="73"/>
                  </a:cubicBezTo>
                  <a:cubicBezTo>
                    <a:pt x="130" y="73"/>
                    <a:pt x="130" y="73"/>
                    <a:pt x="130" y="73"/>
                  </a:cubicBezTo>
                  <a:close/>
                  <a:moveTo>
                    <a:pt x="125" y="75"/>
                  </a:moveTo>
                  <a:cubicBezTo>
                    <a:pt x="125" y="75"/>
                    <a:pt x="126" y="75"/>
                    <a:pt x="126" y="75"/>
                  </a:cubicBezTo>
                  <a:cubicBezTo>
                    <a:pt x="127" y="74"/>
                    <a:pt x="126" y="74"/>
                    <a:pt x="126" y="74"/>
                  </a:cubicBezTo>
                  <a:cubicBezTo>
                    <a:pt x="127" y="73"/>
                    <a:pt x="127" y="74"/>
                    <a:pt x="127" y="74"/>
                  </a:cubicBezTo>
                  <a:cubicBezTo>
                    <a:pt x="127" y="73"/>
                    <a:pt x="127" y="73"/>
                    <a:pt x="128" y="73"/>
                  </a:cubicBezTo>
                  <a:cubicBezTo>
                    <a:pt x="128" y="73"/>
                    <a:pt x="128" y="72"/>
                    <a:pt x="128" y="72"/>
                  </a:cubicBezTo>
                  <a:cubicBezTo>
                    <a:pt x="128" y="71"/>
                    <a:pt x="129" y="71"/>
                    <a:pt x="129" y="72"/>
                  </a:cubicBezTo>
                  <a:cubicBezTo>
                    <a:pt x="129" y="72"/>
                    <a:pt x="128" y="73"/>
                    <a:pt x="128" y="73"/>
                  </a:cubicBezTo>
                  <a:cubicBezTo>
                    <a:pt x="129" y="73"/>
                    <a:pt x="129" y="72"/>
                    <a:pt x="129" y="72"/>
                  </a:cubicBezTo>
                  <a:cubicBezTo>
                    <a:pt x="130" y="72"/>
                    <a:pt x="130" y="71"/>
                    <a:pt x="130" y="71"/>
                  </a:cubicBezTo>
                  <a:cubicBezTo>
                    <a:pt x="130" y="71"/>
                    <a:pt x="129" y="71"/>
                    <a:pt x="129" y="71"/>
                  </a:cubicBezTo>
                  <a:cubicBezTo>
                    <a:pt x="129" y="71"/>
                    <a:pt x="129" y="70"/>
                    <a:pt x="129" y="69"/>
                  </a:cubicBezTo>
                  <a:cubicBezTo>
                    <a:pt x="129" y="69"/>
                    <a:pt x="128" y="70"/>
                    <a:pt x="128" y="69"/>
                  </a:cubicBezTo>
                  <a:cubicBezTo>
                    <a:pt x="128" y="68"/>
                    <a:pt x="128" y="67"/>
                    <a:pt x="128" y="66"/>
                  </a:cubicBezTo>
                  <a:cubicBezTo>
                    <a:pt x="128" y="65"/>
                    <a:pt x="127" y="65"/>
                    <a:pt x="127" y="66"/>
                  </a:cubicBezTo>
                  <a:cubicBezTo>
                    <a:pt x="126" y="68"/>
                    <a:pt x="126" y="67"/>
                    <a:pt x="126" y="69"/>
                  </a:cubicBezTo>
                  <a:cubicBezTo>
                    <a:pt x="126" y="69"/>
                    <a:pt x="127" y="72"/>
                    <a:pt x="127" y="72"/>
                  </a:cubicBezTo>
                  <a:cubicBezTo>
                    <a:pt x="126" y="73"/>
                    <a:pt x="125" y="72"/>
                    <a:pt x="125" y="75"/>
                  </a:cubicBezTo>
                  <a:close/>
                  <a:moveTo>
                    <a:pt x="127" y="60"/>
                  </a:moveTo>
                  <a:cubicBezTo>
                    <a:pt x="127" y="60"/>
                    <a:pt x="127" y="60"/>
                    <a:pt x="127" y="59"/>
                  </a:cubicBezTo>
                  <a:cubicBezTo>
                    <a:pt x="127" y="59"/>
                    <a:pt x="126" y="59"/>
                    <a:pt x="126" y="59"/>
                  </a:cubicBezTo>
                  <a:cubicBezTo>
                    <a:pt x="126" y="60"/>
                    <a:pt x="126" y="61"/>
                    <a:pt x="126" y="61"/>
                  </a:cubicBezTo>
                  <a:cubicBezTo>
                    <a:pt x="126" y="62"/>
                    <a:pt x="125" y="62"/>
                    <a:pt x="126" y="63"/>
                  </a:cubicBezTo>
                  <a:cubicBezTo>
                    <a:pt x="126" y="63"/>
                    <a:pt x="127" y="63"/>
                    <a:pt x="127" y="63"/>
                  </a:cubicBezTo>
                  <a:cubicBezTo>
                    <a:pt x="127" y="63"/>
                    <a:pt x="127" y="62"/>
                    <a:pt x="127" y="61"/>
                  </a:cubicBezTo>
                  <a:cubicBezTo>
                    <a:pt x="127" y="61"/>
                    <a:pt x="127" y="61"/>
                    <a:pt x="127" y="6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94" name="Freeform 182"/>
            <p:cNvSpPr/>
            <p:nvPr/>
          </p:nvSpPr>
          <p:spPr>
            <a:xfrm>
              <a:off x="657225" y="785812"/>
              <a:ext cx="146050" cy="242888"/>
            </a:xfrm>
            <a:custGeom>
              <a:avLst/>
              <a:gdLst>
                <a:gd name="txL" fmla="*/ 0 w 45"/>
                <a:gd name="txT" fmla="*/ 0 h 75"/>
                <a:gd name="txR" fmla="*/ 45 w 45"/>
                <a:gd name="txB" fmla="*/ 75 h 75"/>
              </a:gdLst>
              <a:ahLst/>
              <a:cxnLst>
                <a:cxn ang="0">
                  <a:pos x="4" y="46"/>
                </a:cxn>
                <a:cxn ang="0">
                  <a:pos x="4" y="40"/>
                </a:cxn>
                <a:cxn ang="0">
                  <a:pos x="9" y="40"/>
                </a:cxn>
                <a:cxn ang="0">
                  <a:pos x="6" y="30"/>
                </a:cxn>
                <a:cxn ang="0">
                  <a:pos x="12" y="11"/>
                </a:cxn>
                <a:cxn ang="0">
                  <a:pos x="45" y="11"/>
                </a:cxn>
                <a:cxn ang="0">
                  <a:pos x="41" y="19"/>
                </a:cxn>
                <a:cxn ang="0">
                  <a:pos x="27" y="13"/>
                </a:cxn>
                <a:cxn ang="0">
                  <a:pos x="15" y="29"/>
                </a:cxn>
                <a:cxn ang="0">
                  <a:pos x="18" y="39"/>
                </a:cxn>
                <a:cxn ang="0">
                  <a:pos x="19" y="40"/>
                </a:cxn>
                <a:cxn ang="0">
                  <a:pos x="31" y="40"/>
                </a:cxn>
                <a:cxn ang="0">
                  <a:pos x="31" y="46"/>
                </a:cxn>
                <a:cxn ang="0">
                  <a:pos x="21" y="46"/>
                </a:cxn>
                <a:cxn ang="0">
                  <a:pos x="23" y="51"/>
                </a:cxn>
                <a:cxn ang="0">
                  <a:pos x="17" y="69"/>
                </a:cxn>
                <a:cxn ang="0">
                  <a:pos x="38" y="69"/>
                </a:cxn>
                <a:cxn ang="0">
                  <a:pos x="38" y="75"/>
                </a:cxn>
                <a:cxn ang="0">
                  <a:pos x="0" y="75"/>
                </a:cxn>
                <a:cxn ang="0">
                  <a:pos x="0" y="69"/>
                </a:cxn>
                <a:cxn ang="0">
                  <a:pos x="3" y="69"/>
                </a:cxn>
                <a:cxn ang="0">
                  <a:pos x="14" y="53"/>
                </a:cxn>
                <a:cxn ang="0">
                  <a:pos x="12" y="46"/>
                </a:cxn>
                <a:cxn ang="0">
                  <a:pos x="4" y="46"/>
                </a:cxn>
              </a:cxnLst>
              <a:rect l="txL" t="txT" r="txR" b="txB"/>
              <a:pathLst>
                <a:path w="45" h="75">
                  <a:moveTo>
                    <a:pt x="4" y="46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7" y="37"/>
                    <a:pt x="6" y="34"/>
                    <a:pt x="6" y="30"/>
                  </a:cubicBezTo>
                  <a:cubicBezTo>
                    <a:pt x="5" y="23"/>
                    <a:pt x="7" y="16"/>
                    <a:pt x="12" y="11"/>
                  </a:cubicBezTo>
                  <a:cubicBezTo>
                    <a:pt x="22" y="0"/>
                    <a:pt x="39" y="5"/>
                    <a:pt x="45" y="11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37" y="14"/>
                    <a:pt x="34" y="13"/>
                    <a:pt x="27" y="13"/>
                  </a:cubicBezTo>
                  <a:cubicBezTo>
                    <a:pt x="19" y="13"/>
                    <a:pt x="14" y="19"/>
                    <a:pt x="15" y="29"/>
                  </a:cubicBezTo>
                  <a:cubicBezTo>
                    <a:pt x="15" y="32"/>
                    <a:pt x="17" y="36"/>
                    <a:pt x="18" y="39"/>
                  </a:cubicBezTo>
                  <a:cubicBezTo>
                    <a:pt x="18" y="39"/>
                    <a:pt x="18" y="40"/>
                    <a:pt x="19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2" y="48"/>
                    <a:pt x="22" y="49"/>
                    <a:pt x="23" y="51"/>
                  </a:cubicBezTo>
                  <a:cubicBezTo>
                    <a:pt x="24" y="57"/>
                    <a:pt x="22" y="65"/>
                    <a:pt x="1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10" y="66"/>
                    <a:pt x="16" y="62"/>
                    <a:pt x="14" y="53"/>
                  </a:cubicBezTo>
                  <a:cubicBezTo>
                    <a:pt x="14" y="51"/>
                    <a:pt x="13" y="49"/>
                    <a:pt x="12" y="46"/>
                  </a:cubicBezTo>
                  <a:cubicBezTo>
                    <a:pt x="4" y="46"/>
                    <a:pt x="4" y="46"/>
                    <a:pt x="4" y="4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95" name="Freeform 183"/>
            <p:cNvSpPr/>
            <p:nvPr/>
          </p:nvSpPr>
          <p:spPr>
            <a:xfrm>
              <a:off x="838200" y="658812"/>
              <a:ext cx="207963" cy="227013"/>
            </a:xfrm>
            <a:custGeom>
              <a:avLst/>
              <a:gdLst>
                <a:gd name="txL" fmla="*/ 0 w 131"/>
                <a:gd name="txT" fmla="*/ 0 h 143"/>
                <a:gd name="txR" fmla="*/ 131 w 131"/>
                <a:gd name="txB" fmla="*/ 143 h 143"/>
              </a:gdLst>
              <a:ahLst/>
              <a:cxnLst>
                <a:cxn ang="0">
                  <a:pos x="55" y="143"/>
                </a:cxn>
                <a:cxn ang="0">
                  <a:pos x="55" y="98"/>
                </a:cxn>
                <a:cxn ang="0">
                  <a:pos x="25" y="98"/>
                </a:cxn>
                <a:cxn ang="0">
                  <a:pos x="25" y="84"/>
                </a:cxn>
                <a:cxn ang="0">
                  <a:pos x="55" y="84"/>
                </a:cxn>
                <a:cxn ang="0">
                  <a:pos x="55" y="74"/>
                </a:cxn>
                <a:cxn ang="0">
                  <a:pos x="25" y="74"/>
                </a:cxn>
                <a:cxn ang="0">
                  <a:pos x="25" y="62"/>
                </a:cxn>
                <a:cxn ang="0">
                  <a:pos x="53" y="62"/>
                </a:cxn>
                <a:cxn ang="0">
                  <a:pos x="0" y="0"/>
                </a:cxn>
                <a:cxn ang="0">
                  <a:pos x="23" y="0"/>
                </a:cxn>
                <a:cxn ang="0">
                  <a:pos x="66" y="47"/>
                </a:cxn>
                <a:cxn ang="0">
                  <a:pos x="109" y="0"/>
                </a:cxn>
                <a:cxn ang="0">
                  <a:pos x="131" y="0"/>
                </a:cxn>
                <a:cxn ang="0">
                  <a:pos x="76" y="62"/>
                </a:cxn>
                <a:cxn ang="0">
                  <a:pos x="106" y="62"/>
                </a:cxn>
                <a:cxn ang="0">
                  <a:pos x="106" y="74"/>
                </a:cxn>
                <a:cxn ang="0">
                  <a:pos x="74" y="74"/>
                </a:cxn>
                <a:cxn ang="0">
                  <a:pos x="74" y="84"/>
                </a:cxn>
                <a:cxn ang="0">
                  <a:pos x="106" y="84"/>
                </a:cxn>
                <a:cxn ang="0">
                  <a:pos x="106" y="98"/>
                </a:cxn>
                <a:cxn ang="0">
                  <a:pos x="74" y="98"/>
                </a:cxn>
                <a:cxn ang="0">
                  <a:pos x="74" y="143"/>
                </a:cxn>
                <a:cxn ang="0">
                  <a:pos x="55" y="143"/>
                </a:cxn>
                <a:cxn ang="0">
                  <a:pos x="55" y="143"/>
                </a:cxn>
              </a:cxnLst>
              <a:rect l="txL" t="txT" r="txR" b="txB"/>
              <a:pathLst>
                <a:path w="131" h="143">
                  <a:moveTo>
                    <a:pt x="55" y="143"/>
                  </a:moveTo>
                  <a:lnTo>
                    <a:pt x="55" y="98"/>
                  </a:lnTo>
                  <a:lnTo>
                    <a:pt x="25" y="98"/>
                  </a:lnTo>
                  <a:lnTo>
                    <a:pt x="25" y="84"/>
                  </a:lnTo>
                  <a:lnTo>
                    <a:pt x="55" y="84"/>
                  </a:lnTo>
                  <a:lnTo>
                    <a:pt x="55" y="74"/>
                  </a:lnTo>
                  <a:lnTo>
                    <a:pt x="25" y="74"/>
                  </a:lnTo>
                  <a:lnTo>
                    <a:pt x="25" y="62"/>
                  </a:lnTo>
                  <a:lnTo>
                    <a:pt x="53" y="62"/>
                  </a:lnTo>
                  <a:lnTo>
                    <a:pt x="0" y="0"/>
                  </a:lnTo>
                  <a:lnTo>
                    <a:pt x="23" y="0"/>
                  </a:lnTo>
                  <a:lnTo>
                    <a:pt x="66" y="47"/>
                  </a:lnTo>
                  <a:lnTo>
                    <a:pt x="109" y="0"/>
                  </a:lnTo>
                  <a:lnTo>
                    <a:pt x="131" y="0"/>
                  </a:lnTo>
                  <a:lnTo>
                    <a:pt x="76" y="62"/>
                  </a:lnTo>
                  <a:lnTo>
                    <a:pt x="106" y="62"/>
                  </a:lnTo>
                  <a:lnTo>
                    <a:pt x="106" y="74"/>
                  </a:lnTo>
                  <a:lnTo>
                    <a:pt x="74" y="74"/>
                  </a:lnTo>
                  <a:lnTo>
                    <a:pt x="74" y="84"/>
                  </a:lnTo>
                  <a:lnTo>
                    <a:pt x="106" y="84"/>
                  </a:lnTo>
                  <a:lnTo>
                    <a:pt x="106" y="98"/>
                  </a:lnTo>
                  <a:lnTo>
                    <a:pt x="74" y="98"/>
                  </a:lnTo>
                  <a:lnTo>
                    <a:pt x="74" y="143"/>
                  </a:lnTo>
                  <a:lnTo>
                    <a:pt x="55" y="143"/>
                  </a:lnTo>
                  <a:lnTo>
                    <a:pt x="55" y="143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96" name="Freeform 184"/>
            <p:cNvSpPr/>
            <p:nvPr/>
          </p:nvSpPr>
          <p:spPr>
            <a:xfrm>
              <a:off x="142875" y="146050"/>
              <a:ext cx="854075" cy="434975"/>
            </a:xfrm>
            <a:custGeom>
              <a:avLst/>
              <a:gdLst>
                <a:gd name="txL" fmla="*/ 0 w 263"/>
                <a:gd name="txT" fmla="*/ 0 h 134"/>
                <a:gd name="txR" fmla="*/ 263 w 263"/>
                <a:gd name="txB" fmla="*/ 134 h 134"/>
              </a:gdLst>
              <a:ahLst/>
              <a:cxnLst>
                <a:cxn ang="0">
                  <a:pos x="263" y="107"/>
                </a:cxn>
                <a:cxn ang="0">
                  <a:pos x="244" y="134"/>
                </a:cxn>
                <a:cxn ang="0">
                  <a:pos x="225" y="107"/>
                </a:cxn>
                <a:cxn ang="0">
                  <a:pos x="238" y="107"/>
                </a:cxn>
                <a:cxn ang="0">
                  <a:pos x="132" y="12"/>
                </a:cxn>
                <a:cxn ang="0">
                  <a:pos x="25" y="107"/>
                </a:cxn>
                <a:cxn ang="0">
                  <a:pos x="38" y="107"/>
                </a:cxn>
                <a:cxn ang="0">
                  <a:pos x="19" y="134"/>
                </a:cxn>
                <a:cxn ang="0">
                  <a:pos x="0" y="107"/>
                </a:cxn>
                <a:cxn ang="0">
                  <a:pos x="13" y="107"/>
                </a:cxn>
                <a:cxn ang="0">
                  <a:pos x="132" y="0"/>
                </a:cxn>
                <a:cxn ang="0">
                  <a:pos x="250" y="107"/>
                </a:cxn>
                <a:cxn ang="0">
                  <a:pos x="263" y="107"/>
                </a:cxn>
              </a:cxnLst>
              <a:rect l="txL" t="txT" r="txR" b="txB"/>
              <a:pathLst>
                <a:path w="263" h="134">
                  <a:moveTo>
                    <a:pt x="263" y="107"/>
                  </a:moveTo>
                  <a:cubicBezTo>
                    <a:pt x="244" y="134"/>
                    <a:pt x="244" y="134"/>
                    <a:pt x="244" y="134"/>
                  </a:cubicBezTo>
                  <a:cubicBezTo>
                    <a:pt x="225" y="107"/>
                    <a:pt x="225" y="107"/>
                    <a:pt x="225" y="107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2" y="53"/>
                    <a:pt x="187" y="12"/>
                    <a:pt x="132" y="12"/>
                  </a:cubicBezTo>
                  <a:cubicBezTo>
                    <a:pt x="76" y="12"/>
                    <a:pt x="31" y="53"/>
                    <a:pt x="25" y="10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19" y="134"/>
                    <a:pt x="19" y="134"/>
                    <a:pt x="19" y="134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20" y="47"/>
                    <a:pt x="70" y="0"/>
                    <a:pt x="132" y="0"/>
                  </a:cubicBezTo>
                  <a:cubicBezTo>
                    <a:pt x="193" y="0"/>
                    <a:pt x="243" y="47"/>
                    <a:pt x="250" y="107"/>
                  </a:cubicBezTo>
                  <a:cubicBezTo>
                    <a:pt x="263" y="107"/>
                    <a:pt x="263" y="107"/>
                    <a:pt x="263" y="107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97" name="Freeform 185"/>
            <p:cNvSpPr/>
            <p:nvPr/>
          </p:nvSpPr>
          <p:spPr>
            <a:xfrm>
              <a:off x="347662" y="795337"/>
              <a:ext cx="223838" cy="233363"/>
            </a:xfrm>
            <a:custGeom>
              <a:avLst/>
              <a:gdLst>
                <a:gd name="txL" fmla="*/ 0 w 69"/>
                <a:gd name="txT" fmla="*/ 0 h 72"/>
                <a:gd name="txR" fmla="*/ 69 w 69"/>
                <a:gd name="txB" fmla="*/ 72 h 72"/>
              </a:gdLst>
              <a:ahLst/>
              <a:cxnLst>
                <a:cxn ang="0">
                  <a:pos x="58" y="45"/>
                </a:cxn>
                <a:cxn ang="0">
                  <a:pos x="69" y="47"/>
                </a:cxn>
                <a:cxn ang="0">
                  <a:pos x="60" y="66"/>
                </a:cxn>
                <a:cxn ang="0">
                  <a:pos x="40" y="72"/>
                </a:cxn>
                <a:cxn ang="0">
                  <a:pos x="17" y="63"/>
                </a:cxn>
                <a:cxn ang="0">
                  <a:pos x="10" y="47"/>
                </a:cxn>
                <a:cxn ang="0">
                  <a:pos x="0" y="47"/>
                </a:cxn>
                <a:cxn ang="0">
                  <a:pos x="0" y="40"/>
                </a:cxn>
                <a:cxn ang="0">
                  <a:pos x="9" y="40"/>
                </a:cxn>
                <a:cxn ang="0">
                  <a:pos x="9" y="36"/>
                </a:cxn>
                <a:cxn ang="0">
                  <a:pos x="9" y="35"/>
                </a:cxn>
                <a:cxn ang="0">
                  <a:pos x="0" y="35"/>
                </a:cxn>
                <a:cxn ang="0">
                  <a:pos x="0" y="29"/>
                </a:cxn>
                <a:cxn ang="0">
                  <a:pos x="9" y="29"/>
                </a:cxn>
                <a:cxn ang="0">
                  <a:pos x="18" y="9"/>
                </a:cxn>
                <a:cxn ang="0">
                  <a:pos x="40" y="0"/>
                </a:cxn>
                <a:cxn ang="0">
                  <a:pos x="68" y="22"/>
                </a:cxn>
                <a:cxn ang="0">
                  <a:pos x="57" y="24"/>
                </a:cxn>
                <a:cxn ang="0">
                  <a:pos x="41" y="9"/>
                </a:cxn>
                <a:cxn ang="0">
                  <a:pos x="21" y="29"/>
                </a:cxn>
                <a:cxn ang="0">
                  <a:pos x="50" y="29"/>
                </a:cxn>
                <a:cxn ang="0">
                  <a:pos x="50" y="35"/>
                </a:cxn>
                <a:cxn ang="0">
                  <a:pos x="21" y="35"/>
                </a:cxn>
                <a:cxn ang="0">
                  <a:pos x="21" y="36"/>
                </a:cxn>
                <a:cxn ang="0">
                  <a:pos x="21" y="40"/>
                </a:cxn>
                <a:cxn ang="0">
                  <a:pos x="50" y="40"/>
                </a:cxn>
                <a:cxn ang="0">
                  <a:pos x="50" y="47"/>
                </a:cxn>
                <a:cxn ang="0">
                  <a:pos x="22" y="47"/>
                </a:cxn>
                <a:cxn ang="0">
                  <a:pos x="40" y="63"/>
                </a:cxn>
                <a:cxn ang="0">
                  <a:pos x="58" y="45"/>
                </a:cxn>
              </a:cxnLst>
              <a:rect l="txL" t="txT" r="txR" b="txB"/>
              <a:pathLst>
                <a:path w="69" h="72">
                  <a:moveTo>
                    <a:pt x="58" y="45"/>
                  </a:moveTo>
                  <a:cubicBezTo>
                    <a:pt x="69" y="47"/>
                    <a:pt x="69" y="47"/>
                    <a:pt x="69" y="47"/>
                  </a:cubicBezTo>
                  <a:cubicBezTo>
                    <a:pt x="68" y="55"/>
                    <a:pt x="65" y="61"/>
                    <a:pt x="60" y="66"/>
                  </a:cubicBezTo>
                  <a:cubicBezTo>
                    <a:pt x="55" y="70"/>
                    <a:pt x="48" y="72"/>
                    <a:pt x="40" y="72"/>
                  </a:cubicBezTo>
                  <a:cubicBezTo>
                    <a:pt x="30" y="72"/>
                    <a:pt x="23" y="69"/>
                    <a:pt x="17" y="63"/>
                  </a:cubicBezTo>
                  <a:cubicBezTo>
                    <a:pt x="13" y="59"/>
                    <a:pt x="11" y="53"/>
                    <a:pt x="10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9"/>
                    <a:pt x="9" y="38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0"/>
                    <a:pt x="13" y="13"/>
                    <a:pt x="18" y="9"/>
                  </a:cubicBezTo>
                  <a:cubicBezTo>
                    <a:pt x="24" y="3"/>
                    <a:pt x="31" y="0"/>
                    <a:pt x="40" y="0"/>
                  </a:cubicBezTo>
                  <a:cubicBezTo>
                    <a:pt x="56" y="0"/>
                    <a:pt x="65" y="7"/>
                    <a:pt x="68" y="22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5" y="14"/>
                    <a:pt x="49" y="9"/>
                    <a:pt x="41" y="9"/>
                  </a:cubicBezTo>
                  <a:cubicBezTo>
                    <a:pt x="30" y="9"/>
                    <a:pt x="23" y="16"/>
                    <a:pt x="21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35"/>
                    <a:pt x="50" y="35"/>
                    <a:pt x="5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7"/>
                    <a:pt x="21" y="39"/>
                    <a:pt x="2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4" y="57"/>
                    <a:pt x="30" y="63"/>
                    <a:pt x="40" y="63"/>
                  </a:cubicBezTo>
                  <a:cubicBezTo>
                    <a:pt x="50" y="63"/>
                    <a:pt x="56" y="57"/>
                    <a:pt x="58" y="45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098" name="Freeform 186"/>
            <p:cNvSpPr>
              <a:spLocks noEditPoints="1"/>
            </p:cNvSpPr>
            <p:nvPr/>
          </p:nvSpPr>
          <p:spPr>
            <a:xfrm>
              <a:off x="130175" y="608012"/>
              <a:ext cx="158750" cy="252413"/>
            </a:xfrm>
            <a:custGeom>
              <a:avLst/>
              <a:gdLst>
                <a:gd name="txL" fmla="*/ 0 w 49"/>
                <a:gd name="txT" fmla="*/ 0 h 78"/>
                <a:gd name="txR" fmla="*/ 49 w 49"/>
                <a:gd name="txB" fmla="*/ 78 h 78"/>
              </a:gdLst>
              <a:ahLst/>
              <a:cxnLst>
                <a:cxn ang="0">
                  <a:pos x="0" y="50"/>
                </a:cxn>
                <a:cxn ang="0">
                  <a:pos x="7" y="50"/>
                </a:cxn>
                <a:cxn ang="0">
                  <a:pos x="13" y="60"/>
                </a:cxn>
                <a:cxn ang="0">
                  <a:pos x="16" y="62"/>
                </a:cxn>
                <a:cxn ang="0">
                  <a:pos x="16" y="40"/>
                </a:cxn>
                <a:cxn ang="0">
                  <a:pos x="6" y="35"/>
                </a:cxn>
                <a:cxn ang="0">
                  <a:pos x="2" y="25"/>
                </a:cxn>
                <a:cxn ang="0">
                  <a:pos x="8" y="12"/>
                </a:cxn>
                <a:cxn ang="0">
                  <a:pos x="16" y="9"/>
                </a:cxn>
                <a:cxn ang="0">
                  <a:pos x="16" y="0"/>
                </a:cxn>
                <a:cxn ang="0">
                  <a:pos x="22" y="0"/>
                </a:cxn>
                <a:cxn ang="0">
                  <a:pos x="22" y="8"/>
                </a:cxn>
                <a:cxn ang="0">
                  <a:pos x="24" y="8"/>
                </a:cxn>
                <a:cxn ang="0">
                  <a:pos x="26" y="8"/>
                </a:cxn>
                <a:cxn ang="0">
                  <a:pos x="26" y="0"/>
                </a:cxn>
                <a:cxn ang="0">
                  <a:pos x="31" y="0"/>
                </a:cxn>
                <a:cxn ang="0">
                  <a:pos x="31" y="8"/>
                </a:cxn>
                <a:cxn ang="0">
                  <a:pos x="41" y="13"/>
                </a:cxn>
                <a:cxn ang="0">
                  <a:pos x="47" y="26"/>
                </a:cxn>
                <a:cxn ang="0">
                  <a:pos x="39" y="27"/>
                </a:cxn>
                <a:cxn ang="0">
                  <a:pos x="31" y="16"/>
                </a:cxn>
                <a:cxn ang="0">
                  <a:pos x="31" y="36"/>
                </a:cxn>
                <a:cxn ang="0">
                  <a:pos x="38" y="38"/>
                </a:cxn>
                <a:cxn ang="0">
                  <a:pos x="46" y="43"/>
                </a:cxn>
                <a:cxn ang="0">
                  <a:pos x="49" y="53"/>
                </a:cxn>
                <a:cxn ang="0">
                  <a:pos x="42" y="66"/>
                </a:cxn>
                <a:cxn ang="0">
                  <a:pos x="31" y="71"/>
                </a:cxn>
                <a:cxn ang="0">
                  <a:pos x="31" y="78"/>
                </a:cxn>
                <a:cxn ang="0">
                  <a:pos x="26" y="78"/>
                </a:cxn>
                <a:cxn ang="0">
                  <a:pos x="26" y="71"/>
                </a:cxn>
                <a:cxn ang="0">
                  <a:pos x="22" y="71"/>
                </a:cxn>
                <a:cxn ang="0">
                  <a:pos x="22" y="78"/>
                </a:cxn>
                <a:cxn ang="0">
                  <a:pos x="16" y="78"/>
                </a:cxn>
                <a:cxn ang="0">
                  <a:pos x="16" y="70"/>
                </a:cxn>
                <a:cxn ang="0">
                  <a:pos x="7" y="65"/>
                </a:cxn>
                <a:cxn ang="0">
                  <a:pos x="0" y="50"/>
                </a:cxn>
                <a:cxn ang="0">
                  <a:pos x="22" y="64"/>
                </a:cxn>
                <a:cxn ang="0">
                  <a:pos x="26" y="64"/>
                </a:cxn>
                <a:cxn ang="0">
                  <a:pos x="26" y="42"/>
                </a:cxn>
                <a:cxn ang="0">
                  <a:pos x="22" y="42"/>
                </a:cxn>
                <a:cxn ang="0">
                  <a:pos x="22" y="42"/>
                </a:cxn>
                <a:cxn ang="0">
                  <a:pos x="22" y="64"/>
                </a:cxn>
                <a:cxn ang="0">
                  <a:pos x="31" y="63"/>
                </a:cxn>
                <a:cxn ang="0">
                  <a:pos x="37" y="61"/>
                </a:cxn>
                <a:cxn ang="0">
                  <a:pos x="41" y="53"/>
                </a:cxn>
                <a:cxn ang="0">
                  <a:pos x="37" y="47"/>
                </a:cxn>
                <a:cxn ang="0">
                  <a:pos x="31" y="44"/>
                </a:cxn>
                <a:cxn ang="0">
                  <a:pos x="31" y="63"/>
                </a:cxn>
                <a:cxn ang="0">
                  <a:pos x="26" y="15"/>
                </a:cxn>
                <a:cxn ang="0">
                  <a:pos x="24" y="15"/>
                </a:cxn>
                <a:cxn ang="0">
                  <a:pos x="22" y="15"/>
                </a:cxn>
                <a:cxn ang="0">
                  <a:pos x="22" y="33"/>
                </a:cxn>
                <a:cxn ang="0">
                  <a:pos x="25" y="34"/>
                </a:cxn>
                <a:cxn ang="0">
                  <a:pos x="26" y="34"/>
                </a:cxn>
                <a:cxn ang="0">
                  <a:pos x="26" y="15"/>
                </a:cxn>
                <a:cxn ang="0">
                  <a:pos x="16" y="16"/>
                </a:cxn>
                <a:cxn ang="0">
                  <a:pos x="10" y="24"/>
                </a:cxn>
                <a:cxn ang="0">
                  <a:pos x="13" y="30"/>
                </a:cxn>
                <a:cxn ang="0">
                  <a:pos x="16" y="31"/>
                </a:cxn>
                <a:cxn ang="0">
                  <a:pos x="16" y="16"/>
                </a:cxn>
              </a:cxnLst>
              <a:rect l="txL" t="txT" r="txR" b="txB"/>
              <a:pathLst>
                <a:path w="49" h="78">
                  <a:moveTo>
                    <a:pt x="0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8" y="55"/>
                    <a:pt x="10" y="58"/>
                    <a:pt x="13" y="60"/>
                  </a:cubicBezTo>
                  <a:cubicBezTo>
                    <a:pt x="14" y="61"/>
                    <a:pt x="15" y="61"/>
                    <a:pt x="16" y="62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1" y="38"/>
                    <a:pt x="8" y="37"/>
                    <a:pt x="6" y="35"/>
                  </a:cubicBezTo>
                  <a:cubicBezTo>
                    <a:pt x="4" y="32"/>
                    <a:pt x="2" y="28"/>
                    <a:pt x="2" y="25"/>
                  </a:cubicBezTo>
                  <a:cubicBezTo>
                    <a:pt x="2" y="19"/>
                    <a:pt x="4" y="15"/>
                    <a:pt x="8" y="12"/>
                  </a:cubicBezTo>
                  <a:cubicBezTo>
                    <a:pt x="11" y="11"/>
                    <a:pt x="13" y="9"/>
                    <a:pt x="16" y="9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4" y="8"/>
                    <a:pt x="25" y="8"/>
                    <a:pt x="26" y="8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5" y="9"/>
                    <a:pt x="38" y="11"/>
                    <a:pt x="41" y="13"/>
                  </a:cubicBezTo>
                  <a:cubicBezTo>
                    <a:pt x="45" y="16"/>
                    <a:pt x="47" y="21"/>
                    <a:pt x="47" y="26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1"/>
                    <a:pt x="36" y="18"/>
                    <a:pt x="31" y="1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4" y="36"/>
                    <a:pt x="36" y="37"/>
                    <a:pt x="38" y="38"/>
                  </a:cubicBezTo>
                  <a:cubicBezTo>
                    <a:pt x="41" y="39"/>
                    <a:pt x="43" y="41"/>
                    <a:pt x="46" y="43"/>
                  </a:cubicBezTo>
                  <a:cubicBezTo>
                    <a:pt x="48" y="46"/>
                    <a:pt x="49" y="49"/>
                    <a:pt x="49" y="53"/>
                  </a:cubicBezTo>
                  <a:cubicBezTo>
                    <a:pt x="49" y="59"/>
                    <a:pt x="46" y="63"/>
                    <a:pt x="42" y="66"/>
                  </a:cubicBezTo>
                  <a:cubicBezTo>
                    <a:pt x="39" y="69"/>
                    <a:pt x="35" y="70"/>
                    <a:pt x="31" y="71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4" y="71"/>
                    <a:pt x="23" y="71"/>
                    <a:pt x="22" y="71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16" y="78"/>
                    <a:pt x="16" y="78"/>
                    <a:pt x="16" y="78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2" y="69"/>
                    <a:pt x="9" y="67"/>
                    <a:pt x="7" y="65"/>
                  </a:cubicBezTo>
                  <a:cubicBezTo>
                    <a:pt x="2" y="61"/>
                    <a:pt x="0" y="56"/>
                    <a:pt x="0" y="50"/>
                  </a:cubicBezTo>
                  <a:close/>
                  <a:moveTo>
                    <a:pt x="22" y="64"/>
                  </a:moveTo>
                  <a:cubicBezTo>
                    <a:pt x="23" y="64"/>
                    <a:pt x="24" y="64"/>
                    <a:pt x="26" y="64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4" y="42"/>
                    <a:pt x="23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64"/>
                    <a:pt x="22" y="64"/>
                    <a:pt x="22" y="64"/>
                  </a:cubicBezTo>
                  <a:close/>
                  <a:moveTo>
                    <a:pt x="31" y="63"/>
                  </a:moveTo>
                  <a:cubicBezTo>
                    <a:pt x="34" y="63"/>
                    <a:pt x="36" y="62"/>
                    <a:pt x="37" y="61"/>
                  </a:cubicBezTo>
                  <a:cubicBezTo>
                    <a:pt x="40" y="59"/>
                    <a:pt x="41" y="56"/>
                    <a:pt x="41" y="53"/>
                  </a:cubicBezTo>
                  <a:cubicBezTo>
                    <a:pt x="41" y="51"/>
                    <a:pt x="40" y="48"/>
                    <a:pt x="37" y="47"/>
                  </a:cubicBezTo>
                  <a:cubicBezTo>
                    <a:pt x="36" y="46"/>
                    <a:pt x="34" y="45"/>
                    <a:pt x="31" y="44"/>
                  </a:cubicBezTo>
                  <a:cubicBezTo>
                    <a:pt x="31" y="63"/>
                    <a:pt x="31" y="63"/>
                    <a:pt x="31" y="63"/>
                  </a:cubicBezTo>
                  <a:close/>
                  <a:moveTo>
                    <a:pt x="26" y="15"/>
                  </a:move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3" y="33"/>
                    <a:pt x="24" y="34"/>
                    <a:pt x="25" y="34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16" y="16"/>
                  </a:moveTo>
                  <a:cubicBezTo>
                    <a:pt x="12" y="17"/>
                    <a:pt x="10" y="20"/>
                    <a:pt x="10" y="24"/>
                  </a:cubicBezTo>
                  <a:cubicBezTo>
                    <a:pt x="10" y="27"/>
                    <a:pt x="11" y="28"/>
                    <a:pt x="13" y="30"/>
                  </a:cubicBezTo>
                  <a:cubicBezTo>
                    <a:pt x="14" y="30"/>
                    <a:pt x="15" y="31"/>
                    <a:pt x="16" y="31"/>
                  </a:cubicBezTo>
                  <a:cubicBezTo>
                    <a:pt x="16" y="16"/>
                    <a:pt x="16" y="16"/>
                    <a:pt x="16" y="1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099" name="组合 317"/>
          <p:cNvGrpSpPr/>
          <p:nvPr/>
        </p:nvGrpSpPr>
        <p:grpSpPr>
          <a:xfrm>
            <a:off x="5292394" y="5418205"/>
            <a:ext cx="442221" cy="442221"/>
            <a:chOff x="0" y="0"/>
            <a:chExt cx="1149350" cy="1149351"/>
          </a:xfrm>
        </p:grpSpPr>
        <p:sp>
          <p:nvSpPr>
            <p:cNvPr id="39100" name="Oval 9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01" name="Freeform 187"/>
            <p:cNvSpPr/>
            <p:nvPr/>
          </p:nvSpPr>
          <p:spPr>
            <a:xfrm>
              <a:off x="317500" y="223838"/>
              <a:ext cx="831850" cy="925513"/>
            </a:xfrm>
            <a:custGeom>
              <a:avLst/>
              <a:gdLst>
                <a:gd name="txL" fmla="*/ 0 w 256"/>
                <a:gd name="txT" fmla="*/ 0 h 285"/>
                <a:gd name="txR" fmla="*/ 256 w 256"/>
                <a:gd name="txB" fmla="*/ 285 h 285"/>
              </a:gdLst>
              <a:ahLst/>
              <a:cxnLst>
                <a:cxn ang="0">
                  <a:pos x="55" y="0"/>
                </a:cxn>
                <a:cxn ang="0">
                  <a:pos x="138" y="0"/>
                </a:cxn>
                <a:cxn ang="0">
                  <a:pos x="138" y="0"/>
                </a:cxn>
                <a:cxn ang="0">
                  <a:pos x="256" y="118"/>
                </a:cxn>
                <a:cxn ang="0">
                  <a:pos x="79" y="285"/>
                </a:cxn>
                <a:cxn ang="0">
                  <a:pos x="49" y="283"/>
                </a:cxn>
                <a:cxn ang="0">
                  <a:pos x="1" y="233"/>
                </a:cxn>
                <a:cxn ang="0">
                  <a:pos x="1" y="233"/>
                </a:cxn>
                <a:cxn ang="0">
                  <a:pos x="0" y="232"/>
                </a:cxn>
                <a:cxn ang="0">
                  <a:pos x="0" y="100"/>
                </a:cxn>
                <a:cxn ang="0">
                  <a:pos x="55" y="96"/>
                </a:cxn>
                <a:cxn ang="0">
                  <a:pos x="55" y="0"/>
                </a:cxn>
              </a:cxnLst>
              <a:rect l="txL" t="txT" r="txR" b="txB"/>
              <a:pathLst>
                <a:path w="256" h="285">
                  <a:moveTo>
                    <a:pt x="55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256" y="118"/>
                    <a:pt x="256" y="118"/>
                    <a:pt x="256" y="118"/>
                  </a:cubicBezTo>
                  <a:cubicBezTo>
                    <a:pt x="251" y="211"/>
                    <a:pt x="174" y="285"/>
                    <a:pt x="79" y="285"/>
                  </a:cubicBezTo>
                  <a:cubicBezTo>
                    <a:pt x="69" y="285"/>
                    <a:pt x="59" y="284"/>
                    <a:pt x="49" y="283"/>
                  </a:cubicBezTo>
                  <a:cubicBezTo>
                    <a:pt x="1" y="233"/>
                    <a:pt x="1" y="233"/>
                    <a:pt x="1" y="233"/>
                  </a:cubicBezTo>
                  <a:cubicBezTo>
                    <a:pt x="1" y="233"/>
                    <a:pt x="1" y="233"/>
                    <a:pt x="1" y="233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55" y="0"/>
                    <a:pt x="55" y="0"/>
                    <a:pt x="55" y="0"/>
                  </a:cubicBezTo>
                  <a:close/>
                </a:path>
              </a:pathLst>
            </a:custGeom>
            <a:solidFill>
              <a:srgbClr val="11979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02" name="Freeform 188"/>
            <p:cNvSpPr>
              <a:spLocks noEditPoints="1"/>
            </p:cNvSpPr>
            <p:nvPr/>
          </p:nvSpPr>
          <p:spPr>
            <a:xfrm>
              <a:off x="317500" y="204788"/>
              <a:ext cx="452438" cy="798513"/>
            </a:xfrm>
            <a:custGeom>
              <a:avLst/>
              <a:gdLst>
                <a:gd name="txL" fmla="*/ 0 w 139"/>
                <a:gd name="txT" fmla="*/ 0 h 246"/>
                <a:gd name="txR" fmla="*/ 139 w 139"/>
                <a:gd name="txB" fmla="*/ 246 h 246"/>
              </a:gdLst>
              <a:ahLst/>
              <a:cxnLst>
                <a:cxn ang="0">
                  <a:pos x="139" y="11"/>
                </a:cxn>
                <a:cxn ang="0">
                  <a:pos x="55" y="11"/>
                </a:cxn>
                <a:cxn ang="0">
                  <a:pos x="139" y="25"/>
                </a:cxn>
                <a:cxn ang="0">
                  <a:pos x="85" y="106"/>
                </a:cxn>
                <a:cxn ang="0">
                  <a:pos x="0" y="106"/>
                </a:cxn>
                <a:cxn ang="0">
                  <a:pos x="85" y="237"/>
                </a:cxn>
                <a:cxn ang="0">
                  <a:pos x="43" y="229"/>
                </a:cxn>
                <a:cxn ang="0">
                  <a:pos x="0" y="237"/>
                </a:cxn>
                <a:cxn ang="0">
                  <a:pos x="85" y="219"/>
                </a:cxn>
                <a:cxn ang="0">
                  <a:pos x="43" y="210"/>
                </a:cxn>
                <a:cxn ang="0">
                  <a:pos x="0" y="219"/>
                </a:cxn>
                <a:cxn ang="0">
                  <a:pos x="85" y="200"/>
                </a:cxn>
                <a:cxn ang="0">
                  <a:pos x="43" y="191"/>
                </a:cxn>
                <a:cxn ang="0">
                  <a:pos x="0" y="200"/>
                </a:cxn>
                <a:cxn ang="0">
                  <a:pos x="85" y="181"/>
                </a:cxn>
                <a:cxn ang="0">
                  <a:pos x="43" y="173"/>
                </a:cxn>
                <a:cxn ang="0">
                  <a:pos x="0" y="181"/>
                </a:cxn>
                <a:cxn ang="0">
                  <a:pos x="85" y="162"/>
                </a:cxn>
                <a:cxn ang="0">
                  <a:pos x="43" y="154"/>
                </a:cxn>
                <a:cxn ang="0">
                  <a:pos x="0" y="162"/>
                </a:cxn>
                <a:cxn ang="0">
                  <a:pos x="85" y="144"/>
                </a:cxn>
                <a:cxn ang="0">
                  <a:pos x="43" y="135"/>
                </a:cxn>
                <a:cxn ang="0">
                  <a:pos x="0" y="144"/>
                </a:cxn>
                <a:cxn ang="0">
                  <a:pos x="85" y="125"/>
                </a:cxn>
                <a:cxn ang="0">
                  <a:pos x="43" y="116"/>
                </a:cxn>
                <a:cxn ang="0">
                  <a:pos x="0" y="125"/>
                </a:cxn>
                <a:cxn ang="0">
                  <a:pos x="139" y="213"/>
                </a:cxn>
                <a:cxn ang="0">
                  <a:pos x="97" y="205"/>
                </a:cxn>
                <a:cxn ang="0">
                  <a:pos x="87" y="220"/>
                </a:cxn>
                <a:cxn ang="0">
                  <a:pos x="139" y="195"/>
                </a:cxn>
                <a:cxn ang="0">
                  <a:pos x="97" y="186"/>
                </a:cxn>
                <a:cxn ang="0">
                  <a:pos x="87" y="201"/>
                </a:cxn>
                <a:cxn ang="0">
                  <a:pos x="139" y="176"/>
                </a:cxn>
                <a:cxn ang="0">
                  <a:pos x="97" y="167"/>
                </a:cxn>
                <a:cxn ang="0">
                  <a:pos x="87" y="182"/>
                </a:cxn>
                <a:cxn ang="0">
                  <a:pos x="139" y="157"/>
                </a:cxn>
                <a:cxn ang="0">
                  <a:pos x="97" y="148"/>
                </a:cxn>
                <a:cxn ang="0">
                  <a:pos x="87" y="163"/>
                </a:cxn>
                <a:cxn ang="0">
                  <a:pos x="97" y="0"/>
                </a:cxn>
                <a:cxn ang="0">
                  <a:pos x="97" y="13"/>
                </a:cxn>
                <a:cxn ang="0">
                  <a:pos x="97" y="0"/>
                </a:cxn>
                <a:cxn ang="0">
                  <a:pos x="139" y="124"/>
                </a:cxn>
                <a:cxn ang="0">
                  <a:pos x="87" y="129"/>
                </a:cxn>
                <a:cxn ang="0">
                  <a:pos x="139" y="138"/>
                </a:cxn>
                <a:cxn ang="0">
                  <a:pos x="139" y="105"/>
                </a:cxn>
                <a:cxn ang="0">
                  <a:pos x="87" y="110"/>
                </a:cxn>
                <a:cxn ang="0">
                  <a:pos x="139" y="119"/>
                </a:cxn>
                <a:cxn ang="0">
                  <a:pos x="139" y="86"/>
                </a:cxn>
                <a:cxn ang="0">
                  <a:pos x="55" y="86"/>
                </a:cxn>
                <a:cxn ang="0">
                  <a:pos x="87" y="104"/>
                </a:cxn>
                <a:cxn ang="0">
                  <a:pos x="139" y="100"/>
                </a:cxn>
                <a:cxn ang="0">
                  <a:pos x="139" y="68"/>
                </a:cxn>
                <a:cxn ang="0">
                  <a:pos x="55" y="68"/>
                </a:cxn>
                <a:cxn ang="0">
                  <a:pos x="139" y="82"/>
                </a:cxn>
                <a:cxn ang="0">
                  <a:pos x="139" y="49"/>
                </a:cxn>
                <a:cxn ang="0">
                  <a:pos x="55" y="49"/>
                </a:cxn>
                <a:cxn ang="0">
                  <a:pos x="139" y="63"/>
                </a:cxn>
                <a:cxn ang="0">
                  <a:pos x="139" y="30"/>
                </a:cxn>
                <a:cxn ang="0">
                  <a:pos x="55" y="30"/>
                </a:cxn>
                <a:cxn ang="0">
                  <a:pos x="139" y="44"/>
                </a:cxn>
              </a:cxnLst>
              <a:rect l="txL" t="txT" r="txR" b="txB"/>
              <a:pathLst>
                <a:path w="139" h="246">
                  <a:moveTo>
                    <a:pt x="139" y="25"/>
                  </a:moveTo>
                  <a:cubicBezTo>
                    <a:pt x="139" y="11"/>
                    <a:pt x="139" y="11"/>
                    <a:pt x="139" y="11"/>
                  </a:cubicBezTo>
                  <a:cubicBezTo>
                    <a:pt x="135" y="14"/>
                    <a:pt x="117" y="17"/>
                    <a:pt x="97" y="17"/>
                  </a:cubicBezTo>
                  <a:cubicBezTo>
                    <a:pt x="76" y="17"/>
                    <a:pt x="58" y="14"/>
                    <a:pt x="55" y="11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34"/>
                    <a:pt x="139" y="34"/>
                    <a:pt x="139" y="25"/>
                  </a:cubicBezTo>
                  <a:close/>
                  <a:moveTo>
                    <a:pt x="43" y="99"/>
                  </a:moveTo>
                  <a:cubicBezTo>
                    <a:pt x="66" y="99"/>
                    <a:pt x="85" y="102"/>
                    <a:pt x="85" y="106"/>
                  </a:cubicBezTo>
                  <a:cubicBezTo>
                    <a:pt x="85" y="110"/>
                    <a:pt x="66" y="113"/>
                    <a:pt x="43" y="113"/>
                  </a:cubicBezTo>
                  <a:cubicBezTo>
                    <a:pt x="19" y="113"/>
                    <a:pt x="0" y="110"/>
                    <a:pt x="0" y="106"/>
                  </a:cubicBezTo>
                  <a:cubicBezTo>
                    <a:pt x="0" y="102"/>
                    <a:pt x="19" y="99"/>
                    <a:pt x="43" y="99"/>
                  </a:cubicBezTo>
                  <a:close/>
                  <a:moveTo>
                    <a:pt x="85" y="237"/>
                  </a:moveTo>
                  <a:cubicBezTo>
                    <a:pt x="85" y="224"/>
                    <a:pt x="85" y="224"/>
                    <a:pt x="85" y="224"/>
                  </a:cubicBezTo>
                  <a:cubicBezTo>
                    <a:pt x="81" y="227"/>
                    <a:pt x="63" y="229"/>
                    <a:pt x="43" y="229"/>
                  </a:cubicBezTo>
                  <a:cubicBezTo>
                    <a:pt x="22" y="229"/>
                    <a:pt x="4" y="227"/>
                    <a:pt x="0" y="224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46"/>
                    <a:pt x="85" y="246"/>
                    <a:pt x="85" y="237"/>
                  </a:cubicBezTo>
                  <a:close/>
                  <a:moveTo>
                    <a:pt x="85" y="219"/>
                  </a:moveTo>
                  <a:cubicBezTo>
                    <a:pt x="85" y="205"/>
                    <a:pt x="85" y="205"/>
                    <a:pt x="85" y="205"/>
                  </a:cubicBezTo>
                  <a:cubicBezTo>
                    <a:pt x="81" y="208"/>
                    <a:pt x="63" y="210"/>
                    <a:pt x="43" y="210"/>
                  </a:cubicBezTo>
                  <a:cubicBezTo>
                    <a:pt x="22" y="210"/>
                    <a:pt x="4" y="208"/>
                    <a:pt x="0" y="205"/>
                  </a:cubicBezTo>
                  <a:cubicBezTo>
                    <a:pt x="0" y="219"/>
                    <a:pt x="0" y="219"/>
                    <a:pt x="0" y="219"/>
                  </a:cubicBezTo>
                  <a:cubicBezTo>
                    <a:pt x="0" y="228"/>
                    <a:pt x="85" y="228"/>
                    <a:pt x="85" y="219"/>
                  </a:cubicBezTo>
                  <a:close/>
                  <a:moveTo>
                    <a:pt x="85" y="200"/>
                  </a:moveTo>
                  <a:cubicBezTo>
                    <a:pt x="85" y="186"/>
                    <a:pt x="85" y="186"/>
                    <a:pt x="85" y="186"/>
                  </a:cubicBezTo>
                  <a:cubicBezTo>
                    <a:pt x="81" y="189"/>
                    <a:pt x="63" y="191"/>
                    <a:pt x="43" y="191"/>
                  </a:cubicBezTo>
                  <a:cubicBezTo>
                    <a:pt x="22" y="191"/>
                    <a:pt x="4" y="189"/>
                    <a:pt x="0" y="186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9"/>
                    <a:pt x="85" y="209"/>
                    <a:pt x="85" y="200"/>
                  </a:cubicBezTo>
                  <a:close/>
                  <a:moveTo>
                    <a:pt x="85" y="181"/>
                  </a:moveTo>
                  <a:cubicBezTo>
                    <a:pt x="85" y="167"/>
                    <a:pt x="85" y="167"/>
                    <a:pt x="85" y="167"/>
                  </a:cubicBezTo>
                  <a:cubicBezTo>
                    <a:pt x="81" y="170"/>
                    <a:pt x="63" y="173"/>
                    <a:pt x="43" y="173"/>
                  </a:cubicBezTo>
                  <a:cubicBezTo>
                    <a:pt x="22" y="173"/>
                    <a:pt x="4" y="170"/>
                    <a:pt x="0" y="167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0" y="190"/>
                    <a:pt x="85" y="190"/>
                    <a:pt x="85" y="181"/>
                  </a:cubicBezTo>
                  <a:close/>
                  <a:moveTo>
                    <a:pt x="85" y="162"/>
                  </a:moveTo>
                  <a:cubicBezTo>
                    <a:pt x="85" y="149"/>
                    <a:pt x="85" y="149"/>
                    <a:pt x="85" y="149"/>
                  </a:cubicBezTo>
                  <a:cubicBezTo>
                    <a:pt x="81" y="152"/>
                    <a:pt x="63" y="154"/>
                    <a:pt x="43" y="154"/>
                  </a:cubicBezTo>
                  <a:cubicBezTo>
                    <a:pt x="22" y="154"/>
                    <a:pt x="4" y="152"/>
                    <a:pt x="0" y="149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0" y="171"/>
                    <a:pt x="85" y="171"/>
                    <a:pt x="85" y="162"/>
                  </a:cubicBezTo>
                  <a:close/>
                  <a:moveTo>
                    <a:pt x="85" y="144"/>
                  </a:moveTo>
                  <a:cubicBezTo>
                    <a:pt x="85" y="130"/>
                    <a:pt x="85" y="130"/>
                    <a:pt x="85" y="130"/>
                  </a:cubicBezTo>
                  <a:cubicBezTo>
                    <a:pt x="81" y="133"/>
                    <a:pt x="63" y="135"/>
                    <a:pt x="43" y="135"/>
                  </a:cubicBezTo>
                  <a:cubicBezTo>
                    <a:pt x="22" y="135"/>
                    <a:pt x="4" y="133"/>
                    <a:pt x="0" y="130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52"/>
                    <a:pt x="85" y="152"/>
                    <a:pt x="85" y="144"/>
                  </a:cubicBezTo>
                  <a:close/>
                  <a:moveTo>
                    <a:pt x="85" y="125"/>
                  </a:moveTo>
                  <a:cubicBezTo>
                    <a:pt x="85" y="111"/>
                    <a:pt x="85" y="111"/>
                    <a:pt x="85" y="111"/>
                  </a:cubicBezTo>
                  <a:cubicBezTo>
                    <a:pt x="81" y="114"/>
                    <a:pt x="63" y="116"/>
                    <a:pt x="43" y="116"/>
                  </a:cubicBezTo>
                  <a:cubicBezTo>
                    <a:pt x="22" y="116"/>
                    <a:pt x="4" y="114"/>
                    <a:pt x="0" y="111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34"/>
                    <a:pt x="85" y="134"/>
                    <a:pt x="85" y="125"/>
                  </a:cubicBezTo>
                  <a:close/>
                  <a:moveTo>
                    <a:pt x="139" y="213"/>
                  </a:moveTo>
                  <a:cubicBezTo>
                    <a:pt x="139" y="199"/>
                    <a:pt x="139" y="199"/>
                    <a:pt x="139" y="199"/>
                  </a:cubicBezTo>
                  <a:cubicBezTo>
                    <a:pt x="135" y="202"/>
                    <a:pt x="117" y="205"/>
                    <a:pt x="97" y="205"/>
                  </a:cubicBezTo>
                  <a:cubicBezTo>
                    <a:pt x="93" y="205"/>
                    <a:pt x="90" y="205"/>
                    <a:pt x="87" y="205"/>
                  </a:cubicBezTo>
                  <a:cubicBezTo>
                    <a:pt x="87" y="220"/>
                    <a:pt x="87" y="220"/>
                    <a:pt x="87" y="220"/>
                  </a:cubicBezTo>
                  <a:cubicBezTo>
                    <a:pt x="111" y="220"/>
                    <a:pt x="139" y="218"/>
                    <a:pt x="139" y="213"/>
                  </a:cubicBezTo>
                  <a:close/>
                  <a:moveTo>
                    <a:pt x="139" y="195"/>
                  </a:moveTo>
                  <a:cubicBezTo>
                    <a:pt x="139" y="181"/>
                    <a:pt x="139" y="181"/>
                    <a:pt x="139" y="181"/>
                  </a:cubicBezTo>
                  <a:cubicBezTo>
                    <a:pt x="135" y="184"/>
                    <a:pt x="117" y="186"/>
                    <a:pt x="97" y="186"/>
                  </a:cubicBezTo>
                  <a:cubicBezTo>
                    <a:pt x="93" y="186"/>
                    <a:pt x="90" y="186"/>
                    <a:pt x="87" y="186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111" y="202"/>
                    <a:pt x="139" y="200"/>
                    <a:pt x="139" y="195"/>
                  </a:cubicBezTo>
                  <a:close/>
                  <a:moveTo>
                    <a:pt x="139" y="176"/>
                  </a:moveTo>
                  <a:cubicBezTo>
                    <a:pt x="139" y="162"/>
                    <a:pt x="139" y="162"/>
                    <a:pt x="139" y="162"/>
                  </a:cubicBezTo>
                  <a:cubicBezTo>
                    <a:pt x="135" y="165"/>
                    <a:pt x="117" y="167"/>
                    <a:pt x="97" y="167"/>
                  </a:cubicBezTo>
                  <a:cubicBezTo>
                    <a:pt x="93" y="167"/>
                    <a:pt x="90" y="167"/>
                    <a:pt x="87" y="167"/>
                  </a:cubicBezTo>
                  <a:cubicBezTo>
                    <a:pt x="87" y="182"/>
                    <a:pt x="87" y="182"/>
                    <a:pt x="87" y="182"/>
                  </a:cubicBezTo>
                  <a:cubicBezTo>
                    <a:pt x="111" y="183"/>
                    <a:pt x="139" y="181"/>
                    <a:pt x="139" y="176"/>
                  </a:cubicBezTo>
                  <a:close/>
                  <a:moveTo>
                    <a:pt x="139" y="157"/>
                  </a:moveTo>
                  <a:cubicBezTo>
                    <a:pt x="139" y="143"/>
                    <a:pt x="139" y="143"/>
                    <a:pt x="139" y="143"/>
                  </a:cubicBezTo>
                  <a:cubicBezTo>
                    <a:pt x="135" y="146"/>
                    <a:pt x="117" y="148"/>
                    <a:pt x="97" y="148"/>
                  </a:cubicBezTo>
                  <a:cubicBezTo>
                    <a:pt x="93" y="148"/>
                    <a:pt x="90" y="148"/>
                    <a:pt x="87" y="148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111" y="164"/>
                    <a:pt x="139" y="162"/>
                    <a:pt x="139" y="157"/>
                  </a:cubicBezTo>
                  <a:close/>
                  <a:moveTo>
                    <a:pt x="97" y="0"/>
                  </a:moveTo>
                  <a:cubicBezTo>
                    <a:pt x="120" y="0"/>
                    <a:pt x="139" y="3"/>
                    <a:pt x="139" y="6"/>
                  </a:cubicBezTo>
                  <a:cubicBezTo>
                    <a:pt x="139" y="10"/>
                    <a:pt x="120" y="13"/>
                    <a:pt x="97" y="13"/>
                  </a:cubicBezTo>
                  <a:cubicBezTo>
                    <a:pt x="73" y="13"/>
                    <a:pt x="55" y="10"/>
                    <a:pt x="55" y="6"/>
                  </a:cubicBezTo>
                  <a:cubicBezTo>
                    <a:pt x="55" y="3"/>
                    <a:pt x="73" y="0"/>
                    <a:pt x="97" y="0"/>
                  </a:cubicBezTo>
                  <a:close/>
                  <a:moveTo>
                    <a:pt x="139" y="138"/>
                  </a:moveTo>
                  <a:cubicBezTo>
                    <a:pt x="139" y="124"/>
                    <a:pt x="139" y="124"/>
                    <a:pt x="139" y="124"/>
                  </a:cubicBezTo>
                  <a:cubicBezTo>
                    <a:pt x="135" y="127"/>
                    <a:pt x="117" y="129"/>
                    <a:pt x="97" y="129"/>
                  </a:cubicBezTo>
                  <a:cubicBezTo>
                    <a:pt x="93" y="129"/>
                    <a:pt x="90" y="129"/>
                    <a:pt x="87" y="129"/>
                  </a:cubicBezTo>
                  <a:cubicBezTo>
                    <a:pt x="87" y="144"/>
                    <a:pt x="87" y="144"/>
                    <a:pt x="87" y="144"/>
                  </a:cubicBezTo>
                  <a:cubicBezTo>
                    <a:pt x="111" y="145"/>
                    <a:pt x="139" y="143"/>
                    <a:pt x="139" y="138"/>
                  </a:cubicBezTo>
                  <a:close/>
                  <a:moveTo>
                    <a:pt x="139" y="119"/>
                  </a:moveTo>
                  <a:cubicBezTo>
                    <a:pt x="139" y="105"/>
                    <a:pt x="139" y="105"/>
                    <a:pt x="139" y="105"/>
                  </a:cubicBezTo>
                  <a:cubicBezTo>
                    <a:pt x="135" y="108"/>
                    <a:pt x="117" y="111"/>
                    <a:pt x="97" y="111"/>
                  </a:cubicBezTo>
                  <a:cubicBezTo>
                    <a:pt x="93" y="111"/>
                    <a:pt x="90" y="111"/>
                    <a:pt x="87" y="110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111" y="126"/>
                    <a:pt x="139" y="124"/>
                    <a:pt x="139" y="119"/>
                  </a:cubicBezTo>
                  <a:close/>
                  <a:moveTo>
                    <a:pt x="139" y="100"/>
                  </a:moveTo>
                  <a:cubicBezTo>
                    <a:pt x="139" y="86"/>
                    <a:pt x="139" y="86"/>
                    <a:pt x="139" y="86"/>
                  </a:cubicBezTo>
                  <a:cubicBezTo>
                    <a:pt x="135" y="90"/>
                    <a:pt x="117" y="92"/>
                    <a:pt x="97" y="92"/>
                  </a:cubicBezTo>
                  <a:cubicBezTo>
                    <a:pt x="76" y="92"/>
                    <a:pt x="58" y="90"/>
                    <a:pt x="55" y="86"/>
                  </a:cubicBezTo>
                  <a:cubicBezTo>
                    <a:pt x="55" y="96"/>
                    <a:pt x="55" y="96"/>
                    <a:pt x="55" y="96"/>
                  </a:cubicBezTo>
                  <a:cubicBezTo>
                    <a:pt x="69" y="96"/>
                    <a:pt x="88" y="99"/>
                    <a:pt x="87" y="104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111" y="108"/>
                    <a:pt x="139" y="105"/>
                    <a:pt x="139" y="100"/>
                  </a:cubicBezTo>
                  <a:close/>
                  <a:moveTo>
                    <a:pt x="139" y="82"/>
                  </a:moveTo>
                  <a:cubicBezTo>
                    <a:pt x="139" y="68"/>
                    <a:pt x="139" y="68"/>
                    <a:pt x="139" y="68"/>
                  </a:cubicBezTo>
                  <a:cubicBezTo>
                    <a:pt x="135" y="71"/>
                    <a:pt x="117" y="73"/>
                    <a:pt x="97" y="73"/>
                  </a:cubicBezTo>
                  <a:cubicBezTo>
                    <a:pt x="76" y="73"/>
                    <a:pt x="58" y="71"/>
                    <a:pt x="55" y="68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5" y="90"/>
                    <a:pt x="139" y="90"/>
                    <a:pt x="139" y="82"/>
                  </a:cubicBezTo>
                  <a:close/>
                  <a:moveTo>
                    <a:pt x="139" y="63"/>
                  </a:moveTo>
                  <a:cubicBezTo>
                    <a:pt x="139" y="49"/>
                    <a:pt x="139" y="49"/>
                    <a:pt x="139" y="49"/>
                  </a:cubicBezTo>
                  <a:cubicBezTo>
                    <a:pt x="135" y="52"/>
                    <a:pt x="117" y="54"/>
                    <a:pt x="97" y="54"/>
                  </a:cubicBezTo>
                  <a:cubicBezTo>
                    <a:pt x="76" y="54"/>
                    <a:pt x="58" y="52"/>
                    <a:pt x="55" y="49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72"/>
                    <a:pt x="139" y="72"/>
                    <a:pt x="139" y="63"/>
                  </a:cubicBezTo>
                  <a:close/>
                  <a:moveTo>
                    <a:pt x="139" y="44"/>
                  </a:moveTo>
                  <a:cubicBezTo>
                    <a:pt x="139" y="30"/>
                    <a:pt x="139" y="30"/>
                    <a:pt x="139" y="30"/>
                  </a:cubicBezTo>
                  <a:cubicBezTo>
                    <a:pt x="135" y="33"/>
                    <a:pt x="117" y="36"/>
                    <a:pt x="97" y="36"/>
                  </a:cubicBezTo>
                  <a:cubicBezTo>
                    <a:pt x="76" y="36"/>
                    <a:pt x="58" y="33"/>
                    <a:pt x="55" y="30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53"/>
                    <a:pt x="139" y="53"/>
                    <a:pt x="139" y="44"/>
                  </a:cubicBezTo>
                  <a:close/>
                </a:path>
              </a:pathLst>
            </a:custGeom>
            <a:solidFill>
              <a:srgbClr val="F4B63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03" name="Freeform 189"/>
            <p:cNvSpPr>
              <a:spLocks noEditPoints="1"/>
            </p:cNvSpPr>
            <p:nvPr/>
          </p:nvSpPr>
          <p:spPr>
            <a:xfrm>
              <a:off x="317500" y="525463"/>
              <a:ext cx="225425" cy="477838"/>
            </a:xfrm>
            <a:custGeom>
              <a:avLst/>
              <a:gdLst>
                <a:gd name="txL" fmla="*/ 0 w 69"/>
                <a:gd name="txT" fmla="*/ 0 h 147"/>
                <a:gd name="txR" fmla="*/ 69 w 69"/>
                <a:gd name="txB" fmla="*/ 147 h 147"/>
              </a:gdLst>
              <a:ahLst/>
              <a:cxnLst>
                <a:cxn ang="0">
                  <a:pos x="69" y="2"/>
                </a:cxn>
                <a:cxn ang="0">
                  <a:pos x="69" y="12"/>
                </a:cxn>
                <a:cxn ang="0">
                  <a:pos x="43" y="14"/>
                </a:cxn>
                <a:cxn ang="0">
                  <a:pos x="0" y="7"/>
                </a:cxn>
                <a:cxn ang="0">
                  <a:pos x="43" y="0"/>
                </a:cxn>
                <a:cxn ang="0">
                  <a:pos x="69" y="2"/>
                </a:cxn>
                <a:cxn ang="0">
                  <a:pos x="69" y="16"/>
                </a:cxn>
                <a:cxn ang="0">
                  <a:pos x="69" y="31"/>
                </a:cxn>
                <a:cxn ang="0">
                  <a:pos x="0" y="26"/>
                </a:cxn>
                <a:cxn ang="0">
                  <a:pos x="0" y="12"/>
                </a:cxn>
                <a:cxn ang="0">
                  <a:pos x="43" y="17"/>
                </a:cxn>
                <a:cxn ang="0">
                  <a:pos x="69" y="16"/>
                </a:cxn>
                <a:cxn ang="0">
                  <a:pos x="69" y="35"/>
                </a:cxn>
                <a:cxn ang="0">
                  <a:pos x="69" y="50"/>
                </a:cxn>
                <a:cxn ang="0">
                  <a:pos x="0" y="45"/>
                </a:cxn>
                <a:cxn ang="0">
                  <a:pos x="0" y="31"/>
                </a:cxn>
                <a:cxn ang="0">
                  <a:pos x="43" y="36"/>
                </a:cxn>
                <a:cxn ang="0">
                  <a:pos x="69" y="35"/>
                </a:cxn>
                <a:cxn ang="0">
                  <a:pos x="69" y="53"/>
                </a:cxn>
                <a:cxn ang="0">
                  <a:pos x="69" y="69"/>
                </a:cxn>
                <a:cxn ang="0">
                  <a:pos x="0" y="63"/>
                </a:cxn>
                <a:cxn ang="0">
                  <a:pos x="0" y="50"/>
                </a:cxn>
                <a:cxn ang="0">
                  <a:pos x="43" y="55"/>
                </a:cxn>
                <a:cxn ang="0">
                  <a:pos x="69" y="53"/>
                </a:cxn>
                <a:cxn ang="0">
                  <a:pos x="69" y="72"/>
                </a:cxn>
                <a:cxn ang="0">
                  <a:pos x="69" y="87"/>
                </a:cxn>
                <a:cxn ang="0">
                  <a:pos x="0" y="82"/>
                </a:cxn>
                <a:cxn ang="0">
                  <a:pos x="0" y="68"/>
                </a:cxn>
                <a:cxn ang="0">
                  <a:pos x="43" y="74"/>
                </a:cxn>
                <a:cxn ang="0">
                  <a:pos x="69" y="72"/>
                </a:cxn>
                <a:cxn ang="0">
                  <a:pos x="69" y="91"/>
                </a:cxn>
                <a:cxn ang="0">
                  <a:pos x="69" y="106"/>
                </a:cxn>
                <a:cxn ang="0">
                  <a:pos x="0" y="101"/>
                </a:cxn>
                <a:cxn ang="0">
                  <a:pos x="0" y="87"/>
                </a:cxn>
                <a:cxn ang="0">
                  <a:pos x="43" y="92"/>
                </a:cxn>
                <a:cxn ang="0">
                  <a:pos x="69" y="91"/>
                </a:cxn>
                <a:cxn ang="0">
                  <a:pos x="69" y="110"/>
                </a:cxn>
                <a:cxn ang="0">
                  <a:pos x="69" y="125"/>
                </a:cxn>
                <a:cxn ang="0">
                  <a:pos x="0" y="120"/>
                </a:cxn>
                <a:cxn ang="0">
                  <a:pos x="0" y="106"/>
                </a:cxn>
                <a:cxn ang="0">
                  <a:pos x="43" y="111"/>
                </a:cxn>
                <a:cxn ang="0">
                  <a:pos x="69" y="110"/>
                </a:cxn>
                <a:cxn ang="0">
                  <a:pos x="69" y="128"/>
                </a:cxn>
                <a:cxn ang="0">
                  <a:pos x="69" y="144"/>
                </a:cxn>
                <a:cxn ang="0">
                  <a:pos x="0" y="138"/>
                </a:cxn>
                <a:cxn ang="0">
                  <a:pos x="0" y="125"/>
                </a:cxn>
                <a:cxn ang="0">
                  <a:pos x="43" y="130"/>
                </a:cxn>
                <a:cxn ang="0">
                  <a:pos x="69" y="128"/>
                </a:cxn>
              </a:cxnLst>
              <a:rect l="txL" t="txT" r="txR" b="txB"/>
              <a:pathLst>
                <a:path w="69" h="147">
                  <a:moveTo>
                    <a:pt x="69" y="2"/>
                  </a:moveTo>
                  <a:cubicBezTo>
                    <a:pt x="69" y="12"/>
                    <a:pt x="69" y="12"/>
                    <a:pt x="69" y="12"/>
                  </a:cubicBezTo>
                  <a:cubicBezTo>
                    <a:pt x="62" y="13"/>
                    <a:pt x="53" y="14"/>
                    <a:pt x="43" y="14"/>
                  </a:cubicBezTo>
                  <a:cubicBezTo>
                    <a:pt x="19" y="14"/>
                    <a:pt x="0" y="11"/>
                    <a:pt x="0" y="7"/>
                  </a:cubicBezTo>
                  <a:cubicBezTo>
                    <a:pt x="0" y="3"/>
                    <a:pt x="19" y="0"/>
                    <a:pt x="43" y="0"/>
                  </a:cubicBezTo>
                  <a:cubicBezTo>
                    <a:pt x="53" y="0"/>
                    <a:pt x="62" y="1"/>
                    <a:pt x="69" y="2"/>
                  </a:cubicBezTo>
                  <a:close/>
                  <a:moveTo>
                    <a:pt x="69" y="16"/>
                  </a:moveTo>
                  <a:cubicBezTo>
                    <a:pt x="69" y="31"/>
                    <a:pt x="69" y="31"/>
                    <a:pt x="69" y="31"/>
                  </a:cubicBezTo>
                  <a:cubicBezTo>
                    <a:pt x="45" y="34"/>
                    <a:pt x="0" y="32"/>
                    <a:pt x="0" y="2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4" y="15"/>
                    <a:pt x="22" y="17"/>
                    <a:pt x="43" y="17"/>
                  </a:cubicBezTo>
                  <a:cubicBezTo>
                    <a:pt x="53" y="17"/>
                    <a:pt x="62" y="17"/>
                    <a:pt x="69" y="16"/>
                  </a:cubicBezTo>
                  <a:close/>
                  <a:moveTo>
                    <a:pt x="69" y="35"/>
                  </a:moveTo>
                  <a:cubicBezTo>
                    <a:pt x="69" y="50"/>
                    <a:pt x="69" y="50"/>
                    <a:pt x="69" y="50"/>
                  </a:cubicBezTo>
                  <a:cubicBezTo>
                    <a:pt x="45" y="53"/>
                    <a:pt x="0" y="51"/>
                    <a:pt x="0" y="45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4" y="34"/>
                    <a:pt x="22" y="36"/>
                    <a:pt x="43" y="36"/>
                  </a:cubicBezTo>
                  <a:cubicBezTo>
                    <a:pt x="53" y="36"/>
                    <a:pt x="62" y="36"/>
                    <a:pt x="69" y="35"/>
                  </a:cubicBezTo>
                  <a:close/>
                  <a:moveTo>
                    <a:pt x="69" y="53"/>
                  </a:moveTo>
                  <a:cubicBezTo>
                    <a:pt x="69" y="69"/>
                    <a:pt x="69" y="69"/>
                    <a:pt x="69" y="69"/>
                  </a:cubicBezTo>
                  <a:cubicBezTo>
                    <a:pt x="45" y="72"/>
                    <a:pt x="0" y="70"/>
                    <a:pt x="0" y="6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4" y="53"/>
                    <a:pt x="22" y="55"/>
                    <a:pt x="43" y="55"/>
                  </a:cubicBezTo>
                  <a:cubicBezTo>
                    <a:pt x="53" y="55"/>
                    <a:pt x="62" y="54"/>
                    <a:pt x="69" y="53"/>
                  </a:cubicBezTo>
                  <a:close/>
                  <a:moveTo>
                    <a:pt x="69" y="72"/>
                  </a:moveTo>
                  <a:cubicBezTo>
                    <a:pt x="69" y="87"/>
                    <a:pt x="69" y="87"/>
                    <a:pt x="69" y="87"/>
                  </a:cubicBezTo>
                  <a:cubicBezTo>
                    <a:pt x="45" y="90"/>
                    <a:pt x="0" y="89"/>
                    <a:pt x="0" y="82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4" y="71"/>
                    <a:pt x="22" y="74"/>
                    <a:pt x="43" y="74"/>
                  </a:cubicBezTo>
                  <a:cubicBezTo>
                    <a:pt x="53" y="74"/>
                    <a:pt x="62" y="73"/>
                    <a:pt x="69" y="72"/>
                  </a:cubicBezTo>
                  <a:close/>
                  <a:moveTo>
                    <a:pt x="69" y="91"/>
                  </a:moveTo>
                  <a:cubicBezTo>
                    <a:pt x="69" y="106"/>
                    <a:pt x="69" y="106"/>
                    <a:pt x="69" y="106"/>
                  </a:cubicBezTo>
                  <a:cubicBezTo>
                    <a:pt x="45" y="109"/>
                    <a:pt x="0" y="107"/>
                    <a:pt x="0" y="101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4" y="90"/>
                    <a:pt x="22" y="92"/>
                    <a:pt x="43" y="92"/>
                  </a:cubicBezTo>
                  <a:cubicBezTo>
                    <a:pt x="53" y="92"/>
                    <a:pt x="62" y="92"/>
                    <a:pt x="69" y="91"/>
                  </a:cubicBezTo>
                  <a:close/>
                  <a:moveTo>
                    <a:pt x="69" y="110"/>
                  </a:moveTo>
                  <a:cubicBezTo>
                    <a:pt x="69" y="125"/>
                    <a:pt x="69" y="125"/>
                    <a:pt x="69" y="125"/>
                  </a:cubicBezTo>
                  <a:cubicBezTo>
                    <a:pt x="45" y="128"/>
                    <a:pt x="0" y="126"/>
                    <a:pt x="0" y="12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4" y="109"/>
                    <a:pt x="22" y="111"/>
                    <a:pt x="43" y="111"/>
                  </a:cubicBezTo>
                  <a:cubicBezTo>
                    <a:pt x="53" y="111"/>
                    <a:pt x="62" y="111"/>
                    <a:pt x="69" y="110"/>
                  </a:cubicBezTo>
                  <a:close/>
                  <a:moveTo>
                    <a:pt x="69" y="128"/>
                  </a:moveTo>
                  <a:cubicBezTo>
                    <a:pt x="69" y="144"/>
                    <a:pt x="69" y="144"/>
                    <a:pt x="69" y="144"/>
                  </a:cubicBezTo>
                  <a:cubicBezTo>
                    <a:pt x="45" y="147"/>
                    <a:pt x="0" y="145"/>
                    <a:pt x="0" y="138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4" y="128"/>
                    <a:pt x="22" y="130"/>
                    <a:pt x="43" y="130"/>
                  </a:cubicBezTo>
                  <a:cubicBezTo>
                    <a:pt x="53" y="130"/>
                    <a:pt x="62" y="129"/>
                    <a:pt x="69" y="128"/>
                  </a:cubicBezTo>
                  <a:close/>
                </a:path>
              </a:pathLst>
            </a:custGeom>
            <a:solidFill>
              <a:srgbClr val="F8CF7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04" name="Freeform 190"/>
            <p:cNvSpPr>
              <a:spLocks noEditPoints="1"/>
            </p:cNvSpPr>
            <p:nvPr/>
          </p:nvSpPr>
          <p:spPr>
            <a:xfrm>
              <a:off x="366712" y="577850"/>
              <a:ext cx="68263" cy="419100"/>
            </a:xfrm>
            <a:custGeom>
              <a:avLst/>
              <a:gdLst>
                <a:gd name="txL" fmla="*/ 0 w 21"/>
                <a:gd name="txT" fmla="*/ 0 h 129"/>
                <a:gd name="txR" fmla="*/ 21 w 21"/>
                <a:gd name="txB" fmla="*/ 129 h 129"/>
              </a:gdLst>
              <a:ahLst/>
              <a:cxnLst>
                <a:cxn ang="0">
                  <a:pos x="21" y="1"/>
                </a:cxn>
                <a:cxn ang="0">
                  <a:pos x="21" y="16"/>
                </a:cxn>
                <a:cxn ang="0">
                  <a:pos x="0" y="15"/>
                </a:cxn>
                <a:cxn ang="0">
                  <a:pos x="0" y="0"/>
                </a:cxn>
                <a:cxn ang="0">
                  <a:pos x="21" y="1"/>
                </a:cxn>
                <a:cxn ang="0">
                  <a:pos x="21" y="20"/>
                </a:cxn>
                <a:cxn ang="0">
                  <a:pos x="21" y="35"/>
                </a:cxn>
                <a:cxn ang="0">
                  <a:pos x="0" y="34"/>
                </a:cxn>
                <a:cxn ang="0">
                  <a:pos x="0" y="19"/>
                </a:cxn>
                <a:cxn ang="0">
                  <a:pos x="21" y="20"/>
                </a:cxn>
                <a:cxn ang="0">
                  <a:pos x="21" y="39"/>
                </a:cxn>
                <a:cxn ang="0">
                  <a:pos x="21" y="54"/>
                </a:cxn>
                <a:cxn ang="0">
                  <a:pos x="0" y="53"/>
                </a:cxn>
                <a:cxn ang="0">
                  <a:pos x="0" y="37"/>
                </a:cxn>
                <a:cxn ang="0">
                  <a:pos x="21" y="39"/>
                </a:cxn>
                <a:cxn ang="0">
                  <a:pos x="21" y="58"/>
                </a:cxn>
                <a:cxn ang="0">
                  <a:pos x="21" y="73"/>
                </a:cxn>
                <a:cxn ang="0">
                  <a:pos x="0" y="71"/>
                </a:cxn>
                <a:cxn ang="0">
                  <a:pos x="0" y="56"/>
                </a:cxn>
                <a:cxn ang="0">
                  <a:pos x="21" y="58"/>
                </a:cxn>
                <a:cxn ang="0">
                  <a:pos x="21" y="76"/>
                </a:cxn>
                <a:cxn ang="0">
                  <a:pos x="21" y="91"/>
                </a:cxn>
                <a:cxn ang="0">
                  <a:pos x="0" y="90"/>
                </a:cxn>
                <a:cxn ang="0">
                  <a:pos x="0" y="75"/>
                </a:cxn>
                <a:cxn ang="0">
                  <a:pos x="21" y="76"/>
                </a:cxn>
                <a:cxn ang="0">
                  <a:pos x="21" y="95"/>
                </a:cxn>
                <a:cxn ang="0">
                  <a:pos x="21" y="110"/>
                </a:cxn>
                <a:cxn ang="0">
                  <a:pos x="0" y="109"/>
                </a:cxn>
                <a:cxn ang="0">
                  <a:pos x="0" y="94"/>
                </a:cxn>
                <a:cxn ang="0">
                  <a:pos x="21" y="95"/>
                </a:cxn>
                <a:cxn ang="0">
                  <a:pos x="21" y="114"/>
                </a:cxn>
                <a:cxn ang="0">
                  <a:pos x="21" y="129"/>
                </a:cxn>
                <a:cxn ang="0">
                  <a:pos x="0" y="128"/>
                </a:cxn>
                <a:cxn ang="0">
                  <a:pos x="0" y="112"/>
                </a:cxn>
                <a:cxn ang="0">
                  <a:pos x="21" y="114"/>
                </a:cxn>
              </a:cxnLst>
              <a:rect l="txL" t="txT" r="txR" b="txB"/>
              <a:pathLst>
                <a:path w="21" h="129">
                  <a:moveTo>
                    <a:pt x="21" y="1"/>
                  </a:moveTo>
                  <a:cubicBezTo>
                    <a:pt x="21" y="16"/>
                    <a:pt x="21" y="16"/>
                    <a:pt x="21" y="16"/>
                  </a:cubicBezTo>
                  <a:cubicBezTo>
                    <a:pt x="13" y="16"/>
                    <a:pt x="6" y="16"/>
                    <a:pt x="0" y="1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" y="1"/>
                    <a:pt x="13" y="1"/>
                    <a:pt x="21" y="1"/>
                  </a:cubicBezTo>
                  <a:close/>
                  <a:moveTo>
                    <a:pt x="21" y="20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13" y="35"/>
                    <a:pt x="6" y="35"/>
                    <a:pt x="0" y="3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6" y="19"/>
                    <a:pt x="13" y="20"/>
                    <a:pt x="21" y="20"/>
                  </a:cubicBezTo>
                  <a:close/>
                  <a:moveTo>
                    <a:pt x="21" y="39"/>
                  </a:moveTo>
                  <a:cubicBezTo>
                    <a:pt x="21" y="54"/>
                    <a:pt x="21" y="54"/>
                    <a:pt x="21" y="54"/>
                  </a:cubicBezTo>
                  <a:cubicBezTo>
                    <a:pt x="13" y="54"/>
                    <a:pt x="6" y="53"/>
                    <a:pt x="0" y="53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6" y="38"/>
                    <a:pt x="13" y="39"/>
                    <a:pt x="21" y="39"/>
                  </a:cubicBezTo>
                  <a:close/>
                  <a:moveTo>
                    <a:pt x="21" y="58"/>
                  </a:moveTo>
                  <a:cubicBezTo>
                    <a:pt x="21" y="73"/>
                    <a:pt x="21" y="73"/>
                    <a:pt x="21" y="73"/>
                  </a:cubicBezTo>
                  <a:cubicBezTo>
                    <a:pt x="13" y="73"/>
                    <a:pt x="6" y="72"/>
                    <a:pt x="0" y="71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6" y="57"/>
                    <a:pt x="13" y="57"/>
                    <a:pt x="21" y="58"/>
                  </a:cubicBezTo>
                  <a:close/>
                  <a:moveTo>
                    <a:pt x="21" y="76"/>
                  </a:moveTo>
                  <a:cubicBezTo>
                    <a:pt x="21" y="91"/>
                    <a:pt x="21" y="91"/>
                    <a:pt x="21" y="91"/>
                  </a:cubicBezTo>
                  <a:cubicBezTo>
                    <a:pt x="13" y="91"/>
                    <a:pt x="6" y="91"/>
                    <a:pt x="0" y="9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6" y="76"/>
                    <a:pt x="13" y="76"/>
                    <a:pt x="21" y="76"/>
                  </a:cubicBezTo>
                  <a:close/>
                  <a:moveTo>
                    <a:pt x="21" y="95"/>
                  </a:moveTo>
                  <a:cubicBezTo>
                    <a:pt x="21" y="110"/>
                    <a:pt x="21" y="110"/>
                    <a:pt x="21" y="110"/>
                  </a:cubicBezTo>
                  <a:cubicBezTo>
                    <a:pt x="13" y="110"/>
                    <a:pt x="6" y="110"/>
                    <a:pt x="0" y="109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6" y="94"/>
                    <a:pt x="13" y="95"/>
                    <a:pt x="21" y="95"/>
                  </a:cubicBezTo>
                  <a:close/>
                  <a:moveTo>
                    <a:pt x="21" y="114"/>
                  </a:moveTo>
                  <a:cubicBezTo>
                    <a:pt x="21" y="129"/>
                    <a:pt x="21" y="129"/>
                    <a:pt x="21" y="129"/>
                  </a:cubicBezTo>
                  <a:cubicBezTo>
                    <a:pt x="13" y="129"/>
                    <a:pt x="6" y="128"/>
                    <a:pt x="0" y="12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6" y="113"/>
                    <a:pt x="13" y="114"/>
                    <a:pt x="21" y="114"/>
                  </a:cubicBezTo>
                  <a:close/>
                </a:path>
              </a:pathLst>
            </a:custGeom>
            <a:solidFill>
              <a:srgbClr val="FBE6A2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05" name="Freeform 191"/>
            <p:cNvSpPr>
              <a:spLocks noEditPoints="1"/>
            </p:cNvSpPr>
            <p:nvPr/>
          </p:nvSpPr>
          <p:spPr>
            <a:xfrm>
              <a:off x="531812" y="254000"/>
              <a:ext cx="52388" cy="271463"/>
            </a:xfrm>
            <a:custGeom>
              <a:avLst/>
              <a:gdLst>
                <a:gd name="txL" fmla="*/ 0 w 16"/>
                <a:gd name="txT" fmla="*/ 0 h 84"/>
                <a:gd name="txR" fmla="*/ 16 w 16"/>
                <a:gd name="txB" fmla="*/ 84 h 84"/>
              </a:gdLst>
              <a:ahLst/>
              <a:cxnLst>
                <a:cxn ang="0">
                  <a:pos x="16" y="84"/>
                </a:cxn>
                <a:cxn ang="0">
                  <a:pos x="16" y="76"/>
                </a:cxn>
                <a:cxn ang="0">
                  <a:pos x="0" y="75"/>
                </a:cxn>
                <a:cxn ang="0">
                  <a:pos x="0" y="82"/>
                </a:cxn>
                <a:cxn ang="0">
                  <a:pos x="16" y="84"/>
                </a:cxn>
                <a:cxn ang="0">
                  <a:pos x="16" y="73"/>
                </a:cxn>
                <a:cxn ang="0">
                  <a:pos x="16" y="58"/>
                </a:cxn>
                <a:cxn ang="0">
                  <a:pos x="0" y="56"/>
                </a:cxn>
                <a:cxn ang="0">
                  <a:pos x="0" y="71"/>
                </a:cxn>
                <a:cxn ang="0">
                  <a:pos x="16" y="73"/>
                </a:cxn>
                <a:cxn ang="0">
                  <a:pos x="16" y="54"/>
                </a:cxn>
                <a:cxn ang="0">
                  <a:pos x="16" y="39"/>
                </a:cxn>
                <a:cxn ang="0">
                  <a:pos x="0" y="37"/>
                </a:cxn>
                <a:cxn ang="0">
                  <a:pos x="0" y="53"/>
                </a:cxn>
                <a:cxn ang="0">
                  <a:pos x="16" y="54"/>
                </a:cxn>
                <a:cxn ang="0">
                  <a:pos x="16" y="35"/>
                </a:cxn>
                <a:cxn ang="0">
                  <a:pos x="16" y="20"/>
                </a:cxn>
                <a:cxn ang="0">
                  <a:pos x="0" y="19"/>
                </a:cxn>
                <a:cxn ang="0">
                  <a:pos x="0" y="34"/>
                </a:cxn>
                <a:cxn ang="0">
                  <a:pos x="16" y="35"/>
                </a:cxn>
                <a:cxn ang="0">
                  <a:pos x="16" y="17"/>
                </a:cxn>
                <a:cxn ang="0">
                  <a:pos x="16" y="1"/>
                </a:cxn>
                <a:cxn ang="0">
                  <a:pos x="0" y="0"/>
                </a:cxn>
                <a:cxn ang="0">
                  <a:pos x="0" y="15"/>
                </a:cxn>
                <a:cxn ang="0">
                  <a:pos x="16" y="17"/>
                </a:cxn>
              </a:cxnLst>
              <a:rect l="txL" t="txT" r="txR" b="txB"/>
              <a:pathLst>
                <a:path w="16" h="84">
                  <a:moveTo>
                    <a:pt x="16" y="84"/>
                  </a:moveTo>
                  <a:cubicBezTo>
                    <a:pt x="16" y="76"/>
                    <a:pt x="16" y="76"/>
                    <a:pt x="16" y="76"/>
                  </a:cubicBezTo>
                  <a:cubicBezTo>
                    <a:pt x="10" y="76"/>
                    <a:pt x="5" y="76"/>
                    <a:pt x="0" y="75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6" y="82"/>
                    <a:pt x="12" y="83"/>
                    <a:pt x="16" y="84"/>
                  </a:cubicBezTo>
                  <a:close/>
                  <a:moveTo>
                    <a:pt x="16" y="73"/>
                  </a:moveTo>
                  <a:cubicBezTo>
                    <a:pt x="16" y="58"/>
                    <a:pt x="16" y="58"/>
                    <a:pt x="16" y="58"/>
                  </a:cubicBezTo>
                  <a:cubicBezTo>
                    <a:pt x="10" y="57"/>
                    <a:pt x="5" y="57"/>
                    <a:pt x="0" y="56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5" y="72"/>
                    <a:pt x="10" y="73"/>
                    <a:pt x="16" y="73"/>
                  </a:cubicBezTo>
                  <a:close/>
                  <a:moveTo>
                    <a:pt x="16" y="54"/>
                  </a:moveTo>
                  <a:cubicBezTo>
                    <a:pt x="16" y="39"/>
                    <a:pt x="16" y="39"/>
                    <a:pt x="16" y="39"/>
                  </a:cubicBezTo>
                  <a:cubicBezTo>
                    <a:pt x="10" y="39"/>
                    <a:pt x="5" y="38"/>
                    <a:pt x="0" y="3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5" y="53"/>
                    <a:pt x="10" y="54"/>
                    <a:pt x="16" y="54"/>
                  </a:cubicBezTo>
                  <a:close/>
                  <a:moveTo>
                    <a:pt x="16" y="35"/>
                  </a:moveTo>
                  <a:cubicBezTo>
                    <a:pt x="16" y="20"/>
                    <a:pt x="16" y="20"/>
                    <a:pt x="16" y="20"/>
                  </a:cubicBezTo>
                  <a:cubicBezTo>
                    <a:pt x="10" y="20"/>
                    <a:pt x="5" y="19"/>
                    <a:pt x="0" y="19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5" y="35"/>
                    <a:pt x="10" y="35"/>
                    <a:pt x="16" y="35"/>
                  </a:cubicBezTo>
                  <a:close/>
                  <a:moveTo>
                    <a:pt x="16" y="17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0" y="1"/>
                    <a:pt x="5" y="1"/>
                    <a:pt x="0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5" y="16"/>
                    <a:pt x="10" y="16"/>
                    <a:pt x="16" y="17"/>
                  </a:cubicBezTo>
                  <a:close/>
                </a:path>
              </a:pathLst>
            </a:custGeom>
            <a:solidFill>
              <a:srgbClr val="F8CF7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106" name="组合 302"/>
          <p:cNvGrpSpPr/>
          <p:nvPr/>
        </p:nvGrpSpPr>
        <p:grpSpPr>
          <a:xfrm>
            <a:off x="5292394" y="1997724"/>
            <a:ext cx="442221" cy="440637"/>
            <a:chOff x="0" y="0"/>
            <a:chExt cx="1149350" cy="1149350"/>
          </a:xfrm>
        </p:grpSpPr>
        <p:sp>
          <p:nvSpPr>
            <p:cNvPr id="39107" name="Oval 22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ACACA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08" name="Freeform 192"/>
            <p:cNvSpPr/>
            <p:nvPr/>
          </p:nvSpPr>
          <p:spPr>
            <a:xfrm>
              <a:off x="285750" y="220662"/>
              <a:ext cx="860425" cy="928688"/>
            </a:xfrm>
            <a:custGeom>
              <a:avLst/>
              <a:gdLst>
                <a:gd name="txL" fmla="*/ 0 w 265"/>
                <a:gd name="txT" fmla="*/ 0 h 286"/>
                <a:gd name="txR" fmla="*/ 265 w 265"/>
                <a:gd name="txB" fmla="*/ 286 h 286"/>
              </a:gdLst>
              <a:ahLst/>
              <a:cxnLst>
                <a:cxn ang="0">
                  <a:pos x="137" y="0"/>
                </a:cxn>
                <a:cxn ang="0">
                  <a:pos x="265" y="129"/>
                </a:cxn>
                <a:cxn ang="0">
                  <a:pos x="89" y="286"/>
                </a:cxn>
                <a:cxn ang="0">
                  <a:pos x="45" y="280"/>
                </a:cxn>
                <a:cxn ang="0">
                  <a:pos x="0" y="235"/>
                </a:cxn>
                <a:cxn ang="0">
                  <a:pos x="83" y="164"/>
                </a:cxn>
                <a:cxn ang="0">
                  <a:pos x="75" y="43"/>
                </a:cxn>
                <a:cxn ang="0">
                  <a:pos x="137" y="0"/>
                </a:cxn>
              </a:cxnLst>
              <a:rect l="txL" t="txT" r="txR" b="txB"/>
              <a:pathLst>
                <a:path w="265" h="286">
                  <a:moveTo>
                    <a:pt x="137" y="0"/>
                  </a:moveTo>
                  <a:cubicBezTo>
                    <a:pt x="265" y="129"/>
                    <a:pt x="265" y="129"/>
                    <a:pt x="265" y="129"/>
                  </a:cubicBezTo>
                  <a:cubicBezTo>
                    <a:pt x="255" y="217"/>
                    <a:pt x="180" y="286"/>
                    <a:pt x="89" y="286"/>
                  </a:cubicBezTo>
                  <a:cubicBezTo>
                    <a:pt x="74" y="286"/>
                    <a:pt x="59" y="284"/>
                    <a:pt x="45" y="280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75" y="43"/>
                    <a:pt x="75" y="43"/>
                    <a:pt x="75" y="43"/>
                  </a:cubicBezTo>
                  <a:cubicBezTo>
                    <a:pt x="13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8B8B8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09" name="Freeform 193"/>
            <p:cNvSpPr/>
            <p:nvPr/>
          </p:nvSpPr>
          <p:spPr>
            <a:xfrm>
              <a:off x="263525" y="631825"/>
              <a:ext cx="622300" cy="350838"/>
            </a:xfrm>
            <a:custGeom>
              <a:avLst/>
              <a:gdLst>
                <a:gd name="txL" fmla="*/ 0 w 192"/>
                <a:gd name="txT" fmla="*/ 0 h 108"/>
                <a:gd name="txR" fmla="*/ 192 w 192"/>
                <a:gd name="txB" fmla="*/ 108 h 108"/>
              </a:gdLst>
              <a:ahLst/>
              <a:cxnLst>
                <a:cxn ang="0">
                  <a:pos x="7" y="108"/>
                </a:cxn>
                <a:cxn ang="0">
                  <a:pos x="77" y="29"/>
                </a:cxn>
                <a:cxn ang="0">
                  <a:pos x="77" y="0"/>
                </a:cxn>
                <a:cxn ang="0">
                  <a:pos x="96" y="0"/>
                </a:cxn>
                <a:cxn ang="0">
                  <a:pos x="97" y="0"/>
                </a:cxn>
                <a:cxn ang="0">
                  <a:pos x="116" y="0"/>
                </a:cxn>
                <a:cxn ang="0">
                  <a:pos x="116" y="29"/>
                </a:cxn>
                <a:cxn ang="0">
                  <a:pos x="186" y="108"/>
                </a:cxn>
                <a:cxn ang="0">
                  <a:pos x="7" y="108"/>
                </a:cxn>
              </a:cxnLst>
              <a:rect l="txL" t="txT" r="txR" b="txB"/>
              <a:pathLst>
                <a:path w="192" h="108">
                  <a:moveTo>
                    <a:pt x="7" y="108"/>
                  </a:moveTo>
                  <a:cubicBezTo>
                    <a:pt x="7" y="72"/>
                    <a:pt x="0" y="36"/>
                    <a:pt x="77" y="29"/>
                  </a:cubicBezTo>
                  <a:cubicBezTo>
                    <a:pt x="77" y="26"/>
                    <a:pt x="77" y="3"/>
                    <a:pt x="77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3"/>
                    <a:pt x="116" y="26"/>
                    <a:pt x="116" y="29"/>
                  </a:cubicBezTo>
                  <a:cubicBezTo>
                    <a:pt x="192" y="36"/>
                    <a:pt x="185" y="72"/>
                    <a:pt x="186" y="108"/>
                  </a:cubicBezTo>
                  <a:cubicBezTo>
                    <a:pt x="7" y="108"/>
                    <a:pt x="7" y="108"/>
                    <a:pt x="7" y="108"/>
                  </a:cubicBezTo>
                  <a:close/>
                </a:path>
              </a:pathLst>
            </a:custGeom>
            <a:solidFill>
              <a:srgbClr val="F6CDB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10" name="Freeform 194"/>
            <p:cNvSpPr/>
            <p:nvPr/>
          </p:nvSpPr>
          <p:spPr>
            <a:xfrm>
              <a:off x="509587" y="636587"/>
              <a:ext cx="130175" cy="50800"/>
            </a:xfrm>
            <a:custGeom>
              <a:avLst/>
              <a:gdLst>
                <a:gd name="txL" fmla="*/ 0 w 40"/>
                <a:gd name="txT" fmla="*/ 0 h 16"/>
                <a:gd name="txR" fmla="*/ 40 w 40"/>
                <a:gd name="txB" fmla="*/ 16 h 16"/>
              </a:gdLst>
              <a:ahLst/>
              <a:cxnLst>
                <a:cxn ang="0">
                  <a:pos x="40" y="0"/>
                </a:cxn>
                <a:cxn ang="0">
                  <a:pos x="0" y="0"/>
                </a:cxn>
                <a:cxn ang="0">
                  <a:pos x="40" y="0"/>
                </a:cxn>
              </a:cxnLst>
              <a:rect l="txL" t="txT" r="txR" b="txB"/>
              <a:pathLst>
                <a:path w="40" h="16">
                  <a:moveTo>
                    <a:pt x="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6"/>
                    <a:pt x="36" y="16"/>
                    <a:pt x="40" y="0"/>
                  </a:cubicBezTo>
                  <a:close/>
                </a:path>
              </a:pathLst>
            </a:custGeom>
            <a:solidFill>
              <a:srgbClr val="E8A988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11" name="Freeform 195"/>
            <p:cNvSpPr/>
            <p:nvPr/>
          </p:nvSpPr>
          <p:spPr>
            <a:xfrm>
              <a:off x="373062" y="184150"/>
              <a:ext cx="403225" cy="471488"/>
            </a:xfrm>
            <a:custGeom>
              <a:avLst/>
              <a:gdLst>
                <a:gd name="txL" fmla="*/ 0 w 124"/>
                <a:gd name="txT" fmla="*/ 0 h 145"/>
                <a:gd name="txR" fmla="*/ 124 w 124"/>
                <a:gd name="txB" fmla="*/ 145 h 145"/>
              </a:gdLst>
              <a:ahLst/>
              <a:cxnLst>
                <a:cxn ang="0">
                  <a:pos x="7" y="69"/>
                </a:cxn>
                <a:cxn ang="0">
                  <a:pos x="13" y="108"/>
                </a:cxn>
                <a:cxn ang="0">
                  <a:pos x="62" y="145"/>
                </a:cxn>
                <a:cxn ang="0">
                  <a:pos x="112" y="108"/>
                </a:cxn>
                <a:cxn ang="0">
                  <a:pos x="117" y="69"/>
                </a:cxn>
                <a:cxn ang="0">
                  <a:pos x="62" y="0"/>
                </a:cxn>
                <a:cxn ang="0">
                  <a:pos x="7" y="69"/>
                </a:cxn>
              </a:cxnLst>
              <a:rect l="txL" t="txT" r="txR" b="txB"/>
              <a:pathLst>
                <a:path w="124" h="145">
                  <a:moveTo>
                    <a:pt x="7" y="69"/>
                  </a:moveTo>
                  <a:cubicBezTo>
                    <a:pt x="0" y="68"/>
                    <a:pt x="1" y="108"/>
                    <a:pt x="13" y="108"/>
                  </a:cubicBezTo>
                  <a:cubicBezTo>
                    <a:pt x="22" y="128"/>
                    <a:pt x="38" y="145"/>
                    <a:pt x="62" y="145"/>
                  </a:cubicBezTo>
                  <a:cubicBezTo>
                    <a:pt x="86" y="145"/>
                    <a:pt x="103" y="128"/>
                    <a:pt x="112" y="108"/>
                  </a:cubicBezTo>
                  <a:cubicBezTo>
                    <a:pt x="122" y="108"/>
                    <a:pt x="124" y="68"/>
                    <a:pt x="117" y="69"/>
                  </a:cubicBezTo>
                  <a:cubicBezTo>
                    <a:pt x="120" y="27"/>
                    <a:pt x="118" y="0"/>
                    <a:pt x="62" y="0"/>
                  </a:cubicBezTo>
                  <a:cubicBezTo>
                    <a:pt x="7" y="0"/>
                    <a:pt x="4" y="25"/>
                    <a:pt x="7" y="69"/>
                  </a:cubicBezTo>
                  <a:close/>
                </a:path>
              </a:pathLst>
            </a:custGeom>
            <a:solidFill>
              <a:srgbClr val="F6CDB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12" name="Freeform 196"/>
            <p:cNvSpPr/>
            <p:nvPr/>
          </p:nvSpPr>
          <p:spPr>
            <a:xfrm>
              <a:off x="263525" y="727075"/>
              <a:ext cx="622300" cy="255588"/>
            </a:xfrm>
            <a:custGeom>
              <a:avLst/>
              <a:gdLst>
                <a:gd name="txL" fmla="*/ 0 w 192"/>
                <a:gd name="txT" fmla="*/ 0 h 79"/>
                <a:gd name="txR" fmla="*/ 192 w 192"/>
                <a:gd name="txB" fmla="*/ 79 h 79"/>
              </a:gdLst>
              <a:ahLst/>
              <a:cxnLst>
                <a:cxn ang="0">
                  <a:pos x="7" y="79"/>
                </a:cxn>
                <a:cxn ang="0">
                  <a:pos x="77" y="0"/>
                </a:cxn>
                <a:cxn ang="0">
                  <a:pos x="116" y="0"/>
                </a:cxn>
                <a:cxn ang="0">
                  <a:pos x="186" y="79"/>
                </a:cxn>
                <a:cxn ang="0">
                  <a:pos x="7" y="79"/>
                </a:cxn>
              </a:cxnLst>
              <a:rect l="txL" t="txT" r="txR" b="txB"/>
              <a:pathLst>
                <a:path w="192" h="79">
                  <a:moveTo>
                    <a:pt x="7" y="79"/>
                  </a:moveTo>
                  <a:cubicBezTo>
                    <a:pt x="7" y="43"/>
                    <a:pt x="0" y="7"/>
                    <a:pt x="77" y="0"/>
                  </a:cubicBezTo>
                  <a:cubicBezTo>
                    <a:pt x="89" y="7"/>
                    <a:pt x="102" y="7"/>
                    <a:pt x="116" y="0"/>
                  </a:cubicBezTo>
                  <a:cubicBezTo>
                    <a:pt x="192" y="7"/>
                    <a:pt x="185" y="43"/>
                    <a:pt x="186" y="79"/>
                  </a:cubicBezTo>
                  <a:cubicBezTo>
                    <a:pt x="7" y="79"/>
                    <a:pt x="7" y="79"/>
                    <a:pt x="7" y="7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13" name="Freeform 197"/>
            <p:cNvSpPr/>
            <p:nvPr/>
          </p:nvSpPr>
          <p:spPr>
            <a:xfrm>
              <a:off x="369887" y="125412"/>
              <a:ext cx="454025" cy="334963"/>
            </a:xfrm>
            <a:custGeom>
              <a:avLst/>
              <a:gdLst>
                <a:gd name="txL" fmla="*/ 0 w 140"/>
                <a:gd name="txT" fmla="*/ 0 h 103"/>
                <a:gd name="txR" fmla="*/ 140 w 140"/>
                <a:gd name="txB" fmla="*/ 103 h 103"/>
              </a:gdLst>
              <a:ahLst/>
              <a:cxnLst>
                <a:cxn ang="0">
                  <a:pos x="108" y="103"/>
                </a:cxn>
                <a:cxn ang="0">
                  <a:pos x="118" y="87"/>
                </a:cxn>
                <a:cxn ang="0">
                  <a:pos x="28" y="24"/>
                </a:cxn>
                <a:cxn ang="0">
                  <a:pos x="8" y="87"/>
                </a:cxn>
                <a:cxn ang="0">
                  <a:pos x="19" y="103"/>
                </a:cxn>
                <a:cxn ang="0">
                  <a:pos x="28" y="55"/>
                </a:cxn>
                <a:cxn ang="0">
                  <a:pos x="53" y="64"/>
                </a:cxn>
                <a:cxn ang="0">
                  <a:pos x="85" y="68"/>
                </a:cxn>
                <a:cxn ang="0">
                  <a:pos x="108" y="103"/>
                </a:cxn>
              </a:cxnLst>
              <a:rect l="txL" t="txT" r="txR" b="txB"/>
              <a:pathLst>
                <a:path w="140" h="103">
                  <a:moveTo>
                    <a:pt x="108" y="103"/>
                  </a:moveTo>
                  <a:cubicBezTo>
                    <a:pt x="108" y="93"/>
                    <a:pt x="109" y="87"/>
                    <a:pt x="118" y="87"/>
                  </a:cubicBezTo>
                  <a:cubicBezTo>
                    <a:pt x="140" y="6"/>
                    <a:pt x="57" y="0"/>
                    <a:pt x="28" y="24"/>
                  </a:cubicBezTo>
                  <a:cubicBezTo>
                    <a:pt x="2" y="26"/>
                    <a:pt x="0" y="57"/>
                    <a:pt x="8" y="87"/>
                  </a:cubicBezTo>
                  <a:cubicBezTo>
                    <a:pt x="17" y="87"/>
                    <a:pt x="19" y="93"/>
                    <a:pt x="19" y="103"/>
                  </a:cubicBezTo>
                  <a:cubicBezTo>
                    <a:pt x="21" y="84"/>
                    <a:pt x="20" y="65"/>
                    <a:pt x="28" y="55"/>
                  </a:cubicBezTo>
                  <a:cubicBezTo>
                    <a:pt x="36" y="58"/>
                    <a:pt x="44" y="63"/>
                    <a:pt x="53" y="64"/>
                  </a:cubicBezTo>
                  <a:cubicBezTo>
                    <a:pt x="70" y="67"/>
                    <a:pt x="79" y="64"/>
                    <a:pt x="85" y="68"/>
                  </a:cubicBezTo>
                  <a:cubicBezTo>
                    <a:pt x="100" y="77"/>
                    <a:pt x="105" y="83"/>
                    <a:pt x="108" y="103"/>
                  </a:cubicBezTo>
                  <a:close/>
                </a:path>
              </a:pathLst>
            </a:custGeom>
            <a:solidFill>
              <a:srgbClr val="6633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14" name="Freeform 198"/>
            <p:cNvSpPr>
              <a:spLocks noEditPoints="1"/>
            </p:cNvSpPr>
            <p:nvPr/>
          </p:nvSpPr>
          <p:spPr>
            <a:xfrm>
              <a:off x="441325" y="417512"/>
              <a:ext cx="111125" cy="65088"/>
            </a:xfrm>
            <a:custGeom>
              <a:avLst/>
              <a:gdLst>
                <a:gd name="txL" fmla="*/ 0 w 70"/>
                <a:gd name="txT" fmla="*/ 0 h 41"/>
                <a:gd name="txR" fmla="*/ 70 w 70"/>
                <a:gd name="txB" fmla="*/ 41 h 41"/>
              </a:gdLst>
              <a:ahLst/>
              <a:cxnLst>
                <a:cxn ang="0">
                  <a:pos x="0" y="0"/>
                </a:cxn>
                <a:cxn ang="0">
                  <a:pos x="70" y="0"/>
                </a:cxn>
                <a:cxn ang="0">
                  <a:pos x="70" y="41"/>
                </a:cxn>
                <a:cxn ang="0">
                  <a:pos x="0" y="4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9"/>
                </a:cxn>
                <a:cxn ang="0">
                  <a:pos x="8" y="35"/>
                </a:cxn>
                <a:cxn ang="0">
                  <a:pos x="64" y="35"/>
                </a:cxn>
                <a:cxn ang="0">
                  <a:pos x="64" y="9"/>
                </a:cxn>
                <a:cxn ang="0">
                  <a:pos x="8" y="9"/>
                </a:cxn>
                <a:cxn ang="0">
                  <a:pos x="8" y="9"/>
                </a:cxn>
              </a:cxnLst>
              <a:rect l="txL" t="txT" r="txR" b="txB"/>
              <a:pathLst>
                <a:path w="70" h="41">
                  <a:moveTo>
                    <a:pt x="0" y="0"/>
                  </a:moveTo>
                  <a:lnTo>
                    <a:pt x="70" y="0"/>
                  </a:lnTo>
                  <a:lnTo>
                    <a:pt x="70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8" y="9"/>
                  </a:moveTo>
                  <a:lnTo>
                    <a:pt x="8" y="35"/>
                  </a:lnTo>
                  <a:lnTo>
                    <a:pt x="64" y="35"/>
                  </a:lnTo>
                  <a:lnTo>
                    <a:pt x="64" y="9"/>
                  </a:lnTo>
                  <a:lnTo>
                    <a:pt x="8" y="9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15" name="Freeform 199"/>
            <p:cNvSpPr>
              <a:spLocks noEditPoints="1"/>
            </p:cNvSpPr>
            <p:nvPr/>
          </p:nvSpPr>
          <p:spPr>
            <a:xfrm>
              <a:off x="596900" y="417512"/>
              <a:ext cx="111125" cy="65088"/>
            </a:xfrm>
            <a:custGeom>
              <a:avLst/>
              <a:gdLst>
                <a:gd name="txL" fmla="*/ 0 w 70"/>
                <a:gd name="txT" fmla="*/ 0 h 41"/>
                <a:gd name="txR" fmla="*/ 70 w 70"/>
                <a:gd name="txB" fmla="*/ 41 h 41"/>
              </a:gdLst>
              <a:ahLst/>
              <a:cxnLst>
                <a:cxn ang="0">
                  <a:pos x="0" y="0"/>
                </a:cxn>
                <a:cxn ang="0">
                  <a:pos x="70" y="0"/>
                </a:cxn>
                <a:cxn ang="0">
                  <a:pos x="70" y="41"/>
                </a:cxn>
                <a:cxn ang="0">
                  <a:pos x="0" y="4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6" y="9"/>
                </a:cxn>
                <a:cxn ang="0">
                  <a:pos x="6" y="35"/>
                </a:cxn>
                <a:cxn ang="0">
                  <a:pos x="62" y="35"/>
                </a:cxn>
                <a:cxn ang="0">
                  <a:pos x="62" y="9"/>
                </a:cxn>
                <a:cxn ang="0">
                  <a:pos x="6" y="9"/>
                </a:cxn>
                <a:cxn ang="0">
                  <a:pos x="6" y="9"/>
                </a:cxn>
              </a:cxnLst>
              <a:rect l="txL" t="txT" r="txR" b="txB"/>
              <a:pathLst>
                <a:path w="70" h="41">
                  <a:moveTo>
                    <a:pt x="0" y="0"/>
                  </a:moveTo>
                  <a:lnTo>
                    <a:pt x="70" y="0"/>
                  </a:lnTo>
                  <a:lnTo>
                    <a:pt x="70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9"/>
                  </a:moveTo>
                  <a:lnTo>
                    <a:pt x="6" y="35"/>
                  </a:lnTo>
                  <a:lnTo>
                    <a:pt x="62" y="35"/>
                  </a:lnTo>
                  <a:lnTo>
                    <a:pt x="62" y="9"/>
                  </a:lnTo>
                  <a:lnTo>
                    <a:pt x="6" y="9"/>
                  </a:lnTo>
                  <a:lnTo>
                    <a:pt x="6" y="9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16" name="Freeform 200"/>
            <p:cNvSpPr/>
            <p:nvPr/>
          </p:nvSpPr>
          <p:spPr>
            <a:xfrm>
              <a:off x="552450" y="438150"/>
              <a:ext cx="47625" cy="9525"/>
            </a:xfrm>
            <a:custGeom>
              <a:avLst/>
              <a:gdLst>
                <a:gd name="txL" fmla="*/ 0 w 30"/>
                <a:gd name="txT" fmla="*/ 0 h 6"/>
                <a:gd name="txR" fmla="*/ 30 w 30"/>
                <a:gd name="txB" fmla="*/ 6 h 6"/>
              </a:gdLst>
              <a:ahLst/>
              <a:cxnLst>
                <a:cxn ang="0">
                  <a:pos x="0" y="0"/>
                </a:cxn>
                <a:cxn ang="0">
                  <a:pos x="30" y="0"/>
                </a:cxn>
                <a:cxn ang="0">
                  <a:pos x="30" y="6"/>
                </a:cxn>
                <a:cxn ang="0">
                  <a:pos x="0" y="6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30" h="6">
                  <a:moveTo>
                    <a:pt x="0" y="0"/>
                  </a:moveTo>
                  <a:lnTo>
                    <a:pt x="30" y="0"/>
                  </a:lnTo>
                  <a:lnTo>
                    <a:pt x="3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17" name="Freeform 201"/>
            <p:cNvSpPr/>
            <p:nvPr/>
          </p:nvSpPr>
          <p:spPr>
            <a:xfrm>
              <a:off x="534987" y="755650"/>
              <a:ext cx="79375" cy="227013"/>
            </a:xfrm>
            <a:custGeom>
              <a:avLst/>
              <a:gdLst>
                <a:gd name="txL" fmla="*/ 0 w 50"/>
                <a:gd name="txT" fmla="*/ 0 h 143"/>
                <a:gd name="txR" fmla="*/ 50 w 50"/>
                <a:gd name="txB" fmla="*/ 143 h 143"/>
              </a:gdLst>
              <a:ahLst/>
              <a:cxnLst>
                <a:cxn ang="0">
                  <a:pos x="0" y="25"/>
                </a:cxn>
                <a:cxn ang="0">
                  <a:pos x="15" y="55"/>
                </a:cxn>
                <a:cxn ang="0">
                  <a:pos x="9" y="143"/>
                </a:cxn>
                <a:cxn ang="0">
                  <a:pos x="43" y="143"/>
                </a:cxn>
                <a:cxn ang="0">
                  <a:pos x="35" y="55"/>
                </a:cxn>
                <a:cxn ang="0">
                  <a:pos x="50" y="25"/>
                </a:cxn>
                <a:cxn ang="0">
                  <a:pos x="25" y="0"/>
                </a:cxn>
                <a:cxn ang="0">
                  <a:pos x="0" y="25"/>
                </a:cxn>
                <a:cxn ang="0">
                  <a:pos x="0" y="25"/>
                </a:cxn>
              </a:cxnLst>
              <a:rect l="txL" t="txT" r="txR" b="txB"/>
              <a:pathLst>
                <a:path w="50" h="143">
                  <a:moveTo>
                    <a:pt x="0" y="25"/>
                  </a:moveTo>
                  <a:lnTo>
                    <a:pt x="15" y="55"/>
                  </a:lnTo>
                  <a:lnTo>
                    <a:pt x="9" y="143"/>
                  </a:lnTo>
                  <a:lnTo>
                    <a:pt x="43" y="143"/>
                  </a:lnTo>
                  <a:lnTo>
                    <a:pt x="35" y="55"/>
                  </a:lnTo>
                  <a:lnTo>
                    <a:pt x="50" y="25"/>
                  </a:lnTo>
                  <a:lnTo>
                    <a:pt x="25" y="0"/>
                  </a:lnTo>
                  <a:lnTo>
                    <a:pt x="0" y="25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118" name="组合 308"/>
          <p:cNvGrpSpPr/>
          <p:nvPr/>
        </p:nvGrpSpPr>
        <p:grpSpPr>
          <a:xfrm>
            <a:off x="5290808" y="3140526"/>
            <a:ext cx="442222" cy="440637"/>
            <a:chOff x="0" y="0"/>
            <a:chExt cx="1149350" cy="1149350"/>
          </a:xfrm>
        </p:grpSpPr>
        <p:sp>
          <p:nvSpPr>
            <p:cNvPr id="39119" name="Oval 21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0" name="Freeform 202"/>
            <p:cNvSpPr/>
            <p:nvPr/>
          </p:nvSpPr>
          <p:spPr>
            <a:xfrm>
              <a:off x="285750" y="236537"/>
              <a:ext cx="860425" cy="912813"/>
            </a:xfrm>
            <a:custGeom>
              <a:avLst/>
              <a:gdLst>
                <a:gd name="txL" fmla="*/ 0 w 265"/>
                <a:gd name="txT" fmla="*/ 0 h 281"/>
                <a:gd name="txR" fmla="*/ 265 w 265"/>
                <a:gd name="txB" fmla="*/ 281 h 281"/>
              </a:gdLst>
              <a:ahLst/>
              <a:cxnLst>
                <a:cxn ang="0">
                  <a:pos x="137" y="0"/>
                </a:cxn>
                <a:cxn ang="0">
                  <a:pos x="265" y="128"/>
                </a:cxn>
                <a:cxn ang="0">
                  <a:pos x="89" y="281"/>
                </a:cxn>
                <a:cxn ang="0">
                  <a:pos x="39" y="274"/>
                </a:cxn>
                <a:cxn ang="0">
                  <a:pos x="0" y="235"/>
                </a:cxn>
                <a:cxn ang="0">
                  <a:pos x="83" y="164"/>
                </a:cxn>
                <a:cxn ang="0">
                  <a:pos x="75" y="42"/>
                </a:cxn>
                <a:cxn ang="0">
                  <a:pos x="137" y="0"/>
                </a:cxn>
              </a:cxnLst>
              <a:rect l="txL" t="txT" r="txR" b="txB"/>
              <a:pathLst>
                <a:path w="265" h="281">
                  <a:moveTo>
                    <a:pt x="137" y="0"/>
                  </a:moveTo>
                  <a:cubicBezTo>
                    <a:pt x="265" y="128"/>
                    <a:pt x="265" y="128"/>
                    <a:pt x="265" y="128"/>
                  </a:cubicBezTo>
                  <a:cubicBezTo>
                    <a:pt x="253" y="214"/>
                    <a:pt x="179" y="281"/>
                    <a:pt x="89" y="281"/>
                  </a:cubicBezTo>
                  <a:cubicBezTo>
                    <a:pt x="72" y="281"/>
                    <a:pt x="55" y="279"/>
                    <a:pt x="39" y="274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83" y="164"/>
                    <a:pt x="83" y="164"/>
                    <a:pt x="83" y="164"/>
                  </a:cubicBezTo>
                  <a:cubicBezTo>
                    <a:pt x="75" y="42"/>
                    <a:pt x="75" y="42"/>
                    <a:pt x="75" y="42"/>
                  </a:cubicBezTo>
                  <a:cubicBezTo>
                    <a:pt x="13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11979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1" name="Freeform 203"/>
            <p:cNvSpPr/>
            <p:nvPr/>
          </p:nvSpPr>
          <p:spPr>
            <a:xfrm>
              <a:off x="263525" y="649287"/>
              <a:ext cx="622300" cy="350838"/>
            </a:xfrm>
            <a:custGeom>
              <a:avLst/>
              <a:gdLst>
                <a:gd name="txL" fmla="*/ 0 w 192"/>
                <a:gd name="txT" fmla="*/ 0 h 108"/>
                <a:gd name="txR" fmla="*/ 192 w 192"/>
                <a:gd name="txB" fmla="*/ 108 h 108"/>
              </a:gdLst>
              <a:ahLst/>
              <a:cxnLst>
                <a:cxn ang="0">
                  <a:pos x="7" y="108"/>
                </a:cxn>
                <a:cxn ang="0">
                  <a:pos x="77" y="29"/>
                </a:cxn>
                <a:cxn ang="0">
                  <a:pos x="77" y="0"/>
                </a:cxn>
                <a:cxn ang="0">
                  <a:pos x="96" y="0"/>
                </a:cxn>
                <a:cxn ang="0">
                  <a:pos x="97" y="0"/>
                </a:cxn>
                <a:cxn ang="0">
                  <a:pos x="116" y="0"/>
                </a:cxn>
                <a:cxn ang="0">
                  <a:pos x="116" y="29"/>
                </a:cxn>
                <a:cxn ang="0">
                  <a:pos x="186" y="108"/>
                </a:cxn>
                <a:cxn ang="0">
                  <a:pos x="7" y="108"/>
                </a:cxn>
              </a:cxnLst>
              <a:rect l="txL" t="txT" r="txR" b="txB"/>
              <a:pathLst>
                <a:path w="192" h="108">
                  <a:moveTo>
                    <a:pt x="7" y="108"/>
                  </a:moveTo>
                  <a:cubicBezTo>
                    <a:pt x="7" y="72"/>
                    <a:pt x="0" y="35"/>
                    <a:pt x="77" y="29"/>
                  </a:cubicBezTo>
                  <a:cubicBezTo>
                    <a:pt x="77" y="26"/>
                    <a:pt x="77" y="3"/>
                    <a:pt x="77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3"/>
                    <a:pt x="116" y="26"/>
                    <a:pt x="116" y="29"/>
                  </a:cubicBezTo>
                  <a:cubicBezTo>
                    <a:pt x="192" y="35"/>
                    <a:pt x="185" y="72"/>
                    <a:pt x="186" y="108"/>
                  </a:cubicBezTo>
                  <a:cubicBezTo>
                    <a:pt x="7" y="108"/>
                    <a:pt x="7" y="108"/>
                    <a:pt x="7" y="108"/>
                  </a:cubicBezTo>
                  <a:close/>
                </a:path>
              </a:pathLst>
            </a:custGeom>
            <a:solidFill>
              <a:srgbClr val="97643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2" name="Freeform 204"/>
            <p:cNvSpPr/>
            <p:nvPr/>
          </p:nvSpPr>
          <p:spPr>
            <a:xfrm>
              <a:off x="509587" y="652462"/>
              <a:ext cx="130175" cy="52388"/>
            </a:xfrm>
            <a:custGeom>
              <a:avLst/>
              <a:gdLst>
                <a:gd name="txL" fmla="*/ 0 w 40"/>
                <a:gd name="txT" fmla="*/ 0 h 16"/>
                <a:gd name="txR" fmla="*/ 40 w 40"/>
                <a:gd name="txB" fmla="*/ 16 h 16"/>
              </a:gdLst>
              <a:ahLst/>
              <a:cxnLst>
                <a:cxn ang="0">
                  <a:pos x="40" y="0"/>
                </a:cxn>
                <a:cxn ang="0">
                  <a:pos x="0" y="0"/>
                </a:cxn>
                <a:cxn ang="0">
                  <a:pos x="40" y="0"/>
                </a:cxn>
              </a:cxnLst>
              <a:rect l="txL" t="txT" r="txR" b="txB"/>
              <a:pathLst>
                <a:path w="40" h="16">
                  <a:moveTo>
                    <a:pt x="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16"/>
                    <a:pt x="36" y="16"/>
                    <a:pt x="40" y="0"/>
                  </a:cubicBezTo>
                  <a:close/>
                </a:path>
              </a:pathLst>
            </a:custGeom>
            <a:solidFill>
              <a:srgbClr val="7B4815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3" name="Freeform 206"/>
            <p:cNvSpPr/>
            <p:nvPr/>
          </p:nvSpPr>
          <p:spPr>
            <a:xfrm>
              <a:off x="373062" y="201612"/>
              <a:ext cx="403225" cy="469900"/>
            </a:xfrm>
            <a:custGeom>
              <a:avLst/>
              <a:gdLst>
                <a:gd name="txL" fmla="*/ 0 w 124"/>
                <a:gd name="txT" fmla="*/ 0 h 145"/>
                <a:gd name="txR" fmla="*/ 124 w 124"/>
                <a:gd name="txB" fmla="*/ 145 h 145"/>
              </a:gdLst>
              <a:ahLst/>
              <a:cxnLst>
                <a:cxn ang="0">
                  <a:pos x="7" y="69"/>
                </a:cxn>
                <a:cxn ang="0">
                  <a:pos x="13" y="108"/>
                </a:cxn>
                <a:cxn ang="0">
                  <a:pos x="62" y="145"/>
                </a:cxn>
                <a:cxn ang="0">
                  <a:pos x="112" y="108"/>
                </a:cxn>
                <a:cxn ang="0">
                  <a:pos x="117" y="69"/>
                </a:cxn>
                <a:cxn ang="0">
                  <a:pos x="62" y="0"/>
                </a:cxn>
                <a:cxn ang="0">
                  <a:pos x="7" y="69"/>
                </a:cxn>
              </a:cxnLst>
              <a:rect l="txL" t="txT" r="txR" b="txB"/>
              <a:pathLst>
                <a:path w="124" h="145">
                  <a:moveTo>
                    <a:pt x="7" y="69"/>
                  </a:moveTo>
                  <a:cubicBezTo>
                    <a:pt x="0" y="68"/>
                    <a:pt x="1" y="108"/>
                    <a:pt x="13" y="108"/>
                  </a:cubicBezTo>
                  <a:cubicBezTo>
                    <a:pt x="22" y="128"/>
                    <a:pt x="38" y="145"/>
                    <a:pt x="62" y="145"/>
                  </a:cubicBezTo>
                  <a:cubicBezTo>
                    <a:pt x="86" y="145"/>
                    <a:pt x="103" y="128"/>
                    <a:pt x="112" y="108"/>
                  </a:cubicBezTo>
                  <a:cubicBezTo>
                    <a:pt x="122" y="108"/>
                    <a:pt x="124" y="68"/>
                    <a:pt x="117" y="69"/>
                  </a:cubicBezTo>
                  <a:cubicBezTo>
                    <a:pt x="120" y="26"/>
                    <a:pt x="118" y="0"/>
                    <a:pt x="62" y="0"/>
                  </a:cubicBezTo>
                  <a:cubicBezTo>
                    <a:pt x="7" y="0"/>
                    <a:pt x="4" y="25"/>
                    <a:pt x="7" y="69"/>
                  </a:cubicBezTo>
                  <a:close/>
                </a:path>
              </a:pathLst>
            </a:custGeom>
            <a:solidFill>
              <a:srgbClr val="97643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4" name="Freeform 207"/>
            <p:cNvSpPr/>
            <p:nvPr/>
          </p:nvSpPr>
          <p:spPr>
            <a:xfrm>
              <a:off x="263525" y="742950"/>
              <a:ext cx="622300" cy="257175"/>
            </a:xfrm>
            <a:custGeom>
              <a:avLst/>
              <a:gdLst>
                <a:gd name="txL" fmla="*/ 0 w 192"/>
                <a:gd name="txT" fmla="*/ 0 h 79"/>
                <a:gd name="txR" fmla="*/ 192 w 192"/>
                <a:gd name="txB" fmla="*/ 79 h 79"/>
              </a:gdLst>
              <a:ahLst/>
              <a:cxnLst>
                <a:cxn ang="0">
                  <a:pos x="7" y="79"/>
                </a:cxn>
                <a:cxn ang="0">
                  <a:pos x="77" y="0"/>
                </a:cxn>
                <a:cxn ang="0">
                  <a:pos x="116" y="0"/>
                </a:cxn>
                <a:cxn ang="0">
                  <a:pos x="186" y="79"/>
                </a:cxn>
                <a:cxn ang="0">
                  <a:pos x="7" y="79"/>
                </a:cxn>
              </a:cxnLst>
              <a:rect l="txL" t="txT" r="txR" b="txB"/>
              <a:pathLst>
                <a:path w="192" h="79">
                  <a:moveTo>
                    <a:pt x="7" y="79"/>
                  </a:moveTo>
                  <a:cubicBezTo>
                    <a:pt x="7" y="43"/>
                    <a:pt x="0" y="6"/>
                    <a:pt x="77" y="0"/>
                  </a:cubicBezTo>
                  <a:cubicBezTo>
                    <a:pt x="89" y="7"/>
                    <a:pt x="102" y="7"/>
                    <a:pt x="116" y="0"/>
                  </a:cubicBezTo>
                  <a:cubicBezTo>
                    <a:pt x="192" y="6"/>
                    <a:pt x="185" y="43"/>
                    <a:pt x="186" y="79"/>
                  </a:cubicBezTo>
                  <a:cubicBezTo>
                    <a:pt x="7" y="79"/>
                    <a:pt x="7" y="79"/>
                    <a:pt x="7" y="7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5" name="Freeform 208"/>
            <p:cNvSpPr/>
            <p:nvPr/>
          </p:nvSpPr>
          <p:spPr>
            <a:xfrm>
              <a:off x="369887" y="142875"/>
              <a:ext cx="454025" cy="331788"/>
            </a:xfrm>
            <a:custGeom>
              <a:avLst/>
              <a:gdLst>
                <a:gd name="txL" fmla="*/ 0 w 140"/>
                <a:gd name="txT" fmla="*/ 0 h 102"/>
                <a:gd name="txR" fmla="*/ 140 w 140"/>
                <a:gd name="txB" fmla="*/ 102 h 102"/>
              </a:gdLst>
              <a:ahLst/>
              <a:cxnLst>
                <a:cxn ang="0">
                  <a:pos x="108" y="102"/>
                </a:cxn>
                <a:cxn ang="0">
                  <a:pos x="118" y="87"/>
                </a:cxn>
                <a:cxn ang="0">
                  <a:pos x="28" y="23"/>
                </a:cxn>
                <a:cxn ang="0">
                  <a:pos x="8" y="87"/>
                </a:cxn>
                <a:cxn ang="0">
                  <a:pos x="19" y="102"/>
                </a:cxn>
                <a:cxn ang="0">
                  <a:pos x="28" y="54"/>
                </a:cxn>
                <a:cxn ang="0">
                  <a:pos x="53" y="64"/>
                </a:cxn>
                <a:cxn ang="0">
                  <a:pos x="85" y="68"/>
                </a:cxn>
                <a:cxn ang="0">
                  <a:pos x="108" y="102"/>
                </a:cxn>
              </a:cxnLst>
              <a:rect l="txL" t="txT" r="txR" b="txB"/>
              <a:pathLst>
                <a:path w="140" h="102">
                  <a:moveTo>
                    <a:pt x="108" y="102"/>
                  </a:moveTo>
                  <a:cubicBezTo>
                    <a:pt x="108" y="93"/>
                    <a:pt x="109" y="87"/>
                    <a:pt x="118" y="87"/>
                  </a:cubicBezTo>
                  <a:cubicBezTo>
                    <a:pt x="140" y="6"/>
                    <a:pt x="57" y="0"/>
                    <a:pt x="28" y="23"/>
                  </a:cubicBezTo>
                  <a:cubicBezTo>
                    <a:pt x="2" y="26"/>
                    <a:pt x="0" y="57"/>
                    <a:pt x="8" y="87"/>
                  </a:cubicBezTo>
                  <a:cubicBezTo>
                    <a:pt x="17" y="87"/>
                    <a:pt x="19" y="93"/>
                    <a:pt x="19" y="102"/>
                  </a:cubicBezTo>
                  <a:cubicBezTo>
                    <a:pt x="21" y="84"/>
                    <a:pt x="20" y="65"/>
                    <a:pt x="28" y="54"/>
                  </a:cubicBezTo>
                  <a:cubicBezTo>
                    <a:pt x="36" y="58"/>
                    <a:pt x="44" y="63"/>
                    <a:pt x="53" y="64"/>
                  </a:cubicBezTo>
                  <a:cubicBezTo>
                    <a:pt x="70" y="67"/>
                    <a:pt x="79" y="64"/>
                    <a:pt x="85" y="68"/>
                  </a:cubicBezTo>
                  <a:cubicBezTo>
                    <a:pt x="100" y="77"/>
                    <a:pt x="105" y="83"/>
                    <a:pt x="108" y="102"/>
                  </a:cubicBez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6" name="Freeform 209"/>
            <p:cNvSpPr/>
            <p:nvPr/>
          </p:nvSpPr>
          <p:spPr>
            <a:xfrm>
              <a:off x="534987" y="769937"/>
              <a:ext cx="79375" cy="230188"/>
            </a:xfrm>
            <a:custGeom>
              <a:avLst/>
              <a:gdLst>
                <a:gd name="txL" fmla="*/ 0 w 50"/>
                <a:gd name="txT" fmla="*/ 0 h 145"/>
                <a:gd name="txR" fmla="*/ 50 w 50"/>
                <a:gd name="txB" fmla="*/ 145 h 145"/>
              </a:gdLst>
              <a:ahLst/>
              <a:cxnLst>
                <a:cxn ang="0">
                  <a:pos x="0" y="26"/>
                </a:cxn>
                <a:cxn ang="0">
                  <a:pos x="15" y="57"/>
                </a:cxn>
                <a:cxn ang="0">
                  <a:pos x="9" y="145"/>
                </a:cxn>
                <a:cxn ang="0">
                  <a:pos x="43" y="145"/>
                </a:cxn>
                <a:cxn ang="0">
                  <a:pos x="35" y="57"/>
                </a:cxn>
                <a:cxn ang="0">
                  <a:pos x="50" y="26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0" y="26"/>
                </a:cxn>
              </a:cxnLst>
              <a:rect l="txL" t="txT" r="txR" b="txB"/>
              <a:pathLst>
                <a:path w="50" h="145">
                  <a:moveTo>
                    <a:pt x="0" y="26"/>
                  </a:moveTo>
                  <a:lnTo>
                    <a:pt x="15" y="57"/>
                  </a:lnTo>
                  <a:lnTo>
                    <a:pt x="9" y="145"/>
                  </a:lnTo>
                  <a:lnTo>
                    <a:pt x="43" y="145"/>
                  </a:lnTo>
                  <a:lnTo>
                    <a:pt x="35" y="57"/>
                  </a:lnTo>
                  <a:lnTo>
                    <a:pt x="50" y="26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7" name="Freeform 210"/>
            <p:cNvSpPr/>
            <p:nvPr/>
          </p:nvSpPr>
          <p:spPr>
            <a:xfrm>
              <a:off x="760412" y="415925"/>
              <a:ext cx="80963" cy="149225"/>
            </a:xfrm>
            <a:custGeom>
              <a:avLst/>
              <a:gdLst>
                <a:gd name="txL" fmla="*/ 0 w 25"/>
                <a:gd name="txT" fmla="*/ 0 h 46"/>
                <a:gd name="txR" fmla="*/ 25 w 25"/>
                <a:gd name="txB" fmla="*/ 46 h 46"/>
              </a:gdLst>
              <a:ahLst/>
              <a:cxnLst>
                <a:cxn ang="0">
                  <a:pos x="8" y="0"/>
                </a:cxn>
                <a:cxn ang="0">
                  <a:pos x="5" y="0"/>
                </a:cxn>
                <a:cxn ang="0">
                  <a:pos x="0" y="44"/>
                </a:cxn>
                <a:cxn ang="0">
                  <a:pos x="2" y="45"/>
                </a:cxn>
                <a:cxn ang="0">
                  <a:pos x="23" y="25"/>
                </a:cxn>
                <a:cxn ang="0">
                  <a:pos x="8" y="0"/>
                </a:cxn>
              </a:cxnLst>
              <a:rect l="txL" t="txT" r="txR" b="txB"/>
              <a:pathLst>
                <a:path w="25" h="46">
                  <a:moveTo>
                    <a:pt x="8" y="0"/>
                  </a:moveTo>
                  <a:cubicBezTo>
                    <a:pt x="7" y="0"/>
                    <a:pt x="6" y="0"/>
                    <a:pt x="5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1" y="45"/>
                    <a:pt x="2" y="45"/>
                  </a:cubicBezTo>
                  <a:cubicBezTo>
                    <a:pt x="12" y="46"/>
                    <a:pt x="22" y="37"/>
                    <a:pt x="23" y="25"/>
                  </a:cubicBezTo>
                  <a:cubicBezTo>
                    <a:pt x="25" y="12"/>
                    <a:pt x="18" y="2"/>
                    <a:pt x="8" y="0"/>
                  </a:cubicBez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8" name="Freeform 211"/>
            <p:cNvSpPr/>
            <p:nvPr/>
          </p:nvSpPr>
          <p:spPr>
            <a:xfrm>
              <a:off x="698500" y="382587"/>
              <a:ext cx="87313" cy="201613"/>
            </a:xfrm>
            <a:custGeom>
              <a:avLst/>
              <a:gdLst>
                <a:gd name="txL" fmla="*/ 0 w 27"/>
                <a:gd name="txT" fmla="*/ 0 h 62"/>
                <a:gd name="txR" fmla="*/ 27 w 27"/>
                <a:gd name="txB" fmla="*/ 62 h 62"/>
              </a:gdLst>
              <a:ahLst/>
              <a:cxnLst>
                <a:cxn ang="0">
                  <a:pos x="20" y="1"/>
                </a:cxn>
                <a:cxn ang="0">
                  <a:pos x="15" y="1"/>
                </a:cxn>
                <a:cxn ang="0">
                  <a:pos x="7" y="7"/>
                </a:cxn>
                <a:cxn ang="0">
                  <a:pos x="1" y="53"/>
                </a:cxn>
                <a:cxn ang="0">
                  <a:pos x="7" y="61"/>
                </a:cxn>
                <a:cxn ang="0">
                  <a:pos x="12" y="62"/>
                </a:cxn>
                <a:cxn ang="0">
                  <a:pos x="21" y="56"/>
                </a:cxn>
                <a:cxn ang="0">
                  <a:pos x="27" y="10"/>
                </a:cxn>
                <a:cxn ang="0">
                  <a:pos x="20" y="1"/>
                </a:cxn>
              </a:cxnLst>
              <a:rect l="txL" t="txT" r="txR" b="txB"/>
              <a:pathLst>
                <a:path w="27" h="62">
                  <a:moveTo>
                    <a:pt x="20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1" y="0"/>
                    <a:pt x="7" y="3"/>
                    <a:pt x="7" y="7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7"/>
                    <a:pt x="3" y="61"/>
                    <a:pt x="7" y="61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6" y="62"/>
                    <a:pt x="20" y="60"/>
                    <a:pt x="21" y="56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6"/>
                    <a:pt x="24" y="2"/>
                    <a:pt x="20" y="1"/>
                  </a:cubicBez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29" name="Freeform 212"/>
            <p:cNvSpPr/>
            <p:nvPr/>
          </p:nvSpPr>
          <p:spPr>
            <a:xfrm>
              <a:off x="320675" y="74612"/>
              <a:ext cx="503238" cy="400050"/>
            </a:xfrm>
            <a:custGeom>
              <a:avLst/>
              <a:gdLst>
                <a:gd name="txL" fmla="*/ 0 w 155"/>
                <a:gd name="txT" fmla="*/ 0 h 123"/>
                <a:gd name="txR" fmla="*/ 155 w 155"/>
                <a:gd name="txB" fmla="*/ 123 h 123"/>
              </a:gdLst>
              <a:ahLst/>
              <a:cxnLst>
                <a:cxn ang="0">
                  <a:pos x="152" y="94"/>
                </a:cxn>
                <a:cxn ang="0">
                  <a:pos x="152" y="94"/>
                </a:cxn>
                <a:cxn ang="0">
                  <a:pos x="3" y="94"/>
                </a:cxn>
                <a:cxn ang="0">
                  <a:pos x="3" y="94"/>
                </a:cxn>
                <a:cxn ang="0">
                  <a:pos x="1" y="96"/>
                </a:cxn>
                <a:cxn ang="0">
                  <a:pos x="4" y="121"/>
                </a:cxn>
                <a:cxn ang="0">
                  <a:pos x="7" y="123"/>
                </a:cxn>
                <a:cxn ang="0">
                  <a:pos x="11" y="122"/>
                </a:cxn>
                <a:cxn ang="0">
                  <a:pos x="13" y="119"/>
                </a:cxn>
                <a:cxn ang="0">
                  <a:pos x="10" y="95"/>
                </a:cxn>
                <a:cxn ang="0">
                  <a:pos x="8" y="93"/>
                </a:cxn>
                <a:cxn ang="0">
                  <a:pos x="147" y="93"/>
                </a:cxn>
                <a:cxn ang="0">
                  <a:pos x="145" y="95"/>
                </a:cxn>
                <a:cxn ang="0">
                  <a:pos x="142" y="119"/>
                </a:cxn>
                <a:cxn ang="0">
                  <a:pos x="144" y="122"/>
                </a:cxn>
                <a:cxn ang="0">
                  <a:pos x="149" y="123"/>
                </a:cxn>
                <a:cxn ang="0">
                  <a:pos x="151" y="121"/>
                </a:cxn>
                <a:cxn ang="0">
                  <a:pos x="154" y="96"/>
                </a:cxn>
                <a:cxn ang="0">
                  <a:pos x="152" y="94"/>
                </a:cxn>
              </a:cxnLst>
              <a:rect l="txL" t="txT" r="txR" b="txB"/>
              <a:pathLst>
                <a:path w="155" h="123">
                  <a:moveTo>
                    <a:pt x="152" y="94"/>
                  </a:moveTo>
                  <a:cubicBezTo>
                    <a:pt x="152" y="94"/>
                    <a:pt x="152" y="94"/>
                    <a:pt x="152" y="94"/>
                  </a:cubicBezTo>
                  <a:cubicBezTo>
                    <a:pt x="150" y="1"/>
                    <a:pt x="3" y="0"/>
                    <a:pt x="3" y="94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1" y="94"/>
                    <a:pt x="0" y="95"/>
                    <a:pt x="1" y="96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4" y="122"/>
                    <a:pt x="5" y="123"/>
                    <a:pt x="7" y="123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12" y="122"/>
                    <a:pt x="13" y="121"/>
                    <a:pt x="13" y="119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94"/>
                    <a:pt x="9" y="93"/>
                    <a:pt x="8" y="93"/>
                  </a:cubicBezTo>
                  <a:cubicBezTo>
                    <a:pt x="8" y="5"/>
                    <a:pt x="147" y="6"/>
                    <a:pt x="147" y="93"/>
                  </a:cubicBezTo>
                  <a:cubicBezTo>
                    <a:pt x="146" y="93"/>
                    <a:pt x="145" y="94"/>
                    <a:pt x="145" y="95"/>
                  </a:cubicBezTo>
                  <a:cubicBezTo>
                    <a:pt x="142" y="119"/>
                    <a:pt x="142" y="119"/>
                    <a:pt x="142" y="119"/>
                  </a:cubicBezTo>
                  <a:cubicBezTo>
                    <a:pt x="142" y="121"/>
                    <a:pt x="143" y="122"/>
                    <a:pt x="144" y="122"/>
                  </a:cubicBezTo>
                  <a:cubicBezTo>
                    <a:pt x="149" y="123"/>
                    <a:pt x="149" y="123"/>
                    <a:pt x="149" y="123"/>
                  </a:cubicBezTo>
                  <a:cubicBezTo>
                    <a:pt x="150" y="123"/>
                    <a:pt x="151" y="122"/>
                    <a:pt x="151" y="121"/>
                  </a:cubicBezTo>
                  <a:cubicBezTo>
                    <a:pt x="154" y="96"/>
                    <a:pt x="154" y="96"/>
                    <a:pt x="154" y="96"/>
                  </a:cubicBezTo>
                  <a:cubicBezTo>
                    <a:pt x="155" y="95"/>
                    <a:pt x="154" y="94"/>
                    <a:pt x="152" y="94"/>
                  </a:cubicBez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30" name="Freeform 213"/>
            <p:cNvSpPr/>
            <p:nvPr/>
          </p:nvSpPr>
          <p:spPr>
            <a:xfrm>
              <a:off x="307975" y="415925"/>
              <a:ext cx="80963" cy="149225"/>
            </a:xfrm>
            <a:custGeom>
              <a:avLst/>
              <a:gdLst>
                <a:gd name="txL" fmla="*/ 0 w 25"/>
                <a:gd name="txT" fmla="*/ 0 h 46"/>
                <a:gd name="txR" fmla="*/ 25 w 25"/>
                <a:gd name="txB" fmla="*/ 46 h 46"/>
              </a:gdLst>
              <a:ahLst/>
              <a:cxnLst>
                <a:cxn ang="0">
                  <a:pos x="17" y="0"/>
                </a:cxn>
                <a:cxn ang="0">
                  <a:pos x="20" y="0"/>
                </a:cxn>
                <a:cxn ang="0">
                  <a:pos x="25" y="44"/>
                </a:cxn>
                <a:cxn ang="0">
                  <a:pos x="23" y="45"/>
                </a:cxn>
                <a:cxn ang="0">
                  <a:pos x="2" y="25"/>
                </a:cxn>
                <a:cxn ang="0">
                  <a:pos x="17" y="0"/>
                </a:cxn>
              </a:cxnLst>
              <a:rect l="txL" t="txT" r="txR" b="txB"/>
              <a:pathLst>
                <a:path w="25" h="46">
                  <a:moveTo>
                    <a:pt x="17" y="0"/>
                  </a:moveTo>
                  <a:cubicBezTo>
                    <a:pt x="18" y="0"/>
                    <a:pt x="19" y="0"/>
                    <a:pt x="20" y="0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5"/>
                    <a:pt x="24" y="45"/>
                    <a:pt x="23" y="45"/>
                  </a:cubicBezTo>
                  <a:cubicBezTo>
                    <a:pt x="13" y="46"/>
                    <a:pt x="3" y="37"/>
                    <a:pt x="2" y="25"/>
                  </a:cubicBezTo>
                  <a:cubicBezTo>
                    <a:pt x="0" y="12"/>
                    <a:pt x="7" y="2"/>
                    <a:pt x="17" y="0"/>
                  </a:cubicBezTo>
                  <a:close/>
                </a:path>
              </a:pathLst>
            </a:custGeom>
            <a:solidFill>
              <a:srgbClr val="CCCCC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31" name="Freeform 214"/>
            <p:cNvSpPr/>
            <p:nvPr/>
          </p:nvSpPr>
          <p:spPr>
            <a:xfrm>
              <a:off x="363537" y="382587"/>
              <a:ext cx="87313" cy="201613"/>
            </a:xfrm>
            <a:custGeom>
              <a:avLst/>
              <a:gdLst>
                <a:gd name="txL" fmla="*/ 0 w 27"/>
                <a:gd name="txT" fmla="*/ 0 h 62"/>
                <a:gd name="txR" fmla="*/ 27 w 27"/>
                <a:gd name="txB" fmla="*/ 62 h 62"/>
              </a:gdLst>
              <a:ahLst/>
              <a:cxnLst>
                <a:cxn ang="0">
                  <a:pos x="7" y="1"/>
                </a:cxn>
                <a:cxn ang="0">
                  <a:pos x="12" y="1"/>
                </a:cxn>
                <a:cxn ang="0">
                  <a:pos x="20" y="7"/>
                </a:cxn>
                <a:cxn ang="0">
                  <a:pos x="26" y="53"/>
                </a:cxn>
                <a:cxn ang="0">
                  <a:pos x="20" y="61"/>
                </a:cxn>
                <a:cxn ang="0">
                  <a:pos x="15" y="62"/>
                </a:cxn>
                <a:cxn ang="0">
                  <a:pos x="6" y="56"/>
                </a:cxn>
                <a:cxn ang="0">
                  <a:pos x="0" y="10"/>
                </a:cxn>
                <a:cxn ang="0">
                  <a:pos x="7" y="1"/>
                </a:cxn>
              </a:cxnLst>
              <a:rect l="txL" t="txT" r="txR" b="txB"/>
              <a:pathLst>
                <a:path w="27" h="62">
                  <a:moveTo>
                    <a:pt x="7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6" y="0"/>
                    <a:pt x="20" y="3"/>
                    <a:pt x="20" y="7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7"/>
                    <a:pt x="24" y="61"/>
                    <a:pt x="20" y="6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1" y="62"/>
                    <a:pt x="7" y="60"/>
                    <a:pt x="6" y="56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3" y="2"/>
                    <a:pt x="7" y="1"/>
                  </a:cubicBez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32" name="Freeform 215"/>
            <p:cNvSpPr/>
            <p:nvPr/>
          </p:nvSpPr>
          <p:spPr>
            <a:xfrm>
              <a:off x="311150" y="512762"/>
              <a:ext cx="263525" cy="130175"/>
            </a:xfrm>
            <a:custGeom>
              <a:avLst/>
              <a:gdLst>
                <a:gd name="txL" fmla="*/ 0 w 81"/>
                <a:gd name="txT" fmla="*/ 0 h 40"/>
                <a:gd name="txR" fmla="*/ 81 w 81"/>
                <a:gd name="txB" fmla="*/ 40 h 40"/>
              </a:gdLst>
              <a:ahLst/>
              <a:cxnLst>
                <a:cxn ang="0">
                  <a:pos x="2" y="0"/>
                </a:cxn>
                <a:cxn ang="0">
                  <a:pos x="57" y="36"/>
                </a:cxn>
                <a:cxn ang="0">
                  <a:pos x="69" y="40"/>
                </a:cxn>
                <a:cxn ang="0">
                  <a:pos x="81" y="35"/>
                </a:cxn>
                <a:cxn ang="0">
                  <a:pos x="69" y="29"/>
                </a:cxn>
                <a:cxn ang="0">
                  <a:pos x="57" y="34"/>
                </a:cxn>
                <a:cxn ang="0">
                  <a:pos x="12" y="24"/>
                </a:cxn>
                <a:cxn ang="0">
                  <a:pos x="5" y="5"/>
                </a:cxn>
                <a:cxn ang="0">
                  <a:pos x="2" y="0"/>
                </a:cxn>
              </a:cxnLst>
              <a:rect l="txL" t="txT" r="txR" b="txB"/>
              <a:pathLst>
                <a:path w="81" h="40">
                  <a:moveTo>
                    <a:pt x="2" y="0"/>
                  </a:moveTo>
                  <a:cubicBezTo>
                    <a:pt x="0" y="34"/>
                    <a:pt x="31" y="37"/>
                    <a:pt x="57" y="36"/>
                  </a:cubicBezTo>
                  <a:cubicBezTo>
                    <a:pt x="59" y="39"/>
                    <a:pt x="64" y="40"/>
                    <a:pt x="69" y="40"/>
                  </a:cubicBezTo>
                  <a:cubicBezTo>
                    <a:pt x="76" y="40"/>
                    <a:pt x="81" y="38"/>
                    <a:pt x="81" y="35"/>
                  </a:cubicBezTo>
                  <a:cubicBezTo>
                    <a:pt x="81" y="31"/>
                    <a:pt x="76" y="29"/>
                    <a:pt x="69" y="29"/>
                  </a:cubicBezTo>
                  <a:cubicBezTo>
                    <a:pt x="63" y="29"/>
                    <a:pt x="58" y="31"/>
                    <a:pt x="57" y="34"/>
                  </a:cubicBezTo>
                  <a:cubicBezTo>
                    <a:pt x="41" y="34"/>
                    <a:pt x="21" y="33"/>
                    <a:pt x="12" y="24"/>
                  </a:cubicBezTo>
                  <a:cubicBezTo>
                    <a:pt x="7" y="19"/>
                    <a:pt x="5" y="12"/>
                    <a:pt x="5" y="5"/>
                  </a:cubicBezTo>
                  <a:cubicBezTo>
                    <a:pt x="4" y="4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133" name="组合 307"/>
          <p:cNvGrpSpPr/>
          <p:nvPr/>
        </p:nvGrpSpPr>
        <p:grpSpPr>
          <a:xfrm>
            <a:off x="4105211" y="3140526"/>
            <a:ext cx="443807" cy="442222"/>
            <a:chOff x="0" y="0"/>
            <a:chExt cx="1150938" cy="1149350"/>
          </a:xfrm>
        </p:grpSpPr>
        <p:sp>
          <p:nvSpPr>
            <p:cNvPr id="39134" name="Oval 18"/>
            <p:cNvSpPr/>
            <p:nvPr/>
          </p:nvSpPr>
          <p:spPr>
            <a:xfrm>
              <a:off x="0" y="0"/>
              <a:ext cx="1150938" cy="1149350"/>
            </a:xfrm>
            <a:prstGeom prst="ellipse">
              <a:avLst/>
            </a:prstGeom>
            <a:solidFill>
              <a:srgbClr val="F26B41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35" name="Freeform 216"/>
            <p:cNvSpPr/>
            <p:nvPr/>
          </p:nvSpPr>
          <p:spPr>
            <a:xfrm>
              <a:off x="282575" y="223837"/>
              <a:ext cx="863600" cy="925513"/>
            </a:xfrm>
            <a:custGeom>
              <a:avLst/>
              <a:gdLst>
                <a:gd name="txL" fmla="*/ 0 w 266"/>
                <a:gd name="txT" fmla="*/ 0 h 285"/>
                <a:gd name="txR" fmla="*/ 266 w 266"/>
                <a:gd name="txB" fmla="*/ 285 h 285"/>
              </a:gdLst>
              <a:ahLst/>
              <a:cxnLst>
                <a:cxn ang="0">
                  <a:pos x="137" y="0"/>
                </a:cxn>
                <a:cxn ang="0">
                  <a:pos x="266" y="128"/>
                </a:cxn>
                <a:cxn ang="0">
                  <a:pos x="90" y="285"/>
                </a:cxn>
                <a:cxn ang="0">
                  <a:pos x="45" y="280"/>
                </a:cxn>
                <a:cxn ang="0">
                  <a:pos x="0" y="234"/>
                </a:cxn>
                <a:cxn ang="0">
                  <a:pos x="84" y="164"/>
                </a:cxn>
                <a:cxn ang="0">
                  <a:pos x="76" y="42"/>
                </a:cxn>
                <a:cxn ang="0">
                  <a:pos x="137" y="0"/>
                </a:cxn>
              </a:cxnLst>
              <a:rect l="txL" t="txT" r="txR" b="txB"/>
              <a:pathLst>
                <a:path w="266" h="285">
                  <a:moveTo>
                    <a:pt x="137" y="0"/>
                  </a:moveTo>
                  <a:cubicBezTo>
                    <a:pt x="266" y="128"/>
                    <a:pt x="266" y="128"/>
                    <a:pt x="266" y="128"/>
                  </a:cubicBezTo>
                  <a:cubicBezTo>
                    <a:pt x="256" y="216"/>
                    <a:pt x="181" y="285"/>
                    <a:pt x="90" y="285"/>
                  </a:cubicBezTo>
                  <a:cubicBezTo>
                    <a:pt x="74" y="285"/>
                    <a:pt x="60" y="283"/>
                    <a:pt x="45" y="280"/>
                  </a:cubicBezTo>
                  <a:cubicBezTo>
                    <a:pt x="0" y="234"/>
                    <a:pt x="0" y="234"/>
                    <a:pt x="0" y="234"/>
                  </a:cubicBezTo>
                  <a:cubicBezTo>
                    <a:pt x="84" y="164"/>
                    <a:pt x="84" y="164"/>
                    <a:pt x="84" y="164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13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36" name="Freeform 217"/>
            <p:cNvSpPr/>
            <p:nvPr/>
          </p:nvSpPr>
          <p:spPr>
            <a:xfrm>
              <a:off x="263525" y="636587"/>
              <a:ext cx="620713" cy="347663"/>
            </a:xfrm>
            <a:custGeom>
              <a:avLst/>
              <a:gdLst>
                <a:gd name="txL" fmla="*/ 0 w 191"/>
                <a:gd name="txT" fmla="*/ 0 h 107"/>
                <a:gd name="txR" fmla="*/ 191 w 191"/>
                <a:gd name="txB" fmla="*/ 107 h 107"/>
              </a:gdLst>
              <a:ahLst/>
              <a:cxnLst>
                <a:cxn ang="0">
                  <a:pos x="6" y="107"/>
                </a:cxn>
                <a:cxn ang="0">
                  <a:pos x="76" y="29"/>
                </a:cxn>
                <a:cxn ang="0">
                  <a:pos x="76" y="0"/>
                </a:cxn>
                <a:cxn ang="0">
                  <a:pos x="95" y="0"/>
                </a:cxn>
                <a:cxn ang="0">
                  <a:pos x="96" y="0"/>
                </a:cxn>
                <a:cxn ang="0">
                  <a:pos x="115" y="0"/>
                </a:cxn>
                <a:cxn ang="0">
                  <a:pos x="115" y="29"/>
                </a:cxn>
                <a:cxn ang="0">
                  <a:pos x="185" y="107"/>
                </a:cxn>
                <a:cxn ang="0">
                  <a:pos x="6" y="107"/>
                </a:cxn>
              </a:cxnLst>
              <a:rect l="txL" t="txT" r="txR" b="txB"/>
              <a:pathLst>
                <a:path w="191" h="107">
                  <a:moveTo>
                    <a:pt x="6" y="107"/>
                  </a:moveTo>
                  <a:cubicBezTo>
                    <a:pt x="7" y="71"/>
                    <a:pt x="0" y="35"/>
                    <a:pt x="76" y="29"/>
                  </a:cubicBezTo>
                  <a:cubicBezTo>
                    <a:pt x="76" y="26"/>
                    <a:pt x="76" y="3"/>
                    <a:pt x="76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3"/>
                    <a:pt x="115" y="26"/>
                    <a:pt x="115" y="29"/>
                  </a:cubicBezTo>
                  <a:cubicBezTo>
                    <a:pt x="191" y="35"/>
                    <a:pt x="185" y="71"/>
                    <a:pt x="185" y="107"/>
                  </a:cubicBezTo>
                  <a:cubicBezTo>
                    <a:pt x="6" y="107"/>
                    <a:pt x="6" y="107"/>
                    <a:pt x="6" y="107"/>
                  </a:cubicBezTo>
                  <a:close/>
                </a:path>
              </a:pathLst>
            </a:custGeom>
            <a:solidFill>
              <a:srgbClr val="FBCC55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37" name="Freeform 218"/>
            <p:cNvSpPr/>
            <p:nvPr/>
          </p:nvSpPr>
          <p:spPr>
            <a:xfrm>
              <a:off x="511175" y="639762"/>
              <a:ext cx="128588" cy="49213"/>
            </a:xfrm>
            <a:custGeom>
              <a:avLst/>
              <a:gdLst>
                <a:gd name="txL" fmla="*/ 0 w 40"/>
                <a:gd name="txT" fmla="*/ 0 h 15"/>
                <a:gd name="txR" fmla="*/ 40 w 40"/>
                <a:gd name="txB" fmla="*/ 15 h 15"/>
              </a:gdLst>
              <a:ahLst/>
              <a:cxnLst>
                <a:cxn ang="0">
                  <a:pos x="40" y="0"/>
                </a:cxn>
                <a:cxn ang="0">
                  <a:pos x="0" y="0"/>
                </a:cxn>
                <a:cxn ang="0">
                  <a:pos x="40" y="0"/>
                </a:cxn>
              </a:cxnLst>
              <a:rect l="txL" t="txT" r="txR" b="txB"/>
              <a:pathLst>
                <a:path w="40" h="15">
                  <a:moveTo>
                    <a:pt x="4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15"/>
                    <a:pt x="35" y="15"/>
                    <a:pt x="40" y="0"/>
                  </a:cubicBezTo>
                  <a:close/>
                </a:path>
              </a:pathLst>
            </a:custGeom>
            <a:solidFill>
              <a:srgbClr val="CC9B32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38" name="Freeform 219"/>
            <p:cNvSpPr/>
            <p:nvPr/>
          </p:nvSpPr>
          <p:spPr>
            <a:xfrm>
              <a:off x="374650" y="188912"/>
              <a:ext cx="398463" cy="469900"/>
            </a:xfrm>
            <a:custGeom>
              <a:avLst/>
              <a:gdLst>
                <a:gd name="txL" fmla="*/ 0 w 123"/>
                <a:gd name="txT" fmla="*/ 0 h 145"/>
                <a:gd name="txR" fmla="*/ 123 w 123"/>
                <a:gd name="txB" fmla="*/ 145 h 145"/>
              </a:gdLst>
              <a:ahLst/>
              <a:cxnLst>
                <a:cxn ang="0">
                  <a:pos x="6" y="69"/>
                </a:cxn>
                <a:cxn ang="0">
                  <a:pos x="12" y="108"/>
                </a:cxn>
                <a:cxn ang="0">
                  <a:pos x="62" y="145"/>
                </a:cxn>
                <a:cxn ang="0">
                  <a:pos x="111" y="108"/>
                </a:cxn>
                <a:cxn ang="0">
                  <a:pos x="117" y="69"/>
                </a:cxn>
                <a:cxn ang="0">
                  <a:pos x="62" y="0"/>
                </a:cxn>
                <a:cxn ang="0">
                  <a:pos x="6" y="69"/>
                </a:cxn>
              </a:cxnLst>
              <a:rect l="txL" t="txT" r="txR" b="txB"/>
              <a:pathLst>
                <a:path w="123" h="145">
                  <a:moveTo>
                    <a:pt x="6" y="69"/>
                  </a:moveTo>
                  <a:cubicBezTo>
                    <a:pt x="0" y="68"/>
                    <a:pt x="1" y="107"/>
                    <a:pt x="12" y="108"/>
                  </a:cubicBezTo>
                  <a:cubicBezTo>
                    <a:pt x="21" y="128"/>
                    <a:pt x="38" y="145"/>
                    <a:pt x="62" y="145"/>
                  </a:cubicBezTo>
                  <a:cubicBezTo>
                    <a:pt x="85" y="145"/>
                    <a:pt x="102" y="128"/>
                    <a:pt x="111" y="108"/>
                  </a:cubicBezTo>
                  <a:cubicBezTo>
                    <a:pt x="121" y="108"/>
                    <a:pt x="123" y="68"/>
                    <a:pt x="117" y="69"/>
                  </a:cubicBezTo>
                  <a:cubicBezTo>
                    <a:pt x="119" y="26"/>
                    <a:pt x="118" y="0"/>
                    <a:pt x="62" y="0"/>
                  </a:cubicBezTo>
                  <a:cubicBezTo>
                    <a:pt x="6" y="0"/>
                    <a:pt x="4" y="25"/>
                    <a:pt x="6" y="69"/>
                  </a:cubicBezTo>
                  <a:close/>
                </a:path>
              </a:pathLst>
            </a:custGeom>
            <a:solidFill>
              <a:srgbClr val="FBCC55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39" name="Freeform 220"/>
            <p:cNvSpPr/>
            <p:nvPr/>
          </p:nvSpPr>
          <p:spPr>
            <a:xfrm>
              <a:off x="263525" y="730250"/>
              <a:ext cx="620713" cy="254000"/>
            </a:xfrm>
            <a:custGeom>
              <a:avLst/>
              <a:gdLst>
                <a:gd name="txL" fmla="*/ 0 w 191"/>
                <a:gd name="txT" fmla="*/ 0 h 78"/>
                <a:gd name="txR" fmla="*/ 191 w 191"/>
                <a:gd name="txB" fmla="*/ 78 h 78"/>
              </a:gdLst>
              <a:ahLst/>
              <a:cxnLst>
                <a:cxn ang="0">
                  <a:pos x="6" y="78"/>
                </a:cxn>
                <a:cxn ang="0">
                  <a:pos x="76" y="0"/>
                </a:cxn>
                <a:cxn ang="0">
                  <a:pos x="115" y="0"/>
                </a:cxn>
                <a:cxn ang="0">
                  <a:pos x="185" y="78"/>
                </a:cxn>
                <a:cxn ang="0">
                  <a:pos x="6" y="78"/>
                </a:cxn>
              </a:cxnLst>
              <a:rect l="txL" t="txT" r="txR" b="txB"/>
              <a:pathLst>
                <a:path w="191" h="78">
                  <a:moveTo>
                    <a:pt x="6" y="78"/>
                  </a:moveTo>
                  <a:cubicBezTo>
                    <a:pt x="7" y="42"/>
                    <a:pt x="0" y="6"/>
                    <a:pt x="76" y="0"/>
                  </a:cubicBezTo>
                  <a:cubicBezTo>
                    <a:pt x="89" y="6"/>
                    <a:pt x="102" y="6"/>
                    <a:pt x="115" y="0"/>
                  </a:cubicBezTo>
                  <a:cubicBezTo>
                    <a:pt x="191" y="6"/>
                    <a:pt x="185" y="42"/>
                    <a:pt x="185" y="78"/>
                  </a:cubicBezTo>
                  <a:cubicBezTo>
                    <a:pt x="6" y="78"/>
                    <a:pt x="6" y="78"/>
                    <a:pt x="6" y="78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40" name="Freeform 221"/>
            <p:cNvSpPr/>
            <p:nvPr/>
          </p:nvSpPr>
          <p:spPr>
            <a:xfrm>
              <a:off x="368300" y="127000"/>
              <a:ext cx="454025" cy="334963"/>
            </a:xfrm>
            <a:custGeom>
              <a:avLst/>
              <a:gdLst>
                <a:gd name="txL" fmla="*/ 0 w 140"/>
                <a:gd name="txT" fmla="*/ 0 h 103"/>
                <a:gd name="txR" fmla="*/ 140 w 140"/>
                <a:gd name="txB" fmla="*/ 103 h 103"/>
              </a:gdLst>
              <a:ahLst/>
              <a:cxnLst>
                <a:cxn ang="0">
                  <a:pos x="108" y="103"/>
                </a:cxn>
                <a:cxn ang="0">
                  <a:pos x="119" y="88"/>
                </a:cxn>
                <a:cxn ang="0">
                  <a:pos x="29" y="24"/>
                </a:cxn>
                <a:cxn ang="0">
                  <a:pos x="8" y="88"/>
                </a:cxn>
                <a:cxn ang="0">
                  <a:pos x="19" y="103"/>
                </a:cxn>
                <a:cxn ang="0">
                  <a:pos x="29" y="55"/>
                </a:cxn>
                <a:cxn ang="0">
                  <a:pos x="53" y="65"/>
                </a:cxn>
                <a:cxn ang="0">
                  <a:pos x="86" y="68"/>
                </a:cxn>
                <a:cxn ang="0">
                  <a:pos x="108" y="103"/>
                </a:cxn>
              </a:cxnLst>
              <a:rect l="txL" t="txT" r="txR" b="txB"/>
              <a:pathLst>
                <a:path w="140" h="103">
                  <a:moveTo>
                    <a:pt x="108" y="103"/>
                  </a:moveTo>
                  <a:cubicBezTo>
                    <a:pt x="108" y="93"/>
                    <a:pt x="110" y="87"/>
                    <a:pt x="119" y="88"/>
                  </a:cubicBezTo>
                  <a:cubicBezTo>
                    <a:pt x="140" y="6"/>
                    <a:pt x="58" y="0"/>
                    <a:pt x="29" y="24"/>
                  </a:cubicBezTo>
                  <a:cubicBezTo>
                    <a:pt x="3" y="27"/>
                    <a:pt x="0" y="58"/>
                    <a:pt x="8" y="88"/>
                  </a:cubicBezTo>
                  <a:cubicBezTo>
                    <a:pt x="17" y="87"/>
                    <a:pt x="19" y="93"/>
                    <a:pt x="19" y="103"/>
                  </a:cubicBezTo>
                  <a:cubicBezTo>
                    <a:pt x="22" y="84"/>
                    <a:pt x="21" y="65"/>
                    <a:pt x="29" y="55"/>
                  </a:cubicBezTo>
                  <a:cubicBezTo>
                    <a:pt x="37" y="58"/>
                    <a:pt x="45" y="63"/>
                    <a:pt x="53" y="65"/>
                  </a:cubicBezTo>
                  <a:cubicBezTo>
                    <a:pt x="71" y="67"/>
                    <a:pt x="80" y="65"/>
                    <a:pt x="86" y="68"/>
                  </a:cubicBezTo>
                  <a:cubicBezTo>
                    <a:pt x="100" y="77"/>
                    <a:pt x="106" y="84"/>
                    <a:pt x="108" y="103"/>
                  </a:cubicBez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41" name="Freeform 222"/>
            <p:cNvSpPr>
              <a:spLocks noEditPoints="1"/>
            </p:cNvSpPr>
            <p:nvPr/>
          </p:nvSpPr>
          <p:spPr>
            <a:xfrm>
              <a:off x="442913" y="422275"/>
              <a:ext cx="109538" cy="65088"/>
            </a:xfrm>
            <a:custGeom>
              <a:avLst/>
              <a:gdLst>
                <a:gd name="txL" fmla="*/ 0 w 69"/>
                <a:gd name="txT" fmla="*/ 0 h 41"/>
                <a:gd name="txR" fmla="*/ 69 w 69"/>
                <a:gd name="txB" fmla="*/ 41 h 41"/>
              </a:gdLst>
              <a:ahLst/>
              <a:cxnLst>
                <a:cxn ang="0">
                  <a:pos x="0" y="0"/>
                </a:cxn>
                <a:cxn ang="0">
                  <a:pos x="69" y="0"/>
                </a:cxn>
                <a:cxn ang="0">
                  <a:pos x="69" y="41"/>
                </a:cxn>
                <a:cxn ang="0">
                  <a:pos x="0" y="4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6" y="6"/>
                </a:cxn>
                <a:cxn ang="0">
                  <a:pos x="6" y="33"/>
                </a:cxn>
                <a:cxn ang="0">
                  <a:pos x="61" y="33"/>
                </a:cxn>
                <a:cxn ang="0">
                  <a:pos x="61" y="6"/>
                </a:cxn>
                <a:cxn ang="0">
                  <a:pos x="6" y="6"/>
                </a:cxn>
                <a:cxn ang="0">
                  <a:pos x="6" y="6"/>
                </a:cxn>
              </a:cxnLst>
              <a:rect l="txL" t="txT" r="txR" b="txB"/>
              <a:pathLst>
                <a:path w="69" h="41">
                  <a:moveTo>
                    <a:pt x="0" y="0"/>
                  </a:moveTo>
                  <a:lnTo>
                    <a:pt x="69" y="0"/>
                  </a:lnTo>
                  <a:lnTo>
                    <a:pt x="69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6" y="6"/>
                  </a:moveTo>
                  <a:lnTo>
                    <a:pt x="6" y="33"/>
                  </a:lnTo>
                  <a:lnTo>
                    <a:pt x="61" y="33"/>
                  </a:lnTo>
                  <a:lnTo>
                    <a:pt x="61" y="6"/>
                  </a:lnTo>
                  <a:lnTo>
                    <a:pt x="6" y="6"/>
                  </a:lnTo>
                  <a:lnTo>
                    <a:pt x="6" y="6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42" name="Freeform 223"/>
            <p:cNvSpPr>
              <a:spLocks noEditPoints="1"/>
            </p:cNvSpPr>
            <p:nvPr/>
          </p:nvSpPr>
          <p:spPr>
            <a:xfrm>
              <a:off x="595313" y="422275"/>
              <a:ext cx="109538" cy="65088"/>
            </a:xfrm>
            <a:custGeom>
              <a:avLst/>
              <a:gdLst>
                <a:gd name="txL" fmla="*/ 0 w 69"/>
                <a:gd name="txT" fmla="*/ 0 h 41"/>
                <a:gd name="txR" fmla="*/ 69 w 69"/>
                <a:gd name="txB" fmla="*/ 41 h 41"/>
              </a:gdLst>
              <a:ahLst/>
              <a:cxnLst>
                <a:cxn ang="0">
                  <a:pos x="0" y="0"/>
                </a:cxn>
                <a:cxn ang="0">
                  <a:pos x="69" y="0"/>
                </a:cxn>
                <a:cxn ang="0">
                  <a:pos x="69" y="41"/>
                </a:cxn>
                <a:cxn ang="0">
                  <a:pos x="0" y="41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8" y="6"/>
                </a:cxn>
                <a:cxn ang="0">
                  <a:pos x="8" y="33"/>
                </a:cxn>
                <a:cxn ang="0">
                  <a:pos x="63" y="33"/>
                </a:cxn>
                <a:cxn ang="0">
                  <a:pos x="63" y="6"/>
                </a:cxn>
                <a:cxn ang="0">
                  <a:pos x="8" y="6"/>
                </a:cxn>
                <a:cxn ang="0">
                  <a:pos x="8" y="6"/>
                </a:cxn>
              </a:cxnLst>
              <a:rect l="txL" t="txT" r="txR" b="txB"/>
              <a:pathLst>
                <a:path w="69" h="41">
                  <a:moveTo>
                    <a:pt x="0" y="0"/>
                  </a:moveTo>
                  <a:lnTo>
                    <a:pt x="69" y="0"/>
                  </a:lnTo>
                  <a:lnTo>
                    <a:pt x="69" y="41"/>
                  </a:lnTo>
                  <a:lnTo>
                    <a:pt x="0" y="41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8" y="6"/>
                  </a:moveTo>
                  <a:lnTo>
                    <a:pt x="8" y="33"/>
                  </a:lnTo>
                  <a:lnTo>
                    <a:pt x="63" y="33"/>
                  </a:lnTo>
                  <a:lnTo>
                    <a:pt x="63" y="6"/>
                  </a:lnTo>
                  <a:lnTo>
                    <a:pt x="8" y="6"/>
                  </a:lnTo>
                  <a:lnTo>
                    <a:pt x="8" y="6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43" name="Freeform 224"/>
            <p:cNvSpPr/>
            <p:nvPr/>
          </p:nvSpPr>
          <p:spPr>
            <a:xfrm>
              <a:off x="549275" y="438150"/>
              <a:ext cx="49213" cy="12700"/>
            </a:xfrm>
            <a:custGeom>
              <a:avLst/>
              <a:gdLst>
                <a:gd name="txL" fmla="*/ 0 w 31"/>
                <a:gd name="txT" fmla="*/ 0 h 8"/>
                <a:gd name="txR" fmla="*/ 31 w 31"/>
                <a:gd name="txB" fmla="*/ 8 h 8"/>
              </a:gdLst>
              <a:ahLst/>
              <a:cxnLst>
                <a:cxn ang="0">
                  <a:pos x="0" y="0"/>
                </a:cxn>
                <a:cxn ang="0">
                  <a:pos x="31" y="0"/>
                </a:cxn>
                <a:cxn ang="0">
                  <a:pos x="31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31" h="8">
                  <a:moveTo>
                    <a:pt x="0" y="0"/>
                  </a:moveTo>
                  <a:lnTo>
                    <a:pt x="31" y="0"/>
                  </a:lnTo>
                  <a:lnTo>
                    <a:pt x="31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44" name="Freeform 225"/>
            <p:cNvSpPr/>
            <p:nvPr/>
          </p:nvSpPr>
          <p:spPr>
            <a:xfrm>
              <a:off x="536575" y="757237"/>
              <a:ext cx="77788" cy="227013"/>
            </a:xfrm>
            <a:custGeom>
              <a:avLst/>
              <a:gdLst>
                <a:gd name="txL" fmla="*/ 0 w 49"/>
                <a:gd name="txT" fmla="*/ 0 h 143"/>
                <a:gd name="txR" fmla="*/ 49 w 49"/>
                <a:gd name="txB" fmla="*/ 143 h 143"/>
              </a:gdLst>
              <a:ahLst/>
              <a:cxnLst>
                <a:cxn ang="0">
                  <a:pos x="0" y="26"/>
                </a:cxn>
                <a:cxn ang="0">
                  <a:pos x="12" y="55"/>
                </a:cxn>
                <a:cxn ang="0">
                  <a:pos x="6" y="143"/>
                </a:cxn>
                <a:cxn ang="0">
                  <a:pos x="41" y="143"/>
                </a:cxn>
                <a:cxn ang="0">
                  <a:pos x="35" y="57"/>
                </a:cxn>
                <a:cxn ang="0">
                  <a:pos x="49" y="26"/>
                </a:cxn>
                <a:cxn ang="0">
                  <a:pos x="25" y="0"/>
                </a:cxn>
                <a:cxn ang="0">
                  <a:pos x="0" y="26"/>
                </a:cxn>
                <a:cxn ang="0">
                  <a:pos x="0" y="26"/>
                </a:cxn>
              </a:cxnLst>
              <a:rect l="txL" t="txT" r="txR" b="txB"/>
              <a:pathLst>
                <a:path w="49" h="143">
                  <a:moveTo>
                    <a:pt x="0" y="26"/>
                  </a:moveTo>
                  <a:lnTo>
                    <a:pt x="12" y="55"/>
                  </a:lnTo>
                  <a:lnTo>
                    <a:pt x="6" y="143"/>
                  </a:lnTo>
                  <a:lnTo>
                    <a:pt x="41" y="143"/>
                  </a:lnTo>
                  <a:lnTo>
                    <a:pt x="35" y="57"/>
                  </a:lnTo>
                  <a:lnTo>
                    <a:pt x="49" y="26"/>
                  </a:lnTo>
                  <a:lnTo>
                    <a:pt x="25" y="0"/>
                  </a:lnTo>
                  <a:lnTo>
                    <a:pt x="0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11979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145" name="组合 294"/>
          <p:cNvGrpSpPr/>
          <p:nvPr/>
        </p:nvGrpSpPr>
        <p:grpSpPr>
          <a:xfrm>
            <a:off x="2922783" y="858092"/>
            <a:ext cx="442222" cy="442222"/>
            <a:chOff x="0" y="0"/>
            <a:chExt cx="1149350" cy="1149351"/>
          </a:xfrm>
        </p:grpSpPr>
        <p:sp>
          <p:nvSpPr>
            <p:cNvPr id="39146" name="Oval 17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66DBA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47" name="Freeform 226"/>
            <p:cNvSpPr/>
            <p:nvPr/>
          </p:nvSpPr>
          <p:spPr>
            <a:xfrm>
              <a:off x="269875" y="223838"/>
              <a:ext cx="879475" cy="925513"/>
            </a:xfrm>
            <a:custGeom>
              <a:avLst/>
              <a:gdLst>
                <a:gd name="txL" fmla="*/ 0 w 271"/>
                <a:gd name="txT" fmla="*/ 0 h 285"/>
                <a:gd name="txR" fmla="*/ 271 w 271"/>
                <a:gd name="txB" fmla="*/ 285 h 285"/>
              </a:gdLst>
              <a:ahLst/>
              <a:cxnLst>
                <a:cxn ang="0">
                  <a:pos x="189" y="0"/>
                </a:cxn>
                <a:cxn ang="0">
                  <a:pos x="269" y="81"/>
                </a:cxn>
                <a:cxn ang="0">
                  <a:pos x="271" y="108"/>
                </a:cxn>
                <a:cxn ang="0">
                  <a:pos x="94" y="285"/>
                </a:cxn>
                <a:cxn ang="0">
                  <a:pos x="65" y="283"/>
                </a:cxn>
                <a:cxn ang="0">
                  <a:pos x="0" y="217"/>
                </a:cxn>
                <a:cxn ang="0">
                  <a:pos x="189" y="0"/>
                </a:cxn>
              </a:cxnLst>
              <a:rect l="txL" t="txT" r="txR" b="txB"/>
              <a:pathLst>
                <a:path w="271" h="285">
                  <a:moveTo>
                    <a:pt x="189" y="0"/>
                  </a:moveTo>
                  <a:cubicBezTo>
                    <a:pt x="269" y="81"/>
                    <a:pt x="269" y="81"/>
                    <a:pt x="269" y="81"/>
                  </a:cubicBezTo>
                  <a:cubicBezTo>
                    <a:pt x="271" y="90"/>
                    <a:pt x="271" y="99"/>
                    <a:pt x="271" y="108"/>
                  </a:cubicBezTo>
                  <a:cubicBezTo>
                    <a:pt x="271" y="206"/>
                    <a:pt x="192" y="285"/>
                    <a:pt x="94" y="285"/>
                  </a:cubicBezTo>
                  <a:cubicBezTo>
                    <a:pt x="84" y="285"/>
                    <a:pt x="75" y="285"/>
                    <a:pt x="65" y="283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189" y="0"/>
                    <a:pt x="189" y="0"/>
                    <a:pt x="189" y="0"/>
                  </a:cubicBezTo>
                  <a:close/>
                </a:path>
              </a:pathLst>
            </a:custGeom>
            <a:solidFill>
              <a:srgbClr val="43AD7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48" name="Freeform 227"/>
            <p:cNvSpPr/>
            <p:nvPr/>
          </p:nvSpPr>
          <p:spPr>
            <a:xfrm>
              <a:off x="254000" y="211138"/>
              <a:ext cx="646113" cy="730250"/>
            </a:xfrm>
            <a:custGeom>
              <a:avLst/>
              <a:gdLst>
                <a:gd name="txL" fmla="*/ 0 w 199"/>
                <a:gd name="txT" fmla="*/ 0 h 225"/>
                <a:gd name="txR" fmla="*/ 199 w 199"/>
                <a:gd name="txB" fmla="*/ 225 h 225"/>
              </a:gdLst>
              <a:ahLst/>
              <a:cxnLst>
                <a:cxn ang="0">
                  <a:pos x="15" y="0"/>
                </a:cxn>
                <a:cxn ang="0">
                  <a:pos x="183" y="0"/>
                </a:cxn>
                <a:cxn ang="0">
                  <a:pos x="199" y="15"/>
                </a:cxn>
                <a:cxn ang="0">
                  <a:pos x="199" y="209"/>
                </a:cxn>
                <a:cxn ang="0">
                  <a:pos x="183" y="225"/>
                </a:cxn>
                <a:cxn ang="0">
                  <a:pos x="15" y="225"/>
                </a:cxn>
                <a:cxn ang="0">
                  <a:pos x="0" y="209"/>
                </a:cxn>
                <a:cxn ang="0">
                  <a:pos x="0" y="15"/>
                </a:cxn>
                <a:cxn ang="0">
                  <a:pos x="15" y="0"/>
                </a:cxn>
              </a:cxnLst>
              <a:rect l="txL" t="txT" r="txR" b="txB"/>
              <a:pathLst>
                <a:path w="199" h="225">
                  <a:moveTo>
                    <a:pt x="15" y="0"/>
                  </a:moveTo>
                  <a:cubicBezTo>
                    <a:pt x="183" y="0"/>
                    <a:pt x="183" y="0"/>
                    <a:pt x="183" y="0"/>
                  </a:cubicBezTo>
                  <a:cubicBezTo>
                    <a:pt x="192" y="0"/>
                    <a:pt x="199" y="7"/>
                    <a:pt x="199" y="15"/>
                  </a:cubicBezTo>
                  <a:cubicBezTo>
                    <a:pt x="199" y="209"/>
                    <a:pt x="199" y="209"/>
                    <a:pt x="199" y="209"/>
                  </a:cubicBezTo>
                  <a:cubicBezTo>
                    <a:pt x="199" y="218"/>
                    <a:pt x="192" y="225"/>
                    <a:pt x="183" y="225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6" y="225"/>
                    <a:pt x="0" y="218"/>
                    <a:pt x="0" y="20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lose/>
                </a:path>
              </a:pathLst>
            </a:custGeom>
            <a:solidFill>
              <a:srgbClr val="0A7C8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49" name="Freeform 228"/>
            <p:cNvSpPr/>
            <p:nvPr/>
          </p:nvSpPr>
          <p:spPr>
            <a:xfrm>
              <a:off x="266700" y="223838"/>
              <a:ext cx="619125" cy="701675"/>
            </a:xfrm>
            <a:custGeom>
              <a:avLst/>
              <a:gdLst>
                <a:gd name="txL" fmla="*/ 0 w 191"/>
                <a:gd name="txT" fmla="*/ 0 h 216"/>
                <a:gd name="txR" fmla="*/ 191 w 191"/>
                <a:gd name="txB" fmla="*/ 216 h 216"/>
              </a:gdLst>
              <a:ahLst/>
              <a:cxnLst>
                <a:cxn ang="0">
                  <a:pos x="11" y="0"/>
                </a:cxn>
                <a:cxn ang="0">
                  <a:pos x="179" y="0"/>
                </a:cxn>
                <a:cxn ang="0">
                  <a:pos x="191" y="11"/>
                </a:cxn>
                <a:cxn ang="0">
                  <a:pos x="191" y="205"/>
                </a:cxn>
                <a:cxn ang="0">
                  <a:pos x="179" y="216"/>
                </a:cxn>
                <a:cxn ang="0">
                  <a:pos x="11" y="216"/>
                </a:cxn>
                <a:cxn ang="0">
                  <a:pos x="0" y="205"/>
                </a:cxn>
                <a:cxn ang="0">
                  <a:pos x="0" y="11"/>
                </a:cxn>
                <a:cxn ang="0">
                  <a:pos x="11" y="0"/>
                </a:cxn>
              </a:cxnLst>
              <a:rect l="txL" t="txT" r="txR" b="txB"/>
              <a:pathLst>
                <a:path w="191" h="216">
                  <a:moveTo>
                    <a:pt x="11" y="0"/>
                  </a:moveTo>
                  <a:cubicBezTo>
                    <a:pt x="179" y="0"/>
                    <a:pt x="179" y="0"/>
                    <a:pt x="179" y="0"/>
                  </a:cubicBezTo>
                  <a:cubicBezTo>
                    <a:pt x="186" y="0"/>
                    <a:pt x="191" y="5"/>
                    <a:pt x="191" y="11"/>
                  </a:cubicBezTo>
                  <a:cubicBezTo>
                    <a:pt x="191" y="205"/>
                    <a:pt x="191" y="205"/>
                    <a:pt x="191" y="205"/>
                  </a:cubicBezTo>
                  <a:cubicBezTo>
                    <a:pt x="191" y="211"/>
                    <a:pt x="186" y="216"/>
                    <a:pt x="179" y="216"/>
                  </a:cubicBezTo>
                  <a:cubicBezTo>
                    <a:pt x="11" y="216"/>
                    <a:pt x="11" y="216"/>
                    <a:pt x="11" y="216"/>
                  </a:cubicBezTo>
                  <a:cubicBezTo>
                    <a:pt x="5" y="216"/>
                    <a:pt x="0" y="211"/>
                    <a:pt x="0" y="20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lose/>
                </a:path>
              </a:pathLst>
            </a:custGeom>
            <a:solidFill>
              <a:srgbClr val="11979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0" name="Freeform 229"/>
            <p:cNvSpPr/>
            <p:nvPr/>
          </p:nvSpPr>
          <p:spPr>
            <a:xfrm>
              <a:off x="276225" y="233363"/>
              <a:ext cx="596900" cy="682625"/>
            </a:xfrm>
            <a:custGeom>
              <a:avLst/>
              <a:gdLst>
                <a:gd name="txL" fmla="*/ 0 w 184"/>
                <a:gd name="txT" fmla="*/ 0 h 210"/>
                <a:gd name="txR" fmla="*/ 184 w 184"/>
                <a:gd name="txB" fmla="*/ 210 h 210"/>
              </a:gdLst>
              <a:ahLst/>
              <a:cxnLst>
                <a:cxn ang="0">
                  <a:pos x="8" y="0"/>
                </a:cxn>
                <a:cxn ang="0">
                  <a:pos x="176" y="0"/>
                </a:cxn>
                <a:cxn ang="0">
                  <a:pos x="184" y="8"/>
                </a:cxn>
                <a:cxn ang="0">
                  <a:pos x="184" y="202"/>
                </a:cxn>
                <a:cxn ang="0">
                  <a:pos x="176" y="210"/>
                </a:cxn>
                <a:cxn ang="0">
                  <a:pos x="8" y="210"/>
                </a:cxn>
                <a:cxn ang="0">
                  <a:pos x="0" y="202"/>
                </a:cxn>
                <a:cxn ang="0">
                  <a:pos x="0" y="8"/>
                </a:cxn>
                <a:cxn ang="0">
                  <a:pos x="8" y="0"/>
                </a:cxn>
              </a:cxnLst>
              <a:rect l="txL" t="txT" r="txR" b="txB"/>
              <a:pathLst>
                <a:path w="184" h="210">
                  <a:moveTo>
                    <a:pt x="8" y="0"/>
                  </a:moveTo>
                  <a:cubicBezTo>
                    <a:pt x="176" y="0"/>
                    <a:pt x="176" y="0"/>
                    <a:pt x="176" y="0"/>
                  </a:cubicBezTo>
                  <a:cubicBezTo>
                    <a:pt x="181" y="0"/>
                    <a:pt x="184" y="4"/>
                    <a:pt x="184" y="8"/>
                  </a:cubicBezTo>
                  <a:cubicBezTo>
                    <a:pt x="184" y="202"/>
                    <a:pt x="184" y="202"/>
                    <a:pt x="184" y="202"/>
                  </a:cubicBezTo>
                  <a:cubicBezTo>
                    <a:pt x="184" y="207"/>
                    <a:pt x="181" y="210"/>
                    <a:pt x="176" y="210"/>
                  </a:cubicBezTo>
                  <a:cubicBezTo>
                    <a:pt x="8" y="210"/>
                    <a:pt x="8" y="210"/>
                    <a:pt x="8" y="210"/>
                  </a:cubicBezTo>
                  <a:cubicBezTo>
                    <a:pt x="4" y="210"/>
                    <a:pt x="0" y="207"/>
                    <a:pt x="0" y="20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1" name="Freeform 230"/>
            <p:cNvSpPr>
              <a:spLocks noEditPoints="1"/>
            </p:cNvSpPr>
            <p:nvPr/>
          </p:nvSpPr>
          <p:spPr>
            <a:xfrm>
              <a:off x="490538" y="260350"/>
              <a:ext cx="52388" cy="47625"/>
            </a:xfrm>
            <a:custGeom>
              <a:avLst/>
              <a:gdLst>
                <a:gd name="txL" fmla="*/ 0 w 33"/>
                <a:gd name="txT" fmla="*/ 0 h 30"/>
                <a:gd name="txR" fmla="*/ 33 w 33"/>
                <a:gd name="txB" fmla="*/ 30 h 30"/>
              </a:gdLst>
              <a:ahLst/>
              <a:cxnLst>
                <a:cxn ang="0">
                  <a:pos x="22" y="24"/>
                </a:cxn>
                <a:cxn ang="0">
                  <a:pos x="12" y="24"/>
                </a:cxn>
                <a:cxn ang="0">
                  <a:pos x="10" y="30"/>
                </a:cxn>
                <a:cxn ang="0">
                  <a:pos x="0" y="30"/>
                </a:cxn>
                <a:cxn ang="0">
                  <a:pos x="12" y="0"/>
                </a:cxn>
                <a:cxn ang="0">
                  <a:pos x="22" y="0"/>
                </a:cxn>
                <a:cxn ang="0">
                  <a:pos x="33" y="30"/>
                </a:cxn>
                <a:cxn ang="0">
                  <a:pos x="24" y="30"/>
                </a:cxn>
                <a:cxn ang="0">
                  <a:pos x="22" y="24"/>
                </a:cxn>
                <a:cxn ang="0">
                  <a:pos x="22" y="24"/>
                </a:cxn>
                <a:cxn ang="0">
                  <a:pos x="20" y="18"/>
                </a:cxn>
                <a:cxn ang="0">
                  <a:pos x="16" y="8"/>
                </a:cxn>
                <a:cxn ang="0">
                  <a:pos x="14" y="18"/>
                </a:cxn>
                <a:cxn ang="0">
                  <a:pos x="20" y="18"/>
                </a:cxn>
                <a:cxn ang="0">
                  <a:pos x="20" y="18"/>
                </a:cxn>
              </a:cxnLst>
              <a:rect l="txL" t="txT" r="txR" b="txB"/>
              <a:pathLst>
                <a:path w="33" h="30">
                  <a:moveTo>
                    <a:pt x="22" y="24"/>
                  </a:moveTo>
                  <a:lnTo>
                    <a:pt x="12" y="24"/>
                  </a:lnTo>
                  <a:lnTo>
                    <a:pt x="10" y="30"/>
                  </a:lnTo>
                  <a:lnTo>
                    <a:pt x="0" y="30"/>
                  </a:lnTo>
                  <a:lnTo>
                    <a:pt x="12" y="0"/>
                  </a:lnTo>
                  <a:lnTo>
                    <a:pt x="22" y="0"/>
                  </a:lnTo>
                  <a:lnTo>
                    <a:pt x="33" y="30"/>
                  </a:lnTo>
                  <a:lnTo>
                    <a:pt x="24" y="30"/>
                  </a:lnTo>
                  <a:lnTo>
                    <a:pt x="22" y="24"/>
                  </a:lnTo>
                  <a:lnTo>
                    <a:pt x="22" y="24"/>
                  </a:lnTo>
                  <a:close/>
                  <a:moveTo>
                    <a:pt x="20" y="18"/>
                  </a:moveTo>
                  <a:lnTo>
                    <a:pt x="16" y="8"/>
                  </a:lnTo>
                  <a:lnTo>
                    <a:pt x="14" y="18"/>
                  </a:lnTo>
                  <a:lnTo>
                    <a:pt x="20" y="18"/>
                  </a:lnTo>
                  <a:lnTo>
                    <a:pt x="20" y="18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2" name="Freeform 231"/>
            <p:cNvSpPr/>
            <p:nvPr/>
          </p:nvSpPr>
          <p:spPr>
            <a:xfrm>
              <a:off x="549275" y="260350"/>
              <a:ext cx="44450" cy="47625"/>
            </a:xfrm>
            <a:custGeom>
              <a:avLst/>
              <a:gdLst>
                <a:gd name="txL" fmla="*/ 0 w 28"/>
                <a:gd name="txT" fmla="*/ 0 h 30"/>
                <a:gd name="txR" fmla="*/ 28 w 28"/>
                <a:gd name="txB" fmla="*/ 30 h 30"/>
              </a:gdLst>
              <a:ahLst/>
              <a:cxnLst>
                <a:cxn ang="0">
                  <a:pos x="0" y="0"/>
                </a:cxn>
                <a:cxn ang="0">
                  <a:pos x="28" y="0"/>
                </a:cxn>
                <a:cxn ang="0">
                  <a:pos x="28" y="8"/>
                </a:cxn>
                <a:cxn ang="0">
                  <a:pos x="18" y="8"/>
                </a:cxn>
                <a:cxn ang="0">
                  <a:pos x="18" y="30"/>
                </a:cxn>
                <a:cxn ang="0">
                  <a:pos x="8" y="30"/>
                </a:cxn>
                <a:cxn ang="0">
                  <a:pos x="8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28" h="30">
                  <a:moveTo>
                    <a:pt x="0" y="0"/>
                  </a:moveTo>
                  <a:lnTo>
                    <a:pt x="28" y="0"/>
                  </a:lnTo>
                  <a:lnTo>
                    <a:pt x="28" y="8"/>
                  </a:lnTo>
                  <a:lnTo>
                    <a:pt x="18" y="8"/>
                  </a:lnTo>
                  <a:lnTo>
                    <a:pt x="18" y="30"/>
                  </a:lnTo>
                  <a:lnTo>
                    <a:pt x="8" y="30"/>
                  </a:lnTo>
                  <a:lnTo>
                    <a:pt x="8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3" name="Freeform 232"/>
            <p:cNvSpPr/>
            <p:nvPr/>
          </p:nvSpPr>
          <p:spPr>
            <a:xfrm>
              <a:off x="603250" y="260350"/>
              <a:ext cx="55563" cy="47625"/>
            </a:xfrm>
            <a:custGeom>
              <a:avLst/>
              <a:gdLst>
                <a:gd name="txL" fmla="*/ 0 w 35"/>
                <a:gd name="txT" fmla="*/ 0 h 30"/>
                <a:gd name="txR" fmla="*/ 35 w 35"/>
                <a:gd name="txB" fmla="*/ 30 h 30"/>
              </a:gdLst>
              <a:ahLst/>
              <a:cxnLst>
                <a:cxn ang="0">
                  <a:pos x="0" y="0"/>
                </a:cxn>
                <a:cxn ang="0">
                  <a:pos x="15" y="0"/>
                </a:cxn>
                <a:cxn ang="0">
                  <a:pos x="19" y="18"/>
                </a:cxn>
                <a:cxn ang="0">
                  <a:pos x="23" y="0"/>
                </a:cxn>
                <a:cxn ang="0">
                  <a:pos x="35" y="0"/>
                </a:cxn>
                <a:cxn ang="0">
                  <a:pos x="35" y="30"/>
                </a:cxn>
                <a:cxn ang="0">
                  <a:pos x="27" y="30"/>
                </a:cxn>
                <a:cxn ang="0">
                  <a:pos x="27" y="6"/>
                </a:cxn>
                <a:cxn ang="0">
                  <a:pos x="23" y="30"/>
                </a:cxn>
                <a:cxn ang="0">
                  <a:pos x="15" y="30"/>
                </a:cxn>
                <a:cxn ang="0">
                  <a:pos x="9" y="6"/>
                </a:cxn>
                <a:cxn ang="0">
                  <a:pos x="9" y="30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35" h="30">
                  <a:moveTo>
                    <a:pt x="0" y="0"/>
                  </a:moveTo>
                  <a:lnTo>
                    <a:pt x="15" y="0"/>
                  </a:lnTo>
                  <a:lnTo>
                    <a:pt x="19" y="18"/>
                  </a:lnTo>
                  <a:lnTo>
                    <a:pt x="23" y="0"/>
                  </a:lnTo>
                  <a:lnTo>
                    <a:pt x="35" y="0"/>
                  </a:lnTo>
                  <a:lnTo>
                    <a:pt x="35" y="30"/>
                  </a:lnTo>
                  <a:lnTo>
                    <a:pt x="27" y="30"/>
                  </a:lnTo>
                  <a:lnTo>
                    <a:pt x="27" y="6"/>
                  </a:lnTo>
                  <a:lnTo>
                    <a:pt x="23" y="30"/>
                  </a:lnTo>
                  <a:lnTo>
                    <a:pt x="15" y="30"/>
                  </a:lnTo>
                  <a:lnTo>
                    <a:pt x="9" y="6"/>
                  </a:lnTo>
                  <a:lnTo>
                    <a:pt x="9" y="30"/>
                  </a:lnTo>
                  <a:lnTo>
                    <a:pt x="0" y="3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4" name="Freeform 233"/>
            <p:cNvSpPr/>
            <p:nvPr/>
          </p:nvSpPr>
          <p:spPr>
            <a:xfrm>
              <a:off x="334963" y="338138"/>
              <a:ext cx="479425" cy="547688"/>
            </a:xfrm>
            <a:custGeom>
              <a:avLst/>
              <a:gdLst>
                <a:gd name="txL" fmla="*/ 0 w 302"/>
                <a:gd name="txT" fmla="*/ 0 h 345"/>
                <a:gd name="txR" fmla="*/ 302 w 302"/>
                <a:gd name="txB" fmla="*/ 345 h 345"/>
              </a:gdLst>
              <a:ahLst/>
              <a:cxnLst>
                <a:cxn ang="0">
                  <a:pos x="0" y="0"/>
                </a:cxn>
                <a:cxn ang="0">
                  <a:pos x="302" y="0"/>
                </a:cxn>
                <a:cxn ang="0">
                  <a:pos x="290" y="345"/>
                </a:cxn>
                <a:cxn ang="0">
                  <a:pos x="12" y="345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302" h="345">
                  <a:moveTo>
                    <a:pt x="0" y="0"/>
                  </a:moveTo>
                  <a:lnTo>
                    <a:pt x="302" y="0"/>
                  </a:lnTo>
                  <a:lnTo>
                    <a:pt x="290" y="345"/>
                  </a:lnTo>
                  <a:lnTo>
                    <a:pt x="12" y="34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7D7D7">
                <a:alpha val="100000"/>
              </a:srgbClr>
            </a:solidFill>
            <a:ln w="3175" cap="flat" cmpd="sng">
              <a:solidFill>
                <a:srgbClr val="3E3E3E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5" name="Freeform 234"/>
            <p:cNvSpPr/>
            <p:nvPr/>
          </p:nvSpPr>
          <p:spPr>
            <a:xfrm>
              <a:off x="325438" y="328613"/>
              <a:ext cx="498475" cy="568325"/>
            </a:xfrm>
            <a:custGeom>
              <a:avLst/>
              <a:gdLst>
                <a:gd name="txL" fmla="*/ 0 w 314"/>
                <a:gd name="txT" fmla="*/ 0 h 358"/>
                <a:gd name="txR" fmla="*/ 314 w 314"/>
                <a:gd name="txB" fmla="*/ 358 h 358"/>
              </a:gdLst>
              <a:ahLst/>
              <a:cxnLst>
                <a:cxn ang="0">
                  <a:pos x="0" y="0"/>
                </a:cxn>
                <a:cxn ang="0">
                  <a:pos x="314" y="0"/>
                </a:cxn>
                <a:cxn ang="0">
                  <a:pos x="302" y="358"/>
                </a:cxn>
                <a:cxn ang="0">
                  <a:pos x="14" y="35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314" h="358">
                  <a:moveTo>
                    <a:pt x="0" y="0"/>
                  </a:moveTo>
                  <a:lnTo>
                    <a:pt x="314" y="0"/>
                  </a:lnTo>
                  <a:lnTo>
                    <a:pt x="302" y="358"/>
                  </a:lnTo>
                  <a:lnTo>
                    <a:pt x="14" y="35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6" name="Freeform 235"/>
            <p:cNvSpPr/>
            <p:nvPr/>
          </p:nvSpPr>
          <p:spPr>
            <a:xfrm>
              <a:off x="360363" y="357188"/>
              <a:ext cx="431800" cy="528638"/>
            </a:xfrm>
            <a:custGeom>
              <a:avLst/>
              <a:gdLst>
                <a:gd name="txL" fmla="*/ 0 w 272"/>
                <a:gd name="txT" fmla="*/ 0 h 333"/>
                <a:gd name="txR" fmla="*/ 272 w 272"/>
                <a:gd name="txB" fmla="*/ 333 h 333"/>
              </a:gdLst>
              <a:ahLst/>
              <a:cxnLst>
                <a:cxn ang="0">
                  <a:pos x="0" y="0"/>
                </a:cxn>
                <a:cxn ang="0">
                  <a:pos x="272" y="0"/>
                </a:cxn>
                <a:cxn ang="0">
                  <a:pos x="272" y="333"/>
                </a:cxn>
                <a:cxn ang="0">
                  <a:pos x="0" y="333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272" h="333">
                  <a:moveTo>
                    <a:pt x="0" y="0"/>
                  </a:moveTo>
                  <a:lnTo>
                    <a:pt x="272" y="0"/>
                  </a:lnTo>
                  <a:lnTo>
                    <a:pt x="272" y="333"/>
                  </a:lnTo>
                  <a:lnTo>
                    <a:pt x="0" y="3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B63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7" name="Freeform 236"/>
            <p:cNvSpPr/>
            <p:nvPr/>
          </p:nvSpPr>
          <p:spPr>
            <a:xfrm>
              <a:off x="366713" y="363538"/>
              <a:ext cx="419100" cy="512763"/>
            </a:xfrm>
            <a:custGeom>
              <a:avLst/>
              <a:gdLst>
                <a:gd name="txL" fmla="*/ 0 w 264"/>
                <a:gd name="txT" fmla="*/ 0 h 323"/>
                <a:gd name="txR" fmla="*/ 264 w 264"/>
                <a:gd name="txB" fmla="*/ 323 h 323"/>
              </a:gdLst>
              <a:ahLst/>
              <a:cxnLst>
                <a:cxn ang="0">
                  <a:pos x="0" y="0"/>
                </a:cxn>
                <a:cxn ang="0">
                  <a:pos x="264" y="0"/>
                </a:cxn>
                <a:cxn ang="0">
                  <a:pos x="264" y="323"/>
                </a:cxn>
                <a:cxn ang="0">
                  <a:pos x="0" y="323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264" h="323">
                  <a:moveTo>
                    <a:pt x="0" y="0"/>
                  </a:moveTo>
                  <a:lnTo>
                    <a:pt x="264" y="0"/>
                  </a:lnTo>
                  <a:lnTo>
                    <a:pt x="264" y="323"/>
                  </a:lnTo>
                  <a:lnTo>
                    <a:pt x="0" y="32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8CF7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8" name="Freeform 237"/>
            <p:cNvSpPr/>
            <p:nvPr/>
          </p:nvSpPr>
          <p:spPr>
            <a:xfrm>
              <a:off x="376238" y="373063"/>
              <a:ext cx="400050" cy="496888"/>
            </a:xfrm>
            <a:custGeom>
              <a:avLst/>
              <a:gdLst>
                <a:gd name="txL" fmla="*/ 0 w 252"/>
                <a:gd name="txT" fmla="*/ 0 h 313"/>
                <a:gd name="txR" fmla="*/ 252 w 252"/>
                <a:gd name="txB" fmla="*/ 313 h 313"/>
              </a:gdLst>
              <a:ahLst/>
              <a:cxnLst>
                <a:cxn ang="0">
                  <a:pos x="0" y="0"/>
                </a:cxn>
                <a:cxn ang="0">
                  <a:pos x="252" y="0"/>
                </a:cxn>
                <a:cxn ang="0">
                  <a:pos x="252" y="313"/>
                </a:cxn>
                <a:cxn ang="0">
                  <a:pos x="0" y="313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252" h="313">
                  <a:moveTo>
                    <a:pt x="0" y="0"/>
                  </a:moveTo>
                  <a:lnTo>
                    <a:pt x="252" y="0"/>
                  </a:lnTo>
                  <a:lnTo>
                    <a:pt x="252" y="313"/>
                  </a:lnTo>
                  <a:lnTo>
                    <a:pt x="0" y="31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BE6A2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59" name="Freeform 238"/>
            <p:cNvSpPr/>
            <p:nvPr/>
          </p:nvSpPr>
          <p:spPr>
            <a:xfrm>
              <a:off x="396875" y="396875"/>
              <a:ext cx="355600" cy="298450"/>
            </a:xfrm>
            <a:custGeom>
              <a:avLst/>
              <a:gdLst>
                <a:gd name="txL" fmla="*/ 0 w 224"/>
                <a:gd name="txT" fmla="*/ 0 h 188"/>
                <a:gd name="txR" fmla="*/ 224 w 224"/>
                <a:gd name="txB" fmla="*/ 188 h 188"/>
              </a:gdLst>
              <a:ahLst/>
              <a:cxnLst>
                <a:cxn ang="0">
                  <a:pos x="0" y="0"/>
                </a:cxn>
                <a:cxn ang="0">
                  <a:pos x="224" y="0"/>
                </a:cxn>
                <a:cxn ang="0">
                  <a:pos x="224" y="188"/>
                </a:cxn>
                <a:cxn ang="0">
                  <a:pos x="0" y="18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224" h="188">
                  <a:moveTo>
                    <a:pt x="0" y="0"/>
                  </a:moveTo>
                  <a:lnTo>
                    <a:pt x="224" y="0"/>
                  </a:lnTo>
                  <a:lnTo>
                    <a:pt x="224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B63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0" name="Freeform 239"/>
            <p:cNvSpPr/>
            <p:nvPr/>
          </p:nvSpPr>
          <p:spPr>
            <a:xfrm>
              <a:off x="382588" y="711200"/>
              <a:ext cx="384175" cy="9525"/>
            </a:xfrm>
            <a:custGeom>
              <a:avLst/>
              <a:gdLst>
                <a:gd name="txL" fmla="*/ 0 w 242"/>
                <a:gd name="txT" fmla="*/ 0 h 6"/>
                <a:gd name="txR" fmla="*/ 242 w 242"/>
                <a:gd name="txB" fmla="*/ 6 h 6"/>
              </a:gdLst>
              <a:ahLst/>
              <a:cxnLst>
                <a:cxn ang="0">
                  <a:pos x="0" y="6"/>
                </a:cxn>
                <a:cxn ang="0">
                  <a:pos x="242" y="6"/>
                </a:cxn>
                <a:cxn ang="0">
                  <a:pos x="242" y="0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6"/>
                </a:cxn>
              </a:cxnLst>
              <a:rect l="txL" t="txT" r="txR" b="txB"/>
              <a:pathLst>
                <a:path w="242" h="6">
                  <a:moveTo>
                    <a:pt x="0" y="6"/>
                  </a:moveTo>
                  <a:lnTo>
                    <a:pt x="242" y="6"/>
                  </a:lnTo>
                  <a:lnTo>
                    <a:pt x="24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1" name="Freeform 240"/>
            <p:cNvSpPr/>
            <p:nvPr/>
          </p:nvSpPr>
          <p:spPr>
            <a:xfrm>
              <a:off x="382588" y="733425"/>
              <a:ext cx="384175" cy="127000"/>
            </a:xfrm>
            <a:custGeom>
              <a:avLst/>
              <a:gdLst>
                <a:gd name="txL" fmla="*/ 0 w 242"/>
                <a:gd name="txT" fmla="*/ 0 h 80"/>
                <a:gd name="txR" fmla="*/ 242 w 242"/>
                <a:gd name="txB" fmla="*/ 80 h 80"/>
              </a:gdLst>
              <a:ahLst/>
              <a:cxnLst>
                <a:cxn ang="0">
                  <a:pos x="0" y="80"/>
                </a:cxn>
                <a:cxn ang="0">
                  <a:pos x="242" y="80"/>
                </a:cxn>
                <a:cxn ang="0">
                  <a:pos x="242" y="0"/>
                </a:cxn>
                <a:cxn ang="0">
                  <a:pos x="0" y="0"/>
                </a:cxn>
                <a:cxn ang="0">
                  <a:pos x="0" y="80"/>
                </a:cxn>
                <a:cxn ang="0">
                  <a:pos x="0" y="80"/>
                </a:cxn>
              </a:cxnLst>
              <a:rect l="txL" t="txT" r="txR" b="txB"/>
              <a:pathLst>
                <a:path w="242" h="80">
                  <a:moveTo>
                    <a:pt x="0" y="80"/>
                  </a:moveTo>
                  <a:lnTo>
                    <a:pt x="242" y="80"/>
                  </a:lnTo>
                  <a:lnTo>
                    <a:pt x="242" y="0"/>
                  </a:lnTo>
                  <a:lnTo>
                    <a:pt x="0" y="0"/>
                  </a:lnTo>
                  <a:lnTo>
                    <a:pt x="0" y="80"/>
                  </a:lnTo>
                  <a:lnTo>
                    <a:pt x="0" y="80"/>
                  </a:ln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2" name="Freeform 241"/>
            <p:cNvSpPr/>
            <p:nvPr/>
          </p:nvSpPr>
          <p:spPr>
            <a:xfrm>
              <a:off x="412750" y="627063"/>
              <a:ext cx="149225" cy="49213"/>
            </a:xfrm>
            <a:custGeom>
              <a:avLst/>
              <a:gdLst>
                <a:gd name="txL" fmla="*/ 0 w 94"/>
                <a:gd name="txT" fmla="*/ 0 h 31"/>
                <a:gd name="txR" fmla="*/ 94 w 94"/>
                <a:gd name="txB" fmla="*/ 31 h 31"/>
              </a:gdLst>
              <a:ahLst/>
              <a:cxnLst>
                <a:cxn ang="0">
                  <a:pos x="8" y="0"/>
                </a:cxn>
                <a:cxn ang="0">
                  <a:pos x="94" y="0"/>
                </a:cxn>
                <a:cxn ang="0">
                  <a:pos x="94" y="31"/>
                </a:cxn>
                <a:cxn ang="0">
                  <a:pos x="0" y="31"/>
                </a:cxn>
                <a:cxn ang="0">
                  <a:pos x="8" y="0"/>
                </a:cxn>
                <a:cxn ang="0">
                  <a:pos x="8" y="0"/>
                </a:cxn>
              </a:cxnLst>
              <a:rect l="txL" t="txT" r="txR" b="txB"/>
              <a:pathLst>
                <a:path w="94" h="31">
                  <a:moveTo>
                    <a:pt x="8" y="0"/>
                  </a:moveTo>
                  <a:lnTo>
                    <a:pt x="94" y="0"/>
                  </a:lnTo>
                  <a:lnTo>
                    <a:pt x="94" y="31"/>
                  </a:lnTo>
                  <a:lnTo>
                    <a:pt x="0" y="31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3" name="Freeform 242"/>
            <p:cNvSpPr/>
            <p:nvPr/>
          </p:nvSpPr>
          <p:spPr>
            <a:xfrm>
              <a:off x="419100" y="412750"/>
              <a:ext cx="314325" cy="198438"/>
            </a:xfrm>
            <a:custGeom>
              <a:avLst/>
              <a:gdLst>
                <a:gd name="txL" fmla="*/ 0 w 198"/>
                <a:gd name="txT" fmla="*/ 0 h 125"/>
                <a:gd name="txR" fmla="*/ 198 w 198"/>
                <a:gd name="txB" fmla="*/ 125 h 125"/>
              </a:gdLst>
              <a:ahLst/>
              <a:cxnLst>
                <a:cxn ang="0">
                  <a:pos x="6" y="0"/>
                </a:cxn>
                <a:cxn ang="0">
                  <a:pos x="190" y="0"/>
                </a:cxn>
                <a:cxn ang="0">
                  <a:pos x="198" y="125"/>
                </a:cxn>
                <a:cxn ang="0">
                  <a:pos x="0" y="125"/>
                </a:cxn>
                <a:cxn ang="0">
                  <a:pos x="6" y="0"/>
                </a:cxn>
                <a:cxn ang="0">
                  <a:pos x="6" y="0"/>
                </a:cxn>
              </a:cxnLst>
              <a:rect l="txL" t="txT" r="txR" b="txB"/>
              <a:pathLst>
                <a:path w="198" h="125">
                  <a:moveTo>
                    <a:pt x="6" y="0"/>
                  </a:moveTo>
                  <a:lnTo>
                    <a:pt x="190" y="0"/>
                  </a:lnTo>
                  <a:lnTo>
                    <a:pt x="198" y="125"/>
                  </a:lnTo>
                  <a:lnTo>
                    <a:pt x="0" y="125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A7C8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4" name="Freeform 243"/>
            <p:cNvSpPr/>
            <p:nvPr/>
          </p:nvSpPr>
          <p:spPr>
            <a:xfrm>
              <a:off x="422275" y="415925"/>
              <a:ext cx="304800" cy="192088"/>
            </a:xfrm>
            <a:custGeom>
              <a:avLst/>
              <a:gdLst>
                <a:gd name="txL" fmla="*/ 0 w 192"/>
                <a:gd name="txT" fmla="*/ 0 h 121"/>
                <a:gd name="txR" fmla="*/ 192 w 192"/>
                <a:gd name="txB" fmla="*/ 121 h 121"/>
              </a:gdLst>
              <a:ahLst/>
              <a:cxnLst>
                <a:cxn ang="0">
                  <a:pos x="6" y="0"/>
                </a:cxn>
                <a:cxn ang="0">
                  <a:pos x="186" y="0"/>
                </a:cxn>
                <a:cxn ang="0">
                  <a:pos x="192" y="121"/>
                </a:cxn>
                <a:cxn ang="0">
                  <a:pos x="0" y="121"/>
                </a:cxn>
                <a:cxn ang="0">
                  <a:pos x="6" y="0"/>
                </a:cxn>
                <a:cxn ang="0">
                  <a:pos x="6" y="0"/>
                </a:cxn>
              </a:cxnLst>
              <a:rect l="txL" t="txT" r="txR" b="txB"/>
              <a:pathLst>
                <a:path w="192" h="121">
                  <a:moveTo>
                    <a:pt x="6" y="0"/>
                  </a:moveTo>
                  <a:lnTo>
                    <a:pt x="186" y="0"/>
                  </a:lnTo>
                  <a:lnTo>
                    <a:pt x="192" y="121"/>
                  </a:lnTo>
                  <a:lnTo>
                    <a:pt x="0" y="121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5" name="Freeform 244"/>
            <p:cNvSpPr/>
            <p:nvPr/>
          </p:nvSpPr>
          <p:spPr>
            <a:xfrm>
              <a:off x="425450" y="419100"/>
              <a:ext cx="298450" cy="185738"/>
            </a:xfrm>
            <a:custGeom>
              <a:avLst/>
              <a:gdLst>
                <a:gd name="txL" fmla="*/ 0 w 188"/>
                <a:gd name="txT" fmla="*/ 0 h 117"/>
                <a:gd name="txR" fmla="*/ 188 w 188"/>
                <a:gd name="txB" fmla="*/ 117 h 117"/>
              </a:gdLst>
              <a:ahLst/>
              <a:cxnLst>
                <a:cxn ang="0">
                  <a:pos x="6" y="0"/>
                </a:cxn>
                <a:cxn ang="0">
                  <a:pos x="182" y="0"/>
                </a:cxn>
                <a:cxn ang="0">
                  <a:pos x="188" y="117"/>
                </a:cxn>
                <a:cxn ang="0">
                  <a:pos x="0" y="117"/>
                </a:cxn>
                <a:cxn ang="0">
                  <a:pos x="6" y="0"/>
                </a:cxn>
                <a:cxn ang="0">
                  <a:pos x="6" y="0"/>
                </a:cxn>
              </a:cxnLst>
              <a:rect l="txL" t="txT" r="txR" b="txB"/>
              <a:pathLst>
                <a:path w="188" h="117">
                  <a:moveTo>
                    <a:pt x="6" y="0"/>
                  </a:moveTo>
                  <a:lnTo>
                    <a:pt x="182" y="0"/>
                  </a:lnTo>
                  <a:lnTo>
                    <a:pt x="188" y="117"/>
                  </a:lnTo>
                  <a:lnTo>
                    <a:pt x="0" y="117"/>
                  </a:lnTo>
                  <a:lnTo>
                    <a:pt x="6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6" name="Freeform 245"/>
            <p:cNvSpPr>
              <a:spLocks noEditPoints="1"/>
            </p:cNvSpPr>
            <p:nvPr/>
          </p:nvSpPr>
          <p:spPr>
            <a:xfrm>
              <a:off x="422275" y="636588"/>
              <a:ext cx="130175" cy="31750"/>
            </a:xfrm>
            <a:custGeom>
              <a:avLst/>
              <a:gdLst>
                <a:gd name="txL" fmla="*/ 0 w 82"/>
                <a:gd name="txT" fmla="*/ 0 h 20"/>
                <a:gd name="txR" fmla="*/ 82 w 82"/>
                <a:gd name="txB" fmla="*/ 20 h 20"/>
              </a:gdLst>
              <a:ahLst/>
              <a:cxnLst>
                <a:cxn ang="0">
                  <a:pos x="69" y="20"/>
                </a:cxn>
                <a:cxn ang="0">
                  <a:pos x="82" y="20"/>
                </a:cxn>
                <a:cxn ang="0">
                  <a:pos x="82" y="10"/>
                </a:cxn>
                <a:cxn ang="0">
                  <a:pos x="69" y="10"/>
                </a:cxn>
                <a:cxn ang="0">
                  <a:pos x="69" y="20"/>
                </a:cxn>
                <a:cxn ang="0">
                  <a:pos x="69" y="20"/>
                </a:cxn>
                <a:cxn ang="0">
                  <a:pos x="4" y="8"/>
                </a:cxn>
                <a:cxn ang="0">
                  <a:pos x="18" y="8"/>
                </a:cxn>
                <a:cxn ang="0">
                  <a:pos x="18" y="0"/>
                </a:cxn>
                <a:cxn ang="0">
                  <a:pos x="6" y="0"/>
                </a:cxn>
                <a:cxn ang="0">
                  <a:pos x="4" y="8"/>
                </a:cxn>
                <a:cxn ang="0">
                  <a:pos x="4" y="8"/>
                </a:cxn>
                <a:cxn ang="0">
                  <a:pos x="0" y="20"/>
                </a:cxn>
                <a:cxn ang="0">
                  <a:pos x="18" y="20"/>
                </a:cxn>
                <a:cxn ang="0">
                  <a:pos x="18" y="10"/>
                </a:cxn>
                <a:cxn ang="0">
                  <a:pos x="2" y="10"/>
                </a:cxn>
                <a:cxn ang="0">
                  <a:pos x="0" y="20"/>
                </a:cxn>
                <a:cxn ang="0">
                  <a:pos x="0" y="20"/>
                </a:cxn>
                <a:cxn ang="0">
                  <a:pos x="20" y="8"/>
                </a:cxn>
                <a:cxn ang="0">
                  <a:pos x="33" y="8"/>
                </a:cxn>
                <a:cxn ang="0">
                  <a:pos x="33" y="0"/>
                </a:cxn>
                <a:cxn ang="0">
                  <a:pos x="20" y="0"/>
                </a:cxn>
                <a:cxn ang="0">
                  <a:pos x="20" y="8"/>
                </a:cxn>
                <a:cxn ang="0">
                  <a:pos x="20" y="8"/>
                </a:cxn>
                <a:cxn ang="0">
                  <a:pos x="20" y="20"/>
                </a:cxn>
                <a:cxn ang="0">
                  <a:pos x="33" y="20"/>
                </a:cxn>
                <a:cxn ang="0">
                  <a:pos x="33" y="10"/>
                </a:cxn>
                <a:cxn ang="0">
                  <a:pos x="20" y="10"/>
                </a:cxn>
                <a:cxn ang="0">
                  <a:pos x="20" y="20"/>
                </a:cxn>
                <a:cxn ang="0">
                  <a:pos x="20" y="20"/>
                </a:cxn>
                <a:cxn ang="0">
                  <a:pos x="35" y="8"/>
                </a:cxn>
                <a:cxn ang="0">
                  <a:pos x="49" y="8"/>
                </a:cxn>
                <a:cxn ang="0">
                  <a:pos x="49" y="0"/>
                </a:cxn>
                <a:cxn ang="0">
                  <a:pos x="35" y="0"/>
                </a:cxn>
                <a:cxn ang="0">
                  <a:pos x="35" y="8"/>
                </a:cxn>
                <a:cxn ang="0">
                  <a:pos x="35" y="8"/>
                </a:cxn>
                <a:cxn ang="0">
                  <a:pos x="35" y="20"/>
                </a:cxn>
                <a:cxn ang="0">
                  <a:pos x="49" y="20"/>
                </a:cxn>
                <a:cxn ang="0">
                  <a:pos x="49" y="10"/>
                </a:cxn>
                <a:cxn ang="0">
                  <a:pos x="35" y="10"/>
                </a:cxn>
                <a:cxn ang="0">
                  <a:pos x="35" y="20"/>
                </a:cxn>
                <a:cxn ang="0">
                  <a:pos x="35" y="20"/>
                </a:cxn>
                <a:cxn ang="0">
                  <a:pos x="53" y="8"/>
                </a:cxn>
                <a:cxn ang="0">
                  <a:pos x="67" y="8"/>
                </a:cxn>
                <a:cxn ang="0">
                  <a:pos x="67" y="0"/>
                </a:cxn>
                <a:cxn ang="0">
                  <a:pos x="53" y="0"/>
                </a:cxn>
                <a:cxn ang="0">
                  <a:pos x="53" y="8"/>
                </a:cxn>
                <a:cxn ang="0">
                  <a:pos x="53" y="8"/>
                </a:cxn>
                <a:cxn ang="0">
                  <a:pos x="53" y="20"/>
                </a:cxn>
                <a:cxn ang="0">
                  <a:pos x="67" y="20"/>
                </a:cxn>
                <a:cxn ang="0">
                  <a:pos x="67" y="10"/>
                </a:cxn>
                <a:cxn ang="0">
                  <a:pos x="53" y="10"/>
                </a:cxn>
                <a:cxn ang="0">
                  <a:pos x="53" y="20"/>
                </a:cxn>
                <a:cxn ang="0">
                  <a:pos x="53" y="20"/>
                </a:cxn>
                <a:cxn ang="0">
                  <a:pos x="69" y="8"/>
                </a:cxn>
                <a:cxn ang="0">
                  <a:pos x="82" y="8"/>
                </a:cxn>
                <a:cxn ang="0">
                  <a:pos x="82" y="0"/>
                </a:cxn>
                <a:cxn ang="0">
                  <a:pos x="69" y="0"/>
                </a:cxn>
                <a:cxn ang="0">
                  <a:pos x="69" y="8"/>
                </a:cxn>
                <a:cxn ang="0">
                  <a:pos x="69" y="8"/>
                </a:cxn>
              </a:cxnLst>
              <a:rect l="txL" t="txT" r="txR" b="txB"/>
              <a:pathLst>
                <a:path w="82" h="20">
                  <a:moveTo>
                    <a:pt x="69" y="20"/>
                  </a:moveTo>
                  <a:lnTo>
                    <a:pt x="82" y="20"/>
                  </a:lnTo>
                  <a:lnTo>
                    <a:pt x="82" y="10"/>
                  </a:lnTo>
                  <a:lnTo>
                    <a:pt x="69" y="10"/>
                  </a:lnTo>
                  <a:lnTo>
                    <a:pt x="69" y="20"/>
                  </a:lnTo>
                  <a:lnTo>
                    <a:pt x="69" y="20"/>
                  </a:lnTo>
                  <a:close/>
                  <a:moveTo>
                    <a:pt x="4" y="8"/>
                  </a:moveTo>
                  <a:lnTo>
                    <a:pt x="18" y="8"/>
                  </a:lnTo>
                  <a:lnTo>
                    <a:pt x="18" y="0"/>
                  </a:lnTo>
                  <a:lnTo>
                    <a:pt x="6" y="0"/>
                  </a:lnTo>
                  <a:lnTo>
                    <a:pt x="4" y="8"/>
                  </a:lnTo>
                  <a:lnTo>
                    <a:pt x="4" y="8"/>
                  </a:lnTo>
                  <a:close/>
                  <a:moveTo>
                    <a:pt x="0" y="20"/>
                  </a:moveTo>
                  <a:lnTo>
                    <a:pt x="18" y="20"/>
                  </a:lnTo>
                  <a:lnTo>
                    <a:pt x="18" y="10"/>
                  </a:lnTo>
                  <a:lnTo>
                    <a:pt x="2" y="10"/>
                  </a:lnTo>
                  <a:lnTo>
                    <a:pt x="0" y="20"/>
                  </a:lnTo>
                  <a:lnTo>
                    <a:pt x="0" y="20"/>
                  </a:lnTo>
                  <a:close/>
                  <a:moveTo>
                    <a:pt x="20" y="8"/>
                  </a:moveTo>
                  <a:lnTo>
                    <a:pt x="33" y="8"/>
                  </a:lnTo>
                  <a:lnTo>
                    <a:pt x="33" y="0"/>
                  </a:lnTo>
                  <a:lnTo>
                    <a:pt x="20" y="0"/>
                  </a:lnTo>
                  <a:lnTo>
                    <a:pt x="20" y="8"/>
                  </a:lnTo>
                  <a:lnTo>
                    <a:pt x="20" y="8"/>
                  </a:lnTo>
                  <a:close/>
                  <a:moveTo>
                    <a:pt x="20" y="20"/>
                  </a:moveTo>
                  <a:lnTo>
                    <a:pt x="33" y="20"/>
                  </a:lnTo>
                  <a:lnTo>
                    <a:pt x="33" y="10"/>
                  </a:lnTo>
                  <a:lnTo>
                    <a:pt x="20" y="10"/>
                  </a:lnTo>
                  <a:lnTo>
                    <a:pt x="20" y="20"/>
                  </a:lnTo>
                  <a:lnTo>
                    <a:pt x="20" y="20"/>
                  </a:lnTo>
                  <a:close/>
                  <a:moveTo>
                    <a:pt x="35" y="8"/>
                  </a:moveTo>
                  <a:lnTo>
                    <a:pt x="49" y="8"/>
                  </a:lnTo>
                  <a:lnTo>
                    <a:pt x="49" y="0"/>
                  </a:lnTo>
                  <a:lnTo>
                    <a:pt x="35" y="0"/>
                  </a:lnTo>
                  <a:lnTo>
                    <a:pt x="35" y="8"/>
                  </a:lnTo>
                  <a:lnTo>
                    <a:pt x="35" y="8"/>
                  </a:lnTo>
                  <a:close/>
                  <a:moveTo>
                    <a:pt x="35" y="20"/>
                  </a:moveTo>
                  <a:lnTo>
                    <a:pt x="49" y="20"/>
                  </a:lnTo>
                  <a:lnTo>
                    <a:pt x="49" y="10"/>
                  </a:lnTo>
                  <a:lnTo>
                    <a:pt x="35" y="10"/>
                  </a:lnTo>
                  <a:lnTo>
                    <a:pt x="35" y="20"/>
                  </a:lnTo>
                  <a:lnTo>
                    <a:pt x="35" y="20"/>
                  </a:lnTo>
                  <a:close/>
                  <a:moveTo>
                    <a:pt x="53" y="8"/>
                  </a:moveTo>
                  <a:lnTo>
                    <a:pt x="67" y="8"/>
                  </a:lnTo>
                  <a:lnTo>
                    <a:pt x="67" y="0"/>
                  </a:lnTo>
                  <a:lnTo>
                    <a:pt x="53" y="0"/>
                  </a:lnTo>
                  <a:lnTo>
                    <a:pt x="53" y="8"/>
                  </a:lnTo>
                  <a:lnTo>
                    <a:pt x="53" y="8"/>
                  </a:lnTo>
                  <a:close/>
                  <a:moveTo>
                    <a:pt x="53" y="20"/>
                  </a:moveTo>
                  <a:lnTo>
                    <a:pt x="67" y="20"/>
                  </a:lnTo>
                  <a:lnTo>
                    <a:pt x="67" y="10"/>
                  </a:lnTo>
                  <a:lnTo>
                    <a:pt x="53" y="10"/>
                  </a:lnTo>
                  <a:lnTo>
                    <a:pt x="53" y="20"/>
                  </a:lnTo>
                  <a:lnTo>
                    <a:pt x="53" y="20"/>
                  </a:lnTo>
                  <a:close/>
                  <a:moveTo>
                    <a:pt x="69" y="8"/>
                  </a:moveTo>
                  <a:lnTo>
                    <a:pt x="82" y="8"/>
                  </a:lnTo>
                  <a:lnTo>
                    <a:pt x="82" y="0"/>
                  </a:lnTo>
                  <a:lnTo>
                    <a:pt x="69" y="0"/>
                  </a:lnTo>
                  <a:lnTo>
                    <a:pt x="69" y="8"/>
                  </a:lnTo>
                  <a:lnTo>
                    <a:pt x="69" y="8"/>
                  </a:ln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7" name="Freeform 246"/>
            <p:cNvSpPr/>
            <p:nvPr/>
          </p:nvSpPr>
          <p:spPr>
            <a:xfrm>
              <a:off x="652463" y="636588"/>
              <a:ext cx="84138" cy="31750"/>
            </a:xfrm>
            <a:custGeom>
              <a:avLst/>
              <a:gdLst>
                <a:gd name="txL" fmla="*/ 0 w 53"/>
                <a:gd name="txT" fmla="*/ 0 h 20"/>
                <a:gd name="txR" fmla="*/ 53 w 53"/>
                <a:gd name="txB" fmla="*/ 20 h 20"/>
              </a:gdLst>
              <a:ahLst/>
              <a:cxnLst>
                <a:cxn ang="0">
                  <a:pos x="0" y="0"/>
                </a:cxn>
                <a:cxn ang="0">
                  <a:pos x="47" y="0"/>
                </a:cxn>
                <a:cxn ang="0">
                  <a:pos x="53" y="20"/>
                </a:cxn>
                <a:cxn ang="0">
                  <a:pos x="2" y="20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53" h="20">
                  <a:moveTo>
                    <a:pt x="0" y="0"/>
                  </a:moveTo>
                  <a:lnTo>
                    <a:pt x="47" y="0"/>
                  </a:lnTo>
                  <a:lnTo>
                    <a:pt x="53" y="20"/>
                  </a:lnTo>
                  <a:lnTo>
                    <a:pt x="2" y="2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8" name="Freeform 247"/>
            <p:cNvSpPr/>
            <p:nvPr/>
          </p:nvSpPr>
          <p:spPr>
            <a:xfrm>
              <a:off x="671513" y="646113"/>
              <a:ext cx="46038" cy="12700"/>
            </a:xfrm>
            <a:custGeom>
              <a:avLst/>
              <a:gdLst>
                <a:gd name="txL" fmla="*/ 0 w 29"/>
                <a:gd name="txT" fmla="*/ 0 h 8"/>
                <a:gd name="txR" fmla="*/ 29 w 29"/>
                <a:gd name="txB" fmla="*/ 8 h 8"/>
              </a:gdLst>
              <a:ahLst/>
              <a:cxnLst>
                <a:cxn ang="0">
                  <a:pos x="11" y="0"/>
                </a:cxn>
                <a:cxn ang="0">
                  <a:pos x="25" y="0"/>
                </a:cxn>
                <a:cxn ang="0">
                  <a:pos x="25" y="2"/>
                </a:cxn>
                <a:cxn ang="0">
                  <a:pos x="29" y="2"/>
                </a:cxn>
                <a:cxn ang="0">
                  <a:pos x="29" y="4"/>
                </a:cxn>
                <a:cxn ang="0">
                  <a:pos x="25" y="4"/>
                </a:cxn>
                <a:cxn ang="0">
                  <a:pos x="25" y="8"/>
                </a:cxn>
                <a:cxn ang="0">
                  <a:pos x="11" y="8"/>
                </a:cxn>
                <a:cxn ang="0">
                  <a:pos x="11" y="4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11" y="2"/>
                </a:cxn>
                <a:cxn ang="0">
                  <a:pos x="11" y="0"/>
                </a:cxn>
                <a:cxn ang="0">
                  <a:pos x="11" y="0"/>
                </a:cxn>
              </a:cxnLst>
              <a:rect l="txL" t="txT" r="txR" b="txB"/>
              <a:pathLst>
                <a:path w="29" h="8">
                  <a:moveTo>
                    <a:pt x="11" y="0"/>
                  </a:moveTo>
                  <a:lnTo>
                    <a:pt x="25" y="0"/>
                  </a:lnTo>
                  <a:lnTo>
                    <a:pt x="25" y="2"/>
                  </a:lnTo>
                  <a:lnTo>
                    <a:pt x="29" y="2"/>
                  </a:lnTo>
                  <a:lnTo>
                    <a:pt x="29" y="4"/>
                  </a:lnTo>
                  <a:lnTo>
                    <a:pt x="25" y="4"/>
                  </a:lnTo>
                  <a:lnTo>
                    <a:pt x="25" y="8"/>
                  </a:lnTo>
                  <a:lnTo>
                    <a:pt x="11" y="8"/>
                  </a:lnTo>
                  <a:lnTo>
                    <a:pt x="11" y="4"/>
                  </a:lnTo>
                  <a:lnTo>
                    <a:pt x="0" y="4"/>
                  </a:lnTo>
                  <a:lnTo>
                    <a:pt x="0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69" name="Freeform 248"/>
            <p:cNvSpPr/>
            <p:nvPr/>
          </p:nvSpPr>
          <p:spPr>
            <a:xfrm>
              <a:off x="577850" y="757238"/>
              <a:ext cx="136525" cy="47625"/>
            </a:xfrm>
            <a:custGeom>
              <a:avLst/>
              <a:gdLst>
                <a:gd name="txL" fmla="*/ 0 w 86"/>
                <a:gd name="txT" fmla="*/ 0 h 30"/>
                <a:gd name="txR" fmla="*/ 86 w 86"/>
                <a:gd name="txB" fmla="*/ 30 h 30"/>
              </a:gdLst>
              <a:ahLst/>
              <a:cxnLst>
                <a:cxn ang="0">
                  <a:pos x="0" y="0"/>
                </a:cxn>
                <a:cxn ang="0">
                  <a:pos x="86" y="0"/>
                </a:cxn>
                <a:cxn ang="0">
                  <a:pos x="86" y="30"/>
                </a:cxn>
                <a:cxn ang="0">
                  <a:pos x="0" y="30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86" h="30">
                  <a:moveTo>
                    <a:pt x="0" y="0"/>
                  </a:moveTo>
                  <a:lnTo>
                    <a:pt x="86" y="0"/>
                  </a:lnTo>
                  <a:lnTo>
                    <a:pt x="86" y="30"/>
                  </a:lnTo>
                  <a:lnTo>
                    <a:pt x="0" y="3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70" name="Freeform 249"/>
            <p:cNvSpPr/>
            <p:nvPr/>
          </p:nvSpPr>
          <p:spPr>
            <a:xfrm>
              <a:off x="593725" y="773113"/>
              <a:ext cx="101600" cy="19050"/>
            </a:xfrm>
            <a:custGeom>
              <a:avLst/>
              <a:gdLst>
                <a:gd name="txL" fmla="*/ 0 w 64"/>
                <a:gd name="txT" fmla="*/ 0 h 12"/>
                <a:gd name="txR" fmla="*/ 64 w 64"/>
                <a:gd name="txB" fmla="*/ 12 h 12"/>
              </a:gdLst>
              <a:ahLst/>
              <a:cxnLst>
                <a:cxn ang="0">
                  <a:pos x="0" y="0"/>
                </a:cxn>
                <a:cxn ang="0">
                  <a:pos x="64" y="0"/>
                </a:cxn>
                <a:cxn ang="0">
                  <a:pos x="64" y="8"/>
                </a:cxn>
                <a:cxn ang="0">
                  <a:pos x="45" y="8"/>
                </a:cxn>
                <a:cxn ang="0">
                  <a:pos x="45" y="12"/>
                </a:cxn>
                <a:cxn ang="0">
                  <a:pos x="19" y="12"/>
                </a:cxn>
                <a:cxn ang="0">
                  <a:pos x="19" y="8"/>
                </a:cxn>
                <a:cxn ang="0">
                  <a:pos x="0" y="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64" h="12">
                  <a:moveTo>
                    <a:pt x="0" y="0"/>
                  </a:moveTo>
                  <a:lnTo>
                    <a:pt x="64" y="0"/>
                  </a:lnTo>
                  <a:lnTo>
                    <a:pt x="64" y="8"/>
                  </a:lnTo>
                  <a:lnTo>
                    <a:pt x="45" y="8"/>
                  </a:lnTo>
                  <a:lnTo>
                    <a:pt x="45" y="12"/>
                  </a:lnTo>
                  <a:lnTo>
                    <a:pt x="19" y="12"/>
                  </a:lnTo>
                  <a:lnTo>
                    <a:pt x="19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BA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171" name="组合 315"/>
          <p:cNvGrpSpPr/>
          <p:nvPr/>
        </p:nvGrpSpPr>
        <p:grpSpPr>
          <a:xfrm>
            <a:off x="7662003" y="5418205"/>
            <a:ext cx="443807" cy="442221"/>
            <a:chOff x="0" y="0"/>
            <a:chExt cx="1149351" cy="1149351"/>
          </a:xfrm>
        </p:grpSpPr>
        <p:sp>
          <p:nvSpPr>
            <p:cNvPr id="39172" name="Oval 13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506B82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73" name="Freeform 250"/>
            <p:cNvSpPr/>
            <p:nvPr/>
          </p:nvSpPr>
          <p:spPr>
            <a:xfrm>
              <a:off x="49213" y="338138"/>
              <a:ext cx="1100138" cy="811213"/>
            </a:xfrm>
            <a:custGeom>
              <a:avLst/>
              <a:gdLst>
                <a:gd name="txL" fmla="*/ 0 w 339"/>
                <a:gd name="txT" fmla="*/ 0 h 250"/>
                <a:gd name="txR" fmla="*/ 339 w 339"/>
                <a:gd name="txB" fmla="*/ 250 h 250"/>
              </a:gdLst>
              <a:ahLst/>
              <a:cxnLst>
                <a:cxn ang="0">
                  <a:pos x="72" y="161"/>
                </a:cxn>
                <a:cxn ang="0">
                  <a:pos x="72" y="161"/>
                </a:cxn>
                <a:cxn ang="0">
                  <a:pos x="69" y="157"/>
                </a:cxn>
                <a:cxn ang="0">
                  <a:pos x="71" y="157"/>
                </a:cxn>
                <a:cxn ang="0">
                  <a:pos x="64" y="111"/>
                </a:cxn>
                <a:cxn ang="0">
                  <a:pos x="26" y="73"/>
                </a:cxn>
                <a:cxn ang="0">
                  <a:pos x="27" y="73"/>
                </a:cxn>
                <a:cxn ang="0">
                  <a:pos x="20" y="66"/>
                </a:cxn>
                <a:cxn ang="0">
                  <a:pos x="20" y="55"/>
                </a:cxn>
                <a:cxn ang="0">
                  <a:pos x="28" y="56"/>
                </a:cxn>
                <a:cxn ang="0">
                  <a:pos x="29" y="54"/>
                </a:cxn>
                <a:cxn ang="0">
                  <a:pos x="0" y="24"/>
                </a:cxn>
                <a:cxn ang="0">
                  <a:pos x="12" y="18"/>
                </a:cxn>
                <a:cxn ang="0">
                  <a:pos x="27" y="24"/>
                </a:cxn>
                <a:cxn ang="0">
                  <a:pos x="37" y="34"/>
                </a:cxn>
                <a:cxn ang="0">
                  <a:pos x="44" y="17"/>
                </a:cxn>
                <a:cxn ang="0">
                  <a:pos x="52" y="16"/>
                </a:cxn>
                <a:cxn ang="0">
                  <a:pos x="60" y="8"/>
                </a:cxn>
                <a:cxn ang="0">
                  <a:pos x="64" y="12"/>
                </a:cxn>
                <a:cxn ang="0">
                  <a:pos x="66" y="9"/>
                </a:cxn>
                <a:cxn ang="0">
                  <a:pos x="69" y="8"/>
                </a:cxn>
                <a:cxn ang="0">
                  <a:pos x="75" y="8"/>
                </a:cxn>
                <a:cxn ang="0">
                  <a:pos x="87" y="1"/>
                </a:cxn>
                <a:cxn ang="0">
                  <a:pos x="98" y="8"/>
                </a:cxn>
                <a:cxn ang="0">
                  <a:pos x="128" y="0"/>
                </a:cxn>
                <a:cxn ang="0">
                  <a:pos x="159" y="31"/>
                </a:cxn>
                <a:cxn ang="0">
                  <a:pos x="208" y="16"/>
                </a:cxn>
                <a:cxn ang="0">
                  <a:pos x="285" y="16"/>
                </a:cxn>
                <a:cxn ang="0">
                  <a:pos x="339" y="70"/>
                </a:cxn>
                <a:cxn ang="0">
                  <a:pos x="339" y="73"/>
                </a:cxn>
                <a:cxn ang="0">
                  <a:pos x="162" y="250"/>
                </a:cxn>
                <a:cxn ang="0">
                  <a:pos x="159" y="250"/>
                </a:cxn>
                <a:cxn ang="0">
                  <a:pos x="72" y="161"/>
                </a:cxn>
              </a:cxnLst>
              <a:rect l="txL" t="txT" r="txR" b="txB"/>
              <a:pathLst>
                <a:path w="339" h="250">
                  <a:moveTo>
                    <a:pt x="72" y="161"/>
                  </a:moveTo>
                  <a:cubicBezTo>
                    <a:pt x="72" y="161"/>
                    <a:pt x="72" y="161"/>
                    <a:pt x="72" y="161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71" y="157"/>
                    <a:pt x="71" y="157"/>
                    <a:pt x="71" y="157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26" y="73"/>
                    <a:pt x="26" y="73"/>
                    <a:pt x="26" y="73"/>
                  </a:cubicBezTo>
                  <a:cubicBezTo>
                    <a:pt x="27" y="73"/>
                    <a:pt x="27" y="73"/>
                    <a:pt x="27" y="73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9" y="8"/>
                    <a:pt x="69" y="8"/>
                    <a:pt x="69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87" y="1"/>
                    <a:pt x="87" y="1"/>
                    <a:pt x="87" y="1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59" y="31"/>
                    <a:pt x="159" y="31"/>
                    <a:pt x="159" y="31"/>
                  </a:cubicBezTo>
                  <a:cubicBezTo>
                    <a:pt x="208" y="16"/>
                    <a:pt x="208" y="16"/>
                    <a:pt x="208" y="16"/>
                  </a:cubicBezTo>
                  <a:cubicBezTo>
                    <a:pt x="285" y="16"/>
                    <a:pt x="285" y="16"/>
                    <a:pt x="285" y="16"/>
                  </a:cubicBezTo>
                  <a:cubicBezTo>
                    <a:pt x="339" y="70"/>
                    <a:pt x="339" y="70"/>
                    <a:pt x="339" y="70"/>
                  </a:cubicBezTo>
                  <a:cubicBezTo>
                    <a:pt x="339" y="71"/>
                    <a:pt x="339" y="72"/>
                    <a:pt x="339" y="73"/>
                  </a:cubicBezTo>
                  <a:cubicBezTo>
                    <a:pt x="339" y="171"/>
                    <a:pt x="260" y="250"/>
                    <a:pt x="162" y="250"/>
                  </a:cubicBezTo>
                  <a:cubicBezTo>
                    <a:pt x="161" y="250"/>
                    <a:pt x="160" y="250"/>
                    <a:pt x="159" y="250"/>
                  </a:cubicBezTo>
                  <a:cubicBezTo>
                    <a:pt x="72" y="161"/>
                    <a:pt x="72" y="161"/>
                    <a:pt x="72" y="161"/>
                  </a:cubicBezTo>
                  <a:close/>
                </a:path>
              </a:pathLst>
            </a:custGeom>
            <a:solidFill>
              <a:srgbClr val="182F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74" name="Freeform 251"/>
            <p:cNvSpPr>
              <a:spLocks noEditPoints="1"/>
            </p:cNvSpPr>
            <p:nvPr/>
          </p:nvSpPr>
          <p:spPr>
            <a:xfrm>
              <a:off x="46038" y="331788"/>
              <a:ext cx="1003300" cy="531813"/>
            </a:xfrm>
            <a:custGeom>
              <a:avLst/>
              <a:gdLst>
                <a:gd name="txL" fmla="*/ 0 w 309"/>
                <a:gd name="txT" fmla="*/ 0 h 164"/>
                <a:gd name="txR" fmla="*/ 309 w 309"/>
                <a:gd name="txB" fmla="*/ 164 h 164"/>
              </a:gdLst>
              <a:ahLst/>
              <a:cxnLst>
                <a:cxn ang="0">
                  <a:pos x="277" y="144"/>
                </a:cxn>
                <a:cxn ang="0">
                  <a:pos x="285" y="115"/>
                </a:cxn>
                <a:cxn ang="0">
                  <a:pos x="268" y="113"/>
                </a:cxn>
                <a:cxn ang="0">
                  <a:pos x="275" y="99"/>
                </a:cxn>
                <a:cxn ang="0">
                  <a:pos x="287" y="109"/>
                </a:cxn>
                <a:cxn ang="0">
                  <a:pos x="266" y="97"/>
                </a:cxn>
                <a:cxn ang="0">
                  <a:pos x="233" y="89"/>
                </a:cxn>
                <a:cxn ang="0">
                  <a:pos x="263" y="109"/>
                </a:cxn>
                <a:cxn ang="0">
                  <a:pos x="243" y="90"/>
                </a:cxn>
                <a:cxn ang="0">
                  <a:pos x="246" y="70"/>
                </a:cxn>
                <a:cxn ang="0">
                  <a:pos x="255" y="49"/>
                </a:cxn>
                <a:cxn ang="0">
                  <a:pos x="269" y="46"/>
                </a:cxn>
                <a:cxn ang="0">
                  <a:pos x="273" y="54"/>
                </a:cxn>
                <a:cxn ang="0">
                  <a:pos x="262" y="31"/>
                </a:cxn>
                <a:cxn ang="0">
                  <a:pos x="275" y="34"/>
                </a:cxn>
                <a:cxn ang="0">
                  <a:pos x="280" y="20"/>
                </a:cxn>
                <a:cxn ang="0">
                  <a:pos x="207" y="5"/>
                </a:cxn>
                <a:cxn ang="0">
                  <a:pos x="174" y="16"/>
                </a:cxn>
                <a:cxn ang="0">
                  <a:pos x="140" y="26"/>
                </a:cxn>
                <a:cxn ang="0">
                  <a:pos x="132" y="31"/>
                </a:cxn>
                <a:cxn ang="0">
                  <a:pos x="117" y="82"/>
                </a:cxn>
                <a:cxn ang="0">
                  <a:pos x="152" y="138"/>
                </a:cxn>
                <a:cxn ang="0">
                  <a:pos x="175" y="107"/>
                </a:cxn>
                <a:cxn ang="0">
                  <a:pos x="207" y="71"/>
                </a:cxn>
                <a:cxn ang="0">
                  <a:pos x="221" y="74"/>
                </a:cxn>
                <a:cxn ang="0">
                  <a:pos x="277" y="148"/>
                </a:cxn>
                <a:cxn ang="0">
                  <a:pos x="265" y="94"/>
                </a:cxn>
                <a:cxn ang="0">
                  <a:pos x="299" y="109"/>
                </a:cxn>
                <a:cxn ang="0">
                  <a:pos x="308" y="144"/>
                </a:cxn>
                <a:cxn ang="0">
                  <a:pos x="293" y="149"/>
                </a:cxn>
                <a:cxn ang="0">
                  <a:pos x="252" y="91"/>
                </a:cxn>
                <a:cxn ang="0">
                  <a:pos x="122" y="13"/>
                </a:cxn>
                <a:cxn ang="0">
                  <a:pos x="78" y="2"/>
                </a:cxn>
                <a:cxn ang="0">
                  <a:pos x="64" y="13"/>
                </a:cxn>
                <a:cxn ang="0">
                  <a:pos x="9" y="14"/>
                </a:cxn>
                <a:cxn ang="0">
                  <a:pos x="19" y="25"/>
                </a:cxn>
                <a:cxn ang="0">
                  <a:pos x="22" y="68"/>
                </a:cxn>
                <a:cxn ang="0">
                  <a:pos x="52" y="86"/>
                </a:cxn>
                <a:cxn ang="0">
                  <a:pos x="63" y="135"/>
                </a:cxn>
                <a:cxn ang="0">
                  <a:pos x="74" y="159"/>
                </a:cxn>
                <a:cxn ang="0">
                  <a:pos x="81" y="138"/>
                </a:cxn>
                <a:cxn ang="0">
                  <a:pos x="76" y="89"/>
                </a:cxn>
                <a:cxn ang="0">
                  <a:pos x="45" y="69"/>
                </a:cxn>
                <a:cxn ang="0">
                  <a:pos x="55" y="66"/>
                </a:cxn>
                <a:cxn ang="0">
                  <a:pos x="76" y="35"/>
                </a:cxn>
                <a:cxn ang="0">
                  <a:pos x="71" y="22"/>
                </a:cxn>
                <a:cxn ang="0">
                  <a:pos x="73" y="17"/>
                </a:cxn>
                <a:cxn ang="0">
                  <a:pos x="84" y="18"/>
                </a:cxn>
                <a:cxn ang="0">
                  <a:pos x="118" y="20"/>
                </a:cxn>
                <a:cxn ang="0">
                  <a:pos x="58" y="68"/>
                </a:cxn>
                <a:cxn ang="0">
                  <a:pos x="71" y="74"/>
                </a:cxn>
                <a:cxn ang="0">
                  <a:pos x="57" y="73"/>
                </a:cxn>
                <a:cxn ang="0">
                  <a:pos x="51" y="69"/>
                </a:cxn>
                <a:cxn ang="0">
                  <a:pos x="169" y="54"/>
                </a:cxn>
                <a:cxn ang="0">
                  <a:pos x="133" y="52"/>
                </a:cxn>
                <a:cxn ang="0">
                  <a:pos x="145" y="47"/>
                </a:cxn>
                <a:cxn ang="0">
                  <a:pos x="158" y="49"/>
                </a:cxn>
                <a:cxn ang="0">
                  <a:pos x="189" y="66"/>
                </a:cxn>
                <a:cxn ang="0">
                  <a:pos x="181" y="128"/>
                </a:cxn>
                <a:cxn ang="0">
                  <a:pos x="263" y="89"/>
                </a:cxn>
                <a:cxn ang="0">
                  <a:pos x="261" y="83"/>
                </a:cxn>
                <a:cxn ang="0">
                  <a:pos x="259" y="66"/>
                </a:cxn>
              </a:cxnLst>
              <a:rect l="txL" t="txT" r="txR" b="txB"/>
              <a:pathLst>
                <a:path w="309" h="164">
                  <a:moveTo>
                    <a:pt x="268" y="113"/>
                  </a:moveTo>
                  <a:cubicBezTo>
                    <a:pt x="267" y="114"/>
                    <a:pt x="265" y="112"/>
                    <a:pt x="264" y="113"/>
                  </a:cubicBezTo>
                  <a:cubicBezTo>
                    <a:pt x="261" y="114"/>
                    <a:pt x="260" y="118"/>
                    <a:pt x="257" y="120"/>
                  </a:cubicBezTo>
                  <a:cubicBezTo>
                    <a:pt x="256" y="121"/>
                    <a:pt x="252" y="120"/>
                    <a:pt x="251" y="122"/>
                  </a:cubicBezTo>
                  <a:cubicBezTo>
                    <a:pt x="248" y="127"/>
                    <a:pt x="244" y="135"/>
                    <a:pt x="248" y="138"/>
                  </a:cubicBezTo>
                  <a:cubicBezTo>
                    <a:pt x="255" y="143"/>
                    <a:pt x="260" y="136"/>
                    <a:pt x="265" y="136"/>
                  </a:cubicBezTo>
                  <a:cubicBezTo>
                    <a:pt x="265" y="136"/>
                    <a:pt x="265" y="136"/>
                    <a:pt x="265" y="136"/>
                  </a:cubicBezTo>
                  <a:cubicBezTo>
                    <a:pt x="267" y="136"/>
                    <a:pt x="266" y="137"/>
                    <a:pt x="271" y="139"/>
                  </a:cubicBezTo>
                  <a:cubicBezTo>
                    <a:pt x="271" y="139"/>
                    <a:pt x="271" y="140"/>
                    <a:pt x="271" y="141"/>
                  </a:cubicBezTo>
                  <a:cubicBezTo>
                    <a:pt x="271" y="143"/>
                    <a:pt x="271" y="143"/>
                    <a:pt x="273" y="143"/>
                  </a:cubicBezTo>
                  <a:cubicBezTo>
                    <a:pt x="274" y="143"/>
                    <a:pt x="276" y="144"/>
                    <a:pt x="277" y="144"/>
                  </a:cubicBezTo>
                  <a:cubicBezTo>
                    <a:pt x="281" y="142"/>
                    <a:pt x="281" y="142"/>
                    <a:pt x="284" y="138"/>
                  </a:cubicBezTo>
                  <a:cubicBezTo>
                    <a:pt x="286" y="136"/>
                    <a:pt x="286" y="138"/>
                    <a:pt x="288" y="134"/>
                  </a:cubicBezTo>
                  <a:cubicBezTo>
                    <a:pt x="290" y="131"/>
                    <a:pt x="290" y="131"/>
                    <a:pt x="290" y="128"/>
                  </a:cubicBezTo>
                  <a:cubicBezTo>
                    <a:pt x="291" y="128"/>
                    <a:pt x="290" y="127"/>
                    <a:pt x="290" y="126"/>
                  </a:cubicBezTo>
                  <a:cubicBezTo>
                    <a:pt x="290" y="126"/>
                    <a:pt x="290" y="126"/>
                    <a:pt x="290" y="126"/>
                  </a:cubicBezTo>
                  <a:cubicBezTo>
                    <a:pt x="290" y="125"/>
                    <a:pt x="290" y="125"/>
                    <a:pt x="290" y="125"/>
                  </a:cubicBezTo>
                  <a:cubicBezTo>
                    <a:pt x="290" y="125"/>
                    <a:pt x="289" y="125"/>
                    <a:pt x="289" y="125"/>
                  </a:cubicBezTo>
                  <a:cubicBezTo>
                    <a:pt x="289" y="125"/>
                    <a:pt x="289" y="125"/>
                    <a:pt x="288" y="125"/>
                  </a:cubicBezTo>
                  <a:cubicBezTo>
                    <a:pt x="287" y="123"/>
                    <a:pt x="286" y="120"/>
                    <a:pt x="285" y="118"/>
                  </a:cubicBezTo>
                  <a:cubicBezTo>
                    <a:pt x="285" y="118"/>
                    <a:pt x="285" y="119"/>
                    <a:pt x="285" y="119"/>
                  </a:cubicBezTo>
                  <a:cubicBezTo>
                    <a:pt x="284" y="117"/>
                    <a:pt x="285" y="116"/>
                    <a:pt x="285" y="115"/>
                  </a:cubicBezTo>
                  <a:cubicBezTo>
                    <a:pt x="285" y="114"/>
                    <a:pt x="284" y="113"/>
                    <a:pt x="284" y="113"/>
                  </a:cubicBezTo>
                  <a:cubicBezTo>
                    <a:pt x="284" y="113"/>
                    <a:pt x="284" y="113"/>
                    <a:pt x="283" y="113"/>
                  </a:cubicBezTo>
                  <a:cubicBezTo>
                    <a:pt x="283" y="112"/>
                    <a:pt x="283" y="111"/>
                    <a:pt x="283" y="110"/>
                  </a:cubicBezTo>
                  <a:cubicBezTo>
                    <a:pt x="283" y="110"/>
                    <a:pt x="282" y="110"/>
                    <a:pt x="282" y="110"/>
                  </a:cubicBezTo>
                  <a:cubicBezTo>
                    <a:pt x="281" y="110"/>
                    <a:pt x="280" y="110"/>
                    <a:pt x="280" y="111"/>
                  </a:cubicBezTo>
                  <a:cubicBezTo>
                    <a:pt x="280" y="112"/>
                    <a:pt x="280" y="114"/>
                    <a:pt x="280" y="116"/>
                  </a:cubicBezTo>
                  <a:cubicBezTo>
                    <a:pt x="280" y="116"/>
                    <a:pt x="280" y="117"/>
                    <a:pt x="279" y="117"/>
                  </a:cubicBezTo>
                  <a:cubicBezTo>
                    <a:pt x="278" y="116"/>
                    <a:pt x="276" y="115"/>
                    <a:pt x="275" y="113"/>
                  </a:cubicBezTo>
                  <a:cubicBezTo>
                    <a:pt x="275" y="112"/>
                    <a:pt x="277" y="111"/>
                    <a:pt x="276" y="110"/>
                  </a:cubicBezTo>
                  <a:cubicBezTo>
                    <a:pt x="275" y="109"/>
                    <a:pt x="273" y="110"/>
                    <a:pt x="272" y="110"/>
                  </a:cubicBezTo>
                  <a:cubicBezTo>
                    <a:pt x="269" y="110"/>
                    <a:pt x="269" y="112"/>
                    <a:pt x="268" y="113"/>
                  </a:cubicBezTo>
                  <a:close/>
                  <a:moveTo>
                    <a:pt x="269" y="101"/>
                  </a:moveTo>
                  <a:cubicBezTo>
                    <a:pt x="269" y="101"/>
                    <a:pt x="270" y="102"/>
                    <a:pt x="270" y="101"/>
                  </a:cubicBezTo>
                  <a:cubicBezTo>
                    <a:pt x="271" y="101"/>
                    <a:pt x="271" y="100"/>
                    <a:pt x="270" y="99"/>
                  </a:cubicBezTo>
                  <a:cubicBezTo>
                    <a:pt x="269" y="99"/>
                    <a:pt x="268" y="98"/>
                    <a:pt x="267" y="99"/>
                  </a:cubicBezTo>
                  <a:cubicBezTo>
                    <a:pt x="267" y="100"/>
                    <a:pt x="268" y="101"/>
                    <a:pt x="269" y="101"/>
                  </a:cubicBezTo>
                  <a:close/>
                  <a:moveTo>
                    <a:pt x="308" y="115"/>
                  </a:moveTo>
                  <a:cubicBezTo>
                    <a:pt x="308" y="115"/>
                    <a:pt x="308" y="114"/>
                    <a:pt x="308" y="113"/>
                  </a:cubicBezTo>
                  <a:cubicBezTo>
                    <a:pt x="307" y="113"/>
                    <a:pt x="306" y="113"/>
                    <a:pt x="306" y="114"/>
                  </a:cubicBezTo>
                  <a:cubicBezTo>
                    <a:pt x="306" y="115"/>
                    <a:pt x="306" y="117"/>
                    <a:pt x="307" y="117"/>
                  </a:cubicBezTo>
                  <a:cubicBezTo>
                    <a:pt x="308" y="118"/>
                    <a:pt x="308" y="117"/>
                    <a:pt x="308" y="115"/>
                  </a:cubicBezTo>
                  <a:close/>
                  <a:moveTo>
                    <a:pt x="275" y="99"/>
                  </a:moveTo>
                  <a:cubicBezTo>
                    <a:pt x="274" y="98"/>
                    <a:pt x="275" y="97"/>
                    <a:pt x="273" y="97"/>
                  </a:cubicBezTo>
                  <a:cubicBezTo>
                    <a:pt x="272" y="97"/>
                    <a:pt x="271" y="96"/>
                    <a:pt x="271" y="97"/>
                  </a:cubicBezTo>
                  <a:cubicBezTo>
                    <a:pt x="270" y="100"/>
                    <a:pt x="270" y="98"/>
                    <a:pt x="272" y="99"/>
                  </a:cubicBezTo>
                  <a:cubicBezTo>
                    <a:pt x="273" y="100"/>
                    <a:pt x="274" y="101"/>
                    <a:pt x="275" y="102"/>
                  </a:cubicBezTo>
                  <a:cubicBezTo>
                    <a:pt x="276" y="103"/>
                    <a:pt x="278" y="103"/>
                    <a:pt x="278" y="104"/>
                  </a:cubicBezTo>
                  <a:cubicBezTo>
                    <a:pt x="279" y="105"/>
                    <a:pt x="277" y="106"/>
                    <a:pt x="278" y="107"/>
                  </a:cubicBezTo>
                  <a:cubicBezTo>
                    <a:pt x="278" y="107"/>
                    <a:pt x="280" y="106"/>
                    <a:pt x="280" y="107"/>
                  </a:cubicBezTo>
                  <a:cubicBezTo>
                    <a:pt x="281" y="107"/>
                    <a:pt x="280" y="108"/>
                    <a:pt x="280" y="108"/>
                  </a:cubicBezTo>
                  <a:cubicBezTo>
                    <a:pt x="281" y="108"/>
                    <a:pt x="282" y="108"/>
                    <a:pt x="283" y="108"/>
                  </a:cubicBezTo>
                  <a:cubicBezTo>
                    <a:pt x="283" y="108"/>
                    <a:pt x="283" y="106"/>
                    <a:pt x="284" y="106"/>
                  </a:cubicBezTo>
                  <a:cubicBezTo>
                    <a:pt x="285" y="106"/>
                    <a:pt x="285" y="108"/>
                    <a:pt x="287" y="109"/>
                  </a:cubicBezTo>
                  <a:cubicBezTo>
                    <a:pt x="289" y="110"/>
                    <a:pt x="288" y="110"/>
                    <a:pt x="290" y="110"/>
                  </a:cubicBezTo>
                  <a:cubicBezTo>
                    <a:pt x="290" y="110"/>
                    <a:pt x="292" y="111"/>
                    <a:pt x="292" y="110"/>
                  </a:cubicBezTo>
                  <a:cubicBezTo>
                    <a:pt x="291" y="107"/>
                    <a:pt x="288" y="106"/>
                    <a:pt x="287" y="103"/>
                  </a:cubicBezTo>
                  <a:cubicBezTo>
                    <a:pt x="287" y="103"/>
                    <a:pt x="288" y="103"/>
                    <a:pt x="288" y="103"/>
                  </a:cubicBezTo>
                  <a:cubicBezTo>
                    <a:pt x="285" y="98"/>
                    <a:pt x="283" y="100"/>
                    <a:pt x="281" y="99"/>
                  </a:cubicBezTo>
                  <a:cubicBezTo>
                    <a:pt x="281" y="98"/>
                    <a:pt x="280" y="99"/>
                    <a:pt x="280" y="99"/>
                  </a:cubicBezTo>
                  <a:cubicBezTo>
                    <a:pt x="280" y="98"/>
                    <a:pt x="280" y="98"/>
                    <a:pt x="280" y="98"/>
                  </a:cubicBezTo>
                  <a:cubicBezTo>
                    <a:pt x="279" y="98"/>
                    <a:pt x="278" y="98"/>
                    <a:pt x="277" y="98"/>
                  </a:cubicBezTo>
                  <a:cubicBezTo>
                    <a:pt x="276" y="98"/>
                    <a:pt x="275" y="100"/>
                    <a:pt x="275" y="99"/>
                  </a:cubicBezTo>
                  <a:close/>
                  <a:moveTo>
                    <a:pt x="266" y="94"/>
                  </a:moveTo>
                  <a:cubicBezTo>
                    <a:pt x="266" y="95"/>
                    <a:pt x="266" y="96"/>
                    <a:pt x="266" y="97"/>
                  </a:cubicBezTo>
                  <a:cubicBezTo>
                    <a:pt x="267" y="97"/>
                    <a:pt x="269" y="97"/>
                    <a:pt x="269" y="97"/>
                  </a:cubicBezTo>
                  <a:cubicBezTo>
                    <a:pt x="270" y="95"/>
                    <a:pt x="270" y="93"/>
                    <a:pt x="269" y="92"/>
                  </a:cubicBezTo>
                  <a:cubicBezTo>
                    <a:pt x="267" y="91"/>
                    <a:pt x="266" y="92"/>
                    <a:pt x="266" y="94"/>
                  </a:cubicBezTo>
                  <a:close/>
                  <a:moveTo>
                    <a:pt x="305" y="124"/>
                  </a:moveTo>
                  <a:cubicBezTo>
                    <a:pt x="307" y="123"/>
                    <a:pt x="303" y="117"/>
                    <a:pt x="302" y="119"/>
                  </a:cubicBezTo>
                  <a:cubicBezTo>
                    <a:pt x="300" y="122"/>
                    <a:pt x="303" y="126"/>
                    <a:pt x="305" y="124"/>
                  </a:cubicBezTo>
                  <a:close/>
                  <a:moveTo>
                    <a:pt x="236" y="86"/>
                  </a:moveTo>
                  <a:cubicBezTo>
                    <a:pt x="237" y="89"/>
                    <a:pt x="239" y="87"/>
                    <a:pt x="238" y="91"/>
                  </a:cubicBezTo>
                  <a:cubicBezTo>
                    <a:pt x="238" y="92"/>
                    <a:pt x="237" y="90"/>
                    <a:pt x="236" y="89"/>
                  </a:cubicBezTo>
                  <a:cubicBezTo>
                    <a:pt x="236" y="89"/>
                    <a:pt x="235" y="89"/>
                    <a:pt x="235" y="89"/>
                  </a:cubicBezTo>
                  <a:cubicBezTo>
                    <a:pt x="234" y="89"/>
                    <a:pt x="234" y="89"/>
                    <a:pt x="233" y="89"/>
                  </a:cubicBezTo>
                  <a:cubicBezTo>
                    <a:pt x="233" y="90"/>
                    <a:pt x="233" y="90"/>
                    <a:pt x="234" y="91"/>
                  </a:cubicBezTo>
                  <a:cubicBezTo>
                    <a:pt x="236" y="94"/>
                    <a:pt x="238" y="97"/>
                    <a:pt x="240" y="101"/>
                  </a:cubicBezTo>
                  <a:cubicBezTo>
                    <a:pt x="240" y="101"/>
                    <a:pt x="240" y="102"/>
                    <a:pt x="241" y="102"/>
                  </a:cubicBezTo>
                  <a:cubicBezTo>
                    <a:pt x="242" y="103"/>
                    <a:pt x="243" y="105"/>
                    <a:pt x="245" y="106"/>
                  </a:cubicBezTo>
                  <a:cubicBezTo>
                    <a:pt x="248" y="107"/>
                    <a:pt x="251" y="107"/>
                    <a:pt x="254" y="107"/>
                  </a:cubicBezTo>
                  <a:cubicBezTo>
                    <a:pt x="255" y="108"/>
                    <a:pt x="256" y="108"/>
                    <a:pt x="257" y="108"/>
                  </a:cubicBezTo>
                  <a:cubicBezTo>
                    <a:pt x="257" y="108"/>
                    <a:pt x="257" y="109"/>
                    <a:pt x="258" y="109"/>
                  </a:cubicBezTo>
                  <a:cubicBezTo>
                    <a:pt x="258" y="110"/>
                    <a:pt x="259" y="110"/>
                    <a:pt x="260" y="109"/>
                  </a:cubicBezTo>
                  <a:cubicBezTo>
                    <a:pt x="260" y="109"/>
                    <a:pt x="259" y="108"/>
                    <a:pt x="260" y="108"/>
                  </a:cubicBezTo>
                  <a:cubicBezTo>
                    <a:pt x="260" y="108"/>
                    <a:pt x="260" y="108"/>
                    <a:pt x="261" y="108"/>
                  </a:cubicBezTo>
                  <a:cubicBezTo>
                    <a:pt x="261" y="108"/>
                    <a:pt x="262" y="109"/>
                    <a:pt x="263" y="109"/>
                  </a:cubicBezTo>
                  <a:cubicBezTo>
                    <a:pt x="263" y="109"/>
                    <a:pt x="267" y="108"/>
                    <a:pt x="267" y="107"/>
                  </a:cubicBezTo>
                  <a:cubicBezTo>
                    <a:pt x="267" y="107"/>
                    <a:pt x="267" y="106"/>
                    <a:pt x="266" y="106"/>
                  </a:cubicBezTo>
                  <a:cubicBezTo>
                    <a:pt x="266" y="106"/>
                    <a:pt x="265" y="106"/>
                    <a:pt x="265" y="106"/>
                  </a:cubicBezTo>
                  <a:cubicBezTo>
                    <a:pt x="264" y="106"/>
                    <a:pt x="263" y="107"/>
                    <a:pt x="263" y="107"/>
                  </a:cubicBezTo>
                  <a:cubicBezTo>
                    <a:pt x="262" y="107"/>
                    <a:pt x="262" y="107"/>
                    <a:pt x="261" y="107"/>
                  </a:cubicBezTo>
                  <a:cubicBezTo>
                    <a:pt x="261" y="106"/>
                    <a:pt x="260" y="106"/>
                    <a:pt x="260" y="106"/>
                  </a:cubicBezTo>
                  <a:cubicBezTo>
                    <a:pt x="258" y="106"/>
                    <a:pt x="256" y="106"/>
                    <a:pt x="254" y="106"/>
                  </a:cubicBezTo>
                  <a:cubicBezTo>
                    <a:pt x="253" y="106"/>
                    <a:pt x="253" y="104"/>
                    <a:pt x="252" y="104"/>
                  </a:cubicBezTo>
                  <a:cubicBezTo>
                    <a:pt x="250" y="103"/>
                    <a:pt x="245" y="106"/>
                    <a:pt x="245" y="103"/>
                  </a:cubicBezTo>
                  <a:cubicBezTo>
                    <a:pt x="244" y="99"/>
                    <a:pt x="243" y="98"/>
                    <a:pt x="242" y="96"/>
                  </a:cubicBezTo>
                  <a:cubicBezTo>
                    <a:pt x="241" y="94"/>
                    <a:pt x="243" y="92"/>
                    <a:pt x="243" y="90"/>
                  </a:cubicBezTo>
                  <a:cubicBezTo>
                    <a:pt x="243" y="90"/>
                    <a:pt x="242" y="89"/>
                    <a:pt x="242" y="88"/>
                  </a:cubicBezTo>
                  <a:cubicBezTo>
                    <a:pt x="241" y="87"/>
                    <a:pt x="239" y="86"/>
                    <a:pt x="238" y="84"/>
                  </a:cubicBezTo>
                  <a:cubicBezTo>
                    <a:pt x="238" y="83"/>
                    <a:pt x="237" y="80"/>
                    <a:pt x="238" y="81"/>
                  </a:cubicBezTo>
                  <a:cubicBezTo>
                    <a:pt x="240" y="81"/>
                    <a:pt x="241" y="84"/>
                    <a:pt x="243" y="85"/>
                  </a:cubicBezTo>
                  <a:cubicBezTo>
                    <a:pt x="243" y="85"/>
                    <a:pt x="244" y="85"/>
                    <a:pt x="245" y="85"/>
                  </a:cubicBezTo>
                  <a:cubicBezTo>
                    <a:pt x="246" y="84"/>
                    <a:pt x="247" y="83"/>
                    <a:pt x="248" y="82"/>
                  </a:cubicBezTo>
                  <a:cubicBezTo>
                    <a:pt x="248" y="81"/>
                    <a:pt x="248" y="80"/>
                    <a:pt x="248" y="80"/>
                  </a:cubicBezTo>
                  <a:cubicBezTo>
                    <a:pt x="247" y="78"/>
                    <a:pt x="247" y="77"/>
                    <a:pt x="246" y="76"/>
                  </a:cubicBezTo>
                  <a:cubicBezTo>
                    <a:pt x="246" y="75"/>
                    <a:pt x="245" y="75"/>
                    <a:pt x="244" y="74"/>
                  </a:cubicBezTo>
                  <a:cubicBezTo>
                    <a:pt x="243" y="73"/>
                    <a:pt x="243" y="72"/>
                    <a:pt x="243" y="72"/>
                  </a:cubicBezTo>
                  <a:cubicBezTo>
                    <a:pt x="244" y="71"/>
                    <a:pt x="245" y="70"/>
                    <a:pt x="246" y="70"/>
                  </a:cubicBezTo>
                  <a:cubicBezTo>
                    <a:pt x="247" y="70"/>
                    <a:pt x="248" y="72"/>
                    <a:pt x="248" y="72"/>
                  </a:cubicBezTo>
                  <a:cubicBezTo>
                    <a:pt x="250" y="70"/>
                    <a:pt x="252" y="70"/>
                    <a:pt x="254" y="69"/>
                  </a:cubicBezTo>
                  <a:cubicBezTo>
                    <a:pt x="255" y="68"/>
                    <a:pt x="256" y="65"/>
                    <a:pt x="256" y="63"/>
                  </a:cubicBezTo>
                  <a:cubicBezTo>
                    <a:pt x="257" y="63"/>
                    <a:pt x="257" y="62"/>
                    <a:pt x="256" y="61"/>
                  </a:cubicBezTo>
                  <a:cubicBezTo>
                    <a:pt x="256" y="59"/>
                    <a:pt x="253" y="56"/>
                    <a:pt x="253" y="53"/>
                  </a:cubicBezTo>
                  <a:cubicBezTo>
                    <a:pt x="254" y="50"/>
                    <a:pt x="255" y="50"/>
                    <a:pt x="251" y="50"/>
                  </a:cubicBezTo>
                  <a:cubicBezTo>
                    <a:pt x="250" y="50"/>
                    <a:pt x="250" y="49"/>
                    <a:pt x="250" y="49"/>
                  </a:cubicBezTo>
                  <a:cubicBezTo>
                    <a:pt x="250" y="48"/>
                    <a:pt x="250" y="48"/>
                    <a:pt x="251" y="47"/>
                  </a:cubicBezTo>
                  <a:cubicBezTo>
                    <a:pt x="251" y="47"/>
                    <a:pt x="252" y="47"/>
                    <a:pt x="252" y="47"/>
                  </a:cubicBezTo>
                  <a:cubicBezTo>
                    <a:pt x="252" y="48"/>
                    <a:pt x="252" y="49"/>
                    <a:pt x="253" y="49"/>
                  </a:cubicBezTo>
                  <a:cubicBezTo>
                    <a:pt x="253" y="50"/>
                    <a:pt x="255" y="48"/>
                    <a:pt x="255" y="49"/>
                  </a:cubicBezTo>
                  <a:cubicBezTo>
                    <a:pt x="257" y="52"/>
                    <a:pt x="256" y="49"/>
                    <a:pt x="258" y="54"/>
                  </a:cubicBezTo>
                  <a:cubicBezTo>
                    <a:pt x="259" y="55"/>
                    <a:pt x="262" y="55"/>
                    <a:pt x="262" y="54"/>
                  </a:cubicBezTo>
                  <a:cubicBezTo>
                    <a:pt x="263" y="51"/>
                    <a:pt x="262" y="51"/>
                    <a:pt x="260" y="50"/>
                  </a:cubicBezTo>
                  <a:cubicBezTo>
                    <a:pt x="260" y="50"/>
                    <a:pt x="259" y="49"/>
                    <a:pt x="259" y="49"/>
                  </a:cubicBezTo>
                  <a:cubicBezTo>
                    <a:pt x="259" y="47"/>
                    <a:pt x="259" y="46"/>
                    <a:pt x="260" y="45"/>
                  </a:cubicBezTo>
                  <a:cubicBezTo>
                    <a:pt x="260" y="44"/>
                    <a:pt x="261" y="45"/>
                    <a:pt x="262" y="44"/>
                  </a:cubicBezTo>
                  <a:cubicBezTo>
                    <a:pt x="263" y="43"/>
                    <a:pt x="263" y="42"/>
                    <a:pt x="263" y="40"/>
                  </a:cubicBezTo>
                  <a:cubicBezTo>
                    <a:pt x="264" y="39"/>
                    <a:pt x="263" y="36"/>
                    <a:pt x="264" y="36"/>
                  </a:cubicBezTo>
                  <a:cubicBezTo>
                    <a:pt x="266" y="36"/>
                    <a:pt x="266" y="39"/>
                    <a:pt x="267" y="40"/>
                  </a:cubicBezTo>
                  <a:cubicBezTo>
                    <a:pt x="268" y="42"/>
                    <a:pt x="267" y="43"/>
                    <a:pt x="267" y="44"/>
                  </a:cubicBezTo>
                  <a:cubicBezTo>
                    <a:pt x="267" y="46"/>
                    <a:pt x="268" y="45"/>
                    <a:pt x="269" y="46"/>
                  </a:cubicBezTo>
                  <a:cubicBezTo>
                    <a:pt x="270" y="47"/>
                    <a:pt x="270" y="49"/>
                    <a:pt x="270" y="51"/>
                  </a:cubicBezTo>
                  <a:cubicBezTo>
                    <a:pt x="270" y="51"/>
                    <a:pt x="269" y="51"/>
                    <a:pt x="268" y="51"/>
                  </a:cubicBezTo>
                  <a:cubicBezTo>
                    <a:pt x="268" y="52"/>
                    <a:pt x="268" y="52"/>
                    <a:pt x="267" y="53"/>
                  </a:cubicBezTo>
                  <a:cubicBezTo>
                    <a:pt x="266" y="53"/>
                    <a:pt x="264" y="52"/>
                    <a:pt x="263" y="53"/>
                  </a:cubicBezTo>
                  <a:cubicBezTo>
                    <a:pt x="263" y="55"/>
                    <a:pt x="263" y="57"/>
                    <a:pt x="264" y="58"/>
                  </a:cubicBezTo>
                  <a:cubicBezTo>
                    <a:pt x="264" y="58"/>
                    <a:pt x="265" y="58"/>
                    <a:pt x="265" y="58"/>
                  </a:cubicBezTo>
                  <a:cubicBezTo>
                    <a:pt x="265" y="58"/>
                    <a:pt x="266" y="58"/>
                    <a:pt x="266" y="58"/>
                  </a:cubicBezTo>
                  <a:cubicBezTo>
                    <a:pt x="266" y="58"/>
                    <a:pt x="266" y="57"/>
                    <a:pt x="266" y="56"/>
                  </a:cubicBezTo>
                  <a:cubicBezTo>
                    <a:pt x="267" y="55"/>
                    <a:pt x="269" y="55"/>
                    <a:pt x="270" y="54"/>
                  </a:cubicBezTo>
                  <a:cubicBezTo>
                    <a:pt x="271" y="54"/>
                    <a:pt x="271" y="54"/>
                    <a:pt x="271" y="54"/>
                  </a:cubicBezTo>
                  <a:cubicBezTo>
                    <a:pt x="272" y="54"/>
                    <a:pt x="273" y="54"/>
                    <a:pt x="273" y="54"/>
                  </a:cubicBezTo>
                  <a:cubicBezTo>
                    <a:pt x="273" y="52"/>
                    <a:pt x="272" y="50"/>
                    <a:pt x="273" y="49"/>
                  </a:cubicBezTo>
                  <a:cubicBezTo>
                    <a:pt x="273" y="47"/>
                    <a:pt x="274" y="46"/>
                    <a:pt x="274" y="45"/>
                  </a:cubicBezTo>
                  <a:cubicBezTo>
                    <a:pt x="274" y="45"/>
                    <a:pt x="273" y="45"/>
                    <a:pt x="273" y="45"/>
                  </a:cubicBezTo>
                  <a:cubicBezTo>
                    <a:pt x="273" y="44"/>
                    <a:pt x="273" y="44"/>
                    <a:pt x="273" y="44"/>
                  </a:cubicBezTo>
                  <a:cubicBezTo>
                    <a:pt x="273" y="43"/>
                    <a:pt x="273" y="43"/>
                    <a:pt x="273" y="43"/>
                  </a:cubicBezTo>
                  <a:cubicBezTo>
                    <a:pt x="270" y="40"/>
                    <a:pt x="271" y="44"/>
                    <a:pt x="271" y="45"/>
                  </a:cubicBezTo>
                  <a:cubicBezTo>
                    <a:pt x="270" y="45"/>
                    <a:pt x="269" y="45"/>
                    <a:pt x="268" y="45"/>
                  </a:cubicBezTo>
                  <a:cubicBezTo>
                    <a:pt x="268" y="44"/>
                    <a:pt x="268" y="43"/>
                    <a:pt x="268" y="43"/>
                  </a:cubicBezTo>
                  <a:cubicBezTo>
                    <a:pt x="269" y="42"/>
                    <a:pt x="270" y="43"/>
                    <a:pt x="270" y="42"/>
                  </a:cubicBezTo>
                  <a:cubicBezTo>
                    <a:pt x="270" y="41"/>
                    <a:pt x="269" y="42"/>
                    <a:pt x="268" y="41"/>
                  </a:cubicBezTo>
                  <a:cubicBezTo>
                    <a:pt x="268" y="36"/>
                    <a:pt x="265" y="33"/>
                    <a:pt x="262" y="31"/>
                  </a:cubicBezTo>
                  <a:cubicBezTo>
                    <a:pt x="262" y="31"/>
                    <a:pt x="261" y="31"/>
                    <a:pt x="260" y="31"/>
                  </a:cubicBezTo>
                  <a:cubicBezTo>
                    <a:pt x="259" y="30"/>
                    <a:pt x="259" y="30"/>
                    <a:pt x="257" y="30"/>
                  </a:cubicBezTo>
                  <a:cubicBezTo>
                    <a:pt x="256" y="30"/>
                    <a:pt x="256" y="30"/>
                    <a:pt x="255" y="30"/>
                  </a:cubicBezTo>
                  <a:cubicBezTo>
                    <a:pt x="255" y="29"/>
                    <a:pt x="255" y="28"/>
                    <a:pt x="255" y="28"/>
                  </a:cubicBezTo>
                  <a:cubicBezTo>
                    <a:pt x="255" y="26"/>
                    <a:pt x="255" y="26"/>
                    <a:pt x="256" y="26"/>
                  </a:cubicBezTo>
                  <a:cubicBezTo>
                    <a:pt x="259" y="25"/>
                    <a:pt x="262" y="26"/>
                    <a:pt x="265" y="25"/>
                  </a:cubicBezTo>
                  <a:cubicBezTo>
                    <a:pt x="266" y="25"/>
                    <a:pt x="265" y="23"/>
                    <a:pt x="266" y="23"/>
                  </a:cubicBezTo>
                  <a:cubicBezTo>
                    <a:pt x="267" y="23"/>
                    <a:pt x="270" y="22"/>
                    <a:pt x="270" y="24"/>
                  </a:cubicBezTo>
                  <a:cubicBezTo>
                    <a:pt x="271" y="26"/>
                    <a:pt x="270" y="25"/>
                    <a:pt x="270" y="28"/>
                  </a:cubicBezTo>
                  <a:cubicBezTo>
                    <a:pt x="270" y="29"/>
                    <a:pt x="273" y="32"/>
                    <a:pt x="274" y="32"/>
                  </a:cubicBezTo>
                  <a:cubicBezTo>
                    <a:pt x="275" y="33"/>
                    <a:pt x="275" y="34"/>
                    <a:pt x="275" y="34"/>
                  </a:cubicBezTo>
                  <a:cubicBezTo>
                    <a:pt x="277" y="35"/>
                    <a:pt x="278" y="34"/>
                    <a:pt x="278" y="32"/>
                  </a:cubicBezTo>
                  <a:cubicBezTo>
                    <a:pt x="278" y="32"/>
                    <a:pt x="278" y="31"/>
                    <a:pt x="278" y="30"/>
                  </a:cubicBezTo>
                  <a:cubicBezTo>
                    <a:pt x="278" y="30"/>
                    <a:pt x="278" y="29"/>
                    <a:pt x="278" y="29"/>
                  </a:cubicBezTo>
                  <a:cubicBezTo>
                    <a:pt x="278" y="28"/>
                    <a:pt x="277" y="28"/>
                    <a:pt x="277" y="27"/>
                  </a:cubicBezTo>
                  <a:cubicBezTo>
                    <a:pt x="276" y="26"/>
                    <a:pt x="275" y="26"/>
                    <a:pt x="274" y="26"/>
                  </a:cubicBezTo>
                  <a:cubicBezTo>
                    <a:pt x="274" y="25"/>
                    <a:pt x="274" y="25"/>
                    <a:pt x="275" y="24"/>
                  </a:cubicBezTo>
                  <a:cubicBezTo>
                    <a:pt x="275" y="24"/>
                    <a:pt x="275" y="24"/>
                    <a:pt x="275" y="24"/>
                  </a:cubicBezTo>
                  <a:cubicBezTo>
                    <a:pt x="276" y="24"/>
                    <a:pt x="277" y="25"/>
                    <a:pt x="278" y="24"/>
                  </a:cubicBezTo>
                  <a:cubicBezTo>
                    <a:pt x="280" y="24"/>
                    <a:pt x="281" y="23"/>
                    <a:pt x="282" y="22"/>
                  </a:cubicBezTo>
                  <a:cubicBezTo>
                    <a:pt x="283" y="22"/>
                    <a:pt x="283" y="21"/>
                    <a:pt x="282" y="20"/>
                  </a:cubicBezTo>
                  <a:cubicBezTo>
                    <a:pt x="282" y="20"/>
                    <a:pt x="281" y="21"/>
                    <a:pt x="280" y="20"/>
                  </a:cubicBezTo>
                  <a:cubicBezTo>
                    <a:pt x="280" y="20"/>
                    <a:pt x="280" y="19"/>
                    <a:pt x="280" y="19"/>
                  </a:cubicBezTo>
                  <a:cubicBezTo>
                    <a:pt x="282" y="19"/>
                    <a:pt x="284" y="20"/>
                    <a:pt x="286" y="19"/>
                  </a:cubicBezTo>
                  <a:cubicBezTo>
                    <a:pt x="287" y="19"/>
                    <a:pt x="286" y="17"/>
                    <a:pt x="284" y="17"/>
                  </a:cubicBezTo>
                  <a:cubicBezTo>
                    <a:pt x="280" y="15"/>
                    <a:pt x="275" y="14"/>
                    <a:pt x="270" y="13"/>
                  </a:cubicBezTo>
                  <a:cubicBezTo>
                    <a:pt x="267" y="13"/>
                    <a:pt x="264" y="14"/>
                    <a:pt x="261" y="13"/>
                  </a:cubicBezTo>
                  <a:cubicBezTo>
                    <a:pt x="254" y="13"/>
                    <a:pt x="249" y="9"/>
                    <a:pt x="242" y="9"/>
                  </a:cubicBezTo>
                  <a:cubicBezTo>
                    <a:pt x="240" y="9"/>
                    <a:pt x="240" y="11"/>
                    <a:pt x="239" y="11"/>
                  </a:cubicBezTo>
                  <a:cubicBezTo>
                    <a:pt x="236" y="12"/>
                    <a:pt x="233" y="10"/>
                    <a:pt x="230" y="10"/>
                  </a:cubicBezTo>
                  <a:cubicBezTo>
                    <a:pt x="226" y="9"/>
                    <a:pt x="221" y="10"/>
                    <a:pt x="217" y="9"/>
                  </a:cubicBezTo>
                  <a:cubicBezTo>
                    <a:pt x="216" y="9"/>
                    <a:pt x="218" y="7"/>
                    <a:pt x="217" y="7"/>
                  </a:cubicBezTo>
                  <a:cubicBezTo>
                    <a:pt x="214" y="5"/>
                    <a:pt x="211" y="5"/>
                    <a:pt x="207" y="5"/>
                  </a:cubicBezTo>
                  <a:cubicBezTo>
                    <a:pt x="207" y="5"/>
                    <a:pt x="206" y="6"/>
                    <a:pt x="205" y="6"/>
                  </a:cubicBezTo>
                  <a:cubicBezTo>
                    <a:pt x="203" y="7"/>
                    <a:pt x="201" y="6"/>
                    <a:pt x="198" y="8"/>
                  </a:cubicBezTo>
                  <a:cubicBezTo>
                    <a:pt x="198" y="8"/>
                    <a:pt x="199" y="9"/>
                    <a:pt x="199" y="9"/>
                  </a:cubicBezTo>
                  <a:cubicBezTo>
                    <a:pt x="198" y="9"/>
                    <a:pt x="197" y="8"/>
                    <a:pt x="197" y="9"/>
                  </a:cubicBezTo>
                  <a:cubicBezTo>
                    <a:pt x="195" y="10"/>
                    <a:pt x="194" y="11"/>
                    <a:pt x="192" y="11"/>
                  </a:cubicBezTo>
                  <a:cubicBezTo>
                    <a:pt x="190" y="11"/>
                    <a:pt x="191" y="10"/>
                    <a:pt x="189" y="10"/>
                  </a:cubicBezTo>
                  <a:cubicBezTo>
                    <a:pt x="188" y="10"/>
                    <a:pt x="188" y="10"/>
                    <a:pt x="186" y="11"/>
                  </a:cubicBezTo>
                  <a:cubicBezTo>
                    <a:pt x="185" y="11"/>
                    <a:pt x="187" y="13"/>
                    <a:pt x="186" y="13"/>
                  </a:cubicBezTo>
                  <a:cubicBezTo>
                    <a:pt x="183" y="15"/>
                    <a:pt x="179" y="14"/>
                    <a:pt x="175" y="14"/>
                  </a:cubicBezTo>
                  <a:cubicBezTo>
                    <a:pt x="175" y="14"/>
                    <a:pt x="175" y="15"/>
                    <a:pt x="175" y="15"/>
                  </a:cubicBezTo>
                  <a:cubicBezTo>
                    <a:pt x="175" y="15"/>
                    <a:pt x="174" y="16"/>
                    <a:pt x="174" y="16"/>
                  </a:cubicBezTo>
                  <a:cubicBezTo>
                    <a:pt x="173" y="15"/>
                    <a:pt x="172" y="14"/>
                    <a:pt x="170" y="15"/>
                  </a:cubicBezTo>
                  <a:cubicBezTo>
                    <a:pt x="170" y="15"/>
                    <a:pt x="171" y="16"/>
                    <a:pt x="170" y="17"/>
                  </a:cubicBezTo>
                  <a:cubicBezTo>
                    <a:pt x="170" y="17"/>
                    <a:pt x="170" y="17"/>
                    <a:pt x="169" y="17"/>
                  </a:cubicBezTo>
                  <a:cubicBezTo>
                    <a:pt x="169" y="17"/>
                    <a:pt x="169" y="16"/>
                    <a:pt x="169" y="16"/>
                  </a:cubicBezTo>
                  <a:cubicBezTo>
                    <a:pt x="167" y="15"/>
                    <a:pt x="166" y="14"/>
                    <a:pt x="165" y="13"/>
                  </a:cubicBezTo>
                  <a:cubicBezTo>
                    <a:pt x="161" y="13"/>
                    <a:pt x="161" y="12"/>
                    <a:pt x="157" y="12"/>
                  </a:cubicBezTo>
                  <a:cubicBezTo>
                    <a:pt x="156" y="12"/>
                    <a:pt x="155" y="12"/>
                    <a:pt x="154" y="12"/>
                  </a:cubicBezTo>
                  <a:cubicBezTo>
                    <a:pt x="149" y="12"/>
                    <a:pt x="147" y="17"/>
                    <a:pt x="144" y="20"/>
                  </a:cubicBezTo>
                  <a:cubicBezTo>
                    <a:pt x="144" y="20"/>
                    <a:pt x="143" y="19"/>
                    <a:pt x="142" y="19"/>
                  </a:cubicBezTo>
                  <a:cubicBezTo>
                    <a:pt x="141" y="20"/>
                    <a:pt x="140" y="21"/>
                    <a:pt x="140" y="23"/>
                  </a:cubicBezTo>
                  <a:cubicBezTo>
                    <a:pt x="140" y="24"/>
                    <a:pt x="140" y="25"/>
                    <a:pt x="140" y="26"/>
                  </a:cubicBezTo>
                  <a:cubicBezTo>
                    <a:pt x="141" y="26"/>
                    <a:pt x="147" y="36"/>
                    <a:pt x="138" y="33"/>
                  </a:cubicBezTo>
                  <a:cubicBezTo>
                    <a:pt x="136" y="32"/>
                    <a:pt x="135" y="28"/>
                    <a:pt x="133" y="26"/>
                  </a:cubicBezTo>
                  <a:cubicBezTo>
                    <a:pt x="132" y="25"/>
                    <a:pt x="131" y="26"/>
                    <a:pt x="131" y="26"/>
                  </a:cubicBezTo>
                  <a:cubicBezTo>
                    <a:pt x="130" y="27"/>
                    <a:pt x="131" y="28"/>
                    <a:pt x="130" y="28"/>
                  </a:cubicBezTo>
                  <a:cubicBezTo>
                    <a:pt x="129" y="29"/>
                    <a:pt x="128" y="28"/>
                    <a:pt x="127" y="29"/>
                  </a:cubicBezTo>
                  <a:cubicBezTo>
                    <a:pt x="126" y="30"/>
                    <a:pt x="125" y="32"/>
                    <a:pt x="126" y="33"/>
                  </a:cubicBezTo>
                  <a:cubicBezTo>
                    <a:pt x="126" y="34"/>
                    <a:pt x="128" y="34"/>
                    <a:pt x="128" y="34"/>
                  </a:cubicBezTo>
                  <a:cubicBezTo>
                    <a:pt x="129" y="34"/>
                    <a:pt x="129" y="33"/>
                    <a:pt x="130" y="33"/>
                  </a:cubicBezTo>
                  <a:cubicBezTo>
                    <a:pt x="130" y="32"/>
                    <a:pt x="130" y="31"/>
                    <a:pt x="131" y="30"/>
                  </a:cubicBezTo>
                  <a:cubicBezTo>
                    <a:pt x="131" y="29"/>
                    <a:pt x="132" y="29"/>
                    <a:pt x="132" y="30"/>
                  </a:cubicBezTo>
                  <a:cubicBezTo>
                    <a:pt x="132" y="30"/>
                    <a:pt x="132" y="31"/>
                    <a:pt x="132" y="31"/>
                  </a:cubicBezTo>
                  <a:cubicBezTo>
                    <a:pt x="132" y="32"/>
                    <a:pt x="130" y="34"/>
                    <a:pt x="130" y="35"/>
                  </a:cubicBezTo>
                  <a:cubicBezTo>
                    <a:pt x="130" y="36"/>
                    <a:pt x="131" y="35"/>
                    <a:pt x="131" y="36"/>
                  </a:cubicBezTo>
                  <a:cubicBezTo>
                    <a:pt x="132" y="38"/>
                    <a:pt x="132" y="40"/>
                    <a:pt x="131" y="42"/>
                  </a:cubicBezTo>
                  <a:cubicBezTo>
                    <a:pt x="130" y="43"/>
                    <a:pt x="129" y="42"/>
                    <a:pt x="127" y="42"/>
                  </a:cubicBezTo>
                  <a:cubicBezTo>
                    <a:pt x="127" y="42"/>
                    <a:pt x="127" y="42"/>
                    <a:pt x="126" y="43"/>
                  </a:cubicBezTo>
                  <a:cubicBezTo>
                    <a:pt x="126" y="45"/>
                    <a:pt x="124" y="49"/>
                    <a:pt x="125" y="51"/>
                  </a:cubicBezTo>
                  <a:cubicBezTo>
                    <a:pt x="127" y="53"/>
                    <a:pt x="128" y="51"/>
                    <a:pt x="128" y="53"/>
                  </a:cubicBezTo>
                  <a:cubicBezTo>
                    <a:pt x="128" y="55"/>
                    <a:pt x="125" y="54"/>
                    <a:pt x="125" y="55"/>
                  </a:cubicBezTo>
                  <a:cubicBezTo>
                    <a:pt x="123" y="58"/>
                    <a:pt x="123" y="65"/>
                    <a:pt x="119" y="67"/>
                  </a:cubicBezTo>
                  <a:cubicBezTo>
                    <a:pt x="115" y="70"/>
                    <a:pt x="115" y="76"/>
                    <a:pt x="116" y="79"/>
                  </a:cubicBezTo>
                  <a:cubicBezTo>
                    <a:pt x="117" y="80"/>
                    <a:pt x="116" y="82"/>
                    <a:pt x="117" y="82"/>
                  </a:cubicBezTo>
                  <a:cubicBezTo>
                    <a:pt x="122" y="84"/>
                    <a:pt x="118" y="90"/>
                    <a:pt x="128" y="91"/>
                  </a:cubicBezTo>
                  <a:cubicBezTo>
                    <a:pt x="133" y="91"/>
                    <a:pt x="132" y="90"/>
                    <a:pt x="136" y="89"/>
                  </a:cubicBezTo>
                  <a:cubicBezTo>
                    <a:pt x="141" y="88"/>
                    <a:pt x="137" y="88"/>
                    <a:pt x="143" y="90"/>
                  </a:cubicBezTo>
                  <a:cubicBezTo>
                    <a:pt x="145" y="91"/>
                    <a:pt x="143" y="95"/>
                    <a:pt x="143" y="97"/>
                  </a:cubicBezTo>
                  <a:cubicBezTo>
                    <a:pt x="143" y="97"/>
                    <a:pt x="143" y="98"/>
                    <a:pt x="143" y="98"/>
                  </a:cubicBezTo>
                  <a:cubicBezTo>
                    <a:pt x="144" y="98"/>
                    <a:pt x="145" y="97"/>
                    <a:pt x="145" y="98"/>
                  </a:cubicBezTo>
                  <a:cubicBezTo>
                    <a:pt x="146" y="104"/>
                    <a:pt x="147" y="110"/>
                    <a:pt x="148" y="116"/>
                  </a:cubicBezTo>
                  <a:cubicBezTo>
                    <a:pt x="148" y="116"/>
                    <a:pt x="146" y="116"/>
                    <a:pt x="146" y="116"/>
                  </a:cubicBezTo>
                  <a:cubicBezTo>
                    <a:pt x="146" y="116"/>
                    <a:pt x="146" y="117"/>
                    <a:pt x="146" y="117"/>
                  </a:cubicBezTo>
                  <a:cubicBezTo>
                    <a:pt x="146" y="119"/>
                    <a:pt x="148" y="121"/>
                    <a:pt x="148" y="124"/>
                  </a:cubicBezTo>
                  <a:cubicBezTo>
                    <a:pt x="150" y="129"/>
                    <a:pt x="149" y="135"/>
                    <a:pt x="152" y="138"/>
                  </a:cubicBezTo>
                  <a:cubicBezTo>
                    <a:pt x="154" y="140"/>
                    <a:pt x="157" y="138"/>
                    <a:pt x="159" y="138"/>
                  </a:cubicBezTo>
                  <a:cubicBezTo>
                    <a:pt x="162" y="138"/>
                    <a:pt x="162" y="137"/>
                    <a:pt x="164" y="136"/>
                  </a:cubicBezTo>
                  <a:cubicBezTo>
                    <a:pt x="164" y="135"/>
                    <a:pt x="164" y="136"/>
                    <a:pt x="164" y="136"/>
                  </a:cubicBezTo>
                  <a:cubicBezTo>
                    <a:pt x="164" y="135"/>
                    <a:pt x="164" y="135"/>
                    <a:pt x="165" y="134"/>
                  </a:cubicBezTo>
                  <a:cubicBezTo>
                    <a:pt x="165" y="134"/>
                    <a:pt x="166" y="133"/>
                    <a:pt x="167" y="133"/>
                  </a:cubicBezTo>
                  <a:cubicBezTo>
                    <a:pt x="167" y="133"/>
                    <a:pt x="168" y="129"/>
                    <a:pt x="168" y="128"/>
                  </a:cubicBezTo>
                  <a:cubicBezTo>
                    <a:pt x="169" y="125"/>
                    <a:pt x="171" y="128"/>
                    <a:pt x="171" y="125"/>
                  </a:cubicBezTo>
                  <a:cubicBezTo>
                    <a:pt x="171" y="123"/>
                    <a:pt x="169" y="122"/>
                    <a:pt x="170" y="120"/>
                  </a:cubicBezTo>
                  <a:cubicBezTo>
                    <a:pt x="172" y="118"/>
                    <a:pt x="177" y="115"/>
                    <a:pt x="177" y="112"/>
                  </a:cubicBezTo>
                  <a:cubicBezTo>
                    <a:pt x="177" y="111"/>
                    <a:pt x="177" y="111"/>
                    <a:pt x="177" y="110"/>
                  </a:cubicBezTo>
                  <a:cubicBezTo>
                    <a:pt x="177" y="108"/>
                    <a:pt x="175" y="109"/>
                    <a:pt x="175" y="107"/>
                  </a:cubicBezTo>
                  <a:cubicBezTo>
                    <a:pt x="175" y="106"/>
                    <a:pt x="175" y="104"/>
                    <a:pt x="175" y="103"/>
                  </a:cubicBezTo>
                  <a:cubicBezTo>
                    <a:pt x="175" y="96"/>
                    <a:pt x="190" y="92"/>
                    <a:pt x="187" y="82"/>
                  </a:cubicBezTo>
                  <a:cubicBezTo>
                    <a:pt x="187" y="80"/>
                    <a:pt x="179" y="85"/>
                    <a:pt x="179" y="82"/>
                  </a:cubicBezTo>
                  <a:cubicBezTo>
                    <a:pt x="180" y="79"/>
                    <a:pt x="186" y="81"/>
                    <a:pt x="188" y="78"/>
                  </a:cubicBezTo>
                  <a:cubicBezTo>
                    <a:pt x="190" y="76"/>
                    <a:pt x="196" y="74"/>
                    <a:pt x="196" y="69"/>
                  </a:cubicBezTo>
                  <a:cubicBezTo>
                    <a:pt x="196" y="67"/>
                    <a:pt x="191" y="67"/>
                    <a:pt x="192" y="66"/>
                  </a:cubicBezTo>
                  <a:cubicBezTo>
                    <a:pt x="195" y="65"/>
                    <a:pt x="198" y="65"/>
                    <a:pt x="201" y="66"/>
                  </a:cubicBezTo>
                  <a:cubicBezTo>
                    <a:pt x="203" y="66"/>
                    <a:pt x="204" y="68"/>
                    <a:pt x="204" y="69"/>
                  </a:cubicBezTo>
                  <a:cubicBezTo>
                    <a:pt x="205" y="70"/>
                    <a:pt x="204" y="71"/>
                    <a:pt x="206" y="71"/>
                  </a:cubicBezTo>
                  <a:cubicBezTo>
                    <a:pt x="207" y="71"/>
                    <a:pt x="207" y="71"/>
                    <a:pt x="208" y="71"/>
                  </a:cubicBezTo>
                  <a:cubicBezTo>
                    <a:pt x="208" y="71"/>
                    <a:pt x="207" y="71"/>
                    <a:pt x="207" y="71"/>
                  </a:cubicBezTo>
                  <a:cubicBezTo>
                    <a:pt x="209" y="75"/>
                    <a:pt x="211" y="79"/>
                    <a:pt x="212" y="83"/>
                  </a:cubicBezTo>
                  <a:cubicBezTo>
                    <a:pt x="213" y="85"/>
                    <a:pt x="213" y="86"/>
                    <a:pt x="215" y="86"/>
                  </a:cubicBezTo>
                  <a:cubicBezTo>
                    <a:pt x="215" y="86"/>
                    <a:pt x="217" y="85"/>
                    <a:pt x="217" y="85"/>
                  </a:cubicBezTo>
                  <a:cubicBezTo>
                    <a:pt x="217" y="86"/>
                    <a:pt x="216" y="88"/>
                    <a:pt x="217" y="88"/>
                  </a:cubicBezTo>
                  <a:cubicBezTo>
                    <a:pt x="217" y="89"/>
                    <a:pt x="219" y="89"/>
                    <a:pt x="219" y="88"/>
                  </a:cubicBezTo>
                  <a:cubicBezTo>
                    <a:pt x="220" y="88"/>
                    <a:pt x="219" y="87"/>
                    <a:pt x="219" y="86"/>
                  </a:cubicBezTo>
                  <a:cubicBezTo>
                    <a:pt x="219" y="85"/>
                    <a:pt x="218" y="85"/>
                    <a:pt x="218" y="84"/>
                  </a:cubicBezTo>
                  <a:cubicBezTo>
                    <a:pt x="217" y="83"/>
                    <a:pt x="218" y="82"/>
                    <a:pt x="218" y="82"/>
                  </a:cubicBezTo>
                  <a:cubicBezTo>
                    <a:pt x="218" y="80"/>
                    <a:pt x="217" y="78"/>
                    <a:pt x="218" y="77"/>
                  </a:cubicBezTo>
                  <a:cubicBezTo>
                    <a:pt x="218" y="77"/>
                    <a:pt x="218" y="77"/>
                    <a:pt x="219" y="77"/>
                  </a:cubicBezTo>
                  <a:cubicBezTo>
                    <a:pt x="219" y="76"/>
                    <a:pt x="220" y="75"/>
                    <a:pt x="221" y="74"/>
                  </a:cubicBezTo>
                  <a:cubicBezTo>
                    <a:pt x="221" y="74"/>
                    <a:pt x="222" y="75"/>
                    <a:pt x="222" y="74"/>
                  </a:cubicBezTo>
                  <a:cubicBezTo>
                    <a:pt x="222" y="74"/>
                    <a:pt x="222" y="73"/>
                    <a:pt x="222" y="73"/>
                  </a:cubicBezTo>
                  <a:cubicBezTo>
                    <a:pt x="222" y="72"/>
                    <a:pt x="223" y="73"/>
                    <a:pt x="224" y="72"/>
                  </a:cubicBezTo>
                  <a:cubicBezTo>
                    <a:pt x="224" y="72"/>
                    <a:pt x="223" y="70"/>
                    <a:pt x="224" y="70"/>
                  </a:cubicBezTo>
                  <a:cubicBezTo>
                    <a:pt x="225" y="69"/>
                    <a:pt x="227" y="69"/>
                    <a:pt x="228" y="70"/>
                  </a:cubicBezTo>
                  <a:cubicBezTo>
                    <a:pt x="229" y="70"/>
                    <a:pt x="229" y="71"/>
                    <a:pt x="229" y="72"/>
                  </a:cubicBezTo>
                  <a:cubicBezTo>
                    <a:pt x="230" y="73"/>
                    <a:pt x="230" y="74"/>
                    <a:pt x="230" y="74"/>
                  </a:cubicBezTo>
                  <a:cubicBezTo>
                    <a:pt x="230" y="75"/>
                    <a:pt x="230" y="76"/>
                    <a:pt x="231" y="77"/>
                  </a:cubicBezTo>
                  <a:cubicBezTo>
                    <a:pt x="232" y="78"/>
                    <a:pt x="234" y="76"/>
                    <a:pt x="234" y="77"/>
                  </a:cubicBezTo>
                  <a:cubicBezTo>
                    <a:pt x="236" y="80"/>
                    <a:pt x="235" y="83"/>
                    <a:pt x="236" y="86"/>
                  </a:cubicBezTo>
                  <a:close/>
                  <a:moveTo>
                    <a:pt x="277" y="148"/>
                  </a:moveTo>
                  <a:cubicBezTo>
                    <a:pt x="278" y="148"/>
                    <a:pt x="278" y="146"/>
                    <a:pt x="277" y="146"/>
                  </a:cubicBezTo>
                  <a:cubicBezTo>
                    <a:pt x="276" y="145"/>
                    <a:pt x="274" y="145"/>
                    <a:pt x="273" y="146"/>
                  </a:cubicBezTo>
                  <a:cubicBezTo>
                    <a:pt x="272" y="146"/>
                    <a:pt x="272" y="149"/>
                    <a:pt x="273" y="149"/>
                  </a:cubicBezTo>
                  <a:cubicBezTo>
                    <a:pt x="274" y="150"/>
                    <a:pt x="276" y="149"/>
                    <a:pt x="277" y="148"/>
                  </a:cubicBezTo>
                  <a:close/>
                  <a:moveTo>
                    <a:pt x="258" y="99"/>
                  </a:moveTo>
                  <a:cubicBezTo>
                    <a:pt x="258" y="100"/>
                    <a:pt x="257" y="102"/>
                    <a:pt x="258" y="103"/>
                  </a:cubicBezTo>
                  <a:cubicBezTo>
                    <a:pt x="258" y="104"/>
                    <a:pt x="259" y="103"/>
                    <a:pt x="260" y="103"/>
                  </a:cubicBezTo>
                  <a:cubicBezTo>
                    <a:pt x="260" y="103"/>
                    <a:pt x="262" y="103"/>
                    <a:pt x="262" y="103"/>
                  </a:cubicBezTo>
                  <a:cubicBezTo>
                    <a:pt x="263" y="101"/>
                    <a:pt x="262" y="98"/>
                    <a:pt x="263" y="97"/>
                  </a:cubicBezTo>
                  <a:cubicBezTo>
                    <a:pt x="263" y="96"/>
                    <a:pt x="263" y="97"/>
                    <a:pt x="263" y="97"/>
                  </a:cubicBezTo>
                  <a:cubicBezTo>
                    <a:pt x="264" y="96"/>
                    <a:pt x="265" y="94"/>
                    <a:pt x="265" y="94"/>
                  </a:cubicBezTo>
                  <a:cubicBezTo>
                    <a:pt x="263" y="93"/>
                    <a:pt x="261" y="93"/>
                    <a:pt x="259" y="94"/>
                  </a:cubicBezTo>
                  <a:cubicBezTo>
                    <a:pt x="258" y="95"/>
                    <a:pt x="259" y="97"/>
                    <a:pt x="258" y="99"/>
                  </a:cubicBezTo>
                  <a:close/>
                  <a:moveTo>
                    <a:pt x="293" y="99"/>
                  </a:moveTo>
                  <a:cubicBezTo>
                    <a:pt x="293" y="99"/>
                    <a:pt x="292" y="99"/>
                    <a:pt x="291" y="99"/>
                  </a:cubicBezTo>
                  <a:cubicBezTo>
                    <a:pt x="290" y="100"/>
                    <a:pt x="292" y="101"/>
                    <a:pt x="291" y="102"/>
                  </a:cubicBezTo>
                  <a:cubicBezTo>
                    <a:pt x="291" y="103"/>
                    <a:pt x="288" y="104"/>
                    <a:pt x="289" y="105"/>
                  </a:cubicBezTo>
                  <a:cubicBezTo>
                    <a:pt x="292" y="106"/>
                    <a:pt x="292" y="105"/>
                    <a:pt x="293" y="103"/>
                  </a:cubicBezTo>
                  <a:cubicBezTo>
                    <a:pt x="293" y="102"/>
                    <a:pt x="294" y="102"/>
                    <a:pt x="294" y="103"/>
                  </a:cubicBezTo>
                  <a:cubicBezTo>
                    <a:pt x="294" y="104"/>
                    <a:pt x="293" y="105"/>
                    <a:pt x="294" y="105"/>
                  </a:cubicBezTo>
                  <a:cubicBezTo>
                    <a:pt x="295" y="107"/>
                    <a:pt x="298" y="106"/>
                    <a:pt x="299" y="107"/>
                  </a:cubicBezTo>
                  <a:cubicBezTo>
                    <a:pt x="300" y="108"/>
                    <a:pt x="299" y="109"/>
                    <a:pt x="299" y="109"/>
                  </a:cubicBezTo>
                  <a:cubicBezTo>
                    <a:pt x="300" y="110"/>
                    <a:pt x="301" y="111"/>
                    <a:pt x="302" y="110"/>
                  </a:cubicBezTo>
                  <a:cubicBezTo>
                    <a:pt x="302" y="109"/>
                    <a:pt x="302" y="108"/>
                    <a:pt x="301" y="107"/>
                  </a:cubicBezTo>
                  <a:cubicBezTo>
                    <a:pt x="300" y="105"/>
                    <a:pt x="297" y="104"/>
                    <a:pt x="295" y="103"/>
                  </a:cubicBezTo>
                  <a:cubicBezTo>
                    <a:pt x="293" y="101"/>
                    <a:pt x="295" y="101"/>
                    <a:pt x="293" y="99"/>
                  </a:cubicBezTo>
                  <a:close/>
                  <a:moveTo>
                    <a:pt x="293" y="150"/>
                  </a:moveTo>
                  <a:cubicBezTo>
                    <a:pt x="292" y="150"/>
                    <a:pt x="291" y="150"/>
                    <a:pt x="290" y="151"/>
                  </a:cubicBezTo>
                  <a:cubicBezTo>
                    <a:pt x="290" y="151"/>
                    <a:pt x="290" y="153"/>
                    <a:pt x="290" y="153"/>
                  </a:cubicBezTo>
                  <a:cubicBezTo>
                    <a:pt x="291" y="154"/>
                    <a:pt x="293" y="154"/>
                    <a:pt x="294" y="153"/>
                  </a:cubicBezTo>
                  <a:cubicBezTo>
                    <a:pt x="294" y="153"/>
                    <a:pt x="294" y="152"/>
                    <a:pt x="294" y="152"/>
                  </a:cubicBezTo>
                  <a:cubicBezTo>
                    <a:pt x="294" y="152"/>
                    <a:pt x="295" y="152"/>
                    <a:pt x="295" y="152"/>
                  </a:cubicBezTo>
                  <a:cubicBezTo>
                    <a:pt x="300" y="149"/>
                    <a:pt x="304" y="147"/>
                    <a:pt x="308" y="144"/>
                  </a:cubicBezTo>
                  <a:cubicBezTo>
                    <a:pt x="309" y="143"/>
                    <a:pt x="308" y="142"/>
                    <a:pt x="308" y="141"/>
                  </a:cubicBezTo>
                  <a:cubicBezTo>
                    <a:pt x="308" y="141"/>
                    <a:pt x="307" y="141"/>
                    <a:pt x="307" y="141"/>
                  </a:cubicBezTo>
                  <a:cubicBezTo>
                    <a:pt x="306" y="140"/>
                    <a:pt x="307" y="139"/>
                    <a:pt x="307" y="138"/>
                  </a:cubicBezTo>
                  <a:cubicBezTo>
                    <a:pt x="306" y="138"/>
                    <a:pt x="305" y="138"/>
                    <a:pt x="305" y="138"/>
                  </a:cubicBezTo>
                  <a:cubicBezTo>
                    <a:pt x="304" y="139"/>
                    <a:pt x="305" y="140"/>
                    <a:pt x="305" y="140"/>
                  </a:cubicBezTo>
                  <a:cubicBezTo>
                    <a:pt x="305" y="141"/>
                    <a:pt x="305" y="141"/>
                    <a:pt x="305" y="142"/>
                  </a:cubicBezTo>
                  <a:cubicBezTo>
                    <a:pt x="304" y="142"/>
                    <a:pt x="303" y="142"/>
                    <a:pt x="303" y="143"/>
                  </a:cubicBezTo>
                  <a:cubicBezTo>
                    <a:pt x="302" y="143"/>
                    <a:pt x="303" y="145"/>
                    <a:pt x="302" y="146"/>
                  </a:cubicBezTo>
                  <a:cubicBezTo>
                    <a:pt x="302" y="146"/>
                    <a:pt x="301" y="145"/>
                    <a:pt x="300" y="145"/>
                  </a:cubicBezTo>
                  <a:cubicBezTo>
                    <a:pt x="298" y="146"/>
                    <a:pt x="296" y="147"/>
                    <a:pt x="295" y="148"/>
                  </a:cubicBezTo>
                  <a:cubicBezTo>
                    <a:pt x="294" y="149"/>
                    <a:pt x="293" y="149"/>
                    <a:pt x="293" y="149"/>
                  </a:cubicBezTo>
                  <a:cubicBezTo>
                    <a:pt x="293" y="149"/>
                    <a:pt x="293" y="150"/>
                    <a:pt x="293" y="150"/>
                  </a:cubicBezTo>
                  <a:close/>
                  <a:moveTo>
                    <a:pt x="251" y="92"/>
                  </a:moveTo>
                  <a:cubicBezTo>
                    <a:pt x="250" y="92"/>
                    <a:pt x="248" y="93"/>
                    <a:pt x="248" y="94"/>
                  </a:cubicBezTo>
                  <a:cubicBezTo>
                    <a:pt x="247" y="97"/>
                    <a:pt x="248" y="99"/>
                    <a:pt x="250" y="101"/>
                  </a:cubicBezTo>
                  <a:cubicBezTo>
                    <a:pt x="251" y="101"/>
                    <a:pt x="253" y="102"/>
                    <a:pt x="255" y="101"/>
                  </a:cubicBezTo>
                  <a:cubicBezTo>
                    <a:pt x="256" y="101"/>
                    <a:pt x="258" y="96"/>
                    <a:pt x="258" y="94"/>
                  </a:cubicBezTo>
                  <a:cubicBezTo>
                    <a:pt x="258" y="92"/>
                    <a:pt x="257" y="94"/>
                    <a:pt x="257" y="92"/>
                  </a:cubicBezTo>
                  <a:cubicBezTo>
                    <a:pt x="257" y="91"/>
                    <a:pt x="258" y="91"/>
                    <a:pt x="258" y="90"/>
                  </a:cubicBezTo>
                  <a:cubicBezTo>
                    <a:pt x="258" y="89"/>
                    <a:pt x="258" y="88"/>
                    <a:pt x="257" y="87"/>
                  </a:cubicBezTo>
                  <a:cubicBezTo>
                    <a:pt x="256" y="87"/>
                    <a:pt x="255" y="87"/>
                    <a:pt x="255" y="87"/>
                  </a:cubicBezTo>
                  <a:cubicBezTo>
                    <a:pt x="253" y="88"/>
                    <a:pt x="253" y="90"/>
                    <a:pt x="252" y="91"/>
                  </a:cubicBezTo>
                  <a:cubicBezTo>
                    <a:pt x="252" y="91"/>
                    <a:pt x="251" y="92"/>
                    <a:pt x="251" y="92"/>
                  </a:cubicBezTo>
                  <a:close/>
                  <a:moveTo>
                    <a:pt x="96" y="8"/>
                  </a:moveTo>
                  <a:cubicBezTo>
                    <a:pt x="97" y="8"/>
                    <a:pt x="96" y="9"/>
                    <a:pt x="96" y="9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7" y="11"/>
                    <a:pt x="98" y="12"/>
                    <a:pt x="98" y="13"/>
                  </a:cubicBezTo>
                  <a:cubicBezTo>
                    <a:pt x="97" y="16"/>
                    <a:pt x="95" y="15"/>
                    <a:pt x="95" y="18"/>
                  </a:cubicBezTo>
                  <a:cubicBezTo>
                    <a:pt x="95" y="19"/>
                    <a:pt x="95" y="19"/>
                    <a:pt x="95" y="20"/>
                  </a:cubicBezTo>
                  <a:cubicBezTo>
                    <a:pt x="95" y="23"/>
                    <a:pt x="96" y="24"/>
                    <a:pt x="99" y="24"/>
                  </a:cubicBezTo>
                  <a:cubicBezTo>
                    <a:pt x="104" y="24"/>
                    <a:pt x="100" y="21"/>
                    <a:pt x="108" y="18"/>
                  </a:cubicBezTo>
                  <a:cubicBezTo>
                    <a:pt x="112" y="17"/>
                    <a:pt x="113" y="15"/>
                    <a:pt x="119" y="15"/>
                  </a:cubicBezTo>
                  <a:cubicBezTo>
                    <a:pt x="120" y="14"/>
                    <a:pt x="121" y="14"/>
                    <a:pt x="122" y="13"/>
                  </a:cubicBezTo>
                  <a:cubicBezTo>
                    <a:pt x="122" y="12"/>
                    <a:pt x="119" y="10"/>
                    <a:pt x="120" y="10"/>
                  </a:cubicBezTo>
                  <a:cubicBezTo>
                    <a:pt x="126" y="8"/>
                    <a:pt x="121" y="4"/>
                    <a:pt x="129" y="3"/>
                  </a:cubicBezTo>
                  <a:cubicBezTo>
                    <a:pt x="129" y="3"/>
                    <a:pt x="129" y="2"/>
                    <a:pt x="129" y="2"/>
                  </a:cubicBezTo>
                  <a:cubicBezTo>
                    <a:pt x="124" y="2"/>
                    <a:pt x="125" y="1"/>
                    <a:pt x="122" y="1"/>
                  </a:cubicBezTo>
                  <a:cubicBezTo>
                    <a:pt x="121" y="1"/>
                    <a:pt x="119" y="0"/>
                    <a:pt x="118" y="0"/>
                  </a:cubicBezTo>
                  <a:cubicBezTo>
                    <a:pt x="114" y="1"/>
                    <a:pt x="111" y="1"/>
                    <a:pt x="107" y="2"/>
                  </a:cubicBezTo>
                  <a:cubicBezTo>
                    <a:pt x="105" y="2"/>
                    <a:pt x="101" y="2"/>
                    <a:pt x="98" y="1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1" y="0"/>
                    <a:pt x="84" y="1"/>
                    <a:pt x="81" y="4"/>
                  </a:cubicBezTo>
                  <a:cubicBezTo>
                    <a:pt x="80" y="5"/>
                    <a:pt x="81" y="2"/>
                    <a:pt x="80" y="2"/>
                  </a:cubicBezTo>
                  <a:cubicBezTo>
                    <a:pt x="79" y="2"/>
                    <a:pt x="78" y="2"/>
                    <a:pt x="78" y="2"/>
                  </a:cubicBezTo>
                  <a:cubicBezTo>
                    <a:pt x="76" y="2"/>
                    <a:pt x="76" y="2"/>
                    <a:pt x="76" y="3"/>
                  </a:cubicBezTo>
                  <a:cubicBezTo>
                    <a:pt x="75" y="3"/>
                    <a:pt x="75" y="4"/>
                    <a:pt x="75" y="5"/>
                  </a:cubicBezTo>
                  <a:cubicBezTo>
                    <a:pt x="75" y="5"/>
                    <a:pt x="76" y="4"/>
                    <a:pt x="76" y="5"/>
                  </a:cubicBezTo>
                  <a:cubicBezTo>
                    <a:pt x="77" y="5"/>
                    <a:pt x="77" y="7"/>
                    <a:pt x="76" y="7"/>
                  </a:cubicBezTo>
                  <a:cubicBezTo>
                    <a:pt x="75" y="7"/>
                    <a:pt x="75" y="6"/>
                    <a:pt x="74" y="6"/>
                  </a:cubicBezTo>
                  <a:cubicBezTo>
                    <a:pt x="72" y="6"/>
                    <a:pt x="73" y="8"/>
                    <a:pt x="73" y="9"/>
                  </a:cubicBezTo>
                  <a:cubicBezTo>
                    <a:pt x="73" y="9"/>
                    <a:pt x="72" y="9"/>
                    <a:pt x="72" y="9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9"/>
                    <a:pt x="70" y="9"/>
                    <a:pt x="69" y="9"/>
                  </a:cubicBezTo>
                  <a:cubicBezTo>
                    <a:pt x="67" y="9"/>
                    <a:pt x="64" y="8"/>
                    <a:pt x="62" y="10"/>
                  </a:cubicBezTo>
                  <a:cubicBezTo>
                    <a:pt x="61" y="10"/>
                    <a:pt x="65" y="11"/>
                    <a:pt x="64" y="13"/>
                  </a:cubicBezTo>
                  <a:cubicBezTo>
                    <a:pt x="63" y="14"/>
                    <a:pt x="61" y="15"/>
                    <a:pt x="59" y="15"/>
                  </a:cubicBezTo>
                  <a:cubicBezTo>
                    <a:pt x="58" y="15"/>
                    <a:pt x="61" y="14"/>
                    <a:pt x="61" y="13"/>
                  </a:cubicBezTo>
                  <a:cubicBezTo>
                    <a:pt x="61" y="12"/>
                    <a:pt x="61" y="10"/>
                    <a:pt x="61" y="9"/>
                  </a:cubicBezTo>
                  <a:cubicBezTo>
                    <a:pt x="60" y="9"/>
                    <a:pt x="58" y="9"/>
                    <a:pt x="57" y="9"/>
                  </a:cubicBezTo>
                  <a:cubicBezTo>
                    <a:pt x="54" y="9"/>
                    <a:pt x="53" y="8"/>
                    <a:pt x="51" y="8"/>
                  </a:cubicBezTo>
                  <a:cubicBezTo>
                    <a:pt x="48" y="8"/>
                    <a:pt x="45" y="9"/>
                    <a:pt x="46" y="11"/>
                  </a:cubicBezTo>
                  <a:cubicBezTo>
                    <a:pt x="47" y="12"/>
                    <a:pt x="48" y="12"/>
                    <a:pt x="49" y="13"/>
                  </a:cubicBezTo>
                  <a:cubicBezTo>
                    <a:pt x="49" y="13"/>
                    <a:pt x="49" y="14"/>
                    <a:pt x="49" y="14"/>
                  </a:cubicBezTo>
                  <a:cubicBezTo>
                    <a:pt x="47" y="14"/>
                    <a:pt x="43" y="11"/>
                    <a:pt x="42" y="12"/>
                  </a:cubicBezTo>
                  <a:cubicBezTo>
                    <a:pt x="32" y="12"/>
                    <a:pt x="34" y="13"/>
                    <a:pt x="27" y="12"/>
                  </a:cubicBezTo>
                  <a:cubicBezTo>
                    <a:pt x="16" y="11"/>
                    <a:pt x="16" y="13"/>
                    <a:pt x="9" y="14"/>
                  </a:cubicBezTo>
                  <a:cubicBezTo>
                    <a:pt x="8" y="14"/>
                    <a:pt x="10" y="16"/>
                    <a:pt x="9" y="17"/>
                  </a:cubicBezTo>
                  <a:cubicBezTo>
                    <a:pt x="8" y="18"/>
                    <a:pt x="7" y="17"/>
                    <a:pt x="6" y="17"/>
                  </a:cubicBezTo>
                  <a:cubicBezTo>
                    <a:pt x="4" y="17"/>
                    <a:pt x="5" y="16"/>
                    <a:pt x="4" y="18"/>
                  </a:cubicBezTo>
                  <a:cubicBezTo>
                    <a:pt x="3" y="18"/>
                    <a:pt x="5" y="19"/>
                    <a:pt x="5" y="20"/>
                  </a:cubicBezTo>
                  <a:cubicBezTo>
                    <a:pt x="5" y="20"/>
                    <a:pt x="6" y="20"/>
                    <a:pt x="5" y="20"/>
                  </a:cubicBezTo>
                  <a:cubicBezTo>
                    <a:pt x="4" y="21"/>
                    <a:pt x="2" y="20"/>
                    <a:pt x="1" y="21"/>
                  </a:cubicBezTo>
                  <a:cubicBezTo>
                    <a:pt x="0" y="22"/>
                    <a:pt x="0" y="23"/>
                    <a:pt x="0" y="24"/>
                  </a:cubicBezTo>
                  <a:cubicBezTo>
                    <a:pt x="0" y="25"/>
                    <a:pt x="1" y="27"/>
                    <a:pt x="2" y="27"/>
                  </a:cubicBezTo>
                  <a:cubicBezTo>
                    <a:pt x="3" y="28"/>
                    <a:pt x="5" y="28"/>
                    <a:pt x="6" y="27"/>
                  </a:cubicBezTo>
                  <a:cubicBezTo>
                    <a:pt x="7" y="27"/>
                    <a:pt x="6" y="25"/>
                    <a:pt x="7" y="25"/>
                  </a:cubicBezTo>
                  <a:cubicBezTo>
                    <a:pt x="11" y="24"/>
                    <a:pt x="15" y="24"/>
                    <a:pt x="19" y="25"/>
                  </a:cubicBezTo>
                  <a:cubicBezTo>
                    <a:pt x="19" y="25"/>
                    <a:pt x="19" y="26"/>
                    <a:pt x="19" y="27"/>
                  </a:cubicBezTo>
                  <a:cubicBezTo>
                    <a:pt x="19" y="28"/>
                    <a:pt x="19" y="29"/>
                    <a:pt x="19" y="30"/>
                  </a:cubicBezTo>
                  <a:cubicBezTo>
                    <a:pt x="19" y="30"/>
                    <a:pt x="20" y="29"/>
                    <a:pt x="20" y="30"/>
                  </a:cubicBezTo>
                  <a:cubicBezTo>
                    <a:pt x="21" y="30"/>
                    <a:pt x="20" y="31"/>
                    <a:pt x="20" y="32"/>
                  </a:cubicBezTo>
                  <a:cubicBezTo>
                    <a:pt x="20" y="33"/>
                    <a:pt x="21" y="33"/>
                    <a:pt x="20" y="34"/>
                  </a:cubicBezTo>
                  <a:cubicBezTo>
                    <a:pt x="20" y="34"/>
                    <a:pt x="19" y="33"/>
                    <a:pt x="19" y="34"/>
                  </a:cubicBezTo>
                  <a:cubicBezTo>
                    <a:pt x="19" y="35"/>
                    <a:pt x="20" y="37"/>
                    <a:pt x="20" y="38"/>
                  </a:cubicBezTo>
                  <a:cubicBezTo>
                    <a:pt x="19" y="40"/>
                    <a:pt x="15" y="47"/>
                    <a:pt x="15" y="48"/>
                  </a:cubicBezTo>
                  <a:cubicBezTo>
                    <a:pt x="15" y="53"/>
                    <a:pt x="16" y="53"/>
                    <a:pt x="18" y="55"/>
                  </a:cubicBezTo>
                  <a:cubicBezTo>
                    <a:pt x="19" y="56"/>
                    <a:pt x="18" y="58"/>
                    <a:pt x="19" y="60"/>
                  </a:cubicBezTo>
                  <a:cubicBezTo>
                    <a:pt x="19" y="64"/>
                    <a:pt x="20" y="69"/>
                    <a:pt x="22" y="68"/>
                  </a:cubicBezTo>
                  <a:cubicBezTo>
                    <a:pt x="24" y="67"/>
                    <a:pt x="21" y="64"/>
                    <a:pt x="21" y="62"/>
                  </a:cubicBezTo>
                  <a:cubicBezTo>
                    <a:pt x="21" y="61"/>
                    <a:pt x="22" y="61"/>
                    <a:pt x="22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4" y="68"/>
                    <a:pt x="23" y="67"/>
                    <a:pt x="25" y="73"/>
                  </a:cubicBezTo>
                  <a:cubicBezTo>
                    <a:pt x="28" y="77"/>
                    <a:pt x="31" y="76"/>
                    <a:pt x="37" y="77"/>
                  </a:cubicBezTo>
                  <a:cubicBezTo>
                    <a:pt x="38" y="77"/>
                    <a:pt x="37" y="77"/>
                    <a:pt x="37" y="77"/>
                  </a:cubicBezTo>
                  <a:cubicBezTo>
                    <a:pt x="39" y="79"/>
                    <a:pt x="41" y="79"/>
                    <a:pt x="43" y="80"/>
                  </a:cubicBezTo>
                  <a:cubicBezTo>
                    <a:pt x="45" y="82"/>
                    <a:pt x="46" y="84"/>
                    <a:pt x="48" y="86"/>
                  </a:cubicBezTo>
                  <a:cubicBezTo>
                    <a:pt x="49" y="87"/>
                    <a:pt x="50" y="87"/>
                    <a:pt x="51" y="87"/>
                  </a:cubicBezTo>
                  <a:cubicBezTo>
                    <a:pt x="51" y="87"/>
                    <a:pt x="50" y="86"/>
                    <a:pt x="51" y="85"/>
                  </a:cubicBezTo>
                  <a:cubicBezTo>
                    <a:pt x="51" y="85"/>
                    <a:pt x="51" y="85"/>
                    <a:pt x="52" y="86"/>
                  </a:cubicBezTo>
                  <a:cubicBezTo>
                    <a:pt x="52" y="86"/>
                    <a:pt x="52" y="86"/>
                    <a:pt x="52" y="87"/>
                  </a:cubicBezTo>
                  <a:cubicBezTo>
                    <a:pt x="52" y="87"/>
                    <a:pt x="52" y="87"/>
                    <a:pt x="52" y="87"/>
                  </a:cubicBezTo>
                  <a:cubicBezTo>
                    <a:pt x="52" y="88"/>
                    <a:pt x="53" y="90"/>
                    <a:pt x="53" y="91"/>
                  </a:cubicBezTo>
                  <a:cubicBezTo>
                    <a:pt x="52" y="92"/>
                    <a:pt x="52" y="92"/>
                    <a:pt x="51" y="93"/>
                  </a:cubicBezTo>
                  <a:cubicBezTo>
                    <a:pt x="51" y="93"/>
                    <a:pt x="51" y="94"/>
                    <a:pt x="51" y="94"/>
                  </a:cubicBezTo>
                  <a:cubicBezTo>
                    <a:pt x="50" y="95"/>
                    <a:pt x="49" y="96"/>
                    <a:pt x="49" y="99"/>
                  </a:cubicBezTo>
                  <a:cubicBezTo>
                    <a:pt x="49" y="100"/>
                    <a:pt x="49" y="101"/>
                    <a:pt x="49" y="103"/>
                  </a:cubicBezTo>
                  <a:cubicBezTo>
                    <a:pt x="49" y="103"/>
                    <a:pt x="52" y="109"/>
                    <a:pt x="52" y="109"/>
                  </a:cubicBezTo>
                  <a:cubicBezTo>
                    <a:pt x="53" y="110"/>
                    <a:pt x="53" y="110"/>
                    <a:pt x="54" y="111"/>
                  </a:cubicBezTo>
                  <a:cubicBezTo>
                    <a:pt x="57" y="118"/>
                    <a:pt x="60" y="114"/>
                    <a:pt x="62" y="120"/>
                  </a:cubicBezTo>
                  <a:cubicBezTo>
                    <a:pt x="64" y="125"/>
                    <a:pt x="63" y="130"/>
                    <a:pt x="63" y="135"/>
                  </a:cubicBezTo>
                  <a:cubicBezTo>
                    <a:pt x="63" y="138"/>
                    <a:pt x="63" y="142"/>
                    <a:pt x="63" y="145"/>
                  </a:cubicBezTo>
                  <a:cubicBezTo>
                    <a:pt x="63" y="146"/>
                    <a:pt x="64" y="146"/>
                    <a:pt x="64" y="147"/>
                  </a:cubicBezTo>
                  <a:cubicBezTo>
                    <a:pt x="65" y="148"/>
                    <a:pt x="66" y="149"/>
                    <a:pt x="66" y="151"/>
                  </a:cubicBezTo>
                  <a:cubicBezTo>
                    <a:pt x="66" y="152"/>
                    <a:pt x="64" y="153"/>
                    <a:pt x="65" y="153"/>
                  </a:cubicBezTo>
                  <a:cubicBezTo>
                    <a:pt x="68" y="156"/>
                    <a:pt x="68" y="159"/>
                    <a:pt x="72" y="161"/>
                  </a:cubicBezTo>
                  <a:cubicBezTo>
                    <a:pt x="73" y="161"/>
                    <a:pt x="72" y="163"/>
                    <a:pt x="73" y="163"/>
                  </a:cubicBezTo>
                  <a:cubicBezTo>
                    <a:pt x="74" y="164"/>
                    <a:pt x="75" y="163"/>
                    <a:pt x="76" y="163"/>
                  </a:cubicBezTo>
                  <a:cubicBezTo>
                    <a:pt x="76" y="163"/>
                    <a:pt x="76" y="163"/>
                    <a:pt x="77" y="163"/>
                  </a:cubicBezTo>
                  <a:cubicBezTo>
                    <a:pt x="78" y="163"/>
                    <a:pt x="78" y="164"/>
                    <a:pt x="79" y="163"/>
                  </a:cubicBezTo>
                  <a:cubicBezTo>
                    <a:pt x="79" y="163"/>
                    <a:pt x="79" y="163"/>
                    <a:pt x="79" y="163"/>
                  </a:cubicBezTo>
                  <a:cubicBezTo>
                    <a:pt x="78" y="161"/>
                    <a:pt x="75" y="161"/>
                    <a:pt x="74" y="159"/>
                  </a:cubicBezTo>
                  <a:cubicBezTo>
                    <a:pt x="73" y="159"/>
                    <a:pt x="74" y="158"/>
                    <a:pt x="74" y="157"/>
                  </a:cubicBezTo>
                  <a:cubicBezTo>
                    <a:pt x="74" y="156"/>
                    <a:pt x="75" y="155"/>
                    <a:pt x="75" y="154"/>
                  </a:cubicBezTo>
                  <a:cubicBezTo>
                    <a:pt x="74" y="153"/>
                    <a:pt x="73" y="153"/>
                    <a:pt x="73" y="152"/>
                  </a:cubicBezTo>
                  <a:cubicBezTo>
                    <a:pt x="73" y="150"/>
                    <a:pt x="73" y="148"/>
                    <a:pt x="74" y="146"/>
                  </a:cubicBezTo>
                  <a:cubicBezTo>
                    <a:pt x="74" y="146"/>
                    <a:pt x="75" y="146"/>
                    <a:pt x="75" y="146"/>
                  </a:cubicBezTo>
                  <a:cubicBezTo>
                    <a:pt x="75" y="145"/>
                    <a:pt x="74" y="144"/>
                    <a:pt x="75" y="143"/>
                  </a:cubicBezTo>
                  <a:cubicBezTo>
                    <a:pt x="76" y="142"/>
                    <a:pt x="77" y="143"/>
                    <a:pt x="78" y="143"/>
                  </a:cubicBezTo>
                  <a:cubicBezTo>
                    <a:pt x="78" y="143"/>
                    <a:pt x="79" y="143"/>
                    <a:pt x="79" y="142"/>
                  </a:cubicBezTo>
                  <a:cubicBezTo>
                    <a:pt x="79" y="142"/>
                    <a:pt x="79" y="141"/>
                    <a:pt x="79" y="140"/>
                  </a:cubicBezTo>
                  <a:cubicBezTo>
                    <a:pt x="79" y="140"/>
                    <a:pt x="78" y="139"/>
                    <a:pt x="79" y="138"/>
                  </a:cubicBezTo>
                  <a:cubicBezTo>
                    <a:pt x="79" y="138"/>
                    <a:pt x="80" y="138"/>
                    <a:pt x="81" y="138"/>
                  </a:cubicBezTo>
                  <a:cubicBezTo>
                    <a:pt x="82" y="138"/>
                    <a:pt x="82" y="138"/>
                    <a:pt x="83" y="136"/>
                  </a:cubicBezTo>
                  <a:cubicBezTo>
                    <a:pt x="84" y="135"/>
                    <a:pt x="86" y="132"/>
                    <a:pt x="86" y="130"/>
                  </a:cubicBezTo>
                  <a:cubicBezTo>
                    <a:pt x="86" y="129"/>
                    <a:pt x="85" y="127"/>
                    <a:pt x="86" y="126"/>
                  </a:cubicBezTo>
                  <a:cubicBezTo>
                    <a:pt x="87" y="125"/>
                    <a:pt x="90" y="126"/>
                    <a:pt x="91" y="125"/>
                  </a:cubicBezTo>
                  <a:cubicBezTo>
                    <a:pt x="96" y="119"/>
                    <a:pt x="93" y="115"/>
                    <a:pt x="95" y="111"/>
                  </a:cubicBezTo>
                  <a:cubicBezTo>
                    <a:pt x="95" y="110"/>
                    <a:pt x="96" y="110"/>
                    <a:pt x="96" y="109"/>
                  </a:cubicBezTo>
                  <a:cubicBezTo>
                    <a:pt x="97" y="108"/>
                    <a:pt x="98" y="108"/>
                    <a:pt x="98" y="106"/>
                  </a:cubicBezTo>
                  <a:cubicBezTo>
                    <a:pt x="98" y="105"/>
                    <a:pt x="98" y="105"/>
                    <a:pt x="98" y="104"/>
                  </a:cubicBezTo>
                  <a:cubicBezTo>
                    <a:pt x="98" y="101"/>
                    <a:pt x="97" y="101"/>
                    <a:pt x="94" y="99"/>
                  </a:cubicBezTo>
                  <a:cubicBezTo>
                    <a:pt x="85" y="95"/>
                    <a:pt x="89" y="92"/>
                    <a:pt x="81" y="89"/>
                  </a:cubicBezTo>
                  <a:cubicBezTo>
                    <a:pt x="79" y="89"/>
                    <a:pt x="77" y="89"/>
                    <a:pt x="76" y="89"/>
                  </a:cubicBezTo>
                  <a:cubicBezTo>
                    <a:pt x="74" y="88"/>
                    <a:pt x="72" y="87"/>
                    <a:pt x="71" y="85"/>
                  </a:cubicBezTo>
                  <a:cubicBezTo>
                    <a:pt x="70" y="83"/>
                    <a:pt x="72" y="81"/>
                    <a:pt x="72" y="78"/>
                  </a:cubicBezTo>
                  <a:cubicBezTo>
                    <a:pt x="72" y="78"/>
                    <a:pt x="71" y="78"/>
                    <a:pt x="71" y="78"/>
                  </a:cubicBezTo>
                  <a:cubicBezTo>
                    <a:pt x="70" y="79"/>
                    <a:pt x="70" y="82"/>
                    <a:pt x="69" y="82"/>
                  </a:cubicBezTo>
                  <a:cubicBezTo>
                    <a:pt x="65" y="83"/>
                    <a:pt x="62" y="83"/>
                    <a:pt x="58" y="81"/>
                  </a:cubicBezTo>
                  <a:cubicBezTo>
                    <a:pt x="55" y="80"/>
                    <a:pt x="53" y="83"/>
                    <a:pt x="49" y="82"/>
                  </a:cubicBezTo>
                  <a:cubicBezTo>
                    <a:pt x="46" y="82"/>
                    <a:pt x="48" y="81"/>
                    <a:pt x="48" y="79"/>
                  </a:cubicBezTo>
                  <a:cubicBezTo>
                    <a:pt x="48" y="77"/>
                    <a:pt x="49" y="76"/>
                    <a:pt x="46" y="76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3" y="74"/>
                    <a:pt x="45" y="74"/>
                    <a:pt x="45" y="71"/>
                  </a:cubicBezTo>
                  <a:cubicBezTo>
                    <a:pt x="45" y="71"/>
                    <a:pt x="45" y="70"/>
                    <a:pt x="45" y="69"/>
                  </a:cubicBezTo>
                  <a:cubicBezTo>
                    <a:pt x="44" y="69"/>
                    <a:pt x="44" y="69"/>
                    <a:pt x="43" y="69"/>
                  </a:cubicBezTo>
                  <a:cubicBezTo>
                    <a:pt x="41" y="69"/>
                    <a:pt x="42" y="70"/>
                    <a:pt x="41" y="71"/>
                  </a:cubicBezTo>
                  <a:cubicBezTo>
                    <a:pt x="41" y="72"/>
                    <a:pt x="39" y="73"/>
                    <a:pt x="38" y="73"/>
                  </a:cubicBezTo>
                  <a:cubicBezTo>
                    <a:pt x="36" y="73"/>
                    <a:pt x="35" y="72"/>
                    <a:pt x="35" y="70"/>
                  </a:cubicBezTo>
                  <a:cubicBezTo>
                    <a:pt x="34" y="61"/>
                    <a:pt x="38" y="61"/>
                    <a:pt x="45" y="61"/>
                  </a:cubicBezTo>
                  <a:cubicBezTo>
                    <a:pt x="45" y="60"/>
                    <a:pt x="45" y="59"/>
                    <a:pt x="45" y="59"/>
                  </a:cubicBezTo>
                  <a:cubicBezTo>
                    <a:pt x="46" y="59"/>
                    <a:pt x="47" y="59"/>
                    <a:pt x="47" y="59"/>
                  </a:cubicBezTo>
                  <a:cubicBezTo>
                    <a:pt x="55" y="63"/>
                    <a:pt x="47" y="65"/>
                    <a:pt x="53" y="65"/>
                  </a:cubicBezTo>
                  <a:cubicBezTo>
                    <a:pt x="53" y="65"/>
                    <a:pt x="53" y="63"/>
                    <a:pt x="54" y="64"/>
                  </a:cubicBezTo>
                  <a:cubicBezTo>
                    <a:pt x="54" y="65"/>
                    <a:pt x="53" y="66"/>
                    <a:pt x="54" y="67"/>
                  </a:cubicBezTo>
                  <a:cubicBezTo>
                    <a:pt x="54" y="67"/>
                    <a:pt x="55" y="67"/>
                    <a:pt x="55" y="66"/>
                  </a:cubicBezTo>
                  <a:cubicBezTo>
                    <a:pt x="56" y="65"/>
                    <a:pt x="57" y="64"/>
                    <a:pt x="57" y="63"/>
                  </a:cubicBezTo>
                  <a:cubicBezTo>
                    <a:pt x="56" y="62"/>
                    <a:pt x="55" y="63"/>
                    <a:pt x="54" y="63"/>
                  </a:cubicBezTo>
                  <a:cubicBezTo>
                    <a:pt x="53" y="62"/>
                    <a:pt x="53" y="60"/>
                    <a:pt x="53" y="59"/>
                  </a:cubicBezTo>
                  <a:cubicBezTo>
                    <a:pt x="55" y="57"/>
                    <a:pt x="55" y="56"/>
                    <a:pt x="58" y="54"/>
                  </a:cubicBezTo>
                  <a:cubicBezTo>
                    <a:pt x="58" y="54"/>
                    <a:pt x="60" y="54"/>
                    <a:pt x="60" y="54"/>
                  </a:cubicBezTo>
                  <a:cubicBezTo>
                    <a:pt x="62" y="51"/>
                    <a:pt x="61" y="50"/>
                    <a:pt x="61" y="50"/>
                  </a:cubicBezTo>
                  <a:cubicBezTo>
                    <a:pt x="65" y="47"/>
                    <a:pt x="68" y="45"/>
                    <a:pt x="72" y="43"/>
                  </a:cubicBezTo>
                  <a:cubicBezTo>
                    <a:pt x="72" y="42"/>
                    <a:pt x="73" y="43"/>
                    <a:pt x="73" y="43"/>
                  </a:cubicBezTo>
                  <a:cubicBezTo>
                    <a:pt x="76" y="43"/>
                    <a:pt x="79" y="43"/>
                    <a:pt x="79" y="40"/>
                  </a:cubicBezTo>
                  <a:cubicBezTo>
                    <a:pt x="79" y="39"/>
                    <a:pt x="76" y="40"/>
                    <a:pt x="76" y="39"/>
                  </a:cubicBezTo>
                  <a:cubicBezTo>
                    <a:pt x="75" y="38"/>
                    <a:pt x="75" y="36"/>
                    <a:pt x="76" y="35"/>
                  </a:cubicBezTo>
                  <a:cubicBezTo>
                    <a:pt x="77" y="34"/>
                    <a:pt x="80" y="34"/>
                    <a:pt x="82" y="35"/>
                  </a:cubicBezTo>
                  <a:cubicBezTo>
                    <a:pt x="83" y="36"/>
                    <a:pt x="79" y="38"/>
                    <a:pt x="80" y="38"/>
                  </a:cubicBezTo>
                  <a:cubicBezTo>
                    <a:pt x="82" y="40"/>
                    <a:pt x="85" y="39"/>
                    <a:pt x="87" y="38"/>
                  </a:cubicBezTo>
                  <a:cubicBezTo>
                    <a:pt x="88" y="38"/>
                    <a:pt x="87" y="36"/>
                    <a:pt x="87" y="36"/>
                  </a:cubicBezTo>
                  <a:cubicBezTo>
                    <a:pt x="86" y="35"/>
                    <a:pt x="85" y="36"/>
                    <a:pt x="85" y="36"/>
                  </a:cubicBezTo>
                  <a:cubicBezTo>
                    <a:pt x="85" y="34"/>
                    <a:pt x="87" y="32"/>
                    <a:pt x="86" y="30"/>
                  </a:cubicBezTo>
                  <a:cubicBezTo>
                    <a:pt x="86" y="29"/>
                    <a:pt x="84" y="29"/>
                    <a:pt x="83" y="28"/>
                  </a:cubicBezTo>
                  <a:cubicBezTo>
                    <a:pt x="82" y="27"/>
                    <a:pt x="84" y="24"/>
                    <a:pt x="83" y="24"/>
                  </a:cubicBezTo>
                  <a:cubicBezTo>
                    <a:pt x="81" y="23"/>
                    <a:pt x="79" y="26"/>
                    <a:pt x="78" y="25"/>
                  </a:cubicBezTo>
                  <a:cubicBezTo>
                    <a:pt x="77" y="21"/>
                    <a:pt x="77" y="21"/>
                    <a:pt x="73" y="21"/>
                  </a:cubicBezTo>
                  <a:cubicBezTo>
                    <a:pt x="72" y="21"/>
                    <a:pt x="71" y="21"/>
                    <a:pt x="71" y="22"/>
                  </a:cubicBezTo>
                  <a:cubicBezTo>
                    <a:pt x="70" y="29"/>
                    <a:pt x="66" y="28"/>
                    <a:pt x="65" y="32"/>
                  </a:cubicBezTo>
                  <a:cubicBezTo>
                    <a:pt x="65" y="33"/>
                    <a:pt x="64" y="33"/>
                    <a:pt x="64" y="32"/>
                  </a:cubicBezTo>
                  <a:cubicBezTo>
                    <a:pt x="63" y="31"/>
                    <a:pt x="64" y="29"/>
                    <a:pt x="64" y="28"/>
                  </a:cubicBezTo>
                  <a:cubicBezTo>
                    <a:pt x="63" y="27"/>
                    <a:pt x="62" y="28"/>
                    <a:pt x="61" y="28"/>
                  </a:cubicBezTo>
                  <a:cubicBezTo>
                    <a:pt x="59" y="27"/>
                    <a:pt x="58" y="26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9" y="23"/>
                    <a:pt x="61" y="21"/>
                    <a:pt x="63" y="20"/>
                  </a:cubicBezTo>
                  <a:cubicBezTo>
                    <a:pt x="64" y="20"/>
                    <a:pt x="65" y="20"/>
                    <a:pt x="66" y="20"/>
                  </a:cubicBezTo>
                  <a:cubicBezTo>
                    <a:pt x="68" y="20"/>
                    <a:pt x="70" y="22"/>
                    <a:pt x="71" y="21"/>
                  </a:cubicBezTo>
                  <a:cubicBezTo>
                    <a:pt x="72" y="20"/>
                    <a:pt x="70" y="19"/>
                    <a:pt x="71" y="18"/>
                  </a:cubicBezTo>
                  <a:cubicBezTo>
                    <a:pt x="71" y="17"/>
                    <a:pt x="73" y="18"/>
                    <a:pt x="73" y="17"/>
                  </a:cubicBezTo>
                  <a:cubicBezTo>
                    <a:pt x="74" y="16"/>
                    <a:pt x="73" y="14"/>
                    <a:pt x="74" y="13"/>
                  </a:cubicBezTo>
                  <a:cubicBezTo>
                    <a:pt x="75" y="13"/>
                    <a:pt x="76" y="13"/>
                    <a:pt x="78" y="13"/>
                  </a:cubicBezTo>
                  <a:cubicBezTo>
                    <a:pt x="79" y="13"/>
                    <a:pt x="80" y="15"/>
                    <a:pt x="80" y="16"/>
                  </a:cubicBezTo>
                  <a:cubicBezTo>
                    <a:pt x="80" y="17"/>
                    <a:pt x="79" y="17"/>
                    <a:pt x="78" y="18"/>
                  </a:cubicBezTo>
                  <a:cubicBezTo>
                    <a:pt x="75" y="18"/>
                    <a:pt x="74" y="17"/>
                    <a:pt x="74" y="20"/>
                  </a:cubicBezTo>
                  <a:cubicBezTo>
                    <a:pt x="74" y="20"/>
                    <a:pt x="75" y="20"/>
                    <a:pt x="76" y="20"/>
                  </a:cubicBezTo>
                  <a:cubicBezTo>
                    <a:pt x="80" y="20"/>
                    <a:pt x="78" y="22"/>
                    <a:pt x="79" y="22"/>
                  </a:cubicBezTo>
                  <a:cubicBezTo>
                    <a:pt x="80" y="23"/>
                    <a:pt x="82" y="23"/>
                    <a:pt x="83" y="22"/>
                  </a:cubicBezTo>
                  <a:cubicBezTo>
                    <a:pt x="83" y="22"/>
                    <a:pt x="82" y="21"/>
                    <a:pt x="83" y="21"/>
                  </a:cubicBezTo>
                  <a:cubicBezTo>
                    <a:pt x="83" y="21"/>
                    <a:pt x="84" y="21"/>
                    <a:pt x="84" y="21"/>
                  </a:cubicBezTo>
                  <a:cubicBezTo>
                    <a:pt x="85" y="20"/>
                    <a:pt x="84" y="19"/>
                    <a:pt x="84" y="18"/>
                  </a:cubicBezTo>
                  <a:cubicBezTo>
                    <a:pt x="85" y="18"/>
                    <a:pt x="86" y="19"/>
                    <a:pt x="87" y="19"/>
                  </a:cubicBezTo>
                  <a:cubicBezTo>
                    <a:pt x="88" y="19"/>
                    <a:pt x="88" y="18"/>
                    <a:pt x="88" y="17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7" y="14"/>
                    <a:pt x="86" y="13"/>
                    <a:pt x="85" y="12"/>
                  </a:cubicBezTo>
                  <a:cubicBezTo>
                    <a:pt x="85" y="12"/>
                    <a:pt x="84" y="13"/>
                    <a:pt x="83" y="12"/>
                  </a:cubicBezTo>
                  <a:cubicBezTo>
                    <a:pt x="83" y="12"/>
                    <a:pt x="83" y="11"/>
                    <a:pt x="82" y="10"/>
                  </a:cubicBezTo>
                  <a:cubicBezTo>
                    <a:pt x="82" y="10"/>
                    <a:pt x="79" y="10"/>
                    <a:pt x="79" y="9"/>
                  </a:cubicBezTo>
                  <a:cubicBezTo>
                    <a:pt x="82" y="7"/>
                    <a:pt x="85" y="6"/>
                    <a:pt x="89" y="5"/>
                  </a:cubicBezTo>
                  <a:cubicBezTo>
                    <a:pt x="89" y="5"/>
                    <a:pt x="89" y="7"/>
                    <a:pt x="89" y="7"/>
                  </a:cubicBezTo>
                  <a:cubicBezTo>
                    <a:pt x="92" y="8"/>
                    <a:pt x="94" y="7"/>
                    <a:pt x="96" y="8"/>
                  </a:cubicBezTo>
                  <a:close/>
                  <a:moveTo>
                    <a:pt x="118" y="20"/>
                  </a:moveTo>
                  <a:cubicBezTo>
                    <a:pt x="119" y="22"/>
                    <a:pt x="120" y="21"/>
                    <a:pt x="121" y="21"/>
                  </a:cubicBezTo>
                  <a:cubicBezTo>
                    <a:pt x="123" y="21"/>
                    <a:pt x="126" y="20"/>
                    <a:pt x="126" y="18"/>
                  </a:cubicBezTo>
                  <a:cubicBezTo>
                    <a:pt x="126" y="17"/>
                    <a:pt x="125" y="17"/>
                    <a:pt x="124" y="17"/>
                  </a:cubicBezTo>
                  <a:cubicBezTo>
                    <a:pt x="123" y="17"/>
                    <a:pt x="123" y="17"/>
                    <a:pt x="122" y="17"/>
                  </a:cubicBezTo>
                  <a:cubicBezTo>
                    <a:pt x="120" y="17"/>
                    <a:pt x="117" y="18"/>
                    <a:pt x="118" y="20"/>
                  </a:cubicBezTo>
                  <a:close/>
                  <a:moveTo>
                    <a:pt x="73" y="81"/>
                  </a:moveTo>
                  <a:cubicBezTo>
                    <a:pt x="73" y="81"/>
                    <a:pt x="74" y="81"/>
                    <a:pt x="74" y="81"/>
                  </a:cubicBezTo>
                  <a:cubicBezTo>
                    <a:pt x="74" y="80"/>
                    <a:pt x="74" y="80"/>
                    <a:pt x="74" y="79"/>
                  </a:cubicBezTo>
                  <a:cubicBezTo>
                    <a:pt x="74" y="79"/>
                    <a:pt x="73" y="79"/>
                    <a:pt x="73" y="79"/>
                  </a:cubicBezTo>
                  <a:cubicBezTo>
                    <a:pt x="72" y="80"/>
                    <a:pt x="72" y="80"/>
                    <a:pt x="73" y="81"/>
                  </a:cubicBezTo>
                  <a:close/>
                  <a:moveTo>
                    <a:pt x="58" y="68"/>
                  </a:moveTo>
                  <a:cubicBezTo>
                    <a:pt x="58" y="68"/>
                    <a:pt x="58" y="67"/>
                    <a:pt x="58" y="67"/>
                  </a:cubicBezTo>
                  <a:cubicBezTo>
                    <a:pt x="58" y="67"/>
                    <a:pt x="58" y="66"/>
                    <a:pt x="58" y="65"/>
                  </a:cubicBezTo>
                  <a:cubicBezTo>
                    <a:pt x="58" y="65"/>
                    <a:pt x="57" y="65"/>
                    <a:pt x="57" y="65"/>
                  </a:cubicBezTo>
                  <a:cubicBezTo>
                    <a:pt x="56" y="66"/>
                    <a:pt x="56" y="67"/>
                    <a:pt x="57" y="68"/>
                  </a:cubicBezTo>
                  <a:cubicBezTo>
                    <a:pt x="57" y="68"/>
                    <a:pt x="58" y="68"/>
                    <a:pt x="58" y="68"/>
                  </a:cubicBezTo>
                  <a:close/>
                  <a:moveTo>
                    <a:pt x="56" y="75"/>
                  </a:moveTo>
                  <a:cubicBezTo>
                    <a:pt x="57" y="73"/>
                    <a:pt x="54" y="70"/>
                    <a:pt x="52" y="73"/>
                  </a:cubicBezTo>
                  <a:cubicBezTo>
                    <a:pt x="51" y="75"/>
                    <a:pt x="54" y="77"/>
                    <a:pt x="56" y="75"/>
                  </a:cubicBezTo>
                  <a:close/>
                  <a:moveTo>
                    <a:pt x="71" y="77"/>
                  </a:moveTo>
                  <a:cubicBezTo>
                    <a:pt x="71" y="78"/>
                    <a:pt x="72" y="78"/>
                    <a:pt x="72" y="77"/>
                  </a:cubicBezTo>
                  <a:cubicBezTo>
                    <a:pt x="72" y="76"/>
                    <a:pt x="72" y="75"/>
                    <a:pt x="71" y="74"/>
                  </a:cubicBezTo>
                  <a:cubicBezTo>
                    <a:pt x="71" y="73"/>
                    <a:pt x="70" y="74"/>
                    <a:pt x="69" y="74"/>
                  </a:cubicBezTo>
                  <a:cubicBezTo>
                    <a:pt x="69" y="74"/>
                    <a:pt x="70" y="73"/>
                    <a:pt x="69" y="73"/>
                  </a:cubicBezTo>
                  <a:cubicBezTo>
                    <a:pt x="69" y="72"/>
                    <a:pt x="68" y="72"/>
                    <a:pt x="68" y="73"/>
                  </a:cubicBezTo>
                  <a:cubicBezTo>
                    <a:pt x="68" y="73"/>
                    <a:pt x="68" y="75"/>
                    <a:pt x="68" y="75"/>
                  </a:cubicBezTo>
                  <a:cubicBezTo>
                    <a:pt x="69" y="76"/>
                    <a:pt x="70" y="76"/>
                    <a:pt x="71" y="77"/>
                  </a:cubicBezTo>
                  <a:close/>
                  <a:moveTo>
                    <a:pt x="65" y="73"/>
                  </a:moveTo>
                  <a:cubicBezTo>
                    <a:pt x="64" y="72"/>
                    <a:pt x="63" y="72"/>
                    <a:pt x="63" y="71"/>
                  </a:cubicBezTo>
                  <a:cubicBezTo>
                    <a:pt x="62" y="71"/>
                    <a:pt x="61" y="71"/>
                    <a:pt x="61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8" y="72"/>
                    <a:pt x="59" y="72"/>
                    <a:pt x="59" y="73"/>
                  </a:cubicBezTo>
                  <a:cubicBezTo>
                    <a:pt x="58" y="73"/>
                    <a:pt x="57" y="72"/>
                    <a:pt x="57" y="73"/>
                  </a:cubicBezTo>
                  <a:cubicBezTo>
                    <a:pt x="57" y="73"/>
                    <a:pt x="56" y="74"/>
                    <a:pt x="57" y="74"/>
                  </a:cubicBezTo>
                  <a:cubicBezTo>
                    <a:pt x="58" y="74"/>
                    <a:pt x="60" y="74"/>
                    <a:pt x="61" y="74"/>
                  </a:cubicBezTo>
                  <a:cubicBezTo>
                    <a:pt x="63" y="74"/>
                    <a:pt x="65" y="75"/>
                    <a:pt x="67" y="75"/>
                  </a:cubicBezTo>
                  <a:cubicBezTo>
                    <a:pt x="68" y="75"/>
                    <a:pt x="67" y="73"/>
                    <a:pt x="67" y="73"/>
                  </a:cubicBezTo>
                  <a:cubicBezTo>
                    <a:pt x="66" y="72"/>
                    <a:pt x="66" y="73"/>
                    <a:pt x="65" y="73"/>
                  </a:cubicBezTo>
                  <a:close/>
                  <a:moveTo>
                    <a:pt x="59" y="69"/>
                  </a:moveTo>
                  <a:cubicBezTo>
                    <a:pt x="59" y="68"/>
                    <a:pt x="57" y="69"/>
                    <a:pt x="56" y="69"/>
                  </a:cubicBezTo>
                  <a:cubicBezTo>
                    <a:pt x="54" y="69"/>
                    <a:pt x="54" y="67"/>
                    <a:pt x="49" y="67"/>
                  </a:cubicBezTo>
                  <a:cubicBezTo>
                    <a:pt x="48" y="67"/>
                    <a:pt x="48" y="67"/>
                    <a:pt x="47" y="68"/>
                  </a:cubicBezTo>
                  <a:cubicBezTo>
                    <a:pt x="46" y="68"/>
                    <a:pt x="46" y="69"/>
                    <a:pt x="47" y="69"/>
                  </a:cubicBezTo>
                  <a:cubicBezTo>
                    <a:pt x="48" y="70"/>
                    <a:pt x="49" y="69"/>
                    <a:pt x="51" y="69"/>
                  </a:cubicBezTo>
                  <a:cubicBezTo>
                    <a:pt x="53" y="69"/>
                    <a:pt x="53" y="71"/>
                    <a:pt x="57" y="71"/>
                  </a:cubicBezTo>
                  <a:cubicBezTo>
                    <a:pt x="58" y="71"/>
                    <a:pt x="58" y="70"/>
                    <a:pt x="59" y="69"/>
                  </a:cubicBezTo>
                  <a:close/>
                  <a:moveTo>
                    <a:pt x="69" y="11"/>
                  </a:moveTo>
                  <a:cubicBezTo>
                    <a:pt x="70" y="11"/>
                    <a:pt x="70" y="10"/>
                    <a:pt x="71" y="11"/>
                  </a:cubicBezTo>
                  <a:cubicBezTo>
                    <a:pt x="71" y="12"/>
                    <a:pt x="71" y="13"/>
                    <a:pt x="71" y="14"/>
                  </a:cubicBezTo>
                  <a:cubicBezTo>
                    <a:pt x="71" y="15"/>
                    <a:pt x="70" y="14"/>
                    <a:pt x="70" y="14"/>
                  </a:cubicBezTo>
                  <a:cubicBezTo>
                    <a:pt x="70" y="14"/>
                    <a:pt x="69" y="14"/>
                    <a:pt x="69" y="13"/>
                  </a:cubicBezTo>
                  <a:cubicBezTo>
                    <a:pt x="68" y="13"/>
                    <a:pt x="69" y="13"/>
                    <a:pt x="69" y="12"/>
                  </a:cubicBezTo>
                  <a:cubicBezTo>
                    <a:pt x="69" y="12"/>
                    <a:pt x="69" y="11"/>
                    <a:pt x="69" y="11"/>
                  </a:cubicBezTo>
                  <a:close/>
                  <a:moveTo>
                    <a:pt x="169" y="54"/>
                  </a:moveTo>
                  <a:cubicBezTo>
                    <a:pt x="169" y="54"/>
                    <a:pt x="169" y="54"/>
                    <a:pt x="169" y="54"/>
                  </a:cubicBezTo>
                  <a:cubicBezTo>
                    <a:pt x="169" y="57"/>
                    <a:pt x="169" y="58"/>
                    <a:pt x="167" y="57"/>
                  </a:cubicBezTo>
                  <a:cubicBezTo>
                    <a:pt x="162" y="57"/>
                    <a:pt x="158" y="55"/>
                    <a:pt x="154" y="55"/>
                  </a:cubicBezTo>
                  <a:cubicBezTo>
                    <a:pt x="153" y="55"/>
                    <a:pt x="154" y="58"/>
                    <a:pt x="154" y="58"/>
                  </a:cubicBezTo>
                  <a:cubicBezTo>
                    <a:pt x="153" y="59"/>
                    <a:pt x="152" y="58"/>
                    <a:pt x="151" y="57"/>
                  </a:cubicBezTo>
                  <a:cubicBezTo>
                    <a:pt x="149" y="56"/>
                    <a:pt x="147" y="56"/>
                    <a:pt x="146" y="54"/>
                  </a:cubicBezTo>
                  <a:cubicBezTo>
                    <a:pt x="145" y="53"/>
                    <a:pt x="147" y="51"/>
                    <a:pt x="146" y="51"/>
                  </a:cubicBezTo>
                  <a:cubicBezTo>
                    <a:pt x="142" y="50"/>
                    <a:pt x="138" y="51"/>
                    <a:pt x="135" y="51"/>
                  </a:cubicBezTo>
                  <a:cubicBezTo>
                    <a:pt x="134" y="52"/>
                    <a:pt x="134" y="53"/>
                    <a:pt x="133" y="53"/>
                  </a:cubicBezTo>
                  <a:cubicBezTo>
                    <a:pt x="132" y="54"/>
                    <a:pt x="131" y="54"/>
                    <a:pt x="130" y="53"/>
                  </a:cubicBezTo>
                  <a:cubicBezTo>
                    <a:pt x="130" y="52"/>
                    <a:pt x="129" y="52"/>
                    <a:pt x="132" y="52"/>
                  </a:cubicBezTo>
                  <a:cubicBezTo>
                    <a:pt x="133" y="52"/>
                    <a:pt x="133" y="52"/>
                    <a:pt x="133" y="52"/>
                  </a:cubicBezTo>
                  <a:cubicBezTo>
                    <a:pt x="134" y="52"/>
                    <a:pt x="134" y="51"/>
                    <a:pt x="135" y="50"/>
                  </a:cubicBezTo>
                  <a:cubicBezTo>
                    <a:pt x="135" y="50"/>
                    <a:pt x="134" y="49"/>
                    <a:pt x="135" y="49"/>
                  </a:cubicBezTo>
                  <a:cubicBezTo>
                    <a:pt x="135" y="48"/>
                    <a:pt x="136" y="48"/>
                    <a:pt x="137" y="47"/>
                  </a:cubicBezTo>
                  <a:cubicBezTo>
                    <a:pt x="137" y="47"/>
                    <a:pt x="137" y="47"/>
                    <a:pt x="137" y="47"/>
                  </a:cubicBezTo>
                  <a:cubicBezTo>
                    <a:pt x="137" y="46"/>
                    <a:pt x="137" y="45"/>
                    <a:pt x="138" y="44"/>
                  </a:cubicBezTo>
                  <a:cubicBezTo>
                    <a:pt x="139" y="43"/>
                    <a:pt x="140" y="44"/>
                    <a:pt x="140" y="44"/>
                  </a:cubicBezTo>
                  <a:cubicBezTo>
                    <a:pt x="141" y="44"/>
                    <a:pt x="143" y="43"/>
                    <a:pt x="143" y="44"/>
                  </a:cubicBezTo>
                  <a:cubicBezTo>
                    <a:pt x="144" y="45"/>
                    <a:pt x="143" y="46"/>
                    <a:pt x="143" y="47"/>
                  </a:cubicBezTo>
                  <a:cubicBezTo>
                    <a:pt x="143" y="48"/>
                    <a:pt x="142" y="49"/>
                    <a:pt x="143" y="49"/>
                  </a:cubicBezTo>
                  <a:cubicBezTo>
                    <a:pt x="143" y="50"/>
                    <a:pt x="144" y="50"/>
                    <a:pt x="145" y="49"/>
                  </a:cubicBezTo>
                  <a:cubicBezTo>
                    <a:pt x="145" y="49"/>
                    <a:pt x="145" y="47"/>
                    <a:pt x="145" y="47"/>
                  </a:cubicBezTo>
                  <a:cubicBezTo>
                    <a:pt x="145" y="46"/>
                    <a:pt x="144" y="45"/>
                    <a:pt x="145" y="44"/>
                  </a:cubicBezTo>
                  <a:cubicBezTo>
                    <a:pt x="145" y="44"/>
                    <a:pt x="145" y="45"/>
                    <a:pt x="145" y="45"/>
                  </a:cubicBezTo>
                  <a:cubicBezTo>
                    <a:pt x="146" y="46"/>
                    <a:pt x="148" y="46"/>
                    <a:pt x="148" y="47"/>
                  </a:cubicBezTo>
                  <a:cubicBezTo>
                    <a:pt x="149" y="48"/>
                    <a:pt x="149" y="49"/>
                    <a:pt x="150" y="49"/>
                  </a:cubicBezTo>
                  <a:cubicBezTo>
                    <a:pt x="150" y="50"/>
                    <a:pt x="149" y="51"/>
                    <a:pt x="150" y="51"/>
                  </a:cubicBezTo>
                  <a:cubicBezTo>
                    <a:pt x="150" y="50"/>
                    <a:pt x="153" y="48"/>
                    <a:pt x="152" y="46"/>
                  </a:cubicBezTo>
                  <a:cubicBezTo>
                    <a:pt x="150" y="45"/>
                    <a:pt x="149" y="46"/>
                    <a:pt x="150" y="44"/>
                  </a:cubicBezTo>
                  <a:cubicBezTo>
                    <a:pt x="150" y="43"/>
                    <a:pt x="152" y="44"/>
                    <a:pt x="152" y="45"/>
                  </a:cubicBezTo>
                  <a:cubicBezTo>
                    <a:pt x="153" y="45"/>
                    <a:pt x="152" y="46"/>
                    <a:pt x="152" y="46"/>
                  </a:cubicBezTo>
                  <a:cubicBezTo>
                    <a:pt x="154" y="49"/>
                    <a:pt x="154" y="53"/>
                    <a:pt x="158" y="52"/>
                  </a:cubicBezTo>
                  <a:cubicBezTo>
                    <a:pt x="159" y="52"/>
                    <a:pt x="158" y="50"/>
                    <a:pt x="158" y="49"/>
                  </a:cubicBezTo>
                  <a:cubicBezTo>
                    <a:pt x="158" y="47"/>
                    <a:pt x="159" y="47"/>
                    <a:pt x="160" y="48"/>
                  </a:cubicBezTo>
                  <a:cubicBezTo>
                    <a:pt x="161" y="49"/>
                    <a:pt x="162" y="51"/>
                    <a:pt x="161" y="53"/>
                  </a:cubicBezTo>
                  <a:cubicBezTo>
                    <a:pt x="160" y="54"/>
                    <a:pt x="158" y="52"/>
                    <a:pt x="157" y="53"/>
                  </a:cubicBezTo>
                  <a:cubicBezTo>
                    <a:pt x="157" y="53"/>
                    <a:pt x="157" y="54"/>
                    <a:pt x="157" y="54"/>
                  </a:cubicBezTo>
                  <a:cubicBezTo>
                    <a:pt x="158" y="54"/>
                    <a:pt x="158" y="54"/>
                    <a:pt x="159" y="54"/>
                  </a:cubicBezTo>
                  <a:cubicBezTo>
                    <a:pt x="162" y="54"/>
                    <a:pt x="161" y="53"/>
                    <a:pt x="164" y="53"/>
                  </a:cubicBezTo>
                  <a:cubicBezTo>
                    <a:pt x="165" y="53"/>
                    <a:pt x="166" y="52"/>
                    <a:pt x="166" y="53"/>
                  </a:cubicBezTo>
                  <a:cubicBezTo>
                    <a:pt x="166" y="53"/>
                    <a:pt x="166" y="54"/>
                    <a:pt x="166" y="54"/>
                  </a:cubicBezTo>
                  <a:cubicBezTo>
                    <a:pt x="167" y="54"/>
                    <a:pt x="168" y="54"/>
                    <a:pt x="169" y="54"/>
                  </a:cubicBezTo>
                  <a:close/>
                  <a:moveTo>
                    <a:pt x="190" y="65"/>
                  </a:moveTo>
                  <a:cubicBezTo>
                    <a:pt x="190" y="66"/>
                    <a:pt x="189" y="66"/>
                    <a:pt x="189" y="66"/>
                  </a:cubicBezTo>
                  <a:cubicBezTo>
                    <a:pt x="188" y="66"/>
                    <a:pt x="188" y="66"/>
                    <a:pt x="187" y="66"/>
                  </a:cubicBezTo>
                  <a:cubicBezTo>
                    <a:pt x="187" y="66"/>
                    <a:pt x="188" y="65"/>
                    <a:pt x="187" y="65"/>
                  </a:cubicBezTo>
                  <a:cubicBezTo>
                    <a:pt x="186" y="63"/>
                    <a:pt x="182" y="62"/>
                    <a:pt x="184" y="60"/>
                  </a:cubicBezTo>
                  <a:cubicBezTo>
                    <a:pt x="186" y="58"/>
                    <a:pt x="186" y="63"/>
                    <a:pt x="190" y="64"/>
                  </a:cubicBezTo>
                  <a:cubicBezTo>
                    <a:pt x="190" y="64"/>
                    <a:pt x="190" y="65"/>
                    <a:pt x="190" y="65"/>
                  </a:cubicBezTo>
                  <a:close/>
                  <a:moveTo>
                    <a:pt x="182" y="113"/>
                  </a:moveTo>
                  <a:cubicBezTo>
                    <a:pt x="181" y="114"/>
                    <a:pt x="180" y="114"/>
                    <a:pt x="179" y="115"/>
                  </a:cubicBezTo>
                  <a:cubicBezTo>
                    <a:pt x="179" y="117"/>
                    <a:pt x="179" y="119"/>
                    <a:pt x="179" y="120"/>
                  </a:cubicBezTo>
                  <a:cubicBezTo>
                    <a:pt x="179" y="121"/>
                    <a:pt x="179" y="121"/>
                    <a:pt x="179" y="121"/>
                  </a:cubicBezTo>
                  <a:cubicBezTo>
                    <a:pt x="178" y="123"/>
                    <a:pt x="177" y="125"/>
                    <a:pt x="178" y="127"/>
                  </a:cubicBezTo>
                  <a:cubicBezTo>
                    <a:pt x="178" y="128"/>
                    <a:pt x="180" y="128"/>
                    <a:pt x="181" y="128"/>
                  </a:cubicBezTo>
                  <a:cubicBezTo>
                    <a:pt x="183" y="126"/>
                    <a:pt x="183" y="124"/>
                    <a:pt x="184" y="121"/>
                  </a:cubicBezTo>
                  <a:cubicBezTo>
                    <a:pt x="185" y="119"/>
                    <a:pt x="186" y="117"/>
                    <a:pt x="186" y="113"/>
                  </a:cubicBezTo>
                  <a:cubicBezTo>
                    <a:pt x="186" y="112"/>
                    <a:pt x="187" y="112"/>
                    <a:pt x="185" y="111"/>
                  </a:cubicBezTo>
                  <a:cubicBezTo>
                    <a:pt x="185" y="110"/>
                    <a:pt x="183" y="112"/>
                    <a:pt x="182" y="113"/>
                  </a:cubicBezTo>
                  <a:close/>
                  <a:moveTo>
                    <a:pt x="264" y="84"/>
                  </a:moveTo>
                  <a:cubicBezTo>
                    <a:pt x="264" y="84"/>
                    <a:pt x="263" y="83"/>
                    <a:pt x="263" y="84"/>
                  </a:cubicBezTo>
                  <a:cubicBezTo>
                    <a:pt x="262" y="84"/>
                    <a:pt x="262" y="86"/>
                    <a:pt x="262" y="86"/>
                  </a:cubicBezTo>
                  <a:cubicBezTo>
                    <a:pt x="261" y="86"/>
                    <a:pt x="261" y="83"/>
                    <a:pt x="261" y="84"/>
                  </a:cubicBezTo>
                  <a:cubicBezTo>
                    <a:pt x="260" y="85"/>
                    <a:pt x="260" y="86"/>
                    <a:pt x="261" y="87"/>
                  </a:cubicBezTo>
                  <a:cubicBezTo>
                    <a:pt x="261" y="88"/>
                    <a:pt x="262" y="87"/>
                    <a:pt x="263" y="88"/>
                  </a:cubicBezTo>
                  <a:cubicBezTo>
                    <a:pt x="263" y="88"/>
                    <a:pt x="263" y="89"/>
                    <a:pt x="263" y="89"/>
                  </a:cubicBezTo>
                  <a:cubicBezTo>
                    <a:pt x="264" y="89"/>
                    <a:pt x="264" y="89"/>
                    <a:pt x="265" y="89"/>
                  </a:cubicBezTo>
                  <a:cubicBezTo>
                    <a:pt x="268" y="89"/>
                    <a:pt x="266" y="84"/>
                    <a:pt x="265" y="84"/>
                  </a:cubicBezTo>
                  <a:cubicBezTo>
                    <a:pt x="265" y="83"/>
                    <a:pt x="264" y="84"/>
                    <a:pt x="264" y="84"/>
                  </a:cubicBezTo>
                  <a:close/>
                  <a:moveTo>
                    <a:pt x="256" y="86"/>
                  </a:moveTo>
                  <a:cubicBezTo>
                    <a:pt x="256" y="86"/>
                    <a:pt x="257" y="86"/>
                    <a:pt x="258" y="86"/>
                  </a:cubicBezTo>
                  <a:cubicBezTo>
                    <a:pt x="258" y="85"/>
                    <a:pt x="257" y="85"/>
                    <a:pt x="258" y="84"/>
                  </a:cubicBezTo>
                  <a:cubicBezTo>
                    <a:pt x="258" y="84"/>
                    <a:pt x="259" y="85"/>
                    <a:pt x="259" y="84"/>
                  </a:cubicBezTo>
                  <a:cubicBezTo>
                    <a:pt x="259" y="84"/>
                    <a:pt x="259" y="83"/>
                    <a:pt x="260" y="83"/>
                  </a:cubicBezTo>
                  <a:cubicBezTo>
                    <a:pt x="261" y="83"/>
                    <a:pt x="260" y="82"/>
                    <a:pt x="260" y="82"/>
                  </a:cubicBezTo>
                  <a:cubicBezTo>
                    <a:pt x="261" y="81"/>
                    <a:pt x="262" y="81"/>
                    <a:pt x="262" y="82"/>
                  </a:cubicBezTo>
                  <a:cubicBezTo>
                    <a:pt x="262" y="82"/>
                    <a:pt x="261" y="83"/>
                    <a:pt x="261" y="83"/>
                  </a:cubicBezTo>
                  <a:cubicBezTo>
                    <a:pt x="262" y="83"/>
                    <a:pt x="263" y="83"/>
                    <a:pt x="263" y="82"/>
                  </a:cubicBezTo>
                  <a:cubicBezTo>
                    <a:pt x="264" y="82"/>
                    <a:pt x="264" y="81"/>
                    <a:pt x="264" y="81"/>
                  </a:cubicBezTo>
                  <a:cubicBezTo>
                    <a:pt x="264" y="81"/>
                    <a:pt x="263" y="81"/>
                    <a:pt x="263" y="81"/>
                  </a:cubicBezTo>
                  <a:cubicBezTo>
                    <a:pt x="262" y="80"/>
                    <a:pt x="263" y="79"/>
                    <a:pt x="263" y="78"/>
                  </a:cubicBezTo>
                  <a:cubicBezTo>
                    <a:pt x="262" y="78"/>
                    <a:pt x="261" y="79"/>
                    <a:pt x="261" y="78"/>
                  </a:cubicBezTo>
                  <a:cubicBezTo>
                    <a:pt x="260" y="77"/>
                    <a:pt x="261" y="75"/>
                    <a:pt x="260" y="74"/>
                  </a:cubicBezTo>
                  <a:cubicBezTo>
                    <a:pt x="260" y="73"/>
                    <a:pt x="258" y="73"/>
                    <a:pt x="258" y="74"/>
                  </a:cubicBezTo>
                  <a:cubicBezTo>
                    <a:pt x="257" y="76"/>
                    <a:pt x="257" y="75"/>
                    <a:pt x="257" y="78"/>
                  </a:cubicBezTo>
                  <a:cubicBezTo>
                    <a:pt x="257" y="78"/>
                    <a:pt x="260" y="82"/>
                    <a:pt x="259" y="82"/>
                  </a:cubicBezTo>
                  <a:cubicBezTo>
                    <a:pt x="256" y="83"/>
                    <a:pt x="255" y="82"/>
                    <a:pt x="256" y="86"/>
                  </a:cubicBezTo>
                  <a:close/>
                  <a:moveTo>
                    <a:pt x="259" y="66"/>
                  </a:moveTo>
                  <a:cubicBezTo>
                    <a:pt x="259" y="66"/>
                    <a:pt x="259" y="65"/>
                    <a:pt x="258" y="65"/>
                  </a:cubicBezTo>
                  <a:cubicBezTo>
                    <a:pt x="258" y="64"/>
                    <a:pt x="257" y="64"/>
                    <a:pt x="256" y="65"/>
                  </a:cubicBezTo>
                  <a:cubicBezTo>
                    <a:pt x="256" y="65"/>
                    <a:pt x="256" y="67"/>
                    <a:pt x="256" y="67"/>
                  </a:cubicBezTo>
                  <a:cubicBezTo>
                    <a:pt x="256" y="68"/>
                    <a:pt x="256" y="68"/>
                    <a:pt x="256" y="70"/>
                  </a:cubicBezTo>
                  <a:cubicBezTo>
                    <a:pt x="257" y="70"/>
                    <a:pt x="258" y="70"/>
                    <a:pt x="258" y="69"/>
                  </a:cubicBezTo>
                  <a:cubicBezTo>
                    <a:pt x="259" y="69"/>
                    <a:pt x="259" y="68"/>
                    <a:pt x="259" y="67"/>
                  </a:cubicBezTo>
                  <a:cubicBezTo>
                    <a:pt x="259" y="67"/>
                    <a:pt x="259" y="67"/>
                    <a:pt x="259" y="6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175" name="组合 298"/>
          <p:cNvGrpSpPr/>
          <p:nvPr/>
        </p:nvGrpSpPr>
        <p:grpSpPr>
          <a:xfrm>
            <a:off x="7662003" y="858092"/>
            <a:ext cx="442222" cy="442222"/>
            <a:chOff x="0" y="0"/>
            <a:chExt cx="1149351" cy="1149351"/>
          </a:xfrm>
        </p:grpSpPr>
        <p:sp>
          <p:nvSpPr>
            <p:cNvPr id="39176" name="Oval 29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ACACA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77" name="Freeform 252"/>
            <p:cNvSpPr/>
            <p:nvPr/>
          </p:nvSpPr>
          <p:spPr>
            <a:xfrm>
              <a:off x="185738" y="195263"/>
              <a:ext cx="963613" cy="954088"/>
            </a:xfrm>
            <a:custGeom>
              <a:avLst/>
              <a:gdLst>
                <a:gd name="txL" fmla="*/ 0 w 297"/>
                <a:gd name="txT" fmla="*/ 0 h 294"/>
                <a:gd name="txR" fmla="*/ 297 w 297"/>
                <a:gd name="txB" fmla="*/ 294 h 294"/>
              </a:gdLst>
              <a:ahLst/>
              <a:cxnLst>
                <a:cxn ang="0">
                  <a:pos x="0" y="234"/>
                </a:cxn>
                <a:cxn ang="0">
                  <a:pos x="15" y="130"/>
                </a:cxn>
                <a:cxn ang="0">
                  <a:pos x="41" y="124"/>
                </a:cxn>
                <a:cxn ang="0">
                  <a:pos x="59" y="143"/>
                </a:cxn>
                <a:cxn ang="0">
                  <a:pos x="67" y="51"/>
                </a:cxn>
                <a:cxn ang="0">
                  <a:pos x="91" y="42"/>
                </a:cxn>
                <a:cxn ang="0">
                  <a:pos x="120" y="71"/>
                </a:cxn>
                <a:cxn ang="0">
                  <a:pos x="140" y="65"/>
                </a:cxn>
                <a:cxn ang="0">
                  <a:pos x="160" y="84"/>
                </a:cxn>
                <a:cxn ang="0">
                  <a:pos x="165" y="5"/>
                </a:cxn>
                <a:cxn ang="0">
                  <a:pos x="190" y="0"/>
                </a:cxn>
                <a:cxn ang="0">
                  <a:pos x="297" y="107"/>
                </a:cxn>
                <a:cxn ang="0">
                  <a:pos x="297" y="117"/>
                </a:cxn>
                <a:cxn ang="0">
                  <a:pos x="120" y="294"/>
                </a:cxn>
                <a:cxn ang="0">
                  <a:pos x="42" y="276"/>
                </a:cxn>
                <a:cxn ang="0">
                  <a:pos x="0" y="234"/>
                </a:cxn>
              </a:cxnLst>
              <a:rect l="txL" t="txT" r="txR" b="txB"/>
              <a:pathLst>
                <a:path w="297" h="294">
                  <a:moveTo>
                    <a:pt x="0" y="234"/>
                  </a:moveTo>
                  <a:cubicBezTo>
                    <a:pt x="15" y="130"/>
                    <a:pt x="15" y="130"/>
                    <a:pt x="15" y="130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297" y="107"/>
                    <a:pt x="297" y="107"/>
                    <a:pt x="297" y="107"/>
                  </a:cubicBezTo>
                  <a:cubicBezTo>
                    <a:pt x="297" y="110"/>
                    <a:pt x="297" y="114"/>
                    <a:pt x="297" y="117"/>
                  </a:cubicBezTo>
                  <a:cubicBezTo>
                    <a:pt x="297" y="215"/>
                    <a:pt x="218" y="294"/>
                    <a:pt x="120" y="294"/>
                  </a:cubicBezTo>
                  <a:cubicBezTo>
                    <a:pt x="92" y="294"/>
                    <a:pt x="66" y="288"/>
                    <a:pt x="42" y="276"/>
                  </a:cubicBezTo>
                  <a:cubicBezTo>
                    <a:pt x="0" y="234"/>
                    <a:pt x="0" y="234"/>
                    <a:pt x="0" y="234"/>
                  </a:cubicBezTo>
                  <a:close/>
                </a:path>
              </a:pathLst>
            </a:custGeom>
            <a:solidFill>
              <a:srgbClr val="8B8B8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78" name="Freeform 253"/>
            <p:cNvSpPr/>
            <p:nvPr/>
          </p:nvSpPr>
          <p:spPr>
            <a:xfrm>
              <a:off x="185738" y="195263"/>
              <a:ext cx="938213" cy="954088"/>
            </a:xfrm>
            <a:custGeom>
              <a:avLst/>
              <a:gdLst>
                <a:gd name="txL" fmla="*/ 0 w 289"/>
                <a:gd name="txT" fmla="*/ 0 h 294"/>
                <a:gd name="txR" fmla="*/ 289 w 289"/>
                <a:gd name="txB" fmla="*/ 294 h 294"/>
              </a:gdLst>
              <a:ahLst/>
              <a:cxnLst>
                <a:cxn ang="0">
                  <a:pos x="0" y="234"/>
                </a:cxn>
                <a:cxn ang="0">
                  <a:pos x="15" y="130"/>
                </a:cxn>
                <a:cxn ang="0">
                  <a:pos x="41" y="124"/>
                </a:cxn>
                <a:cxn ang="0">
                  <a:pos x="59" y="143"/>
                </a:cxn>
                <a:cxn ang="0">
                  <a:pos x="67" y="51"/>
                </a:cxn>
                <a:cxn ang="0">
                  <a:pos x="91" y="42"/>
                </a:cxn>
                <a:cxn ang="0">
                  <a:pos x="120" y="71"/>
                </a:cxn>
                <a:cxn ang="0">
                  <a:pos x="140" y="65"/>
                </a:cxn>
                <a:cxn ang="0">
                  <a:pos x="160" y="84"/>
                </a:cxn>
                <a:cxn ang="0">
                  <a:pos x="165" y="5"/>
                </a:cxn>
                <a:cxn ang="0">
                  <a:pos x="190" y="0"/>
                </a:cxn>
                <a:cxn ang="0">
                  <a:pos x="274" y="84"/>
                </a:cxn>
                <a:cxn ang="0">
                  <a:pos x="280" y="162"/>
                </a:cxn>
                <a:cxn ang="0">
                  <a:pos x="289" y="171"/>
                </a:cxn>
                <a:cxn ang="0">
                  <a:pos x="120" y="294"/>
                </a:cxn>
                <a:cxn ang="0">
                  <a:pos x="42" y="276"/>
                </a:cxn>
                <a:cxn ang="0">
                  <a:pos x="0" y="234"/>
                </a:cxn>
              </a:cxnLst>
              <a:rect l="txL" t="txT" r="txR" b="txB"/>
              <a:pathLst>
                <a:path w="289" h="294">
                  <a:moveTo>
                    <a:pt x="0" y="234"/>
                  </a:moveTo>
                  <a:cubicBezTo>
                    <a:pt x="15" y="130"/>
                    <a:pt x="15" y="130"/>
                    <a:pt x="15" y="130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59" y="143"/>
                    <a:pt x="59" y="143"/>
                    <a:pt x="59" y="143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91" y="42"/>
                    <a:pt x="91" y="42"/>
                    <a:pt x="91" y="42"/>
                  </a:cubicBezTo>
                  <a:cubicBezTo>
                    <a:pt x="120" y="71"/>
                    <a:pt x="120" y="71"/>
                    <a:pt x="120" y="71"/>
                  </a:cubicBezTo>
                  <a:cubicBezTo>
                    <a:pt x="140" y="65"/>
                    <a:pt x="140" y="65"/>
                    <a:pt x="140" y="65"/>
                  </a:cubicBezTo>
                  <a:cubicBezTo>
                    <a:pt x="160" y="84"/>
                    <a:pt x="160" y="84"/>
                    <a:pt x="160" y="84"/>
                  </a:cubicBezTo>
                  <a:cubicBezTo>
                    <a:pt x="165" y="5"/>
                    <a:pt x="165" y="5"/>
                    <a:pt x="165" y="5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274" y="84"/>
                    <a:pt x="274" y="84"/>
                    <a:pt x="274" y="84"/>
                  </a:cubicBezTo>
                  <a:cubicBezTo>
                    <a:pt x="271" y="104"/>
                    <a:pt x="274" y="132"/>
                    <a:pt x="280" y="162"/>
                  </a:cubicBezTo>
                  <a:cubicBezTo>
                    <a:pt x="289" y="171"/>
                    <a:pt x="289" y="171"/>
                    <a:pt x="289" y="171"/>
                  </a:cubicBezTo>
                  <a:cubicBezTo>
                    <a:pt x="266" y="242"/>
                    <a:pt x="199" y="294"/>
                    <a:pt x="120" y="294"/>
                  </a:cubicBezTo>
                  <a:cubicBezTo>
                    <a:pt x="92" y="294"/>
                    <a:pt x="66" y="288"/>
                    <a:pt x="42" y="276"/>
                  </a:cubicBezTo>
                  <a:cubicBezTo>
                    <a:pt x="0" y="234"/>
                    <a:pt x="0" y="234"/>
                    <a:pt x="0" y="234"/>
                  </a:cubicBezTo>
                  <a:close/>
                </a:path>
              </a:pathLst>
            </a:custGeom>
            <a:solidFill>
              <a:srgbClr val="8B8B8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79" name="Freeform 254"/>
            <p:cNvSpPr/>
            <p:nvPr/>
          </p:nvSpPr>
          <p:spPr>
            <a:xfrm>
              <a:off x="185738" y="596900"/>
              <a:ext cx="131763" cy="17463"/>
            </a:xfrm>
            <a:custGeom>
              <a:avLst/>
              <a:gdLst>
                <a:gd name="txL" fmla="*/ 0 w 83"/>
                <a:gd name="txT" fmla="*/ 0 h 11"/>
                <a:gd name="txR" fmla="*/ 83 w 83"/>
                <a:gd name="txB" fmla="*/ 11 h 11"/>
              </a:gdLst>
              <a:ahLst/>
              <a:cxnLst>
                <a:cxn ang="0">
                  <a:pos x="0" y="11"/>
                </a:cxn>
                <a:cxn ang="0">
                  <a:pos x="26" y="0"/>
                </a:cxn>
                <a:cxn ang="0">
                  <a:pos x="83" y="0"/>
                </a:cxn>
                <a:cxn ang="0">
                  <a:pos x="57" y="11"/>
                </a:cxn>
                <a:cxn ang="0">
                  <a:pos x="0" y="11"/>
                </a:cxn>
                <a:cxn ang="0">
                  <a:pos x="0" y="11"/>
                </a:cxn>
              </a:cxnLst>
              <a:rect l="txL" t="txT" r="txR" b="txB"/>
              <a:pathLst>
                <a:path w="83" h="11">
                  <a:moveTo>
                    <a:pt x="0" y="11"/>
                  </a:moveTo>
                  <a:lnTo>
                    <a:pt x="26" y="0"/>
                  </a:lnTo>
                  <a:lnTo>
                    <a:pt x="83" y="0"/>
                  </a:lnTo>
                  <a:lnTo>
                    <a:pt x="57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48765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0" name="Freeform 255"/>
            <p:cNvSpPr/>
            <p:nvPr/>
          </p:nvSpPr>
          <p:spPr>
            <a:xfrm>
              <a:off x="276225" y="596900"/>
              <a:ext cx="41275" cy="357188"/>
            </a:xfrm>
            <a:custGeom>
              <a:avLst/>
              <a:gdLst>
                <a:gd name="txL" fmla="*/ 0 w 26"/>
                <a:gd name="txT" fmla="*/ 0 h 225"/>
                <a:gd name="txR" fmla="*/ 26 w 26"/>
                <a:gd name="txB" fmla="*/ 225 h 225"/>
              </a:gdLst>
              <a:ahLst/>
              <a:cxnLst>
                <a:cxn ang="0">
                  <a:pos x="0" y="11"/>
                </a:cxn>
                <a:cxn ang="0">
                  <a:pos x="26" y="0"/>
                </a:cxn>
                <a:cxn ang="0">
                  <a:pos x="26" y="215"/>
                </a:cxn>
                <a:cxn ang="0">
                  <a:pos x="0" y="225"/>
                </a:cxn>
                <a:cxn ang="0">
                  <a:pos x="0" y="11"/>
                </a:cxn>
                <a:cxn ang="0">
                  <a:pos x="0" y="11"/>
                </a:cxn>
              </a:cxnLst>
              <a:rect l="txL" t="txT" r="txR" b="txB"/>
              <a:pathLst>
                <a:path w="26" h="225">
                  <a:moveTo>
                    <a:pt x="0" y="11"/>
                  </a:moveTo>
                  <a:lnTo>
                    <a:pt x="26" y="0"/>
                  </a:lnTo>
                  <a:lnTo>
                    <a:pt x="26" y="215"/>
                  </a:lnTo>
                  <a:lnTo>
                    <a:pt x="0" y="225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1" name="Freeform 256"/>
            <p:cNvSpPr/>
            <p:nvPr/>
          </p:nvSpPr>
          <p:spPr>
            <a:xfrm>
              <a:off x="185738" y="614363"/>
              <a:ext cx="90488" cy="339725"/>
            </a:xfrm>
            <a:custGeom>
              <a:avLst/>
              <a:gdLst>
                <a:gd name="txL" fmla="*/ 0 w 57"/>
                <a:gd name="txT" fmla="*/ 0 h 214"/>
                <a:gd name="txR" fmla="*/ 57 w 57"/>
                <a:gd name="txB" fmla="*/ 214 h 214"/>
              </a:gdLst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214"/>
                </a:cxn>
                <a:cxn ang="0">
                  <a:pos x="0" y="214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57" h="214">
                  <a:moveTo>
                    <a:pt x="0" y="0"/>
                  </a:moveTo>
                  <a:lnTo>
                    <a:pt x="57" y="0"/>
                  </a:lnTo>
                  <a:lnTo>
                    <a:pt x="57" y="214"/>
                  </a:lnTo>
                  <a:lnTo>
                    <a:pt x="0" y="21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2" name="Freeform 257"/>
            <p:cNvSpPr/>
            <p:nvPr/>
          </p:nvSpPr>
          <p:spPr>
            <a:xfrm>
              <a:off x="347663" y="331788"/>
              <a:ext cx="133350" cy="12700"/>
            </a:xfrm>
            <a:custGeom>
              <a:avLst/>
              <a:gdLst>
                <a:gd name="txL" fmla="*/ 0 w 84"/>
                <a:gd name="txT" fmla="*/ 0 h 8"/>
                <a:gd name="txR" fmla="*/ 84 w 84"/>
                <a:gd name="txB" fmla="*/ 8 h 8"/>
              </a:gdLst>
              <a:ahLst/>
              <a:cxnLst>
                <a:cxn ang="0">
                  <a:pos x="0" y="8"/>
                </a:cxn>
                <a:cxn ang="0">
                  <a:pos x="26" y="0"/>
                </a:cxn>
                <a:cxn ang="0">
                  <a:pos x="84" y="0"/>
                </a:cxn>
                <a:cxn ang="0">
                  <a:pos x="57" y="8"/>
                </a:cxn>
                <a:cxn ang="0">
                  <a:pos x="0" y="8"/>
                </a:cxn>
                <a:cxn ang="0">
                  <a:pos x="0" y="8"/>
                </a:cxn>
              </a:cxnLst>
              <a:rect l="txL" t="txT" r="txR" b="txB"/>
              <a:pathLst>
                <a:path w="84" h="8">
                  <a:moveTo>
                    <a:pt x="0" y="8"/>
                  </a:moveTo>
                  <a:lnTo>
                    <a:pt x="26" y="0"/>
                  </a:lnTo>
                  <a:lnTo>
                    <a:pt x="84" y="0"/>
                  </a:lnTo>
                  <a:lnTo>
                    <a:pt x="57" y="8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F48765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3" name="Freeform 258"/>
            <p:cNvSpPr/>
            <p:nvPr/>
          </p:nvSpPr>
          <p:spPr>
            <a:xfrm>
              <a:off x="438150" y="331788"/>
              <a:ext cx="42863" cy="622300"/>
            </a:xfrm>
            <a:custGeom>
              <a:avLst/>
              <a:gdLst>
                <a:gd name="txL" fmla="*/ 0 w 27"/>
                <a:gd name="txT" fmla="*/ 0 h 392"/>
                <a:gd name="txR" fmla="*/ 27 w 27"/>
                <a:gd name="txB" fmla="*/ 392 h 392"/>
              </a:gdLst>
              <a:ahLst/>
              <a:cxnLst>
                <a:cxn ang="0">
                  <a:pos x="0" y="8"/>
                </a:cxn>
                <a:cxn ang="0">
                  <a:pos x="27" y="0"/>
                </a:cxn>
                <a:cxn ang="0">
                  <a:pos x="27" y="382"/>
                </a:cxn>
                <a:cxn ang="0">
                  <a:pos x="0" y="392"/>
                </a:cxn>
                <a:cxn ang="0">
                  <a:pos x="0" y="8"/>
                </a:cxn>
                <a:cxn ang="0">
                  <a:pos x="0" y="8"/>
                </a:cxn>
              </a:cxnLst>
              <a:rect l="txL" t="txT" r="txR" b="txB"/>
              <a:pathLst>
                <a:path w="27" h="392">
                  <a:moveTo>
                    <a:pt x="0" y="8"/>
                  </a:moveTo>
                  <a:lnTo>
                    <a:pt x="27" y="0"/>
                  </a:lnTo>
                  <a:lnTo>
                    <a:pt x="27" y="382"/>
                  </a:lnTo>
                  <a:lnTo>
                    <a:pt x="0" y="392"/>
                  </a:lnTo>
                  <a:lnTo>
                    <a:pt x="0" y="8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4" name="Freeform 259"/>
            <p:cNvSpPr/>
            <p:nvPr/>
          </p:nvSpPr>
          <p:spPr>
            <a:xfrm>
              <a:off x="347663" y="344488"/>
              <a:ext cx="90488" cy="609600"/>
            </a:xfrm>
            <a:custGeom>
              <a:avLst/>
              <a:gdLst>
                <a:gd name="txL" fmla="*/ 0 w 57"/>
                <a:gd name="txT" fmla="*/ 0 h 384"/>
                <a:gd name="txR" fmla="*/ 57 w 57"/>
                <a:gd name="txB" fmla="*/ 384 h 384"/>
              </a:gdLst>
              <a:ahLst/>
              <a:cxnLst>
                <a:cxn ang="0">
                  <a:pos x="0" y="0"/>
                </a:cxn>
                <a:cxn ang="0">
                  <a:pos x="57" y="0"/>
                </a:cxn>
                <a:cxn ang="0">
                  <a:pos x="57" y="384"/>
                </a:cxn>
                <a:cxn ang="0">
                  <a:pos x="0" y="384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57" h="384">
                  <a:moveTo>
                    <a:pt x="0" y="0"/>
                  </a:moveTo>
                  <a:lnTo>
                    <a:pt x="57" y="0"/>
                  </a:lnTo>
                  <a:lnTo>
                    <a:pt x="57" y="384"/>
                  </a:lnTo>
                  <a:lnTo>
                    <a:pt x="0" y="38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5" name="Freeform 260"/>
            <p:cNvSpPr/>
            <p:nvPr/>
          </p:nvSpPr>
          <p:spPr>
            <a:xfrm>
              <a:off x="509588" y="406400"/>
              <a:ext cx="130175" cy="15875"/>
            </a:xfrm>
            <a:custGeom>
              <a:avLst/>
              <a:gdLst>
                <a:gd name="txL" fmla="*/ 0 w 82"/>
                <a:gd name="txT" fmla="*/ 0 h 10"/>
                <a:gd name="txR" fmla="*/ 82 w 82"/>
                <a:gd name="txB" fmla="*/ 10 h 10"/>
              </a:gdLst>
              <a:ahLst/>
              <a:cxnLst>
                <a:cxn ang="0">
                  <a:pos x="0" y="10"/>
                </a:cxn>
                <a:cxn ang="0">
                  <a:pos x="27" y="0"/>
                </a:cxn>
                <a:cxn ang="0">
                  <a:pos x="82" y="0"/>
                </a:cxn>
                <a:cxn ang="0">
                  <a:pos x="55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txL" t="txT" r="txR" b="txB"/>
              <a:pathLst>
                <a:path w="82" h="10">
                  <a:moveTo>
                    <a:pt x="0" y="10"/>
                  </a:moveTo>
                  <a:lnTo>
                    <a:pt x="27" y="0"/>
                  </a:lnTo>
                  <a:lnTo>
                    <a:pt x="82" y="0"/>
                  </a:lnTo>
                  <a:lnTo>
                    <a:pt x="55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48765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6" name="Freeform 261"/>
            <p:cNvSpPr/>
            <p:nvPr/>
          </p:nvSpPr>
          <p:spPr>
            <a:xfrm>
              <a:off x="596900" y="406400"/>
              <a:ext cx="42863" cy="547688"/>
            </a:xfrm>
            <a:custGeom>
              <a:avLst/>
              <a:gdLst>
                <a:gd name="txL" fmla="*/ 0 w 27"/>
                <a:gd name="txT" fmla="*/ 0 h 345"/>
                <a:gd name="txR" fmla="*/ 27 w 27"/>
                <a:gd name="txB" fmla="*/ 345 h 345"/>
              </a:gdLst>
              <a:ahLst/>
              <a:cxnLst>
                <a:cxn ang="0">
                  <a:pos x="0" y="10"/>
                </a:cxn>
                <a:cxn ang="0">
                  <a:pos x="27" y="0"/>
                </a:cxn>
                <a:cxn ang="0">
                  <a:pos x="27" y="335"/>
                </a:cxn>
                <a:cxn ang="0">
                  <a:pos x="0" y="345"/>
                </a:cxn>
                <a:cxn ang="0">
                  <a:pos x="0" y="10"/>
                </a:cxn>
                <a:cxn ang="0">
                  <a:pos x="0" y="10"/>
                </a:cxn>
              </a:cxnLst>
              <a:rect l="txL" t="txT" r="txR" b="txB"/>
              <a:pathLst>
                <a:path w="27" h="345">
                  <a:moveTo>
                    <a:pt x="0" y="10"/>
                  </a:moveTo>
                  <a:lnTo>
                    <a:pt x="27" y="0"/>
                  </a:lnTo>
                  <a:lnTo>
                    <a:pt x="27" y="335"/>
                  </a:lnTo>
                  <a:lnTo>
                    <a:pt x="0" y="345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7" name="Freeform 262"/>
            <p:cNvSpPr/>
            <p:nvPr/>
          </p:nvSpPr>
          <p:spPr>
            <a:xfrm>
              <a:off x="509588" y="422275"/>
              <a:ext cx="87313" cy="531813"/>
            </a:xfrm>
            <a:custGeom>
              <a:avLst/>
              <a:gdLst>
                <a:gd name="txL" fmla="*/ 0 w 55"/>
                <a:gd name="txT" fmla="*/ 0 h 335"/>
                <a:gd name="txR" fmla="*/ 55 w 55"/>
                <a:gd name="txB" fmla="*/ 335 h 335"/>
              </a:gdLst>
              <a:ahLst/>
              <a:cxnLst>
                <a:cxn ang="0">
                  <a:pos x="0" y="0"/>
                </a:cxn>
                <a:cxn ang="0">
                  <a:pos x="55" y="0"/>
                </a:cxn>
                <a:cxn ang="0">
                  <a:pos x="55" y="335"/>
                </a:cxn>
                <a:cxn ang="0">
                  <a:pos x="0" y="335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55" h="335">
                  <a:moveTo>
                    <a:pt x="0" y="0"/>
                  </a:moveTo>
                  <a:lnTo>
                    <a:pt x="55" y="0"/>
                  </a:lnTo>
                  <a:lnTo>
                    <a:pt x="55" y="335"/>
                  </a:lnTo>
                  <a:lnTo>
                    <a:pt x="0" y="33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8" name="Freeform 263"/>
            <p:cNvSpPr/>
            <p:nvPr/>
          </p:nvSpPr>
          <p:spPr>
            <a:xfrm>
              <a:off x="671513" y="195263"/>
              <a:ext cx="130175" cy="15875"/>
            </a:xfrm>
            <a:custGeom>
              <a:avLst/>
              <a:gdLst>
                <a:gd name="txL" fmla="*/ 0 w 82"/>
                <a:gd name="txT" fmla="*/ 0 h 10"/>
                <a:gd name="txR" fmla="*/ 82 w 82"/>
                <a:gd name="txB" fmla="*/ 10 h 10"/>
              </a:gdLst>
              <a:ahLst/>
              <a:cxnLst>
                <a:cxn ang="0">
                  <a:pos x="0" y="10"/>
                </a:cxn>
                <a:cxn ang="0">
                  <a:pos x="27" y="0"/>
                </a:cxn>
                <a:cxn ang="0">
                  <a:pos x="82" y="0"/>
                </a:cxn>
                <a:cxn ang="0">
                  <a:pos x="56" y="10"/>
                </a:cxn>
                <a:cxn ang="0">
                  <a:pos x="0" y="10"/>
                </a:cxn>
                <a:cxn ang="0">
                  <a:pos x="0" y="10"/>
                </a:cxn>
              </a:cxnLst>
              <a:rect l="txL" t="txT" r="txR" b="txB"/>
              <a:pathLst>
                <a:path w="82" h="10">
                  <a:moveTo>
                    <a:pt x="0" y="10"/>
                  </a:moveTo>
                  <a:lnTo>
                    <a:pt x="27" y="0"/>
                  </a:lnTo>
                  <a:lnTo>
                    <a:pt x="82" y="0"/>
                  </a:lnTo>
                  <a:lnTo>
                    <a:pt x="56" y="10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48765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89" name="Freeform 264"/>
            <p:cNvSpPr/>
            <p:nvPr/>
          </p:nvSpPr>
          <p:spPr>
            <a:xfrm>
              <a:off x="760413" y="195263"/>
              <a:ext cx="41275" cy="758825"/>
            </a:xfrm>
            <a:custGeom>
              <a:avLst/>
              <a:gdLst>
                <a:gd name="txL" fmla="*/ 0 w 26"/>
                <a:gd name="txT" fmla="*/ 0 h 478"/>
                <a:gd name="txR" fmla="*/ 26 w 26"/>
                <a:gd name="txB" fmla="*/ 478 h 478"/>
              </a:gdLst>
              <a:ahLst/>
              <a:cxnLst>
                <a:cxn ang="0">
                  <a:pos x="0" y="10"/>
                </a:cxn>
                <a:cxn ang="0">
                  <a:pos x="26" y="0"/>
                </a:cxn>
                <a:cxn ang="0">
                  <a:pos x="26" y="468"/>
                </a:cxn>
                <a:cxn ang="0">
                  <a:pos x="0" y="478"/>
                </a:cxn>
                <a:cxn ang="0">
                  <a:pos x="0" y="10"/>
                </a:cxn>
                <a:cxn ang="0">
                  <a:pos x="0" y="10"/>
                </a:cxn>
              </a:cxnLst>
              <a:rect l="txL" t="txT" r="txR" b="txB"/>
              <a:pathLst>
                <a:path w="26" h="478">
                  <a:moveTo>
                    <a:pt x="0" y="10"/>
                  </a:moveTo>
                  <a:lnTo>
                    <a:pt x="26" y="0"/>
                  </a:lnTo>
                  <a:lnTo>
                    <a:pt x="26" y="468"/>
                  </a:lnTo>
                  <a:lnTo>
                    <a:pt x="0" y="478"/>
                  </a:ln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90" name="Freeform 265"/>
            <p:cNvSpPr/>
            <p:nvPr/>
          </p:nvSpPr>
          <p:spPr>
            <a:xfrm>
              <a:off x="671513" y="211138"/>
              <a:ext cx="88900" cy="742950"/>
            </a:xfrm>
            <a:custGeom>
              <a:avLst/>
              <a:gdLst>
                <a:gd name="txL" fmla="*/ 0 w 56"/>
                <a:gd name="txT" fmla="*/ 0 h 468"/>
                <a:gd name="txR" fmla="*/ 56 w 56"/>
                <a:gd name="txB" fmla="*/ 468 h 468"/>
              </a:gdLst>
              <a:ahLst/>
              <a:cxnLst>
                <a:cxn ang="0">
                  <a:pos x="0" y="0"/>
                </a:cxn>
                <a:cxn ang="0">
                  <a:pos x="56" y="0"/>
                </a:cxn>
                <a:cxn ang="0">
                  <a:pos x="56" y="468"/>
                </a:cxn>
                <a:cxn ang="0">
                  <a:pos x="0" y="46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56" h="468">
                  <a:moveTo>
                    <a:pt x="0" y="0"/>
                  </a:moveTo>
                  <a:lnTo>
                    <a:pt x="56" y="0"/>
                  </a:lnTo>
                  <a:lnTo>
                    <a:pt x="56" y="468"/>
                  </a:lnTo>
                  <a:lnTo>
                    <a:pt x="0" y="46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91" name="Freeform 266"/>
            <p:cNvSpPr/>
            <p:nvPr/>
          </p:nvSpPr>
          <p:spPr>
            <a:xfrm>
              <a:off x="835025" y="590550"/>
              <a:ext cx="128588" cy="17463"/>
            </a:xfrm>
            <a:custGeom>
              <a:avLst/>
              <a:gdLst>
                <a:gd name="txL" fmla="*/ 0 w 81"/>
                <a:gd name="txT" fmla="*/ 0 h 11"/>
                <a:gd name="txR" fmla="*/ 81 w 81"/>
                <a:gd name="txB" fmla="*/ 11 h 11"/>
              </a:gdLst>
              <a:ahLst/>
              <a:cxnLst>
                <a:cxn ang="0">
                  <a:pos x="0" y="11"/>
                </a:cxn>
                <a:cxn ang="0">
                  <a:pos x="26" y="0"/>
                </a:cxn>
                <a:cxn ang="0">
                  <a:pos x="81" y="0"/>
                </a:cxn>
                <a:cxn ang="0">
                  <a:pos x="55" y="11"/>
                </a:cxn>
                <a:cxn ang="0">
                  <a:pos x="0" y="11"/>
                </a:cxn>
                <a:cxn ang="0">
                  <a:pos x="0" y="11"/>
                </a:cxn>
              </a:cxnLst>
              <a:rect l="txL" t="txT" r="txR" b="txB"/>
              <a:pathLst>
                <a:path w="81" h="11">
                  <a:moveTo>
                    <a:pt x="0" y="11"/>
                  </a:moveTo>
                  <a:lnTo>
                    <a:pt x="26" y="0"/>
                  </a:lnTo>
                  <a:lnTo>
                    <a:pt x="81" y="0"/>
                  </a:lnTo>
                  <a:lnTo>
                    <a:pt x="55" y="1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48765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92" name="Freeform 267"/>
            <p:cNvSpPr/>
            <p:nvPr/>
          </p:nvSpPr>
          <p:spPr>
            <a:xfrm>
              <a:off x="922338" y="590550"/>
              <a:ext cx="41275" cy="363538"/>
            </a:xfrm>
            <a:custGeom>
              <a:avLst/>
              <a:gdLst>
                <a:gd name="txL" fmla="*/ 0 w 26"/>
                <a:gd name="txT" fmla="*/ 0 h 229"/>
                <a:gd name="txR" fmla="*/ 26 w 26"/>
                <a:gd name="txB" fmla="*/ 229 h 229"/>
              </a:gdLst>
              <a:ahLst/>
              <a:cxnLst>
                <a:cxn ang="0">
                  <a:pos x="0" y="11"/>
                </a:cxn>
                <a:cxn ang="0">
                  <a:pos x="26" y="0"/>
                </a:cxn>
                <a:cxn ang="0">
                  <a:pos x="26" y="219"/>
                </a:cxn>
                <a:cxn ang="0">
                  <a:pos x="0" y="229"/>
                </a:cxn>
                <a:cxn ang="0">
                  <a:pos x="0" y="11"/>
                </a:cxn>
                <a:cxn ang="0">
                  <a:pos x="0" y="11"/>
                </a:cxn>
              </a:cxnLst>
              <a:rect l="txL" t="txT" r="txR" b="txB"/>
              <a:pathLst>
                <a:path w="26" h="229">
                  <a:moveTo>
                    <a:pt x="0" y="11"/>
                  </a:moveTo>
                  <a:lnTo>
                    <a:pt x="26" y="0"/>
                  </a:lnTo>
                  <a:lnTo>
                    <a:pt x="26" y="219"/>
                  </a:lnTo>
                  <a:lnTo>
                    <a:pt x="0" y="229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C4472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93" name="Freeform 268"/>
            <p:cNvSpPr/>
            <p:nvPr/>
          </p:nvSpPr>
          <p:spPr>
            <a:xfrm>
              <a:off x="835025" y="608013"/>
              <a:ext cx="87313" cy="346075"/>
            </a:xfrm>
            <a:custGeom>
              <a:avLst/>
              <a:gdLst>
                <a:gd name="txL" fmla="*/ 0 w 55"/>
                <a:gd name="txT" fmla="*/ 0 h 218"/>
                <a:gd name="txR" fmla="*/ 55 w 55"/>
                <a:gd name="txB" fmla="*/ 218 h 218"/>
              </a:gdLst>
              <a:ahLst/>
              <a:cxnLst>
                <a:cxn ang="0">
                  <a:pos x="0" y="0"/>
                </a:cxn>
                <a:cxn ang="0">
                  <a:pos x="55" y="0"/>
                </a:cxn>
                <a:cxn ang="0">
                  <a:pos x="55" y="218"/>
                </a:cxn>
                <a:cxn ang="0">
                  <a:pos x="0" y="21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55" h="218">
                  <a:moveTo>
                    <a:pt x="0" y="0"/>
                  </a:moveTo>
                  <a:lnTo>
                    <a:pt x="55" y="0"/>
                  </a:lnTo>
                  <a:lnTo>
                    <a:pt x="55" y="218"/>
                  </a:lnTo>
                  <a:lnTo>
                    <a:pt x="0" y="21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194" name="组合 318"/>
          <p:cNvGrpSpPr/>
          <p:nvPr/>
        </p:nvGrpSpPr>
        <p:grpSpPr>
          <a:xfrm>
            <a:off x="2922783" y="5418205"/>
            <a:ext cx="442222" cy="442221"/>
            <a:chOff x="0" y="0"/>
            <a:chExt cx="1149350" cy="1149350"/>
          </a:xfrm>
        </p:grpSpPr>
        <p:sp>
          <p:nvSpPr>
            <p:cNvPr id="39195" name="Oval 5"/>
            <p:cNvSpPr/>
            <p:nvPr/>
          </p:nvSpPr>
          <p:spPr>
            <a:xfrm>
              <a:off x="0" y="0"/>
              <a:ext cx="1149350" cy="1149350"/>
            </a:xfrm>
            <a:prstGeom prst="ellipse">
              <a:avLst/>
            </a:prstGeom>
            <a:solidFill>
              <a:srgbClr val="ACACA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96" name="Freeform 269"/>
            <p:cNvSpPr/>
            <p:nvPr/>
          </p:nvSpPr>
          <p:spPr>
            <a:xfrm>
              <a:off x="331788" y="288925"/>
              <a:ext cx="788988" cy="860425"/>
            </a:xfrm>
            <a:custGeom>
              <a:avLst/>
              <a:gdLst>
                <a:gd name="txL" fmla="*/ 0 w 243"/>
                <a:gd name="txT" fmla="*/ 0 h 265"/>
                <a:gd name="txR" fmla="*/ 243 w 243"/>
                <a:gd name="txB" fmla="*/ 265 h 265"/>
              </a:gdLst>
              <a:ahLst/>
              <a:cxnLst>
                <a:cxn ang="0">
                  <a:pos x="140" y="44"/>
                </a:cxn>
                <a:cxn ang="0">
                  <a:pos x="243" y="146"/>
                </a:cxn>
                <a:cxn ang="0">
                  <a:pos x="75" y="265"/>
                </a:cxn>
                <a:cxn ang="0">
                  <a:pos x="53" y="264"/>
                </a:cxn>
                <a:cxn ang="0">
                  <a:pos x="0" y="210"/>
                </a:cxn>
                <a:cxn ang="0">
                  <a:pos x="3" y="99"/>
                </a:cxn>
                <a:cxn ang="0">
                  <a:pos x="17" y="101"/>
                </a:cxn>
                <a:cxn ang="0">
                  <a:pos x="20" y="36"/>
                </a:cxn>
                <a:cxn ang="0">
                  <a:pos x="60" y="77"/>
                </a:cxn>
                <a:cxn ang="0">
                  <a:pos x="61" y="62"/>
                </a:cxn>
                <a:cxn ang="0">
                  <a:pos x="101" y="103"/>
                </a:cxn>
                <a:cxn ang="0">
                  <a:pos x="102" y="98"/>
                </a:cxn>
                <a:cxn ang="0">
                  <a:pos x="4" y="0"/>
                </a:cxn>
                <a:cxn ang="0">
                  <a:pos x="36" y="6"/>
                </a:cxn>
                <a:cxn ang="0">
                  <a:pos x="127" y="72"/>
                </a:cxn>
                <a:cxn ang="0">
                  <a:pos x="140" y="44"/>
                </a:cxn>
              </a:cxnLst>
              <a:rect l="txL" t="txT" r="txR" b="txB"/>
              <a:pathLst>
                <a:path w="243" h="265">
                  <a:moveTo>
                    <a:pt x="140" y="44"/>
                  </a:moveTo>
                  <a:cubicBezTo>
                    <a:pt x="243" y="146"/>
                    <a:pt x="243" y="146"/>
                    <a:pt x="243" y="146"/>
                  </a:cubicBezTo>
                  <a:cubicBezTo>
                    <a:pt x="219" y="215"/>
                    <a:pt x="153" y="265"/>
                    <a:pt x="75" y="265"/>
                  </a:cubicBezTo>
                  <a:cubicBezTo>
                    <a:pt x="68" y="265"/>
                    <a:pt x="60" y="265"/>
                    <a:pt x="53" y="264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3" y="99"/>
                    <a:pt x="3" y="99"/>
                    <a:pt x="3" y="99"/>
                  </a:cubicBezTo>
                  <a:cubicBezTo>
                    <a:pt x="17" y="101"/>
                    <a:pt x="17" y="101"/>
                    <a:pt x="17" y="101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101" y="103"/>
                    <a:pt x="101" y="103"/>
                    <a:pt x="101" y="103"/>
                  </a:cubicBezTo>
                  <a:cubicBezTo>
                    <a:pt x="102" y="98"/>
                    <a:pt x="102" y="98"/>
                    <a:pt x="102" y="9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127" y="72"/>
                    <a:pt x="127" y="72"/>
                    <a:pt x="127" y="72"/>
                  </a:cubicBezTo>
                  <a:cubicBezTo>
                    <a:pt x="140" y="44"/>
                    <a:pt x="140" y="44"/>
                    <a:pt x="140" y="44"/>
                  </a:cubicBezTo>
                  <a:close/>
                </a:path>
              </a:pathLst>
            </a:custGeom>
            <a:solidFill>
              <a:srgbClr val="8B8B8B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97" name="Freeform 270"/>
            <p:cNvSpPr/>
            <p:nvPr/>
          </p:nvSpPr>
          <p:spPr>
            <a:xfrm>
              <a:off x="730250" y="668338"/>
              <a:ext cx="65088" cy="303213"/>
            </a:xfrm>
            <a:custGeom>
              <a:avLst/>
              <a:gdLst>
                <a:gd name="txL" fmla="*/ 0 w 41"/>
                <a:gd name="txT" fmla="*/ 0 h 191"/>
                <a:gd name="txR" fmla="*/ 41 w 41"/>
                <a:gd name="txB" fmla="*/ 191 h 191"/>
              </a:gdLst>
              <a:ahLst/>
              <a:cxnLst>
                <a:cxn ang="0">
                  <a:pos x="0" y="191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191"/>
                </a:cxn>
                <a:cxn ang="0">
                  <a:pos x="0" y="191"/>
                </a:cxn>
                <a:cxn ang="0">
                  <a:pos x="0" y="191"/>
                </a:cxn>
              </a:cxnLst>
              <a:rect l="txL" t="txT" r="txR" b="txB"/>
              <a:pathLst>
                <a:path w="41" h="191">
                  <a:moveTo>
                    <a:pt x="0" y="191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191"/>
                  </a:lnTo>
                  <a:lnTo>
                    <a:pt x="0" y="191"/>
                  </a:lnTo>
                  <a:lnTo>
                    <a:pt x="0" y="191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98" name="Freeform 271"/>
            <p:cNvSpPr/>
            <p:nvPr/>
          </p:nvSpPr>
          <p:spPr>
            <a:xfrm>
              <a:off x="596900" y="577850"/>
              <a:ext cx="65088" cy="393700"/>
            </a:xfrm>
            <a:custGeom>
              <a:avLst/>
              <a:gdLst>
                <a:gd name="txL" fmla="*/ 0 w 41"/>
                <a:gd name="txT" fmla="*/ 0 h 248"/>
                <a:gd name="txR" fmla="*/ 41 w 41"/>
                <a:gd name="txB" fmla="*/ 248 h 248"/>
              </a:gdLst>
              <a:ahLst/>
              <a:cxnLst>
                <a:cxn ang="0">
                  <a:pos x="0" y="248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248"/>
                </a:cxn>
                <a:cxn ang="0">
                  <a:pos x="0" y="248"/>
                </a:cxn>
                <a:cxn ang="0">
                  <a:pos x="0" y="248"/>
                </a:cxn>
              </a:cxnLst>
              <a:rect l="txL" t="txT" r="txR" b="txB"/>
              <a:pathLst>
                <a:path w="41" h="248">
                  <a:moveTo>
                    <a:pt x="0" y="248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248"/>
                  </a:lnTo>
                  <a:lnTo>
                    <a:pt x="0" y="248"/>
                  </a:lnTo>
                  <a:lnTo>
                    <a:pt x="0" y="248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199" name="Freeform 272"/>
            <p:cNvSpPr/>
            <p:nvPr/>
          </p:nvSpPr>
          <p:spPr>
            <a:xfrm>
              <a:off x="463550" y="490538"/>
              <a:ext cx="65088" cy="481013"/>
            </a:xfrm>
            <a:custGeom>
              <a:avLst/>
              <a:gdLst>
                <a:gd name="txL" fmla="*/ 0 w 41"/>
                <a:gd name="txT" fmla="*/ 0 h 303"/>
                <a:gd name="txR" fmla="*/ 41 w 41"/>
                <a:gd name="txB" fmla="*/ 303 h 303"/>
              </a:gdLst>
              <a:ahLst/>
              <a:cxnLst>
                <a:cxn ang="0">
                  <a:pos x="0" y="303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303"/>
                </a:cxn>
                <a:cxn ang="0">
                  <a:pos x="0" y="303"/>
                </a:cxn>
                <a:cxn ang="0">
                  <a:pos x="0" y="303"/>
                </a:cxn>
              </a:cxnLst>
              <a:rect l="txL" t="txT" r="txR" b="txB"/>
              <a:pathLst>
                <a:path w="41" h="303">
                  <a:moveTo>
                    <a:pt x="0" y="303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303"/>
                  </a:lnTo>
                  <a:lnTo>
                    <a:pt x="0" y="303"/>
                  </a:lnTo>
                  <a:lnTo>
                    <a:pt x="0" y="303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00" name="Freeform 273"/>
            <p:cNvSpPr/>
            <p:nvPr/>
          </p:nvSpPr>
          <p:spPr>
            <a:xfrm>
              <a:off x="331788" y="406400"/>
              <a:ext cx="65088" cy="565150"/>
            </a:xfrm>
            <a:custGeom>
              <a:avLst/>
              <a:gdLst>
                <a:gd name="txL" fmla="*/ 0 w 41"/>
                <a:gd name="txT" fmla="*/ 0 h 356"/>
                <a:gd name="txR" fmla="*/ 41 w 41"/>
                <a:gd name="txB" fmla="*/ 356 h 356"/>
              </a:gdLst>
              <a:ahLst/>
              <a:cxnLst>
                <a:cxn ang="0">
                  <a:pos x="0" y="356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41" y="356"/>
                </a:cxn>
                <a:cxn ang="0">
                  <a:pos x="0" y="356"/>
                </a:cxn>
                <a:cxn ang="0">
                  <a:pos x="0" y="356"/>
                </a:cxn>
              </a:cxnLst>
              <a:rect l="txL" t="txT" r="txR" b="txB"/>
              <a:pathLst>
                <a:path w="41" h="356">
                  <a:moveTo>
                    <a:pt x="0" y="356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41" y="356"/>
                  </a:lnTo>
                  <a:lnTo>
                    <a:pt x="0" y="356"/>
                  </a:lnTo>
                  <a:lnTo>
                    <a:pt x="0" y="356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01" name="Freeform 275"/>
            <p:cNvSpPr/>
            <p:nvPr/>
          </p:nvSpPr>
          <p:spPr>
            <a:xfrm>
              <a:off x="344488" y="230188"/>
              <a:ext cx="493713" cy="334963"/>
            </a:xfrm>
            <a:custGeom>
              <a:avLst/>
              <a:gdLst>
                <a:gd name="txL" fmla="*/ 0 w 311"/>
                <a:gd name="txT" fmla="*/ 0 h 211"/>
                <a:gd name="txR" fmla="*/ 311 w 311"/>
                <a:gd name="txB" fmla="*/ 211 h 211"/>
              </a:gdLst>
              <a:ahLst/>
              <a:cxnLst>
                <a:cxn ang="0">
                  <a:pos x="243" y="189"/>
                </a:cxn>
                <a:cxn ang="0">
                  <a:pos x="0" y="37"/>
                </a:cxn>
                <a:cxn ang="0">
                  <a:pos x="22" y="0"/>
                </a:cxn>
                <a:cxn ang="0">
                  <a:pos x="264" y="152"/>
                </a:cxn>
                <a:cxn ang="0">
                  <a:pos x="278" y="127"/>
                </a:cxn>
                <a:cxn ang="0">
                  <a:pos x="311" y="201"/>
                </a:cxn>
                <a:cxn ang="0">
                  <a:pos x="229" y="211"/>
                </a:cxn>
                <a:cxn ang="0">
                  <a:pos x="243" y="189"/>
                </a:cxn>
                <a:cxn ang="0">
                  <a:pos x="243" y="189"/>
                </a:cxn>
              </a:cxnLst>
              <a:rect l="txL" t="txT" r="txR" b="txB"/>
              <a:pathLst>
                <a:path w="311" h="211">
                  <a:moveTo>
                    <a:pt x="243" y="189"/>
                  </a:moveTo>
                  <a:lnTo>
                    <a:pt x="0" y="37"/>
                  </a:lnTo>
                  <a:lnTo>
                    <a:pt x="22" y="0"/>
                  </a:lnTo>
                  <a:lnTo>
                    <a:pt x="264" y="152"/>
                  </a:lnTo>
                  <a:lnTo>
                    <a:pt x="278" y="127"/>
                  </a:lnTo>
                  <a:lnTo>
                    <a:pt x="311" y="201"/>
                  </a:lnTo>
                  <a:lnTo>
                    <a:pt x="229" y="211"/>
                  </a:lnTo>
                  <a:lnTo>
                    <a:pt x="243" y="189"/>
                  </a:lnTo>
                  <a:lnTo>
                    <a:pt x="243" y="189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02" name="组合 319"/>
          <p:cNvGrpSpPr/>
          <p:nvPr/>
        </p:nvGrpSpPr>
        <p:grpSpPr>
          <a:xfrm>
            <a:off x="4106796" y="5418205"/>
            <a:ext cx="443807" cy="442221"/>
            <a:chOff x="0" y="0"/>
            <a:chExt cx="1150938" cy="1149350"/>
          </a:xfrm>
        </p:grpSpPr>
        <p:sp>
          <p:nvSpPr>
            <p:cNvPr id="39203" name="Oval 7"/>
            <p:cNvSpPr/>
            <p:nvPr/>
          </p:nvSpPr>
          <p:spPr>
            <a:xfrm>
              <a:off x="0" y="0"/>
              <a:ext cx="1150938" cy="1149350"/>
            </a:xfrm>
            <a:prstGeom prst="ellipse">
              <a:avLst/>
            </a:prstGeom>
            <a:solidFill>
              <a:srgbClr val="F4B63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04" name="Freeform 274"/>
            <p:cNvSpPr/>
            <p:nvPr/>
          </p:nvSpPr>
          <p:spPr>
            <a:xfrm>
              <a:off x="214313" y="403225"/>
              <a:ext cx="931863" cy="746125"/>
            </a:xfrm>
            <a:custGeom>
              <a:avLst/>
              <a:gdLst>
                <a:gd name="txL" fmla="*/ 0 w 287"/>
                <a:gd name="txT" fmla="*/ 0 h 230"/>
                <a:gd name="txR" fmla="*/ 287 w 287"/>
                <a:gd name="txB" fmla="*/ 230 h 230"/>
              </a:gdLst>
              <a:ahLst/>
              <a:cxnLst>
                <a:cxn ang="0">
                  <a:pos x="222" y="3"/>
                </a:cxn>
                <a:cxn ang="0">
                  <a:pos x="287" y="69"/>
                </a:cxn>
                <a:cxn ang="0">
                  <a:pos x="111" y="230"/>
                </a:cxn>
                <a:cxn ang="0">
                  <a:pos x="59" y="223"/>
                </a:cxn>
                <a:cxn ang="0">
                  <a:pos x="0" y="163"/>
                </a:cxn>
                <a:cxn ang="0">
                  <a:pos x="31" y="0"/>
                </a:cxn>
                <a:cxn ang="0">
                  <a:pos x="97" y="66"/>
                </a:cxn>
                <a:cxn ang="0">
                  <a:pos x="107" y="19"/>
                </a:cxn>
                <a:cxn ang="0">
                  <a:pos x="175" y="87"/>
                </a:cxn>
                <a:cxn ang="0">
                  <a:pos x="183" y="56"/>
                </a:cxn>
                <a:cxn ang="0">
                  <a:pos x="194" y="67"/>
                </a:cxn>
                <a:cxn ang="0">
                  <a:pos x="196" y="10"/>
                </a:cxn>
                <a:cxn ang="0">
                  <a:pos x="222" y="3"/>
                </a:cxn>
              </a:cxnLst>
              <a:rect l="txL" t="txT" r="txR" b="txB"/>
              <a:pathLst>
                <a:path w="287" h="230">
                  <a:moveTo>
                    <a:pt x="222" y="3"/>
                  </a:moveTo>
                  <a:cubicBezTo>
                    <a:pt x="287" y="69"/>
                    <a:pt x="287" y="69"/>
                    <a:pt x="287" y="69"/>
                  </a:cubicBezTo>
                  <a:cubicBezTo>
                    <a:pt x="279" y="159"/>
                    <a:pt x="203" y="230"/>
                    <a:pt x="111" y="230"/>
                  </a:cubicBezTo>
                  <a:cubicBezTo>
                    <a:pt x="93" y="230"/>
                    <a:pt x="75" y="228"/>
                    <a:pt x="59" y="22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97" y="66"/>
                    <a:pt x="97" y="66"/>
                    <a:pt x="97" y="66"/>
                  </a:cubicBezTo>
                  <a:cubicBezTo>
                    <a:pt x="107" y="19"/>
                    <a:pt x="107" y="19"/>
                    <a:pt x="107" y="19"/>
                  </a:cubicBezTo>
                  <a:cubicBezTo>
                    <a:pt x="175" y="87"/>
                    <a:pt x="175" y="87"/>
                    <a:pt x="175" y="87"/>
                  </a:cubicBezTo>
                  <a:cubicBezTo>
                    <a:pt x="183" y="56"/>
                    <a:pt x="183" y="56"/>
                    <a:pt x="183" y="56"/>
                  </a:cubicBezTo>
                  <a:cubicBezTo>
                    <a:pt x="194" y="67"/>
                    <a:pt x="194" y="67"/>
                    <a:pt x="194" y="67"/>
                  </a:cubicBezTo>
                  <a:cubicBezTo>
                    <a:pt x="196" y="10"/>
                    <a:pt x="196" y="10"/>
                    <a:pt x="196" y="10"/>
                  </a:cubicBezTo>
                  <a:cubicBezTo>
                    <a:pt x="222" y="3"/>
                    <a:pt x="222" y="3"/>
                    <a:pt x="222" y="3"/>
                  </a:cubicBezTo>
                  <a:close/>
                </a:path>
              </a:pathLst>
            </a:custGeom>
            <a:solidFill>
              <a:srgbClr val="C99128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05" name="Freeform 276"/>
            <p:cNvSpPr/>
            <p:nvPr/>
          </p:nvSpPr>
          <p:spPr>
            <a:xfrm>
              <a:off x="338138" y="633413"/>
              <a:ext cx="101600" cy="298450"/>
            </a:xfrm>
            <a:custGeom>
              <a:avLst/>
              <a:gdLst>
                <a:gd name="txL" fmla="*/ 0 w 64"/>
                <a:gd name="txT" fmla="*/ 0 h 188"/>
                <a:gd name="txR" fmla="*/ 64 w 64"/>
                <a:gd name="txB" fmla="*/ 188 h 188"/>
              </a:gdLst>
              <a:ahLst/>
              <a:cxnLst>
                <a:cxn ang="0">
                  <a:pos x="0" y="0"/>
                </a:cxn>
                <a:cxn ang="0">
                  <a:pos x="64" y="0"/>
                </a:cxn>
                <a:cxn ang="0">
                  <a:pos x="64" y="188"/>
                </a:cxn>
                <a:cxn ang="0">
                  <a:pos x="0" y="188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64" h="188">
                  <a:moveTo>
                    <a:pt x="0" y="0"/>
                  </a:moveTo>
                  <a:lnTo>
                    <a:pt x="64" y="0"/>
                  </a:lnTo>
                  <a:lnTo>
                    <a:pt x="64" y="188"/>
                  </a:lnTo>
                  <a:lnTo>
                    <a:pt x="0" y="188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06" name="Freeform 277"/>
            <p:cNvSpPr/>
            <p:nvPr/>
          </p:nvSpPr>
          <p:spPr>
            <a:xfrm>
              <a:off x="461963" y="465138"/>
              <a:ext cx="100013" cy="466725"/>
            </a:xfrm>
            <a:custGeom>
              <a:avLst/>
              <a:gdLst>
                <a:gd name="txL" fmla="*/ 0 w 63"/>
                <a:gd name="txT" fmla="*/ 0 h 294"/>
                <a:gd name="txR" fmla="*/ 63 w 63"/>
                <a:gd name="txB" fmla="*/ 294 h 294"/>
              </a:gdLst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63" y="294"/>
                </a:cxn>
                <a:cxn ang="0">
                  <a:pos x="0" y="294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63" h="294">
                  <a:moveTo>
                    <a:pt x="0" y="0"/>
                  </a:moveTo>
                  <a:lnTo>
                    <a:pt x="63" y="0"/>
                  </a:lnTo>
                  <a:lnTo>
                    <a:pt x="63" y="294"/>
                  </a:lnTo>
                  <a:lnTo>
                    <a:pt x="0" y="29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07" name="Freeform 278"/>
            <p:cNvSpPr/>
            <p:nvPr/>
          </p:nvSpPr>
          <p:spPr>
            <a:xfrm>
              <a:off x="585788" y="785813"/>
              <a:ext cx="100013" cy="146050"/>
            </a:xfrm>
            <a:custGeom>
              <a:avLst/>
              <a:gdLst>
                <a:gd name="txL" fmla="*/ 0 w 63"/>
                <a:gd name="txT" fmla="*/ 0 h 92"/>
                <a:gd name="txR" fmla="*/ 63 w 63"/>
                <a:gd name="txB" fmla="*/ 92 h 92"/>
              </a:gdLst>
              <a:ahLst/>
              <a:cxnLst>
                <a:cxn ang="0">
                  <a:pos x="0" y="0"/>
                </a:cxn>
                <a:cxn ang="0">
                  <a:pos x="63" y="0"/>
                </a:cxn>
                <a:cxn ang="0">
                  <a:pos x="63" y="92"/>
                </a:cxn>
                <a:cxn ang="0">
                  <a:pos x="0" y="92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63" h="92">
                  <a:moveTo>
                    <a:pt x="0" y="0"/>
                  </a:moveTo>
                  <a:lnTo>
                    <a:pt x="63" y="0"/>
                  </a:lnTo>
                  <a:lnTo>
                    <a:pt x="63" y="92"/>
                  </a:lnTo>
                  <a:lnTo>
                    <a:pt x="0" y="9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08" name="Freeform 279"/>
            <p:cNvSpPr/>
            <p:nvPr/>
          </p:nvSpPr>
          <p:spPr>
            <a:xfrm>
              <a:off x="711200" y="584200"/>
              <a:ext cx="98425" cy="347663"/>
            </a:xfrm>
            <a:custGeom>
              <a:avLst/>
              <a:gdLst>
                <a:gd name="txL" fmla="*/ 0 w 62"/>
                <a:gd name="txT" fmla="*/ 0 h 219"/>
                <a:gd name="txR" fmla="*/ 62 w 62"/>
                <a:gd name="txB" fmla="*/ 219 h 219"/>
              </a:gdLst>
              <a:ahLst/>
              <a:cxnLst>
                <a:cxn ang="0">
                  <a:pos x="0" y="0"/>
                </a:cxn>
                <a:cxn ang="0">
                  <a:pos x="62" y="0"/>
                </a:cxn>
                <a:cxn ang="0">
                  <a:pos x="62" y="219"/>
                </a:cxn>
                <a:cxn ang="0">
                  <a:pos x="0" y="219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62" h="219">
                  <a:moveTo>
                    <a:pt x="0" y="0"/>
                  </a:moveTo>
                  <a:lnTo>
                    <a:pt x="62" y="0"/>
                  </a:lnTo>
                  <a:lnTo>
                    <a:pt x="62" y="219"/>
                  </a:lnTo>
                  <a:lnTo>
                    <a:pt x="0" y="219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09" name="Freeform 280"/>
            <p:cNvSpPr/>
            <p:nvPr/>
          </p:nvSpPr>
          <p:spPr>
            <a:xfrm>
              <a:off x="835025" y="412750"/>
              <a:ext cx="101600" cy="519113"/>
            </a:xfrm>
            <a:custGeom>
              <a:avLst/>
              <a:gdLst>
                <a:gd name="txL" fmla="*/ 0 w 64"/>
                <a:gd name="txT" fmla="*/ 0 h 327"/>
                <a:gd name="txR" fmla="*/ 64 w 64"/>
                <a:gd name="txB" fmla="*/ 327 h 327"/>
              </a:gdLst>
              <a:ahLst/>
              <a:cxnLst>
                <a:cxn ang="0">
                  <a:pos x="0" y="0"/>
                </a:cxn>
                <a:cxn ang="0">
                  <a:pos x="64" y="0"/>
                </a:cxn>
                <a:cxn ang="0">
                  <a:pos x="64" y="327"/>
                </a:cxn>
                <a:cxn ang="0">
                  <a:pos x="0" y="327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64" h="327">
                  <a:moveTo>
                    <a:pt x="0" y="0"/>
                  </a:moveTo>
                  <a:lnTo>
                    <a:pt x="64" y="0"/>
                  </a:lnTo>
                  <a:lnTo>
                    <a:pt x="64" y="327"/>
                  </a:lnTo>
                  <a:lnTo>
                    <a:pt x="0" y="32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10" name="Freeform 281"/>
            <p:cNvSpPr/>
            <p:nvPr/>
          </p:nvSpPr>
          <p:spPr>
            <a:xfrm>
              <a:off x="214313" y="403225"/>
              <a:ext cx="101600" cy="528638"/>
            </a:xfrm>
            <a:custGeom>
              <a:avLst/>
              <a:gdLst>
                <a:gd name="txL" fmla="*/ 0 w 64"/>
                <a:gd name="txT" fmla="*/ 0 h 333"/>
                <a:gd name="txR" fmla="*/ 64 w 64"/>
                <a:gd name="txB" fmla="*/ 333 h 333"/>
              </a:gdLst>
              <a:ahLst/>
              <a:cxnLst>
                <a:cxn ang="0">
                  <a:pos x="0" y="0"/>
                </a:cxn>
                <a:cxn ang="0">
                  <a:pos x="64" y="0"/>
                </a:cxn>
                <a:cxn ang="0">
                  <a:pos x="64" y="333"/>
                </a:cxn>
                <a:cxn ang="0">
                  <a:pos x="0" y="333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64" h="333">
                  <a:moveTo>
                    <a:pt x="0" y="0"/>
                  </a:moveTo>
                  <a:lnTo>
                    <a:pt x="64" y="0"/>
                  </a:lnTo>
                  <a:lnTo>
                    <a:pt x="64" y="333"/>
                  </a:lnTo>
                  <a:lnTo>
                    <a:pt x="0" y="33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11" name="组合 316"/>
          <p:cNvGrpSpPr/>
          <p:nvPr/>
        </p:nvGrpSpPr>
        <p:grpSpPr>
          <a:xfrm>
            <a:off x="6476406" y="5418205"/>
            <a:ext cx="443807" cy="442221"/>
            <a:chOff x="0" y="0"/>
            <a:chExt cx="1154113" cy="1149350"/>
          </a:xfrm>
        </p:grpSpPr>
        <p:sp>
          <p:nvSpPr>
            <p:cNvPr id="39212" name="Oval 11"/>
            <p:cNvSpPr/>
            <p:nvPr/>
          </p:nvSpPr>
          <p:spPr>
            <a:xfrm>
              <a:off x="0" y="0"/>
              <a:ext cx="1154113" cy="1149350"/>
            </a:xfrm>
            <a:prstGeom prst="ellipse">
              <a:avLst/>
            </a:prstGeom>
            <a:solidFill>
              <a:srgbClr val="66DBA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13" name="Freeform 282"/>
            <p:cNvSpPr/>
            <p:nvPr/>
          </p:nvSpPr>
          <p:spPr>
            <a:xfrm>
              <a:off x="303212" y="295275"/>
              <a:ext cx="842963" cy="850900"/>
            </a:xfrm>
            <a:custGeom>
              <a:avLst/>
              <a:gdLst>
                <a:gd name="txL" fmla="*/ 0 w 260"/>
                <a:gd name="txT" fmla="*/ 0 h 262"/>
                <a:gd name="txR" fmla="*/ 260 w 260"/>
                <a:gd name="txB" fmla="*/ 262 h 262"/>
              </a:gdLst>
              <a:ahLst/>
              <a:cxnLst>
                <a:cxn ang="0">
                  <a:pos x="158" y="8"/>
                </a:cxn>
                <a:cxn ang="0">
                  <a:pos x="260" y="111"/>
                </a:cxn>
                <a:cxn ang="0">
                  <a:pos x="108" y="262"/>
                </a:cxn>
                <a:cxn ang="0">
                  <a:pos x="6" y="159"/>
                </a:cxn>
                <a:cxn ang="0">
                  <a:pos x="0" y="52"/>
                </a:cxn>
                <a:cxn ang="0">
                  <a:pos x="77" y="0"/>
                </a:cxn>
                <a:cxn ang="0">
                  <a:pos x="158" y="8"/>
                </a:cxn>
              </a:cxnLst>
              <a:rect l="txL" t="txT" r="txR" b="txB"/>
              <a:pathLst>
                <a:path w="260" h="262">
                  <a:moveTo>
                    <a:pt x="158" y="8"/>
                  </a:moveTo>
                  <a:cubicBezTo>
                    <a:pt x="260" y="111"/>
                    <a:pt x="260" y="111"/>
                    <a:pt x="260" y="111"/>
                  </a:cubicBezTo>
                  <a:cubicBezTo>
                    <a:pt x="249" y="190"/>
                    <a:pt x="187" y="251"/>
                    <a:pt x="108" y="262"/>
                  </a:cubicBezTo>
                  <a:cubicBezTo>
                    <a:pt x="6" y="159"/>
                    <a:pt x="6" y="159"/>
                    <a:pt x="6" y="159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158" y="8"/>
                    <a:pt x="158" y="8"/>
                    <a:pt x="158" y="8"/>
                  </a:cubicBezTo>
                  <a:close/>
                </a:path>
              </a:pathLst>
            </a:custGeom>
            <a:solidFill>
              <a:srgbClr val="43AD7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14" name="Freeform 283"/>
            <p:cNvSpPr>
              <a:spLocks noEditPoints="1"/>
            </p:cNvSpPr>
            <p:nvPr/>
          </p:nvSpPr>
          <p:spPr>
            <a:xfrm>
              <a:off x="273050" y="269875"/>
              <a:ext cx="608013" cy="609600"/>
            </a:xfrm>
            <a:custGeom>
              <a:avLst/>
              <a:gdLst>
                <a:gd name="txL" fmla="*/ 0 w 187"/>
                <a:gd name="txT" fmla="*/ 0 h 188"/>
                <a:gd name="txR" fmla="*/ 187 w 187"/>
                <a:gd name="txB" fmla="*/ 188 h 188"/>
              </a:gdLst>
              <a:ahLst/>
              <a:cxnLst>
                <a:cxn ang="0">
                  <a:pos x="94" y="0"/>
                </a:cxn>
                <a:cxn ang="0">
                  <a:pos x="187" y="94"/>
                </a:cxn>
                <a:cxn ang="0">
                  <a:pos x="94" y="188"/>
                </a:cxn>
                <a:cxn ang="0">
                  <a:pos x="0" y="94"/>
                </a:cxn>
                <a:cxn ang="0">
                  <a:pos x="94" y="0"/>
                </a:cxn>
                <a:cxn ang="0">
                  <a:pos x="94" y="47"/>
                </a:cxn>
                <a:cxn ang="0">
                  <a:pos x="141" y="94"/>
                </a:cxn>
                <a:cxn ang="0">
                  <a:pos x="94" y="141"/>
                </a:cxn>
                <a:cxn ang="0">
                  <a:pos x="46" y="94"/>
                </a:cxn>
                <a:cxn ang="0">
                  <a:pos x="94" y="47"/>
                </a:cxn>
              </a:cxnLst>
              <a:rect l="txL" t="txT" r="txR" b="txB"/>
              <a:pathLst>
                <a:path w="187" h="188">
                  <a:moveTo>
                    <a:pt x="94" y="0"/>
                  </a:moveTo>
                  <a:cubicBezTo>
                    <a:pt x="145" y="0"/>
                    <a:pt x="187" y="42"/>
                    <a:pt x="187" y="94"/>
                  </a:cubicBezTo>
                  <a:cubicBezTo>
                    <a:pt x="187" y="146"/>
                    <a:pt x="145" y="188"/>
                    <a:pt x="94" y="188"/>
                  </a:cubicBezTo>
                  <a:cubicBezTo>
                    <a:pt x="42" y="188"/>
                    <a:pt x="0" y="146"/>
                    <a:pt x="0" y="94"/>
                  </a:cubicBezTo>
                  <a:cubicBezTo>
                    <a:pt x="0" y="42"/>
                    <a:pt x="42" y="0"/>
                    <a:pt x="94" y="0"/>
                  </a:cubicBezTo>
                  <a:close/>
                  <a:moveTo>
                    <a:pt x="94" y="47"/>
                  </a:moveTo>
                  <a:cubicBezTo>
                    <a:pt x="120" y="47"/>
                    <a:pt x="141" y="68"/>
                    <a:pt x="141" y="94"/>
                  </a:cubicBezTo>
                  <a:cubicBezTo>
                    <a:pt x="141" y="120"/>
                    <a:pt x="120" y="141"/>
                    <a:pt x="94" y="141"/>
                  </a:cubicBezTo>
                  <a:cubicBezTo>
                    <a:pt x="68" y="141"/>
                    <a:pt x="46" y="120"/>
                    <a:pt x="46" y="94"/>
                  </a:cubicBezTo>
                  <a:cubicBezTo>
                    <a:pt x="46" y="68"/>
                    <a:pt x="68" y="47"/>
                    <a:pt x="94" y="47"/>
                  </a:cubicBezTo>
                  <a:close/>
                </a:path>
              </a:pathLst>
            </a:custGeom>
            <a:solidFill>
              <a:srgbClr val="C73537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15" name="Freeform 284"/>
            <p:cNvSpPr>
              <a:spLocks noEditPoints="1"/>
            </p:cNvSpPr>
            <p:nvPr/>
          </p:nvSpPr>
          <p:spPr>
            <a:xfrm>
              <a:off x="228600" y="223838"/>
              <a:ext cx="696913" cy="701675"/>
            </a:xfrm>
            <a:custGeom>
              <a:avLst/>
              <a:gdLst>
                <a:gd name="txL" fmla="*/ 0 w 215"/>
                <a:gd name="txT" fmla="*/ 0 h 216"/>
                <a:gd name="txR" fmla="*/ 215 w 215"/>
                <a:gd name="txB" fmla="*/ 216 h 216"/>
              </a:gdLst>
              <a:ahLst/>
              <a:cxnLst>
                <a:cxn ang="0">
                  <a:pos x="108" y="0"/>
                </a:cxn>
                <a:cxn ang="0">
                  <a:pos x="215" y="108"/>
                </a:cxn>
                <a:cxn ang="0">
                  <a:pos x="108" y="216"/>
                </a:cxn>
                <a:cxn ang="0">
                  <a:pos x="0" y="108"/>
                </a:cxn>
                <a:cxn ang="0">
                  <a:pos x="108" y="0"/>
                </a:cxn>
                <a:cxn ang="0">
                  <a:pos x="108" y="54"/>
                </a:cxn>
                <a:cxn ang="0">
                  <a:pos x="162" y="108"/>
                </a:cxn>
                <a:cxn ang="0">
                  <a:pos x="108" y="163"/>
                </a:cxn>
                <a:cxn ang="0">
                  <a:pos x="53" y="108"/>
                </a:cxn>
                <a:cxn ang="0">
                  <a:pos x="108" y="54"/>
                </a:cxn>
              </a:cxnLst>
              <a:rect l="txL" t="txT" r="txR" b="txB"/>
              <a:pathLst>
                <a:path w="215" h="216">
                  <a:moveTo>
                    <a:pt x="108" y="0"/>
                  </a:moveTo>
                  <a:cubicBezTo>
                    <a:pt x="167" y="0"/>
                    <a:pt x="215" y="49"/>
                    <a:pt x="215" y="108"/>
                  </a:cubicBezTo>
                  <a:cubicBezTo>
                    <a:pt x="215" y="168"/>
                    <a:pt x="167" y="216"/>
                    <a:pt x="108" y="216"/>
                  </a:cubicBezTo>
                  <a:cubicBezTo>
                    <a:pt x="48" y="216"/>
                    <a:pt x="0" y="168"/>
                    <a:pt x="0" y="108"/>
                  </a:cubicBezTo>
                  <a:cubicBezTo>
                    <a:pt x="0" y="49"/>
                    <a:pt x="48" y="0"/>
                    <a:pt x="108" y="0"/>
                  </a:cubicBezTo>
                  <a:close/>
                  <a:moveTo>
                    <a:pt x="108" y="54"/>
                  </a:moveTo>
                  <a:cubicBezTo>
                    <a:pt x="138" y="54"/>
                    <a:pt x="162" y="78"/>
                    <a:pt x="162" y="108"/>
                  </a:cubicBezTo>
                  <a:cubicBezTo>
                    <a:pt x="162" y="138"/>
                    <a:pt x="138" y="163"/>
                    <a:pt x="108" y="163"/>
                  </a:cubicBezTo>
                  <a:cubicBezTo>
                    <a:pt x="78" y="163"/>
                    <a:pt x="53" y="138"/>
                    <a:pt x="53" y="108"/>
                  </a:cubicBezTo>
                  <a:cubicBezTo>
                    <a:pt x="53" y="78"/>
                    <a:pt x="78" y="54"/>
                    <a:pt x="108" y="54"/>
                  </a:cubicBezTo>
                  <a:close/>
                </a:path>
              </a:pathLst>
            </a:custGeom>
            <a:solidFill>
              <a:srgbClr val="F26B4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16" name="Freeform 285"/>
            <p:cNvSpPr/>
            <p:nvPr/>
          </p:nvSpPr>
          <p:spPr>
            <a:xfrm>
              <a:off x="434975" y="223838"/>
              <a:ext cx="279400" cy="188913"/>
            </a:xfrm>
            <a:custGeom>
              <a:avLst/>
              <a:gdLst>
                <a:gd name="txL" fmla="*/ 0 w 86"/>
                <a:gd name="txT" fmla="*/ 0 h 58"/>
                <a:gd name="txR" fmla="*/ 86 w 86"/>
                <a:gd name="txB" fmla="*/ 58 h 58"/>
              </a:gdLst>
              <a:ahLst/>
              <a:cxnLst>
                <a:cxn ang="0">
                  <a:pos x="86" y="9"/>
                </a:cxn>
                <a:cxn ang="0">
                  <a:pos x="65" y="58"/>
                </a:cxn>
                <a:cxn ang="0">
                  <a:pos x="44" y="54"/>
                </a:cxn>
                <a:cxn ang="0">
                  <a:pos x="21" y="58"/>
                </a:cxn>
                <a:cxn ang="0">
                  <a:pos x="0" y="10"/>
                </a:cxn>
                <a:cxn ang="0">
                  <a:pos x="44" y="0"/>
                </a:cxn>
                <a:cxn ang="0">
                  <a:pos x="86" y="9"/>
                </a:cxn>
              </a:cxnLst>
              <a:rect l="txL" t="txT" r="txR" b="txB"/>
              <a:pathLst>
                <a:path w="86" h="58">
                  <a:moveTo>
                    <a:pt x="86" y="9"/>
                  </a:moveTo>
                  <a:cubicBezTo>
                    <a:pt x="65" y="58"/>
                    <a:pt x="65" y="58"/>
                    <a:pt x="65" y="58"/>
                  </a:cubicBezTo>
                  <a:cubicBezTo>
                    <a:pt x="59" y="55"/>
                    <a:pt x="51" y="54"/>
                    <a:pt x="44" y="54"/>
                  </a:cubicBezTo>
                  <a:cubicBezTo>
                    <a:pt x="36" y="54"/>
                    <a:pt x="28" y="55"/>
                    <a:pt x="21" y="5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3" y="4"/>
                    <a:pt x="28" y="0"/>
                    <a:pt x="44" y="0"/>
                  </a:cubicBezTo>
                  <a:cubicBezTo>
                    <a:pt x="59" y="0"/>
                    <a:pt x="73" y="3"/>
                    <a:pt x="86" y="9"/>
                  </a:cubicBezTo>
                  <a:close/>
                </a:path>
              </a:pathLst>
            </a:custGeom>
            <a:solidFill>
              <a:srgbClr val="29DDE3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17" name="Freeform 286"/>
            <p:cNvSpPr/>
            <p:nvPr/>
          </p:nvSpPr>
          <p:spPr>
            <a:xfrm>
              <a:off x="434975" y="223838"/>
              <a:ext cx="279400" cy="188913"/>
            </a:xfrm>
            <a:custGeom>
              <a:avLst/>
              <a:gdLst>
                <a:gd name="txL" fmla="*/ 0 w 86"/>
                <a:gd name="txT" fmla="*/ 0 h 58"/>
                <a:gd name="txR" fmla="*/ 86 w 86"/>
                <a:gd name="txB" fmla="*/ 58 h 58"/>
              </a:gdLst>
              <a:ahLst/>
              <a:cxnLst>
                <a:cxn ang="0">
                  <a:pos x="86" y="9"/>
                </a:cxn>
                <a:cxn ang="0">
                  <a:pos x="65" y="58"/>
                </a:cxn>
                <a:cxn ang="0">
                  <a:pos x="44" y="54"/>
                </a:cxn>
                <a:cxn ang="0">
                  <a:pos x="21" y="58"/>
                </a:cxn>
                <a:cxn ang="0">
                  <a:pos x="0" y="10"/>
                </a:cxn>
                <a:cxn ang="0">
                  <a:pos x="44" y="0"/>
                </a:cxn>
                <a:cxn ang="0">
                  <a:pos x="86" y="9"/>
                </a:cxn>
              </a:cxnLst>
              <a:rect l="txL" t="txT" r="txR" b="txB"/>
              <a:pathLst>
                <a:path w="86" h="58">
                  <a:moveTo>
                    <a:pt x="86" y="9"/>
                  </a:moveTo>
                  <a:cubicBezTo>
                    <a:pt x="65" y="58"/>
                    <a:pt x="65" y="58"/>
                    <a:pt x="65" y="58"/>
                  </a:cubicBezTo>
                  <a:cubicBezTo>
                    <a:pt x="59" y="55"/>
                    <a:pt x="51" y="54"/>
                    <a:pt x="44" y="54"/>
                  </a:cubicBezTo>
                  <a:cubicBezTo>
                    <a:pt x="36" y="54"/>
                    <a:pt x="28" y="55"/>
                    <a:pt x="21" y="58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3" y="4"/>
                    <a:pt x="28" y="0"/>
                    <a:pt x="44" y="0"/>
                  </a:cubicBezTo>
                  <a:cubicBezTo>
                    <a:pt x="59" y="0"/>
                    <a:pt x="73" y="3"/>
                    <a:pt x="86" y="9"/>
                  </a:cubicBezTo>
                  <a:close/>
                </a:path>
              </a:pathLst>
            </a:custGeom>
            <a:solidFill>
              <a:srgbClr val="29DDE3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18" name="Freeform 287"/>
            <p:cNvSpPr/>
            <p:nvPr/>
          </p:nvSpPr>
          <p:spPr>
            <a:xfrm>
              <a:off x="636587" y="244475"/>
              <a:ext cx="263525" cy="261938"/>
            </a:xfrm>
            <a:custGeom>
              <a:avLst/>
              <a:gdLst>
                <a:gd name="txL" fmla="*/ 0 w 81"/>
                <a:gd name="txT" fmla="*/ 0 h 81"/>
                <a:gd name="txR" fmla="*/ 81 w 81"/>
                <a:gd name="txB" fmla="*/ 81 h 81"/>
              </a:gdLst>
              <a:ahLst/>
              <a:cxnLst>
                <a:cxn ang="0">
                  <a:pos x="81" y="59"/>
                </a:cxn>
                <a:cxn ang="0">
                  <a:pos x="32" y="81"/>
                </a:cxn>
                <a:cxn ang="0">
                  <a:pos x="0" y="51"/>
                </a:cxn>
                <a:cxn ang="0">
                  <a:pos x="17" y="0"/>
                </a:cxn>
                <a:cxn ang="0">
                  <a:pos x="81" y="59"/>
                </a:cxn>
              </a:cxnLst>
              <a:rect l="txL" t="txT" r="txR" b="txB"/>
              <a:pathLst>
                <a:path w="81" h="81">
                  <a:moveTo>
                    <a:pt x="81" y="59"/>
                  </a:moveTo>
                  <a:cubicBezTo>
                    <a:pt x="32" y="81"/>
                    <a:pt x="32" y="81"/>
                    <a:pt x="32" y="81"/>
                  </a:cubicBezTo>
                  <a:cubicBezTo>
                    <a:pt x="26" y="67"/>
                    <a:pt x="14" y="56"/>
                    <a:pt x="0" y="5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46" y="10"/>
                    <a:pt x="69" y="32"/>
                    <a:pt x="81" y="5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19" name="Freeform 288"/>
            <p:cNvSpPr/>
            <p:nvPr/>
          </p:nvSpPr>
          <p:spPr>
            <a:xfrm>
              <a:off x="419100" y="425450"/>
              <a:ext cx="506413" cy="500063"/>
            </a:xfrm>
            <a:custGeom>
              <a:avLst/>
              <a:gdLst>
                <a:gd name="txL" fmla="*/ 0 w 156"/>
                <a:gd name="txT" fmla="*/ 0 h 154"/>
                <a:gd name="txR" fmla="*/ 156 w 156"/>
                <a:gd name="txB" fmla="*/ 154 h 154"/>
              </a:gdLst>
              <a:ahLst/>
              <a:cxnLst>
                <a:cxn ang="0">
                  <a:pos x="0" y="142"/>
                </a:cxn>
                <a:cxn ang="0">
                  <a:pos x="24" y="95"/>
                </a:cxn>
                <a:cxn ang="0">
                  <a:pos x="49" y="101"/>
                </a:cxn>
                <a:cxn ang="0">
                  <a:pos x="103" y="46"/>
                </a:cxn>
                <a:cxn ang="0">
                  <a:pos x="98" y="23"/>
                </a:cxn>
                <a:cxn ang="0">
                  <a:pos x="146" y="0"/>
                </a:cxn>
                <a:cxn ang="0">
                  <a:pos x="156" y="46"/>
                </a:cxn>
                <a:cxn ang="0">
                  <a:pos x="49" y="154"/>
                </a:cxn>
                <a:cxn ang="0">
                  <a:pos x="0" y="142"/>
                </a:cxn>
              </a:cxnLst>
              <a:rect l="txL" t="txT" r="txR" b="txB"/>
              <a:pathLst>
                <a:path w="156" h="154">
                  <a:moveTo>
                    <a:pt x="0" y="142"/>
                  </a:moveTo>
                  <a:cubicBezTo>
                    <a:pt x="24" y="95"/>
                    <a:pt x="24" y="95"/>
                    <a:pt x="24" y="95"/>
                  </a:cubicBezTo>
                  <a:cubicBezTo>
                    <a:pt x="32" y="98"/>
                    <a:pt x="40" y="101"/>
                    <a:pt x="49" y="101"/>
                  </a:cubicBezTo>
                  <a:cubicBezTo>
                    <a:pt x="79" y="101"/>
                    <a:pt x="103" y="76"/>
                    <a:pt x="103" y="46"/>
                  </a:cubicBezTo>
                  <a:cubicBezTo>
                    <a:pt x="103" y="38"/>
                    <a:pt x="101" y="30"/>
                    <a:pt x="98" y="23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53" y="14"/>
                    <a:pt x="156" y="30"/>
                    <a:pt x="156" y="46"/>
                  </a:cubicBezTo>
                  <a:cubicBezTo>
                    <a:pt x="156" y="106"/>
                    <a:pt x="108" y="154"/>
                    <a:pt x="49" y="154"/>
                  </a:cubicBezTo>
                  <a:cubicBezTo>
                    <a:pt x="31" y="154"/>
                    <a:pt x="15" y="150"/>
                    <a:pt x="0" y="142"/>
                  </a:cubicBezTo>
                  <a:close/>
                </a:path>
              </a:pathLst>
            </a:custGeom>
            <a:solidFill>
              <a:srgbClr val="FAD96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20" name="组合 310"/>
          <p:cNvGrpSpPr/>
          <p:nvPr/>
        </p:nvGrpSpPr>
        <p:grpSpPr>
          <a:xfrm>
            <a:off x="7662003" y="4278573"/>
            <a:ext cx="442222" cy="443807"/>
            <a:chOff x="0" y="0"/>
            <a:chExt cx="1149350" cy="1152525"/>
          </a:xfrm>
        </p:grpSpPr>
        <p:sp>
          <p:nvSpPr>
            <p:cNvPr id="39221" name="Oval 14"/>
            <p:cNvSpPr/>
            <p:nvPr/>
          </p:nvSpPr>
          <p:spPr>
            <a:xfrm>
              <a:off x="0" y="0"/>
              <a:ext cx="1149350" cy="1152525"/>
            </a:xfrm>
            <a:prstGeom prst="ellipse">
              <a:avLst/>
            </a:prstGeom>
            <a:solidFill>
              <a:srgbClr val="F26B41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22" name="Freeform 289"/>
            <p:cNvSpPr>
              <a:spLocks noEditPoints="1"/>
            </p:cNvSpPr>
            <p:nvPr/>
          </p:nvSpPr>
          <p:spPr>
            <a:xfrm>
              <a:off x="96838" y="301625"/>
              <a:ext cx="958850" cy="552450"/>
            </a:xfrm>
            <a:custGeom>
              <a:avLst/>
              <a:gdLst>
                <a:gd name="txL" fmla="*/ 0 w 604"/>
                <a:gd name="txT" fmla="*/ 0 h 348"/>
                <a:gd name="txR" fmla="*/ 604 w 604"/>
                <a:gd name="txB" fmla="*/ 348 h 348"/>
              </a:gdLst>
              <a:ahLst/>
              <a:cxnLst>
                <a:cxn ang="0">
                  <a:pos x="407" y="348"/>
                </a:cxn>
                <a:cxn ang="0">
                  <a:pos x="139" y="348"/>
                </a:cxn>
                <a:cxn ang="0">
                  <a:pos x="0" y="165"/>
                </a:cxn>
                <a:cxn ang="0">
                  <a:pos x="90" y="28"/>
                </a:cxn>
                <a:cxn ang="0">
                  <a:pos x="186" y="28"/>
                </a:cxn>
                <a:cxn ang="0">
                  <a:pos x="319" y="0"/>
                </a:cxn>
                <a:cxn ang="0">
                  <a:pos x="450" y="0"/>
                </a:cxn>
                <a:cxn ang="0">
                  <a:pos x="587" y="28"/>
                </a:cxn>
                <a:cxn ang="0">
                  <a:pos x="589" y="118"/>
                </a:cxn>
                <a:cxn ang="0">
                  <a:pos x="589" y="208"/>
                </a:cxn>
                <a:cxn ang="0">
                  <a:pos x="604" y="348"/>
                </a:cxn>
                <a:cxn ang="0">
                  <a:pos x="587" y="298"/>
                </a:cxn>
                <a:cxn ang="0">
                  <a:pos x="587" y="165"/>
                </a:cxn>
                <a:cxn ang="0">
                  <a:pos x="546" y="75"/>
                </a:cxn>
                <a:cxn ang="0">
                  <a:pos x="540" y="28"/>
                </a:cxn>
                <a:cxn ang="0">
                  <a:pos x="540" y="75"/>
                </a:cxn>
                <a:cxn ang="0">
                  <a:pos x="540" y="165"/>
                </a:cxn>
                <a:cxn ang="0">
                  <a:pos x="499" y="255"/>
                </a:cxn>
                <a:cxn ang="0">
                  <a:pos x="497" y="298"/>
                </a:cxn>
                <a:cxn ang="0">
                  <a:pos x="456" y="208"/>
                </a:cxn>
                <a:cxn ang="0">
                  <a:pos x="456" y="161"/>
                </a:cxn>
                <a:cxn ang="0">
                  <a:pos x="456" y="118"/>
                </a:cxn>
                <a:cxn ang="0">
                  <a:pos x="450" y="28"/>
                </a:cxn>
                <a:cxn ang="0">
                  <a:pos x="409" y="118"/>
                </a:cxn>
                <a:cxn ang="0">
                  <a:pos x="409" y="251"/>
                </a:cxn>
                <a:cxn ang="0">
                  <a:pos x="450" y="341"/>
                </a:cxn>
                <a:cxn ang="0">
                  <a:pos x="366" y="298"/>
                </a:cxn>
                <a:cxn ang="0">
                  <a:pos x="366" y="251"/>
                </a:cxn>
                <a:cxn ang="0">
                  <a:pos x="366" y="161"/>
                </a:cxn>
                <a:cxn ang="0">
                  <a:pos x="407" y="71"/>
                </a:cxn>
                <a:cxn ang="0">
                  <a:pos x="319" y="118"/>
                </a:cxn>
                <a:cxn ang="0">
                  <a:pos x="360" y="208"/>
                </a:cxn>
                <a:cxn ang="0">
                  <a:pos x="360" y="255"/>
                </a:cxn>
                <a:cxn ang="0">
                  <a:pos x="360" y="298"/>
                </a:cxn>
                <a:cxn ang="0">
                  <a:pos x="276" y="298"/>
                </a:cxn>
                <a:cxn ang="0">
                  <a:pos x="317" y="208"/>
                </a:cxn>
                <a:cxn ang="0">
                  <a:pos x="317" y="75"/>
                </a:cxn>
                <a:cxn ang="0">
                  <a:pos x="270" y="71"/>
                </a:cxn>
                <a:cxn ang="0">
                  <a:pos x="270" y="118"/>
                </a:cxn>
                <a:cxn ang="0">
                  <a:pos x="270" y="165"/>
                </a:cxn>
                <a:cxn ang="0">
                  <a:pos x="270" y="255"/>
                </a:cxn>
                <a:cxn ang="0">
                  <a:pos x="227" y="341"/>
                </a:cxn>
                <a:cxn ang="0">
                  <a:pos x="227" y="208"/>
                </a:cxn>
                <a:cxn ang="0">
                  <a:pos x="186" y="118"/>
                </a:cxn>
                <a:cxn ang="0">
                  <a:pos x="186" y="71"/>
                </a:cxn>
                <a:cxn ang="0">
                  <a:pos x="180" y="28"/>
                </a:cxn>
                <a:cxn ang="0">
                  <a:pos x="180" y="118"/>
                </a:cxn>
                <a:cxn ang="0">
                  <a:pos x="139" y="208"/>
                </a:cxn>
                <a:cxn ang="0">
                  <a:pos x="139" y="341"/>
                </a:cxn>
                <a:cxn ang="0">
                  <a:pos x="96" y="255"/>
                </a:cxn>
                <a:cxn ang="0">
                  <a:pos x="96" y="208"/>
                </a:cxn>
                <a:cxn ang="0">
                  <a:pos x="96" y="161"/>
                </a:cxn>
                <a:cxn ang="0">
                  <a:pos x="96" y="71"/>
                </a:cxn>
                <a:cxn ang="0">
                  <a:pos x="49" y="75"/>
                </a:cxn>
                <a:cxn ang="0">
                  <a:pos x="49" y="208"/>
                </a:cxn>
                <a:cxn ang="0">
                  <a:pos x="90" y="298"/>
                </a:cxn>
                <a:cxn ang="0">
                  <a:pos x="4" y="341"/>
                </a:cxn>
                <a:cxn ang="0">
                  <a:pos x="4" y="298"/>
                </a:cxn>
                <a:cxn ang="0">
                  <a:pos x="4" y="208"/>
                </a:cxn>
                <a:cxn ang="0">
                  <a:pos x="4" y="75"/>
                </a:cxn>
              </a:cxnLst>
              <a:rect l="txL" t="txT" r="txR" b="txB"/>
              <a:pathLst>
                <a:path w="604" h="348">
                  <a:moveTo>
                    <a:pt x="604" y="348"/>
                  </a:moveTo>
                  <a:lnTo>
                    <a:pt x="589" y="348"/>
                  </a:lnTo>
                  <a:lnTo>
                    <a:pt x="587" y="348"/>
                  </a:lnTo>
                  <a:lnTo>
                    <a:pt x="546" y="348"/>
                  </a:lnTo>
                  <a:lnTo>
                    <a:pt x="540" y="348"/>
                  </a:lnTo>
                  <a:lnTo>
                    <a:pt x="499" y="348"/>
                  </a:lnTo>
                  <a:lnTo>
                    <a:pt x="497" y="348"/>
                  </a:lnTo>
                  <a:lnTo>
                    <a:pt x="456" y="348"/>
                  </a:lnTo>
                  <a:lnTo>
                    <a:pt x="450" y="348"/>
                  </a:lnTo>
                  <a:lnTo>
                    <a:pt x="409" y="348"/>
                  </a:lnTo>
                  <a:lnTo>
                    <a:pt x="407" y="348"/>
                  </a:lnTo>
                  <a:lnTo>
                    <a:pt x="366" y="348"/>
                  </a:lnTo>
                  <a:lnTo>
                    <a:pt x="360" y="348"/>
                  </a:lnTo>
                  <a:lnTo>
                    <a:pt x="319" y="348"/>
                  </a:lnTo>
                  <a:lnTo>
                    <a:pt x="317" y="348"/>
                  </a:lnTo>
                  <a:lnTo>
                    <a:pt x="276" y="348"/>
                  </a:lnTo>
                  <a:lnTo>
                    <a:pt x="270" y="348"/>
                  </a:lnTo>
                  <a:lnTo>
                    <a:pt x="229" y="348"/>
                  </a:lnTo>
                  <a:lnTo>
                    <a:pt x="227" y="348"/>
                  </a:lnTo>
                  <a:lnTo>
                    <a:pt x="186" y="348"/>
                  </a:lnTo>
                  <a:lnTo>
                    <a:pt x="180" y="348"/>
                  </a:lnTo>
                  <a:lnTo>
                    <a:pt x="139" y="348"/>
                  </a:lnTo>
                  <a:lnTo>
                    <a:pt x="137" y="348"/>
                  </a:lnTo>
                  <a:lnTo>
                    <a:pt x="96" y="348"/>
                  </a:lnTo>
                  <a:lnTo>
                    <a:pt x="90" y="348"/>
                  </a:lnTo>
                  <a:lnTo>
                    <a:pt x="49" y="348"/>
                  </a:lnTo>
                  <a:lnTo>
                    <a:pt x="47" y="348"/>
                  </a:lnTo>
                  <a:lnTo>
                    <a:pt x="4" y="348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0" y="255"/>
                  </a:lnTo>
                  <a:lnTo>
                    <a:pt x="0" y="251"/>
                  </a:lnTo>
                  <a:lnTo>
                    <a:pt x="0" y="165"/>
                  </a:lnTo>
                  <a:lnTo>
                    <a:pt x="0" y="161"/>
                  </a:lnTo>
                  <a:lnTo>
                    <a:pt x="0" y="75"/>
                  </a:lnTo>
                  <a:lnTo>
                    <a:pt x="0" y="71"/>
                  </a:lnTo>
                  <a:lnTo>
                    <a:pt x="0" y="0"/>
                  </a:lnTo>
                  <a:lnTo>
                    <a:pt x="4" y="0"/>
                  </a:lnTo>
                  <a:lnTo>
                    <a:pt x="4" y="28"/>
                  </a:lnTo>
                  <a:lnTo>
                    <a:pt x="47" y="28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49" y="28"/>
                  </a:lnTo>
                  <a:lnTo>
                    <a:pt x="90" y="28"/>
                  </a:lnTo>
                  <a:lnTo>
                    <a:pt x="90" y="0"/>
                  </a:lnTo>
                  <a:lnTo>
                    <a:pt x="96" y="0"/>
                  </a:lnTo>
                  <a:lnTo>
                    <a:pt x="96" y="28"/>
                  </a:lnTo>
                  <a:lnTo>
                    <a:pt x="137" y="28"/>
                  </a:lnTo>
                  <a:lnTo>
                    <a:pt x="137" y="0"/>
                  </a:lnTo>
                  <a:lnTo>
                    <a:pt x="139" y="0"/>
                  </a:lnTo>
                  <a:lnTo>
                    <a:pt x="139" y="28"/>
                  </a:lnTo>
                  <a:lnTo>
                    <a:pt x="180" y="28"/>
                  </a:lnTo>
                  <a:lnTo>
                    <a:pt x="180" y="0"/>
                  </a:lnTo>
                  <a:lnTo>
                    <a:pt x="186" y="0"/>
                  </a:lnTo>
                  <a:lnTo>
                    <a:pt x="186" y="28"/>
                  </a:lnTo>
                  <a:lnTo>
                    <a:pt x="227" y="28"/>
                  </a:lnTo>
                  <a:lnTo>
                    <a:pt x="227" y="0"/>
                  </a:lnTo>
                  <a:lnTo>
                    <a:pt x="229" y="0"/>
                  </a:lnTo>
                  <a:lnTo>
                    <a:pt x="229" y="28"/>
                  </a:lnTo>
                  <a:lnTo>
                    <a:pt x="270" y="28"/>
                  </a:lnTo>
                  <a:lnTo>
                    <a:pt x="270" y="0"/>
                  </a:lnTo>
                  <a:lnTo>
                    <a:pt x="276" y="0"/>
                  </a:lnTo>
                  <a:lnTo>
                    <a:pt x="276" y="28"/>
                  </a:lnTo>
                  <a:lnTo>
                    <a:pt x="317" y="28"/>
                  </a:lnTo>
                  <a:lnTo>
                    <a:pt x="317" y="0"/>
                  </a:lnTo>
                  <a:lnTo>
                    <a:pt x="319" y="0"/>
                  </a:lnTo>
                  <a:lnTo>
                    <a:pt x="319" y="28"/>
                  </a:lnTo>
                  <a:lnTo>
                    <a:pt x="360" y="28"/>
                  </a:lnTo>
                  <a:lnTo>
                    <a:pt x="360" y="0"/>
                  </a:lnTo>
                  <a:lnTo>
                    <a:pt x="366" y="0"/>
                  </a:lnTo>
                  <a:lnTo>
                    <a:pt x="366" y="28"/>
                  </a:lnTo>
                  <a:lnTo>
                    <a:pt x="407" y="28"/>
                  </a:lnTo>
                  <a:lnTo>
                    <a:pt x="407" y="0"/>
                  </a:lnTo>
                  <a:lnTo>
                    <a:pt x="409" y="0"/>
                  </a:lnTo>
                  <a:lnTo>
                    <a:pt x="409" y="28"/>
                  </a:lnTo>
                  <a:lnTo>
                    <a:pt x="450" y="28"/>
                  </a:lnTo>
                  <a:lnTo>
                    <a:pt x="450" y="0"/>
                  </a:lnTo>
                  <a:lnTo>
                    <a:pt x="456" y="0"/>
                  </a:lnTo>
                  <a:lnTo>
                    <a:pt x="456" y="28"/>
                  </a:lnTo>
                  <a:lnTo>
                    <a:pt x="497" y="28"/>
                  </a:lnTo>
                  <a:lnTo>
                    <a:pt x="497" y="0"/>
                  </a:lnTo>
                  <a:lnTo>
                    <a:pt x="499" y="0"/>
                  </a:lnTo>
                  <a:lnTo>
                    <a:pt x="499" y="28"/>
                  </a:lnTo>
                  <a:lnTo>
                    <a:pt x="540" y="28"/>
                  </a:lnTo>
                  <a:lnTo>
                    <a:pt x="540" y="0"/>
                  </a:lnTo>
                  <a:lnTo>
                    <a:pt x="546" y="0"/>
                  </a:lnTo>
                  <a:lnTo>
                    <a:pt x="546" y="28"/>
                  </a:lnTo>
                  <a:lnTo>
                    <a:pt x="587" y="28"/>
                  </a:lnTo>
                  <a:lnTo>
                    <a:pt x="587" y="0"/>
                  </a:lnTo>
                  <a:lnTo>
                    <a:pt x="589" y="0"/>
                  </a:lnTo>
                  <a:lnTo>
                    <a:pt x="589" y="28"/>
                  </a:lnTo>
                  <a:lnTo>
                    <a:pt x="604" y="28"/>
                  </a:lnTo>
                  <a:lnTo>
                    <a:pt x="604" y="28"/>
                  </a:lnTo>
                  <a:lnTo>
                    <a:pt x="589" y="28"/>
                  </a:lnTo>
                  <a:lnTo>
                    <a:pt x="589" y="71"/>
                  </a:lnTo>
                  <a:lnTo>
                    <a:pt x="604" y="71"/>
                  </a:lnTo>
                  <a:lnTo>
                    <a:pt x="604" y="75"/>
                  </a:lnTo>
                  <a:lnTo>
                    <a:pt x="589" y="75"/>
                  </a:lnTo>
                  <a:lnTo>
                    <a:pt x="589" y="118"/>
                  </a:lnTo>
                  <a:lnTo>
                    <a:pt x="604" y="118"/>
                  </a:lnTo>
                  <a:lnTo>
                    <a:pt x="604" y="118"/>
                  </a:lnTo>
                  <a:lnTo>
                    <a:pt x="589" y="118"/>
                  </a:lnTo>
                  <a:lnTo>
                    <a:pt x="589" y="161"/>
                  </a:lnTo>
                  <a:lnTo>
                    <a:pt x="604" y="161"/>
                  </a:lnTo>
                  <a:lnTo>
                    <a:pt x="604" y="165"/>
                  </a:lnTo>
                  <a:lnTo>
                    <a:pt x="589" y="165"/>
                  </a:lnTo>
                  <a:lnTo>
                    <a:pt x="589" y="208"/>
                  </a:lnTo>
                  <a:lnTo>
                    <a:pt x="604" y="208"/>
                  </a:lnTo>
                  <a:lnTo>
                    <a:pt x="604" y="208"/>
                  </a:lnTo>
                  <a:lnTo>
                    <a:pt x="589" y="208"/>
                  </a:lnTo>
                  <a:lnTo>
                    <a:pt x="589" y="251"/>
                  </a:lnTo>
                  <a:lnTo>
                    <a:pt x="604" y="251"/>
                  </a:lnTo>
                  <a:lnTo>
                    <a:pt x="604" y="255"/>
                  </a:lnTo>
                  <a:lnTo>
                    <a:pt x="589" y="255"/>
                  </a:lnTo>
                  <a:lnTo>
                    <a:pt x="589" y="298"/>
                  </a:lnTo>
                  <a:lnTo>
                    <a:pt x="604" y="298"/>
                  </a:lnTo>
                  <a:lnTo>
                    <a:pt x="604" y="298"/>
                  </a:lnTo>
                  <a:lnTo>
                    <a:pt x="589" y="298"/>
                  </a:lnTo>
                  <a:lnTo>
                    <a:pt x="589" y="341"/>
                  </a:lnTo>
                  <a:lnTo>
                    <a:pt x="604" y="341"/>
                  </a:lnTo>
                  <a:lnTo>
                    <a:pt x="604" y="348"/>
                  </a:lnTo>
                  <a:lnTo>
                    <a:pt x="604" y="348"/>
                  </a:lnTo>
                  <a:close/>
                  <a:moveTo>
                    <a:pt x="546" y="341"/>
                  </a:moveTo>
                  <a:lnTo>
                    <a:pt x="546" y="298"/>
                  </a:lnTo>
                  <a:lnTo>
                    <a:pt x="587" y="298"/>
                  </a:lnTo>
                  <a:lnTo>
                    <a:pt x="587" y="341"/>
                  </a:lnTo>
                  <a:lnTo>
                    <a:pt x="546" y="341"/>
                  </a:lnTo>
                  <a:lnTo>
                    <a:pt x="546" y="341"/>
                  </a:lnTo>
                  <a:close/>
                  <a:moveTo>
                    <a:pt x="546" y="298"/>
                  </a:moveTo>
                  <a:lnTo>
                    <a:pt x="546" y="255"/>
                  </a:lnTo>
                  <a:lnTo>
                    <a:pt x="587" y="255"/>
                  </a:lnTo>
                  <a:lnTo>
                    <a:pt x="587" y="298"/>
                  </a:lnTo>
                  <a:lnTo>
                    <a:pt x="546" y="298"/>
                  </a:lnTo>
                  <a:lnTo>
                    <a:pt x="546" y="298"/>
                  </a:lnTo>
                  <a:close/>
                  <a:moveTo>
                    <a:pt x="546" y="251"/>
                  </a:moveTo>
                  <a:lnTo>
                    <a:pt x="546" y="208"/>
                  </a:lnTo>
                  <a:lnTo>
                    <a:pt x="587" y="208"/>
                  </a:lnTo>
                  <a:lnTo>
                    <a:pt x="587" y="251"/>
                  </a:lnTo>
                  <a:lnTo>
                    <a:pt x="546" y="251"/>
                  </a:lnTo>
                  <a:lnTo>
                    <a:pt x="546" y="251"/>
                  </a:lnTo>
                  <a:close/>
                  <a:moveTo>
                    <a:pt x="546" y="208"/>
                  </a:moveTo>
                  <a:lnTo>
                    <a:pt x="546" y="165"/>
                  </a:lnTo>
                  <a:lnTo>
                    <a:pt x="587" y="165"/>
                  </a:lnTo>
                  <a:lnTo>
                    <a:pt x="587" y="208"/>
                  </a:lnTo>
                  <a:lnTo>
                    <a:pt x="546" y="208"/>
                  </a:lnTo>
                  <a:lnTo>
                    <a:pt x="546" y="208"/>
                  </a:lnTo>
                  <a:close/>
                  <a:moveTo>
                    <a:pt x="546" y="161"/>
                  </a:moveTo>
                  <a:lnTo>
                    <a:pt x="546" y="118"/>
                  </a:lnTo>
                  <a:lnTo>
                    <a:pt x="587" y="118"/>
                  </a:lnTo>
                  <a:lnTo>
                    <a:pt x="587" y="161"/>
                  </a:lnTo>
                  <a:lnTo>
                    <a:pt x="546" y="161"/>
                  </a:lnTo>
                  <a:lnTo>
                    <a:pt x="546" y="161"/>
                  </a:lnTo>
                  <a:close/>
                  <a:moveTo>
                    <a:pt x="546" y="118"/>
                  </a:moveTo>
                  <a:lnTo>
                    <a:pt x="546" y="75"/>
                  </a:lnTo>
                  <a:lnTo>
                    <a:pt x="587" y="75"/>
                  </a:lnTo>
                  <a:lnTo>
                    <a:pt x="587" y="118"/>
                  </a:lnTo>
                  <a:lnTo>
                    <a:pt x="546" y="118"/>
                  </a:lnTo>
                  <a:lnTo>
                    <a:pt x="546" y="118"/>
                  </a:lnTo>
                  <a:close/>
                  <a:moveTo>
                    <a:pt x="546" y="71"/>
                  </a:moveTo>
                  <a:lnTo>
                    <a:pt x="546" y="28"/>
                  </a:lnTo>
                  <a:lnTo>
                    <a:pt x="587" y="28"/>
                  </a:lnTo>
                  <a:lnTo>
                    <a:pt x="587" y="71"/>
                  </a:lnTo>
                  <a:lnTo>
                    <a:pt x="546" y="71"/>
                  </a:lnTo>
                  <a:lnTo>
                    <a:pt x="546" y="71"/>
                  </a:lnTo>
                  <a:close/>
                  <a:moveTo>
                    <a:pt x="540" y="28"/>
                  </a:moveTo>
                  <a:lnTo>
                    <a:pt x="540" y="71"/>
                  </a:lnTo>
                  <a:lnTo>
                    <a:pt x="499" y="71"/>
                  </a:lnTo>
                  <a:lnTo>
                    <a:pt x="499" y="28"/>
                  </a:lnTo>
                  <a:lnTo>
                    <a:pt x="540" y="28"/>
                  </a:lnTo>
                  <a:lnTo>
                    <a:pt x="540" y="28"/>
                  </a:lnTo>
                  <a:close/>
                  <a:moveTo>
                    <a:pt x="540" y="75"/>
                  </a:moveTo>
                  <a:lnTo>
                    <a:pt x="540" y="118"/>
                  </a:lnTo>
                  <a:lnTo>
                    <a:pt x="499" y="118"/>
                  </a:lnTo>
                  <a:lnTo>
                    <a:pt x="499" y="75"/>
                  </a:lnTo>
                  <a:lnTo>
                    <a:pt x="540" y="75"/>
                  </a:lnTo>
                  <a:lnTo>
                    <a:pt x="540" y="75"/>
                  </a:lnTo>
                  <a:close/>
                  <a:moveTo>
                    <a:pt x="540" y="118"/>
                  </a:moveTo>
                  <a:lnTo>
                    <a:pt x="540" y="161"/>
                  </a:lnTo>
                  <a:lnTo>
                    <a:pt x="499" y="161"/>
                  </a:lnTo>
                  <a:lnTo>
                    <a:pt x="499" y="118"/>
                  </a:lnTo>
                  <a:lnTo>
                    <a:pt x="540" y="118"/>
                  </a:lnTo>
                  <a:lnTo>
                    <a:pt x="540" y="118"/>
                  </a:lnTo>
                  <a:close/>
                  <a:moveTo>
                    <a:pt x="540" y="165"/>
                  </a:moveTo>
                  <a:lnTo>
                    <a:pt x="540" y="208"/>
                  </a:lnTo>
                  <a:lnTo>
                    <a:pt x="499" y="208"/>
                  </a:lnTo>
                  <a:lnTo>
                    <a:pt x="499" y="165"/>
                  </a:lnTo>
                  <a:lnTo>
                    <a:pt x="540" y="165"/>
                  </a:lnTo>
                  <a:lnTo>
                    <a:pt x="540" y="165"/>
                  </a:lnTo>
                  <a:close/>
                  <a:moveTo>
                    <a:pt x="540" y="208"/>
                  </a:moveTo>
                  <a:lnTo>
                    <a:pt x="540" y="251"/>
                  </a:lnTo>
                  <a:lnTo>
                    <a:pt x="499" y="251"/>
                  </a:lnTo>
                  <a:lnTo>
                    <a:pt x="499" y="208"/>
                  </a:lnTo>
                  <a:lnTo>
                    <a:pt x="540" y="208"/>
                  </a:lnTo>
                  <a:lnTo>
                    <a:pt x="540" y="208"/>
                  </a:lnTo>
                  <a:close/>
                  <a:moveTo>
                    <a:pt x="540" y="255"/>
                  </a:moveTo>
                  <a:lnTo>
                    <a:pt x="540" y="298"/>
                  </a:lnTo>
                  <a:lnTo>
                    <a:pt x="499" y="298"/>
                  </a:lnTo>
                  <a:lnTo>
                    <a:pt x="499" y="255"/>
                  </a:lnTo>
                  <a:lnTo>
                    <a:pt x="540" y="255"/>
                  </a:lnTo>
                  <a:lnTo>
                    <a:pt x="540" y="255"/>
                  </a:lnTo>
                  <a:close/>
                  <a:moveTo>
                    <a:pt x="540" y="298"/>
                  </a:moveTo>
                  <a:lnTo>
                    <a:pt x="540" y="341"/>
                  </a:lnTo>
                  <a:lnTo>
                    <a:pt x="499" y="341"/>
                  </a:lnTo>
                  <a:lnTo>
                    <a:pt x="499" y="298"/>
                  </a:lnTo>
                  <a:lnTo>
                    <a:pt x="540" y="298"/>
                  </a:lnTo>
                  <a:lnTo>
                    <a:pt x="540" y="298"/>
                  </a:lnTo>
                  <a:close/>
                  <a:moveTo>
                    <a:pt x="456" y="341"/>
                  </a:moveTo>
                  <a:lnTo>
                    <a:pt x="456" y="298"/>
                  </a:lnTo>
                  <a:lnTo>
                    <a:pt x="497" y="298"/>
                  </a:lnTo>
                  <a:lnTo>
                    <a:pt x="497" y="341"/>
                  </a:lnTo>
                  <a:lnTo>
                    <a:pt x="456" y="341"/>
                  </a:lnTo>
                  <a:lnTo>
                    <a:pt x="456" y="341"/>
                  </a:lnTo>
                  <a:close/>
                  <a:moveTo>
                    <a:pt x="456" y="298"/>
                  </a:moveTo>
                  <a:lnTo>
                    <a:pt x="456" y="255"/>
                  </a:lnTo>
                  <a:lnTo>
                    <a:pt x="497" y="255"/>
                  </a:lnTo>
                  <a:lnTo>
                    <a:pt x="497" y="298"/>
                  </a:lnTo>
                  <a:lnTo>
                    <a:pt x="456" y="298"/>
                  </a:lnTo>
                  <a:lnTo>
                    <a:pt x="456" y="298"/>
                  </a:lnTo>
                  <a:close/>
                  <a:moveTo>
                    <a:pt x="456" y="251"/>
                  </a:moveTo>
                  <a:lnTo>
                    <a:pt x="456" y="208"/>
                  </a:lnTo>
                  <a:lnTo>
                    <a:pt x="497" y="208"/>
                  </a:lnTo>
                  <a:lnTo>
                    <a:pt x="497" y="251"/>
                  </a:lnTo>
                  <a:lnTo>
                    <a:pt x="456" y="251"/>
                  </a:lnTo>
                  <a:lnTo>
                    <a:pt x="456" y="251"/>
                  </a:lnTo>
                  <a:close/>
                  <a:moveTo>
                    <a:pt x="456" y="208"/>
                  </a:moveTo>
                  <a:lnTo>
                    <a:pt x="456" y="165"/>
                  </a:lnTo>
                  <a:lnTo>
                    <a:pt x="497" y="165"/>
                  </a:lnTo>
                  <a:lnTo>
                    <a:pt x="497" y="208"/>
                  </a:lnTo>
                  <a:lnTo>
                    <a:pt x="456" y="208"/>
                  </a:lnTo>
                  <a:lnTo>
                    <a:pt x="456" y="208"/>
                  </a:lnTo>
                  <a:close/>
                  <a:moveTo>
                    <a:pt x="456" y="161"/>
                  </a:moveTo>
                  <a:lnTo>
                    <a:pt x="456" y="118"/>
                  </a:lnTo>
                  <a:lnTo>
                    <a:pt x="497" y="118"/>
                  </a:lnTo>
                  <a:lnTo>
                    <a:pt x="497" y="161"/>
                  </a:lnTo>
                  <a:lnTo>
                    <a:pt x="456" y="161"/>
                  </a:lnTo>
                  <a:lnTo>
                    <a:pt x="456" y="161"/>
                  </a:lnTo>
                  <a:close/>
                  <a:moveTo>
                    <a:pt x="456" y="118"/>
                  </a:moveTo>
                  <a:lnTo>
                    <a:pt x="456" y="75"/>
                  </a:lnTo>
                  <a:lnTo>
                    <a:pt x="497" y="75"/>
                  </a:lnTo>
                  <a:lnTo>
                    <a:pt x="497" y="118"/>
                  </a:lnTo>
                  <a:lnTo>
                    <a:pt x="456" y="118"/>
                  </a:lnTo>
                  <a:lnTo>
                    <a:pt x="456" y="118"/>
                  </a:lnTo>
                  <a:close/>
                  <a:moveTo>
                    <a:pt x="456" y="71"/>
                  </a:moveTo>
                  <a:lnTo>
                    <a:pt x="456" y="28"/>
                  </a:lnTo>
                  <a:lnTo>
                    <a:pt x="497" y="28"/>
                  </a:lnTo>
                  <a:lnTo>
                    <a:pt x="497" y="71"/>
                  </a:lnTo>
                  <a:lnTo>
                    <a:pt x="456" y="71"/>
                  </a:lnTo>
                  <a:lnTo>
                    <a:pt x="456" y="71"/>
                  </a:lnTo>
                  <a:close/>
                  <a:moveTo>
                    <a:pt x="450" y="28"/>
                  </a:moveTo>
                  <a:lnTo>
                    <a:pt x="450" y="71"/>
                  </a:lnTo>
                  <a:lnTo>
                    <a:pt x="409" y="71"/>
                  </a:lnTo>
                  <a:lnTo>
                    <a:pt x="409" y="28"/>
                  </a:lnTo>
                  <a:lnTo>
                    <a:pt x="450" y="28"/>
                  </a:lnTo>
                  <a:lnTo>
                    <a:pt x="450" y="28"/>
                  </a:lnTo>
                  <a:close/>
                  <a:moveTo>
                    <a:pt x="450" y="75"/>
                  </a:moveTo>
                  <a:lnTo>
                    <a:pt x="450" y="118"/>
                  </a:lnTo>
                  <a:lnTo>
                    <a:pt x="409" y="118"/>
                  </a:lnTo>
                  <a:lnTo>
                    <a:pt x="409" y="75"/>
                  </a:lnTo>
                  <a:lnTo>
                    <a:pt x="450" y="75"/>
                  </a:lnTo>
                  <a:lnTo>
                    <a:pt x="450" y="75"/>
                  </a:lnTo>
                  <a:close/>
                  <a:moveTo>
                    <a:pt x="450" y="118"/>
                  </a:moveTo>
                  <a:lnTo>
                    <a:pt x="450" y="161"/>
                  </a:lnTo>
                  <a:lnTo>
                    <a:pt x="409" y="161"/>
                  </a:lnTo>
                  <a:lnTo>
                    <a:pt x="409" y="118"/>
                  </a:lnTo>
                  <a:lnTo>
                    <a:pt x="450" y="118"/>
                  </a:lnTo>
                  <a:lnTo>
                    <a:pt x="450" y="118"/>
                  </a:lnTo>
                  <a:close/>
                  <a:moveTo>
                    <a:pt x="450" y="165"/>
                  </a:moveTo>
                  <a:lnTo>
                    <a:pt x="450" y="208"/>
                  </a:lnTo>
                  <a:lnTo>
                    <a:pt x="409" y="208"/>
                  </a:lnTo>
                  <a:lnTo>
                    <a:pt x="409" y="165"/>
                  </a:lnTo>
                  <a:lnTo>
                    <a:pt x="450" y="165"/>
                  </a:lnTo>
                  <a:lnTo>
                    <a:pt x="450" y="165"/>
                  </a:lnTo>
                  <a:close/>
                  <a:moveTo>
                    <a:pt x="450" y="208"/>
                  </a:moveTo>
                  <a:lnTo>
                    <a:pt x="450" y="251"/>
                  </a:lnTo>
                  <a:lnTo>
                    <a:pt x="409" y="251"/>
                  </a:lnTo>
                  <a:lnTo>
                    <a:pt x="409" y="208"/>
                  </a:lnTo>
                  <a:lnTo>
                    <a:pt x="450" y="208"/>
                  </a:lnTo>
                  <a:lnTo>
                    <a:pt x="450" y="208"/>
                  </a:lnTo>
                  <a:close/>
                  <a:moveTo>
                    <a:pt x="450" y="255"/>
                  </a:moveTo>
                  <a:lnTo>
                    <a:pt x="450" y="298"/>
                  </a:lnTo>
                  <a:lnTo>
                    <a:pt x="409" y="298"/>
                  </a:lnTo>
                  <a:lnTo>
                    <a:pt x="409" y="255"/>
                  </a:lnTo>
                  <a:lnTo>
                    <a:pt x="450" y="255"/>
                  </a:lnTo>
                  <a:lnTo>
                    <a:pt x="450" y="255"/>
                  </a:lnTo>
                  <a:close/>
                  <a:moveTo>
                    <a:pt x="450" y="298"/>
                  </a:moveTo>
                  <a:lnTo>
                    <a:pt x="450" y="341"/>
                  </a:lnTo>
                  <a:lnTo>
                    <a:pt x="409" y="341"/>
                  </a:lnTo>
                  <a:lnTo>
                    <a:pt x="409" y="298"/>
                  </a:lnTo>
                  <a:lnTo>
                    <a:pt x="450" y="298"/>
                  </a:lnTo>
                  <a:lnTo>
                    <a:pt x="450" y="298"/>
                  </a:lnTo>
                  <a:close/>
                  <a:moveTo>
                    <a:pt x="366" y="341"/>
                  </a:moveTo>
                  <a:lnTo>
                    <a:pt x="366" y="298"/>
                  </a:lnTo>
                  <a:lnTo>
                    <a:pt x="407" y="298"/>
                  </a:lnTo>
                  <a:lnTo>
                    <a:pt x="407" y="341"/>
                  </a:lnTo>
                  <a:lnTo>
                    <a:pt x="366" y="341"/>
                  </a:lnTo>
                  <a:lnTo>
                    <a:pt x="366" y="341"/>
                  </a:lnTo>
                  <a:close/>
                  <a:moveTo>
                    <a:pt x="366" y="298"/>
                  </a:moveTo>
                  <a:lnTo>
                    <a:pt x="366" y="255"/>
                  </a:lnTo>
                  <a:lnTo>
                    <a:pt x="407" y="255"/>
                  </a:lnTo>
                  <a:lnTo>
                    <a:pt x="407" y="298"/>
                  </a:lnTo>
                  <a:lnTo>
                    <a:pt x="366" y="298"/>
                  </a:lnTo>
                  <a:lnTo>
                    <a:pt x="366" y="298"/>
                  </a:lnTo>
                  <a:close/>
                  <a:moveTo>
                    <a:pt x="366" y="251"/>
                  </a:moveTo>
                  <a:lnTo>
                    <a:pt x="366" y="208"/>
                  </a:lnTo>
                  <a:lnTo>
                    <a:pt x="407" y="208"/>
                  </a:lnTo>
                  <a:lnTo>
                    <a:pt x="407" y="251"/>
                  </a:lnTo>
                  <a:lnTo>
                    <a:pt x="366" y="251"/>
                  </a:lnTo>
                  <a:lnTo>
                    <a:pt x="366" y="251"/>
                  </a:lnTo>
                  <a:close/>
                  <a:moveTo>
                    <a:pt x="366" y="208"/>
                  </a:moveTo>
                  <a:lnTo>
                    <a:pt x="366" y="165"/>
                  </a:lnTo>
                  <a:lnTo>
                    <a:pt x="407" y="165"/>
                  </a:lnTo>
                  <a:lnTo>
                    <a:pt x="407" y="208"/>
                  </a:lnTo>
                  <a:lnTo>
                    <a:pt x="366" y="208"/>
                  </a:lnTo>
                  <a:lnTo>
                    <a:pt x="366" y="208"/>
                  </a:lnTo>
                  <a:close/>
                  <a:moveTo>
                    <a:pt x="366" y="161"/>
                  </a:moveTo>
                  <a:lnTo>
                    <a:pt x="366" y="118"/>
                  </a:lnTo>
                  <a:lnTo>
                    <a:pt x="407" y="118"/>
                  </a:lnTo>
                  <a:lnTo>
                    <a:pt x="407" y="161"/>
                  </a:lnTo>
                  <a:lnTo>
                    <a:pt x="366" y="161"/>
                  </a:lnTo>
                  <a:lnTo>
                    <a:pt x="366" y="161"/>
                  </a:lnTo>
                  <a:close/>
                  <a:moveTo>
                    <a:pt x="366" y="118"/>
                  </a:moveTo>
                  <a:lnTo>
                    <a:pt x="366" y="75"/>
                  </a:lnTo>
                  <a:lnTo>
                    <a:pt x="407" y="75"/>
                  </a:lnTo>
                  <a:lnTo>
                    <a:pt x="407" y="118"/>
                  </a:lnTo>
                  <a:lnTo>
                    <a:pt x="366" y="118"/>
                  </a:lnTo>
                  <a:lnTo>
                    <a:pt x="366" y="118"/>
                  </a:lnTo>
                  <a:close/>
                  <a:moveTo>
                    <a:pt x="366" y="71"/>
                  </a:moveTo>
                  <a:lnTo>
                    <a:pt x="366" y="28"/>
                  </a:lnTo>
                  <a:lnTo>
                    <a:pt x="407" y="28"/>
                  </a:lnTo>
                  <a:lnTo>
                    <a:pt x="407" y="71"/>
                  </a:lnTo>
                  <a:lnTo>
                    <a:pt x="366" y="71"/>
                  </a:lnTo>
                  <a:lnTo>
                    <a:pt x="366" y="71"/>
                  </a:lnTo>
                  <a:close/>
                  <a:moveTo>
                    <a:pt x="360" y="28"/>
                  </a:moveTo>
                  <a:lnTo>
                    <a:pt x="360" y="71"/>
                  </a:lnTo>
                  <a:lnTo>
                    <a:pt x="319" y="71"/>
                  </a:lnTo>
                  <a:lnTo>
                    <a:pt x="319" y="28"/>
                  </a:lnTo>
                  <a:lnTo>
                    <a:pt x="360" y="28"/>
                  </a:lnTo>
                  <a:lnTo>
                    <a:pt x="360" y="28"/>
                  </a:lnTo>
                  <a:close/>
                  <a:moveTo>
                    <a:pt x="360" y="75"/>
                  </a:moveTo>
                  <a:lnTo>
                    <a:pt x="360" y="118"/>
                  </a:lnTo>
                  <a:lnTo>
                    <a:pt x="319" y="118"/>
                  </a:lnTo>
                  <a:lnTo>
                    <a:pt x="319" y="75"/>
                  </a:lnTo>
                  <a:lnTo>
                    <a:pt x="360" y="75"/>
                  </a:lnTo>
                  <a:lnTo>
                    <a:pt x="360" y="75"/>
                  </a:lnTo>
                  <a:close/>
                  <a:moveTo>
                    <a:pt x="360" y="118"/>
                  </a:moveTo>
                  <a:lnTo>
                    <a:pt x="360" y="161"/>
                  </a:lnTo>
                  <a:lnTo>
                    <a:pt x="319" y="161"/>
                  </a:lnTo>
                  <a:lnTo>
                    <a:pt x="319" y="118"/>
                  </a:lnTo>
                  <a:lnTo>
                    <a:pt x="360" y="118"/>
                  </a:lnTo>
                  <a:lnTo>
                    <a:pt x="360" y="118"/>
                  </a:lnTo>
                  <a:close/>
                  <a:moveTo>
                    <a:pt x="360" y="165"/>
                  </a:moveTo>
                  <a:lnTo>
                    <a:pt x="360" y="208"/>
                  </a:lnTo>
                  <a:lnTo>
                    <a:pt x="319" y="208"/>
                  </a:lnTo>
                  <a:lnTo>
                    <a:pt x="319" y="165"/>
                  </a:lnTo>
                  <a:lnTo>
                    <a:pt x="360" y="165"/>
                  </a:lnTo>
                  <a:lnTo>
                    <a:pt x="360" y="165"/>
                  </a:lnTo>
                  <a:close/>
                  <a:moveTo>
                    <a:pt x="360" y="208"/>
                  </a:moveTo>
                  <a:lnTo>
                    <a:pt x="360" y="251"/>
                  </a:lnTo>
                  <a:lnTo>
                    <a:pt x="319" y="251"/>
                  </a:lnTo>
                  <a:lnTo>
                    <a:pt x="319" y="208"/>
                  </a:lnTo>
                  <a:lnTo>
                    <a:pt x="360" y="208"/>
                  </a:lnTo>
                  <a:lnTo>
                    <a:pt x="360" y="208"/>
                  </a:lnTo>
                  <a:close/>
                  <a:moveTo>
                    <a:pt x="360" y="255"/>
                  </a:moveTo>
                  <a:lnTo>
                    <a:pt x="360" y="298"/>
                  </a:lnTo>
                  <a:lnTo>
                    <a:pt x="319" y="298"/>
                  </a:lnTo>
                  <a:lnTo>
                    <a:pt x="319" y="255"/>
                  </a:lnTo>
                  <a:lnTo>
                    <a:pt x="360" y="255"/>
                  </a:lnTo>
                  <a:lnTo>
                    <a:pt x="360" y="255"/>
                  </a:lnTo>
                  <a:close/>
                  <a:moveTo>
                    <a:pt x="360" y="298"/>
                  </a:moveTo>
                  <a:lnTo>
                    <a:pt x="360" y="341"/>
                  </a:lnTo>
                  <a:lnTo>
                    <a:pt x="319" y="341"/>
                  </a:lnTo>
                  <a:lnTo>
                    <a:pt x="319" y="298"/>
                  </a:lnTo>
                  <a:lnTo>
                    <a:pt x="360" y="298"/>
                  </a:lnTo>
                  <a:lnTo>
                    <a:pt x="360" y="298"/>
                  </a:lnTo>
                  <a:close/>
                  <a:moveTo>
                    <a:pt x="276" y="341"/>
                  </a:moveTo>
                  <a:lnTo>
                    <a:pt x="276" y="298"/>
                  </a:lnTo>
                  <a:lnTo>
                    <a:pt x="317" y="298"/>
                  </a:lnTo>
                  <a:lnTo>
                    <a:pt x="317" y="341"/>
                  </a:lnTo>
                  <a:lnTo>
                    <a:pt x="276" y="341"/>
                  </a:lnTo>
                  <a:lnTo>
                    <a:pt x="276" y="341"/>
                  </a:lnTo>
                  <a:close/>
                  <a:moveTo>
                    <a:pt x="276" y="298"/>
                  </a:moveTo>
                  <a:lnTo>
                    <a:pt x="276" y="255"/>
                  </a:lnTo>
                  <a:lnTo>
                    <a:pt x="317" y="255"/>
                  </a:lnTo>
                  <a:lnTo>
                    <a:pt x="317" y="298"/>
                  </a:lnTo>
                  <a:lnTo>
                    <a:pt x="276" y="298"/>
                  </a:lnTo>
                  <a:lnTo>
                    <a:pt x="276" y="298"/>
                  </a:lnTo>
                  <a:close/>
                  <a:moveTo>
                    <a:pt x="276" y="251"/>
                  </a:moveTo>
                  <a:lnTo>
                    <a:pt x="276" y="208"/>
                  </a:lnTo>
                  <a:lnTo>
                    <a:pt x="317" y="208"/>
                  </a:lnTo>
                  <a:lnTo>
                    <a:pt x="317" y="251"/>
                  </a:lnTo>
                  <a:lnTo>
                    <a:pt x="276" y="251"/>
                  </a:lnTo>
                  <a:lnTo>
                    <a:pt x="276" y="251"/>
                  </a:lnTo>
                  <a:close/>
                  <a:moveTo>
                    <a:pt x="276" y="208"/>
                  </a:moveTo>
                  <a:lnTo>
                    <a:pt x="276" y="165"/>
                  </a:lnTo>
                  <a:lnTo>
                    <a:pt x="317" y="165"/>
                  </a:lnTo>
                  <a:lnTo>
                    <a:pt x="317" y="208"/>
                  </a:lnTo>
                  <a:lnTo>
                    <a:pt x="276" y="208"/>
                  </a:lnTo>
                  <a:lnTo>
                    <a:pt x="276" y="208"/>
                  </a:lnTo>
                  <a:close/>
                  <a:moveTo>
                    <a:pt x="276" y="161"/>
                  </a:moveTo>
                  <a:lnTo>
                    <a:pt x="276" y="118"/>
                  </a:lnTo>
                  <a:lnTo>
                    <a:pt x="317" y="118"/>
                  </a:lnTo>
                  <a:lnTo>
                    <a:pt x="317" y="161"/>
                  </a:lnTo>
                  <a:lnTo>
                    <a:pt x="276" y="161"/>
                  </a:lnTo>
                  <a:lnTo>
                    <a:pt x="276" y="161"/>
                  </a:lnTo>
                  <a:close/>
                  <a:moveTo>
                    <a:pt x="276" y="118"/>
                  </a:moveTo>
                  <a:lnTo>
                    <a:pt x="276" y="75"/>
                  </a:lnTo>
                  <a:lnTo>
                    <a:pt x="317" y="75"/>
                  </a:lnTo>
                  <a:lnTo>
                    <a:pt x="317" y="118"/>
                  </a:lnTo>
                  <a:lnTo>
                    <a:pt x="276" y="118"/>
                  </a:lnTo>
                  <a:lnTo>
                    <a:pt x="276" y="118"/>
                  </a:lnTo>
                  <a:close/>
                  <a:moveTo>
                    <a:pt x="276" y="71"/>
                  </a:moveTo>
                  <a:lnTo>
                    <a:pt x="276" y="28"/>
                  </a:lnTo>
                  <a:lnTo>
                    <a:pt x="317" y="28"/>
                  </a:lnTo>
                  <a:lnTo>
                    <a:pt x="317" y="71"/>
                  </a:lnTo>
                  <a:lnTo>
                    <a:pt x="276" y="71"/>
                  </a:lnTo>
                  <a:lnTo>
                    <a:pt x="276" y="71"/>
                  </a:lnTo>
                  <a:close/>
                  <a:moveTo>
                    <a:pt x="270" y="28"/>
                  </a:moveTo>
                  <a:lnTo>
                    <a:pt x="270" y="71"/>
                  </a:lnTo>
                  <a:lnTo>
                    <a:pt x="229" y="71"/>
                  </a:lnTo>
                  <a:lnTo>
                    <a:pt x="229" y="28"/>
                  </a:lnTo>
                  <a:lnTo>
                    <a:pt x="270" y="28"/>
                  </a:lnTo>
                  <a:lnTo>
                    <a:pt x="270" y="28"/>
                  </a:lnTo>
                  <a:close/>
                  <a:moveTo>
                    <a:pt x="270" y="75"/>
                  </a:moveTo>
                  <a:lnTo>
                    <a:pt x="270" y="118"/>
                  </a:lnTo>
                  <a:lnTo>
                    <a:pt x="229" y="118"/>
                  </a:lnTo>
                  <a:lnTo>
                    <a:pt x="229" y="75"/>
                  </a:lnTo>
                  <a:lnTo>
                    <a:pt x="270" y="75"/>
                  </a:lnTo>
                  <a:lnTo>
                    <a:pt x="270" y="75"/>
                  </a:lnTo>
                  <a:close/>
                  <a:moveTo>
                    <a:pt x="270" y="118"/>
                  </a:moveTo>
                  <a:lnTo>
                    <a:pt x="270" y="161"/>
                  </a:lnTo>
                  <a:lnTo>
                    <a:pt x="229" y="161"/>
                  </a:lnTo>
                  <a:lnTo>
                    <a:pt x="229" y="118"/>
                  </a:lnTo>
                  <a:lnTo>
                    <a:pt x="270" y="118"/>
                  </a:lnTo>
                  <a:lnTo>
                    <a:pt x="270" y="118"/>
                  </a:lnTo>
                  <a:close/>
                  <a:moveTo>
                    <a:pt x="270" y="165"/>
                  </a:moveTo>
                  <a:lnTo>
                    <a:pt x="270" y="208"/>
                  </a:lnTo>
                  <a:lnTo>
                    <a:pt x="229" y="208"/>
                  </a:lnTo>
                  <a:lnTo>
                    <a:pt x="229" y="165"/>
                  </a:lnTo>
                  <a:lnTo>
                    <a:pt x="270" y="165"/>
                  </a:lnTo>
                  <a:lnTo>
                    <a:pt x="270" y="165"/>
                  </a:lnTo>
                  <a:close/>
                  <a:moveTo>
                    <a:pt x="270" y="208"/>
                  </a:moveTo>
                  <a:lnTo>
                    <a:pt x="270" y="251"/>
                  </a:lnTo>
                  <a:lnTo>
                    <a:pt x="229" y="251"/>
                  </a:lnTo>
                  <a:lnTo>
                    <a:pt x="229" y="208"/>
                  </a:lnTo>
                  <a:lnTo>
                    <a:pt x="270" y="208"/>
                  </a:lnTo>
                  <a:lnTo>
                    <a:pt x="270" y="208"/>
                  </a:lnTo>
                  <a:close/>
                  <a:moveTo>
                    <a:pt x="270" y="255"/>
                  </a:moveTo>
                  <a:lnTo>
                    <a:pt x="270" y="298"/>
                  </a:lnTo>
                  <a:lnTo>
                    <a:pt x="229" y="298"/>
                  </a:lnTo>
                  <a:lnTo>
                    <a:pt x="229" y="255"/>
                  </a:lnTo>
                  <a:lnTo>
                    <a:pt x="270" y="255"/>
                  </a:lnTo>
                  <a:lnTo>
                    <a:pt x="270" y="255"/>
                  </a:lnTo>
                  <a:close/>
                  <a:moveTo>
                    <a:pt x="270" y="298"/>
                  </a:moveTo>
                  <a:lnTo>
                    <a:pt x="270" y="341"/>
                  </a:lnTo>
                  <a:lnTo>
                    <a:pt x="229" y="341"/>
                  </a:lnTo>
                  <a:lnTo>
                    <a:pt x="229" y="298"/>
                  </a:lnTo>
                  <a:lnTo>
                    <a:pt x="270" y="298"/>
                  </a:lnTo>
                  <a:lnTo>
                    <a:pt x="270" y="298"/>
                  </a:lnTo>
                  <a:close/>
                  <a:moveTo>
                    <a:pt x="186" y="341"/>
                  </a:moveTo>
                  <a:lnTo>
                    <a:pt x="186" y="298"/>
                  </a:lnTo>
                  <a:lnTo>
                    <a:pt x="227" y="298"/>
                  </a:lnTo>
                  <a:lnTo>
                    <a:pt x="227" y="341"/>
                  </a:lnTo>
                  <a:lnTo>
                    <a:pt x="186" y="341"/>
                  </a:lnTo>
                  <a:lnTo>
                    <a:pt x="186" y="341"/>
                  </a:lnTo>
                  <a:close/>
                  <a:moveTo>
                    <a:pt x="186" y="298"/>
                  </a:moveTo>
                  <a:lnTo>
                    <a:pt x="186" y="255"/>
                  </a:lnTo>
                  <a:lnTo>
                    <a:pt x="227" y="255"/>
                  </a:lnTo>
                  <a:lnTo>
                    <a:pt x="227" y="298"/>
                  </a:lnTo>
                  <a:lnTo>
                    <a:pt x="186" y="298"/>
                  </a:lnTo>
                  <a:lnTo>
                    <a:pt x="186" y="298"/>
                  </a:lnTo>
                  <a:close/>
                  <a:moveTo>
                    <a:pt x="186" y="251"/>
                  </a:moveTo>
                  <a:lnTo>
                    <a:pt x="186" y="208"/>
                  </a:lnTo>
                  <a:lnTo>
                    <a:pt x="227" y="208"/>
                  </a:lnTo>
                  <a:lnTo>
                    <a:pt x="227" y="251"/>
                  </a:lnTo>
                  <a:lnTo>
                    <a:pt x="186" y="251"/>
                  </a:lnTo>
                  <a:lnTo>
                    <a:pt x="186" y="251"/>
                  </a:lnTo>
                  <a:close/>
                  <a:moveTo>
                    <a:pt x="186" y="208"/>
                  </a:moveTo>
                  <a:lnTo>
                    <a:pt x="186" y="165"/>
                  </a:lnTo>
                  <a:lnTo>
                    <a:pt x="227" y="165"/>
                  </a:lnTo>
                  <a:lnTo>
                    <a:pt x="227" y="208"/>
                  </a:lnTo>
                  <a:lnTo>
                    <a:pt x="186" y="208"/>
                  </a:lnTo>
                  <a:lnTo>
                    <a:pt x="186" y="208"/>
                  </a:lnTo>
                  <a:close/>
                  <a:moveTo>
                    <a:pt x="186" y="161"/>
                  </a:moveTo>
                  <a:lnTo>
                    <a:pt x="186" y="118"/>
                  </a:lnTo>
                  <a:lnTo>
                    <a:pt x="227" y="118"/>
                  </a:lnTo>
                  <a:lnTo>
                    <a:pt x="227" y="161"/>
                  </a:lnTo>
                  <a:lnTo>
                    <a:pt x="186" y="161"/>
                  </a:lnTo>
                  <a:lnTo>
                    <a:pt x="186" y="161"/>
                  </a:lnTo>
                  <a:close/>
                  <a:moveTo>
                    <a:pt x="186" y="118"/>
                  </a:moveTo>
                  <a:lnTo>
                    <a:pt x="186" y="75"/>
                  </a:lnTo>
                  <a:lnTo>
                    <a:pt x="227" y="75"/>
                  </a:lnTo>
                  <a:lnTo>
                    <a:pt x="227" y="118"/>
                  </a:lnTo>
                  <a:lnTo>
                    <a:pt x="186" y="118"/>
                  </a:lnTo>
                  <a:lnTo>
                    <a:pt x="186" y="118"/>
                  </a:lnTo>
                  <a:close/>
                  <a:moveTo>
                    <a:pt x="186" y="71"/>
                  </a:moveTo>
                  <a:lnTo>
                    <a:pt x="186" y="28"/>
                  </a:lnTo>
                  <a:lnTo>
                    <a:pt x="227" y="28"/>
                  </a:lnTo>
                  <a:lnTo>
                    <a:pt x="227" y="71"/>
                  </a:lnTo>
                  <a:lnTo>
                    <a:pt x="186" y="71"/>
                  </a:lnTo>
                  <a:lnTo>
                    <a:pt x="186" y="71"/>
                  </a:lnTo>
                  <a:close/>
                  <a:moveTo>
                    <a:pt x="180" y="28"/>
                  </a:moveTo>
                  <a:lnTo>
                    <a:pt x="180" y="71"/>
                  </a:lnTo>
                  <a:lnTo>
                    <a:pt x="139" y="71"/>
                  </a:lnTo>
                  <a:lnTo>
                    <a:pt x="139" y="28"/>
                  </a:lnTo>
                  <a:lnTo>
                    <a:pt x="180" y="28"/>
                  </a:lnTo>
                  <a:lnTo>
                    <a:pt x="180" y="28"/>
                  </a:lnTo>
                  <a:close/>
                  <a:moveTo>
                    <a:pt x="180" y="75"/>
                  </a:moveTo>
                  <a:lnTo>
                    <a:pt x="180" y="118"/>
                  </a:lnTo>
                  <a:lnTo>
                    <a:pt x="139" y="118"/>
                  </a:lnTo>
                  <a:lnTo>
                    <a:pt x="139" y="75"/>
                  </a:lnTo>
                  <a:lnTo>
                    <a:pt x="180" y="75"/>
                  </a:lnTo>
                  <a:lnTo>
                    <a:pt x="180" y="75"/>
                  </a:lnTo>
                  <a:close/>
                  <a:moveTo>
                    <a:pt x="180" y="118"/>
                  </a:moveTo>
                  <a:lnTo>
                    <a:pt x="180" y="161"/>
                  </a:lnTo>
                  <a:lnTo>
                    <a:pt x="139" y="161"/>
                  </a:lnTo>
                  <a:lnTo>
                    <a:pt x="139" y="118"/>
                  </a:lnTo>
                  <a:lnTo>
                    <a:pt x="180" y="118"/>
                  </a:lnTo>
                  <a:lnTo>
                    <a:pt x="180" y="118"/>
                  </a:lnTo>
                  <a:close/>
                  <a:moveTo>
                    <a:pt x="180" y="165"/>
                  </a:moveTo>
                  <a:lnTo>
                    <a:pt x="180" y="208"/>
                  </a:lnTo>
                  <a:lnTo>
                    <a:pt x="139" y="208"/>
                  </a:lnTo>
                  <a:lnTo>
                    <a:pt x="139" y="165"/>
                  </a:lnTo>
                  <a:lnTo>
                    <a:pt x="180" y="165"/>
                  </a:lnTo>
                  <a:lnTo>
                    <a:pt x="180" y="165"/>
                  </a:lnTo>
                  <a:close/>
                  <a:moveTo>
                    <a:pt x="180" y="208"/>
                  </a:moveTo>
                  <a:lnTo>
                    <a:pt x="180" y="251"/>
                  </a:lnTo>
                  <a:lnTo>
                    <a:pt x="139" y="251"/>
                  </a:lnTo>
                  <a:lnTo>
                    <a:pt x="139" y="208"/>
                  </a:lnTo>
                  <a:lnTo>
                    <a:pt x="180" y="208"/>
                  </a:lnTo>
                  <a:lnTo>
                    <a:pt x="180" y="208"/>
                  </a:lnTo>
                  <a:close/>
                  <a:moveTo>
                    <a:pt x="180" y="255"/>
                  </a:moveTo>
                  <a:lnTo>
                    <a:pt x="180" y="298"/>
                  </a:lnTo>
                  <a:lnTo>
                    <a:pt x="139" y="298"/>
                  </a:lnTo>
                  <a:lnTo>
                    <a:pt x="139" y="255"/>
                  </a:lnTo>
                  <a:lnTo>
                    <a:pt x="180" y="255"/>
                  </a:lnTo>
                  <a:lnTo>
                    <a:pt x="180" y="255"/>
                  </a:lnTo>
                  <a:close/>
                  <a:moveTo>
                    <a:pt x="180" y="298"/>
                  </a:moveTo>
                  <a:lnTo>
                    <a:pt x="180" y="341"/>
                  </a:lnTo>
                  <a:lnTo>
                    <a:pt x="139" y="341"/>
                  </a:lnTo>
                  <a:lnTo>
                    <a:pt x="139" y="298"/>
                  </a:lnTo>
                  <a:lnTo>
                    <a:pt x="180" y="298"/>
                  </a:lnTo>
                  <a:lnTo>
                    <a:pt x="180" y="298"/>
                  </a:lnTo>
                  <a:close/>
                  <a:moveTo>
                    <a:pt x="96" y="341"/>
                  </a:moveTo>
                  <a:lnTo>
                    <a:pt x="96" y="298"/>
                  </a:lnTo>
                  <a:lnTo>
                    <a:pt x="137" y="298"/>
                  </a:lnTo>
                  <a:lnTo>
                    <a:pt x="137" y="341"/>
                  </a:lnTo>
                  <a:lnTo>
                    <a:pt x="96" y="341"/>
                  </a:lnTo>
                  <a:lnTo>
                    <a:pt x="96" y="341"/>
                  </a:lnTo>
                  <a:close/>
                  <a:moveTo>
                    <a:pt x="96" y="298"/>
                  </a:moveTo>
                  <a:lnTo>
                    <a:pt x="96" y="255"/>
                  </a:lnTo>
                  <a:lnTo>
                    <a:pt x="137" y="255"/>
                  </a:lnTo>
                  <a:lnTo>
                    <a:pt x="137" y="298"/>
                  </a:lnTo>
                  <a:lnTo>
                    <a:pt x="96" y="298"/>
                  </a:lnTo>
                  <a:lnTo>
                    <a:pt x="96" y="298"/>
                  </a:lnTo>
                  <a:close/>
                  <a:moveTo>
                    <a:pt x="96" y="251"/>
                  </a:moveTo>
                  <a:lnTo>
                    <a:pt x="96" y="208"/>
                  </a:lnTo>
                  <a:lnTo>
                    <a:pt x="137" y="208"/>
                  </a:lnTo>
                  <a:lnTo>
                    <a:pt x="137" y="251"/>
                  </a:lnTo>
                  <a:lnTo>
                    <a:pt x="96" y="251"/>
                  </a:lnTo>
                  <a:lnTo>
                    <a:pt x="96" y="251"/>
                  </a:lnTo>
                  <a:close/>
                  <a:moveTo>
                    <a:pt x="96" y="208"/>
                  </a:moveTo>
                  <a:lnTo>
                    <a:pt x="96" y="165"/>
                  </a:lnTo>
                  <a:lnTo>
                    <a:pt x="137" y="165"/>
                  </a:lnTo>
                  <a:lnTo>
                    <a:pt x="137" y="208"/>
                  </a:lnTo>
                  <a:lnTo>
                    <a:pt x="96" y="208"/>
                  </a:lnTo>
                  <a:lnTo>
                    <a:pt x="96" y="208"/>
                  </a:lnTo>
                  <a:close/>
                  <a:moveTo>
                    <a:pt x="96" y="161"/>
                  </a:moveTo>
                  <a:lnTo>
                    <a:pt x="96" y="118"/>
                  </a:lnTo>
                  <a:lnTo>
                    <a:pt x="137" y="118"/>
                  </a:lnTo>
                  <a:lnTo>
                    <a:pt x="137" y="161"/>
                  </a:lnTo>
                  <a:lnTo>
                    <a:pt x="96" y="161"/>
                  </a:lnTo>
                  <a:lnTo>
                    <a:pt x="96" y="161"/>
                  </a:lnTo>
                  <a:close/>
                  <a:moveTo>
                    <a:pt x="96" y="118"/>
                  </a:moveTo>
                  <a:lnTo>
                    <a:pt x="96" y="75"/>
                  </a:lnTo>
                  <a:lnTo>
                    <a:pt x="137" y="75"/>
                  </a:lnTo>
                  <a:lnTo>
                    <a:pt x="137" y="118"/>
                  </a:lnTo>
                  <a:lnTo>
                    <a:pt x="96" y="118"/>
                  </a:lnTo>
                  <a:lnTo>
                    <a:pt x="96" y="118"/>
                  </a:lnTo>
                  <a:close/>
                  <a:moveTo>
                    <a:pt x="96" y="71"/>
                  </a:moveTo>
                  <a:lnTo>
                    <a:pt x="96" y="28"/>
                  </a:lnTo>
                  <a:lnTo>
                    <a:pt x="137" y="28"/>
                  </a:lnTo>
                  <a:lnTo>
                    <a:pt x="137" y="71"/>
                  </a:lnTo>
                  <a:lnTo>
                    <a:pt x="96" y="71"/>
                  </a:lnTo>
                  <a:lnTo>
                    <a:pt x="96" y="71"/>
                  </a:lnTo>
                  <a:close/>
                  <a:moveTo>
                    <a:pt x="90" y="28"/>
                  </a:moveTo>
                  <a:lnTo>
                    <a:pt x="90" y="71"/>
                  </a:lnTo>
                  <a:lnTo>
                    <a:pt x="49" y="71"/>
                  </a:lnTo>
                  <a:lnTo>
                    <a:pt x="49" y="28"/>
                  </a:lnTo>
                  <a:lnTo>
                    <a:pt x="90" y="28"/>
                  </a:lnTo>
                  <a:lnTo>
                    <a:pt x="90" y="28"/>
                  </a:lnTo>
                  <a:close/>
                  <a:moveTo>
                    <a:pt x="90" y="75"/>
                  </a:moveTo>
                  <a:lnTo>
                    <a:pt x="90" y="118"/>
                  </a:lnTo>
                  <a:lnTo>
                    <a:pt x="49" y="118"/>
                  </a:lnTo>
                  <a:lnTo>
                    <a:pt x="49" y="75"/>
                  </a:lnTo>
                  <a:lnTo>
                    <a:pt x="90" y="75"/>
                  </a:lnTo>
                  <a:lnTo>
                    <a:pt x="90" y="75"/>
                  </a:lnTo>
                  <a:close/>
                  <a:moveTo>
                    <a:pt x="90" y="118"/>
                  </a:moveTo>
                  <a:lnTo>
                    <a:pt x="90" y="161"/>
                  </a:lnTo>
                  <a:lnTo>
                    <a:pt x="49" y="161"/>
                  </a:lnTo>
                  <a:lnTo>
                    <a:pt x="49" y="118"/>
                  </a:lnTo>
                  <a:lnTo>
                    <a:pt x="90" y="118"/>
                  </a:lnTo>
                  <a:lnTo>
                    <a:pt x="90" y="118"/>
                  </a:lnTo>
                  <a:close/>
                  <a:moveTo>
                    <a:pt x="90" y="165"/>
                  </a:moveTo>
                  <a:lnTo>
                    <a:pt x="90" y="208"/>
                  </a:lnTo>
                  <a:lnTo>
                    <a:pt x="49" y="208"/>
                  </a:lnTo>
                  <a:lnTo>
                    <a:pt x="49" y="165"/>
                  </a:lnTo>
                  <a:lnTo>
                    <a:pt x="90" y="165"/>
                  </a:lnTo>
                  <a:lnTo>
                    <a:pt x="90" y="165"/>
                  </a:lnTo>
                  <a:close/>
                  <a:moveTo>
                    <a:pt x="90" y="208"/>
                  </a:moveTo>
                  <a:lnTo>
                    <a:pt x="90" y="251"/>
                  </a:lnTo>
                  <a:lnTo>
                    <a:pt x="49" y="251"/>
                  </a:lnTo>
                  <a:lnTo>
                    <a:pt x="49" y="208"/>
                  </a:lnTo>
                  <a:lnTo>
                    <a:pt x="90" y="208"/>
                  </a:lnTo>
                  <a:lnTo>
                    <a:pt x="90" y="208"/>
                  </a:lnTo>
                  <a:close/>
                  <a:moveTo>
                    <a:pt x="90" y="255"/>
                  </a:moveTo>
                  <a:lnTo>
                    <a:pt x="90" y="298"/>
                  </a:lnTo>
                  <a:lnTo>
                    <a:pt x="49" y="298"/>
                  </a:lnTo>
                  <a:lnTo>
                    <a:pt x="49" y="255"/>
                  </a:lnTo>
                  <a:lnTo>
                    <a:pt x="90" y="255"/>
                  </a:lnTo>
                  <a:lnTo>
                    <a:pt x="90" y="255"/>
                  </a:lnTo>
                  <a:close/>
                  <a:moveTo>
                    <a:pt x="90" y="298"/>
                  </a:moveTo>
                  <a:lnTo>
                    <a:pt x="90" y="341"/>
                  </a:lnTo>
                  <a:lnTo>
                    <a:pt x="49" y="341"/>
                  </a:lnTo>
                  <a:lnTo>
                    <a:pt x="49" y="298"/>
                  </a:lnTo>
                  <a:lnTo>
                    <a:pt x="90" y="298"/>
                  </a:lnTo>
                  <a:lnTo>
                    <a:pt x="90" y="298"/>
                  </a:lnTo>
                  <a:close/>
                  <a:moveTo>
                    <a:pt x="4" y="341"/>
                  </a:moveTo>
                  <a:lnTo>
                    <a:pt x="47" y="341"/>
                  </a:lnTo>
                  <a:lnTo>
                    <a:pt x="47" y="298"/>
                  </a:lnTo>
                  <a:lnTo>
                    <a:pt x="4" y="298"/>
                  </a:lnTo>
                  <a:lnTo>
                    <a:pt x="4" y="341"/>
                  </a:lnTo>
                  <a:lnTo>
                    <a:pt x="4" y="341"/>
                  </a:lnTo>
                  <a:close/>
                  <a:moveTo>
                    <a:pt x="4" y="298"/>
                  </a:moveTo>
                  <a:lnTo>
                    <a:pt x="47" y="298"/>
                  </a:lnTo>
                  <a:lnTo>
                    <a:pt x="47" y="255"/>
                  </a:lnTo>
                  <a:lnTo>
                    <a:pt x="4" y="255"/>
                  </a:lnTo>
                  <a:lnTo>
                    <a:pt x="4" y="298"/>
                  </a:lnTo>
                  <a:lnTo>
                    <a:pt x="4" y="298"/>
                  </a:lnTo>
                  <a:close/>
                  <a:moveTo>
                    <a:pt x="4" y="251"/>
                  </a:moveTo>
                  <a:lnTo>
                    <a:pt x="47" y="251"/>
                  </a:lnTo>
                  <a:lnTo>
                    <a:pt x="47" y="208"/>
                  </a:lnTo>
                  <a:lnTo>
                    <a:pt x="4" y="208"/>
                  </a:lnTo>
                  <a:lnTo>
                    <a:pt x="4" y="251"/>
                  </a:lnTo>
                  <a:lnTo>
                    <a:pt x="4" y="251"/>
                  </a:lnTo>
                  <a:close/>
                  <a:moveTo>
                    <a:pt x="4" y="208"/>
                  </a:moveTo>
                  <a:lnTo>
                    <a:pt x="47" y="208"/>
                  </a:lnTo>
                  <a:lnTo>
                    <a:pt x="47" y="165"/>
                  </a:lnTo>
                  <a:lnTo>
                    <a:pt x="4" y="165"/>
                  </a:lnTo>
                  <a:lnTo>
                    <a:pt x="4" y="208"/>
                  </a:lnTo>
                  <a:lnTo>
                    <a:pt x="4" y="208"/>
                  </a:lnTo>
                  <a:close/>
                  <a:moveTo>
                    <a:pt x="4" y="161"/>
                  </a:moveTo>
                  <a:lnTo>
                    <a:pt x="47" y="161"/>
                  </a:lnTo>
                  <a:lnTo>
                    <a:pt x="47" y="118"/>
                  </a:lnTo>
                  <a:lnTo>
                    <a:pt x="4" y="118"/>
                  </a:lnTo>
                  <a:lnTo>
                    <a:pt x="4" y="161"/>
                  </a:lnTo>
                  <a:lnTo>
                    <a:pt x="4" y="161"/>
                  </a:lnTo>
                  <a:close/>
                  <a:moveTo>
                    <a:pt x="4" y="118"/>
                  </a:moveTo>
                  <a:lnTo>
                    <a:pt x="47" y="118"/>
                  </a:lnTo>
                  <a:lnTo>
                    <a:pt x="47" y="75"/>
                  </a:lnTo>
                  <a:lnTo>
                    <a:pt x="4" y="75"/>
                  </a:lnTo>
                  <a:lnTo>
                    <a:pt x="4" y="118"/>
                  </a:lnTo>
                  <a:lnTo>
                    <a:pt x="4" y="118"/>
                  </a:lnTo>
                  <a:close/>
                  <a:moveTo>
                    <a:pt x="4" y="71"/>
                  </a:moveTo>
                  <a:lnTo>
                    <a:pt x="47" y="71"/>
                  </a:lnTo>
                  <a:lnTo>
                    <a:pt x="47" y="28"/>
                  </a:lnTo>
                  <a:lnTo>
                    <a:pt x="4" y="28"/>
                  </a:lnTo>
                  <a:lnTo>
                    <a:pt x="4" y="71"/>
                  </a:lnTo>
                  <a:lnTo>
                    <a:pt x="4" y="71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23" name="Freeform 290"/>
            <p:cNvSpPr/>
            <p:nvPr/>
          </p:nvSpPr>
          <p:spPr>
            <a:xfrm>
              <a:off x="117475" y="438150"/>
              <a:ext cx="876300" cy="398463"/>
            </a:xfrm>
            <a:custGeom>
              <a:avLst/>
              <a:gdLst>
                <a:gd name="txL" fmla="*/ 0 w 552"/>
                <a:gd name="txT" fmla="*/ 0 h 251"/>
                <a:gd name="txR" fmla="*/ 552 w 552"/>
                <a:gd name="txB" fmla="*/ 251 h 251"/>
              </a:gdLst>
              <a:ahLst/>
              <a:cxnLst>
                <a:cxn ang="0">
                  <a:pos x="182" y="176"/>
                </a:cxn>
                <a:cxn ang="0">
                  <a:pos x="270" y="22"/>
                </a:cxn>
                <a:cxn ang="0">
                  <a:pos x="364" y="0"/>
                </a:cxn>
                <a:cxn ang="0">
                  <a:pos x="456" y="104"/>
                </a:cxn>
                <a:cxn ang="0">
                  <a:pos x="548" y="61"/>
                </a:cxn>
                <a:cxn ang="0">
                  <a:pos x="552" y="71"/>
                </a:cxn>
                <a:cxn ang="0">
                  <a:pos x="454" y="118"/>
                </a:cxn>
                <a:cxn ang="0">
                  <a:pos x="362" y="12"/>
                </a:cxn>
                <a:cxn ang="0">
                  <a:pos x="278" y="32"/>
                </a:cxn>
                <a:cxn ang="0">
                  <a:pos x="188" y="190"/>
                </a:cxn>
                <a:cxn ang="0">
                  <a:pos x="94" y="163"/>
                </a:cxn>
                <a:cxn ang="0">
                  <a:pos x="8" y="251"/>
                </a:cxn>
                <a:cxn ang="0">
                  <a:pos x="0" y="243"/>
                </a:cxn>
                <a:cxn ang="0">
                  <a:pos x="92" y="151"/>
                </a:cxn>
                <a:cxn ang="0">
                  <a:pos x="182" y="176"/>
                </a:cxn>
                <a:cxn ang="0">
                  <a:pos x="182" y="176"/>
                </a:cxn>
              </a:cxnLst>
              <a:rect l="txL" t="txT" r="txR" b="txB"/>
              <a:pathLst>
                <a:path w="552" h="251">
                  <a:moveTo>
                    <a:pt x="182" y="176"/>
                  </a:moveTo>
                  <a:lnTo>
                    <a:pt x="270" y="22"/>
                  </a:lnTo>
                  <a:lnTo>
                    <a:pt x="364" y="0"/>
                  </a:lnTo>
                  <a:lnTo>
                    <a:pt x="456" y="104"/>
                  </a:lnTo>
                  <a:lnTo>
                    <a:pt x="548" y="61"/>
                  </a:lnTo>
                  <a:lnTo>
                    <a:pt x="552" y="71"/>
                  </a:lnTo>
                  <a:lnTo>
                    <a:pt x="454" y="118"/>
                  </a:lnTo>
                  <a:lnTo>
                    <a:pt x="362" y="12"/>
                  </a:lnTo>
                  <a:lnTo>
                    <a:pt x="278" y="32"/>
                  </a:lnTo>
                  <a:lnTo>
                    <a:pt x="188" y="190"/>
                  </a:lnTo>
                  <a:lnTo>
                    <a:pt x="94" y="163"/>
                  </a:lnTo>
                  <a:lnTo>
                    <a:pt x="8" y="251"/>
                  </a:lnTo>
                  <a:lnTo>
                    <a:pt x="0" y="243"/>
                  </a:lnTo>
                  <a:lnTo>
                    <a:pt x="92" y="151"/>
                  </a:lnTo>
                  <a:lnTo>
                    <a:pt x="182" y="176"/>
                  </a:lnTo>
                  <a:lnTo>
                    <a:pt x="182" y="176"/>
                  </a:lnTo>
                  <a:close/>
                </a:path>
              </a:pathLst>
            </a:custGeom>
            <a:solidFill>
              <a:srgbClr val="496F8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24" name="Freeform 291"/>
            <p:cNvSpPr/>
            <p:nvPr/>
          </p:nvSpPr>
          <p:spPr>
            <a:xfrm>
              <a:off x="109538" y="596900"/>
              <a:ext cx="881063" cy="204788"/>
            </a:xfrm>
            <a:custGeom>
              <a:avLst/>
              <a:gdLst>
                <a:gd name="txL" fmla="*/ 0 w 555"/>
                <a:gd name="txT" fmla="*/ 0 h 129"/>
                <a:gd name="txR" fmla="*/ 555 w 555"/>
                <a:gd name="txB" fmla="*/ 129 h 129"/>
              </a:gdLst>
              <a:ahLst/>
              <a:cxnLst>
                <a:cxn ang="0">
                  <a:pos x="369" y="82"/>
                </a:cxn>
                <a:cxn ang="0">
                  <a:pos x="455" y="61"/>
                </a:cxn>
                <a:cxn ang="0">
                  <a:pos x="555" y="82"/>
                </a:cxn>
                <a:cxn ang="0">
                  <a:pos x="551" y="94"/>
                </a:cxn>
                <a:cxn ang="0">
                  <a:pos x="455" y="74"/>
                </a:cxn>
                <a:cxn ang="0">
                  <a:pos x="365" y="94"/>
                </a:cxn>
                <a:cxn ang="0">
                  <a:pos x="275" y="27"/>
                </a:cxn>
                <a:cxn ang="0">
                  <a:pos x="189" y="12"/>
                </a:cxn>
                <a:cxn ang="0">
                  <a:pos x="99" y="20"/>
                </a:cxn>
                <a:cxn ang="0">
                  <a:pos x="9" y="129"/>
                </a:cxn>
                <a:cxn ang="0">
                  <a:pos x="0" y="121"/>
                </a:cxn>
                <a:cxn ang="0">
                  <a:pos x="95" y="8"/>
                </a:cxn>
                <a:cxn ang="0">
                  <a:pos x="189" y="0"/>
                </a:cxn>
                <a:cxn ang="0">
                  <a:pos x="279" y="16"/>
                </a:cxn>
                <a:cxn ang="0">
                  <a:pos x="369" y="82"/>
                </a:cxn>
                <a:cxn ang="0">
                  <a:pos x="369" y="82"/>
                </a:cxn>
              </a:cxnLst>
              <a:rect l="txL" t="txT" r="txR" b="txB"/>
              <a:pathLst>
                <a:path w="555" h="129">
                  <a:moveTo>
                    <a:pt x="369" y="82"/>
                  </a:moveTo>
                  <a:lnTo>
                    <a:pt x="455" y="61"/>
                  </a:lnTo>
                  <a:lnTo>
                    <a:pt x="555" y="82"/>
                  </a:lnTo>
                  <a:lnTo>
                    <a:pt x="551" y="94"/>
                  </a:lnTo>
                  <a:lnTo>
                    <a:pt x="455" y="74"/>
                  </a:lnTo>
                  <a:lnTo>
                    <a:pt x="365" y="94"/>
                  </a:lnTo>
                  <a:lnTo>
                    <a:pt x="275" y="27"/>
                  </a:lnTo>
                  <a:lnTo>
                    <a:pt x="189" y="12"/>
                  </a:lnTo>
                  <a:lnTo>
                    <a:pt x="99" y="20"/>
                  </a:lnTo>
                  <a:lnTo>
                    <a:pt x="9" y="129"/>
                  </a:lnTo>
                  <a:lnTo>
                    <a:pt x="0" y="121"/>
                  </a:lnTo>
                  <a:lnTo>
                    <a:pt x="95" y="8"/>
                  </a:lnTo>
                  <a:lnTo>
                    <a:pt x="189" y="0"/>
                  </a:lnTo>
                  <a:lnTo>
                    <a:pt x="279" y="16"/>
                  </a:lnTo>
                  <a:lnTo>
                    <a:pt x="369" y="82"/>
                  </a:lnTo>
                  <a:lnTo>
                    <a:pt x="369" y="82"/>
                  </a:lnTo>
                  <a:close/>
                </a:path>
              </a:pathLst>
            </a:custGeom>
            <a:solidFill>
              <a:srgbClr val="49B571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25" name="Freeform 292"/>
            <p:cNvSpPr/>
            <p:nvPr/>
          </p:nvSpPr>
          <p:spPr>
            <a:xfrm>
              <a:off x="114300" y="349250"/>
              <a:ext cx="895350" cy="163513"/>
            </a:xfrm>
            <a:custGeom>
              <a:avLst/>
              <a:gdLst>
                <a:gd name="txL" fmla="*/ 0 w 564"/>
                <a:gd name="txT" fmla="*/ 0 h 103"/>
                <a:gd name="txR" fmla="*/ 564 w 564"/>
                <a:gd name="txB" fmla="*/ 103 h 103"/>
              </a:gdLst>
              <a:ahLst/>
              <a:cxnLst>
                <a:cxn ang="0">
                  <a:pos x="90" y="88"/>
                </a:cxn>
                <a:cxn ang="0">
                  <a:pos x="177" y="76"/>
                </a:cxn>
                <a:cxn ang="0">
                  <a:pos x="269" y="0"/>
                </a:cxn>
                <a:cxn ang="0">
                  <a:pos x="359" y="27"/>
                </a:cxn>
                <a:cxn ang="0">
                  <a:pos x="449" y="9"/>
                </a:cxn>
                <a:cxn ang="0">
                  <a:pos x="564" y="95"/>
                </a:cxn>
                <a:cxn ang="0">
                  <a:pos x="558" y="103"/>
                </a:cxn>
                <a:cxn ang="0">
                  <a:pos x="445" y="21"/>
                </a:cxn>
                <a:cxn ang="0">
                  <a:pos x="359" y="39"/>
                </a:cxn>
                <a:cxn ang="0">
                  <a:pos x="272" y="13"/>
                </a:cxn>
                <a:cxn ang="0">
                  <a:pos x="182" y="86"/>
                </a:cxn>
                <a:cxn ang="0">
                  <a:pos x="87" y="101"/>
                </a:cxn>
                <a:cxn ang="0">
                  <a:pos x="0" y="60"/>
                </a:cxn>
                <a:cxn ang="0">
                  <a:pos x="4" y="50"/>
                </a:cxn>
                <a:cxn ang="0">
                  <a:pos x="90" y="88"/>
                </a:cxn>
                <a:cxn ang="0">
                  <a:pos x="90" y="88"/>
                </a:cxn>
              </a:cxnLst>
              <a:rect l="txL" t="txT" r="txR" b="txB"/>
              <a:pathLst>
                <a:path w="564" h="103">
                  <a:moveTo>
                    <a:pt x="90" y="88"/>
                  </a:moveTo>
                  <a:lnTo>
                    <a:pt x="177" y="76"/>
                  </a:lnTo>
                  <a:lnTo>
                    <a:pt x="269" y="0"/>
                  </a:lnTo>
                  <a:lnTo>
                    <a:pt x="359" y="27"/>
                  </a:lnTo>
                  <a:lnTo>
                    <a:pt x="449" y="9"/>
                  </a:lnTo>
                  <a:lnTo>
                    <a:pt x="564" y="95"/>
                  </a:lnTo>
                  <a:lnTo>
                    <a:pt x="558" y="103"/>
                  </a:lnTo>
                  <a:lnTo>
                    <a:pt x="445" y="21"/>
                  </a:lnTo>
                  <a:lnTo>
                    <a:pt x="359" y="39"/>
                  </a:lnTo>
                  <a:lnTo>
                    <a:pt x="272" y="13"/>
                  </a:lnTo>
                  <a:lnTo>
                    <a:pt x="182" y="86"/>
                  </a:lnTo>
                  <a:lnTo>
                    <a:pt x="87" y="101"/>
                  </a:lnTo>
                  <a:lnTo>
                    <a:pt x="0" y="60"/>
                  </a:lnTo>
                  <a:lnTo>
                    <a:pt x="4" y="50"/>
                  </a:lnTo>
                  <a:lnTo>
                    <a:pt x="90" y="88"/>
                  </a:lnTo>
                  <a:lnTo>
                    <a:pt x="90" y="88"/>
                  </a:lnTo>
                  <a:close/>
                </a:path>
              </a:pathLst>
            </a:custGeom>
            <a:solidFill>
              <a:srgbClr val="182F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26" name="组合 39225"/>
          <p:cNvGrpSpPr/>
          <p:nvPr/>
        </p:nvGrpSpPr>
        <p:grpSpPr>
          <a:xfrm>
            <a:off x="556344" y="3140526"/>
            <a:ext cx="440637" cy="440637"/>
            <a:chOff x="0" y="0"/>
            <a:chExt cx="1570" cy="1564"/>
          </a:xfrm>
        </p:grpSpPr>
        <p:sp>
          <p:nvSpPr>
            <p:cNvPr id="39227" name="Oval 35"/>
            <p:cNvSpPr/>
            <p:nvPr/>
          </p:nvSpPr>
          <p:spPr>
            <a:xfrm>
              <a:off x="0" y="0"/>
              <a:ext cx="1570" cy="1565"/>
            </a:xfrm>
            <a:prstGeom prst="ellipse">
              <a:avLst/>
            </a:prstGeom>
            <a:solidFill>
              <a:srgbClr val="FFCC5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28" name="Freeform 36"/>
            <p:cNvSpPr/>
            <p:nvPr/>
          </p:nvSpPr>
          <p:spPr>
            <a:xfrm>
              <a:off x="375" y="375"/>
              <a:ext cx="1165" cy="1160"/>
            </a:xfrm>
            <a:custGeom>
              <a:avLst/>
              <a:gdLst>
                <a:gd name="txL" fmla="*/ 0 w 263"/>
                <a:gd name="txT" fmla="*/ 0 h 262"/>
                <a:gd name="txR" fmla="*/ 263 w 263"/>
                <a:gd name="txB" fmla="*/ 262 h 262"/>
              </a:gdLst>
              <a:ahLst/>
              <a:cxnLst>
                <a:cxn ang="0">
                  <a:pos x="143" y="262"/>
                </a:cxn>
                <a:cxn ang="0">
                  <a:pos x="65" y="184"/>
                </a:cxn>
                <a:cxn ang="0">
                  <a:pos x="65" y="184"/>
                </a:cxn>
                <a:cxn ang="0">
                  <a:pos x="0" y="120"/>
                </a:cxn>
                <a:cxn ang="0">
                  <a:pos x="0" y="64"/>
                </a:cxn>
                <a:cxn ang="0">
                  <a:pos x="65" y="64"/>
                </a:cxn>
                <a:cxn ang="0">
                  <a:pos x="65" y="0"/>
                </a:cxn>
                <a:cxn ang="0">
                  <a:pos x="120" y="0"/>
                </a:cxn>
                <a:cxn ang="0">
                  <a:pos x="185" y="64"/>
                </a:cxn>
                <a:cxn ang="0">
                  <a:pos x="185" y="64"/>
                </a:cxn>
                <a:cxn ang="0">
                  <a:pos x="263" y="142"/>
                </a:cxn>
                <a:cxn ang="0">
                  <a:pos x="143" y="262"/>
                </a:cxn>
              </a:cxnLst>
              <a:rect l="txL" t="txT" r="txR" b="txB"/>
              <a:pathLst>
                <a:path w="263" h="262">
                  <a:moveTo>
                    <a:pt x="143" y="262"/>
                  </a:moveTo>
                  <a:cubicBezTo>
                    <a:pt x="65" y="184"/>
                    <a:pt x="65" y="184"/>
                    <a:pt x="65" y="184"/>
                  </a:cubicBezTo>
                  <a:cubicBezTo>
                    <a:pt x="65" y="184"/>
                    <a:pt x="65" y="184"/>
                    <a:pt x="65" y="18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263" y="142"/>
                    <a:pt x="263" y="142"/>
                    <a:pt x="263" y="142"/>
                  </a:cubicBezTo>
                  <a:cubicBezTo>
                    <a:pt x="246" y="200"/>
                    <a:pt x="200" y="245"/>
                    <a:pt x="143" y="262"/>
                  </a:cubicBezTo>
                  <a:close/>
                </a:path>
              </a:pathLst>
            </a:custGeom>
            <a:solidFill>
              <a:srgbClr val="D59B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29" name="Freeform 55"/>
            <p:cNvSpPr/>
            <p:nvPr/>
          </p:nvSpPr>
          <p:spPr>
            <a:xfrm>
              <a:off x="375" y="375"/>
              <a:ext cx="820" cy="815"/>
            </a:xfrm>
            <a:custGeom>
              <a:avLst/>
              <a:gdLst>
                <a:gd name="txL" fmla="*/ 0 w 328"/>
                <a:gd name="txT" fmla="*/ 0 h 326"/>
                <a:gd name="txR" fmla="*/ 328 w 328"/>
                <a:gd name="txB" fmla="*/ 326 h 326"/>
              </a:gdLst>
              <a:ahLst/>
              <a:cxnLst>
                <a:cxn ang="0">
                  <a:pos x="115" y="113"/>
                </a:cxn>
                <a:cxn ang="0">
                  <a:pos x="115" y="0"/>
                </a:cxn>
                <a:cxn ang="0">
                  <a:pos x="213" y="0"/>
                </a:cxn>
                <a:cxn ang="0">
                  <a:pos x="213" y="113"/>
                </a:cxn>
                <a:cxn ang="0">
                  <a:pos x="328" y="113"/>
                </a:cxn>
                <a:cxn ang="0">
                  <a:pos x="328" y="212"/>
                </a:cxn>
                <a:cxn ang="0">
                  <a:pos x="213" y="212"/>
                </a:cxn>
                <a:cxn ang="0">
                  <a:pos x="213" y="326"/>
                </a:cxn>
                <a:cxn ang="0">
                  <a:pos x="115" y="326"/>
                </a:cxn>
                <a:cxn ang="0">
                  <a:pos x="115" y="212"/>
                </a:cxn>
                <a:cxn ang="0">
                  <a:pos x="0" y="212"/>
                </a:cxn>
                <a:cxn ang="0">
                  <a:pos x="0" y="113"/>
                </a:cxn>
                <a:cxn ang="0">
                  <a:pos x="115" y="113"/>
                </a:cxn>
                <a:cxn ang="0">
                  <a:pos x="115" y="113"/>
                </a:cxn>
              </a:cxnLst>
              <a:rect l="txL" t="txT" r="txR" b="txB"/>
              <a:pathLst>
                <a:path w="328" h="326">
                  <a:moveTo>
                    <a:pt x="115" y="113"/>
                  </a:moveTo>
                  <a:lnTo>
                    <a:pt x="115" y="0"/>
                  </a:lnTo>
                  <a:lnTo>
                    <a:pt x="213" y="0"/>
                  </a:lnTo>
                  <a:lnTo>
                    <a:pt x="213" y="113"/>
                  </a:lnTo>
                  <a:lnTo>
                    <a:pt x="328" y="113"/>
                  </a:lnTo>
                  <a:lnTo>
                    <a:pt x="328" y="212"/>
                  </a:lnTo>
                  <a:lnTo>
                    <a:pt x="213" y="212"/>
                  </a:lnTo>
                  <a:lnTo>
                    <a:pt x="213" y="326"/>
                  </a:lnTo>
                  <a:lnTo>
                    <a:pt x="115" y="326"/>
                  </a:lnTo>
                  <a:lnTo>
                    <a:pt x="115" y="212"/>
                  </a:lnTo>
                  <a:lnTo>
                    <a:pt x="0" y="212"/>
                  </a:lnTo>
                  <a:lnTo>
                    <a:pt x="0" y="113"/>
                  </a:lnTo>
                  <a:lnTo>
                    <a:pt x="115" y="113"/>
                  </a:lnTo>
                  <a:lnTo>
                    <a:pt x="115" y="113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30" name="组合 39229"/>
          <p:cNvGrpSpPr/>
          <p:nvPr/>
        </p:nvGrpSpPr>
        <p:grpSpPr>
          <a:xfrm>
            <a:off x="556344" y="1997724"/>
            <a:ext cx="440637" cy="440637"/>
            <a:chOff x="0" y="0"/>
            <a:chExt cx="1570" cy="1570"/>
          </a:xfrm>
        </p:grpSpPr>
        <p:sp>
          <p:nvSpPr>
            <p:cNvPr id="39231" name="Oval 37"/>
            <p:cNvSpPr/>
            <p:nvPr/>
          </p:nvSpPr>
          <p:spPr>
            <a:xfrm>
              <a:off x="0" y="0"/>
              <a:ext cx="1570" cy="1570"/>
            </a:xfrm>
            <a:prstGeom prst="ellipse">
              <a:avLst/>
            </a:prstGeom>
            <a:solidFill>
              <a:srgbClr val="3F6373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32" name="Freeform 38"/>
            <p:cNvSpPr/>
            <p:nvPr/>
          </p:nvSpPr>
          <p:spPr>
            <a:xfrm>
              <a:off x="500" y="165"/>
              <a:ext cx="1070" cy="1405"/>
            </a:xfrm>
            <a:custGeom>
              <a:avLst/>
              <a:gdLst>
                <a:gd name="txL" fmla="*/ 0 w 242"/>
                <a:gd name="txT" fmla="*/ 0 h 318"/>
                <a:gd name="txR" fmla="*/ 242 w 242"/>
                <a:gd name="txB" fmla="*/ 318 h 318"/>
              </a:gdLst>
              <a:ahLst/>
              <a:cxnLst>
                <a:cxn ang="0">
                  <a:pos x="42" y="13"/>
                </a:cxn>
                <a:cxn ang="0">
                  <a:pos x="92" y="50"/>
                </a:cxn>
                <a:cxn ang="0">
                  <a:pos x="92" y="44"/>
                </a:cxn>
                <a:cxn ang="0">
                  <a:pos x="94" y="33"/>
                </a:cxn>
                <a:cxn ang="0">
                  <a:pos x="96" y="24"/>
                </a:cxn>
                <a:cxn ang="0">
                  <a:pos x="99" y="17"/>
                </a:cxn>
                <a:cxn ang="0">
                  <a:pos x="102" y="11"/>
                </a:cxn>
                <a:cxn ang="0">
                  <a:pos x="106" y="6"/>
                </a:cxn>
                <a:cxn ang="0">
                  <a:pos x="109" y="3"/>
                </a:cxn>
                <a:cxn ang="0">
                  <a:pos x="113" y="1"/>
                </a:cxn>
                <a:cxn ang="0">
                  <a:pos x="116" y="0"/>
                </a:cxn>
                <a:cxn ang="0">
                  <a:pos x="118" y="1"/>
                </a:cxn>
                <a:cxn ang="0">
                  <a:pos x="242" y="141"/>
                </a:cxn>
                <a:cxn ang="0">
                  <a:pos x="12" y="279"/>
                </a:cxn>
                <a:cxn ang="0">
                  <a:pos x="11" y="277"/>
                </a:cxn>
                <a:cxn ang="0">
                  <a:pos x="11" y="276"/>
                </a:cxn>
                <a:cxn ang="0">
                  <a:pos x="11" y="266"/>
                </a:cxn>
                <a:cxn ang="0">
                  <a:pos x="12" y="252"/>
                </a:cxn>
                <a:cxn ang="0">
                  <a:pos x="13" y="238"/>
                </a:cxn>
                <a:cxn ang="0">
                  <a:pos x="13" y="224"/>
                </a:cxn>
                <a:cxn ang="0">
                  <a:pos x="14" y="211"/>
                </a:cxn>
                <a:cxn ang="0">
                  <a:pos x="15" y="197"/>
                </a:cxn>
                <a:cxn ang="0">
                  <a:pos x="15" y="183"/>
                </a:cxn>
                <a:cxn ang="0">
                  <a:pos x="16" y="169"/>
                </a:cxn>
                <a:cxn ang="0">
                  <a:pos x="17" y="155"/>
                </a:cxn>
                <a:cxn ang="0">
                  <a:pos x="18" y="141"/>
                </a:cxn>
                <a:cxn ang="0">
                  <a:pos x="19" y="127"/>
                </a:cxn>
                <a:cxn ang="0">
                  <a:pos x="20" y="122"/>
                </a:cxn>
                <a:cxn ang="0">
                  <a:pos x="20" y="117"/>
                </a:cxn>
                <a:cxn ang="0">
                  <a:pos x="20" y="112"/>
                </a:cxn>
                <a:cxn ang="0">
                  <a:pos x="20" y="107"/>
                </a:cxn>
                <a:cxn ang="0">
                  <a:pos x="20" y="102"/>
                </a:cxn>
                <a:cxn ang="0">
                  <a:pos x="19" y="98"/>
                </a:cxn>
                <a:cxn ang="0">
                  <a:pos x="18" y="95"/>
                </a:cxn>
                <a:cxn ang="0">
                  <a:pos x="16" y="93"/>
                </a:cxn>
                <a:cxn ang="0">
                  <a:pos x="13" y="90"/>
                </a:cxn>
                <a:cxn ang="0">
                  <a:pos x="9" y="86"/>
                </a:cxn>
                <a:cxn ang="0">
                  <a:pos x="106" y="182"/>
                </a:cxn>
                <a:cxn ang="0">
                  <a:pos x="5" y="81"/>
                </a:cxn>
                <a:cxn ang="0">
                  <a:pos x="3" y="78"/>
                </a:cxn>
                <a:cxn ang="0">
                  <a:pos x="2" y="74"/>
                </a:cxn>
                <a:cxn ang="0">
                  <a:pos x="1" y="71"/>
                </a:cxn>
                <a:cxn ang="0">
                  <a:pos x="0" y="68"/>
                </a:cxn>
                <a:cxn ang="0">
                  <a:pos x="0" y="64"/>
                </a:cxn>
                <a:cxn ang="0">
                  <a:pos x="14" y="13"/>
                </a:cxn>
                <a:cxn ang="0">
                  <a:pos x="28" y="13"/>
                </a:cxn>
              </a:cxnLst>
              <a:rect l="txL" t="txT" r="txR" b="txB"/>
              <a:pathLst>
                <a:path w="242" h="318">
                  <a:moveTo>
                    <a:pt x="28" y="4"/>
                  </a:moveTo>
                  <a:cubicBezTo>
                    <a:pt x="33" y="4"/>
                    <a:pt x="33" y="4"/>
                    <a:pt x="33" y="4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92" y="50"/>
                    <a:pt x="92" y="50"/>
                    <a:pt x="92" y="50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93" y="40"/>
                    <a:pt x="93" y="40"/>
                    <a:pt x="93" y="40"/>
                  </a:cubicBezTo>
                  <a:cubicBezTo>
                    <a:pt x="93" y="37"/>
                    <a:pt x="93" y="37"/>
                    <a:pt x="93" y="37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4" y="30"/>
                    <a:pt x="94" y="30"/>
                    <a:pt x="94" y="30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7" y="22"/>
                    <a:pt x="97" y="22"/>
                    <a:pt x="97" y="22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3" y="9"/>
                    <a:pt x="103" y="9"/>
                    <a:pt x="103" y="9"/>
                  </a:cubicBezTo>
                  <a:cubicBezTo>
                    <a:pt x="104" y="7"/>
                    <a:pt x="104" y="7"/>
                    <a:pt x="104" y="7"/>
                  </a:cubicBezTo>
                  <a:cubicBezTo>
                    <a:pt x="106" y="6"/>
                    <a:pt x="106" y="6"/>
                    <a:pt x="106" y="6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9" y="3"/>
                    <a:pt x="109" y="3"/>
                    <a:pt x="109" y="3"/>
                  </a:cubicBezTo>
                  <a:cubicBezTo>
                    <a:pt x="110" y="2"/>
                    <a:pt x="110" y="2"/>
                    <a:pt x="110" y="2"/>
                  </a:cubicBezTo>
                  <a:cubicBezTo>
                    <a:pt x="112" y="1"/>
                    <a:pt x="112" y="1"/>
                    <a:pt x="112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8" y="1"/>
                    <a:pt x="118" y="1"/>
                    <a:pt x="118" y="1"/>
                  </a:cubicBezTo>
                  <a:cubicBezTo>
                    <a:pt x="119" y="1"/>
                    <a:pt x="119" y="1"/>
                    <a:pt x="119" y="1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2" y="129"/>
                    <a:pt x="242" y="135"/>
                    <a:pt x="242" y="141"/>
                  </a:cubicBezTo>
                  <a:cubicBezTo>
                    <a:pt x="242" y="239"/>
                    <a:pt x="162" y="318"/>
                    <a:pt x="65" y="318"/>
                  </a:cubicBezTo>
                  <a:cubicBezTo>
                    <a:pt x="60" y="318"/>
                    <a:pt x="56" y="318"/>
                    <a:pt x="51" y="318"/>
                  </a:cubicBezTo>
                  <a:cubicBezTo>
                    <a:pt x="12" y="279"/>
                    <a:pt x="12" y="279"/>
                    <a:pt x="12" y="279"/>
                  </a:cubicBezTo>
                  <a:cubicBezTo>
                    <a:pt x="12" y="278"/>
                    <a:pt x="12" y="278"/>
                    <a:pt x="12" y="278"/>
                  </a:cubicBezTo>
                  <a:cubicBezTo>
                    <a:pt x="12" y="278"/>
                    <a:pt x="12" y="278"/>
                    <a:pt x="12" y="278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1" y="277"/>
                    <a:pt x="11" y="277"/>
                    <a:pt x="11" y="277"/>
                  </a:cubicBezTo>
                  <a:cubicBezTo>
                    <a:pt x="11" y="276"/>
                    <a:pt x="11" y="276"/>
                    <a:pt x="11" y="276"/>
                  </a:cubicBezTo>
                  <a:cubicBezTo>
                    <a:pt x="11" y="276"/>
                    <a:pt x="11" y="276"/>
                    <a:pt x="11" y="276"/>
                  </a:cubicBezTo>
                  <a:cubicBezTo>
                    <a:pt x="11" y="275"/>
                    <a:pt x="11" y="275"/>
                    <a:pt x="11" y="275"/>
                  </a:cubicBezTo>
                  <a:cubicBezTo>
                    <a:pt x="11" y="271"/>
                    <a:pt x="11" y="271"/>
                    <a:pt x="11" y="271"/>
                  </a:cubicBezTo>
                  <a:cubicBezTo>
                    <a:pt x="11" y="266"/>
                    <a:pt x="11" y="266"/>
                    <a:pt x="11" y="266"/>
                  </a:cubicBezTo>
                  <a:cubicBezTo>
                    <a:pt x="12" y="261"/>
                    <a:pt x="12" y="261"/>
                    <a:pt x="12" y="261"/>
                  </a:cubicBezTo>
                  <a:cubicBezTo>
                    <a:pt x="12" y="257"/>
                    <a:pt x="12" y="257"/>
                    <a:pt x="12" y="257"/>
                  </a:cubicBezTo>
                  <a:cubicBezTo>
                    <a:pt x="12" y="252"/>
                    <a:pt x="12" y="252"/>
                    <a:pt x="12" y="252"/>
                  </a:cubicBezTo>
                  <a:cubicBezTo>
                    <a:pt x="12" y="248"/>
                    <a:pt x="12" y="248"/>
                    <a:pt x="12" y="248"/>
                  </a:cubicBezTo>
                  <a:cubicBezTo>
                    <a:pt x="12" y="243"/>
                    <a:pt x="12" y="243"/>
                    <a:pt x="12" y="243"/>
                  </a:cubicBezTo>
                  <a:cubicBezTo>
                    <a:pt x="13" y="238"/>
                    <a:pt x="13" y="238"/>
                    <a:pt x="13" y="238"/>
                  </a:cubicBezTo>
                  <a:cubicBezTo>
                    <a:pt x="13" y="234"/>
                    <a:pt x="13" y="234"/>
                    <a:pt x="13" y="234"/>
                  </a:cubicBezTo>
                  <a:cubicBezTo>
                    <a:pt x="13" y="229"/>
                    <a:pt x="13" y="229"/>
                    <a:pt x="13" y="229"/>
                  </a:cubicBezTo>
                  <a:cubicBezTo>
                    <a:pt x="13" y="224"/>
                    <a:pt x="13" y="224"/>
                    <a:pt x="13" y="224"/>
                  </a:cubicBezTo>
                  <a:cubicBezTo>
                    <a:pt x="14" y="220"/>
                    <a:pt x="14" y="220"/>
                    <a:pt x="14" y="220"/>
                  </a:cubicBezTo>
                  <a:cubicBezTo>
                    <a:pt x="14" y="215"/>
                    <a:pt x="14" y="215"/>
                    <a:pt x="14" y="215"/>
                  </a:cubicBezTo>
                  <a:cubicBezTo>
                    <a:pt x="14" y="211"/>
                    <a:pt x="14" y="211"/>
                    <a:pt x="14" y="211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201"/>
                    <a:pt x="14" y="201"/>
                    <a:pt x="14" y="201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5" y="192"/>
                    <a:pt x="15" y="192"/>
                    <a:pt x="15" y="192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6" y="178"/>
                    <a:pt x="16" y="178"/>
                    <a:pt x="16" y="178"/>
                  </a:cubicBezTo>
                  <a:cubicBezTo>
                    <a:pt x="16" y="174"/>
                    <a:pt x="16" y="174"/>
                    <a:pt x="16" y="174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6" y="164"/>
                    <a:pt x="16" y="164"/>
                    <a:pt x="16" y="164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55"/>
                    <a:pt x="17" y="155"/>
                    <a:pt x="17" y="155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37"/>
                    <a:pt x="18" y="137"/>
                    <a:pt x="18" y="137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9" y="126"/>
                    <a:pt x="19" y="126"/>
                    <a:pt x="19" y="126"/>
                  </a:cubicBezTo>
                  <a:cubicBezTo>
                    <a:pt x="19" y="124"/>
                    <a:pt x="19" y="124"/>
                    <a:pt x="19" y="124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19"/>
                    <a:pt x="20" y="119"/>
                    <a:pt x="20" y="119"/>
                  </a:cubicBezTo>
                  <a:cubicBezTo>
                    <a:pt x="20" y="117"/>
                    <a:pt x="20" y="117"/>
                    <a:pt x="20" y="117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1"/>
                    <a:pt x="20" y="111"/>
                    <a:pt x="20" y="111"/>
                  </a:cubicBezTo>
                  <a:cubicBezTo>
                    <a:pt x="20" y="109"/>
                    <a:pt x="20" y="109"/>
                    <a:pt x="20" y="109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4"/>
                    <a:pt x="20" y="104"/>
                    <a:pt x="20" y="104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19" y="101"/>
                    <a:pt x="19" y="101"/>
                    <a:pt x="19" y="101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5" y="92"/>
                    <a:pt x="15" y="92"/>
                    <a:pt x="15" y="92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3" y="90"/>
                    <a:pt x="13" y="90"/>
                    <a:pt x="13" y="90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106" y="182"/>
                    <a:pt x="106" y="182"/>
                    <a:pt x="106" y="182"/>
                  </a:cubicBezTo>
                  <a:cubicBezTo>
                    <a:pt x="106" y="182"/>
                    <a:pt x="106" y="182"/>
                    <a:pt x="106" y="1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3" y="78"/>
                    <a:pt x="3" y="78"/>
                    <a:pt x="3" y="78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4"/>
                    <a:pt x="2" y="74"/>
                    <a:pt x="2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4"/>
                    <a:pt x="28" y="4"/>
                    <a:pt x="28" y="4"/>
                  </a:cubicBezTo>
                  <a:close/>
                </a:path>
              </a:pathLst>
            </a:custGeom>
            <a:solidFill>
              <a:srgbClr val="1E34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33" name="Freeform 56"/>
            <p:cNvSpPr>
              <a:spLocks noEditPoints="1"/>
            </p:cNvSpPr>
            <p:nvPr/>
          </p:nvSpPr>
          <p:spPr>
            <a:xfrm>
              <a:off x="500" y="128"/>
              <a:ext cx="570" cy="1285"/>
            </a:xfrm>
            <a:custGeom>
              <a:avLst/>
              <a:gdLst>
                <a:gd name="txL" fmla="*/ 0 w 129"/>
                <a:gd name="txT" fmla="*/ 0 h 290"/>
                <a:gd name="txR" fmla="*/ 129 w 129"/>
                <a:gd name="txB" fmla="*/ 290 h 290"/>
              </a:gdLst>
              <a:ahLst/>
              <a:cxnLst>
                <a:cxn ang="0">
                  <a:pos x="20" y="65"/>
                </a:cxn>
                <a:cxn ang="0">
                  <a:pos x="18" y="12"/>
                </a:cxn>
                <a:cxn ang="0">
                  <a:pos x="14" y="12"/>
                </a:cxn>
                <a:cxn ang="0">
                  <a:pos x="14" y="65"/>
                </a:cxn>
                <a:cxn ang="0">
                  <a:pos x="7" y="65"/>
                </a:cxn>
                <a:cxn ang="0">
                  <a:pos x="5" y="12"/>
                </a:cxn>
                <a:cxn ang="0">
                  <a:pos x="0" y="12"/>
                </a:cxn>
                <a:cxn ang="0">
                  <a:pos x="0" y="72"/>
                </a:cxn>
                <a:cxn ang="0">
                  <a:pos x="6" y="90"/>
                </a:cxn>
                <a:cxn ang="0">
                  <a:pos x="19" y="109"/>
                </a:cxn>
                <a:cxn ang="0">
                  <a:pos x="19" y="135"/>
                </a:cxn>
                <a:cxn ang="0">
                  <a:pos x="11" y="283"/>
                </a:cxn>
                <a:cxn ang="0">
                  <a:pos x="13" y="287"/>
                </a:cxn>
                <a:cxn ang="0">
                  <a:pos x="34" y="287"/>
                </a:cxn>
                <a:cxn ang="0">
                  <a:pos x="36" y="283"/>
                </a:cxn>
                <a:cxn ang="0">
                  <a:pos x="28" y="135"/>
                </a:cxn>
                <a:cxn ang="0">
                  <a:pos x="27" y="109"/>
                </a:cxn>
                <a:cxn ang="0">
                  <a:pos x="41" y="90"/>
                </a:cxn>
                <a:cxn ang="0">
                  <a:pos x="47" y="72"/>
                </a:cxn>
                <a:cxn ang="0">
                  <a:pos x="46" y="12"/>
                </a:cxn>
                <a:cxn ang="0">
                  <a:pos x="42" y="12"/>
                </a:cxn>
                <a:cxn ang="0">
                  <a:pos x="40" y="65"/>
                </a:cxn>
                <a:cxn ang="0">
                  <a:pos x="33" y="65"/>
                </a:cxn>
                <a:cxn ang="0">
                  <a:pos x="33" y="12"/>
                </a:cxn>
                <a:cxn ang="0">
                  <a:pos x="28" y="12"/>
                </a:cxn>
                <a:cxn ang="0">
                  <a:pos x="27" y="65"/>
                </a:cxn>
                <a:cxn ang="0">
                  <a:pos x="20" y="65"/>
                </a:cxn>
                <a:cxn ang="0">
                  <a:pos x="110" y="142"/>
                </a:cxn>
                <a:cxn ang="0">
                  <a:pos x="101" y="284"/>
                </a:cxn>
                <a:cxn ang="0">
                  <a:pos x="103" y="287"/>
                </a:cxn>
                <a:cxn ang="0">
                  <a:pos x="127" y="287"/>
                </a:cxn>
                <a:cxn ang="0">
                  <a:pos x="129" y="284"/>
                </a:cxn>
                <a:cxn ang="0">
                  <a:pos x="120" y="142"/>
                </a:cxn>
                <a:cxn ang="0">
                  <a:pos x="120" y="13"/>
                </a:cxn>
                <a:cxn ang="0">
                  <a:pos x="92" y="52"/>
                </a:cxn>
                <a:cxn ang="0">
                  <a:pos x="110" y="142"/>
                </a:cxn>
                <a:cxn ang="0">
                  <a:pos x="117" y="286"/>
                </a:cxn>
                <a:cxn ang="0">
                  <a:pos x="116" y="148"/>
                </a:cxn>
                <a:cxn ang="0">
                  <a:pos x="120" y="143"/>
                </a:cxn>
                <a:cxn ang="0">
                  <a:pos x="110" y="143"/>
                </a:cxn>
                <a:cxn ang="0">
                  <a:pos x="115" y="148"/>
                </a:cxn>
                <a:cxn ang="0">
                  <a:pos x="113" y="287"/>
                </a:cxn>
                <a:cxn ang="0">
                  <a:pos x="117" y="286"/>
                </a:cxn>
                <a:cxn ang="0">
                  <a:pos x="25" y="286"/>
                </a:cxn>
                <a:cxn ang="0">
                  <a:pos x="24" y="141"/>
                </a:cxn>
                <a:cxn ang="0">
                  <a:pos x="27" y="137"/>
                </a:cxn>
                <a:cxn ang="0">
                  <a:pos x="19" y="137"/>
                </a:cxn>
                <a:cxn ang="0">
                  <a:pos x="23" y="141"/>
                </a:cxn>
                <a:cxn ang="0">
                  <a:pos x="21" y="286"/>
                </a:cxn>
                <a:cxn ang="0">
                  <a:pos x="25" y="286"/>
                </a:cxn>
              </a:cxnLst>
              <a:rect l="txL" t="txT" r="txR" b="txB"/>
              <a:pathLst>
                <a:path w="129" h="290">
                  <a:moveTo>
                    <a:pt x="20" y="65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7"/>
                    <a:pt x="7" y="67"/>
                    <a:pt x="7" y="65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9"/>
                    <a:pt x="2" y="84"/>
                    <a:pt x="6" y="90"/>
                  </a:cubicBezTo>
                  <a:cubicBezTo>
                    <a:pt x="15" y="101"/>
                    <a:pt x="19" y="102"/>
                    <a:pt x="19" y="109"/>
                  </a:cubicBezTo>
                  <a:cubicBezTo>
                    <a:pt x="20" y="117"/>
                    <a:pt x="20" y="126"/>
                    <a:pt x="19" y="135"/>
                  </a:cubicBezTo>
                  <a:cubicBezTo>
                    <a:pt x="15" y="185"/>
                    <a:pt x="13" y="234"/>
                    <a:pt x="11" y="283"/>
                  </a:cubicBezTo>
                  <a:cubicBezTo>
                    <a:pt x="11" y="285"/>
                    <a:pt x="11" y="286"/>
                    <a:pt x="13" y="287"/>
                  </a:cubicBezTo>
                  <a:cubicBezTo>
                    <a:pt x="18" y="290"/>
                    <a:pt x="29" y="290"/>
                    <a:pt x="34" y="287"/>
                  </a:cubicBezTo>
                  <a:cubicBezTo>
                    <a:pt x="35" y="286"/>
                    <a:pt x="36" y="285"/>
                    <a:pt x="36" y="283"/>
                  </a:cubicBezTo>
                  <a:cubicBezTo>
                    <a:pt x="33" y="234"/>
                    <a:pt x="32" y="185"/>
                    <a:pt x="28" y="135"/>
                  </a:cubicBezTo>
                  <a:cubicBezTo>
                    <a:pt x="27" y="127"/>
                    <a:pt x="26" y="117"/>
                    <a:pt x="27" y="109"/>
                  </a:cubicBezTo>
                  <a:cubicBezTo>
                    <a:pt x="28" y="102"/>
                    <a:pt x="32" y="101"/>
                    <a:pt x="41" y="90"/>
                  </a:cubicBezTo>
                  <a:cubicBezTo>
                    <a:pt x="45" y="84"/>
                    <a:pt x="47" y="79"/>
                    <a:pt x="47" y="7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0" y="65"/>
                    <a:pt x="40" y="65"/>
                    <a:pt x="40" y="65"/>
                  </a:cubicBezTo>
                  <a:cubicBezTo>
                    <a:pt x="40" y="67"/>
                    <a:pt x="33" y="67"/>
                    <a:pt x="33" y="65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7"/>
                    <a:pt x="20" y="67"/>
                    <a:pt x="20" y="65"/>
                  </a:cubicBezTo>
                  <a:close/>
                  <a:moveTo>
                    <a:pt x="110" y="142"/>
                  </a:moveTo>
                  <a:cubicBezTo>
                    <a:pt x="106" y="190"/>
                    <a:pt x="104" y="236"/>
                    <a:pt x="101" y="284"/>
                  </a:cubicBezTo>
                  <a:cubicBezTo>
                    <a:pt x="101" y="285"/>
                    <a:pt x="102" y="286"/>
                    <a:pt x="103" y="287"/>
                  </a:cubicBezTo>
                  <a:cubicBezTo>
                    <a:pt x="109" y="290"/>
                    <a:pt x="122" y="290"/>
                    <a:pt x="127" y="287"/>
                  </a:cubicBezTo>
                  <a:cubicBezTo>
                    <a:pt x="129" y="286"/>
                    <a:pt x="129" y="285"/>
                    <a:pt x="129" y="284"/>
                  </a:cubicBezTo>
                  <a:cubicBezTo>
                    <a:pt x="126" y="236"/>
                    <a:pt x="124" y="190"/>
                    <a:pt x="120" y="142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20" y="0"/>
                    <a:pt x="94" y="13"/>
                    <a:pt x="92" y="52"/>
                  </a:cubicBezTo>
                  <a:cubicBezTo>
                    <a:pt x="91" y="80"/>
                    <a:pt x="96" y="114"/>
                    <a:pt x="110" y="142"/>
                  </a:cubicBezTo>
                  <a:close/>
                  <a:moveTo>
                    <a:pt x="117" y="286"/>
                  </a:moveTo>
                  <a:cubicBezTo>
                    <a:pt x="116" y="148"/>
                    <a:pt x="116" y="148"/>
                    <a:pt x="116" y="148"/>
                  </a:cubicBezTo>
                  <a:cubicBezTo>
                    <a:pt x="118" y="147"/>
                    <a:pt x="120" y="146"/>
                    <a:pt x="120" y="143"/>
                  </a:cubicBezTo>
                  <a:cubicBezTo>
                    <a:pt x="117" y="143"/>
                    <a:pt x="114" y="143"/>
                    <a:pt x="110" y="143"/>
                  </a:cubicBezTo>
                  <a:cubicBezTo>
                    <a:pt x="110" y="146"/>
                    <a:pt x="112" y="148"/>
                    <a:pt x="115" y="148"/>
                  </a:cubicBezTo>
                  <a:cubicBezTo>
                    <a:pt x="114" y="193"/>
                    <a:pt x="113" y="242"/>
                    <a:pt x="113" y="287"/>
                  </a:cubicBezTo>
                  <a:cubicBezTo>
                    <a:pt x="113" y="288"/>
                    <a:pt x="117" y="288"/>
                    <a:pt x="117" y="286"/>
                  </a:cubicBezTo>
                  <a:close/>
                  <a:moveTo>
                    <a:pt x="25" y="286"/>
                  </a:moveTo>
                  <a:cubicBezTo>
                    <a:pt x="24" y="141"/>
                    <a:pt x="24" y="141"/>
                    <a:pt x="24" y="141"/>
                  </a:cubicBezTo>
                  <a:cubicBezTo>
                    <a:pt x="26" y="141"/>
                    <a:pt x="27" y="139"/>
                    <a:pt x="27" y="137"/>
                  </a:cubicBezTo>
                  <a:cubicBezTo>
                    <a:pt x="19" y="137"/>
                    <a:pt x="19" y="137"/>
                    <a:pt x="19" y="137"/>
                  </a:cubicBezTo>
                  <a:cubicBezTo>
                    <a:pt x="19" y="140"/>
                    <a:pt x="21" y="141"/>
                    <a:pt x="23" y="141"/>
                  </a:cubicBezTo>
                  <a:cubicBezTo>
                    <a:pt x="22" y="188"/>
                    <a:pt x="22" y="240"/>
                    <a:pt x="21" y="286"/>
                  </a:cubicBezTo>
                  <a:cubicBezTo>
                    <a:pt x="22" y="288"/>
                    <a:pt x="25" y="288"/>
                    <a:pt x="25" y="28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34" name="组合 39233"/>
          <p:cNvGrpSpPr/>
          <p:nvPr/>
        </p:nvGrpSpPr>
        <p:grpSpPr>
          <a:xfrm>
            <a:off x="1738771" y="3140526"/>
            <a:ext cx="440637" cy="440637"/>
            <a:chOff x="0" y="0"/>
            <a:chExt cx="1573" cy="1564"/>
          </a:xfrm>
        </p:grpSpPr>
        <p:sp>
          <p:nvSpPr>
            <p:cNvPr id="39235" name="Oval 31"/>
            <p:cNvSpPr/>
            <p:nvPr/>
          </p:nvSpPr>
          <p:spPr>
            <a:xfrm>
              <a:off x="0" y="0"/>
              <a:ext cx="1573" cy="1565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36" name="Freeform 32"/>
            <p:cNvSpPr/>
            <p:nvPr/>
          </p:nvSpPr>
          <p:spPr>
            <a:xfrm>
              <a:off x="213" y="167"/>
              <a:ext cx="1360" cy="1397"/>
            </a:xfrm>
            <a:custGeom>
              <a:avLst/>
              <a:gdLst>
                <a:gd name="txL" fmla="*/ 0 w 307"/>
                <a:gd name="txT" fmla="*/ 0 h 316"/>
                <a:gd name="txR" fmla="*/ 307 w 307"/>
                <a:gd name="txB" fmla="*/ 316 h 316"/>
              </a:gdLst>
              <a:ahLst/>
              <a:cxnLst>
                <a:cxn ang="0">
                  <a:pos x="102" y="314"/>
                </a:cxn>
                <a:cxn ang="0">
                  <a:pos x="3" y="215"/>
                </a:cxn>
                <a:cxn ang="0">
                  <a:pos x="1" y="213"/>
                </a:cxn>
                <a:cxn ang="0">
                  <a:pos x="1" y="212"/>
                </a:cxn>
                <a:cxn ang="0">
                  <a:pos x="0" y="210"/>
                </a:cxn>
                <a:cxn ang="0">
                  <a:pos x="0" y="208"/>
                </a:cxn>
                <a:cxn ang="0">
                  <a:pos x="0" y="70"/>
                </a:cxn>
                <a:cxn ang="0">
                  <a:pos x="0" y="68"/>
                </a:cxn>
                <a:cxn ang="0">
                  <a:pos x="1" y="66"/>
                </a:cxn>
                <a:cxn ang="0">
                  <a:pos x="1" y="65"/>
                </a:cxn>
                <a:cxn ang="0">
                  <a:pos x="3" y="63"/>
                </a:cxn>
                <a:cxn ang="0">
                  <a:pos x="4" y="62"/>
                </a:cxn>
                <a:cxn ang="0">
                  <a:pos x="6" y="61"/>
                </a:cxn>
                <a:cxn ang="0">
                  <a:pos x="7" y="61"/>
                </a:cxn>
                <a:cxn ang="0">
                  <a:pos x="9" y="61"/>
                </a:cxn>
                <a:cxn ang="0">
                  <a:pos x="16" y="61"/>
                </a:cxn>
                <a:cxn ang="0">
                  <a:pos x="18" y="61"/>
                </a:cxn>
                <a:cxn ang="0">
                  <a:pos x="20" y="61"/>
                </a:cxn>
                <a:cxn ang="0">
                  <a:pos x="22" y="62"/>
                </a:cxn>
                <a:cxn ang="0">
                  <a:pos x="23" y="63"/>
                </a:cxn>
                <a:cxn ang="0">
                  <a:pos x="70" y="111"/>
                </a:cxn>
                <a:cxn ang="0">
                  <a:pos x="97" y="111"/>
                </a:cxn>
                <a:cxn ang="0">
                  <a:pos x="100" y="111"/>
                </a:cxn>
                <a:cxn ang="0">
                  <a:pos x="102" y="112"/>
                </a:cxn>
                <a:cxn ang="0">
                  <a:pos x="104" y="113"/>
                </a:cxn>
                <a:cxn ang="0">
                  <a:pos x="106" y="114"/>
                </a:cxn>
                <a:cxn ang="0">
                  <a:pos x="135" y="143"/>
                </a:cxn>
                <a:cxn ang="0">
                  <a:pos x="193" y="143"/>
                </a:cxn>
                <a:cxn ang="0">
                  <a:pos x="119" y="69"/>
                </a:cxn>
                <a:cxn ang="0">
                  <a:pos x="119" y="69"/>
                </a:cxn>
                <a:cxn ang="0">
                  <a:pos x="95" y="45"/>
                </a:cxn>
                <a:cxn ang="0">
                  <a:pos x="95" y="24"/>
                </a:cxn>
                <a:cxn ang="0">
                  <a:pos x="119" y="24"/>
                </a:cxn>
                <a:cxn ang="0">
                  <a:pos x="119" y="0"/>
                </a:cxn>
                <a:cxn ang="0">
                  <a:pos x="140" y="0"/>
                </a:cxn>
                <a:cxn ang="0">
                  <a:pos x="164" y="24"/>
                </a:cxn>
                <a:cxn ang="0">
                  <a:pos x="164" y="24"/>
                </a:cxn>
                <a:cxn ang="0">
                  <a:pos x="238" y="98"/>
                </a:cxn>
                <a:cxn ang="0">
                  <a:pos x="238" y="97"/>
                </a:cxn>
                <a:cxn ang="0">
                  <a:pos x="239" y="96"/>
                </a:cxn>
                <a:cxn ang="0">
                  <a:pos x="240" y="94"/>
                </a:cxn>
                <a:cxn ang="0">
                  <a:pos x="242" y="93"/>
                </a:cxn>
                <a:cxn ang="0">
                  <a:pos x="243" y="93"/>
                </a:cxn>
                <a:cxn ang="0">
                  <a:pos x="245" y="92"/>
                </a:cxn>
                <a:cxn ang="0">
                  <a:pos x="247" y="92"/>
                </a:cxn>
                <a:cxn ang="0">
                  <a:pos x="254" y="92"/>
                </a:cxn>
                <a:cxn ang="0">
                  <a:pos x="256" y="92"/>
                </a:cxn>
                <a:cxn ang="0">
                  <a:pos x="257" y="93"/>
                </a:cxn>
                <a:cxn ang="0">
                  <a:pos x="259" y="93"/>
                </a:cxn>
                <a:cxn ang="0">
                  <a:pos x="260" y="94"/>
                </a:cxn>
                <a:cxn ang="0">
                  <a:pos x="307" y="141"/>
                </a:cxn>
                <a:cxn ang="0">
                  <a:pos x="305" y="165"/>
                </a:cxn>
                <a:cxn ang="0">
                  <a:pos x="305" y="165"/>
                </a:cxn>
                <a:cxn ang="0">
                  <a:pos x="281" y="231"/>
                </a:cxn>
                <a:cxn ang="0">
                  <a:pos x="281" y="231"/>
                </a:cxn>
                <a:cxn ang="0">
                  <a:pos x="129" y="316"/>
                </a:cxn>
                <a:cxn ang="0">
                  <a:pos x="102" y="314"/>
                </a:cxn>
              </a:cxnLst>
              <a:rect l="txL" t="txT" r="txR" b="txB"/>
              <a:pathLst>
                <a:path w="307" h="316">
                  <a:moveTo>
                    <a:pt x="102" y="314"/>
                  </a:moveTo>
                  <a:cubicBezTo>
                    <a:pt x="3" y="215"/>
                    <a:pt x="3" y="215"/>
                    <a:pt x="3" y="215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1" y="212"/>
                    <a:pt x="1" y="212"/>
                    <a:pt x="1" y="212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70" y="111"/>
                    <a:pt x="70" y="111"/>
                    <a:pt x="70" y="111"/>
                  </a:cubicBezTo>
                  <a:cubicBezTo>
                    <a:pt x="97" y="111"/>
                    <a:pt x="97" y="111"/>
                    <a:pt x="97" y="111"/>
                  </a:cubicBezTo>
                  <a:cubicBezTo>
                    <a:pt x="100" y="111"/>
                    <a:pt x="100" y="111"/>
                    <a:pt x="100" y="111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35" y="143"/>
                    <a:pt x="135" y="143"/>
                    <a:pt x="135" y="143"/>
                  </a:cubicBezTo>
                  <a:cubicBezTo>
                    <a:pt x="193" y="143"/>
                    <a:pt x="193" y="143"/>
                    <a:pt x="193" y="143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119" y="69"/>
                    <a:pt x="119" y="69"/>
                    <a:pt x="119" y="69"/>
                  </a:cubicBezTo>
                  <a:cubicBezTo>
                    <a:pt x="95" y="45"/>
                    <a:pt x="95" y="45"/>
                    <a:pt x="95" y="45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238" y="98"/>
                    <a:pt x="238" y="98"/>
                    <a:pt x="238" y="98"/>
                  </a:cubicBezTo>
                  <a:cubicBezTo>
                    <a:pt x="238" y="97"/>
                    <a:pt x="238" y="97"/>
                    <a:pt x="238" y="97"/>
                  </a:cubicBezTo>
                  <a:cubicBezTo>
                    <a:pt x="239" y="96"/>
                    <a:pt x="239" y="96"/>
                    <a:pt x="239" y="96"/>
                  </a:cubicBezTo>
                  <a:cubicBezTo>
                    <a:pt x="240" y="94"/>
                    <a:pt x="240" y="94"/>
                    <a:pt x="240" y="94"/>
                  </a:cubicBezTo>
                  <a:cubicBezTo>
                    <a:pt x="242" y="93"/>
                    <a:pt x="242" y="93"/>
                    <a:pt x="242" y="93"/>
                  </a:cubicBezTo>
                  <a:cubicBezTo>
                    <a:pt x="243" y="93"/>
                    <a:pt x="243" y="93"/>
                    <a:pt x="243" y="93"/>
                  </a:cubicBezTo>
                  <a:cubicBezTo>
                    <a:pt x="245" y="92"/>
                    <a:pt x="245" y="92"/>
                    <a:pt x="245" y="92"/>
                  </a:cubicBezTo>
                  <a:cubicBezTo>
                    <a:pt x="247" y="92"/>
                    <a:pt x="247" y="92"/>
                    <a:pt x="247" y="92"/>
                  </a:cubicBezTo>
                  <a:cubicBezTo>
                    <a:pt x="254" y="92"/>
                    <a:pt x="254" y="92"/>
                    <a:pt x="254" y="92"/>
                  </a:cubicBezTo>
                  <a:cubicBezTo>
                    <a:pt x="256" y="92"/>
                    <a:pt x="256" y="92"/>
                    <a:pt x="256" y="92"/>
                  </a:cubicBezTo>
                  <a:cubicBezTo>
                    <a:pt x="257" y="93"/>
                    <a:pt x="257" y="93"/>
                    <a:pt x="257" y="93"/>
                  </a:cubicBezTo>
                  <a:cubicBezTo>
                    <a:pt x="259" y="93"/>
                    <a:pt x="259" y="93"/>
                    <a:pt x="259" y="93"/>
                  </a:cubicBezTo>
                  <a:cubicBezTo>
                    <a:pt x="260" y="94"/>
                    <a:pt x="260" y="94"/>
                    <a:pt x="260" y="94"/>
                  </a:cubicBezTo>
                  <a:cubicBezTo>
                    <a:pt x="307" y="141"/>
                    <a:pt x="307" y="141"/>
                    <a:pt x="307" y="141"/>
                  </a:cubicBezTo>
                  <a:cubicBezTo>
                    <a:pt x="306" y="149"/>
                    <a:pt x="306" y="157"/>
                    <a:pt x="305" y="165"/>
                  </a:cubicBezTo>
                  <a:cubicBezTo>
                    <a:pt x="305" y="165"/>
                    <a:pt x="305" y="165"/>
                    <a:pt x="305" y="165"/>
                  </a:cubicBezTo>
                  <a:cubicBezTo>
                    <a:pt x="301" y="189"/>
                    <a:pt x="293" y="211"/>
                    <a:pt x="281" y="231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50" y="282"/>
                    <a:pt x="193" y="316"/>
                    <a:pt x="129" y="316"/>
                  </a:cubicBezTo>
                  <a:cubicBezTo>
                    <a:pt x="120" y="316"/>
                    <a:pt x="111" y="316"/>
                    <a:pt x="102" y="314"/>
                  </a:cubicBezTo>
                  <a:close/>
                </a:path>
              </a:pathLst>
            </a:custGeom>
            <a:solidFill>
              <a:srgbClr val="049DA3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37" name="Freeform 61"/>
            <p:cNvSpPr>
              <a:spLocks noEditPoints="1"/>
            </p:cNvSpPr>
            <p:nvPr/>
          </p:nvSpPr>
          <p:spPr>
            <a:xfrm>
              <a:off x="213" y="437"/>
              <a:ext cx="1165" cy="690"/>
            </a:xfrm>
            <a:custGeom>
              <a:avLst/>
              <a:gdLst>
                <a:gd name="txL" fmla="*/ 0 w 263"/>
                <a:gd name="txT" fmla="*/ 0 h 156"/>
                <a:gd name="txR" fmla="*/ 263 w 263"/>
                <a:gd name="txB" fmla="*/ 156 h 156"/>
              </a:gdLst>
              <a:ahLst/>
              <a:cxnLst>
                <a:cxn ang="0">
                  <a:pos x="9" y="0"/>
                </a:cxn>
                <a:cxn ang="0">
                  <a:pos x="16" y="0"/>
                </a:cxn>
                <a:cxn ang="0">
                  <a:pos x="26" y="9"/>
                </a:cxn>
                <a:cxn ang="0">
                  <a:pos x="26" y="82"/>
                </a:cxn>
                <a:cxn ang="0">
                  <a:pos x="237" y="82"/>
                </a:cxn>
                <a:cxn ang="0">
                  <a:pos x="237" y="40"/>
                </a:cxn>
                <a:cxn ang="0">
                  <a:pos x="247" y="31"/>
                </a:cxn>
                <a:cxn ang="0">
                  <a:pos x="254" y="31"/>
                </a:cxn>
                <a:cxn ang="0">
                  <a:pos x="263" y="40"/>
                </a:cxn>
                <a:cxn ang="0">
                  <a:pos x="263" y="147"/>
                </a:cxn>
                <a:cxn ang="0">
                  <a:pos x="254" y="156"/>
                </a:cxn>
                <a:cxn ang="0">
                  <a:pos x="247" y="156"/>
                </a:cxn>
                <a:cxn ang="0">
                  <a:pos x="237" y="147"/>
                </a:cxn>
                <a:cxn ang="0">
                  <a:pos x="237" y="109"/>
                </a:cxn>
                <a:cxn ang="0">
                  <a:pos x="26" y="109"/>
                </a:cxn>
                <a:cxn ang="0">
                  <a:pos x="26" y="147"/>
                </a:cxn>
                <a:cxn ang="0">
                  <a:pos x="16" y="156"/>
                </a:cxn>
                <a:cxn ang="0">
                  <a:pos x="9" y="156"/>
                </a:cxn>
                <a:cxn ang="0">
                  <a:pos x="0" y="147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45" y="50"/>
                </a:cxn>
                <a:cxn ang="0">
                  <a:pos x="97" y="50"/>
                </a:cxn>
                <a:cxn ang="0">
                  <a:pos x="110" y="62"/>
                </a:cxn>
                <a:cxn ang="0">
                  <a:pos x="110" y="62"/>
                </a:cxn>
                <a:cxn ang="0">
                  <a:pos x="97" y="75"/>
                </a:cxn>
                <a:cxn ang="0">
                  <a:pos x="45" y="75"/>
                </a:cxn>
                <a:cxn ang="0">
                  <a:pos x="33" y="62"/>
                </a:cxn>
                <a:cxn ang="0">
                  <a:pos x="33" y="62"/>
                </a:cxn>
                <a:cxn ang="0">
                  <a:pos x="45" y="50"/>
                </a:cxn>
              </a:cxnLst>
              <a:rect l="txL" t="txT" r="txR" b="txB"/>
              <a:pathLst>
                <a:path w="263" h="156">
                  <a:moveTo>
                    <a:pt x="9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6" y="4"/>
                    <a:pt x="26" y="9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237" y="82"/>
                    <a:pt x="237" y="82"/>
                    <a:pt x="237" y="82"/>
                  </a:cubicBezTo>
                  <a:cubicBezTo>
                    <a:pt x="237" y="40"/>
                    <a:pt x="237" y="40"/>
                    <a:pt x="237" y="40"/>
                  </a:cubicBezTo>
                  <a:cubicBezTo>
                    <a:pt x="237" y="35"/>
                    <a:pt x="242" y="31"/>
                    <a:pt x="247" y="31"/>
                  </a:cubicBezTo>
                  <a:cubicBezTo>
                    <a:pt x="254" y="31"/>
                    <a:pt x="254" y="31"/>
                    <a:pt x="254" y="31"/>
                  </a:cubicBezTo>
                  <a:cubicBezTo>
                    <a:pt x="259" y="31"/>
                    <a:pt x="263" y="35"/>
                    <a:pt x="263" y="40"/>
                  </a:cubicBezTo>
                  <a:cubicBezTo>
                    <a:pt x="263" y="147"/>
                    <a:pt x="263" y="147"/>
                    <a:pt x="263" y="147"/>
                  </a:cubicBezTo>
                  <a:cubicBezTo>
                    <a:pt x="263" y="152"/>
                    <a:pt x="259" y="156"/>
                    <a:pt x="254" y="156"/>
                  </a:cubicBezTo>
                  <a:cubicBezTo>
                    <a:pt x="247" y="156"/>
                    <a:pt x="247" y="156"/>
                    <a:pt x="247" y="156"/>
                  </a:cubicBezTo>
                  <a:cubicBezTo>
                    <a:pt x="242" y="156"/>
                    <a:pt x="237" y="152"/>
                    <a:pt x="237" y="147"/>
                  </a:cubicBezTo>
                  <a:cubicBezTo>
                    <a:pt x="237" y="109"/>
                    <a:pt x="237" y="109"/>
                    <a:pt x="237" y="109"/>
                  </a:cubicBezTo>
                  <a:cubicBezTo>
                    <a:pt x="26" y="109"/>
                    <a:pt x="26" y="109"/>
                    <a:pt x="26" y="109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52"/>
                    <a:pt x="21" y="156"/>
                    <a:pt x="16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4" y="156"/>
                    <a:pt x="0" y="152"/>
                    <a:pt x="0" y="14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  <a:moveTo>
                    <a:pt x="45" y="50"/>
                  </a:moveTo>
                  <a:cubicBezTo>
                    <a:pt x="97" y="50"/>
                    <a:pt x="97" y="50"/>
                    <a:pt x="97" y="50"/>
                  </a:cubicBezTo>
                  <a:cubicBezTo>
                    <a:pt x="104" y="50"/>
                    <a:pt x="110" y="55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9"/>
                    <a:pt x="104" y="75"/>
                    <a:pt x="97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38" y="75"/>
                    <a:pt x="33" y="69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55"/>
                    <a:pt x="38" y="50"/>
                    <a:pt x="45" y="50"/>
                  </a:cubicBez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38" name="Freeform 62"/>
            <p:cNvSpPr/>
            <p:nvPr/>
          </p:nvSpPr>
          <p:spPr>
            <a:xfrm>
              <a:off x="635" y="167"/>
              <a:ext cx="305" cy="305"/>
            </a:xfrm>
            <a:custGeom>
              <a:avLst/>
              <a:gdLst>
                <a:gd name="txL" fmla="*/ 0 w 122"/>
                <a:gd name="txT" fmla="*/ 0 h 122"/>
                <a:gd name="txR" fmla="*/ 122 w 122"/>
                <a:gd name="txB" fmla="*/ 122 h 122"/>
              </a:gdLst>
              <a:ahLst/>
              <a:cxnLst>
                <a:cxn ang="0">
                  <a:pos x="42" y="42"/>
                </a:cxn>
                <a:cxn ang="0">
                  <a:pos x="42" y="0"/>
                </a:cxn>
                <a:cxn ang="0">
                  <a:pos x="79" y="0"/>
                </a:cxn>
                <a:cxn ang="0">
                  <a:pos x="79" y="42"/>
                </a:cxn>
                <a:cxn ang="0">
                  <a:pos x="122" y="42"/>
                </a:cxn>
                <a:cxn ang="0">
                  <a:pos x="122" y="79"/>
                </a:cxn>
                <a:cxn ang="0">
                  <a:pos x="79" y="79"/>
                </a:cxn>
                <a:cxn ang="0">
                  <a:pos x="79" y="122"/>
                </a:cxn>
                <a:cxn ang="0">
                  <a:pos x="42" y="122"/>
                </a:cxn>
                <a:cxn ang="0">
                  <a:pos x="42" y="79"/>
                </a:cxn>
                <a:cxn ang="0">
                  <a:pos x="0" y="79"/>
                </a:cxn>
                <a:cxn ang="0">
                  <a:pos x="0" y="42"/>
                </a:cxn>
                <a:cxn ang="0">
                  <a:pos x="42" y="42"/>
                </a:cxn>
                <a:cxn ang="0">
                  <a:pos x="42" y="42"/>
                </a:cxn>
              </a:cxnLst>
              <a:rect l="txL" t="txT" r="txR" b="txB"/>
              <a:pathLst>
                <a:path w="122" h="122">
                  <a:moveTo>
                    <a:pt x="42" y="42"/>
                  </a:moveTo>
                  <a:lnTo>
                    <a:pt x="42" y="0"/>
                  </a:lnTo>
                  <a:lnTo>
                    <a:pt x="79" y="0"/>
                  </a:lnTo>
                  <a:lnTo>
                    <a:pt x="79" y="42"/>
                  </a:lnTo>
                  <a:lnTo>
                    <a:pt x="122" y="42"/>
                  </a:lnTo>
                  <a:lnTo>
                    <a:pt x="122" y="79"/>
                  </a:lnTo>
                  <a:lnTo>
                    <a:pt x="79" y="79"/>
                  </a:lnTo>
                  <a:lnTo>
                    <a:pt x="79" y="122"/>
                  </a:lnTo>
                  <a:lnTo>
                    <a:pt x="42" y="122"/>
                  </a:lnTo>
                  <a:lnTo>
                    <a:pt x="42" y="79"/>
                  </a:lnTo>
                  <a:lnTo>
                    <a:pt x="0" y="79"/>
                  </a:lnTo>
                  <a:lnTo>
                    <a:pt x="0" y="42"/>
                  </a:lnTo>
                  <a:lnTo>
                    <a:pt x="42" y="42"/>
                  </a:lnTo>
                  <a:lnTo>
                    <a:pt x="42" y="42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39" name="组合 39238"/>
          <p:cNvGrpSpPr/>
          <p:nvPr/>
        </p:nvGrpSpPr>
        <p:grpSpPr>
          <a:xfrm>
            <a:off x="556344" y="4278573"/>
            <a:ext cx="440637" cy="442222"/>
            <a:chOff x="0" y="0"/>
            <a:chExt cx="1570" cy="1572"/>
          </a:xfrm>
        </p:grpSpPr>
        <p:sp>
          <p:nvSpPr>
            <p:cNvPr id="39240" name="Oval 17"/>
            <p:cNvSpPr/>
            <p:nvPr/>
          </p:nvSpPr>
          <p:spPr>
            <a:xfrm>
              <a:off x="0" y="0"/>
              <a:ext cx="1570" cy="1572"/>
            </a:xfrm>
            <a:prstGeom prst="ellipse">
              <a:avLst/>
            </a:prstGeom>
            <a:solidFill>
              <a:srgbClr val="F25A58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41" name="Freeform 21"/>
            <p:cNvSpPr/>
            <p:nvPr/>
          </p:nvSpPr>
          <p:spPr>
            <a:xfrm>
              <a:off x="270" y="270"/>
              <a:ext cx="1295" cy="1297"/>
            </a:xfrm>
            <a:custGeom>
              <a:avLst/>
              <a:gdLst>
                <a:gd name="txL" fmla="*/ 0 w 293"/>
                <a:gd name="txT" fmla="*/ 0 h 293"/>
                <a:gd name="txR" fmla="*/ 293 w 293"/>
                <a:gd name="txB" fmla="*/ 293 h 293"/>
              </a:gdLst>
              <a:ahLst/>
              <a:cxnLst>
                <a:cxn ang="0">
                  <a:pos x="199" y="34"/>
                </a:cxn>
                <a:cxn ang="0">
                  <a:pos x="190" y="27"/>
                </a:cxn>
                <a:cxn ang="0">
                  <a:pos x="182" y="20"/>
                </a:cxn>
                <a:cxn ang="0">
                  <a:pos x="172" y="14"/>
                </a:cxn>
                <a:cxn ang="0">
                  <a:pos x="162" y="9"/>
                </a:cxn>
                <a:cxn ang="0">
                  <a:pos x="151" y="5"/>
                </a:cxn>
                <a:cxn ang="0">
                  <a:pos x="140" y="2"/>
                </a:cxn>
                <a:cxn ang="0">
                  <a:pos x="128" y="1"/>
                </a:cxn>
                <a:cxn ang="0">
                  <a:pos x="117" y="0"/>
                </a:cxn>
                <a:cxn ang="0">
                  <a:pos x="105" y="1"/>
                </a:cxn>
                <a:cxn ang="0">
                  <a:pos x="93" y="2"/>
                </a:cxn>
                <a:cxn ang="0">
                  <a:pos x="82" y="5"/>
                </a:cxn>
                <a:cxn ang="0">
                  <a:pos x="71" y="9"/>
                </a:cxn>
                <a:cxn ang="0">
                  <a:pos x="61" y="14"/>
                </a:cxn>
                <a:cxn ang="0">
                  <a:pos x="52" y="20"/>
                </a:cxn>
                <a:cxn ang="0">
                  <a:pos x="43" y="27"/>
                </a:cxn>
                <a:cxn ang="0">
                  <a:pos x="34" y="34"/>
                </a:cxn>
                <a:cxn ang="0">
                  <a:pos x="27" y="42"/>
                </a:cxn>
                <a:cxn ang="0">
                  <a:pos x="20" y="51"/>
                </a:cxn>
                <a:cxn ang="0">
                  <a:pos x="14" y="61"/>
                </a:cxn>
                <a:cxn ang="0">
                  <a:pos x="9" y="71"/>
                </a:cxn>
                <a:cxn ang="0">
                  <a:pos x="6" y="82"/>
                </a:cxn>
                <a:cxn ang="0">
                  <a:pos x="3" y="93"/>
                </a:cxn>
                <a:cxn ang="0">
                  <a:pos x="1" y="104"/>
                </a:cxn>
                <a:cxn ang="0">
                  <a:pos x="0" y="116"/>
                </a:cxn>
                <a:cxn ang="0">
                  <a:pos x="1" y="128"/>
                </a:cxn>
                <a:cxn ang="0">
                  <a:pos x="3" y="140"/>
                </a:cxn>
                <a:cxn ang="0">
                  <a:pos x="6" y="151"/>
                </a:cxn>
                <a:cxn ang="0">
                  <a:pos x="9" y="161"/>
                </a:cxn>
                <a:cxn ang="0">
                  <a:pos x="14" y="172"/>
                </a:cxn>
                <a:cxn ang="0">
                  <a:pos x="20" y="181"/>
                </a:cxn>
                <a:cxn ang="0">
                  <a:pos x="27" y="190"/>
                </a:cxn>
                <a:cxn ang="0">
                  <a:pos x="34" y="198"/>
                </a:cxn>
                <a:cxn ang="0">
                  <a:pos x="293" y="129"/>
                </a:cxn>
              </a:cxnLst>
              <a:rect l="txL" t="txT" r="txR" b="txB"/>
              <a:pathLst>
                <a:path w="293" h="293">
                  <a:moveTo>
                    <a:pt x="293" y="129"/>
                  </a:moveTo>
                  <a:cubicBezTo>
                    <a:pt x="199" y="34"/>
                    <a:pt x="199" y="34"/>
                    <a:pt x="199" y="34"/>
                  </a:cubicBezTo>
                  <a:cubicBezTo>
                    <a:pt x="195" y="30"/>
                    <a:pt x="195" y="30"/>
                    <a:pt x="195" y="30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86" y="23"/>
                    <a:pt x="186" y="23"/>
                    <a:pt x="186" y="23"/>
                  </a:cubicBezTo>
                  <a:cubicBezTo>
                    <a:pt x="182" y="20"/>
                    <a:pt x="182" y="20"/>
                    <a:pt x="182" y="20"/>
                  </a:cubicBezTo>
                  <a:cubicBezTo>
                    <a:pt x="177" y="17"/>
                    <a:pt x="177" y="17"/>
                    <a:pt x="177" y="17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67" y="11"/>
                    <a:pt x="167" y="11"/>
                    <a:pt x="167" y="11"/>
                  </a:cubicBezTo>
                  <a:cubicBezTo>
                    <a:pt x="162" y="9"/>
                    <a:pt x="162" y="9"/>
                    <a:pt x="162" y="9"/>
                  </a:cubicBezTo>
                  <a:cubicBezTo>
                    <a:pt x="157" y="7"/>
                    <a:pt x="157" y="7"/>
                    <a:pt x="157" y="7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0" y="2"/>
                    <a:pt x="140" y="2"/>
                    <a:pt x="140" y="2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7" y="0"/>
                    <a:pt x="117" y="0"/>
                    <a:pt x="117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5" y="1"/>
                    <a:pt x="105" y="1"/>
                    <a:pt x="105" y="1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82" y="5"/>
                    <a:pt x="82" y="5"/>
                    <a:pt x="82" y="5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4" y="87"/>
                    <a:pt x="4" y="87"/>
                    <a:pt x="4" y="87"/>
                  </a:cubicBezTo>
                  <a:cubicBezTo>
                    <a:pt x="3" y="93"/>
                    <a:pt x="3" y="93"/>
                    <a:pt x="3" y="93"/>
                  </a:cubicBezTo>
                  <a:cubicBezTo>
                    <a:pt x="2" y="99"/>
                    <a:pt x="2" y="99"/>
                    <a:pt x="2" y="99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1" y="128"/>
                    <a:pt x="1" y="128"/>
                    <a:pt x="1" y="128"/>
                  </a:cubicBezTo>
                  <a:cubicBezTo>
                    <a:pt x="2" y="134"/>
                    <a:pt x="2" y="134"/>
                    <a:pt x="2" y="134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7" y="190"/>
                    <a:pt x="27" y="190"/>
                    <a:pt x="27" y="190"/>
                  </a:cubicBezTo>
                  <a:cubicBezTo>
                    <a:pt x="31" y="194"/>
                    <a:pt x="31" y="194"/>
                    <a:pt x="31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129" y="293"/>
                    <a:pt x="129" y="293"/>
                    <a:pt x="129" y="293"/>
                  </a:cubicBezTo>
                  <a:cubicBezTo>
                    <a:pt x="217" y="287"/>
                    <a:pt x="287" y="217"/>
                    <a:pt x="293" y="129"/>
                  </a:cubicBezTo>
                  <a:close/>
                </a:path>
              </a:pathLst>
            </a:custGeom>
            <a:solidFill>
              <a:srgbClr val="BF323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42" name="Freeform 67"/>
            <p:cNvSpPr>
              <a:spLocks noEditPoints="1"/>
            </p:cNvSpPr>
            <p:nvPr/>
          </p:nvSpPr>
          <p:spPr>
            <a:xfrm>
              <a:off x="270" y="270"/>
              <a:ext cx="1030" cy="1027"/>
            </a:xfrm>
            <a:custGeom>
              <a:avLst/>
              <a:gdLst>
                <a:gd name="txL" fmla="*/ 0 w 233"/>
                <a:gd name="txT" fmla="*/ 0 h 232"/>
                <a:gd name="txR" fmla="*/ 233 w 233"/>
                <a:gd name="txB" fmla="*/ 232 h 232"/>
              </a:gdLst>
              <a:ahLst/>
              <a:cxnLst>
                <a:cxn ang="0">
                  <a:pos x="117" y="0"/>
                </a:cxn>
                <a:cxn ang="0">
                  <a:pos x="233" y="116"/>
                </a:cxn>
                <a:cxn ang="0">
                  <a:pos x="117" y="232"/>
                </a:cxn>
                <a:cxn ang="0">
                  <a:pos x="0" y="116"/>
                </a:cxn>
                <a:cxn ang="0">
                  <a:pos x="117" y="0"/>
                </a:cxn>
                <a:cxn ang="0">
                  <a:pos x="112" y="156"/>
                </a:cxn>
                <a:cxn ang="0">
                  <a:pos x="47" y="156"/>
                </a:cxn>
                <a:cxn ang="0">
                  <a:pos x="54" y="138"/>
                </a:cxn>
                <a:cxn ang="0">
                  <a:pos x="75" y="118"/>
                </a:cxn>
                <a:cxn ang="0">
                  <a:pos x="87" y="107"/>
                </a:cxn>
                <a:cxn ang="0">
                  <a:pos x="90" y="100"/>
                </a:cxn>
                <a:cxn ang="0">
                  <a:pos x="87" y="94"/>
                </a:cxn>
                <a:cxn ang="0">
                  <a:pos x="81" y="91"/>
                </a:cxn>
                <a:cxn ang="0">
                  <a:pos x="74" y="94"/>
                </a:cxn>
                <a:cxn ang="0">
                  <a:pos x="70" y="103"/>
                </a:cxn>
                <a:cxn ang="0">
                  <a:pos x="48" y="101"/>
                </a:cxn>
                <a:cxn ang="0">
                  <a:pos x="53" y="87"/>
                </a:cxn>
                <a:cxn ang="0">
                  <a:pos x="63" y="79"/>
                </a:cxn>
                <a:cxn ang="0">
                  <a:pos x="80" y="76"/>
                </a:cxn>
                <a:cxn ang="0">
                  <a:pos x="98" y="79"/>
                </a:cxn>
                <a:cxn ang="0">
                  <a:pos x="108" y="87"/>
                </a:cxn>
                <a:cxn ang="0">
                  <a:pos x="112" y="99"/>
                </a:cxn>
                <a:cxn ang="0">
                  <a:pos x="108" y="113"/>
                </a:cxn>
                <a:cxn ang="0">
                  <a:pos x="92" y="127"/>
                </a:cxn>
                <a:cxn ang="0">
                  <a:pos x="83" y="134"/>
                </a:cxn>
                <a:cxn ang="0">
                  <a:pos x="78" y="138"/>
                </a:cxn>
                <a:cxn ang="0">
                  <a:pos x="112" y="138"/>
                </a:cxn>
                <a:cxn ang="0">
                  <a:pos x="112" y="156"/>
                </a:cxn>
                <a:cxn ang="0">
                  <a:pos x="159" y="141"/>
                </a:cxn>
                <a:cxn ang="0">
                  <a:pos x="119" y="141"/>
                </a:cxn>
                <a:cxn ang="0">
                  <a:pos x="119" y="124"/>
                </a:cxn>
                <a:cxn ang="0">
                  <a:pos x="159" y="76"/>
                </a:cxn>
                <a:cxn ang="0">
                  <a:pos x="178" y="76"/>
                </a:cxn>
                <a:cxn ang="0">
                  <a:pos x="178" y="125"/>
                </a:cxn>
                <a:cxn ang="0">
                  <a:pos x="188" y="125"/>
                </a:cxn>
                <a:cxn ang="0">
                  <a:pos x="188" y="141"/>
                </a:cxn>
                <a:cxn ang="0">
                  <a:pos x="178" y="141"/>
                </a:cxn>
                <a:cxn ang="0">
                  <a:pos x="178" y="156"/>
                </a:cxn>
                <a:cxn ang="0">
                  <a:pos x="159" y="156"/>
                </a:cxn>
                <a:cxn ang="0">
                  <a:pos x="159" y="141"/>
                </a:cxn>
                <a:cxn ang="0">
                  <a:pos x="159" y="125"/>
                </a:cxn>
                <a:cxn ang="0">
                  <a:pos x="159" y="100"/>
                </a:cxn>
                <a:cxn ang="0">
                  <a:pos x="138" y="125"/>
                </a:cxn>
                <a:cxn ang="0">
                  <a:pos x="159" y="125"/>
                </a:cxn>
                <a:cxn ang="0">
                  <a:pos x="117" y="8"/>
                </a:cxn>
                <a:cxn ang="0">
                  <a:pos x="9" y="116"/>
                </a:cxn>
                <a:cxn ang="0">
                  <a:pos x="117" y="224"/>
                </a:cxn>
                <a:cxn ang="0">
                  <a:pos x="224" y="116"/>
                </a:cxn>
                <a:cxn ang="0">
                  <a:pos x="117" y="8"/>
                </a:cxn>
                <a:cxn ang="0">
                  <a:pos x="117" y="13"/>
                </a:cxn>
                <a:cxn ang="0">
                  <a:pos x="13" y="116"/>
                </a:cxn>
                <a:cxn ang="0">
                  <a:pos x="117" y="220"/>
                </a:cxn>
                <a:cxn ang="0">
                  <a:pos x="220" y="116"/>
                </a:cxn>
                <a:cxn ang="0">
                  <a:pos x="117" y="13"/>
                </a:cxn>
              </a:cxnLst>
              <a:rect l="txL" t="txT" r="txR" b="txB"/>
              <a:pathLst>
                <a:path w="233" h="232">
                  <a:moveTo>
                    <a:pt x="117" y="0"/>
                  </a:moveTo>
                  <a:cubicBezTo>
                    <a:pt x="181" y="0"/>
                    <a:pt x="233" y="52"/>
                    <a:pt x="233" y="116"/>
                  </a:cubicBezTo>
                  <a:cubicBezTo>
                    <a:pt x="233" y="180"/>
                    <a:pt x="181" y="232"/>
                    <a:pt x="117" y="232"/>
                  </a:cubicBezTo>
                  <a:cubicBezTo>
                    <a:pt x="52" y="232"/>
                    <a:pt x="0" y="180"/>
                    <a:pt x="0" y="116"/>
                  </a:cubicBezTo>
                  <a:cubicBezTo>
                    <a:pt x="0" y="52"/>
                    <a:pt x="52" y="0"/>
                    <a:pt x="117" y="0"/>
                  </a:cubicBezTo>
                  <a:close/>
                  <a:moveTo>
                    <a:pt x="112" y="156"/>
                  </a:moveTo>
                  <a:cubicBezTo>
                    <a:pt x="47" y="156"/>
                    <a:pt x="47" y="156"/>
                    <a:pt x="47" y="156"/>
                  </a:cubicBezTo>
                  <a:cubicBezTo>
                    <a:pt x="48" y="150"/>
                    <a:pt x="50" y="144"/>
                    <a:pt x="54" y="138"/>
                  </a:cubicBezTo>
                  <a:cubicBezTo>
                    <a:pt x="58" y="132"/>
                    <a:pt x="65" y="125"/>
                    <a:pt x="75" y="118"/>
                  </a:cubicBezTo>
                  <a:cubicBezTo>
                    <a:pt x="81" y="113"/>
                    <a:pt x="86" y="109"/>
                    <a:pt x="87" y="107"/>
                  </a:cubicBezTo>
                  <a:cubicBezTo>
                    <a:pt x="89" y="104"/>
                    <a:pt x="90" y="102"/>
                    <a:pt x="90" y="100"/>
                  </a:cubicBezTo>
                  <a:cubicBezTo>
                    <a:pt x="90" y="97"/>
                    <a:pt x="89" y="95"/>
                    <a:pt x="87" y="94"/>
                  </a:cubicBezTo>
                  <a:cubicBezTo>
                    <a:pt x="86" y="92"/>
                    <a:pt x="83" y="91"/>
                    <a:pt x="81" y="91"/>
                  </a:cubicBezTo>
                  <a:cubicBezTo>
                    <a:pt x="78" y="91"/>
                    <a:pt x="76" y="92"/>
                    <a:pt x="74" y="94"/>
                  </a:cubicBezTo>
                  <a:cubicBezTo>
                    <a:pt x="72" y="96"/>
                    <a:pt x="71" y="99"/>
                    <a:pt x="70" y="103"/>
                  </a:cubicBezTo>
                  <a:cubicBezTo>
                    <a:pt x="48" y="101"/>
                    <a:pt x="48" y="101"/>
                    <a:pt x="48" y="101"/>
                  </a:cubicBezTo>
                  <a:cubicBezTo>
                    <a:pt x="49" y="95"/>
                    <a:pt x="51" y="90"/>
                    <a:pt x="53" y="87"/>
                  </a:cubicBezTo>
                  <a:cubicBezTo>
                    <a:pt x="55" y="84"/>
                    <a:pt x="59" y="81"/>
                    <a:pt x="63" y="79"/>
                  </a:cubicBezTo>
                  <a:cubicBezTo>
                    <a:pt x="67" y="77"/>
                    <a:pt x="73" y="76"/>
                    <a:pt x="80" y="76"/>
                  </a:cubicBezTo>
                  <a:cubicBezTo>
                    <a:pt x="88" y="76"/>
                    <a:pt x="94" y="77"/>
                    <a:pt x="98" y="79"/>
                  </a:cubicBezTo>
                  <a:cubicBezTo>
                    <a:pt x="102" y="81"/>
                    <a:pt x="106" y="83"/>
                    <a:pt x="108" y="87"/>
                  </a:cubicBezTo>
                  <a:cubicBezTo>
                    <a:pt x="111" y="91"/>
                    <a:pt x="112" y="95"/>
                    <a:pt x="112" y="99"/>
                  </a:cubicBezTo>
                  <a:cubicBezTo>
                    <a:pt x="112" y="104"/>
                    <a:pt x="110" y="109"/>
                    <a:pt x="108" y="113"/>
                  </a:cubicBezTo>
                  <a:cubicBezTo>
                    <a:pt x="105" y="117"/>
                    <a:pt x="100" y="122"/>
                    <a:pt x="92" y="127"/>
                  </a:cubicBezTo>
                  <a:cubicBezTo>
                    <a:pt x="88" y="130"/>
                    <a:pt x="85" y="132"/>
                    <a:pt x="83" y="134"/>
                  </a:cubicBezTo>
                  <a:cubicBezTo>
                    <a:pt x="82" y="135"/>
                    <a:pt x="80" y="136"/>
                    <a:pt x="78" y="138"/>
                  </a:cubicBezTo>
                  <a:cubicBezTo>
                    <a:pt x="112" y="138"/>
                    <a:pt x="112" y="138"/>
                    <a:pt x="112" y="138"/>
                  </a:cubicBezTo>
                  <a:cubicBezTo>
                    <a:pt x="112" y="156"/>
                    <a:pt x="112" y="156"/>
                    <a:pt x="112" y="156"/>
                  </a:cubicBezTo>
                  <a:close/>
                  <a:moveTo>
                    <a:pt x="159" y="141"/>
                  </a:moveTo>
                  <a:cubicBezTo>
                    <a:pt x="119" y="141"/>
                    <a:pt x="119" y="141"/>
                    <a:pt x="119" y="141"/>
                  </a:cubicBezTo>
                  <a:cubicBezTo>
                    <a:pt x="119" y="124"/>
                    <a:pt x="119" y="124"/>
                    <a:pt x="119" y="124"/>
                  </a:cubicBezTo>
                  <a:cubicBezTo>
                    <a:pt x="159" y="76"/>
                    <a:pt x="159" y="76"/>
                    <a:pt x="159" y="76"/>
                  </a:cubicBezTo>
                  <a:cubicBezTo>
                    <a:pt x="178" y="76"/>
                    <a:pt x="178" y="76"/>
                    <a:pt x="178" y="76"/>
                  </a:cubicBezTo>
                  <a:cubicBezTo>
                    <a:pt x="178" y="125"/>
                    <a:pt x="178" y="125"/>
                    <a:pt x="178" y="125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8" y="141"/>
                    <a:pt x="188" y="141"/>
                    <a:pt x="188" y="141"/>
                  </a:cubicBezTo>
                  <a:cubicBezTo>
                    <a:pt x="178" y="141"/>
                    <a:pt x="178" y="141"/>
                    <a:pt x="178" y="141"/>
                  </a:cubicBezTo>
                  <a:cubicBezTo>
                    <a:pt x="178" y="156"/>
                    <a:pt x="178" y="156"/>
                    <a:pt x="178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9" y="141"/>
                    <a:pt x="159" y="141"/>
                    <a:pt x="159" y="141"/>
                  </a:cubicBezTo>
                  <a:close/>
                  <a:moveTo>
                    <a:pt x="159" y="125"/>
                  </a:moveTo>
                  <a:cubicBezTo>
                    <a:pt x="159" y="100"/>
                    <a:pt x="159" y="100"/>
                    <a:pt x="159" y="100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59" y="125"/>
                    <a:pt x="159" y="125"/>
                    <a:pt x="159" y="125"/>
                  </a:cubicBezTo>
                  <a:close/>
                  <a:moveTo>
                    <a:pt x="117" y="8"/>
                  </a:moveTo>
                  <a:cubicBezTo>
                    <a:pt x="57" y="8"/>
                    <a:pt x="9" y="57"/>
                    <a:pt x="9" y="116"/>
                  </a:cubicBezTo>
                  <a:cubicBezTo>
                    <a:pt x="9" y="176"/>
                    <a:pt x="57" y="224"/>
                    <a:pt x="117" y="224"/>
                  </a:cubicBezTo>
                  <a:cubicBezTo>
                    <a:pt x="176" y="224"/>
                    <a:pt x="224" y="176"/>
                    <a:pt x="224" y="116"/>
                  </a:cubicBezTo>
                  <a:cubicBezTo>
                    <a:pt x="224" y="57"/>
                    <a:pt x="176" y="8"/>
                    <a:pt x="117" y="8"/>
                  </a:cubicBezTo>
                  <a:close/>
                  <a:moveTo>
                    <a:pt x="117" y="13"/>
                  </a:moveTo>
                  <a:cubicBezTo>
                    <a:pt x="59" y="13"/>
                    <a:pt x="13" y="59"/>
                    <a:pt x="13" y="116"/>
                  </a:cubicBezTo>
                  <a:cubicBezTo>
                    <a:pt x="13" y="173"/>
                    <a:pt x="59" y="220"/>
                    <a:pt x="117" y="220"/>
                  </a:cubicBezTo>
                  <a:cubicBezTo>
                    <a:pt x="174" y="220"/>
                    <a:pt x="220" y="173"/>
                    <a:pt x="220" y="116"/>
                  </a:cubicBezTo>
                  <a:cubicBezTo>
                    <a:pt x="220" y="59"/>
                    <a:pt x="174" y="13"/>
                    <a:pt x="117" y="1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43" name="组合 39242"/>
          <p:cNvGrpSpPr/>
          <p:nvPr/>
        </p:nvGrpSpPr>
        <p:grpSpPr>
          <a:xfrm>
            <a:off x="556344" y="5418205"/>
            <a:ext cx="440637" cy="440637"/>
            <a:chOff x="0" y="0"/>
            <a:chExt cx="1570" cy="1570"/>
          </a:xfrm>
        </p:grpSpPr>
        <p:sp>
          <p:nvSpPr>
            <p:cNvPr id="39244" name="Oval 5"/>
            <p:cNvSpPr/>
            <p:nvPr/>
          </p:nvSpPr>
          <p:spPr>
            <a:xfrm>
              <a:off x="0" y="0"/>
              <a:ext cx="1570" cy="1570"/>
            </a:xfrm>
            <a:prstGeom prst="ellipse">
              <a:avLst/>
            </a:prstGeom>
            <a:solidFill>
              <a:srgbClr val="8AD49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45" name="Freeform 6"/>
            <p:cNvSpPr/>
            <p:nvPr/>
          </p:nvSpPr>
          <p:spPr>
            <a:xfrm>
              <a:off x="198" y="260"/>
              <a:ext cx="1338" cy="1297"/>
            </a:xfrm>
            <a:custGeom>
              <a:avLst/>
              <a:gdLst>
                <a:gd name="txL" fmla="*/ 0 w 302"/>
                <a:gd name="txT" fmla="*/ 0 h 293"/>
                <a:gd name="txR" fmla="*/ 302 w 302"/>
                <a:gd name="txB" fmla="*/ 293 h 293"/>
              </a:gdLst>
              <a:ahLst/>
              <a:cxnLst>
                <a:cxn ang="0">
                  <a:pos x="27" y="158"/>
                </a:cxn>
                <a:cxn ang="0">
                  <a:pos x="21" y="152"/>
                </a:cxn>
                <a:cxn ang="0">
                  <a:pos x="16" y="145"/>
                </a:cxn>
                <a:cxn ang="0">
                  <a:pos x="11" y="137"/>
                </a:cxn>
                <a:cxn ang="0">
                  <a:pos x="7" y="130"/>
                </a:cxn>
                <a:cxn ang="0">
                  <a:pos x="4" y="121"/>
                </a:cxn>
                <a:cxn ang="0">
                  <a:pos x="2" y="112"/>
                </a:cxn>
                <a:cxn ang="0">
                  <a:pos x="1" y="103"/>
                </a:cxn>
                <a:cxn ang="0">
                  <a:pos x="0" y="94"/>
                </a:cxn>
                <a:cxn ang="0">
                  <a:pos x="0" y="84"/>
                </a:cxn>
                <a:cxn ang="0">
                  <a:pos x="2" y="75"/>
                </a:cxn>
                <a:cxn ang="0">
                  <a:pos x="4" y="66"/>
                </a:cxn>
                <a:cxn ang="0">
                  <a:pos x="7" y="58"/>
                </a:cxn>
                <a:cxn ang="0">
                  <a:pos x="11" y="50"/>
                </a:cxn>
                <a:cxn ang="0">
                  <a:pos x="15" y="42"/>
                </a:cxn>
                <a:cxn ang="0">
                  <a:pos x="21" y="35"/>
                </a:cxn>
                <a:cxn ang="0">
                  <a:pos x="26" y="28"/>
                </a:cxn>
                <a:cxn ang="0">
                  <a:pos x="33" y="22"/>
                </a:cxn>
                <a:cxn ang="0">
                  <a:pos x="40" y="17"/>
                </a:cxn>
                <a:cxn ang="0">
                  <a:pos x="48" y="12"/>
                </a:cxn>
                <a:cxn ang="0">
                  <a:pos x="56" y="8"/>
                </a:cxn>
                <a:cxn ang="0">
                  <a:pos x="65" y="5"/>
                </a:cxn>
                <a:cxn ang="0">
                  <a:pos x="74" y="2"/>
                </a:cxn>
                <a:cxn ang="0">
                  <a:pos x="83" y="1"/>
                </a:cxn>
                <a:cxn ang="0">
                  <a:pos x="93" y="0"/>
                </a:cxn>
                <a:cxn ang="0">
                  <a:pos x="102" y="1"/>
                </a:cxn>
                <a:cxn ang="0">
                  <a:pos x="111" y="2"/>
                </a:cxn>
                <a:cxn ang="0">
                  <a:pos x="120" y="4"/>
                </a:cxn>
                <a:cxn ang="0">
                  <a:pos x="128" y="7"/>
                </a:cxn>
                <a:cxn ang="0">
                  <a:pos x="136" y="11"/>
                </a:cxn>
                <a:cxn ang="0">
                  <a:pos x="144" y="16"/>
                </a:cxn>
                <a:cxn ang="0">
                  <a:pos x="151" y="21"/>
                </a:cxn>
                <a:cxn ang="0">
                  <a:pos x="158" y="27"/>
                </a:cxn>
                <a:cxn ang="0">
                  <a:pos x="302" y="171"/>
                </a:cxn>
              </a:cxnLst>
              <a:rect l="txL" t="txT" r="txR" b="txB"/>
              <a:pathLst>
                <a:path w="302" h="293">
                  <a:moveTo>
                    <a:pt x="162" y="293"/>
                  </a:moveTo>
                  <a:cubicBezTo>
                    <a:pt x="27" y="158"/>
                    <a:pt x="27" y="158"/>
                    <a:pt x="27" y="158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3" y="141"/>
                    <a:pt x="13" y="141"/>
                    <a:pt x="13" y="141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9" y="134"/>
                    <a:pt x="9" y="134"/>
                    <a:pt x="9" y="134"/>
                  </a:cubicBezTo>
                  <a:cubicBezTo>
                    <a:pt x="7" y="130"/>
                    <a:pt x="7" y="130"/>
                    <a:pt x="7" y="130"/>
                  </a:cubicBezTo>
                  <a:cubicBezTo>
                    <a:pt x="6" y="125"/>
                    <a:pt x="6" y="125"/>
                    <a:pt x="6" y="125"/>
                  </a:cubicBezTo>
                  <a:cubicBezTo>
                    <a:pt x="4" y="121"/>
                    <a:pt x="4" y="121"/>
                    <a:pt x="4" y="121"/>
                  </a:cubicBezTo>
                  <a:cubicBezTo>
                    <a:pt x="3" y="117"/>
                    <a:pt x="3" y="117"/>
                    <a:pt x="3" y="117"/>
                  </a:cubicBezTo>
                  <a:cubicBezTo>
                    <a:pt x="2" y="112"/>
                    <a:pt x="2" y="112"/>
                    <a:pt x="2" y="112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1" y="103"/>
                    <a:pt x="1" y="103"/>
                    <a:pt x="1" y="103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" y="80"/>
                    <a:pt x="1" y="80"/>
                    <a:pt x="1" y="80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9" y="54"/>
                    <a:pt x="9" y="54"/>
                    <a:pt x="9" y="54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83" y="1"/>
                    <a:pt x="83" y="1"/>
                    <a:pt x="83" y="1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6" y="1"/>
                    <a:pt x="106" y="1"/>
                    <a:pt x="106" y="1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15" y="3"/>
                    <a:pt x="115" y="3"/>
                    <a:pt x="115" y="3"/>
                  </a:cubicBezTo>
                  <a:cubicBezTo>
                    <a:pt x="120" y="4"/>
                    <a:pt x="120" y="4"/>
                    <a:pt x="120" y="4"/>
                  </a:cubicBezTo>
                  <a:cubicBezTo>
                    <a:pt x="124" y="6"/>
                    <a:pt x="124" y="6"/>
                    <a:pt x="124" y="6"/>
                  </a:cubicBezTo>
                  <a:cubicBezTo>
                    <a:pt x="128" y="7"/>
                    <a:pt x="128" y="7"/>
                    <a:pt x="128" y="7"/>
                  </a:cubicBezTo>
                  <a:cubicBezTo>
                    <a:pt x="132" y="9"/>
                    <a:pt x="132" y="9"/>
                    <a:pt x="132" y="9"/>
                  </a:cubicBezTo>
                  <a:cubicBezTo>
                    <a:pt x="136" y="11"/>
                    <a:pt x="136" y="11"/>
                    <a:pt x="136" y="11"/>
                  </a:cubicBezTo>
                  <a:cubicBezTo>
                    <a:pt x="140" y="13"/>
                    <a:pt x="140" y="13"/>
                    <a:pt x="140" y="13"/>
                  </a:cubicBezTo>
                  <a:cubicBezTo>
                    <a:pt x="144" y="16"/>
                    <a:pt x="144" y="16"/>
                    <a:pt x="144" y="16"/>
                  </a:cubicBezTo>
                  <a:cubicBezTo>
                    <a:pt x="148" y="18"/>
                    <a:pt x="148" y="18"/>
                    <a:pt x="148" y="18"/>
                  </a:cubicBezTo>
                  <a:cubicBezTo>
                    <a:pt x="151" y="21"/>
                    <a:pt x="151" y="21"/>
                    <a:pt x="151" y="21"/>
                  </a:cubicBezTo>
                  <a:cubicBezTo>
                    <a:pt x="155" y="24"/>
                    <a:pt x="155" y="24"/>
                    <a:pt x="155" y="24"/>
                  </a:cubicBezTo>
                  <a:cubicBezTo>
                    <a:pt x="158" y="27"/>
                    <a:pt x="158" y="27"/>
                    <a:pt x="158" y="27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282" y="234"/>
                    <a:pt x="228" y="282"/>
                    <a:pt x="162" y="293"/>
                  </a:cubicBezTo>
                  <a:close/>
                </a:path>
              </a:pathLst>
            </a:custGeom>
            <a:solidFill>
              <a:srgbClr val="5BA669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46" name="Freeform 72"/>
            <p:cNvSpPr>
              <a:spLocks noEditPoints="1"/>
            </p:cNvSpPr>
            <p:nvPr/>
          </p:nvSpPr>
          <p:spPr>
            <a:xfrm>
              <a:off x="340" y="403"/>
              <a:ext cx="890" cy="832"/>
            </a:xfrm>
            <a:custGeom>
              <a:avLst/>
              <a:gdLst>
                <a:gd name="txL" fmla="*/ 0 w 201"/>
                <a:gd name="txT" fmla="*/ 0 h 188"/>
                <a:gd name="txR" fmla="*/ 201 w 201"/>
                <a:gd name="txB" fmla="*/ 188 h 188"/>
              </a:gdLst>
              <a:ahLst/>
              <a:cxnLst>
                <a:cxn ang="0">
                  <a:pos x="83" y="63"/>
                </a:cxn>
                <a:cxn ang="0">
                  <a:pos x="121" y="52"/>
                </a:cxn>
                <a:cxn ang="0">
                  <a:pos x="98" y="78"/>
                </a:cxn>
                <a:cxn ang="0">
                  <a:pos x="193" y="165"/>
                </a:cxn>
                <a:cxn ang="0">
                  <a:pos x="198" y="126"/>
                </a:cxn>
                <a:cxn ang="0">
                  <a:pos x="193" y="165"/>
                </a:cxn>
                <a:cxn ang="0">
                  <a:pos x="188" y="108"/>
                </a:cxn>
                <a:cxn ang="0">
                  <a:pos x="154" y="91"/>
                </a:cxn>
                <a:cxn ang="0">
                  <a:pos x="134" y="95"/>
                </a:cxn>
                <a:cxn ang="0">
                  <a:pos x="139" y="126"/>
                </a:cxn>
                <a:cxn ang="0">
                  <a:pos x="134" y="95"/>
                </a:cxn>
                <a:cxn ang="0">
                  <a:pos x="103" y="141"/>
                </a:cxn>
                <a:cxn ang="0">
                  <a:pos x="119" y="176"/>
                </a:cxn>
                <a:cxn ang="0">
                  <a:pos x="103" y="141"/>
                </a:cxn>
                <a:cxn ang="0">
                  <a:pos x="137" y="186"/>
                </a:cxn>
                <a:cxn ang="0">
                  <a:pos x="179" y="179"/>
                </a:cxn>
                <a:cxn ang="0">
                  <a:pos x="137" y="186"/>
                </a:cxn>
                <a:cxn ang="0">
                  <a:pos x="149" y="127"/>
                </a:cxn>
                <a:cxn ang="0">
                  <a:pos x="153" y="153"/>
                </a:cxn>
                <a:cxn ang="0">
                  <a:pos x="149" y="127"/>
                </a:cxn>
                <a:cxn ang="0">
                  <a:pos x="43" y="119"/>
                </a:cxn>
                <a:cxn ang="0">
                  <a:pos x="81" y="98"/>
                </a:cxn>
                <a:cxn ang="0">
                  <a:pos x="70" y="121"/>
                </a:cxn>
                <a:cxn ang="0">
                  <a:pos x="0" y="64"/>
                </a:cxn>
                <a:cxn ang="0">
                  <a:pos x="40" y="70"/>
                </a:cxn>
                <a:cxn ang="0">
                  <a:pos x="1" y="71"/>
                </a:cxn>
                <a:cxn ang="0">
                  <a:pos x="39" y="4"/>
                </a:cxn>
                <a:cxn ang="0">
                  <a:pos x="45" y="44"/>
                </a:cxn>
                <a:cxn ang="0">
                  <a:pos x="39" y="4"/>
                </a:cxn>
                <a:cxn ang="0">
                  <a:pos x="58" y="45"/>
                </a:cxn>
                <a:cxn ang="0">
                  <a:pos x="64" y="77"/>
                </a:cxn>
                <a:cxn ang="0">
                  <a:pos x="58" y="45"/>
                </a:cxn>
                <a:cxn ang="0">
                  <a:pos x="107" y="22"/>
                </a:cxn>
                <a:cxn ang="0">
                  <a:pos x="64" y="0"/>
                </a:cxn>
              </a:cxnLst>
              <a:rect l="txL" t="txT" r="txR" b="txB"/>
              <a:pathLst>
                <a:path w="201" h="188">
                  <a:moveTo>
                    <a:pt x="98" y="78"/>
                  </a:moveTo>
                  <a:cubicBezTo>
                    <a:pt x="83" y="63"/>
                    <a:pt x="83" y="63"/>
                    <a:pt x="83" y="63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7"/>
                    <a:pt x="121" y="49"/>
                    <a:pt x="121" y="52"/>
                  </a:cubicBezTo>
                  <a:cubicBezTo>
                    <a:pt x="122" y="56"/>
                    <a:pt x="122" y="59"/>
                    <a:pt x="122" y="63"/>
                  </a:cubicBezTo>
                  <a:cubicBezTo>
                    <a:pt x="113" y="67"/>
                    <a:pt x="105" y="72"/>
                    <a:pt x="98" y="78"/>
                  </a:cubicBezTo>
                  <a:close/>
                  <a:moveTo>
                    <a:pt x="193" y="165"/>
                  </a:moveTo>
                  <a:cubicBezTo>
                    <a:pt x="193" y="165"/>
                    <a:pt x="193" y="165"/>
                    <a:pt x="193" y="165"/>
                  </a:cubicBezTo>
                  <a:cubicBezTo>
                    <a:pt x="168" y="141"/>
                    <a:pt x="168" y="141"/>
                    <a:pt x="168" y="141"/>
                  </a:cubicBezTo>
                  <a:cubicBezTo>
                    <a:pt x="198" y="126"/>
                    <a:pt x="198" y="126"/>
                    <a:pt x="198" y="126"/>
                  </a:cubicBezTo>
                  <a:cubicBezTo>
                    <a:pt x="198" y="128"/>
                    <a:pt x="199" y="130"/>
                    <a:pt x="199" y="132"/>
                  </a:cubicBezTo>
                  <a:cubicBezTo>
                    <a:pt x="201" y="144"/>
                    <a:pt x="198" y="155"/>
                    <a:pt x="193" y="165"/>
                  </a:cubicBezTo>
                  <a:close/>
                  <a:moveTo>
                    <a:pt x="188" y="108"/>
                  </a:moveTo>
                  <a:cubicBezTo>
                    <a:pt x="188" y="108"/>
                    <a:pt x="188" y="108"/>
                    <a:pt x="188" y="108"/>
                  </a:cubicBezTo>
                  <a:cubicBezTo>
                    <a:pt x="159" y="123"/>
                    <a:pt x="159" y="123"/>
                    <a:pt x="159" y="123"/>
                  </a:cubicBezTo>
                  <a:cubicBezTo>
                    <a:pt x="154" y="91"/>
                    <a:pt x="154" y="91"/>
                    <a:pt x="154" y="91"/>
                  </a:cubicBezTo>
                  <a:cubicBezTo>
                    <a:pt x="167" y="92"/>
                    <a:pt x="180" y="99"/>
                    <a:pt x="188" y="108"/>
                  </a:cubicBezTo>
                  <a:close/>
                  <a:moveTo>
                    <a:pt x="134" y="95"/>
                  </a:moveTo>
                  <a:cubicBezTo>
                    <a:pt x="134" y="95"/>
                    <a:pt x="134" y="95"/>
                    <a:pt x="134" y="95"/>
                  </a:cubicBezTo>
                  <a:cubicBezTo>
                    <a:pt x="139" y="126"/>
                    <a:pt x="139" y="126"/>
                    <a:pt x="139" y="126"/>
                  </a:cubicBezTo>
                  <a:cubicBezTo>
                    <a:pt x="107" y="121"/>
                    <a:pt x="107" y="121"/>
                    <a:pt x="107" y="121"/>
                  </a:cubicBezTo>
                  <a:cubicBezTo>
                    <a:pt x="112" y="109"/>
                    <a:pt x="121" y="100"/>
                    <a:pt x="134" y="95"/>
                  </a:cubicBezTo>
                  <a:close/>
                  <a:moveTo>
                    <a:pt x="103" y="141"/>
                  </a:moveTo>
                  <a:cubicBezTo>
                    <a:pt x="103" y="141"/>
                    <a:pt x="103" y="141"/>
                    <a:pt x="103" y="141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19" y="176"/>
                    <a:pt x="119" y="176"/>
                    <a:pt x="119" y="176"/>
                  </a:cubicBezTo>
                  <a:cubicBezTo>
                    <a:pt x="111" y="168"/>
                    <a:pt x="106" y="159"/>
                    <a:pt x="104" y="147"/>
                  </a:cubicBezTo>
                  <a:cubicBezTo>
                    <a:pt x="103" y="145"/>
                    <a:pt x="103" y="143"/>
                    <a:pt x="103" y="141"/>
                  </a:cubicBezTo>
                  <a:close/>
                  <a:moveTo>
                    <a:pt x="137" y="186"/>
                  </a:moveTo>
                  <a:cubicBezTo>
                    <a:pt x="137" y="186"/>
                    <a:pt x="137" y="186"/>
                    <a:pt x="137" y="186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79" y="179"/>
                    <a:pt x="179" y="179"/>
                    <a:pt x="179" y="179"/>
                  </a:cubicBezTo>
                  <a:cubicBezTo>
                    <a:pt x="173" y="183"/>
                    <a:pt x="166" y="186"/>
                    <a:pt x="159" y="187"/>
                  </a:cubicBezTo>
                  <a:cubicBezTo>
                    <a:pt x="151" y="188"/>
                    <a:pt x="144" y="188"/>
                    <a:pt x="137" y="186"/>
                  </a:cubicBezTo>
                  <a:close/>
                  <a:moveTo>
                    <a:pt x="149" y="127"/>
                  </a:moveTo>
                  <a:cubicBezTo>
                    <a:pt x="149" y="127"/>
                    <a:pt x="149" y="127"/>
                    <a:pt x="149" y="127"/>
                  </a:cubicBezTo>
                  <a:cubicBezTo>
                    <a:pt x="156" y="126"/>
                    <a:pt x="163" y="131"/>
                    <a:pt x="164" y="138"/>
                  </a:cubicBezTo>
                  <a:cubicBezTo>
                    <a:pt x="165" y="145"/>
                    <a:pt x="161" y="151"/>
                    <a:pt x="153" y="153"/>
                  </a:cubicBezTo>
                  <a:cubicBezTo>
                    <a:pt x="146" y="154"/>
                    <a:pt x="140" y="149"/>
                    <a:pt x="139" y="142"/>
                  </a:cubicBezTo>
                  <a:cubicBezTo>
                    <a:pt x="137" y="135"/>
                    <a:pt x="142" y="128"/>
                    <a:pt x="149" y="127"/>
                  </a:cubicBezTo>
                  <a:close/>
                  <a:moveTo>
                    <a:pt x="43" y="119"/>
                  </a:moveTo>
                  <a:cubicBezTo>
                    <a:pt x="43" y="119"/>
                    <a:pt x="43" y="119"/>
                    <a:pt x="43" y="119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77" y="105"/>
                    <a:pt x="73" y="113"/>
                    <a:pt x="72" y="121"/>
                  </a:cubicBezTo>
                  <a:cubicBezTo>
                    <a:pt x="71" y="121"/>
                    <a:pt x="71" y="121"/>
                    <a:pt x="70" y="121"/>
                  </a:cubicBezTo>
                  <a:cubicBezTo>
                    <a:pt x="61" y="123"/>
                    <a:pt x="52" y="122"/>
                    <a:pt x="43" y="119"/>
                  </a:cubicBezTo>
                  <a:close/>
                  <a:moveTo>
                    <a:pt x="0" y="64"/>
                  </a:moveTo>
                  <a:cubicBezTo>
                    <a:pt x="0" y="64"/>
                    <a:pt x="0" y="64"/>
                    <a:pt x="0" y="64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10" y="98"/>
                    <a:pt x="3" y="85"/>
                    <a:pt x="1" y="71"/>
                  </a:cubicBezTo>
                  <a:cubicBezTo>
                    <a:pt x="0" y="68"/>
                    <a:pt x="0" y="66"/>
                    <a:pt x="0" y="64"/>
                  </a:cubicBezTo>
                  <a:close/>
                  <a:moveTo>
                    <a:pt x="39" y="4"/>
                  </a:moveTo>
                  <a:cubicBezTo>
                    <a:pt x="39" y="4"/>
                    <a:pt x="39" y="4"/>
                    <a:pt x="39" y="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11" y="23"/>
                    <a:pt x="23" y="11"/>
                    <a:pt x="39" y="4"/>
                  </a:cubicBezTo>
                  <a:close/>
                  <a:moveTo>
                    <a:pt x="58" y="45"/>
                  </a:moveTo>
                  <a:cubicBezTo>
                    <a:pt x="58" y="45"/>
                    <a:pt x="58" y="45"/>
                    <a:pt x="58" y="45"/>
                  </a:cubicBezTo>
                  <a:cubicBezTo>
                    <a:pt x="67" y="44"/>
                    <a:pt x="76" y="50"/>
                    <a:pt x="77" y="59"/>
                  </a:cubicBezTo>
                  <a:cubicBezTo>
                    <a:pt x="79" y="68"/>
                    <a:pt x="72" y="76"/>
                    <a:pt x="64" y="77"/>
                  </a:cubicBezTo>
                  <a:cubicBezTo>
                    <a:pt x="55" y="79"/>
                    <a:pt x="46" y="73"/>
                    <a:pt x="45" y="64"/>
                  </a:cubicBezTo>
                  <a:cubicBezTo>
                    <a:pt x="43" y="55"/>
                    <a:pt x="49" y="46"/>
                    <a:pt x="58" y="45"/>
                  </a:cubicBezTo>
                  <a:close/>
                  <a:moveTo>
                    <a:pt x="107" y="22"/>
                  </a:moveTo>
                  <a:cubicBezTo>
                    <a:pt x="107" y="22"/>
                    <a:pt x="107" y="22"/>
                    <a:pt x="107" y="22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1" y="1"/>
                    <a:pt x="97" y="9"/>
                    <a:pt x="107" y="2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47" name="Freeform 73"/>
            <p:cNvSpPr>
              <a:spLocks noEditPoints="1"/>
            </p:cNvSpPr>
            <p:nvPr/>
          </p:nvSpPr>
          <p:spPr>
            <a:xfrm>
              <a:off x="168" y="230"/>
              <a:ext cx="1190" cy="1142"/>
            </a:xfrm>
            <a:custGeom>
              <a:avLst/>
              <a:gdLst>
                <a:gd name="txL" fmla="*/ 0 w 269"/>
                <a:gd name="txT" fmla="*/ 0 h 258"/>
                <a:gd name="txR" fmla="*/ 269 w 269"/>
                <a:gd name="txB" fmla="*/ 258 h 258"/>
              </a:gdLst>
              <a:ahLst/>
              <a:cxnLst>
                <a:cxn ang="0">
                  <a:pos x="179" y="106"/>
                </a:cxn>
                <a:cxn ang="0">
                  <a:pos x="263" y="167"/>
                </a:cxn>
                <a:cxn ang="0">
                  <a:pos x="202" y="251"/>
                </a:cxn>
                <a:cxn ang="0">
                  <a:pos x="118" y="190"/>
                </a:cxn>
                <a:cxn ang="0">
                  <a:pos x="179" y="106"/>
                </a:cxn>
                <a:cxn ang="0">
                  <a:pos x="89" y="34"/>
                </a:cxn>
                <a:cxn ang="0">
                  <a:pos x="166" y="90"/>
                </a:cxn>
                <a:cxn ang="0">
                  <a:pos x="167" y="100"/>
                </a:cxn>
                <a:cxn ang="0">
                  <a:pos x="178" y="98"/>
                </a:cxn>
                <a:cxn ang="0">
                  <a:pos x="193" y="97"/>
                </a:cxn>
                <a:cxn ang="0">
                  <a:pos x="192" y="86"/>
                </a:cxn>
                <a:cxn ang="0">
                  <a:pos x="85" y="8"/>
                </a:cxn>
                <a:cxn ang="0">
                  <a:pos x="8" y="115"/>
                </a:cxn>
                <a:cxn ang="0">
                  <a:pos x="110" y="193"/>
                </a:cxn>
                <a:cxn ang="0">
                  <a:pos x="109" y="191"/>
                </a:cxn>
                <a:cxn ang="0">
                  <a:pos x="109" y="167"/>
                </a:cxn>
                <a:cxn ang="0">
                  <a:pos x="33" y="111"/>
                </a:cxn>
                <a:cxn ang="0">
                  <a:pos x="89" y="34"/>
                </a:cxn>
                <a:cxn ang="0">
                  <a:pos x="182" y="126"/>
                </a:cxn>
                <a:cxn ang="0">
                  <a:pos x="243" y="170"/>
                </a:cxn>
                <a:cxn ang="0">
                  <a:pos x="199" y="231"/>
                </a:cxn>
                <a:cxn ang="0">
                  <a:pos x="138" y="187"/>
                </a:cxn>
                <a:cxn ang="0">
                  <a:pos x="182" y="126"/>
                </a:cxn>
              </a:cxnLst>
              <a:rect l="txL" t="txT" r="txR" b="txB"/>
              <a:pathLst>
                <a:path w="269" h="258">
                  <a:moveTo>
                    <a:pt x="179" y="106"/>
                  </a:moveTo>
                  <a:cubicBezTo>
                    <a:pt x="219" y="100"/>
                    <a:pt x="257" y="127"/>
                    <a:pt x="263" y="167"/>
                  </a:cubicBezTo>
                  <a:cubicBezTo>
                    <a:pt x="269" y="207"/>
                    <a:pt x="242" y="245"/>
                    <a:pt x="202" y="251"/>
                  </a:cubicBezTo>
                  <a:cubicBezTo>
                    <a:pt x="162" y="258"/>
                    <a:pt x="124" y="230"/>
                    <a:pt x="118" y="190"/>
                  </a:cubicBezTo>
                  <a:cubicBezTo>
                    <a:pt x="111" y="150"/>
                    <a:pt x="139" y="112"/>
                    <a:pt x="179" y="106"/>
                  </a:cubicBezTo>
                  <a:close/>
                  <a:moveTo>
                    <a:pt x="89" y="34"/>
                  </a:moveTo>
                  <a:cubicBezTo>
                    <a:pt x="126" y="28"/>
                    <a:pt x="161" y="53"/>
                    <a:pt x="166" y="90"/>
                  </a:cubicBezTo>
                  <a:cubicBezTo>
                    <a:pt x="167" y="93"/>
                    <a:pt x="167" y="97"/>
                    <a:pt x="167" y="100"/>
                  </a:cubicBezTo>
                  <a:cubicBezTo>
                    <a:pt x="171" y="99"/>
                    <a:pt x="174" y="98"/>
                    <a:pt x="178" y="98"/>
                  </a:cubicBezTo>
                  <a:cubicBezTo>
                    <a:pt x="183" y="97"/>
                    <a:pt x="188" y="97"/>
                    <a:pt x="193" y="97"/>
                  </a:cubicBezTo>
                  <a:cubicBezTo>
                    <a:pt x="193" y="93"/>
                    <a:pt x="192" y="89"/>
                    <a:pt x="192" y="86"/>
                  </a:cubicBezTo>
                  <a:cubicBezTo>
                    <a:pt x="184" y="35"/>
                    <a:pt x="136" y="0"/>
                    <a:pt x="85" y="8"/>
                  </a:cubicBezTo>
                  <a:cubicBezTo>
                    <a:pt x="35" y="16"/>
                    <a:pt x="0" y="64"/>
                    <a:pt x="8" y="115"/>
                  </a:cubicBezTo>
                  <a:cubicBezTo>
                    <a:pt x="16" y="164"/>
                    <a:pt x="61" y="198"/>
                    <a:pt x="110" y="193"/>
                  </a:cubicBezTo>
                  <a:cubicBezTo>
                    <a:pt x="110" y="192"/>
                    <a:pt x="110" y="192"/>
                    <a:pt x="109" y="191"/>
                  </a:cubicBezTo>
                  <a:cubicBezTo>
                    <a:pt x="108" y="183"/>
                    <a:pt x="108" y="175"/>
                    <a:pt x="109" y="167"/>
                  </a:cubicBezTo>
                  <a:cubicBezTo>
                    <a:pt x="73" y="172"/>
                    <a:pt x="39" y="147"/>
                    <a:pt x="33" y="111"/>
                  </a:cubicBezTo>
                  <a:cubicBezTo>
                    <a:pt x="28" y="74"/>
                    <a:pt x="53" y="39"/>
                    <a:pt x="89" y="34"/>
                  </a:cubicBezTo>
                  <a:close/>
                  <a:moveTo>
                    <a:pt x="182" y="126"/>
                  </a:moveTo>
                  <a:cubicBezTo>
                    <a:pt x="211" y="121"/>
                    <a:pt x="238" y="141"/>
                    <a:pt x="243" y="170"/>
                  </a:cubicBezTo>
                  <a:cubicBezTo>
                    <a:pt x="248" y="199"/>
                    <a:pt x="228" y="227"/>
                    <a:pt x="199" y="231"/>
                  </a:cubicBezTo>
                  <a:cubicBezTo>
                    <a:pt x="170" y="236"/>
                    <a:pt x="142" y="216"/>
                    <a:pt x="138" y="187"/>
                  </a:cubicBezTo>
                  <a:cubicBezTo>
                    <a:pt x="133" y="158"/>
                    <a:pt x="153" y="131"/>
                    <a:pt x="182" y="126"/>
                  </a:cubicBez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48" name="组合 141"/>
          <p:cNvGrpSpPr/>
          <p:nvPr/>
        </p:nvGrpSpPr>
        <p:grpSpPr>
          <a:xfrm>
            <a:off x="556344" y="858092"/>
            <a:ext cx="440637" cy="442222"/>
            <a:chOff x="0" y="0"/>
            <a:chExt cx="996951" cy="998537"/>
          </a:xfrm>
        </p:grpSpPr>
        <p:sp>
          <p:nvSpPr>
            <p:cNvPr id="39249" name="Oval 45"/>
            <p:cNvSpPr/>
            <p:nvPr/>
          </p:nvSpPr>
          <p:spPr>
            <a:xfrm>
              <a:off x="0" y="0"/>
              <a:ext cx="996950" cy="998537"/>
            </a:xfrm>
            <a:prstGeom prst="ellipse">
              <a:avLst/>
            </a:prstGeom>
            <a:solidFill>
              <a:srgbClr val="F25A58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50" name="Freeform 46"/>
            <p:cNvSpPr/>
            <p:nvPr/>
          </p:nvSpPr>
          <p:spPr>
            <a:xfrm>
              <a:off x="277813" y="169862"/>
              <a:ext cx="719138" cy="828675"/>
            </a:xfrm>
            <a:custGeom>
              <a:avLst/>
              <a:gdLst>
                <a:gd name="txL" fmla="*/ 0 w 256"/>
                <a:gd name="txT" fmla="*/ 0 h 295"/>
                <a:gd name="txR" fmla="*/ 256 w 256"/>
                <a:gd name="txB" fmla="*/ 295 h 295"/>
              </a:gdLst>
              <a:ahLst/>
              <a:cxnLst>
                <a:cxn ang="0">
                  <a:pos x="0" y="215"/>
                </a:cxn>
                <a:cxn ang="0">
                  <a:pos x="20" y="215"/>
                </a:cxn>
                <a:cxn ang="0">
                  <a:pos x="15" y="210"/>
                </a:cxn>
                <a:cxn ang="0">
                  <a:pos x="15" y="0"/>
                </a:cxn>
                <a:cxn ang="0">
                  <a:pos x="121" y="0"/>
                </a:cxn>
                <a:cxn ang="0">
                  <a:pos x="149" y="29"/>
                </a:cxn>
                <a:cxn ang="0">
                  <a:pos x="149" y="28"/>
                </a:cxn>
                <a:cxn ang="0">
                  <a:pos x="149" y="27"/>
                </a:cxn>
                <a:cxn ang="0">
                  <a:pos x="149" y="25"/>
                </a:cxn>
                <a:cxn ang="0">
                  <a:pos x="149" y="24"/>
                </a:cxn>
                <a:cxn ang="0">
                  <a:pos x="148" y="22"/>
                </a:cxn>
                <a:cxn ang="0">
                  <a:pos x="148" y="22"/>
                </a:cxn>
                <a:cxn ang="0">
                  <a:pos x="133" y="8"/>
                </a:cxn>
                <a:cxn ang="0">
                  <a:pos x="137" y="2"/>
                </a:cxn>
                <a:cxn ang="0">
                  <a:pos x="139" y="3"/>
                </a:cxn>
                <a:cxn ang="0">
                  <a:pos x="141" y="3"/>
                </a:cxn>
                <a:cxn ang="0">
                  <a:pos x="143" y="4"/>
                </a:cxn>
                <a:cxn ang="0">
                  <a:pos x="145" y="6"/>
                </a:cxn>
                <a:cxn ang="0">
                  <a:pos x="147" y="7"/>
                </a:cxn>
                <a:cxn ang="0">
                  <a:pos x="148" y="8"/>
                </a:cxn>
                <a:cxn ang="0">
                  <a:pos x="150" y="9"/>
                </a:cxn>
                <a:cxn ang="0">
                  <a:pos x="152" y="11"/>
                </a:cxn>
                <a:cxn ang="0">
                  <a:pos x="153" y="13"/>
                </a:cxn>
                <a:cxn ang="0">
                  <a:pos x="256" y="115"/>
                </a:cxn>
                <a:cxn ang="0">
                  <a:pos x="256" y="117"/>
                </a:cxn>
                <a:cxn ang="0">
                  <a:pos x="79" y="295"/>
                </a:cxn>
                <a:cxn ang="0">
                  <a:pos x="59" y="294"/>
                </a:cxn>
                <a:cxn ang="0">
                  <a:pos x="0" y="235"/>
                </a:cxn>
                <a:cxn ang="0">
                  <a:pos x="0" y="215"/>
                </a:cxn>
              </a:cxnLst>
              <a:rect l="txL" t="txT" r="txR" b="txB"/>
              <a:pathLst>
                <a:path w="256" h="295">
                  <a:moveTo>
                    <a:pt x="0" y="215"/>
                  </a:moveTo>
                  <a:cubicBezTo>
                    <a:pt x="20" y="215"/>
                    <a:pt x="20" y="215"/>
                    <a:pt x="20" y="215"/>
                  </a:cubicBezTo>
                  <a:cubicBezTo>
                    <a:pt x="15" y="210"/>
                    <a:pt x="15" y="210"/>
                    <a:pt x="15" y="21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49" y="29"/>
                    <a:pt x="149" y="29"/>
                    <a:pt x="149" y="29"/>
                  </a:cubicBezTo>
                  <a:cubicBezTo>
                    <a:pt x="149" y="28"/>
                    <a:pt x="149" y="28"/>
                    <a:pt x="149" y="28"/>
                  </a:cubicBezTo>
                  <a:cubicBezTo>
                    <a:pt x="149" y="27"/>
                    <a:pt x="149" y="27"/>
                    <a:pt x="149" y="27"/>
                  </a:cubicBezTo>
                  <a:cubicBezTo>
                    <a:pt x="149" y="25"/>
                    <a:pt x="149" y="25"/>
                    <a:pt x="149" y="25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48" y="22"/>
                    <a:pt x="148" y="22"/>
                    <a:pt x="148" y="22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7" y="2"/>
                    <a:pt x="137" y="2"/>
                    <a:pt x="137" y="2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5" y="6"/>
                    <a:pt x="145" y="6"/>
                    <a:pt x="145" y="6"/>
                  </a:cubicBezTo>
                  <a:cubicBezTo>
                    <a:pt x="147" y="7"/>
                    <a:pt x="147" y="7"/>
                    <a:pt x="147" y="7"/>
                  </a:cubicBezTo>
                  <a:cubicBezTo>
                    <a:pt x="148" y="8"/>
                    <a:pt x="148" y="8"/>
                    <a:pt x="148" y="8"/>
                  </a:cubicBezTo>
                  <a:cubicBezTo>
                    <a:pt x="150" y="9"/>
                    <a:pt x="150" y="9"/>
                    <a:pt x="150" y="9"/>
                  </a:cubicBezTo>
                  <a:cubicBezTo>
                    <a:pt x="152" y="11"/>
                    <a:pt x="152" y="11"/>
                    <a:pt x="152" y="11"/>
                  </a:cubicBezTo>
                  <a:cubicBezTo>
                    <a:pt x="153" y="13"/>
                    <a:pt x="153" y="13"/>
                    <a:pt x="153" y="13"/>
                  </a:cubicBezTo>
                  <a:cubicBezTo>
                    <a:pt x="256" y="115"/>
                    <a:pt x="256" y="115"/>
                    <a:pt x="256" y="115"/>
                  </a:cubicBezTo>
                  <a:cubicBezTo>
                    <a:pt x="256" y="116"/>
                    <a:pt x="256" y="117"/>
                    <a:pt x="256" y="117"/>
                  </a:cubicBezTo>
                  <a:cubicBezTo>
                    <a:pt x="256" y="215"/>
                    <a:pt x="176" y="295"/>
                    <a:pt x="79" y="295"/>
                  </a:cubicBezTo>
                  <a:cubicBezTo>
                    <a:pt x="72" y="295"/>
                    <a:pt x="66" y="294"/>
                    <a:pt x="59" y="294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15"/>
                    <a:pt x="0" y="215"/>
                    <a:pt x="0" y="215"/>
                  </a:cubicBezTo>
                  <a:close/>
                </a:path>
              </a:pathLst>
            </a:custGeom>
            <a:solidFill>
              <a:srgbClr val="BF323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51" name="Freeform 53"/>
            <p:cNvSpPr/>
            <p:nvPr/>
          </p:nvSpPr>
          <p:spPr>
            <a:xfrm>
              <a:off x="671513" y="292100"/>
              <a:ext cx="30163" cy="57150"/>
            </a:xfrm>
            <a:custGeom>
              <a:avLst/>
              <a:gdLst>
                <a:gd name="txL" fmla="*/ 0 w 11"/>
                <a:gd name="txT" fmla="*/ 0 h 20"/>
                <a:gd name="txR" fmla="*/ 11 w 11"/>
                <a:gd name="txB" fmla="*/ 20 h 20"/>
              </a:gdLst>
              <a:ahLst/>
              <a:cxnLst>
                <a:cxn ang="0">
                  <a:pos x="10" y="19"/>
                </a:cxn>
                <a:cxn ang="0">
                  <a:pos x="9" y="19"/>
                </a:cxn>
                <a:cxn ang="0">
                  <a:pos x="5" y="20"/>
                </a:cxn>
                <a:cxn ang="0">
                  <a:pos x="0" y="16"/>
                </a:cxn>
                <a:cxn ang="0">
                  <a:pos x="0" y="5"/>
                </a:cxn>
                <a:cxn ang="0">
                  <a:pos x="4" y="1"/>
                </a:cxn>
                <a:cxn ang="0">
                  <a:pos x="7" y="0"/>
                </a:cxn>
                <a:cxn ang="0">
                  <a:pos x="9" y="1"/>
                </a:cxn>
                <a:cxn ang="0">
                  <a:pos x="10" y="1"/>
                </a:cxn>
                <a:cxn ang="0">
                  <a:pos x="10" y="2"/>
                </a:cxn>
                <a:cxn ang="0">
                  <a:pos x="10" y="6"/>
                </a:cxn>
                <a:cxn ang="0">
                  <a:pos x="11" y="18"/>
                </a:cxn>
                <a:cxn ang="0">
                  <a:pos x="11" y="19"/>
                </a:cxn>
                <a:cxn ang="0">
                  <a:pos x="10" y="19"/>
                </a:cxn>
              </a:cxnLst>
              <a:rect l="txL" t="txT" r="txR" b="txB"/>
              <a:pathLst>
                <a:path w="11" h="20">
                  <a:moveTo>
                    <a:pt x="10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3" y="20"/>
                    <a:pt x="1" y="18"/>
                    <a:pt x="0" y="16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1"/>
                    <a:pt x="4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5"/>
                    <a:pt x="10" y="6"/>
                  </a:cubicBezTo>
                  <a:cubicBezTo>
                    <a:pt x="11" y="10"/>
                    <a:pt x="11" y="14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52" name="Freeform 54"/>
            <p:cNvSpPr>
              <a:spLocks noEditPoints="1"/>
            </p:cNvSpPr>
            <p:nvPr/>
          </p:nvSpPr>
          <p:spPr>
            <a:xfrm>
              <a:off x="277813" y="169862"/>
              <a:ext cx="539750" cy="660400"/>
            </a:xfrm>
            <a:custGeom>
              <a:avLst/>
              <a:gdLst>
                <a:gd name="txL" fmla="*/ 0 w 192"/>
                <a:gd name="txT" fmla="*/ 0 h 235"/>
                <a:gd name="txR" fmla="*/ 192 w 192"/>
                <a:gd name="txB" fmla="*/ 235 h 235"/>
              </a:gdLst>
              <a:ahLst/>
              <a:cxnLst>
                <a:cxn ang="0">
                  <a:pos x="0" y="215"/>
                </a:cxn>
                <a:cxn ang="0">
                  <a:pos x="135" y="215"/>
                </a:cxn>
                <a:cxn ang="0">
                  <a:pos x="135" y="235"/>
                </a:cxn>
                <a:cxn ang="0">
                  <a:pos x="0" y="235"/>
                </a:cxn>
                <a:cxn ang="0">
                  <a:pos x="0" y="215"/>
                </a:cxn>
                <a:cxn ang="0">
                  <a:pos x="15" y="210"/>
                </a:cxn>
                <a:cxn ang="0">
                  <a:pos x="121" y="210"/>
                </a:cxn>
                <a:cxn ang="0">
                  <a:pos x="121" y="0"/>
                </a:cxn>
                <a:cxn ang="0">
                  <a:pos x="15" y="0"/>
                </a:cxn>
                <a:cxn ang="0">
                  <a:pos x="15" y="210"/>
                </a:cxn>
                <a:cxn ang="0">
                  <a:pos x="137" y="2"/>
                </a:cxn>
                <a:cxn ang="0">
                  <a:pos x="133" y="8"/>
                </a:cxn>
                <a:cxn ang="0">
                  <a:pos x="149" y="27"/>
                </a:cxn>
                <a:cxn ang="0">
                  <a:pos x="150" y="38"/>
                </a:cxn>
                <a:cxn ang="0">
                  <a:pos x="150" y="39"/>
                </a:cxn>
                <a:cxn ang="0">
                  <a:pos x="148" y="39"/>
                </a:cxn>
                <a:cxn ang="0">
                  <a:pos x="147" y="39"/>
                </a:cxn>
                <a:cxn ang="0">
                  <a:pos x="143" y="39"/>
                </a:cxn>
                <a:cxn ang="0">
                  <a:pos x="134" y="49"/>
                </a:cxn>
                <a:cxn ang="0">
                  <a:pos x="135" y="60"/>
                </a:cxn>
                <a:cxn ang="0">
                  <a:pos x="145" y="69"/>
                </a:cxn>
                <a:cxn ang="0">
                  <a:pos x="149" y="69"/>
                </a:cxn>
                <a:cxn ang="0">
                  <a:pos x="150" y="69"/>
                </a:cxn>
                <a:cxn ang="0">
                  <a:pos x="151" y="68"/>
                </a:cxn>
                <a:cxn ang="0">
                  <a:pos x="151" y="70"/>
                </a:cxn>
                <a:cxn ang="0">
                  <a:pos x="152" y="74"/>
                </a:cxn>
                <a:cxn ang="0">
                  <a:pos x="158" y="99"/>
                </a:cxn>
                <a:cxn ang="0">
                  <a:pos x="166" y="128"/>
                </a:cxn>
                <a:cxn ang="0">
                  <a:pos x="175" y="161"/>
                </a:cxn>
                <a:cxn ang="0">
                  <a:pos x="179" y="185"/>
                </a:cxn>
                <a:cxn ang="0">
                  <a:pos x="178" y="192"/>
                </a:cxn>
                <a:cxn ang="0">
                  <a:pos x="172" y="204"/>
                </a:cxn>
                <a:cxn ang="0">
                  <a:pos x="164" y="206"/>
                </a:cxn>
                <a:cxn ang="0">
                  <a:pos x="145" y="184"/>
                </a:cxn>
                <a:cxn ang="0">
                  <a:pos x="145" y="169"/>
                </a:cxn>
                <a:cxn ang="0">
                  <a:pos x="146" y="150"/>
                </a:cxn>
                <a:cxn ang="0">
                  <a:pos x="147" y="127"/>
                </a:cxn>
                <a:cxn ang="0">
                  <a:pos x="147" y="109"/>
                </a:cxn>
                <a:cxn ang="0">
                  <a:pos x="126" y="82"/>
                </a:cxn>
                <a:cxn ang="0">
                  <a:pos x="126" y="96"/>
                </a:cxn>
                <a:cxn ang="0">
                  <a:pos x="134" y="111"/>
                </a:cxn>
                <a:cxn ang="0">
                  <a:pos x="134" y="126"/>
                </a:cxn>
                <a:cxn ang="0">
                  <a:pos x="132" y="149"/>
                </a:cxn>
                <a:cxn ang="0">
                  <a:pos x="132" y="185"/>
                </a:cxn>
                <a:cxn ang="0">
                  <a:pos x="163" y="219"/>
                </a:cxn>
                <a:cxn ang="0">
                  <a:pos x="175" y="218"/>
                </a:cxn>
                <a:cxn ang="0">
                  <a:pos x="192" y="185"/>
                </a:cxn>
                <a:cxn ang="0">
                  <a:pos x="188" y="158"/>
                </a:cxn>
                <a:cxn ang="0">
                  <a:pos x="179" y="125"/>
                </a:cxn>
                <a:cxn ang="0">
                  <a:pos x="171" y="96"/>
                </a:cxn>
                <a:cxn ang="0">
                  <a:pos x="165" y="72"/>
                </a:cxn>
                <a:cxn ang="0">
                  <a:pos x="162" y="50"/>
                </a:cxn>
                <a:cxn ang="0">
                  <a:pos x="160" y="26"/>
                </a:cxn>
                <a:cxn ang="0">
                  <a:pos x="137" y="2"/>
                </a:cxn>
              </a:cxnLst>
              <a:rect l="txL" t="txT" r="txR" b="txB"/>
              <a:pathLst>
                <a:path w="192" h="235">
                  <a:moveTo>
                    <a:pt x="0" y="215"/>
                  </a:moveTo>
                  <a:cubicBezTo>
                    <a:pt x="135" y="215"/>
                    <a:pt x="135" y="215"/>
                    <a:pt x="135" y="215"/>
                  </a:cubicBezTo>
                  <a:cubicBezTo>
                    <a:pt x="135" y="235"/>
                    <a:pt x="135" y="235"/>
                    <a:pt x="135" y="235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15"/>
                    <a:pt x="0" y="215"/>
                    <a:pt x="0" y="215"/>
                  </a:cubicBezTo>
                  <a:close/>
                  <a:moveTo>
                    <a:pt x="15" y="210"/>
                  </a:moveTo>
                  <a:cubicBezTo>
                    <a:pt x="121" y="210"/>
                    <a:pt x="121" y="210"/>
                    <a:pt x="121" y="21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210"/>
                    <a:pt x="15" y="210"/>
                    <a:pt x="15" y="210"/>
                  </a:cubicBezTo>
                  <a:close/>
                  <a:moveTo>
                    <a:pt x="137" y="2"/>
                  </a:moveTo>
                  <a:cubicBezTo>
                    <a:pt x="133" y="8"/>
                    <a:pt x="133" y="8"/>
                    <a:pt x="133" y="8"/>
                  </a:cubicBezTo>
                  <a:cubicBezTo>
                    <a:pt x="141" y="11"/>
                    <a:pt x="148" y="19"/>
                    <a:pt x="149" y="27"/>
                  </a:cubicBezTo>
                  <a:cubicBezTo>
                    <a:pt x="150" y="31"/>
                    <a:pt x="150" y="34"/>
                    <a:pt x="150" y="38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48" y="39"/>
                    <a:pt x="148" y="39"/>
                    <a:pt x="148" y="39"/>
                  </a:cubicBezTo>
                  <a:cubicBezTo>
                    <a:pt x="148" y="39"/>
                    <a:pt x="147" y="39"/>
                    <a:pt x="147" y="39"/>
                  </a:cubicBezTo>
                  <a:cubicBezTo>
                    <a:pt x="143" y="39"/>
                    <a:pt x="143" y="39"/>
                    <a:pt x="143" y="39"/>
                  </a:cubicBezTo>
                  <a:cubicBezTo>
                    <a:pt x="138" y="39"/>
                    <a:pt x="134" y="44"/>
                    <a:pt x="134" y="49"/>
                  </a:cubicBezTo>
                  <a:cubicBezTo>
                    <a:pt x="135" y="60"/>
                    <a:pt x="135" y="60"/>
                    <a:pt x="135" y="60"/>
                  </a:cubicBezTo>
                  <a:cubicBezTo>
                    <a:pt x="136" y="65"/>
                    <a:pt x="140" y="69"/>
                    <a:pt x="145" y="69"/>
                  </a:cubicBezTo>
                  <a:cubicBezTo>
                    <a:pt x="149" y="69"/>
                    <a:pt x="149" y="69"/>
                    <a:pt x="149" y="69"/>
                  </a:cubicBezTo>
                  <a:cubicBezTo>
                    <a:pt x="149" y="69"/>
                    <a:pt x="150" y="69"/>
                    <a:pt x="150" y="69"/>
                  </a:cubicBezTo>
                  <a:cubicBezTo>
                    <a:pt x="151" y="68"/>
                    <a:pt x="151" y="68"/>
                    <a:pt x="151" y="68"/>
                  </a:cubicBezTo>
                  <a:cubicBezTo>
                    <a:pt x="151" y="70"/>
                    <a:pt x="151" y="70"/>
                    <a:pt x="151" y="70"/>
                  </a:cubicBezTo>
                  <a:cubicBezTo>
                    <a:pt x="152" y="71"/>
                    <a:pt x="152" y="73"/>
                    <a:pt x="152" y="74"/>
                  </a:cubicBezTo>
                  <a:cubicBezTo>
                    <a:pt x="154" y="83"/>
                    <a:pt x="156" y="91"/>
                    <a:pt x="158" y="99"/>
                  </a:cubicBezTo>
                  <a:cubicBezTo>
                    <a:pt x="161" y="109"/>
                    <a:pt x="164" y="119"/>
                    <a:pt x="166" y="128"/>
                  </a:cubicBezTo>
                  <a:cubicBezTo>
                    <a:pt x="169" y="139"/>
                    <a:pt x="172" y="150"/>
                    <a:pt x="175" y="161"/>
                  </a:cubicBezTo>
                  <a:cubicBezTo>
                    <a:pt x="176" y="169"/>
                    <a:pt x="178" y="177"/>
                    <a:pt x="179" y="185"/>
                  </a:cubicBezTo>
                  <a:cubicBezTo>
                    <a:pt x="179" y="188"/>
                    <a:pt x="178" y="190"/>
                    <a:pt x="178" y="192"/>
                  </a:cubicBezTo>
                  <a:cubicBezTo>
                    <a:pt x="178" y="196"/>
                    <a:pt x="176" y="201"/>
                    <a:pt x="172" y="204"/>
                  </a:cubicBezTo>
                  <a:cubicBezTo>
                    <a:pt x="170" y="206"/>
                    <a:pt x="167" y="206"/>
                    <a:pt x="164" y="206"/>
                  </a:cubicBezTo>
                  <a:cubicBezTo>
                    <a:pt x="151" y="205"/>
                    <a:pt x="147" y="195"/>
                    <a:pt x="145" y="184"/>
                  </a:cubicBezTo>
                  <a:cubicBezTo>
                    <a:pt x="145" y="179"/>
                    <a:pt x="145" y="174"/>
                    <a:pt x="145" y="169"/>
                  </a:cubicBezTo>
                  <a:cubicBezTo>
                    <a:pt x="145" y="163"/>
                    <a:pt x="145" y="156"/>
                    <a:pt x="146" y="150"/>
                  </a:cubicBezTo>
                  <a:cubicBezTo>
                    <a:pt x="146" y="143"/>
                    <a:pt x="147" y="135"/>
                    <a:pt x="147" y="127"/>
                  </a:cubicBezTo>
                  <a:cubicBezTo>
                    <a:pt x="148" y="121"/>
                    <a:pt x="148" y="115"/>
                    <a:pt x="147" y="109"/>
                  </a:cubicBezTo>
                  <a:cubicBezTo>
                    <a:pt x="144" y="95"/>
                    <a:pt x="139" y="87"/>
                    <a:pt x="126" y="82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31" y="100"/>
                    <a:pt x="133" y="105"/>
                    <a:pt x="134" y="111"/>
                  </a:cubicBezTo>
                  <a:cubicBezTo>
                    <a:pt x="135" y="116"/>
                    <a:pt x="134" y="121"/>
                    <a:pt x="134" y="126"/>
                  </a:cubicBezTo>
                  <a:cubicBezTo>
                    <a:pt x="134" y="134"/>
                    <a:pt x="133" y="141"/>
                    <a:pt x="132" y="149"/>
                  </a:cubicBezTo>
                  <a:cubicBezTo>
                    <a:pt x="132" y="160"/>
                    <a:pt x="130" y="174"/>
                    <a:pt x="132" y="185"/>
                  </a:cubicBezTo>
                  <a:cubicBezTo>
                    <a:pt x="135" y="203"/>
                    <a:pt x="143" y="217"/>
                    <a:pt x="163" y="219"/>
                  </a:cubicBezTo>
                  <a:cubicBezTo>
                    <a:pt x="167" y="220"/>
                    <a:pt x="171" y="219"/>
                    <a:pt x="175" y="218"/>
                  </a:cubicBezTo>
                  <a:cubicBezTo>
                    <a:pt x="188" y="213"/>
                    <a:pt x="192" y="198"/>
                    <a:pt x="192" y="185"/>
                  </a:cubicBezTo>
                  <a:cubicBezTo>
                    <a:pt x="192" y="176"/>
                    <a:pt x="190" y="167"/>
                    <a:pt x="188" y="158"/>
                  </a:cubicBezTo>
                  <a:cubicBezTo>
                    <a:pt x="185" y="147"/>
                    <a:pt x="182" y="136"/>
                    <a:pt x="179" y="125"/>
                  </a:cubicBezTo>
                  <a:cubicBezTo>
                    <a:pt x="176" y="115"/>
                    <a:pt x="174" y="106"/>
                    <a:pt x="171" y="96"/>
                  </a:cubicBezTo>
                  <a:cubicBezTo>
                    <a:pt x="169" y="88"/>
                    <a:pt x="167" y="80"/>
                    <a:pt x="165" y="72"/>
                  </a:cubicBezTo>
                  <a:cubicBezTo>
                    <a:pt x="164" y="65"/>
                    <a:pt x="162" y="57"/>
                    <a:pt x="162" y="50"/>
                  </a:cubicBezTo>
                  <a:cubicBezTo>
                    <a:pt x="161" y="42"/>
                    <a:pt x="161" y="34"/>
                    <a:pt x="160" y="26"/>
                  </a:cubicBezTo>
                  <a:cubicBezTo>
                    <a:pt x="158" y="14"/>
                    <a:pt x="147" y="6"/>
                    <a:pt x="137" y="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53" name="Freeform 147"/>
            <p:cNvSpPr/>
            <p:nvPr/>
          </p:nvSpPr>
          <p:spPr>
            <a:xfrm>
              <a:off x="365125" y="219075"/>
              <a:ext cx="207963" cy="171450"/>
            </a:xfrm>
            <a:custGeom>
              <a:avLst/>
              <a:gdLst>
                <a:gd name="txL" fmla="*/ 0 w 74"/>
                <a:gd name="txT" fmla="*/ 0 h 61"/>
                <a:gd name="txR" fmla="*/ 74 w 74"/>
                <a:gd name="txB" fmla="*/ 61 h 61"/>
              </a:gdLst>
              <a:ahLst/>
              <a:cxnLst>
                <a:cxn ang="0">
                  <a:pos x="6" y="0"/>
                </a:cxn>
                <a:cxn ang="0">
                  <a:pos x="68" y="0"/>
                </a:cxn>
                <a:cxn ang="0">
                  <a:pos x="74" y="6"/>
                </a:cxn>
                <a:cxn ang="0">
                  <a:pos x="74" y="55"/>
                </a:cxn>
                <a:cxn ang="0">
                  <a:pos x="68" y="61"/>
                </a:cxn>
                <a:cxn ang="0">
                  <a:pos x="6" y="61"/>
                </a:cxn>
                <a:cxn ang="0">
                  <a:pos x="0" y="55"/>
                </a:cxn>
                <a:cxn ang="0">
                  <a:pos x="0" y="6"/>
                </a:cxn>
                <a:cxn ang="0">
                  <a:pos x="6" y="0"/>
                </a:cxn>
              </a:cxnLst>
              <a:rect l="txL" t="txT" r="txR" b="txB"/>
              <a:pathLst>
                <a:path w="74" h="61">
                  <a:moveTo>
                    <a:pt x="6" y="0"/>
                  </a:moveTo>
                  <a:cubicBezTo>
                    <a:pt x="68" y="0"/>
                    <a:pt x="68" y="0"/>
                    <a:pt x="68" y="0"/>
                  </a:cubicBezTo>
                  <a:cubicBezTo>
                    <a:pt x="71" y="0"/>
                    <a:pt x="74" y="3"/>
                    <a:pt x="74" y="6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8"/>
                    <a:pt x="71" y="61"/>
                    <a:pt x="68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2" y="61"/>
                    <a:pt x="0" y="58"/>
                    <a:pt x="0" y="5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54" name="组合 186"/>
          <p:cNvGrpSpPr/>
          <p:nvPr/>
        </p:nvGrpSpPr>
        <p:grpSpPr>
          <a:xfrm>
            <a:off x="1738771" y="858092"/>
            <a:ext cx="440637" cy="442222"/>
            <a:chOff x="0" y="0"/>
            <a:chExt cx="998538" cy="998537"/>
          </a:xfrm>
        </p:grpSpPr>
        <p:sp>
          <p:nvSpPr>
            <p:cNvPr id="39255" name="Oval 52"/>
            <p:cNvSpPr/>
            <p:nvPr/>
          </p:nvSpPr>
          <p:spPr>
            <a:xfrm>
              <a:off x="0" y="0"/>
              <a:ext cx="998538" cy="998537"/>
            </a:xfrm>
            <a:prstGeom prst="ellipse">
              <a:avLst/>
            </a:prstGeom>
            <a:solidFill>
              <a:srgbClr val="8AD49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56" name="Freeform 70"/>
            <p:cNvSpPr/>
            <p:nvPr/>
          </p:nvSpPr>
          <p:spPr>
            <a:xfrm>
              <a:off x="122238" y="261937"/>
              <a:ext cx="844550" cy="679450"/>
            </a:xfrm>
            <a:custGeom>
              <a:avLst/>
              <a:gdLst>
                <a:gd name="txL" fmla="*/ 0 w 301"/>
                <a:gd name="txT" fmla="*/ 0 h 242"/>
                <a:gd name="txR" fmla="*/ 301 w 301"/>
                <a:gd name="txB" fmla="*/ 242 h 242"/>
              </a:gdLst>
              <a:ahLst/>
              <a:cxnLst>
                <a:cxn ang="0">
                  <a:pos x="172" y="198"/>
                </a:cxn>
                <a:cxn ang="0">
                  <a:pos x="165" y="190"/>
                </a:cxn>
                <a:cxn ang="0">
                  <a:pos x="158" y="182"/>
                </a:cxn>
                <a:cxn ang="0">
                  <a:pos x="152" y="174"/>
                </a:cxn>
                <a:cxn ang="0">
                  <a:pos x="146" y="165"/>
                </a:cxn>
                <a:cxn ang="0">
                  <a:pos x="140" y="157"/>
                </a:cxn>
                <a:cxn ang="0">
                  <a:pos x="1" y="0"/>
                </a:cxn>
                <a:cxn ang="0">
                  <a:pos x="5" y="0"/>
                </a:cxn>
                <a:cxn ang="0">
                  <a:pos x="9" y="0"/>
                </a:cxn>
                <a:cxn ang="0">
                  <a:pos x="13" y="0"/>
                </a:cxn>
                <a:cxn ang="0">
                  <a:pos x="17" y="0"/>
                </a:cxn>
                <a:cxn ang="0">
                  <a:pos x="22" y="0"/>
                </a:cxn>
                <a:cxn ang="0">
                  <a:pos x="29" y="1"/>
                </a:cxn>
                <a:cxn ang="0">
                  <a:pos x="36" y="2"/>
                </a:cxn>
                <a:cxn ang="0">
                  <a:pos x="43" y="3"/>
                </a:cxn>
                <a:cxn ang="0">
                  <a:pos x="50" y="5"/>
                </a:cxn>
                <a:cxn ang="0">
                  <a:pos x="57" y="6"/>
                </a:cxn>
                <a:cxn ang="0">
                  <a:pos x="64" y="8"/>
                </a:cxn>
                <a:cxn ang="0">
                  <a:pos x="71" y="10"/>
                </a:cxn>
                <a:cxn ang="0">
                  <a:pos x="78" y="12"/>
                </a:cxn>
                <a:cxn ang="0">
                  <a:pos x="84" y="15"/>
                </a:cxn>
                <a:cxn ang="0">
                  <a:pos x="91" y="17"/>
                </a:cxn>
                <a:cxn ang="0">
                  <a:pos x="98" y="21"/>
                </a:cxn>
                <a:cxn ang="0">
                  <a:pos x="101" y="19"/>
                </a:cxn>
                <a:cxn ang="0">
                  <a:pos x="106" y="18"/>
                </a:cxn>
                <a:cxn ang="0">
                  <a:pos x="112" y="19"/>
                </a:cxn>
                <a:cxn ang="0">
                  <a:pos x="119" y="20"/>
                </a:cxn>
                <a:cxn ang="0">
                  <a:pos x="126" y="21"/>
                </a:cxn>
                <a:cxn ang="0">
                  <a:pos x="134" y="22"/>
                </a:cxn>
                <a:cxn ang="0">
                  <a:pos x="142" y="22"/>
                </a:cxn>
                <a:cxn ang="0">
                  <a:pos x="149" y="23"/>
                </a:cxn>
                <a:cxn ang="0">
                  <a:pos x="155" y="23"/>
                </a:cxn>
                <a:cxn ang="0">
                  <a:pos x="159" y="24"/>
                </a:cxn>
                <a:cxn ang="0">
                  <a:pos x="163" y="24"/>
                </a:cxn>
                <a:cxn ang="0">
                  <a:pos x="164" y="24"/>
                </a:cxn>
                <a:cxn ang="0">
                  <a:pos x="165" y="22"/>
                </a:cxn>
                <a:cxn ang="0">
                  <a:pos x="168" y="22"/>
                </a:cxn>
                <a:cxn ang="0">
                  <a:pos x="172" y="22"/>
                </a:cxn>
                <a:cxn ang="0">
                  <a:pos x="176" y="24"/>
                </a:cxn>
                <a:cxn ang="0">
                  <a:pos x="181" y="28"/>
                </a:cxn>
                <a:cxn ang="0">
                  <a:pos x="186" y="31"/>
                </a:cxn>
                <a:cxn ang="0">
                  <a:pos x="191" y="35"/>
                </a:cxn>
              </a:cxnLst>
              <a:rect l="txL" t="txT" r="txR" b="txB"/>
              <a:pathLst>
                <a:path w="301" h="242">
                  <a:moveTo>
                    <a:pt x="215" y="242"/>
                  </a:moveTo>
                  <a:cubicBezTo>
                    <a:pt x="174" y="201"/>
                    <a:pt x="174" y="201"/>
                    <a:pt x="174" y="201"/>
                  </a:cubicBezTo>
                  <a:cubicBezTo>
                    <a:pt x="172" y="198"/>
                    <a:pt x="172" y="198"/>
                    <a:pt x="172" y="198"/>
                  </a:cubicBezTo>
                  <a:cubicBezTo>
                    <a:pt x="169" y="196"/>
                    <a:pt x="169" y="196"/>
                    <a:pt x="169" y="196"/>
                  </a:cubicBezTo>
                  <a:cubicBezTo>
                    <a:pt x="167" y="193"/>
                    <a:pt x="167" y="193"/>
                    <a:pt x="167" y="193"/>
                  </a:cubicBezTo>
                  <a:cubicBezTo>
                    <a:pt x="165" y="190"/>
                    <a:pt x="165" y="190"/>
                    <a:pt x="165" y="190"/>
                  </a:cubicBezTo>
                  <a:cubicBezTo>
                    <a:pt x="163" y="188"/>
                    <a:pt x="163" y="188"/>
                    <a:pt x="163" y="188"/>
                  </a:cubicBezTo>
                  <a:cubicBezTo>
                    <a:pt x="161" y="185"/>
                    <a:pt x="161" y="185"/>
                    <a:pt x="161" y="185"/>
                  </a:cubicBezTo>
                  <a:cubicBezTo>
                    <a:pt x="158" y="182"/>
                    <a:pt x="158" y="182"/>
                    <a:pt x="158" y="182"/>
                  </a:cubicBezTo>
                  <a:cubicBezTo>
                    <a:pt x="156" y="179"/>
                    <a:pt x="156" y="179"/>
                    <a:pt x="156" y="179"/>
                  </a:cubicBezTo>
                  <a:cubicBezTo>
                    <a:pt x="154" y="176"/>
                    <a:pt x="154" y="176"/>
                    <a:pt x="154" y="176"/>
                  </a:cubicBezTo>
                  <a:cubicBezTo>
                    <a:pt x="152" y="174"/>
                    <a:pt x="152" y="174"/>
                    <a:pt x="152" y="174"/>
                  </a:cubicBezTo>
                  <a:cubicBezTo>
                    <a:pt x="150" y="171"/>
                    <a:pt x="150" y="171"/>
                    <a:pt x="150" y="171"/>
                  </a:cubicBezTo>
                  <a:cubicBezTo>
                    <a:pt x="148" y="168"/>
                    <a:pt x="148" y="168"/>
                    <a:pt x="148" y="168"/>
                  </a:cubicBezTo>
                  <a:cubicBezTo>
                    <a:pt x="146" y="165"/>
                    <a:pt x="146" y="165"/>
                    <a:pt x="146" y="165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42" y="159"/>
                    <a:pt x="142" y="159"/>
                    <a:pt x="142" y="159"/>
                  </a:cubicBezTo>
                  <a:cubicBezTo>
                    <a:pt x="140" y="157"/>
                    <a:pt x="140" y="157"/>
                    <a:pt x="140" y="15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6" y="9"/>
                    <a:pt x="66" y="9"/>
                    <a:pt x="66" y="9"/>
                  </a:cubicBezTo>
                  <a:cubicBezTo>
                    <a:pt x="69" y="10"/>
                    <a:pt x="69" y="10"/>
                    <a:pt x="69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75" y="12"/>
                    <a:pt x="75" y="12"/>
                    <a:pt x="75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7" y="15"/>
                    <a:pt x="87" y="15"/>
                    <a:pt x="87" y="15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91" y="17"/>
                    <a:pt x="91" y="17"/>
                    <a:pt x="91" y="17"/>
                  </a:cubicBezTo>
                  <a:cubicBezTo>
                    <a:pt x="93" y="18"/>
                    <a:pt x="93" y="18"/>
                    <a:pt x="93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1" y="19"/>
                    <a:pt x="101" y="19"/>
                    <a:pt x="101" y="19"/>
                  </a:cubicBezTo>
                  <a:cubicBezTo>
                    <a:pt x="103" y="18"/>
                    <a:pt x="103" y="18"/>
                    <a:pt x="103" y="18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2" y="19"/>
                    <a:pt x="112" y="19"/>
                    <a:pt x="112" y="19"/>
                  </a:cubicBezTo>
                  <a:cubicBezTo>
                    <a:pt x="114" y="20"/>
                    <a:pt x="114" y="20"/>
                    <a:pt x="114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4" y="21"/>
                    <a:pt x="124" y="21"/>
                    <a:pt x="124" y="21"/>
                  </a:cubicBezTo>
                  <a:cubicBezTo>
                    <a:pt x="126" y="21"/>
                    <a:pt x="126" y="21"/>
                    <a:pt x="126" y="21"/>
                  </a:cubicBezTo>
                  <a:cubicBezTo>
                    <a:pt x="129" y="21"/>
                    <a:pt x="129" y="21"/>
                    <a:pt x="129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2" y="22"/>
                    <a:pt x="142" y="22"/>
                    <a:pt x="142" y="22"/>
                  </a:cubicBezTo>
                  <a:cubicBezTo>
                    <a:pt x="144" y="23"/>
                    <a:pt x="144" y="23"/>
                    <a:pt x="144" y="23"/>
                  </a:cubicBezTo>
                  <a:cubicBezTo>
                    <a:pt x="146" y="23"/>
                    <a:pt x="146" y="23"/>
                    <a:pt x="146" y="23"/>
                  </a:cubicBezTo>
                  <a:cubicBezTo>
                    <a:pt x="149" y="23"/>
                    <a:pt x="149" y="23"/>
                    <a:pt x="149" y="23"/>
                  </a:cubicBezTo>
                  <a:cubicBezTo>
                    <a:pt x="151" y="23"/>
                    <a:pt x="151" y="23"/>
                    <a:pt x="151" y="23"/>
                  </a:cubicBezTo>
                  <a:cubicBezTo>
                    <a:pt x="153" y="23"/>
                    <a:pt x="153" y="23"/>
                    <a:pt x="153" y="23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6" y="24"/>
                    <a:pt x="156" y="24"/>
                    <a:pt x="156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4"/>
                    <a:pt x="159" y="24"/>
                    <a:pt x="159" y="24"/>
                  </a:cubicBezTo>
                  <a:cubicBezTo>
                    <a:pt x="161" y="24"/>
                    <a:pt x="161" y="24"/>
                    <a:pt x="161" y="24"/>
                  </a:cubicBezTo>
                  <a:cubicBezTo>
                    <a:pt x="162" y="24"/>
                    <a:pt x="162" y="24"/>
                    <a:pt x="162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3" y="24"/>
                    <a:pt x="163" y="24"/>
                    <a:pt x="163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4"/>
                    <a:pt x="164" y="24"/>
                    <a:pt x="164" y="24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5" y="22"/>
                    <a:pt x="165" y="22"/>
                    <a:pt x="165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7" y="22"/>
                    <a:pt x="167" y="22"/>
                    <a:pt x="167" y="22"/>
                  </a:cubicBezTo>
                  <a:cubicBezTo>
                    <a:pt x="168" y="22"/>
                    <a:pt x="168" y="22"/>
                    <a:pt x="168" y="22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70" y="22"/>
                    <a:pt x="170" y="22"/>
                    <a:pt x="170" y="22"/>
                  </a:cubicBezTo>
                  <a:cubicBezTo>
                    <a:pt x="172" y="22"/>
                    <a:pt x="172" y="22"/>
                    <a:pt x="172" y="22"/>
                  </a:cubicBezTo>
                  <a:cubicBezTo>
                    <a:pt x="173" y="23"/>
                    <a:pt x="173" y="23"/>
                    <a:pt x="173" y="23"/>
                  </a:cubicBezTo>
                  <a:cubicBezTo>
                    <a:pt x="175" y="24"/>
                    <a:pt x="175" y="24"/>
                    <a:pt x="175" y="24"/>
                  </a:cubicBezTo>
                  <a:cubicBezTo>
                    <a:pt x="176" y="24"/>
                    <a:pt x="176" y="24"/>
                    <a:pt x="176" y="24"/>
                  </a:cubicBezTo>
                  <a:cubicBezTo>
                    <a:pt x="178" y="25"/>
                    <a:pt x="178" y="25"/>
                    <a:pt x="178" y="25"/>
                  </a:cubicBezTo>
                  <a:cubicBezTo>
                    <a:pt x="180" y="26"/>
                    <a:pt x="180" y="26"/>
                    <a:pt x="180" y="26"/>
                  </a:cubicBezTo>
                  <a:cubicBezTo>
                    <a:pt x="181" y="28"/>
                    <a:pt x="181" y="28"/>
                    <a:pt x="181" y="28"/>
                  </a:cubicBezTo>
                  <a:cubicBezTo>
                    <a:pt x="183" y="29"/>
                    <a:pt x="183" y="29"/>
                    <a:pt x="183" y="29"/>
                  </a:cubicBezTo>
                  <a:cubicBezTo>
                    <a:pt x="185" y="30"/>
                    <a:pt x="185" y="30"/>
                    <a:pt x="185" y="30"/>
                  </a:cubicBezTo>
                  <a:cubicBezTo>
                    <a:pt x="186" y="31"/>
                    <a:pt x="186" y="31"/>
                    <a:pt x="186" y="31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89" y="34"/>
                    <a:pt x="189" y="34"/>
                    <a:pt x="189" y="34"/>
                  </a:cubicBezTo>
                  <a:cubicBezTo>
                    <a:pt x="191" y="35"/>
                    <a:pt x="191" y="35"/>
                    <a:pt x="191" y="35"/>
                  </a:cubicBezTo>
                  <a:cubicBezTo>
                    <a:pt x="301" y="145"/>
                    <a:pt x="301" y="145"/>
                    <a:pt x="301" y="145"/>
                  </a:cubicBezTo>
                  <a:cubicBezTo>
                    <a:pt x="285" y="187"/>
                    <a:pt x="255" y="222"/>
                    <a:pt x="215" y="242"/>
                  </a:cubicBezTo>
                  <a:close/>
                </a:path>
              </a:pathLst>
            </a:custGeom>
            <a:solidFill>
              <a:srgbClr val="5BA669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57" name="Freeform 187"/>
            <p:cNvSpPr>
              <a:spLocks noEditPoints="1"/>
            </p:cNvSpPr>
            <p:nvPr/>
          </p:nvSpPr>
          <p:spPr>
            <a:xfrm>
              <a:off x="122238" y="261937"/>
              <a:ext cx="769938" cy="584200"/>
            </a:xfrm>
            <a:custGeom>
              <a:avLst/>
              <a:gdLst>
                <a:gd name="txL" fmla="*/ 0 w 274"/>
                <a:gd name="txT" fmla="*/ 0 h 208"/>
                <a:gd name="txR" fmla="*/ 274 w 274"/>
                <a:gd name="txB" fmla="*/ 208 h 208"/>
              </a:gdLst>
              <a:ahLst/>
              <a:cxnLst>
                <a:cxn ang="0">
                  <a:pos x="104" y="18"/>
                </a:cxn>
                <a:cxn ang="0">
                  <a:pos x="98" y="44"/>
                </a:cxn>
                <a:cxn ang="0">
                  <a:pos x="117" y="51"/>
                </a:cxn>
                <a:cxn ang="0">
                  <a:pos x="111" y="67"/>
                </a:cxn>
                <a:cxn ang="0">
                  <a:pos x="104" y="85"/>
                </a:cxn>
                <a:cxn ang="0">
                  <a:pos x="112" y="104"/>
                </a:cxn>
                <a:cxn ang="0">
                  <a:pos x="132" y="78"/>
                </a:cxn>
                <a:cxn ang="0">
                  <a:pos x="197" y="50"/>
                </a:cxn>
                <a:cxn ang="0">
                  <a:pos x="164" y="24"/>
                </a:cxn>
                <a:cxn ang="0">
                  <a:pos x="104" y="18"/>
                </a:cxn>
                <a:cxn ang="0">
                  <a:pos x="178" y="152"/>
                </a:cxn>
                <a:cxn ang="0">
                  <a:pos x="178" y="135"/>
                </a:cxn>
                <a:cxn ang="0">
                  <a:pos x="153" y="89"/>
                </a:cxn>
                <a:cxn ang="0">
                  <a:pos x="145" y="82"/>
                </a:cxn>
                <a:cxn ang="0">
                  <a:pos x="159" y="80"/>
                </a:cxn>
                <a:cxn ang="0">
                  <a:pos x="209" y="129"/>
                </a:cxn>
                <a:cxn ang="0">
                  <a:pos x="178" y="152"/>
                </a:cxn>
                <a:cxn ang="0">
                  <a:pos x="143" y="90"/>
                </a:cxn>
                <a:cxn ang="0">
                  <a:pos x="146" y="98"/>
                </a:cxn>
                <a:cxn ang="0">
                  <a:pos x="167" y="136"/>
                </a:cxn>
                <a:cxn ang="0">
                  <a:pos x="170" y="143"/>
                </a:cxn>
                <a:cxn ang="0">
                  <a:pos x="158" y="155"/>
                </a:cxn>
                <a:cxn ang="0">
                  <a:pos x="133" y="115"/>
                </a:cxn>
                <a:cxn ang="0">
                  <a:pos x="133" y="90"/>
                </a:cxn>
                <a:cxn ang="0">
                  <a:pos x="143" y="90"/>
                </a:cxn>
                <a:cxn ang="0">
                  <a:pos x="176" y="183"/>
                </a:cxn>
                <a:cxn ang="0">
                  <a:pos x="179" y="165"/>
                </a:cxn>
                <a:cxn ang="0">
                  <a:pos x="167" y="169"/>
                </a:cxn>
                <a:cxn ang="0">
                  <a:pos x="176" y="183"/>
                </a:cxn>
                <a:cxn ang="0">
                  <a:pos x="198" y="55"/>
                </a:cxn>
                <a:cxn ang="0">
                  <a:pos x="259" y="135"/>
                </a:cxn>
                <a:cxn ang="0">
                  <a:pos x="236" y="159"/>
                </a:cxn>
                <a:cxn ang="0">
                  <a:pos x="217" y="137"/>
                </a:cxn>
                <a:cxn ang="0">
                  <a:pos x="193" y="159"/>
                </a:cxn>
                <a:cxn ang="0">
                  <a:pos x="186" y="185"/>
                </a:cxn>
                <a:cxn ang="0">
                  <a:pos x="194" y="187"/>
                </a:cxn>
                <a:cxn ang="0">
                  <a:pos x="203" y="170"/>
                </a:cxn>
                <a:cxn ang="0">
                  <a:pos x="212" y="173"/>
                </a:cxn>
                <a:cxn ang="0">
                  <a:pos x="199" y="197"/>
                </a:cxn>
                <a:cxn ang="0">
                  <a:pos x="174" y="201"/>
                </a:cxn>
                <a:cxn ang="0">
                  <a:pos x="113" y="108"/>
                </a:cxn>
                <a:cxn ang="0">
                  <a:pos x="122" y="96"/>
                </a:cxn>
                <a:cxn ang="0">
                  <a:pos x="131" y="84"/>
                </a:cxn>
                <a:cxn ang="0">
                  <a:pos x="134" y="82"/>
                </a:cxn>
                <a:cxn ang="0">
                  <a:pos x="198" y="55"/>
                </a:cxn>
                <a:cxn ang="0">
                  <a:pos x="260" y="140"/>
                </a:cxn>
                <a:cxn ang="0">
                  <a:pos x="274" y="153"/>
                </a:cxn>
                <a:cxn ang="0">
                  <a:pos x="256" y="172"/>
                </a:cxn>
                <a:cxn ang="0">
                  <a:pos x="242" y="159"/>
                </a:cxn>
                <a:cxn ang="0">
                  <a:pos x="260" y="140"/>
                </a:cxn>
                <a:cxn ang="0">
                  <a:pos x="90" y="35"/>
                </a:cxn>
                <a:cxn ang="0">
                  <a:pos x="22" y="17"/>
                </a:cxn>
                <a:cxn ang="0">
                  <a:pos x="0" y="17"/>
                </a:cxn>
                <a:cxn ang="0">
                  <a:pos x="0" y="0"/>
                </a:cxn>
                <a:cxn ang="0">
                  <a:pos x="22" y="0"/>
                </a:cxn>
                <a:cxn ang="0">
                  <a:pos x="95" y="18"/>
                </a:cxn>
                <a:cxn ang="0">
                  <a:pos x="91" y="28"/>
                </a:cxn>
                <a:cxn ang="0">
                  <a:pos x="90" y="35"/>
                </a:cxn>
              </a:cxnLst>
              <a:rect l="txL" t="txT" r="txR" b="txB"/>
              <a:pathLst>
                <a:path w="274" h="208">
                  <a:moveTo>
                    <a:pt x="104" y="18"/>
                  </a:moveTo>
                  <a:cubicBezTo>
                    <a:pt x="96" y="17"/>
                    <a:pt x="89" y="41"/>
                    <a:pt x="98" y="44"/>
                  </a:cubicBezTo>
                  <a:cubicBezTo>
                    <a:pt x="104" y="45"/>
                    <a:pt x="111" y="49"/>
                    <a:pt x="117" y="51"/>
                  </a:cubicBezTo>
                  <a:cubicBezTo>
                    <a:pt x="114" y="54"/>
                    <a:pt x="107" y="64"/>
                    <a:pt x="111" y="67"/>
                  </a:cubicBezTo>
                  <a:cubicBezTo>
                    <a:pt x="109" y="70"/>
                    <a:pt x="105" y="76"/>
                    <a:pt x="104" y="85"/>
                  </a:cubicBezTo>
                  <a:cubicBezTo>
                    <a:pt x="101" y="97"/>
                    <a:pt x="107" y="110"/>
                    <a:pt x="112" y="104"/>
                  </a:cubicBezTo>
                  <a:cubicBezTo>
                    <a:pt x="119" y="95"/>
                    <a:pt x="123" y="83"/>
                    <a:pt x="132" y="78"/>
                  </a:cubicBezTo>
                  <a:cubicBezTo>
                    <a:pt x="155" y="65"/>
                    <a:pt x="179" y="71"/>
                    <a:pt x="197" y="50"/>
                  </a:cubicBezTo>
                  <a:cubicBezTo>
                    <a:pt x="204" y="42"/>
                    <a:pt x="168" y="13"/>
                    <a:pt x="164" y="24"/>
                  </a:cubicBezTo>
                  <a:cubicBezTo>
                    <a:pt x="166" y="24"/>
                    <a:pt x="122" y="21"/>
                    <a:pt x="104" y="18"/>
                  </a:cubicBezTo>
                  <a:close/>
                  <a:moveTo>
                    <a:pt x="178" y="152"/>
                  </a:moveTo>
                  <a:cubicBezTo>
                    <a:pt x="180" y="147"/>
                    <a:pt x="180" y="140"/>
                    <a:pt x="178" y="135"/>
                  </a:cubicBezTo>
                  <a:cubicBezTo>
                    <a:pt x="172" y="118"/>
                    <a:pt x="163" y="104"/>
                    <a:pt x="153" y="89"/>
                  </a:cubicBezTo>
                  <a:cubicBezTo>
                    <a:pt x="151" y="86"/>
                    <a:pt x="149" y="84"/>
                    <a:pt x="145" y="82"/>
                  </a:cubicBezTo>
                  <a:cubicBezTo>
                    <a:pt x="150" y="80"/>
                    <a:pt x="155" y="79"/>
                    <a:pt x="159" y="80"/>
                  </a:cubicBezTo>
                  <a:cubicBezTo>
                    <a:pt x="172" y="82"/>
                    <a:pt x="200" y="119"/>
                    <a:pt x="209" y="129"/>
                  </a:cubicBezTo>
                  <a:cubicBezTo>
                    <a:pt x="199" y="138"/>
                    <a:pt x="190" y="145"/>
                    <a:pt x="178" y="152"/>
                  </a:cubicBezTo>
                  <a:close/>
                  <a:moveTo>
                    <a:pt x="143" y="90"/>
                  </a:moveTo>
                  <a:cubicBezTo>
                    <a:pt x="145" y="92"/>
                    <a:pt x="145" y="96"/>
                    <a:pt x="146" y="98"/>
                  </a:cubicBezTo>
                  <a:cubicBezTo>
                    <a:pt x="153" y="113"/>
                    <a:pt x="160" y="123"/>
                    <a:pt x="167" y="136"/>
                  </a:cubicBezTo>
                  <a:cubicBezTo>
                    <a:pt x="168" y="138"/>
                    <a:pt x="170" y="141"/>
                    <a:pt x="170" y="143"/>
                  </a:cubicBezTo>
                  <a:cubicBezTo>
                    <a:pt x="172" y="151"/>
                    <a:pt x="164" y="160"/>
                    <a:pt x="158" y="155"/>
                  </a:cubicBezTo>
                  <a:cubicBezTo>
                    <a:pt x="147" y="147"/>
                    <a:pt x="140" y="131"/>
                    <a:pt x="133" y="115"/>
                  </a:cubicBezTo>
                  <a:cubicBezTo>
                    <a:pt x="129" y="107"/>
                    <a:pt x="128" y="97"/>
                    <a:pt x="133" y="90"/>
                  </a:cubicBezTo>
                  <a:cubicBezTo>
                    <a:pt x="137" y="86"/>
                    <a:pt x="140" y="86"/>
                    <a:pt x="143" y="90"/>
                  </a:cubicBezTo>
                  <a:close/>
                  <a:moveTo>
                    <a:pt x="176" y="183"/>
                  </a:moveTo>
                  <a:cubicBezTo>
                    <a:pt x="176" y="177"/>
                    <a:pt x="177" y="171"/>
                    <a:pt x="179" y="165"/>
                  </a:cubicBezTo>
                  <a:cubicBezTo>
                    <a:pt x="174" y="167"/>
                    <a:pt x="171" y="168"/>
                    <a:pt x="167" y="169"/>
                  </a:cubicBezTo>
                  <a:cubicBezTo>
                    <a:pt x="170" y="175"/>
                    <a:pt x="173" y="178"/>
                    <a:pt x="176" y="183"/>
                  </a:cubicBezTo>
                  <a:close/>
                  <a:moveTo>
                    <a:pt x="198" y="55"/>
                  </a:moveTo>
                  <a:cubicBezTo>
                    <a:pt x="193" y="73"/>
                    <a:pt x="232" y="107"/>
                    <a:pt x="259" y="135"/>
                  </a:cubicBezTo>
                  <a:cubicBezTo>
                    <a:pt x="252" y="143"/>
                    <a:pt x="244" y="151"/>
                    <a:pt x="236" y="159"/>
                  </a:cubicBezTo>
                  <a:cubicBezTo>
                    <a:pt x="229" y="151"/>
                    <a:pt x="223" y="144"/>
                    <a:pt x="217" y="137"/>
                  </a:cubicBezTo>
                  <a:cubicBezTo>
                    <a:pt x="208" y="143"/>
                    <a:pt x="198" y="149"/>
                    <a:pt x="193" y="159"/>
                  </a:cubicBezTo>
                  <a:cubicBezTo>
                    <a:pt x="188" y="167"/>
                    <a:pt x="186" y="175"/>
                    <a:pt x="186" y="185"/>
                  </a:cubicBezTo>
                  <a:cubicBezTo>
                    <a:pt x="186" y="188"/>
                    <a:pt x="191" y="190"/>
                    <a:pt x="194" y="187"/>
                  </a:cubicBezTo>
                  <a:cubicBezTo>
                    <a:pt x="200" y="181"/>
                    <a:pt x="201" y="177"/>
                    <a:pt x="203" y="170"/>
                  </a:cubicBezTo>
                  <a:cubicBezTo>
                    <a:pt x="204" y="166"/>
                    <a:pt x="213" y="170"/>
                    <a:pt x="212" y="173"/>
                  </a:cubicBezTo>
                  <a:cubicBezTo>
                    <a:pt x="210" y="182"/>
                    <a:pt x="206" y="191"/>
                    <a:pt x="199" y="197"/>
                  </a:cubicBezTo>
                  <a:cubicBezTo>
                    <a:pt x="192" y="202"/>
                    <a:pt x="180" y="208"/>
                    <a:pt x="174" y="201"/>
                  </a:cubicBezTo>
                  <a:cubicBezTo>
                    <a:pt x="150" y="173"/>
                    <a:pt x="128" y="142"/>
                    <a:pt x="113" y="108"/>
                  </a:cubicBezTo>
                  <a:cubicBezTo>
                    <a:pt x="117" y="105"/>
                    <a:pt x="120" y="100"/>
                    <a:pt x="122" y="96"/>
                  </a:cubicBezTo>
                  <a:cubicBezTo>
                    <a:pt x="125" y="92"/>
                    <a:pt x="127" y="87"/>
                    <a:pt x="131" y="84"/>
                  </a:cubicBezTo>
                  <a:cubicBezTo>
                    <a:pt x="132" y="83"/>
                    <a:pt x="133" y="82"/>
                    <a:pt x="134" y="82"/>
                  </a:cubicBezTo>
                  <a:cubicBezTo>
                    <a:pt x="156" y="69"/>
                    <a:pt x="179" y="74"/>
                    <a:pt x="198" y="55"/>
                  </a:cubicBezTo>
                  <a:close/>
                  <a:moveTo>
                    <a:pt x="260" y="140"/>
                  </a:moveTo>
                  <a:cubicBezTo>
                    <a:pt x="274" y="153"/>
                    <a:pt x="274" y="153"/>
                    <a:pt x="274" y="153"/>
                  </a:cubicBezTo>
                  <a:cubicBezTo>
                    <a:pt x="256" y="172"/>
                    <a:pt x="256" y="172"/>
                    <a:pt x="256" y="172"/>
                  </a:cubicBezTo>
                  <a:cubicBezTo>
                    <a:pt x="242" y="159"/>
                    <a:pt x="242" y="159"/>
                    <a:pt x="242" y="159"/>
                  </a:cubicBezTo>
                  <a:cubicBezTo>
                    <a:pt x="260" y="140"/>
                    <a:pt x="260" y="140"/>
                    <a:pt x="260" y="140"/>
                  </a:cubicBezTo>
                  <a:close/>
                  <a:moveTo>
                    <a:pt x="90" y="35"/>
                  </a:moveTo>
                  <a:cubicBezTo>
                    <a:pt x="67" y="27"/>
                    <a:pt x="46" y="19"/>
                    <a:pt x="22" y="17"/>
                  </a:cubicBezTo>
                  <a:cubicBezTo>
                    <a:pt x="14" y="17"/>
                    <a:pt x="7" y="16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13" y="0"/>
                    <a:pt x="22" y="0"/>
                  </a:cubicBezTo>
                  <a:cubicBezTo>
                    <a:pt x="48" y="2"/>
                    <a:pt x="72" y="10"/>
                    <a:pt x="95" y="18"/>
                  </a:cubicBezTo>
                  <a:cubicBezTo>
                    <a:pt x="93" y="21"/>
                    <a:pt x="92" y="25"/>
                    <a:pt x="91" y="28"/>
                  </a:cubicBezTo>
                  <a:cubicBezTo>
                    <a:pt x="90" y="30"/>
                    <a:pt x="90" y="33"/>
                    <a:pt x="90" y="35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58" name="组合 39257"/>
          <p:cNvGrpSpPr/>
          <p:nvPr/>
        </p:nvGrpSpPr>
        <p:grpSpPr>
          <a:xfrm>
            <a:off x="1738771" y="1997724"/>
            <a:ext cx="442221" cy="440637"/>
            <a:chOff x="0" y="0"/>
            <a:chExt cx="1572" cy="1570"/>
          </a:xfrm>
        </p:grpSpPr>
        <p:sp>
          <p:nvSpPr>
            <p:cNvPr id="39259" name="Oval 39"/>
            <p:cNvSpPr/>
            <p:nvPr/>
          </p:nvSpPr>
          <p:spPr>
            <a:xfrm>
              <a:off x="0" y="0"/>
              <a:ext cx="1573" cy="1570"/>
            </a:xfrm>
            <a:prstGeom prst="ellipse">
              <a:avLst/>
            </a:prstGeom>
            <a:solidFill>
              <a:srgbClr val="F25A58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60" name="Freeform 40"/>
            <p:cNvSpPr/>
            <p:nvPr/>
          </p:nvSpPr>
          <p:spPr>
            <a:xfrm>
              <a:off x="270" y="300"/>
              <a:ext cx="1303" cy="1270"/>
            </a:xfrm>
            <a:custGeom>
              <a:avLst/>
              <a:gdLst>
                <a:gd name="txL" fmla="*/ 0 w 294"/>
                <a:gd name="txT" fmla="*/ 0 h 287"/>
                <a:gd name="txR" fmla="*/ 294 w 294"/>
                <a:gd name="txB" fmla="*/ 287 h 287"/>
              </a:gdLst>
              <a:ahLst/>
              <a:cxnLst>
                <a:cxn ang="0">
                  <a:pos x="110" y="29"/>
                </a:cxn>
                <a:cxn ang="0">
                  <a:pos x="98" y="32"/>
                </a:cxn>
                <a:cxn ang="0">
                  <a:pos x="87" y="35"/>
                </a:cxn>
                <a:cxn ang="0">
                  <a:pos x="76" y="41"/>
                </a:cxn>
                <a:cxn ang="0">
                  <a:pos x="33" y="2"/>
                </a:cxn>
                <a:cxn ang="0">
                  <a:pos x="22" y="2"/>
                </a:cxn>
                <a:cxn ang="0">
                  <a:pos x="11" y="2"/>
                </a:cxn>
                <a:cxn ang="0">
                  <a:pos x="1" y="2"/>
                </a:cxn>
                <a:cxn ang="0">
                  <a:pos x="0" y="52"/>
                </a:cxn>
                <a:cxn ang="0">
                  <a:pos x="1" y="54"/>
                </a:cxn>
                <a:cxn ang="0">
                  <a:pos x="1" y="57"/>
                </a:cxn>
                <a:cxn ang="0">
                  <a:pos x="2" y="59"/>
                </a:cxn>
                <a:cxn ang="0">
                  <a:pos x="4" y="62"/>
                </a:cxn>
                <a:cxn ang="0">
                  <a:pos x="6" y="65"/>
                </a:cxn>
                <a:cxn ang="0">
                  <a:pos x="9" y="69"/>
                </a:cxn>
                <a:cxn ang="0">
                  <a:pos x="12" y="72"/>
                </a:cxn>
                <a:cxn ang="0">
                  <a:pos x="14" y="74"/>
                </a:cxn>
                <a:cxn ang="0">
                  <a:pos x="15" y="76"/>
                </a:cxn>
                <a:cxn ang="0">
                  <a:pos x="15" y="78"/>
                </a:cxn>
                <a:cxn ang="0">
                  <a:pos x="16" y="82"/>
                </a:cxn>
                <a:cxn ang="0">
                  <a:pos x="16" y="86"/>
                </a:cxn>
                <a:cxn ang="0">
                  <a:pos x="16" y="90"/>
                </a:cxn>
                <a:cxn ang="0">
                  <a:pos x="16" y="94"/>
                </a:cxn>
                <a:cxn ang="0">
                  <a:pos x="15" y="98"/>
                </a:cxn>
                <a:cxn ang="0">
                  <a:pos x="15" y="106"/>
                </a:cxn>
                <a:cxn ang="0">
                  <a:pos x="14" y="117"/>
                </a:cxn>
                <a:cxn ang="0">
                  <a:pos x="13" y="128"/>
                </a:cxn>
                <a:cxn ang="0">
                  <a:pos x="13" y="139"/>
                </a:cxn>
                <a:cxn ang="0">
                  <a:pos x="12" y="150"/>
                </a:cxn>
                <a:cxn ang="0">
                  <a:pos x="11" y="161"/>
                </a:cxn>
                <a:cxn ang="0">
                  <a:pos x="11" y="172"/>
                </a:cxn>
                <a:cxn ang="0">
                  <a:pos x="10" y="182"/>
                </a:cxn>
                <a:cxn ang="0">
                  <a:pos x="10" y="193"/>
                </a:cxn>
                <a:cxn ang="0">
                  <a:pos x="9" y="204"/>
                </a:cxn>
                <a:cxn ang="0">
                  <a:pos x="9" y="215"/>
                </a:cxn>
                <a:cxn ang="0">
                  <a:pos x="9" y="216"/>
                </a:cxn>
                <a:cxn ang="0">
                  <a:pos x="10" y="217"/>
                </a:cxn>
                <a:cxn ang="0">
                  <a:pos x="116" y="287"/>
                </a:cxn>
                <a:cxn ang="0">
                  <a:pos x="224" y="1"/>
                </a:cxn>
                <a:cxn ang="0">
                  <a:pos x="223" y="0"/>
                </a:cxn>
                <a:cxn ang="0">
                  <a:pos x="220" y="0"/>
                </a:cxn>
                <a:cxn ang="0">
                  <a:pos x="218" y="1"/>
                </a:cxn>
                <a:cxn ang="0">
                  <a:pos x="215" y="3"/>
                </a:cxn>
                <a:cxn ang="0">
                  <a:pos x="212" y="7"/>
                </a:cxn>
                <a:cxn ang="0">
                  <a:pos x="209" y="11"/>
                </a:cxn>
                <a:cxn ang="0">
                  <a:pos x="207" y="17"/>
                </a:cxn>
                <a:cxn ang="0">
                  <a:pos x="205" y="23"/>
                </a:cxn>
                <a:cxn ang="0">
                  <a:pos x="204" y="31"/>
                </a:cxn>
                <a:cxn ang="0">
                  <a:pos x="203" y="38"/>
                </a:cxn>
                <a:cxn ang="0">
                  <a:pos x="203" y="45"/>
                </a:cxn>
                <a:cxn ang="0">
                  <a:pos x="204" y="51"/>
                </a:cxn>
                <a:cxn ang="0">
                  <a:pos x="204" y="58"/>
                </a:cxn>
                <a:cxn ang="0">
                  <a:pos x="205" y="65"/>
                </a:cxn>
                <a:cxn ang="0">
                  <a:pos x="206" y="72"/>
                </a:cxn>
                <a:cxn ang="0">
                  <a:pos x="208" y="79"/>
                </a:cxn>
                <a:cxn ang="0">
                  <a:pos x="210" y="85"/>
                </a:cxn>
                <a:cxn ang="0">
                  <a:pos x="175" y="53"/>
                </a:cxn>
                <a:cxn ang="0">
                  <a:pos x="166" y="45"/>
                </a:cxn>
                <a:cxn ang="0">
                  <a:pos x="156" y="39"/>
                </a:cxn>
                <a:cxn ang="0">
                  <a:pos x="146" y="34"/>
                </a:cxn>
                <a:cxn ang="0">
                  <a:pos x="134" y="31"/>
                </a:cxn>
                <a:cxn ang="0">
                  <a:pos x="122" y="29"/>
                </a:cxn>
              </a:cxnLst>
              <a:rect l="txL" t="txT" r="txR" b="txB"/>
              <a:pathLst>
                <a:path w="294" h="287">
                  <a:moveTo>
                    <a:pt x="118" y="29"/>
                  </a:moveTo>
                  <a:cubicBezTo>
                    <a:pt x="114" y="29"/>
                    <a:pt x="114" y="29"/>
                    <a:pt x="114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56"/>
                    <a:pt x="1" y="56"/>
                    <a:pt x="1" y="56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7" y="67"/>
                    <a:pt x="7" y="67"/>
                    <a:pt x="7" y="67"/>
                  </a:cubicBezTo>
                  <a:cubicBezTo>
                    <a:pt x="8" y="68"/>
                    <a:pt x="8" y="68"/>
                    <a:pt x="8" y="68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4"/>
                    <a:pt x="14" y="74"/>
                    <a:pt x="14" y="74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6"/>
                    <a:pt x="16" y="86"/>
                    <a:pt x="16" y="86"/>
                  </a:cubicBezTo>
                  <a:cubicBezTo>
                    <a:pt x="16" y="87"/>
                    <a:pt x="16" y="87"/>
                    <a:pt x="16" y="87"/>
                  </a:cubicBezTo>
                  <a:cubicBezTo>
                    <a:pt x="16" y="89"/>
                    <a:pt x="16" y="89"/>
                    <a:pt x="16" y="89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6" y="93"/>
                    <a:pt x="16" y="93"/>
                    <a:pt x="16" y="93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5" y="97"/>
                    <a:pt x="15" y="97"/>
                    <a:pt x="15" y="97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99"/>
                    <a:pt x="15" y="9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5" y="106"/>
                    <a:pt x="15" y="106"/>
                    <a:pt x="15" y="106"/>
                  </a:cubicBezTo>
                  <a:cubicBezTo>
                    <a:pt x="14" y="110"/>
                    <a:pt x="14" y="110"/>
                    <a:pt x="14" y="110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4" y="117"/>
                    <a:pt x="14" y="117"/>
                    <a:pt x="14" y="117"/>
                  </a:cubicBezTo>
                  <a:cubicBezTo>
                    <a:pt x="14" y="121"/>
                    <a:pt x="14" y="121"/>
                    <a:pt x="14" y="121"/>
                  </a:cubicBezTo>
                  <a:cubicBezTo>
                    <a:pt x="13" y="125"/>
                    <a:pt x="13" y="125"/>
                    <a:pt x="13" y="125"/>
                  </a:cubicBezTo>
                  <a:cubicBezTo>
                    <a:pt x="13" y="128"/>
                    <a:pt x="13" y="128"/>
                    <a:pt x="13" y="128"/>
                  </a:cubicBezTo>
                  <a:cubicBezTo>
                    <a:pt x="13" y="132"/>
                    <a:pt x="13" y="132"/>
                    <a:pt x="13" y="132"/>
                  </a:cubicBezTo>
                  <a:cubicBezTo>
                    <a:pt x="13" y="135"/>
                    <a:pt x="13" y="135"/>
                    <a:pt x="13" y="135"/>
                  </a:cubicBezTo>
                  <a:cubicBezTo>
                    <a:pt x="13" y="139"/>
                    <a:pt x="13" y="139"/>
                    <a:pt x="13" y="139"/>
                  </a:cubicBezTo>
                  <a:cubicBezTo>
                    <a:pt x="12" y="143"/>
                    <a:pt x="12" y="143"/>
                    <a:pt x="12" y="143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2" y="150"/>
                    <a:pt x="12" y="150"/>
                    <a:pt x="12" y="150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4"/>
                    <a:pt x="11" y="164"/>
                    <a:pt x="11" y="164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1" y="172"/>
                    <a:pt x="11" y="172"/>
                    <a:pt x="11" y="172"/>
                  </a:cubicBezTo>
                  <a:cubicBezTo>
                    <a:pt x="11" y="175"/>
                    <a:pt x="11" y="175"/>
                    <a:pt x="11" y="175"/>
                  </a:cubicBezTo>
                  <a:cubicBezTo>
                    <a:pt x="10" y="179"/>
                    <a:pt x="10" y="179"/>
                    <a:pt x="10" y="179"/>
                  </a:cubicBezTo>
                  <a:cubicBezTo>
                    <a:pt x="10" y="182"/>
                    <a:pt x="10" y="182"/>
                    <a:pt x="10" y="182"/>
                  </a:cubicBezTo>
                  <a:cubicBezTo>
                    <a:pt x="10" y="186"/>
                    <a:pt x="10" y="186"/>
                    <a:pt x="10" y="186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10" y="193"/>
                    <a:pt x="10" y="193"/>
                    <a:pt x="10" y="193"/>
                  </a:cubicBezTo>
                  <a:cubicBezTo>
                    <a:pt x="10" y="197"/>
                    <a:pt x="10" y="197"/>
                    <a:pt x="10" y="197"/>
                  </a:cubicBezTo>
                  <a:cubicBezTo>
                    <a:pt x="9" y="201"/>
                    <a:pt x="9" y="201"/>
                    <a:pt x="9" y="201"/>
                  </a:cubicBezTo>
                  <a:cubicBezTo>
                    <a:pt x="9" y="204"/>
                    <a:pt x="9" y="204"/>
                    <a:pt x="9" y="204"/>
                  </a:cubicBezTo>
                  <a:cubicBezTo>
                    <a:pt x="9" y="208"/>
                    <a:pt x="9" y="208"/>
                    <a:pt x="9" y="208"/>
                  </a:cubicBezTo>
                  <a:cubicBezTo>
                    <a:pt x="9" y="211"/>
                    <a:pt x="9" y="211"/>
                    <a:pt x="9" y="211"/>
                  </a:cubicBezTo>
                  <a:cubicBezTo>
                    <a:pt x="9" y="215"/>
                    <a:pt x="9" y="215"/>
                    <a:pt x="9" y="215"/>
                  </a:cubicBezTo>
                  <a:cubicBezTo>
                    <a:pt x="9" y="215"/>
                    <a:pt x="9" y="215"/>
                    <a:pt x="9" y="215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9" y="216"/>
                    <a:pt x="9" y="216"/>
                    <a:pt x="9" y="216"/>
                  </a:cubicBezTo>
                  <a:cubicBezTo>
                    <a:pt x="9" y="217"/>
                    <a:pt x="9" y="217"/>
                    <a:pt x="9" y="217"/>
                  </a:cubicBezTo>
                  <a:cubicBezTo>
                    <a:pt x="9" y="217"/>
                    <a:pt x="9" y="217"/>
                    <a:pt x="9" y="217"/>
                  </a:cubicBezTo>
                  <a:cubicBezTo>
                    <a:pt x="10" y="217"/>
                    <a:pt x="10" y="217"/>
                    <a:pt x="10" y="217"/>
                  </a:cubicBezTo>
                  <a:cubicBezTo>
                    <a:pt x="10" y="218"/>
                    <a:pt x="10" y="218"/>
                    <a:pt x="10" y="218"/>
                  </a:cubicBezTo>
                  <a:cubicBezTo>
                    <a:pt x="74" y="282"/>
                    <a:pt x="74" y="282"/>
                    <a:pt x="74" y="282"/>
                  </a:cubicBezTo>
                  <a:cubicBezTo>
                    <a:pt x="88" y="285"/>
                    <a:pt x="102" y="287"/>
                    <a:pt x="116" y="287"/>
                  </a:cubicBezTo>
                  <a:cubicBezTo>
                    <a:pt x="214" y="287"/>
                    <a:pt x="294" y="208"/>
                    <a:pt x="294" y="110"/>
                  </a:cubicBezTo>
                  <a:cubicBezTo>
                    <a:pt x="294" y="94"/>
                    <a:pt x="292" y="79"/>
                    <a:pt x="288" y="64"/>
                  </a:cubicBezTo>
                  <a:cubicBezTo>
                    <a:pt x="224" y="1"/>
                    <a:pt x="224" y="1"/>
                    <a:pt x="224" y="1"/>
                  </a:cubicBezTo>
                  <a:cubicBezTo>
                    <a:pt x="224" y="0"/>
                    <a:pt x="224" y="0"/>
                    <a:pt x="224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3" y="0"/>
                    <a:pt x="223" y="0"/>
                    <a:pt x="223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1" y="0"/>
                    <a:pt x="221" y="0"/>
                    <a:pt x="221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19" y="0"/>
                    <a:pt x="219" y="0"/>
                    <a:pt x="219" y="0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18" y="1"/>
                    <a:pt x="218" y="1"/>
                    <a:pt x="218" y="1"/>
                  </a:cubicBezTo>
                  <a:cubicBezTo>
                    <a:pt x="217" y="2"/>
                    <a:pt x="217" y="2"/>
                    <a:pt x="217" y="2"/>
                  </a:cubicBezTo>
                  <a:cubicBezTo>
                    <a:pt x="216" y="2"/>
                    <a:pt x="216" y="2"/>
                    <a:pt x="216" y="2"/>
                  </a:cubicBezTo>
                  <a:cubicBezTo>
                    <a:pt x="215" y="3"/>
                    <a:pt x="215" y="3"/>
                    <a:pt x="215" y="3"/>
                  </a:cubicBezTo>
                  <a:cubicBezTo>
                    <a:pt x="214" y="4"/>
                    <a:pt x="214" y="4"/>
                    <a:pt x="214" y="4"/>
                  </a:cubicBezTo>
                  <a:cubicBezTo>
                    <a:pt x="213" y="5"/>
                    <a:pt x="213" y="5"/>
                    <a:pt x="213" y="5"/>
                  </a:cubicBezTo>
                  <a:cubicBezTo>
                    <a:pt x="212" y="7"/>
                    <a:pt x="212" y="7"/>
                    <a:pt x="212" y="7"/>
                  </a:cubicBezTo>
                  <a:cubicBezTo>
                    <a:pt x="211" y="8"/>
                    <a:pt x="211" y="8"/>
                    <a:pt x="211" y="8"/>
                  </a:cubicBezTo>
                  <a:cubicBezTo>
                    <a:pt x="210" y="9"/>
                    <a:pt x="210" y="9"/>
                    <a:pt x="210" y="9"/>
                  </a:cubicBezTo>
                  <a:cubicBezTo>
                    <a:pt x="209" y="11"/>
                    <a:pt x="209" y="11"/>
                    <a:pt x="209" y="11"/>
                  </a:cubicBezTo>
                  <a:cubicBezTo>
                    <a:pt x="208" y="13"/>
                    <a:pt x="208" y="13"/>
                    <a:pt x="208" y="13"/>
                  </a:cubicBezTo>
                  <a:cubicBezTo>
                    <a:pt x="208" y="15"/>
                    <a:pt x="208" y="15"/>
                    <a:pt x="208" y="15"/>
                  </a:cubicBezTo>
                  <a:cubicBezTo>
                    <a:pt x="207" y="17"/>
                    <a:pt x="207" y="17"/>
                    <a:pt x="207" y="17"/>
                  </a:cubicBezTo>
                  <a:cubicBezTo>
                    <a:pt x="206" y="19"/>
                    <a:pt x="206" y="19"/>
                    <a:pt x="206" y="19"/>
                  </a:cubicBezTo>
                  <a:cubicBezTo>
                    <a:pt x="205" y="21"/>
                    <a:pt x="205" y="21"/>
                    <a:pt x="205" y="21"/>
                  </a:cubicBezTo>
                  <a:cubicBezTo>
                    <a:pt x="205" y="23"/>
                    <a:pt x="205" y="23"/>
                    <a:pt x="205" y="23"/>
                  </a:cubicBezTo>
                  <a:cubicBezTo>
                    <a:pt x="204" y="26"/>
                    <a:pt x="204" y="26"/>
                    <a:pt x="204" y="26"/>
                  </a:cubicBezTo>
                  <a:cubicBezTo>
                    <a:pt x="204" y="28"/>
                    <a:pt x="204" y="28"/>
                    <a:pt x="204" y="28"/>
                  </a:cubicBezTo>
                  <a:cubicBezTo>
                    <a:pt x="204" y="31"/>
                    <a:pt x="204" y="31"/>
                    <a:pt x="204" y="31"/>
                  </a:cubicBezTo>
                  <a:cubicBezTo>
                    <a:pt x="204" y="34"/>
                    <a:pt x="204" y="34"/>
                    <a:pt x="204" y="34"/>
                  </a:cubicBezTo>
                  <a:cubicBezTo>
                    <a:pt x="203" y="36"/>
                    <a:pt x="203" y="36"/>
                    <a:pt x="203" y="36"/>
                  </a:cubicBezTo>
                  <a:cubicBezTo>
                    <a:pt x="203" y="38"/>
                    <a:pt x="203" y="38"/>
                    <a:pt x="203" y="38"/>
                  </a:cubicBezTo>
                  <a:cubicBezTo>
                    <a:pt x="203" y="40"/>
                    <a:pt x="203" y="40"/>
                    <a:pt x="203" y="40"/>
                  </a:cubicBezTo>
                  <a:cubicBezTo>
                    <a:pt x="203" y="42"/>
                    <a:pt x="203" y="42"/>
                    <a:pt x="203" y="42"/>
                  </a:cubicBezTo>
                  <a:cubicBezTo>
                    <a:pt x="203" y="45"/>
                    <a:pt x="203" y="45"/>
                    <a:pt x="203" y="45"/>
                  </a:cubicBezTo>
                  <a:cubicBezTo>
                    <a:pt x="203" y="47"/>
                    <a:pt x="203" y="47"/>
                    <a:pt x="203" y="47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4" y="54"/>
                    <a:pt x="204" y="54"/>
                    <a:pt x="204" y="54"/>
                  </a:cubicBezTo>
                  <a:cubicBezTo>
                    <a:pt x="204" y="56"/>
                    <a:pt x="204" y="56"/>
                    <a:pt x="204" y="56"/>
                  </a:cubicBezTo>
                  <a:cubicBezTo>
                    <a:pt x="204" y="58"/>
                    <a:pt x="204" y="58"/>
                    <a:pt x="204" y="58"/>
                  </a:cubicBezTo>
                  <a:cubicBezTo>
                    <a:pt x="205" y="60"/>
                    <a:pt x="205" y="60"/>
                    <a:pt x="205" y="60"/>
                  </a:cubicBezTo>
                  <a:cubicBezTo>
                    <a:pt x="205" y="63"/>
                    <a:pt x="205" y="63"/>
                    <a:pt x="205" y="63"/>
                  </a:cubicBezTo>
                  <a:cubicBezTo>
                    <a:pt x="205" y="65"/>
                    <a:pt x="205" y="65"/>
                    <a:pt x="205" y="65"/>
                  </a:cubicBezTo>
                  <a:cubicBezTo>
                    <a:pt x="206" y="67"/>
                    <a:pt x="206" y="67"/>
                    <a:pt x="206" y="67"/>
                  </a:cubicBezTo>
                  <a:cubicBezTo>
                    <a:pt x="206" y="69"/>
                    <a:pt x="206" y="69"/>
                    <a:pt x="206" y="69"/>
                  </a:cubicBezTo>
                  <a:cubicBezTo>
                    <a:pt x="206" y="72"/>
                    <a:pt x="206" y="72"/>
                    <a:pt x="206" y="72"/>
                  </a:cubicBezTo>
                  <a:cubicBezTo>
                    <a:pt x="207" y="74"/>
                    <a:pt x="207" y="74"/>
                    <a:pt x="207" y="74"/>
                  </a:cubicBezTo>
                  <a:cubicBezTo>
                    <a:pt x="207" y="76"/>
                    <a:pt x="207" y="76"/>
                    <a:pt x="207" y="76"/>
                  </a:cubicBezTo>
                  <a:cubicBezTo>
                    <a:pt x="208" y="79"/>
                    <a:pt x="208" y="79"/>
                    <a:pt x="208" y="79"/>
                  </a:cubicBezTo>
                  <a:cubicBezTo>
                    <a:pt x="209" y="81"/>
                    <a:pt x="209" y="81"/>
                    <a:pt x="209" y="81"/>
                  </a:cubicBezTo>
                  <a:cubicBezTo>
                    <a:pt x="209" y="83"/>
                    <a:pt x="209" y="83"/>
                    <a:pt x="209" y="83"/>
                  </a:cubicBezTo>
                  <a:cubicBezTo>
                    <a:pt x="210" y="85"/>
                    <a:pt x="210" y="85"/>
                    <a:pt x="210" y="85"/>
                  </a:cubicBezTo>
                  <a:cubicBezTo>
                    <a:pt x="211" y="87"/>
                    <a:pt x="211" y="87"/>
                    <a:pt x="211" y="87"/>
                  </a:cubicBezTo>
                  <a:cubicBezTo>
                    <a:pt x="211" y="89"/>
                    <a:pt x="211" y="89"/>
                    <a:pt x="211" y="89"/>
                  </a:cubicBezTo>
                  <a:cubicBezTo>
                    <a:pt x="175" y="53"/>
                    <a:pt x="175" y="53"/>
                    <a:pt x="175" y="53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69" y="47"/>
                    <a:pt x="169" y="47"/>
                    <a:pt x="169" y="47"/>
                  </a:cubicBezTo>
                  <a:cubicBezTo>
                    <a:pt x="166" y="45"/>
                    <a:pt x="166" y="45"/>
                    <a:pt x="166" y="45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56" y="39"/>
                    <a:pt x="156" y="39"/>
                    <a:pt x="156" y="39"/>
                  </a:cubicBezTo>
                  <a:cubicBezTo>
                    <a:pt x="153" y="37"/>
                    <a:pt x="153" y="37"/>
                    <a:pt x="153" y="37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6" y="34"/>
                    <a:pt x="146" y="34"/>
                    <a:pt x="146" y="34"/>
                  </a:cubicBezTo>
                  <a:cubicBezTo>
                    <a:pt x="142" y="33"/>
                    <a:pt x="142" y="33"/>
                    <a:pt x="142" y="33"/>
                  </a:cubicBezTo>
                  <a:cubicBezTo>
                    <a:pt x="138" y="32"/>
                    <a:pt x="138" y="32"/>
                    <a:pt x="138" y="32"/>
                  </a:cubicBezTo>
                  <a:cubicBezTo>
                    <a:pt x="134" y="31"/>
                    <a:pt x="134" y="31"/>
                    <a:pt x="134" y="31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26" y="29"/>
                    <a:pt x="126" y="29"/>
                    <a:pt x="126" y="29"/>
                  </a:cubicBezTo>
                  <a:cubicBezTo>
                    <a:pt x="122" y="29"/>
                    <a:pt x="122" y="29"/>
                    <a:pt x="122" y="29"/>
                  </a:cubicBezTo>
                  <a:cubicBezTo>
                    <a:pt x="118" y="29"/>
                    <a:pt x="118" y="29"/>
                    <a:pt x="118" y="29"/>
                  </a:cubicBezTo>
                  <a:close/>
                </a:path>
              </a:pathLst>
            </a:custGeom>
            <a:solidFill>
              <a:srgbClr val="BF323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61" name="Freeform 57"/>
            <p:cNvSpPr>
              <a:spLocks noEditPoints="1"/>
            </p:cNvSpPr>
            <p:nvPr/>
          </p:nvSpPr>
          <p:spPr>
            <a:xfrm>
              <a:off x="270" y="270"/>
              <a:ext cx="1028" cy="1005"/>
            </a:xfrm>
            <a:custGeom>
              <a:avLst/>
              <a:gdLst>
                <a:gd name="txL" fmla="*/ 0 w 232"/>
                <a:gd name="txT" fmla="*/ 0 h 227"/>
                <a:gd name="txR" fmla="*/ 232 w 232"/>
                <a:gd name="txB" fmla="*/ 227 h 227"/>
              </a:gdLst>
              <a:ahLst/>
              <a:cxnLst>
                <a:cxn ang="0">
                  <a:pos x="16" y="51"/>
                </a:cxn>
                <a:cxn ang="0">
                  <a:pos x="15" y="9"/>
                </a:cxn>
                <a:cxn ang="0">
                  <a:pos x="11" y="9"/>
                </a:cxn>
                <a:cxn ang="0">
                  <a:pos x="11" y="52"/>
                </a:cxn>
                <a:cxn ang="0">
                  <a:pos x="6" y="52"/>
                </a:cxn>
                <a:cxn ang="0">
                  <a:pos x="4" y="9"/>
                </a:cxn>
                <a:cxn ang="0">
                  <a:pos x="1" y="9"/>
                </a:cxn>
                <a:cxn ang="0">
                  <a:pos x="0" y="57"/>
                </a:cxn>
                <a:cxn ang="0">
                  <a:pos x="5" y="71"/>
                </a:cxn>
                <a:cxn ang="0">
                  <a:pos x="15" y="85"/>
                </a:cxn>
                <a:cxn ang="0">
                  <a:pos x="15" y="106"/>
                </a:cxn>
                <a:cxn ang="0">
                  <a:pos x="9" y="222"/>
                </a:cxn>
                <a:cxn ang="0">
                  <a:pos x="10" y="225"/>
                </a:cxn>
                <a:cxn ang="0">
                  <a:pos x="27" y="225"/>
                </a:cxn>
                <a:cxn ang="0">
                  <a:pos x="28" y="222"/>
                </a:cxn>
                <a:cxn ang="0">
                  <a:pos x="22" y="106"/>
                </a:cxn>
                <a:cxn ang="0">
                  <a:pos x="22" y="85"/>
                </a:cxn>
                <a:cxn ang="0">
                  <a:pos x="32" y="71"/>
                </a:cxn>
                <a:cxn ang="0">
                  <a:pos x="37" y="57"/>
                </a:cxn>
                <a:cxn ang="0">
                  <a:pos x="36" y="9"/>
                </a:cxn>
                <a:cxn ang="0">
                  <a:pos x="33" y="9"/>
                </a:cxn>
                <a:cxn ang="0">
                  <a:pos x="31" y="52"/>
                </a:cxn>
                <a:cxn ang="0">
                  <a:pos x="26" y="52"/>
                </a:cxn>
                <a:cxn ang="0">
                  <a:pos x="26" y="9"/>
                </a:cxn>
                <a:cxn ang="0">
                  <a:pos x="22" y="9"/>
                </a:cxn>
                <a:cxn ang="0">
                  <a:pos x="21" y="51"/>
                </a:cxn>
                <a:cxn ang="0">
                  <a:pos x="16" y="51"/>
                </a:cxn>
                <a:cxn ang="0">
                  <a:pos x="118" y="36"/>
                </a:cxn>
                <a:cxn ang="0">
                  <a:pos x="199" y="117"/>
                </a:cxn>
                <a:cxn ang="0">
                  <a:pos x="118" y="197"/>
                </a:cxn>
                <a:cxn ang="0">
                  <a:pos x="37" y="117"/>
                </a:cxn>
                <a:cxn ang="0">
                  <a:pos x="118" y="36"/>
                </a:cxn>
                <a:cxn ang="0">
                  <a:pos x="218" y="112"/>
                </a:cxn>
                <a:cxn ang="0">
                  <a:pos x="210" y="222"/>
                </a:cxn>
                <a:cxn ang="0">
                  <a:pos x="212" y="225"/>
                </a:cxn>
                <a:cxn ang="0">
                  <a:pos x="231" y="225"/>
                </a:cxn>
                <a:cxn ang="0">
                  <a:pos x="232" y="222"/>
                </a:cxn>
                <a:cxn ang="0">
                  <a:pos x="225" y="111"/>
                </a:cxn>
                <a:cxn ang="0">
                  <a:pos x="225" y="11"/>
                </a:cxn>
                <a:cxn ang="0">
                  <a:pos x="204" y="41"/>
                </a:cxn>
                <a:cxn ang="0">
                  <a:pos x="218" y="112"/>
                </a:cxn>
              </a:cxnLst>
              <a:rect l="txL" t="txT" r="txR" b="txB"/>
              <a:pathLst>
                <a:path w="232" h="227">
                  <a:moveTo>
                    <a:pt x="16" y="51"/>
                  </a:moveTo>
                  <a:cubicBezTo>
                    <a:pt x="15" y="9"/>
                    <a:pt x="15" y="9"/>
                    <a:pt x="15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3"/>
                    <a:pt x="6" y="53"/>
                    <a:pt x="6" y="52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2"/>
                    <a:pt x="2" y="66"/>
                    <a:pt x="5" y="71"/>
                  </a:cubicBezTo>
                  <a:cubicBezTo>
                    <a:pt x="12" y="80"/>
                    <a:pt x="15" y="80"/>
                    <a:pt x="15" y="85"/>
                  </a:cubicBezTo>
                  <a:cubicBezTo>
                    <a:pt x="16" y="92"/>
                    <a:pt x="16" y="99"/>
                    <a:pt x="15" y="106"/>
                  </a:cubicBezTo>
                  <a:cubicBezTo>
                    <a:pt x="12" y="145"/>
                    <a:pt x="11" y="183"/>
                    <a:pt x="9" y="222"/>
                  </a:cubicBezTo>
                  <a:cubicBezTo>
                    <a:pt x="9" y="223"/>
                    <a:pt x="9" y="224"/>
                    <a:pt x="10" y="225"/>
                  </a:cubicBezTo>
                  <a:cubicBezTo>
                    <a:pt x="14" y="227"/>
                    <a:pt x="23" y="227"/>
                    <a:pt x="27" y="225"/>
                  </a:cubicBezTo>
                  <a:cubicBezTo>
                    <a:pt x="28" y="224"/>
                    <a:pt x="28" y="223"/>
                    <a:pt x="28" y="222"/>
                  </a:cubicBezTo>
                  <a:cubicBezTo>
                    <a:pt x="26" y="183"/>
                    <a:pt x="25" y="145"/>
                    <a:pt x="22" y="106"/>
                  </a:cubicBezTo>
                  <a:cubicBezTo>
                    <a:pt x="21" y="99"/>
                    <a:pt x="21" y="92"/>
                    <a:pt x="22" y="85"/>
                  </a:cubicBezTo>
                  <a:cubicBezTo>
                    <a:pt x="22" y="80"/>
                    <a:pt x="25" y="80"/>
                    <a:pt x="32" y="71"/>
                  </a:cubicBezTo>
                  <a:cubicBezTo>
                    <a:pt x="35" y="66"/>
                    <a:pt x="37" y="62"/>
                    <a:pt x="37" y="57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3"/>
                    <a:pt x="26" y="53"/>
                    <a:pt x="26" y="52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3"/>
                    <a:pt x="16" y="53"/>
                    <a:pt x="16" y="51"/>
                  </a:cubicBezTo>
                  <a:close/>
                  <a:moveTo>
                    <a:pt x="118" y="36"/>
                  </a:moveTo>
                  <a:cubicBezTo>
                    <a:pt x="162" y="36"/>
                    <a:pt x="199" y="72"/>
                    <a:pt x="199" y="117"/>
                  </a:cubicBezTo>
                  <a:cubicBezTo>
                    <a:pt x="199" y="161"/>
                    <a:pt x="162" y="197"/>
                    <a:pt x="118" y="197"/>
                  </a:cubicBezTo>
                  <a:cubicBezTo>
                    <a:pt x="73" y="197"/>
                    <a:pt x="37" y="161"/>
                    <a:pt x="37" y="117"/>
                  </a:cubicBezTo>
                  <a:cubicBezTo>
                    <a:pt x="37" y="72"/>
                    <a:pt x="73" y="36"/>
                    <a:pt x="118" y="36"/>
                  </a:cubicBezTo>
                  <a:close/>
                  <a:moveTo>
                    <a:pt x="218" y="112"/>
                  </a:moveTo>
                  <a:cubicBezTo>
                    <a:pt x="214" y="149"/>
                    <a:pt x="213" y="185"/>
                    <a:pt x="210" y="222"/>
                  </a:cubicBezTo>
                  <a:cubicBezTo>
                    <a:pt x="210" y="223"/>
                    <a:pt x="211" y="224"/>
                    <a:pt x="212" y="225"/>
                  </a:cubicBezTo>
                  <a:cubicBezTo>
                    <a:pt x="216" y="227"/>
                    <a:pt x="226" y="227"/>
                    <a:pt x="231" y="225"/>
                  </a:cubicBezTo>
                  <a:cubicBezTo>
                    <a:pt x="232" y="224"/>
                    <a:pt x="232" y="223"/>
                    <a:pt x="232" y="222"/>
                  </a:cubicBezTo>
                  <a:cubicBezTo>
                    <a:pt x="230" y="185"/>
                    <a:pt x="229" y="149"/>
                    <a:pt x="225" y="111"/>
                  </a:cubicBezTo>
                  <a:cubicBezTo>
                    <a:pt x="225" y="11"/>
                    <a:pt x="225" y="11"/>
                    <a:pt x="225" y="11"/>
                  </a:cubicBezTo>
                  <a:cubicBezTo>
                    <a:pt x="225" y="0"/>
                    <a:pt x="205" y="10"/>
                    <a:pt x="204" y="41"/>
                  </a:cubicBezTo>
                  <a:cubicBezTo>
                    <a:pt x="202" y="63"/>
                    <a:pt x="207" y="90"/>
                    <a:pt x="218" y="11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62" name="Freeform 189"/>
            <p:cNvSpPr>
              <a:spLocks noEditPoints="1"/>
            </p:cNvSpPr>
            <p:nvPr/>
          </p:nvSpPr>
          <p:spPr>
            <a:xfrm>
              <a:off x="515" y="510"/>
              <a:ext cx="558" cy="557"/>
            </a:xfrm>
            <a:custGeom>
              <a:avLst/>
              <a:gdLst>
                <a:gd name="txL" fmla="*/ 0 w 126"/>
                <a:gd name="txT" fmla="*/ 0 h 126"/>
                <a:gd name="txR" fmla="*/ 126 w 126"/>
                <a:gd name="txB" fmla="*/ 126 h 126"/>
              </a:gdLst>
              <a:ahLst/>
              <a:cxnLst>
                <a:cxn ang="0">
                  <a:pos x="63" y="0"/>
                </a:cxn>
                <a:cxn ang="0">
                  <a:pos x="126" y="63"/>
                </a:cxn>
                <a:cxn ang="0">
                  <a:pos x="63" y="126"/>
                </a:cxn>
                <a:cxn ang="0">
                  <a:pos x="0" y="63"/>
                </a:cxn>
                <a:cxn ang="0">
                  <a:pos x="63" y="0"/>
                </a:cxn>
                <a:cxn ang="0">
                  <a:pos x="63" y="7"/>
                </a:cxn>
                <a:cxn ang="0">
                  <a:pos x="119" y="63"/>
                </a:cxn>
                <a:cxn ang="0">
                  <a:pos x="63" y="118"/>
                </a:cxn>
                <a:cxn ang="0">
                  <a:pos x="7" y="63"/>
                </a:cxn>
                <a:cxn ang="0">
                  <a:pos x="63" y="7"/>
                </a:cxn>
              </a:cxnLst>
              <a:rect l="txL" t="txT" r="txR" b="txB"/>
              <a:pathLst>
                <a:path w="126" h="126">
                  <a:moveTo>
                    <a:pt x="63" y="0"/>
                  </a:moveTo>
                  <a:cubicBezTo>
                    <a:pt x="98" y="0"/>
                    <a:pt x="126" y="28"/>
                    <a:pt x="126" y="63"/>
                  </a:cubicBezTo>
                  <a:cubicBezTo>
                    <a:pt x="126" y="98"/>
                    <a:pt x="98" y="126"/>
                    <a:pt x="63" y="126"/>
                  </a:cubicBezTo>
                  <a:cubicBezTo>
                    <a:pt x="28" y="126"/>
                    <a:pt x="0" y="98"/>
                    <a:pt x="0" y="63"/>
                  </a:cubicBezTo>
                  <a:cubicBezTo>
                    <a:pt x="0" y="28"/>
                    <a:pt x="28" y="0"/>
                    <a:pt x="63" y="0"/>
                  </a:cubicBezTo>
                  <a:close/>
                  <a:moveTo>
                    <a:pt x="63" y="7"/>
                  </a:moveTo>
                  <a:cubicBezTo>
                    <a:pt x="94" y="7"/>
                    <a:pt x="119" y="32"/>
                    <a:pt x="119" y="63"/>
                  </a:cubicBezTo>
                  <a:cubicBezTo>
                    <a:pt x="119" y="93"/>
                    <a:pt x="94" y="118"/>
                    <a:pt x="63" y="118"/>
                  </a:cubicBezTo>
                  <a:cubicBezTo>
                    <a:pt x="32" y="118"/>
                    <a:pt x="7" y="93"/>
                    <a:pt x="7" y="63"/>
                  </a:cubicBezTo>
                  <a:cubicBezTo>
                    <a:pt x="7" y="32"/>
                    <a:pt x="32" y="7"/>
                    <a:pt x="63" y="7"/>
                  </a:cubicBez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63" name="组合 39262"/>
          <p:cNvGrpSpPr/>
          <p:nvPr/>
        </p:nvGrpSpPr>
        <p:grpSpPr>
          <a:xfrm>
            <a:off x="1738771" y="4278573"/>
            <a:ext cx="440637" cy="442222"/>
            <a:chOff x="0" y="0"/>
            <a:chExt cx="1572" cy="1572"/>
          </a:xfrm>
        </p:grpSpPr>
        <p:sp>
          <p:nvSpPr>
            <p:cNvPr id="39264" name="Oval 16"/>
            <p:cNvSpPr/>
            <p:nvPr/>
          </p:nvSpPr>
          <p:spPr>
            <a:xfrm>
              <a:off x="0" y="0"/>
              <a:ext cx="1573" cy="1572"/>
            </a:xfrm>
            <a:prstGeom prst="ellipse">
              <a:avLst/>
            </a:prstGeom>
            <a:solidFill>
              <a:srgbClr val="8AD49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65" name="Freeform 20"/>
            <p:cNvSpPr/>
            <p:nvPr/>
          </p:nvSpPr>
          <p:spPr>
            <a:xfrm>
              <a:off x="288" y="287"/>
              <a:ext cx="1280" cy="1280"/>
            </a:xfrm>
            <a:custGeom>
              <a:avLst/>
              <a:gdLst>
                <a:gd name="txL" fmla="*/ 0 w 289"/>
                <a:gd name="txT" fmla="*/ 0 h 289"/>
                <a:gd name="txR" fmla="*/ 289 w 289"/>
                <a:gd name="txB" fmla="*/ 289 h 289"/>
              </a:gdLst>
              <a:ahLst/>
              <a:cxnLst>
                <a:cxn ang="0">
                  <a:pos x="33" y="192"/>
                </a:cxn>
                <a:cxn ang="0">
                  <a:pos x="25" y="184"/>
                </a:cxn>
                <a:cxn ang="0">
                  <a:pos x="19" y="175"/>
                </a:cxn>
                <a:cxn ang="0">
                  <a:pos x="13" y="166"/>
                </a:cxn>
                <a:cxn ang="0">
                  <a:pos x="9" y="156"/>
                </a:cxn>
                <a:cxn ang="0">
                  <a:pos x="5" y="146"/>
                </a:cxn>
                <a:cxn ang="0">
                  <a:pos x="2" y="135"/>
                </a:cxn>
                <a:cxn ang="0">
                  <a:pos x="0" y="124"/>
                </a:cxn>
                <a:cxn ang="0">
                  <a:pos x="0" y="112"/>
                </a:cxn>
                <a:cxn ang="0">
                  <a:pos x="0" y="101"/>
                </a:cxn>
                <a:cxn ang="0">
                  <a:pos x="2" y="90"/>
                </a:cxn>
                <a:cxn ang="0">
                  <a:pos x="5" y="79"/>
                </a:cxn>
                <a:cxn ang="0">
                  <a:pos x="9" y="68"/>
                </a:cxn>
                <a:cxn ang="0">
                  <a:pos x="13" y="59"/>
                </a:cxn>
                <a:cxn ang="0">
                  <a:pos x="19" y="49"/>
                </a:cxn>
                <a:cxn ang="0">
                  <a:pos x="25" y="41"/>
                </a:cxn>
                <a:cxn ang="0">
                  <a:pos x="33" y="33"/>
                </a:cxn>
                <a:cxn ang="0">
                  <a:pos x="41" y="25"/>
                </a:cxn>
                <a:cxn ang="0">
                  <a:pos x="49" y="19"/>
                </a:cxn>
                <a:cxn ang="0">
                  <a:pos x="59" y="13"/>
                </a:cxn>
                <a:cxn ang="0">
                  <a:pos x="68" y="9"/>
                </a:cxn>
                <a:cxn ang="0">
                  <a:pos x="79" y="5"/>
                </a:cxn>
                <a:cxn ang="0">
                  <a:pos x="90" y="2"/>
                </a:cxn>
                <a:cxn ang="0">
                  <a:pos x="101" y="0"/>
                </a:cxn>
                <a:cxn ang="0">
                  <a:pos x="112" y="0"/>
                </a:cxn>
                <a:cxn ang="0">
                  <a:pos x="124" y="0"/>
                </a:cxn>
                <a:cxn ang="0">
                  <a:pos x="135" y="2"/>
                </a:cxn>
                <a:cxn ang="0">
                  <a:pos x="146" y="5"/>
                </a:cxn>
                <a:cxn ang="0">
                  <a:pos x="156" y="9"/>
                </a:cxn>
                <a:cxn ang="0">
                  <a:pos x="166" y="13"/>
                </a:cxn>
                <a:cxn ang="0">
                  <a:pos x="175" y="19"/>
                </a:cxn>
                <a:cxn ang="0">
                  <a:pos x="184" y="25"/>
                </a:cxn>
                <a:cxn ang="0">
                  <a:pos x="192" y="33"/>
                </a:cxn>
                <a:cxn ang="0">
                  <a:pos x="130" y="289"/>
                </a:cxn>
              </a:cxnLst>
              <a:rect l="txL" t="txT" r="txR" b="txB"/>
              <a:pathLst>
                <a:path w="289" h="289">
                  <a:moveTo>
                    <a:pt x="130" y="289"/>
                  </a:moveTo>
                  <a:cubicBezTo>
                    <a:pt x="33" y="192"/>
                    <a:pt x="33" y="192"/>
                    <a:pt x="33" y="192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25" y="184"/>
                    <a:pt x="25" y="184"/>
                    <a:pt x="25" y="184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19" y="175"/>
                    <a:pt x="19" y="175"/>
                    <a:pt x="19" y="175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5" y="1"/>
                    <a:pt x="95" y="1"/>
                    <a:pt x="95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29" y="1"/>
                    <a:pt x="129" y="1"/>
                    <a:pt x="129" y="1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5" y="19"/>
                    <a:pt x="175" y="19"/>
                    <a:pt x="175" y="19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289" y="130"/>
                    <a:pt x="289" y="130"/>
                    <a:pt x="289" y="130"/>
                  </a:cubicBezTo>
                  <a:cubicBezTo>
                    <a:pt x="281" y="214"/>
                    <a:pt x="214" y="281"/>
                    <a:pt x="130" y="289"/>
                  </a:cubicBezTo>
                  <a:close/>
                </a:path>
              </a:pathLst>
            </a:custGeom>
            <a:solidFill>
              <a:srgbClr val="5BA669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66" name="Oval 66"/>
            <p:cNvSpPr/>
            <p:nvPr/>
          </p:nvSpPr>
          <p:spPr>
            <a:xfrm>
              <a:off x="288" y="287"/>
              <a:ext cx="998" cy="997"/>
            </a:xfrm>
            <a:prstGeom prst="ellipse">
              <a:avLst/>
            </a:prstGeom>
            <a:solidFill>
              <a:srgbClr val="FFFFFF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67" name="Oval 190"/>
            <p:cNvSpPr/>
            <p:nvPr/>
          </p:nvSpPr>
          <p:spPr>
            <a:xfrm>
              <a:off x="355" y="355"/>
              <a:ext cx="863" cy="857"/>
            </a:xfrm>
            <a:prstGeom prst="ellipse">
              <a:avLst/>
            </a:prstGeom>
            <a:solidFill>
              <a:srgbClr val="F1522E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68" name="Freeform 191"/>
            <p:cNvSpPr>
              <a:spLocks noEditPoints="1"/>
            </p:cNvSpPr>
            <p:nvPr/>
          </p:nvSpPr>
          <p:spPr>
            <a:xfrm>
              <a:off x="480" y="607"/>
              <a:ext cx="623" cy="352"/>
            </a:xfrm>
            <a:custGeom>
              <a:avLst/>
              <a:gdLst>
                <a:gd name="txL" fmla="*/ 0 w 141"/>
                <a:gd name="txT" fmla="*/ 0 h 80"/>
                <a:gd name="txR" fmla="*/ 141 w 141"/>
                <a:gd name="txB" fmla="*/ 80 h 80"/>
              </a:gdLst>
              <a:ahLst/>
              <a:cxnLst>
                <a:cxn ang="0">
                  <a:pos x="65" y="80"/>
                </a:cxn>
                <a:cxn ang="0">
                  <a:pos x="0" y="80"/>
                </a:cxn>
                <a:cxn ang="0">
                  <a:pos x="6" y="62"/>
                </a:cxn>
                <a:cxn ang="0">
                  <a:pos x="28" y="42"/>
                </a:cxn>
                <a:cxn ang="0">
                  <a:pos x="40" y="31"/>
                </a:cxn>
                <a:cxn ang="0">
                  <a:pos x="43" y="24"/>
                </a:cxn>
                <a:cxn ang="0">
                  <a:pos x="40" y="18"/>
                </a:cxn>
                <a:cxn ang="0">
                  <a:pos x="33" y="15"/>
                </a:cxn>
                <a:cxn ang="0">
                  <a:pos x="27" y="18"/>
                </a:cxn>
                <a:cxn ang="0">
                  <a:pos x="23" y="27"/>
                </a:cxn>
                <a:cxn ang="0">
                  <a:pos x="1" y="25"/>
                </a:cxn>
                <a:cxn ang="0">
                  <a:pos x="6" y="11"/>
                </a:cxn>
                <a:cxn ang="0">
                  <a:pos x="16" y="3"/>
                </a:cxn>
                <a:cxn ang="0">
                  <a:pos x="33" y="0"/>
                </a:cxn>
                <a:cxn ang="0">
                  <a:pos x="51" y="3"/>
                </a:cxn>
                <a:cxn ang="0">
                  <a:pos x="61" y="11"/>
                </a:cxn>
                <a:cxn ang="0">
                  <a:pos x="64" y="23"/>
                </a:cxn>
                <a:cxn ang="0">
                  <a:pos x="60" y="37"/>
                </a:cxn>
                <a:cxn ang="0">
                  <a:pos x="45" y="51"/>
                </a:cxn>
                <a:cxn ang="0">
                  <a:pos x="36" y="58"/>
                </a:cxn>
                <a:cxn ang="0">
                  <a:pos x="31" y="62"/>
                </a:cxn>
                <a:cxn ang="0">
                  <a:pos x="65" y="62"/>
                </a:cxn>
                <a:cxn ang="0">
                  <a:pos x="65" y="80"/>
                </a:cxn>
                <a:cxn ang="0">
                  <a:pos x="112" y="65"/>
                </a:cxn>
                <a:cxn ang="0">
                  <a:pos x="72" y="65"/>
                </a:cxn>
                <a:cxn ang="0">
                  <a:pos x="72" y="48"/>
                </a:cxn>
                <a:cxn ang="0">
                  <a:pos x="112" y="0"/>
                </a:cxn>
                <a:cxn ang="0">
                  <a:pos x="131" y="0"/>
                </a:cxn>
                <a:cxn ang="0">
                  <a:pos x="131" y="49"/>
                </a:cxn>
                <a:cxn ang="0">
                  <a:pos x="141" y="49"/>
                </a:cxn>
                <a:cxn ang="0">
                  <a:pos x="141" y="65"/>
                </a:cxn>
                <a:cxn ang="0">
                  <a:pos x="131" y="65"/>
                </a:cxn>
                <a:cxn ang="0">
                  <a:pos x="131" y="80"/>
                </a:cxn>
                <a:cxn ang="0">
                  <a:pos x="112" y="80"/>
                </a:cxn>
                <a:cxn ang="0">
                  <a:pos x="112" y="65"/>
                </a:cxn>
                <a:cxn ang="0">
                  <a:pos x="112" y="49"/>
                </a:cxn>
                <a:cxn ang="0">
                  <a:pos x="112" y="24"/>
                </a:cxn>
                <a:cxn ang="0">
                  <a:pos x="91" y="49"/>
                </a:cxn>
                <a:cxn ang="0">
                  <a:pos x="112" y="49"/>
                </a:cxn>
              </a:cxnLst>
              <a:rect l="txL" t="txT" r="txR" b="txB"/>
              <a:pathLst>
                <a:path w="141" h="80">
                  <a:moveTo>
                    <a:pt x="65" y="8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0" y="74"/>
                    <a:pt x="3" y="68"/>
                    <a:pt x="6" y="62"/>
                  </a:cubicBezTo>
                  <a:cubicBezTo>
                    <a:pt x="10" y="56"/>
                    <a:pt x="17" y="49"/>
                    <a:pt x="28" y="42"/>
                  </a:cubicBezTo>
                  <a:cubicBezTo>
                    <a:pt x="34" y="37"/>
                    <a:pt x="38" y="33"/>
                    <a:pt x="40" y="31"/>
                  </a:cubicBezTo>
                  <a:cubicBezTo>
                    <a:pt x="42" y="28"/>
                    <a:pt x="43" y="26"/>
                    <a:pt x="43" y="24"/>
                  </a:cubicBezTo>
                  <a:cubicBezTo>
                    <a:pt x="43" y="21"/>
                    <a:pt x="42" y="19"/>
                    <a:pt x="40" y="18"/>
                  </a:cubicBezTo>
                  <a:cubicBezTo>
                    <a:pt x="38" y="16"/>
                    <a:pt x="36" y="15"/>
                    <a:pt x="33" y="15"/>
                  </a:cubicBezTo>
                  <a:cubicBezTo>
                    <a:pt x="31" y="15"/>
                    <a:pt x="28" y="16"/>
                    <a:pt x="27" y="18"/>
                  </a:cubicBezTo>
                  <a:cubicBezTo>
                    <a:pt x="25" y="20"/>
                    <a:pt x="24" y="23"/>
                    <a:pt x="23" y="27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2" y="19"/>
                    <a:pt x="4" y="14"/>
                    <a:pt x="6" y="11"/>
                  </a:cubicBezTo>
                  <a:cubicBezTo>
                    <a:pt x="8" y="8"/>
                    <a:pt x="11" y="5"/>
                    <a:pt x="16" y="3"/>
                  </a:cubicBezTo>
                  <a:cubicBezTo>
                    <a:pt x="20" y="1"/>
                    <a:pt x="25" y="0"/>
                    <a:pt x="33" y="0"/>
                  </a:cubicBezTo>
                  <a:cubicBezTo>
                    <a:pt x="41" y="0"/>
                    <a:pt x="46" y="1"/>
                    <a:pt x="51" y="3"/>
                  </a:cubicBezTo>
                  <a:cubicBezTo>
                    <a:pt x="55" y="5"/>
                    <a:pt x="58" y="7"/>
                    <a:pt x="61" y="11"/>
                  </a:cubicBezTo>
                  <a:cubicBezTo>
                    <a:pt x="63" y="15"/>
                    <a:pt x="64" y="19"/>
                    <a:pt x="64" y="23"/>
                  </a:cubicBezTo>
                  <a:cubicBezTo>
                    <a:pt x="64" y="28"/>
                    <a:pt x="63" y="33"/>
                    <a:pt x="60" y="37"/>
                  </a:cubicBezTo>
                  <a:cubicBezTo>
                    <a:pt x="57" y="41"/>
                    <a:pt x="52" y="46"/>
                    <a:pt x="45" y="51"/>
                  </a:cubicBezTo>
                  <a:cubicBezTo>
                    <a:pt x="41" y="54"/>
                    <a:pt x="38" y="56"/>
                    <a:pt x="36" y="58"/>
                  </a:cubicBezTo>
                  <a:cubicBezTo>
                    <a:pt x="35" y="59"/>
                    <a:pt x="33" y="60"/>
                    <a:pt x="31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112" y="65"/>
                  </a:moveTo>
                  <a:cubicBezTo>
                    <a:pt x="72" y="65"/>
                    <a:pt x="72" y="65"/>
                    <a:pt x="72" y="65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49"/>
                    <a:pt x="131" y="49"/>
                    <a:pt x="131" y="49"/>
                  </a:cubicBezTo>
                  <a:cubicBezTo>
                    <a:pt x="141" y="49"/>
                    <a:pt x="141" y="49"/>
                    <a:pt x="141" y="49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80"/>
                    <a:pt x="131" y="80"/>
                    <a:pt x="131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65"/>
                    <a:pt x="112" y="65"/>
                    <a:pt x="112" y="65"/>
                  </a:cubicBezTo>
                  <a:close/>
                  <a:moveTo>
                    <a:pt x="112" y="49"/>
                  </a:moveTo>
                  <a:cubicBezTo>
                    <a:pt x="112" y="24"/>
                    <a:pt x="112" y="24"/>
                    <a:pt x="112" y="24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112" y="49"/>
                    <a:pt x="112" y="49"/>
                    <a:pt x="112" y="4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69" name="组合 39268"/>
          <p:cNvGrpSpPr/>
          <p:nvPr/>
        </p:nvGrpSpPr>
        <p:grpSpPr>
          <a:xfrm>
            <a:off x="1738771" y="5418205"/>
            <a:ext cx="442221" cy="440637"/>
            <a:chOff x="0" y="0"/>
            <a:chExt cx="1572" cy="1570"/>
          </a:xfrm>
        </p:grpSpPr>
        <p:sp>
          <p:nvSpPr>
            <p:cNvPr id="39270" name="Oval 7"/>
            <p:cNvSpPr/>
            <p:nvPr/>
          </p:nvSpPr>
          <p:spPr>
            <a:xfrm>
              <a:off x="0" y="0"/>
              <a:ext cx="1573" cy="1570"/>
            </a:xfrm>
            <a:prstGeom prst="ellipse">
              <a:avLst/>
            </a:prstGeom>
            <a:solidFill>
              <a:srgbClr val="FFCC5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71" name="Freeform 8"/>
            <p:cNvSpPr/>
            <p:nvPr/>
          </p:nvSpPr>
          <p:spPr>
            <a:xfrm>
              <a:off x="213" y="633"/>
              <a:ext cx="1355" cy="930"/>
            </a:xfrm>
            <a:custGeom>
              <a:avLst/>
              <a:gdLst>
                <a:gd name="txL" fmla="*/ 0 w 306"/>
                <a:gd name="txT" fmla="*/ 0 h 210"/>
                <a:gd name="txR" fmla="*/ 306 w 306"/>
                <a:gd name="txB" fmla="*/ 210 h 210"/>
              </a:gdLst>
              <a:ahLst/>
              <a:cxnLst>
                <a:cxn ang="0">
                  <a:pos x="156" y="210"/>
                </a:cxn>
                <a:cxn ang="0">
                  <a:pos x="15" y="69"/>
                </a:cxn>
                <a:cxn ang="0">
                  <a:pos x="0" y="0"/>
                </a:cxn>
                <a:cxn ang="0">
                  <a:pos x="20" y="0"/>
                </a:cxn>
                <a:cxn ang="0">
                  <a:pos x="34" y="14"/>
                </a:cxn>
                <a:cxn ang="0">
                  <a:pos x="38" y="0"/>
                </a:cxn>
                <a:cxn ang="0">
                  <a:pos x="58" y="0"/>
                </a:cxn>
                <a:cxn ang="0">
                  <a:pos x="73" y="15"/>
                </a:cxn>
                <a:cxn ang="0">
                  <a:pos x="76" y="0"/>
                </a:cxn>
                <a:cxn ang="0">
                  <a:pos x="96" y="0"/>
                </a:cxn>
                <a:cxn ang="0">
                  <a:pos x="104" y="8"/>
                </a:cxn>
                <a:cxn ang="0">
                  <a:pos x="104" y="0"/>
                </a:cxn>
                <a:cxn ang="0">
                  <a:pos x="125" y="0"/>
                </a:cxn>
                <a:cxn ang="0">
                  <a:pos x="161" y="36"/>
                </a:cxn>
                <a:cxn ang="0">
                  <a:pos x="163" y="36"/>
                </a:cxn>
                <a:cxn ang="0">
                  <a:pos x="172" y="46"/>
                </a:cxn>
                <a:cxn ang="0">
                  <a:pos x="172" y="0"/>
                </a:cxn>
                <a:cxn ang="0">
                  <a:pos x="225" y="0"/>
                </a:cxn>
                <a:cxn ang="0">
                  <a:pos x="237" y="12"/>
                </a:cxn>
                <a:cxn ang="0">
                  <a:pos x="237" y="0"/>
                </a:cxn>
                <a:cxn ang="0">
                  <a:pos x="259" y="0"/>
                </a:cxn>
                <a:cxn ang="0">
                  <a:pos x="306" y="48"/>
                </a:cxn>
                <a:cxn ang="0">
                  <a:pos x="156" y="210"/>
                </a:cxn>
              </a:cxnLst>
              <a:rect l="txL" t="txT" r="txR" b="txB"/>
              <a:pathLst>
                <a:path w="306" h="210">
                  <a:moveTo>
                    <a:pt x="156" y="210"/>
                  </a:moveTo>
                  <a:cubicBezTo>
                    <a:pt x="15" y="69"/>
                    <a:pt x="15" y="69"/>
                    <a:pt x="15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63" y="36"/>
                    <a:pt x="163" y="36"/>
                    <a:pt x="163" y="3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225" y="0"/>
                    <a:pt x="225" y="0"/>
                    <a:pt x="225" y="0"/>
                  </a:cubicBezTo>
                  <a:cubicBezTo>
                    <a:pt x="237" y="12"/>
                    <a:pt x="237" y="12"/>
                    <a:pt x="237" y="12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59" y="0"/>
                    <a:pt x="259" y="0"/>
                    <a:pt x="259" y="0"/>
                  </a:cubicBezTo>
                  <a:cubicBezTo>
                    <a:pt x="306" y="48"/>
                    <a:pt x="306" y="48"/>
                    <a:pt x="306" y="48"/>
                  </a:cubicBezTo>
                  <a:cubicBezTo>
                    <a:pt x="300" y="130"/>
                    <a:pt x="237" y="197"/>
                    <a:pt x="156" y="210"/>
                  </a:cubicBezTo>
                  <a:close/>
                </a:path>
              </a:pathLst>
            </a:custGeom>
            <a:solidFill>
              <a:srgbClr val="D59B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72" name="Freeform 192"/>
            <p:cNvSpPr>
              <a:spLocks noEditPoints="1"/>
            </p:cNvSpPr>
            <p:nvPr/>
          </p:nvSpPr>
          <p:spPr>
            <a:xfrm>
              <a:off x="213" y="633"/>
              <a:ext cx="1148" cy="305"/>
            </a:xfrm>
            <a:custGeom>
              <a:avLst/>
              <a:gdLst>
                <a:gd name="txL" fmla="*/ 0 w 459"/>
                <a:gd name="txT" fmla="*/ 0 h 122"/>
                <a:gd name="txR" fmla="*/ 459 w 459"/>
                <a:gd name="txB" fmla="*/ 122 h 122"/>
              </a:gdLst>
              <a:ahLst/>
              <a:cxnLst>
                <a:cxn ang="0">
                  <a:pos x="0" y="0"/>
                </a:cxn>
                <a:cxn ang="0">
                  <a:pos x="36" y="0"/>
                </a:cxn>
                <a:cxn ang="0">
                  <a:pos x="48" y="67"/>
                </a:cxn>
                <a:cxn ang="0">
                  <a:pos x="68" y="0"/>
                </a:cxn>
                <a:cxn ang="0">
                  <a:pos x="103" y="0"/>
                </a:cxn>
                <a:cxn ang="0">
                  <a:pos x="123" y="67"/>
                </a:cxn>
                <a:cxn ang="0">
                  <a:pos x="135" y="0"/>
                </a:cxn>
                <a:cxn ang="0">
                  <a:pos x="170" y="0"/>
                </a:cxn>
                <a:cxn ang="0">
                  <a:pos x="144" y="122"/>
                </a:cxn>
                <a:cxn ang="0">
                  <a:pos x="107" y="122"/>
                </a:cxn>
                <a:cxn ang="0">
                  <a:pos x="85" y="46"/>
                </a:cxn>
                <a:cxn ang="0">
                  <a:pos x="64" y="122"/>
                </a:cxn>
                <a:cxn ang="0">
                  <a:pos x="27" y="122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184" y="0"/>
                </a:cxn>
                <a:cxn ang="0">
                  <a:pos x="222" y="0"/>
                </a:cxn>
                <a:cxn ang="0">
                  <a:pos x="222" y="122"/>
                </a:cxn>
                <a:cxn ang="0">
                  <a:pos x="184" y="122"/>
                </a:cxn>
                <a:cxn ang="0">
                  <a:pos x="184" y="0"/>
                </a:cxn>
                <a:cxn ang="0">
                  <a:pos x="184" y="0"/>
                </a:cxn>
                <a:cxn ang="0">
                  <a:pos x="239" y="64"/>
                </a:cxn>
                <a:cxn ang="0">
                  <a:pos x="289" y="64"/>
                </a:cxn>
                <a:cxn ang="0">
                  <a:pos x="289" y="90"/>
                </a:cxn>
                <a:cxn ang="0">
                  <a:pos x="239" y="90"/>
                </a:cxn>
                <a:cxn ang="0">
                  <a:pos x="239" y="64"/>
                </a:cxn>
                <a:cxn ang="0">
                  <a:pos x="239" y="64"/>
                </a:cxn>
                <a:cxn ang="0">
                  <a:pos x="305" y="0"/>
                </a:cxn>
                <a:cxn ang="0">
                  <a:pos x="399" y="0"/>
                </a:cxn>
                <a:cxn ang="0">
                  <a:pos x="399" y="27"/>
                </a:cxn>
                <a:cxn ang="0">
                  <a:pos x="344" y="27"/>
                </a:cxn>
                <a:cxn ang="0">
                  <a:pos x="344" y="48"/>
                </a:cxn>
                <a:cxn ang="0">
                  <a:pos x="390" y="48"/>
                </a:cxn>
                <a:cxn ang="0">
                  <a:pos x="390" y="73"/>
                </a:cxn>
                <a:cxn ang="0">
                  <a:pos x="344" y="73"/>
                </a:cxn>
                <a:cxn ang="0">
                  <a:pos x="344" y="122"/>
                </a:cxn>
                <a:cxn ang="0">
                  <a:pos x="305" y="122"/>
                </a:cxn>
                <a:cxn ang="0">
                  <a:pos x="305" y="0"/>
                </a:cxn>
                <a:cxn ang="0">
                  <a:pos x="305" y="0"/>
                </a:cxn>
                <a:cxn ang="0">
                  <a:pos x="420" y="0"/>
                </a:cxn>
                <a:cxn ang="0">
                  <a:pos x="459" y="0"/>
                </a:cxn>
                <a:cxn ang="0">
                  <a:pos x="459" y="122"/>
                </a:cxn>
                <a:cxn ang="0">
                  <a:pos x="420" y="122"/>
                </a:cxn>
                <a:cxn ang="0">
                  <a:pos x="420" y="0"/>
                </a:cxn>
                <a:cxn ang="0">
                  <a:pos x="420" y="0"/>
                </a:cxn>
              </a:cxnLst>
              <a:rect l="txL" t="txT" r="txR" b="txB"/>
              <a:pathLst>
                <a:path w="459" h="122">
                  <a:moveTo>
                    <a:pt x="0" y="0"/>
                  </a:moveTo>
                  <a:lnTo>
                    <a:pt x="36" y="0"/>
                  </a:lnTo>
                  <a:lnTo>
                    <a:pt x="48" y="67"/>
                  </a:lnTo>
                  <a:lnTo>
                    <a:pt x="68" y="0"/>
                  </a:lnTo>
                  <a:lnTo>
                    <a:pt x="103" y="0"/>
                  </a:lnTo>
                  <a:lnTo>
                    <a:pt x="123" y="67"/>
                  </a:lnTo>
                  <a:lnTo>
                    <a:pt x="135" y="0"/>
                  </a:lnTo>
                  <a:lnTo>
                    <a:pt x="170" y="0"/>
                  </a:lnTo>
                  <a:lnTo>
                    <a:pt x="144" y="122"/>
                  </a:lnTo>
                  <a:lnTo>
                    <a:pt x="107" y="122"/>
                  </a:lnTo>
                  <a:lnTo>
                    <a:pt x="85" y="46"/>
                  </a:lnTo>
                  <a:lnTo>
                    <a:pt x="64" y="122"/>
                  </a:lnTo>
                  <a:lnTo>
                    <a:pt x="27" y="122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184" y="0"/>
                  </a:moveTo>
                  <a:lnTo>
                    <a:pt x="222" y="0"/>
                  </a:lnTo>
                  <a:lnTo>
                    <a:pt x="222" y="122"/>
                  </a:lnTo>
                  <a:lnTo>
                    <a:pt x="184" y="122"/>
                  </a:lnTo>
                  <a:lnTo>
                    <a:pt x="184" y="0"/>
                  </a:lnTo>
                  <a:lnTo>
                    <a:pt x="184" y="0"/>
                  </a:lnTo>
                  <a:close/>
                  <a:moveTo>
                    <a:pt x="239" y="64"/>
                  </a:moveTo>
                  <a:lnTo>
                    <a:pt x="289" y="64"/>
                  </a:lnTo>
                  <a:lnTo>
                    <a:pt x="289" y="90"/>
                  </a:lnTo>
                  <a:lnTo>
                    <a:pt x="239" y="90"/>
                  </a:lnTo>
                  <a:lnTo>
                    <a:pt x="239" y="64"/>
                  </a:lnTo>
                  <a:lnTo>
                    <a:pt x="239" y="64"/>
                  </a:lnTo>
                  <a:close/>
                  <a:moveTo>
                    <a:pt x="305" y="0"/>
                  </a:moveTo>
                  <a:lnTo>
                    <a:pt x="399" y="0"/>
                  </a:lnTo>
                  <a:lnTo>
                    <a:pt x="399" y="27"/>
                  </a:lnTo>
                  <a:lnTo>
                    <a:pt x="344" y="27"/>
                  </a:lnTo>
                  <a:lnTo>
                    <a:pt x="344" y="48"/>
                  </a:lnTo>
                  <a:lnTo>
                    <a:pt x="390" y="48"/>
                  </a:lnTo>
                  <a:lnTo>
                    <a:pt x="390" y="73"/>
                  </a:lnTo>
                  <a:lnTo>
                    <a:pt x="344" y="73"/>
                  </a:lnTo>
                  <a:lnTo>
                    <a:pt x="344" y="122"/>
                  </a:lnTo>
                  <a:lnTo>
                    <a:pt x="305" y="122"/>
                  </a:lnTo>
                  <a:lnTo>
                    <a:pt x="305" y="0"/>
                  </a:lnTo>
                  <a:lnTo>
                    <a:pt x="305" y="0"/>
                  </a:lnTo>
                  <a:close/>
                  <a:moveTo>
                    <a:pt x="420" y="0"/>
                  </a:moveTo>
                  <a:lnTo>
                    <a:pt x="459" y="0"/>
                  </a:lnTo>
                  <a:lnTo>
                    <a:pt x="459" y="122"/>
                  </a:lnTo>
                  <a:lnTo>
                    <a:pt x="420" y="122"/>
                  </a:lnTo>
                  <a:lnTo>
                    <a:pt x="420" y="0"/>
                  </a:lnTo>
                  <a:lnTo>
                    <a:pt x="420" y="0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73" name="组合 39272"/>
          <p:cNvGrpSpPr/>
          <p:nvPr/>
        </p:nvGrpSpPr>
        <p:grpSpPr>
          <a:xfrm>
            <a:off x="8846016" y="3140526"/>
            <a:ext cx="442221" cy="442222"/>
            <a:chOff x="0" y="0"/>
            <a:chExt cx="1568" cy="1565"/>
          </a:xfrm>
        </p:grpSpPr>
        <p:sp>
          <p:nvSpPr>
            <p:cNvPr id="39274" name="Oval 33"/>
            <p:cNvSpPr/>
            <p:nvPr/>
          </p:nvSpPr>
          <p:spPr>
            <a:xfrm>
              <a:off x="0" y="0"/>
              <a:ext cx="1568" cy="1565"/>
            </a:xfrm>
            <a:prstGeom prst="ellipse">
              <a:avLst/>
            </a:prstGeom>
            <a:solidFill>
              <a:srgbClr val="FFCC5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75" name="Freeform 34"/>
            <p:cNvSpPr/>
            <p:nvPr/>
          </p:nvSpPr>
          <p:spPr>
            <a:xfrm>
              <a:off x="212" y="445"/>
              <a:ext cx="1355" cy="1120"/>
            </a:xfrm>
            <a:custGeom>
              <a:avLst/>
              <a:gdLst>
                <a:gd name="txL" fmla="*/ 0 w 306"/>
                <a:gd name="txT" fmla="*/ 0 h 253"/>
                <a:gd name="txR" fmla="*/ 306 w 306"/>
                <a:gd name="txB" fmla="*/ 253 h 253"/>
              </a:gdLst>
              <a:ahLst/>
              <a:cxnLst>
                <a:cxn ang="0">
                  <a:pos x="99" y="251"/>
                </a:cxn>
                <a:cxn ang="0">
                  <a:pos x="2" y="154"/>
                </a:cxn>
                <a:cxn ang="0">
                  <a:pos x="1" y="153"/>
                </a:cxn>
                <a:cxn ang="0">
                  <a:pos x="0" y="152"/>
                </a:cxn>
                <a:cxn ang="0">
                  <a:pos x="0" y="150"/>
                </a:cxn>
                <a:cxn ang="0">
                  <a:pos x="0" y="148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6"/>
                </a:cxn>
                <a:cxn ang="0">
                  <a:pos x="1" y="4"/>
                </a:cxn>
                <a:cxn ang="0">
                  <a:pos x="2" y="3"/>
                </a:cxn>
                <a:cxn ang="0">
                  <a:pos x="4" y="2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0"/>
                </a:cxn>
                <a:cxn ang="0">
                  <a:pos x="16" y="0"/>
                </a:cxn>
                <a:cxn ang="0">
                  <a:pos x="18" y="0"/>
                </a:cxn>
                <a:cxn ang="0">
                  <a:pos x="20" y="1"/>
                </a:cxn>
                <a:cxn ang="0">
                  <a:pos x="21" y="2"/>
                </a:cxn>
                <a:cxn ang="0">
                  <a:pos x="23" y="3"/>
                </a:cxn>
                <a:cxn ang="0">
                  <a:pos x="70" y="50"/>
                </a:cxn>
                <a:cxn ang="0">
                  <a:pos x="97" y="50"/>
                </a:cxn>
                <a:cxn ang="0">
                  <a:pos x="99" y="51"/>
                </a:cxn>
                <a:cxn ang="0">
                  <a:pos x="102" y="51"/>
                </a:cxn>
                <a:cxn ang="0">
                  <a:pos x="104" y="52"/>
                </a:cxn>
                <a:cxn ang="0">
                  <a:pos x="106" y="54"/>
                </a:cxn>
                <a:cxn ang="0">
                  <a:pos x="135" y="83"/>
                </a:cxn>
                <a:cxn ang="0">
                  <a:pos x="237" y="83"/>
                </a:cxn>
                <a:cxn ang="0">
                  <a:pos x="237" y="41"/>
                </a:cxn>
                <a:cxn ang="0">
                  <a:pos x="237" y="39"/>
                </a:cxn>
                <a:cxn ang="0">
                  <a:pos x="238" y="37"/>
                </a:cxn>
                <a:cxn ang="0">
                  <a:pos x="239" y="35"/>
                </a:cxn>
                <a:cxn ang="0">
                  <a:pos x="240" y="34"/>
                </a:cxn>
                <a:cxn ang="0">
                  <a:pos x="241" y="33"/>
                </a:cxn>
                <a:cxn ang="0">
                  <a:pos x="243" y="32"/>
                </a:cxn>
                <a:cxn ang="0">
                  <a:pos x="245" y="32"/>
                </a:cxn>
                <a:cxn ang="0">
                  <a:pos x="246" y="31"/>
                </a:cxn>
                <a:cxn ang="0">
                  <a:pos x="253" y="31"/>
                </a:cxn>
                <a:cxn ang="0">
                  <a:pos x="255" y="32"/>
                </a:cxn>
                <a:cxn ang="0">
                  <a:pos x="257" y="32"/>
                </a:cxn>
                <a:cxn ang="0">
                  <a:pos x="259" y="33"/>
                </a:cxn>
                <a:cxn ang="0">
                  <a:pos x="260" y="34"/>
                </a:cxn>
                <a:cxn ang="0">
                  <a:pos x="306" y="80"/>
                </a:cxn>
                <a:cxn ang="0">
                  <a:pos x="129" y="253"/>
                </a:cxn>
                <a:cxn ang="0">
                  <a:pos x="99" y="251"/>
                </a:cxn>
              </a:cxnLst>
              <a:rect l="txL" t="txT" r="txR" b="txB"/>
              <a:pathLst>
                <a:path w="306" h="253">
                  <a:moveTo>
                    <a:pt x="99" y="251"/>
                  </a:moveTo>
                  <a:cubicBezTo>
                    <a:pt x="2" y="154"/>
                    <a:pt x="2" y="154"/>
                    <a:pt x="2" y="154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9" y="51"/>
                    <a:pt x="99" y="51"/>
                    <a:pt x="99" y="51"/>
                  </a:cubicBezTo>
                  <a:cubicBezTo>
                    <a:pt x="102" y="51"/>
                    <a:pt x="102" y="51"/>
                    <a:pt x="102" y="51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35" y="83"/>
                    <a:pt x="135" y="83"/>
                    <a:pt x="135" y="83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7" y="41"/>
                    <a:pt x="237" y="41"/>
                    <a:pt x="237" y="41"/>
                  </a:cubicBezTo>
                  <a:cubicBezTo>
                    <a:pt x="237" y="39"/>
                    <a:pt x="237" y="39"/>
                    <a:pt x="237" y="39"/>
                  </a:cubicBezTo>
                  <a:cubicBezTo>
                    <a:pt x="238" y="37"/>
                    <a:pt x="238" y="37"/>
                    <a:pt x="238" y="37"/>
                  </a:cubicBezTo>
                  <a:cubicBezTo>
                    <a:pt x="239" y="35"/>
                    <a:pt x="239" y="35"/>
                    <a:pt x="239" y="35"/>
                  </a:cubicBezTo>
                  <a:cubicBezTo>
                    <a:pt x="240" y="34"/>
                    <a:pt x="240" y="34"/>
                    <a:pt x="240" y="34"/>
                  </a:cubicBezTo>
                  <a:cubicBezTo>
                    <a:pt x="241" y="33"/>
                    <a:pt x="241" y="33"/>
                    <a:pt x="241" y="33"/>
                  </a:cubicBezTo>
                  <a:cubicBezTo>
                    <a:pt x="243" y="32"/>
                    <a:pt x="243" y="32"/>
                    <a:pt x="243" y="32"/>
                  </a:cubicBezTo>
                  <a:cubicBezTo>
                    <a:pt x="245" y="32"/>
                    <a:pt x="245" y="32"/>
                    <a:pt x="245" y="32"/>
                  </a:cubicBezTo>
                  <a:cubicBezTo>
                    <a:pt x="246" y="31"/>
                    <a:pt x="246" y="31"/>
                    <a:pt x="246" y="31"/>
                  </a:cubicBezTo>
                  <a:cubicBezTo>
                    <a:pt x="253" y="31"/>
                    <a:pt x="253" y="31"/>
                    <a:pt x="253" y="31"/>
                  </a:cubicBezTo>
                  <a:cubicBezTo>
                    <a:pt x="255" y="32"/>
                    <a:pt x="255" y="32"/>
                    <a:pt x="255" y="32"/>
                  </a:cubicBezTo>
                  <a:cubicBezTo>
                    <a:pt x="257" y="32"/>
                    <a:pt x="257" y="32"/>
                    <a:pt x="257" y="32"/>
                  </a:cubicBezTo>
                  <a:cubicBezTo>
                    <a:pt x="259" y="33"/>
                    <a:pt x="259" y="33"/>
                    <a:pt x="259" y="33"/>
                  </a:cubicBezTo>
                  <a:cubicBezTo>
                    <a:pt x="260" y="34"/>
                    <a:pt x="260" y="34"/>
                    <a:pt x="260" y="34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4" y="176"/>
                    <a:pt x="225" y="253"/>
                    <a:pt x="129" y="253"/>
                  </a:cubicBezTo>
                  <a:cubicBezTo>
                    <a:pt x="119" y="253"/>
                    <a:pt x="108" y="252"/>
                    <a:pt x="99" y="251"/>
                  </a:cubicBezTo>
                  <a:close/>
                </a:path>
              </a:pathLst>
            </a:custGeom>
            <a:solidFill>
              <a:srgbClr val="D59B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76" name="Freeform 58"/>
            <p:cNvSpPr>
              <a:spLocks noEditPoints="1"/>
            </p:cNvSpPr>
            <p:nvPr/>
          </p:nvSpPr>
          <p:spPr>
            <a:xfrm>
              <a:off x="212" y="445"/>
              <a:ext cx="1165" cy="695"/>
            </a:xfrm>
            <a:custGeom>
              <a:avLst/>
              <a:gdLst>
                <a:gd name="txL" fmla="*/ 0 w 263"/>
                <a:gd name="txT" fmla="*/ 0 h 157"/>
                <a:gd name="txR" fmla="*/ 263 w 263"/>
                <a:gd name="txB" fmla="*/ 157 h 157"/>
              </a:gdLst>
              <a:ahLst/>
              <a:cxnLst>
                <a:cxn ang="0">
                  <a:pos x="9" y="0"/>
                </a:cxn>
                <a:cxn ang="0">
                  <a:pos x="16" y="0"/>
                </a:cxn>
                <a:cxn ang="0">
                  <a:pos x="25" y="9"/>
                </a:cxn>
                <a:cxn ang="0">
                  <a:pos x="25" y="83"/>
                </a:cxn>
                <a:cxn ang="0">
                  <a:pos x="237" y="83"/>
                </a:cxn>
                <a:cxn ang="0">
                  <a:pos x="237" y="41"/>
                </a:cxn>
                <a:cxn ang="0">
                  <a:pos x="246" y="31"/>
                </a:cxn>
                <a:cxn ang="0">
                  <a:pos x="253" y="31"/>
                </a:cxn>
                <a:cxn ang="0">
                  <a:pos x="263" y="41"/>
                </a:cxn>
                <a:cxn ang="0">
                  <a:pos x="263" y="148"/>
                </a:cxn>
                <a:cxn ang="0">
                  <a:pos x="253" y="157"/>
                </a:cxn>
                <a:cxn ang="0">
                  <a:pos x="246" y="157"/>
                </a:cxn>
                <a:cxn ang="0">
                  <a:pos x="237" y="148"/>
                </a:cxn>
                <a:cxn ang="0">
                  <a:pos x="237" y="110"/>
                </a:cxn>
                <a:cxn ang="0">
                  <a:pos x="25" y="110"/>
                </a:cxn>
                <a:cxn ang="0">
                  <a:pos x="25" y="148"/>
                </a:cxn>
                <a:cxn ang="0">
                  <a:pos x="16" y="157"/>
                </a:cxn>
                <a:cxn ang="0">
                  <a:pos x="9" y="157"/>
                </a:cxn>
                <a:cxn ang="0">
                  <a:pos x="0" y="148"/>
                </a:cxn>
                <a:cxn ang="0">
                  <a:pos x="0" y="9"/>
                </a:cxn>
                <a:cxn ang="0">
                  <a:pos x="9" y="0"/>
                </a:cxn>
                <a:cxn ang="0">
                  <a:pos x="45" y="50"/>
                </a:cxn>
                <a:cxn ang="0">
                  <a:pos x="97" y="50"/>
                </a:cxn>
                <a:cxn ang="0">
                  <a:pos x="109" y="63"/>
                </a:cxn>
                <a:cxn ang="0">
                  <a:pos x="109" y="63"/>
                </a:cxn>
                <a:cxn ang="0">
                  <a:pos x="97" y="75"/>
                </a:cxn>
                <a:cxn ang="0">
                  <a:pos x="45" y="75"/>
                </a:cxn>
                <a:cxn ang="0">
                  <a:pos x="33" y="63"/>
                </a:cxn>
                <a:cxn ang="0">
                  <a:pos x="33" y="63"/>
                </a:cxn>
                <a:cxn ang="0">
                  <a:pos x="45" y="50"/>
                </a:cxn>
              </a:cxnLst>
              <a:rect l="txL" t="txT" r="txR" b="txB"/>
              <a:pathLst>
                <a:path w="263" h="157">
                  <a:moveTo>
                    <a:pt x="9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5" y="4"/>
                    <a:pt x="25" y="9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37" y="83"/>
                    <a:pt x="237" y="83"/>
                    <a:pt x="237" y="83"/>
                  </a:cubicBezTo>
                  <a:cubicBezTo>
                    <a:pt x="237" y="41"/>
                    <a:pt x="237" y="41"/>
                    <a:pt x="237" y="41"/>
                  </a:cubicBezTo>
                  <a:cubicBezTo>
                    <a:pt x="237" y="36"/>
                    <a:pt x="241" y="31"/>
                    <a:pt x="246" y="31"/>
                  </a:cubicBezTo>
                  <a:cubicBezTo>
                    <a:pt x="253" y="31"/>
                    <a:pt x="253" y="31"/>
                    <a:pt x="253" y="31"/>
                  </a:cubicBezTo>
                  <a:cubicBezTo>
                    <a:pt x="259" y="31"/>
                    <a:pt x="263" y="36"/>
                    <a:pt x="263" y="41"/>
                  </a:cubicBezTo>
                  <a:cubicBezTo>
                    <a:pt x="263" y="148"/>
                    <a:pt x="263" y="148"/>
                    <a:pt x="263" y="148"/>
                  </a:cubicBezTo>
                  <a:cubicBezTo>
                    <a:pt x="263" y="153"/>
                    <a:pt x="259" y="157"/>
                    <a:pt x="253" y="157"/>
                  </a:cubicBezTo>
                  <a:cubicBezTo>
                    <a:pt x="246" y="157"/>
                    <a:pt x="246" y="157"/>
                    <a:pt x="246" y="157"/>
                  </a:cubicBezTo>
                  <a:cubicBezTo>
                    <a:pt x="241" y="157"/>
                    <a:pt x="237" y="153"/>
                    <a:pt x="237" y="148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5" y="110"/>
                    <a:pt x="25" y="110"/>
                    <a:pt x="25" y="110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53"/>
                    <a:pt x="21" y="157"/>
                    <a:pt x="16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4" y="157"/>
                    <a:pt x="0" y="153"/>
                    <a:pt x="0" y="14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  <a:moveTo>
                    <a:pt x="45" y="50"/>
                  </a:moveTo>
                  <a:cubicBezTo>
                    <a:pt x="97" y="50"/>
                    <a:pt x="97" y="50"/>
                    <a:pt x="97" y="50"/>
                  </a:cubicBezTo>
                  <a:cubicBezTo>
                    <a:pt x="104" y="50"/>
                    <a:pt x="109" y="56"/>
                    <a:pt x="109" y="63"/>
                  </a:cubicBezTo>
                  <a:cubicBezTo>
                    <a:pt x="109" y="63"/>
                    <a:pt x="109" y="63"/>
                    <a:pt x="109" y="63"/>
                  </a:cubicBezTo>
                  <a:cubicBezTo>
                    <a:pt x="109" y="70"/>
                    <a:pt x="104" y="75"/>
                    <a:pt x="97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38" y="75"/>
                    <a:pt x="33" y="70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56"/>
                    <a:pt x="38" y="50"/>
                    <a:pt x="45" y="50"/>
                  </a:cubicBez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77" name="组合 39276"/>
          <p:cNvGrpSpPr/>
          <p:nvPr/>
        </p:nvGrpSpPr>
        <p:grpSpPr>
          <a:xfrm>
            <a:off x="8846016" y="4278573"/>
            <a:ext cx="442221" cy="443807"/>
            <a:chOff x="0" y="0"/>
            <a:chExt cx="1568" cy="1572"/>
          </a:xfrm>
        </p:grpSpPr>
        <p:sp>
          <p:nvSpPr>
            <p:cNvPr id="39278" name="Oval 15"/>
            <p:cNvSpPr/>
            <p:nvPr/>
          </p:nvSpPr>
          <p:spPr>
            <a:xfrm>
              <a:off x="0" y="0"/>
              <a:ext cx="1568" cy="1572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79" name="Freeform 18"/>
            <p:cNvSpPr/>
            <p:nvPr/>
          </p:nvSpPr>
          <p:spPr>
            <a:xfrm>
              <a:off x="270" y="270"/>
              <a:ext cx="1298" cy="1297"/>
            </a:xfrm>
            <a:custGeom>
              <a:avLst/>
              <a:gdLst>
                <a:gd name="txL" fmla="*/ 0 w 293"/>
                <a:gd name="txT" fmla="*/ 0 h 293"/>
                <a:gd name="txR" fmla="*/ 293 w 293"/>
                <a:gd name="txB" fmla="*/ 293 h 293"/>
              </a:gdLst>
              <a:ahLst/>
              <a:cxnLst>
                <a:cxn ang="0">
                  <a:pos x="198" y="34"/>
                </a:cxn>
                <a:cxn ang="0">
                  <a:pos x="190" y="27"/>
                </a:cxn>
                <a:cxn ang="0">
                  <a:pos x="181" y="20"/>
                </a:cxn>
                <a:cxn ang="0">
                  <a:pos x="171" y="14"/>
                </a:cxn>
                <a:cxn ang="0">
                  <a:pos x="161" y="9"/>
                </a:cxn>
                <a:cxn ang="0">
                  <a:pos x="151" y="5"/>
                </a:cxn>
                <a:cxn ang="0">
                  <a:pos x="139" y="2"/>
                </a:cxn>
                <a:cxn ang="0">
                  <a:pos x="128" y="1"/>
                </a:cxn>
                <a:cxn ang="0">
                  <a:pos x="116" y="0"/>
                </a:cxn>
                <a:cxn ang="0">
                  <a:pos x="104" y="1"/>
                </a:cxn>
                <a:cxn ang="0">
                  <a:pos x="93" y="2"/>
                </a:cxn>
                <a:cxn ang="0">
                  <a:pos x="81" y="5"/>
                </a:cxn>
                <a:cxn ang="0">
                  <a:pos x="71" y="9"/>
                </a:cxn>
                <a:cxn ang="0">
                  <a:pos x="61" y="14"/>
                </a:cxn>
                <a:cxn ang="0">
                  <a:pos x="51" y="20"/>
                </a:cxn>
                <a:cxn ang="0">
                  <a:pos x="42" y="27"/>
                </a:cxn>
                <a:cxn ang="0">
                  <a:pos x="34" y="34"/>
                </a:cxn>
                <a:cxn ang="0">
                  <a:pos x="26" y="42"/>
                </a:cxn>
                <a:cxn ang="0">
                  <a:pos x="20" y="51"/>
                </a:cxn>
                <a:cxn ang="0">
                  <a:pos x="14" y="61"/>
                </a:cxn>
                <a:cxn ang="0">
                  <a:pos x="9" y="71"/>
                </a:cxn>
                <a:cxn ang="0">
                  <a:pos x="5" y="82"/>
                </a:cxn>
                <a:cxn ang="0">
                  <a:pos x="2" y="93"/>
                </a:cxn>
                <a:cxn ang="0">
                  <a:pos x="0" y="104"/>
                </a:cxn>
                <a:cxn ang="0">
                  <a:pos x="0" y="116"/>
                </a:cxn>
                <a:cxn ang="0">
                  <a:pos x="0" y="128"/>
                </a:cxn>
                <a:cxn ang="0">
                  <a:pos x="2" y="140"/>
                </a:cxn>
                <a:cxn ang="0">
                  <a:pos x="5" y="151"/>
                </a:cxn>
                <a:cxn ang="0">
                  <a:pos x="9" y="161"/>
                </a:cxn>
                <a:cxn ang="0">
                  <a:pos x="14" y="172"/>
                </a:cxn>
                <a:cxn ang="0">
                  <a:pos x="20" y="181"/>
                </a:cxn>
                <a:cxn ang="0">
                  <a:pos x="26" y="190"/>
                </a:cxn>
                <a:cxn ang="0">
                  <a:pos x="34" y="198"/>
                </a:cxn>
                <a:cxn ang="0">
                  <a:pos x="293" y="129"/>
                </a:cxn>
              </a:cxnLst>
              <a:rect l="txL" t="txT" r="txR" b="txB"/>
              <a:pathLst>
                <a:path w="293" h="293">
                  <a:moveTo>
                    <a:pt x="293" y="129"/>
                  </a:moveTo>
                  <a:cubicBezTo>
                    <a:pt x="198" y="34"/>
                    <a:pt x="198" y="34"/>
                    <a:pt x="198" y="34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0" y="27"/>
                    <a:pt x="190" y="27"/>
                    <a:pt x="190" y="27"/>
                  </a:cubicBezTo>
                  <a:cubicBezTo>
                    <a:pt x="185" y="23"/>
                    <a:pt x="185" y="23"/>
                    <a:pt x="185" y="23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76" y="17"/>
                    <a:pt x="176" y="17"/>
                    <a:pt x="176" y="17"/>
                  </a:cubicBezTo>
                  <a:cubicBezTo>
                    <a:pt x="171" y="14"/>
                    <a:pt x="171" y="14"/>
                    <a:pt x="171" y="14"/>
                  </a:cubicBezTo>
                  <a:cubicBezTo>
                    <a:pt x="166" y="11"/>
                    <a:pt x="166" y="11"/>
                    <a:pt x="166" y="11"/>
                  </a:cubicBezTo>
                  <a:cubicBezTo>
                    <a:pt x="161" y="9"/>
                    <a:pt x="161" y="9"/>
                    <a:pt x="161" y="9"/>
                  </a:cubicBezTo>
                  <a:cubicBezTo>
                    <a:pt x="156" y="7"/>
                    <a:pt x="156" y="7"/>
                    <a:pt x="156" y="7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39" y="2"/>
                    <a:pt x="139" y="2"/>
                    <a:pt x="139" y="2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28" y="1"/>
                    <a:pt x="128" y="1"/>
                    <a:pt x="128" y="1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4" y="1"/>
                    <a:pt x="104" y="1"/>
                    <a:pt x="104" y="1"/>
                  </a:cubicBezTo>
                  <a:cubicBezTo>
                    <a:pt x="98" y="1"/>
                    <a:pt x="98" y="1"/>
                    <a:pt x="98" y="1"/>
                  </a:cubicBezTo>
                  <a:cubicBezTo>
                    <a:pt x="93" y="2"/>
                    <a:pt x="93" y="2"/>
                    <a:pt x="93" y="2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1" y="14"/>
                    <a:pt x="61" y="14"/>
                    <a:pt x="61" y="14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2" y="140"/>
                    <a:pt x="2" y="140"/>
                    <a:pt x="2" y="140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5" y="151"/>
                    <a:pt x="5" y="151"/>
                    <a:pt x="5" y="151"/>
                  </a:cubicBezTo>
                  <a:cubicBezTo>
                    <a:pt x="7" y="156"/>
                    <a:pt x="7" y="156"/>
                    <a:pt x="7" y="156"/>
                  </a:cubicBezTo>
                  <a:cubicBezTo>
                    <a:pt x="9" y="161"/>
                    <a:pt x="9" y="161"/>
                    <a:pt x="9" y="161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14" y="172"/>
                    <a:pt x="14" y="172"/>
                    <a:pt x="14" y="172"/>
                  </a:cubicBezTo>
                  <a:cubicBezTo>
                    <a:pt x="17" y="176"/>
                    <a:pt x="17" y="176"/>
                    <a:pt x="17" y="176"/>
                  </a:cubicBezTo>
                  <a:cubicBezTo>
                    <a:pt x="20" y="181"/>
                    <a:pt x="20" y="181"/>
                    <a:pt x="20" y="181"/>
                  </a:cubicBezTo>
                  <a:cubicBezTo>
                    <a:pt x="23" y="186"/>
                    <a:pt x="23" y="186"/>
                    <a:pt x="23" y="186"/>
                  </a:cubicBezTo>
                  <a:cubicBezTo>
                    <a:pt x="26" y="190"/>
                    <a:pt x="26" y="190"/>
                    <a:pt x="26" y="190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128" y="293"/>
                    <a:pt x="128" y="293"/>
                    <a:pt x="128" y="293"/>
                  </a:cubicBezTo>
                  <a:cubicBezTo>
                    <a:pt x="216" y="287"/>
                    <a:pt x="287" y="217"/>
                    <a:pt x="293" y="129"/>
                  </a:cubicBezTo>
                  <a:close/>
                </a:path>
              </a:pathLst>
            </a:custGeom>
            <a:solidFill>
              <a:srgbClr val="049DA3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80" name="Freeform 60"/>
            <p:cNvSpPr>
              <a:spLocks noEditPoints="1"/>
            </p:cNvSpPr>
            <p:nvPr/>
          </p:nvSpPr>
          <p:spPr>
            <a:xfrm>
              <a:off x="270" y="270"/>
              <a:ext cx="1028" cy="1027"/>
            </a:xfrm>
            <a:custGeom>
              <a:avLst/>
              <a:gdLst>
                <a:gd name="txL" fmla="*/ 0 w 232"/>
                <a:gd name="txT" fmla="*/ 0 h 232"/>
                <a:gd name="txR" fmla="*/ 232 w 232"/>
                <a:gd name="txB" fmla="*/ 232 h 232"/>
              </a:gdLst>
              <a:ahLst/>
              <a:cxnLst>
                <a:cxn ang="0">
                  <a:pos x="116" y="0"/>
                </a:cxn>
                <a:cxn ang="0">
                  <a:pos x="232" y="116"/>
                </a:cxn>
                <a:cxn ang="0">
                  <a:pos x="116" y="232"/>
                </a:cxn>
                <a:cxn ang="0">
                  <a:pos x="0" y="116"/>
                </a:cxn>
                <a:cxn ang="0">
                  <a:pos x="116" y="0"/>
                </a:cxn>
                <a:cxn ang="0">
                  <a:pos x="181" y="104"/>
                </a:cxn>
                <a:cxn ang="0">
                  <a:pos x="176" y="126"/>
                </a:cxn>
                <a:cxn ang="0">
                  <a:pos x="163" y="142"/>
                </a:cxn>
                <a:cxn ang="0">
                  <a:pos x="141" y="150"/>
                </a:cxn>
                <a:cxn ang="0">
                  <a:pos x="129" y="147"/>
                </a:cxn>
                <a:cxn ang="0">
                  <a:pos x="125" y="139"/>
                </a:cxn>
                <a:cxn ang="0">
                  <a:pos x="116" y="147"/>
                </a:cxn>
                <a:cxn ang="0">
                  <a:pos x="105" y="150"/>
                </a:cxn>
                <a:cxn ang="0">
                  <a:pos x="82" y="126"/>
                </a:cxn>
                <a:cxn ang="0">
                  <a:pos x="91" y="99"/>
                </a:cxn>
                <a:cxn ang="0">
                  <a:pos x="116" y="87"/>
                </a:cxn>
                <a:cxn ang="0">
                  <a:pos x="131" y="94"/>
                </a:cxn>
                <a:cxn ang="0">
                  <a:pos x="134" y="89"/>
                </a:cxn>
                <a:cxn ang="0">
                  <a:pos x="150" y="89"/>
                </a:cxn>
                <a:cxn ang="0">
                  <a:pos x="140" y="131"/>
                </a:cxn>
                <a:cxn ang="0">
                  <a:pos x="140" y="132"/>
                </a:cxn>
                <a:cxn ang="0">
                  <a:pos x="140" y="133"/>
                </a:cxn>
                <a:cxn ang="0">
                  <a:pos x="143" y="137"/>
                </a:cxn>
                <a:cxn ang="0">
                  <a:pos x="160" y="125"/>
                </a:cxn>
                <a:cxn ang="0">
                  <a:pos x="166" y="104"/>
                </a:cxn>
                <a:cxn ang="0">
                  <a:pos x="152" y="77"/>
                </a:cxn>
                <a:cxn ang="0">
                  <a:pos x="122" y="69"/>
                </a:cxn>
                <a:cxn ang="0">
                  <a:pos x="89" y="78"/>
                </a:cxn>
                <a:cxn ang="0">
                  <a:pos x="67" y="120"/>
                </a:cxn>
                <a:cxn ang="0">
                  <a:pos x="80" y="152"/>
                </a:cxn>
                <a:cxn ang="0">
                  <a:pos x="117" y="164"/>
                </a:cxn>
                <a:cxn ang="0">
                  <a:pos x="157" y="151"/>
                </a:cxn>
                <a:cxn ang="0">
                  <a:pos x="165" y="162"/>
                </a:cxn>
                <a:cxn ang="0">
                  <a:pos x="115" y="179"/>
                </a:cxn>
                <a:cxn ang="0">
                  <a:pos x="91" y="175"/>
                </a:cxn>
                <a:cxn ang="0">
                  <a:pos x="71" y="164"/>
                </a:cxn>
                <a:cxn ang="0">
                  <a:pos x="51" y="121"/>
                </a:cxn>
                <a:cxn ang="0">
                  <a:pos x="66" y="79"/>
                </a:cxn>
                <a:cxn ang="0">
                  <a:pos x="91" y="60"/>
                </a:cxn>
                <a:cxn ang="0">
                  <a:pos x="122" y="54"/>
                </a:cxn>
                <a:cxn ang="0">
                  <a:pos x="163" y="66"/>
                </a:cxn>
                <a:cxn ang="0">
                  <a:pos x="181" y="104"/>
                </a:cxn>
                <a:cxn ang="0">
                  <a:pos x="126" y="109"/>
                </a:cxn>
                <a:cxn ang="0">
                  <a:pos x="123" y="102"/>
                </a:cxn>
                <a:cxn ang="0">
                  <a:pos x="117" y="100"/>
                </a:cxn>
                <a:cxn ang="0">
                  <a:pos x="105" y="109"/>
                </a:cxn>
                <a:cxn ang="0">
                  <a:pos x="101" y="126"/>
                </a:cxn>
                <a:cxn ang="0">
                  <a:pos x="109" y="136"/>
                </a:cxn>
                <a:cxn ang="0">
                  <a:pos x="118" y="132"/>
                </a:cxn>
                <a:cxn ang="0">
                  <a:pos x="123" y="122"/>
                </a:cxn>
                <a:cxn ang="0">
                  <a:pos x="126" y="109"/>
                </a:cxn>
                <a:cxn ang="0">
                  <a:pos x="116" y="8"/>
                </a:cxn>
                <a:cxn ang="0">
                  <a:pos x="8" y="116"/>
                </a:cxn>
                <a:cxn ang="0">
                  <a:pos x="116" y="224"/>
                </a:cxn>
                <a:cxn ang="0">
                  <a:pos x="224" y="116"/>
                </a:cxn>
                <a:cxn ang="0">
                  <a:pos x="116" y="8"/>
                </a:cxn>
                <a:cxn ang="0">
                  <a:pos x="116" y="13"/>
                </a:cxn>
                <a:cxn ang="0">
                  <a:pos x="12" y="116"/>
                </a:cxn>
                <a:cxn ang="0">
                  <a:pos x="116" y="220"/>
                </a:cxn>
                <a:cxn ang="0">
                  <a:pos x="220" y="116"/>
                </a:cxn>
                <a:cxn ang="0">
                  <a:pos x="116" y="13"/>
                </a:cxn>
              </a:cxnLst>
              <a:rect l="txL" t="txT" r="txR" b="txB"/>
              <a:pathLst>
                <a:path w="232" h="232">
                  <a:moveTo>
                    <a:pt x="116" y="0"/>
                  </a:moveTo>
                  <a:cubicBezTo>
                    <a:pt x="180" y="0"/>
                    <a:pt x="232" y="52"/>
                    <a:pt x="232" y="116"/>
                  </a:cubicBezTo>
                  <a:cubicBezTo>
                    <a:pt x="232" y="180"/>
                    <a:pt x="180" y="232"/>
                    <a:pt x="116" y="232"/>
                  </a:cubicBezTo>
                  <a:cubicBezTo>
                    <a:pt x="52" y="232"/>
                    <a:pt x="0" y="180"/>
                    <a:pt x="0" y="116"/>
                  </a:cubicBezTo>
                  <a:cubicBezTo>
                    <a:pt x="0" y="52"/>
                    <a:pt x="52" y="0"/>
                    <a:pt x="116" y="0"/>
                  </a:cubicBezTo>
                  <a:close/>
                  <a:moveTo>
                    <a:pt x="181" y="104"/>
                  </a:moveTo>
                  <a:cubicBezTo>
                    <a:pt x="181" y="112"/>
                    <a:pt x="179" y="119"/>
                    <a:pt x="176" y="126"/>
                  </a:cubicBezTo>
                  <a:cubicBezTo>
                    <a:pt x="173" y="132"/>
                    <a:pt x="169" y="137"/>
                    <a:pt x="163" y="142"/>
                  </a:cubicBezTo>
                  <a:cubicBezTo>
                    <a:pt x="156" y="147"/>
                    <a:pt x="149" y="150"/>
                    <a:pt x="141" y="150"/>
                  </a:cubicBezTo>
                  <a:cubicBezTo>
                    <a:pt x="136" y="150"/>
                    <a:pt x="132" y="149"/>
                    <a:pt x="129" y="147"/>
                  </a:cubicBezTo>
                  <a:cubicBezTo>
                    <a:pt x="127" y="145"/>
                    <a:pt x="125" y="143"/>
                    <a:pt x="125" y="139"/>
                  </a:cubicBezTo>
                  <a:cubicBezTo>
                    <a:pt x="122" y="143"/>
                    <a:pt x="119" y="146"/>
                    <a:pt x="116" y="147"/>
                  </a:cubicBezTo>
                  <a:cubicBezTo>
                    <a:pt x="113" y="149"/>
                    <a:pt x="109" y="150"/>
                    <a:pt x="105" y="150"/>
                  </a:cubicBezTo>
                  <a:cubicBezTo>
                    <a:pt x="89" y="150"/>
                    <a:pt x="82" y="142"/>
                    <a:pt x="82" y="126"/>
                  </a:cubicBezTo>
                  <a:cubicBezTo>
                    <a:pt x="82" y="115"/>
                    <a:pt x="85" y="106"/>
                    <a:pt x="91" y="99"/>
                  </a:cubicBezTo>
                  <a:cubicBezTo>
                    <a:pt x="97" y="91"/>
                    <a:pt x="105" y="87"/>
                    <a:pt x="116" y="87"/>
                  </a:cubicBezTo>
                  <a:cubicBezTo>
                    <a:pt x="123" y="87"/>
                    <a:pt x="128" y="89"/>
                    <a:pt x="131" y="94"/>
                  </a:cubicBezTo>
                  <a:cubicBezTo>
                    <a:pt x="134" y="89"/>
                    <a:pt x="134" y="89"/>
                    <a:pt x="134" y="89"/>
                  </a:cubicBezTo>
                  <a:cubicBezTo>
                    <a:pt x="150" y="89"/>
                    <a:pt x="150" y="89"/>
                    <a:pt x="150" y="89"/>
                  </a:cubicBezTo>
                  <a:cubicBezTo>
                    <a:pt x="140" y="131"/>
                    <a:pt x="140" y="131"/>
                    <a:pt x="140" y="131"/>
                  </a:cubicBezTo>
                  <a:cubicBezTo>
                    <a:pt x="140" y="132"/>
                    <a:pt x="140" y="132"/>
                    <a:pt x="140" y="132"/>
                  </a:cubicBezTo>
                  <a:cubicBezTo>
                    <a:pt x="140" y="132"/>
                    <a:pt x="140" y="133"/>
                    <a:pt x="140" y="133"/>
                  </a:cubicBezTo>
                  <a:cubicBezTo>
                    <a:pt x="140" y="135"/>
                    <a:pt x="141" y="137"/>
                    <a:pt x="143" y="137"/>
                  </a:cubicBezTo>
                  <a:cubicBezTo>
                    <a:pt x="150" y="137"/>
                    <a:pt x="155" y="133"/>
                    <a:pt x="160" y="125"/>
                  </a:cubicBezTo>
                  <a:cubicBezTo>
                    <a:pt x="164" y="119"/>
                    <a:pt x="166" y="112"/>
                    <a:pt x="166" y="104"/>
                  </a:cubicBezTo>
                  <a:cubicBezTo>
                    <a:pt x="166" y="93"/>
                    <a:pt x="161" y="84"/>
                    <a:pt x="152" y="77"/>
                  </a:cubicBezTo>
                  <a:cubicBezTo>
                    <a:pt x="144" y="72"/>
                    <a:pt x="134" y="69"/>
                    <a:pt x="122" y="69"/>
                  </a:cubicBezTo>
                  <a:cubicBezTo>
                    <a:pt x="109" y="69"/>
                    <a:pt x="98" y="72"/>
                    <a:pt x="89" y="78"/>
                  </a:cubicBezTo>
                  <a:cubicBezTo>
                    <a:pt x="74" y="88"/>
                    <a:pt x="67" y="102"/>
                    <a:pt x="67" y="120"/>
                  </a:cubicBezTo>
                  <a:cubicBezTo>
                    <a:pt x="67" y="134"/>
                    <a:pt x="71" y="144"/>
                    <a:pt x="80" y="152"/>
                  </a:cubicBezTo>
                  <a:cubicBezTo>
                    <a:pt x="90" y="160"/>
                    <a:pt x="102" y="164"/>
                    <a:pt x="117" y="164"/>
                  </a:cubicBezTo>
                  <a:cubicBezTo>
                    <a:pt x="132" y="164"/>
                    <a:pt x="145" y="160"/>
                    <a:pt x="157" y="151"/>
                  </a:cubicBezTo>
                  <a:cubicBezTo>
                    <a:pt x="165" y="162"/>
                    <a:pt x="165" y="162"/>
                    <a:pt x="165" y="162"/>
                  </a:cubicBezTo>
                  <a:cubicBezTo>
                    <a:pt x="150" y="173"/>
                    <a:pt x="134" y="179"/>
                    <a:pt x="115" y="179"/>
                  </a:cubicBezTo>
                  <a:cubicBezTo>
                    <a:pt x="107" y="179"/>
                    <a:pt x="99" y="177"/>
                    <a:pt x="91" y="175"/>
                  </a:cubicBezTo>
                  <a:cubicBezTo>
                    <a:pt x="84" y="172"/>
                    <a:pt x="77" y="169"/>
                    <a:pt x="71" y="164"/>
                  </a:cubicBezTo>
                  <a:cubicBezTo>
                    <a:pt x="58" y="153"/>
                    <a:pt x="51" y="139"/>
                    <a:pt x="51" y="121"/>
                  </a:cubicBezTo>
                  <a:cubicBezTo>
                    <a:pt x="51" y="105"/>
                    <a:pt x="56" y="91"/>
                    <a:pt x="66" y="79"/>
                  </a:cubicBezTo>
                  <a:cubicBezTo>
                    <a:pt x="73" y="71"/>
                    <a:pt x="81" y="65"/>
                    <a:pt x="91" y="60"/>
                  </a:cubicBezTo>
                  <a:cubicBezTo>
                    <a:pt x="100" y="56"/>
                    <a:pt x="111" y="54"/>
                    <a:pt x="122" y="54"/>
                  </a:cubicBezTo>
                  <a:cubicBezTo>
                    <a:pt x="138" y="54"/>
                    <a:pt x="152" y="58"/>
                    <a:pt x="163" y="66"/>
                  </a:cubicBezTo>
                  <a:cubicBezTo>
                    <a:pt x="175" y="76"/>
                    <a:pt x="181" y="88"/>
                    <a:pt x="181" y="104"/>
                  </a:cubicBezTo>
                  <a:close/>
                  <a:moveTo>
                    <a:pt x="126" y="109"/>
                  </a:moveTo>
                  <a:cubicBezTo>
                    <a:pt x="126" y="106"/>
                    <a:pt x="125" y="104"/>
                    <a:pt x="123" y="102"/>
                  </a:cubicBezTo>
                  <a:cubicBezTo>
                    <a:pt x="122" y="100"/>
                    <a:pt x="119" y="100"/>
                    <a:pt x="117" y="100"/>
                  </a:cubicBezTo>
                  <a:cubicBezTo>
                    <a:pt x="112" y="100"/>
                    <a:pt x="108" y="103"/>
                    <a:pt x="105" y="109"/>
                  </a:cubicBezTo>
                  <a:cubicBezTo>
                    <a:pt x="102" y="115"/>
                    <a:pt x="101" y="120"/>
                    <a:pt x="101" y="126"/>
                  </a:cubicBezTo>
                  <a:cubicBezTo>
                    <a:pt x="101" y="133"/>
                    <a:pt x="103" y="136"/>
                    <a:pt x="109" y="136"/>
                  </a:cubicBezTo>
                  <a:cubicBezTo>
                    <a:pt x="112" y="136"/>
                    <a:pt x="115" y="135"/>
                    <a:pt x="118" y="132"/>
                  </a:cubicBezTo>
                  <a:cubicBezTo>
                    <a:pt x="120" y="130"/>
                    <a:pt x="122" y="126"/>
                    <a:pt x="123" y="122"/>
                  </a:cubicBezTo>
                  <a:cubicBezTo>
                    <a:pt x="126" y="109"/>
                    <a:pt x="126" y="109"/>
                    <a:pt x="126" y="109"/>
                  </a:cubicBezTo>
                  <a:close/>
                  <a:moveTo>
                    <a:pt x="116" y="8"/>
                  </a:moveTo>
                  <a:cubicBezTo>
                    <a:pt x="56" y="8"/>
                    <a:pt x="8" y="57"/>
                    <a:pt x="8" y="116"/>
                  </a:cubicBezTo>
                  <a:cubicBezTo>
                    <a:pt x="8" y="176"/>
                    <a:pt x="56" y="224"/>
                    <a:pt x="116" y="224"/>
                  </a:cubicBezTo>
                  <a:cubicBezTo>
                    <a:pt x="176" y="224"/>
                    <a:pt x="224" y="176"/>
                    <a:pt x="224" y="116"/>
                  </a:cubicBezTo>
                  <a:cubicBezTo>
                    <a:pt x="224" y="57"/>
                    <a:pt x="176" y="8"/>
                    <a:pt x="116" y="8"/>
                  </a:cubicBezTo>
                  <a:close/>
                  <a:moveTo>
                    <a:pt x="116" y="13"/>
                  </a:moveTo>
                  <a:cubicBezTo>
                    <a:pt x="59" y="13"/>
                    <a:pt x="12" y="59"/>
                    <a:pt x="12" y="116"/>
                  </a:cubicBezTo>
                  <a:cubicBezTo>
                    <a:pt x="12" y="173"/>
                    <a:pt x="59" y="220"/>
                    <a:pt x="116" y="220"/>
                  </a:cubicBezTo>
                  <a:cubicBezTo>
                    <a:pt x="173" y="220"/>
                    <a:pt x="220" y="173"/>
                    <a:pt x="220" y="116"/>
                  </a:cubicBezTo>
                  <a:cubicBezTo>
                    <a:pt x="220" y="59"/>
                    <a:pt x="173" y="13"/>
                    <a:pt x="116" y="1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81" name="组合 39280"/>
          <p:cNvGrpSpPr/>
          <p:nvPr/>
        </p:nvGrpSpPr>
        <p:grpSpPr>
          <a:xfrm>
            <a:off x="11214041" y="3140526"/>
            <a:ext cx="442221" cy="442222"/>
            <a:chOff x="0" y="0"/>
            <a:chExt cx="1570" cy="1564"/>
          </a:xfrm>
        </p:grpSpPr>
        <p:sp>
          <p:nvSpPr>
            <p:cNvPr id="39282" name="Oval 27"/>
            <p:cNvSpPr/>
            <p:nvPr/>
          </p:nvSpPr>
          <p:spPr>
            <a:xfrm>
              <a:off x="0" y="0"/>
              <a:ext cx="1570" cy="1565"/>
            </a:xfrm>
            <a:prstGeom prst="ellipse">
              <a:avLst/>
            </a:prstGeom>
            <a:solidFill>
              <a:srgbClr val="F25A58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83" name="Freeform 28"/>
            <p:cNvSpPr>
              <a:spLocks noEditPoints="1"/>
            </p:cNvSpPr>
            <p:nvPr/>
          </p:nvSpPr>
          <p:spPr>
            <a:xfrm>
              <a:off x="282" y="300"/>
              <a:ext cx="1288" cy="1265"/>
            </a:xfrm>
            <a:custGeom>
              <a:avLst/>
              <a:gdLst>
                <a:gd name="txL" fmla="*/ 0 w 291"/>
                <a:gd name="txT" fmla="*/ 0 h 286"/>
                <a:gd name="txR" fmla="*/ 291 w 291"/>
                <a:gd name="txB" fmla="*/ 286 h 286"/>
              </a:gdLst>
              <a:ahLst/>
              <a:cxnLst>
                <a:cxn ang="0">
                  <a:pos x="128" y="286"/>
                </a:cxn>
                <a:cxn ang="0">
                  <a:pos x="0" y="158"/>
                </a:cxn>
                <a:cxn ang="0">
                  <a:pos x="0" y="60"/>
                </a:cxn>
                <a:cxn ang="0">
                  <a:pos x="34" y="60"/>
                </a:cxn>
                <a:cxn ang="0">
                  <a:pos x="46" y="71"/>
                </a:cxn>
                <a:cxn ang="0">
                  <a:pos x="47" y="60"/>
                </a:cxn>
                <a:cxn ang="0">
                  <a:pos x="81" y="60"/>
                </a:cxn>
                <a:cxn ang="0">
                  <a:pos x="106" y="85"/>
                </a:cxn>
                <a:cxn ang="0">
                  <a:pos x="106" y="0"/>
                </a:cxn>
                <a:cxn ang="0">
                  <a:pos x="120" y="0"/>
                </a:cxn>
                <a:cxn ang="0">
                  <a:pos x="180" y="60"/>
                </a:cxn>
                <a:cxn ang="0">
                  <a:pos x="204" y="60"/>
                </a:cxn>
                <a:cxn ang="0">
                  <a:pos x="216" y="72"/>
                </a:cxn>
                <a:cxn ang="0">
                  <a:pos x="217" y="60"/>
                </a:cxn>
                <a:cxn ang="0">
                  <a:pos x="242" y="60"/>
                </a:cxn>
                <a:cxn ang="0">
                  <a:pos x="291" y="109"/>
                </a:cxn>
                <a:cxn ang="0">
                  <a:pos x="291" y="109"/>
                </a:cxn>
                <a:cxn ang="0">
                  <a:pos x="128" y="286"/>
                </a:cxn>
                <a:cxn ang="0">
                  <a:pos x="42" y="102"/>
                </a:cxn>
                <a:cxn ang="0">
                  <a:pos x="42" y="102"/>
                </a:cxn>
                <a:cxn ang="0">
                  <a:pos x="0" y="60"/>
                </a:cxn>
                <a:cxn ang="0">
                  <a:pos x="42" y="102"/>
                </a:cxn>
              </a:cxnLst>
              <a:rect l="txL" t="txT" r="txR" b="txB"/>
              <a:pathLst>
                <a:path w="291" h="286">
                  <a:moveTo>
                    <a:pt x="128" y="286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46" y="71"/>
                    <a:pt x="46" y="71"/>
                    <a:pt x="46" y="71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81" y="60"/>
                    <a:pt x="81" y="60"/>
                    <a:pt x="81" y="60"/>
                  </a:cubicBezTo>
                  <a:cubicBezTo>
                    <a:pt x="106" y="85"/>
                    <a:pt x="106" y="85"/>
                    <a:pt x="106" y="85"/>
                  </a:cubicBezTo>
                  <a:cubicBezTo>
                    <a:pt x="106" y="0"/>
                    <a:pt x="106" y="0"/>
                    <a:pt x="106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204" y="60"/>
                    <a:pt x="204" y="60"/>
                    <a:pt x="204" y="60"/>
                  </a:cubicBezTo>
                  <a:cubicBezTo>
                    <a:pt x="216" y="72"/>
                    <a:pt x="216" y="72"/>
                    <a:pt x="216" y="72"/>
                  </a:cubicBezTo>
                  <a:cubicBezTo>
                    <a:pt x="217" y="60"/>
                    <a:pt x="217" y="60"/>
                    <a:pt x="217" y="60"/>
                  </a:cubicBezTo>
                  <a:cubicBezTo>
                    <a:pt x="242" y="60"/>
                    <a:pt x="242" y="60"/>
                    <a:pt x="242" y="60"/>
                  </a:cubicBezTo>
                  <a:cubicBezTo>
                    <a:pt x="291" y="109"/>
                    <a:pt x="291" y="109"/>
                    <a:pt x="291" y="109"/>
                  </a:cubicBezTo>
                  <a:cubicBezTo>
                    <a:pt x="291" y="109"/>
                    <a:pt x="291" y="109"/>
                    <a:pt x="291" y="109"/>
                  </a:cubicBezTo>
                  <a:cubicBezTo>
                    <a:pt x="291" y="202"/>
                    <a:pt x="219" y="278"/>
                    <a:pt x="128" y="286"/>
                  </a:cubicBezTo>
                  <a:close/>
                  <a:moveTo>
                    <a:pt x="42" y="102"/>
                  </a:moveTo>
                  <a:cubicBezTo>
                    <a:pt x="42" y="102"/>
                    <a:pt x="42" y="102"/>
                    <a:pt x="42" y="10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42" y="102"/>
                    <a:pt x="42" y="102"/>
                    <a:pt x="42" y="102"/>
                  </a:cubicBezTo>
                  <a:close/>
                </a:path>
              </a:pathLst>
            </a:custGeom>
            <a:solidFill>
              <a:srgbClr val="BF323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84" name="Freeform 64"/>
            <p:cNvSpPr>
              <a:spLocks noEditPoints="1"/>
            </p:cNvSpPr>
            <p:nvPr/>
          </p:nvSpPr>
          <p:spPr>
            <a:xfrm>
              <a:off x="282" y="300"/>
              <a:ext cx="1070" cy="965"/>
            </a:xfrm>
            <a:custGeom>
              <a:avLst/>
              <a:gdLst>
                <a:gd name="txL" fmla="*/ 0 w 428"/>
                <a:gd name="txT" fmla="*/ 0 h 386"/>
                <a:gd name="txR" fmla="*/ 428 w 428"/>
                <a:gd name="txB" fmla="*/ 386 h 386"/>
              </a:gdLst>
              <a:ahLst/>
              <a:cxnLst>
                <a:cxn ang="0">
                  <a:pos x="188" y="0"/>
                </a:cxn>
                <a:cxn ang="0">
                  <a:pos x="212" y="0"/>
                </a:cxn>
                <a:cxn ang="0">
                  <a:pos x="212" y="386"/>
                </a:cxn>
                <a:cxn ang="0">
                  <a:pos x="188" y="386"/>
                </a:cxn>
                <a:cxn ang="0">
                  <a:pos x="188" y="0"/>
                </a:cxn>
                <a:cxn ang="0">
                  <a:pos x="188" y="0"/>
                </a:cxn>
                <a:cxn ang="0">
                  <a:pos x="0" y="106"/>
                </a:cxn>
                <a:cxn ang="0">
                  <a:pos x="60" y="106"/>
                </a:cxn>
                <a:cxn ang="0">
                  <a:pos x="73" y="207"/>
                </a:cxn>
                <a:cxn ang="0">
                  <a:pos x="83" y="106"/>
                </a:cxn>
                <a:cxn ang="0">
                  <a:pos x="143" y="106"/>
                </a:cxn>
                <a:cxn ang="0">
                  <a:pos x="143" y="280"/>
                </a:cxn>
                <a:cxn ang="0">
                  <a:pos x="106" y="280"/>
                </a:cxn>
                <a:cxn ang="0">
                  <a:pos x="106" y="150"/>
                </a:cxn>
                <a:cxn ang="0">
                  <a:pos x="87" y="280"/>
                </a:cxn>
                <a:cxn ang="0">
                  <a:pos x="57" y="280"/>
                </a:cxn>
                <a:cxn ang="0">
                  <a:pos x="39" y="150"/>
                </a:cxn>
                <a:cxn ang="0">
                  <a:pos x="39" y="280"/>
                </a:cxn>
                <a:cxn ang="0">
                  <a:pos x="0" y="280"/>
                </a:cxn>
                <a:cxn ang="0">
                  <a:pos x="0" y="106"/>
                </a:cxn>
                <a:cxn ang="0">
                  <a:pos x="0" y="106"/>
                </a:cxn>
                <a:cxn ang="0">
                  <a:pos x="290" y="106"/>
                </a:cxn>
                <a:cxn ang="0">
                  <a:pos x="301" y="226"/>
                </a:cxn>
                <a:cxn ang="0">
                  <a:pos x="313" y="106"/>
                </a:cxn>
                <a:cxn ang="0">
                  <a:pos x="361" y="106"/>
                </a:cxn>
                <a:cxn ang="0">
                  <a:pos x="374" y="226"/>
                </a:cxn>
                <a:cxn ang="0">
                  <a:pos x="384" y="106"/>
                </a:cxn>
                <a:cxn ang="0">
                  <a:pos x="428" y="106"/>
                </a:cxn>
                <a:cxn ang="0">
                  <a:pos x="407" y="280"/>
                </a:cxn>
                <a:cxn ang="0">
                  <a:pos x="351" y="280"/>
                </a:cxn>
                <a:cxn ang="0">
                  <a:pos x="338" y="179"/>
                </a:cxn>
                <a:cxn ang="0">
                  <a:pos x="324" y="280"/>
                </a:cxn>
                <a:cxn ang="0">
                  <a:pos x="267" y="280"/>
                </a:cxn>
                <a:cxn ang="0">
                  <a:pos x="246" y="106"/>
                </a:cxn>
                <a:cxn ang="0">
                  <a:pos x="290" y="106"/>
                </a:cxn>
                <a:cxn ang="0">
                  <a:pos x="290" y="106"/>
                </a:cxn>
              </a:cxnLst>
              <a:rect l="txL" t="txT" r="txR" b="txB"/>
              <a:pathLst>
                <a:path w="428" h="386">
                  <a:moveTo>
                    <a:pt x="188" y="0"/>
                  </a:moveTo>
                  <a:lnTo>
                    <a:pt x="212" y="0"/>
                  </a:lnTo>
                  <a:lnTo>
                    <a:pt x="212" y="386"/>
                  </a:lnTo>
                  <a:lnTo>
                    <a:pt x="188" y="386"/>
                  </a:lnTo>
                  <a:lnTo>
                    <a:pt x="188" y="0"/>
                  </a:lnTo>
                  <a:lnTo>
                    <a:pt x="188" y="0"/>
                  </a:lnTo>
                  <a:close/>
                  <a:moveTo>
                    <a:pt x="0" y="106"/>
                  </a:moveTo>
                  <a:lnTo>
                    <a:pt x="60" y="106"/>
                  </a:lnTo>
                  <a:lnTo>
                    <a:pt x="73" y="207"/>
                  </a:lnTo>
                  <a:lnTo>
                    <a:pt x="83" y="106"/>
                  </a:lnTo>
                  <a:lnTo>
                    <a:pt x="143" y="106"/>
                  </a:lnTo>
                  <a:lnTo>
                    <a:pt x="143" y="280"/>
                  </a:lnTo>
                  <a:lnTo>
                    <a:pt x="106" y="280"/>
                  </a:lnTo>
                  <a:lnTo>
                    <a:pt x="106" y="150"/>
                  </a:lnTo>
                  <a:lnTo>
                    <a:pt x="87" y="280"/>
                  </a:lnTo>
                  <a:lnTo>
                    <a:pt x="57" y="280"/>
                  </a:lnTo>
                  <a:lnTo>
                    <a:pt x="39" y="150"/>
                  </a:lnTo>
                  <a:lnTo>
                    <a:pt x="39" y="280"/>
                  </a:lnTo>
                  <a:lnTo>
                    <a:pt x="0" y="280"/>
                  </a:lnTo>
                  <a:lnTo>
                    <a:pt x="0" y="106"/>
                  </a:lnTo>
                  <a:lnTo>
                    <a:pt x="0" y="106"/>
                  </a:lnTo>
                  <a:close/>
                  <a:moveTo>
                    <a:pt x="290" y="106"/>
                  </a:moveTo>
                  <a:lnTo>
                    <a:pt x="301" y="226"/>
                  </a:lnTo>
                  <a:lnTo>
                    <a:pt x="313" y="106"/>
                  </a:lnTo>
                  <a:lnTo>
                    <a:pt x="361" y="106"/>
                  </a:lnTo>
                  <a:lnTo>
                    <a:pt x="374" y="226"/>
                  </a:lnTo>
                  <a:lnTo>
                    <a:pt x="384" y="106"/>
                  </a:lnTo>
                  <a:lnTo>
                    <a:pt x="428" y="106"/>
                  </a:lnTo>
                  <a:lnTo>
                    <a:pt x="407" y="280"/>
                  </a:lnTo>
                  <a:lnTo>
                    <a:pt x="351" y="280"/>
                  </a:lnTo>
                  <a:lnTo>
                    <a:pt x="338" y="179"/>
                  </a:lnTo>
                  <a:lnTo>
                    <a:pt x="324" y="280"/>
                  </a:lnTo>
                  <a:lnTo>
                    <a:pt x="267" y="280"/>
                  </a:lnTo>
                  <a:lnTo>
                    <a:pt x="246" y="106"/>
                  </a:lnTo>
                  <a:lnTo>
                    <a:pt x="290" y="106"/>
                  </a:lnTo>
                  <a:lnTo>
                    <a:pt x="290" y="106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85" name="组合 39284"/>
          <p:cNvGrpSpPr/>
          <p:nvPr/>
        </p:nvGrpSpPr>
        <p:grpSpPr>
          <a:xfrm>
            <a:off x="10030028" y="4278573"/>
            <a:ext cx="443807" cy="443807"/>
            <a:chOff x="0" y="0"/>
            <a:chExt cx="1570" cy="1572"/>
          </a:xfrm>
        </p:grpSpPr>
        <p:sp>
          <p:nvSpPr>
            <p:cNvPr id="39286" name="Oval 14"/>
            <p:cNvSpPr/>
            <p:nvPr/>
          </p:nvSpPr>
          <p:spPr>
            <a:xfrm>
              <a:off x="0" y="0"/>
              <a:ext cx="1570" cy="1572"/>
            </a:xfrm>
            <a:prstGeom prst="ellipse">
              <a:avLst/>
            </a:prstGeom>
            <a:solidFill>
              <a:srgbClr val="FFCC5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87" name="Freeform 19"/>
            <p:cNvSpPr/>
            <p:nvPr/>
          </p:nvSpPr>
          <p:spPr>
            <a:xfrm>
              <a:off x="288" y="287"/>
              <a:ext cx="1280" cy="1280"/>
            </a:xfrm>
            <a:custGeom>
              <a:avLst/>
              <a:gdLst>
                <a:gd name="txL" fmla="*/ 0 w 289"/>
                <a:gd name="txT" fmla="*/ 0 h 289"/>
                <a:gd name="txR" fmla="*/ 289 w 289"/>
                <a:gd name="txB" fmla="*/ 289 h 289"/>
              </a:gdLst>
              <a:ahLst/>
              <a:cxnLst>
                <a:cxn ang="0">
                  <a:pos x="118" y="0"/>
                </a:cxn>
                <a:cxn ang="0">
                  <a:pos x="130" y="1"/>
                </a:cxn>
                <a:cxn ang="0">
                  <a:pos x="141" y="3"/>
                </a:cxn>
                <a:cxn ang="0">
                  <a:pos x="151" y="6"/>
                </a:cxn>
                <a:cxn ang="0">
                  <a:pos x="161" y="11"/>
                </a:cxn>
                <a:cxn ang="0">
                  <a:pos x="171" y="16"/>
                </a:cxn>
                <a:cxn ang="0">
                  <a:pos x="180" y="22"/>
                </a:cxn>
                <a:cxn ang="0">
                  <a:pos x="188" y="29"/>
                </a:cxn>
                <a:cxn ang="0">
                  <a:pos x="289" y="130"/>
                </a:cxn>
                <a:cxn ang="0">
                  <a:pos x="33" y="192"/>
                </a:cxn>
                <a:cxn ang="0">
                  <a:pos x="26" y="184"/>
                </a:cxn>
                <a:cxn ang="0">
                  <a:pos x="19" y="175"/>
                </a:cxn>
                <a:cxn ang="0">
                  <a:pos x="14" y="166"/>
                </a:cxn>
                <a:cxn ang="0">
                  <a:pos x="9" y="156"/>
                </a:cxn>
                <a:cxn ang="0">
                  <a:pos x="5" y="146"/>
                </a:cxn>
                <a:cxn ang="0">
                  <a:pos x="2" y="135"/>
                </a:cxn>
                <a:cxn ang="0">
                  <a:pos x="1" y="124"/>
                </a:cxn>
                <a:cxn ang="0">
                  <a:pos x="0" y="112"/>
                </a:cxn>
                <a:cxn ang="0">
                  <a:pos x="1" y="101"/>
                </a:cxn>
                <a:cxn ang="0">
                  <a:pos x="2" y="90"/>
                </a:cxn>
                <a:cxn ang="0">
                  <a:pos x="5" y="79"/>
                </a:cxn>
                <a:cxn ang="0">
                  <a:pos x="9" y="68"/>
                </a:cxn>
                <a:cxn ang="0">
                  <a:pos x="14" y="59"/>
                </a:cxn>
                <a:cxn ang="0">
                  <a:pos x="19" y="49"/>
                </a:cxn>
                <a:cxn ang="0">
                  <a:pos x="26" y="41"/>
                </a:cxn>
                <a:cxn ang="0">
                  <a:pos x="33" y="33"/>
                </a:cxn>
                <a:cxn ang="0">
                  <a:pos x="41" y="25"/>
                </a:cxn>
                <a:cxn ang="0">
                  <a:pos x="50" y="19"/>
                </a:cxn>
                <a:cxn ang="0">
                  <a:pos x="59" y="13"/>
                </a:cxn>
                <a:cxn ang="0">
                  <a:pos x="69" y="9"/>
                </a:cxn>
                <a:cxn ang="0">
                  <a:pos x="79" y="5"/>
                </a:cxn>
                <a:cxn ang="0">
                  <a:pos x="90" y="2"/>
                </a:cxn>
                <a:cxn ang="0">
                  <a:pos x="101" y="0"/>
                </a:cxn>
                <a:cxn ang="0">
                  <a:pos x="113" y="0"/>
                </a:cxn>
              </a:cxnLst>
              <a:rect l="txL" t="txT" r="txR" b="txB"/>
              <a:pathLst>
                <a:path w="289" h="289">
                  <a:moveTo>
                    <a:pt x="113" y="0"/>
                  </a:moveTo>
                  <a:cubicBezTo>
                    <a:pt x="118" y="0"/>
                    <a:pt x="118" y="0"/>
                    <a:pt x="118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0" y="1"/>
                    <a:pt x="130" y="1"/>
                    <a:pt x="130" y="1"/>
                  </a:cubicBezTo>
                  <a:cubicBezTo>
                    <a:pt x="135" y="2"/>
                    <a:pt x="135" y="2"/>
                    <a:pt x="135" y="2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46" y="5"/>
                    <a:pt x="146" y="5"/>
                    <a:pt x="146" y="5"/>
                  </a:cubicBezTo>
                  <a:cubicBezTo>
                    <a:pt x="151" y="6"/>
                    <a:pt x="151" y="6"/>
                    <a:pt x="151" y="6"/>
                  </a:cubicBezTo>
                  <a:cubicBezTo>
                    <a:pt x="156" y="9"/>
                    <a:pt x="156" y="9"/>
                    <a:pt x="156" y="9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6" y="13"/>
                    <a:pt x="166" y="13"/>
                    <a:pt x="166" y="13"/>
                  </a:cubicBezTo>
                  <a:cubicBezTo>
                    <a:pt x="171" y="16"/>
                    <a:pt x="171" y="16"/>
                    <a:pt x="171" y="16"/>
                  </a:cubicBezTo>
                  <a:cubicBezTo>
                    <a:pt x="176" y="19"/>
                    <a:pt x="176" y="19"/>
                    <a:pt x="176" y="19"/>
                  </a:cubicBezTo>
                  <a:cubicBezTo>
                    <a:pt x="180" y="22"/>
                    <a:pt x="180" y="22"/>
                    <a:pt x="180" y="22"/>
                  </a:cubicBezTo>
                  <a:cubicBezTo>
                    <a:pt x="184" y="25"/>
                    <a:pt x="184" y="25"/>
                    <a:pt x="184" y="25"/>
                  </a:cubicBezTo>
                  <a:cubicBezTo>
                    <a:pt x="188" y="29"/>
                    <a:pt x="188" y="29"/>
                    <a:pt x="188" y="29"/>
                  </a:cubicBezTo>
                  <a:cubicBezTo>
                    <a:pt x="192" y="33"/>
                    <a:pt x="192" y="33"/>
                    <a:pt x="192" y="33"/>
                  </a:cubicBezTo>
                  <a:cubicBezTo>
                    <a:pt x="289" y="130"/>
                    <a:pt x="289" y="130"/>
                    <a:pt x="289" y="130"/>
                  </a:cubicBezTo>
                  <a:cubicBezTo>
                    <a:pt x="281" y="214"/>
                    <a:pt x="214" y="281"/>
                    <a:pt x="130" y="289"/>
                  </a:cubicBezTo>
                  <a:cubicBezTo>
                    <a:pt x="33" y="192"/>
                    <a:pt x="33" y="192"/>
                    <a:pt x="33" y="192"/>
                  </a:cubicBezTo>
                  <a:cubicBezTo>
                    <a:pt x="29" y="188"/>
                    <a:pt x="29" y="188"/>
                    <a:pt x="29" y="188"/>
                  </a:cubicBezTo>
                  <a:cubicBezTo>
                    <a:pt x="26" y="184"/>
                    <a:pt x="26" y="184"/>
                    <a:pt x="26" y="184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19" y="175"/>
                    <a:pt x="19" y="175"/>
                    <a:pt x="19" y="175"/>
                  </a:cubicBezTo>
                  <a:cubicBezTo>
                    <a:pt x="16" y="171"/>
                    <a:pt x="16" y="171"/>
                    <a:pt x="16" y="171"/>
                  </a:cubicBezTo>
                  <a:cubicBezTo>
                    <a:pt x="14" y="166"/>
                    <a:pt x="14" y="166"/>
                    <a:pt x="14" y="166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2" y="135"/>
                    <a:pt x="2" y="135"/>
                    <a:pt x="2" y="135"/>
                  </a:cubicBezTo>
                  <a:cubicBezTo>
                    <a:pt x="1" y="129"/>
                    <a:pt x="1" y="129"/>
                    <a:pt x="1" y="129"/>
                  </a:cubicBezTo>
                  <a:cubicBezTo>
                    <a:pt x="1" y="124"/>
                    <a:pt x="1" y="124"/>
                    <a:pt x="1" y="124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1" y="101"/>
                    <a:pt x="1" y="101"/>
                    <a:pt x="1" y="101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5" y="79"/>
                    <a:pt x="5" y="79"/>
                    <a:pt x="5" y="79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9" y="5"/>
                    <a:pt x="79" y="5"/>
                    <a:pt x="79" y="5"/>
                  </a:cubicBezTo>
                  <a:cubicBezTo>
                    <a:pt x="85" y="3"/>
                    <a:pt x="85" y="3"/>
                    <a:pt x="85" y="3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6" y="1"/>
                    <a:pt x="96" y="1"/>
                    <a:pt x="96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13" y="0"/>
                    <a:pt x="113" y="0"/>
                    <a:pt x="113" y="0"/>
                  </a:cubicBezTo>
                  <a:close/>
                </a:path>
              </a:pathLst>
            </a:custGeom>
            <a:solidFill>
              <a:srgbClr val="D59B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88" name="Freeform 65"/>
            <p:cNvSpPr>
              <a:spLocks noEditPoints="1"/>
            </p:cNvSpPr>
            <p:nvPr/>
          </p:nvSpPr>
          <p:spPr>
            <a:xfrm>
              <a:off x="288" y="287"/>
              <a:ext cx="995" cy="997"/>
            </a:xfrm>
            <a:custGeom>
              <a:avLst/>
              <a:gdLst>
                <a:gd name="txL" fmla="*/ 0 w 225"/>
                <a:gd name="txT" fmla="*/ 0 h 225"/>
                <a:gd name="txR" fmla="*/ 225 w 225"/>
                <a:gd name="txB" fmla="*/ 225 h 225"/>
              </a:gdLst>
              <a:ahLst/>
              <a:cxnLst>
                <a:cxn ang="0">
                  <a:pos x="113" y="0"/>
                </a:cxn>
                <a:cxn ang="0">
                  <a:pos x="0" y="112"/>
                </a:cxn>
                <a:cxn ang="0">
                  <a:pos x="113" y="225"/>
                </a:cxn>
                <a:cxn ang="0">
                  <a:pos x="225" y="112"/>
                </a:cxn>
                <a:cxn ang="0">
                  <a:pos x="113" y="0"/>
                </a:cxn>
                <a:cxn ang="0">
                  <a:pos x="113" y="15"/>
                </a:cxn>
                <a:cxn ang="0">
                  <a:pos x="15" y="112"/>
                </a:cxn>
                <a:cxn ang="0">
                  <a:pos x="113" y="209"/>
                </a:cxn>
                <a:cxn ang="0">
                  <a:pos x="210" y="112"/>
                </a:cxn>
                <a:cxn ang="0">
                  <a:pos x="113" y="15"/>
                </a:cxn>
                <a:cxn ang="0">
                  <a:pos x="178" y="100"/>
                </a:cxn>
                <a:cxn ang="0">
                  <a:pos x="173" y="122"/>
                </a:cxn>
                <a:cxn ang="0">
                  <a:pos x="160" y="138"/>
                </a:cxn>
                <a:cxn ang="0">
                  <a:pos x="137" y="146"/>
                </a:cxn>
                <a:cxn ang="0">
                  <a:pos x="126" y="143"/>
                </a:cxn>
                <a:cxn ang="0">
                  <a:pos x="121" y="135"/>
                </a:cxn>
                <a:cxn ang="0">
                  <a:pos x="113" y="143"/>
                </a:cxn>
                <a:cxn ang="0">
                  <a:pos x="102" y="146"/>
                </a:cxn>
                <a:cxn ang="0">
                  <a:pos x="78" y="122"/>
                </a:cxn>
                <a:cxn ang="0">
                  <a:pos x="87" y="95"/>
                </a:cxn>
                <a:cxn ang="0">
                  <a:pos x="112" y="83"/>
                </a:cxn>
                <a:cxn ang="0">
                  <a:pos x="127" y="90"/>
                </a:cxn>
                <a:cxn ang="0">
                  <a:pos x="131" y="85"/>
                </a:cxn>
                <a:cxn ang="0">
                  <a:pos x="147" y="85"/>
                </a:cxn>
                <a:cxn ang="0">
                  <a:pos x="137" y="127"/>
                </a:cxn>
                <a:cxn ang="0">
                  <a:pos x="136" y="128"/>
                </a:cxn>
                <a:cxn ang="0">
                  <a:pos x="136" y="129"/>
                </a:cxn>
                <a:cxn ang="0">
                  <a:pos x="140" y="133"/>
                </a:cxn>
                <a:cxn ang="0">
                  <a:pos x="157" y="121"/>
                </a:cxn>
                <a:cxn ang="0">
                  <a:pos x="162" y="100"/>
                </a:cxn>
                <a:cxn ang="0">
                  <a:pos x="149" y="73"/>
                </a:cxn>
                <a:cxn ang="0">
                  <a:pos x="119" y="65"/>
                </a:cxn>
                <a:cxn ang="0">
                  <a:pos x="86" y="74"/>
                </a:cxn>
                <a:cxn ang="0">
                  <a:pos x="64" y="116"/>
                </a:cxn>
                <a:cxn ang="0">
                  <a:pos x="77" y="148"/>
                </a:cxn>
                <a:cxn ang="0">
                  <a:pos x="114" y="160"/>
                </a:cxn>
                <a:cxn ang="0">
                  <a:pos x="153" y="147"/>
                </a:cxn>
                <a:cxn ang="0">
                  <a:pos x="161" y="158"/>
                </a:cxn>
                <a:cxn ang="0">
                  <a:pos x="112" y="175"/>
                </a:cxn>
                <a:cxn ang="0">
                  <a:pos x="88" y="171"/>
                </a:cxn>
                <a:cxn ang="0">
                  <a:pos x="68" y="160"/>
                </a:cxn>
                <a:cxn ang="0">
                  <a:pos x="48" y="117"/>
                </a:cxn>
                <a:cxn ang="0">
                  <a:pos x="63" y="75"/>
                </a:cxn>
                <a:cxn ang="0">
                  <a:pos x="87" y="56"/>
                </a:cxn>
                <a:cxn ang="0">
                  <a:pos x="119" y="50"/>
                </a:cxn>
                <a:cxn ang="0">
                  <a:pos x="160" y="62"/>
                </a:cxn>
                <a:cxn ang="0">
                  <a:pos x="178" y="100"/>
                </a:cxn>
                <a:cxn ang="0">
                  <a:pos x="123" y="105"/>
                </a:cxn>
                <a:cxn ang="0">
                  <a:pos x="120" y="98"/>
                </a:cxn>
                <a:cxn ang="0">
                  <a:pos x="114" y="96"/>
                </a:cxn>
                <a:cxn ang="0">
                  <a:pos x="101" y="105"/>
                </a:cxn>
                <a:cxn ang="0">
                  <a:pos x="98" y="122"/>
                </a:cxn>
                <a:cxn ang="0">
                  <a:pos x="105" y="132"/>
                </a:cxn>
                <a:cxn ang="0">
                  <a:pos x="115" y="128"/>
                </a:cxn>
                <a:cxn ang="0">
                  <a:pos x="120" y="118"/>
                </a:cxn>
                <a:cxn ang="0">
                  <a:pos x="123" y="105"/>
                </a:cxn>
              </a:cxnLst>
              <a:rect l="txL" t="txT" r="txR" b="txB"/>
              <a:pathLst>
                <a:path w="225" h="225">
                  <a:moveTo>
                    <a:pt x="113" y="0"/>
                  </a:moveTo>
                  <a:cubicBezTo>
                    <a:pt x="51" y="0"/>
                    <a:pt x="0" y="50"/>
                    <a:pt x="0" y="112"/>
                  </a:cubicBezTo>
                  <a:cubicBezTo>
                    <a:pt x="0" y="174"/>
                    <a:pt x="51" y="225"/>
                    <a:pt x="113" y="225"/>
                  </a:cubicBezTo>
                  <a:cubicBezTo>
                    <a:pt x="175" y="225"/>
                    <a:pt x="225" y="174"/>
                    <a:pt x="225" y="112"/>
                  </a:cubicBezTo>
                  <a:cubicBezTo>
                    <a:pt x="225" y="50"/>
                    <a:pt x="175" y="0"/>
                    <a:pt x="113" y="0"/>
                  </a:cubicBezTo>
                  <a:close/>
                  <a:moveTo>
                    <a:pt x="113" y="15"/>
                  </a:moveTo>
                  <a:cubicBezTo>
                    <a:pt x="59" y="15"/>
                    <a:pt x="15" y="58"/>
                    <a:pt x="15" y="112"/>
                  </a:cubicBezTo>
                  <a:cubicBezTo>
                    <a:pt x="15" y="166"/>
                    <a:pt x="59" y="209"/>
                    <a:pt x="113" y="209"/>
                  </a:cubicBezTo>
                  <a:cubicBezTo>
                    <a:pt x="166" y="209"/>
                    <a:pt x="210" y="166"/>
                    <a:pt x="210" y="112"/>
                  </a:cubicBezTo>
                  <a:cubicBezTo>
                    <a:pt x="210" y="58"/>
                    <a:pt x="166" y="15"/>
                    <a:pt x="113" y="15"/>
                  </a:cubicBezTo>
                  <a:close/>
                  <a:moveTo>
                    <a:pt x="178" y="100"/>
                  </a:moveTo>
                  <a:cubicBezTo>
                    <a:pt x="178" y="108"/>
                    <a:pt x="176" y="115"/>
                    <a:pt x="173" y="122"/>
                  </a:cubicBezTo>
                  <a:cubicBezTo>
                    <a:pt x="170" y="128"/>
                    <a:pt x="165" y="133"/>
                    <a:pt x="160" y="138"/>
                  </a:cubicBezTo>
                  <a:cubicBezTo>
                    <a:pt x="153" y="143"/>
                    <a:pt x="146" y="146"/>
                    <a:pt x="137" y="146"/>
                  </a:cubicBezTo>
                  <a:cubicBezTo>
                    <a:pt x="132" y="146"/>
                    <a:pt x="128" y="145"/>
                    <a:pt x="126" y="143"/>
                  </a:cubicBezTo>
                  <a:cubicBezTo>
                    <a:pt x="123" y="141"/>
                    <a:pt x="122" y="139"/>
                    <a:pt x="121" y="135"/>
                  </a:cubicBezTo>
                  <a:cubicBezTo>
                    <a:pt x="119" y="139"/>
                    <a:pt x="116" y="142"/>
                    <a:pt x="113" y="143"/>
                  </a:cubicBezTo>
                  <a:cubicBezTo>
                    <a:pt x="110" y="145"/>
                    <a:pt x="106" y="146"/>
                    <a:pt x="102" y="146"/>
                  </a:cubicBezTo>
                  <a:cubicBezTo>
                    <a:pt x="86" y="146"/>
                    <a:pt x="78" y="138"/>
                    <a:pt x="78" y="122"/>
                  </a:cubicBezTo>
                  <a:cubicBezTo>
                    <a:pt x="78" y="111"/>
                    <a:pt x="81" y="102"/>
                    <a:pt x="87" y="95"/>
                  </a:cubicBezTo>
                  <a:cubicBezTo>
                    <a:pt x="94" y="87"/>
                    <a:pt x="102" y="83"/>
                    <a:pt x="112" y="83"/>
                  </a:cubicBezTo>
                  <a:cubicBezTo>
                    <a:pt x="119" y="83"/>
                    <a:pt x="124" y="85"/>
                    <a:pt x="127" y="90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47" y="85"/>
                    <a:pt x="147" y="85"/>
                    <a:pt x="147" y="85"/>
                  </a:cubicBezTo>
                  <a:cubicBezTo>
                    <a:pt x="137" y="127"/>
                    <a:pt x="137" y="127"/>
                    <a:pt x="137" y="127"/>
                  </a:cubicBezTo>
                  <a:cubicBezTo>
                    <a:pt x="136" y="128"/>
                    <a:pt x="136" y="128"/>
                    <a:pt x="136" y="128"/>
                  </a:cubicBezTo>
                  <a:cubicBezTo>
                    <a:pt x="136" y="128"/>
                    <a:pt x="136" y="129"/>
                    <a:pt x="136" y="129"/>
                  </a:cubicBezTo>
                  <a:cubicBezTo>
                    <a:pt x="136" y="131"/>
                    <a:pt x="137" y="133"/>
                    <a:pt x="140" y="133"/>
                  </a:cubicBezTo>
                  <a:cubicBezTo>
                    <a:pt x="146" y="133"/>
                    <a:pt x="152" y="129"/>
                    <a:pt x="157" y="121"/>
                  </a:cubicBezTo>
                  <a:cubicBezTo>
                    <a:pt x="160" y="115"/>
                    <a:pt x="162" y="108"/>
                    <a:pt x="162" y="100"/>
                  </a:cubicBezTo>
                  <a:cubicBezTo>
                    <a:pt x="162" y="89"/>
                    <a:pt x="158" y="80"/>
                    <a:pt x="149" y="73"/>
                  </a:cubicBezTo>
                  <a:cubicBezTo>
                    <a:pt x="141" y="68"/>
                    <a:pt x="131" y="65"/>
                    <a:pt x="119" y="65"/>
                  </a:cubicBezTo>
                  <a:cubicBezTo>
                    <a:pt x="106" y="65"/>
                    <a:pt x="95" y="68"/>
                    <a:pt x="86" y="74"/>
                  </a:cubicBezTo>
                  <a:cubicBezTo>
                    <a:pt x="71" y="84"/>
                    <a:pt x="64" y="98"/>
                    <a:pt x="64" y="116"/>
                  </a:cubicBezTo>
                  <a:cubicBezTo>
                    <a:pt x="64" y="130"/>
                    <a:pt x="68" y="140"/>
                    <a:pt x="77" y="148"/>
                  </a:cubicBezTo>
                  <a:cubicBezTo>
                    <a:pt x="86" y="156"/>
                    <a:pt x="98" y="160"/>
                    <a:pt x="114" y="160"/>
                  </a:cubicBezTo>
                  <a:cubicBezTo>
                    <a:pt x="128" y="160"/>
                    <a:pt x="142" y="156"/>
                    <a:pt x="153" y="147"/>
                  </a:cubicBezTo>
                  <a:cubicBezTo>
                    <a:pt x="161" y="158"/>
                    <a:pt x="161" y="158"/>
                    <a:pt x="161" y="158"/>
                  </a:cubicBezTo>
                  <a:cubicBezTo>
                    <a:pt x="147" y="169"/>
                    <a:pt x="130" y="175"/>
                    <a:pt x="112" y="175"/>
                  </a:cubicBezTo>
                  <a:cubicBezTo>
                    <a:pt x="103" y="175"/>
                    <a:pt x="95" y="173"/>
                    <a:pt x="88" y="171"/>
                  </a:cubicBezTo>
                  <a:cubicBezTo>
                    <a:pt x="81" y="168"/>
                    <a:pt x="74" y="165"/>
                    <a:pt x="68" y="160"/>
                  </a:cubicBezTo>
                  <a:cubicBezTo>
                    <a:pt x="55" y="149"/>
                    <a:pt x="48" y="135"/>
                    <a:pt x="48" y="117"/>
                  </a:cubicBezTo>
                  <a:cubicBezTo>
                    <a:pt x="48" y="101"/>
                    <a:pt x="53" y="87"/>
                    <a:pt x="63" y="75"/>
                  </a:cubicBezTo>
                  <a:cubicBezTo>
                    <a:pt x="69" y="67"/>
                    <a:pt x="78" y="61"/>
                    <a:pt x="87" y="56"/>
                  </a:cubicBezTo>
                  <a:cubicBezTo>
                    <a:pt x="97" y="52"/>
                    <a:pt x="107" y="50"/>
                    <a:pt x="119" y="50"/>
                  </a:cubicBezTo>
                  <a:cubicBezTo>
                    <a:pt x="135" y="50"/>
                    <a:pt x="149" y="54"/>
                    <a:pt x="160" y="62"/>
                  </a:cubicBezTo>
                  <a:cubicBezTo>
                    <a:pt x="172" y="72"/>
                    <a:pt x="178" y="84"/>
                    <a:pt x="178" y="100"/>
                  </a:cubicBezTo>
                  <a:close/>
                  <a:moveTo>
                    <a:pt x="123" y="105"/>
                  </a:moveTo>
                  <a:cubicBezTo>
                    <a:pt x="123" y="102"/>
                    <a:pt x="122" y="100"/>
                    <a:pt x="120" y="98"/>
                  </a:cubicBezTo>
                  <a:cubicBezTo>
                    <a:pt x="118" y="96"/>
                    <a:pt x="116" y="96"/>
                    <a:pt x="114" y="96"/>
                  </a:cubicBezTo>
                  <a:cubicBezTo>
                    <a:pt x="109" y="96"/>
                    <a:pt x="104" y="99"/>
                    <a:pt x="101" y="105"/>
                  </a:cubicBezTo>
                  <a:cubicBezTo>
                    <a:pt x="99" y="111"/>
                    <a:pt x="98" y="116"/>
                    <a:pt x="98" y="122"/>
                  </a:cubicBezTo>
                  <a:cubicBezTo>
                    <a:pt x="98" y="129"/>
                    <a:pt x="100" y="132"/>
                    <a:pt x="105" y="132"/>
                  </a:cubicBezTo>
                  <a:cubicBezTo>
                    <a:pt x="109" y="132"/>
                    <a:pt x="112" y="131"/>
                    <a:pt x="115" y="128"/>
                  </a:cubicBezTo>
                  <a:cubicBezTo>
                    <a:pt x="117" y="126"/>
                    <a:pt x="119" y="122"/>
                    <a:pt x="120" y="118"/>
                  </a:cubicBezTo>
                  <a:cubicBezTo>
                    <a:pt x="123" y="105"/>
                    <a:pt x="123" y="105"/>
                    <a:pt x="123" y="105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89" name="组合 39288"/>
          <p:cNvGrpSpPr/>
          <p:nvPr/>
        </p:nvGrpSpPr>
        <p:grpSpPr>
          <a:xfrm>
            <a:off x="11215626" y="1997724"/>
            <a:ext cx="443807" cy="443807"/>
            <a:chOff x="0" y="0"/>
            <a:chExt cx="1570" cy="1570"/>
          </a:xfrm>
        </p:grpSpPr>
        <p:sp>
          <p:nvSpPr>
            <p:cNvPr id="39290" name="Oval 49"/>
            <p:cNvSpPr/>
            <p:nvPr/>
          </p:nvSpPr>
          <p:spPr>
            <a:xfrm>
              <a:off x="0" y="0"/>
              <a:ext cx="1570" cy="1570"/>
            </a:xfrm>
            <a:prstGeom prst="ellipse">
              <a:avLst/>
            </a:prstGeom>
            <a:solidFill>
              <a:srgbClr val="8AD49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91" name="Freeform 50"/>
            <p:cNvSpPr/>
            <p:nvPr/>
          </p:nvSpPr>
          <p:spPr>
            <a:xfrm>
              <a:off x="380" y="350"/>
              <a:ext cx="1190" cy="1220"/>
            </a:xfrm>
            <a:custGeom>
              <a:avLst/>
              <a:gdLst>
                <a:gd name="txL" fmla="*/ 0 w 269"/>
                <a:gd name="txT" fmla="*/ 0 h 276"/>
                <a:gd name="txR" fmla="*/ 269 w 269"/>
                <a:gd name="txB" fmla="*/ 276 h 276"/>
              </a:gdLst>
              <a:ahLst/>
              <a:cxnLst>
                <a:cxn ang="0">
                  <a:pos x="215" y="2"/>
                </a:cxn>
                <a:cxn ang="0">
                  <a:pos x="213" y="0"/>
                </a:cxn>
                <a:cxn ang="0">
                  <a:pos x="210" y="0"/>
                </a:cxn>
                <a:cxn ang="0">
                  <a:pos x="207" y="0"/>
                </a:cxn>
                <a:cxn ang="0">
                  <a:pos x="177" y="11"/>
                </a:cxn>
                <a:cxn ang="0">
                  <a:pos x="174" y="13"/>
                </a:cxn>
                <a:cxn ang="0">
                  <a:pos x="172" y="14"/>
                </a:cxn>
                <a:cxn ang="0">
                  <a:pos x="170" y="17"/>
                </a:cxn>
                <a:cxn ang="0">
                  <a:pos x="162" y="38"/>
                </a:cxn>
                <a:cxn ang="0">
                  <a:pos x="17" y="62"/>
                </a:cxn>
                <a:cxn ang="0">
                  <a:pos x="11" y="63"/>
                </a:cxn>
                <a:cxn ang="0">
                  <a:pos x="7" y="65"/>
                </a:cxn>
                <a:cxn ang="0">
                  <a:pos x="4" y="66"/>
                </a:cxn>
                <a:cxn ang="0">
                  <a:pos x="2" y="69"/>
                </a:cxn>
                <a:cxn ang="0">
                  <a:pos x="1" y="71"/>
                </a:cxn>
                <a:cxn ang="0">
                  <a:pos x="0" y="74"/>
                </a:cxn>
                <a:cxn ang="0">
                  <a:pos x="0" y="78"/>
                </a:cxn>
                <a:cxn ang="0">
                  <a:pos x="4" y="124"/>
                </a:cxn>
                <a:cxn ang="0">
                  <a:pos x="4" y="128"/>
                </a:cxn>
                <a:cxn ang="0">
                  <a:pos x="5" y="131"/>
                </a:cxn>
                <a:cxn ang="0">
                  <a:pos x="7" y="134"/>
                </a:cxn>
                <a:cxn ang="0">
                  <a:pos x="29" y="156"/>
                </a:cxn>
                <a:cxn ang="0">
                  <a:pos x="27" y="159"/>
                </a:cxn>
                <a:cxn ang="0">
                  <a:pos x="25" y="164"/>
                </a:cxn>
                <a:cxn ang="0">
                  <a:pos x="24" y="170"/>
                </a:cxn>
                <a:cxn ang="0">
                  <a:pos x="24" y="173"/>
                </a:cxn>
                <a:cxn ang="0">
                  <a:pos x="24" y="173"/>
                </a:cxn>
                <a:cxn ang="0">
                  <a:pos x="24" y="173"/>
                </a:cxn>
                <a:cxn ang="0">
                  <a:pos x="24" y="173"/>
                </a:cxn>
                <a:cxn ang="0">
                  <a:pos x="27" y="176"/>
                </a:cxn>
                <a:cxn ang="0">
                  <a:pos x="24" y="177"/>
                </a:cxn>
                <a:cxn ang="0">
                  <a:pos x="21" y="178"/>
                </a:cxn>
                <a:cxn ang="0">
                  <a:pos x="19" y="180"/>
                </a:cxn>
                <a:cxn ang="0">
                  <a:pos x="17" y="183"/>
                </a:cxn>
                <a:cxn ang="0">
                  <a:pos x="15" y="185"/>
                </a:cxn>
                <a:cxn ang="0">
                  <a:pos x="14" y="189"/>
                </a:cxn>
                <a:cxn ang="0">
                  <a:pos x="14" y="192"/>
                </a:cxn>
                <a:cxn ang="0">
                  <a:pos x="14" y="195"/>
                </a:cxn>
                <a:cxn ang="0">
                  <a:pos x="15" y="198"/>
                </a:cxn>
                <a:cxn ang="0">
                  <a:pos x="17" y="201"/>
                </a:cxn>
                <a:cxn ang="0">
                  <a:pos x="19" y="204"/>
                </a:cxn>
                <a:cxn ang="0">
                  <a:pos x="91" y="276"/>
                </a:cxn>
                <a:cxn ang="0">
                  <a:pos x="262" y="49"/>
                </a:cxn>
              </a:cxnLst>
              <a:rect l="txL" t="txT" r="txR" b="txB"/>
              <a:pathLst>
                <a:path w="269" h="276">
                  <a:moveTo>
                    <a:pt x="262" y="49"/>
                  </a:moveTo>
                  <a:cubicBezTo>
                    <a:pt x="215" y="2"/>
                    <a:pt x="215" y="2"/>
                    <a:pt x="215" y="2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3" y="0"/>
                    <a:pt x="213" y="0"/>
                    <a:pt x="213" y="0"/>
                  </a:cubicBezTo>
                  <a:cubicBezTo>
                    <a:pt x="211" y="0"/>
                    <a:pt x="211" y="0"/>
                    <a:pt x="211" y="0"/>
                  </a:cubicBezTo>
                  <a:cubicBezTo>
                    <a:pt x="210" y="0"/>
                    <a:pt x="210" y="0"/>
                    <a:pt x="210" y="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179" y="11"/>
                    <a:pt x="179" y="11"/>
                    <a:pt x="179" y="11"/>
                  </a:cubicBezTo>
                  <a:cubicBezTo>
                    <a:pt x="177" y="11"/>
                    <a:pt x="177" y="11"/>
                    <a:pt x="177" y="11"/>
                  </a:cubicBezTo>
                  <a:cubicBezTo>
                    <a:pt x="175" y="12"/>
                    <a:pt x="175" y="12"/>
                    <a:pt x="175" y="12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3" y="13"/>
                    <a:pt x="173" y="13"/>
                    <a:pt x="173" y="13"/>
                  </a:cubicBezTo>
                  <a:cubicBezTo>
                    <a:pt x="172" y="14"/>
                    <a:pt x="172" y="14"/>
                    <a:pt x="172" y="14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0" y="17"/>
                    <a:pt x="170" y="17"/>
                    <a:pt x="170" y="17"/>
                  </a:cubicBezTo>
                  <a:cubicBezTo>
                    <a:pt x="169" y="19"/>
                    <a:pt x="169" y="19"/>
                    <a:pt x="169" y="19"/>
                  </a:cubicBezTo>
                  <a:cubicBezTo>
                    <a:pt x="162" y="38"/>
                    <a:pt x="162" y="38"/>
                    <a:pt x="162" y="38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1" y="70"/>
                    <a:pt x="1" y="70"/>
                    <a:pt x="1" y="70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4" y="124"/>
                    <a:pt x="4" y="124"/>
                    <a:pt x="4" y="124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5" y="129"/>
                    <a:pt x="5" y="129"/>
                    <a:pt x="5" y="129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6" y="132"/>
                    <a:pt x="6" y="132"/>
                    <a:pt x="6" y="132"/>
                  </a:cubicBezTo>
                  <a:cubicBezTo>
                    <a:pt x="7" y="134"/>
                    <a:pt x="7" y="134"/>
                    <a:pt x="7" y="134"/>
                  </a:cubicBezTo>
                  <a:cubicBezTo>
                    <a:pt x="7" y="135"/>
                    <a:pt x="7" y="135"/>
                    <a:pt x="7" y="135"/>
                  </a:cubicBezTo>
                  <a:cubicBezTo>
                    <a:pt x="29" y="156"/>
                    <a:pt x="29" y="156"/>
                    <a:pt x="29" y="156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7" y="159"/>
                    <a:pt x="27" y="159"/>
                    <a:pt x="27" y="159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7"/>
                    <a:pt x="25" y="167"/>
                    <a:pt x="25" y="167"/>
                  </a:cubicBezTo>
                  <a:cubicBezTo>
                    <a:pt x="24" y="170"/>
                    <a:pt x="24" y="170"/>
                    <a:pt x="24" y="170"/>
                  </a:cubicBezTo>
                  <a:cubicBezTo>
                    <a:pt x="24" y="172"/>
                    <a:pt x="24" y="172"/>
                    <a:pt x="24" y="172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4" y="173"/>
                    <a:pt x="24" y="173"/>
                    <a:pt x="24" y="173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24" y="177"/>
                    <a:pt x="24" y="177"/>
                    <a:pt x="24" y="177"/>
                  </a:cubicBezTo>
                  <a:cubicBezTo>
                    <a:pt x="22" y="177"/>
                    <a:pt x="22" y="177"/>
                    <a:pt x="22" y="177"/>
                  </a:cubicBezTo>
                  <a:cubicBezTo>
                    <a:pt x="21" y="178"/>
                    <a:pt x="21" y="178"/>
                    <a:pt x="21" y="178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9" y="180"/>
                    <a:pt x="19" y="180"/>
                    <a:pt x="19" y="180"/>
                  </a:cubicBezTo>
                  <a:cubicBezTo>
                    <a:pt x="18" y="181"/>
                    <a:pt x="18" y="181"/>
                    <a:pt x="18" y="181"/>
                  </a:cubicBezTo>
                  <a:cubicBezTo>
                    <a:pt x="17" y="183"/>
                    <a:pt x="17" y="183"/>
                    <a:pt x="17" y="183"/>
                  </a:cubicBezTo>
                  <a:cubicBezTo>
                    <a:pt x="16" y="184"/>
                    <a:pt x="16" y="184"/>
                    <a:pt x="16" y="184"/>
                  </a:cubicBezTo>
                  <a:cubicBezTo>
                    <a:pt x="15" y="185"/>
                    <a:pt x="15" y="185"/>
                    <a:pt x="15" y="185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4" y="189"/>
                    <a:pt x="14" y="189"/>
                    <a:pt x="14" y="189"/>
                  </a:cubicBezTo>
                  <a:cubicBezTo>
                    <a:pt x="14" y="190"/>
                    <a:pt x="14" y="190"/>
                    <a:pt x="14" y="190"/>
                  </a:cubicBezTo>
                  <a:cubicBezTo>
                    <a:pt x="14" y="192"/>
                    <a:pt x="14" y="192"/>
                    <a:pt x="14" y="192"/>
                  </a:cubicBezTo>
                  <a:cubicBezTo>
                    <a:pt x="14" y="194"/>
                    <a:pt x="14" y="194"/>
                    <a:pt x="14" y="194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5" y="197"/>
                    <a:pt x="15" y="197"/>
                    <a:pt x="15" y="197"/>
                  </a:cubicBezTo>
                  <a:cubicBezTo>
                    <a:pt x="15" y="198"/>
                    <a:pt x="15" y="198"/>
                    <a:pt x="15" y="198"/>
                  </a:cubicBezTo>
                  <a:cubicBezTo>
                    <a:pt x="16" y="200"/>
                    <a:pt x="16" y="200"/>
                    <a:pt x="16" y="200"/>
                  </a:cubicBezTo>
                  <a:cubicBezTo>
                    <a:pt x="17" y="201"/>
                    <a:pt x="17" y="201"/>
                    <a:pt x="17" y="201"/>
                  </a:cubicBezTo>
                  <a:cubicBezTo>
                    <a:pt x="18" y="202"/>
                    <a:pt x="18" y="202"/>
                    <a:pt x="18" y="202"/>
                  </a:cubicBezTo>
                  <a:cubicBezTo>
                    <a:pt x="19" y="204"/>
                    <a:pt x="19" y="204"/>
                    <a:pt x="19" y="204"/>
                  </a:cubicBezTo>
                  <a:cubicBezTo>
                    <a:pt x="91" y="276"/>
                    <a:pt x="91" y="276"/>
                    <a:pt x="91" y="276"/>
                  </a:cubicBezTo>
                  <a:cubicBezTo>
                    <a:pt x="91" y="276"/>
                    <a:pt x="91" y="276"/>
                    <a:pt x="91" y="276"/>
                  </a:cubicBezTo>
                  <a:cubicBezTo>
                    <a:pt x="189" y="276"/>
                    <a:pt x="269" y="197"/>
                    <a:pt x="269" y="99"/>
                  </a:cubicBezTo>
                  <a:cubicBezTo>
                    <a:pt x="269" y="81"/>
                    <a:pt x="266" y="65"/>
                    <a:pt x="262" y="49"/>
                  </a:cubicBezTo>
                  <a:close/>
                </a:path>
              </a:pathLst>
            </a:custGeom>
            <a:solidFill>
              <a:srgbClr val="5BA669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92" name="Freeform 68"/>
            <p:cNvSpPr>
              <a:spLocks noEditPoints="1"/>
            </p:cNvSpPr>
            <p:nvPr/>
          </p:nvSpPr>
          <p:spPr>
            <a:xfrm>
              <a:off x="375" y="338"/>
              <a:ext cx="983" cy="932"/>
            </a:xfrm>
            <a:custGeom>
              <a:avLst/>
              <a:gdLst>
                <a:gd name="txL" fmla="*/ 0 w 222"/>
                <a:gd name="txT" fmla="*/ 0 h 211"/>
                <a:gd name="txR" fmla="*/ 222 w 222"/>
                <a:gd name="txB" fmla="*/ 211 h 211"/>
              </a:gdLst>
              <a:ahLst/>
              <a:cxnLst>
                <a:cxn ang="0">
                  <a:pos x="104" y="148"/>
                </a:cxn>
                <a:cxn ang="0">
                  <a:pos x="132" y="175"/>
                </a:cxn>
                <a:cxn ang="0">
                  <a:pos x="126" y="175"/>
                </a:cxn>
                <a:cxn ang="0">
                  <a:pos x="120" y="175"/>
                </a:cxn>
                <a:cxn ang="0">
                  <a:pos x="104" y="160"/>
                </a:cxn>
                <a:cxn ang="0">
                  <a:pos x="37" y="175"/>
                </a:cxn>
                <a:cxn ang="0">
                  <a:pos x="37" y="176"/>
                </a:cxn>
                <a:cxn ang="0">
                  <a:pos x="25" y="176"/>
                </a:cxn>
                <a:cxn ang="0">
                  <a:pos x="25" y="175"/>
                </a:cxn>
                <a:cxn ang="0">
                  <a:pos x="1" y="84"/>
                </a:cxn>
                <a:cxn ang="0">
                  <a:pos x="22" y="142"/>
                </a:cxn>
                <a:cxn ang="0">
                  <a:pos x="146" y="130"/>
                </a:cxn>
                <a:cxn ang="0">
                  <a:pos x="191" y="25"/>
                </a:cxn>
                <a:cxn ang="0">
                  <a:pos x="208" y="3"/>
                </a:cxn>
                <a:cxn ang="0">
                  <a:pos x="170" y="22"/>
                </a:cxn>
                <a:cxn ang="0">
                  <a:pos x="21" y="64"/>
                </a:cxn>
                <a:cxn ang="0">
                  <a:pos x="16" y="112"/>
                </a:cxn>
                <a:cxn ang="0">
                  <a:pos x="29" y="130"/>
                </a:cxn>
                <a:cxn ang="0">
                  <a:pos x="17" y="124"/>
                </a:cxn>
                <a:cxn ang="0">
                  <a:pos x="42" y="110"/>
                </a:cxn>
                <a:cxn ang="0">
                  <a:pos x="57" y="130"/>
                </a:cxn>
                <a:cxn ang="0">
                  <a:pos x="42" y="110"/>
                </a:cxn>
                <a:cxn ang="0">
                  <a:pos x="85" y="105"/>
                </a:cxn>
                <a:cxn ang="0">
                  <a:pos x="71" y="130"/>
                </a:cxn>
                <a:cxn ang="0">
                  <a:pos x="99" y="104"/>
                </a:cxn>
                <a:cxn ang="0">
                  <a:pos x="108" y="130"/>
                </a:cxn>
                <a:cxn ang="0">
                  <a:pos x="99" y="104"/>
                </a:cxn>
                <a:cxn ang="0">
                  <a:pos x="143" y="100"/>
                </a:cxn>
                <a:cxn ang="0">
                  <a:pos x="123" y="130"/>
                </a:cxn>
                <a:cxn ang="0">
                  <a:pos x="128" y="101"/>
                </a:cxn>
                <a:cxn ang="0">
                  <a:pos x="131" y="88"/>
                </a:cxn>
                <a:cxn ang="0">
                  <a:pos x="159" y="54"/>
                </a:cxn>
                <a:cxn ang="0">
                  <a:pos x="117" y="89"/>
                </a:cxn>
                <a:cxn ang="0">
                  <a:pos x="103" y="63"/>
                </a:cxn>
                <a:cxn ang="0">
                  <a:pos x="117" y="89"/>
                </a:cxn>
                <a:cxn ang="0">
                  <a:pos x="71" y="93"/>
                </a:cxn>
                <a:cxn ang="0">
                  <a:pos x="89" y="65"/>
                </a:cxn>
                <a:cxn ang="0">
                  <a:pos x="57" y="95"/>
                </a:cxn>
                <a:cxn ang="0">
                  <a:pos x="41" y="73"/>
                </a:cxn>
                <a:cxn ang="0">
                  <a:pos x="57" y="95"/>
                </a:cxn>
                <a:cxn ang="0">
                  <a:pos x="15" y="99"/>
                </a:cxn>
                <a:cxn ang="0">
                  <a:pos x="25" y="76"/>
                </a:cxn>
                <a:cxn ang="0">
                  <a:pos x="28" y="97"/>
                </a:cxn>
                <a:cxn ang="0">
                  <a:pos x="142" y="195"/>
                </a:cxn>
                <a:cxn ang="0">
                  <a:pos x="109" y="195"/>
                </a:cxn>
                <a:cxn ang="0">
                  <a:pos x="126" y="188"/>
                </a:cxn>
                <a:cxn ang="0">
                  <a:pos x="126" y="202"/>
                </a:cxn>
                <a:cxn ang="0">
                  <a:pos x="126" y="188"/>
                </a:cxn>
                <a:cxn ang="0">
                  <a:pos x="48" y="195"/>
                </a:cxn>
                <a:cxn ang="0">
                  <a:pos x="15" y="195"/>
                </a:cxn>
                <a:cxn ang="0">
                  <a:pos x="31" y="188"/>
                </a:cxn>
                <a:cxn ang="0">
                  <a:pos x="31" y="202"/>
                </a:cxn>
                <a:cxn ang="0">
                  <a:pos x="31" y="188"/>
                </a:cxn>
              </a:cxnLst>
              <a:rect l="txL" t="txT" r="txR" b="txB"/>
              <a:pathLst>
                <a:path w="222" h="211">
                  <a:moveTo>
                    <a:pt x="53" y="148"/>
                  </a:moveTo>
                  <a:cubicBezTo>
                    <a:pt x="104" y="148"/>
                    <a:pt x="104" y="148"/>
                    <a:pt x="104" y="148"/>
                  </a:cubicBezTo>
                  <a:cubicBezTo>
                    <a:pt x="119" y="148"/>
                    <a:pt x="132" y="160"/>
                    <a:pt x="132" y="175"/>
                  </a:cubicBezTo>
                  <a:cubicBezTo>
                    <a:pt x="132" y="175"/>
                    <a:pt x="132" y="175"/>
                    <a:pt x="132" y="175"/>
                  </a:cubicBezTo>
                  <a:cubicBezTo>
                    <a:pt x="132" y="176"/>
                    <a:pt x="132" y="176"/>
                    <a:pt x="132" y="176"/>
                  </a:cubicBezTo>
                  <a:cubicBezTo>
                    <a:pt x="130" y="176"/>
                    <a:pt x="128" y="175"/>
                    <a:pt x="126" y="175"/>
                  </a:cubicBezTo>
                  <a:cubicBezTo>
                    <a:pt x="123" y="175"/>
                    <a:pt x="121" y="176"/>
                    <a:pt x="120" y="176"/>
                  </a:cubicBezTo>
                  <a:cubicBezTo>
                    <a:pt x="120" y="176"/>
                    <a:pt x="120" y="176"/>
                    <a:pt x="120" y="175"/>
                  </a:cubicBezTo>
                  <a:cubicBezTo>
                    <a:pt x="120" y="175"/>
                    <a:pt x="120" y="175"/>
                    <a:pt x="120" y="175"/>
                  </a:cubicBezTo>
                  <a:cubicBezTo>
                    <a:pt x="120" y="167"/>
                    <a:pt x="113" y="160"/>
                    <a:pt x="104" y="160"/>
                  </a:cubicBezTo>
                  <a:cubicBezTo>
                    <a:pt x="53" y="160"/>
                    <a:pt x="53" y="160"/>
                    <a:pt x="53" y="160"/>
                  </a:cubicBezTo>
                  <a:cubicBezTo>
                    <a:pt x="44" y="160"/>
                    <a:pt x="37" y="167"/>
                    <a:pt x="37" y="175"/>
                  </a:cubicBezTo>
                  <a:cubicBezTo>
                    <a:pt x="37" y="175"/>
                    <a:pt x="37" y="175"/>
                    <a:pt x="37" y="175"/>
                  </a:cubicBezTo>
                  <a:cubicBezTo>
                    <a:pt x="37" y="176"/>
                    <a:pt x="37" y="176"/>
                    <a:pt x="37" y="176"/>
                  </a:cubicBezTo>
                  <a:cubicBezTo>
                    <a:pt x="35" y="176"/>
                    <a:pt x="33" y="175"/>
                    <a:pt x="31" y="175"/>
                  </a:cubicBezTo>
                  <a:cubicBezTo>
                    <a:pt x="29" y="175"/>
                    <a:pt x="27" y="176"/>
                    <a:pt x="25" y="176"/>
                  </a:cubicBezTo>
                  <a:cubicBezTo>
                    <a:pt x="25" y="176"/>
                    <a:pt x="25" y="176"/>
                    <a:pt x="25" y="175"/>
                  </a:cubicBezTo>
                  <a:cubicBezTo>
                    <a:pt x="25" y="175"/>
                    <a:pt x="25" y="175"/>
                    <a:pt x="25" y="175"/>
                  </a:cubicBezTo>
                  <a:cubicBezTo>
                    <a:pt x="25" y="160"/>
                    <a:pt x="38" y="148"/>
                    <a:pt x="53" y="148"/>
                  </a:cubicBezTo>
                  <a:close/>
                  <a:moveTo>
                    <a:pt x="1" y="84"/>
                  </a:moveTo>
                  <a:cubicBezTo>
                    <a:pt x="5" y="127"/>
                    <a:pt x="5" y="127"/>
                    <a:pt x="5" y="127"/>
                  </a:cubicBezTo>
                  <a:cubicBezTo>
                    <a:pt x="6" y="139"/>
                    <a:pt x="10" y="142"/>
                    <a:pt x="22" y="142"/>
                  </a:cubicBezTo>
                  <a:cubicBezTo>
                    <a:pt x="130" y="142"/>
                    <a:pt x="130" y="142"/>
                    <a:pt x="130" y="142"/>
                  </a:cubicBezTo>
                  <a:cubicBezTo>
                    <a:pt x="139" y="142"/>
                    <a:pt x="142" y="141"/>
                    <a:pt x="146" y="130"/>
                  </a:cubicBezTo>
                  <a:cubicBezTo>
                    <a:pt x="180" y="36"/>
                    <a:pt x="180" y="36"/>
                    <a:pt x="180" y="36"/>
                  </a:cubicBezTo>
                  <a:cubicBezTo>
                    <a:pt x="183" y="29"/>
                    <a:pt x="184" y="28"/>
                    <a:pt x="191" y="25"/>
                  </a:cubicBezTo>
                  <a:cubicBezTo>
                    <a:pt x="215" y="16"/>
                    <a:pt x="215" y="16"/>
                    <a:pt x="215" y="16"/>
                  </a:cubicBezTo>
                  <a:cubicBezTo>
                    <a:pt x="222" y="13"/>
                    <a:pt x="216" y="0"/>
                    <a:pt x="208" y="3"/>
                  </a:cubicBezTo>
                  <a:cubicBezTo>
                    <a:pt x="180" y="14"/>
                    <a:pt x="180" y="14"/>
                    <a:pt x="180" y="14"/>
                  </a:cubicBezTo>
                  <a:cubicBezTo>
                    <a:pt x="175" y="16"/>
                    <a:pt x="172" y="16"/>
                    <a:pt x="170" y="22"/>
                  </a:cubicBezTo>
                  <a:cubicBezTo>
                    <a:pt x="163" y="41"/>
                    <a:pt x="163" y="41"/>
                    <a:pt x="163" y="41"/>
                  </a:cubicBezTo>
                  <a:cubicBezTo>
                    <a:pt x="21" y="64"/>
                    <a:pt x="21" y="64"/>
                    <a:pt x="21" y="64"/>
                  </a:cubicBezTo>
                  <a:cubicBezTo>
                    <a:pt x="3" y="67"/>
                    <a:pt x="0" y="71"/>
                    <a:pt x="1" y="84"/>
                  </a:cubicBezTo>
                  <a:close/>
                  <a:moveTo>
                    <a:pt x="16" y="112"/>
                  </a:moveTo>
                  <a:cubicBezTo>
                    <a:pt x="28" y="111"/>
                    <a:pt x="28" y="111"/>
                    <a:pt x="28" y="111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18" y="130"/>
                    <a:pt x="17" y="129"/>
                    <a:pt x="17" y="124"/>
                  </a:cubicBezTo>
                  <a:cubicBezTo>
                    <a:pt x="16" y="112"/>
                    <a:pt x="16" y="112"/>
                    <a:pt x="16" y="112"/>
                  </a:cubicBezTo>
                  <a:close/>
                  <a:moveTo>
                    <a:pt x="42" y="110"/>
                  </a:moveTo>
                  <a:cubicBezTo>
                    <a:pt x="57" y="108"/>
                    <a:pt x="57" y="108"/>
                    <a:pt x="57" y="108"/>
                  </a:cubicBezTo>
                  <a:cubicBezTo>
                    <a:pt x="57" y="130"/>
                    <a:pt x="57" y="130"/>
                    <a:pt x="57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2" y="110"/>
                    <a:pt x="42" y="110"/>
                    <a:pt x="42" y="110"/>
                  </a:cubicBezTo>
                  <a:close/>
                  <a:moveTo>
                    <a:pt x="71" y="107"/>
                  </a:moveTo>
                  <a:cubicBezTo>
                    <a:pt x="85" y="105"/>
                    <a:pt x="85" y="105"/>
                    <a:pt x="85" y="105"/>
                  </a:cubicBezTo>
                  <a:cubicBezTo>
                    <a:pt x="83" y="130"/>
                    <a:pt x="83" y="130"/>
                    <a:pt x="83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07"/>
                    <a:pt x="71" y="107"/>
                    <a:pt x="71" y="107"/>
                  </a:cubicBezTo>
                  <a:close/>
                  <a:moveTo>
                    <a:pt x="99" y="104"/>
                  </a:moveTo>
                  <a:cubicBezTo>
                    <a:pt x="114" y="103"/>
                    <a:pt x="114" y="103"/>
                    <a:pt x="114" y="103"/>
                  </a:cubicBezTo>
                  <a:cubicBezTo>
                    <a:pt x="108" y="130"/>
                    <a:pt x="108" y="130"/>
                    <a:pt x="108" y="130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9" y="104"/>
                    <a:pt x="99" y="104"/>
                    <a:pt x="99" y="104"/>
                  </a:cubicBezTo>
                  <a:close/>
                  <a:moveTo>
                    <a:pt x="128" y="101"/>
                  </a:moveTo>
                  <a:cubicBezTo>
                    <a:pt x="143" y="100"/>
                    <a:pt x="143" y="100"/>
                    <a:pt x="143" y="100"/>
                  </a:cubicBezTo>
                  <a:cubicBezTo>
                    <a:pt x="135" y="121"/>
                    <a:pt x="135" y="121"/>
                    <a:pt x="135" y="121"/>
                  </a:cubicBezTo>
                  <a:cubicBezTo>
                    <a:pt x="132" y="129"/>
                    <a:pt x="132" y="130"/>
                    <a:pt x="123" y="130"/>
                  </a:cubicBezTo>
                  <a:cubicBezTo>
                    <a:pt x="122" y="130"/>
                    <a:pt x="122" y="130"/>
                    <a:pt x="122" y="130"/>
                  </a:cubicBezTo>
                  <a:cubicBezTo>
                    <a:pt x="128" y="101"/>
                    <a:pt x="128" y="101"/>
                    <a:pt x="128" y="101"/>
                  </a:cubicBezTo>
                  <a:close/>
                  <a:moveTo>
                    <a:pt x="148" y="86"/>
                  </a:moveTo>
                  <a:cubicBezTo>
                    <a:pt x="131" y="88"/>
                    <a:pt x="131" y="88"/>
                    <a:pt x="131" y="88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59" y="54"/>
                    <a:pt x="159" y="54"/>
                    <a:pt x="159" y="54"/>
                  </a:cubicBezTo>
                  <a:cubicBezTo>
                    <a:pt x="148" y="86"/>
                    <a:pt x="148" y="86"/>
                    <a:pt x="148" y="86"/>
                  </a:cubicBezTo>
                  <a:close/>
                  <a:moveTo>
                    <a:pt x="117" y="89"/>
                  </a:moveTo>
                  <a:cubicBezTo>
                    <a:pt x="100" y="91"/>
                    <a:pt x="100" y="91"/>
                    <a:pt x="100" y="91"/>
                  </a:cubicBezTo>
                  <a:cubicBezTo>
                    <a:pt x="103" y="63"/>
                    <a:pt x="103" y="63"/>
                    <a:pt x="103" y="63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17" y="89"/>
                    <a:pt x="117" y="89"/>
                    <a:pt x="117" y="89"/>
                  </a:cubicBezTo>
                  <a:close/>
                  <a:moveTo>
                    <a:pt x="86" y="92"/>
                  </a:moveTo>
                  <a:cubicBezTo>
                    <a:pt x="71" y="93"/>
                    <a:pt x="71" y="93"/>
                    <a:pt x="71" y="93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86" y="92"/>
                    <a:pt x="86" y="92"/>
                    <a:pt x="86" y="92"/>
                  </a:cubicBezTo>
                  <a:close/>
                  <a:moveTo>
                    <a:pt x="57" y="95"/>
                  </a:moveTo>
                  <a:cubicBezTo>
                    <a:pt x="42" y="96"/>
                    <a:pt x="42" y="96"/>
                    <a:pt x="42" y="96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95"/>
                    <a:pt x="57" y="95"/>
                    <a:pt x="57" y="95"/>
                  </a:cubicBezTo>
                  <a:close/>
                  <a:moveTo>
                    <a:pt x="28" y="97"/>
                  </a:moveTo>
                  <a:cubicBezTo>
                    <a:pt x="15" y="99"/>
                    <a:pt x="15" y="99"/>
                    <a:pt x="15" y="99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3" y="80"/>
                    <a:pt x="15" y="77"/>
                    <a:pt x="25" y="7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8" y="97"/>
                    <a:pt x="28" y="97"/>
                    <a:pt x="28" y="97"/>
                  </a:cubicBezTo>
                  <a:close/>
                  <a:moveTo>
                    <a:pt x="126" y="178"/>
                  </a:moveTo>
                  <a:cubicBezTo>
                    <a:pt x="135" y="178"/>
                    <a:pt x="142" y="186"/>
                    <a:pt x="142" y="195"/>
                  </a:cubicBezTo>
                  <a:cubicBezTo>
                    <a:pt x="142" y="204"/>
                    <a:pt x="135" y="211"/>
                    <a:pt x="126" y="211"/>
                  </a:cubicBezTo>
                  <a:cubicBezTo>
                    <a:pt x="116" y="211"/>
                    <a:pt x="109" y="204"/>
                    <a:pt x="109" y="195"/>
                  </a:cubicBezTo>
                  <a:cubicBezTo>
                    <a:pt x="109" y="186"/>
                    <a:pt x="116" y="178"/>
                    <a:pt x="126" y="178"/>
                  </a:cubicBezTo>
                  <a:close/>
                  <a:moveTo>
                    <a:pt x="126" y="188"/>
                  </a:moveTo>
                  <a:cubicBezTo>
                    <a:pt x="129" y="188"/>
                    <a:pt x="133" y="191"/>
                    <a:pt x="133" y="195"/>
                  </a:cubicBezTo>
                  <a:cubicBezTo>
                    <a:pt x="133" y="199"/>
                    <a:pt x="129" y="202"/>
                    <a:pt x="126" y="202"/>
                  </a:cubicBezTo>
                  <a:cubicBezTo>
                    <a:pt x="122" y="202"/>
                    <a:pt x="118" y="199"/>
                    <a:pt x="118" y="195"/>
                  </a:cubicBezTo>
                  <a:cubicBezTo>
                    <a:pt x="118" y="191"/>
                    <a:pt x="122" y="188"/>
                    <a:pt x="126" y="188"/>
                  </a:cubicBezTo>
                  <a:close/>
                  <a:moveTo>
                    <a:pt x="31" y="178"/>
                  </a:moveTo>
                  <a:cubicBezTo>
                    <a:pt x="40" y="178"/>
                    <a:pt x="48" y="186"/>
                    <a:pt x="48" y="195"/>
                  </a:cubicBezTo>
                  <a:cubicBezTo>
                    <a:pt x="48" y="204"/>
                    <a:pt x="40" y="211"/>
                    <a:pt x="31" y="211"/>
                  </a:cubicBezTo>
                  <a:cubicBezTo>
                    <a:pt x="22" y="211"/>
                    <a:pt x="15" y="204"/>
                    <a:pt x="15" y="195"/>
                  </a:cubicBezTo>
                  <a:cubicBezTo>
                    <a:pt x="15" y="186"/>
                    <a:pt x="22" y="178"/>
                    <a:pt x="31" y="178"/>
                  </a:cubicBezTo>
                  <a:close/>
                  <a:moveTo>
                    <a:pt x="31" y="188"/>
                  </a:moveTo>
                  <a:cubicBezTo>
                    <a:pt x="35" y="188"/>
                    <a:pt x="38" y="191"/>
                    <a:pt x="38" y="195"/>
                  </a:cubicBezTo>
                  <a:cubicBezTo>
                    <a:pt x="38" y="199"/>
                    <a:pt x="35" y="202"/>
                    <a:pt x="31" y="202"/>
                  </a:cubicBezTo>
                  <a:cubicBezTo>
                    <a:pt x="27" y="202"/>
                    <a:pt x="24" y="199"/>
                    <a:pt x="24" y="195"/>
                  </a:cubicBezTo>
                  <a:cubicBezTo>
                    <a:pt x="24" y="191"/>
                    <a:pt x="27" y="188"/>
                    <a:pt x="31" y="188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93" name="组合 39292"/>
          <p:cNvGrpSpPr/>
          <p:nvPr/>
        </p:nvGrpSpPr>
        <p:grpSpPr>
          <a:xfrm>
            <a:off x="10030028" y="5418205"/>
            <a:ext cx="443807" cy="443807"/>
            <a:chOff x="0" y="0"/>
            <a:chExt cx="1571" cy="1570"/>
          </a:xfrm>
        </p:grpSpPr>
        <p:sp>
          <p:nvSpPr>
            <p:cNvPr id="39294" name="Oval 11"/>
            <p:cNvSpPr/>
            <p:nvPr/>
          </p:nvSpPr>
          <p:spPr>
            <a:xfrm>
              <a:off x="0" y="0"/>
              <a:ext cx="1570" cy="1570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95" name="Freeform 12"/>
            <p:cNvSpPr/>
            <p:nvPr/>
          </p:nvSpPr>
          <p:spPr>
            <a:xfrm>
              <a:off x="223" y="278"/>
              <a:ext cx="1348" cy="1292"/>
            </a:xfrm>
            <a:custGeom>
              <a:avLst/>
              <a:gdLst>
                <a:gd name="txL" fmla="*/ 0 w 305"/>
                <a:gd name="txT" fmla="*/ 0 h 292"/>
                <a:gd name="txR" fmla="*/ 305 w 305"/>
                <a:gd name="txB" fmla="*/ 292 h 292"/>
              </a:gdLst>
              <a:ahLst/>
              <a:cxnLst>
                <a:cxn ang="0">
                  <a:pos x="201" y="15"/>
                </a:cxn>
                <a:cxn ang="0">
                  <a:pos x="200" y="15"/>
                </a:cxn>
                <a:cxn ang="0">
                  <a:pos x="198" y="18"/>
                </a:cxn>
                <a:cxn ang="0">
                  <a:pos x="180" y="1"/>
                </a:cxn>
                <a:cxn ang="0">
                  <a:pos x="178" y="0"/>
                </a:cxn>
                <a:cxn ang="0">
                  <a:pos x="175" y="0"/>
                </a:cxn>
                <a:cxn ang="0">
                  <a:pos x="171" y="1"/>
                </a:cxn>
                <a:cxn ang="0">
                  <a:pos x="168" y="2"/>
                </a:cxn>
                <a:cxn ang="0">
                  <a:pos x="164" y="4"/>
                </a:cxn>
                <a:cxn ang="0">
                  <a:pos x="161" y="6"/>
                </a:cxn>
                <a:cxn ang="0">
                  <a:pos x="158" y="9"/>
                </a:cxn>
                <a:cxn ang="0">
                  <a:pos x="155" y="12"/>
                </a:cxn>
                <a:cxn ang="0">
                  <a:pos x="154" y="15"/>
                </a:cxn>
                <a:cxn ang="0">
                  <a:pos x="153" y="18"/>
                </a:cxn>
                <a:cxn ang="0">
                  <a:pos x="152" y="21"/>
                </a:cxn>
                <a:cxn ang="0">
                  <a:pos x="151" y="24"/>
                </a:cxn>
                <a:cxn ang="0">
                  <a:pos x="150" y="28"/>
                </a:cxn>
                <a:cxn ang="0">
                  <a:pos x="148" y="33"/>
                </a:cxn>
                <a:cxn ang="0">
                  <a:pos x="145" y="36"/>
                </a:cxn>
                <a:cxn ang="0">
                  <a:pos x="143" y="40"/>
                </a:cxn>
                <a:cxn ang="0">
                  <a:pos x="140" y="43"/>
                </a:cxn>
                <a:cxn ang="0">
                  <a:pos x="136" y="46"/>
                </a:cxn>
                <a:cxn ang="0">
                  <a:pos x="31" y="126"/>
                </a:cxn>
                <a:cxn ang="0">
                  <a:pos x="28" y="125"/>
                </a:cxn>
                <a:cxn ang="0">
                  <a:pos x="24" y="125"/>
                </a:cxn>
                <a:cxn ang="0">
                  <a:pos x="20" y="126"/>
                </a:cxn>
                <a:cxn ang="0">
                  <a:pos x="16" y="128"/>
                </a:cxn>
                <a:cxn ang="0">
                  <a:pos x="12" y="131"/>
                </a:cxn>
                <a:cxn ang="0">
                  <a:pos x="9" y="136"/>
                </a:cxn>
                <a:cxn ang="0">
                  <a:pos x="7" y="141"/>
                </a:cxn>
                <a:cxn ang="0">
                  <a:pos x="7" y="147"/>
                </a:cxn>
                <a:cxn ang="0">
                  <a:pos x="8" y="153"/>
                </a:cxn>
                <a:cxn ang="0">
                  <a:pos x="11" y="158"/>
                </a:cxn>
                <a:cxn ang="0">
                  <a:pos x="34" y="182"/>
                </a:cxn>
                <a:cxn ang="0">
                  <a:pos x="30" y="180"/>
                </a:cxn>
                <a:cxn ang="0">
                  <a:pos x="25" y="180"/>
                </a:cxn>
                <a:cxn ang="0">
                  <a:pos x="21" y="180"/>
                </a:cxn>
                <a:cxn ang="0">
                  <a:pos x="16" y="181"/>
                </a:cxn>
                <a:cxn ang="0">
                  <a:pos x="11" y="184"/>
                </a:cxn>
                <a:cxn ang="0">
                  <a:pos x="6" y="188"/>
                </a:cxn>
                <a:cxn ang="0">
                  <a:pos x="2" y="194"/>
                </a:cxn>
                <a:cxn ang="0">
                  <a:pos x="0" y="201"/>
                </a:cxn>
                <a:cxn ang="0">
                  <a:pos x="0" y="208"/>
                </a:cxn>
                <a:cxn ang="0">
                  <a:pos x="2" y="215"/>
                </a:cxn>
                <a:cxn ang="0">
                  <a:pos x="6" y="221"/>
                </a:cxn>
                <a:cxn ang="0">
                  <a:pos x="305" y="118"/>
                </a:cxn>
              </a:cxnLst>
              <a:rect l="txL" t="txT" r="txR" b="txB"/>
              <a:pathLst>
                <a:path w="305" h="292">
                  <a:moveTo>
                    <a:pt x="305" y="118"/>
                  </a:moveTo>
                  <a:cubicBezTo>
                    <a:pt x="201" y="15"/>
                    <a:pt x="201" y="15"/>
                    <a:pt x="201" y="15"/>
                  </a:cubicBezTo>
                  <a:cubicBezTo>
                    <a:pt x="201" y="15"/>
                    <a:pt x="201" y="15"/>
                    <a:pt x="201" y="15"/>
                  </a:cubicBezTo>
                  <a:cubicBezTo>
                    <a:pt x="201" y="14"/>
                    <a:pt x="201" y="14"/>
                    <a:pt x="201" y="14"/>
                  </a:cubicBezTo>
                  <a:cubicBezTo>
                    <a:pt x="200" y="15"/>
                    <a:pt x="200" y="15"/>
                    <a:pt x="200" y="15"/>
                  </a:cubicBezTo>
                  <a:cubicBezTo>
                    <a:pt x="200" y="15"/>
                    <a:pt x="200" y="15"/>
                    <a:pt x="200" y="15"/>
                  </a:cubicBezTo>
                  <a:cubicBezTo>
                    <a:pt x="199" y="16"/>
                    <a:pt x="199" y="16"/>
                    <a:pt x="199" y="16"/>
                  </a:cubicBezTo>
                  <a:cubicBezTo>
                    <a:pt x="198" y="17"/>
                    <a:pt x="198" y="17"/>
                    <a:pt x="198" y="17"/>
                  </a:cubicBezTo>
                  <a:cubicBezTo>
                    <a:pt x="198" y="18"/>
                    <a:pt x="198" y="18"/>
                    <a:pt x="198" y="18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197" y="18"/>
                    <a:pt x="197" y="18"/>
                    <a:pt x="197" y="18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1"/>
                    <a:pt x="179" y="1"/>
                    <a:pt x="179" y="1"/>
                  </a:cubicBezTo>
                  <a:cubicBezTo>
                    <a:pt x="178" y="0"/>
                    <a:pt x="178" y="0"/>
                    <a:pt x="178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6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1" y="1"/>
                    <a:pt x="171" y="1"/>
                    <a:pt x="171" y="1"/>
                  </a:cubicBezTo>
                  <a:cubicBezTo>
                    <a:pt x="170" y="2"/>
                    <a:pt x="170" y="2"/>
                    <a:pt x="170" y="2"/>
                  </a:cubicBezTo>
                  <a:cubicBezTo>
                    <a:pt x="169" y="2"/>
                    <a:pt x="169" y="2"/>
                    <a:pt x="169" y="2"/>
                  </a:cubicBezTo>
                  <a:cubicBezTo>
                    <a:pt x="168" y="2"/>
                    <a:pt x="168" y="2"/>
                    <a:pt x="168" y="2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5" y="4"/>
                    <a:pt x="165" y="4"/>
                    <a:pt x="165" y="4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3" y="5"/>
                    <a:pt x="163" y="5"/>
                    <a:pt x="163" y="5"/>
                  </a:cubicBezTo>
                  <a:cubicBezTo>
                    <a:pt x="162" y="6"/>
                    <a:pt x="162" y="6"/>
                    <a:pt x="162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0" y="7"/>
                    <a:pt x="160" y="7"/>
                    <a:pt x="160" y="7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8" y="9"/>
                    <a:pt x="158" y="9"/>
                    <a:pt x="158" y="9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55" y="13"/>
                    <a:pt x="155" y="13"/>
                    <a:pt x="155" y="13"/>
                  </a:cubicBezTo>
                  <a:cubicBezTo>
                    <a:pt x="154" y="14"/>
                    <a:pt x="154" y="14"/>
                    <a:pt x="154" y="14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3" y="16"/>
                    <a:pt x="153" y="16"/>
                    <a:pt x="153" y="16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53" y="18"/>
                    <a:pt x="153" y="18"/>
                    <a:pt x="153" y="18"/>
                  </a:cubicBezTo>
                  <a:cubicBezTo>
                    <a:pt x="153" y="19"/>
                    <a:pt x="153" y="19"/>
                    <a:pt x="153" y="19"/>
                  </a:cubicBezTo>
                  <a:cubicBezTo>
                    <a:pt x="152" y="20"/>
                    <a:pt x="152" y="20"/>
                    <a:pt x="152" y="20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2" y="23"/>
                    <a:pt x="152" y="23"/>
                    <a:pt x="152" y="23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0" y="26"/>
                    <a:pt x="150" y="26"/>
                    <a:pt x="150" y="26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148" y="31"/>
                    <a:pt x="148" y="31"/>
                    <a:pt x="148" y="31"/>
                  </a:cubicBezTo>
                  <a:cubicBezTo>
                    <a:pt x="148" y="33"/>
                    <a:pt x="148" y="33"/>
                    <a:pt x="148" y="33"/>
                  </a:cubicBezTo>
                  <a:cubicBezTo>
                    <a:pt x="147" y="34"/>
                    <a:pt x="147" y="34"/>
                    <a:pt x="147" y="34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7"/>
                    <a:pt x="145" y="37"/>
                    <a:pt x="145" y="37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3" y="40"/>
                    <a:pt x="143" y="40"/>
                    <a:pt x="143" y="40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3"/>
                    <a:pt x="140" y="43"/>
                    <a:pt x="140" y="43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7" y="45"/>
                    <a:pt x="137" y="45"/>
                    <a:pt x="137" y="45"/>
                  </a:cubicBezTo>
                  <a:cubicBezTo>
                    <a:pt x="136" y="46"/>
                    <a:pt x="136" y="46"/>
                    <a:pt x="136" y="46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2" y="126"/>
                    <a:pt x="32" y="126"/>
                    <a:pt x="32" y="126"/>
                  </a:cubicBezTo>
                  <a:cubicBezTo>
                    <a:pt x="31" y="126"/>
                    <a:pt x="31" y="126"/>
                    <a:pt x="31" y="126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2" y="126"/>
                    <a:pt x="22" y="126"/>
                    <a:pt x="22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5" y="129"/>
                    <a:pt x="15" y="129"/>
                    <a:pt x="15" y="129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9" y="136"/>
                    <a:pt x="9" y="136"/>
                    <a:pt x="9" y="136"/>
                  </a:cubicBezTo>
                  <a:cubicBezTo>
                    <a:pt x="8" y="137"/>
                    <a:pt x="8" y="137"/>
                    <a:pt x="8" y="137"/>
                  </a:cubicBezTo>
                  <a:cubicBezTo>
                    <a:pt x="8" y="139"/>
                    <a:pt x="8" y="139"/>
                    <a:pt x="8" y="139"/>
                  </a:cubicBezTo>
                  <a:cubicBezTo>
                    <a:pt x="7" y="141"/>
                    <a:pt x="7" y="141"/>
                    <a:pt x="7" y="141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7"/>
                    <a:pt x="7" y="147"/>
                    <a:pt x="7" y="147"/>
                  </a:cubicBezTo>
                  <a:cubicBezTo>
                    <a:pt x="7" y="149"/>
                    <a:pt x="7" y="149"/>
                    <a:pt x="7" y="149"/>
                  </a:cubicBezTo>
                  <a:cubicBezTo>
                    <a:pt x="7" y="151"/>
                    <a:pt x="7" y="151"/>
                    <a:pt x="7" y="151"/>
                  </a:cubicBezTo>
                  <a:cubicBezTo>
                    <a:pt x="8" y="153"/>
                    <a:pt x="8" y="153"/>
                    <a:pt x="8" y="153"/>
                  </a:cubicBezTo>
                  <a:cubicBezTo>
                    <a:pt x="8" y="155"/>
                    <a:pt x="8" y="155"/>
                    <a:pt x="8" y="155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2" y="160"/>
                    <a:pt x="12" y="160"/>
                    <a:pt x="12" y="160"/>
                  </a:cubicBezTo>
                  <a:cubicBezTo>
                    <a:pt x="35" y="182"/>
                    <a:pt x="35" y="182"/>
                    <a:pt x="35" y="182"/>
                  </a:cubicBezTo>
                  <a:cubicBezTo>
                    <a:pt x="34" y="182"/>
                    <a:pt x="34" y="182"/>
                    <a:pt x="34" y="182"/>
                  </a:cubicBezTo>
                  <a:cubicBezTo>
                    <a:pt x="33" y="181"/>
                    <a:pt x="33" y="181"/>
                    <a:pt x="33" y="181"/>
                  </a:cubicBezTo>
                  <a:cubicBezTo>
                    <a:pt x="31" y="181"/>
                    <a:pt x="31" y="181"/>
                    <a:pt x="31" y="181"/>
                  </a:cubicBezTo>
                  <a:cubicBezTo>
                    <a:pt x="30" y="180"/>
                    <a:pt x="30" y="180"/>
                    <a:pt x="30" y="180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7" y="180"/>
                    <a:pt x="27" y="180"/>
                    <a:pt x="27" y="180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24" y="180"/>
                    <a:pt x="24" y="180"/>
                    <a:pt x="24" y="180"/>
                  </a:cubicBezTo>
                  <a:cubicBezTo>
                    <a:pt x="22" y="180"/>
                    <a:pt x="22" y="180"/>
                    <a:pt x="22" y="180"/>
                  </a:cubicBezTo>
                  <a:cubicBezTo>
                    <a:pt x="21" y="180"/>
                    <a:pt x="21" y="180"/>
                    <a:pt x="21" y="180"/>
                  </a:cubicBezTo>
                  <a:cubicBezTo>
                    <a:pt x="19" y="180"/>
                    <a:pt x="19" y="180"/>
                    <a:pt x="19" y="180"/>
                  </a:cubicBezTo>
                  <a:cubicBezTo>
                    <a:pt x="18" y="180"/>
                    <a:pt x="18" y="180"/>
                    <a:pt x="18" y="180"/>
                  </a:cubicBezTo>
                  <a:cubicBezTo>
                    <a:pt x="16" y="181"/>
                    <a:pt x="16" y="181"/>
                    <a:pt x="16" y="181"/>
                  </a:cubicBezTo>
                  <a:cubicBezTo>
                    <a:pt x="15" y="182"/>
                    <a:pt x="15" y="182"/>
                    <a:pt x="15" y="182"/>
                  </a:cubicBezTo>
                  <a:cubicBezTo>
                    <a:pt x="13" y="183"/>
                    <a:pt x="13" y="183"/>
                    <a:pt x="13" y="183"/>
                  </a:cubicBezTo>
                  <a:cubicBezTo>
                    <a:pt x="11" y="184"/>
                    <a:pt x="11" y="184"/>
                    <a:pt x="11" y="184"/>
                  </a:cubicBezTo>
                  <a:cubicBezTo>
                    <a:pt x="9" y="185"/>
                    <a:pt x="9" y="185"/>
                    <a:pt x="9" y="185"/>
                  </a:cubicBezTo>
                  <a:cubicBezTo>
                    <a:pt x="8" y="186"/>
                    <a:pt x="8" y="186"/>
                    <a:pt x="8" y="186"/>
                  </a:cubicBezTo>
                  <a:cubicBezTo>
                    <a:pt x="6" y="188"/>
                    <a:pt x="6" y="188"/>
                    <a:pt x="6" y="188"/>
                  </a:cubicBezTo>
                  <a:cubicBezTo>
                    <a:pt x="5" y="190"/>
                    <a:pt x="5" y="190"/>
                    <a:pt x="5" y="190"/>
                  </a:cubicBezTo>
                  <a:cubicBezTo>
                    <a:pt x="3" y="192"/>
                    <a:pt x="3" y="192"/>
                    <a:pt x="3" y="192"/>
                  </a:cubicBezTo>
                  <a:cubicBezTo>
                    <a:pt x="2" y="194"/>
                    <a:pt x="2" y="194"/>
                    <a:pt x="2" y="194"/>
                  </a:cubicBezTo>
                  <a:cubicBezTo>
                    <a:pt x="1" y="196"/>
                    <a:pt x="1" y="196"/>
                    <a:pt x="1" y="196"/>
                  </a:cubicBezTo>
                  <a:cubicBezTo>
                    <a:pt x="1" y="198"/>
                    <a:pt x="1" y="198"/>
                    <a:pt x="1" y="198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6"/>
                    <a:pt x="0" y="206"/>
                    <a:pt x="0" y="206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1" y="213"/>
                    <a:pt x="1" y="213"/>
                    <a:pt x="1" y="213"/>
                  </a:cubicBezTo>
                  <a:cubicBezTo>
                    <a:pt x="2" y="215"/>
                    <a:pt x="2" y="215"/>
                    <a:pt x="2" y="215"/>
                  </a:cubicBezTo>
                  <a:cubicBezTo>
                    <a:pt x="3" y="217"/>
                    <a:pt x="3" y="217"/>
                    <a:pt x="3" y="217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5" y="280"/>
                    <a:pt x="65" y="280"/>
                    <a:pt x="65" y="280"/>
                  </a:cubicBezTo>
                  <a:cubicBezTo>
                    <a:pt x="84" y="288"/>
                    <a:pt x="106" y="292"/>
                    <a:pt x="128" y="292"/>
                  </a:cubicBezTo>
                  <a:cubicBezTo>
                    <a:pt x="224" y="292"/>
                    <a:pt x="303" y="214"/>
                    <a:pt x="305" y="118"/>
                  </a:cubicBezTo>
                  <a:close/>
                </a:path>
              </a:pathLst>
            </a:custGeom>
            <a:solidFill>
              <a:srgbClr val="049DA3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96" name="Freeform 71"/>
            <p:cNvSpPr>
              <a:spLocks noEditPoints="1"/>
            </p:cNvSpPr>
            <p:nvPr/>
          </p:nvSpPr>
          <p:spPr>
            <a:xfrm>
              <a:off x="203" y="278"/>
              <a:ext cx="1153" cy="1022"/>
            </a:xfrm>
            <a:custGeom>
              <a:avLst/>
              <a:gdLst>
                <a:gd name="txL" fmla="*/ 0 w 260"/>
                <a:gd name="txT" fmla="*/ 0 h 231"/>
                <a:gd name="txR" fmla="*/ 260 w 260"/>
                <a:gd name="txB" fmla="*/ 231 h 231"/>
              </a:gdLst>
              <a:ahLst/>
              <a:cxnLst>
                <a:cxn ang="0">
                  <a:pos x="18" y="130"/>
                </a:cxn>
                <a:cxn ang="0">
                  <a:pos x="38" y="127"/>
                </a:cxn>
                <a:cxn ang="0">
                  <a:pos x="140" y="46"/>
                </a:cxn>
                <a:cxn ang="0">
                  <a:pos x="154" y="26"/>
                </a:cxn>
                <a:cxn ang="0">
                  <a:pos x="161" y="10"/>
                </a:cxn>
                <a:cxn ang="0">
                  <a:pos x="179" y="0"/>
                </a:cxn>
                <a:cxn ang="0">
                  <a:pos x="184" y="2"/>
                </a:cxn>
                <a:cxn ang="0">
                  <a:pos x="174" y="18"/>
                </a:cxn>
                <a:cxn ang="0">
                  <a:pos x="191" y="29"/>
                </a:cxn>
                <a:cxn ang="0">
                  <a:pos x="204" y="15"/>
                </a:cxn>
                <a:cxn ang="0">
                  <a:pos x="207" y="26"/>
                </a:cxn>
                <a:cxn ang="0">
                  <a:pos x="201" y="42"/>
                </a:cxn>
                <a:cxn ang="0">
                  <a:pos x="180" y="50"/>
                </a:cxn>
                <a:cxn ang="0">
                  <a:pos x="155" y="61"/>
                </a:cxn>
                <a:cxn ang="0">
                  <a:pos x="51" y="143"/>
                </a:cxn>
                <a:cxn ang="0">
                  <a:pos x="43" y="162"/>
                </a:cxn>
                <a:cxn ang="0">
                  <a:pos x="15" y="158"/>
                </a:cxn>
                <a:cxn ang="0">
                  <a:pos x="18" y="130"/>
                </a:cxn>
                <a:cxn ang="0">
                  <a:pos x="15" y="184"/>
                </a:cxn>
                <a:cxn ang="0">
                  <a:pos x="39" y="183"/>
                </a:cxn>
                <a:cxn ang="0">
                  <a:pos x="175" y="101"/>
                </a:cxn>
                <a:cxn ang="0">
                  <a:pos x="196" y="80"/>
                </a:cxn>
                <a:cxn ang="0">
                  <a:pos x="206" y="61"/>
                </a:cxn>
                <a:cxn ang="0">
                  <a:pos x="229" y="52"/>
                </a:cxn>
                <a:cxn ang="0">
                  <a:pos x="235" y="55"/>
                </a:cxn>
                <a:cxn ang="0">
                  <a:pos x="221" y="73"/>
                </a:cxn>
                <a:cxn ang="0">
                  <a:pos x="239" y="88"/>
                </a:cxn>
                <a:cxn ang="0">
                  <a:pos x="257" y="73"/>
                </a:cxn>
                <a:cxn ang="0">
                  <a:pos x="259" y="87"/>
                </a:cxn>
                <a:cxn ang="0">
                  <a:pos x="250" y="105"/>
                </a:cxn>
                <a:cxn ang="0">
                  <a:pos x="223" y="112"/>
                </a:cxn>
                <a:cxn ang="0">
                  <a:pos x="191" y="121"/>
                </a:cxn>
                <a:cxn ang="0">
                  <a:pos x="52" y="204"/>
                </a:cxn>
                <a:cxn ang="0">
                  <a:pos x="41" y="226"/>
                </a:cxn>
                <a:cxn ang="0">
                  <a:pos x="7" y="217"/>
                </a:cxn>
                <a:cxn ang="0">
                  <a:pos x="15" y="184"/>
                </a:cxn>
                <a:cxn ang="0">
                  <a:pos x="20" y="193"/>
                </a:cxn>
                <a:cxn ang="0">
                  <a:pos x="28" y="192"/>
                </a:cxn>
                <a:cxn ang="0">
                  <a:pos x="35" y="192"/>
                </a:cxn>
                <a:cxn ang="0">
                  <a:pos x="38" y="198"/>
                </a:cxn>
                <a:cxn ang="0">
                  <a:pos x="42" y="204"/>
                </a:cxn>
                <a:cxn ang="0">
                  <a:pos x="39" y="210"/>
                </a:cxn>
                <a:cxn ang="0">
                  <a:pos x="35" y="217"/>
                </a:cxn>
                <a:cxn ang="0">
                  <a:pos x="28" y="217"/>
                </a:cxn>
                <a:cxn ang="0">
                  <a:pos x="21" y="217"/>
                </a:cxn>
                <a:cxn ang="0">
                  <a:pos x="17" y="211"/>
                </a:cxn>
                <a:cxn ang="0">
                  <a:pos x="14" y="205"/>
                </a:cxn>
                <a:cxn ang="0">
                  <a:pos x="17" y="199"/>
                </a:cxn>
                <a:cxn ang="0">
                  <a:pos x="20" y="193"/>
                </a:cxn>
                <a:cxn ang="0">
                  <a:pos x="23" y="137"/>
                </a:cxn>
                <a:cxn ang="0">
                  <a:pos x="29" y="136"/>
                </a:cxn>
                <a:cxn ang="0">
                  <a:pos x="35" y="135"/>
                </a:cxn>
                <a:cxn ang="0">
                  <a:pos x="38" y="139"/>
                </a:cxn>
                <a:cxn ang="0">
                  <a:pos x="42" y="144"/>
                </a:cxn>
                <a:cxn ang="0">
                  <a:pos x="40" y="149"/>
                </a:cxn>
                <a:cxn ang="0">
                  <a:pos x="38" y="155"/>
                </a:cxn>
                <a:cxn ang="0">
                  <a:pos x="32" y="156"/>
                </a:cxn>
                <a:cxn ang="0">
                  <a:pos x="26" y="157"/>
                </a:cxn>
                <a:cxn ang="0">
                  <a:pos x="23" y="152"/>
                </a:cxn>
                <a:cxn ang="0">
                  <a:pos x="19" y="147"/>
                </a:cxn>
                <a:cxn ang="0">
                  <a:pos x="21" y="142"/>
                </a:cxn>
                <a:cxn ang="0">
                  <a:pos x="23" y="137"/>
                </a:cxn>
              </a:cxnLst>
              <a:rect l="txL" t="txT" r="txR" b="txB"/>
              <a:pathLst>
                <a:path w="260" h="231">
                  <a:moveTo>
                    <a:pt x="18" y="130"/>
                  </a:moveTo>
                  <a:cubicBezTo>
                    <a:pt x="25" y="124"/>
                    <a:pt x="31" y="124"/>
                    <a:pt x="38" y="127"/>
                  </a:cubicBezTo>
                  <a:cubicBezTo>
                    <a:pt x="140" y="46"/>
                    <a:pt x="140" y="46"/>
                    <a:pt x="140" y="46"/>
                  </a:cubicBezTo>
                  <a:cubicBezTo>
                    <a:pt x="148" y="39"/>
                    <a:pt x="151" y="36"/>
                    <a:pt x="154" y="26"/>
                  </a:cubicBezTo>
                  <a:cubicBezTo>
                    <a:pt x="157" y="21"/>
                    <a:pt x="156" y="14"/>
                    <a:pt x="161" y="10"/>
                  </a:cubicBezTo>
                  <a:cubicBezTo>
                    <a:pt x="167" y="5"/>
                    <a:pt x="172" y="1"/>
                    <a:pt x="179" y="0"/>
                  </a:cubicBezTo>
                  <a:cubicBezTo>
                    <a:pt x="181" y="0"/>
                    <a:pt x="185" y="1"/>
                    <a:pt x="184" y="2"/>
                  </a:cubicBezTo>
                  <a:cubicBezTo>
                    <a:pt x="180" y="8"/>
                    <a:pt x="174" y="15"/>
                    <a:pt x="174" y="18"/>
                  </a:cubicBezTo>
                  <a:cubicBezTo>
                    <a:pt x="174" y="24"/>
                    <a:pt x="186" y="32"/>
                    <a:pt x="191" y="29"/>
                  </a:cubicBezTo>
                  <a:cubicBezTo>
                    <a:pt x="200" y="23"/>
                    <a:pt x="200" y="20"/>
                    <a:pt x="204" y="15"/>
                  </a:cubicBezTo>
                  <a:cubicBezTo>
                    <a:pt x="206" y="12"/>
                    <a:pt x="207" y="21"/>
                    <a:pt x="207" y="26"/>
                  </a:cubicBezTo>
                  <a:cubicBezTo>
                    <a:pt x="206" y="32"/>
                    <a:pt x="205" y="38"/>
                    <a:pt x="201" y="42"/>
                  </a:cubicBezTo>
                  <a:cubicBezTo>
                    <a:pt x="195" y="49"/>
                    <a:pt x="190" y="50"/>
                    <a:pt x="180" y="50"/>
                  </a:cubicBezTo>
                  <a:cubicBezTo>
                    <a:pt x="169" y="50"/>
                    <a:pt x="163" y="54"/>
                    <a:pt x="155" y="61"/>
                  </a:cubicBezTo>
                  <a:cubicBezTo>
                    <a:pt x="51" y="143"/>
                    <a:pt x="51" y="143"/>
                    <a:pt x="51" y="143"/>
                  </a:cubicBezTo>
                  <a:cubicBezTo>
                    <a:pt x="51" y="150"/>
                    <a:pt x="50" y="156"/>
                    <a:pt x="43" y="162"/>
                  </a:cubicBezTo>
                  <a:cubicBezTo>
                    <a:pt x="36" y="167"/>
                    <a:pt x="22" y="167"/>
                    <a:pt x="15" y="158"/>
                  </a:cubicBezTo>
                  <a:cubicBezTo>
                    <a:pt x="8" y="150"/>
                    <a:pt x="11" y="136"/>
                    <a:pt x="18" y="130"/>
                  </a:cubicBezTo>
                  <a:close/>
                  <a:moveTo>
                    <a:pt x="15" y="184"/>
                  </a:moveTo>
                  <a:cubicBezTo>
                    <a:pt x="25" y="178"/>
                    <a:pt x="32" y="179"/>
                    <a:pt x="39" y="183"/>
                  </a:cubicBezTo>
                  <a:cubicBezTo>
                    <a:pt x="175" y="101"/>
                    <a:pt x="175" y="101"/>
                    <a:pt x="175" y="101"/>
                  </a:cubicBezTo>
                  <a:cubicBezTo>
                    <a:pt x="185" y="94"/>
                    <a:pt x="189" y="91"/>
                    <a:pt x="196" y="80"/>
                  </a:cubicBezTo>
                  <a:cubicBezTo>
                    <a:pt x="199" y="74"/>
                    <a:pt x="200" y="65"/>
                    <a:pt x="206" y="61"/>
                  </a:cubicBezTo>
                  <a:cubicBezTo>
                    <a:pt x="213" y="55"/>
                    <a:pt x="220" y="52"/>
                    <a:pt x="229" y="52"/>
                  </a:cubicBezTo>
                  <a:cubicBezTo>
                    <a:pt x="232" y="52"/>
                    <a:pt x="237" y="54"/>
                    <a:pt x="235" y="55"/>
                  </a:cubicBezTo>
                  <a:cubicBezTo>
                    <a:pt x="229" y="62"/>
                    <a:pt x="221" y="68"/>
                    <a:pt x="221" y="73"/>
                  </a:cubicBezTo>
                  <a:cubicBezTo>
                    <a:pt x="219" y="80"/>
                    <a:pt x="233" y="91"/>
                    <a:pt x="239" y="88"/>
                  </a:cubicBezTo>
                  <a:cubicBezTo>
                    <a:pt x="251" y="82"/>
                    <a:pt x="251" y="79"/>
                    <a:pt x="257" y="73"/>
                  </a:cubicBezTo>
                  <a:cubicBezTo>
                    <a:pt x="260" y="70"/>
                    <a:pt x="260" y="81"/>
                    <a:pt x="259" y="87"/>
                  </a:cubicBezTo>
                  <a:cubicBezTo>
                    <a:pt x="257" y="94"/>
                    <a:pt x="254" y="102"/>
                    <a:pt x="250" y="105"/>
                  </a:cubicBezTo>
                  <a:cubicBezTo>
                    <a:pt x="240" y="113"/>
                    <a:pt x="234" y="114"/>
                    <a:pt x="223" y="112"/>
                  </a:cubicBezTo>
                  <a:cubicBezTo>
                    <a:pt x="210" y="110"/>
                    <a:pt x="202" y="115"/>
                    <a:pt x="191" y="121"/>
                  </a:cubicBezTo>
                  <a:cubicBezTo>
                    <a:pt x="52" y="204"/>
                    <a:pt x="52" y="204"/>
                    <a:pt x="52" y="204"/>
                  </a:cubicBezTo>
                  <a:cubicBezTo>
                    <a:pt x="53" y="213"/>
                    <a:pt x="50" y="220"/>
                    <a:pt x="41" y="226"/>
                  </a:cubicBezTo>
                  <a:cubicBezTo>
                    <a:pt x="31" y="231"/>
                    <a:pt x="14" y="229"/>
                    <a:pt x="7" y="217"/>
                  </a:cubicBezTo>
                  <a:cubicBezTo>
                    <a:pt x="0" y="206"/>
                    <a:pt x="5" y="190"/>
                    <a:pt x="15" y="184"/>
                  </a:cubicBezTo>
                  <a:close/>
                  <a:moveTo>
                    <a:pt x="20" y="193"/>
                  </a:moveTo>
                  <a:cubicBezTo>
                    <a:pt x="28" y="192"/>
                    <a:pt x="28" y="192"/>
                    <a:pt x="28" y="192"/>
                  </a:cubicBezTo>
                  <a:cubicBezTo>
                    <a:pt x="35" y="192"/>
                    <a:pt x="35" y="192"/>
                    <a:pt x="35" y="192"/>
                  </a:cubicBezTo>
                  <a:cubicBezTo>
                    <a:pt x="38" y="198"/>
                    <a:pt x="38" y="198"/>
                    <a:pt x="38" y="198"/>
                  </a:cubicBezTo>
                  <a:cubicBezTo>
                    <a:pt x="42" y="204"/>
                    <a:pt x="42" y="204"/>
                    <a:pt x="42" y="204"/>
                  </a:cubicBezTo>
                  <a:cubicBezTo>
                    <a:pt x="39" y="210"/>
                    <a:pt x="39" y="210"/>
                    <a:pt x="39" y="210"/>
                  </a:cubicBezTo>
                  <a:cubicBezTo>
                    <a:pt x="35" y="217"/>
                    <a:pt x="35" y="217"/>
                    <a:pt x="35" y="217"/>
                  </a:cubicBezTo>
                  <a:cubicBezTo>
                    <a:pt x="28" y="217"/>
                    <a:pt x="28" y="217"/>
                    <a:pt x="28" y="217"/>
                  </a:cubicBezTo>
                  <a:cubicBezTo>
                    <a:pt x="21" y="217"/>
                    <a:pt x="21" y="217"/>
                    <a:pt x="21" y="217"/>
                  </a:cubicBezTo>
                  <a:cubicBezTo>
                    <a:pt x="17" y="211"/>
                    <a:pt x="17" y="211"/>
                    <a:pt x="17" y="211"/>
                  </a:cubicBezTo>
                  <a:cubicBezTo>
                    <a:pt x="14" y="205"/>
                    <a:pt x="14" y="205"/>
                    <a:pt x="14" y="205"/>
                  </a:cubicBezTo>
                  <a:cubicBezTo>
                    <a:pt x="17" y="199"/>
                    <a:pt x="17" y="199"/>
                    <a:pt x="17" y="199"/>
                  </a:cubicBezTo>
                  <a:cubicBezTo>
                    <a:pt x="20" y="193"/>
                    <a:pt x="20" y="193"/>
                    <a:pt x="20" y="193"/>
                  </a:cubicBezTo>
                  <a:close/>
                  <a:moveTo>
                    <a:pt x="23" y="137"/>
                  </a:moveTo>
                  <a:cubicBezTo>
                    <a:pt x="29" y="136"/>
                    <a:pt x="29" y="136"/>
                    <a:pt x="29" y="136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8" y="139"/>
                    <a:pt x="38" y="139"/>
                    <a:pt x="38" y="139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0" y="149"/>
                    <a:pt x="40" y="149"/>
                    <a:pt x="40" y="149"/>
                  </a:cubicBezTo>
                  <a:cubicBezTo>
                    <a:pt x="38" y="155"/>
                    <a:pt x="38" y="155"/>
                    <a:pt x="38" y="155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3" y="137"/>
                    <a:pt x="23" y="137"/>
                    <a:pt x="23" y="137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297" name="组合 39296"/>
          <p:cNvGrpSpPr/>
          <p:nvPr/>
        </p:nvGrpSpPr>
        <p:grpSpPr>
          <a:xfrm>
            <a:off x="10030028" y="858092"/>
            <a:ext cx="443807" cy="443807"/>
            <a:chOff x="0" y="0"/>
            <a:chExt cx="1570" cy="1572"/>
          </a:xfrm>
        </p:grpSpPr>
        <p:sp>
          <p:nvSpPr>
            <p:cNvPr id="39298" name="Oval 25"/>
            <p:cNvSpPr/>
            <p:nvPr/>
          </p:nvSpPr>
          <p:spPr>
            <a:xfrm>
              <a:off x="0" y="0"/>
              <a:ext cx="1570" cy="1572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299" name="Freeform 26"/>
            <p:cNvSpPr/>
            <p:nvPr/>
          </p:nvSpPr>
          <p:spPr>
            <a:xfrm>
              <a:off x="280" y="435"/>
              <a:ext cx="1288" cy="1137"/>
            </a:xfrm>
            <a:custGeom>
              <a:avLst/>
              <a:gdLst>
                <a:gd name="txL" fmla="*/ 0 w 291"/>
                <a:gd name="txT" fmla="*/ 0 h 257"/>
                <a:gd name="txR" fmla="*/ 291 w 291"/>
                <a:gd name="txB" fmla="*/ 257 h 257"/>
              </a:gdLst>
              <a:ahLst/>
              <a:cxnLst>
                <a:cxn ang="0">
                  <a:pos x="13" y="156"/>
                </a:cxn>
                <a:cxn ang="0">
                  <a:pos x="11" y="153"/>
                </a:cxn>
                <a:cxn ang="0">
                  <a:pos x="10" y="149"/>
                </a:cxn>
                <a:cxn ang="0">
                  <a:pos x="7" y="104"/>
                </a:cxn>
                <a:cxn ang="0">
                  <a:pos x="7" y="101"/>
                </a:cxn>
                <a:cxn ang="0">
                  <a:pos x="5" y="80"/>
                </a:cxn>
                <a:cxn ang="0">
                  <a:pos x="5" y="76"/>
                </a:cxn>
                <a:cxn ang="0">
                  <a:pos x="7" y="72"/>
                </a:cxn>
                <a:cxn ang="0">
                  <a:pos x="9" y="69"/>
                </a:cxn>
                <a:cxn ang="0">
                  <a:pos x="12" y="65"/>
                </a:cxn>
                <a:cxn ang="0">
                  <a:pos x="14" y="64"/>
                </a:cxn>
                <a:cxn ang="0">
                  <a:pos x="4" y="54"/>
                </a:cxn>
                <a:cxn ang="0">
                  <a:pos x="3" y="53"/>
                </a:cxn>
                <a:cxn ang="0">
                  <a:pos x="0" y="41"/>
                </a:cxn>
                <a:cxn ang="0">
                  <a:pos x="0" y="39"/>
                </a:cxn>
                <a:cxn ang="0">
                  <a:pos x="1" y="38"/>
                </a:cxn>
                <a:cxn ang="0">
                  <a:pos x="2" y="38"/>
                </a:cxn>
                <a:cxn ang="0">
                  <a:pos x="3" y="38"/>
                </a:cxn>
                <a:cxn ang="0">
                  <a:pos x="25" y="40"/>
                </a:cxn>
                <a:cxn ang="0">
                  <a:pos x="26" y="41"/>
                </a:cxn>
                <a:cxn ang="0">
                  <a:pos x="32" y="47"/>
                </a:cxn>
                <a:cxn ang="0">
                  <a:pos x="40" y="22"/>
                </a:cxn>
                <a:cxn ang="0">
                  <a:pos x="42" y="18"/>
                </a:cxn>
                <a:cxn ang="0">
                  <a:pos x="44" y="13"/>
                </a:cxn>
                <a:cxn ang="0">
                  <a:pos x="46" y="9"/>
                </a:cxn>
                <a:cxn ang="0">
                  <a:pos x="48" y="6"/>
                </a:cxn>
                <a:cxn ang="0">
                  <a:pos x="51" y="3"/>
                </a:cxn>
                <a:cxn ang="0">
                  <a:pos x="54" y="1"/>
                </a:cxn>
                <a:cxn ang="0">
                  <a:pos x="58" y="0"/>
                </a:cxn>
                <a:cxn ang="0">
                  <a:pos x="63" y="0"/>
                </a:cxn>
                <a:cxn ang="0">
                  <a:pos x="70" y="0"/>
                </a:cxn>
                <a:cxn ang="0">
                  <a:pos x="77" y="0"/>
                </a:cxn>
                <a:cxn ang="0">
                  <a:pos x="84" y="0"/>
                </a:cxn>
                <a:cxn ang="0">
                  <a:pos x="91" y="0"/>
                </a:cxn>
                <a:cxn ang="0">
                  <a:pos x="97" y="0"/>
                </a:cxn>
                <a:cxn ang="0">
                  <a:pos x="104" y="0"/>
                </a:cxn>
                <a:cxn ang="0">
                  <a:pos x="111" y="0"/>
                </a:cxn>
                <a:cxn ang="0">
                  <a:pos x="118" y="0"/>
                </a:cxn>
                <a:cxn ang="0">
                  <a:pos x="125" y="0"/>
                </a:cxn>
                <a:cxn ang="0">
                  <a:pos x="132" y="0"/>
                </a:cxn>
                <a:cxn ang="0">
                  <a:pos x="139" y="0"/>
                </a:cxn>
                <a:cxn ang="0">
                  <a:pos x="146" y="0"/>
                </a:cxn>
                <a:cxn ang="0">
                  <a:pos x="152" y="0"/>
                </a:cxn>
                <a:cxn ang="0">
                  <a:pos x="159" y="0"/>
                </a:cxn>
                <a:cxn ang="0">
                  <a:pos x="166" y="0"/>
                </a:cxn>
                <a:cxn ang="0">
                  <a:pos x="172" y="0"/>
                </a:cxn>
                <a:cxn ang="0">
                  <a:pos x="175" y="1"/>
                </a:cxn>
                <a:cxn ang="0">
                  <a:pos x="178" y="3"/>
                </a:cxn>
                <a:cxn ang="0">
                  <a:pos x="214" y="39"/>
                </a:cxn>
                <a:cxn ang="0">
                  <a:pos x="227" y="38"/>
                </a:cxn>
                <a:cxn ang="0">
                  <a:pos x="228" y="38"/>
                </a:cxn>
                <a:cxn ang="0">
                  <a:pos x="291" y="101"/>
                </a:cxn>
                <a:cxn ang="0">
                  <a:pos x="114" y="257"/>
                </a:cxn>
              </a:cxnLst>
              <a:rect l="txL" t="txT" r="txR" b="txB"/>
              <a:pathLst>
                <a:path w="291" h="257">
                  <a:moveTo>
                    <a:pt x="114" y="257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0" y="151"/>
                    <a:pt x="10" y="151"/>
                    <a:pt x="10" y="151"/>
                  </a:cubicBezTo>
                  <a:cubicBezTo>
                    <a:pt x="10" y="149"/>
                    <a:pt x="10" y="149"/>
                    <a:pt x="10" y="14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10" y="104"/>
                    <a:pt x="10" y="104"/>
                    <a:pt x="10" y="104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0"/>
                    <a:pt x="5" y="80"/>
                    <a:pt x="5" y="80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7" y="72"/>
                    <a:pt x="7" y="72"/>
                    <a:pt x="7" y="72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12" y="65"/>
                    <a:pt x="12" y="65"/>
                    <a:pt x="12" y="65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3"/>
                    <a:pt x="3" y="53"/>
                    <a:pt x="3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1" y="38"/>
                    <a:pt x="1" y="38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8" y="6"/>
                    <a:pt x="48" y="6"/>
                    <a:pt x="48" y="6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8" y="0"/>
                    <a:pt x="118" y="0"/>
                    <a:pt x="118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4" y="1"/>
                    <a:pt x="174" y="1"/>
                    <a:pt x="174" y="1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7" y="2"/>
                    <a:pt x="177" y="2"/>
                    <a:pt x="177" y="2"/>
                  </a:cubicBezTo>
                  <a:cubicBezTo>
                    <a:pt x="178" y="3"/>
                    <a:pt x="178" y="3"/>
                    <a:pt x="178" y="3"/>
                  </a:cubicBezTo>
                  <a:cubicBezTo>
                    <a:pt x="180" y="4"/>
                    <a:pt x="180" y="4"/>
                    <a:pt x="180" y="4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7" y="38"/>
                    <a:pt x="227" y="38"/>
                    <a:pt x="227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8" y="38"/>
                    <a:pt x="228" y="38"/>
                    <a:pt x="228" y="38"/>
                  </a:cubicBezTo>
                  <a:cubicBezTo>
                    <a:pt x="229" y="38"/>
                    <a:pt x="229" y="38"/>
                    <a:pt x="229" y="38"/>
                  </a:cubicBezTo>
                  <a:cubicBezTo>
                    <a:pt x="291" y="101"/>
                    <a:pt x="291" y="101"/>
                    <a:pt x="291" y="101"/>
                  </a:cubicBezTo>
                  <a:cubicBezTo>
                    <a:pt x="280" y="189"/>
                    <a:pt x="205" y="257"/>
                    <a:pt x="115" y="257"/>
                  </a:cubicBezTo>
                  <a:cubicBezTo>
                    <a:pt x="114" y="257"/>
                    <a:pt x="114" y="257"/>
                    <a:pt x="114" y="257"/>
                  </a:cubicBezTo>
                  <a:close/>
                </a:path>
              </a:pathLst>
            </a:custGeom>
            <a:solidFill>
              <a:srgbClr val="049DA3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00" name="Freeform 131"/>
            <p:cNvSpPr>
              <a:spLocks noEditPoints="1"/>
            </p:cNvSpPr>
            <p:nvPr/>
          </p:nvSpPr>
          <p:spPr>
            <a:xfrm>
              <a:off x="280" y="435"/>
              <a:ext cx="1018" cy="702"/>
            </a:xfrm>
            <a:custGeom>
              <a:avLst/>
              <a:gdLst>
                <a:gd name="txL" fmla="*/ 0 w 230"/>
                <a:gd name="txT" fmla="*/ 0 h 159"/>
                <a:gd name="txR" fmla="*/ 230 w 230"/>
                <a:gd name="txB" fmla="*/ 159 h 159"/>
              </a:gdLst>
              <a:ahLst/>
              <a:cxnLst>
                <a:cxn ang="0">
                  <a:pos x="220" y="129"/>
                </a:cxn>
                <a:cxn ang="0">
                  <a:pos x="220" y="149"/>
                </a:cxn>
                <a:cxn ang="0">
                  <a:pos x="209" y="159"/>
                </a:cxn>
                <a:cxn ang="0">
                  <a:pos x="201" y="159"/>
                </a:cxn>
                <a:cxn ang="0">
                  <a:pos x="190" y="149"/>
                </a:cxn>
                <a:cxn ang="0">
                  <a:pos x="190" y="129"/>
                </a:cxn>
                <a:cxn ang="0">
                  <a:pos x="39" y="129"/>
                </a:cxn>
                <a:cxn ang="0">
                  <a:pos x="39" y="149"/>
                </a:cxn>
                <a:cxn ang="0">
                  <a:pos x="28" y="159"/>
                </a:cxn>
                <a:cxn ang="0">
                  <a:pos x="21" y="159"/>
                </a:cxn>
                <a:cxn ang="0">
                  <a:pos x="10" y="149"/>
                </a:cxn>
                <a:cxn ang="0">
                  <a:pos x="10" y="129"/>
                </a:cxn>
                <a:cxn ang="0">
                  <a:pos x="7" y="104"/>
                </a:cxn>
                <a:cxn ang="0">
                  <a:pos x="222" y="104"/>
                </a:cxn>
                <a:cxn ang="0">
                  <a:pos x="220" y="129"/>
                </a:cxn>
                <a:cxn ang="0">
                  <a:pos x="27" y="52"/>
                </a:cxn>
                <a:cxn ang="0">
                  <a:pos x="30" y="55"/>
                </a:cxn>
                <a:cxn ang="0">
                  <a:pos x="39" y="25"/>
                </a:cxn>
                <a:cxn ang="0">
                  <a:pos x="60" y="0"/>
                </a:cxn>
                <a:cxn ang="0">
                  <a:pos x="170" y="0"/>
                </a:cxn>
                <a:cxn ang="0">
                  <a:pos x="190" y="25"/>
                </a:cxn>
                <a:cxn ang="0">
                  <a:pos x="199" y="55"/>
                </a:cxn>
                <a:cxn ang="0">
                  <a:pos x="203" y="52"/>
                </a:cxn>
                <a:cxn ang="0">
                  <a:pos x="203" y="43"/>
                </a:cxn>
                <a:cxn ang="0">
                  <a:pos x="205" y="40"/>
                </a:cxn>
                <a:cxn ang="0">
                  <a:pos x="226" y="38"/>
                </a:cxn>
                <a:cxn ang="0">
                  <a:pos x="229" y="41"/>
                </a:cxn>
                <a:cxn ang="0">
                  <a:pos x="226" y="52"/>
                </a:cxn>
                <a:cxn ang="0">
                  <a:pos x="223" y="55"/>
                </a:cxn>
                <a:cxn ang="0">
                  <a:pos x="206" y="55"/>
                </a:cxn>
                <a:cxn ang="0">
                  <a:pos x="205" y="58"/>
                </a:cxn>
                <a:cxn ang="0">
                  <a:pos x="224" y="82"/>
                </a:cxn>
                <a:cxn ang="0">
                  <a:pos x="222" y="101"/>
                </a:cxn>
                <a:cxn ang="0">
                  <a:pos x="7" y="101"/>
                </a:cxn>
                <a:cxn ang="0">
                  <a:pos x="5" y="82"/>
                </a:cxn>
                <a:cxn ang="0">
                  <a:pos x="24" y="58"/>
                </a:cxn>
                <a:cxn ang="0">
                  <a:pos x="23" y="55"/>
                </a:cxn>
                <a:cxn ang="0">
                  <a:pos x="6" y="55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3" y="38"/>
                </a:cxn>
                <a:cxn ang="0">
                  <a:pos x="24" y="40"/>
                </a:cxn>
                <a:cxn ang="0">
                  <a:pos x="27" y="43"/>
                </a:cxn>
                <a:cxn ang="0">
                  <a:pos x="27" y="52"/>
                </a:cxn>
              </a:cxnLst>
              <a:rect l="txL" t="txT" r="txR" b="txB"/>
              <a:pathLst>
                <a:path w="230" h="159">
                  <a:moveTo>
                    <a:pt x="220" y="129"/>
                  </a:moveTo>
                  <a:cubicBezTo>
                    <a:pt x="220" y="149"/>
                    <a:pt x="220" y="149"/>
                    <a:pt x="220" y="149"/>
                  </a:cubicBezTo>
                  <a:cubicBezTo>
                    <a:pt x="220" y="154"/>
                    <a:pt x="215" y="159"/>
                    <a:pt x="209" y="159"/>
                  </a:cubicBezTo>
                  <a:cubicBezTo>
                    <a:pt x="201" y="159"/>
                    <a:pt x="201" y="159"/>
                    <a:pt x="201" y="159"/>
                  </a:cubicBezTo>
                  <a:cubicBezTo>
                    <a:pt x="195" y="159"/>
                    <a:pt x="190" y="154"/>
                    <a:pt x="190" y="149"/>
                  </a:cubicBezTo>
                  <a:cubicBezTo>
                    <a:pt x="190" y="129"/>
                    <a:pt x="190" y="129"/>
                    <a:pt x="190" y="129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54"/>
                    <a:pt x="34" y="159"/>
                    <a:pt x="28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15" y="159"/>
                    <a:pt x="10" y="154"/>
                    <a:pt x="10" y="149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7" y="104"/>
                    <a:pt x="7" y="104"/>
                    <a:pt x="7" y="104"/>
                  </a:cubicBezTo>
                  <a:cubicBezTo>
                    <a:pt x="222" y="104"/>
                    <a:pt x="222" y="104"/>
                    <a:pt x="222" y="104"/>
                  </a:cubicBezTo>
                  <a:cubicBezTo>
                    <a:pt x="220" y="129"/>
                    <a:pt x="220" y="129"/>
                    <a:pt x="220" y="129"/>
                  </a:cubicBezTo>
                  <a:close/>
                  <a:moveTo>
                    <a:pt x="27" y="52"/>
                  </a:moveTo>
                  <a:cubicBezTo>
                    <a:pt x="30" y="55"/>
                    <a:pt x="30" y="55"/>
                    <a:pt x="30" y="5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3" y="12"/>
                    <a:pt x="48" y="0"/>
                    <a:pt x="60" y="0"/>
                  </a:cubicBezTo>
                  <a:cubicBezTo>
                    <a:pt x="96" y="0"/>
                    <a:pt x="133" y="0"/>
                    <a:pt x="170" y="0"/>
                  </a:cubicBezTo>
                  <a:cubicBezTo>
                    <a:pt x="181" y="0"/>
                    <a:pt x="186" y="12"/>
                    <a:pt x="190" y="25"/>
                  </a:cubicBezTo>
                  <a:cubicBezTo>
                    <a:pt x="199" y="55"/>
                    <a:pt x="199" y="55"/>
                    <a:pt x="199" y="55"/>
                  </a:cubicBezTo>
                  <a:cubicBezTo>
                    <a:pt x="203" y="52"/>
                    <a:pt x="203" y="52"/>
                    <a:pt x="203" y="52"/>
                  </a:cubicBezTo>
                  <a:cubicBezTo>
                    <a:pt x="203" y="43"/>
                    <a:pt x="203" y="43"/>
                    <a:pt x="203" y="43"/>
                  </a:cubicBezTo>
                  <a:cubicBezTo>
                    <a:pt x="203" y="41"/>
                    <a:pt x="204" y="40"/>
                    <a:pt x="205" y="40"/>
                  </a:cubicBezTo>
                  <a:cubicBezTo>
                    <a:pt x="226" y="38"/>
                    <a:pt x="226" y="38"/>
                    <a:pt x="226" y="38"/>
                  </a:cubicBezTo>
                  <a:cubicBezTo>
                    <a:pt x="228" y="37"/>
                    <a:pt x="230" y="39"/>
                    <a:pt x="229" y="41"/>
                  </a:cubicBezTo>
                  <a:cubicBezTo>
                    <a:pt x="226" y="52"/>
                    <a:pt x="226" y="52"/>
                    <a:pt x="226" y="52"/>
                  </a:cubicBezTo>
                  <a:cubicBezTo>
                    <a:pt x="226" y="54"/>
                    <a:pt x="225" y="55"/>
                    <a:pt x="223" y="55"/>
                  </a:cubicBezTo>
                  <a:cubicBezTo>
                    <a:pt x="206" y="55"/>
                    <a:pt x="206" y="55"/>
                    <a:pt x="206" y="55"/>
                  </a:cubicBezTo>
                  <a:cubicBezTo>
                    <a:pt x="205" y="58"/>
                    <a:pt x="205" y="58"/>
                    <a:pt x="205" y="58"/>
                  </a:cubicBezTo>
                  <a:cubicBezTo>
                    <a:pt x="215" y="61"/>
                    <a:pt x="226" y="71"/>
                    <a:pt x="224" y="82"/>
                  </a:cubicBezTo>
                  <a:cubicBezTo>
                    <a:pt x="222" y="101"/>
                    <a:pt x="222" y="101"/>
                    <a:pt x="222" y="101"/>
                  </a:cubicBezTo>
                  <a:cubicBezTo>
                    <a:pt x="7" y="101"/>
                    <a:pt x="7" y="101"/>
                    <a:pt x="7" y="101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4" y="71"/>
                    <a:pt x="14" y="61"/>
                    <a:pt x="24" y="58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4" y="55"/>
                    <a:pt x="3" y="54"/>
                    <a:pt x="3" y="5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39"/>
                    <a:pt x="1" y="37"/>
                    <a:pt x="3" y="38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6" y="40"/>
                    <a:pt x="27" y="41"/>
                    <a:pt x="27" y="43"/>
                  </a:cubicBezTo>
                  <a:cubicBezTo>
                    <a:pt x="27" y="52"/>
                    <a:pt x="27" y="52"/>
                    <a:pt x="27" y="52"/>
                  </a:cubicBez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01" name="Freeform 132"/>
            <p:cNvSpPr/>
            <p:nvPr/>
          </p:nvSpPr>
          <p:spPr>
            <a:xfrm>
              <a:off x="650" y="930"/>
              <a:ext cx="275" cy="45"/>
            </a:xfrm>
            <a:custGeom>
              <a:avLst/>
              <a:gdLst>
                <a:gd name="txL" fmla="*/ 0 w 62"/>
                <a:gd name="txT" fmla="*/ 0 h 10"/>
                <a:gd name="txR" fmla="*/ 62 w 62"/>
                <a:gd name="txB" fmla="*/ 10 h 10"/>
              </a:gdLst>
              <a:ahLst/>
              <a:cxnLst>
                <a:cxn ang="0">
                  <a:pos x="4" y="0"/>
                </a:cxn>
                <a:cxn ang="0">
                  <a:pos x="58" y="0"/>
                </a:cxn>
                <a:cxn ang="0">
                  <a:pos x="62" y="3"/>
                </a:cxn>
                <a:cxn ang="0">
                  <a:pos x="62" y="7"/>
                </a:cxn>
                <a:cxn ang="0">
                  <a:pos x="58" y="10"/>
                </a:cxn>
                <a:cxn ang="0">
                  <a:pos x="4" y="10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4" y="0"/>
                </a:cxn>
              </a:cxnLst>
              <a:rect l="txL" t="txT" r="txR" b="txB"/>
              <a:pathLst>
                <a:path w="62" h="10">
                  <a:moveTo>
                    <a:pt x="4" y="0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60" y="0"/>
                    <a:pt x="62" y="1"/>
                    <a:pt x="62" y="3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2" y="8"/>
                    <a:pt x="60" y="10"/>
                    <a:pt x="58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" y="10"/>
                    <a:pt x="0" y="8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02" name="Freeform 133"/>
            <p:cNvSpPr/>
            <p:nvPr/>
          </p:nvSpPr>
          <p:spPr>
            <a:xfrm>
              <a:off x="470" y="492"/>
              <a:ext cx="633" cy="195"/>
            </a:xfrm>
            <a:custGeom>
              <a:avLst/>
              <a:gdLst>
                <a:gd name="txL" fmla="*/ 0 w 143"/>
                <a:gd name="txT" fmla="*/ 0 h 44"/>
                <a:gd name="txR" fmla="*/ 143 w 143"/>
                <a:gd name="txB" fmla="*/ 44 h 44"/>
              </a:gdLst>
              <a:ahLst/>
              <a:cxnLst>
                <a:cxn ang="0">
                  <a:pos x="0" y="44"/>
                </a:cxn>
                <a:cxn ang="0">
                  <a:pos x="143" y="44"/>
                </a:cxn>
                <a:cxn ang="0">
                  <a:pos x="135" y="15"/>
                </a:cxn>
                <a:cxn ang="0">
                  <a:pos x="127" y="0"/>
                </a:cxn>
                <a:cxn ang="0">
                  <a:pos x="17" y="0"/>
                </a:cxn>
                <a:cxn ang="0">
                  <a:pos x="9" y="15"/>
                </a:cxn>
                <a:cxn ang="0">
                  <a:pos x="0" y="44"/>
                </a:cxn>
              </a:cxnLst>
              <a:rect l="txL" t="txT" r="txR" b="txB"/>
              <a:pathLst>
                <a:path w="143" h="44">
                  <a:moveTo>
                    <a:pt x="0" y="44"/>
                  </a:moveTo>
                  <a:cubicBezTo>
                    <a:pt x="143" y="44"/>
                    <a:pt x="143" y="44"/>
                    <a:pt x="143" y="44"/>
                  </a:cubicBezTo>
                  <a:cubicBezTo>
                    <a:pt x="135" y="15"/>
                    <a:pt x="135" y="15"/>
                    <a:pt x="135" y="15"/>
                  </a:cubicBezTo>
                  <a:cubicBezTo>
                    <a:pt x="134" y="13"/>
                    <a:pt x="130" y="0"/>
                    <a:pt x="127" y="0"/>
                  </a:cubicBezTo>
                  <a:cubicBezTo>
                    <a:pt x="90" y="0"/>
                    <a:pt x="53" y="0"/>
                    <a:pt x="17" y="0"/>
                  </a:cubicBezTo>
                  <a:cubicBezTo>
                    <a:pt x="14" y="0"/>
                    <a:pt x="9" y="13"/>
                    <a:pt x="9" y="15"/>
                  </a:cubicBezTo>
                  <a:cubicBezTo>
                    <a:pt x="0" y="44"/>
                    <a:pt x="0" y="44"/>
                    <a:pt x="0" y="44"/>
                  </a:cubicBez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03" name="Freeform 134"/>
            <p:cNvSpPr/>
            <p:nvPr/>
          </p:nvSpPr>
          <p:spPr>
            <a:xfrm>
              <a:off x="1045" y="750"/>
              <a:ext cx="203" cy="100"/>
            </a:xfrm>
            <a:custGeom>
              <a:avLst/>
              <a:gdLst>
                <a:gd name="txL" fmla="*/ 0 w 46"/>
                <a:gd name="txT" fmla="*/ 0 h 23"/>
                <a:gd name="txR" fmla="*/ 46 w 46"/>
                <a:gd name="txB" fmla="*/ 23 h 23"/>
              </a:gdLst>
              <a:ahLst/>
              <a:cxnLst>
                <a:cxn ang="0">
                  <a:pos x="23" y="4"/>
                </a:cxn>
                <a:cxn ang="0">
                  <a:pos x="2" y="17"/>
                </a:cxn>
                <a:cxn ang="0">
                  <a:pos x="23" y="22"/>
                </a:cxn>
                <a:cxn ang="0">
                  <a:pos x="44" y="9"/>
                </a:cxn>
                <a:cxn ang="0">
                  <a:pos x="23" y="4"/>
                </a:cxn>
              </a:cxnLst>
              <a:rect l="txL" t="txT" r="txR" b="txB"/>
              <a:pathLst>
                <a:path w="46" h="23">
                  <a:moveTo>
                    <a:pt x="23" y="4"/>
                  </a:moveTo>
                  <a:cubicBezTo>
                    <a:pt x="11" y="7"/>
                    <a:pt x="2" y="12"/>
                    <a:pt x="2" y="17"/>
                  </a:cubicBezTo>
                  <a:cubicBezTo>
                    <a:pt x="2" y="21"/>
                    <a:pt x="0" y="23"/>
                    <a:pt x="23" y="22"/>
                  </a:cubicBezTo>
                  <a:cubicBezTo>
                    <a:pt x="46" y="22"/>
                    <a:pt x="44" y="16"/>
                    <a:pt x="44" y="9"/>
                  </a:cubicBezTo>
                  <a:cubicBezTo>
                    <a:pt x="44" y="3"/>
                    <a:pt x="36" y="0"/>
                    <a:pt x="23" y="4"/>
                  </a:cubicBezTo>
                  <a:close/>
                </a:path>
              </a:pathLst>
            </a:custGeom>
            <a:solidFill>
              <a:srgbClr val="FFCC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04" name="Freeform 135"/>
            <p:cNvSpPr/>
            <p:nvPr/>
          </p:nvSpPr>
          <p:spPr>
            <a:xfrm>
              <a:off x="323" y="750"/>
              <a:ext cx="205" cy="100"/>
            </a:xfrm>
            <a:custGeom>
              <a:avLst/>
              <a:gdLst>
                <a:gd name="txL" fmla="*/ 0 w 46"/>
                <a:gd name="txT" fmla="*/ 0 h 23"/>
                <a:gd name="txR" fmla="*/ 46 w 46"/>
                <a:gd name="txB" fmla="*/ 23 h 23"/>
              </a:gdLst>
              <a:ahLst/>
              <a:cxnLst>
                <a:cxn ang="0">
                  <a:pos x="23" y="4"/>
                </a:cxn>
                <a:cxn ang="0">
                  <a:pos x="44" y="17"/>
                </a:cxn>
                <a:cxn ang="0">
                  <a:pos x="23" y="22"/>
                </a:cxn>
                <a:cxn ang="0">
                  <a:pos x="2" y="9"/>
                </a:cxn>
                <a:cxn ang="0">
                  <a:pos x="23" y="4"/>
                </a:cxn>
              </a:cxnLst>
              <a:rect l="txL" t="txT" r="txR" b="txB"/>
              <a:pathLst>
                <a:path w="46" h="23">
                  <a:moveTo>
                    <a:pt x="23" y="4"/>
                  </a:moveTo>
                  <a:cubicBezTo>
                    <a:pt x="35" y="7"/>
                    <a:pt x="44" y="12"/>
                    <a:pt x="44" y="17"/>
                  </a:cubicBezTo>
                  <a:cubicBezTo>
                    <a:pt x="44" y="21"/>
                    <a:pt x="46" y="23"/>
                    <a:pt x="23" y="22"/>
                  </a:cubicBezTo>
                  <a:cubicBezTo>
                    <a:pt x="0" y="22"/>
                    <a:pt x="2" y="16"/>
                    <a:pt x="2" y="9"/>
                  </a:cubicBezTo>
                  <a:cubicBezTo>
                    <a:pt x="2" y="3"/>
                    <a:pt x="11" y="0"/>
                    <a:pt x="23" y="4"/>
                  </a:cubicBezTo>
                  <a:close/>
                </a:path>
              </a:pathLst>
            </a:custGeom>
            <a:solidFill>
              <a:srgbClr val="FFCC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305" name="组合 39304"/>
          <p:cNvGrpSpPr/>
          <p:nvPr/>
        </p:nvGrpSpPr>
        <p:grpSpPr>
          <a:xfrm>
            <a:off x="11215626" y="858092"/>
            <a:ext cx="442222" cy="443807"/>
            <a:chOff x="0" y="0"/>
            <a:chExt cx="1570" cy="1572"/>
          </a:xfrm>
        </p:grpSpPr>
        <p:sp>
          <p:nvSpPr>
            <p:cNvPr id="39306" name="Oval 47"/>
            <p:cNvSpPr/>
            <p:nvPr/>
          </p:nvSpPr>
          <p:spPr>
            <a:xfrm>
              <a:off x="0" y="0"/>
              <a:ext cx="1570" cy="1572"/>
            </a:xfrm>
            <a:prstGeom prst="ellipse">
              <a:avLst/>
            </a:prstGeom>
            <a:solidFill>
              <a:srgbClr val="3F6373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07" name="Freeform 48"/>
            <p:cNvSpPr/>
            <p:nvPr/>
          </p:nvSpPr>
          <p:spPr>
            <a:xfrm>
              <a:off x="305" y="155"/>
              <a:ext cx="1258" cy="1417"/>
            </a:xfrm>
            <a:custGeom>
              <a:avLst/>
              <a:gdLst>
                <a:gd name="txL" fmla="*/ 0 w 284"/>
                <a:gd name="txT" fmla="*/ 0 h 320"/>
                <a:gd name="txR" fmla="*/ 284 w 284"/>
                <a:gd name="txB" fmla="*/ 320 h 320"/>
              </a:gdLst>
              <a:ahLst/>
              <a:cxnLst>
                <a:cxn ang="0">
                  <a:pos x="80" y="317"/>
                </a:cxn>
                <a:cxn ang="0">
                  <a:pos x="12" y="250"/>
                </a:cxn>
                <a:cxn ang="0">
                  <a:pos x="11" y="249"/>
                </a:cxn>
                <a:cxn ang="0">
                  <a:pos x="10" y="247"/>
                </a:cxn>
                <a:cxn ang="0">
                  <a:pos x="10" y="246"/>
                </a:cxn>
                <a:cxn ang="0">
                  <a:pos x="9" y="244"/>
                </a:cxn>
                <a:cxn ang="0">
                  <a:pos x="9" y="225"/>
                </a:cxn>
                <a:cxn ang="0">
                  <a:pos x="7" y="202"/>
                </a:cxn>
                <a:cxn ang="0">
                  <a:pos x="10" y="202"/>
                </a:cxn>
                <a:cxn ang="0">
                  <a:pos x="7" y="199"/>
                </a:cxn>
                <a:cxn ang="0">
                  <a:pos x="5" y="181"/>
                </a:cxn>
                <a:cxn ang="0">
                  <a:pos x="5" y="179"/>
                </a:cxn>
                <a:cxn ang="0">
                  <a:pos x="5" y="179"/>
                </a:cxn>
                <a:cxn ang="0">
                  <a:pos x="5" y="179"/>
                </a:cxn>
                <a:cxn ang="0">
                  <a:pos x="7" y="171"/>
                </a:cxn>
                <a:cxn ang="0">
                  <a:pos x="7" y="171"/>
                </a:cxn>
                <a:cxn ang="0">
                  <a:pos x="7" y="171"/>
                </a:cxn>
                <a:cxn ang="0">
                  <a:pos x="8" y="170"/>
                </a:cxn>
                <a:cxn ang="0">
                  <a:pos x="8" y="169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9" y="168"/>
                </a:cxn>
                <a:cxn ang="0">
                  <a:pos x="11" y="165"/>
                </a:cxn>
                <a:cxn ang="0">
                  <a:pos x="13" y="164"/>
                </a:cxn>
                <a:cxn ang="0">
                  <a:pos x="13" y="164"/>
                </a:cxn>
                <a:cxn ang="0">
                  <a:pos x="13" y="163"/>
                </a:cxn>
                <a:cxn ang="0">
                  <a:pos x="13" y="163"/>
                </a:cxn>
                <a:cxn ang="0">
                  <a:pos x="4" y="155"/>
                </a:cxn>
                <a:cxn ang="0">
                  <a:pos x="4" y="154"/>
                </a:cxn>
                <a:cxn ang="0">
                  <a:pos x="4" y="154"/>
                </a:cxn>
                <a:cxn ang="0">
                  <a:pos x="3" y="153"/>
                </a:cxn>
                <a:cxn ang="0">
                  <a:pos x="3" y="153"/>
                </a:cxn>
                <a:cxn ang="0">
                  <a:pos x="3" y="152"/>
                </a:cxn>
                <a:cxn ang="0">
                  <a:pos x="0" y="141"/>
                </a:cxn>
                <a:cxn ang="0">
                  <a:pos x="0" y="141"/>
                </a:cxn>
                <a:cxn ang="0">
                  <a:pos x="0" y="140"/>
                </a:cxn>
                <a:cxn ang="0">
                  <a:pos x="1" y="140"/>
                </a:cxn>
                <a:cxn ang="0">
                  <a:pos x="1" y="139"/>
                </a:cxn>
                <a:cxn ang="0">
                  <a:pos x="2" y="139"/>
                </a:cxn>
                <a:cxn ang="0">
                  <a:pos x="2" y="139"/>
                </a:cxn>
                <a:cxn ang="0">
                  <a:pos x="3" y="139"/>
                </a:cxn>
                <a:cxn ang="0">
                  <a:pos x="23" y="141"/>
                </a:cxn>
                <a:cxn ang="0">
                  <a:pos x="23" y="141"/>
                </a:cxn>
                <a:cxn ang="0">
                  <a:pos x="24" y="141"/>
                </a:cxn>
                <a:cxn ang="0">
                  <a:pos x="24" y="142"/>
                </a:cxn>
                <a:cxn ang="0">
                  <a:pos x="25" y="142"/>
                </a:cxn>
                <a:cxn ang="0">
                  <a:pos x="25" y="142"/>
                </a:cxn>
                <a:cxn ang="0">
                  <a:pos x="31" y="148"/>
                </a:cxn>
                <a:cxn ang="0">
                  <a:pos x="32" y="145"/>
                </a:cxn>
                <a:cxn ang="0">
                  <a:pos x="18" y="131"/>
                </a:cxn>
                <a:cxn ang="0">
                  <a:pos x="86" y="39"/>
                </a:cxn>
                <a:cxn ang="0">
                  <a:pos x="90" y="39"/>
                </a:cxn>
                <a:cxn ang="0">
                  <a:pos x="95" y="44"/>
                </a:cxn>
                <a:cxn ang="0">
                  <a:pos x="95" y="43"/>
                </a:cxn>
                <a:cxn ang="0">
                  <a:pos x="88" y="35"/>
                </a:cxn>
                <a:cxn ang="0">
                  <a:pos x="103" y="22"/>
                </a:cxn>
                <a:cxn ang="0">
                  <a:pos x="103" y="0"/>
                </a:cxn>
                <a:cxn ang="0">
                  <a:pos x="114" y="0"/>
                </a:cxn>
                <a:cxn ang="0">
                  <a:pos x="284" y="170"/>
                </a:cxn>
                <a:cxn ang="0">
                  <a:pos x="108" y="320"/>
                </a:cxn>
                <a:cxn ang="0">
                  <a:pos x="80" y="317"/>
                </a:cxn>
              </a:cxnLst>
              <a:rect l="txL" t="txT" r="txR" b="txB"/>
              <a:pathLst>
                <a:path w="284" h="320">
                  <a:moveTo>
                    <a:pt x="80" y="317"/>
                  </a:moveTo>
                  <a:cubicBezTo>
                    <a:pt x="12" y="250"/>
                    <a:pt x="12" y="250"/>
                    <a:pt x="12" y="250"/>
                  </a:cubicBezTo>
                  <a:cubicBezTo>
                    <a:pt x="12" y="250"/>
                    <a:pt x="12" y="249"/>
                    <a:pt x="11" y="249"/>
                  </a:cubicBezTo>
                  <a:cubicBezTo>
                    <a:pt x="11" y="248"/>
                    <a:pt x="11" y="248"/>
                    <a:pt x="10" y="247"/>
                  </a:cubicBezTo>
                  <a:cubicBezTo>
                    <a:pt x="10" y="247"/>
                    <a:pt x="10" y="246"/>
                    <a:pt x="10" y="246"/>
                  </a:cubicBezTo>
                  <a:cubicBezTo>
                    <a:pt x="10" y="245"/>
                    <a:pt x="9" y="244"/>
                    <a:pt x="9" y="244"/>
                  </a:cubicBezTo>
                  <a:cubicBezTo>
                    <a:pt x="9" y="225"/>
                    <a:pt x="9" y="225"/>
                    <a:pt x="9" y="225"/>
                  </a:cubicBezTo>
                  <a:cubicBezTo>
                    <a:pt x="7" y="202"/>
                    <a:pt x="7" y="202"/>
                    <a:pt x="7" y="202"/>
                  </a:cubicBezTo>
                  <a:cubicBezTo>
                    <a:pt x="10" y="202"/>
                    <a:pt x="10" y="202"/>
                    <a:pt x="10" y="202"/>
                  </a:cubicBezTo>
                  <a:cubicBezTo>
                    <a:pt x="7" y="199"/>
                    <a:pt x="7" y="199"/>
                    <a:pt x="7" y="199"/>
                  </a:cubicBezTo>
                  <a:cubicBezTo>
                    <a:pt x="5" y="181"/>
                    <a:pt x="5" y="181"/>
                    <a:pt x="5" y="181"/>
                  </a:cubicBezTo>
                  <a:cubicBezTo>
                    <a:pt x="5" y="180"/>
                    <a:pt x="5" y="179"/>
                    <a:pt x="5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5" y="176"/>
                    <a:pt x="6" y="174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1"/>
                    <a:pt x="7" y="171"/>
                  </a:cubicBezTo>
                  <a:cubicBezTo>
                    <a:pt x="7" y="171"/>
                    <a:pt x="7" y="170"/>
                    <a:pt x="8" y="170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8" y="169"/>
                    <a:pt x="8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8"/>
                    <a:pt x="9" y="168"/>
                    <a:pt x="9" y="168"/>
                  </a:cubicBezTo>
                  <a:cubicBezTo>
                    <a:pt x="9" y="167"/>
                    <a:pt x="10" y="166"/>
                    <a:pt x="11" y="165"/>
                  </a:cubicBezTo>
                  <a:cubicBezTo>
                    <a:pt x="12" y="164"/>
                    <a:pt x="12" y="164"/>
                    <a:pt x="13" y="164"/>
                  </a:cubicBezTo>
                  <a:cubicBezTo>
                    <a:pt x="13" y="164"/>
                    <a:pt x="13" y="164"/>
                    <a:pt x="13" y="164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4" y="155"/>
                    <a:pt x="4" y="155"/>
                    <a:pt x="4" y="155"/>
                  </a:cubicBezTo>
                  <a:cubicBezTo>
                    <a:pt x="4" y="154"/>
                    <a:pt x="4" y="154"/>
                    <a:pt x="4" y="154"/>
                  </a:cubicBezTo>
                  <a:cubicBezTo>
                    <a:pt x="4" y="154"/>
                    <a:pt x="4" y="154"/>
                    <a:pt x="4" y="154"/>
                  </a:cubicBezTo>
                  <a:cubicBezTo>
                    <a:pt x="4" y="154"/>
                    <a:pt x="4" y="154"/>
                    <a:pt x="3" y="153"/>
                  </a:cubicBezTo>
                  <a:cubicBezTo>
                    <a:pt x="3" y="153"/>
                    <a:pt x="3" y="153"/>
                    <a:pt x="3" y="153"/>
                  </a:cubicBezTo>
                  <a:cubicBezTo>
                    <a:pt x="3" y="153"/>
                    <a:pt x="3" y="153"/>
                    <a:pt x="3" y="15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141"/>
                    <a:pt x="0" y="141"/>
                    <a:pt x="0" y="140"/>
                  </a:cubicBezTo>
                  <a:cubicBezTo>
                    <a:pt x="0" y="140"/>
                    <a:pt x="1" y="140"/>
                    <a:pt x="1" y="140"/>
                  </a:cubicBezTo>
                  <a:cubicBezTo>
                    <a:pt x="1" y="140"/>
                    <a:pt x="1" y="139"/>
                    <a:pt x="1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3" y="141"/>
                    <a:pt x="23" y="141"/>
                    <a:pt x="23" y="141"/>
                  </a:cubicBezTo>
                  <a:cubicBezTo>
                    <a:pt x="24" y="141"/>
                    <a:pt x="24" y="141"/>
                    <a:pt x="24" y="141"/>
                  </a:cubicBezTo>
                  <a:cubicBezTo>
                    <a:pt x="24" y="141"/>
                    <a:pt x="24" y="141"/>
                    <a:pt x="24" y="142"/>
                  </a:cubicBezTo>
                  <a:cubicBezTo>
                    <a:pt x="24" y="142"/>
                    <a:pt x="25" y="142"/>
                    <a:pt x="25" y="142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31" y="148"/>
                    <a:pt x="31" y="148"/>
                    <a:pt x="31" y="148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18" y="131"/>
                    <a:pt x="18" y="131"/>
                    <a:pt x="18" y="131"/>
                  </a:cubicBezTo>
                  <a:cubicBezTo>
                    <a:pt x="86" y="39"/>
                    <a:pt x="86" y="39"/>
                    <a:pt x="86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5" y="44"/>
                    <a:pt x="95" y="44"/>
                    <a:pt x="95" y="44"/>
                  </a:cubicBezTo>
                  <a:cubicBezTo>
                    <a:pt x="95" y="43"/>
                    <a:pt x="95" y="43"/>
                    <a:pt x="95" y="43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103" y="22"/>
                    <a:pt x="103" y="22"/>
                    <a:pt x="103" y="22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284" y="170"/>
                    <a:pt x="284" y="170"/>
                    <a:pt x="284" y="170"/>
                  </a:cubicBezTo>
                  <a:cubicBezTo>
                    <a:pt x="271" y="255"/>
                    <a:pt x="197" y="320"/>
                    <a:pt x="108" y="320"/>
                  </a:cubicBezTo>
                  <a:cubicBezTo>
                    <a:pt x="99" y="320"/>
                    <a:pt x="89" y="319"/>
                    <a:pt x="80" y="317"/>
                  </a:cubicBezTo>
                  <a:close/>
                </a:path>
              </a:pathLst>
            </a:custGeom>
            <a:solidFill>
              <a:srgbClr val="1E34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08" name="Freeform 74"/>
            <p:cNvSpPr>
              <a:spLocks noEditPoints="1"/>
            </p:cNvSpPr>
            <p:nvPr/>
          </p:nvSpPr>
          <p:spPr>
            <a:xfrm>
              <a:off x="305" y="612"/>
              <a:ext cx="960" cy="662"/>
            </a:xfrm>
            <a:custGeom>
              <a:avLst/>
              <a:gdLst>
                <a:gd name="txL" fmla="*/ 0 w 217"/>
                <a:gd name="txT" fmla="*/ 0 h 150"/>
                <a:gd name="txR" fmla="*/ 217 w 217"/>
                <a:gd name="txB" fmla="*/ 150 h 150"/>
              </a:gdLst>
              <a:ahLst/>
              <a:cxnLst>
                <a:cxn ang="0">
                  <a:pos x="207" y="122"/>
                </a:cxn>
                <a:cxn ang="0">
                  <a:pos x="207" y="141"/>
                </a:cxn>
                <a:cxn ang="0">
                  <a:pos x="197" y="150"/>
                </a:cxn>
                <a:cxn ang="0">
                  <a:pos x="190" y="150"/>
                </a:cxn>
                <a:cxn ang="0">
                  <a:pos x="180" y="141"/>
                </a:cxn>
                <a:cxn ang="0">
                  <a:pos x="180" y="122"/>
                </a:cxn>
                <a:cxn ang="0">
                  <a:pos x="37" y="122"/>
                </a:cxn>
                <a:cxn ang="0">
                  <a:pos x="37" y="141"/>
                </a:cxn>
                <a:cxn ang="0">
                  <a:pos x="27" y="150"/>
                </a:cxn>
                <a:cxn ang="0">
                  <a:pos x="20" y="150"/>
                </a:cxn>
                <a:cxn ang="0">
                  <a:pos x="9" y="141"/>
                </a:cxn>
                <a:cxn ang="0">
                  <a:pos x="9" y="122"/>
                </a:cxn>
                <a:cxn ang="0">
                  <a:pos x="7" y="99"/>
                </a:cxn>
                <a:cxn ang="0">
                  <a:pos x="210" y="99"/>
                </a:cxn>
                <a:cxn ang="0">
                  <a:pos x="207" y="122"/>
                </a:cxn>
                <a:cxn ang="0">
                  <a:pos x="25" y="49"/>
                </a:cxn>
                <a:cxn ang="0">
                  <a:pos x="29" y="52"/>
                </a:cxn>
                <a:cxn ang="0">
                  <a:pos x="37" y="23"/>
                </a:cxn>
                <a:cxn ang="0">
                  <a:pos x="56" y="0"/>
                </a:cxn>
                <a:cxn ang="0">
                  <a:pos x="160" y="0"/>
                </a:cxn>
                <a:cxn ang="0">
                  <a:pos x="179" y="23"/>
                </a:cxn>
                <a:cxn ang="0">
                  <a:pos x="188" y="52"/>
                </a:cxn>
                <a:cxn ang="0">
                  <a:pos x="191" y="49"/>
                </a:cxn>
                <a:cxn ang="0">
                  <a:pos x="191" y="41"/>
                </a:cxn>
                <a:cxn ang="0">
                  <a:pos x="194" y="38"/>
                </a:cxn>
                <a:cxn ang="0">
                  <a:pos x="214" y="36"/>
                </a:cxn>
                <a:cxn ang="0">
                  <a:pos x="216" y="38"/>
                </a:cxn>
                <a:cxn ang="0">
                  <a:pos x="214" y="49"/>
                </a:cxn>
                <a:cxn ang="0">
                  <a:pos x="211" y="52"/>
                </a:cxn>
                <a:cxn ang="0">
                  <a:pos x="195" y="52"/>
                </a:cxn>
                <a:cxn ang="0">
                  <a:pos x="194" y="55"/>
                </a:cxn>
                <a:cxn ang="0">
                  <a:pos x="212" y="78"/>
                </a:cxn>
                <a:cxn ang="0">
                  <a:pos x="210" y="96"/>
                </a:cxn>
                <a:cxn ang="0">
                  <a:pos x="7" y="96"/>
                </a:cxn>
                <a:cxn ang="0">
                  <a:pos x="5" y="78"/>
                </a:cxn>
                <a:cxn ang="0">
                  <a:pos x="23" y="55"/>
                </a:cxn>
                <a:cxn ang="0">
                  <a:pos x="22" y="52"/>
                </a:cxn>
                <a:cxn ang="0">
                  <a:pos x="6" y="52"/>
                </a:cxn>
                <a:cxn ang="0">
                  <a:pos x="3" y="49"/>
                </a:cxn>
                <a:cxn ang="0">
                  <a:pos x="0" y="38"/>
                </a:cxn>
                <a:cxn ang="0">
                  <a:pos x="3" y="36"/>
                </a:cxn>
                <a:cxn ang="0">
                  <a:pos x="23" y="38"/>
                </a:cxn>
                <a:cxn ang="0">
                  <a:pos x="25" y="41"/>
                </a:cxn>
                <a:cxn ang="0">
                  <a:pos x="25" y="49"/>
                </a:cxn>
              </a:cxnLst>
              <a:rect l="txL" t="txT" r="txR" b="txB"/>
              <a:pathLst>
                <a:path w="217" h="150">
                  <a:moveTo>
                    <a:pt x="207" y="122"/>
                  </a:moveTo>
                  <a:cubicBezTo>
                    <a:pt x="207" y="141"/>
                    <a:pt x="207" y="141"/>
                    <a:pt x="207" y="141"/>
                  </a:cubicBezTo>
                  <a:cubicBezTo>
                    <a:pt x="207" y="146"/>
                    <a:pt x="203" y="150"/>
                    <a:pt x="197" y="150"/>
                  </a:cubicBezTo>
                  <a:cubicBezTo>
                    <a:pt x="190" y="150"/>
                    <a:pt x="190" y="150"/>
                    <a:pt x="190" y="150"/>
                  </a:cubicBezTo>
                  <a:cubicBezTo>
                    <a:pt x="184" y="150"/>
                    <a:pt x="180" y="146"/>
                    <a:pt x="180" y="141"/>
                  </a:cubicBezTo>
                  <a:cubicBezTo>
                    <a:pt x="180" y="122"/>
                    <a:pt x="180" y="122"/>
                    <a:pt x="180" y="122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7" y="141"/>
                    <a:pt x="37" y="141"/>
                    <a:pt x="37" y="141"/>
                  </a:cubicBezTo>
                  <a:cubicBezTo>
                    <a:pt x="37" y="146"/>
                    <a:pt x="32" y="150"/>
                    <a:pt x="27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14" y="150"/>
                    <a:pt x="9" y="146"/>
                    <a:pt x="9" y="141"/>
                  </a:cubicBezTo>
                  <a:cubicBezTo>
                    <a:pt x="9" y="122"/>
                    <a:pt x="9" y="122"/>
                    <a:pt x="9" y="122"/>
                  </a:cubicBezTo>
                  <a:cubicBezTo>
                    <a:pt x="7" y="99"/>
                    <a:pt x="7" y="99"/>
                    <a:pt x="7" y="99"/>
                  </a:cubicBezTo>
                  <a:cubicBezTo>
                    <a:pt x="210" y="99"/>
                    <a:pt x="210" y="99"/>
                    <a:pt x="210" y="99"/>
                  </a:cubicBezTo>
                  <a:cubicBezTo>
                    <a:pt x="207" y="122"/>
                    <a:pt x="207" y="122"/>
                    <a:pt x="207" y="122"/>
                  </a:cubicBezTo>
                  <a:close/>
                  <a:moveTo>
                    <a:pt x="25" y="49"/>
                  </a:moveTo>
                  <a:cubicBezTo>
                    <a:pt x="29" y="52"/>
                    <a:pt x="29" y="52"/>
                    <a:pt x="29" y="52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41" y="11"/>
                    <a:pt x="46" y="0"/>
                    <a:pt x="56" y="0"/>
                  </a:cubicBezTo>
                  <a:cubicBezTo>
                    <a:pt x="91" y="0"/>
                    <a:pt x="126" y="0"/>
                    <a:pt x="160" y="0"/>
                  </a:cubicBezTo>
                  <a:cubicBezTo>
                    <a:pt x="171" y="0"/>
                    <a:pt x="176" y="11"/>
                    <a:pt x="179" y="23"/>
                  </a:cubicBezTo>
                  <a:cubicBezTo>
                    <a:pt x="188" y="52"/>
                    <a:pt x="188" y="52"/>
                    <a:pt x="188" y="52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91" y="41"/>
                    <a:pt x="191" y="41"/>
                    <a:pt x="191" y="41"/>
                  </a:cubicBezTo>
                  <a:cubicBezTo>
                    <a:pt x="191" y="39"/>
                    <a:pt x="192" y="38"/>
                    <a:pt x="194" y="38"/>
                  </a:cubicBezTo>
                  <a:cubicBezTo>
                    <a:pt x="214" y="36"/>
                    <a:pt x="214" y="36"/>
                    <a:pt x="214" y="36"/>
                  </a:cubicBezTo>
                  <a:cubicBezTo>
                    <a:pt x="215" y="36"/>
                    <a:pt x="217" y="37"/>
                    <a:pt x="216" y="38"/>
                  </a:cubicBezTo>
                  <a:cubicBezTo>
                    <a:pt x="214" y="49"/>
                    <a:pt x="214" y="49"/>
                    <a:pt x="214" y="49"/>
                  </a:cubicBezTo>
                  <a:cubicBezTo>
                    <a:pt x="213" y="51"/>
                    <a:pt x="212" y="52"/>
                    <a:pt x="211" y="52"/>
                  </a:cubicBezTo>
                  <a:cubicBezTo>
                    <a:pt x="195" y="52"/>
                    <a:pt x="195" y="52"/>
                    <a:pt x="195" y="52"/>
                  </a:cubicBezTo>
                  <a:cubicBezTo>
                    <a:pt x="194" y="55"/>
                    <a:pt x="194" y="55"/>
                    <a:pt x="194" y="55"/>
                  </a:cubicBezTo>
                  <a:cubicBezTo>
                    <a:pt x="203" y="58"/>
                    <a:pt x="213" y="67"/>
                    <a:pt x="212" y="78"/>
                  </a:cubicBezTo>
                  <a:cubicBezTo>
                    <a:pt x="210" y="96"/>
                    <a:pt x="210" y="96"/>
                    <a:pt x="210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4" y="67"/>
                    <a:pt x="13" y="58"/>
                    <a:pt x="23" y="55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4" y="52"/>
                    <a:pt x="3" y="51"/>
                    <a:pt x="3" y="4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5" y="39"/>
                    <a:pt x="25" y="41"/>
                  </a:cubicBezTo>
                  <a:cubicBezTo>
                    <a:pt x="25" y="49"/>
                    <a:pt x="25" y="49"/>
                    <a:pt x="25" y="49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09" name="Freeform 75"/>
            <p:cNvSpPr/>
            <p:nvPr/>
          </p:nvSpPr>
          <p:spPr>
            <a:xfrm>
              <a:off x="655" y="1080"/>
              <a:ext cx="260" cy="40"/>
            </a:xfrm>
            <a:custGeom>
              <a:avLst/>
              <a:gdLst>
                <a:gd name="txL" fmla="*/ 0 w 59"/>
                <a:gd name="txT" fmla="*/ 0 h 9"/>
                <a:gd name="txR" fmla="*/ 59 w 59"/>
                <a:gd name="txB" fmla="*/ 9 h 9"/>
              </a:gdLst>
              <a:ahLst/>
              <a:cxnLst>
                <a:cxn ang="0">
                  <a:pos x="4" y="0"/>
                </a:cxn>
                <a:cxn ang="0">
                  <a:pos x="55" y="0"/>
                </a:cxn>
                <a:cxn ang="0">
                  <a:pos x="59" y="3"/>
                </a:cxn>
                <a:cxn ang="0">
                  <a:pos x="59" y="6"/>
                </a:cxn>
                <a:cxn ang="0">
                  <a:pos x="55" y="9"/>
                </a:cxn>
                <a:cxn ang="0">
                  <a:pos x="4" y="9"/>
                </a:cxn>
                <a:cxn ang="0">
                  <a:pos x="0" y="6"/>
                </a:cxn>
                <a:cxn ang="0">
                  <a:pos x="0" y="3"/>
                </a:cxn>
                <a:cxn ang="0">
                  <a:pos x="4" y="0"/>
                </a:cxn>
              </a:cxnLst>
              <a:rect l="txL" t="txT" r="txR" b="txB"/>
              <a:pathLst>
                <a:path w="59" h="9">
                  <a:moveTo>
                    <a:pt x="4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7" y="0"/>
                    <a:pt x="59" y="1"/>
                    <a:pt x="59" y="3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8"/>
                    <a:pt x="57" y="9"/>
                    <a:pt x="5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2" y="9"/>
                    <a:pt x="0" y="8"/>
                    <a:pt x="0" y="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10" name="Freeform 76"/>
            <p:cNvSpPr/>
            <p:nvPr/>
          </p:nvSpPr>
          <p:spPr>
            <a:xfrm>
              <a:off x="485" y="665"/>
              <a:ext cx="598" cy="185"/>
            </a:xfrm>
            <a:custGeom>
              <a:avLst/>
              <a:gdLst>
                <a:gd name="txL" fmla="*/ 0 w 135"/>
                <a:gd name="txT" fmla="*/ 0 h 42"/>
                <a:gd name="txR" fmla="*/ 135 w 135"/>
                <a:gd name="txB" fmla="*/ 42 h 42"/>
              </a:gdLst>
              <a:ahLst/>
              <a:cxnLst>
                <a:cxn ang="0">
                  <a:pos x="0" y="42"/>
                </a:cxn>
                <a:cxn ang="0">
                  <a:pos x="135" y="42"/>
                </a:cxn>
                <a:cxn ang="0">
                  <a:pos x="127" y="15"/>
                </a:cxn>
                <a:cxn ang="0">
                  <a:pos x="119" y="0"/>
                </a:cxn>
                <a:cxn ang="0">
                  <a:pos x="15" y="0"/>
                </a:cxn>
                <a:cxn ang="0">
                  <a:pos x="8" y="15"/>
                </a:cxn>
                <a:cxn ang="0">
                  <a:pos x="0" y="42"/>
                </a:cxn>
              </a:cxnLst>
              <a:rect l="txL" t="txT" r="txR" b="txB"/>
              <a:pathLst>
                <a:path w="135" h="42">
                  <a:moveTo>
                    <a:pt x="0" y="42"/>
                  </a:moveTo>
                  <a:cubicBezTo>
                    <a:pt x="135" y="42"/>
                    <a:pt x="135" y="42"/>
                    <a:pt x="135" y="42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6" y="13"/>
                    <a:pt x="122" y="0"/>
                    <a:pt x="119" y="0"/>
                  </a:cubicBezTo>
                  <a:cubicBezTo>
                    <a:pt x="85" y="0"/>
                    <a:pt x="50" y="0"/>
                    <a:pt x="15" y="0"/>
                  </a:cubicBezTo>
                  <a:cubicBezTo>
                    <a:pt x="13" y="0"/>
                    <a:pt x="8" y="13"/>
                    <a:pt x="8" y="15"/>
                  </a:cubicBezTo>
                  <a:cubicBezTo>
                    <a:pt x="0" y="42"/>
                    <a:pt x="0" y="42"/>
                    <a:pt x="0" y="42"/>
                  </a:cubicBez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11" name="Freeform 77"/>
            <p:cNvSpPr>
              <a:spLocks noEditPoints="1"/>
            </p:cNvSpPr>
            <p:nvPr/>
          </p:nvSpPr>
          <p:spPr>
            <a:xfrm>
              <a:off x="385" y="155"/>
              <a:ext cx="800" cy="580"/>
            </a:xfrm>
            <a:custGeom>
              <a:avLst/>
              <a:gdLst>
                <a:gd name="txL" fmla="*/ 0 w 320"/>
                <a:gd name="txT" fmla="*/ 0 h 232"/>
                <a:gd name="txR" fmla="*/ 320 w 320"/>
                <a:gd name="txB" fmla="*/ 232 h 232"/>
              </a:gdLst>
              <a:ahLst/>
              <a:cxnLst>
                <a:cxn ang="0">
                  <a:pos x="170" y="39"/>
                </a:cxn>
                <a:cxn ang="0">
                  <a:pos x="196" y="62"/>
                </a:cxn>
                <a:cxn ang="0">
                  <a:pos x="124" y="62"/>
                </a:cxn>
                <a:cxn ang="0">
                  <a:pos x="150" y="39"/>
                </a:cxn>
                <a:cxn ang="0">
                  <a:pos x="150" y="0"/>
                </a:cxn>
                <a:cxn ang="0">
                  <a:pos x="170" y="0"/>
                </a:cxn>
                <a:cxn ang="0">
                  <a:pos x="170" y="39"/>
                </a:cxn>
                <a:cxn ang="0">
                  <a:pos x="170" y="39"/>
                </a:cxn>
                <a:cxn ang="0">
                  <a:pos x="156" y="69"/>
                </a:cxn>
                <a:cxn ang="0">
                  <a:pos x="164" y="69"/>
                </a:cxn>
                <a:cxn ang="0">
                  <a:pos x="164" y="168"/>
                </a:cxn>
                <a:cxn ang="0">
                  <a:pos x="156" y="168"/>
                </a:cxn>
                <a:cxn ang="0">
                  <a:pos x="156" y="69"/>
                </a:cxn>
                <a:cxn ang="0">
                  <a:pos x="156" y="69"/>
                </a:cxn>
                <a:cxn ang="0">
                  <a:pos x="140" y="69"/>
                </a:cxn>
                <a:cxn ang="0">
                  <a:pos x="147" y="69"/>
                </a:cxn>
                <a:cxn ang="0">
                  <a:pos x="111" y="168"/>
                </a:cxn>
                <a:cxn ang="0">
                  <a:pos x="102" y="168"/>
                </a:cxn>
                <a:cxn ang="0">
                  <a:pos x="140" y="69"/>
                </a:cxn>
                <a:cxn ang="0">
                  <a:pos x="140" y="69"/>
                </a:cxn>
                <a:cxn ang="0">
                  <a:pos x="180" y="69"/>
                </a:cxn>
                <a:cxn ang="0">
                  <a:pos x="171" y="69"/>
                </a:cxn>
                <a:cxn ang="0">
                  <a:pos x="209" y="168"/>
                </a:cxn>
                <a:cxn ang="0">
                  <a:pos x="217" y="168"/>
                </a:cxn>
                <a:cxn ang="0">
                  <a:pos x="180" y="69"/>
                </a:cxn>
                <a:cxn ang="0">
                  <a:pos x="180" y="69"/>
                </a:cxn>
                <a:cxn ang="0">
                  <a:pos x="120" y="69"/>
                </a:cxn>
                <a:cxn ang="0">
                  <a:pos x="127" y="69"/>
                </a:cxn>
                <a:cxn ang="0">
                  <a:pos x="9" y="232"/>
                </a:cxn>
                <a:cxn ang="0">
                  <a:pos x="0" y="232"/>
                </a:cxn>
                <a:cxn ang="0">
                  <a:pos x="120" y="69"/>
                </a:cxn>
                <a:cxn ang="0">
                  <a:pos x="120" y="69"/>
                </a:cxn>
                <a:cxn ang="0">
                  <a:pos x="200" y="69"/>
                </a:cxn>
                <a:cxn ang="0">
                  <a:pos x="191" y="69"/>
                </a:cxn>
                <a:cxn ang="0">
                  <a:pos x="311" y="232"/>
                </a:cxn>
                <a:cxn ang="0">
                  <a:pos x="320" y="232"/>
                </a:cxn>
                <a:cxn ang="0">
                  <a:pos x="200" y="69"/>
                </a:cxn>
                <a:cxn ang="0">
                  <a:pos x="200" y="69"/>
                </a:cxn>
              </a:cxnLst>
              <a:rect l="txL" t="txT" r="txR" b="txB"/>
              <a:pathLst>
                <a:path w="320" h="232">
                  <a:moveTo>
                    <a:pt x="170" y="39"/>
                  </a:moveTo>
                  <a:lnTo>
                    <a:pt x="196" y="62"/>
                  </a:lnTo>
                  <a:lnTo>
                    <a:pt x="124" y="62"/>
                  </a:lnTo>
                  <a:lnTo>
                    <a:pt x="150" y="39"/>
                  </a:lnTo>
                  <a:lnTo>
                    <a:pt x="150" y="0"/>
                  </a:lnTo>
                  <a:lnTo>
                    <a:pt x="170" y="0"/>
                  </a:lnTo>
                  <a:lnTo>
                    <a:pt x="170" y="39"/>
                  </a:lnTo>
                  <a:lnTo>
                    <a:pt x="170" y="39"/>
                  </a:lnTo>
                  <a:close/>
                  <a:moveTo>
                    <a:pt x="156" y="69"/>
                  </a:moveTo>
                  <a:lnTo>
                    <a:pt x="164" y="69"/>
                  </a:lnTo>
                  <a:lnTo>
                    <a:pt x="164" y="168"/>
                  </a:lnTo>
                  <a:lnTo>
                    <a:pt x="156" y="168"/>
                  </a:lnTo>
                  <a:lnTo>
                    <a:pt x="156" y="69"/>
                  </a:lnTo>
                  <a:lnTo>
                    <a:pt x="156" y="69"/>
                  </a:lnTo>
                  <a:close/>
                  <a:moveTo>
                    <a:pt x="140" y="69"/>
                  </a:moveTo>
                  <a:lnTo>
                    <a:pt x="147" y="69"/>
                  </a:lnTo>
                  <a:lnTo>
                    <a:pt x="111" y="168"/>
                  </a:lnTo>
                  <a:lnTo>
                    <a:pt x="102" y="168"/>
                  </a:lnTo>
                  <a:lnTo>
                    <a:pt x="140" y="69"/>
                  </a:lnTo>
                  <a:lnTo>
                    <a:pt x="140" y="69"/>
                  </a:lnTo>
                  <a:close/>
                  <a:moveTo>
                    <a:pt x="180" y="69"/>
                  </a:moveTo>
                  <a:lnTo>
                    <a:pt x="171" y="69"/>
                  </a:lnTo>
                  <a:lnTo>
                    <a:pt x="209" y="168"/>
                  </a:lnTo>
                  <a:lnTo>
                    <a:pt x="217" y="168"/>
                  </a:lnTo>
                  <a:lnTo>
                    <a:pt x="180" y="69"/>
                  </a:lnTo>
                  <a:lnTo>
                    <a:pt x="180" y="69"/>
                  </a:lnTo>
                  <a:close/>
                  <a:moveTo>
                    <a:pt x="120" y="69"/>
                  </a:moveTo>
                  <a:lnTo>
                    <a:pt x="127" y="69"/>
                  </a:lnTo>
                  <a:lnTo>
                    <a:pt x="9" y="232"/>
                  </a:lnTo>
                  <a:lnTo>
                    <a:pt x="0" y="232"/>
                  </a:lnTo>
                  <a:lnTo>
                    <a:pt x="120" y="69"/>
                  </a:lnTo>
                  <a:lnTo>
                    <a:pt x="120" y="69"/>
                  </a:lnTo>
                  <a:close/>
                  <a:moveTo>
                    <a:pt x="200" y="69"/>
                  </a:moveTo>
                  <a:lnTo>
                    <a:pt x="191" y="69"/>
                  </a:lnTo>
                  <a:lnTo>
                    <a:pt x="311" y="232"/>
                  </a:lnTo>
                  <a:lnTo>
                    <a:pt x="320" y="232"/>
                  </a:lnTo>
                  <a:lnTo>
                    <a:pt x="200" y="69"/>
                  </a:lnTo>
                  <a:lnTo>
                    <a:pt x="200" y="69"/>
                  </a:ln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12" name="Freeform 136"/>
            <p:cNvSpPr/>
            <p:nvPr/>
          </p:nvSpPr>
          <p:spPr>
            <a:xfrm>
              <a:off x="1030" y="907"/>
              <a:ext cx="190" cy="97"/>
            </a:xfrm>
            <a:custGeom>
              <a:avLst/>
              <a:gdLst>
                <a:gd name="txL" fmla="*/ 0 w 43"/>
                <a:gd name="txT" fmla="*/ 0 h 22"/>
                <a:gd name="txR" fmla="*/ 43 w 43"/>
                <a:gd name="txB" fmla="*/ 22 h 22"/>
              </a:gdLst>
              <a:ahLst/>
              <a:cxnLst>
                <a:cxn ang="0">
                  <a:pos x="21" y="3"/>
                </a:cxn>
                <a:cxn ang="0">
                  <a:pos x="2" y="16"/>
                </a:cxn>
                <a:cxn ang="0">
                  <a:pos x="21" y="21"/>
                </a:cxn>
                <a:cxn ang="0">
                  <a:pos x="41" y="9"/>
                </a:cxn>
                <a:cxn ang="0">
                  <a:pos x="21" y="3"/>
                </a:cxn>
              </a:cxnLst>
              <a:rect l="txL" t="txT" r="txR" b="txB"/>
              <a:pathLst>
                <a:path w="43" h="22">
                  <a:moveTo>
                    <a:pt x="21" y="3"/>
                  </a:moveTo>
                  <a:cubicBezTo>
                    <a:pt x="10" y="7"/>
                    <a:pt x="2" y="12"/>
                    <a:pt x="2" y="16"/>
                  </a:cubicBezTo>
                  <a:cubicBezTo>
                    <a:pt x="2" y="20"/>
                    <a:pt x="0" y="22"/>
                    <a:pt x="21" y="21"/>
                  </a:cubicBezTo>
                  <a:cubicBezTo>
                    <a:pt x="43" y="21"/>
                    <a:pt x="41" y="15"/>
                    <a:pt x="41" y="9"/>
                  </a:cubicBezTo>
                  <a:cubicBezTo>
                    <a:pt x="41" y="3"/>
                    <a:pt x="33" y="0"/>
                    <a:pt x="21" y="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13" name="Freeform 137"/>
            <p:cNvSpPr/>
            <p:nvPr/>
          </p:nvSpPr>
          <p:spPr>
            <a:xfrm>
              <a:off x="350" y="907"/>
              <a:ext cx="190" cy="97"/>
            </a:xfrm>
            <a:custGeom>
              <a:avLst/>
              <a:gdLst>
                <a:gd name="txL" fmla="*/ 0 w 43"/>
                <a:gd name="txT" fmla="*/ 0 h 22"/>
                <a:gd name="txR" fmla="*/ 43 w 43"/>
                <a:gd name="txB" fmla="*/ 22 h 22"/>
              </a:gdLst>
              <a:ahLst/>
              <a:cxnLst>
                <a:cxn ang="0">
                  <a:pos x="21" y="3"/>
                </a:cxn>
                <a:cxn ang="0">
                  <a:pos x="41" y="16"/>
                </a:cxn>
                <a:cxn ang="0">
                  <a:pos x="21" y="21"/>
                </a:cxn>
                <a:cxn ang="0">
                  <a:pos x="2" y="9"/>
                </a:cxn>
                <a:cxn ang="0">
                  <a:pos x="21" y="3"/>
                </a:cxn>
              </a:cxnLst>
              <a:rect l="txL" t="txT" r="txR" b="txB"/>
              <a:pathLst>
                <a:path w="43" h="22">
                  <a:moveTo>
                    <a:pt x="21" y="3"/>
                  </a:moveTo>
                  <a:cubicBezTo>
                    <a:pt x="33" y="7"/>
                    <a:pt x="41" y="12"/>
                    <a:pt x="41" y="16"/>
                  </a:cubicBezTo>
                  <a:cubicBezTo>
                    <a:pt x="41" y="20"/>
                    <a:pt x="43" y="22"/>
                    <a:pt x="21" y="21"/>
                  </a:cubicBezTo>
                  <a:cubicBezTo>
                    <a:pt x="0" y="21"/>
                    <a:pt x="2" y="15"/>
                    <a:pt x="2" y="9"/>
                  </a:cubicBezTo>
                  <a:cubicBezTo>
                    <a:pt x="1" y="3"/>
                    <a:pt x="10" y="0"/>
                    <a:pt x="21" y="3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314" name="组合 129"/>
          <p:cNvGrpSpPr/>
          <p:nvPr/>
        </p:nvGrpSpPr>
        <p:grpSpPr>
          <a:xfrm>
            <a:off x="8846016" y="858092"/>
            <a:ext cx="442221" cy="443807"/>
            <a:chOff x="0" y="0"/>
            <a:chExt cx="995363" cy="998537"/>
          </a:xfrm>
        </p:grpSpPr>
        <p:sp>
          <p:nvSpPr>
            <p:cNvPr id="39315" name="Oval 23"/>
            <p:cNvSpPr/>
            <p:nvPr/>
          </p:nvSpPr>
          <p:spPr>
            <a:xfrm>
              <a:off x="0" y="0"/>
              <a:ext cx="995363" cy="998537"/>
            </a:xfrm>
            <a:prstGeom prst="ellipse">
              <a:avLst/>
            </a:prstGeom>
            <a:solidFill>
              <a:srgbClr val="FFCC5C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16" name="Freeform 24"/>
            <p:cNvSpPr/>
            <p:nvPr/>
          </p:nvSpPr>
          <p:spPr>
            <a:xfrm>
              <a:off x="106362" y="342900"/>
              <a:ext cx="889000" cy="655637"/>
            </a:xfrm>
            <a:custGeom>
              <a:avLst/>
              <a:gdLst>
                <a:gd name="txL" fmla="*/ 0 w 316"/>
                <a:gd name="txT" fmla="*/ 0 h 233"/>
                <a:gd name="txR" fmla="*/ 316 w 316"/>
                <a:gd name="txB" fmla="*/ 233 h 233"/>
              </a:gdLst>
              <a:ahLst/>
              <a:cxnLst>
                <a:cxn ang="0">
                  <a:pos x="0" y="84"/>
                </a:cxn>
                <a:cxn ang="0">
                  <a:pos x="41" y="48"/>
                </a:cxn>
                <a:cxn ang="0">
                  <a:pos x="246" y="0"/>
                </a:cxn>
                <a:cxn ang="0">
                  <a:pos x="316" y="70"/>
                </a:cxn>
                <a:cxn ang="0">
                  <a:pos x="149" y="233"/>
                </a:cxn>
                <a:cxn ang="0">
                  <a:pos x="0" y="84"/>
                </a:cxn>
              </a:cxnLst>
              <a:rect l="txL" t="txT" r="txR" b="txB"/>
              <a:pathLst>
                <a:path w="316" h="233">
                  <a:moveTo>
                    <a:pt x="0" y="84"/>
                  </a:moveTo>
                  <a:cubicBezTo>
                    <a:pt x="41" y="48"/>
                    <a:pt x="41" y="48"/>
                    <a:pt x="41" y="48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316" y="70"/>
                    <a:pt x="316" y="70"/>
                    <a:pt x="316" y="70"/>
                  </a:cubicBezTo>
                  <a:cubicBezTo>
                    <a:pt x="309" y="158"/>
                    <a:pt x="237" y="228"/>
                    <a:pt x="149" y="233"/>
                  </a:cubicBezTo>
                  <a:cubicBezTo>
                    <a:pt x="0" y="84"/>
                    <a:pt x="0" y="84"/>
                    <a:pt x="0" y="84"/>
                  </a:cubicBezTo>
                  <a:close/>
                </a:path>
              </a:pathLst>
            </a:custGeom>
            <a:solidFill>
              <a:srgbClr val="D59B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17" name="Freeform 138"/>
            <p:cNvSpPr>
              <a:spLocks noEditPoints="1"/>
            </p:cNvSpPr>
            <p:nvPr/>
          </p:nvSpPr>
          <p:spPr>
            <a:xfrm>
              <a:off x="95250" y="334962"/>
              <a:ext cx="804863" cy="328612"/>
            </a:xfrm>
            <a:custGeom>
              <a:avLst/>
              <a:gdLst>
                <a:gd name="txL" fmla="*/ 0 w 286"/>
                <a:gd name="txT" fmla="*/ 0 h 117"/>
                <a:gd name="txR" fmla="*/ 286 w 286"/>
                <a:gd name="txB" fmla="*/ 117 h 117"/>
              </a:gdLst>
              <a:ahLst/>
              <a:cxnLst>
                <a:cxn ang="0">
                  <a:pos x="189" y="92"/>
                </a:cxn>
                <a:cxn ang="0">
                  <a:pos x="240" y="92"/>
                </a:cxn>
                <a:cxn ang="0">
                  <a:pos x="286" y="75"/>
                </a:cxn>
                <a:cxn ang="0">
                  <a:pos x="243" y="98"/>
                </a:cxn>
                <a:cxn ang="0">
                  <a:pos x="215" y="62"/>
                </a:cxn>
                <a:cxn ang="0">
                  <a:pos x="186" y="98"/>
                </a:cxn>
                <a:cxn ang="0">
                  <a:pos x="96" y="92"/>
                </a:cxn>
                <a:cxn ang="0">
                  <a:pos x="37" y="92"/>
                </a:cxn>
                <a:cxn ang="0">
                  <a:pos x="26" y="98"/>
                </a:cxn>
                <a:cxn ang="0">
                  <a:pos x="26" y="98"/>
                </a:cxn>
                <a:cxn ang="0">
                  <a:pos x="26" y="98"/>
                </a:cxn>
                <a:cxn ang="0">
                  <a:pos x="25" y="98"/>
                </a:cxn>
                <a:cxn ang="0">
                  <a:pos x="24" y="98"/>
                </a:cxn>
                <a:cxn ang="0">
                  <a:pos x="24" y="98"/>
                </a:cxn>
                <a:cxn ang="0">
                  <a:pos x="23" y="98"/>
                </a:cxn>
                <a:cxn ang="0">
                  <a:pos x="23" y="98"/>
                </a:cxn>
                <a:cxn ang="0">
                  <a:pos x="0" y="80"/>
                </a:cxn>
                <a:cxn ang="0">
                  <a:pos x="15" y="46"/>
                </a:cxn>
                <a:cxn ang="0">
                  <a:pos x="70" y="35"/>
                </a:cxn>
                <a:cxn ang="0">
                  <a:pos x="71" y="34"/>
                </a:cxn>
                <a:cxn ang="0">
                  <a:pos x="71" y="34"/>
                </a:cxn>
                <a:cxn ang="0">
                  <a:pos x="72" y="33"/>
                </a:cxn>
                <a:cxn ang="0">
                  <a:pos x="73" y="33"/>
                </a:cxn>
                <a:cxn ang="0">
                  <a:pos x="74" y="32"/>
                </a:cxn>
                <a:cxn ang="0">
                  <a:pos x="105" y="7"/>
                </a:cxn>
                <a:cxn ang="0">
                  <a:pos x="108" y="5"/>
                </a:cxn>
                <a:cxn ang="0">
                  <a:pos x="111" y="3"/>
                </a:cxn>
                <a:cxn ang="0">
                  <a:pos x="112" y="2"/>
                </a:cxn>
                <a:cxn ang="0">
                  <a:pos x="112" y="2"/>
                </a:cxn>
                <a:cxn ang="0">
                  <a:pos x="112" y="2"/>
                </a:cxn>
                <a:cxn ang="0">
                  <a:pos x="112" y="2"/>
                </a:cxn>
                <a:cxn ang="0">
                  <a:pos x="113" y="2"/>
                </a:cxn>
                <a:cxn ang="0">
                  <a:pos x="128" y="0"/>
                </a:cxn>
                <a:cxn ang="0">
                  <a:pos x="148" y="0"/>
                </a:cxn>
                <a:cxn ang="0">
                  <a:pos x="242" y="0"/>
                </a:cxn>
                <a:cxn ang="0">
                  <a:pos x="252" y="6"/>
                </a:cxn>
                <a:cxn ang="0">
                  <a:pos x="253" y="6"/>
                </a:cxn>
                <a:cxn ang="0">
                  <a:pos x="253" y="6"/>
                </a:cxn>
                <a:cxn ang="0">
                  <a:pos x="253" y="7"/>
                </a:cxn>
                <a:cxn ang="0">
                  <a:pos x="253" y="7"/>
                </a:cxn>
                <a:cxn ang="0">
                  <a:pos x="253" y="7"/>
                </a:cxn>
                <a:cxn ang="0">
                  <a:pos x="253" y="7"/>
                </a:cxn>
                <a:cxn ang="0">
                  <a:pos x="254" y="7"/>
                </a:cxn>
                <a:cxn ang="0">
                  <a:pos x="254" y="8"/>
                </a:cxn>
                <a:cxn ang="0">
                  <a:pos x="275" y="45"/>
                </a:cxn>
                <a:cxn ang="0">
                  <a:pos x="286" y="75"/>
                </a:cxn>
                <a:cxn ang="0">
                  <a:pos x="41" y="92"/>
                </a:cxn>
                <a:cxn ang="0">
                  <a:pos x="92" y="92"/>
                </a:cxn>
              </a:cxnLst>
              <a:rect l="txL" t="txT" r="txR" b="txB"/>
              <a:pathLst>
                <a:path w="286" h="117">
                  <a:moveTo>
                    <a:pt x="215" y="66"/>
                  </a:moveTo>
                  <a:cubicBezTo>
                    <a:pt x="200" y="66"/>
                    <a:pt x="189" y="78"/>
                    <a:pt x="189" y="92"/>
                  </a:cubicBezTo>
                  <a:cubicBezTo>
                    <a:pt x="189" y="106"/>
                    <a:pt x="200" y="117"/>
                    <a:pt x="215" y="117"/>
                  </a:cubicBezTo>
                  <a:cubicBezTo>
                    <a:pt x="229" y="117"/>
                    <a:pt x="240" y="106"/>
                    <a:pt x="240" y="92"/>
                  </a:cubicBezTo>
                  <a:cubicBezTo>
                    <a:pt x="240" y="78"/>
                    <a:pt x="229" y="66"/>
                    <a:pt x="215" y="66"/>
                  </a:cubicBezTo>
                  <a:close/>
                  <a:moveTo>
                    <a:pt x="286" y="75"/>
                  </a:moveTo>
                  <a:cubicBezTo>
                    <a:pt x="286" y="82"/>
                    <a:pt x="279" y="91"/>
                    <a:pt x="270" y="95"/>
                  </a:cubicBezTo>
                  <a:cubicBezTo>
                    <a:pt x="262" y="98"/>
                    <a:pt x="251" y="98"/>
                    <a:pt x="243" y="98"/>
                  </a:cubicBezTo>
                  <a:cubicBezTo>
                    <a:pt x="244" y="96"/>
                    <a:pt x="244" y="94"/>
                    <a:pt x="244" y="92"/>
                  </a:cubicBezTo>
                  <a:cubicBezTo>
                    <a:pt x="244" y="76"/>
                    <a:pt x="231" y="62"/>
                    <a:pt x="215" y="62"/>
                  </a:cubicBezTo>
                  <a:cubicBezTo>
                    <a:pt x="198" y="62"/>
                    <a:pt x="185" y="76"/>
                    <a:pt x="185" y="92"/>
                  </a:cubicBezTo>
                  <a:cubicBezTo>
                    <a:pt x="185" y="94"/>
                    <a:pt x="185" y="96"/>
                    <a:pt x="186" y="98"/>
                  </a:cubicBezTo>
                  <a:cubicBezTo>
                    <a:pt x="96" y="98"/>
                    <a:pt x="96" y="98"/>
                    <a:pt x="96" y="98"/>
                  </a:cubicBezTo>
                  <a:cubicBezTo>
                    <a:pt x="96" y="96"/>
                    <a:pt x="96" y="94"/>
                    <a:pt x="96" y="92"/>
                  </a:cubicBezTo>
                  <a:cubicBezTo>
                    <a:pt x="96" y="76"/>
                    <a:pt x="83" y="62"/>
                    <a:pt x="67" y="62"/>
                  </a:cubicBezTo>
                  <a:cubicBezTo>
                    <a:pt x="51" y="62"/>
                    <a:pt x="37" y="76"/>
                    <a:pt x="37" y="92"/>
                  </a:cubicBezTo>
                  <a:cubicBezTo>
                    <a:pt x="37" y="94"/>
                    <a:pt x="38" y="96"/>
                    <a:pt x="38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4" y="98"/>
                    <a:pt x="24" y="98"/>
                    <a:pt x="24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16" y="96"/>
                    <a:pt x="0" y="87"/>
                    <a:pt x="0" y="8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63"/>
                    <a:pt x="8" y="47"/>
                    <a:pt x="15" y="4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6" y="6"/>
                    <a:pt x="107" y="6"/>
                    <a:pt x="108" y="5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9" y="4"/>
                    <a:pt x="110" y="3"/>
                    <a:pt x="111" y="3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3" y="2"/>
                    <a:pt x="113" y="2"/>
                    <a:pt x="113" y="2"/>
                  </a:cubicBezTo>
                  <a:cubicBezTo>
                    <a:pt x="118" y="0"/>
                    <a:pt x="121" y="0"/>
                    <a:pt x="126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4" y="0"/>
                    <a:pt x="141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242" y="0"/>
                    <a:pt x="242" y="0"/>
                    <a:pt x="242" y="0"/>
                  </a:cubicBezTo>
                  <a:cubicBezTo>
                    <a:pt x="248" y="0"/>
                    <a:pt x="250" y="3"/>
                    <a:pt x="252" y="6"/>
                  </a:cubicBezTo>
                  <a:cubicBezTo>
                    <a:pt x="252" y="6"/>
                    <a:pt x="252" y="6"/>
                    <a:pt x="252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6"/>
                    <a:pt x="253" y="6"/>
                    <a:pt x="253" y="6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3" y="7"/>
                    <a:pt x="253" y="7"/>
                    <a:pt x="253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7"/>
                    <a:pt x="254" y="7"/>
                    <a:pt x="254" y="7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54" y="8"/>
                    <a:pt x="254" y="8"/>
                    <a:pt x="254" y="8"/>
                  </a:cubicBezTo>
                  <a:cubicBezTo>
                    <a:pt x="260" y="18"/>
                    <a:pt x="270" y="31"/>
                    <a:pt x="275" y="45"/>
                  </a:cubicBezTo>
                  <a:cubicBezTo>
                    <a:pt x="277" y="50"/>
                    <a:pt x="281" y="59"/>
                    <a:pt x="277" y="64"/>
                  </a:cubicBezTo>
                  <a:cubicBezTo>
                    <a:pt x="282" y="66"/>
                    <a:pt x="286" y="69"/>
                    <a:pt x="286" y="75"/>
                  </a:cubicBezTo>
                  <a:close/>
                  <a:moveTo>
                    <a:pt x="66" y="66"/>
                  </a:moveTo>
                  <a:cubicBezTo>
                    <a:pt x="52" y="66"/>
                    <a:pt x="41" y="78"/>
                    <a:pt x="41" y="92"/>
                  </a:cubicBezTo>
                  <a:cubicBezTo>
                    <a:pt x="41" y="106"/>
                    <a:pt x="52" y="117"/>
                    <a:pt x="66" y="117"/>
                  </a:cubicBezTo>
                  <a:cubicBezTo>
                    <a:pt x="80" y="117"/>
                    <a:pt x="92" y="106"/>
                    <a:pt x="92" y="92"/>
                  </a:cubicBezTo>
                  <a:cubicBezTo>
                    <a:pt x="92" y="78"/>
                    <a:pt x="80" y="66"/>
                    <a:pt x="66" y="66"/>
                  </a:cubicBez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18" name="Freeform 139"/>
            <p:cNvSpPr/>
            <p:nvPr/>
          </p:nvSpPr>
          <p:spPr>
            <a:xfrm>
              <a:off x="317500" y="354012"/>
              <a:ext cx="185738" cy="93662"/>
            </a:xfrm>
            <a:custGeom>
              <a:avLst/>
              <a:gdLst>
                <a:gd name="txL" fmla="*/ 0 w 66"/>
                <a:gd name="txT" fmla="*/ 0 h 33"/>
                <a:gd name="txR" fmla="*/ 66 w 66"/>
                <a:gd name="txB" fmla="*/ 33 h 33"/>
              </a:gdLst>
              <a:ahLst/>
              <a:cxnLst>
                <a:cxn ang="0">
                  <a:pos x="66" y="33"/>
                </a:cxn>
                <a:cxn ang="0">
                  <a:pos x="66" y="0"/>
                </a:cxn>
                <a:cxn ang="0">
                  <a:pos x="47" y="0"/>
                </a:cxn>
                <a:cxn ang="0">
                  <a:pos x="34" y="4"/>
                </a:cxn>
                <a:cxn ang="0">
                  <a:pos x="5" y="27"/>
                </a:cxn>
                <a:cxn ang="0">
                  <a:pos x="8" y="33"/>
                </a:cxn>
                <a:cxn ang="0">
                  <a:pos x="66" y="33"/>
                </a:cxn>
              </a:cxnLst>
              <a:rect l="txL" t="txT" r="txR" b="txB"/>
              <a:pathLst>
                <a:path w="66" h="33">
                  <a:moveTo>
                    <a:pt x="66" y="33"/>
                  </a:moveTo>
                  <a:cubicBezTo>
                    <a:pt x="66" y="0"/>
                    <a:pt x="66" y="0"/>
                    <a:pt x="66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3" y="0"/>
                    <a:pt x="38" y="0"/>
                    <a:pt x="34" y="4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0" y="31"/>
                    <a:pt x="0" y="33"/>
                    <a:pt x="8" y="33"/>
                  </a:cubicBezTo>
                  <a:cubicBezTo>
                    <a:pt x="66" y="33"/>
                    <a:pt x="66" y="33"/>
                    <a:pt x="66" y="33"/>
                  </a:cubicBez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19" name="Freeform 140"/>
            <p:cNvSpPr/>
            <p:nvPr/>
          </p:nvSpPr>
          <p:spPr>
            <a:xfrm>
              <a:off x="525462" y="354012"/>
              <a:ext cx="152400" cy="93662"/>
            </a:xfrm>
            <a:custGeom>
              <a:avLst/>
              <a:gdLst>
                <a:gd name="txL" fmla="*/ 0 w 96"/>
                <a:gd name="txT" fmla="*/ 0 h 59"/>
                <a:gd name="txR" fmla="*/ 96 w 96"/>
                <a:gd name="txB" fmla="*/ 59 h 59"/>
              </a:gdLst>
              <a:ahLst/>
              <a:cxnLst>
                <a:cxn ang="0">
                  <a:pos x="96" y="59"/>
                </a:cxn>
                <a:cxn ang="0">
                  <a:pos x="83" y="0"/>
                </a:cxn>
                <a:cxn ang="0">
                  <a:pos x="0" y="0"/>
                </a:cxn>
                <a:cxn ang="0">
                  <a:pos x="0" y="59"/>
                </a:cxn>
                <a:cxn ang="0">
                  <a:pos x="96" y="59"/>
                </a:cxn>
                <a:cxn ang="0">
                  <a:pos x="96" y="59"/>
                </a:cxn>
              </a:cxnLst>
              <a:rect l="txL" t="txT" r="txR" b="txB"/>
              <a:pathLst>
                <a:path w="96" h="59">
                  <a:moveTo>
                    <a:pt x="96" y="59"/>
                  </a:moveTo>
                  <a:lnTo>
                    <a:pt x="83" y="0"/>
                  </a:lnTo>
                  <a:lnTo>
                    <a:pt x="0" y="0"/>
                  </a:lnTo>
                  <a:lnTo>
                    <a:pt x="0" y="59"/>
                  </a:lnTo>
                  <a:lnTo>
                    <a:pt x="96" y="59"/>
                  </a:lnTo>
                  <a:lnTo>
                    <a:pt x="96" y="59"/>
                  </a:ln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20" name="Freeform 141"/>
            <p:cNvSpPr/>
            <p:nvPr/>
          </p:nvSpPr>
          <p:spPr>
            <a:xfrm>
              <a:off x="679450" y="354012"/>
              <a:ext cx="144463" cy="93662"/>
            </a:xfrm>
            <a:custGeom>
              <a:avLst/>
              <a:gdLst>
                <a:gd name="txL" fmla="*/ 0 w 51"/>
                <a:gd name="txT" fmla="*/ 0 h 33"/>
                <a:gd name="txR" fmla="*/ 51 w 51"/>
                <a:gd name="txB" fmla="*/ 33 h 33"/>
              </a:gdLst>
              <a:ahLst/>
              <a:cxnLst>
                <a:cxn ang="0">
                  <a:pos x="0" y="0"/>
                </a:cxn>
                <a:cxn ang="0">
                  <a:pos x="7" y="33"/>
                </a:cxn>
                <a:cxn ang="0">
                  <a:pos x="39" y="33"/>
                </a:cxn>
                <a:cxn ang="0">
                  <a:pos x="47" y="22"/>
                </a:cxn>
                <a:cxn ang="0">
                  <a:pos x="31" y="0"/>
                </a:cxn>
                <a:cxn ang="0">
                  <a:pos x="0" y="0"/>
                </a:cxn>
              </a:cxnLst>
              <a:rect l="txL" t="txT" r="txR" b="txB"/>
              <a:pathLst>
                <a:path w="51" h="33">
                  <a:moveTo>
                    <a:pt x="0" y="0"/>
                  </a:moveTo>
                  <a:cubicBezTo>
                    <a:pt x="7" y="33"/>
                    <a:pt x="7" y="33"/>
                    <a:pt x="7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5" y="33"/>
                    <a:pt x="51" y="33"/>
                    <a:pt x="47" y="22"/>
                  </a:cubicBezTo>
                  <a:cubicBezTo>
                    <a:pt x="43" y="12"/>
                    <a:pt x="38" y="0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6C5CA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21" name="Freeform 142"/>
            <p:cNvSpPr>
              <a:spLocks noEditPoints="1"/>
            </p:cNvSpPr>
            <p:nvPr/>
          </p:nvSpPr>
          <p:spPr>
            <a:xfrm>
              <a:off x="104775" y="469900"/>
              <a:ext cx="785813" cy="87312"/>
            </a:xfrm>
            <a:custGeom>
              <a:avLst/>
              <a:gdLst>
                <a:gd name="txL" fmla="*/ 0 w 280"/>
                <a:gd name="txT" fmla="*/ 0 h 31"/>
                <a:gd name="txR" fmla="*/ 280 w 280"/>
                <a:gd name="txB" fmla="*/ 31 h 31"/>
              </a:gdLst>
              <a:ahLst/>
              <a:cxnLst>
                <a:cxn ang="0">
                  <a:pos x="180" y="31"/>
                </a:cxn>
                <a:cxn ang="0">
                  <a:pos x="124" y="0"/>
                </a:cxn>
                <a:cxn ang="0">
                  <a:pos x="139" y="3"/>
                </a:cxn>
                <a:cxn ang="0">
                  <a:pos x="122" y="3"/>
                </a:cxn>
                <a:cxn ang="0">
                  <a:pos x="189" y="0"/>
                </a:cxn>
                <a:cxn ang="0">
                  <a:pos x="204" y="3"/>
                </a:cxn>
                <a:cxn ang="0">
                  <a:pos x="187" y="3"/>
                </a:cxn>
                <a:cxn ang="0">
                  <a:pos x="0" y="27"/>
                </a:cxn>
                <a:cxn ang="0">
                  <a:pos x="0" y="31"/>
                </a:cxn>
                <a:cxn ang="0">
                  <a:pos x="280" y="27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1" y="28"/>
                </a:cxn>
                <a:cxn ang="0">
                  <a:pos x="242" y="29"/>
                </a:cxn>
                <a:cxn ang="0">
                  <a:pos x="242" y="29"/>
                </a:cxn>
                <a:cxn ang="0">
                  <a:pos x="242" y="29"/>
                </a:cxn>
                <a:cxn ang="0">
                  <a:pos x="242" y="29"/>
                </a:cxn>
                <a:cxn ang="0">
                  <a:pos x="242" y="29"/>
                </a:cxn>
                <a:cxn ang="0">
                  <a:pos x="242" y="29"/>
                </a:cxn>
                <a:cxn ang="0">
                  <a:pos x="242" y="29"/>
                </a:cxn>
                <a:cxn ang="0">
                  <a:pos x="242" y="29"/>
                </a:cxn>
                <a:cxn ang="0">
                  <a:pos x="242" y="29"/>
                </a:cxn>
                <a:cxn ang="0">
                  <a:pos x="242" y="29"/>
                </a:cxn>
                <a:cxn ang="0">
                  <a:pos x="242" y="30"/>
                </a:cxn>
                <a:cxn ang="0">
                  <a:pos x="242" y="30"/>
                </a:cxn>
                <a:cxn ang="0">
                  <a:pos x="242" y="30"/>
                </a:cxn>
                <a:cxn ang="0">
                  <a:pos x="242" y="30"/>
                </a:cxn>
                <a:cxn ang="0">
                  <a:pos x="242" y="30"/>
                </a:cxn>
                <a:cxn ang="0">
                  <a:pos x="242" y="30"/>
                </a:cxn>
                <a:cxn ang="0">
                  <a:pos x="242" y="30"/>
                </a:cxn>
                <a:cxn ang="0">
                  <a:pos x="242" y="31"/>
                </a:cxn>
                <a:cxn ang="0">
                  <a:pos x="242" y="31"/>
                </a:cxn>
                <a:cxn ang="0">
                  <a:pos x="243" y="31"/>
                </a:cxn>
                <a:cxn ang="0">
                  <a:pos x="279" y="31"/>
                </a:cxn>
              </a:cxnLst>
              <a:rect l="txL" t="txT" r="txR" b="txB"/>
              <a:pathLst>
                <a:path w="280" h="31">
                  <a:moveTo>
                    <a:pt x="93" y="27"/>
                  </a:moveTo>
                  <a:cubicBezTo>
                    <a:pt x="182" y="27"/>
                    <a:pt x="182" y="27"/>
                    <a:pt x="182" y="27"/>
                  </a:cubicBezTo>
                  <a:cubicBezTo>
                    <a:pt x="181" y="29"/>
                    <a:pt x="181" y="30"/>
                    <a:pt x="180" y="3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4" y="30"/>
                    <a:pt x="94" y="29"/>
                    <a:pt x="93" y="27"/>
                  </a:cubicBezTo>
                  <a:close/>
                  <a:moveTo>
                    <a:pt x="124" y="0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138" y="0"/>
                    <a:pt x="139" y="1"/>
                    <a:pt x="139" y="3"/>
                  </a:cubicBezTo>
                  <a:cubicBezTo>
                    <a:pt x="139" y="3"/>
                    <a:pt x="139" y="3"/>
                    <a:pt x="139" y="3"/>
                  </a:cubicBezTo>
                  <a:cubicBezTo>
                    <a:pt x="139" y="4"/>
                    <a:pt x="138" y="5"/>
                    <a:pt x="137" y="5"/>
                  </a:cubicBezTo>
                  <a:cubicBezTo>
                    <a:pt x="124" y="5"/>
                    <a:pt x="124" y="5"/>
                    <a:pt x="124" y="5"/>
                  </a:cubicBezTo>
                  <a:cubicBezTo>
                    <a:pt x="123" y="5"/>
                    <a:pt x="122" y="4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1"/>
                    <a:pt x="123" y="0"/>
                    <a:pt x="124" y="0"/>
                  </a:cubicBezTo>
                  <a:close/>
                  <a:moveTo>
                    <a:pt x="189" y="0"/>
                  </a:moveTo>
                  <a:cubicBezTo>
                    <a:pt x="202" y="0"/>
                    <a:pt x="202" y="0"/>
                    <a:pt x="202" y="0"/>
                  </a:cubicBezTo>
                  <a:cubicBezTo>
                    <a:pt x="203" y="0"/>
                    <a:pt x="204" y="1"/>
                    <a:pt x="204" y="3"/>
                  </a:cubicBezTo>
                  <a:cubicBezTo>
                    <a:pt x="204" y="3"/>
                    <a:pt x="204" y="3"/>
                    <a:pt x="204" y="3"/>
                  </a:cubicBezTo>
                  <a:cubicBezTo>
                    <a:pt x="204" y="4"/>
                    <a:pt x="203" y="5"/>
                    <a:pt x="202" y="5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8" y="5"/>
                    <a:pt x="187" y="4"/>
                    <a:pt x="187" y="3"/>
                  </a:cubicBezTo>
                  <a:cubicBezTo>
                    <a:pt x="187" y="3"/>
                    <a:pt x="187" y="3"/>
                    <a:pt x="187" y="3"/>
                  </a:cubicBezTo>
                  <a:cubicBezTo>
                    <a:pt x="187" y="1"/>
                    <a:pt x="188" y="0"/>
                    <a:pt x="189" y="0"/>
                  </a:cubicBezTo>
                  <a:close/>
                  <a:moveTo>
                    <a:pt x="0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3" y="29"/>
                    <a:pt x="33" y="30"/>
                    <a:pt x="32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27"/>
                    <a:pt x="0" y="27"/>
                    <a:pt x="0" y="27"/>
                  </a:cubicBezTo>
                  <a:close/>
                  <a:moveTo>
                    <a:pt x="279" y="31"/>
                  </a:moveTo>
                  <a:cubicBezTo>
                    <a:pt x="280" y="30"/>
                    <a:pt x="280" y="28"/>
                    <a:pt x="280" y="27"/>
                  </a:cubicBezTo>
                  <a:cubicBezTo>
                    <a:pt x="241" y="27"/>
                    <a:pt x="241" y="27"/>
                    <a:pt x="241" y="27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8"/>
                    <a:pt x="241" y="28"/>
                    <a:pt x="241" y="28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29"/>
                    <a:pt x="242" y="29"/>
                    <a:pt x="242" y="29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0"/>
                    <a:pt x="242" y="30"/>
                    <a:pt x="242" y="30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2" y="31"/>
                    <a:pt x="242" y="31"/>
                    <a:pt x="242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43" y="31"/>
                    <a:pt x="243" y="31"/>
                    <a:pt x="243" y="31"/>
                  </a:cubicBezTo>
                  <a:cubicBezTo>
                    <a:pt x="255" y="31"/>
                    <a:pt x="267" y="31"/>
                    <a:pt x="279" y="3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22" name="Freeform 143"/>
            <p:cNvSpPr/>
            <p:nvPr/>
          </p:nvSpPr>
          <p:spPr>
            <a:xfrm>
              <a:off x="104775" y="476250"/>
              <a:ext cx="98425" cy="44450"/>
            </a:xfrm>
            <a:custGeom>
              <a:avLst/>
              <a:gdLst>
                <a:gd name="txL" fmla="*/ 0 w 35"/>
                <a:gd name="txT" fmla="*/ 0 h 16"/>
                <a:gd name="txR" fmla="*/ 35 w 35"/>
                <a:gd name="txB" fmla="*/ 16 h 16"/>
              </a:gdLst>
              <a:ahLst/>
              <a:cxnLst>
                <a:cxn ang="0">
                  <a:pos x="9" y="0"/>
                </a:cxn>
                <a:cxn ang="0">
                  <a:pos x="0" y="16"/>
                </a:cxn>
                <a:cxn ang="0">
                  <a:pos x="14" y="16"/>
                </a:cxn>
                <a:cxn ang="0">
                  <a:pos x="23" y="0"/>
                </a:cxn>
                <a:cxn ang="0">
                  <a:pos x="9" y="0"/>
                </a:cxn>
              </a:cxnLst>
              <a:rect l="txL" t="txT" r="txR" b="txB"/>
              <a:pathLst>
                <a:path w="35" h="16">
                  <a:moveTo>
                    <a:pt x="9" y="0"/>
                  </a:moveTo>
                  <a:cubicBezTo>
                    <a:pt x="5" y="4"/>
                    <a:pt x="2" y="11"/>
                    <a:pt x="0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35" y="0"/>
                    <a:pt x="23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23" name="Freeform 144"/>
            <p:cNvSpPr/>
            <p:nvPr/>
          </p:nvSpPr>
          <p:spPr>
            <a:xfrm>
              <a:off x="842962" y="463550"/>
              <a:ext cx="33338" cy="50800"/>
            </a:xfrm>
            <a:custGeom>
              <a:avLst/>
              <a:gdLst>
                <a:gd name="txL" fmla="*/ 0 w 12"/>
                <a:gd name="txT" fmla="*/ 0 h 18"/>
                <a:gd name="txR" fmla="*/ 12 w 12"/>
                <a:gd name="txB" fmla="*/ 18 h 18"/>
              </a:gdLst>
              <a:ahLst/>
              <a:cxnLst>
                <a:cxn ang="0">
                  <a:pos x="8" y="18"/>
                </a:cxn>
                <a:cxn ang="0">
                  <a:pos x="9" y="17"/>
                </a:cxn>
                <a:cxn ang="0">
                  <a:pos x="7" y="0"/>
                </a:cxn>
                <a:cxn ang="0">
                  <a:pos x="0" y="8"/>
                </a:cxn>
                <a:cxn ang="0">
                  <a:pos x="0" y="16"/>
                </a:cxn>
                <a:cxn ang="0">
                  <a:pos x="2" y="18"/>
                </a:cxn>
                <a:cxn ang="0">
                  <a:pos x="8" y="18"/>
                </a:cxn>
              </a:cxnLst>
              <a:rect l="txL" t="txT" r="txR" b="txB"/>
              <a:pathLst>
                <a:path w="12" h="18">
                  <a:moveTo>
                    <a:pt x="8" y="18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2" y="13"/>
                    <a:pt x="9" y="5"/>
                    <a:pt x="7" y="0"/>
                  </a:cubicBezTo>
                  <a:cubicBezTo>
                    <a:pt x="3" y="3"/>
                    <a:pt x="0" y="6"/>
                    <a:pt x="0" y="8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1" y="18"/>
                    <a:pt x="2" y="18"/>
                  </a:cubicBezTo>
                  <a:cubicBezTo>
                    <a:pt x="8" y="18"/>
                    <a:pt x="8" y="18"/>
                    <a:pt x="8" y="18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24" name="Freeform 145"/>
            <p:cNvSpPr>
              <a:spLocks noEditPoints="1"/>
            </p:cNvSpPr>
            <p:nvPr/>
          </p:nvSpPr>
          <p:spPr>
            <a:xfrm>
              <a:off x="646112" y="539750"/>
              <a:ext cx="104775" cy="104775"/>
            </a:xfrm>
            <a:custGeom>
              <a:avLst/>
              <a:gdLst>
                <a:gd name="txL" fmla="*/ 0 w 37"/>
                <a:gd name="txT" fmla="*/ 0 h 37"/>
                <a:gd name="txR" fmla="*/ 37 w 37"/>
                <a:gd name="txB" fmla="*/ 37 h 37"/>
              </a:gdLst>
              <a:ahLst/>
              <a:cxnLst>
                <a:cxn ang="0">
                  <a:pos x="19" y="14"/>
                </a:cxn>
                <a:cxn ang="0">
                  <a:pos x="19" y="14"/>
                </a:cxn>
                <a:cxn ang="0">
                  <a:pos x="14" y="19"/>
                </a:cxn>
                <a:cxn ang="0">
                  <a:pos x="19" y="23"/>
                </a:cxn>
                <a:cxn ang="0">
                  <a:pos x="23" y="19"/>
                </a:cxn>
                <a:cxn ang="0">
                  <a:pos x="19" y="1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9" y="24"/>
                </a:cxn>
                <a:cxn ang="0">
                  <a:pos x="11" y="34"/>
                </a:cxn>
                <a:cxn ang="0">
                  <a:pos x="19" y="36"/>
                </a:cxn>
                <a:cxn ang="0">
                  <a:pos x="26" y="34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5" y="20"/>
                </a:cxn>
                <a:cxn ang="0">
                  <a:pos x="31" y="29"/>
                </a:cxn>
                <a:cxn ang="0">
                  <a:pos x="35" y="19"/>
                </a:cxn>
                <a:cxn ang="0">
                  <a:pos x="35" y="17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22" y="14"/>
                </a:cxn>
                <a:cxn ang="0">
                  <a:pos x="33" y="10"/>
                </a:cxn>
                <a:cxn ang="0">
                  <a:pos x="22" y="3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15" y="14"/>
                </a:cxn>
                <a:cxn ang="0">
                  <a:pos x="15" y="3"/>
                </a:cxn>
                <a:cxn ang="0">
                  <a:pos x="4" y="10"/>
                </a:cxn>
                <a:cxn ang="0">
                  <a:pos x="6" y="30"/>
                </a:cxn>
                <a:cxn ang="0">
                  <a:pos x="6" y="30"/>
                </a:cxn>
                <a:cxn ang="0">
                  <a:pos x="13" y="20"/>
                </a:cxn>
                <a:cxn ang="0">
                  <a:pos x="2" y="17"/>
                </a:cxn>
                <a:cxn ang="0">
                  <a:pos x="2" y="19"/>
                </a:cxn>
                <a:cxn ang="0">
                  <a:pos x="6" y="30"/>
                </a:cxn>
                <a:cxn ang="0">
                  <a:pos x="19" y="0"/>
                </a:cxn>
                <a:cxn ang="0">
                  <a:pos x="0" y="19"/>
                </a:cxn>
                <a:cxn ang="0">
                  <a:pos x="19" y="37"/>
                </a:cxn>
                <a:cxn ang="0">
                  <a:pos x="37" y="19"/>
                </a:cxn>
                <a:cxn ang="0">
                  <a:pos x="19" y="0"/>
                </a:cxn>
              </a:cxnLst>
              <a:rect l="txL" t="txT" r="txR" b="txB"/>
              <a:pathLst>
                <a:path w="37" h="37">
                  <a:moveTo>
                    <a:pt x="19" y="14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9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9" y="14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4" y="35"/>
                    <a:pt x="16" y="36"/>
                    <a:pt x="19" y="36"/>
                  </a:cubicBezTo>
                  <a:cubicBezTo>
                    <a:pt x="21" y="36"/>
                    <a:pt x="24" y="35"/>
                    <a:pt x="26" y="34"/>
                  </a:cubicBezTo>
                  <a:close/>
                  <a:moveTo>
                    <a:pt x="35" y="17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7"/>
                    <a:pt x="35" y="23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0" y="6"/>
                    <a:pt x="27" y="4"/>
                    <a:pt x="22" y="3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4"/>
                    <a:pt x="7" y="6"/>
                    <a:pt x="4" y="10"/>
                  </a:cubicBezTo>
                  <a:close/>
                  <a:moveTo>
                    <a:pt x="6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9"/>
                  </a:cubicBezTo>
                  <a:cubicBezTo>
                    <a:pt x="2" y="23"/>
                    <a:pt x="3" y="27"/>
                    <a:pt x="6" y="30"/>
                  </a:cubicBezTo>
                  <a:close/>
                  <a:moveTo>
                    <a:pt x="19" y="0"/>
                  </a:moveTo>
                  <a:cubicBezTo>
                    <a:pt x="8" y="0"/>
                    <a:pt x="0" y="9"/>
                    <a:pt x="0" y="19"/>
                  </a:cubicBezTo>
                  <a:cubicBezTo>
                    <a:pt x="0" y="29"/>
                    <a:pt x="8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9"/>
                    <a:pt x="29" y="0"/>
                    <a:pt x="19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25" name="Freeform 146"/>
            <p:cNvSpPr>
              <a:spLocks noEditPoints="1"/>
            </p:cNvSpPr>
            <p:nvPr/>
          </p:nvSpPr>
          <p:spPr>
            <a:xfrm>
              <a:off x="230187" y="539750"/>
              <a:ext cx="104775" cy="104775"/>
            </a:xfrm>
            <a:custGeom>
              <a:avLst/>
              <a:gdLst>
                <a:gd name="txL" fmla="*/ 0 w 37"/>
                <a:gd name="txT" fmla="*/ 0 h 37"/>
                <a:gd name="txR" fmla="*/ 37 w 37"/>
                <a:gd name="txB" fmla="*/ 37 h 37"/>
              </a:gdLst>
              <a:ahLst/>
              <a:cxnLst>
                <a:cxn ang="0">
                  <a:pos x="18" y="14"/>
                </a:cxn>
                <a:cxn ang="0">
                  <a:pos x="18" y="14"/>
                </a:cxn>
                <a:cxn ang="0">
                  <a:pos x="14" y="19"/>
                </a:cxn>
                <a:cxn ang="0">
                  <a:pos x="18" y="23"/>
                </a:cxn>
                <a:cxn ang="0">
                  <a:pos x="23" y="19"/>
                </a:cxn>
                <a:cxn ang="0">
                  <a:pos x="18" y="14"/>
                </a:cxn>
                <a:cxn ang="0">
                  <a:pos x="26" y="34"/>
                </a:cxn>
                <a:cxn ang="0">
                  <a:pos x="26" y="34"/>
                </a:cxn>
                <a:cxn ang="0">
                  <a:pos x="19" y="24"/>
                </a:cxn>
                <a:cxn ang="0">
                  <a:pos x="11" y="34"/>
                </a:cxn>
                <a:cxn ang="0">
                  <a:pos x="18" y="36"/>
                </a:cxn>
                <a:cxn ang="0">
                  <a:pos x="26" y="34"/>
                </a:cxn>
                <a:cxn ang="0">
                  <a:pos x="35" y="17"/>
                </a:cxn>
                <a:cxn ang="0">
                  <a:pos x="35" y="17"/>
                </a:cxn>
                <a:cxn ang="0">
                  <a:pos x="24" y="20"/>
                </a:cxn>
                <a:cxn ang="0">
                  <a:pos x="31" y="29"/>
                </a:cxn>
                <a:cxn ang="0">
                  <a:pos x="35" y="19"/>
                </a:cxn>
                <a:cxn ang="0">
                  <a:pos x="35" y="17"/>
                </a:cxn>
                <a:cxn ang="0">
                  <a:pos x="22" y="3"/>
                </a:cxn>
                <a:cxn ang="0">
                  <a:pos x="22" y="3"/>
                </a:cxn>
                <a:cxn ang="0">
                  <a:pos x="22" y="14"/>
                </a:cxn>
                <a:cxn ang="0">
                  <a:pos x="33" y="10"/>
                </a:cxn>
                <a:cxn ang="0">
                  <a:pos x="22" y="3"/>
                </a:cxn>
                <a:cxn ang="0">
                  <a:pos x="4" y="10"/>
                </a:cxn>
                <a:cxn ang="0">
                  <a:pos x="4" y="10"/>
                </a:cxn>
                <a:cxn ang="0">
                  <a:pos x="15" y="14"/>
                </a:cxn>
                <a:cxn ang="0">
                  <a:pos x="15" y="3"/>
                </a:cxn>
                <a:cxn ang="0">
                  <a:pos x="4" y="10"/>
                </a:cxn>
                <a:cxn ang="0">
                  <a:pos x="6" y="30"/>
                </a:cxn>
                <a:cxn ang="0">
                  <a:pos x="6" y="30"/>
                </a:cxn>
                <a:cxn ang="0">
                  <a:pos x="13" y="20"/>
                </a:cxn>
                <a:cxn ang="0">
                  <a:pos x="2" y="17"/>
                </a:cxn>
                <a:cxn ang="0">
                  <a:pos x="2" y="19"/>
                </a:cxn>
                <a:cxn ang="0">
                  <a:pos x="6" y="30"/>
                </a:cxn>
                <a:cxn ang="0">
                  <a:pos x="18" y="0"/>
                </a:cxn>
                <a:cxn ang="0">
                  <a:pos x="0" y="19"/>
                </a:cxn>
                <a:cxn ang="0">
                  <a:pos x="18" y="37"/>
                </a:cxn>
                <a:cxn ang="0">
                  <a:pos x="37" y="19"/>
                </a:cxn>
                <a:cxn ang="0">
                  <a:pos x="18" y="0"/>
                </a:cxn>
              </a:cxnLst>
              <a:rect l="txL" t="txT" r="txR" b="txB"/>
              <a:pathLst>
                <a:path w="37" h="37"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6" y="14"/>
                    <a:pt x="14" y="16"/>
                    <a:pt x="14" y="19"/>
                  </a:cubicBezTo>
                  <a:cubicBezTo>
                    <a:pt x="14" y="21"/>
                    <a:pt x="16" y="23"/>
                    <a:pt x="18" y="23"/>
                  </a:cubicBezTo>
                  <a:cubicBezTo>
                    <a:pt x="21" y="23"/>
                    <a:pt x="23" y="21"/>
                    <a:pt x="23" y="19"/>
                  </a:cubicBezTo>
                  <a:cubicBezTo>
                    <a:pt x="23" y="16"/>
                    <a:pt x="21" y="14"/>
                    <a:pt x="18" y="14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3" y="35"/>
                    <a:pt x="16" y="36"/>
                    <a:pt x="18" y="36"/>
                  </a:cubicBezTo>
                  <a:cubicBezTo>
                    <a:pt x="21" y="36"/>
                    <a:pt x="24" y="35"/>
                    <a:pt x="26" y="34"/>
                  </a:cubicBezTo>
                  <a:close/>
                  <a:moveTo>
                    <a:pt x="35" y="17"/>
                  </a:moveTo>
                  <a:cubicBezTo>
                    <a:pt x="35" y="17"/>
                    <a:pt x="35" y="17"/>
                    <a:pt x="35" y="17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4" y="27"/>
                    <a:pt x="35" y="23"/>
                    <a:pt x="35" y="19"/>
                  </a:cubicBezTo>
                  <a:cubicBezTo>
                    <a:pt x="35" y="18"/>
                    <a:pt x="35" y="18"/>
                    <a:pt x="35" y="17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0" y="6"/>
                    <a:pt x="27" y="4"/>
                    <a:pt x="22" y="3"/>
                  </a:cubicBezTo>
                  <a:close/>
                  <a:moveTo>
                    <a:pt x="4" y="10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0" y="4"/>
                    <a:pt x="7" y="6"/>
                    <a:pt x="4" y="10"/>
                  </a:cubicBezTo>
                  <a:close/>
                  <a:moveTo>
                    <a:pt x="6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9"/>
                  </a:cubicBezTo>
                  <a:cubicBezTo>
                    <a:pt x="2" y="23"/>
                    <a:pt x="3" y="27"/>
                    <a:pt x="6" y="30"/>
                  </a:cubicBezTo>
                  <a:close/>
                  <a:moveTo>
                    <a:pt x="18" y="0"/>
                  </a:moveTo>
                  <a:cubicBezTo>
                    <a:pt x="8" y="0"/>
                    <a:pt x="0" y="9"/>
                    <a:pt x="0" y="19"/>
                  </a:cubicBezTo>
                  <a:cubicBezTo>
                    <a:pt x="0" y="29"/>
                    <a:pt x="8" y="37"/>
                    <a:pt x="18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9"/>
                    <a:pt x="29" y="0"/>
                    <a:pt x="18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326" name="组合 39325"/>
          <p:cNvGrpSpPr/>
          <p:nvPr/>
        </p:nvGrpSpPr>
        <p:grpSpPr>
          <a:xfrm>
            <a:off x="8847601" y="1997724"/>
            <a:ext cx="440637" cy="443807"/>
            <a:chOff x="0" y="0"/>
            <a:chExt cx="1568" cy="1570"/>
          </a:xfrm>
        </p:grpSpPr>
        <p:sp>
          <p:nvSpPr>
            <p:cNvPr id="39327" name="Oval 41"/>
            <p:cNvSpPr/>
            <p:nvPr/>
          </p:nvSpPr>
          <p:spPr>
            <a:xfrm>
              <a:off x="0" y="0"/>
              <a:ext cx="1568" cy="1570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28" name="Freeform 42"/>
            <p:cNvSpPr/>
            <p:nvPr/>
          </p:nvSpPr>
          <p:spPr>
            <a:xfrm>
              <a:off x="475" y="288"/>
              <a:ext cx="1040" cy="1282"/>
            </a:xfrm>
            <a:custGeom>
              <a:avLst/>
              <a:gdLst>
                <a:gd name="txL" fmla="*/ 0 w 235"/>
                <a:gd name="txT" fmla="*/ 0 h 290"/>
                <a:gd name="txR" fmla="*/ 235 w 235"/>
                <a:gd name="txB" fmla="*/ 290 h 290"/>
              </a:gdLst>
              <a:ahLst/>
              <a:cxnLst>
                <a:cxn ang="0">
                  <a:pos x="57" y="0"/>
                </a:cxn>
                <a:cxn ang="0">
                  <a:pos x="55" y="0"/>
                </a:cxn>
                <a:cxn ang="0">
                  <a:pos x="51" y="0"/>
                </a:cxn>
                <a:cxn ang="0">
                  <a:pos x="47" y="0"/>
                </a:cxn>
                <a:cxn ang="0">
                  <a:pos x="44" y="0"/>
                </a:cxn>
                <a:cxn ang="0">
                  <a:pos x="40" y="0"/>
                </a:cxn>
                <a:cxn ang="0">
                  <a:pos x="36" y="0"/>
                </a:cxn>
                <a:cxn ang="0">
                  <a:pos x="33" y="0"/>
                </a:cxn>
                <a:cxn ang="0">
                  <a:pos x="29" y="0"/>
                </a:cxn>
                <a:cxn ang="0">
                  <a:pos x="25" y="0"/>
                </a:cxn>
                <a:cxn ang="0">
                  <a:pos x="21" y="0"/>
                </a:cxn>
                <a:cxn ang="0">
                  <a:pos x="18" y="0"/>
                </a:cxn>
                <a:cxn ang="0">
                  <a:pos x="15" y="0"/>
                </a:cxn>
                <a:cxn ang="0">
                  <a:pos x="13" y="0"/>
                </a:cxn>
                <a:cxn ang="0">
                  <a:pos x="12" y="2"/>
                </a:cxn>
                <a:cxn ang="0">
                  <a:pos x="12" y="16"/>
                </a:cxn>
                <a:cxn ang="0">
                  <a:pos x="13" y="18"/>
                </a:cxn>
                <a:cxn ang="0">
                  <a:pos x="14" y="24"/>
                </a:cxn>
                <a:cxn ang="0">
                  <a:pos x="13" y="30"/>
                </a:cxn>
                <a:cxn ang="0">
                  <a:pos x="12" y="35"/>
                </a:cxn>
                <a:cxn ang="0">
                  <a:pos x="10" y="41"/>
                </a:cxn>
                <a:cxn ang="0">
                  <a:pos x="9" y="46"/>
                </a:cxn>
                <a:cxn ang="0">
                  <a:pos x="7" y="52"/>
                </a:cxn>
                <a:cxn ang="0">
                  <a:pos x="6" y="57"/>
                </a:cxn>
                <a:cxn ang="0">
                  <a:pos x="4" y="63"/>
                </a:cxn>
                <a:cxn ang="0">
                  <a:pos x="3" y="68"/>
                </a:cxn>
                <a:cxn ang="0">
                  <a:pos x="2" y="73"/>
                </a:cxn>
                <a:cxn ang="0">
                  <a:pos x="2" y="78"/>
                </a:cxn>
                <a:cxn ang="0">
                  <a:pos x="2" y="83"/>
                </a:cxn>
                <a:cxn ang="0">
                  <a:pos x="2" y="90"/>
                </a:cxn>
                <a:cxn ang="0">
                  <a:pos x="2" y="101"/>
                </a:cxn>
                <a:cxn ang="0">
                  <a:pos x="2" y="114"/>
                </a:cxn>
                <a:cxn ang="0">
                  <a:pos x="2" y="128"/>
                </a:cxn>
                <a:cxn ang="0">
                  <a:pos x="2" y="143"/>
                </a:cxn>
                <a:cxn ang="0">
                  <a:pos x="2" y="157"/>
                </a:cxn>
                <a:cxn ang="0">
                  <a:pos x="2" y="170"/>
                </a:cxn>
                <a:cxn ang="0">
                  <a:pos x="2" y="180"/>
                </a:cxn>
                <a:cxn ang="0">
                  <a:pos x="2" y="187"/>
                </a:cxn>
                <a:cxn ang="0">
                  <a:pos x="2" y="189"/>
                </a:cxn>
                <a:cxn ang="0">
                  <a:pos x="1" y="193"/>
                </a:cxn>
                <a:cxn ang="0">
                  <a:pos x="0" y="195"/>
                </a:cxn>
                <a:cxn ang="0">
                  <a:pos x="0" y="213"/>
                </a:cxn>
                <a:cxn ang="0">
                  <a:pos x="0" y="218"/>
                </a:cxn>
                <a:cxn ang="0">
                  <a:pos x="2" y="222"/>
                </a:cxn>
                <a:cxn ang="0">
                  <a:pos x="70" y="290"/>
                </a:cxn>
              </a:cxnLst>
              <a:rect l="txL" t="txT" r="txR" b="txB"/>
              <a:pathLst>
                <a:path w="235" h="290">
                  <a:moveTo>
                    <a:pt x="235" y="178"/>
                  </a:moveTo>
                  <a:cubicBezTo>
                    <a:pt x="57" y="0"/>
                    <a:pt x="57" y="0"/>
                    <a:pt x="57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6" y="55"/>
                    <a:pt x="6" y="55"/>
                    <a:pt x="6" y="55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5" y="61"/>
                    <a:pt x="5" y="61"/>
                    <a:pt x="5" y="61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2" y="73"/>
                    <a:pt x="2" y="73"/>
                    <a:pt x="2" y="73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2" y="80"/>
                    <a:pt x="2" y="80"/>
                    <a:pt x="2" y="80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2" y="83"/>
                    <a:pt x="2" y="83"/>
                    <a:pt x="2" y="83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3"/>
                    <a:pt x="2" y="93"/>
                    <a:pt x="2" y="93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5"/>
                    <a:pt x="2" y="105"/>
                    <a:pt x="2" y="105"/>
                  </a:cubicBezTo>
                  <a:cubicBezTo>
                    <a:pt x="2" y="109"/>
                    <a:pt x="2" y="109"/>
                    <a:pt x="2" y="109"/>
                  </a:cubicBezTo>
                  <a:cubicBezTo>
                    <a:pt x="2" y="114"/>
                    <a:pt x="2" y="114"/>
                    <a:pt x="2" y="114"/>
                  </a:cubicBezTo>
                  <a:cubicBezTo>
                    <a:pt x="2" y="119"/>
                    <a:pt x="2" y="119"/>
                    <a:pt x="2" y="119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2" y="138"/>
                    <a:pt x="2" y="138"/>
                    <a:pt x="2" y="138"/>
                  </a:cubicBezTo>
                  <a:cubicBezTo>
                    <a:pt x="2" y="143"/>
                    <a:pt x="2" y="143"/>
                    <a:pt x="2" y="143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2" y="157"/>
                    <a:pt x="2" y="157"/>
                    <a:pt x="2" y="157"/>
                  </a:cubicBezTo>
                  <a:cubicBezTo>
                    <a:pt x="2" y="162"/>
                    <a:pt x="2" y="162"/>
                    <a:pt x="2" y="162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3"/>
                    <a:pt x="2" y="173"/>
                    <a:pt x="2" y="173"/>
                  </a:cubicBezTo>
                  <a:cubicBezTo>
                    <a:pt x="2" y="177"/>
                    <a:pt x="2" y="177"/>
                    <a:pt x="2" y="177"/>
                  </a:cubicBezTo>
                  <a:cubicBezTo>
                    <a:pt x="2" y="180"/>
                    <a:pt x="2" y="180"/>
                    <a:pt x="2" y="180"/>
                  </a:cubicBezTo>
                  <a:cubicBezTo>
                    <a:pt x="2" y="183"/>
                    <a:pt x="2" y="183"/>
                    <a:pt x="2" y="183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2" y="187"/>
                    <a:pt x="2" y="187"/>
                    <a:pt x="2" y="187"/>
                  </a:cubicBezTo>
                  <a:cubicBezTo>
                    <a:pt x="2" y="188"/>
                    <a:pt x="2" y="188"/>
                    <a:pt x="2" y="188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89"/>
                    <a:pt x="2" y="189"/>
                    <a:pt x="2" y="189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1" y="191"/>
                    <a:pt x="1" y="191"/>
                    <a:pt x="1" y="191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1" y="193"/>
                    <a:pt x="1" y="193"/>
                    <a:pt x="1" y="193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217"/>
                    <a:pt x="0" y="217"/>
                    <a:pt x="0" y="217"/>
                  </a:cubicBezTo>
                  <a:cubicBezTo>
                    <a:pt x="0" y="218"/>
                    <a:pt x="0" y="218"/>
                    <a:pt x="0" y="218"/>
                  </a:cubicBezTo>
                  <a:cubicBezTo>
                    <a:pt x="1" y="220"/>
                    <a:pt x="1" y="220"/>
                    <a:pt x="1" y="220"/>
                  </a:cubicBezTo>
                  <a:cubicBezTo>
                    <a:pt x="1" y="221"/>
                    <a:pt x="1" y="221"/>
                    <a:pt x="1" y="221"/>
                  </a:cubicBezTo>
                  <a:cubicBezTo>
                    <a:pt x="2" y="222"/>
                    <a:pt x="2" y="222"/>
                    <a:pt x="2" y="222"/>
                  </a:cubicBezTo>
                  <a:cubicBezTo>
                    <a:pt x="3" y="223"/>
                    <a:pt x="3" y="223"/>
                    <a:pt x="3" y="223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70" y="290"/>
                    <a:pt x="70" y="290"/>
                    <a:pt x="70" y="290"/>
                  </a:cubicBezTo>
                  <a:cubicBezTo>
                    <a:pt x="145" y="290"/>
                    <a:pt x="209" y="244"/>
                    <a:pt x="235" y="178"/>
                  </a:cubicBezTo>
                  <a:close/>
                </a:path>
              </a:pathLst>
            </a:custGeom>
            <a:solidFill>
              <a:srgbClr val="049DA3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29" name="Freeform 148"/>
            <p:cNvSpPr>
              <a:spLocks noEditPoints="1"/>
            </p:cNvSpPr>
            <p:nvPr/>
          </p:nvSpPr>
          <p:spPr>
            <a:xfrm>
              <a:off x="475" y="288"/>
              <a:ext cx="650" cy="1000"/>
            </a:xfrm>
            <a:custGeom>
              <a:avLst/>
              <a:gdLst>
                <a:gd name="txL" fmla="*/ 0 w 147"/>
                <a:gd name="txT" fmla="*/ 0 h 226"/>
                <a:gd name="txR" fmla="*/ 147 w 147"/>
                <a:gd name="txB" fmla="*/ 226 h 226"/>
              </a:gdLst>
              <a:ahLst/>
              <a:cxnLst>
                <a:cxn ang="0">
                  <a:pos x="58" y="2"/>
                </a:cxn>
                <a:cxn ang="0">
                  <a:pos x="55" y="0"/>
                </a:cxn>
                <a:cxn ang="0">
                  <a:pos x="15" y="0"/>
                </a:cxn>
                <a:cxn ang="0">
                  <a:pos x="15" y="0"/>
                </a:cxn>
                <a:cxn ang="0">
                  <a:pos x="12" y="2"/>
                </a:cxn>
                <a:cxn ang="0">
                  <a:pos x="12" y="16"/>
                </a:cxn>
                <a:cxn ang="0">
                  <a:pos x="15" y="19"/>
                </a:cxn>
                <a:cxn ang="0">
                  <a:pos x="55" y="19"/>
                </a:cxn>
                <a:cxn ang="0">
                  <a:pos x="58" y="16"/>
                </a:cxn>
                <a:cxn ang="0">
                  <a:pos x="58" y="2"/>
                </a:cxn>
                <a:cxn ang="0">
                  <a:pos x="84" y="100"/>
                </a:cxn>
                <a:cxn ang="0">
                  <a:pos x="147" y="100"/>
                </a:cxn>
                <a:cxn ang="0">
                  <a:pos x="135" y="226"/>
                </a:cxn>
                <a:cxn ang="0">
                  <a:pos x="97" y="226"/>
                </a:cxn>
                <a:cxn ang="0">
                  <a:pos x="84" y="100"/>
                </a:cxn>
                <a:cxn ang="0">
                  <a:pos x="90" y="105"/>
                </a:cxn>
                <a:cxn ang="0">
                  <a:pos x="93" y="140"/>
                </a:cxn>
                <a:cxn ang="0">
                  <a:pos x="138" y="140"/>
                </a:cxn>
                <a:cxn ang="0">
                  <a:pos x="141" y="105"/>
                </a:cxn>
                <a:cxn ang="0">
                  <a:pos x="90" y="105"/>
                </a:cxn>
                <a:cxn ang="0">
                  <a:pos x="68" y="189"/>
                </a:cxn>
                <a:cxn ang="0">
                  <a:pos x="70" y="197"/>
                </a:cxn>
                <a:cxn ang="0">
                  <a:pos x="70" y="213"/>
                </a:cxn>
                <a:cxn ang="0">
                  <a:pos x="59" y="226"/>
                </a:cxn>
                <a:cxn ang="0">
                  <a:pos x="11" y="226"/>
                </a:cxn>
                <a:cxn ang="0">
                  <a:pos x="0" y="213"/>
                </a:cxn>
                <a:cxn ang="0">
                  <a:pos x="0" y="197"/>
                </a:cxn>
                <a:cxn ang="0">
                  <a:pos x="2" y="189"/>
                </a:cxn>
                <a:cxn ang="0">
                  <a:pos x="2" y="80"/>
                </a:cxn>
                <a:cxn ang="0">
                  <a:pos x="14" y="22"/>
                </a:cxn>
                <a:cxn ang="0">
                  <a:pos x="56" y="22"/>
                </a:cxn>
                <a:cxn ang="0">
                  <a:pos x="68" y="80"/>
                </a:cxn>
                <a:cxn ang="0">
                  <a:pos x="68" y="189"/>
                </a:cxn>
                <a:cxn ang="0">
                  <a:pos x="63" y="74"/>
                </a:cxn>
                <a:cxn ang="0">
                  <a:pos x="56" y="46"/>
                </a:cxn>
                <a:cxn ang="0">
                  <a:pos x="52" y="27"/>
                </a:cxn>
                <a:cxn ang="0">
                  <a:pos x="19" y="27"/>
                </a:cxn>
                <a:cxn ang="0">
                  <a:pos x="12" y="53"/>
                </a:cxn>
                <a:cxn ang="0">
                  <a:pos x="7" y="74"/>
                </a:cxn>
                <a:cxn ang="0">
                  <a:pos x="63" y="74"/>
                </a:cxn>
              </a:cxnLst>
              <a:rect l="txL" t="txT" r="txR" b="txB"/>
              <a:pathLst>
                <a:path w="147" h="226">
                  <a:moveTo>
                    <a:pt x="58" y="2"/>
                  </a:moveTo>
                  <a:cubicBezTo>
                    <a:pt x="58" y="1"/>
                    <a:pt x="57" y="0"/>
                    <a:pt x="55" y="0"/>
                  </a:cubicBezTo>
                  <a:cubicBezTo>
                    <a:pt x="42" y="0"/>
                    <a:pt x="28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2" y="1"/>
                    <a:pt x="12" y="2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3" y="19"/>
                    <a:pt x="15" y="19"/>
                  </a:cubicBezTo>
                  <a:cubicBezTo>
                    <a:pt x="28" y="19"/>
                    <a:pt x="42" y="19"/>
                    <a:pt x="55" y="19"/>
                  </a:cubicBezTo>
                  <a:cubicBezTo>
                    <a:pt x="57" y="19"/>
                    <a:pt x="58" y="18"/>
                    <a:pt x="58" y="16"/>
                  </a:cubicBezTo>
                  <a:cubicBezTo>
                    <a:pt x="58" y="2"/>
                    <a:pt x="58" y="2"/>
                    <a:pt x="58" y="2"/>
                  </a:cubicBezTo>
                  <a:close/>
                  <a:moveTo>
                    <a:pt x="84" y="100"/>
                  </a:moveTo>
                  <a:cubicBezTo>
                    <a:pt x="105" y="100"/>
                    <a:pt x="126" y="100"/>
                    <a:pt x="147" y="100"/>
                  </a:cubicBezTo>
                  <a:cubicBezTo>
                    <a:pt x="135" y="226"/>
                    <a:pt x="135" y="226"/>
                    <a:pt x="135" y="226"/>
                  </a:cubicBezTo>
                  <a:cubicBezTo>
                    <a:pt x="97" y="226"/>
                    <a:pt x="97" y="226"/>
                    <a:pt x="97" y="226"/>
                  </a:cubicBezTo>
                  <a:cubicBezTo>
                    <a:pt x="84" y="100"/>
                    <a:pt x="84" y="100"/>
                    <a:pt x="84" y="100"/>
                  </a:cubicBezTo>
                  <a:close/>
                  <a:moveTo>
                    <a:pt x="90" y="105"/>
                  </a:moveTo>
                  <a:cubicBezTo>
                    <a:pt x="93" y="140"/>
                    <a:pt x="93" y="140"/>
                    <a:pt x="93" y="140"/>
                  </a:cubicBezTo>
                  <a:cubicBezTo>
                    <a:pt x="138" y="140"/>
                    <a:pt x="138" y="140"/>
                    <a:pt x="138" y="140"/>
                  </a:cubicBezTo>
                  <a:cubicBezTo>
                    <a:pt x="141" y="105"/>
                    <a:pt x="141" y="105"/>
                    <a:pt x="141" y="105"/>
                  </a:cubicBezTo>
                  <a:cubicBezTo>
                    <a:pt x="124" y="105"/>
                    <a:pt x="107" y="105"/>
                    <a:pt x="90" y="105"/>
                  </a:cubicBezTo>
                  <a:close/>
                  <a:moveTo>
                    <a:pt x="68" y="189"/>
                  </a:moveTo>
                  <a:cubicBezTo>
                    <a:pt x="68" y="192"/>
                    <a:pt x="70" y="195"/>
                    <a:pt x="70" y="197"/>
                  </a:cubicBezTo>
                  <a:cubicBezTo>
                    <a:pt x="70" y="213"/>
                    <a:pt x="70" y="213"/>
                    <a:pt x="70" y="213"/>
                  </a:cubicBezTo>
                  <a:cubicBezTo>
                    <a:pt x="70" y="225"/>
                    <a:pt x="64" y="226"/>
                    <a:pt x="59" y="226"/>
                  </a:cubicBezTo>
                  <a:cubicBezTo>
                    <a:pt x="44" y="226"/>
                    <a:pt x="26" y="226"/>
                    <a:pt x="11" y="226"/>
                  </a:cubicBezTo>
                  <a:cubicBezTo>
                    <a:pt x="6" y="226"/>
                    <a:pt x="0" y="225"/>
                    <a:pt x="0" y="213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195"/>
                    <a:pt x="2" y="192"/>
                    <a:pt x="2" y="189"/>
                  </a:cubicBezTo>
                  <a:cubicBezTo>
                    <a:pt x="2" y="189"/>
                    <a:pt x="2" y="89"/>
                    <a:pt x="2" y="80"/>
                  </a:cubicBezTo>
                  <a:cubicBezTo>
                    <a:pt x="2" y="62"/>
                    <a:pt x="12" y="43"/>
                    <a:pt x="14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8" y="42"/>
                    <a:pt x="68" y="61"/>
                    <a:pt x="68" y="80"/>
                  </a:cubicBezTo>
                  <a:cubicBezTo>
                    <a:pt x="68" y="89"/>
                    <a:pt x="68" y="189"/>
                    <a:pt x="68" y="189"/>
                  </a:cubicBezTo>
                  <a:close/>
                  <a:moveTo>
                    <a:pt x="63" y="74"/>
                  </a:moveTo>
                  <a:cubicBezTo>
                    <a:pt x="62" y="64"/>
                    <a:pt x="58" y="55"/>
                    <a:pt x="56" y="46"/>
                  </a:cubicBezTo>
                  <a:cubicBezTo>
                    <a:pt x="54" y="40"/>
                    <a:pt x="52" y="34"/>
                    <a:pt x="52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7" y="36"/>
                    <a:pt x="15" y="45"/>
                    <a:pt x="12" y="53"/>
                  </a:cubicBezTo>
                  <a:cubicBezTo>
                    <a:pt x="10" y="60"/>
                    <a:pt x="8" y="67"/>
                    <a:pt x="7" y="74"/>
                  </a:cubicBezTo>
                  <a:cubicBezTo>
                    <a:pt x="63" y="74"/>
                    <a:pt x="63" y="74"/>
                    <a:pt x="63" y="74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30" name="Freeform 149"/>
            <p:cNvSpPr/>
            <p:nvPr/>
          </p:nvSpPr>
          <p:spPr>
            <a:xfrm>
              <a:off x="495" y="633"/>
              <a:ext cx="268" cy="632"/>
            </a:xfrm>
            <a:custGeom>
              <a:avLst/>
              <a:gdLst>
                <a:gd name="txL" fmla="*/ 0 w 60"/>
                <a:gd name="txT" fmla="*/ 0 h 143"/>
                <a:gd name="txR" fmla="*/ 60 w 60"/>
                <a:gd name="txB" fmla="*/ 143 h 143"/>
              </a:gdLst>
              <a:ahLst/>
              <a:cxnLst>
                <a:cxn ang="0">
                  <a:pos x="0" y="119"/>
                </a:cxn>
                <a:cxn ang="0">
                  <a:pos x="0" y="135"/>
                </a:cxn>
                <a:cxn ang="0">
                  <a:pos x="6" y="143"/>
                </a:cxn>
                <a:cxn ang="0">
                  <a:pos x="54" y="143"/>
                </a:cxn>
                <a:cxn ang="0">
                  <a:pos x="60" y="135"/>
                </a:cxn>
                <a:cxn ang="0">
                  <a:pos x="60" y="119"/>
                </a:cxn>
                <a:cxn ang="0">
                  <a:pos x="59" y="117"/>
                </a:cxn>
                <a:cxn ang="0">
                  <a:pos x="58" y="112"/>
                </a:cxn>
                <a:cxn ang="0">
                  <a:pos x="58" y="107"/>
                </a:cxn>
                <a:cxn ang="0">
                  <a:pos x="58" y="94"/>
                </a:cxn>
                <a:cxn ang="0">
                  <a:pos x="58" y="56"/>
                </a:cxn>
                <a:cxn ang="0">
                  <a:pos x="58" y="2"/>
                </a:cxn>
                <a:cxn ang="0">
                  <a:pos x="58" y="0"/>
                </a:cxn>
                <a:cxn ang="0">
                  <a:pos x="2" y="0"/>
                </a:cxn>
                <a:cxn ang="0">
                  <a:pos x="2" y="2"/>
                </a:cxn>
                <a:cxn ang="0">
                  <a:pos x="2" y="56"/>
                </a:cxn>
                <a:cxn ang="0">
                  <a:pos x="2" y="94"/>
                </a:cxn>
                <a:cxn ang="0">
                  <a:pos x="2" y="107"/>
                </a:cxn>
                <a:cxn ang="0">
                  <a:pos x="2" y="112"/>
                </a:cxn>
                <a:cxn ang="0">
                  <a:pos x="1" y="117"/>
                </a:cxn>
                <a:cxn ang="0">
                  <a:pos x="0" y="119"/>
                </a:cxn>
              </a:cxnLst>
              <a:rect l="txL" t="txT" r="txR" b="txB"/>
              <a:pathLst>
                <a:path w="60" h="143">
                  <a:moveTo>
                    <a:pt x="0" y="119"/>
                  </a:moveTo>
                  <a:cubicBezTo>
                    <a:pt x="0" y="135"/>
                    <a:pt x="0" y="135"/>
                    <a:pt x="0" y="135"/>
                  </a:cubicBezTo>
                  <a:cubicBezTo>
                    <a:pt x="0" y="141"/>
                    <a:pt x="1" y="143"/>
                    <a:pt x="6" y="143"/>
                  </a:cubicBezTo>
                  <a:cubicBezTo>
                    <a:pt x="22" y="143"/>
                    <a:pt x="38" y="143"/>
                    <a:pt x="54" y="143"/>
                  </a:cubicBezTo>
                  <a:cubicBezTo>
                    <a:pt x="60" y="143"/>
                    <a:pt x="60" y="141"/>
                    <a:pt x="60" y="135"/>
                  </a:cubicBezTo>
                  <a:cubicBezTo>
                    <a:pt x="60" y="119"/>
                    <a:pt x="60" y="119"/>
                    <a:pt x="60" y="119"/>
                  </a:cubicBezTo>
                  <a:cubicBezTo>
                    <a:pt x="60" y="118"/>
                    <a:pt x="60" y="117"/>
                    <a:pt x="59" y="117"/>
                  </a:cubicBezTo>
                  <a:cubicBezTo>
                    <a:pt x="59" y="115"/>
                    <a:pt x="58" y="113"/>
                    <a:pt x="58" y="112"/>
                  </a:cubicBezTo>
                  <a:cubicBezTo>
                    <a:pt x="58" y="110"/>
                    <a:pt x="58" y="108"/>
                    <a:pt x="58" y="107"/>
                  </a:cubicBezTo>
                  <a:cubicBezTo>
                    <a:pt x="58" y="102"/>
                    <a:pt x="58" y="98"/>
                    <a:pt x="58" y="94"/>
                  </a:cubicBezTo>
                  <a:cubicBezTo>
                    <a:pt x="58" y="81"/>
                    <a:pt x="58" y="69"/>
                    <a:pt x="58" y="56"/>
                  </a:cubicBezTo>
                  <a:cubicBezTo>
                    <a:pt x="58" y="38"/>
                    <a:pt x="58" y="20"/>
                    <a:pt x="58" y="2"/>
                  </a:cubicBezTo>
                  <a:cubicBezTo>
                    <a:pt x="58" y="1"/>
                    <a:pt x="58" y="1"/>
                    <a:pt x="5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0"/>
                    <a:pt x="2" y="38"/>
                    <a:pt x="2" y="56"/>
                  </a:cubicBezTo>
                  <a:cubicBezTo>
                    <a:pt x="2" y="69"/>
                    <a:pt x="2" y="81"/>
                    <a:pt x="2" y="94"/>
                  </a:cubicBezTo>
                  <a:cubicBezTo>
                    <a:pt x="2" y="98"/>
                    <a:pt x="2" y="102"/>
                    <a:pt x="2" y="107"/>
                  </a:cubicBezTo>
                  <a:cubicBezTo>
                    <a:pt x="2" y="108"/>
                    <a:pt x="2" y="110"/>
                    <a:pt x="2" y="112"/>
                  </a:cubicBezTo>
                  <a:cubicBezTo>
                    <a:pt x="2" y="113"/>
                    <a:pt x="1" y="115"/>
                    <a:pt x="1" y="117"/>
                  </a:cubicBezTo>
                  <a:cubicBezTo>
                    <a:pt x="0" y="117"/>
                    <a:pt x="0" y="118"/>
                    <a:pt x="0" y="119"/>
                  </a:cubicBezTo>
                  <a:close/>
                </a:path>
              </a:pathLst>
            </a:custGeom>
            <a:solidFill>
              <a:srgbClr val="FFCC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31" name="Freeform 150"/>
            <p:cNvSpPr/>
            <p:nvPr/>
          </p:nvSpPr>
          <p:spPr>
            <a:xfrm>
              <a:off x="890" y="930"/>
              <a:ext cx="190" cy="335"/>
            </a:xfrm>
            <a:custGeom>
              <a:avLst/>
              <a:gdLst>
                <a:gd name="txL" fmla="*/ 0 w 76"/>
                <a:gd name="txT" fmla="*/ 0 h 134"/>
                <a:gd name="txR" fmla="*/ 76 w 76"/>
                <a:gd name="txB" fmla="*/ 134 h 134"/>
              </a:gdLst>
              <a:ahLst/>
              <a:cxnLst>
                <a:cxn ang="0">
                  <a:pos x="0" y="0"/>
                </a:cxn>
                <a:cxn ang="0">
                  <a:pos x="14" y="134"/>
                </a:cxn>
                <a:cxn ang="0">
                  <a:pos x="64" y="134"/>
                </a:cxn>
                <a:cxn ang="0">
                  <a:pos x="76" y="0"/>
                </a:cxn>
                <a:cxn ang="0">
                  <a:pos x="0" y="0"/>
                </a:cxn>
                <a:cxn ang="0">
                  <a:pos x="0" y="0"/>
                </a:cxn>
              </a:cxnLst>
              <a:rect l="txL" t="txT" r="txR" b="txB"/>
              <a:pathLst>
                <a:path w="76" h="134">
                  <a:moveTo>
                    <a:pt x="0" y="0"/>
                  </a:moveTo>
                  <a:lnTo>
                    <a:pt x="14" y="134"/>
                  </a:lnTo>
                  <a:lnTo>
                    <a:pt x="64" y="134"/>
                  </a:lnTo>
                  <a:lnTo>
                    <a:pt x="76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332" name="组合 39331"/>
          <p:cNvGrpSpPr/>
          <p:nvPr/>
        </p:nvGrpSpPr>
        <p:grpSpPr>
          <a:xfrm>
            <a:off x="10030028" y="3140526"/>
            <a:ext cx="442222" cy="442222"/>
            <a:chOff x="0" y="0"/>
            <a:chExt cx="1570" cy="1565"/>
          </a:xfrm>
        </p:grpSpPr>
        <p:sp>
          <p:nvSpPr>
            <p:cNvPr id="39333" name="Oval 29"/>
            <p:cNvSpPr/>
            <p:nvPr/>
          </p:nvSpPr>
          <p:spPr>
            <a:xfrm>
              <a:off x="0" y="0"/>
              <a:ext cx="1570" cy="1565"/>
            </a:xfrm>
            <a:prstGeom prst="ellipse">
              <a:avLst/>
            </a:prstGeom>
            <a:solidFill>
              <a:srgbClr val="16C5CA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34" name="Freeform 30"/>
            <p:cNvSpPr/>
            <p:nvPr/>
          </p:nvSpPr>
          <p:spPr>
            <a:xfrm>
              <a:off x="550" y="265"/>
              <a:ext cx="1018" cy="1300"/>
            </a:xfrm>
            <a:custGeom>
              <a:avLst/>
              <a:gdLst>
                <a:gd name="txL" fmla="*/ 0 w 230"/>
                <a:gd name="txT" fmla="*/ 0 h 294"/>
                <a:gd name="txR" fmla="*/ 230 w 230"/>
                <a:gd name="txB" fmla="*/ 294 h 294"/>
              </a:gdLst>
              <a:ahLst/>
              <a:cxnLst>
                <a:cxn ang="0">
                  <a:pos x="68" y="294"/>
                </a:cxn>
                <a:cxn ang="0">
                  <a:pos x="4" y="230"/>
                </a:cxn>
                <a:cxn ang="0">
                  <a:pos x="3" y="229"/>
                </a:cxn>
                <a:cxn ang="0">
                  <a:pos x="2" y="228"/>
                </a:cxn>
                <a:cxn ang="0">
                  <a:pos x="1" y="227"/>
                </a:cxn>
                <a:cxn ang="0">
                  <a:pos x="1" y="225"/>
                </a:cxn>
                <a:cxn ang="0">
                  <a:pos x="0" y="224"/>
                </a:cxn>
                <a:cxn ang="0">
                  <a:pos x="0" y="223"/>
                </a:cxn>
                <a:cxn ang="0">
                  <a:pos x="0" y="221"/>
                </a:cxn>
                <a:cxn ang="0">
                  <a:pos x="0" y="220"/>
                </a:cxn>
                <a:cxn ang="0">
                  <a:pos x="0" y="14"/>
                </a:cxn>
                <a:cxn ang="0">
                  <a:pos x="0" y="13"/>
                </a:cxn>
                <a:cxn ang="0">
                  <a:pos x="0" y="11"/>
                </a:cxn>
                <a:cxn ang="0">
                  <a:pos x="0" y="10"/>
                </a:cxn>
                <a:cxn ang="0">
                  <a:pos x="1" y="9"/>
                </a:cxn>
                <a:cxn ang="0">
                  <a:pos x="1" y="7"/>
                </a:cxn>
                <a:cxn ang="0">
                  <a:pos x="2" y="6"/>
                </a:cxn>
                <a:cxn ang="0">
                  <a:pos x="3" y="5"/>
                </a:cxn>
                <a:cxn ang="0">
                  <a:pos x="4" y="4"/>
                </a:cxn>
                <a:cxn ang="0">
                  <a:pos x="5" y="3"/>
                </a:cxn>
                <a:cxn ang="0">
                  <a:pos x="6" y="2"/>
                </a:cxn>
                <a:cxn ang="0">
                  <a:pos x="7" y="1"/>
                </a:cxn>
                <a:cxn ang="0">
                  <a:pos x="9" y="1"/>
                </a:cxn>
                <a:cxn ang="0">
                  <a:pos x="10" y="0"/>
                </a:cxn>
                <a:cxn ang="0">
                  <a:pos x="11" y="0"/>
                </a:cxn>
                <a:cxn ang="0">
                  <a:pos x="13" y="0"/>
                </a:cxn>
                <a:cxn ang="0">
                  <a:pos x="14" y="0"/>
                </a:cxn>
                <a:cxn ang="0">
                  <a:pos x="93" y="0"/>
                </a:cxn>
                <a:cxn ang="0">
                  <a:pos x="95" y="0"/>
                </a:cxn>
                <a:cxn ang="0">
                  <a:pos x="96" y="0"/>
                </a:cxn>
                <a:cxn ang="0">
                  <a:pos x="97" y="0"/>
                </a:cxn>
                <a:cxn ang="0">
                  <a:pos x="99" y="1"/>
                </a:cxn>
                <a:cxn ang="0">
                  <a:pos x="100" y="1"/>
                </a:cxn>
                <a:cxn ang="0">
                  <a:pos x="101" y="2"/>
                </a:cxn>
                <a:cxn ang="0">
                  <a:pos x="102" y="3"/>
                </a:cxn>
                <a:cxn ang="0">
                  <a:pos x="103" y="4"/>
                </a:cxn>
                <a:cxn ang="0">
                  <a:pos x="230" y="131"/>
                </a:cxn>
                <a:cxn ang="0">
                  <a:pos x="68" y="294"/>
                </a:cxn>
              </a:cxnLst>
              <a:rect l="txL" t="txT" r="txR" b="txB"/>
              <a:pathLst>
                <a:path w="230" h="294">
                  <a:moveTo>
                    <a:pt x="68" y="294"/>
                  </a:moveTo>
                  <a:cubicBezTo>
                    <a:pt x="4" y="230"/>
                    <a:pt x="4" y="230"/>
                    <a:pt x="4" y="230"/>
                  </a:cubicBezTo>
                  <a:cubicBezTo>
                    <a:pt x="3" y="229"/>
                    <a:pt x="3" y="229"/>
                    <a:pt x="3" y="229"/>
                  </a:cubicBezTo>
                  <a:cubicBezTo>
                    <a:pt x="2" y="228"/>
                    <a:pt x="2" y="228"/>
                    <a:pt x="2" y="228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1" y="225"/>
                    <a:pt x="1" y="225"/>
                    <a:pt x="1" y="225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0"/>
                    <a:pt x="0" y="220"/>
                    <a:pt x="0" y="22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1"/>
                    <a:pt x="99" y="1"/>
                    <a:pt x="99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1" y="2"/>
                    <a:pt x="101" y="2"/>
                    <a:pt x="101" y="2"/>
                  </a:cubicBezTo>
                  <a:cubicBezTo>
                    <a:pt x="102" y="3"/>
                    <a:pt x="102" y="3"/>
                    <a:pt x="102" y="3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230" y="131"/>
                    <a:pt x="230" y="131"/>
                    <a:pt x="230" y="131"/>
                  </a:cubicBezTo>
                  <a:cubicBezTo>
                    <a:pt x="224" y="218"/>
                    <a:pt x="154" y="287"/>
                    <a:pt x="68" y="294"/>
                  </a:cubicBezTo>
                  <a:close/>
                </a:path>
              </a:pathLst>
            </a:custGeom>
            <a:solidFill>
              <a:srgbClr val="049DA3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35" name="Freeform 59"/>
            <p:cNvSpPr/>
            <p:nvPr/>
          </p:nvSpPr>
          <p:spPr>
            <a:xfrm>
              <a:off x="550" y="265"/>
              <a:ext cx="478" cy="1035"/>
            </a:xfrm>
            <a:custGeom>
              <a:avLst/>
              <a:gdLst>
                <a:gd name="txL" fmla="*/ 0 w 108"/>
                <a:gd name="txT" fmla="*/ 0 h 234"/>
                <a:gd name="txR" fmla="*/ 108 w 108"/>
                <a:gd name="txB" fmla="*/ 234 h 234"/>
              </a:gdLst>
              <a:ahLst/>
              <a:cxnLst>
                <a:cxn ang="0">
                  <a:pos x="14" y="0"/>
                </a:cxn>
                <a:cxn ang="0">
                  <a:pos x="93" y="0"/>
                </a:cxn>
                <a:cxn ang="0">
                  <a:pos x="108" y="14"/>
                </a:cxn>
                <a:cxn ang="0">
                  <a:pos x="108" y="220"/>
                </a:cxn>
                <a:cxn ang="0">
                  <a:pos x="93" y="234"/>
                </a:cxn>
                <a:cxn ang="0">
                  <a:pos x="14" y="234"/>
                </a:cxn>
                <a:cxn ang="0">
                  <a:pos x="0" y="220"/>
                </a:cxn>
                <a:cxn ang="0">
                  <a:pos x="0" y="14"/>
                </a:cxn>
                <a:cxn ang="0">
                  <a:pos x="14" y="0"/>
                </a:cxn>
              </a:cxnLst>
              <a:rect l="txL" t="txT" r="txR" b="txB"/>
              <a:pathLst>
                <a:path w="108" h="234">
                  <a:moveTo>
                    <a:pt x="14" y="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101" y="0"/>
                    <a:pt x="108" y="6"/>
                    <a:pt x="108" y="14"/>
                  </a:cubicBezTo>
                  <a:cubicBezTo>
                    <a:pt x="108" y="220"/>
                    <a:pt x="108" y="220"/>
                    <a:pt x="108" y="220"/>
                  </a:cubicBezTo>
                  <a:cubicBezTo>
                    <a:pt x="108" y="228"/>
                    <a:pt x="101" y="234"/>
                    <a:pt x="93" y="234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6" y="234"/>
                    <a:pt x="0" y="228"/>
                    <a:pt x="0" y="22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6" y="0"/>
                    <a:pt x="14" y="0"/>
                  </a:cubicBez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36" name="Freeform 151"/>
            <p:cNvSpPr/>
            <p:nvPr/>
          </p:nvSpPr>
          <p:spPr>
            <a:xfrm>
              <a:off x="585" y="1180"/>
              <a:ext cx="185" cy="50"/>
            </a:xfrm>
            <a:custGeom>
              <a:avLst/>
              <a:gdLst>
                <a:gd name="txL" fmla="*/ 0 w 42"/>
                <a:gd name="txT" fmla="*/ 0 h 11"/>
                <a:gd name="txR" fmla="*/ 42 w 42"/>
                <a:gd name="txB" fmla="*/ 11 h 11"/>
              </a:gdLst>
              <a:ahLst/>
              <a:cxnLst>
                <a:cxn ang="0">
                  <a:pos x="4" y="0"/>
                </a:cxn>
                <a:cxn ang="0">
                  <a:pos x="38" y="0"/>
                </a:cxn>
                <a:cxn ang="0">
                  <a:pos x="42" y="3"/>
                </a:cxn>
                <a:cxn ang="0">
                  <a:pos x="42" y="7"/>
                </a:cxn>
                <a:cxn ang="0">
                  <a:pos x="38" y="11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4" y="0"/>
                </a:cxn>
              </a:cxnLst>
              <a:rect l="txL" t="txT" r="txR" b="txB"/>
              <a:pathLst>
                <a:path w="42" h="11">
                  <a:moveTo>
                    <a:pt x="4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2" y="1"/>
                    <a:pt x="42" y="3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9"/>
                    <a:pt x="40" y="11"/>
                    <a:pt x="38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9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8AD497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37" name="Freeform 152"/>
            <p:cNvSpPr/>
            <p:nvPr/>
          </p:nvSpPr>
          <p:spPr>
            <a:xfrm>
              <a:off x="805" y="1180"/>
              <a:ext cx="183" cy="50"/>
            </a:xfrm>
            <a:custGeom>
              <a:avLst/>
              <a:gdLst>
                <a:gd name="txL" fmla="*/ 0 w 41"/>
                <a:gd name="txT" fmla="*/ 0 h 11"/>
                <a:gd name="txR" fmla="*/ 41 w 41"/>
                <a:gd name="txB" fmla="*/ 11 h 11"/>
              </a:gdLst>
              <a:ahLst/>
              <a:cxnLst>
                <a:cxn ang="0">
                  <a:pos x="3" y="0"/>
                </a:cxn>
                <a:cxn ang="0">
                  <a:pos x="37" y="0"/>
                </a:cxn>
                <a:cxn ang="0">
                  <a:pos x="41" y="3"/>
                </a:cxn>
                <a:cxn ang="0">
                  <a:pos x="41" y="7"/>
                </a:cxn>
                <a:cxn ang="0">
                  <a:pos x="37" y="11"/>
                </a:cxn>
                <a:cxn ang="0">
                  <a:pos x="3" y="11"/>
                </a:cxn>
                <a:cxn ang="0">
                  <a:pos x="0" y="7"/>
                </a:cxn>
                <a:cxn ang="0">
                  <a:pos x="0" y="3"/>
                </a:cxn>
                <a:cxn ang="0">
                  <a:pos x="3" y="0"/>
                </a:cxn>
              </a:cxnLst>
              <a:rect l="txL" t="txT" r="txR" b="txB"/>
              <a:pathLst>
                <a:path w="41" h="11">
                  <a:moveTo>
                    <a:pt x="3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1" y="1"/>
                    <a:pt x="41" y="3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9"/>
                    <a:pt x="39" y="11"/>
                    <a:pt x="37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1"/>
                    <a:pt x="0" y="9"/>
                    <a:pt x="0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8AD497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38" name="Freeform 153"/>
            <p:cNvSpPr/>
            <p:nvPr/>
          </p:nvSpPr>
          <p:spPr>
            <a:xfrm>
              <a:off x="730" y="1087"/>
              <a:ext cx="115" cy="52"/>
            </a:xfrm>
            <a:custGeom>
              <a:avLst/>
              <a:gdLst>
                <a:gd name="txL" fmla="*/ 0 w 26"/>
                <a:gd name="txT" fmla="*/ 0 h 12"/>
                <a:gd name="txR" fmla="*/ 26 w 26"/>
                <a:gd name="txB" fmla="*/ 12 h 12"/>
              </a:gdLst>
              <a:ahLst/>
              <a:cxnLst>
                <a:cxn ang="0">
                  <a:pos x="4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26" y="8"/>
                </a:cxn>
                <a:cxn ang="0">
                  <a:pos x="22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0"/>
                </a:cxn>
              </a:cxnLst>
              <a:rect l="txL" t="txT" r="txR" b="tx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39" name="Freeform 154"/>
            <p:cNvSpPr/>
            <p:nvPr/>
          </p:nvSpPr>
          <p:spPr>
            <a:xfrm>
              <a:off x="873" y="1087"/>
              <a:ext cx="115" cy="52"/>
            </a:xfrm>
            <a:custGeom>
              <a:avLst/>
              <a:gdLst>
                <a:gd name="txL" fmla="*/ 0 w 26"/>
                <a:gd name="txT" fmla="*/ 0 h 12"/>
                <a:gd name="txR" fmla="*/ 26 w 26"/>
                <a:gd name="txB" fmla="*/ 12 h 12"/>
              </a:gdLst>
              <a:ahLst/>
              <a:cxnLst>
                <a:cxn ang="0">
                  <a:pos x="4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26" y="8"/>
                </a:cxn>
                <a:cxn ang="0">
                  <a:pos x="22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0"/>
                </a:cxn>
              </a:cxnLst>
              <a:rect l="txL" t="txT" r="txR" b="tx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40" name="Freeform 155"/>
            <p:cNvSpPr/>
            <p:nvPr/>
          </p:nvSpPr>
          <p:spPr>
            <a:xfrm>
              <a:off x="585" y="1087"/>
              <a:ext cx="115" cy="52"/>
            </a:xfrm>
            <a:custGeom>
              <a:avLst/>
              <a:gdLst>
                <a:gd name="txL" fmla="*/ 0 w 26"/>
                <a:gd name="txT" fmla="*/ 0 h 12"/>
                <a:gd name="txR" fmla="*/ 26 w 26"/>
                <a:gd name="txB" fmla="*/ 12 h 12"/>
              </a:gdLst>
              <a:ahLst/>
              <a:cxnLst>
                <a:cxn ang="0">
                  <a:pos x="4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26" y="8"/>
                </a:cxn>
                <a:cxn ang="0">
                  <a:pos x="22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0"/>
                </a:cxn>
              </a:cxnLst>
              <a:rect l="txL" t="txT" r="txR" b="tx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41" name="Freeform 156"/>
            <p:cNvSpPr/>
            <p:nvPr/>
          </p:nvSpPr>
          <p:spPr>
            <a:xfrm>
              <a:off x="730" y="1000"/>
              <a:ext cx="115" cy="47"/>
            </a:xfrm>
            <a:custGeom>
              <a:avLst/>
              <a:gdLst>
                <a:gd name="txL" fmla="*/ 0 w 26"/>
                <a:gd name="txT" fmla="*/ 0 h 11"/>
                <a:gd name="txR" fmla="*/ 26 w 26"/>
                <a:gd name="txB" fmla="*/ 11 h 11"/>
              </a:gdLst>
              <a:ahLst/>
              <a:cxnLst>
                <a:cxn ang="0">
                  <a:pos x="4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26" y="7"/>
                </a:cxn>
                <a:cxn ang="0">
                  <a:pos x="22" y="11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4" y="0"/>
                </a:cxn>
              </a:cxnLst>
              <a:rect l="txL" t="txT" r="txR" b="txB"/>
              <a:pathLst>
                <a:path w="26" h="11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1"/>
                    <a:pt x="26" y="4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0"/>
                    <a:pt x="24" y="11"/>
                    <a:pt x="2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1" y="11"/>
                    <a:pt x="0" y="10"/>
                    <a:pt x="0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42" name="Freeform 157"/>
            <p:cNvSpPr/>
            <p:nvPr/>
          </p:nvSpPr>
          <p:spPr>
            <a:xfrm>
              <a:off x="873" y="1000"/>
              <a:ext cx="115" cy="47"/>
            </a:xfrm>
            <a:custGeom>
              <a:avLst/>
              <a:gdLst>
                <a:gd name="txL" fmla="*/ 0 w 26"/>
                <a:gd name="txT" fmla="*/ 0 h 11"/>
                <a:gd name="txR" fmla="*/ 26 w 26"/>
                <a:gd name="txB" fmla="*/ 11 h 11"/>
              </a:gdLst>
              <a:ahLst/>
              <a:cxnLst>
                <a:cxn ang="0">
                  <a:pos x="4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26" y="7"/>
                </a:cxn>
                <a:cxn ang="0">
                  <a:pos x="22" y="11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4" y="0"/>
                </a:cxn>
              </a:cxnLst>
              <a:rect l="txL" t="txT" r="txR" b="txB"/>
              <a:pathLst>
                <a:path w="26" h="11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1"/>
                    <a:pt x="26" y="4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0"/>
                    <a:pt x="24" y="11"/>
                    <a:pt x="2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43" name="Freeform 158"/>
            <p:cNvSpPr/>
            <p:nvPr/>
          </p:nvSpPr>
          <p:spPr>
            <a:xfrm>
              <a:off x="585" y="1000"/>
              <a:ext cx="115" cy="47"/>
            </a:xfrm>
            <a:custGeom>
              <a:avLst/>
              <a:gdLst>
                <a:gd name="txL" fmla="*/ 0 w 26"/>
                <a:gd name="txT" fmla="*/ 0 h 11"/>
                <a:gd name="txR" fmla="*/ 26 w 26"/>
                <a:gd name="txB" fmla="*/ 11 h 11"/>
              </a:gdLst>
              <a:ahLst/>
              <a:cxnLst>
                <a:cxn ang="0">
                  <a:pos x="4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26" y="7"/>
                </a:cxn>
                <a:cxn ang="0">
                  <a:pos x="22" y="11"/>
                </a:cxn>
                <a:cxn ang="0">
                  <a:pos x="4" y="11"/>
                </a:cxn>
                <a:cxn ang="0">
                  <a:pos x="0" y="7"/>
                </a:cxn>
                <a:cxn ang="0">
                  <a:pos x="0" y="4"/>
                </a:cxn>
                <a:cxn ang="0">
                  <a:pos x="4" y="0"/>
                </a:cxn>
              </a:cxnLst>
              <a:rect l="txL" t="txT" r="txR" b="txB"/>
              <a:pathLst>
                <a:path w="26" h="11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1"/>
                    <a:pt x="26" y="4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10"/>
                    <a:pt x="24" y="11"/>
                    <a:pt x="22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2" y="11"/>
                    <a:pt x="0" y="10"/>
                    <a:pt x="0" y="7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44" name="Freeform 159"/>
            <p:cNvSpPr/>
            <p:nvPr/>
          </p:nvSpPr>
          <p:spPr>
            <a:xfrm>
              <a:off x="730" y="905"/>
              <a:ext cx="115" cy="55"/>
            </a:xfrm>
            <a:custGeom>
              <a:avLst/>
              <a:gdLst>
                <a:gd name="txL" fmla="*/ 0 w 26"/>
                <a:gd name="txT" fmla="*/ 0 h 12"/>
                <a:gd name="txR" fmla="*/ 26 w 26"/>
                <a:gd name="txB" fmla="*/ 12 h 12"/>
              </a:gdLst>
              <a:ahLst/>
              <a:cxnLst>
                <a:cxn ang="0">
                  <a:pos x="4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26" y="8"/>
                </a:cxn>
                <a:cxn ang="0">
                  <a:pos x="22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0"/>
                </a:cxn>
              </a:cxnLst>
              <a:rect l="txL" t="txT" r="txR" b="tx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1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45" name="Freeform 160"/>
            <p:cNvSpPr/>
            <p:nvPr/>
          </p:nvSpPr>
          <p:spPr>
            <a:xfrm>
              <a:off x="873" y="905"/>
              <a:ext cx="115" cy="55"/>
            </a:xfrm>
            <a:custGeom>
              <a:avLst/>
              <a:gdLst>
                <a:gd name="txL" fmla="*/ 0 w 26"/>
                <a:gd name="txT" fmla="*/ 0 h 12"/>
                <a:gd name="txR" fmla="*/ 26 w 26"/>
                <a:gd name="txB" fmla="*/ 12 h 12"/>
              </a:gdLst>
              <a:ahLst/>
              <a:cxnLst>
                <a:cxn ang="0">
                  <a:pos x="4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26" y="8"/>
                </a:cxn>
                <a:cxn ang="0">
                  <a:pos x="22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0"/>
                </a:cxn>
              </a:cxnLst>
              <a:rect l="txL" t="txT" r="txR" b="tx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46" name="Freeform 161"/>
            <p:cNvSpPr/>
            <p:nvPr/>
          </p:nvSpPr>
          <p:spPr>
            <a:xfrm>
              <a:off x="585" y="905"/>
              <a:ext cx="115" cy="55"/>
            </a:xfrm>
            <a:custGeom>
              <a:avLst/>
              <a:gdLst>
                <a:gd name="txL" fmla="*/ 0 w 26"/>
                <a:gd name="txT" fmla="*/ 0 h 12"/>
                <a:gd name="txR" fmla="*/ 26 w 26"/>
                <a:gd name="txB" fmla="*/ 12 h 12"/>
              </a:gdLst>
              <a:ahLst/>
              <a:cxnLst>
                <a:cxn ang="0">
                  <a:pos x="4" y="0"/>
                </a:cxn>
                <a:cxn ang="0">
                  <a:pos x="22" y="0"/>
                </a:cxn>
                <a:cxn ang="0">
                  <a:pos x="26" y="4"/>
                </a:cxn>
                <a:cxn ang="0">
                  <a:pos x="26" y="8"/>
                </a:cxn>
                <a:cxn ang="0">
                  <a:pos x="22" y="12"/>
                </a:cxn>
                <a:cxn ang="0">
                  <a:pos x="4" y="12"/>
                </a:cxn>
                <a:cxn ang="0">
                  <a:pos x="0" y="8"/>
                </a:cxn>
                <a:cxn ang="0">
                  <a:pos x="0" y="4"/>
                </a:cxn>
                <a:cxn ang="0">
                  <a:pos x="4" y="0"/>
                </a:cxn>
              </a:cxnLst>
              <a:rect l="txL" t="txT" r="txR" b="txB"/>
              <a:pathLst>
                <a:path w="26" h="12">
                  <a:moveTo>
                    <a:pt x="4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4" y="0"/>
                    <a:pt x="26" y="2"/>
                    <a:pt x="26" y="4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10"/>
                    <a:pt x="24" y="12"/>
                    <a:pt x="22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2" y="12"/>
                    <a:pt x="0" y="10"/>
                    <a:pt x="0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1522E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47" name="Freeform 162"/>
            <p:cNvSpPr/>
            <p:nvPr/>
          </p:nvSpPr>
          <p:spPr>
            <a:xfrm>
              <a:off x="603" y="327"/>
              <a:ext cx="368" cy="477"/>
            </a:xfrm>
            <a:custGeom>
              <a:avLst/>
              <a:gdLst>
                <a:gd name="txL" fmla="*/ 0 w 83"/>
                <a:gd name="txT" fmla="*/ 0 h 108"/>
                <a:gd name="txR" fmla="*/ 83 w 83"/>
                <a:gd name="txB" fmla="*/ 108 h 108"/>
              </a:gdLst>
              <a:ahLst/>
              <a:cxnLst>
                <a:cxn ang="0">
                  <a:pos x="9" y="0"/>
                </a:cxn>
                <a:cxn ang="0">
                  <a:pos x="0" y="8"/>
                </a:cxn>
                <a:cxn ang="0">
                  <a:pos x="0" y="99"/>
                </a:cxn>
                <a:cxn ang="0">
                  <a:pos x="9" y="108"/>
                </a:cxn>
                <a:cxn ang="0">
                  <a:pos x="75" y="108"/>
                </a:cxn>
                <a:cxn ang="0">
                  <a:pos x="83" y="99"/>
                </a:cxn>
                <a:cxn ang="0">
                  <a:pos x="83" y="8"/>
                </a:cxn>
                <a:cxn ang="0">
                  <a:pos x="75" y="0"/>
                </a:cxn>
                <a:cxn ang="0">
                  <a:pos x="9" y="0"/>
                </a:cxn>
              </a:cxnLst>
              <a:rect l="txL" t="txT" r="txR" b="txB"/>
              <a:pathLst>
                <a:path w="83" h="108">
                  <a:moveTo>
                    <a:pt x="9" y="0"/>
                  </a:moveTo>
                  <a:cubicBezTo>
                    <a:pt x="4" y="0"/>
                    <a:pt x="0" y="3"/>
                    <a:pt x="0" y="8"/>
                  </a:cubicBezTo>
                  <a:cubicBezTo>
                    <a:pt x="0" y="99"/>
                    <a:pt x="0" y="99"/>
                    <a:pt x="0" y="99"/>
                  </a:cubicBezTo>
                  <a:cubicBezTo>
                    <a:pt x="0" y="104"/>
                    <a:pt x="4" y="108"/>
                    <a:pt x="9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9" y="108"/>
                    <a:pt x="83" y="104"/>
                    <a:pt x="83" y="99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83" y="3"/>
                    <a:pt x="79" y="0"/>
                    <a:pt x="75" y="0"/>
                  </a:cubicBezTo>
                  <a:cubicBezTo>
                    <a:pt x="9" y="0"/>
                    <a:pt x="9" y="0"/>
                    <a:pt x="9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348" name="组合 39347"/>
          <p:cNvGrpSpPr/>
          <p:nvPr/>
        </p:nvGrpSpPr>
        <p:grpSpPr>
          <a:xfrm>
            <a:off x="11215626" y="4278573"/>
            <a:ext cx="442222" cy="443807"/>
            <a:chOff x="0" y="0"/>
            <a:chExt cx="1570" cy="1572"/>
          </a:xfrm>
        </p:grpSpPr>
        <p:sp>
          <p:nvSpPr>
            <p:cNvPr id="39349" name="Oval 13"/>
            <p:cNvSpPr/>
            <p:nvPr/>
          </p:nvSpPr>
          <p:spPr>
            <a:xfrm>
              <a:off x="0" y="0"/>
              <a:ext cx="1570" cy="1572"/>
            </a:xfrm>
            <a:prstGeom prst="ellipse">
              <a:avLst/>
            </a:prstGeom>
            <a:solidFill>
              <a:srgbClr val="8AD497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50" name="Freeform 22"/>
            <p:cNvSpPr/>
            <p:nvPr/>
          </p:nvSpPr>
          <p:spPr>
            <a:xfrm>
              <a:off x="292" y="482"/>
              <a:ext cx="1278" cy="1085"/>
            </a:xfrm>
            <a:custGeom>
              <a:avLst/>
              <a:gdLst>
                <a:gd name="txL" fmla="*/ 0 w 289"/>
                <a:gd name="txT" fmla="*/ 0 h 245"/>
                <a:gd name="txR" fmla="*/ 289 w 289"/>
                <a:gd name="txB" fmla="*/ 245 h 245"/>
              </a:gdLst>
              <a:ahLst/>
              <a:cxnLst>
                <a:cxn ang="0">
                  <a:pos x="114" y="245"/>
                </a:cxn>
                <a:cxn ang="0">
                  <a:pos x="2" y="134"/>
                </a:cxn>
                <a:cxn ang="0">
                  <a:pos x="1" y="133"/>
                </a:cxn>
                <a:cxn ang="0">
                  <a:pos x="0" y="131"/>
                </a:cxn>
                <a:cxn ang="0">
                  <a:pos x="0" y="129"/>
                </a:cxn>
                <a:cxn ang="0">
                  <a:pos x="0" y="127"/>
                </a:cxn>
                <a:cxn ang="0">
                  <a:pos x="0" y="9"/>
                </a:cxn>
                <a:cxn ang="0">
                  <a:pos x="0" y="7"/>
                </a:cxn>
                <a:cxn ang="0">
                  <a:pos x="0" y="5"/>
                </a:cxn>
                <a:cxn ang="0">
                  <a:pos x="1" y="4"/>
                </a:cxn>
                <a:cxn ang="0">
                  <a:pos x="2" y="2"/>
                </a:cxn>
                <a:cxn ang="0">
                  <a:pos x="4" y="1"/>
                </a:cxn>
                <a:cxn ang="0">
                  <a:pos x="5" y="1"/>
                </a:cxn>
                <a:cxn ang="0">
                  <a:pos x="7" y="0"/>
                </a:cxn>
                <a:cxn ang="0">
                  <a:pos x="9" y="0"/>
                </a:cxn>
                <a:cxn ang="0">
                  <a:pos x="214" y="0"/>
                </a:cxn>
                <a:cxn ang="0">
                  <a:pos x="216" y="0"/>
                </a:cxn>
                <a:cxn ang="0">
                  <a:pos x="217" y="1"/>
                </a:cxn>
                <a:cxn ang="0">
                  <a:pos x="219" y="1"/>
                </a:cxn>
                <a:cxn ang="0">
                  <a:pos x="220" y="2"/>
                </a:cxn>
                <a:cxn ang="0">
                  <a:pos x="289" y="71"/>
                </a:cxn>
                <a:cxn ang="0">
                  <a:pos x="114" y="245"/>
                </a:cxn>
              </a:cxnLst>
              <a:rect l="txL" t="txT" r="txR" b="txB"/>
              <a:pathLst>
                <a:path w="289" h="245">
                  <a:moveTo>
                    <a:pt x="114" y="245"/>
                  </a:moveTo>
                  <a:cubicBezTo>
                    <a:pt x="2" y="134"/>
                    <a:pt x="2" y="134"/>
                    <a:pt x="2" y="134"/>
                  </a:cubicBezTo>
                  <a:cubicBezTo>
                    <a:pt x="1" y="133"/>
                    <a:pt x="1" y="133"/>
                    <a:pt x="1" y="133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14" y="0"/>
                    <a:pt x="214" y="0"/>
                    <a:pt x="214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217" y="1"/>
                    <a:pt x="217" y="1"/>
                    <a:pt x="217" y="1"/>
                  </a:cubicBezTo>
                  <a:cubicBezTo>
                    <a:pt x="219" y="1"/>
                    <a:pt x="219" y="1"/>
                    <a:pt x="219" y="1"/>
                  </a:cubicBezTo>
                  <a:cubicBezTo>
                    <a:pt x="220" y="2"/>
                    <a:pt x="220" y="2"/>
                    <a:pt x="220" y="2"/>
                  </a:cubicBezTo>
                  <a:cubicBezTo>
                    <a:pt x="289" y="71"/>
                    <a:pt x="289" y="71"/>
                    <a:pt x="289" y="71"/>
                  </a:cubicBezTo>
                  <a:cubicBezTo>
                    <a:pt x="287" y="167"/>
                    <a:pt x="210" y="244"/>
                    <a:pt x="114" y="245"/>
                  </a:cubicBezTo>
                  <a:close/>
                </a:path>
              </a:pathLst>
            </a:custGeom>
            <a:solidFill>
              <a:srgbClr val="5BA669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51" name="Freeform 69"/>
            <p:cNvSpPr/>
            <p:nvPr/>
          </p:nvSpPr>
          <p:spPr>
            <a:xfrm>
              <a:off x="292" y="482"/>
              <a:ext cx="985" cy="607"/>
            </a:xfrm>
            <a:custGeom>
              <a:avLst/>
              <a:gdLst>
                <a:gd name="txL" fmla="*/ 0 w 223"/>
                <a:gd name="txT" fmla="*/ 0 h 137"/>
                <a:gd name="txR" fmla="*/ 223 w 223"/>
                <a:gd name="txB" fmla="*/ 137 h 137"/>
              </a:gdLst>
              <a:ahLst/>
              <a:cxnLst>
                <a:cxn ang="0">
                  <a:pos x="9" y="0"/>
                </a:cxn>
                <a:cxn ang="0">
                  <a:pos x="214" y="0"/>
                </a:cxn>
                <a:cxn ang="0">
                  <a:pos x="223" y="9"/>
                </a:cxn>
                <a:cxn ang="0">
                  <a:pos x="223" y="127"/>
                </a:cxn>
                <a:cxn ang="0">
                  <a:pos x="214" y="137"/>
                </a:cxn>
                <a:cxn ang="0">
                  <a:pos x="9" y="137"/>
                </a:cxn>
                <a:cxn ang="0">
                  <a:pos x="0" y="127"/>
                </a:cxn>
                <a:cxn ang="0">
                  <a:pos x="0" y="9"/>
                </a:cxn>
                <a:cxn ang="0">
                  <a:pos x="9" y="0"/>
                </a:cxn>
              </a:cxnLst>
              <a:rect l="txL" t="txT" r="txR" b="txB"/>
              <a:pathLst>
                <a:path w="223" h="137">
                  <a:moveTo>
                    <a:pt x="9" y="0"/>
                  </a:moveTo>
                  <a:cubicBezTo>
                    <a:pt x="214" y="0"/>
                    <a:pt x="214" y="0"/>
                    <a:pt x="214" y="0"/>
                  </a:cubicBezTo>
                  <a:cubicBezTo>
                    <a:pt x="219" y="0"/>
                    <a:pt x="223" y="4"/>
                    <a:pt x="223" y="9"/>
                  </a:cubicBezTo>
                  <a:cubicBezTo>
                    <a:pt x="223" y="127"/>
                    <a:pt x="223" y="127"/>
                    <a:pt x="223" y="127"/>
                  </a:cubicBezTo>
                  <a:cubicBezTo>
                    <a:pt x="223" y="132"/>
                    <a:pt x="219" y="137"/>
                    <a:pt x="214" y="137"/>
                  </a:cubicBezTo>
                  <a:cubicBezTo>
                    <a:pt x="9" y="137"/>
                    <a:pt x="9" y="137"/>
                    <a:pt x="9" y="137"/>
                  </a:cubicBezTo>
                  <a:cubicBezTo>
                    <a:pt x="4" y="137"/>
                    <a:pt x="0" y="132"/>
                    <a:pt x="0" y="12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52" name="Freeform 163"/>
            <p:cNvSpPr>
              <a:spLocks noEditPoints="1"/>
            </p:cNvSpPr>
            <p:nvPr/>
          </p:nvSpPr>
          <p:spPr>
            <a:xfrm>
              <a:off x="385" y="602"/>
              <a:ext cx="173" cy="137"/>
            </a:xfrm>
            <a:custGeom>
              <a:avLst/>
              <a:gdLst>
                <a:gd name="txL" fmla="*/ 0 w 39"/>
                <a:gd name="txT" fmla="*/ 0 h 31"/>
                <a:gd name="txR" fmla="*/ 39 w 39"/>
                <a:gd name="txB" fmla="*/ 31 h 31"/>
              </a:gdLst>
              <a:ahLst/>
              <a:cxnLst>
                <a:cxn ang="0">
                  <a:pos x="13" y="13"/>
                </a:cxn>
                <a:cxn ang="0">
                  <a:pos x="13" y="18"/>
                </a:cxn>
                <a:cxn ang="0">
                  <a:pos x="24" y="16"/>
                </a:cxn>
                <a:cxn ang="0">
                  <a:pos x="4" y="0"/>
                </a:cxn>
                <a:cxn ang="0">
                  <a:pos x="39" y="4"/>
                </a:cxn>
                <a:cxn ang="0">
                  <a:pos x="26" y="6"/>
                </a:cxn>
                <a:cxn ang="0">
                  <a:pos x="13" y="6"/>
                </a:cxn>
                <a:cxn ang="0">
                  <a:pos x="0" y="4"/>
                </a:cxn>
                <a:cxn ang="0">
                  <a:pos x="39" y="7"/>
                </a:cxn>
                <a:cxn ang="0">
                  <a:pos x="28" y="12"/>
                </a:cxn>
                <a:cxn ang="0">
                  <a:pos x="27" y="7"/>
                </a:cxn>
                <a:cxn ang="0">
                  <a:pos x="39" y="13"/>
                </a:cxn>
                <a:cxn ang="0">
                  <a:pos x="27" y="18"/>
                </a:cxn>
                <a:cxn ang="0">
                  <a:pos x="27" y="13"/>
                </a:cxn>
                <a:cxn ang="0">
                  <a:pos x="39" y="20"/>
                </a:cxn>
                <a:cxn ang="0">
                  <a:pos x="27" y="24"/>
                </a:cxn>
                <a:cxn ang="0">
                  <a:pos x="28" y="20"/>
                </a:cxn>
                <a:cxn ang="0">
                  <a:pos x="39" y="26"/>
                </a:cxn>
                <a:cxn ang="0">
                  <a:pos x="35" y="31"/>
                </a:cxn>
                <a:cxn ang="0">
                  <a:pos x="20" y="29"/>
                </a:cxn>
                <a:cxn ang="0">
                  <a:pos x="39" y="26"/>
                </a:cxn>
                <a:cxn ang="0">
                  <a:pos x="4" y="31"/>
                </a:cxn>
                <a:cxn ang="0">
                  <a:pos x="0" y="26"/>
                </a:cxn>
                <a:cxn ang="0">
                  <a:pos x="19" y="29"/>
                </a:cxn>
                <a:cxn ang="0">
                  <a:pos x="0" y="24"/>
                </a:cxn>
                <a:cxn ang="0">
                  <a:pos x="11" y="20"/>
                </a:cxn>
                <a:cxn ang="0">
                  <a:pos x="12" y="24"/>
                </a:cxn>
                <a:cxn ang="0">
                  <a:pos x="0" y="18"/>
                </a:cxn>
                <a:cxn ang="0">
                  <a:pos x="12" y="13"/>
                </a:cxn>
                <a:cxn ang="0">
                  <a:pos x="12" y="18"/>
                </a:cxn>
                <a:cxn ang="0">
                  <a:pos x="0" y="12"/>
                </a:cxn>
                <a:cxn ang="0">
                  <a:pos x="12" y="7"/>
                </a:cxn>
                <a:cxn ang="0">
                  <a:pos x="11" y="12"/>
                </a:cxn>
                <a:cxn ang="0">
                  <a:pos x="14" y="26"/>
                </a:cxn>
                <a:cxn ang="0">
                  <a:pos x="19" y="28"/>
                </a:cxn>
                <a:cxn ang="0">
                  <a:pos x="26" y="24"/>
                </a:cxn>
                <a:cxn ang="0">
                  <a:pos x="13" y="21"/>
                </a:cxn>
                <a:cxn ang="0">
                  <a:pos x="26" y="20"/>
                </a:cxn>
                <a:cxn ang="0">
                  <a:pos x="26" y="24"/>
                </a:cxn>
                <a:cxn ang="0">
                  <a:pos x="13" y="7"/>
                </a:cxn>
                <a:cxn ang="0">
                  <a:pos x="13" y="12"/>
                </a:cxn>
                <a:cxn ang="0">
                  <a:pos x="26" y="10"/>
                </a:cxn>
                <a:cxn ang="0">
                  <a:pos x="14" y="6"/>
                </a:cxn>
                <a:cxn ang="0">
                  <a:pos x="19" y="3"/>
                </a:cxn>
              </a:cxnLst>
              <a:rect l="txL" t="txT" r="txR" b="txB"/>
              <a:pathLst>
                <a:path w="39" h="31">
                  <a:moveTo>
                    <a:pt x="26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4" y="14"/>
                    <a:pt x="15" y="15"/>
                    <a:pt x="15" y="16"/>
                  </a:cubicBezTo>
                  <a:cubicBezTo>
                    <a:pt x="15" y="16"/>
                    <a:pt x="14" y="17"/>
                    <a:pt x="13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7"/>
                    <a:pt x="24" y="16"/>
                    <a:pt x="24" y="16"/>
                  </a:cubicBezTo>
                  <a:cubicBezTo>
                    <a:pt x="24" y="15"/>
                    <a:pt x="25" y="14"/>
                    <a:pt x="26" y="13"/>
                  </a:cubicBezTo>
                  <a:close/>
                  <a:moveTo>
                    <a:pt x="4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8" y="0"/>
                    <a:pt x="39" y="2"/>
                    <a:pt x="39" y="4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3"/>
                    <a:pt x="22" y="2"/>
                    <a:pt x="19" y="2"/>
                  </a:cubicBezTo>
                  <a:cubicBezTo>
                    <a:pt x="17" y="2"/>
                    <a:pt x="14" y="3"/>
                    <a:pt x="13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close/>
                  <a:moveTo>
                    <a:pt x="39" y="7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39" y="7"/>
                    <a:pt x="39" y="7"/>
                    <a:pt x="39" y="7"/>
                  </a:cubicBezTo>
                  <a:close/>
                  <a:moveTo>
                    <a:pt x="39" y="13"/>
                  </a:moveTo>
                  <a:cubicBezTo>
                    <a:pt x="39" y="18"/>
                    <a:pt x="39" y="18"/>
                    <a:pt x="39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7"/>
                    <a:pt x="26" y="16"/>
                    <a:pt x="26" y="16"/>
                  </a:cubicBezTo>
                  <a:cubicBezTo>
                    <a:pt x="26" y="15"/>
                    <a:pt x="27" y="14"/>
                    <a:pt x="27" y="13"/>
                  </a:cubicBezTo>
                  <a:cubicBezTo>
                    <a:pt x="39" y="13"/>
                    <a:pt x="39" y="13"/>
                    <a:pt x="39" y="13"/>
                  </a:cubicBezTo>
                  <a:close/>
                  <a:moveTo>
                    <a:pt x="39" y="20"/>
                  </a:moveTo>
                  <a:cubicBezTo>
                    <a:pt x="39" y="24"/>
                    <a:pt x="39" y="24"/>
                    <a:pt x="39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2"/>
                    <a:pt x="28" y="21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39" y="20"/>
                    <a:pt x="39" y="20"/>
                    <a:pt x="39" y="20"/>
                  </a:cubicBezTo>
                  <a:close/>
                  <a:moveTo>
                    <a:pt x="39" y="26"/>
                  </a:moveTo>
                  <a:cubicBezTo>
                    <a:pt x="39" y="27"/>
                    <a:pt x="39" y="27"/>
                    <a:pt x="39" y="27"/>
                  </a:cubicBezTo>
                  <a:cubicBezTo>
                    <a:pt x="39" y="29"/>
                    <a:pt x="38" y="31"/>
                    <a:pt x="35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3" y="29"/>
                    <a:pt x="25" y="28"/>
                    <a:pt x="26" y="26"/>
                  </a:cubicBezTo>
                  <a:cubicBezTo>
                    <a:pt x="39" y="26"/>
                    <a:pt x="39" y="26"/>
                    <a:pt x="39" y="26"/>
                  </a:cubicBezTo>
                  <a:close/>
                  <a:moveTo>
                    <a:pt x="19" y="31"/>
                  </a:moveTo>
                  <a:cubicBezTo>
                    <a:pt x="4" y="31"/>
                    <a:pt x="4" y="31"/>
                    <a:pt x="4" y="31"/>
                  </a:cubicBezTo>
                  <a:cubicBezTo>
                    <a:pt x="1" y="31"/>
                    <a:pt x="0" y="29"/>
                    <a:pt x="0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8"/>
                    <a:pt x="16" y="29"/>
                    <a:pt x="19" y="29"/>
                  </a:cubicBezTo>
                  <a:cubicBezTo>
                    <a:pt x="19" y="31"/>
                    <a:pt x="19" y="31"/>
                    <a:pt x="19" y="31"/>
                  </a:cubicBezTo>
                  <a:close/>
                  <a:moveTo>
                    <a:pt x="0" y="24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2"/>
                    <a:pt x="11" y="23"/>
                    <a:pt x="12" y="24"/>
                  </a:cubicBezTo>
                  <a:cubicBezTo>
                    <a:pt x="0" y="24"/>
                    <a:pt x="0" y="24"/>
                    <a:pt x="0" y="24"/>
                  </a:cubicBezTo>
                  <a:close/>
                  <a:moveTo>
                    <a:pt x="0" y="18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4"/>
                    <a:pt x="13" y="15"/>
                    <a:pt x="13" y="16"/>
                  </a:cubicBezTo>
                  <a:cubicBezTo>
                    <a:pt x="13" y="16"/>
                    <a:pt x="12" y="17"/>
                    <a:pt x="12" y="18"/>
                  </a:cubicBezTo>
                  <a:cubicBezTo>
                    <a:pt x="0" y="18"/>
                    <a:pt x="0" y="18"/>
                    <a:pt x="0" y="18"/>
                  </a:cubicBezTo>
                  <a:close/>
                  <a:moveTo>
                    <a:pt x="0" y="12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8"/>
                    <a:pt x="11" y="9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14" y="26"/>
                  </a:moveTo>
                  <a:cubicBezTo>
                    <a:pt x="25" y="26"/>
                    <a:pt x="25" y="26"/>
                    <a:pt x="25" y="26"/>
                  </a:cubicBezTo>
                  <a:cubicBezTo>
                    <a:pt x="23" y="27"/>
                    <a:pt x="21" y="28"/>
                    <a:pt x="19" y="28"/>
                  </a:cubicBezTo>
                  <a:cubicBezTo>
                    <a:pt x="17" y="28"/>
                    <a:pt x="16" y="27"/>
                    <a:pt x="14" y="26"/>
                  </a:cubicBezTo>
                  <a:close/>
                  <a:moveTo>
                    <a:pt x="26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2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1"/>
                    <a:pt x="26" y="21"/>
                  </a:cubicBezTo>
                  <a:cubicBezTo>
                    <a:pt x="26" y="22"/>
                    <a:pt x="26" y="23"/>
                    <a:pt x="26" y="24"/>
                  </a:cubicBezTo>
                  <a:close/>
                  <a:moveTo>
                    <a:pt x="26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9"/>
                    <a:pt x="13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9"/>
                    <a:pt x="26" y="8"/>
                    <a:pt x="26" y="7"/>
                  </a:cubicBezTo>
                  <a:close/>
                  <a:moveTo>
                    <a:pt x="14" y="6"/>
                  </a:moveTo>
                  <a:cubicBezTo>
                    <a:pt x="25" y="6"/>
                    <a:pt x="25" y="6"/>
                    <a:pt x="25" y="6"/>
                  </a:cubicBezTo>
                  <a:cubicBezTo>
                    <a:pt x="23" y="4"/>
                    <a:pt x="21" y="3"/>
                    <a:pt x="19" y="3"/>
                  </a:cubicBezTo>
                  <a:cubicBezTo>
                    <a:pt x="17" y="3"/>
                    <a:pt x="16" y="4"/>
                    <a:pt x="14" y="6"/>
                  </a:cubicBezTo>
                  <a:close/>
                </a:path>
              </a:pathLst>
            </a:custGeom>
            <a:solidFill>
              <a:srgbClr val="FFCC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53" name="Freeform 164"/>
            <p:cNvSpPr>
              <a:spLocks noEditPoints="1"/>
            </p:cNvSpPr>
            <p:nvPr/>
          </p:nvSpPr>
          <p:spPr>
            <a:xfrm>
              <a:off x="367" y="850"/>
              <a:ext cx="835" cy="132"/>
            </a:xfrm>
            <a:custGeom>
              <a:avLst/>
              <a:gdLst>
                <a:gd name="txL" fmla="*/ 0 w 334"/>
                <a:gd name="txT" fmla="*/ 0 h 53"/>
                <a:gd name="txR" fmla="*/ 334 w 334"/>
                <a:gd name="txB" fmla="*/ 53 h 53"/>
              </a:gdLst>
              <a:ahLst/>
              <a:cxnLst>
                <a:cxn ang="0">
                  <a:pos x="0" y="0"/>
                </a:cxn>
                <a:cxn ang="0">
                  <a:pos x="334" y="0"/>
                </a:cxn>
                <a:cxn ang="0">
                  <a:pos x="334" y="37"/>
                </a:cxn>
                <a:cxn ang="0">
                  <a:pos x="0" y="37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48"/>
                </a:cxn>
                <a:cxn ang="0">
                  <a:pos x="334" y="48"/>
                </a:cxn>
                <a:cxn ang="0">
                  <a:pos x="334" y="53"/>
                </a:cxn>
                <a:cxn ang="0">
                  <a:pos x="0" y="53"/>
                </a:cxn>
                <a:cxn ang="0">
                  <a:pos x="0" y="48"/>
                </a:cxn>
                <a:cxn ang="0">
                  <a:pos x="0" y="48"/>
                </a:cxn>
              </a:cxnLst>
              <a:rect l="txL" t="txT" r="txR" b="txB"/>
              <a:pathLst>
                <a:path w="334" h="53">
                  <a:moveTo>
                    <a:pt x="0" y="0"/>
                  </a:moveTo>
                  <a:lnTo>
                    <a:pt x="334" y="0"/>
                  </a:lnTo>
                  <a:lnTo>
                    <a:pt x="334" y="37"/>
                  </a:lnTo>
                  <a:lnTo>
                    <a:pt x="0" y="37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48"/>
                  </a:moveTo>
                  <a:lnTo>
                    <a:pt x="334" y="48"/>
                  </a:lnTo>
                  <a:lnTo>
                    <a:pt x="334" y="53"/>
                  </a:lnTo>
                  <a:lnTo>
                    <a:pt x="0" y="53"/>
                  </a:lnTo>
                  <a:lnTo>
                    <a:pt x="0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54" name="Freeform 165"/>
            <p:cNvSpPr>
              <a:spLocks noEditPoints="1"/>
            </p:cNvSpPr>
            <p:nvPr/>
          </p:nvSpPr>
          <p:spPr>
            <a:xfrm>
              <a:off x="840" y="550"/>
              <a:ext cx="363" cy="97"/>
            </a:xfrm>
            <a:custGeom>
              <a:avLst/>
              <a:gdLst>
                <a:gd name="txL" fmla="*/ 0 w 145"/>
                <a:gd name="txT" fmla="*/ 0 h 39"/>
                <a:gd name="txR" fmla="*/ 145 w 145"/>
                <a:gd name="txB" fmla="*/ 39 h 39"/>
              </a:gdLst>
              <a:ahLst/>
              <a:cxnLst>
                <a:cxn ang="0">
                  <a:pos x="0" y="0"/>
                </a:cxn>
                <a:cxn ang="0">
                  <a:pos x="145" y="0"/>
                </a:cxn>
                <a:cxn ang="0">
                  <a:pos x="145" y="5"/>
                </a:cxn>
                <a:cxn ang="0">
                  <a:pos x="0" y="5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33"/>
                </a:cxn>
                <a:cxn ang="0">
                  <a:pos x="145" y="33"/>
                </a:cxn>
                <a:cxn ang="0">
                  <a:pos x="145" y="39"/>
                </a:cxn>
                <a:cxn ang="0">
                  <a:pos x="0" y="39"/>
                </a:cxn>
                <a:cxn ang="0">
                  <a:pos x="0" y="33"/>
                </a:cxn>
                <a:cxn ang="0">
                  <a:pos x="0" y="33"/>
                </a:cxn>
                <a:cxn ang="0">
                  <a:pos x="0" y="16"/>
                </a:cxn>
                <a:cxn ang="0">
                  <a:pos x="145" y="16"/>
                </a:cxn>
                <a:cxn ang="0">
                  <a:pos x="145" y="21"/>
                </a:cxn>
                <a:cxn ang="0">
                  <a:pos x="0" y="21"/>
                </a:cxn>
                <a:cxn ang="0">
                  <a:pos x="0" y="16"/>
                </a:cxn>
                <a:cxn ang="0">
                  <a:pos x="0" y="16"/>
                </a:cxn>
              </a:cxnLst>
              <a:rect l="txL" t="txT" r="txR" b="txB"/>
              <a:pathLst>
                <a:path w="145" h="39">
                  <a:moveTo>
                    <a:pt x="0" y="0"/>
                  </a:moveTo>
                  <a:lnTo>
                    <a:pt x="145" y="0"/>
                  </a:lnTo>
                  <a:lnTo>
                    <a:pt x="145" y="5"/>
                  </a:ln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0" y="33"/>
                  </a:moveTo>
                  <a:lnTo>
                    <a:pt x="145" y="33"/>
                  </a:lnTo>
                  <a:lnTo>
                    <a:pt x="145" y="39"/>
                  </a:lnTo>
                  <a:lnTo>
                    <a:pt x="0" y="39"/>
                  </a:lnTo>
                  <a:lnTo>
                    <a:pt x="0" y="33"/>
                  </a:lnTo>
                  <a:lnTo>
                    <a:pt x="0" y="33"/>
                  </a:lnTo>
                  <a:close/>
                  <a:moveTo>
                    <a:pt x="0" y="16"/>
                  </a:moveTo>
                  <a:lnTo>
                    <a:pt x="145" y="16"/>
                  </a:lnTo>
                  <a:lnTo>
                    <a:pt x="145" y="21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355" name="组合 39354"/>
          <p:cNvGrpSpPr/>
          <p:nvPr/>
        </p:nvGrpSpPr>
        <p:grpSpPr>
          <a:xfrm>
            <a:off x="8847601" y="5418205"/>
            <a:ext cx="440637" cy="443807"/>
            <a:chOff x="0" y="0"/>
            <a:chExt cx="1568" cy="1570"/>
          </a:xfrm>
        </p:grpSpPr>
        <p:sp>
          <p:nvSpPr>
            <p:cNvPr id="39356" name="Oval 9"/>
            <p:cNvSpPr/>
            <p:nvPr/>
          </p:nvSpPr>
          <p:spPr>
            <a:xfrm>
              <a:off x="0" y="0"/>
              <a:ext cx="1568" cy="1570"/>
            </a:xfrm>
            <a:prstGeom prst="ellipse">
              <a:avLst/>
            </a:prstGeom>
            <a:solidFill>
              <a:srgbClr val="F25A58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57" name="Freeform 10"/>
            <p:cNvSpPr/>
            <p:nvPr/>
          </p:nvSpPr>
          <p:spPr>
            <a:xfrm>
              <a:off x="442" y="235"/>
              <a:ext cx="1125" cy="1335"/>
            </a:xfrm>
            <a:custGeom>
              <a:avLst/>
              <a:gdLst>
                <a:gd name="txL" fmla="*/ 0 w 254"/>
                <a:gd name="txT" fmla="*/ 0 h 302"/>
                <a:gd name="txR" fmla="*/ 254 w 254"/>
                <a:gd name="txB" fmla="*/ 302 h 302"/>
              </a:gdLst>
              <a:ahLst/>
              <a:cxnLst>
                <a:cxn ang="0">
                  <a:pos x="14" y="246"/>
                </a:cxn>
                <a:cxn ang="0">
                  <a:pos x="14" y="245"/>
                </a:cxn>
                <a:cxn ang="0">
                  <a:pos x="14" y="243"/>
                </a:cxn>
                <a:cxn ang="0">
                  <a:pos x="15" y="242"/>
                </a:cxn>
                <a:cxn ang="0">
                  <a:pos x="14" y="238"/>
                </a:cxn>
                <a:cxn ang="0">
                  <a:pos x="14" y="236"/>
                </a:cxn>
                <a:cxn ang="0">
                  <a:pos x="14" y="235"/>
                </a:cxn>
                <a:cxn ang="0">
                  <a:pos x="15" y="234"/>
                </a:cxn>
                <a:cxn ang="0">
                  <a:pos x="14" y="230"/>
                </a:cxn>
                <a:cxn ang="0">
                  <a:pos x="13" y="228"/>
                </a:cxn>
                <a:cxn ang="0">
                  <a:pos x="14" y="226"/>
                </a:cxn>
                <a:cxn ang="0">
                  <a:pos x="15" y="226"/>
                </a:cxn>
                <a:cxn ang="0">
                  <a:pos x="14" y="221"/>
                </a:cxn>
                <a:cxn ang="0">
                  <a:pos x="13" y="220"/>
                </a:cxn>
                <a:cxn ang="0">
                  <a:pos x="14" y="218"/>
                </a:cxn>
                <a:cxn ang="0">
                  <a:pos x="8" y="175"/>
                </a:cxn>
                <a:cxn ang="0">
                  <a:pos x="8" y="149"/>
                </a:cxn>
                <a:cxn ang="0">
                  <a:pos x="19" y="105"/>
                </a:cxn>
                <a:cxn ang="0">
                  <a:pos x="14" y="99"/>
                </a:cxn>
                <a:cxn ang="0">
                  <a:pos x="14" y="96"/>
                </a:cxn>
                <a:cxn ang="0">
                  <a:pos x="16" y="95"/>
                </a:cxn>
                <a:cxn ang="0">
                  <a:pos x="14" y="91"/>
                </a:cxn>
                <a:cxn ang="0">
                  <a:pos x="14" y="88"/>
                </a:cxn>
                <a:cxn ang="0">
                  <a:pos x="15" y="86"/>
                </a:cxn>
                <a:cxn ang="0">
                  <a:pos x="19" y="85"/>
                </a:cxn>
                <a:cxn ang="0">
                  <a:pos x="14" y="80"/>
                </a:cxn>
                <a:cxn ang="0">
                  <a:pos x="14" y="77"/>
                </a:cxn>
                <a:cxn ang="0">
                  <a:pos x="16" y="76"/>
                </a:cxn>
                <a:cxn ang="0">
                  <a:pos x="14" y="71"/>
                </a:cxn>
                <a:cxn ang="0">
                  <a:pos x="14" y="69"/>
                </a:cxn>
                <a:cxn ang="0">
                  <a:pos x="14" y="68"/>
                </a:cxn>
                <a:cxn ang="0">
                  <a:pos x="14" y="67"/>
                </a:cxn>
                <a:cxn ang="0">
                  <a:pos x="16" y="66"/>
                </a:cxn>
                <a:cxn ang="0">
                  <a:pos x="19" y="66"/>
                </a:cxn>
                <a:cxn ang="0">
                  <a:pos x="14" y="61"/>
                </a:cxn>
                <a:cxn ang="0">
                  <a:pos x="14" y="57"/>
                </a:cxn>
                <a:cxn ang="0">
                  <a:pos x="19" y="51"/>
                </a:cxn>
                <a:cxn ang="0">
                  <a:pos x="21" y="47"/>
                </a:cxn>
                <a:cxn ang="0">
                  <a:pos x="30" y="28"/>
                </a:cxn>
                <a:cxn ang="0">
                  <a:pos x="26" y="18"/>
                </a:cxn>
                <a:cxn ang="0">
                  <a:pos x="28" y="0"/>
                </a:cxn>
                <a:cxn ang="0">
                  <a:pos x="101" y="37"/>
                </a:cxn>
                <a:cxn ang="0">
                  <a:pos x="96" y="31"/>
                </a:cxn>
                <a:cxn ang="0">
                  <a:pos x="96" y="29"/>
                </a:cxn>
                <a:cxn ang="0">
                  <a:pos x="96" y="28"/>
                </a:cxn>
                <a:cxn ang="0">
                  <a:pos x="98" y="27"/>
                </a:cxn>
                <a:cxn ang="0">
                  <a:pos x="96" y="23"/>
                </a:cxn>
                <a:cxn ang="0">
                  <a:pos x="96" y="21"/>
                </a:cxn>
                <a:cxn ang="0">
                  <a:pos x="96" y="20"/>
                </a:cxn>
                <a:cxn ang="0">
                  <a:pos x="98" y="19"/>
                </a:cxn>
                <a:cxn ang="0">
                  <a:pos x="96" y="14"/>
                </a:cxn>
                <a:cxn ang="0">
                  <a:pos x="96" y="13"/>
                </a:cxn>
                <a:cxn ang="0">
                  <a:pos x="97" y="11"/>
                </a:cxn>
                <a:cxn ang="0">
                  <a:pos x="98" y="11"/>
                </a:cxn>
                <a:cxn ang="0">
                  <a:pos x="97" y="6"/>
                </a:cxn>
                <a:cxn ang="0">
                  <a:pos x="96" y="5"/>
                </a:cxn>
                <a:cxn ang="0">
                  <a:pos x="97" y="3"/>
                </a:cxn>
                <a:cxn ang="0">
                  <a:pos x="98" y="2"/>
                </a:cxn>
                <a:cxn ang="0">
                  <a:pos x="254" y="115"/>
                </a:cxn>
              </a:cxnLst>
              <a:rect l="txL" t="txT" r="txR" b="txB"/>
              <a:pathLst>
                <a:path w="254" h="302">
                  <a:moveTo>
                    <a:pt x="68" y="302"/>
                  </a:moveTo>
                  <a:cubicBezTo>
                    <a:pt x="16" y="249"/>
                    <a:pt x="16" y="249"/>
                    <a:pt x="16" y="249"/>
                  </a:cubicBezTo>
                  <a:cubicBezTo>
                    <a:pt x="16" y="248"/>
                    <a:pt x="16" y="248"/>
                    <a:pt x="16" y="248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4" y="246"/>
                    <a:pt x="14" y="246"/>
                    <a:pt x="14" y="246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5"/>
                    <a:pt x="14" y="245"/>
                    <a:pt x="14" y="245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4"/>
                    <a:pt x="14" y="244"/>
                    <a:pt x="14" y="244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3"/>
                  </a:cubicBezTo>
                  <a:cubicBezTo>
                    <a:pt x="14" y="242"/>
                    <a:pt x="14" y="242"/>
                    <a:pt x="14" y="242"/>
                  </a:cubicBezTo>
                  <a:cubicBezTo>
                    <a:pt x="15" y="242"/>
                    <a:pt x="15" y="242"/>
                    <a:pt x="15" y="242"/>
                  </a:cubicBezTo>
                  <a:cubicBezTo>
                    <a:pt x="15" y="242"/>
                    <a:pt x="15" y="242"/>
                    <a:pt x="15" y="242"/>
                  </a:cubicBezTo>
                  <a:cubicBezTo>
                    <a:pt x="15" y="242"/>
                    <a:pt x="15" y="242"/>
                    <a:pt x="15" y="242"/>
                  </a:cubicBezTo>
                  <a:cubicBezTo>
                    <a:pt x="16" y="242"/>
                    <a:pt x="16" y="242"/>
                    <a:pt x="16" y="242"/>
                  </a:cubicBezTo>
                  <a:cubicBezTo>
                    <a:pt x="16" y="240"/>
                    <a:pt x="16" y="240"/>
                    <a:pt x="16" y="240"/>
                  </a:cubicBezTo>
                  <a:cubicBezTo>
                    <a:pt x="14" y="238"/>
                    <a:pt x="14" y="238"/>
                    <a:pt x="14" y="238"/>
                  </a:cubicBezTo>
                  <a:cubicBezTo>
                    <a:pt x="14" y="238"/>
                    <a:pt x="14" y="238"/>
                    <a:pt x="14" y="238"/>
                  </a:cubicBezTo>
                  <a:cubicBezTo>
                    <a:pt x="14" y="237"/>
                    <a:pt x="14" y="237"/>
                    <a:pt x="14" y="237"/>
                  </a:cubicBezTo>
                  <a:cubicBezTo>
                    <a:pt x="14" y="237"/>
                    <a:pt x="14" y="237"/>
                    <a:pt x="14" y="237"/>
                  </a:cubicBezTo>
                  <a:cubicBezTo>
                    <a:pt x="14" y="236"/>
                    <a:pt x="14" y="236"/>
                    <a:pt x="14" y="236"/>
                  </a:cubicBezTo>
                  <a:cubicBezTo>
                    <a:pt x="13" y="236"/>
                    <a:pt x="13" y="236"/>
                    <a:pt x="13" y="236"/>
                  </a:cubicBezTo>
                  <a:cubicBezTo>
                    <a:pt x="14" y="236"/>
                    <a:pt x="14" y="236"/>
                    <a:pt x="14" y="236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5"/>
                    <a:pt x="14" y="235"/>
                    <a:pt x="14" y="235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4" y="234"/>
                    <a:pt x="14" y="234"/>
                    <a:pt x="14" y="234"/>
                  </a:cubicBezTo>
                  <a:cubicBezTo>
                    <a:pt x="15" y="234"/>
                    <a:pt x="15" y="234"/>
                    <a:pt x="15" y="234"/>
                  </a:cubicBezTo>
                  <a:cubicBezTo>
                    <a:pt x="15" y="234"/>
                    <a:pt x="15" y="234"/>
                    <a:pt x="15" y="234"/>
                  </a:cubicBezTo>
                  <a:cubicBezTo>
                    <a:pt x="15" y="234"/>
                    <a:pt x="15" y="234"/>
                    <a:pt x="15" y="234"/>
                  </a:cubicBezTo>
                  <a:cubicBezTo>
                    <a:pt x="16" y="234"/>
                    <a:pt x="16" y="234"/>
                    <a:pt x="16" y="234"/>
                  </a:cubicBezTo>
                  <a:cubicBezTo>
                    <a:pt x="16" y="231"/>
                    <a:pt x="16" y="231"/>
                    <a:pt x="16" y="231"/>
                  </a:cubicBezTo>
                  <a:cubicBezTo>
                    <a:pt x="14" y="230"/>
                    <a:pt x="14" y="230"/>
                    <a:pt x="14" y="230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4" y="229"/>
                    <a:pt x="14" y="229"/>
                    <a:pt x="14" y="229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7"/>
                    <a:pt x="13" y="227"/>
                    <a:pt x="13" y="227"/>
                  </a:cubicBezTo>
                  <a:cubicBezTo>
                    <a:pt x="14" y="227"/>
                    <a:pt x="14" y="227"/>
                    <a:pt x="14" y="227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4" y="226"/>
                    <a:pt x="14" y="226"/>
                    <a:pt x="14" y="226"/>
                  </a:cubicBezTo>
                  <a:cubicBezTo>
                    <a:pt x="15" y="226"/>
                    <a:pt x="15" y="226"/>
                    <a:pt x="15" y="226"/>
                  </a:cubicBezTo>
                  <a:cubicBezTo>
                    <a:pt x="15" y="225"/>
                    <a:pt x="15" y="225"/>
                    <a:pt x="15" y="225"/>
                  </a:cubicBezTo>
                  <a:cubicBezTo>
                    <a:pt x="16" y="225"/>
                    <a:pt x="16" y="225"/>
                    <a:pt x="16" y="225"/>
                  </a:cubicBezTo>
                  <a:cubicBezTo>
                    <a:pt x="16" y="223"/>
                    <a:pt x="16" y="223"/>
                    <a:pt x="16" y="223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4" y="221"/>
                    <a:pt x="14" y="221"/>
                    <a:pt x="14" y="221"/>
                  </a:cubicBezTo>
                  <a:cubicBezTo>
                    <a:pt x="14" y="220"/>
                    <a:pt x="14" y="220"/>
                    <a:pt x="14" y="220"/>
                  </a:cubicBezTo>
                  <a:cubicBezTo>
                    <a:pt x="13" y="220"/>
                    <a:pt x="13" y="220"/>
                    <a:pt x="13" y="220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3" y="219"/>
                    <a:pt x="13" y="219"/>
                    <a:pt x="13" y="219"/>
                  </a:cubicBezTo>
                  <a:cubicBezTo>
                    <a:pt x="14" y="219"/>
                    <a:pt x="14" y="219"/>
                    <a:pt x="14" y="219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14" y="218"/>
                    <a:pt x="14" y="218"/>
                    <a:pt x="14" y="218"/>
                  </a:cubicBezTo>
                  <a:cubicBezTo>
                    <a:pt x="8" y="212"/>
                    <a:pt x="8" y="212"/>
                    <a:pt x="8" y="212"/>
                  </a:cubicBezTo>
                  <a:cubicBezTo>
                    <a:pt x="8" y="175"/>
                    <a:pt x="8" y="175"/>
                    <a:pt x="8" y="175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0" y="166"/>
                    <a:pt x="0" y="166"/>
                    <a:pt x="0" y="166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22" y="143"/>
                    <a:pt x="22" y="143"/>
                    <a:pt x="22" y="143"/>
                  </a:cubicBezTo>
                  <a:cubicBezTo>
                    <a:pt x="19" y="140"/>
                    <a:pt x="19" y="140"/>
                    <a:pt x="19" y="140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5" y="101"/>
                    <a:pt x="15" y="101"/>
                    <a:pt x="15" y="101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100"/>
                    <a:pt x="14" y="100"/>
                    <a:pt x="14" y="100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8"/>
                    <a:pt x="14" y="98"/>
                    <a:pt x="14" y="98"/>
                  </a:cubicBezTo>
                  <a:cubicBezTo>
                    <a:pt x="14" y="97"/>
                    <a:pt x="14" y="97"/>
                    <a:pt x="14" y="97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7" y="95"/>
                    <a:pt x="17" y="95"/>
                    <a:pt x="17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5"/>
                    <a:pt x="17" y="85"/>
                    <a:pt x="17" y="85"/>
                  </a:cubicBezTo>
                  <a:cubicBezTo>
                    <a:pt x="19" y="85"/>
                    <a:pt x="19" y="85"/>
                    <a:pt x="19" y="85"/>
                  </a:cubicBezTo>
                  <a:cubicBezTo>
                    <a:pt x="15" y="81"/>
                    <a:pt x="15" y="81"/>
                    <a:pt x="15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5" y="76"/>
                    <a:pt x="15" y="76"/>
                    <a:pt x="15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6" y="76"/>
                    <a:pt x="16" y="76"/>
                    <a:pt x="16" y="76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8"/>
                    <a:pt x="14" y="68"/>
                    <a:pt x="14" y="68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91" y="49"/>
                    <a:pt x="91" y="49"/>
                    <a:pt x="91" y="49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98" y="35"/>
                    <a:pt x="98" y="35"/>
                    <a:pt x="98" y="35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30"/>
                    <a:pt x="96" y="30"/>
                    <a:pt x="96" y="30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7" y="28"/>
                    <a:pt x="97" y="28"/>
                    <a:pt x="97" y="28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7"/>
                    <a:pt x="98" y="27"/>
                    <a:pt x="98" y="27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7" y="23"/>
                    <a:pt x="97" y="23"/>
                    <a:pt x="97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1"/>
                    <a:pt x="96" y="21"/>
                    <a:pt x="96" y="21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7" y="19"/>
                    <a:pt x="97" y="19"/>
                    <a:pt x="97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8" y="16"/>
                    <a:pt x="98" y="16"/>
                    <a:pt x="98" y="16"/>
                  </a:cubicBezTo>
                  <a:cubicBezTo>
                    <a:pt x="97" y="15"/>
                    <a:pt x="97" y="15"/>
                    <a:pt x="97" y="15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4"/>
                    <a:pt x="96" y="14"/>
                    <a:pt x="96" y="14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3"/>
                    <a:pt x="96" y="13"/>
                    <a:pt x="96" y="13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6" y="12"/>
                    <a:pt x="96" y="12"/>
                    <a:pt x="96" y="12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8" y="11"/>
                    <a:pt x="98" y="11"/>
                    <a:pt x="98" y="11"/>
                  </a:cubicBezTo>
                  <a:cubicBezTo>
                    <a:pt x="99" y="8"/>
                    <a:pt x="99" y="8"/>
                    <a:pt x="99" y="8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5"/>
                    <a:pt x="96" y="5"/>
                    <a:pt x="96" y="5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9" y="2"/>
                    <a:pt x="99" y="2"/>
                    <a:pt x="99" y="2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254" y="115"/>
                    <a:pt x="254" y="115"/>
                    <a:pt x="254" y="115"/>
                  </a:cubicBezTo>
                  <a:cubicBezTo>
                    <a:pt x="254" y="118"/>
                    <a:pt x="254" y="121"/>
                    <a:pt x="254" y="124"/>
                  </a:cubicBezTo>
                  <a:cubicBezTo>
                    <a:pt x="254" y="222"/>
                    <a:pt x="175" y="302"/>
                    <a:pt x="77" y="302"/>
                  </a:cubicBezTo>
                  <a:cubicBezTo>
                    <a:pt x="74" y="302"/>
                    <a:pt x="71" y="302"/>
                    <a:pt x="68" y="302"/>
                  </a:cubicBezTo>
                  <a:close/>
                </a:path>
              </a:pathLst>
            </a:custGeom>
            <a:solidFill>
              <a:srgbClr val="BF323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58" name="Freeform 166"/>
            <p:cNvSpPr/>
            <p:nvPr/>
          </p:nvSpPr>
          <p:spPr>
            <a:xfrm>
              <a:off x="867" y="973"/>
              <a:ext cx="190" cy="32"/>
            </a:xfrm>
            <a:custGeom>
              <a:avLst/>
              <a:gdLst>
                <a:gd name="txL" fmla="*/ 0 w 43"/>
                <a:gd name="txT" fmla="*/ 0 h 7"/>
                <a:gd name="txR" fmla="*/ 43 w 43"/>
                <a:gd name="txB" fmla="*/ 7 h 7"/>
              </a:gdLst>
              <a:ahLst/>
              <a:cxnLst>
                <a:cxn ang="0">
                  <a:pos x="4" y="0"/>
                </a:cxn>
                <a:cxn ang="0">
                  <a:pos x="40" y="0"/>
                </a:cxn>
                <a:cxn ang="0">
                  <a:pos x="43" y="3"/>
                </a:cxn>
                <a:cxn ang="0">
                  <a:pos x="43" y="3"/>
                </a:cxn>
                <a:cxn ang="0">
                  <a:pos x="40" y="7"/>
                </a:cxn>
                <a:cxn ang="0">
                  <a:pos x="4" y="6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0"/>
                </a:cxn>
              </a:cxnLst>
              <a:rect l="txL" t="txT" r="txR" b="txB"/>
              <a:pathLst>
                <a:path w="43" h="7">
                  <a:moveTo>
                    <a:pt x="4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2" y="7"/>
                    <a:pt x="40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59" name="Freeform 167"/>
            <p:cNvSpPr/>
            <p:nvPr/>
          </p:nvSpPr>
          <p:spPr>
            <a:xfrm>
              <a:off x="867" y="1058"/>
              <a:ext cx="190" cy="57"/>
            </a:xfrm>
            <a:custGeom>
              <a:avLst/>
              <a:gdLst>
                <a:gd name="txL" fmla="*/ 0 w 43"/>
                <a:gd name="txT" fmla="*/ 0 h 13"/>
                <a:gd name="txR" fmla="*/ 43 w 43"/>
                <a:gd name="txB" fmla="*/ 13 h 13"/>
              </a:gdLst>
              <a:ahLst/>
              <a:cxnLst>
                <a:cxn ang="0">
                  <a:pos x="40" y="1"/>
                </a:cxn>
                <a:cxn ang="0">
                  <a:pos x="3" y="0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8" y="13"/>
                </a:cxn>
                <a:cxn ang="0">
                  <a:pos x="35" y="13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0" y="1"/>
                </a:cxn>
              </a:cxnLst>
              <a:rect l="txL" t="txT" r="txR" b="txB"/>
              <a:pathLst>
                <a:path w="43" h="13">
                  <a:moveTo>
                    <a:pt x="40" y="1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6"/>
                    <a:pt x="4" y="13"/>
                    <a:pt x="8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8" y="13"/>
                    <a:pt x="43" y="6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2"/>
                    <a:pt x="42" y="1"/>
                    <a:pt x="40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0" name="Freeform 168"/>
            <p:cNvSpPr/>
            <p:nvPr/>
          </p:nvSpPr>
          <p:spPr>
            <a:xfrm>
              <a:off x="867" y="1013"/>
              <a:ext cx="190" cy="32"/>
            </a:xfrm>
            <a:custGeom>
              <a:avLst/>
              <a:gdLst>
                <a:gd name="txL" fmla="*/ 0 w 43"/>
                <a:gd name="txT" fmla="*/ 0 h 7"/>
                <a:gd name="txR" fmla="*/ 43 w 43"/>
                <a:gd name="txB" fmla="*/ 7 h 7"/>
              </a:gdLst>
              <a:ahLst/>
              <a:cxnLst>
                <a:cxn ang="0">
                  <a:pos x="42" y="7"/>
                </a:cxn>
                <a:cxn ang="0">
                  <a:pos x="42" y="7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3" y="5"/>
                </a:cxn>
                <a:cxn ang="0">
                  <a:pos x="43" y="4"/>
                </a:cxn>
                <a:cxn ang="0">
                  <a:pos x="43" y="2"/>
                </a:cxn>
                <a:cxn ang="0">
                  <a:pos x="40" y="1"/>
                </a:cxn>
                <a:cxn ang="0">
                  <a:pos x="4" y="0"/>
                </a:cxn>
                <a:cxn ang="0">
                  <a:pos x="0" y="4"/>
                </a:cxn>
                <a:cxn ang="0">
                  <a:pos x="1" y="6"/>
                </a:cxn>
                <a:cxn ang="0">
                  <a:pos x="3" y="7"/>
                </a:cxn>
                <a:cxn ang="0">
                  <a:pos x="40" y="7"/>
                </a:cxn>
                <a:cxn ang="0">
                  <a:pos x="42" y="7"/>
                </a:cxn>
              </a:cxnLst>
              <a:rect l="txL" t="txT" r="txR" b="txB"/>
              <a:pathLst>
                <a:path w="43" h="7">
                  <a:moveTo>
                    <a:pt x="42" y="7"/>
                  </a:moveTo>
                  <a:cubicBezTo>
                    <a:pt x="42" y="7"/>
                    <a:pt x="42" y="7"/>
                    <a:pt x="42" y="7"/>
                  </a:cubicBezTo>
                  <a:cubicBezTo>
                    <a:pt x="43" y="6"/>
                    <a:pt x="43" y="6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4"/>
                    <a:pt x="43" y="4"/>
                  </a:cubicBezTo>
                  <a:cubicBezTo>
                    <a:pt x="43" y="4"/>
                    <a:pt x="43" y="3"/>
                    <a:pt x="43" y="2"/>
                  </a:cubicBezTo>
                  <a:cubicBezTo>
                    <a:pt x="42" y="1"/>
                    <a:pt x="41" y="1"/>
                    <a:pt x="40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7"/>
                    <a:pt x="2" y="7"/>
                    <a:pt x="3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1" y="7"/>
                    <a:pt x="41" y="7"/>
                    <a:pt x="42" y="7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1" name="Freeform 169"/>
            <p:cNvSpPr/>
            <p:nvPr/>
          </p:nvSpPr>
          <p:spPr>
            <a:xfrm>
              <a:off x="867" y="930"/>
              <a:ext cx="190" cy="30"/>
            </a:xfrm>
            <a:custGeom>
              <a:avLst/>
              <a:gdLst>
                <a:gd name="txL" fmla="*/ 0 w 43"/>
                <a:gd name="txT" fmla="*/ 0 h 7"/>
                <a:gd name="txR" fmla="*/ 43 w 43"/>
                <a:gd name="txB" fmla="*/ 7 h 7"/>
              </a:gdLst>
              <a:ahLst/>
              <a:cxnLst>
                <a:cxn ang="0">
                  <a:pos x="4" y="0"/>
                </a:cxn>
                <a:cxn ang="0">
                  <a:pos x="40" y="0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40" y="7"/>
                </a:cxn>
                <a:cxn ang="0">
                  <a:pos x="4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4" y="0"/>
                </a:cxn>
              </a:cxnLst>
              <a:rect l="txL" t="txT" r="txR" b="txB"/>
              <a:pathLst>
                <a:path w="43" h="7">
                  <a:moveTo>
                    <a:pt x="4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3" y="2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5"/>
                    <a:pt x="42" y="7"/>
                    <a:pt x="40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2" name="Freeform 170"/>
            <p:cNvSpPr/>
            <p:nvPr/>
          </p:nvSpPr>
          <p:spPr>
            <a:xfrm>
              <a:off x="867" y="718"/>
              <a:ext cx="190" cy="197"/>
            </a:xfrm>
            <a:custGeom>
              <a:avLst/>
              <a:gdLst>
                <a:gd name="txL" fmla="*/ 0 w 43"/>
                <a:gd name="txT" fmla="*/ 0 h 45"/>
                <a:gd name="txR" fmla="*/ 43 w 43"/>
                <a:gd name="txB" fmla="*/ 45 h 45"/>
              </a:gdLst>
              <a:ahLst/>
              <a:cxnLst>
                <a:cxn ang="0">
                  <a:pos x="38" y="39"/>
                </a:cxn>
                <a:cxn ang="0">
                  <a:pos x="39" y="1"/>
                </a:cxn>
                <a:cxn ang="0">
                  <a:pos x="6" y="0"/>
                </a:cxn>
                <a:cxn ang="0">
                  <a:pos x="5" y="38"/>
                </a:cxn>
                <a:cxn ang="0">
                  <a:pos x="4" y="38"/>
                </a:cxn>
                <a:cxn ang="0">
                  <a:pos x="0" y="42"/>
                </a:cxn>
                <a:cxn ang="0">
                  <a:pos x="0" y="42"/>
                </a:cxn>
                <a:cxn ang="0">
                  <a:pos x="4" y="45"/>
                </a:cxn>
                <a:cxn ang="0">
                  <a:pos x="40" y="45"/>
                </a:cxn>
                <a:cxn ang="0">
                  <a:pos x="43" y="42"/>
                </a:cxn>
                <a:cxn ang="0">
                  <a:pos x="43" y="42"/>
                </a:cxn>
                <a:cxn ang="0">
                  <a:pos x="40" y="39"/>
                </a:cxn>
                <a:cxn ang="0">
                  <a:pos x="38" y="39"/>
                </a:cxn>
              </a:cxnLst>
              <a:rect l="txL" t="txT" r="txR" b="txB"/>
              <a:pathLst>
                <a:path w="43" h="45">
                  <a:moveTo>
                    <a:pt x="38" y="39"/>
                  </a:moveTo>
                  <a:cubicBezTo>
                    <a:pt x="39" y="1"/>
                    <a:pt x="39" y="1"/>
                    <a:pt x="39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2" y="38"/>
                    <a:pt x="0" y="40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4"/>
                    <a:pt x="2" y="45"/>
                    <a:pt x="4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2" y="45"/>
                    <a:pt x="43" y="44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3" y="40"/>
                    <a:pt x="42" y="39"/>
                    <a:pt x="40" y="39"/>
                  </a:cubicBezTo>
                  <a:cubicBezTo>
                    <a:pt x="38" y="39"/>
                    <a:pt x="38" y="39"/>
                    <a:pt x="38" y="39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3" name="Freeform 171"/>
            <p:cNvSpPr/>
            <p:nvPr/>
          </p:nvSpPr>
          <p:spPr>
            <a:xfrm>
              <a:off x="505" y="568"/>
              <a:ext cx="190" cy="30"/>
            </a:xfrm>
            <a:custGeom>
              <a:avLst/>
              <a:gdLst>
                <a:gd name="txL" fmla="*/ 0 w 43"/>
                <a:gd name="txT" fmla="*/ 0 h 7"/>
                <a:gd name="txR" fmla="*/ 43 w 43"/>
                <a:gd name="txB" fmla="*/ 7 h 7"/>
              </a:gdLst>
              <a:ahLst/>
              <a:cxnLst>
                <a:cxn ang="0">
                  <a:pos x="3" y="7"/>
                </a:cxn>
                <a:cxn ang="0">
                  <a:pos x="39" y="7"/>
                </a:cxn>
                <a:cxn ang="0">
                  <a:pos x="43" y="4"/>
                </a:cxn>
                <a:cxn ang="0">
                  <a:pos x="43" y="4"/>
                </a:cxn>
                <a:cxn ang="0">
                  <a:pos x="39" y="0"/>
                </a:cxn>
                <a:cxn ang="0">
                  <a:pos x="3" y="1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7"/>
                </a:cxn>
              </a:cxnLst>
              <a:rect l="txL" t="txT" r="txR" b="txB"/>
              <a:pathLst>
                <a:path w="43" h="7">
                  <a:moveTo>
                    <a:pt x="3" y="7"/>
                  </a:moveTo>
                  <a:cubicBezTo>
                    <a:pt x="39" y="7"/>
                    <a:pt x="39" y="7"/>
                    <a:pt x="39" y="7"/>
                  </a:cubicBezTo>
                  <a:cubicBezTo>
                    <a:pt x="41" y="7"/>
                    <a:pt x="43" y="6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2"/>
                    <a:pt x="41" y="0"/>
                    <a:pt x="39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4" name="Freeform 172"/>
            <p:cNvSpPr/>
            <p:nvPr/>
          </p:nvSpPr>
          <p:spPr>
            <a:xfrm>
              <a:off x="505" y="455"/>
              <a:ext cx="185" cy="57"/>
            </a:xfrm>
            <a:custGeom>
              <a:avLst/>
              <a:gdLst>
                <a:gd name="txL" fmla="*/ 0 w 42"/>
                <a:gd name="txT" fmla="*/ 0 h 13"/>
                <a:gd name="txR" fmla="*/ 42 w 42"/>
                <a:gd name="txB" fmla="*/ 13 h 13"/>
              </a:gdLst>
              <a:ahLst/>
              <a:cxnLst>
                <a:cxn ang="0">
                  <a:pos x="40" y="12"/>
                </a:cxn>
                <a:cxn ang="0">
                  <a:pos x="2" y="13"/>
                </a:cxn>
                <a:cxn ang="0">
                  <a:pos x="2" y="13"/>
                </a:cxn>
                <a:cxn ang="0">
                  <a:pos x="0" y="10"/>
                </a:cxn>
                <a:cxn ang="0">
                  <a:pos x="0" y="10"/>
                </a:cxn>
                <a:cxn ang="0">
                  <a:pos x="7" y="0"/>
                </a:cxn>
                <a:cxn ang="0">
                  <a:pos x="35" y="0"/>
                </a:cxn>
                <a:cxn ang="0">
                  <a:pos x="42" y="9"/>
                </a:cxn>
                <a:cxn ang="0">
                  <a:pos x="42" y="9"/>
                </a:cxn>
                <a:cxn ang="0">
                  <a:pos x="40" y="12"/>
                </a:cxn>
              </a:cxnLst>
              <a:rect l="txL" t="txT" r="txR" b="txB"/>
              <a:pathLst>
                <a:path w="42" h="13">
                  <a:moveTo>
                    <a:pt x="40" y="12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7"/>
                    <a:pt x="4" y="0"/>
                    <a:pt x="7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7" y="0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1"/>
                    <a:pt x="41" y="12"/>
                    <a:pt x="40" y="12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5" name="Freeform 173"/>
            <p:cNvSpPr/>
            <p:nvPr/>
          </p:nvSpPr>
          <p:spPr>
            <a:xfrm>
              <a:off x="505" y="523"/>
              <a:ext cx="190" cy="30"/>
            </a:xfrm>
            <a:custGeom>
              <a:avLst/>
              <a:gdLst>
                <a:gd name="txL" fmla="*/ 0 w 43"/>
                <a:gd name="txT" fmla="*/ 0 h 7"/>
                <a:gd name="txR" fmla="*/ 43 w 43"/>
                <a:gd name="txB" fmla="*/ 7 h 7"/>
              </a:gdLst>
              <a:ahLst/>
              <a:cxnLst>
                <a:cxn ang="0">
                  <a:pos x="42" y="1"/>
                </a:cxn>
                <a:cxn ang="0">
                  <a:pos x="42" y="1"/>
                </a:cxn>
                <a:cxn ang="0">
                  <a:pos x="43" y="3"/>
                </a:cxn>
                <a:cxn ang="0">
                  <a:pos x="43" y="3"/>
                </a:cxn>
                <a:cxn ang="0">
                  <a:pos x="43" y="3"/>
                </a:cxn>
                <a:cxn ang="0">
                  <a:pos x="43" y="4"/>
                </a:cxn>
                <a:cxn ang="0">
                  <a:pos x="42" y="5"/>
                </a:cxn>
                <a:cxn ang="0">
                  <a:pos x="39" y="7"/>
                </a:cxn>
                <a:cxn ang="0">
                  <a:pos x="3" y="7"/>
                </a:cxn>
                <a:cxn ang="0">
                  <a:pos x="0" y="4"/>
                </a:cxn>
                <a:cxn ang="0">
                  <a:pos x="0" y="2"/>
                </a:cxn>
                <a:cxn ang="0">
                  <a:pos x="3" y="1"/>
                </a:cxn>
                <a:cxn ang="0">
                  <a:pos x="39" y="0"/>
                </a:cxn>
                <a:cxn ang="0">
                  <a:pos x="42" y="1"/>
                </a:cxn>
              </a:cxnLst>
              <a:rect l="txL" t="txT" r="txR" b="txB"/>
              <a:pathLst>
                <a:path w="43" h="7">
                  <a:moveTo>
                    <a:pt x="42" y="1"/>
                  </a:moveTo>
                  <a:cubicBezTo>
                    <a:pt x="42" y="1"/>
                    <a:pt x="42" y="1"/>
                    <a:pt x="42" y="1"/>
                  </a:cubicBezTo>
                  <a:cubicBezTo>
                    <a:pt x="42" y="2"/>
                    <a:pt x="42" y="2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3"/>
                    <a:pt x="43" y="4"/>
                    <a:pt x="43" y="4"/>
                  </a:cubicBezTo>
                  <a:cubicBezTo>
                    <a:pt x="43" y="4"/>
                    <a:pt x="43" y="5"/>
                    <a:pt x="42" y="5"/>
                  </a:cubicBezTo>
                  <a:cubicBezTo>
                    <a:pt x="42" y="7"/>
                    <a:pt x="41" y="7"/>
                    <a:pt x="39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1" y="1"/>
                    <a:pt x="42" y="1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6" name="Freeform 174"/>
            <p:cNvSpPr/>
            <p:nvPr/>
          </p:nvSpPr>
          <p:spPr>
            <a:xfrm>
              <a:off x="505" y="610"/>
              <a:ext cx="190" cy="32"/>
            </a:xfrm>
            <a:custGeom>
              <a:avLst/>
              <a:gdLst>
                <a:gd name="txL" fmla="*/ 0 w 43"/>
                <a:gd name="txT" fmla="*/ 0 h 7"/>
                <a:gd name="txR" fmla="*/ 43 w 43"/>
                <a:gd name="txB" fmla="*/ 7 h 7"/>
              </a:gdLst>
              <a:ahLst/>
              <a:cxnLst>
                <a:cxn ang="0">
                  <a:pos x="3" y="7"/>
                </a:cxn>
                <a:cxn ang="0">
                  <a:pos x="39" y="7"/>
                </a:cxn>
                <a:cxn ang="0">
                  <a:pos x="43" y="3"/>
                </a:cxn>
                <a:cxn ang="0">
                  <a:pos x="43" y="3"/>
                </a:cxn>
                <a:cxn ang="0">
                  <a:pos x="39" y="0"/>
                </a:cxn>
                <a:cxn ang="0">
                  <a:pos x="3" y="0"/>
                </a:cxn>
                <a:cxn ang="0">
                  <a:pos x="0" y="4"/>
                </a:cxn>
                <a:cxn ang="0">
                  <a:pos x="0" y="4"/>
                </a:cxn>
                <a:cxn ang="0">
                  <a:pos x="3" y="7"/>
                </a:cxn>
              </a:cxnLst>
              <a:rect l="txL" t="txT" r="txR" b="txB"/>
              <a:pathLst>
                <a:path w="43" h="7">
                  <a:moveTo>
                    <a:pt x="3" y="7"/>
                  </a:moveTo>
                  <a:cubicBezTo>
                    <a:pt x="39" y="7"/>
                    <a:pt x="39" y="7"/>
                    <a:pt x="39" y="7"/>
                  </a:cubicBezTo>
                  <a:cubicBezTo>
                    <a:pt x="41" y="7"/>
                    <a:pt x="43" y="5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1"/>
                    <a:pt x="41" y="0"/>
                    <a:pt x="3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3" y="7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7" name="Freeform 175"/>
            <p:cNvSpPr/>
            <p:nvPr/>
          </p:nvSpPr>
          <p:spPr>
            <a:xfrm>
              <a:off x="505" y="655"/>
              <a:ext cx="190" cy="200"/>
            </a:xfrm>
            <a:custGeom>
              <a:avLst/>
              <a:gdLst>
                <a:gd name="txL" fmla="*/ 0 w 43"/>
                <a:gd name="txT" fmla="*/ 0 h 45"/>
                <a:gd name="txR" fmla="*/ 43 w 43"/>
                <a:gd name="txB" fmla="*/ 45 h 45"/>
              </a:gdLst>
              <a:ahLst/>
              <a:cxnLst>
                <a:cxn ang="0">
                  <a:pos x="38" y="6"/>
                </a:cxn>
                <a:cxn ang="0">
                  <a:pos x="38" y="44"/>
                </a:cxn>
                <a:cxn ang="0">
                  <a:pos x="5" y="45"/>
                </a:cxn>
                <a:cxn ang="0">
                  <a:pos x="5" y="7"/>
                </a:cxn>
                <a:cxn ang="0">
                  <a:pos x="3" y="7"/>
                </a:cxn>
                <a:cxn ang="0">
                  <a:pos x="0" y="3"/>
                </a:cxn>
                <a:cxn ang="0">
                  <a:pos x="0" y="3"/>
                </a:cxn>
                <a:cxn ang="0">
                  <a:pos x="3" y="0"/>
                </a:cxn>
                <a:cxn ang="0">
                  <a:pos x="39" y="0"/>
                </a:cxn>
                <a:cxn ang="0">
                  <a:pos x="43" y="3"/>
                </a:cxn>
                <a:cxn ang="0">
                  <a:pos x="43" y="3"/>
                </a:cxn>
                <a:cxn ang="0">
                  <a:pos x="40" y="6"/>
                </a:cxn>
                <a:cxn ang="0">
                  <a:pos x="38" y="6"/>
                </a:cxn>
              </a:cxnLst>
              <a:rect l="txL" t="txT" r="txR" b="txB"/>
              <a:pathLst>
                <a:path w="43" h="45">
                  <a:moveTo>
                    <a:pt x="38" y="6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1" y="7"/>
                    <a:pt x="0" y="5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3" y="1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5"/>
                    <a:pt x="41" y="6"/>
                    <a:pt x="40" y="6"/>
                  </a:cubicBezTo>
                  <a:cubicBezTo>
                    <a:pt x="38" y="6"/>
                    <a:pt x="38" y="6"/>
                    <a:pt x="38" y="6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8" name="Freeform 176"/>
            <p:cNvSpPr/>
            <p:nvPr/>
          </p:nvSpPr>
          <p:spPr>
            <a:xfrm>
              <a:off x="500" y="1183"/>
              <a:ext cx="205" cy="155"/>
            </a:xfrm>
            <a:custGeom>
              <a:avLst/>
              <a:gdLst>
                <a:gd name="txL" fmla="*/ 0 w 46"/>
                <a:gd name="txT" fmla="*/ 0 h 35"/>
                <a:gd name="txR" fmla="*/ 46 w 46"/>
                <a:gd name="txB" fmla="*/ 35 h 35"/>
              </a:gdLst>
              <a:ahLst/>
              <a:cxnLst>
                <a:cxn ang="0">
                  <a:pos x="3" y="35"/>
                </a:cxn>
                <a:cxn ang="0">
                  <a:pos x="44" y="35"/>
                </a:cxn>
                <a:cxn ang="0">
                  <a:pos x="44" y="32"/>
                </a:cxn>
                <a:cxn ang="0">
                  <a:pos x="44" y="32"/>
                </a:cxn>
                <a:cxn ang="0">
                  <a:pos x="46" y="30"/>
                </a:cxn>
                <a:cxn ang="0">
                  <a:pos x="46" y="30"/>
                </a:cxn>
                <a:cxn ang="0">
                  <a:pos x="44" y="28"/>
                </a:cxn>
                <a:cxn ang="0">
                  <a:pos x="44" y="28"/>
                </a:cxn>
                <a:cxn ang="0">
                  <a:pos x="43" y="24"/>
                </a:cxn>
                <a:cxn ang="0">
                  <a:pos x="44" y="24"/>
                </a:cxn>
                <a:cxn ang="0">
                  <a:pos x="46" y="22"/>
                </a:cxn>
                <a:cxn ang="0">
                  <a:pos x="46" y="22"/>
                </a:cxn>
                <a:cxn ang="0">
                  <a:pos x="44" y="19"/>
                </a:cxn>
                <a:cxn ang="0">
                  <a:pos x="43" y="19"/>
                </a:cxn>
                <a:cxn ang="0">
                  <a:pos x="43" y="16"/>
                </a:cxn>
                <a:cxn ang="0">
                  <a:pos x="44" y="16"/>
                </a:cxn>
                <a:cxn ang="0">
                  <a:pos x="46" y="13"/>
                </a:cxn>
                <a:cxn ang="0">
                  <a:pos x="46" y="13"/>
                </a:cxn>
                <a:cxn ang="0">
                  <a:pos x="44" y="11"/>
                </a:cxn>
                <a:cxn ang="0">
                  <a:pos x="43" y="11"/>
                </a:cxn>
                <a:cxn ang="0">
                  <a:pos x="43" y="7"/>
                </a:cxn>
                <a:cxn ang="0">
                  <a:pos x="44" y="7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3"/>
                </a:cxn>
                <a:cxn ang="0">
                  <a:pos x="43" y="3"/>
                </a:cxn>
                <a:cxn ang="0">
                  <a:pos x="43" y="0"/>
                </a:cxn>
                <a:cxn ang="0">
                  <a:pos x="3" y="0"/>
                </a:cxn>
                <a:cxn ang="0">
                  <a:pos x="3" y="3"/>
                </a:cxn>
                <a:cxn ang="0">
                  <a:pos x="2" y="3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8"/>
                </a:cxn>
                <a:cxn ang="0">
                  <a:pos x="3" y="8"/>
                </a:cxn>
                <a:cxn ang="0">
                  <a:pos x="3" y="11"/>
                </a:cxn>
                <a:cxn ang="0">
                  <a:pos x="2" y="11"/>
                </a:cxn>
                <a:cxn ang="0">
                  <a:pos x="0" y="14"/>
                </a:cxn>
                <a:cxn ang="0">
                  <a:pos x="0" y="14"/>
                </a:cxn>
                <a:cxn ang="0">
                  <a:pos x="2" y="16"/>
                </a:cxn>
                <a:cxn ang="0">
                  <a:pos x="3" y="16"/>
                </a:cxn>
                <a:cxn ang="0">
                  <a:pos x="3" y="20"/>
                </a:cxn>
                <a:cxn ang="0">
                  <a:pos x="2" y="20"/>
                </a:cxn>
                <a:cxn ang="0">
                  <a:pos x="0" y="22"/>
                </a:cxn>
                <a:cxn ang="0">
                  <a:pos x="0" y="22"/>
                </a:cxn>
                <a:cxn ang="0">
                  <a:pos x="2" y="24"/>
                </a:cxn>
                <a:cxn ang="0">
                  <a:pos x="3" y="24"/>
                </a:cxn>
                <a:cxn ang="0">
                  <a:pos x="3" y="28"/>
                </a:cxn>
                <a:cxn ang="0">
                  <a:pos x="2" y="28"/>
                </a:cxn>
                <a:cxn ang="0">
                  <a:pos x="1" y="30"/>
                </a:cxn>
                <a:cxn ang="0">
                  <a:pos x="1" y="30"/>
                </a:cxn>
                <a:cxn ang="0">
                  <a:pos x="2" y="32"/>
                </a:cxn>
                <a:cxn ang="0">
                  <a:pos x="3" y="32"/>
                </a:cxn>
                <a:cxn ang="0">
                  <a:pos x="3" y="35"/>
                </a:cxn>
              </a:cxnLst>
              <a:rect l="txL" t="txT" r="txR" b="txB"/>
              <a:pathLst>
                <a:path w="46" h="35">
                  <a:moveTo>
                    <a:pt x="3" y="35"/>
                  </a:moveTo>
                  <a:cubicBezTo>
                    <a:pt x="44" y="35"/>
                    <a:pt x="44" y="35"/>
                    <a:pt x="44" y="35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5" y="32"/>
                    <a:pt x="46" y="31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29"/>
                    <a:pt x="45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0"/>
                    <a:pt x="45" y="19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6"/>
                    <a:pt x="46" y="15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2"/>
                    <a:pt x="45" y="11"/>
                    <a:pt x="44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5" y="7"/>
                    <a:pt x="46" y="6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4"/>
                    <a:pt x="45" y="3"/>
                    <a:pt x="44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7"/>
                    <a:pt x="1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0" y="12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0" y="2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1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1" y="28"/>
                    <a:pt x="1" y="29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2"/>
                    <a:pt x="1" y="33"/>
                    <a:pt x="2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5"/>
                    <a:pt x="3" y="35"/>
                    <a:pt x="3" y="35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69" name="Freeform 177"/>
            <p:cNvSpPr/>
            <p:nvPr/>
          </p:nvSpPr>
          <p:spPr>
            <a:xfrm>
              <a:off x="867" y="235"/>
              <a:ext cx="203" cy="155"/>
            </a:xfrm>
            <a:custGeom>
              <a:avLst/>
              <a:gdLst>
                <a:gd name="txL" fmla="*/ 0 w 46"/>
                <a:gd name="txT" fmla="*/ 0 h 35"/>
                <a:gd name="txR" fmla="*/ 46 w 46"/>
                <a:gd name="txB" fmla="*/ 35 h 35"/>
              </a:gdLst>
              <a:ahLst/>
              <a:cxnLst>
                <a:cxn ang="0">
                  <a:pos x="3" y="0"/>
                </a:cxn>
                <a:cxn ang="0">
                  <a:pos x="43" y="0"/>
                </a:cxn>
                <a:cxn ang="0">
                  <a:pos x="43" y="3"/>
                </a:cxn>
                <a:cxn ang="0">
                  <a:pos x="44" y="3"/>
                </a:cxn>
                <a:cxn ang="0">
                  <a:pos x="46" y="5"/>
                </a:cxn>
                <a:cxn ang="0">
                  <a:pos x="46" y="5"/>
                </a:cxn>
                <a:cxn ang="0">
                  <a:pos x="44" y="7"/>
                </a:cxn>
                <a:cxn ang="0">
                  <a:pos x="43" y="7"/>
                </a:cxn>
                <a:cxn ang="0">
                  <a:pos x="43" y="11"/>
                </a:cxn>
                <a:cxn ang="0">
                  <a:pos x="44" y="11"/>
                </a:cxn>
                <a:cxn ang="0">
                  <a:pos x="45" y="13"/>
                </a:cxn>
                <a:cxn ang="0">
                  <a:pos x="45" y="13"/>
                </a:cxn>
                <a:cxn ang="0">
                  <a:pos x="44" y="15"/>
                </a:cxn>
                <a:cxn ang="0">
                  <a:pos x="43" y="15"/>
                </a:cxn>
                <a:cxn ang="0">
                  <a:pos x="43" y="19"/>
                </a:cxn>
                <a:cxn ang="0">
                  <a:pos x="44" y="19"/>
                </a:cxn>
                <a:cxn ang="0">
                  <a:pos x="45" y="21"/>
                </a:cxn>
                <a:cxn ang="0">
                  <a:pos x="45" y="21"/>
                </a:cxn>
                <a:cxn ang="0">
                  <a:pos x="44" y="24"/>
                </a:cxn>
                <a:cxn ang="0">
                  <a:pos x="43" y="24"/>
                </a:cxn>
                <a:cxn ang="0">
                  <a:pos x="43" y="28"/>
                </a:cxn>
                <a:cxn ang="0">
                  <a:pos x="44" y="28"/>
                </a:cxn>
                <a:cxn ang="0">
                  <a:pos x="45" y="30"/>
                </a:cxn>
                <a:cxn ang="0">
                  <a:pos x="45" y="30"/>
                </a:cxn>
                <a:cxn ang="0">
                  <a:pos x="44" y="32"/>
                </a:cxn>
                <a:cxn ang="0">
                  <a:pos x="43" y="32"/>
                </a:cxn>
                <a:cxn ang="0">
                  <a:pos x="43" y="35"/>
                </a:cxn>
                <a:cxn ang="0">
                  <a:pos x="2" y="35"/>
                </a:cxn>
                <a:cxn ang="0">
                  <a:pos x="2" y="32"/>
                </a:cxn>
                <a:cxn ang="0">
                  <a:pos x="2" y="32"/>
                </a:cxn>
                <a:cxn ang="0">
                  <a:pos x="0" y="29"/>
                </a:cxn>
                <a:cxn ang="0">
                  <a:pos x="0" y="29"/>
                </a:cxn>
                <a:cxn ang="0">
                  <a:pos x="2" y="27"/>
                </a:cxn>
                <a:cxn ang="0">
                  <a:pos x="2" y="27"/>
                </a:cxn>
                <a:cxn ang="0">
                  <a:pos x="2" y="23"/>
                </a:cxn>
                <a:cxn ang="0">
                  <a:pos x="2" y="23"/>
                </a:cxn>
                <a:cxn ang="0">
                  <a:pos x="0" y="21"/>
                </a:cxn>
                <a:cxn ang="0">
                  <a:pos x="0" y="21"/>
                </a:cxn>
                <a:cxn ang="0">
                  <a:pos x="2" y="19"/>
                </a:cxn>
                <a:cxn ang="0">
                  <a:pos x="2" y="19"/>
                </a:cxn>
                <a:cxn ang="0">
                  <a:pos x="2" y="15"/>
                </a:cxn>
                <a:cxn ang="0">
                  <a:pos x="2" y="15"/>
                </a:cxn>
                <a:cxn ang="0">
                  <a:pos x="0" y="13"/>
                </a:cxn>
                <a:cxn ang="0">
                  <a:pos x="0" y="13"/>
                </a:cxn>
                <a:cxn ang="0">
                  <a:pos x="2" y="11"/>
                </a:cxn>
                <a:cxn ang="0">
                  <a:pos x="2" y="11"/>
                </a:cxn>
                <a:cxn ang="0">
                  <a:pos x="3" y="7"/>
                </a:cxn>
                <a:cxn ang="0">
                  <a:pos x="2" y="7"/>
                </a:cxn>
                <a:cxn ang="0">
                  <a:pos x="0" y="5"/>
                </a:cxn>
                <a:cxn ang="0">
                  <a:pos x="0" y="5"/>
                </a:cxn>
                <a:cxn ang="0">
                  <a:pos x="2" y="2"/>
                </a:cxn>
                <a:cxn ang="0">
                  <a:pos x="3" y="2"/>
                </a:cxn>
                <a:cxn ang="0">
                  <a:pos x="3" y="0"/>
                </a:cxn>
              </a:cxnLst>
              <a:rect l="txL" t="txT" r="txR" b="txB"/>
              <a:pathLst>
                <a:path w="46" h="35">
                  <a:moveTo>
                    <a:pt x="3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5" y="3"/>
                    <a:pt x="46" y="4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6"/>
                    <a:pt x="45" y="7"/>
                    <a:pt x="44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5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4"/>
                    <a:pt x="45" y="15"/>
                    <a:pt x="44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5" y="19"/>
                    <a:pt x="45" y="20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3"/>
                    <a:pt x="45" y="24"/>
                    <a:pt x="44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8"/>
                    <a:pt x="45" y="29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1"/>
                    <a:pt x="45" y="32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0" y="31"/>
                    <a:pt x="0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1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3"/>
                    <a:pt x="0" y="22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1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1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0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70" name="Freeform 178"/>
            <p:cNvSpPr/>
            <p:nvPr/>
          </p:nvSpPr>
          <p:spPr>
            <a:xfrm>
              <a:off x="477" y="1005"/>
              <a:ext cx="248" cy="167"/>
            </a:xfrm>
            <a:custGeom>
              <a:avLst/>
              <a:gdLst>
                <a:gd name="txL" fmla="*/ 0 w 99"/>
                <a:gd name="txT" fmla="*/ 0 h 67"/>
                <a:gd name="txR" fmla="*/ 99 w 99"/>
                <a:gd name="txB" fmla="*/ 67 h 67"/>
              </a:gdLst>
              <a:ahLst/>
              <a:cxnLst>
                <a:cxn ang="0">
                  <a:pos x="0" y="67"/>
                </a:cxn>
                <a:cxn ang="0">
                  <a:pos x="99" y="67"/>
                </a:cxn>
                <a:cxn ang="0">
                  <a:pos x="99" y="0"/>
                </a:cxn>
                <a:cxn ang="0">
                  <a:pos x="0" y="2"/>
                </a:cxn>
                <a:cxn ang="0">
                  <a:pos x="0" y="67"/>
                </a:cxn>
                <a:cxn ang="0">
                  <a:pos x="0" y="67"/>
                </a:cxn>
              </a:cxnLst>
              <a:rect l="txL" t="txT" r="txR" b="txB"/>
              <a:pathLst>
                <a:path w="99" h="67">
                  <a:moveTo>
                    <a:pt x="0" y="67"/>
                  </a:moveTo>
                  <a:lnTo>
                    <a:pt x="99" y="67"/>
                  </a:lnTo>
                  <a:lnTo>
                    <a:pt x="99" y="0"/>
                  </a:lnTo>
                  <a:lnTo>
                    <a:pt x="0" y="2"/>
                  </a:lnTo>
                  <a:lnTo>
                    <a:pt x="0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71" name="Freeform 179"/>
            <p:cNvSpPr/>
            <p:nvPr/>
          </p:nvSpPr>
          <p:spPr>
            <a:xfrm>
              <a:off x="442" y="863"/>
              <a:ext cx="315" cy="132"/>
            </a:xfrm>
            <a:custGeom>
              <a:avLst/>
              <a:gdLst>
                <a:gd name="txL" fmla="*/ 0 w 126"/>
                <a:gd name="txT" fmla="*/ 0 h 53"/>
                <a:gd name="txR" fmla="*/ 126 w 126"/>
                <a:gd name="txB" fmla="*/ 53 h 53"/>
              </a:gdLst>
              <a:ahLst/>
              <a:cxnLst>
                <a:cxn ang="0">
                  <a:pos x="0" y="43"/>
                </a:cxn>
                <a:cxn ang="0">
                  <a:pos x="14" y="43"/>
                </a:cxn>
                <a:cxn ang="0">
                  <a:pos x="28" y="53"/>
                </a:cxn>
                <a:cxn ang="0">
                  <a:pos x="99" y="53"/>
                </a:cxn>
                <a:cxn ang="0">
                  <a:pos x="113" y="41"/>
                </a:cxn>
                <a:cxn ang="0">
                  <a:pos x="126" y="41"/>
                </a:cxn>
                <a:cxn ang="0">
                  <a:pos x="126" y="13"/>
                </a:cxn>
                <a:cxn ang="0">
                  <a:pos x="113" y="13"/>
                </a:cxn>
                <a:cxn ang="0">
                  <a:pos x="99" y="0"/>
                </a:cxn>
                <a:cxn ang="0">
                  <a:pos x="28" y="2"/>
                </a:cxn>
                <a:cxn ang="0">
                  <a:pos x="14" y="13"/>
                </a:cxn>
                <a:cxn ang="0">
                  <a:pos x="0" y="13"/>
                </a:cxn>
                <a:cxn ang="0">
                  <a:pos x="0" y="43"/>
                </a:cxn>
                <a:cxn ang="0">
                  <a:pos x="0" y="43"/>
                </a:cxn>
              </a:cxnLst>
              <a:rect l="txL" t="txT" r="txR" b="txB"/>
              <a:pathLst>
                <a:path w="126" h="53">
                  <a:moveTo>
                    <a:pt x="0" y="43"/>
                  </a:moveTo>
                  <a:lnTo>
                    <a:pt x="14" y="43"/>
                  </a:lnTo>
                  <a:lnTo>
                    <a:pt x="28" y="53"/>
                  </a:lnTo>
                  <a:lnTo>
                    <a:pt x="99" y="53"/>
                  </a:lnTo>
                  <a:lnTo>
                    <a:pt x="113" y="41"/>
                  </a:lnTo>
                  <a:lnTo>
                    <a:pt x="126" y="41"/>
                  </a:lnTo>
                  <a:lnTo>
                    <a:pt x="126" y="13"/>
                  </a:lnTo>
                  <a:lnTo>
                    <a:pt x="113" y="13"/>
                  </a:lnTo>
                  <a:lnTo>
                    <a:pt x="99" y="0"/>
                  </a:lnTo>
                  <a:lnTo>
                    <a:pt x="28" y="2"/>
                  </a:lnTo>
                  <a:lnTo>
                    <a:pt x="14" y="13"/>
                  </a:lnTo>
                  <a:lnTo>
                    <a:pt x="0" y="13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72" name="Freeform 180"/>
            <p:cNvSpPr/>
            <p:nvPr/>
          </p:nvSpPr>
          <p:spPr>
            <a:xfrm>
              <a:off x="535" y="358"/>
              <a:ext cx="125" cy="85"/>
            </a:xfrm>
            <a:custGeom>
              <a:avLst/>
              <a:gdLst>
                <a:gd name="txL" fmla="*/ 0 w 50"/>
                <a:gd name="txT" fmla="*/ 0 h 34"/>
                <a:gd name="txR" fmla="*/ 50 w 50"/>
                <a:gd name="txB" fmla="*/ 34 h 34"/>
              </a:gdLst>
              <a:ahLst/>
              <a:cxnLst>
                <a:cxn ang="0">
                  <a:pos x="43" y="23"/>
                </a:cxn>
                <a:cxn ang="0">
                  <a:pos x="43" y="0"/>
                </a:cxn>
                <a:cxn ang="0">
                  <a:pos x="7" y="0"/>
                </a:cxn>
                <a:cxn ang="0">
                  <a:pos x="7" y="23"/>
                </a:cxn>
                <a:cxn ang="0">
                  <a:pos x="0" y="23"/>
                </a:cxn>
                <a:cxn ang="0">
                  <a:pos x="0" y="34"/>
                </a:cxn>
                <a:cxn ang="0">
                  <a:pos x="50" y="34"/>
                </a:cxn>
                <a:cxn ang="0">
                  <a:pos x="50" y="23"/>
                </a:cxn>
                <a:cxn ang="0">
                  <a:pos x="43" y="23"/>
                </a:cxn>
                <a:cxn ang="0">
                  <a:pos x="43" y="23"/>
                </a:cxn>
              </a:cxnLst>
              <a:rect l="txL" t="txT" r="txR" b="txB"/>
              <a:pathLst>
                <a:path w="50" h="34">
                  <a:moveTo>
                    <a:pt x="43" y="23"/>
                  </a:moveTo>
                  <a:lnTo>
                    <a:pt x="43" y="0"/>
                  </a:lnTo>
                  <a:lnTo>
                    <a:pt x="7" y="0"/>
                  </a:lnTo>
                  <a:lnTo>
                    <a:pt x="7" y="23"/>
                  </a:lnTo>
                  <a:lnTo>
                    <a:pt x="0" y="23"/>
                  </a:lnTo>
                  <a:lnTo>
                    <a:pt x="0" y="34"/>
                  </a:lnTo>
                  <a:lnTo>
                    <a:pt x="50" y="34"/>
                  </a:lnTo>
                  <a:lnTo>
                    <a:pt x="50" y="23"/>
                  </a:lnTo>
                  <a:lnTo>
                    <a:pt x="43" y="23"/>
                  </a:lnTo>
                  <a:lnTo>
                    <a:pt x="43" y="23"/>
                  </a:ln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73" name="Freeform 181"/>
            <p:cNvSpPr/>
            <p:nvPr/>
          </p:nvSpPr>
          <p:spPr>
            <a:xfrm>
              <a:off x="562" y="328"/>
              <a:ext cx="65" cy="17"/>
            </a:xfrm>
            <a:custGeom>
              <a:avLst/>
              <a:gdLst>
                <a:gd name="txL" fmla="*/ 0 w 26"/>
                <a:gd name="txT" fmla="*/ 0 h 7"/>
                <a:gd name="txR" fmla="*/ 26 w 26"/>
                <a:gd name="txB" fmla="*/ 7 h 7"/>
              </a:gdLst>
              <a:ahLst/>
              <a:cxnLst>
                <a:cxn ang="0">
                  <a:pos x="0" y="7"/>
                </a:cxn>
                <a:cxn ang="0">
                  <a:pos x="26" y="7"/>
                </a:cxn>
                <a:cxn ang="0">
                  <a:pos x="26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7"/>
                </a:cxn>
              </a:cxnLst>
              <a:rect l="txL" t="txT" r="txR" b="txB"/>
              <a:pathLst>
                <a:path w="26" h="7">
                  <a:moveTo>
                    <a:pt x="0" y="7"/>
                  </a:moveTo>
                  <a:lnTo>
                    <a:pt x="26" y="7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74" name="Freeform 182"/>
            <p:cNvSpPr/>
            <p:nvPr/>
          </p:nvSpPr>
          <p:spPr>
            <a:xfrm>
              <a:off x="557" y="265"/>
              <a:ext cx="80" cy="50"/>
            </a:xfrm>
            <a:custGeom>
              <a:avLst/>
              <a:gdLst>
                <a:gd name="txL" fmla="*/ 0 w 32"/>
                <a:gd name="txT" fmla="*/ 0 h 20"/>
                <a:gd name="txR" fmla="*/ 32 w 32"/>
                <a:gd name="txB" fmla="*/ 20 h 20"/>
              </a:gdLst>
              <a:ahLst/>
              <a:cxnLst>
                <a:cxn ang="0">
                  <a:pos x="0" y="20"/>
                </a:cxn>
                <a:cxn ang="0">
                  <a:pos x="32" y="20"/>
                </a:cxn>
                <a:cxn ang="0">
                  <a:pos x="32" y="0"/>
                </a:cxn>
                <a:cxn ang="0">
                  <a:pos x="0" y="0"/>
                </a:cxn>
                <a:cxn ang="0">
                  <a:pos x="0" y="20"/>
                </a:cxn>
                <a:cxn ang="0">
                  <a:pos x="0" y="20"/>
                </a:cxn>
              </a:cxnLst>
              <a:rect l="txL" t="txT" r="txR" b="txB"/>
              <a:pathLst>
                <a:path w="32" h="20">
                  <a:moveTo>
                    <a:pt x="0" y="20"/>
                  </a:moveTo>
                  <a:lnTo>
                    <a:pt x="32" y="20"/>
                  </a:lnTo>
                  <a:lnTo>
                    <a:pt x="32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75" name="Freeform 183"/>
            <p:cNvSpPr/>
            <p:nvPr/>
          </p:nvSpPr>
          <p:spPr>
            <a:xfrm>
              <a:off x="567" y="235"/>
              <a:ext cx="58" cy="22"/>
            </a:xfrm>
            <a:custGeom>
              <a:avLst/>
              <a:gdLst>
                <a:gd name="txL" fmla="*/ 0 w 23"/>
                <a:gd name="txT" fmla="*/ 0 h 9"/>
                <a:gd name="txR" fmla="*/ 23 w 23"/>
                <a:gd name="txB" fmla="*/ 9 h 9"/>
              </a:gdLst>
              <a:ahLst/>
              <a:cxnLst>
                <a:cxn ang="0">
                  <a:pos x="0" y="9"/>
                </a:cxn>
                <a:cxn ang="0">
                  <a:pos x="23" y="9"/>
                </a:cxn>
                <a:cxn ang="0">
                  <a:pos x="23" y="0"/>
                </a:cxn>
                <a:cxn ang="0">
                  <a:pos x="0" y="0"/>
                </a:cxn>
                <a:cxn ang="0">
                  <a:pos x="0" y="9"/>
                </a:cxn>
                <a:cxn ang="0">
                  <a:pos x="0" y="9"/>
                </a:cxn>
              </a:cxnLst>
              <a:rect l="txL" t="txT" r="txR" b="txB"/>
              <a:pathLst>
                <a:path w="23" h="9">
                  <a:moveTo>
                    <a:pt x="0" y="9"/>
                  </a:moveTo>
                  <a:lnTo>
                    <a:pt x="23" y="9"/>
                  </a:lnTo>
                  <a:lnTo>
                    <a:pt x="2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76" name="Freeform 184"/>
            <p:cNvSpPr/>
            <p:nvPr/>
          </p:nvSpPr>
          <p:spPr>
            <a:xfrm>
              <a:off x="840" y="398"/>
              <a:ext cx="253" cy="165"/>
            </a:xfrm>
            <a:custGeom>
              <a:avLst/>
              <a:gdLst>
                <a:gd name="txL" fmla="*/ 0 w 101"/>
                <a:gd name="txT" fmla="*/ 0 h 66"/>
                <a:gd name="txR" fmla="*/ 101 w 101"/>
                <a:gd name="txB" fmla="*/ 66 h 66"/>
              </a:gdLst>
              <a:ahLst/>
              <a:cxnLst>
                <a:cxn ang="0">
                  <a:pos x="2" y="0"/>
                </a:cxn>
                <a:cxn ang="0">
                  <a:pos x="101" y="0"/>
                </a:cxn>
                <a:cxn ang="0">
                  <a:pos x="100" y="66"/>
                </a:cxn>
                <a:cxn ang="0">
                  <a:pos x="0" y="66"/>
                </a:cxn>
                <a:cxn ang="0">
                  <a:pos x="2" y="0"/>
                </a:cxn>
                <a:cxn ang="0">
                  <a:pos x="2" y="0"/>
                </a:cxn>
              </a:cxnLst>
              <a:rect l="txL" t="txT" r="txR" b="txB"/>
              <a:pathLst>
                <a:path w="101" h="66">
                  <a:moveTo>
                    <a:pt x="2" y="0"/>
                  </a:moveTo>
                  <a:lnTo>
                    <a:pt x="101" y="0"/>
                  </a:lnTo>
                  <a:lnTo>
                    <a:pt x="100" y="66"/>
                  </a:lnTo>
                  <a:lnTo>
                    <a:pt x="0" y="66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77" name="Freeform 185"/>
            <p:cNvSpPr/>
            <p:nvPr/>
          </p:nvSpPr>
          <p:spPr>
            <a:xfrm>
              <a:off x="810" y="575"/>
              <a:ext cx="315" cy="132"/>
            </a:xfrm>
            <a:custGeom>
              <a:avLst/>
              <a:gdLst>
                <a:gd name="txL" fmla="*/ 0 w 126"/>
                <a:gd name="txT" fmla="*/ 0 h 53"/>
                <a:gd name="txR" fmla="*/ 126 w 126"/>
                <a:gd name="txB" fmla="*/ 53 h 53"/>
              </a:gdLst>
              <a:ahLst/>
              <a:cxnLst>
                <a:cxn ang="0">
                  <a:pos x="0" y="11"/>
                </a:cxn>
                <a:cxn ang="0">
                  <a:pos x="12" y="11"/>
                </a:cxn>
                <a:cxn ang="0">
                  <a:pos x="27" y="0"/>
                </a:cxn>
                <a:cxn ang="0">
                  <a:pos x="97" y="0"/>
                </a:cxn>
                <a:cxn ang="0">
                  <a:pos x="112" y="12"/>
                </a:cxn>
                <a:cxn ang="0">
                  <a:pos x="126" y="12"/>
                </a:cxn>
                <a:cxn ang="0">
                  <a:pos x="126" y="41"/>
                </a:cxn>
                <a:cxn ang="0">
                  <a:pos x="112" y="41"/>
                </a:cxn>
                <a:cxn ang="0">
                  <a:pos x="97" y="53"/>
                </a:cxn>
                <a:cxn ang="0">
                  <a:pos x="27" y="51"/>
                </a:cxn>
                <a:cxn ang="0">
                  <a:pos x="12" y="41"/>
                </a:cxn>
                <a:cxn ang="0">
                  <a:pos x="0" y="41"/>
                </a:cxn>
                <a:cxn ang="0">
                  <a:pos x="0" y="11"/>
                </a:cxn>
                <a:cxn ang="0">
                  <a:pos x="0" y="11"/>
                </a:cxn>
              </a:cxnLst>
              <a:rect l="txL" t="txT" r="txR" b="txB"/>
              <a:pathLst>
                <a:path w="126" h="53">
                  <a:moveTo>
                    <a:pt x="0" y="11"/>
                  </a:moveTo>
                  <a:lnTo>
                    <a:pt x="12" y="11"/>
                  </a:lnTo>
                  <a:lnTo>
                    <a:pt x="27" y="0"/>
                  </a:lnTo>
                  <a:lnTo>
                    <a:pt x="97" y="0"/>
                  </a:lnTo>
                  <a:lnTo>
                    <a:pt x="112" y="12"/>
                  </a:lnTo>
                  <a:lnTo>
                    <a:pt x="126" y="12"/>
                  </a:lnTo>
                  <a:lnTo>
                    <a:pt x="126" y="41"/>
                  </a:lnTo>
                  <a:lnTo>
                    <a:pt x="112" y="41"/>
                  </a:lnTo>
                  <a:lnTo>
                    <a:pt x="97" y="53"/>
                  </a:lnTo>
                  <a:lnTo>
                    <a:pt x="27" y="51"/>
                  </a:lnTo>
                  <a:lnTo>
                    <a:pt x="12" y="41"/>
                  </a:lnTo>
                  <a:lnTo>
                    <a:pt x="0" y="41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78" name="Freeform 186"/>
            <p:cNvSpPr>
              <a:spLocks noEditPoints="1"/>
            </p:cNvSpPr>
            <p:nvPr/>
          </p:nvSpPr>
          <p:spPr>
            <a:xfrm>
              <a:off x="897" y="1128"/>
              <a:ext cx="130" cy="210"/>
            </a:xfrm>
            <a:custGeom>
              <a:avLst/>
              <a:gdLst>
                <a:gd name="txL" fmla="*/ 0 w 52"/>
                <a:gd name="txT" fmla="*/ 0 h 84"/>
                <a:gd name="txR" fmla="*/ 52 w 52"/>
                <a:gd name="txB" fmla="*/ 84 h 84"/>
              </a:gdLst>
              <a:ahLst/>
              <a:cxnLst>
                <a:cxn ang="0">
                  <a:pos x="15" y="75"/>
                </a:cxn>
                <a:cxn ang="0">
                  <a:pos x="36" y="75"/>
                </a:cxn>
                <a:cxn ang="0">
                  <a:pos x="36" y="84"/>
                </a:cxn>
                <a:cxn ang="0">
                  <a:pos x="15" y="84"/>
                </a:cxn>
                <a:cxn ang="0">
                  <a:pos x="15" y="75"/>
                </a:cxn>
                <a:cxn ang="0">
                  <a:pos x="15" y="75"/>
                </a:cxn>
                <a:cxn ang="0">
                  <a:pos x="45" y="11"/>
                </a:cxn>
                <a:cxn ang="0">
                  <a:pos x="45" y="34"/>
                </a:cxn>
                <a:cxn ang="0">
                  <a:pos x="8" y="34"/>
                </a:cxn>
                <a:cxn ang="0">
                  <a:pos x="8" y="11"/>
                </a:cxn>
                <a:cxn ang="0">
                  <a:pos x="0" y="11"/>
                </a:cxn>
                <a:cxn ang="0">
                  <a:pos x="0" y="0"/>
                </a:cxn>
                <a:cxn ang="0">
                  <a:pos x="52" y="0"/>
                </a:cxn>
                <a:cxn ang="0">
                  <a:pos x="52" y="11"/>
                </a:cxn>
                <a:cxn ang="0">
                  <a:pos x="45" y="11"/>
                </a:cxn>
                <a:cxn ang="0">
                  <a:pos x="45" y="11"/>
                </a:cxn>
                <a:cxn ang="0">
                  <a:pos x="13" y="38"/>
                </a:cxn>
                <a:cxn ang="0">
                  <a:pos x="39" y="39"/>
                </a:cxn>
                <a:cxn ang="0">
                  <a:pos x="39" y="46"/>
                </a:cxn>
                <a:cxn ang="0">
                  <a:pos x="13" y="46"/>
                </a:cxn>
                <a:cxn ang="0">
                  <a:pos x="13" y="38"/>
                </a:cxn>
                <a:cxn ang="0">
                  <a:pos x="13" y="38"/>
                </a:cxn>
                <a:cxn ang="0">
                  <a:pos x="9" y="52"/>
                </a:cxn>
                <a:cxn ang="0">
                  <a:pos x="41" y="52"/>
                </a:cxn>
                <a:cxn ang="0">
                  <a:pos x="41" y="71"/>
                </a:cxn>
                <a:cxn ang="0">
                  <a:pos x="9" y="71"/>
                </a:cxn>
                <a:cxn ang="0">
                  <a:pos x="9" y="52"/>
                </a:cxn>
                <a:cxn ang="0">
                  <a:pos x="9" y="52"/>
                </a:cxn>
              </a:cxnLst>
              <a:rect l="txL" t="txT" r="txR" b="txB"/>
              <a:pathLst>
                <a:path w="52" h="84">
                  <a:moveTo>
                    <a:pt x="15" y="75"/>
                  </a:moveTo>
                  <a:lnTo>
                    <a:pt x="36" y="75"/>
                  </a:lnTo>
                  <a:lnTo>
                    <a:pt x="36" y="84"/>
                  </a:lnTo>
                  <a:lnTo>
                    <a:pt x="15" y="84"/>
                  </a:lnTo>
                  <a:lnTo>
                    <a:pt x="15" y="75"/>
                  </a:lnTo>
                  <a:lnTo>
                    <a:pt x="15" y="75"/>
                  </a:lnTo>
                  <a:close/>
                  <a:moveTo>
                    <a:pt x="45" y="11"/>
                  </a:moveTo>
                  <a:lnTo>
                    <a:pt x="45" y="34"/>
                  </a:lnTo>
                  <a:lnTo>
                    <a:pt x="8" y="34"/>
                  </a:lnTo>
                  <a:lnTo>
                    <a:pt x="8" y="11"/>
                  </a:lnTo>
                  <a:lnTo>
                    <a:pt x="0" y="11"/>
                  </a:lnTo>
                  <a:lnTo>
                    <a:pt x="0" y="0"/>
                  </a:lnTo>
                  <a:lnTo>
                    <a:pt x="52" y="0"/>
                  </a:lnTo>
                  <a:lnTo>
                    <a:pt x="52" y="11"/>
                  </a:lnTo>
                  <a:lnTo>
                    <a:pt x="45" y="11"/>
                  </a:lnTo>
                  <a:lnTo>
                    <a:pt x="45" y="11"/>
                  </a:lnTo>
                  <a:close/>
                  <a:moveTo>
                    <a:pt x="13" y="38"/>
                  </a:moveTo>
                  <a:lnTo>
                    <a:pt x="39" y="39"/>
                  </a:lnTo>
                  <a:lnTo>
                    <a:pt x="39" y="46"/>
                  </a:lnTo>
                  <a:lnTo>
                    <a:pt x="13" y="46"/>
                  </a:lnTo>
                  <a:lnTo>
                    <a:pt x="13" y="38"/>
                  </a:lnTo>
                  <a:lnTo>
                    <a:pt x="13" y="38"/>
                  </a:lnTo>
                  <a:close/>
                  <a:moveTo>
                    <a:pt x="9" y="52"/>
                  </a:moveTo>
                  <a:lnTo>
                    <a:pt x="41" y="52"/>
                  </a:lnTo>
                  <a:lnTo>
                    <a:pt x="41" y="71"/>
                  </a:lnTo>
                  <a:lnTo>
                    <a:pt x="9" y="71"/>
                  </a:lnTo>
                  <a:lnTo>
                    <a:pt x="9" y="52"/>
                  </a:lnTo>
                  <a:lnTo>
                    <a:pt x="9" y="52"/>
                  </a:lnTo>
                  <a:close/>
                </a:path>
              </a:pathLst>
            </a:custGeom>
            <a:solidFill>
              <a:srgbClr val="334D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379" name="组合 39378"/>
          <p:cNvGrpSpPr/>
          <p:nvPr/>
        </p:nvGrpSpPr>
        <p:grpSpPr>
          <a:xfrm>
            <a:off x="10030028" y="1997724"/>
            <a:ext cx="443807" cy="443807"/>
            <a:chOff x="0" y="0"/>
            <a:chExt cx="1570" cy="1570"/>
          </a:xfrm>
        </p:grpSpPr>
        <p:sp>
          <p:nvSpPr>
            <p:cNvPr id="39380" name="Oval 43"/>
            <p:cNvSpPr/>
            <p:nvPr/>
          </p:nvSpPr>
          <p:spPr>
            <a:xfrm>
              <a:off x="0" y="0"/>
              <a:ext cx="1570" cy="1570"/>
            </a:xfrm>
            <a:prstGeom prst="ellipse">
              <a:avLst/>
            </a:prstGeom>
            <a:solidFill>
              <a:srgbClr val="F25A58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81" name="Freeform 44"/>
            <p:cNvSpPr>
              <a:spLocks noEditPoints="1"/>
            </p:cNvSpPr>
            <p:nvPr/>
          </p:nvSpPr>
          <p:spPr>
            <a:xfrm>
              <a:off x="420" y="363"/>
              <a:ext cx="1108" cy="1195"/>
            </a:xfrm>
            <a:custGeom>
              <a:avLst/>
              <a:gdLst>
                <a:gd name="txL" fmla="*/ 0 w 250"/>
                <a:gd name="txT" fmla="*/ 0 h 270"/>
                <a:gd name="txR" fmla="*/ 250 w 250"/>
                <a:gd name="txB" fmla="*/ 270 h 270"/>
              </a:gdLst>
              <a:ahLst/>
              <a:cxnLst>
                <a:cxn ang="0">
                  <a:pos x="96" y="3"/>
                </a:cxn>
                <a:cxn ang="0">
                  <a:pos x="97" y="5"/>
                </a:cxn>
                <a:cxn ang="0">
                  <a:pos x="98" y="8"/>
                </a:cxn>
                <a:cxn ang="0">
                  <a:pos x="100" y="12"/>
                </a:cxn>
                <a:cxn ang="0">
                  <a:pos x="100" y="16"/>
                </a:cxn>
                <a:cxn ang="0">
                  <a:pos x="99" y="20"/>
                </a:cxn>
                <a:cxn ang="0">
                  <a:pos x="98" y="22"/>
                </a:cxn>
                <a:cxn ang="0">
                  <a:pos x="78" y="2"/>
                </a:cxn>
                <a:cxn ang="0">
                  <a:pos x="75" y="0"/>
                </a:cxn>
                <a:cxn ang="0">
                  <a:pos x="75" y="0"/>
                </a:cxn>
                <a:cxn ang="0">
                  <a:pos x="74" y="0"/>
                </a:cxn>
                <a:cxn ang="0">
                  <a:pos x="75" y="2"/>
                </a:cxn>
                <a:cxn ang="0">
                  <a:pos x="76" y="5"/>
                </a:cxn>
                <a:cxn ang="0">
                  <a:pos x="78" y="9"/>
                </a:cxn>
                <a:cxn ang="0">
                  <a:pos x="78" y="14"/>
                </a:cxn>
                <a:cxn ang="0">
                  <a:pos x="78" y="17"/>
                </a:cxn>
                <a:cxn ang="0">
                  <a:pos x="77" y="20"/>
                </a:cxn>
                <a:cxn ang="0">
                  <a:pos x="75" y="22"/>
                </a:cxn>
                <a:cxn ang="0">
                  <a:pos x="58" y="5"/>
                </a:cxn>
                <a:cxn ang="0">
                  <a:pos x="54" y="2"/>
                </a:cxn>
                <a:cxn ang="0">
                  <a:pos x="53" y="2"/>
                </a:cxn>
                <a:cxn ang="0">
                  <a:pos x="53" y="2"/>
                </a:cxn>
                <a:cxn ang="0">
                  <a:pos x="53" y="3"/>
                </a:cxn>
                <a:cxn ang="0">
                  <a:pos x="54" y="5"/>
                </a:cxn>
                <a:cxn ang="0">
                  <a:pos x="55" y="9"/>
                </a:cxn>
                <a:cxn ang="0">
                  <a:pos x="57" y="14"/>
                </a:cxn>
                <a:cxn ang="0">
                  <a:pos x="56" y="17"/>
                </a:cxn>
                <a:cxn ang="0">
                  <a:pos x="55" y="21"/>
                </a:cxn>
                <a:cxn ang="0">
                  <a:pos x="54" y="22"/>
                </a:cxn>
                <a:cxn ang="0">
                  <a:pos x="53" y="24"/>
                </a:cxn>
                <a:cxn ang="0">
                  <a:pos x="50" y="27"/>
                </a:cxn>
                <a:cxn ang="0">
                  <a:pos x="46" y="31"/>
                </a:cxn>
                <a:cxn ang="0">
                  <a:pos x="44" y="33"/>
                </a:cxn>
                <a:cxn ang="0">
                  <a:pos x="43" y="35"/>
                </a:cxn>
                <a:cxn ang="0">
                  <a:pos x="42" y="38"/>
                </a:cxn>
                <a:cxn ang="0">
                  <a:pos x="41" y="41"/>
                </a:cxn>
                <a:cxn ang="0">
                  <a:pos x="41" y="43"/>
                </a:cxn>
                <a:cxn ang="0">
                  <a:pos x="41" y="46"/>
                </a:cxn>
                <a:cxn ang="0">
                  <a:pos x="43" y="50"/>
                </a:cxn>
                <a:cxn ang="0">
                  <a:pos x="44" y="54"/>
                </a:cxn>
                <a:cxn ang="0">
                  <a:pos x="47" y="57"/>
                </a:cxn>
                <a:cxn ang="0">
                  <a:pos x="51" y="66"/>
                </a:cxn>
                <a:cxn ang="0">
                  <a:pos x="32" y="66"/>
                </a:cxn>
                <a:cxn ang="0">
                  <a:pos x="14" y="66"/>
                </a:cxn>
                <a:cxn ang="0">
                  <a:pos x="39" y="192"/>
                </a:cxn>
                <a:cxn ang="0">
                  <a:pos x="101" y="5"/>
                </a:cxn>
                <a:cxn ang="0">
                  <a:pos x="97" y="2"/>
                </a:cxn>
                <a:cxn ang="0">
                  <a:pos x="96" y="2"/>
                </a:cxn>
                <a:cxn ang="0">
                  <a:pos x="96" y="2"/>
                </a:cxn>
                <a:cxn ang="0">
                  <a:pos x="46" y="31"/>
                </a:cxn>
              </a:cxnLst>
              <a:rect l="txL" t="txT" r="txR" b="txB"/>
              <a:pathLst>
                <a:path w="250" h="270">
                  <a:moveTo>
                    <a:pt x="96" y="2"/>
                  </a:moveTo>
                  <a:cubicBezTo>
                    <a:pt x="96" y="2"/>
                    <a:pt x="96" y="2"/>
                    <a:pt x="96" y="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5"/>
                    <a:pt x="97" y="5"/>
                    <a:pt x="97" y="5"/>
                  </a:cubicBezTo>
                  <a:cubicBezTo>
                    <a:pt x="97" y="6"/>
                    <a:pt x="97" y="6"/>
                    <a:pt x="97" y="6"/>
                  </a:cubicBezTo>
                  <a:cubicBezTo>
                    <a:pt x="98" y="7"/>
                    <a:pt x="98" y="7"/>
                    <a:pt x="98" y="7"/>
                  </a:cubicBezTo>
                  <a:cubicBezTo>
                    <a:pt x="98" y="8"/>
                    <a:pt x="98" y="8"/>
                    <a:pt x="98" y="8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99" y="10"/>
                    <a:pt x="99" y="10"/>
                    <a:pt x="99" y="10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4"/>
                    <a:pt x="100" y="14"/>
                    <a:pt x="100" y="14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5"/>
                    <a:pt x="100" y="15"/>
                    <a:pt x="100" y="15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99" y="18"/>
                    <a:pt x="99" y="18"/>
                    <a:pt x="99" y="18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20"/>
                    <a:pt x="99" y="20"/>
                    <a:pt x="99" y="20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8" y="21"/>
                    <a:pt x="98" y="21"/>
                    <a:pt x="98" y="21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98" y="22"/>
                    <a:pt x="98" y="22"/>
                    <a:pt x="98" y="22"/>
                  </a:cubicBezTo>
                  <a:cubicBezTo>
                    <a:pt x="80" y="4"/>
                    <a:pt x="80" y="4"/>
                    <a:pt x="80" y="4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7" y="1"/>
                    <a:pt x="77" y="1"/>
                    <a:pt x="77" y="1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2"/>
                    <a:pt x="74" y="2"/>
                    <a:pt x="74" y="2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8" y="9"/>
                    <a:pt x="78" y="9"/>
                    <a:pt x="78" y="9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4"/>
                    <a:pt x="78" y="14"/>
                    <a:pt x="78" y="14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7"/>
                    <a:pt x="78" y="17"/>
                    <a:pt x="78" y="17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0"/>
                    <a:pt x="76" y="20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8" y="5"/>
                    <a:pt x="58" y="5"/>
                    <a:pt x="58" y="5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6"/>
                    <a:pt x="57" y="16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1"/>
                    <a:pt x="43" y="51"/>
                    <a:pt x="43" y="51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7" y="57"/>
                    <a:pt x="47" y="57"/>
                    <a:pt x="47" y="57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8" y="59"/>
                    <a:pt x="48" y="59"/>
                    <a:pt x="48" y="59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46" y="66"/>
                    <a:pt x="46" y="66"/>
                    <a:pt x="46" y="66"/>
                  </a:cubicBezTo>
                  <a:cubicBezTo>
                    <a:pt x="42" y="66"/>
                    <a:pt x="42" y="66"/>
                    <a:pt x="42" y="66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2" y="66"/>
                    <a:pt x="32" y="66"/>
                    <a:pt x="32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18" y="66"/>
                    <a:pt x="18" y="66"/>
                    <a:pt x="18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4" y="66"/>
                    <a:pt x="4" y="66"/>
                    <a:pt x="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9" y="192"/>
                    <a:pt x="39" y="192"/>
                    <a:pt x="39" y="192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79" y="257"/>
                    <a:pt x="230" y="213"/>
                    <a:pt x="250" y="154"/>
                  </a:cubicBezTo>
                  <a:cubicBezTo>
                    <a:pt x="102" y="6"/>
                    <a:pt x="102" y="6"/>
                    <a:pt x="102" y="6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00" y="4"/>
                    <a:pt x="100" y="4"/>
                    <a:pt x="100" y="4"/>
                  </a:cubicBezTo>
                  <a:cubicBezTo>
                    <a:pt x="99" y="3"/>
                    <a:pt x="99" y="3"/>
                    <a:pt x="99" y="3"/>
                  </a:cubicBezTo>
                  <a:cubicBezTo>
                    <a:pt x="98" y="3"/>
                    <a:pt x="98" y="3"/>
                    <a:pt x="98" y="3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6" y="2"/>
                    <a:pt x="96" y="2"/>
                    <a:pt x="96" y="2"/>
                  </a:cubicBezTo>
                  <a:close/>
                  <a:moveTo>
                    <a:pt x="46" y="31"/>
                  </a:move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46" y="31"/>
                    <a:pt x="46" y="31"/>
                    <a:pt x="46" y="31"/>
                  </a:cubicBezTo>
                  <a:close/>
                </a:path>
              </a:pathLst>
            </a:custGeom>
            <a:solidFill>
              <a:srgbClr val="BF323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82" name="Freeform 63"/>
            <p:cNvSpPr>
              <a:spLocks noEditPoints="1"/>
            </p:cNvSpPr>
            <p:nvPr/>
          </p:nvSpPr>
          <p:spPr>
            <a:xfrm>
              <a:off x="420" y="655"/>
              <a:ext cx="748" cy="557"/>
            </a:xfrm>
            <a:custGeom>
              <a:avLst/>
              <a:gdLst>
                <a:gd name="txL" fmla="*/ 0 w 169"/>
                <a:gd name="txT" fmla="*/ 0 h 126"/>
                <a:gd name="txR" fmla="*/ 169 w 169"/>
                <a:gd name="txB" fmla="*/ 126 h 126"/>
              </a:gdLst>
              <a:ahLst/>
              <a:cxnLst>
                <a:cxn ang="0">
                  <a:pos x="0" y="0"/>
                </a:cxn>
                <a:cxn ang="0">
                  <a:pos x="39" y="126"/>
                </a:cxn>
                <a:cxn ang="0">
                  <a:pos x="109" y="126"/>
                </a:cxn>
                <a:cxn ang="0">
                  <a:pos x="111" y="119"/>
                </a:cxn>
                <a:cxn ang="0">
                  <a:pos x="125" y="105"/>
                </a:cxn>
                <a:cxn ang="0">
                  <a:pos x="162" y="72"/>
                </a:cxn>
                <a:cxn ang="0">
                  <a:pos x="144" y="16"/>
                </a:cxn>
                <a:cxn ang="0">
                  <a:pos x="149" y="0"/>
                </a:cxn>
                <a:cxn ang="0">
                  <a:pos x="0" y="0"/>
                </a:cxn>
                <a:cxn ang="0">
                  <a:pos x="144" y="44"/>
                </a:cxn>
                <a:cxn ang="0">
                  <a:pos x="147" y="68"/>
                </a:cxn>
                <a:cxn ang="0">
                  <a:pos x="129" y="85"/>
                </a:cxn>
                <a:cxn ang="0">
                  <a:pos x="144" y="44"/>
                </a:cxn>
              </a:cxnLst>
              <a:rect l="txL" t="txT" r="txR" b="txB"/>
              <a:pathLst>
                <a:path w="169" h="126">
                  <a:moveTo>
                    <a:pt x="0" y="0"/>
                  </a:moveTo>
                  <a:cubicBezTo>
                    <a:pt x="39" y="126"/>
                    <a:pt x="39" y="126"/>
                    <a:pt x="39" y="126"/>
                  </a:cubicBezTo>
                  <a:cubicBezTo>
                    <a:pt x="63" y="126"/>
                    <a:pt x="86" y="126"/>
                    <a:pt x="109" y="126"/>
                  </a:cubicBezTo>
                  <a:cubicBezTo>
                    <a:pt x="110" y="123"/>
                    <a:pt x="110" y="121"/>
                    <a:pt x="111" y="119"/>
                  </a:cubicBezTo>
                  <a:cubicBezTo>
                    <a:pt x="113" y="111"/>
                    <a:pt x="119" y="108"/>
                    <a:pt x="125" y="105"/>
                  </a:cubicBezTo>
                  <a:cubicBezTo>
                    <a:pt x="136" y="100"/>
                    <a:pt x="153" y="96"/>
                    <a:pt x="162" y="72"/>
                  </a:cubicBezTo>
                  <a:cubicBezTo>
                    <a:pt x="168" y="55"/>
                    <a:pt x="169" y="19"/>
                    <a:pt x="144" y="16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99" y="0"/>
                    <a:pt x="49" y="0"/>
                    <a:pt x="0" y="0"/>
                  </a:cubicBezTo>
                  <a:close/>
                  <a:moveTo>
                    <a:pt x="144" y="44"/>
                  </a:moveTo>
                  <a:cubicBezTo>
                    <a:pt x="150" y="47"/>
                    <a:pt x="151" y="58"/>
                    <a:pt x="147" y="68"/>
                  </a:cubicBezTo>
                  <a:cubicBezTo>
                    <a:pt x="143" y="78"/>
                    <a:pt x="134" y="88"/>
                    <a:pt x="129" y="85"/>
                  </a:cubicBezTo>
                  <a:cubicBezTo>
                    <a:pt x="116" y="80"/>
                    <a:pt x="132" y="39"/>
                    <a:pt x="144" y="44"/>
                  </a:cubicBezTo>
                  <a:close/>
                </a:path>
              </a:pathLst>
            </a:custGeom>
            <a:solidFill>
              <a:srgbClr val="FFCC5C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83" name="Freeform 188"/>
            <p:cNvSpPr>
              <a:spLocks noEditPoints="1"/>
            </p:cNvSpPr>
            <p:nvPr/>
          </p:nvSpPr>
          <p:spPr>
            <a:xfrm>
              <a:off x="603" y="363"/>
              <a:ext cx="295" cy="285"/>
            </a:xfrm>
            <a:custGeom>
              <a:avLst/>
              <a:gdLst>
                <a:gd name="txL" fmla="*/ 0 w 67"/>
                <a:gd name="txT" fmla="*/ 0 h 64"/>
                <a:gd name="txR" fmla="*/ 67 w 67"/>
                <a:gd name="txB" fmla="*/ 64 h 64"/>
              </a:gdLst>
              <a:ahLst/>
              <a:cxnLst>
                <a:cxn ang="0">
                  <a:pos x="12" y="2"/>
                </a:cxn>
                <a:cxn ang="0">
                  <a:pos x="16" y="14"/>
                </a:cxn>
                <a:cxn ang="0">
                  <a:pos x="12" y="24"/>
                </a:cxn>
                <a:cxn ang="0">
                  <a:pos x="2" y="35"/>
                </a:cxn>
                <a:cxn ang="0">
                  <a:pos x="0" y="46"/>
                </a:cxn>
                <a:cxn ang="0">
                  <a:pos x="12" y="61"/>
                </a:cxn>
                <a:cxn ang="0">
                  <a:pos x="8" y="49"/>
                </a:cxn>
                <a:cxn ang="0">
                  <a:pos x="9" y="42"/>
                </a:cxn>
                <a:cxn ang="0">
                  <a:pos x="19" y="32"/>
                </a:cxn>
                <a:cxn ang="0">
                  <a:pos x="24" y="22"/>
                </a:cxn>
                <a:cxn ang="0">
                  <a:pos x="13" y="2"/>
                </a:cxn>
                <a:cxn ang="0">
                  <a:pos x="55" y="2"/>
                </a:cxn>
                <a:cxn ang="0">
                  <a:pos x="56" y="5"/>
                </a:cxn>
                <a:cxn ang="0">
                  <a:pos x="58" y="21"/>
                </a:cxn>
                <a:cxn ang="0">
                  <a:pos x="48" y="31"/>
                </a:cxn>
                <a:cxn ang="0">
                  <a:pos x="44" y="41"/>
                </a:cxn>
                <a:cxn ang="0">
                  <a:pos x="52" y="60"/>
                </a:cxn>
                <a:cxn ang="0">
                  <a:pos x="54" y="59"/>
                </a:cxn>
                <a:cxn ang="0">
                  <a:pos x="51" y="45"/>
                </a:cxn>
                <a:cxn ang="0">
                  <a:pos x="55" y="38"/>
                </a:cxn>
                <a:cxn ang="0">
                  <a:pos x="65" y="28"/>
                </a:cxn>
                <a:cxn ang="0">
                  <a:pos x="67" y="17"/>
                </a:cxn>
                <a:cxn ang="0">
                  <a:pos x="55" y="2"/>
                </a:cxn>
                <a:cxn ang="0">
                  <a:pos x="33" y="0"/>
                </a:cxn>
                <a:cxn ang="0">
                  <a:pos x="37" y="12"/>
                </a:cxn>
                <a:cxn ang="0">
                  <a:pos x="34" y="22"/>
                </a:cxn>
                <a:cxn ang="0">
                  <a:pos x="24" y="33"/>
                </a:cxn>
                <a:cxn ang="0">
                  <a:pos x="22" y="44"/>
                </a:cxn>
                <a:cxn ang="0">
                  <a:pos x="33" y="59"/>
                </a:cxn>
                <a:cxn ang="0">
                  <a:pos x="29" y="48"/>
                </a:cxn>
                <a:cxn ang="0">
                  <a:pos x="31" y="40"/>
                </a:cxn>
                <a:cxn ang="0">
                  <a:pos x="41" y="30"/>
                </a:cxn>
                <a:cxn ang="0">
                  <a:pos x="45" y="21"/>
                </a:cxn>
                <a:cxn ang="0">
                  <a:pos x="35" y="0"/>
                </a:cxn>
              </a:cxnLst>
              <a:rect l="txL" t="txT" r="txR" b="txB"/>
              <a:pathLst>
                <a:path w="67" h="64"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1" y="2"/>
                    <a:pt x="12" y="5"/>
                    <a:pt x="13" y="5"/>
                  </a:cubicBezTo>
                  <a:cubicBezTo>
                    <a:pt x="14" y="8"/>
                    <a:pt x="15" y="10"/>
                    <a:pt x="16" y="14"/>
                  </a:cubicBezTo>
                  <a:cubicBezTo>
                    <a:pt x="16" y="16"/>
                    <a:pt x="15" y="18"/>
                    <a:pt x="14" y="21"/>
                  </a:cubicBezTo>
                  <a:cubicBezTo>
                    <a:pt x="14" y="22"/>
                    <a:pt x="13" y="23"/>
                    <a:pt x="12" y="24"/>
                  </a:cubicBezTo>
                  <a:cubicBezTo>
                    <a:pt x="10" y="26"/>
                    <a:pt x="7" y="28"/>
                    <a:pt x="5" y="31"/>
                  </a:cubicBezTo>
                  <a:cubicBezTo>
                    <a:pt x="4" y="32"/>
                    <a:pt x="3" y="34"/>
                    <a:pt x="2" y="35"/>
                  </a:cubicBezTo>
                  <a:cubicBezTo>
                    <a:pt x="1" y="37"/>
                    <a:pt x="1" y="39"/>
                    <a:pt x="0" y="41"/>
                  </a:cubicBezTo>
                  <a:cubicBezTo>
                    <a:pt x="0" y="42"/>
                    <a:pt x="0" y="44"/>
                    <a:pt x="0" y="46"/>
                  </a:cubicBezTo>
                  <a:cubicBezTo>
                    <a:pt x="1" y="52"/>
                    <a:pt x="4" y="57"/>
                    <a:pt x="9" y="60"/>
                  </a:cubicBezTo>
                  <a:cubicBezTo>
                    <a:pt x="9" y="61"/>
                    <a:pt x="13" y="64"/>
                    <a:pt x="12" y="61"/>
                  </a:cubicBezTo>
                  <a:cubicBezTo>
                    <a:pt x="11" y="60"/>
                    <a:pt x="11" y="59"/>
                    <a:pt x="11" y="59"/>
                  </a:cubicBezTo>
                  <a:cubicBezTo>
                    <a:pt x="9" y="56"/>
                    <a:pt x="8" y="53"/>
                    <a:pt x="8" y="49"/>
                  </a:cubicBezTo>
                  <a:cubicBezTo>
                    <a:pt x="8" y="48"/>
                    <a:pt x="8" y="47"/>
                    <a:pt x="8" y="45"/>
                  </a:cubicBezTo>
                  <a:cubicBezTo>
                    <a:pt x="8" y="44"/>
                    <a:pt x="9" y="43"/>
                    <a:pt x="9" y="42"/>
                  </a:cubicBezTo>
                  <a:cubicBezTo>
                    <a:pt x="10" y="40"/>
                    <a:pt x="11" y="39"/>
                    <a:pt x="12" y="38"/>
                  </a:cubicBezTo>
                  <a:cubicBezTo>
                    <a:pt x="14" y="36"/>
                    <a:pt x="17" y="34"/>
                    <a:pt x="19" y="32"/>
                  </a:cubicBezTo>
                  <a:cubicBezTo>
                    <a:pt x="20" y="31"/>
                    <a:pt x="21" y="29"/>
                    <a:pt x="22" y="28"/>
                  </a:cubicBezTo>
                  <a:cubicBezTo>
                    <a:pt x="23" y="26"/>
                    <a:pt x="23" y="24"/>
                    <a:pt x="24" y="22"/>
                  </a:cubicBezTo>
                  <a:cubicBezTo>
                    <a:pt x="24" y="21"/>
                    <a:pt x="24" y="19"/>
                    <a:pt x="23" y="17"/>
                  </a:cubicBezTo>
                  <a:cubicBezTo>
                    <a:pt x="22" y="11"/>
                    <a:pt x="19" y="5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55" y="2"/>
                  </a:moveTo>
                  <a:cubicBezTo>
                    <a:pt x="55" y="2"/>
                    <a:pt x="55" y="2"/>
                    <a:pt x="55" y="2"/>
                  </a:cubicBezTo>
                  <a:cubicBezTo>
                    <a:pt x="54" y="2"/>
                    <a:pt x="56" y="5"/>
                    <a:pt x="56" y="5"/>
                  </a:cubicBezTo>
                  <a:cubicBezTo>
                    <a:pt x="57" y="8"/>
                    <a:pt x="58" y="10"/>
                    <a:pt x="59" y="14"/>
                  </a:cubicBezTo>
                  <a:cubicBezTo>
                    <a:pt x="59" y="16"/>
                    <a:pt x="59" y="18"/>
                    <a:pt x="58" y="21"/>
                  </a:cubicBezTo>
                  <a:cubicBezTo>
                    <a:pt x="57" y="22"/>
                    <a:pt x="56" y="23"/>
                    <a:pt x="55" y="24"/>
                  </a:cubicBezTo>
                  <a:cubicBezTo>
                    <a:pt x="53" y="26"/>
                    <a:pt x="50" y="28"/>
                    <a:pt x="48" y="31"/>
                  </a:cubicBezTo>
                  <a:cubicBezTo>
                    <a:pt x="47" y="32"/>
                    <a:pt x="46" y="34"/>
                    <a:pt x="45" y="35"/>
                  </a:cubicBezTo>
                  <a:cubicBezTo>
                    <a:pt x="44" y="37"/>
                    <a:pt x="44" y="39"/>
                    <a:pt x="44" y="41"/>
                  </a:cubicBezTo>
                  <a:cubicBezTo>
                    <a:pt x="43" y="42"/>
                    <a:pt x="43" y="44"/>
                    <a:pt x="44" y="46"/>
                  </a:cubicBezTo>
                  <a:cubicBezTo>
                    <a:pt x="45" y="52"/>
                    <a:pt x="47" y="57"/>
                    <a:pt x="52" y="60"/>
                  </a:cubicBezTo>
                  <a:cubicBezTo>
                    <a:pt x="53" y="61"/>
                    <a:pt x="56" y="64"/>
                    <a:pt x="55" y="61"/>
                  </a:cubicBezTo>
                  <a:cubicBezTo>
                    <a:pt x="55" y="60"/>
                    <a:pt x="54" y="59"/>
                    <a:pt x="54" y="59"/>
                  </a:cubicBezTo>
                  <a:cubicBezTo>
                    <a:pt x="52" y="56"/>
                    <a:pt x="51" y="53"/>
                    <a:pt x="51" y="49"/>
                  </a:cubicBezTo>
                  <a:cubicBezTo>
                    <a:pt x="51" y="48"/>
                    <a:pt x="51" y="47"/>
                    <a:pt x="51" y="45"/>
                  </a:cubicBezTo>
                  <a:cubicBezTo>
                    <a:pt x="51" y="44"/>
                    <a:pt x="52" y="43"/>
                    <a:pt x="52" y="42"/>
                  </a:cubicBezTo>
                  <a:cubicBezTo>
                    <a:pt x="53" y="40"/>
                    <a:pt x="54" y="39"/>
                    <a:pt x="55" y="38"/>
                  </a:cubicBezTo>
                  <a:cubicBezTo>
                    <a:pt x="57" y="36"/>
                    <a:pt x="60" y="34"/>
                    <a:pt x="62" y="32"/>
                  </a:cubicBezTo>
                  <a:cubicBezTo>
                    <a:pt x="63" y="31"/>
                    <a:pt x="64" y="29"/>
                    <a:pt x="65" y="28"/>
                  </a:cubicBezTo>
                  <a:cubicBezTo>
                    <a:pt x="66" y="26"/>
                    <a:pt x="66" y="24"/>
                    <a:pt x="67" y="22"/>
                  </a:cubicBezTo>
                  <a:cubicBezTo>
                    <a:pt x="67" y="21"/>
                    <a:pt x="67" y="19"/>
                    <a:pt x="67" y="17"/>
                  </a:cubicBezTo>
                  <a:cubicBezTo>
                    <a:pt x="65" y="11"/>
                    <a:pt x="62" y="5"/>
                    <a:pt x="56" y="2"/>
                  </a:cubicBezTo>
                  <a:cubicBezTo>
                    <a:pt x="56" y="2"/>
                    <a:pt x="55" y="2"/>
                    <a:pt x="55" y="2"/>
                  </a:cubicBezTo>
                  <a:close/>
                  <a:moveTo>
                    <a:pt x="33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2" y="0"/>
                    <a:pt x="34" y="3"/>
                    <a:pt x="34" y="3"/>
                  </a:cubicBezTo>
                  <a:cubicBezTo>
                    <a:pt x="36" y="6"/>
                    <a:pt x="37" y="9"/>
                    <a:pt x="37" y="12"/>
                  </a:cubicBezTo>
                  <a:cubicBezTo>
                    <a:pt x="37" y="14"/>
                    <a:pt x="37" y="17"/>
                    <a:pt x="36" y="19"/>
                  </a:cubicBezTo>
                  <a:cubicBezTo>
                    <a:pt x="35" y="20"/>
                    <a:pt x="35" y="21"/>
                    <a:pt x="34" y="22"/>
                  </a:cubicBezTo>
                  <a:cubicBezTo>
                    <a:pt x="32" y="25"/>
                    <a:pt x="29" y="26"/>
                    <a:pt x="27" y="29"/>
                  </a:cubicBezTo>
                  <a:cubicBezTo>
                    <a:pt x="25" y="30"/>
                    <a:pt x="24" y="32"/>
                    <a:pt x="24" y="33"/>
                  </a:cubicBezTo>
                  <a:cubicBezTo>
                    <a:pt x="23" y="35"/>
                    <a:pt x="22" y="37"/>
                    <a:pt x="22" y="39"/>
                  </a:cubicBezTo>
                  <a:cubicBezTo>
                    <a:pt x="22" y="41"/>
                    <a:pt x="22" y="42"/>
                    <a:pt x="22" y="44"/>
                  </a:cubicBezTo>
                  <a:cubicBezTo>
                    <a:pt x="23" y="50"/>
                    <a:pt x="26" y="55"/>
                    <a:pt x="30" y="59"/>
                  </a:cubicBezTo>
                  <a:cubicBezTo>
                    <a:pt x="31" y="59"/>
                    <a:pt x="35" y="62"/>
                    <a:pt x="33" y="59"/>
                  </a:cubicBezTo>
                  <a:cubicBezTo>
                    <a:pt x="33" y="58"/>
                    <a:pt x="33" y="58"/>
                    <a:pt x="32" y="57"/>
                  </a:cubicBezTo>
                  <a:cubicBezTo>
                    <a:pt x="31" y="54"/>
                    <a:pt x="30" y="51"/>
                    <a:pt x="29" y="48"/>
                  </a:cubicBezTo>
                  <a:cubicBezTo>
                    <a:pt x="29" y="46"/>
                    <a:pt x="29" y="45"/>
                    <a:pt x="30" y="44"/>
                  </a:cubicBezTo>
                  <a:cubicBezTo>
                    <a:pt x="30" y="42"/>
                    <a:pt x="30" y="41"/>
                    <a:pt x="31" y="40"/>
                  </a:cubicBezTo>
                  <a:cubicBezTo>
                    <a:pt x="31" y="39"/>
                    <a:pt x="32" y="38"/>
                    <a:pt x="33" y="36"/>
                  </a:cubicBezTo>
                  <a:cubicBezTo>
                    <a:pt x="35" y="34"/>
                    <a:pt x="38" y="33"/>
                    <a:pt x="41" y="30"/>
                  </a:cubicBezTo>
                  <a:cubicBezTo>
                    <a:pt x="42" y="29"/>
                    <a:pt x="43" y="27"/>
                    <a:pt x="44" y="26"/>
                  </a:cubicBezTo>
                  <a:cubicBezTo>
                    <a:pt x="44" y="24"/>
                    <a:pt x="45" y="22"/>
                    <a:pt x="45" y="21"/>
                  </a:cubicBezTo>
                  <a:cubicBezTo>
                    <a:pt x="45" y="19"/>
                    <a:pt x="45" y="17"/>
                    <a:pt x="45" y="16"/>
                  </a:cubicBezTo>
                  <a:cubicBezTo>
                    <a:pt x="44" y="10"/>
                    <a:pt x="40" y="3"/>
                    <a:pt x="35" y="0"/>
                  </a:cubicBezTo>
                  <a:cubicBezTo>
                    <a:pt x="34" y="0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  <p:grpSp>
        <p:nvGrpSpPr>
          <p:cNvPr id="39384" name="组合 39383"/>
          <p:cNvGrpSpPr/>
          <p:nvPr/>
        </p:nvGrpSpPr>
        <p:grpSpPr>
          <a:xfrm>
            <a:off x="11215626" y="5418205"/>
            <a:ext cx="443807" cy="443807"/>
            <a:chOff x="0" y="0"/>
            <a:chExt cx="1570" cy="1570"/>
          </a:xfrm>
        </p:grpSpPr>
        <p:sp>
          <p:nvSpPr>
            <p:cNvPr id="39385" name="Oval 51"/>
            <p:cNvSpPr/>
            <p:nvPr/>
          </p:nvSpPr>
          <p:spPr>
            <a:xfrm>
              <a:off x="0" y="0"/>
              <a:ext cx="1570" cy="1570"/>
            </a:xfrm>
            <a:prstGeom prst="ellipse">
              <a:avLst/>
            </a:prstGeom>
            <a:solidFill>
              <a:srgbClr val="3F6373">
                <a:alpha val="100000"/>
              </a:srgbClr>
            </a:solidFill>
            <a:ln w="9525">
              <a:noFill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86" name="Freeform 193"/>
            <p:cNvSpPr/>
            <p:nvPr/>
          </p:nvSpPr>
          <p:spPr>
            <a:xfrm>
              <a:off x="455" y="125"/>
              <a:ext cx="1115" cy="1445"/>
            </a:xfrm>
            <a:custGeom>
              <a:avLst/>
              <a:gdLst>
                <a:gd name="txL" fmla="*/ 0 w 252"/>
                <a:gd name="txT" fmla="*/ 0 h 327"/>
                <a:gd name="txR" fmla="*/ 252 w 252"/>
                <a:gd name="txB" fmla="*/ 327 h 327"/>
              </a:gdLst>
              <a:ahLst/>
              <a:cxnLst>
                <a:cxn ang="0">
                  <a:pos x="11" y="288"/>
                </a:cxn>
                <a:cxn ang="0">
                  <a:pos x="6" y="279"/>
                </a:cxn>
                <a:cxn ang="0">
                  <a:pos x="5" y="270"/>
                </a:cxn>
                <a:cxn ang="0">
                  <a:pos x="7" y="263"/>
                </a:cxn>
                <a:cxn ang="0">
                  <a:pos x="9" y="258"/>
                </a:cxn>
                <a:cxn ang="0">
                  <a:pos x="14" y="253"/>
                </a:cxn>
                <a:cxn ang="0">
                  <a:pos x="19" y="88"/>
                </a:cxn>
                <a:cxn ang="0">
                  <a:pos x="18" y="80"/>
                </a:cxn>
                <a:cxn ang="0">
                  <a:pos x="17" y="73"/>
                </a:cxn>
                <a:cxn ang="0">
                  <a:pos x="15" y="66"/>
                </a:cxn>
                <a:cxn ang="0">
                  <a:pos x="11" y="58"/>
                </a:cxn>
                <a:cxn ang="0">
                  <a:pos x="8" y="54"/>
                </a:cxn>
                <a:cxn ang="0">
                  <a:pos x="6" y="52"/>
                </a:cxn>
                <a:cxn ang="0">
                  <a:pos x="4" y="48"/>
                </a:cxn>
                <a:cxn ang="0">
                  <a:pos x="1" y="43"/>
                </a:cxn>
                <a:cxn ang="0">
                  <a:pos x="0" y="38"/>
                </a:cxn>
                <a:cxn ang="0">
                  <a:pos x="0" y="31"/>
                </a:cxn>
                <a:cxn ang="0">
                  <a:pos x="1" y="24"/>
                </a:cxn>
                <a:cxn ang="0">
                  <a:pos x="3" y="18"/>
                </a:cxn>
                <a:cxn ang="0">
                  <a:pos x="5" y="13"/>
                </a:cxn>
                <a:cxn ang="0">
                  <a:pos x="9" y="10"/>
                </a:cxn>
                <a:cxn ang="0">
                  <a:pos x="33" y="33"/>
                </a:cxn>
                <a:cxn ang="0">
                  <a:pos x="36" y="32"/>
                </a:cxn>
                <a:cxn ang="0">
                  <a:pos x="39" y="30"/>
                </a:cxn>
                <a:cxn ang="0">
                  <a:pos x="41" y="27"/>
                </a:cxn>
                <a:cxn ang="0">
                  <a:pos x="42" y="25"/>
                </a:cxn>
                <a:cxn ang="0">
                  <a:pos x="42" y="16"/>
                </a:cxn>
                <a:cxn ang="0">
                  <a:pos x="41" y="11"/>
                </a:cxn>
                <a:cxn ang="0">
                  <a:pos x="40" y="8"/>
                </a:cxn>
                <a:cxn ang="0">
                  <a:pos x="39" y="4"/>
                </a:cxn>
                <a:cxn ang="0">
                  <a:pos x="39" y="0"/>
                </a:cxn>
                <a:cxn ang="0">
                  <a:pos x="41" y="0"/>
                </a:cxn>
                <a:cxn ang="0">
                  <a:pos x="45" y="2"/>
                </a:cxn>
                <a:cxn ang="0">
                  <a:pos x="50" y="5"/>
                </a:cxn>
                <a:cxn ang="0">
                  <a:pos x="80" y="36"/>
                </a:cxn>
                <a:cxn ang="0">
                  <a:pos x="80" y="34"/>
                </a:cxn>
                <a:cxn ang="0">
                  <a:pos x="80" y="31"/>
                </a:cxn>
                <a:cxn ang="0">
                  <a:pos x="81" y="29"/>
                </a:cxn>
                <a:cxn ang="0">
                  <a:pos x="81" y="28"/>
                </a:cxn>
                <a:cxn ang="0">
                  <a:pos x="81" y="26"/>
                </a:cxn>
                <a:cxn ang="0">
                  <a:pos x="82" y="23"/>
                </a:cxn>
                <a:cxn ang="0">
                  <a:pos x="82" y="21"/>
                </a:cxn>
                <a:cxn ang="0">
                  <a:pos x="83" y="18"/>
                </a:cxn>
                <a:cxn ang="0">
                  <a:pos x="84" y="17"/>
                </a:cxn>
                <a:cxn ang="0">
                  <a:pos x="85" y="15"/>
                </a:cxn>
                <a:cxn ang="0">
                  <a:pos x="88" y="11"/>
                </a:cxn>
                <a:cxn ang="0">
                  <a:pos x="91" y="10"/>
                </a:cxn>
                <a:cxn ang="0">
                  <a:pos x="123" y="22"/>
                </a:cxn>
                <a:cxn ang="0">
                  <a:pos x="122" y="15"/>
                </a:cxn>
                <a:cxn ang="0">
                  <a:pos x="121" y="10"/>
                </a:cxn>
                <a:cxn ang="0">
                  <a:pos x="121" y="8"/>
                </a:cxn>
                <a:cxn ang="0">
                  <a:pos x="119" y="3"/>
                </a:cxn>
                <a:cxn ang="0">
                  <a:pos x="120" y="0"/>
                </a:cxn>
                <a:cxn ang="0">
                  <a:pos x="123" y="0"/>
                </a:cxn>
                <a:cxn ang="0">
                  <a:pos x="127" y="3"/>
                </a:cxn>
                <a:cxn ang="0">
                  <a:pos x="131" y="6"/>
                </a:cxn>
                <a:cxn ang="0">
                  <a:pos x="133" y="8"/>
                </a:cxn>
                <a:cxn ang="0">
                  <a:pos x="134" y="9"/>
                </a:cxn>
                <a:cxn ang="0">
                  <a:pos x="74" y="327"/>
                </a:cxn>
              </a:cxnLst>
              <a:rect l="txL" t="txT" r="txR" b="txB"/>
              <a:pathLst>
                <a:path w="252" h="327">
                  <a:moveTo>
                    <a:pt x="48" y="325"/>
                  </a:moveTo>
                  <a:cubicBezTo>
                    <a:pt x="14" y="291"/>
                    <a:pt x="14" y="291"/>
                    <a:pt x="14" y="291"/>
                  </a:cubicBezTo>
                  <a:cubicBezTo>
                    <a:pt x="14" y="291"/>
                    <a:pt x="13" y="290"/>
                    <a:pt x="13" y="289"/>
                  </a:cubicBezTo>
                  <a:cubicBezTo>
                    <a:pt x="12" y="289"/>
                    <a:pt x="11" y="288"/>
                    <a:pt x="11" y="288"/>
                  </a:cubicBezTo>
                  <a:cubicBezTo>
                    <a:pt x="10" y="287"/>
                    <a:pt x="10" y="286"/>
                    <a:pt x="9" y="286"/>
                  </a:cubicBezTo>
                  <a:cubicBezTo>
                    <a:pt x="9" y="285"/>
                    <a:pt x="9" y="284"/>
                    <a:pt x="8" y="283"/>
                  </a:cubicBezTo>
                  <a:cubicBezTo>
                    <a:pt x="8" y="283"/>
                    <a:pt x="7" y="282"/>
                    <a:pt x="7" y="281"/>
                  </a:cubicBezTo>
                  <a:cubicBezTo>
                    <a:pt x="7" y="281"/>
                    <a:pt x="7" y="280"/>
                    <a:pt x="6" y="279"/>
                  </a:cubicBezTo>
                  <a:cubicBezTo>
                    <a:pt x="6" y="278"/>
                    <a:pt x="6" y="278"/>
                    <a:pt x="6" y="277"/>
                  </a:cubicBezTo>
                  <a:cubicBezTo>
                    <a:pt x="6" y="276"/>
                    <a:pt x="5" y="275"/>
                    <a:pt x="5" y="275"/>
                  </a:cubicBezTo>
                  <a:cubicBezTo>
                    <a:pt x="5" y="274"/>
                    <a:pt x="5" y="273"/>
                    <a:pt x="5" y="272"/>
                  </a:cubicBezTo>
                  <a:cubicBezTo>
                    <a:pt x="5" y="272"/>
                    <a:pt x="5" y="271"/>
                    <a:pt x="5" y="270"/>
                  </a:cubicBezTo>
                  <a:cubicBezTo>
                    <a:pt x="5" y="270"/>
                    <a:pt x="5" y="269"/>
                    <a:pt x="5" y="268"/>
                  </a:cubicBezTo>
                  <a:cubicBezTo>
                    <a:pt x="5" y="268"/>
                    <a:pt x="6" y="267"/>
                    <a:pt x="6" y="266"/>
                  </a:cubicBezTo>
                  <a:cubicBezTo>
                    <a:pt x="6" y="266"/>
                    <a:pt x="6" y="265"/>
                    <a:pt x="6" y="265"/>
                  </a:cubicBezTo>
                  <a:cubicBezTo>
                    <a:pt x="6" y="264"/>
                    <a:pt x="6" y="264"/>
                    <a:pt x="7" y="263"/>
                  </a:cubicBezTo>
                  <a:cubicBezTo>
                    <a:pt x="7" y="263"/>
                    <a:pt x="7" y="262"/>
                    <a:pt x="7" y="262"/>
                  </a:cubicBezTo>
                  <a:cubicBezTo>
                    <a:pt x="7" y="261"/>
                    <a:pt x="8" y="261"/>
                    <a:pt x="8" y="260"/>
                  </a:cubicBezTo>
                  <a:cubicBezTo>
                    <a:pt x="8" y="260"/>
                    <a:pt x="8" y="259"/>
                    <a:pt x="9" y="259"/>
                  </a:cubicBezTo>
                  <a:cubicBezTo>
                    <a:pt x="9" y="258"/>
                    <a:pt x="9" y="258"/>
                    <a:pt x="9" y="258"/>
                  </a:cubicBezTo>
                  <a:cubicBezTo>
                    <a:pt x="10" y="257"/>
                    <a:pt x="10" y="257"/>
                    <a:pt x="10" y="256"/>
                  </a:cubicBezTo>
                  <a:cubicBezTo>
                    <a:pt x="11" y="256"/>
                    <a:pt x="11" y="256"/>
                    <a:pt x="11" y="255"/>
                  </a:cubicBezTo>
                  <a:cubicBezTo>
                    <a:pt x="12" y="255"/>
                    <a:pt x="12" y="255"/>
                    <a:pt x="12" y="254"/>
                  </a:cubicBezTo>
                  <a:cubicBezTo>
                    <a:pt x="13" y="254"/>
                    <a:pt x="13" y="254"/>
                    <a:pt x="14" y="253"/>
                  </a:cubicBezTo>
                  <a:cubicBezTo>
                    <a:pt x="14" y="253"/>
                    <a:pt x="14" y="253"/>
                    <a:pt x="15" y="252"/>
                  </a:cubicBezTo>
                  <a:cubicBezTo>
                    <a:pt x="15" y="252"/>
                    <a:pt x="16" y="252"/>
                    <a:pt x="16" y="252"/>
                  </a:cubicBezTo>
                  <a:cubicBezTo>
                    <a:pt x="17" y="251"/>
                    <a:pt x="17" y="251"/>
                    <a:pt x="18" y="251"/>
                  </a:cubicBezTo>
                  <a:cubicBezTo>
                    <a:pt x="19" y="88"/>
                    <a:pt x="19" y="88"/>
                    <a:pt x="19" y="88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18" y="82"/>
                    <a:pt x="18" y="82"/>
                    <a:pt x="18" y="82"/>
                  </a:cubicBezTo>
                  <a:cubicBezTo>
                    <a:pt x="18" y="80"/>
                    <a:pt x="18" y="80"/>
                    <a:pt x="18" y="80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1"/>
                    <a:pt x="17" y="71"/>
                    <a:pt x="17" y="71"/>
                  </a:cubicBezTo>
                  <a:cubicBezTo>
                    <a:pt x="16" y="69"/>
                    <a:pt x="16" y="69"/>
                    <a:pt x="16" y="69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1" y="58"/>
                    <a:pt x="11" y="58"/>
                    <a:pt x="11" y="58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7" y="53"/>
                    <a:pt x="7" y="53"/>
                    <a:pt x="7" y="53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6" y="52"/>
                    <a:pt x="6" y="52"/>
                    <a:pt x="6" y="52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5" y="50"/>
                    <a:pt x="5" y="50"/>
                    <a:pt x="4" y="49"/>
                  </a:cubicBezTo>
                  <a:cubicBezTo>
                    <a:pt x="4" y="49"/>
                    <a:pt x="4" y="49"/>
                    <a:pt x="4" y="48"/>
                  </a:cubicBezTo>
                  <a:cubicBezTo>
                    <a:pt x="3" y="48"/>
                    <a:pt x="3" y="47"/>
                    <a:pt x="3" y="47"/>
                  </a:cubicBezTo>
                  <a:cubicBezTo>
                    <a:pt x="3" y="47"/>
                    <a:pt x="2" y="46"/>
                    <a:pt x="2" y="46"/>
                  </a:cubicBezTo>
                  <a:cubicBezTo>
                    <a:pt x="2" y="45"/>
                    <a:pt x="2" y="45"/>
                    <a:pt x="1" y="45"/>
                  </a:cubicBezTo>
                  <a:cubicBezTo>
                    <a:pt x="1" y="44"/>
                    <a:pt x="1" y="44"/>
                    <a:pt x="1" y="43"/>
                  </a:cubicBezTo>
                  <a:cubicBezTo>
                    <a:pt x="1" y="43"/>
                    <a:pt x="1" y="43"/>
                    <a:pt x="0" y="42"/>
                  </a:cubicBezTo>
                  <a:cubicBezTo>
                    <a:pt x="0" y="42"/>
                    <a:pt x="0" y="41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9"/>
                    <a:pt x="0" y="38"/>
                    <a:pt x="0" y="38"/>
                  </a:cubicBezTo>
                  <a:cubicBezTo>
                    <a:pt x="0" y="37"/>
                    <a:pt x="0" y="37"/>
                    <a:pt x="0" y="36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34"/>
                    <a:pt x="0" y="33"/>
                    <a:pt x="0" y="32"/>
                  </a:cubicBezTo>
                  <a:cubicBezTo>
                    <a:pt x="0" y="32"/>
                    <a:pt x="0" y="31"/>
                    <a:pt x="0" y="31"/>
                  </a:cubicBezTo>
                  <a:cubicBezTo>
                    <a:pt x="0" y="30"/>
                    <a:pt x="0" y="30"/>
                    <a:pt x="0" y="29"/>
                  </a:cubicBezTo>
                  <a:cubicBezTo>
                    <a:pt x="0" y="29"/>
                    <a:pt x="0" y="28"/>
                    <a:pt x="0" y="28"/>
                  </a:cubicBezTo>
                  <a:cubicBezTo>
                    <a:pt x="0" y="27"/>
                    <a:pt x="0" y="26"/>
                    <a:pt x="0" y="26"/>
                  </a:cubicBezTo>
                  <a:cubicBezTo>
                    <a:pt x="0" y="25"/>
                    <a:pt x="1" y="25"/>
                    <a:pt x="1" y="24"/>
                  </a:cubicBezTo>
                  <a:cubicBezTo>
                    <a:pt x="1" y="24"/>
                    <a:pt x="1" y="23"/>
                    <a:pt x="1" y="23"/>
                  </a:cubicBezTo>
                  <a:cubicBezTo>
                    <a:pt x="1" y="22"/>
                    <a:pt x="1" y="22"/>
                    <a:pt x="1" y="21"/>
                  </a:cubicBezTo>
                  <a:cubicBezTo>
                    <a:pt x="2" y="21"/>
                    <a:pt x="2" y="20"/>
                    <a:pt x="2" y="20"/>
                  </a:cubicBezTo>
                  <a:cubicBezTo>
                    <a:pt x="2" y="19"/>
                    <a:pt x="2" y="19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6"/>
                    <a:pt x="4" y="16"/>
                    <a:pt x="4" y="15"/>
                  </a:cubicBezTo>
                  <a:cubicBezTo>
                    <a:pt x="4" y="15"/>
                    <a:pt x="5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39" y="6"/>
                    <a:pt x="39" y="5"/>
                  </a:cubicBezTo>
                  <a:cubicBezTo>
                    <a:pt x="39" y="5"/>
                    <a:pt x="39" y="4"/>
                    <a:pt x="39" y="4"/>
                  </a:cubicBezTo>
                  <a:cubicBezTo>
                    <a:pt x="39" y="4"/>
                    <a:pt x="39" y="3"/>
                    <a:pt x="39" y="3"/>
                  </a:cubicBezTo>
                  <a:cubicBezTo>
                    <a:pt x="39" y="2"/>
                    <a:pt x="39" y="2"/>
                    <a:pt x="38" y="1"/>
                  </a:cubicBezTo>
                  <a:cubicBezTo>
                    <a:pt x="38" y="1"/>
                    <a:pt x="38" y="1"/>
                    <a:pt x="38" y="0"/>
                  </a:cubicBezTo>
                  <a:cubicBezTo>
                    <a:pt x="38" y="0"/>
                    <a:pt x="38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1" y="0"/>
                    <a:pt x="41" y="0"/>
                  </a:cubicBezTo>
                  <a:cubicBezTo>
                    <a:pt x="41" y="0"/>
                    <a:pt x="42" y="0"/>
                    <a:pt x="42" y="0"/>
                  </a:cubicBezTo>
                  <a:cubicBezTo>
                    <a:pt x="42" y="0"/>
                    <a:pt x="43" y="1"/>
                    <a:pt x="43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4" y="2"/>
                    <a:pt x="45" y="2"/>
                    <a:pt x="45" y="2"/>
                  </a:cubicBezTo>
                  <a:cubicBezTo>
                    <a:pt x="46" y="2"/>
                    <a:pt x="46" y="2"/>
                    <a:pt x="46" y="3"/>
                  </a:cubicBezTo>
                  <a:cubicBezTo>
                    <a:pt x="47" y="3"/>
                    <a:pt x="47" y="3"/>
                    <a:pt x="47" y="4"/>
                  </a:cubicBezTo>
                  <a:cubicBezTo>
                    <a:pt x="48" y="4"/>
                    <a:pt x="48" y="4"/>
                    <a:pt x="49" y="4"/>
                  </a:cubicBezTo>
                  <a:cubicBezTo>
                    <a:pt x="49" y="5"/>
                    <a:pt x="49" y="5"/>
                    <a:pt x="50" y="5"/>
                  </a:cubicBezTo>
                  <a:cubicBezTo>
                    <a:pt x="50" y="5"/>
                    <a:pt x="50" y="6"/>
                    <a:pt x="51" y="6"/>
                  </a:cubicBezTo>
                  <a:cubicBezTo>
                    <a:pt x="51" y="6"/>
                    <a:pt x="51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5"/>
                    <a:pt x="80" y="35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0" y="34"/>
                    <a:pt x="80" y="33"/>
                    <a:pt x="80" y="33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1" y="30"/>
                    <a:pt x="81" y="30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1" y="29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5"/>
                    <a:pt x="81" y="25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3"/>
                    <a:pt x="82" y="23"/>
                    <a:pt x="82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2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19"/>
                    <a:pt x="83" y="19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4" y="16"/>
                    <a:pt x="84" y="16"/>
                    <a:pt x="85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5" y="14"/>
                    <a:pt x="85" y="14"/>
                  </a:cubicBezTo>
                  <a:cubicBezTo>
                    <a:pt x="86" y="13"/>
                    <a:pt x="86" y="13"/>
                    <a:pt x="86" y="13"/>
                  </a:cubicBezTo>
                  <a:cubicBezTo>
                    <a:pt x="86" y="13"/>
                    <a:pt x="87" y="12"/>
                    <a:pt x="87" y="12"/>
                  </a:cubicBezTo>
                  <a:cubicBezTo>
                    <a:pt x="87" y="12"/>
                    <a:pt x="87" y="12"/>
                    <a:pt x="88" y="11"/>
                  </a:cubicBezTo>
                  <a:cubicBezTo>
                    <a:pt x="88" y="11"/>
                    <a:pt x="88" y="11"/>
                    <a:pt x="89" y="11"/>
                  </a:cubicBezTo>
                  <a:cubicBezTo>
                    <a:pt x="89" y="10"/>
                    <a:pt x="89" y="10"/>
                    <a:pt x="90" y="10"/>
                  </a:cubicBezTo>
                  <a:cubicBezTo>
                    <a:pt x="90" y="10"/>
                    <a:pt x="90" y="10"/>
                    <a:pt x="90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114" y="33"/>
                    <a:pt x="114" y="33"/>
                    <a:pt x="114" y="33"/>
                  </a:cubicBezTo>
                  <a:cubicBezTo>
                    <a:pt x="119" y="31"/>
                    <a:pt x="122" y="28"/>
                    <a:pt x="123" y="25"/>
                  </a:cubicBezTo>
                  <a:cubicBezTo>
                    <a:pt x="123" y="22"/>
                    <a:pt x="123" y="22"/>
                    <a:pt x="123" y="22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16"/>
                    <a:pt x="123" y="16"/>
                    <a:pt x="123" y="16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2" y="12"/>
                    <a:pt x="122" y="12"/>
                    <a:pt x="122" y="12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1" y="10"/>
                    <a:pt x="121" y="10"/>
                    <a:pt x="121" y="10"/>
                  </a:cubicBezTo>
                  <a:cubicBezTo>
                    <a:pt x="121" y="9"/>
                    <a:pt x="121" y="9"/>
                    <a:pt x="121" y="9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20" y="6"/>
                    <a:pt x="120" y="6"/>
                    <a:pt x="120" y="5"/>
                  </a:cubicBezTo>
                  <a:cubicBezTo>
                    <a:pt x="120" y="5"/>
                    <a:pt x="120" y="4"/>
                    <a:pt x="120" y="4"/>
                  </a:cubicBezTo>
                  <a:cubicBezTo>
                    <a:pt x="120" y="4"/>
                    <a:pt x="119" y="3"/>
                    <a:pt x="119" y="3"/>
                  </a:cubicBezTo>
                  <a:cubicBezTo>
                    <a:pt x="119" y="2"/>
                    <a:pt x="119" y="2"/>
                    <a:pt x="119" y="1"/>
                  </a:cubicBezTo>
                  <a:cubicBezTo>
                    <a:pt x="119" y="1"/>
                    <a:pt x="119" y="1"/>
                    <a:pt x="119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19" y="0"/>
                    <a:pt x="119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0"/>
                    <a:pt x="121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3" y="0"/>
                    <a:pt x="123" y="1"/>
                    <a:pt x="124" y="1"/>
                  </a:cubicBezTo>
                  <a:cubicBezTo>
                    <a:pt x="124" y="1"/>
                    <a:pt x="124" y="1"/>
                    <a:pt x="125" y="1"/>
                  </a:cubicBezTo>
                  <a:cubicBezTo>
                    <a:pt x="125" y="2"/>
                    <a:pt x="125" y="2"/>
                    <a:pt x="126" y="2"/>
                  </a:cubicBezTo>
                  <a:cubicBezTo>
                    <a:pt x="126" y="2"/>
                    <a:pt x="127" y="2"/>
                    <a:pt x="127" y="3"/>
                  </a:cubicBezTo>
                  <a:cubicBezTo>
                    <a:pt x="127" y="3"/>
                    <a:pt x="128" y="3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1" y="5"/>
                    <a:pt x="131" y="6"/>
                    <a:pt x="131" y="6"/>
                  </a:cubicBezTo>
                  <a:cubicBezTo>
                    <a:pt x="132" y="6"/>
                    <a:pt x="132" y="7"/>
                    <a:pt x="132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2" y="7"/>
                    <a:pt x="132" y="7"/>
                    <a:pt x="132" y="7"/>
                  </a:cubicBezTo>
                  <a:cubicBezTo>
                    <a:pt x="133" y="7"/>
                    <a:pt x="133" y="7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4" y="9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250" y="125"/>
                    <a:pt x="250" y="125"/>
                    <a:pt x="250" y="125"/>
                  </a:cubicBezTo>
                  <a:cubicBezTo>
                    <a:pt x="251" y="133"/>
                    <a:pt x="252" y="141"/>
                    <a:pt x="252" y="149"/>
                  </a:cubicBezTo>
                  <a:cubicBezTo>
                    <a:pt x="252" y="247"/>
                    <a:pt x="172" y="327"/>
                    <a:pt x="74" y="327"/>
                  </a:cubicBezTo>
                  <a:cubicBezTo>
                    <a:pt x="65" y="327"/>
                    <a:pt x="57" y="326"/>
                    <a:pt x="48" y="325"/>
                  </a:cubicBezTo>
                  <a:close/>
                </a:path>
              </a:pathLst>
            </a:custGeom>
            <a:solidFill>
              <a:srgbClr val="1E3440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  <p:sp>
          <p:nvSpPr>
            <p:cNvPr id="39387" name="Freeform 194"/>
            <p:cNvSpPr>
              <a:spLocks noEditPoints="1"/>
            </p:cNvSpPr>
            <p:nvPr/>
          </p:nvSpPr>
          <p:spPr>
            <a:xfrm>
              <a:off x="450" y="110"/>
              <a:ext cx="648" cy="1332"/>
            </a:xfrm>
            <a:custGeom>
              <a:avLst/>
              <a:gdLst>
                <a:gd name="txL" fmla="*/ 0 w 146"/>
                <a:gd name="txT" fmla="*/ 0 h 301"/>
                <a:gd name="txR" fmla="*/ 146 w 146"/>
                <a:gd name="txB" fmla="*/ 301 h 301"/>
              </a:gdLst>
              <a:ahLst/>
              <a:cxnLst>
                <a:cxn ang="0">
                  <a:pos x="6" y="275"/>
                </a:cxn>
                <a:cxn ang="0">
                  <a:pos x="19" y="254"/>
                </a:cxn>
                <a:cxn ang="0">
                  <a:pos x="20" y="91"/>
                </a:cxn>
                <a:cxn ang="0">
                  <a:pos x="12" y="61"/>
                </a:cxn>
                <a:cxn ang="0">
                  <a:pos x="1" y="43"/>
                </a:cxn>
                <a:cxn ang="0">
                  <a:pos x="6" y="17"/>
                </a:cxn>
                <a:cxn ang="0">
                  <a:pos x="12" y="13"/>
                </a:cxn>
                <a:cxn ang="0">
                  <a:pos x="19" y="35"/>
                </a:cxn>
                <a:cxn ang="0">
                  <a:pos x="43" y="28"/>
                </a:cxn>
                <a:cxn ang="0">
                  <a:pos x="39" y="4"/>
                </a:cxn>
                <a:cxn ang="0">
                  <a:pos x="53" y="10"/>
                </a:cxn>
                <a:cxn ang="0">
                  <a:pos x="64" y="28"/>
                </a:cxn>
                <a:cxn ang="0">
                  <a:pos x="55" y="55"/>
                </a:cxn>
                <a:cxn ang="0">
                  <a:pos x="46" y="88"/>
                </a:cxn>
                <a:cxn ang="0">
                  <a:pos x="44" y="254"/>
                </a:cxn>
                <a:cxn ang="0">
                  <a:pos x="57" y="275"/>
                </a:cxn>
                <a:cxn ang="0">
                  <a:pos x="31" y="301"/>
                </a:cxn>
                <a:cxn ang="0">
                  <a:pos x="6" y="275"/>
                </a:cxn>
                <a:cxn ang="0">
                  <a:pos x="87" y="275"/>
                </a:cxn>
                <a:cxn ang="0">
                  <a:pos x="99" y="254"/>
                </a:cxn>
                <a:cxn ang="0">
                  <a:pos x="100" y="91"/>
                </a:cxn>
                <a:cxn ang="0">
                  <a:pos x="93" y="61"/>
                </a:cxn>
                <a:cxn ang="0">
                  <a:pos x="82" y="43"/>
                </a:cxn>
                <a:cxn ang="0">
                  <a:pos x="86" y="17"/>
                </a:cxn>
                <a:cxn ang="0">
                  <a:pos x="92" y="13"/>
                </a:cxn>
                <a:cxn ang="0">
                  <a:pos x="100" y="35"/>
                </a:cxn>
                <a:cxn ang="0">
                  <a:pos x="124" y="28"/>
                </a:cxn>
                <a:cxn ang="0">
                  <a:pos x="120" y="4"/>
                </a:cxn>
                <a:cxn ang="0">
                  <a:pos x="133" y="10"/>
                </a:cxn>
                <a:cxn ang="0">
                  <a:pos x="144" y="28"/>
                </a:cxn>
                <a:cxn ang="0">
                  <a:pos x="136" y="55"/>
                </a:cxn>
                <a:cxn ang="0">
                  <a:pos x="126" y="88"/>
                </a:cxn>
                <a:cxn ang="0">
                  <a:pos x="125" y="254"/>
                </a:cxn>
                <a:cxn ang="0">
                  <a:pos x="137" y="275"/>
                </a:cxn>
                <a:cxn ang="0">
                  <a:pos x="112" y="301"/>
                </a:cxn>
                <a:cxn ang="0">
                  <a:pos x="87" y="275"/>
                </a:cxn>
                <a:cxn ang="0">
                  <a:pos x="98" y="275"/>
                </a:cxn>
                <a:cxn ang="0">
                  <a:pos x="101" y="269"/>
                </a:cxn>
                <a:cxn ang="0">
                  <a:pos x="105" y="263"/>
                </a:cxn>
                <a:cxn ang="0">
                  <a:pos x="112" y="263"/>
                </a:cxn>
                <a:cxn ang="0">
                  <a:pos x="119" y="263"/>
                </a:cxn>
                <a:cxn ang="0">
                  <a:pos x="123" y="269"/>
                </a:cxn>
                <a:cxn ang="0">
                  <a:pos x="127" y="275"/>
                </a:cxn>
                <a:cxn ang="0">
                  <a:pos x="123" y="282"/>
                </a:cxn>
                <a:cxn ang="0">
                  <a:pos x="119" y="288"/>
                </a:cxn>
                <a:cxn ang="0">
                  <a:pos x="112" y="288"/>
                </a:cxn>
                <a:cxn ang="0">
                  <a:pos x="105" y="288"/>
                </a:cxn>
                <a:cxn ang="0">
                  <a:pos x="101" y="282"/>
                </a:cxn>
                <a:cxn ang="0">
                  <a:pos x="98" y="275"/>
                </a:cxn>
                <a:cxn ang="0">
                  <a:pos x="17" y="275"/>
                </a:cxn>
                <a:cxn ang="0">
                  <a:pos x="21" y="269"/>
                </a:cxn>
                <a:cxn ang="0">
                  <a:pos x="24" y="263"/>
                </a:cxn>
                <a:cxn ang="0">
                  <a:pos x="31" y="263"/>
                </a:cxn>
                <a:cxn ang="0">
                  <a:pos x="39" y="263"/>
                </a:cxn>
                <a:cxn ang="0">
                  <a:pos x="42" y="269"/>
                </a:cxn>
                <a:cxn ang="0">
                  <a:pos x="46" y="275"/>
                </a:cxn>
                <a:cxn ang="0">
                  <a:pos x="42" y="282"/>
                </a:cxn>
                <a:cxn ang="0">
                  <a:pos x="39" y="288"/>
                </a:cxn>
                <a:cxn ang="0">
                  <a:pos x="31" y="288"/>
                </a:cxn>
                <a:cxn ang="0">
                  <a:pos x="24" y="288"/>
                </a:cxn>
                <a:cxn ang="0">
                  <a:pos x="21" y="282"/>
                </a:cxn>
                <a:cxn ang="0">
                  <a:pos x="17" y="275"/>
                </a:cxn>
              </a:cxnLst>
              <a:rect l="txL" t="txT" r="txR" b="txB"/>
              <a:pathLst>
                <a:path w="146" h="301">
                  <a:moveTo>
                    <a:pt x="6" y="275"/>
                  </a:moveTo>
                  <a:cubicBezTo>
                    <a:pt x="6" y="264"/>
                    <a:pt x="11" y="258"/>
                    <a:pt x="19" y="254"/>
                  </a:cubicBezTo>
                  <a:cubicBezTo>
                    <a:pt x="20" y="91"/>
                    <a:pt x="20" y="91"/>
                    <a:pt x="20" y="91"/>
                  </a:cubicBezTo>
                  <a:cubicBezTo>
                    <a:pt x="19" y="78"/>
                    <a:pt x="18" y="73"/>
                    <a:pt x="12" y="61"/>
                  </a:cubicBezTo>
                  <a:cubicBezTo>
                    <a:pt x="9" y="55"/>
                    <a:pt x="1" y="50"/>
                    <a:pt x="1" y="43"/>
                  </a:cubicBezTo>
                  <a:cubicBezTo>
                    <a:pt x="0" y="33"/>
                    <a:pt x="1" y="25"/>
                    <a:pt x="6" y="17"/>
                  </a:cubicBezTo>
                  <a:cubicBezTo>
                    <a:pt x="7" y="15"/>
                    <a:pt x="11" y="11"/>
                    <a:pt x="12" y="13"/>
                  </a:cubicBezTo>
                  <a:cubicBezTo>
                    <a:pt x="14" y="22"/>
                    <a:pt x="16" y="33"/>
                    <a:pt x="19" y="35"/>
                  </a:cubicBezTo>
                  <a:cubicBezTo>
                    <a:pt x="25" y="41"/>
                    <a:pt x="42" y="35"/>
                    <a:pt x="43" y="28"/>
                  </a:cubicBezTo>
                  <a:cubicBezTo>
                    <a:pt x="44" y="14"/>
                    <a:pt x="41" y="12"/>
                    <a:pt x="39" y="4"/>
                  </a:cubicBezTo>
                  <a:cubicBezTo>
                    <a:pt x="39" y="0"/>
                    <a:pt x="48" y="6"/>
                    <a:pt x="53" y="10"/>
                  </a:cubicBezTo>
                  <a:cubicBezTo>
                    <a:pt x="58" y="15"/>
                    <a:pt x="63" y="22"/>
                    <a:pt x="64" y="28"/>
                  </a:cubicBezTo>
                  <a:cubicBezTo>
                    <a:pt x="65" y="40"/>
                    <a:pt x="62" y="46"/>
                    <a:pt x="55" y="55"/>
                  </a:cubicBezTo>
                  <a:cubicBezTo>
                    <a:pt x="47" y="65"/>
                    <a:pt x="46" y="75"/>
                    <a:pt x="46" y="88"/>
                  </a:cubicBezTo>
                  <a:cubicBezTo>
                    <a:pt x="44" y="254"/>
                    <a:pt x="44" y="254"/>
                    <a:pt x="44" y="254"/>
                  </a:cubicBezTo>
                  <a:cubicBezTo>
                    <a:pt x="52" y="258"/>
                    <a:pt x="57" y="264"/>
                    <a:pt x="57" y="275"/>
                  </a:cubicBezTo>
                  <a:cubicBezTo>
                    <a:pt x="57" y="287"/>
                    <a:pt x="45" y="301"/>
                    <a:pt x="31" y="301"/>
                  </a:cubicBezTo>
                  <a:cubicBezTo>
                    <a:pt x="17" y="301"/>
                    <a:pt x="6" y="287"/>
                    <a:pt x="6" y="275"/>
                  </a:cubicBezTo>
                  <a:close/>
                  <a:moveTo>
                    <a:pt x="87" y="275"/>
                  </a:moveTo>
                  <a:cubicBezTo>
                    <a:pt x="87" y="264"/>
                    <a:pt x="92" y="258"/>
                    <a:pt x="99" y="254"/>
                  </a:cubicBezTo>
                  <a:cubicBezTo>
                    <a:pt x="100" y="91"/>
                    <a:pt x="100" y="91"/>
                    <a:pt x="100" y="91"/>
                  </a:cubicBezTo>
                  <a:cubicBezTo>
                    <a:pt x="100" y="78"/>
                    <a:pt x="99" y="73"/>
                    <a:pt x="93" y="61"/>
                  </a:cubicBezTo>
                  <a:cubicBezTo>
                    <a:pt x="89" y="55"/>
                    <a:pt x="82" y="50"/>
                    <a:pt x="82" y="43"/>
                  </a:cubicBezTo>
                  <a:cubicBezTo>
                    <a:pt x="81" y="33"/>
                    <a:pt x="82" y="25"/>
                    <a:pt x="86" y="17"/>
                  </a:cubicBezTo>
                  <a:cubicBezTo>
                    <a:pt x="88" y="15"/>
                    <a:pt x="92" y="11"/>
                    <a:pt x="92" y="13"/>
                  </a:cubicBezTo>
                  <a:cubicBezTo>
                    <a:pt x="95" y="22"/>
                    <a:pt x="97" y="33"/>
                    <a:pt x="100" y="35"/>
                  </a:cubicBezTo>
                  <a:cubicBezTo>
                    <a:pt x="106" y="41"/>
                    <a:pt x="123" y="35"/>
                    <a:pt x="124" y="28"/>
                  </a:cubicBezTo>
                  <a:cubicBezTo>
                    <a:pt x="124" y="14"/>
                    <a:pt x="121" y="12"/>
                    <a:pt x="120" y="4"/>
                  </a:cubicBezTo>
                  <a:cubicBezTo>
                    <a:pt x="119" y="0"/>
                    <a:pt x="129" y="6"/>
                    <a:pt x="133" y="10"/>
                  </a:cubicBezTo>
                  <a:cubicBezTo>
                    <a:pt x="139" y="15"/>
                    <a:pt x="143" y="22"/>
                    <a:pt x="144" y="28"/>
                  </a:cubicBezTo>
                  <a:cubicBezTo>
                    <a:pt x="146" y="40"/>
                    <a:pt x="143" y="46"/>
                    <a:pt x="136" y="55"/>
                  </a:cubicBezTo>
                  <a:cubicBezTo>
                    <a:pt x="127" y="65"/>
                    <a:pt x="127" y="75"/>
                    <a:pt x="126" y="88"/>
                  </a:cubicBezTo>
                  <a:cubicBezTo>
                    <a:pt x="125" y="254"/>
                    <a:pt x="125" y="254"/>
                    <a:pt x="125" y="254"/>
                  </a:cubicBezTo>
                  <a:cubicBezTo>
                    <a:pt x="132" y="258"/>
                    <a:pt x="137" y="264"/>
                    <a:pt x="137" y="275"/>
                  </a:cubicBezTo>
                  <a:cubicBezTo>
                    <a:pt x="137" y="287"/>
                    <a:pt x="126" y="301"/>
                    <a:pt x="112" y="301"/>
                  </a:cubicBezTo>
                  <a:cubicBezTo>
                    <a:pt x="98" y="301"/>
                    <a:pt x="87" y="287"/>
                    <a:pt x="87" y="275"/>
                  </a:cubicBezTo>
                  <a:close/>
                  <a:moveTo>
                    <a:pt x="98" y="275"/>
                  </a:moveTo>
                  <a:cubicBezTo>
                    <a:pt x="101" y="269"/>
                    <a:pt x="101" y="269"/>
                    <a:pt x="101" y="269"/>
                  </a:cubicBezTo>
                  <a:cubicBezTo>
                    <a:pt x="105" y="263"/>
                    <a:pt x="105" y="263"/>
                    <a:pt x="105" y="263"/>
                  </a:cubicBezTo>
                  <a:cubicBezTo>
                    <a:pt x="112" y="263"/>
                    <a:pt x="112" y="263"/>
                    <a:pt x="112" y="263"/>
                  </a:cubicBezTo>
                  <a:cubicBezTo>
                    <a:pt x="119" y="263"/>
                    <a:pt x="119" y="263"/>
                    <a:pt x="119" y="263"/>
                  </a:cubicBezTo>
                  <a:cubicBezTo>
                    <a:pt x="123" y="269"/>
                    <a:pt x="123" y="269"/>
                    <a:pt x="123" y="269"/>
                  </a:cubicBezTo>
                  <a:cubicBezTo>
                    <a:pt x="127" y="275"/>
                    <a:pt x="127" y="275"/>
                    <a:pt x="127" y="275"/>
                  </a:cubicBezTo>
                  <a:cubicBezTo>
                    <a:pt x="123" y="282"/>
                    <a:pt x="123" y="282"/>
                    <a:pt x="123" y="282"/>
                  </a:cubicBezTo>
                  <a:cubicBezTo>
                    <a:pt x="119" y="288"/>
                    <a:pt x="119" y="288"/>
                    <a:pt x="119" y="288"/>
                  </a:cubicBezTo>
                  <a:cubicBezTo>
                    <a:pt x="112" y="288"/>
                    <a:pt x="112" y="288"/>
                    <a:pt x="112" y="288"/>
                  </a:cubicBezTo>
                  <a:cubicBezTo>
                    <a:pt x="105" y="288"/>
                    <a:pt x="105" y="288"/>
                    <a:pt x="105" y="288"/>
                  </a:cubicBezTo>
                  <a:cubicBezTo>
                    <a:pt x="101" y="282"/>
                    <a:pt x="101" y="282"/>
                    <a:pt x="101" y="282"/>
                  </a:cubicBezTo>
                  <a:cubicBezTo>
                    <a:pt x="98" y="275"/>
                    <a:pt x="98" y="275"/>
                    <a:pt x="98" y="275"/>
                  </a:cubicBezTo>
                  <a:close/>
                  <a:moveTo>
                    <a:pt x="17" y="275"/>
                  </a:moveTo>
                  <a:cubicBezTo>
                    <a:pt x="21" y="269"/>
                    <a:pt x="21" y="269"/>
                    <a:pt x="21" y="269"/>
                  </a:cubicBezTo>
                  <a:cubicBezTo>
                    <a:pt x="24" y="263"/>
                    <a:pt x="24" y="263"/>
                    <a:pt x="24" y="263"/>
                  </a:cubicBezTo>
                  <a:cubicBezTo>
                    <a:pt x="31" y="263"/>
                    <a:pt x="31" y="263"/>
                    <a:pt x="31" y="263"/>
                  </a:cubicBezTo>
                  <a:cubicBezTo>
                    <a:pt x="39" y="263"/>
                    <a:pt x="39" y="263"/>
                    <a:pt x="39" y="263"/>
                  </a:cubicBezTo>
                  <a:cubicBezTo>
                    <a:pt x="42" y="269"/>
                    <a:pt x="42" y="269"/>
                    <a:pt x="42" y="269"/>
                  </a:cubicBezTo>
                  <a:cubicBezTo>
                    <a:pt x="46" y="275"/>
                    <a:pt x="46" y="275"/>
                    <a:pt x="46" y="275"/>
                  </a:cubicBezTo>
                  <a:cubicBezTo>
                    <a:pt x="42" y="282"/>
                    <a:pt x="42" y="282"/>
                    <a:pt x="42" y="282"/>
                  </a:cubicBezTo>
                  <a:cubicBezTo>
                    <a:pt x="39" y="288"/>
                    <a:pt x="39" y="288"/>
                    <a:pt x="39" y="288"/>
                  </a:cubicBezTo>
                  <a:cubicBezTo>
                    <a:pt x="31" y="288"/>
                    <a:pt x="31" y="288"/>
                    <a:pt x="31" y="288"/>
                  </a:cubicBezTo>
                  <a:cubicBezTo>
                    <a:pt x="24" y="288"/>
                    <a:pt x="24" y="288"/>
                    <a:pt x="24" y="288"/>
                  </a:cubicBezTo>
                  <a:cubicBezTo>
                    <a:pt x="21" y="282"/>
                    <a:pt x="21" y="282"/>
                    <a:pt x="21" y="282"/>
                  </a:cubicBezTo>
                  <a:cubicBezTo>
                    <a:pt x="17" y="275"/>
                    <a:pt x="17" y="275"/>
                    <a:pt x="17" y="275"/>
                  </a:cubicBezTo>
                  <a:close/>
                </a:path>
              </a:pathLst>
            </a:custGeom>
            <a:solidFill>
              <a:srgbClr val="FFFFFF">
                <a:alpha val="100000"/>
              </a:srgbClr>
            </a:solidFill>
            <a:ln w="9525">
              <a:noFill/>
              <a:miter/>
            </a:ln>
          </p:spPr>
          <p:txBody>
            <a:bodyPr vert="horz" wrap="square" anchor="t"/>
            <a:p>
              <a:pPr lvl="0">
                <a:lnSpc>
                  <a:spcPct val="100000"/>
                </a:lnSpc>
              </a:pPr>
              <a:endParaRPr sz="1795">
                <a:solidFill>
                  <a:srgbClr val="000000"/>
                </a:solidFill>
                <a:latin typeface="Calibri" pitchFamily="34" charset="0"/>
                <a:ea typeface="宋体" charset="-122"/>
                <a:sym typeface="宋体" charset="-122"/>
              </a:endParaRPr>
            </a:p>
          </p:txBody>
        </p:sp>
      </p:grpSp>
    </p:spTree>
  </p:cSld>
  <p:clrMapOvr>
    <a:masterClrMapping/>
  </p:clrMapOvr>
  <p:transition>
    <p:fade thruBlk="1"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矩形 3"/>
          <p:cNvSpPr>
            <a:spLocks noChangeArrowheads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solidFill>
            <a:srgbClr val="FFB01C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42719B"/>
                </a:solidFill>
                <a:bevel/>
              </a14:hiddenLine>
            </a:ext>
          </a:extLst>
        </p:spPr>
        <p:txBody>
          <a:bodyPr anchor="ctr"/>
          <a:lstStyle/>
          <a:p>
            <a:pPr algn="ctr"/>
            <a:endParaRPr lang="zh-CN" altLang="zh-CN">
              <a:solidFill>
                <a:srgbClr val="FFFFFF"/>
              </a:solidFill>
              <a:latin typeface="宋体" pitchFamily="2" charset="-122"/>
              <a:sym typeface="宋体" pitchFamily="2" charset="-122"/>
            </a:endParaRPr>
          </a:p>
        </p:txBody>
      </p:sp>
      <p:pic>
        <p:nvPicPr>
          <p:cNvPr id="37891" name="图片 1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3638" y="669925"/>
            <a:ext cx="2208212" cy="220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2" name="图片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2025" y="669925"/>
            <a:ext cx="2208213" cy="220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3" name="图片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2000" y="669925"/>
            <a:ext cx="2206625" cy="220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4" name="图片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" y="4376738"/>
            <a:ext cx="2206625" cy="220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5" name="图片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3350" y="4376738"/>
            <a:ext cx="2208213" cy="220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6" name="图片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5063" y="4376738"/>
            <a:ext cx="2208212" cy="220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7" name="图片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16775" y="4376738"/>
            <a:ext cx="2208213" cy="220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8" name="图片 8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488488" y="4376738"/>
            <a:ext cx="2208212" cy="2208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9" name="图片 9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5250" y="669925"/>
            <a:ext cx="2206625" cy="220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900" name="图片 10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5275" y="669925"/>
            <a:ext cx="2208213" cy="2208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901" name="文本框 11"/>
          <p:cNvSpPr>
            <a:spLocks noChangeArrowheads="1"/>
          </p:cNvSpPr>
          <p:nvPr/>
        </p:nvSpPr>
        <p:spPr bwMode="auto">
          <a:xfrm>
            <a:off x="3233738" y="3141663"/>
            <a:ext cx="4297680" cy="9728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zh-CN" altLang="en-US" sz="5400" b="1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  <a:sym typeface="微软雅黑" pitchFamily="34" charset="-122"/>
              </a:rPr>
              <a:t>精美数字素材</a:t>
            </a:r>
            <a:endParaRPr lang="zh-CN" altLang="en-US" sz="5400" b="1">
              <a:solidFill>
                <a:schemeClr val="bg1"/>
              </a:solidFill>
              <a:latin typeface="微软雅黑" pitchFamily="34" charset="-122"/>
              <a:ea typeface="微软雅黑" pitchFamily="34" charset="-122"/>
              <a:sym typeface="微软雅黑" pitchFamily="34" charset="-122"/>
            </a:endParaRPr>
          </a:p>
        </p:txBody>
      </p:sp>
    </p:spTree>
  </p:cSld>
  <p:clrMapOvr>
    <a:masterClrMapping/>
  </p:clrMapOvr>
  <p:transition spd="med"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4" name="Shape 1274"/>
          <p:cNvSpPr/>
          <p:nvPr/>
        </p:nvSpPr>
        <p:spPr>
          <a:xfrm>
            <a:off x="4268491" y="4824414"/>
            <a:ext cx="402064" cy="4321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04" h="21460" extrusionOk="0">
                <a:moveTo>
                  <a:pt x="16608" y="18807"/>
                </a:moveTo>
                <a:cubicBezTo>
                  <a:pt x="15617" y="19552"/>
                  <a:pt x="14032" y="19552"/>
                  <a:pt x="12248" y="18807"/>
                </a:cubicBezTo>
                <a:cubicBezTo>
                  <a:pt x="12050" y="18807"/>
                  <a:pt x="11852" y="18807"/>
                  <a:pt x="11654" y="18621"/>
                </a:cubicBezTo>
                <a:cubicBezTo>
                  <a:pt x="8285" y="20110"/>
                  <a:pt x="8285" y="20110"/>
                  <a:pt x="8285" y="20110"/>
                </a:cubicBezTo>
                <a:cubicBezTo>
                  <a:pt x="7096" y="19552"/>
                  <a:pt x="5907" y="18807"/>
                  <a:pt x="4520" y="17503"/>
                </a:cubicBezTo>
                <a:cubicBezTo>
                  <a:pt x="3331" y="16572"/>
                  <a:pt x="1746" y="14897"/>
                  <a:pt x="1151" y="13966"/>
                </a:cubicBezTo>
                <a:cubicBezTo>
                  <a:pt x="2142" y="10986"/>
                  <a:pt x="2142" y="10986"/>
                  <a:pt x="2142" y="10986"/>
                </a:cubicBezTo>
                <a:cubicBezTo>
                  <a:pt x="1944" y="10614"/>
                  <a:pt x="1746" y="10241"/>
                  <a:pt x="1746" y="9869"/>
                </a:cubicBezTo>
                <a:cubicBezTo>
                  <a:pt x="755" y="8193"/>
                  <a:pt x="557" y="6703"/>
                  <a:pt x="1349" y="5772"/>
                </a:cubicBezTo>
                <a:cubicBezTo>
                  <a:pt x="1151" y="6517"/>
                  <a:pt x="1547" y="7448"/>
                  <a:pt x="2142" y="8566"/>
                </a:cubicBezTo>
                <a:cubicBezTo>
                  <a:pt x="2935" y="10428"/>
                  <a:pt x="4718" y="12476"/>
                  <a:pt x="6898" y="14338"/>
                </a:cubicBezTo>
                <a:cubicBezTo>
                  <a:pt x="9078" y="16386"/>
                  <a:pt x="11456" y="17690"/>
                  <a:pt x="13437" y="18434"/>
                </a:cubicBezTo>
                <a:cubicBezTo>
                  <a:pt x="14825" y="18807"/>
                  <a:pt x="15815" y="18993"/>
                  <a:pt x="16608" y="18807"/>
                </a:cubicBezTo>
                <a:close/>
                <a:moveTo>
                  <a:pt x="12447" y="4841"/>
                </a:moveTo>
                <a:cubicBezTo>
                  <a:pt x="11456" y="5028"/>
                  <a:pt x="10663" y="5586"/>
                  <a:pt x="10663" y="6145"/>
                </a:cubicBezTo>
                <a:cubicBezTo>
                  <a:pt x="10663" y="6703"/>
                  <a:pt x="11456" y="6890"/>
                  <a:pt x="12447" y="6703"/>
                </a:cubicBezTo>
                <a:cubicBezTo>
                  <a:pt x="13239" y="6517"/>
                  <a:pt x="14032" y="5959"/>
                  <a:pt x="14032" y="5586"/>
                </a:cubicBezTo>
                <a:cubicBezTo>
                  <a:pt x="14032" y="5586"/>
                  <a:pt x="14032" y="5400"/>
                  <a:pt x="14032" y="5400"/>
                </a:cubicBezTo>
                <a:cubicBezTo>
                  <a:pt x="14032" y="2421"/>
                  <a:pt x="14032" y="2421"/>
                  <a:pt x="14032" y="2421"/>
                </a:cubicBezTo>
                <a:cubicBezTo>
                  <a:pt x="14428" y="2421"/>
                  <a:pt x="14825" y="2421"/>
                  <a:pt x="15023" y="2421"/>
                </a:cubicBezTo>
                <a:cubicBezTo>
                  <a:pt x="15419" y="2607"/>
                  <a:pt x="15023" y="3352"/>
                  <a:pt x="15023" y="3352"/>
                </a:cubicBezTo>
                <a:cubicBezTo>
                  <a:pt x="15023" y="3352"/>
                  <a:pt x="15419" y="3352"/>
                  <a:pt x="15617" y="2979"/>
                </a:cubicBezTo>
                <a:cubicBezTo>
                  <a:pt x="15617" y="2607"/>
                  <a:pt x="15221" y="2048"/>
                  <a:pt x="14626" y="1676"/>
                </a:cubicBezTo>
                <a:cubicBezTo>
                  <a:pt x="14428" y="1303"/>
                  <a:pt x="14230" y="1117"/>
                  <a:pt x="14032" y="745"/>
                </a:cubicBezTo>
                <a:cubicBezTo>
                  <a:pt x="14032" y="372"/>
                  <a:pt x="14032" y="372"/>
                  <a:pt x="14032" y="372"/>
                </a:cubicBezTo>
                <a:cubicBezTo>
                  <a:pt x="14032" y="186"/>
                  <a:pt x="14032" y="0"/>
                  <a:pt x="13834" y="0"/>
                </a:cubicBezTo>
                <a:cubicBezTo>
                  <a:pt x="13636" y="0"/>
                  <a:pt x="13437" y="186"/>
                  <a:pt x="13437" y="372"/>
                </a:cubicBezTo>
                <a:cubicBezTo>
                  <a:pt x="13437" y="4655"/>
                  <a:pt x="13437" y="4655"/>
                  <a:pt x="13437" y="4655"/>
                </a:cubicBezTo>
                <a:cubicBezTo>
                  <a:pt x="13041" y="4655"/>
                  <a:pt x="12843" y="4655"/>
                  <a:pt x="12447" y="4841"/>
                </a:cubicBezTo>
                <a:close/>
                <a:moveTo>
                  <a:pt x="15815" y="8379"/>
                </a:moveTo>
                <a:cubicBezTo>
                  <a:pt x="14230" y="8752"/>
                  <a:pt x="12843" y="9869"/>
                  <a:pt x="12843" y="10800"/>
                </a:cubicBezTo>
                <a:cubicBezTo>
                  <a:pt x="12843" y="11731"/>
                  <a:pt x="14230" y="12103"/>
                  <a:pt x="15815" y="11731"/>
                </a:cubicBezTo>
                <a:cubicBezTo>
                  <a:pt x="17203" y="11545"/>
                  <a:pt x="18392" y="10614"/>
                  <a:pt x="18590" y="9683"/>
                </a:cubicBezTo>
                <a:cubicBezTo>
                  <a:pt x="18788" y="9683"/>
                  <a:pt x="18788" y="9497"/>
                  <a:pt x="18788" y="9497"/>
                </a:cubicBezTo>
                <a:cubicBezTo>
                  <a:pt x="18788" y="4097"/>
                  <a:pt x="18788" y="4097"/>
                  <a:pt x="18788" y="4097"/>
                </a:cubicBezTo>
                <a:cubicBezTo>
                  <a:pt x="19184" y="4097"/>
                  <a:pt x="19977" y="4283"/>
                  <a:pt x="20373" y="4469"/>
                </a:cubicBezTo>
                <a:cubicBezTo>
                  <a:pt x="20968" y="4655"/>
                  <a:pt x="20373" y="5959"/>
                  <a:pt x="20373" y="5959"/>
                </a:cubicBezTo>
                <a:cubicBezTo>
                  <a:pt x="20373" y="5959"/>
                  <a:pt x="20968" y="5772"/>
                  <a:pt x="21166" y="5214"/>
                </a:cubicBezTo>
                <a:cubicBezTo>
                  <a:pt x="21364" y="4469"/>
                  <a:pt x="20770" y="3724"/>
                  <a:pt x="19581" y="2793"/>
                </a:cubicBezTo>
                <a:cubicBezTo>
                  <a:pt x="19184" y="2421"/>
                  <a:pt x="18788" y="1862"/>
                  <a:pt x="18788" y="1490"/>
                </a:cubicBezTo>
                <a:cubicBezTo>
                  <a:pt x="18788" y="745"/>
                  <a:pt x="18788" y="745"/>
                  <a:pt x="18788" y="745"/>
                </a:cubicBezTo>
                <a:cubicBezTo>
                  <a:pt x="18788" y="372"/>
                  <a:pt x="18392" y="186"/>
                  <a:pt x="18193" y="186"/>
                </a:cubicBezTo>
                <a:cubicBezTo>
                  <a:pt x="17797" y="186"/>
                  <a:pt x="17401" y="372"/>
                  <a:pt x="17401" y="745"/>
                </a:cubicBezTo>
                <a:cubicBezTo>
                  <a:pt x="17401" y="8379"/>
                  <a:pt x="17401" y="8379"/>
                  <a:pt x="17401" y="8379"/>
                </a:cubicBezTo>
                <a:cubicBezTo>
                  <a:pt x="17004" y="8193"/>
                  <a:pt x="16410" y="8193"/>
                  <a:pt x="15815" y="8379"/>
                </a:cubicBezTo>
                <a:close/>
                <a:moveTo>
                  <a:pt x="9672" y="20855"/>
                </a:moveTo>
                <a:cubicBezTo>
                  <a:pt x="9276" y="20855"/>
                  <a:pt x="8880" y="20669"/>
                  <a:pt x="8285" y="20483"/>
                </a:cubicBezTo>
                <a:cubicBezTo>
                  <a:pt x="7096" y="20110"/>
                  <a:pt x="5511" y="19179"/>
                  <a:pt x="4124" y="17876"/>
                </a:cubicBezTo>
                <a:cubicBezTo>
                  <a:pt x="2736" y="16572"/>
                  <a:pt x="1547" y="15269"/>
                  <a:pt x="953" y="14152"/>
                </a:cubicBezTo>
                <a:cubicBezTo>
                  <a:pt x="557" y="13779"/>
                  <a:pt x="557" y="13407"/>
                  <a:pt x="358" y="13034"/>
                </a:cubicBezTo>
                <a:cubicBezTo>
                  <a:pt x="-236" y="13779"/>
                  <a:pt x="-38" y="14710"/>
                  <a:pt x="557" y="15828"/>
                </a:cubicBezTo>
                <a:cubicBezTo>
                  <a:pt x="1151" y="16759"/>
                  <a:pt x="1944" y="17876"/>
                  <a:pt x="3331" y="18807"/>
                </a:cubicBezTo>
                <a:cubicBezTo>
                  <a:pt x="4520" y="19924"/>
                  <a:pt x="5709" y="20669"/>
                  <a:pt x="6700" y="21041"/>
                </a:cubicBezTo>
                <a:cubicBezTo>
                  <a:pt x="8087" y="21600"/>
                  <a:pt x="9078" y="21600"/>
                  <a:pt x="9672" y="21041"/>
                </a:cubicBezTo>
                <a:cubicBezTo>
                  <a:pt x="9672" y="21041"/>
                  <a:pt x="9672" y="20855"/>
                  <a:pt x="9672" y="20855"/>
                </a:cubicBezTo>
                <a:close/>
                <a:moveTo>
                  <a:pt x="6303" y="9497"/>
                </a:moveTo>
                <a:cubicBezTo>
                  <a:pt x="7096" y="10428"/>
                  <a:pt x="7889" y="11359"/>
                  <a:pt x="8880" y="12103"/>
                </a:cubicBezTo>
                <a:cubicBezTo>
                  <a:pt x="10069" y="13221"/>
                  <a:pt x="11258" y="13966"/>
                  <a:pt x="12447" y="14524"/>
                </a:cubicBezTo>
                <a:cubicBezTo>
                  <a:pt x="12645" y="13407"/>
                  <a:pt x="12050" y="11917"/>
                  <a:pt x="10663" y="10800"/>
                </a:cubicBezTo>
                <a:cubicBezTo>
                  <a:pt x="9276" y="9497"/>
                  <a:pt x="7492" y="9124"/>
                  <a:pt x="6303" y="9497"/>
                </a:cubicBezTo>
                <a:close/>
                <a:moveTo>
                  <a:pt x="13239" y="7634"/>
                </a:moveTo>
                <a:cubicBezTo>
                  <a:pt x="13239" y="7634"/>
                  <a:pt x="13239" y="7448"/>
                  <a:pt x="13041" y="7448"/>
                </a:cubicBezTo>
                <a:cubicBezTo>
                  <a:pt x="12843" y="7448"/>
                  <a:pt x="12843" y="7448"/>
                  <a:pt x="12645" y="7634"/>
                </a:cubicBezTo>
                <a:cubicBezTo>
                  <a:pt x="12447" y="7634"/>
                  <a:pt x="12447" y="7634"/>
                  <a:pt x="12248" y="7634"/>
                </a:cubicBezTo>
                <a:cubicBezTo>
                  <a:pt x="12447" y="7821"/>
                  <a:pt x="12645" y="8007"/>
                  <a:pt x="12843" y="8193"/>
                </a:cubicBezTo>
                <a:cubicBezTo>
                  <a:pt x="13041" y="8379"/>
                  <a:pt x="13239" y="8379"/>
                  <a:pt x="13239" y="8566"/>
                </a:cubicBezTo>
                <a:cubicBezTo>
                  <a:pt x="13437" y="8379"/>
                  <a:pt x="13636" y="8379"/>
                  <a:pt x="14032" y="8193"/>
                </a:cubicBezTo>
                <a:cubicBezTo>
                  <a:pt x="13834" y="8007"/>
                  <a:pt x="13636" y="7821"/>
                  <a:pt x="13239" y="7634"/>
                </a:cubicBezTo>
                <a:close/>
                <a:moveTo>
                  <a:pt x="16608" y="12476"/>
                </a:moveTo>
                <a:cubicBezTo>
                  <a:pt x="16806" y="12662"/>
                  <a:pt x="17004" y="13034"/>
                  <a:pt x="17203" y="13221"/>
                </a:cubicBezTo>
                <a:cubicBezTo>
                  <a:pt x="17995" y="14710"/>
                  <a:pt x="18193" y="15828"/>
                  <a:pt x="17599" y="16386"/>
                </a:cubicBezTo>
                <a:cubicBezTo>
                  <a:pt x="17004" y="16945"/>
                  <a:pt x="15815" y="16759"/>
                  <a:pt x="14230" y="16200"/>
                </a:cubicBezTo>
                <a:cubicBezTo>
                  <a:pt x="12447" y="15641"/>
                  <a:pt x="10465" y="14338"/>
                  <a:pt x="8483" y="12662"/>
                </a:cubicBezTo>
                <a:cubicBezTo>
                  <a:pt x="6502" y="10986"/>
                  <a:pt x="4916" y="9310"/>
                  <a:pt x="4124" y="7634"/>
                </a:cubicBezTo>
                <a:cubicBezTo>
                  <a:pt x="3331" y="6331"/>
                  <a:pt x="3133" y="5028"/>
                  <a:pt x="3727" y="4469"/>
                </a:cubicBezTo>
                <a:cubicBezTo>
                  <a:pt x="4322" y="3910"/>
                  <a:pt x="5511" y="4097"/>
                  <a:pt x="7096" y="4655"/>
                </a:cubicBezTo>
                <a:cubicBezTo>
                  <a:pt x="7889" y="4841"/>
                  <a:pt x="8880" y="5400"/>
                  <a:pt x="9870" y="5959"/>
                </a:cubicBezTo>
                <a:cubicBezTo>
                  <a:pt x="9870" y="5772"/>
                  <a:pt x="9870" y="5586"/>
                  <a:pt x="10069" y="5214"/>
                </a:cubicBezTo>
                <a:cubicBezTo>
                  <a:pt x="9078" y="4655"/>
                  <a:pt x="8087" y="4283"/>
                  <a:pt x="7096" y="3910"/>
                </a:cubicBezTo>
                <a:cubicBezTo>
                  <a:pt x="5114" y="3166"/>
                  <a:pt x="3331" y="3166"/>
                  <a:pt x="2538" y="4097"/>
                </a:cubicBezTo>
                <a:cubicBezTo>
                  <a:pt x="1547" y="5028"/>
                  <a:pt x="1746" y="6703"/>
                  <a:pt x="2736" y="8566"/>
                </a:cubicBezTo>
                <a:cubicBezTo>
                  <a:pt x="3529" y="10241"/>
                  <a:pt x="5313" y="12103"/>
                  <a:pt x="7294" y="13966"/>
                </a:cubicBezTo>
                <a:cubicBezTo>
                  <a:pt x="9474" y="15641"/>
                  <a:pt x="11654" y="16945"/>
                  <a:pt x="13437" y="17690"/>
                </a:cubicBezTo>
                <a:cubicBezTo>
                  <a:pt x="15617" y="18434"/>
                  <a:pt x="17203" y="18434"/>
                  <a:pt x="18193" y="17503"/>
                </a:cubicBezTo>
                <a:cubicBezTo>
                  <a:pt x="18986" y="16572"/>
                  <a:pt x="18986" y="14897"/>
                  <a:pt x="17995" y="13034"/>
                </a:cubicBezTo>
                <a:cubicBezTo>
                  <a:pt x="17797" y="12662"/>
                  <a:pt x="17599" y="12476"/>
                  <a:pt x="17401" y="12103"/>
                </a:cubicBezTo>
                <a:cubicBezTo>
                  <a:pt x="17203" y="12290"/>
                  <a:pt x="17004" y="12290"/>
                  <a:pt x="16608" y="1247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75" name="Shape 1275"/>
          <p:cNvSpPr/>
          <p:nvPr/>
        </p:nvSpPr>
        <p:spPr>
          <a:xfrm>
            <a:off x="6213475" y="4876801"/>
            <a:ext cx="327025" cy="330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24" y="0"/>
                </a:moveTo>
                <a:cubicBezTo>
                  <a:pt x="16883" y="0"/>
                  <a:pt x="21600" y="4909"/>
                  <a:pt x="21600" y="10800"/>
                </a:cubicBezTo>
                <a:cubicBezTo>
                  <a:pt x="21600" y="16691"/>
                  <a:pt x="16883" y="21600"/>
                  <a:pt x="10924" y="21600"/>
                </a:cubicBezTo>
                <a:cubicBezTo>
                  <a:pt x="4717" y="21600"/>
                  <a:pt x="0" y="16691"/>
                  <a:pt x="0" y="10800"/>
                </a:cubicBezTo>
                <a:cubicBezTo>
                  <a:pt x="0" y="4909"/>
                  <a:pt x="4717" y="0"/>
                  <a:pt x="10924" y="0"/>
                </a:cubicBezTo>
                <a:close/>
                <a:moveTo>
                  <a:pt x="14400" y="5155"/>
                </a:moveTo>
                <a:cubicBezTo>
                  <a:pt x="13655" y="6627"/>
                  <a:pt x="13655" y="6627"/>
                  <a:pt x="13655" y="6627"/>
                </a:cubicBezTo>
                <a:cubicBezTo>
                  <a:pt x="13903" y="6873"/>
                  <a:pt x="14152" y="7118"/>
                  <a:pt x="14400" y="7364"/>
                </a:cubicBezTo>
                <a:cubicBezTo>
                  <a:pt x="15393" y="8345"/>
                  <a:pt x="15890" y="9573"/>
                  <a:pt x="15890" y="10800"/>
                </a:cubicBezTo>
                <a:cubicBezTo>
                  <a:pt x="15890" y="12273"/>
                  <a:pt x="15393" y="13500"/>
                  <a:pt x="14400" y="14236"/>
                </a:cubicBezTo>
                <a:cubicBezTo>
                  <a:pt x="13407" y="15218"/>
                  <a:pt x="12166" y="15709"/>
                  <a:pt x="10924" y="15709"/>
                </a:cubicBezTo>
                <a:cubicBezTo>
                  <a:pt x="9434" y="15709"/>
                  <a:pt x="8193" y="15218"/>
                  <a:pt x="7200" y="14236"/>
                </a:cubicBezTo>
                <a:cubicBezTo>
                  <a:pt x="6455" y="13500"/>
                  <a:pt x="5959" y="12273"/>
                  <a:pt x="5959" y="10800"/>
                </a:cubicBezTo>
                <a:cubicBezTo>
                  <a:pt x="5959" y="9573"/>
                  <a:pt x="6455" y="8345"/>
                  <a:pt x="7200" y="7364"/>
                </a:cubicBezTo>
                <a:cubicBezTo>
                  <a:pt x="7448" y="7118"/>
                  <a:pt x="7697" y="6873"/>
                  <a:pt x="7945" y="6873"/>
                </a:cubicBezTo>
                <a:cubicBezTo>
                  <a:pt x="7200" y="5400"/>
                  <a:pt x="7200" y="5400"/>
                  <a:pt x="7200" y="5400"/>
                </a:cubicBezTo>
                <a:cubicBezTo>
                  <a:pt x="6703" y="5645"/>
                  <a:pt x="6455" y="5891"/>
                  <a:pt x="6207" y="6136"/>
                </a:cubicBezTo>
                <a:cubicBezTo>
                  <a:pt x="4966" y="7364"/>
                  <a:pt x="4221" y="9082"/>
                  <a:pt x="4221" y="10800"/>
                </a:cubicBezTo>
                <a:cubicBezTo>
                  <a:pt x="4221" y="12764"/>
                  <a:pt x="4966" y="14236"/>
                  <a:pt x="6207" y="15464"/>
                </a:cubicBezTo>
                <a:cubicBezTo>
                  <a:pt x="7200" y="16691"/>
                  <a:pt x="8938" y="17427"/>
                  <a:pt x="10924" y="17427"/>
                </a:cubicBezTo>
                <a:cubicBezTo>
                  <a:pt x="12662" y="17427"/>
                  <a:pt x="14400" y="16691"/>
                  <a:pt x="15641" y="15464"/>
                </a:cubicBezTo>
                <a:cubicBezTo>
                  <a:pt x="16883" y="14236"/>
                  <a:pt x="17628" y="12764"/>
                  <a:pt x="17628" y="10800"/>
                </a:cubicBezTo>
                <a:cubicBezTo>
                  <a:pt x="17628" y="9082"/>
                  <a:pt x="16883" y="7364"/>
                  <a:pt x="15641" y="6136"/>
                </a:cubicBezTo>
                <a:cubicBezTo>
                  <a:pt x="15145" y="5891"/>
                  <a:pt x="14897" y="5400"/>
                  <a:pt x="14400" y="5155"/>
                </a:cubicBezTo>
                <a:close/>
                <a:moveTo>
                  <a:pt x="9931" y="1718"/>
                </a:moveTo>
                <a:cubicBezTo>
                  <a:pt x="9931" y="9818"/>
                  <a:pt x="9931" y="9818"/>
                  <a:pt x="9931" y="9818"/>
                </a:cubicBezTo>
                <a:cubicBezTo>
                  <a:pt x="11669" y="9818"/>
                  <a:pt x="11669" y="9818"/>
                  <a:pt x="11669" y="9818"/>
                </a:cubicBezTo>
                <a:cubicBezTo>
                  <a:pt x="11669" y="1718"/>
                  <a:pt x="11669" y="1718"/>
                  <a:pt x="11669" y="1718"/>
                </a:cubicBezTo>
                <a:lnTo>
                  <a:pt x="9931" y="171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76" name="Shape 1276"/>
          <p:cNvSpPr/>
          <p:nvPr/>
        </p:nvSpPr>
        <p:spPr>
          <a:xfrm>
            <a:off x="4286250" y="5499101"/>
            <a:ext cx="390525" cy="3079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738" y="11590"/>
                </a:moveTo>
                <a:cubicBezTo>
                  <a:pt x="4985" y="11590"/>
                  <a:pt x="4985" y="11590"/>
                  <a:pt x="4985" y="11590"/>
                </a:cubicBezTo>
                <a:cubicBezTo>
                  <a:pt x="5400" y="11590"/>
                  <a:pt x="5608" y="12117"/>
                  <a:pt x="5608" y="12644"/>
                </a:cubicBezTo>
                <a:cubicBezTo>
                  <a:pt x="5608" y="20546"/>
                  <a:pt x="5608" y="20546"/>
                  <a:pt x="5608" y="20546"/>
                </a:cubicBezTo>
                <a:cubicBezTo>
                  <a:pt x="5608" y="21073"/>
                  <a:pt x="5400" y="21600"/>
                  <a:pt x="4985" y="21600"/>
                </a:cubicBezTo>
                <a:cubicBezTo>
                  <a:pt x="3738" y="21600"/>
                  <a:pt x="3738" y="21600"/>
                  <a:pt x="3738" y="21600"/>
                </a:cubicBezTo>
                <a:cubicBezTo>
                  <a:pt x="3323" y="21600"/>
                  <a:pt x="3115" y="21073"/>
                  <a:pt x="3115" y="20546"/>
                </a:cubicBezTo>
                <a:cubicBezTo>
                  <a:pt x="3115" y="12644"/>
                  <a:pt x="3115" y="12644"/>
                  <a:pt x="3115" y="12644"/>
                </a:cubicBezTo>
                <a:cubicBezTo>
                  <a:pt x="3115" y="12117"/>
                  <a:pt x="3323" y="11590"/>
                  <a:pt x="3738" y="11590"/>
                </a:cubicBezTo>
                <a:close/>
                <a:moveTo>
                  <a:pt x="6646" y="4478"/>
                </a:moveTo>
                <a:cubicBezTo>
                  <a:pt x="7892" y="3688"/>
                  <a:pt x="9346" y="3161"/>
                  <a:pt x="10592" y="3161"/>
                </a:cubicBezTo>
                <a:cubicBezTo>
                  <a:pt x="12046" y="3161"/>
                  <a:pt x="13500" y="3688"/>
                  <a:pt x="14746" y="4478"/>
                </a:cubicBezTo>
                <a:cubicBezTo>
                  <a:pt x="15162" y="4741"/>
                  <a:pt x="15577" y="4741"/>
                  <a:pt x="15992" y="4478"/>
                </a:cubicBezTo>
                <a:cubicBezTo>
                  <a:pt x="17654" y="5795"/>
                  <a:pt x="18900" y="7902"/>
                  <a:pt x="19315" y="10800"/>
                </a:cubicBezTo>
                <a:cubicBezTo>
                  <a:pt x="19315" y="11327"/>
                  <a:pt x="19731" y="11590"/>
                  <a:pt x="19938" y="11590"/>
                </a:cubicBezTo>
                <a:cubicBezTo>
                  <a:pt x="20354" y="11590"/>
                  <a:pt x="20562" y="11063"/>
                  <a:pt x="20562" y="10537"/>
                </a:cubicBezTo>
                <a:cubicBezTo>
                  <a:pt x="20146" y="7112"/>
                  <a:pt x="18485" y="4741"/>
                  <a:pt x="16615" y="2898"/>
                </a:cubicBezTo>
                <a:cubicBezTo>
                  <a:pt x="16615" y="2371"/>
                  <a:pt x="16408" y="1844"/>
                  <a:pt x="15992" y="1580"/>
                </a:cubicBezTo>
                <a:cubicBezTo>
                  <a:pt x="14331" y="527"/>
                  <a:pt x="12462" y="0"/>
                  <a:pt x="10592" y="0"/>
                </a:cubicBezTo>
                <a:cubicBezTo>
                  <a:pt x="8931" y="0"/>
                  <a:pt x="7062" y="263"/>
                  <a:pt x="5400" y="1317"/>
                </a:cubicBezTo>
                <a:cubicBezTo>
                  <a:pt x="4985" y="1580"/>
                  <a:pt x="4777" y="2371"/>
                  <a:pt x="4777" y="2898"/>
                </a:cubicBezTo>
                <a:cubicBezTo>
                  <a:pt x="2700" y="4478"/>
                  <a:pt x="1246" y="7112"/>
                  <a:pt x="831" y="10800"/>
                </a:cubicBezTo>
                <a:cubicBezTo>
                  <a:pt x="831" y="11327"/>
                  <a:pt x="1038" y="11590"/>
                  <a:pt x="1454" y="11590"/>
                </a:cubicBezTo>
                <a:cubicBezTo>
                  <a:pt x="1662" y="11854"/>
                  <a:pt x="2077" y="11590"/>
                  <a:pt x="2077" y="11063"/>
                </a:cubicBezTo>
                <a:cubicBezTo>
                  <a:pt x="2492" y="7902"/>
                  <a:pt x="3738" y="5795"/>
                  <a:pt x="5400" y="4478"/>
                </a:cubicBezTo>
                <a:cubicBezTo>
                  <a:pt x="5815" y="4741"/>
                  <a:pt x="6231" y="4741"/>
                  <a:pt x="6646" y="4478"/>
                </a:cubicBezTo>
                <a:close/>
                <a:moveTo>
                  <a:pt x="19938" y="12380"/>
                </a:moveTo>
                <a:cubicBezTo>
                  <a:pt x="19108" y="12380"/>
                  <a:pt x="19108" y="12380"/>
                  <a:pt x="19108" y="12380"/>
                </a:cubicBezTo>
                <a:cubicBezTo>
                  <a:pt x="19108" y="20810"/>
                  <a:pt x="19108" y="20810"/>
                  <a:pt x="19108" y="20810"/>
                </a:cubicBezTo>
                <a:cubicBezTo>
                  <a:pt x="19938" y="20810"/>
                  <a:pt x="19938" y="20810"/>
                  <a:pt x="19938" y="20810"/>
                </a:cubicBezTo>
                <a:cubicBezTo>
                  <a:pt x="20769" y="20810"/>
                  <a:pt x="21600" y="19756"/>
                  <a:pt x="21600" y="18439"/>
                </a:cubicBezTo>
                <a:cubicBezTo>
                  <a:pt x="21600" y="14488"/>
                  <a:pt x="21600" y="14488"/>
                  <a:pt x="21600" y="14488"/>
                </a:cubicBezTo>
                <a:cubicBezTo>
                  <a:pt x="21600" y="13434"/>
                  <a:pt x="20769" y="12380"/>
                  <a:pt x="19938" y="12380"/>
                </a:cubicBezTo>
                <a:close/>
                <a:moveTo>
                  <a:pt x="17654" y="11590"/>
                </a:moveTo>
                <a:cubicBezTo>
                  <a:pt x="18069" y="11590"/>
                  <a:pt x="18485" y="12117"/>
                  <a:pt x="18485" y="12644"/>
                </a:cubicBezTo>
                <a:cubicBezTo>
                  <a:pt x="18485" y="20546"/>
                  <a:pt x="18485" y="20546"/>
                  <a:pt x="18485" y="20546"/>
                </a:cubicBezTo>
                <a:cubicBezTo>
                  <a:pt x="18485" y="21073"/>
                  <a:pt x="18069" y="21600"/>
                  <a:pt x="17654" y="21600"/>
                </a:cubicBezTo>
                <a:cubicBezTo>
                  <a:pt x="16615" y="21600"/>
                  <a:pt x="16615" y="21600"/>
                  <a:pt x="16615" y="21600"/>
                </a:cubicBezTo>
                <a:cubicBezTo>
                  <a:pt x="16200" y="21600"/>
                  <a:pt x="15785" y="21073"/>
                  <a:pt x="15785" y="20546"/>
                </a:cubicBezTo>
                <a:cubicBezTo>
                  <a:pt x="15785" y="12644"/>
                  <a:pt x="15785" y="12644"/>
                  <a:pt x="15785" y="12644"/>
                </a:cubicBezTo>
                <a:cubicBezTo>
                  <a:pt x="15785" y="12117"/>
                  <a:pt x="16200" y="11590"/>
                  <a:pt x="16615" y="11590"/>
                </a:cubicBezTo>
                <a:cubicBezTo>
                  <a:pt x="17654" y="11590"/>
                  <a:pt x="17654" y="11590"/>
                  <a:pt x="17654" y="11590"/>
                </a:cubicBezTo>
                <a:close/>
                <a:moveTo>
                  <a:pt x="1662" y="12380"/>
                </a:moveTo>
                <a:cubicBezTo>
                  <a:pt x="2492" y="12380"/>
                  <a:pt x="2492" y="12380"/>
                  <a:pt x="2492" y="12380"/>
                </a:cubicBezTo>
                <a:cubicBezTo>
                  <a:pt x="2492" y="20810"/>
                  <a:pt x="2492" y="20810"/>
                  <a:pt x="2492" y="20810"/>
                </a:cubicBezTo>
                <a:cubicBezTo>
                  <a:pt x="1662" y="20810"/>
                  <a:pt x="1662" y="20810"/>
                  <a:pt x="1662" y="20810"/>
                </a:cubicBezTo>
                <a:cubicBezTo>
                  <a:pt x="831" y="20810"/>
                  <a:pt x="0" y="19756"/>
                  <a:pt x="0" y="18439"/>
                </a:cubicBezTo>
                <a:cubicBezTo>
                  <a:pt x="0" y="14488"/>
                  <a:pt x="0" y="14488"/>
                  <a:pt x="0" y="14488"/>
                </a:cubicBezTo>
                <a:cubicBezTo>
                  <a:pt x="0" y="13434"/>
                  <a:pt x="831" y="12380"/>
                  <a:pt x="1662" y="12380"/>
                </a:cubicBezTo>
                <a:close/>
                <a:moveTo>
                  <a:pt x="1662" y="13961"/>
                </a:moveTo>
                <a:cubicBezTo>
                  <a:pt x="1662" y="13171"/>
                  <a:pt x="1662" y="13171"/>
                  <a:pt x="1662" y="13171"/>
                </a:cubicBezTo>
                <a:cubicBezTo>
                  <a:pt x="1246" y="13171"/>
                  <a:pt x="1038" y="13434"/>
                  <a:pt x="831" y="13698"/>
                </a:cubicBezTo>
                <a:cubicBezTo>
                  <a:pt x="623" y="13961"/>
                  <a:pt x="415" y="14224"/>
                  <a:pt x="415" y="14751"/>
                </a:cubicBezTo>
                <a:cubicBezTo>
                  <a:pt x="415" y="14751"/>
                  <a:pt x="415" y="14751"/>
                  <a:pt x="415" y="14751"/>
                </a:cubicBezTo>
                <a:cubicBezTo>
                  <a:pt x="415" y="14751"/>
                  <a:pt x="415" y="14751"/>
                  <a:pt x="415" y="14751"/>
                </a:cubicBezTo>
                <a:cubicBezTo>
                  <a:pt x="415" y="17912"/>
                  <a:pt x="415" y="17912"/>
                  <a:pt x="415" y="17912"/>
                </a:cubicBezTo>
                <a:cubicBezTo>
                  <a:pt x="1038" y="17912"/>
                  <a:pt x="1038" y="17912"/>
                  <a:pt x="1038" y="17912"/>
                </a:cubicBezTo>
                <a:cubicBezTo>
                  <a:pt x="1038" y="14751"/>
                  <a:pt x="1038" y="14751"/>
                  <a:pt x="1038" y="14751"/>
                </a:cubicBezTo>
                <a:cubicBezTo>
                  <a:pt x="1038" y="14488"/>
                  <a:pt x="1246" y="14488"/>
                  <a:pt x="1246" y="14224"/>
                </a:cubicBezTo>
                <a:cubicBezTo>
                  <a:pt x="1454" y="14224"/>
                  <a:pt x="1454" y="13961"/>
                  <a:pt x="1662" y="1396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77" name="Shape 1277"/>
          <p:cNvSpPr/>
          <p:nvPr/>
        </p:nvSpPr>
        <p:spPr>
          <a:xfrm>
            <a:off x="5646738" y="4860926"/>
            <a:ext cx="228601" cy="387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87" y="0"/>
                </a:moveTo>
                <a:cubicBezTo>
                  <a:pt x="18767" y="0"/>
                  <a:pt x="18767" y="0"/>
                  <a:pt x="18767" y="0"/>
                </a:cubicBezTo>
                <a:cubicBezTo>
                  <a:pt x="20538" y="0"/>
                  <a:pt x="21600" y="839"/>
                  <a:pt x="21600" y="1678"/>
                </a:cubicBezTo>
                <a:cubicBezTo>
                  <a:pt x="21600" y="20551"/>
                  <a:pt x="21600" y="20551"/>
                  <a:pt x="21600" y="20551"/>
                </a:cubicBezTo>
                <a:cubicBezTo>
                  <a:pt x="20184" y="20551"/>
                  <a:pt x="20184" y="20551"/>
                  <a:pt x="20184" y="20551"/>
                </a:cubicBezTo>
                <a:cubicBezTo>
                  <a:pt x="20184" y="21181"/>
                  <a:pt x="20184" y="21181"/>
                  <a:pt x="20184" y="21181"/>
                </a:cubicBezTo>
                <a:cubicBezTo>
                  <a:pt x="20184" y="21390"/>
                  <a:pt x="19830" y="21600"/>
                  <a:pt x="19475" y="21600"/>
                </a:cubicBezTo>
                <a:cubicBezTo>
                  <a:pt x="17351" y="21600"/>
                  <a:pt x="17351" y="21600"/>
                  <a:pt x="17351" y="21600"/>
                </a:cubicBezTo>
                <a:cubicBezTo>
                  <a:pt x="16643" y="21600"/>
                  <a:pt x="16289" y="21390"/>
                  <a:pt x="16289" y="21181"/>
                </a:cubicBezTo>
                <a:cubicBezTo>
                  <a:pt x="16289" y="20551"/>
                  <a:pt x="16289" y="20551"/>
                  <a:pt x="16289" y="20551"/>
                </a:cubicBezTo>
                <a:cubicBezTo>
                  <a:pt x="5311" y="20551"/>
                  <a:pt x="5311" y="20551"/>
                  <a:pt x="5311" y="20551"/>
                </a:cubicBezTo>
                <a:cubicBezTo>
                  <a:pt x="5311" y="21181"/>
                  <a:pt x="5311" y="21181"/>
                  <a:pt x="5311" y="21181"/>
                </a:cubicBezTo>
                <a:cubicBezTo>
                  <a:pt x="5311" y="21390"/>
                  <a:pt x="4957" y="21600"/>
                  <a:pt x="4603" y="21600"/>
                </a:cubicBezTo>
                <a:cubicBezTo>
                  <a:pt x="2125" y="21600"/>
                  <a:pt x="2125" y="21600"/>
                  <a:pt x="2125" y="21600"/>
                </a:cubicBezTo>
                <a:cubicBezTo>
                  <a:pt x="1770" y="21600"/>
                  <a:pt x="1416" y="21390"/>
                  <a:pt x="1416" y="21181"/>
                </a:cubicBezTo>
                <a:cubicBezTo>
                  <a:pt x="1416" y="20551"/>
                  <a:pt x="1416" y="20551"/>
                  <a:pt x="1416" y="20551"/>
                </a:cubicBezTo>
                <a:cubicBezTo>
                  <a:pt x="0" y="20551"/>
                  <a:pt x="0" y="20551"/>
                  <a:pt x="0" y="20551"/>
                </a:cubicBezTo>
                <a:cubicBezTo>
                  <a:pt x="0" y="1678"/>
                  <a:pt x="0" y="1678"/>
                  <a:pt x="0" y="1678"/>
                </a:cubicBezTo>
                <a:cubicBezTo>
                  <a:pt x="0" y="839"/>
                  <a:pt x="1416" y="0"/>
                  <a:pt x="3187" y="0"/>
                </a:cubicBezTo>
                <a:close/>
                <a:moveTo>
                  <a:pt x="10977" y="2097"/>
                </a:moveTo>
                <a:cubicBezTo>
                  <a:pt x="9561" y="2097"/>
                  <a:pt x="8144" y="2517"/>
                  <a:pt x="7082" y="2936"/>
                </a:cubicBezTo>
                <a:cubicBezTo>
                  <a:pt x="6374" y="3565"/>
                  <a:pt x="5666" y="4404"/>
                  <a:pt x="5666" y="5243"/>
                </a:cubicBezTo>
                <a:cubicBezTo>
                  <a:pt x="5666" y="6082"/>
                  <a:pt x="6374" y="6920"/>
                  <a:pt x="7082" y="7340"/>
                </a:cubicBezTo>
                <a:cubicBezTo>
                  <a:pt x="8144" y="7969"/>
                  <a:pt x="9561" y="8388"/>
                  <a:pt x="10977" y="8388"/>
                </a:cubicBezTo>
                <a:cubicBezTo>
                  <a:pt x="12393" y="8388"/>
                  <a:pt x="13810" y="7969"/>
                  <a:pt x="14518" y="7340"/>
                </a:cubicBezTo>
                <a:cubicBezTo>
                  <a:pt x="15580" y="6920"/>
                  <a:pt x="16289" y="6082"/>
                  <a:pt x="16289" y="5243"/>
                </a:cubicBezTo>
                <a:cubicBezTo>
                  <a:pt x="16289" y="4404"/>
                  <a:pt x="15580" y="3565"/>
                  <a:pt x="14518" y="2936"/>
                </a:cubicBezTo>
                <a:cubicBezTo>
                  <a:pt x="13810" y="2517"/>
                  <a:pt x="12393" y="2097"/>
                  <a:pt x="10977" y="2097"/>
                </a:cubicBezTo>
                <a:close/>
                <a:moveTo>
                  <a:pt x="10977" y="10066"/>
                </a:moveTo>
                <a:cubicBezTo>
                  <a:pt x="9561" y="10066"/>
                  <a:pt x="8144" y="10276"/>
                  <a:pt x="7082" y="10695"/>
                </a:cubicBezTo>
                <a:cubicBezTo>
                  <a:pt x="4957" y="9856"/>
                  <a:pt x="4957" y="9856"/>
                  <a:pt x="4957" y="9856"/>
                </a:cubicBezTo>
                <a:cubicBezTo>
                  <a:pt x="4603" y="9856"/>
                  <a:pt x="4249" y="9856"/>
                  <a:pt x="3895" y="9856"/>
                </a:cubicBezTo>
                <a:cubicBezTo>
                  <a:pt x="3187" y="10485"/>
                  <a:pt x="3187" y="10485"/>
                  <a:pt x="3187" y="10485"/>
                </a:cubicBezTo>
                <a:cubicBezTo>
                  <a:pt x="2833" y="10695"/>
                  <a:pt x="2833" y="10905"/>
                  <a:pt x="3187" y="11115"/>
                </a:cubicBezTo>
                <a:cubicBezTo>
                  <a:pt x="4603" y="12373"/>
                  <a:pt x="4603" y="12373"/>
                  <a:pt x="4603" y="12373"/>
                </a:cubicBezTo>
                <a:cubicBezTo>
                  <a:pt x="4603" y="12373"/>
                  <a:pt x="4603" y="12373"/>
                  <a:pt x="4603" y="12373"/>
                </a:cubicBezTo>
                <a:cubicBezTo>
                  <a:pt x="4249" y="13002"/>
                  <a:pt x="3895" y="13631"/>
                  <a:pt x="3895" y="14260"/>
                </a:cubicBezTo>
                <a:cubicBezTo>
                  <a:pt x="3895" y="14889"/>
                  <a:pt x="4249" y="15309"/>
                  <a:pt x="4603" y="15938"/>
                </a:cubicBezTo>
                <a:cubicBezTo>
                  <a:pt x="3187" y="17196"/>
                  <a:pt x="3187" y="17196"/>
                  <a:pt x="3187" y="17196"/>
                </a:cubicBezTo>
                <a:cubicBezTo>
                  <a:pt x="2833" y="17406"/>
                  <a:pt x="2833" y="17616"/>
                  <a:pt x="3187" y="17825"/>
                </a:cubicBezTo>
                <a:cubicBezTo>
                  <a:pt x="3895" y="18245"/>
                  <a:pt x="3895" y="18245"/>
                  <a:pt x="3895" y="18245"/>
                </a:cubicBezTo>
                <a:cubicBezTo>
                  <a:pt x="4249" y="18454"/>
                  <a:pt x="4603" y="18454"/>
                  <a:pt x="4957" y="18245"/>
                </a:cubicBezTo>
                <a:cubicBezTo>
                  <a:pt x="7082" y="17616"/>
                  <a:pt x="7082" y="17616"/>
                  <a:pt x="7082" y="17616"/>
                </a:cubicBezTo>
                <a:cubicBezTo>
                  <a:pt x="8144" y="18035"/>
                  <a:pt x="9561" y="18454"/>
                  <a:pt x="10977" y="18454"/>
                </a:cubicBezTo>
                <a:cubicBezTo>
                  <a:pt x="12393" y="18454"/>
                  <a:pt x="13810" y="18035"/>
                  <a:pt x="14872" y="17616"/>
                </a:cubicBezTo>
                <a:cubicBezTo>
                  <a:pt x="16997" y="18245"/>
                  <a:pt x="16997" y="18245"/>
                  <a:pt x="16997" y="18245"/>
                </a:cubicBezTo>
                <a:cubicBezTo>
                  <a:pt x="17351" y="18454"/>
                  <a:pt x="17705" y="18454"/>
                  <a:pt x="18059" y="18245"/>
                </a:cubicBezTo>
                <a:cubicBezTo>
                  <a:pt x="19121" y="17825"/>
                  <a:pt x="19121" y="17825"/>
                  <a:pt x="19121" y="17825"/>
                </a:cubicBezTo>
                <a:cubicBezTo>
                  <a:pt x="19121" y="17616"/>
                  <a:pt x="19121" y="17406"/>
                  <a:pt x="19121" y="17196"/>
                </a:cubicBezTo>
                <a:cubicBezTo>
                  <a:pt x="17705" y="15938"/>
                  <a:pt x="17705" y="15938"/>
                  <a:pt x="17705" y="15938"/>
                </a:cubicBezTo>
                <a:cubicBezTo>
                  <a:pt x="17351" y="15938"/>
                  <a:pt x="17351" y="15728"/>
                  <a:pt x="17351" y="15728"/>
                </a:cubicBezTo>
                <a:cubicBezTo>
                  <a:pt x="17705" y="15309"/>
                  <a:pt x="18059" y="14680"/>
                  <a:pt x="18059" y="14260"/>
                </a:cubicBezTo>
                <a:cubicBezTo>
                  <a:pt x="18059" y="13631"/>
                  <a:pt x="17705" y="13002"/>
                  <a:pt x="17351" y="12583"/>
                </a:cubicBezTo>
                <a:cubicBezTo>
                  <a:pt x="17351" y="12373"/>
                  <a:pt x="17351" y="12373"/>
                  <a:pt x="17705" y="12373"/>
                </a:cubicBezTo>
                <a:cubicBezTo>
                  <a:pt x="19121" y="11115"/>
                  <a:pt x="19121" y="11115"/>
                  <a:pt x="19121" y="11115"/>
                </a:cubicBezTo>
                <a:cubicBezTo>
                  <a:pt x="19121" y="10905"/>
                  <a:pt x="19121" y="10695"/>
                  <a:pt x="19121" y="10485"/>
                </a:cubicBezTo>
                <a:cubicBezTo>
                  <a:pt x="18059" y="9856"/>
                  <a:pt x="18059" y="9856"/>
                  <a:pt x="18059" y="9856"/>
                </a:cubicBezTo>
                <a:cubicBezTo>
                  <a:pt x="17705" y="9856"/>
                  <a:pt x="17351" y="9856"/>
                  <a:pt x="16997" y="9856"/>
                </a:cubicBezTo>
                <a:cubicBezTo>
                  <a:pt x="14872" y="10695"/>
                  <a:pt x="14872" y="10695"/>
                  <a:pt x="14872" y="10695"/>
                </a:cubicBezTo>
                <a:cubicBezTo>
                  <a:pt x="14872" y="10695"/>
                  <a:pt x="14872" y="10695"/>
                  <a:pt x="14872" y="10695"/>
                </a:cubicBezTo>
                <a:cubicBezTo>
                  <a:pt x="13810" y="10276"/>
                  <a:pt x="12393" y="10066"/>
                  <a:pt x="10977" y="10066"/>
                </a:cubicBezTo>
                <a:close/>
                <a:moveTo>
                  <a:pt x="10977" y="12583"/>
                </a:moveTo>
                <a:cubicBezTo>
                  <a:pt x="9561" y="12583"/>
                  <a:pt x="8498" y="13421"/>
                  <a:pt x="8498" y="14260"/>
                </a:cubicBezTo>
                <a:cubicBezTo>
                  <a:pt x="8498" y="15099"/>
                  <a:pt x="9561" y="15728"/>
                  <a:pt x="10977" y="15728"/>
                </a:cubicBezTo>
                <a:cubicBezTo>
                  <a:pt x="12393" y="15728"/>
                  <a:pt x="13456" y="15099"/>
                  <a:pt x="13456" y="14260"/>
                </a:cubicBezTo>
                <a:cubicBezTo>
                  <a:pt x="13456" y="13421"/>
                  <a:pt x="12393" y="12583"/>
                  <a:pt x="10977" y="12583"/>
                </a:cubicBezTo>
                <a:close/>
                <a:moveTo>
                  <a:pt x="14872" y="11744"/>
                </a:moveTo>
                <a:cubicBezTo>
                  <a:pt x="13810" y="11115"/>
                  <a:pt x="12393" y="10695"/>
                  <a:pt x="10977" y="10695"/>
                </a:cubicBezTo>
                <a:cubicBezTo>
                  <a:pt x="9207" y="10695"/>
                  <a:pt x="7790" y="11115"/>
                  <a:pt x="6728" y="11744"/>
                </a:cubicBezTo>
                <a:cubicBezTo>
                  <a:pt x="5666" y="12373"/>
                  <a:pt x="4957" y="13212"/>
                  <a:pt x="4957" y="14260"/>
                </a:cubicBezTo>
                <a:cubicBezTo>
                  <a:pt x="4957" y="15099"/>
                  <a:pt x="5666" y="15938"/>
                  <a:pt x="6728" y="16567"/>
                </a:cubicBezTo>
                <a:cubicBezTo>
                  <a:pt x="7790" y="17196"/>
                  <a:pt x="9207" y="17616"/>
                  <a:pt x="10977" y="17616"/>
                </a:cubicBezTo>
                <a:cubicBezTo>
                  <a:pt x="12393" y="17616"/>
                  <a:pt x="13810" y="17196"/>
                  <a:pt x="14872" y="16567"/>
                </a:cubicBezTo>
                <a:cubicBezTo>
                  <a:pt x="15934" y="15938"/>
                  <a:pt x="16643" y="15099"/>
                  <a:pt x="16643" y="14260"/>
                </a:cubicBezTo>
                <a:cubicBezTo>
                  <a:pt x="16643" y="13212"/>
                  <a:pt x="15934" y="12373"/>
                  <a:pt x="14872" y="11744"/>
                </a:cubicBezTo>
                <a:close/>
                <a:moveTo>
                  <a:pt x="10977" y="4194"/>
                </a:moveTo>
                <a:cubicBezTo>
                  <a:pt x="9915" y="4194"/>
                  <a:pt x="9207" y="4614"/>
                  <a:pt x="9207" y="5243"/>
                </a:cubicBezTo>
                <a:cubicBezTo>
                  <a:pt x="9207" y="5872"/>
                  <a:pt x="9915" y="6291"/>
                  <a:pt x="10977" y="6291"/>
                </a:cubicBezTo>
                <a:cubicBezTo>
                  <a:pt x="12039" y="6291"/>
                  <a:pt x="12748" y="5872"/>
                  <a:pt x="12748" y="5243"/>
                </a:cubicBezTo>
                <a:cubicBezTo>
                  <a:pt x="12748" y="4614"/>
                  <a:pt x="12039" y="4194"/>
                  <a:pt x="10977" y="4194"/>
                </a:cubicBezTo>
                <a:close/>
                <a:moveTo>
                  <a:pt x="13810" y="3565"/>
                </a:moveTo>
                <a:cubicBezTo>
                  <a:pt x="13102" y="3146"/>
                  <a:pt x="12039" y="2726"/>
                  <a:pt x="10977" y="2726"/>
                </a:cubicBezTo>
                <a:cubicBezTo>
                  <a:pt x="9915" y="2726"/>
                  <a:pt x="8852" y="3146"/>
                  <a:pt x="8144" y="3565"/>
                </a:cubicBezTo>
                <a:cubicBezTo>
                  <a:pt x="7436" y="3984"/>
                  <a:pt x="6728" y="4614"/>
                  <a:pt x="6728" y="5243"/>
                </a:cubicBezTo>
                <a:cubicBezTo>
                  <a:pt x="6728" y="5872"/>
                  <a:pt x="7436" y="6501"/>
                  <a:pt x="8144" y="6920"/>
                </a:cubicBezTo>
                <a:cubicBezTo>
                  <a:pt x="8852" y="7340"/>
                  <a:pt x="9915" y="7550"/>
                  <a:pt x="10977" y="7550"/>
                </a:cubicBezTo>
                <a:cubicBezTo>
                  <a:pt x="12039" y="7550"/>
                  <a:pt x="13102" y="7340"/>
                  <a:pt x="13810" y="6920"/>
                </a:cubicBezTo>
                <a:cubicBezTo>
                  <a:pt x="14518" y="6501"/>
                  <a:pt x="14872" y="5872"/>
                  <a:pt x="14872" y="5243"/>
                </a:cubicBezTo>
                <a:cubicBezTo>
                  <a:pt x="14872" y="4614"/>
                  <a:pt x="14518" y="3984"/>
                  <a:pt x="13810" y="356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78" name="Shape 1278"/>
          <p:cNvSpPr/>
          <p:nvPr/>
        </p:nvSpPr>
        <p:spPr>
          <a:xfrm>
            <a:off x="3616931" y="398893"/>
            <a:ext cx="424846" cy="3758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002" h="21395" extrusionOk="0">
                <a:moveTo>
                  <a:pt x="18940" y="2575"/>
                </a:moveTo>
                <a:cubicBezTo>
                  <a:pt x="19471" y="3858"/>
                  <a:pt x="19648" y="5142"/>
                  <a:pt x="19294" y="6425"/>
                </a:cubicBezTo>
                <a:cubicBezTo>
                  <a:pt x="19117" y="7708"/>
                  <a:pt x="18409" y="8991"/>
                  <a:pt x="17346" y="9633"/>
                </a:cubicBezTo>
                <a:cubicBezTo>
                  <a:pt x="16284" y="10274"/>
                  <a:pt x="15222" y="10488"/>
                  <a:pt x="14159" y="10060"/>
                </a:cubicBezTo>
                <a:cubicBezTo>
                  <a:pt x="13628" y="10060"/>
                  <a:pt x="13274" y="9633"/>
                  <a:pt x="12743" y="9419"/>
                </a:cubicBezTo>
                <a:cubicBezTo>
                  <a:pt x="5307" y="13910"/>
                  <a:pt x="5307" y="13910"/>
                  <a:pt x="5307" y="13910"/>
                </a:cubicBezTo>
                <a:cubicBezTo>
                  <a:pt x="4068" y="11344"/>
                  <a:pt x="4068" y="11344"/>
                  <a:pt x="4068" y="11344"/>
                </a:cubicBezTo>
                <a:cubicBezTo>
                  <a:pt x="10972" y="5569"/>
                  <a:pt x="10972" y="5569"/>
                  <a:pt x="10972" y="5569"/>
                </a:cubicBezTo>
                <a:cubicBezTo>
                  <a:pt x="10972" y="5142"/>
                  <a:pt x="10972" y="4500"/>
                  <a:pt x="11150" y="3858"/>
                </a:cubicBezTo>
                <a:cubicBezTo>
                  <a:pt x="11504" y="2575"/>
                  <a:pt x="12035" y="1506"/>
                  <a:pt x="13097" y="650"/>
                </a:cubicBezTo>
                <a:cubicBezTo>
                  <a:pt x="14159" y="9"/>
                  <a:pt x="15222" y="-205"/>
                  <a:pt x="16284" y="223"/>
                </a:cubicBezTo>
                <a:cubicBezTo>
                  <a:pt x="17346" y="650"/>
                  <a:pt x="18409" y="1292"/>
                  <a:pt x="18940" y="2575"/>
                </a:cubicBezTo>
                <a:close/>
                <a:moveTo>
                  <a:pt x="2651" y="14765"/>
                </a:moveTo>
                <a:cubicBezTo>
                  <a:pt x="1943" y="13696"/>
                  <a:pt x="1943" y="13696"/>
                  <a:pt x="1943" y="13696"/>
                </a:cubicBezTo>
                <a:cubicBezTo>
                  <a:pt x="1943" y="13696"/>
                  <a:pt x="-1598" y="17332"/>
                  <a:pt x="881" y="20326"/>
                </a:cubicBezTo>
                <a:cubicBezTo>
                  <a:pt x="1235" y="20753"/>
                  <a:pt x="1589" y="20967"/>
                  <a:pt x="2120" y="21181"/>
                </a:cubicBezTo>
                <a:cubicBezTo>
                  <a:pt x="2474" y="21395"/>
                  <a:pt x="3005" y="21395"/>
                  <a:pt x="3536" y="21395"/>
                </a:cubicBezTo>
                <a:cubicBezTo>
                  <a:pt x="4953" y="21181"/>
                  <a:pt x="6900" y="20112"/>
                  <a:pt x="8848" y="19043"/>
                </a:cubicBezTo>
                <a:cubicBezTo>
                  <a:pt x="10264" y="18187"/>
                  <a:pt x="11858" y="17118"/>
                  <a:pt x="13274" y="16690"/>
                </a:cubicBezTo>
                <a:cubicBezTo>
                  <a:pt x="15930" y="15621"/>
                  <a:pt x="18232" y="15835"/>
                  <a:pt x="19117" y="19470"/>
                </a:cubicBezTo>
                <a:cubicBezTo>
                  <a:pt x="20002" y="19043"/>
                  <a:pt x="20002" y="19043"/>
                  <a:pt x="20002" y="19043"/>
                </a:cubicBezTo>
                <a:cubicBezTo>
                  <a:pt x="18940" y="14551"/>
                  <a:pt x="16107" y="14338"/>
                  <a:pt x="12920" y="15621"/>
                </a:cubicBezTo>
                <a:cubicBezTo>
                  <a:pt x="11504" y="16048"/>
                  <a:pt x="9910" y="17118"/>
                  <a:pt x="8494" y="17973"/>
                </a:cubicBezTo>
                <a:cubicBezTo>
                  <a:pt x="6546" y="19043"/>
                  <a:pt x="4776" y="20112"/>
                  <a:pt x="3536" y="20112"/>
                </a:cubicBezTo>
                <a:cubicBezTo>
                  <a:pt x="3005" y="20112"/>
                  <a:pt x="2651" y="20112"/>
                  <a:pt x="2297" y="20112"/>
                </a:cubicBezTo>
                <a:cubicBezTo>
                  <a:pt x="1943" y="19898"/>
                  <a:pt x="1766" y="19684"/>
                  <a:pt x="1589" y="19470"/>
                </a:cubicBezTo>
                <a:cubicBezTo>
                  <a:pt x="-5" y="17332"/>
                  <a:pt x="2651" y="14765"/>
                  <a:pt x="2651" y="14765"/>
                </a:cubicBezTo>
                <a:close/>
                <a:moveTo>
                  <a:pt x="4068" y="11985"/>
                </a:moveTo>
                <a:cubicBezTo>
                  <a:pt x="2651" y="13268"/>
                  <a:pt x="2651" y="13268"/>
                  <a:pt x="2651" y="13268"/>
                </a:cubicBezTo>
                <a:cubicBezTo>
                  <a:pt x="3182" y="14338"/>
                  <a:pt x="3182" y="14338"/>
                  <a:pt x="3182" y="14338"/>
                </a:cubicBezTo>
                <a:cubicBezTo>
                  <a:pt x="4599" y="13482"/>
                  <a:pt x="4599" y="13482"/>
                  <a:pt x="4599" y="13482"/>
                </a:cubicBezTo>
                <a:cubicBezTo>
                  <a:pt x="4068" y="11985"/>
                  <a:pt x="4068" y="11985"/>
                  <a:pt x="4068" y="11985"/>
                </a:cubicBezTo>
                <a:close/>
                <a:moveTo>
                  <a:pt x="18763" y="4928"/>
                </a:moveTo>
                <a:cubicBezTo>
                  <a:pt x="18409" y="4500"/>
                  <a:pt x="18232" y="4286"/>
                  <a:pt x="18054" y="4072"/>
                </a:cubicBezTo>
                <a:cubicBezTo>
                  <a:pt x="18054" y="4500"/>
                  <a:pt x="17877" y="4928"/>
                  <a:pt x="17877" y="5569"/>
                </a:cubicBezTo>
                <a:cubicBezTo>
                  <a:pt x="18054" y="5783"/>
                  <a:pt x="18409" y="5997"/>
                  <a:pt x="18586" y="6211"/>
                </a:cubicBezTo>
                <a:cubicBezTo>
                  <a:pt x="18586" y="6211"/>
                  <a:pt x="18586" y="6211"/>
                  <a:pt x="18586" y="6211"/>
                </a:cubicBezTo>
                <a:cubicBezTo>
                  <a:pt x="18763" y="5783"/>
                  <a:pt x="18763" y="5355"/>
                  <a:pt x="18763" y="4928"/>
                </a:cubicBezTo>
                <a:close/>
                <a:moveTo>
                  <a:pt x="18409" y="6852"/>
                </a:moveTo>
                <a:cubicBezTo>
                  <a:pt x="18232" y="6425"/>
                  <a:pt x="18054" y="6211"/>
                  <a:pt x="17700" y="5997"/>
                </a:cubicBezTo>
                <a:cubicBezTo>
                  <a:pt x="17700" y="6211"/>
                  <a:pt x="17700" y="6211"/>
                  <a:pt x="17523" y="6425"/>
                </a:cubicBezTo>
                <a:cubicBezTo>
                  <a:pt x="17523" y="6639"/>
                  <a:pt x="17346" y="6852"/>
                  <a:pt x="17346" y="7066"/>
                </a:cubicBezTo>
                <a:cubicBezTo>
                  <a:pt x="17523" y="7280"/>
                  <a:pt x="17700" y="7494"/>
                  <a:pt x="17877" y="7708"/>
                </a:cubicBezTo>
                <a:cubicBezTo>
                  <a:pt x="18232" y="7494"/>
                  <a:pt x="18409" y="7066"/>
                  <a:pt x="18409" y="6852"/>
                </a:cubicBezTo>
                <a:close/>
                <a:moveTo>
                  <a:pt x="17700" y="8136"/>
                </a:moveTo>
                <a:cubicBezTo>
                  <a:pt x="17523" y="7922"/>
                  <a:pt x="17346" y="7708"/>
                  <a:pt x="17169" y="7494"/>
                </a:cubicBezTo>
                <a:cubicBezTo>
                  <a:pt x="16992" y="7922"/>
                  <a:pt x="16815" y="8349"/>
                  <a:pt x="16461" y="8777"/>
                </a:cubicBezTo>
                <a:cubicBezTo>
                  <a:pt x="16638" y="8777"/>
                  <a:pt x="16638" y="8777"/>
                  <a:pt x="16815" y="8991"/>
                </a:cubicBezTo>
                <a:cubicBezTo>
                  <a:pt x="16815" y="8777"/>
                  <a:pt x="16992" y="8777"/>
                  <a:pt x="16992" y="8777"/>
                </a:cubicBezTo>
                <a:cubicBezTo>
                  <a:pt x="17346" y="8563"/>
                  <a:pt x="17523" y="8349"/>
                  <a:pt x="17700" y="8136"/>
                </a:cubicBezTo>
                <a:close/>
                <a:moveTo>
                  <a:pt x="16461" y="9205"/>
                </a:moveTo>
                <a:cubicBezTo>
                  <a:pt x="16284" y="9205"/>
                  <a:pt x="16284" y="8991"/>
                  <a:pt x="16284" y="8991"/>
                </a:cubicBezTo>
                <a:cubicBezTo>
                  <a:pt x="16284" y="9205"/>
                  <a:pt x="16284" y="9205"/>
                  <a:pt x="16284" y="9205"/>
                </a:cubicBezTo>
                <a:cubicBezTo>
                  <a:pt x="16284" y="9205"/>
                  <a:pt x="16284" y="9205"/>
                  <a:pt x="16461" y="9205"/>
                </a:cubicBezTo>
                <a:close/>
                <a:moveTo>
                  <a:pt x="15576" y="9419"/>
                </a:moveTo>
                <a:cubicBezTo>
                  <a:pt x="15753" y="9205"/>
                  <a:pt x="15930" y="8991"/>
                  <a:pt x="15930" y="8777"/>
                </a:cubicBezTo>
                <a:cubicBezTo>
                  <a:pt x="15753" y="8563"/>
                  <a:pt x="15399" y="8349"/>
                  <a:pt x="15045" y="8349"/>
                </a:cubicBezTo>
                <a:cubicBezTo>
                  <a:pt x="14868" y="8563"/>
                  <a:pt x="14691" y="8991"/>
                  <a:pt x="14336" y="9205"/>
                </a:cubicBezTo>
                <a:cubicBezTo>
                  <a:pt x="14691" y="9419"/>
                  <a:pt x="15222" y="9419"/>
                  <a:pt x="15576" y="9419"/>
                </a:cubicBezTo>
                <a:close/>
                <a:moveTo>
                  <a:pt x="13982" y="8991"/>
                </a:moveTo>
                <a:cubicBezTo>
                  <a:pt x="14159" y="8777"/>
                  <a:pt x="14513" y="8349"/>
                  <a:pt x="14691" y="8136"/>
                </a:cubicBezTo>
                <a:cubicBezTo>
                  <a:pt x="14336" y="7922"/>
                  <a:pt x="13982" y="7922"/>
                  <a:pt x="13628" y="7708"/>
                </a:cubicBezTo>
                <a:cubicBezTo>
                  <a:pt x="13451" y="7922"/>
                  <a:pt x="13274" y="8136"/>
                  <a:pt x="13097" y="8349"/>
                </a:cubicBezTo>
                <a:cubicBezTo>
                  <a:pt x="13451" y="8777"/>
                  <a:pt x="13628" y="8991"/>
                  <a:pt x="13982" y="8991"/>
                </a:cubicBezTo>
                <a:close/>
                <a:moveTo>
                  <a:pt x="12743" y="8136"/>
                </a:moveTo>
                <a:cubicBezTo>
                  <a:pt x="12920" y="7922"/>
                  <a:pt x="13097" y="7922"/>
                  <a:pt x="13097" y="7708"/>
                </a:cubicBezTo>
                <a:cubicBezTo>
                  <a:pt x="12920" y="7708"/>
                  <a:pt x="12743" y="7708"/>
                  <a:pt x="12389" y="7494"/>
                </a:cubicBezTo>
                <a:cubicBezTo>
                  <a:pt x="12566" y="7708"/>
                  <a:pt x="12743" y="7922"/>
                  <a:pt x="12743" y="8136"/>
                </a:cubicBezTo>
                <a:close/>
                <a:moveTo>
                  <a:pt x="12035" y="6639"/>
                </a:moveTo>
                <a:cubicBezTo>
                  <a:pt x="12212" y="6211"/>
                  <a:pt x="12212" y="5997"/>
                  <a:pt x="12389" y="5569"/>
                </a:cubicBezTo>
                <a:cubicBezTo>
                  <a:pt x="12212" y="5569"/>
                  <a:pt x="12035" y="5783"/>
                  <a:pt x="11858" y="5783"/>
                </a:cubicBezTo>
                <a:cubicBezTo>
                  <a:pt x="11858" y="5997"/>
                  <a:pt x="11858" y="6211"/>
                  <a:pt x="12035" y="6639"/>
                </a:cubicBezTo>
                <a:close/>
                <a:moveTo>
                  <a:pt x="11858" y="5142"/>
                </a:moveTo>
                <a:cubicBezTo>
                  <a:pt x="12035" y="5142"/>
                  <a:pt x="12389" y="5142"/>
                  <a:pt x="12566" y="5142"/>
                </a:cubicBezTo>
                <a:cubicBezTo>
                  <a:pt x="12566" y="5142"/>
                  <a:pt x="12743" y="4928"/>
                  <a:pt x="12743" y="4928"/>
                </a:cubicBezTo>
                <a:cubicBezTo>
                  <a:pt x="12743" y="4500"/>
                  <a:pt x="12920" y="4286"/>
                  <a:pt x="12920" y="3858"/>
                </a:cubicBezTo>
                <a:cubicBezTo>
                  <a:pt x="12566" y="3858"/>
                  <a:pt x="12212" y="3858"/>
                  <a:pt x="11858" y="3858"/>
                </a:cubicBezTo>
                <a:cubicBezTo>
                  <a:pt x="11858" y="4072"/>
                  <a:pt x="11858" y="4072"/>
                  <a:pt x="11858" y="4072"/>
                </a:cubicBezTo>
                <a:cubicBezTo>
                  <a:pt x="11858" y="4500"/>
                  <a:pt x="11858" y="4928"/>
                  <a:pt x="11858" y="5142"/>
                </a:cubicBezTo>
                <a:close/>
                <a:moveTo>
                  <a:pt x="12035" y="3431"/>
                </a:moveTo>
                <a:cubicBezTo>
                  <a:pt x="12389" y="3431"/>
                  <a:pt x="12743" y="3431"/>
                  <a:pt x="13097" y="3431"/>
                </a:cubicBezTo>
                <a:cubicBezTo>
                  <a:pt x="13097" y="3003"/>
                  <a:pt x="13097" y="2575"/>
                  <a:pt x="13097" y="2147"/>
                </a:cubicBezTo>
                <a:cubicBezTo>
                  <a:pt x="13097" y="2147"/>
                  <a:pt x="12920" y="2147"/>
                  <a:pt x="12743" y="2147"/>
                </a:cubicBezTo>
                <a:cubicBezTo>
                  <a:pt x="12566" y="2575"/>
                  <a:pt x="12212" y="3003"/>
                  <a:pt x="12035" y="3431"/>
                </a:cubicBezTo>
                <a:close/>
                <a:moveTo>
                  <a:pt x="13628" y="1506"/>
                </a:moveTo>
                <a:cubicBezTo>
                  <a:pt x="13628" y="1506"/>
                  <a:pt x="13628" y="1720"/>
                  <a:pt x="13628" y="1720"/>
                </a:cubicBezTo>
                <a:cubicBezTo>
                  <a:pt x="13982" y="1720"/>
                  <a:pt x="14336" y="1720"/>
                  <a:pt x="14691" y="1720"/>
                </a:cubicBezTo>
                <a:cubicBezTo>
                  <a:pt x="14691" y="1506"/>
                  <a:pt x="14691" y="1292"/>
                  <a:pt x="14691" y="1078"/>
                </a:cubicBezTo>
                <a:cubicBezTo>
                  <a:pt x="14336" y="1078"/>
                  <a:pt x="13982" y="1292"/>
                  <a:pt x="13628" y="1506"/>
                </a:cubicBezTo>
                <a:close/>
                <a:moveTo>
                  <a:pt x="15045" y="864"/>
                </a:moveTo>
                <a:cubicBezTo>
                  <a:pt x="15045" y="1292"/>
                  <a:pt x="15222" y="1506"/>
                  <a:pt x="15222" y="1934"/>
                </a:cubicBezTo>
                <a:cubicBezTo>
                  <a:pt x="15576" y="1934"/>
                  <a:pt x="15753" y="2147"/>
                  <a:pt x="16107" y="2361"/>
                </a:cubicBezTo>
                <a:cubicBezTo>
                  <a:pt x="16107" y="2361"/>
                  <a:pt x="16284" y="2361"/>
                  <a:pt x="16284" y="2361"/>
                </a:cubicBezTo>
                <a:cubicBezTo>
                  <a:pt x="16284" y="1934"/>
                  <a:pt x="16284" y="1506"/>
                  <a:pt x="16107" y="1078"/>
                </a:cubicBezTo>
                <a:cubicBezTo>
                  <a:pt x="16107" y="1078"/>
                  <a:pt x="16107" y="1078"/>
                  <a:pt x="16107" y="1078"/>
                </a:cubicBezTo>
                <a:cubicBezTo>
                  <a:pt x="15753" y="1078"/>
                  <a:pt x="15399" y="864"/>
                  <a:pt x="15045" y="864"/>
                </a:cubicBezTo>
                <a:close/>
                <a:moveTo>
                  <a:pt x="16638" y="1292"/>
                </a:moveTo>
                <a:cubicBezTo>
                  <a:pt x="16638" y="1720"/>
                  <a:pt x="16638" y="2147"/>
                  <a:pt x="16638" y="2575"/>
                </a:cubicBezTo>
                <a:cubicBezTo>
                  <a:pt x="16992" y="2789"/>
                  <a:pt x="17346" y="3003"/>
                  <a:pt x="17700" y="3217"/>
                </a:cubicBezTo>
                <a:cubicBezTo>
                  <a:pt x="17700" y="2789"/>
                  <a:pt x="17700" y="2575"/>
                  <a:pt x="17700" y="2147"/>
                </a:cubicBezTo>
                <a:cubicBezTo>
                  <a:pt x="17346" y="1720"/>
                  <a:pt x="16992" y="1506"/>
                  <a:pt x="16638" y="1292"/>
                </a:cubicBezTo>
                <a:close/>
                <a:moveTo>
                  <a:pt x="18054" y="2575"/>
                </a:moveTo>
                <a:cubicBezTo>
                  <a:pt x="18054" y="3003"/>
                  <a:pt x="18054" y="3217"/>
                  <a:pt x="18054" y="3431"/>
                </a:cubicBezTo>
                <a:cubicBezTo>
                  <a:pt x="18232" y="3645"/>
                  <a:pt x="18409" y="3858"/>
                  <a:pt x="18586" y="4072"/>
                </a:cubicBezTo>
                <a:cubicBezTo>
                  <a:pt x="18586" y="3645"/>
                  <a:pt x="18409" y="3431"/>
                  <a:pt x="18232" y="3003"/>
                </a:cubicBezTo>
                <a:cubicBezTo>
                  <a:pt x="18232" y="3003"/>
                  <a:pt x="18054" y="2789"/>
                  <a:pt x="18054" y="2575"/>
                </a:cubicBezTo>
                <a:close/>
                <a:moveTo>
                  <a:pt x="17700" y="3858"/>
                </a:moveTo>
                <a:cubicBezTo>
                  <a:pt x="17346" y="3431"/>
                  <a:pt x="16992" y="3217"/>
                  <a:pt x="16638" y="3003"/>
                </a:cubicBezTo>
                <a:cubicBezTo>
                  <a:pt x="16638" y="3431"/>
                  <a:pt x="16461" y="4072"/>
                  <a:pt x="16461" y="4500"/>
                </a:cubicBezTo>
                <a:cubicBezTo>
                  <a:pt x="16815" y="4714"/>
                  <a:pt x="17169" y="4928"/>
                  <a:pt x="17523" y="5142"/>
                </a:cubicBezTo>
                <a:cubicBezTo>
                  <a:pt x="17523" y="4714"/>
                  <a:pt x="17700" y="4286"/>
                  <a:pt x="17700" y="3858"/>
                </a:cubicBezTo>
                <a:close/>
                <a:moveTo>
                  <a:pt x="16284" y="2789"/>
                </a:moveTo>
                <a:cubicBezTo>
                  <a:pt x="16107" y="2789"/>
                  <a:pt x="16107" y="2789"/>
                  <a:pt x="15930" y="2789"/>
                </a:cubicBezTo>
                <a:cubicBezTo>
                  <a:pt x="15753" y="2575"/>
                  <a:pt x="15399" y="2361"/>
                  <a:pt x="15222" y="2361"/>
                </a:cubicBezTo>
                <a:cubicBezTo>
                  <a:pt x="15045" y="2789"/>
                  <a:pt x="15045" y="3217"/>
                  <a:pt x="15045" y="3858"/>
                </a:cubicBezTo>
                <a:cubicBezTo>
                  <a:pt x="15222" y="3858"/>
                  <a:pt x="15399" y="3858"/>
                  <a:pt x="15753" y="4072"/>
                </a:cubicBezTo>
                <a:cubicBezTo>
                  <a:pt x="15753" y="4072"/>
                  <a:pt x="15930" y="4072"/>
                  <a:pt x="16107" y="4286"/>
                </a:cubicBezTo>
                <a:cubicBezTo>
                  <a:pt x="16107" y="3858"/>
                  <a:pt x="16284" y="3217"/>
                  <a:pt x="16284" y="2789"/>
                </a:cubicBezTo>
                <a:close/>
                <a:moveTo>
                  <a:pt x="14691" y="2361"/>
                </a:moveTo>
                <a:cubicBezTo>
                  <a:pt x="14336" y="2147"/>
                  <a:pt x="13982" y="2147"/>
                  <a:pt x="13628" y="2147"/>
                </a:cubicBezTo>
                <a:cubicBezTo>
                  <a:pt x="13451" y="2575"/>
                  <a:pt x="13451" y="3003"/>
                  <a:pt x="13451" y="3431"/>
                </a:cubicBezTo>
                <a:cubicBezTo>
                  <a:pt x="13805" y="3431"/>
                  <a:pt x="14336" y="3645"/>
                  <a:pt x="14691" y="3645"/>
                </a:cubicBezTo>
                <a:cubicBezTo>
                  <a:pt x="14691" y="3217"/>
                  <a:pt x="14691" y="2789"/>
                  <a:pt x="14691" y="2361"/>
                </a:cubicBezTo>
                <a:close/>
                <a:moveTo>
                  <a:pt x="16284" y="8349"/>
                </a:moveTo>
                <a:cubicBezTo>
                  <a:pt x="16461" y="8136"/>
                  <a:pt x="16638" y="7708"/>
                  <a:pt x="16815" y="7280"/>
                </a:cubicBezTo>
                <a:cubicBezTo>
                  <a:pt x="16461" y="7066"/>
                  <a:pt x="16107" y="6852"/>
                  <a:pt x="15930" y="6639"/>
                </a:cubicBezTo>
                <a:cubicBezTo>
                  <a:pt x="15753" y="7066"/>
                  <a:pt x="15399" y="7494"/>
                  <a:pt x="15222" y="7922"/>
                </a:cubicBezTo>
                <a:cubicBezTo>
                  <a:pt x="15576" y="8136"/>
                  <a:pt x="15930" y="8136"/>
                  <a:pt x="16284" y="8349"/>
                </a:cubicBezTo>
                <a:close/>
                <a:moveTo>
                  <a:pt x="16992" y="6852"/>
                </a:moveTo>
                <a:cubicBezTo>
                  <a:pt x="17169" y="6639"/>
                  <a:pt x="17169" y="6425"/>
                  <a:pt x="17169" y="6211"/>
                </a:cubicBezTo>
                <a:cubicBezTo>
                  <a:pt x="17346" y="5997"/>
                  <a:pt x="17346" y="5783"/>
                  <a:pt x="17346" y="5569"/>
                </a:cubicBezTo>
                <a:cubicBezTo>
                  <a:pt x="16992" y="5355"/>
                  <a:pt x="16638" y="5142"/>
                  <a:pt x="16284" y="4928"/>
                </a:cubicBezTo>
                <a:cubicBezTo>
                  <a:pt x="16284" y="5142"/>
                  <a:pt x="16284" y="5569"/>
                  <a:pt x="16107" y="5783"/>
                </a:cubicBezTo>
                <a:cubicBezTo>
                  <a:pt x="16107" y="5997"/>
                  <a:pt x="16107" y="5997"/>
                  <a:pt x="15930" y="6211"/>
                </a:cubicBezTo>
                <a:cubicBezTo>
                  <a:pt x="16284" y="6425"/>
                  <a:pt x="16638" y="6639"/>
                  <a:pt x="16992" y="6852"/>
                </a:cubicBezTo>
                <a:close/>
                <a:moveTo>
                  <a:pt x="13274" y="3858"/>
                </a:moveTo>
                <a:cubicBezTo>
                  <a:pt x="13274" y="4286"/>
                  <a:pt x="13097" y="4714"/>
                  <a:pt x="13097" y="4928"/>
                </a:cubicBezTo>
                <a:cubicBezTo>
                  <a:pt x="13097" y="5142"/>
                  <a:pt x="13097" y="5142"/>
                  <a:pt x="12920" y="5142"/>
                </a:cubicBezTo>
                <a:cubicBezTo>
                  <a:pt x="13451" y="5355"/>
                  <a:pt x="13805" y="5355"/>
                  <a:pt x="14159" y="5355"/>
                </a:cubicBezTo>
                <a:cubicBezTo>
                  <a:pt x="14336" y="5355"/>
                  <a:pt x="14336" y="5355"/>
                  <a:pt x="14336" y="5142"/>
                </a:cubicBezTo>
                <a:cubicBezTo>
                  <a:pt x="14336" y="4928"/>
                  <a:pt x="14513" y="4500"/>
                  <a:pt x="14513" y="4072"/>
                </a:cubicBezTo>
                <a:cubicBezTo>
                  <a:pt x="14159" y="4072"/>
                  <a:pt x="13805" y="3858"/>
                  <a:pt x="13274" y="3858"/>
                </a:cubicBezTo>
                <a:close/>
                <a:moveTo>
                  <a:pt x="12743" y="5569"/>
                </a:moveTo>
                <a:cubicBezTo>
                  <a:pt x="12566" y="6211"/>
                  <a:pt x="12389" y="6639"/>
                  <a:pt x="12212" y="7066"/>
                </a:cubicBezTo>
                <a:cubicBezTo>
                  <a:pt x="12212" y="7066"/>
                  <a:pt x="12212" y="7066"/>
                  <a:pt x="12212" y="7066"/>
                </a:cubicBezTo>
                <a:cubicBezTo>
                  <a:pt x="12566" y="7066"/>
                  <a:pt x="13097" y="7066"/>
                  <a:pt x="13451" y="7280"/>
                </a:cubicBezTo>
                <a:cubicBezTo>
                  <a:pt x="13628" y="6852"/>
                  <a:pt x="13805" y="6425"/>
                  <a:pt x="13982" y="5783"/>
                </a:cubicBezTo>
                <a:cubicBezTo>
                  <a:pt x="13628" y="5783"/>
                  <a:pt x="13274" y="5783"/>
                  <a:pt x="12743" y="5569"/>
                </a:cubicBezTo>
                <a:close/>
                <a:moveTo>
                  <a:pt x="14868" y="4286"/>
                </a:moveTo>
                <a:cubicBezTo>
                  <a:pt x="14868" y="4714"/>
                  <a:pt x="14691" y="4928"/>
                  <a:pt x="14691" y="5355"/>
                </a:cubicBezTo>
                <a:cubicBezTo>
                  <a:pt x="14691" y="5355"/>
                  <a:pt x="14691" y="5569"/>
                  <a:pt x="14513" y="5569"/>
                </a:cubicBezTo>
                <a:cubicBezTo>
                  <a:pt x="14868" y="5569"/>
                  <a:pt x="15045" y="5783"/>
                  <a:pt x="15222" y="5783"/>
                </a:cubicBezTo>
                <a:cubicBezTo>
                  <a:pt x="15399" y="5783"/>
                  <a:pt x="15576" y="5997"/>
                  <a:pt x="15753" y="5997"/>
                </a:cubicBezTo>
                <a:cubicBezTo>
                  <a:pt x="15753" y="5997"/>
                  <a:pt x="15753" y="5783"/>
                  <a:pt x="15753" y="5783"/>
                </a:cubicBezTo>
                <a:cubicBezTo>
                  <a:pt x="15930" y="5355"/>
                  <a:pt x="15930" y="5142"/>
                  <a:pt x="15930" y="4714"/>
                </a:cubicBezTo>
                <a:cubicBezTo>
                  <a:pt x="15930" y="4714"/>
                  <a:pt x="15753" y="4500"/>
                  <a:pt x="15576" y="4500"/>
                </a:cubicBezTo>
                <a:cubicBezTo>
                  <a:pt x="15399" y="4286"/>
                  <a:pt x="15222" y="4286"/>
                  <a:pt x="14868" y="4286"/>
                </a:cubicBezTo>
                <a:close/>
                <a:moveTo>
                  <a:pt x="14513" y="5997"/>
                </a:moveTo>
                <a:cubicBezTo>
                  <a:pt x="14336" y="6425"/>
                  <a:pt x="13982" y="6852"/>
                  <a:pt x="13805" y="7280"/>
                </a:cubicBezTo>
                <a:cubicBezTo>
                  <a:pt x="14159" y="7494"/>
                  <a:pt x="14513" y="7494"/>
                  <a:pt x="14868" y="7708"/>
                </a:cubicBezTo>
                <a:cubicBezTo>
                  <a:pt x="15045" y="7280"/>
                  <a:pt x="15399" y="6852"/>
                  <a:pt x="15576" y="6425"/>
                </a:cubicBezTo>
                <a:cubicBezTo>
                  <a:pt x="15399" y="6425"/>
                  <a:pt x="15222" y="6211"/>
                  <a:pt x="15222" y="6211"/>
                </a:cubicBezTo>
                <a:cubicBezTo>
                  <a:pt x="14868" y="6211"/>
                  <a:pt x="14691" y="5997"/>
                  <a:pt x="14513" y="599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79" name="Shape 1279"/>
          <p:cNvSpPr/>
          <p:nvPr/>
        </p:nvSpPr>
        <p:spPr>
          <a:xfrm>
            <a:off x="4940300" y="4876801"/>
            <a:ext cx="360364" cy="360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4725" y="0"/>
                  <a:pt x="0" y="4725"/>
                  <a:pt x="0" y="10800"/>
                </a:cubicBezTo>
                <a:cubicBezTo>
                  <a:pt x="0" y="16650"/>
                  <a:pt x="4725" y="21600"/>
                  <a:pt x="10800" y="21600"/>
                </a:cubicBezTo>
                <a:cubicBezTo>
                  <a:pt x="16650" y="21600"/>
                  <a:pt x="21600" y="16650"/>
                  <a:pt x="21600" y="10800"/>
                </a:cubicBezTo>
                <a:cubicBezTo>
                  <a:pt x="21600" y="4725"/>
                  <a:pt x="16650" y="0"/>
                  <a:pt x="10800" y="0"/>
                </a:cubicBezTo>
                <a:close/>
                <a:moveTo>
                  <a:pt x="4725" y="3150"/>
                </a:moveTo>
                <a:cubicBezTo>
                  <a:pt x="8100" y="6525"/>
                  <a:pt x="8100" y="6525"/>
                  <a:pt x="8100" y="6525"/>
                </a:cubicBezTo>
                <a:cubicBezTo>
                  <a:pt x="7650" y="6975"/>
                  <a:pt x="6975" y="7425"/>
                  <a:pt x="6750" y="7875"/>
                </a:cubicBezTo>
                <a:cubicBezTo>
                  <a:pt x="2475" y="5625"/>
                  <a:pt x="2475" y="5625"/>
                  <a:pt x="2475" y="5625"/>
                </a:cubicBezTo>
                <a:cubicBezTo>
                  <a:pt x="3150" y="4725"/>
                  <a:pt x="3825" y="3825"/>
                  <a:pt x="4725" y="3150"/>
                </a:cubicBezTo>
                <a:close/>
                <a:moveTo>
                  <a:pt x="2700" y="15975"/>
                </a:moveTo>
                <a:cubicBezTo>
                  <a:pt x="6300" y="13050"/>
                  <a:pt x="6300" y="13050"/>
                  <a:pt x="6300" y="13050"/>
                </a:cubicBezTo>
                <a:cubicBezTo>
                  <a:pt x="6525" y="13050"/>
                  <a:pt x="6525" y="13050"/>
                  <a:pt x="6525" y="13050"/>
                </a:cubicBezTo>
                <a:cubicBezTo>
                  <a:pt x="6975" y="14175"/>
                  <a:pt x="7875" y="14850"/>
                  <a:pt x="8775" y="15300"/>
                </a:cubicBezTo>
                <a:cubicBezTo>
                  <a:pt x="6300" y="19350"/>
                  <a:pt x="6300" y="19350"/>
                  <a:pt x="6300" y="19350"/>
                </a:cubicBezTo>
                <a:cubicBezTo>
                  <a:pt x="4950" y="18675"/>
                  <a:pt x="3600" y="17550"/>
                  <a:pt x="2700" y="15975"/>
                </a:cubicBezTo>
                <a:close/>
                <a:moveTo>
                  <a:pt x="9225" y="20250"/>
                </a:moveTo>
                <a:cubicBezTo>
                  <a:pt x="8550" y="20250"/>
                  <a:pt x="7875" y="20025"/>
                  <a:pt x="7200" y="19800"/>
                </a:cubicBezTo>
                <a:cubicBezTo>
                  <a:pt x="9000" y="15300"/>
                  <a:pt x="9000" y="15300"/>
                  <a:pt x="9000" y="15300"/>
                </a:cubicBezTo>
                <a:cubicBezTo>
                  <a:pt x="9450" y="15525"/>
                  <a:pt x="9675" y="15525"/>
                  <a:pt x="10125" y="15525"/>
                </a:cubicBezTo>
                <a:lnTo>
                  <a:pt x="9225" y="20250"/>
                </a:lnTo>
                <a:close/>
                <a:moveTo>
                  <a:pt x="10800" y="13950"/>
                </a:moveTo>
                <a:cubicBezTo>
                  <a:pt x="9000" y="13950"/>
                  <a:pt x="7650" y="12375"/>
                  <a:pt x="7650" y="10800"/>
                </a:cubicBezTo>
                <a:cubicBezTo>
                  <a:pt x="7650" y="9000"/>
                  <a:pt x="9000" y="7650"/>
                  <a:pt x="10800" y="7650"/>
                </a:cubicBezTo>
                <a:cubicBezTo>
                  <a:pt x="12375" y="7650"/>
                  <a:pt x="13725" y="9000"/>
                  <a:pt x="13725" y="10800"/>
                </a:cubicBezTo>
                <a:cubicBezTo>
                  <a:pt x="13725" y="12375"/>
                  <a:pt x="12375" y="13950"/>
                  <a:pt x="10800" y="13950"/>
                </a:cubicBezTo>
                <a:close/>
                <a:moveTo>
                  <a:pt x="15525" y="9225"/>
                </a:moveTo>
                <a:cubicBezTo>
                  <a:pt x="15075" y="8550"/>
                  <a:pt x="14850" y="7875"/>
                  <a:pt x="14175" y="7200"/>
                </a:cubicBezTo>
                <a:cubicBezTo>
                  <a:pt x="17100" y="3375"/>
                  <a:pt x="17100" y="3375"/>
                  <a:pt x="17100" y="3375"/>
                </a:cubicBezTo>
                <a:cubicBezTo>
                  <a:pt x="18450" y="4725"/>
                  <a:pt x="19575" y="6300"/>
                  <a:pt x="20025" y="8100"/>
                </a:cubicBezTo>
                <a:cubicBezTo>
                  <a:pt x="18675" y="8325"/>
                  <a:pt x="16425" y="9000"/>
                  <a:pt x="15525" y="922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80" name="Shape 1280"/>
          <p:cNvSpPr/>
          <p:nvPr/>
        </p:nvSpPr>
        <p:spPr>
          <a:xfrm>
            <a:off x="3035300" y="398464"/>
            <a:ext cx="311150" cy="3762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61" y="4104"/>
                </a:moveTo>
                <a:cubicBezTo>
                  <a:pt x="7287" y="0"/>
                  <a:pt x="7287" y="0"/>
                  <a:pt x="7287" y="0"/>
                </a:cubicBezTo>
                <a:cubicBezTo>
                  <a:pt x="20039" y="0"/>
                  <a:pt x="20039" y="0"/>
                  <a:pt x="20039" y="0"/>
                </a:cubicBezTo>
                <a:cubicBezTo>
                  <a:pt x="20819" y="0"/>
                  <a:pt x="21600" y="648"/>
                  <a:pt x="21600" y="1512"/>
                </a:cubicBezTo>
                <a:cubicBezTo>
                  <a:pt x="21600" y="20088"/>
                  <a:pt x="21600" y="20088"/>
                  <a:pt x="21600" y="20088"/>
                </a:cubicBezTo>
                <a:cubicBezTo>
                  <a:pt x="21600" y="20952"/>
                  <a:pt x="20819" y="21600"/>
                  <a:pt x="20039" y="21600"/>
                </a:cubicBezTo>
                <a:cubicBezTo>
                  <a:pt x="1561" y="21600"/>
                  <a:pt x="1561" y="21600"/>
                  <a:pt x="1561" y="21600"/>
                </a:cubicBezTo>
                <a:cubicBezTo>
                  <a:pt x="781" y="21600"/>
                  <a:pt x="0" y="20952"/>
                  <a:pt x="0" y="20088"/>
                </a:cubicBezTo>
                <a:cubicBezTo>
                  <a:pt x="0" y="6480"/>
                  <a:pt x="0" y="6480"/>
                  <a:pt x="0" y="6480"/>
                </a:cubicBezTo>
                <a:cubicBezTo>
                  <a:pt x="0" y="5184"/>
                  <a:pt x="260" y="4968"/>
                  <a:pt x="1561" y="4104"/>
                </a:cubicBezTo>
                <a:close/>
                <a:moveTo>
                  <a:pt x="4424" y="15768"/>
                </a:moveTo>
                <a:cubicBezTo>
                  <a:pt x="4424" y="16848"/>
                  <a:pt x="4424" y="16848"/>
                  <a:pt x="4424" y="16848"/>
                </a:cubicBezTo>
                <a:cubicBezTo>
                  <a:pt x="4424" y="17496"/>
                  <a:pt x="4945" y="17712"/>
                  <a:pt x="5725" y="17712"/>
                </a:cubicBezTo>
                <a:cubicBezTo>
                  <a:pt x="6766" y="17712"/>
                  <a:pt x="7287" y="17496"/>
                  <a:pt x="7287" y="16848"/>
                </a:cubicBezTo>
                <a:cubicBezTo>
                  <a:pt x="7287" y="15984"/>
                  <a:pt x="7287" y="15984"/>
                  <a:pt x="7287" y="15984"/>
                </a:cubicBezTo>
                <a:cubicBezTo>
                  <a:pt x="7287" y="15552"/>
                  <a:pt x="7027" y="15336"/>
                  <a:pt x="6506" y="15120"/>
                </a:cubicBezTo>
                <a:cubicBezTo>
                  <a:pt x="7027" y="15120"/>
                  <a:pt x="7287" y="14904"/>
                  <a:pt x="7287" y="14472"/>
                </a:cubicBezTo>
                <a:cubicBezTo>
                  <a:pt x="7287" y="13824"/>
                  <a:pt x="7287" y="13824"/>
                  <a:pt x="7287" y="13824"/>
                </a:cubicBezTo>
                <a:cubicBezTo>
                  <a:pt x="7287" y="13608"/>
                  <a:pt x="7027" y="13392"/>
                  <a:pt x="6766" y="13176"/>
                </a:cubicBezTo>
                <a:cubicBezTo>
                  <a:pt x="6506" y="12960"/>
                  <a:pt x="6246" y="12960"/>
                  <a:pt x="5725" y="12960"/>
                </a:cubicBezTo>
                <a:cubicBezTo>
                  <a:pt x="4945" y="12960"/>
                  <a:pt x="4424" y="13176"/>
                  <a:pt x="4424" y="13824"/>
                </a:cubicBezTo>
                <a:cubicBezTo>
                  <a:pt x="4424" y="14688"/>
                  <a:pt x="4424" y="14688"/>
                  <a:pt x="4424" y="14688"/>
                </a:cubicBezTo>
                <a:cubicBezTo>
                  <a:pt x="5465" y="14688"/>
                  <a:pt x="5465" y="14688"/>
                  <a:pt x="5465" y="14688"/>
                </a:cubicBezTo>
                <a:cubicBezTo>
                  <a:pt x="5465" y="13824"/>
                  <a:pt x="5465" y="13824"/>
                  <a:pt x="5465" y="13824"/>
                </a:cubicBezTo>
                <a:cubicBezTo>
                  <a:pt x="5465" y="13824"/>
                  <a:pt x="5725" y="13608"/>
                  <a:pt x="5725" y="13608"/>
                </a:cubicBezTo>
                <a:cubicBezTo>
                  <a:pt x="5986" y="13608"/>
                  <a:pt x="5986" y="13824"/>
                  <a:pt x="5986" y="13824"/>
                </a:cubicBezTo>
                <a:cubicBezTo>
                  <a:pt x="5986" y="14688"/>
                  <a:pt x="5986" y="14688"/>
                  <a:pt x="5986" y="14688"/>
                </a:cubicBezTo>
                <a:cubicBezTo>
                  <a:pt x="5986" y="14904"/>
                  <a:pt x="5725" y="14904"/>
                  <a:pt x="5465" y="14904"/>
                </a:cubicBezTo>
                <a:cubicBezTo>
                  <a:pt x="5465" y="15336"/>
                  <a:pt x="5465" y="15336"/>
                  <a:pt x="5465" y="15336"/>
                </a:cubicBezTo>
                <a:cubicBezTo>
                  <a:pt x="5725" y="15336"/>
                  <a:pt x="5725" y="15552"/>
                  <a:pt x="5986" y="15552"/>
                </a:cubicBezTo>
                <a:cubicBezTo>
                  <a:pt x="5986" y="15552"/>
                  <a:pt x="5986" y="15552"/>
                  <a:pt x="5986" y="15768"/>
                </a:cubicBezTo>
                <a:cubicBezTo>
                  <a:pt x="5986" y="16848"/>
                  <a:pt x="5986" y="16848"/>
                  <a:pt x="5986" y="16848"/>
                </a:cubicBezTo>
                <a:cubicBezTo>
                  <a:pt x="5986" y="16848"/>
                  <a:pt x="5986" y="17064"/>
                  <a:pt x="5725" y="17064"/>
                </a:cubicBezTo>
                <a:cubicBezTo>
                  <a:pt x="5725" y="17064"/>
                  <a:pt x="5465" y="16848"/>
                  <a:pt x="5465" y="16848"/>
                </a:cubicBezTo>
                <a:cubicBezTo>
                  <a:pt x="5465" y="15768"/>
                  <a:pt x="5465" y="15768"/>
                  <a:pt x="5465" y="15768"/>
                </a:cubicBezTo>
                <a:cubicBezTo>
                  <a:pt x="4424" y="15768"/>
                  <a:pt x="4424" y="15768"/>
                  <a:pt x="4424" y="15768"/>
                </a:cubicBezTo>
                <a:close/>
                <a:moveTo>
                  <a:pt x="10149" y="17712"/>
                </a:moveTo>
                <a:cubicBezTo>
                  <a:pt x="10149" y="17064"/>
                  <a:pt x="10149" y="17064"/>
                  <a:pt x="10149" y="17064"/>
                </a:cubicBezTo>
                <a:cubicBezTo>
                  <a:pt x="8848" y="17064"/>
                  <a:pt x="8848" y="17064"/>
                  <a:pt x="8848" y="17064"/>
                </a:cubicBezTo>
                <a:cubicBezTo>
                  <a:pt x="10149" y="14904"/>
                  <a:pt x="10149" y="14904"/>
                  <a:pt x="10149" y="14904"/>
                </a:cubicBezTo>
                <a:cubicBezTo>
                  <a:pt x="10149" y="14688"/>
                  <a:pt x="10149" y="14688"/>
                  <a:pt x="10149" y="14472"/>
                </a:cubicBezTo>
                <a:cubicBezTo>
                  <a:pt x="10149" y="13824"/>
                  <a:pt x="10149" y="13608"/>
                  <a:pt x="9889" y="13392"/>
                </a:cubicBezTo>
                <a:cubicBezTo>
                  <a:pt x="9889" y="13176"/>
                  <a:pt x="9369" y="12960"/>
                  <a:pt x="8848" y="12960"/>
                </a:cubicBezTo>
                <a:cubicBezTo>
                  <a:pt x="7807" y="12960"/>
                  <a:pt x="7547" y="13392"/>
                  <a:pt x="7547" y="13824"/>
                </a:cubicBezTo>
                <a:cubicBezTo>
                  <a:pt x="7547" y="14688"/>
                  <a:pt x="7547" y="14688"/>
                  <a:pt x="7547" y="14688"/>
                </a:cubicBezTo>
                <a:cubicBezTo>
                  <a:pt x="8588" y="14688"/>
                  <a:pt x="8588" y="14688"/>
                  <a:pt x="8588" y="14688"/>
                </a:cubicBezTo>
                <a:cubicBezTo>
                  <a:pt x="8588" y="13824"/>
                  <a:pt x="8588" y="13824"/>
                  <a:pt x="8588" y="13824"/>
                </a:cubicBezTo>
                <a:cubicBezTo>
                  <a:pt x="8588" y="13824"/>
                  <a:pt x="8588" y="13608"/>
                  <a:pt x="8848" y="13608"/>
                </a:cubicBezTo>
                <a:cubicBezTo>
                  <a:pt x="8848" y="13608"/>
                  <a:pt x="9108" y="13824"/>
                  <a:pt x="9108" y="14040"/>
                </a:cubicBezTo>
                <a:cubicBezTo>
                  <a:pt x="9108" y="14472"/>
                  <a:pt x="8848" y="14688"/>
                  <a:pt x="8848" y="14904"/>
                </a:cubicBezTo>
                <a:cubicBezTo>
                  <a:pt x="7547" y="17064"/>
                  <a:pt x="7547" y="17064"/>
                  <a:pt x="7547" y="17064"/>
                </a:cubicBezTo>
                <a:cubicBezTo>
                  <a:pt x="7547" y="17712"/>
                  <a:pt x="7547" y="17712"/>
                  <a:pt x="7547" y="17712"/>
                </a:cubicBezTo>
                <a:cubicBezTo>
                  <a:pt x="10149" y="17712"/>
                  <a:pt x="10149" y="17712"/>
                  <a:pt x="10149" y="17712"/>
                </a:cubicBezTo>
                <a:close/>
                <a:moveTo>
                  <a:pt x="14573" y="17712"/>
                </a:moveTo>
                <a:cubicBezTo>
                  <a:pt x="14573" y="15336"/>
                  <a:pt x="14573" y="15336"/>
                  <a:pt x="14573" y="15336"/>
                </a:cubicBezTo>
                <a:cubicBezTo>
                  <a:pt x="13272" y="15336"/>
                  <a:pt x="13272" y="15336"/>
                  <a:pt x="13272" y="15336"/>
                </a:cubicBezTo>
                <a:cubicBezTo>
                  <a:pt x="13272" y="16200"/>
                  <a:pt x="13272" y="16200"/>
                  <a:pt x="13272" y="16200"/>
                </a:cubicBezTo>
                <a:cubicBezTo>
                  <a:pt x="13533" y="16200"/>
                  <a:pt x="13533" y="16200"/>
                  <a:pt x="13533" y="16200"/>
                </a:cubicBezTo>
                <a:cubicBezTo>
                  <a:pt x="13533" y="17064"/>
                  <a:pt x="13533" y="17064"/>
                  <a:pt x="13533" y="17064"/>
                </a:cubicBezTo>
                <a:cubicBezTo>
                  <a:pt x="13533" y="17064"/>
                  <a:pt x="13533" y="17064"/>
                  <a:pt x="13272" y="17064"/>
                </a:cubicBezTo>
                <a:cubicBezTo>
                  <a:pt x="13272" y="17064"/>
                  <a:pt x="13012" y="17064"/>
                  <a:pt x="13012" y="17064"/>
                </a:cubicBezTo>
                <a:cubicBezTo>
                  <a:pt x="13012" y="13824"/>
                  <a:pt x="13012" y="13824"/>
                  <a:pt x="13012" y="13824"/>
                </a:cubicBezTo>
                <a:cubicBezTo>
                  <a:pt x="13012" y="13608"/>
                  <a:pt x="13272" y="13608"/>
                  <a:pt x="13272" y="13608"/>
                </a:cubicBezTo>
                <a:cubicBezTo>
                  <a:pt x="13533" y="13608"/>
                  <a:pt x="13533" y="13608"/>
                  <a:pt x="13533" y="13824"/>
                </a:cubicBezTo>
                <a:cubicBezTo>
                  <a:pt x="13533" y="14688"/>
                  <a:pt x="13533" y="14688"/>
                  <a:pt x="13533" y="14688"/>
                </a:cubicBezTo>
                <a:cubicBezTo>
                  <a:pt x="14573" y="14688"/>
                  <a:pt x="14573" y="14688"/>
                  <a:pt x="14573" y="14688"/>
                </a:cubicBezTo>
                <a:cubicBezTo>
                  <a:pt x="14573" y="13824"/>
                  <a:pt x="14573" y="13824"/>
                  <a:pt x="14573" y="13824"/>
                </a:cubicBezTo>
                <a:cubicBezTo>
                  <a:pt x="14573" y="13176"/>
                  <a:pt x="14053" y="12960"/>
                  <a:pt x="13272" y="12960"/>
                </a:cubicBezTo>
                <a:cubicBezTo>
                  <a:pt x="12231" y="12960"/>
                  <a:pt x="11971" y="13392"/>
                  <a:pt x="11971" y="13824"/>
                </a:cubicBezTo>
                <a:cubicBezTo>
                  <a:pt x="11971" y="16848"/>
                  <a:pt x="11971" y="16848"/>
                  <a:pt x="11971" y="16848"/>
                </a:cubicBezTo>
                <a:cubicBezTo>
                  <a:pt x="11971" y="17280"/>
                  <a:pt x="11971" y="17496"/>
                  <a:pt x="12231" y="17496"/>
                </a:cubicBezTo>
                <a:cubicBezTo>
                  <a:pt x="12492" y="17712"/>
                  <a:pt x="12752" y="17712"/>
                  <a:pt x="13012" y="17712"/>
                </a:cubicBezTo>
                <a:cubicBezTo>
                  <a:pt x="13272" y="17712"/>
                  <a:pt x="13533" y="17712"/>
                  <a:pt x="13793" y="17496"/>
                </a:cubicBezTo>
                <a:cubicBezTo>
                  <a:pt x="14053" y="17712"/>
                  <a:pt x="14053" y="17712"/>
                  <a:pt x="14053" y="17712"/>
                </a:cubicBezTo>
                <a:cubicBezTo>
                  <a:pt x="14573" y="17712"/>
                  <a:pt x="14573" y="17712"/>
                  <a:pt x="14573" y="17712"/>
                </a:cubicBezTo>
                <a:close/>
                <a:moveTo>
                  <a:pt x="14834" y="17712"/>
                </a:moveTo>
                <a:cubicBezTo>
                  <a:pt x="16395" y="17712"/>
                  <a:pt x="16395" y="17712"/>
                  <a:pt x="16395" y="17712"/>
                </a:cubicBezTo>
                <a:cubicBezTo>
                  <a:pt x="16655" y="17712"/>
                  <a:pt x="16916" y="17496"/>
                  <a:pt x="17176" y="17496"/>
                </a:cubicBezTo>
                <a:cubicBezTo>
                  <a:pt x="17436" y="17280"/>
                  <a:pt x="17696" y="17064"/>
                  <a:pt x="17696" y="16848"/>
                </a:cubicBezTo>
                <a:cubicBezTo>
                  <a:pt x="17696" y="15768"/>
                  <a:pt x="17696" y="15768"/>
                  <a:pt x="17696" y="15768"/>
                </a:cubicBezTo>
                <a:cubicBezTo>
                  <a:pt x="17696" y="15552"/>
                  <a:pt x="17436" y="15336"/>
                  <a:pt x="16916" y="15120"/>
                </a:cubicBezTo>
                <a:cubicBezTo>
                  <a:pt x="17436" y="15120"/>
                  <a:pt x="17696" y="14904"/>
                  <a:pt x="17696" y="14472"/>
                </a:cubicBezTo>
                <a:cubicBezTo>
                  <a:pt x="17696" y="13824"/>
                  <a:pt x="17696" y="13824"/>
                  <a:pt x="17696" y="13824"/>
                </a:cubicBezTo>
                <a:cubicBezTo>
                  <a:pt x="17696" y="13608"/>
                  <a:pt x="17436" y="13392"/>
                  <a:pt x="17176" y="13176"/>
                </a:cubicBezTo>
                <a:cubicBezTo>
                  <a:pt x="16916" y="13176"/>
                  <a:pt x="16655" y="12960"/>
                  <a:pt x="16395" y="12960"/>
                </a:cubicBezTo>
                <a:cubicBezTo>
                  <a:pt x="14834" y="12960"/>
                  <a:pt x="14834" y="12960"/>
                  <a:pt x="14834" y="12960"/>
                </a:cubicBezTo>
                <a:cubicBezTo>
                  <a:pt x="14834" y="17712"/>
                  <a:pt x="14834" y="17712"/>
                  <a:pt x="14834" y="17712"/>
                </a:cubicBezTo>
                <a:close/>
                <a:moveTo>
                  <a:pt x="16395" y="14688"/>
                </a:moveTo>
                <a:cubicBezTo>
                  <a:pt x="16395" y="13824"/>
                  <a:pt x="16395" y="13824"/>
                  <a:pt x="16395" y="13824"/>
                </a:cubicBezTo>
                <a:cubicBezTo>
                  <a:pt x="16395" y="13824"/>
                  <a:pt x="16395" y="13608"/>
                  <a:pt x="16135" y="13608"/>
                </a:cubicBezTo>
                <a:cubicBezTo>
                  <a:pt x="16135" y="14904"/>
                  <a:pt x="16135" y="14904"/>
                  <a:pt x="16135" y="14904"/>
                </a:cubicBezTo>
                <a:cubicBezTo>
                  <a:pt x="16395" y="14904"/>
                  <a:pt x="16395" y="14904"/>
                  <a:pt x="16395" y="14688"/>
                </a:cubicBezTo>
                <a:close/>
                <a:moveTo>
                  <a:pt x="16395" y="16848"/>
                </a:moveTo>
                <a:cubicBezTo>
                  <a:pt x="16395" y="15768"/>
                  <a:pt x="16395" y="15768"/>
                  <a:pt x="16395" y="15768"/>
                </a:cubicBezTo>
                <a:cubicBezTo>
                  <a:pt x="16395" y="15552"/>
                  <a:pt x="16395" y="15336"/>
                  <a:pt x="16135" y="15336"/>
                </a:cubicBezTo>
                <a:cubicBezTo>
                  <a:pt x="16135" y="17064"/>
                  <a:pt x="16135" y="17064"/>
                  <a:pt x="16135" y="17064"/>
                </a:cubicBezTo>
                <a:cubicBezTo>
                  <a:pt x="16395" y="17064"/>
                  <a:pt x="16395" y="17064"/>
                  <a:pt x="16395" y="16848"/>
                </a:cubicBezTo>
                <a:close/>
                <a:moveTo>
                  <a:pt x="16916" y="864"/>
                </a:moveTo>
                <a:cubicBezTo>
                  <a:pt x="16916" y="6264"/>
                  <a:pt x="16916" y="6264"/>
                  <a:pt x="16916" y="6264"/>
                </a:cubicBezTo>
                <a:cubicBezTo>
                  <a:pt x="19258" y="6264"/>
                  <a:pt x="19258" y="6264"/>
                  <a:pt x="19258" y="6264"/>
                </a:cubicBezTo>
                <a:cubicBezTo>
                  <a:pt x="19258" y="864"/>
                  <a:pt x="19258" y="864"/>
                  <a:pt x="19258" y="864"/>
                </a:cubicBezTo>
                <a:cubicBezTo>
                  <a:pt x="16916" y="864"/>
                  <a:pt x="16916" y="864"/>
                  <a:pt x="16916" y="864"/>
                </a:cubicBezTo>
                <a:close/>
                <a:moveTo>
                  <a:pt x="3904" y="11016"/>
                </a:moveTo>
                <a:cubicBezTo>
                  <a:pt x="3383" y="11016"/>
                  <a:pt x="2863" y="11448"/>
                  <a:pt x="2863" y="12096"/>
                </a:cubicBezTo>
                <a:cubicBezTo>
                  <a:pt x="2863" y="18576"/>
                  <a:pt x="2863" y="18576"/>
                  <a:pt x="2863" y="18576"/>
                </a:cubicBezTo>
                <a:cubicBezTo>
                  <a:pt x="2863" y="19008"/>
                  <a:pt x="3383" y="19440"/>
                  <a:pt x="3904" y="19440"/>
                </a:cubicBezTo>
                <a:cubicBezTo>
                  <a:pt x="17696" y="19440"/>
                  <a:pt x="17696" y="19440"/>
                  <a:pt x="17696" y="19440"/>
                </a:cubicBezTo>
                <a:cubicBezTo>
                  <a:pt x="18477" y="19440"/>
                  <a:pt x="18998" y="19008"/>
                  <a:pt x="18998" y="18576"/>
                </a:cubicBezTo>
                <a:cubicBezTo>
                  <a:pt x="18998" y="12096"/>
                  <a:pt x="18998" y="12096"/>
                  <a:pt x="18998" y="12096"/>
                </a:cubicBezTo>
                <a:cubicBezTo>
                  <a:pt x="18998" y="11448"/>
                  <a:pt x="18477" y="11016"/>
                  <a:pt x="17696" y="11016"/>
                </a:cubicBezTo>
                <a:cubicBezTo>
                  <a:pt x="3904" y="11016"/>
                  <a:pt x="3904" y="11016"/>
                  <a:pt x="3904" y="11016"/>
                </a:cubicBezTo>
                <a:close/>
                <a:moveTo>
                  <a:pt x="7807" y="864"/>
                </a:moveTo>
                <a:cubicBezTo>
                  <a:pt x="7807" y="6264"/>
                  <a:pt x="7807" y="6264"/>
                  <a:pt x="7807" y="6264"/>
                </a:cubicBezTo>
                <a:cubicBezTo>
                  <a:pt x="10149" y="6264"/>
                  <a:pt x="10149" y="6264"/>
                  <a:pt x="10149" y="6264"/>
                </a:cubicBezTo>
                <a:cubicBezTo>
                  <a:pt x="10149" y="864"/>
                  <a:pt x="10149" y="864"/>
                  <a:pt x="10149" y="864"/>
                </a:cubicBezTo>
                <a:cubicBezTo>
                  <a:pt x="7807" y="864"/>
                  <a:pt x="7807" y="864"/>
                  <a:pt x="7807" y="864"/>
                </a:cubicBezTo>
                <a:close/>
                <a:moveTo>
                  <a:pt x="10930" y="864"/>
                </a:moveTo>
                <a:cubicBezTo>
                  <a:pt x="10930" y="6264"/>
                  <a:pt x="10930" y="6264"/>
                  <a:pt x="10930" y="6264"/>
                </a:cubicBezTo>
                <a:cubicBezTo>
                  <a:pt x="13012" y="6264"/>
                  <a:pt x="13012" y="6264"/>
                  <a:pt x="13012" y="6264"/>
                </a:cubicBezTo>
                <a:cubicBezTo>
                  <a:pt x="13012" y="864"/>
                  <a:pt x="13012" y="864"/>
                  <a:pt x="13012" y="864"/>
                </a:cubicBezTo>
                <a:cubicBezTo>
                  <a:pt x="10930" y="864"/>
                  <a:pt x="10930" y="864"/>
                  <a:pt x="10930" y="864"/>
                </a:cubicBezTo>
                <a:close/>
                <a:moveTo>
                  <a:pt x="13793" y="864"/>
                </a:moveTo>
                <a:cubicBezTo>
                  <a:pt x="13793" y="6264"/>
                  <a:pt x="13793" y="6264"/>
                  <a:pt x="13793" y="6264"/>
                </a:cubicBezTo>
                <a:cubicBezTo>
                  <a:pt x="16135" y="6264"/>
                  <a:pt x="16135" y="6264"/>
                  <a:pt x="16135" y="6264"/>
                </a:cubicBezTo>
                <a:cubicBezTo>
                  <a:pt x="16135" y="864"/>
                  <a:pt x="16135" y="864"/>
                  <a:pt x="16135" y="864"/>
                </a:cubicBezTo>
                <a:lnTo>
                  <a:pt x="13793" y="86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81" name="Shape 1281"/>
          <p:cNvSpPr/>
          <p:nvPr/>
        </p:nvSpPr>
        <p:spPr>
          <a:xfrm>
            <a:off x="4973638" y="5468939"/>
            <a:ext cx="276875" cy="4206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27" h="21600" extrusionOk="0">
                <a:moveTo>
                  <a:pt x="11384" y="0"/>
                </a:moveTo>
                <a:cubicBezTo>
                  <a:pt x="11676" y="0"/>
                  <a:pt x="11676" y="0"/>
                  <a:pt x="11968" y="193"/>
                </a:cubicBezTo>
                <a:cubicBezTo>
                  <a:pt x="12259" y="193"/>
                  <a:pt x="12551" y="193"/>
                  <a:pt x="12551" y="193"/>
                </a:cubicBezTo>
                <a:cubicBezTo>
                  <a:pt x="12843" y="193"/>
                  <a:pt x="12843" y="193"/>
                  <a:pt x="12843" y="386"/>
                </a:cubicBezTo>
                <a:cubicBezTo>
                  <a:pt x="12843" y="386"/>
                  <a:pt x="12843" y="386"/>
                  <a:pt x="12843" y="386"/>
                </a:cubicBezTo>
                <a:cubicBezTo>
                  <a:pt x="12843" y="1157"/>
                  <a:pt x="12843" y="1157"/>
                  <a:pt x="12843" y="1157"/>
                </a:cubicBezTo>
                <a:cubicBezTo>
                  <a:pt x="12843" y="1157"/>
                  <a:pt x="12843" y="1350"/>
                  <a:pt x="13135" y="1350"/>
                </a:cubicBezTo>
                <a:cubicBezTo>
                  <a:pt x="13427" y="1350"/>
                  <a:pt x="13719" y="1543"/>
                  <a:pt x="14011" y="1543"/>
                </a:cubicBezTo>
                <a:cubicBezTo>
                  <a:pt x="14303" y="1543"/>
                  <a:pt x="14303" y="1350"/>
                  <a:pt x="14595" y="1350"/>
                </a:cubicBezTo>
                <a:cubicBezTo>
                  <a:pt x="14886" y="1350"/>
                  <a:pt x="14886" y="1157"/>
                  <a:pt x="14886" y="1157"/>
                </a:cubicBezTo>
                <a:cubicBezTo>
                  <a:pt x="14886" y="964"/>
                  <a:pt x="14886" y="964"/>
                  <a:pt x="14886" y="964"/>
                </a:cubicBezTo>
                <a:cubicBezTo>
                  <a:pt x="14886" y="964"/>
                  <a:pt x="14886" y="771"/>
                  <a:pt x="15178" y="771"/>
                </a:cubicBezTo>
                <a:cubicBezTo>
                  <a:pt x="15178" y="771"/>
                  <a:pt x="15178" y="771"/>
                  <a:pt x="15470" y="771"/>
                </a:cubicBezTo>
                <a:cubicBezTo>
                  <a:pt x="16054" y="1157"/>
                  <a:pt x="16930" y="1543"/>
                  <a:pt x="17222" y="1929"/>
                </a:cubicBezTo>
                <a:cubicBezTo>
                  <a:pt x="17805" y="2314"/>
                  <a:pt x="18097" y="2700"/>
                  <a:pt x="18097" y="3279"/>
                </a:cubicBezTo>
                <a:cubicBezTo>
                  <a:pt x="18097" y="3279"/>
                  <a:pt x="18097" y="3471"/>
                  <a:pt x="17805" y="3471"/>
                </a:cubicBezTo>
                <a:cubicBezTo>
                  <a:pt x="17805" y="3471"/>
                  <a:pt x="17805" y="3471"/>
                  <a:pt x="17805" y="3471"/>
                </a:cubicBezTo>
                <a:cubicBezTo>
                  <a:pt x="17805" y="3471"/>
                  <a:pt x="17805" y="3471"/>
                  <a:pt x="17805" y="3471"/>
                </a:cubicBezTo>
                <a:cubicBezTo>
                  <a:pt x="14886" y="3471"/>
                  <a:pt x="14886" y="3471"/>
                  <a:pt x="14886" y="3471"/>
                </a:cubicBezTo>
                <a:cubicBezTo>
                  <a:pt x="14303" y="3471"/>
                  <a:pt x="14303" y="3471"/>
                  <a:pt x="14011" y="3664"/>
                </a:cubicBezTo>
                <a:cubicBezTo>
                  <a:pt x="13719" y="3664"/>
                  <a:pt x="13719" y="3664"/>
                  <a:pt x="13719" y="3857"/>
                </a:cubicBezTo>
                <a:cubicBezTo>
                  <a:pt x="13719" y="4050"/>
                  <a:pt x="13719" y="4050"/>
                  <a:pt x="14011" y="4050"/>
                </a:cubicBezTo>
                <a:cubicBezTo>
                  <a:pt x="14303" y="4243"/>
                  <a:pt x="14303" y="4243"/>
                  <a:pt x="14886" y="4243"/>
                </a:cubicBezTo>
                <a:cubicBezTo>
                  <a:pt x="17805" y="4243"/>
                  <a:pt x="17805" y="4243"/>
                  <a:pt x="17805" y="4243"/>
                </a:cubicBezTo>
                <a:cubicBezTo>
                  <a:pt x="18097" y="4243"/>
                  <a:pt x="18097" y="4436"/>
                  <a:pt x="18097" y="4436"/>
                </a:cubicBezTo>
                <a:cubicBezTo>
                  <a:pt x="18097" y="5014"/>
                  <a:pt x="18097" y="5014"/>
                  <a:pt x="18097" y="5014"/>
                </a:cubicBezTo>
                <a:cubicBezTo>
                  <a:pt x="18097" y="5207"/>
                  <a:pt x="18097" y="5207"/>
                  <a:pt x="17805" y="5207"/>
                </a:cubicBezTo>
                <a:cubicBezTo>
                  <a:pt x="14886" y="5207"/>
                  <a:pt x="14886" y="5207"/>
                  <a:pt x="14886" y="5207"/>
                </a:cubicBezTo>
                <a:cubicBezTo>
                  <a:pt x="14303" y="5207"/>
                  <a:pt x="14303" y="5400"/>
                  <a:pt x="14011" y="5400"/>
                </a:cubicBezTo>
                <a:cubicBezTo>
                  <a:pt x="13719" y="5400"/>
                  <a:pt x="13719" y="5593"/>
                  <a:pt x="13719" y="5593"/>
                </a:cubicBezTo>
                <a:cubicBezTo>
                  <a:pt x="13719" y="5786"/>
                  <a:pt x="13719" y="5979"/>
                  <a:pt x="14011" y="5979"/>
                </a:cubicBezTo>
                <a:cubicBezTo>
                  <a:pt x="14303" y="5979"/>
                  <a:pt x="14303" y="6171"/>
                  <a:pt x="14886" y="6171"/>
                </a:cubicBezTo>
                <a:cubicBezTo>
                  <a:pt x="17805" y="6171"/>
                  <a:pt x="17805" y="6171"/>
                  <a:pt x="17805" y="6171"/>
                </a:cubicBezTo>
                <a:cubicBezTo>
                  <a:pt x="18097" y="6171"/>
                  <a:pt x="18097" y="6171"/>
                  <a:pt x="18097" y="6364"/>
                </a:cubicBezTo>
                <a:cubicBezTo>
                  <a:pt x="18097" y="6943"/>
                  <a:pt x="18097" y="6943"/>
                  <a:pt x="18097" y="6943"/>
                </a:cubicBezTo>
                <a:cubicBezTo>
                  <a:pt x="18097" y="7136"/>
                  <a:pt x="18097" y="7136"/>
                  <a:pt x="17805" y="7136"/>
                </a:cubicBezTo>
                <a:cubicBezTo>
                  <a:pt x="14886" y="7136"/>
                  <a:pt x="14886" y="7136"/>
                  <a:pt x="14886" y="7136"/>
                </a:cubicBezTo>
                <a:cubicBezTo>
                  <a:pt x="14303" y="7136"/>
                  <a:pt x="14303" y="7136"/>
                  <a:pt x="14011" y="7329"/>
                </a:cubicBezTo>
                <a:cubicBezTo>
                  <a:pt x="13719" y="7329"/>
                  <a:pt x="13719" y="7521"/>
                  <a:pt x="13719" y="7521"/>
                </a:cubicBezTo>
                <a:cubicBezTo>
                  <a:pt x="13719" y="7714"/>
                  <a:pt x="13719" y="7714"/>
                  <a:pt x="14011" y="7907"/>
                </a:cubicBezTo>
                <a:cubicBezTo>
                  <a:pt x="14303" y="7907"/>
                  <a:pt x="14303" y="7907"/>
                  <a:pt x="14886" y="7907"/>
                </a:cubicBezTo>
                <a:cubicBezTo>
                  <a:pt x="17805" y="7907"/>
                  <a:pt x="17805" y="7907"/>
                  <a:pt x="17805" y="7907"/>
                </a:cubicBezTo>
                <a:cubicBezTo>
                  <a:pt x="18097" y="7907"/>
                  <a:pt x="18097" y="8100"/>
                  <a:pt x="18097" y="8100"/>
                </a:cubicBezTo>
                <a:cubicBezTo>
                  <a:pt x="18097" y="8679"/>
                  <a:pt x="18097" y="8679"/>
                  <a:pt x="18097" y="8679"/>
                </a:cubicBezTo>
                <a:cubicBezTo>
                  <a:pt x="18097" y="8871"/>
                  <a:pt x="18097" y="8871"/>
                  <a:pt x="17805" y="8871"/>
                </a:cubicBezTo>
                <a:cubicBezTo>
                  <a:pt x="14886" y="8871"/>
                  <a:pt x="14886" y="8871"/>
                  <a:pt x="14886" y="8871"/>
                </a:cubicBezTo>
                <a:cubicBezTo>
                  <a:pt x="14303" y="8871"/>
                  <a:pt x="14303" y="8871"/>
                  <a:pt x="14011" y="9064"/>
                </a:cubicBezTo>
                <a:cubicBezTo>
                  <a:pt x="13719" y="9064"/>
                  <a:pt x="13719" y="9257"/>
                  <a:pt x="13719" y="9257"/>
                </a:cubicBezTo>
                <a:cubicBezTo>
                  <a:pt x="13719" y="9450"/>
                  <a:pt x="13719" y="9450"/>
                  <a:pt x="14011" y="9643"/>
                </a:cubicBezTo>
                <a:cubicBezTo>
                  <a:pt x="14303" y="9643"/>
                  <a:pt x="14303" y="9643"/>
                  <a:pt x="14886" y="9643"/>
                </a:cubicBezTo>
                <a:cubicBezTo>
                  <a:pt x="17805" y="9643"/>
                  <a:pt x="17805" y="9643"/>
                  <a:pt x="17805" y="9643"/>
                </a:cubicBezTo>
                <a:cubicBezTo>
                  <a:pt x="18097" y="9643"/>
                  <a:pt x="18097" y="9836"/>
                  <a:pt x="18097" y="9836"/>
                </a:cubicBezTo>
                <a:cubicBezTo>
                  <a:pt x="18097" y="9836"/>
                  <a:pt x="18097" y="9836"/>
                  <a:pt x="18097" y="10029"/>
                </a:cubicBezTo>
                <a:cubicBezTo>
                  <a:pt x="17805" y="10800"/>
                  <a:pt x="16930" y="11571"/>
                  <a:pt x="15470" y="12150"/>
                </a:cubicBezTo>
                <a:cubicBezTo>
                  <a:pt x="14595" y="12536"/>
                  <a:pt x="13427" y="12729"/>
                  <a:pt x="12259" y="12921"/>
                </a:cubicBezTo>
                <a:cubicBezTo>
                  <a:pt x="12259" y="12921"/>
                  <a:pt x="12259" y="12921"/>
                  <a:pt x="12259" y="12921"/>
                </a:cubicBezTo>
                <a:cubicBezTo>
                  <a:pt x="12843" y="12921"/>
                  <a:pt x="13427" y="13114"/>
                  <a:pt x="13427" y="13500"/>
                </a:cubicBezTo>
                <a:cubicBezTo>
                  <a:pt x="13427" y="13500"/>
                  <a:pt x="13427" y="13500"/>
                  <a:pt x="13427" y="13500"/>
                </a:cubicBezTo>
                <a:cubicBezTo>
                  <a:pt x="13427" y="13886"/>
                  <a:pt x="12843" y="14079"/>
                  <a:pt x="12259" y="14079"/>
                </a:cubicBezTo>
                <a:cubicBezTo>
                  <a:pt x="8173" y="14079"/>
                  <a:pt x="8173" y="14079"/>
                  <a:pt x="8173" y="14079"/>
                </a:cubicBezTo>
                <a:cubicBezTo>
                  <a:pt x="7297" y="14079"/>
                  <a:pt x="7005" y="13886"/>
                  <a:pt x="7005" y="13500"/>
                </a:cubicBezTo>
                <a:cubicBezTo>
                  <a:pt x="7005" y="13500"/>
                  <a:pt x="7005" y="13500"/>
                  <a:pt x="7005" y="13500"/>
                </a:cubicBezTo>
                <a:cubicBezTo>
                  <a:pt x="7005" y="13114"/>
                  <a:pt x="7297" y="12921"/>
                  <a:pt x="8173" y="12921"/>
                </a:cubicBezTo>
                <a:cubicBezTo>
                  <a:pt x="8173" y="12921"/>
                  <a:pt x="8173" y="12921"/>
                  <a:pt x="8173" y="12921"/>
                </a:cubicBezTo>
                <a:cubicBezTo>
                  <a:pt x="7005" y="12729"/>
                  <a:pt x="5838" y="12536"/>
                  <a:pt x="4962" y="12150"/>
                </a:cubicBezTo>
                <a:cubicBezTo>
                  <a:pt x="3503" y="11571"/>
                  <a:pt x="2335" y="10800"/>
                  <a:pt x="2335" y="9836"/>
                </a:cubicBezTo>
                <a:cubicBezTo>
                  <a:pt x="2043" y="9836"/>
                  <a:pt x="2335" y="9836"/>
                  <a:pt x="2335" y="9643"/>
                </a:cubicBezTo>
                <a:cubicBezTo>
                  <a:pt x="2335" y="9643"/>
                  <a:pt x="2335" y="9643"/>
                  <a:pt x="2627" y="9643"/>
                </a:cubicBezTo>
                <a:cubicBezTo>
                  <a:pt x="2627" y="9643"/>
                  <a:pt x="2627" y="9643"/>
                  <a:pt x="2627" y="9643"/>
                </a:cubicBezTo>
                <a:cubicBezTo>
                  <a:pt x="5254" y="9643"/>
                  <a:pt x="5254" y="9643"/>
                  <a:pt x="5254" y="9643"/>
                </a:cubicBezTo>
                <a:cubicBezTo>
                  <a:pt x="5546" y="9643"/>
                  <a:pt x="5838" y="9643"/>
                  <a:pt x="5838" y="9643"/>
                </a:cubicBezTo>
                <a:cubicBezTo>
                  <a:pt x="6130" y="9450"/>
                  <a:pt x="6130" y="9450"/>
                  <a:pt x="6130" y="9257"/>
                </a:cubicBezTo>
                <a:cubicBezTo>
                  <a:pt x="6130" y="9257"/>
                  <a:pt x="6130" y="9064"/>
                  <a:pt x="5838" y="9064"/>
                </a:cubicBezTo>
                <a:cubicBezTo>
                  <a:pt x="5838" y="8871"/>
                  <a:pt x="5546" y="8871"/>
                  <a:pt x="5254" y="8871"/>
                </a:cubicBezTo>
                <a:cubicBezTo>
                  <a:pt x="2335" y="8871"/>
                  <a:pt x="2335" y="8871"/>
                  <a:pt x="2335" y="8871"/>
                </a:cubicBezTo>
                <a:cubicBezTo>
                  <a:pt x="2335" y="8871"/>
                  <a:pt x="2043" y="8871"/>
                  <a:pt x="2043" y="8679"/>
                </a:cubicBezTo>
                <a:cubicBezTo>
                  <a:pt x="2043" y="8100"/>
                  <a:pt x="2043" y="8100"/>
                  <a:pt x="2043" y="8100"/>
                </a:cubicBezTo>
                <a:cubicBezTo>
                  <a:pt x="2043" y="8100"/>
                  <a:pt x="2335" y="7907"/>
                  <a:pt x="2335" y="7907"/>
                </a:cubicBezTo>
                <a:cubicBezTo>
                  <a:pt x="5254" y="7907"/>
                  <a:pt x="5254" y="7907"/>
                  <a:pt x="5254" y="7907"/>
                </a:cubicBezTo>
                <a:cubicBezTo>
                  <a:pt x="5546" y="7907"/>
                  <a:pt x="5838" y="7907"/>
                  <a:pt x="5838" y="7907"/>
                </a:cubicBezTo>
                <a:cubicBezTo>
                  <a:pt x="6130" y="7714"/>
                  <a:pt x="6130" y="7714"/>
                  <a:pt x="6130" y="7521"/>
                </a:cubicBezTo>
                <a:cubicBezTo>
                  <a:pt x="6130" y="7521"/>
                  <a:pt x="6130" y="7329"/>
                  <a:pt x="5838" y="7329"/>
                </a:cubicBezTo>
                <a:cubicBezTo>
                  <a:pt x="5838" y="7136"/>
                  <a:pt x="5546" y="7136"/>
                  <a:pt x="5254" y="7136"/>
                </a:cubicBezTo>
                <a:cubicBezTo>
                  <a:pt x="2335" y="7136"/>
                  <a:pt x="2335" y="7136"/>
                  <a:pt x="2335" y="7136"/>
                </a:cubicBezTo>
                <a:cubicBezTo>
                  <a:pt x="2335" y="7136"/>
                  <a:pt x="2043" y="7136"/>
                  <a:pt x="2043" y="6943"/>
                </a:cubicBezTo>
                <a:cubicBezTo>
                  <a:pt x="2043" y="6364"/>
                  <a:pt x="2043" y="6364"/>
                  <a:pt x="2043" y="6364"/>
                </a:cubicBezTo>
                <a:cubicBezTo>
                  <a:pt x="2043" y="6171"/>
                  <a:pt x="2335" y="6171"/>
                  <a:pt x="2335" y="6171"/>
                </a:cubicBezTo>
                <a:cubicBezTo>
                  <a:pt x="5254" y="6171"/>
                  <a:pt x="5254" y="6171"/>
                  <a:pt x="5254" y="6171"/>
                </a:cubicBezTo>
                <a:cubicBezTo>
                  <a:pt x="5546" y="6171"/>
                  <a:pt x="5838" y="5979"/>
                  <a:pt x="5838" y="5979"/>
                </a:cubicBezTo>
                <a:cubicBezTo>
                  <a:pt x="6130" y="5979"/>
                  <a:pt x="6130" y="5786"/>
                  <a:pt x="6130" y="5593"/>
                </a:cubicBezTo>
                <a:cubicBezTo>
                  <a:pt x="6130" y="5593"/>
                  <a:pt x="6130" y="5400"/>
                  <a:pt x="5838" y="5400"/>
                </a:cubicBezTo>
                <a:cubicBezTo>
                  <a:pt x="5838" y="5400"/>
                  <a:pt x="5546" y="5207"/>
                  <a:pt x="5254" y="5207"/>
                </a:cubicBezTo>
                <a:cubicBezTo>
                  <a:pt x="2335" y="5207"/>
                  <a:pt x="2335" y="5207"/>
                  <a:pt x="2335" y="5207"/>
                </a:cubicBezTo>
                <a:cubicBezTo>
                  <a:pt x="2335" y="5207"/>
                  <a:pt x="2043" y="5207"/>
                  <a:pt x="2043" y="5014"/>
                </a:cubicBezTo>
                <a:cubicBezTo>
                  <a:pt x="2043" y="4436"/>
                  <a:pt x="2043" y="4436"/>
                  <a:pt x="2043" y="4436"/>
                </a:cubicBezTo>
                <a:cubicBezTo>
                  <a:pt x="2043" y="4436"/>
                  <a:pt x="2335" y="4243"/>
                  <a:pt x="2335" y="4243"/>
                </a:cubicBezTo>
                <a:cubicBezTo>
                  <a:pt x="5254" y="4243"/>
                  <a:pt x="5254" y="4243"/>
                  <a:pt x="5254" y="4243"/>
                </a:cubicBezTo>
                <a:cubicBezTo>
                  <a:pt x="5546" y="4243"/>
                  <a:pt x="5838" y="4243"/>
                  <a:pt x="5838" y="4050"/>
                </a:cubicBezTo>
                <a:cubicBezTo>
                  <a:pt x="6130" y="4050"/>
                  <a:pt x="6130" y="4050"/>
                  <a:pt x="6130" y="3857"/>
                </a:cubicBezTo>
                <a:cubicBezTo>
                  <a:pt x="6130" y="3664"/>
                  <a:pt x="6130" y="3664"/>
                  <a:pt x="5838" y="3664"/>
                </a:cubicBezTo>
                <a:cubicBezTo>
                  <a:pt x="5838" y="3471"/>
                  <a:pt x="5546" y="3471"/>
                  <a:pt x="5254" y="3471"/>
                </a:cubicBezTo>
                <a:cubicBezTo>
                  <a:pt x="2335" y="3471"/>
                  <a:pt x="2335" y="3471"/>
                  <a:pt x="2335" y="3471"/>
                </a:cubicBezTo>
                <a:cubicBezTo>
                  <a:pt x="2335" y="3471"/>
                  <a:pt x="2043" y="3279"/>
                  <a:pt x="2043" y="3279"/>
                </a:cubicBezTo>
                <a:cubicBezTo>
                  <a:pt x="2043" y="3279"/>
                  <a:pt x="2043" y="3279"/>
                  <a:pt x="2043" y="3279"/>
                </a:cubicBezTo>
                <a:cubicBezTo>
                  <a:pt x="2335" y="2893"/>
                  <a:pt x="2627" y="2314"/>
                  <a:pt x="2919" y="1929"/>
                </a:cubicBezTo>
                <a:cubicBezTo>
                  <a:pt x="3211" y="1543"/>
                  <a:pt x="3795" y="1350"/>
                  <a:pt x="4670" y="964"/>
                </a:cubicBezTo>
                <a:cubicBezTo>
                  <a:pt x="4670" y="964"/>
                  <a:pt x="4962" y="964"/>
                  <a:pt x="4962" y="964"/>
                </a:cubicBezTo>
                <a:cubicBezTo>
                  <a:pt x="4962" y="964"/>
                  <a:pt x="4962" y="1157"/>
                  <a:pt x="4962" y="1157"/>
                </a:cubicBezTo>
                <a:cubicBezTo>
                  <a:pt x="5254" y="1157"/>
                  <a:pt x="5254" y="1350"/>
                  <a:pt x="5254" y="1350"/>
                </a:cubicBezTo>
                <a:cubicBezTo>
                  <a:pt x="5546" y="1350"/>
                  <a:pt x="5838" y="1543"/>
                  <a:pt x="6130" y="1543"/>
                </a:cubicBezTo>
                <a:cubicBezTo>
                  <a:pt x="6422" y="1543"/>
                  <a:pt x="6714" y="1350"/>
                  <a:pt x="6714" y="1350"/>
                </a:cubicBezTo>
                <a:cubicBezTo>
                  <a:pt x="7005" y="1350"/>
                  <a:pt x="7005" y="1157"/>
                  <a:pt x="7005" y="1157"/>
                </a:cubicBezTo>
                <a:cubicBezTo>
                  <a:pt x="7005" y="386"/>
                  <a:pt x="7005" y="386"/>
                  <a:pt x="7005" y="386"/>
                </a:cubicBezTo>
                <a:cubicBezTo>
                  <a:pt x="7005" y="386"/>
                  <a:pt x="7297" y="193"/>
                  <a:pt x="7297" y="193"/>
                </a:cubicBezTo>
                <a:cubicBezTo>
                  <a:pt x="7589" y="193"/>
                  <a:pt x="7881" y="193"/>
                  <a:pt x="7881" y="193"/>
                </a:cubicBezTo>
                <a:cubicBezTo>
                  <a:pt x="7881" y="193"/>
                  <a:pt x="7881" y="193"/>
                  <a:pt x="7881" y="193"/>
                </a:cubicBezTo>
                <a:cubicBezTo>
                  <a:pt x="8173" y="193"/>
                  <a:pt x="8465" y="193"/>
                  <a:pt x="8757" y="0"/>
                </a:cubicBezTo>
                <a:cubicBezTo>
                  <a:pt x="8757" y="0"/>
                  <a:pt x="9049" y="193"/>
                  <a:pt x="9049" y="193"/>
                </a:cubicBezTo>
                <a:cubicBezTo>
                  <a:pt x="9049" y="193"/>
                  <a:pt x="9049" y="193"/>
                  <a:pt x="9049" y="193"/>
                </a:cubicBezTo>
                <a:cubicBezTo>
                  <a:pt x="9049" y="193"/>
                  <a:pt x="9049" y="193"/>
                  <a:pt x="9049" y="193"/>
                </a:cubicBezTo>
                <a:cubicBezTo>
                  <a:pt x="9049" y="1157"/>
                  <a:pt x="9049" y="1157"/>
                  <a:pt x="9049" y="1157"/>
                </a:cubicBezTo>
                <a:cubicBezTo>
                  <a:pt x="9049" y="1157"/>
                  <a:pt x="9049" y="1350"/>
                  <a:pt x="9341" y="1350"/>
                </a:cubicBezTo>
                <a:cubicBezTo>
                  <a:pt x="9341" y="1350"/>
                  <a:pt x="9632" y="1543"/>
                  <a:pt x="9924" y="1543"/>
                </a:cubicBezTo>
                <a:cubicBezTo>
                  <a:pt x="10216" y="1543"/>
                  <a:pt x="10508" y="1350"/>
                  <a:pt x="10800" y="1350"/>
                </a:cubicBezTo>
                <a:cubicBezTo>
                  <a:pt x="10800" y="1350"/>
                  <a:pt x="11092" y="1157"/>
                  <a:pt x="11092" y="1157"/>
                </a:cubicBezTo>
                <a:cubicBezTo>
                  <a:pt x="11092" y="193"/>
                  <a:pt x="11092" y="193"/>
                  <a:pt x="11092" y="193"/>
                </a:cubicBezTo>
                <a:cubicBezTo>
                  <a:pt x="11092" y="193"/>
                  <a:pt x="11092" y="0"/>
                  <a:pt x="11384" y="0"/>
                </a:cubicBezTo>
                <a:cubicBezTo>
                  <a:pt x="11384" y="0"/>
                  <a:pt x="11384" y="0"/>
                  <a:pt x="11384" y="0"/>
                </a:cubicBezTo>
                <a:close/>
                <a:moveTo>
                  <a:pt x="2627" y="19286"/>
                </a:moveTo>
                <a:cubicBezTo>
                  <a:pt x="18389" y="19286"/>
                  <a:pt x="18389" y="19286"/>
                  <a:pt x="18389" y="19286"/>
                </a:cubicBezTo>
                <a:cubicBezTo>
                  <a:pt x="18681" y="19286"/>
                  <a:pt x="18973" y="19286"/>
                  <a:pt x="19265" y="19479"/>
                </a:cubicBezTo>
                <a:cubicBezTo>
                  <a:pt x="21308" y="20829"/>
                  <a:pt x="21308" y="20829"/>
                  <a:pt x="21308" y="20829"/>
                </a:cubicBezTo>
                <a:cubicBezTo>
                  <a:pt x="21600" y="21021"/>
                  <a:pt x="21600" y="21407"/>
                  <a:pt x="21308" y="21600"/>
                </a:cubicBezTo>
                <a:cubicBezTo>
                  <a:pt x="21016" y="21600"/>
                  <a:pt x="21016" y="21600"/>
                  <a:pt x="20724" y="21600"/>
                </a:cubicBezTo>
                <a:cubicBezTo>
                  <a:pt x="20724" y="21600"/>
                  <a:pt x="20724" y="21600"/>
                  <a:pt x="20724" y="21600"/>
                </a:cubicBezTo>
                <a:cubicBezTo>
                  <a:pt x="876" y="21600"/>
                  <a:pt x="876" y="21600"/>
                  <a:pt x="876" y="21600"/>
                </a:cubicBezTo>
                <a:cubicBezTo>
                  <a:pt x="292" y="21600"/>
                  <a:pt x="0" y="21407"/>
                  <a:pt x="0" y="21214"/>
                </a:cubicBezTo>
                <a:cubicBezTo>
                  <a:pt x="0" y="21021"/>
                  <a:pt x="0" y="20829"/>
                  <a:pt x="0" y="20829"/>
                </a:cubicBezTo>
                <a:cubicBezTo>
                  <a:pt x="2043" y="19479"/>
                  <a:pt x="2043" y="19479"/>
                  <a:pt x="2043" y="19479"/>
                </a:cubicBezTo>
                <a:cubicBezTo>
                  <a:pt x="2043" y="19286"/>
                  <a:pt x="2335" y="19286"/>
                  <a:pt x="2627" y="19286"/>
                </a:cubicBezTo>
                <a:cubicBezTo>
                  <a:pt x="2627" y="19286"/>
                  <a:pt x="2627" y="19286"/>
                  <a:pt x="2627" y="19286"/>
                </a:cubicBezTo>
                <a:close/>
                <a:moveTo>
                  <a:pt x="8465" y="15043"/>
                </a:moveTo>
                <a:cubicBezTo>
                  <a:pt x="11968" y="15043"/>
                  <a:pt x="11968" y="15043"/>
                  <a:pt x="11968" y="15043"/>
                </a:cubicBezTo>
                <a:cubicBezTo>
                  <a:pt x="11968" y="18707"/>
                  <a:pt x="11968" y="18707"/>
                  <a:pt x="11968" y="18707"/>
                </a:cubicBezTo>
                <a:cubicBezTo>
                  <a:pt x="8465" y="18707"/>
                  <a:pt x="8465" y="18707"/>
                  <a:pt x="8465" y="18707"/>
                </a:cubicBezTo>
                <a:lnTo>
                  <a:pt x="8465" y="1504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82" name="Shape 1282"/>
          <p:cNvSpPr/>
          <p:nvPr/>
        </p:nvSpPr>
        <p:spPr>
          <a:xfrm>
            <a:off x="6164263" y="493714"/>
            <a:ext cx="436564" cy="206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85"/>
                </a:moveTo>
                <a:cubicBezTo>
                  <a:pt x="21600" y="19636"/>
                  <a:pt x="21600" y="19636"/>
                  <a:pt x="21600" y="19636"/>
                </a:cubicBezTo>
                <a:cubicBezTo>
                  <a:pt x="21600" y="20422"/>
                  <a:pt x="21414" y="20815"/>
                  <a:pt x="21228" y="21207"/>
                </a:cubicBezTo>
                <a:cubicBezTo>
                  <a:pt x="21041" y="21600"/>
                  <a:pt x="20855" y="21600"/>
                  <a:pt x="20483" y="21600"/>
                </a:cubicBezTo>
                <a:cubicBezTo>
                  <a:pt x="18993" y="21600"/>
                  <a:pt x="18993" y="21600"/>
                  <a:pt x="18993" y="21600"/>
                </a:cubicBezTo>
                <a:cubicBezTo>
                  <a:pt x="18621" y="21600"/>
                  <a:pt x="18434" y="21600"/>
                  <a:pt x="18248" y="21207"/>
                </a:cubicBezTo>
                <a:cubicBezTo>
                  <a:pt x="18062" y="21600"/>
                  <a:pt x="17876" y="21600"/>
                  <a:pt x="17503" y="21600"/>
                </a:cubicBezTo>
                <a:cubicBezTo>
                  <a:pt x="16014" y="21600"/>
                  <a:pt x="16014" y="21600"/>
                  <a:pt x="16014" y="21600"/>
                </a:cubicBezTo>
                <a:cubicBezTo>
                  <a:pt x="15641" y="21600"/>
                  <a:pt x="15455" y="21600"/>
                  <a:pt x="15269" y="21207"/>
                </a:cubicBezTo>
                <a:cubicBezTo>
                  <a:pt x="15083" y="21600"/>
                  <a:pt x="14897" y="21600"/>
                  <a:pt x="14524" y="21600"/>
                </a:cubicBezTo>
                <a:cubicBezTo>
                  <a:pt x="13034" y="21600"/>
                  <a:pt x="13034" y="21600"/>
                  <a:pt x="13034" y="21600"/>
                </a:cubicBezTo>
                <a:cubicBezTo>
                  <a:pt x="12662" y="21600"/>
                  <a:pt x="12476" y="21600"/>
                  <a:pt x="12290" y="21207"/>
                </a:cubicBezTo>
                <a:cubicBezTo>
                  <a:pt x="12103" y="21600"/>
                  <a:pt x="11917" y="21600"/>
                  <a:pt x="11545" y="21600"/>
                </a:cubicBezTo>
                <a:cubicBezTo>
                  <a:pt x="10055" y="21600"/>
                  <a:pt x="10055" y="21600"/>
                  <a:pt x="10055" y="21600"/>
                </a:cubicBezTo>
                <a:cubicBezTo>
                  <a:pt x="9683" y="21600"/>
                  <a:pt x="9497" y="21600"/>
                  <a:pt x="9310" y="21207"/>
                </a:cubicBezTo>
                <a:cubicBezTo>
                  <a:pt x="9124" y="21600"/>
                  <a:pt x="8938" y="21600"/>
                  <a:pt x="8566" y="21600"/>
                </a:cubicBezTo>
                <a:cubicBezTo>
                  <a:pt x="7076" y="21600"/>
                  <a:pt x="7076" y="21600"/>
                  <a:pt x="7076" y="21600"/>
                </a:cubicBezTo>
                <a:cubicBezTo>
                  <a:pt x="6703" y="21600"/>
                  <a:pt x="6517" y="21600"/>
                  <a:pt x="6331" y="21207"/>
                </a:cubicBezTo>
                <a:cubicBezTo>
                  <a:pt x="6145" y="21600"/>
                  <a:pt x="5959" y="21600"/>
                  <a:pt x="5586" y="21600"/>
                </a:cubicBezTo>
                <a:cubicBezTo>
                  <a:pt x="3910" y="21600"/>
                  <a:pt x="3910" y="21600"/>
                  <a:pt x="3910" y="21600"/>
                </a:cubicBezTo>
                <a:cubicBezTo>
                  <a:pt x="3724" y="21600"/>
                  <a:pt x="3538" y="21600"/>
                  <a:pt x="3352" y="21207"/>
                </a:cubicBezTo>
                <a:cubicBezTo>
                  <a:pt x="3166" y="21600"/>
                  <a:pt x="2979" y="21600"/>
                  <a:pt x="2607" y="21600"/>
                </a:cubicBezTo>
                <a:cubicBezTo>
                  <a:pt x="931" y="21600"/>
                  <a:pt x="931" y="21600"/>
                  <a:pt x="931" y="21600"/>
                </a:cubicBezTo>
                <a:cubicBezTo>
                  <a:pt x="745" y="21600"/>
                  <a:pt x="559" y="21600"/>
                  <a:pt x="372" y="21207"/>
                </a:cubicBezTo>
                <a:cubicBezTo>
                  <a:pt x="186" y="20815"/>
                  <a:pt x="0" y="20422"/>
                  <a:pt x="0" y="19636"/>
                </a:cubicBezTo>
                <a:cubicBezTo>
                  <a:pt x="0" y="785"/>
                  <a:pt x="0" y="785"/>
                  <a:pt x="0" y="785"/>
                </a:cubicBezTo>
                <a:cubicBezTo>
                  <a:pt x="0" y="0"/>
                  <a:pt x="0" y="0"/>
                  <a:pt x="0" y="0"/>
                </a:cubicBezTo>
                <a:cubicBezTo>
                  <a:pt x="372" y="0"/>
                  <a:pt x="372" y="0"/>
                  <a:pt x="372" y="0"/>
                </a:cubicBezTo>
                <a:cubicBezTo>
                  <a:pt x="2979" y="0"/>
                  <a:pt x="2979" y="0"/>
                  <a:pt x="2979" y="0"/>
                </a:cubicBezTo>
                <a:cubicBezTo>
                  <a:pt x="3352" y="0"/>
                  <a:pt x="3352" y="0"/>
                  <a:pt x="3352" y="0"/>
                </a:cubicBezTo>
                <a:cubicBezTo>
                  <a:pt x="3538" y="0"/>
                  <a:pt x="3538" y="0"/>
                  <a:pt x="3538" y="0"/>
                </a:cubicBezTo>
                <a:cubicBezTo>
                  <a:pt x="5959" y="0"/>
                  <a:pt x="5959" y="0"/>
                  <a:pt x="5959" y="0"/>
                </a:cubicBezTo>
                <a:cubicBezTo>
                  <a:pt x="6331" y="0"/>
                  <a:pt x="6331" y="0"/>
                  <a:pt x="6331" y="0"/>
                </a:cubicBezTo>
                <a:cubicBezTo>
                  <a:pt x="6517" y="0"/>
                  <a:pt x="6517" y="0"/>
                  <a:pt x="6517" y="0"/>
                </a:cubicBezTo>
                <a:cubicBezTo>
                  <a:pt x="8938" y="0"/>
                  <a:pt x="8938" y="0"/>
                  <a:pt x="8938" y="0"/>
                </a:cubicBezTo>
                <a:cubicBezTo>
                  <a:pt x="9310" y="0"/>
                  <a:pt x="9310" y="0"/>
                  <a:pt x="9310" y="0"/>
                </a:cubicBezTo>
                <a:cubicBezTo>
                  <a:pt x="9683" y="0"/>
                  <a:pt x="9683" y="0"/>
                  <a:pt x="9683" y="0"/>
                </a:cubicBezTo>
                <a:cubicBezTo>
                  <a:pt x="11917" y="0"/>
                  <a:pt x="11917" y="0"/>
                  <a:pt x="11917" y="0"/>
                </a:cubicBezTo>
                <a:cubicBezTo>
                  <a:pt x="12290" y="0"/>
                  <a:pt x="12290" y="0"/>
                  <a:pt x="12290" y="0"/>
                </a:cubicBezTo>
                <a:cubicBezTo>
                  <a:pt x="12662" y="0"/>
                  <a:pt x="12662" y="0"/>
                  <a:pt x="12662" y="0"/>
                </a:cubicBezTo>
                <a:cubicBezTo>
                  <a:pt x="14897" y="0"/>
                  <a:pt x="14897" y="0"/>
                  <a:pt x="14897" y="0"/>
                </a:cubicBezTo>
                <a:cubicBezTo>
                  <a:pt x="15269" y="0"/>
                  <a:pt x="15269" y="0"/>
                  <a:pt x="15269" y="0"/>
                </a:cubicBezTo>
                <a:cubicBezTo>
                  <a:pt x="15641" y="0"/>
                  <a:pt x="15641" y="0"/>
                  <a:pt x="15641" y="0"/>
                </a:cubicBezTo>
                <a:cubicBezTo>
                  <a:pt x="17876" y="0"/>
                  <a:pt x="17876" y="0"/>
                  <a:pt x="17876" y="0"/>
                </a:cubicBezTo>
                <a:cubicBezTo>
                  <a:pt x="18248" y="0"/>
                  <a:pt x="18248" y="0"/>
                  <a:pt x="18248" y="0"/>
                </a:cubicBezTo>
                <a:cubicBezTo>
                  <a:pt x="18621" y="0"/>
                  <a:pt x="18621" y="0"/>
                  <a:pt x="18621" y="0"/>
                </a:cubicBezTo>
                <a:cubicBezTo>
                  <a:pt x="21228" y="0"/>
                  <a:pt x="21228" y="0"/>
                  <a:pt x="21228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785"/>
                  <a:pt x="21600" y="785"/>
                  <a:pt x="21600" y="785"/>
                </a:cubicBezTo>
                <a:close/>
                <a:moveTo>
                  <a:pt x="19179" y="1178"/>
                </a:moveTo>
                <a:cubicBezTo>
                  <a:pt x="19179" y="17280"/>
                  <a:pt x="19179" y="17280"/>
                  <a:pt x="19179" y="17280"/>
                </a:cubicBezTo>
                <a:cubicBezTo>
                  <a:pt x="18621" y="17280"/>
                  <a:pt x="18621" y="17280"/>
                  <a:pt x="18621" y="17280"/>
                </a:cubicBezTo>
                <a:cubicBezTo>
                  <a:pt x="18621" y="19636"/>
                  <a:pt x="18621" y="19636"/>
                  <a:pt x="18621" y="19636"/>
                </a:cubicBezTo>
                <a:cubicBezTo>
                  <a:pt x="18621" y="20029"/>
                  <a:pt x="18621" y="20029"/>
                  <a:pt x="18621" y="20422"/>
                </a:cubicBezTo>
                <a:cubicBezTo>
                  <a:pt x="18807" y="20422"/>
                  <a:pt x="18807" y="20422"/>
                  <a:pt x="18993" y="20422"/>
                </a:cubicBezTo>
                <a:cubicBezTo>
                  <a:pt x="20483" y="20422"/>
                  <a:pt x="20483" y="20422"/>
                  <a:pt x="20483" y="20422"/>
                </a:cubicBezTo>
                <a:cubicBezTo>
                  <a:pt x="20669" y="20422"/>
                  <a:pt x="20669" y="20422"/>
                  <a:pt x="20855" y="20422"/>
                </a:cubicBezTo>
                <a:cubicBezTo>
                  <a:pt x="20855" y="20029"/>
                  <a:pt x="20855" y="20029"/>
                  <a:pt x="20855" y="19636"/>
                </a:cubicBezTo>
                <a:cubicBezTo>
                  <a:pt x="20855" y="1178"/>
                  <a:pt x="20855" y="1178"/>
                  <a:pt x="20855" y="1178"/>
                </a:cubicBezTo>
                <a:cubicBezTo>
                  <a:pt x="19179" y="1178"/>
                  <a:pt x="19179" y="1178"/>
                  <a:pt x="19179" y="1178"/>
                </a:cubicBezTo>
                <a:close/>
                <a:moveTo>
                  <a:pt x="17876" y="17280"/>
                </a:moveTo>
                <a:cubicBezTo>
                  <a:pt x="17131" y="17280"/>
                  <a:pt x="17131" y="17280"/>
                  <a:pt x="17131" y="17280"/>
                </a:cubicBezTo>
                <a:cubicBezTo>
                  <a:pt x="17131" y="1178"/>
                  <a:pt x="17131" y="1178"/>
                  <a:pt x="17131" y="1178"/>
                </a:cubicBezTo>
                <a:cubicBezTo>
                  <a:pt x="16386" y="1178"/>
                  <a:pt x="16386" y="1178"/>
                  <a:pt x="16386" y="1178"/>
                </a:cubicBezTo>
                <a:cubicBezTo>
                  <a:pt x="16386" y="17280"/>
                  <a:pt x="16386" y="17280"/>
                  <a:pt x="16386" y="17280"/>
                </a:cubicBezTo>
                <a:cubicBezTo>
                  <a:pt x="15641" y="17280"/>
                  <a:pt x="15641" y="17280"/>
                  <a:pt x="15641" y="17280"/>
                </a:cubicBezTo>
                <a:cubicBezTo>
                  <a:pt x="15641" y="19636"/>
                  <a:pt x="15641" y="19636"/>
                  <a:pt x="15641" y="19636"/>
                </a:cubicBezTo>
                <a:cubicBezTo>
                  <a:pt x="15641" y="20029"/>
                  <a:pt x="15641" y="20029"/>
                  <a:pt x="15641" y="20422"/>
                </a:cubicBezTo>
                <a:cubicBezTo>
                  <a:pt x="15828" y="20422"/>
                  <a:pt x="15828" y="20422"/>
                  <a:pt x="16014" y="20422"/>
                </a:cubicBezTo>
                <a:cubicBezTo>
                  <a:pt x="17503" y="20422"/>
                  <a:pt x="17503" y="20422"/>
                  <a:pt x="17503" y="20422"/>
                </a:cubicBezTo>
                <a:cubicBezTo>
                  <a:pt x="17690" y="20422"/>
                  <a:pt x="17690" y="20422"/>
                  <a:pt x="17876" y="20422"/>
                </a:cubicBezTo>
                <a:cubicBezTo>
                  <a:pt x="17876" y="20029"/>
                  <a:pt x="17876" y="20029"/>
                  <a:pt x="17876" y="19636"/>
                </a:cubicBezTo>
                <a:cubicBezTo>
                  <a:pt x="17876" y="17280"/>
                  <a:pt x="17876" y="17280"/>
                  <a:pt x="17876" y="17280"/>
                </a:cubicBezTo>
                <a:close/>
                <a:moveTo>
                  <a:pt x="17690" y="14924"/>
                </a:moveTo>
                <a:cubicBezTo>
                  <a:pt x="17503" y="16887"/>
                  <a:pt x="17503" y="16887"/>
                  <a:pt x="17503" y="16887"/>
                </a:cubicBezTo>
                <a:cubicBezTo>
                  <a:pt x="18993" y="16887"/>
                  <a:pt x="18993" y="16887"/>
                  <a:pt x="18993" y="16887"/>
                </a:cubicBezTo>
                <a:cubicBezTo>
                  <a:pt x="18621" y="14924"/>
                  <a:pt x="18621" y="14924"/>
                  <a:pt x="18621" y="14924"/>
                </a:cubicBezTo>
                <a:cubicBezTo>
                  <a:pt x="17690" y="14924"/>
                  <a:pt x="17690" y="14924"/>
                  <a:pt x="17690" y="14924"/>
                </a:cubicBezTo>
                <a:close/>
                <a:moveTo>
                  <a:pt x="14897" y="17280"/>
                </a:moveTo>
                <a:cubicBezTo>
                  <a:pt x="14152" y="17280"/>
                  <a:pt x="14152" y="17280"/>
                  <a:pt x="14152" y="17280"/>
                </a:cubicBezTo>
                <a:cubicBezTo>
                  <a:pt x="14152" y="1178"/>
                  <a:pt x="14152" y="1178"/>
                  <a:pt x="14152" y="1178"/>
                </a:cubicBezTo>
                <a:cubicBezTo>
                  <a:pt x="13221" y="1178"/>
                  <a:pt x="13221" y="1178"/>
                  <a:pt x="13221" y="1178"/>
                </a:cubicBezTo>
                <a:cubicBezTo>
                  <a:pt x="13221" y="17280"/>
                  <a:pt x="13221" y="17280"/>
                  <a:pt x="13221" y="17280"/>
                </a:cubicBezTo>
                <a:cubicBezTo>
                  <a:pt x="12662" y="17280"/>
                  <a:pt x="12662" y="17280"/>
                  <a:pt x="12662" y="17280"/>
                </a:cubicBezTo>
                <a:cubicBezTo>
                  <a:pt x="12662" y="19636"/>
                  <a:pt x="12662" y="19636"/>
                  <a:pt x="12662" y="19636"/>
                </a:cubicBezTo>
                <a:cubicBezTo>
                  <a:pt x="12662" y="20029"/>
                  <a:pt x="12662" y="20029"/>
                  <a:pt x="12662" y="20422"/>
                </a:cubicBezTo>
                <a:cubicBezTo>
                  <a:pt x="12848" y="20422"/>
                  <a:pt x="12848" y="20422"/>
                  <a:pt x="13034" y="20422"/>
                </a:cubicBezTo>
                <a:cubicBezTo>
                  <a:pt x="14524" y="20422"/>
                  <a:pt x="14524" y="20422"/>
                  <a:pt x="14524" y="20422"/>
                </a:cubicBezTo>
                <a:cubicBezTo>
                  <a:pt x="14710" y="20422"/>
                  <a:pt x="14710" y="20422"/>
                  <a:pt x="14897" y="20422"/>
                </a:cubicBezTo>
                <a:cubicBezTo>
                  <a:pt x="14897" y="20029"/>
                  <a:pt x="14897" y="20029"/>
                  <a:pt x="14897" y="19636"/>
                </a:cubicBezTo>
                <a:cubicBezTo>
                  <a:pt x="14897" y="17280"/>
                  <a:pt x="14897" y="17280"/>
                  <a:pt x="14897" y="17280"/>
                </a:cubicBezTo>
                <a:close/>
                <a:moveTo>
                  <a:pt x="14710" y="14924"/>
                </a:moveTo>
                <a:cubicBezTo>
                  <a:pt x="14524" y="16887"/>
                  <a:pt x="14524" y="16887"/>
                  <a:pt x="14524" y="16887"/>
                </a:cubicBezTo>
                <a:cubicBezTo>
                  <a:pt x="16014" y="16887"/>
                  <a:pt x="16014" y="16887"/>
                  <a:pt x="16014" y="16887"/>
                </a:cubicBezTo>
                <a:cubicBezTo>
                  <a:pt x="15828" y="14924"/>
                  <a:pt x="15828" y="14924"/>
                  <a:pt x="15828" y="14924"/>
                </a:cubicBezTo>
                <a:cubicBezTo>
                  <a:pt x="14710" y="14924"/>
                  <a:pt x="14710" y="14924"/>
                  <a:pt x="14710" y="14924"/>
                </a:cubicBezTo>
                <a:close/>
                <a:moveTo>
                  <a:pt x="11917" y="17280"/>
                </a:moveTo>
                <a:cubicBezTo>
                  <a:pt x="11172" y="17280"/>
                  <a:pt x="11172" y="17280"/>
                  <a:pt x="11172" y="17280"/>
                </a:cubicBezTo>
                <a:cubicBezTo>
                  <a:pt x="11172" y="1178"/>
                  <a:pt x="11172" y="1178"/>
                  <a:pt x="11172" y="1178"/>
                </a:cubicBezTo>
                <a:cubicBezTo>
                  <a:pt x="9683" y="1178"/>
                  <a:pt x="9683" y="1178"/>
                  <a:pt x="9683" y="1178"/>
                </a:cubicBezTo>
                <a:cubicBezTo>
                  <a:pt x="9683" y="19636"/>
                  <a:pt x="9683" y="19636"/>
                  <a:pt x="9683" y="19636"/>
                </a:cubicBezTo>
                <a:cubicBezTo>
                  <a:pt x="9683" y="20029"/>
                  <a:pt x="9683" y="20029"/>
                  <a:pt x="9683" y="20422"/>
                </a:cubicBezTo>
                <a:cubicBezTo>
                  <a:pt x="9683" y="20422"/>
                  <a:pt x="9869" y="20422"/>
                  <a:pt x="10055" y="20422"/>
                </a:cubicBezTo>
                <a:cubicBezTo>
                  <a:pt x="11545" y="20422"/>
                  <a:pt x="11545" y="20422"/>
                  <a:pt x="11545" y="20422"/>
                </a:cubicBezTo>
                <a:cubicBezTo>
                  <a:pt x="11731" y="20422"/>
                  <a:pt x="11731" y="20422"/>
                  <a:pt x="11917" y="20422"/>
                </a:cubicBezTo>
                <a:cubicBezTo>
                  <a:pt x="11917" y="20029"/>
                  <a:pt x="11917" y="20029"/>
                  <a:pt x="11917" y="19636"/>
                </a:cubicBezTo>
                <a:cubicBezTo>
                  <a:pt x="11917" y="17280"/>
                  <a:pt x="11917" y="17280"/>
                  <a:pt x="11917" y="17280"/>
                </a:cubicBezTo>
                <a:close/>
                <a:moveTo>
                  <a:pt x="11731" y="14924"/>
                </a:moveTo>
                <a:cubicBezTo>
                  <a:pt x="11545" y="16887"/>
                  <a:pt x="11545" y="16887"/>
                  <a:pt x="11545" y="16887"/>
                </a:cubicBezTo>
                <a:cubicBezTo>
                  <a:pt x="12848" y="16887"/>
                  <a:pt x="12848" y="16887"/>
                  <a:pt x="12848" y="16887"/>
                </a:cubicBezTo>
                <a:cubicBezTo>
                  <a:pt x="12662" y="14924"/>
                  <a:pt x="12662" y="14924"/>
                  <a:pt x="12662" y="14924"/>
                </a:cubicBezTo>
                <a:cubicBezTo>
                  <a:pt x="11731" y="14924"/>
                  <a:pt x="11731" y="14924"/>
                  <a:pt x="11731" y="14924"/>
                </a:cubicBezTo>
                <a:close/>
                <a:moveTo>
                  <a:pt x="7448" y="1178"/>
                </a:moveTo>
                <a:cubicBezTo>
                  <a:pt x="7448" y="17280"/>
                  <a:pt x="7448" y="17280"/>
                  <a:pt x="7448" y="17280"/>
                </a:cubicBezTo>
                <a:cubicBezTo>
                  <a:pt x="6517" y="17280"/>
                  <a:pt x="6517" y="17280"/>
                  <a:pt x="6517" y="17280"/>
                </a:cubicBezTo>
                <a:cubicBezTo>
                  <a:pt x="6517" y="19636"/>
                  <a:pt x="6517" y="19636"/>
                  <a:pt x="6517" y="19636"/>
                </a:cubicBezTo>
                <a:cubicBezTo>
                  <a:pt x="6517" y="20029"/>
                  <a:pt x="6703" y="20029"/>
                  <a:pt x="6703" y="20422"/>
                </a:cubicBezTo>
                <a:cubicBezTo>
                  <a:pt x="6703" y="20422"/>
                  <a:pt x="6890" y="20422"/>
                  <a:pt x="7076" y="20422"/>
                </a:cubicBezTo>
                <a:cubicBezTo>
                  <a:pt x="8566" y="20422"/>
                  <a:pt x="8566" y="20422"/>
                  <a:pt x="8566" y="20422"/>
                </a:cubicBezTo>
                <a:cubicBezTo>
                  <a:pt x="8752" y="20422"/>
                  <a:pt x="8752" y="20422"/>
                  <a:pt x="8938" y="20422"/>
                </a:cubicBezTo>
                <a:cubicBezTo>
                  <a:pt x="8938" y="20029"/>
                  <a:pt x="8938" y="20029"/>
                  <a:pt x="8938" y="19636"/>
                </a:cubicBezTo>
                <a:cubicBezTo>
                  <a:pt x="8938" y="1178"/>
                  <a:pt x="8938" y="1178"/>
                  <a:pt x="8938" y="1178"/>
                </a:cubicBezTo>
                <a:cubicBezTo>
                  <a:pt x="7448" y="1178"/>
                  <a:pt x="7448" y="1178"/>
                  <a:pt x="7448" y="1178"/>
                </a:cubicBezTo>
                <a:close/>
                <a:moveTo>
                  <a:pt x="5959" y="17280"/>
                </a:moveTo>
                <a:cubicBezTo>
                  <a:pt x="5214" y="17280"/>
                  <a:pt x="5214" y="17280"/>
                  <a:pt x="5214" y="17280"/>
                </a:cubicBezTo>
                <a:cubicBezTo>
                  <a:pt x="5214" y="1178"/>
                  <a:pt x="5214" y="1178"/>
                  <a:pt x="5214" y="1178"/>
                </a:cubicBezTo>
                <a:cubicBezTo>
                  <a:pt x="4283" y="1178"/>
                  <a:pt x="4283" y="1178"/>
                  <a:pt x="4283" y="1178"/>
                </a:cubicBezTo>
                <a:cubicBezTo>
                  <a:pt x="4283" y="17280"/>
                  <a:pt x="4283" y="17280"/>
                  <a:pt x="4283" y="17280"/>
                </a:cubicBezTo>
                <a:cubicBezTo>
                  <a:pt x="3538" y="17280"/>
                  <a:pt x="3538" y="17280"/>
                  <a:pt x="3538" y="17280"/>
                </a:cubicBezTo>
                <a:cubicBezTo>
                  <a:pt x="3538" y="19636"/>
                  <a:pt x="3538" y="19636"/>
                  <a:pt x="3538" y="19636"/>
                </a:cubicBezTo>
                <a:cubicBezTo>
                  <a:pt x="3538" y="20029"/>
                  <a:pt x="3724" y="20029"/>
                  <a:pt x="3724" y="20422"/>
                </a:cubicBezTo>
                <a:cubicBezTo>
                  <a:pt x="3724" y="20422"/>
                  <a:pt x="3910" y="20422"/>
                  <a:pt x="3910" y="20422"/>
                </a:cubicBezTo>
                <a:cubicBezTo>
                  <a:pt x="5586" y="20422"/>
                  <a:pt x="5586" y="20422"/>
                  <a:pt x="5586" y="20422"/>
                </a:cubicBezTo>
                <a:cubicBezTo>
                  <a:pt x="5772" y="20422"/>
                  <a:pt x="5772" y="20422"/>
                  <a:pt x="5959" y="20422"/>
                </a:cubicBezTo>
                <a:cubicBezTo>
                  <a:pt x="5959" y="20029"/>
                  <a:pt x="5959" y="20029"/>
                  <a:pt x="5959" y="19636"/>
                </a:cubicBezTo>
                <a:cubicBezTo>
                  <a:pt x="5959" y="17280"/>
                  <a:pt x="5959" y="17280"/>
                  <a:pt x="5959" y="17280"/>
                </a:cubicBezTo>
                <a:close/>
                <a:moveTo>
                  <a:pt x="5772" y="14924"/>
                </a:moveTo>
                <a:cubicBezTo>
                  <a:pt x="5586" y="16887"/>
                  <a:pt x="5586" y="16887"/>
                  <a:pt x="5586" y="16887"/>
                </a:cubicBezTo>
                <a:cubicBezTo>
                  <a:pt x="7076" y="16887"/>
                  <a:pt x="7076" y="16887"/>
                  <a:pt x="7076" y="16887"/>
                </a:cubicBezTo>
                <a:cubicBezTo>
                  <a:pt x="6703" y="14924"/>
                  <a:pt x="6703" y="14924"/>
                  <a:pt x="6703" y="14924"/>
                </a:cubicBezTo>
                <a:cubicBezTo>
                  <a:pt x="5772" y="14924"/>
                  <a:pt x="5772" y="14924"/>
                  <a:pt x="5772" y="14924"/>
                </a:cubicBezTo>
                <a:close/>
                <a:moveTo>
                  <a:pt x="2979" y="17280"/>
                </a:moveTo>
                <a:cubicBezTo>
                  <a:pt x="2234" y="17280"/>
                  <a:pt x="2234" y="17280"/>
                  <a:pt x="2234" y="17280"/>
                </a:cubicBezTo>
                <a:cubicBezTo>
                  <a:pt x="2234" y="1178"/>
                  <a:pt x="2234" y="1178"/>
                  <a:pt x="2234" y="1178"/>
                </a:cubicBezTo>
                <a:cubicBezTo>
                  <a:pt x="559" y="1178"/>
                  <a:pt x="559" y="1178"/>
                  <a:pt x="559" y="1178"/>
                </a:cubicBezTo>
                <a:cubicBezTo>
                  <a:pt x="559" y="19636"/>
                  <a:pt x="559" y="19636"/>
                  <a:pt x="559" y="19636"/>
                </a:cubicBezTo>
                <a:cubicBezTo>
                  <a:pt x="559" y="20029"/>
                  <a:pt x="745" y="20029"/>
                  <a:pt x="745" y="20422"/>
                </a:cubicBezTo>
                <a:cubicBezTo>
                  <a:pt x="745" y="20422"/>
                  <a:pt x="931" y="20422"/>
                  <a:pt x="931" y="20422"/>
                </a:cubicBezTo>
                <a:cubicBezTo>
                  <a:pt x="2607" y="20422"/>
                  <a:pt x="2607" y="20422"/>
                  <a:pt x="2607" y="20422"/>
                </a:cubicBezTo>
                <a:cubicBezTo>
                  <a:pt x="2793" y="20422"/>
                  <a:pt x="2793" y="20422"/>
                  <a:pt x="2979" y="20422"/>
                </a:cubicBezTo>
                <a:cubicBezTo>
                  <a:pt x="2979" y="20029"/>
                  <a:pt x="2979" y="20029"/>
                  <a:pt x="2979" y="19636"/>
                </a:cubicBezTo>
                <a:cubicBezTo>
                  <a:pt x="2979" y="17280"/>
                  <a:pt x="2979" y="17280"/>
                  <a:pt x="2979" y="17280"/>
                </a:cubicBezTo>
                <a:close/>
                <a:moveTo>
                  <a:pt x="2793" y="14924"/>
                </a:moveTo>
                <a:cubicBezTo>
                  <a:pt x="2607" y="16887"/>
                  <a:pt x="2607" y="16887"/>
                  <a:pt x="2607" y="16887"/>
                </a:cubicBezTo>
                <a:cubicBezTo>
                  <a:pt x="3910" y="16887"/>
                  <a:pt x="3910" y="16887"/>
                  <a:pt x="3910" y="16887"/>
                </a:cubicBezTo>
                <a:cubicBezTo>
                  <a:pt x="3724" y="14924"/>
                  <a:pt x="3724" y="14924"/>
                  <a:pt x="3724" y="14924"/>
                </a:cubicBezTo>
                <a:lnTo>
                  <a:pt x="2793" y="14924"/>
                </a:lnTo>
                <a:close/>
              </a:path>
            </a:pathLst>
          </a:custGeom>
          <a:solidFill>
            <a:srgbClr val="000000"/>
          </a:solidFill>
          <a:ln w="12700">
            <a:solidFill>
              <a:srgbClr val="000000"/>
            </a:solidFill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83" name="Shape 1283"/>
          <p:cNvSpPr/>
          <p:nvPr/>
        </p:nvSpPr>
        <p:spPr>
          <a:xfrm>
            <a:off x="364479" y="4264026"/>
            <a:ext cx="484835" cy="288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58" h="21600" extrusionOk="0">
                <a:moveTo>
                  <a:pt x="628" y="14026"/>
                </a:moveTo>
                <a:cubicBezTo>
                  <a:pt x="460" y="14306"/>
                  <a:pt x="125" y="14026"/>
                  <a:pt x="125" y="13745"/>
                </a:cubicBezTo>
                <a:cubicBezTo>
                  <a:pt x="-42" y="13465"/>
                  <a:pt x="-42" y="13184"/>
                  <a:pt x="125" y="13184"/>
                </a:cubicBezTo>
                <a:cubicBezTo>
                  <a:pt x="125" y="12904"/>
                  <a:pt x="795" y="12343"/>
                  <a:pt x="1632" y="11501"/>
                </a:cubicBezTo>
                <a:cubicBezTo>
                  <a:pt x="1632" y="12062"/>
                  <a:pt x="1632" y="12623"/>
                  <a:pt x="1632" y="12904"/>
                </a:cubicBezTo>
                <a:cubicBezTo>
                  <a:pt x="963" y="13465"/>
                  <a:pt x="628" y="14026"/>
                  <a:pt x="628" y="14026"/>
                </a:cubicBezTo>
                <a:close/>
                <a:moveTo>
                  <a:pt x="16702" y="12904"/>
                </a:moveTo>
                <a:cubicBezTo>
                  <a:pt x="16702" y="7574"/>
                  <a:pt x="16702" y="7574"/>
                  <a:pt x="16702" y="7574"/>
                </a:cubicBezTo>
                <a:cubicBezTo>
                  <a:pt x="13521" y="8416"/>
                  <a:pt x="13521" y="8416"/>
                  <a:pt x="13521" y="8416"/>
                </a:cubicBezTo>
                <a:cubicBezTo>
                  <a:pt x="14023" y="9257"/>
                  <a:pt x="14358" y="9818"/>
                  <a:pt x="14693" y="10379"/>
                </a:cubicBezTo>
                <a:cubicBezTo>
                  <a:pt x="15363" y="11782"/>
                  <a:pt x="15865" y="12623"/>
                  <a:pt x="16702" y="12904"/>
                </a:cubicBezTo>
                <a:close/>
                <a:moveTo>
                  <a:pt x="12851" y="8977"/>
                </a:moveTo>
                <a:cubicBezTo>
                  <a:pt x="13353" y="9818"/>
                  <a:pt x="13856" y="10660"/>
                  <a:pt x="14191" y="11221"/>
                </a:cubicBezTo>
                <a:cubicBezTo>
                  <a:pt x="14525" y="12062"/>
                  <a:pt x="14860" y="12623"/>
                  <a:pt x="15195" y="12904"/>
                </a:cubicBezTo>
                <a:cubicBezTo>
                  <a:pt x="14693" y="13184"/>
                  <a:pt x="14358" y="13184"/>
                  <a:pt x="14191" y="13745"/>
                </a:cubicBezTo>
                <a:cubicBezTo>
                  <a:pt x="13856" y="13184"/>
                  <a:pt x="13353" y="12343"/>
                  <a:pt x="12851" y="11782"/>
                </a:cubicBezTo>
                <a:cubicBezTo>
                  <a:pt x="12851" y="8977"/>
                  <a:pt x="12851" y="8977"/>
                  <a:pt x="12851" y="8977"/>
                </a:cubicBezTo>
                <a:close/>
                <a:moveTo>
                  <a:pt x="12851" y="13184"/>
                </a:moveTo>
                <a:cubicBezTo>
                  <a:pt x="12851" y="15709"/>
                  <a:pt x="12851" y="15709"/>
                  <a:pt x="12851" y="15709"/>
                </a:cubicBezTo>
                <a:cubicBezTo>
                  <a:pt x="12851" y="15990"/>
                  <a:pt x="12851" y="15990"/>
                  <a:pt x="12851" y="15990"/>
                </a:cubicBezTo>
                <a:cubicBezTo>
                  <a:pt x="13688" y="16831"/>
                  <a:pt x="14191" y="17673"/>
                  <a:pt x="14693" y="18234"/>
                </a:cubicBezTo>
                <a:cubicBezTo>
                  <a:pt x="15530" y="19356"/>
                  <a:pt x="15865" y="20197"/>
                  <a:pt x="17205" y="19917"/>
                </a:cubicBezTo>
                <a:cubicBezTo>
                  <a:pt x="19549" y="19356"/>
                  <a:pt x="20888" y="16270"/>
                  <a:pt x="20888" y="16270"/>
                </a:cubicBezTo>
                <a:cubicBezTo>
                  <a:pt x="21056" y="15990"/>
                  <a:pt x="21223" y="15990"/>
                  <a:pt x="21391" y="15990"/>
                </a:cubicBezTo>
                <a:cubicBezTo>
                  <a:pt x="21558" y="16270"/>
                  <a:pt x="21558" y="16551"/>
                  <a:pt x="21558" y="16831"/>
                </a:cubicBezTo>
                <a:cubicBezTo>
                  <a:pt x="21558" y="16831"/>
                  <a:pt x="19884" y="20478"/>
                  <a:pt x="17205" y="21039"/>
                </a:cubicBezTo>
                <a:cubicBezTo>
                  <a:pt x="15698" y="21319"/>
                  <a:pt x="15195" y="20478"/>
                  <a:pt x="14191" y="19356"/>
                </a:cubicBezTo>
                <a:cubicBezTo>
                  <a:pt x="13688" y="18514"/>
                  <a:pt x="13186" y="17953"/>
                  <a:pt x="12349" y="17112"/>
                </a:cubicBezTo>
                <a:cubicBezTo>
                  <a:pt x="12014" y="17392"/>
                  <a:pt x="11679" y="17673"/>
                  <a:pt x="11177" y="17673"/>
                </a:cubicBezTo>
                <a:cubicBezTo>
                  <a:pt x="10172" y="17673"/>
                  <a:pt x="9502" y="16831"/>
                  <a:pt x="9502" y="15709"/>
                </a:cubicBezTo>
                <a:cubicBezTo>
                  <a:pt x="9502" y="15429"/>
                  <a:pt x="9502" y="15429"/>
                  <a:pt x="9502" y="15148"/>
                </a:cubicBezTo>
                <a:cubicBezTo>
                  <a:pt x="8832" y="15148"/>
                  <a:pt x="8163" y="15148"/>
                  <a:pt x="7325" y="15429"/>
                </a:cubicBezTo>
                <a:cubicBezTo>
                  <a:pt x="7493" y="15148"/>
                  <a:pt x="7493" y="14868"/>
                  <a:pt x="7660" y="14587"/>
                </a:cubicBezTo>
                <a:cubicBezTo>
                  <a:pt x="7660" y="14587"/>
                  <a:pt x="7660" y="14306"/>
                  <a:pt x="7660" y="14026"/>
                </a:cubicBezTo>
                <a:cubicBezTo>
                  <a:pt x="8498" y="14026"/>
                  <a:pt x="9335" y="14026"/>
                  <a:pt x="10172" y="14306"/>
                </a:cubicBezTo>
                <a:cubicBezTo>
                  <a:pt x="10507" y="14026"/>
                  <a:pt x="10842" y="13745"/>
                  <a:pt x="11177" y="13745"/>
                </a:cubicBezTo>
                <a:cubicBezTo>
                  <a:pt x="11679" y="13745"/>
                  <a:pt x="12014" y="14026"/>
                  <a:pt x="12349" y="14306"/>
                </a:cubicBezTo>
                <a:cubicBezTo>
                  <a:pt x="12349" y="12623"/>
                  <a:pt x="12349" y="12623"/>
                  <a:pt x="12349" y="12623"/>
                </a:cubicBezTo>
                <a:cubicBezTo>
                  <a:pt x="11846" y="12062"/>
                  <a:pt x="11344" y="11501"/>
                  <a:pt x="10507" y="10940"/>
                </a:cubicBezTo>
                <a:cubicBezTo>
                  <a:pt x="9502" y="9818"/>
                  <a:pt x="8163" y="9818"/>
                  <a:pt x="6991" y="9818"/>
                </a:cubicBezTo>
                <a:cubicBezTo>
                  <a:pt x="6823" y="9538"/>
                  <a:pt x="6488" y="9257"/>
                  <a:pt x="6153" y="9257"/>
                </a:cubicBezTo>
                <a:cubicBezTo>
                  <a:pt x="6153" y="8977"/>
                  <a:pt x="6153" y="8977"/>
                  <a:pt x="5986" y="8977"/>
                </a:cubicBezTo>
                <a:cubicBezTo>
                  <a:pt x="7660" y="8416"/>
                  <a:pt x="9335" y="8416"/>
                  <a:pt x="10842" y="9818"/>
                </a:cubicBezTo>
                <a:cubicBezTo>
                  <a:pt x="11511" y="10379"/>
                  <a:pt x="11846" y="10660"/>
                  <a:pt x="12349" y="11221"/>
                </a:cubicBezTo>
                <a:cubicBezTo>
                  <a:pt x="12349" y="8416"/>
                  <a:pt x="12349" y="8416"/>
                  <a:pt x="12349" y="8416"/>
                </a:cubicBezTo>
                <a:cubicBezTo>
                  <a:pt x="12349" y="8135"/>
                  <a:pt x="12349" y="8135"/>
                  <a:pt x="12349" y="8135"/>
                </a:cubicBezTo>
                <a:cubicBezTo>
                  <a:pt x="11846" y="7574"/>
                  <a:pt x="11344" y="6732"/>
                  <a:pt x="10507" y="6171"/>
                </a:cubicBezTo>
                <a:cubicBezTo>
                  <a:pt x="9502" y="5049"/>
                  <a:pt x="8330" y="4488"/>
                  <a:pt x="7158" y="4208"/>
                </a:cubicBezTo>
                <a:cubicBezTo>
                  <a:pt x="7158" y="3927"/>
                  <a:pt x="7158" y="3647"/>
                  <a:pt x="7158" y="3366"/>
                </a:cubicBezTo>
                <a:cubicBezTo>
                  <a:pt x="7325" y="3086"/>
                  <a:pt x="7325" y="3086"/>
                  <a:pt x="7325" y="3086"/>
                </a:cubicBezTo>
                <a:cubicBezTo>
                  <a:pt x="8498" y="3366"/>
                  <a:pt x="9837" y="3927"/>
                  <a:pt x="11009" y="5049"/>
                </a:cubicBezTo>
                <a:cubicBezTo>
                  <a:pt x="11511" y="5610"/>
                  <a:pt x="12014" y="6171"/>
                  <a:pt x="12349" y="6732"/>
                </a:cubicBezTo>
                <a:cubicBezTo>
                  <a:pt x="12516" y="6732"/>
                  <a:pt x="12684" y="6452"/>
                  <a:pt x="12851" y="6452"/>
                </a:cubicBezTo>
                <a:cubicBezTo>
                  <a:pt x="14191" y="5891"/>
                  <a:pt x="15363" y="5610"/>
                  <a:pt x="16535" y="5330"/>
                </a:cubicBezTo>
                <a:cubicBezTo>
                  <a:pt x="17037" y="5330"/>
                  <a:pt x="17205" y="5891"/>
                  <a:pt x="17205" y="6452"/>
                </a:cubicBezTo>
                <a:cubicBezTo>
                  <a:pt x="17205" y="6732"/>
                  <a:pt x="17205" y="7013"/>
                  <a:pt x="17205" y="7294"/>
                </a:cubicBezTo>
                <a:cubicBezTo>
                  <a:pt x="17205" y="13184"/>
                  <a:pt x="17205" y="13184"/>
                  <a:pt x="17205" y="13184"/>
                </a:cubicBezTo>
                <a:cubicBezTo>
                  <a:pt x="17205" y="13184"/>
                  <a:pt x="17205" y="13184"/>
                  <a:pt x="17205" y="13184"/>
                </a:cubicBezTo>
                <a:cubicBezTo>
                  <a:pt x="19549" y="13745"/>
                  <a:pt x="20888" y="11221"/>
                  <a:pt x="20888" y="11221"/>
                </a:cubicBezTo>
                <a:cubicBezTo>
                  <a:pt x="21056" y="10940"/>
                  <a:pt x="21391" y="10940"/>
                  <a:pt x="21391" y="11221"/>
                </a:cubicBezTo>
                <a:cubicBezTo>
                  <a:pt x="21558" y="11501"/>
                  <a:pt x="21558" y="11782"/>
                  <a:pt x="21391" y="12062"/>
                </a:cubicBezTo>
                <a:cubicBezTo>
                  <a:pt x="21391" y="12062"/>
                  <a:pt x="19884" y="14868"/>
                  <a:pt x="17205" y="14306"/>
                </a:cubicBezTo>
                <a:cubicBezTo>
                  <a:pt x="17205" y="14868"/>
                  <a:pt x="17205" y="14868"/>
                  <a:pt x="17205" y="14868"/>
                </a:cubicBezTo>
                <a:cubicBezTo>
                  <a:pt x="17205" y="15429"/>
                  <a:pt x="16870" y="15990"/>
                  <a:pt x="16367" y="16270"/>
                </a:cubicBezTo>
                <a:cubicBezTo>
                  <a:pt x="16702" y="16551"/>
                  <a:pt x="16870" y="16551"/>
                  <a:pt x="17205" y="16551"/>
                </a:cubicBezTo>
                <a:cubicBezTo>
                  <a:pt x="19549" y="16551"/>
                  <a:pt x="20888" y="13745"/>
                  <a:pt x="20888" y="13745"/>
                </a:cubicBezTo>
                <a:cubicBezTo>
                  <a:pt x="21056" y="13465"/>
                  <a:pt x="21223" y="13465"/>
                  <a:pt x="21391" y="13745"/>
                </a:cubicBezTo>
                <a:cubicBezTo>
                  <a:pt x="21558" y="13745"/>
                  <a:pt x="21558" y="14306"/>
                  <a:pt x="21558" y="14306"/>
                </a:cubicBezTo>
                <a:cubicBezTo>
                  <a:pt x="21558" y="14306"/>
                  <a:pt x="19884" y="17673"/>
                  <a:pt x="17205" y="17673"/>
                </a:cubicBezTo>
                <a:cubicBezTo>
                  <a:pt x="16200" y="17673"/>
                  <a:pt x="15530" y="17112"/>
                  <a:pt x="15028" y="16551"/>
                </a:cubicBezTo>
                <a:cubicBezTo>
                  <a:pt x="14358" y="16270"/>
                  <a:pt x="13856" y="15709"/>
                  <a:pt x="13856" y="14868"/>
                </a:cubicBezTo>
                <a:cubicBezTo>
                  <a:pt x="13856" y="14868"/>
                  <a:pt x="13856" y="14868"/>
                  <a:pt x="13856" y="14868"/>
                </a:cubicBezTo>
                <a:cubicBezTo>
                  <a:pt x="13521" y="14306"/>
                  <a:pt x="13186" y="13745"/>
                  <a:pt x="12851" y="13184"/>
                </a:cubicBezTo>
                <a:close/>
                <a:moveTo>
                  <a:pt x="4479" y="19917"/>
                </a:moveTo>
                <a:cubicBezTo>
                  <a:pt x="4479" y="19636"/>
                  <a:pt x="4646" y="19356"/>
                  <a:pt x="4646" y="19075"/>
                </a:cubicBezTo>
                <a:cubicBezTo>
                  <a:pt x="4646" y="17953"/>
                  <a:pt x="4144" y="17392"/>
                  <a:pt x="3642" y="17392"/>
                </a:cubicBezTo>
                <a:cubicBezTo>
                  <a:pt x="2972" y="17392"/>
                  <a:pt x="2470" y="17953"/>
                  <a:pt x="2470" y="19075"/>
                </a:cubicBezTo>
                <a:cubicBezTo>
                  <a:pt x="2470" y="19075"/>
                  <a:pt x="2470" y="19075"/>
                  <a:pt x="2470" y="19075"/>
                </a:cubicBezTo>
                <a:cubicBezTo>
                  <a:pt x="2470" y="19075"/>
                  <a:pt x="2470" y="19075"/>
                  <a:pt x="2470" y="19075"/>
                </a:cubicBezTo>
                <a:cubicBezTo>
                  <a:pt x="2470" y="19356"/>
                  <a:pt x="2470" y="19356"/>
                  <a:pt x="2470" y="19356"/>
                </a:cubicBezTo>
                <a:cubicBezTo>
                  <a:pt x="2470" y="20197"/>
                  <a:pt x="2805" y="21039"/>
                  <a:pt x="3307" y="21319"/>
                </a:cubicBezTo>
                <a:cubicBezTo>
                  <a:pt x="3474" y="21600"/>
                  <a:pt x="3809" y="21600"/>
                  <a:pt x="3977" y="21600"/>
                </a:cubicBezTo>
                <a:cubicBezTo>
                  <a:pt x="4144" y="21600"/>
                  <a:pt x="4479" y="21600"/>
                  <a:pt x="4646" y="21319"/>
                </a:cubicBezTo>
                <a:cubicBezTo>
                  <a:pt x="5149" y="20758"/>
                  <a:pt x="5316" y="19636"/>
                  <a:pt x="5316" y="18514"/>
                </a:cubicBezTo>
                <a:cubicBezTo>
                  <a:pt x="5316" y="16551"/>
                  <a:pt x="5316" y="16551"/>
                  <a:pt x="5316" y="16551"/>
                </a:cubicBezTo>
                <a:cubicBezTo>
                  <a:pt x="5651" y="16270"/>
                  <a:pt x="5986" y="16270"/>
                  <a:pt x="6321" y="15990"/>
                </a:cubicBezTo>
                <a:cubicBezTo>
                  <a:pt x="6656" y="15429"/>
                  <a:pt x="6991" y="14868"/>
                  <a:pt x="7158" y="14306"/>
                </a:cubicBezTo>
                <a:cubicBezTo>
                  <a:pt x="7158" y="13745"/>
                  <a:pt x="7158" y="13184"/>
                  <a:pt x="7158" y="12623"/>
                </a:cubicBezTo>
                <a:cubicBezTo>
                  <a:pt x="7158" y="11782"/>
                  <a:pt x="6991" y="11221"/>
                  <a:pt x="6656" y="10660"/>
                </a:cubicBezTo>
                <a:cubicBezTo>
                  <a:pt x="6488" y="10379"/>
                  <a:pt x="6321" y="10099"/>
                  <a:pt x="5986" y="10099"/>
                </a:cubicBezTo>
                <a:cubicBezTo>
                  <a:pt x="5818" y="9818"/>
                  <a:pt x="5651" y="9818"/>
                  <a:pt x="5316" y="9818"/>
                </a:cubicBezTo>
                <a:cubicBezTo>
                  <a:pt x="5316" y="7294"/>
                  <a:pt x="5316" y="7294"/>
                  <a:pt x="5316" y="7294"/>
                </a:cubicBezTo>
                <a:cubicBezTo>
                  <a:pt x="5986" y="6171"/>
                  <a:pt x="6656" y="4769"/>
                  <a:pt x="6656" y="3086"/>
                </a:cubicBezTo>
                <a:cubicBezTo>
                  <a:pt x="6656" y="2525"/>
                  <a:pt x="6656" y="1683"/>
                  <a:pt x="6488" y="1122"/>
                </a:cubicBezTo>
                <a:cubicBezTo>
                  <a:pt x="6321" y="561"/>
                  <a:pt x="6153" y="281"/>
                  <a:pt x="5818" y="0"/>
                </a:cubicBezTo>
                <a:cubicBezTo>
                  <a:pt x="5149" y="0"/>
                  <a:pt x="4814" y="1122"/>
                  <a:pt x="4646" y="1964"/>
                </a:cubicBezTo>
                <a:cubicBezTo>
                  <a:pt x="4646" y="2525"/>
                  <a:pt x="4646" y="3366"/>
                  <a:pt x="4646" y="3927"/>
                </a:cubicBezTo>
                <a:cubicBezTo>
                  <a:pt x="4646" y="4208"/>
                  <a:pt x="4646" y="4208"/>
                  <a:pt x="4646" y="4488"/>
                </a:cubicBezTo>
                <a:cubicBezTo>
                  <a:pt x="4646" y="6732"/>
                  <a:pt x="4646" y="6732"/>
                  <a:pt x="4646" y="6732"/>
                </a:cubicBezTo>
                <a:cubicBezTo>
                  <a:pt x="4479" y="7013"/>
                  <a:pt x="4311" y="7294"/>
                  <a:pt x="4144" y="7294"/>
                </a:cubicBezTo>
                <a:cubicBezTo>
                  <a:pt x="3642" y="8416"/>
                  <a:pt x="2972" y="9257"/>
                  <a:pt x="2637" y="10379"/>
                </a:cubicBezTo>
                <a:cubicBezTo>
                  <a:pt x="2470" y="10660"/>
                  <a:pt x="2470" y="10940"/>
                  <a:pt x="2302" y="11221"/>
                </a:cubicBezTo>
                <a:cubicBezTo>
                  <a:pt x="2135" y="12062"/>
                  <a:pt x="2135" y="12904"/>
                  <a:pt x="2302" y="13745"/>
                </a:cubicBezTo>
                <a:cubicBezTo>
                  <a:pt x="2470" y="14587"/>
                  <a:pt x="2805" y="15148"/>
                  <a:pt x="3307" y="15709"/>
                </a:cubicBezTo>
                <a:cubicBezTo>
                  <a:pt x="3474" y="15990"/>
                  <a:pt x="3642" y="15990"/>
                  <a:pt x="3809" y="16270"/>
                </a:cubicBezTo>
                <a:cubicBezTo>
                  <a:pt x="4144" y="16270"/>
                  <a:pt x="4311" y="16551"/>
                  <a:pt x="4646" y="16551"/>
                </a:cubicBezTo>
                <a:cubicBezTo>
                  <a:pt x="4646" y="18514"/>
                  <a:pt x="4646" y="18514"/>
                  <a:pt x="4646" y="18514"/>
                </a:cubicBezTo>
                <a:cubicBezTo>
                  <a:pt x="4646" y="19075"/>
                  <a:pt x="4646" y="19356"/>
                  <a:pt x="4479" y="19917"/>
                </a:cubicBezTo>
                <a:close/>
                <a:moveTo>
                  <a:pt x="4646" y="10099"/>
                </a:moveTo>
                <a:cubicBezTo>
                  <a:pt x="4311" y="10379"/>
                  <a:pt x="3977" y="10660"/>
                  <a:pt x="3809" y="11221"/>
                </a:cubicBezTo>
                <a:cubicBezTo>
                  <a:pt x="3809" y="11221"/>
                  <a:pt x="3809" y="11221"/>
                  <a:pt x="3809" y="11221"/>
                </a:cubicBezTo>
                <a:cubicBezTo>
                  <a:pt x="4311" y="12062"/>
                  <a:pt x="4311" y="12062"/>
                  <a:pt x="4311" y="12062"/>
                </a:cubicBezTo>
                <a:cubicBezTo>
                  <a:pt x="4311" y="12062"/>
                  <a:pt x="4311" y="12062"/>
                  <a:pt x="4311" y="12062"/>
                </a:cubicBezTo>
                <a:cubicBezTo>
                  <a:pt x="4479" y="11782"/>
                  <a:pt x="4479" y="11782"/>
                  <a:pt x="4646" y="11501"/>
                </a:cubicBezTo>
                <a:cubicBezTo>
                  <a:pt x="4646" y="15148"/>
                  <a:pt x="4646" y="15148"/>
                  <a:pt x="4646" y="15148"/>
                </a:cubicBezTo>
                <a:cubicBezTo>
                  <a:pt x="4479" y="15148"/>
                  <a:pt x="4311" y="15148"/>
                  <a:pt x="4144" y="15148"/>
                </a:cubicBezTo>
                <a:cubicBezTo>
                  <a:pt x="3977" y="14868"/>
                  <a:pt x="3809" y="14868"/>
                  <a:pt x="3642" y="14587"/>
                </a:cubicBezTo>
                <a:cubicBezTo>
                  <a:pt x="3307" y="14306"/>
                  <a:pt x="3139" y="14026"/>
                  <a:pt x="2972" y="13465"/>
                </a:cubicBezTo>
                <a:cubicBezTo>
                  <a:pt x="2805" y="12904"/>
                  <a:pt x="2972" y="12343"/>
                  <a:pt x="2972" y="11782"/>
                </a:cubicBezTo>
                <a:cubicBezTo>
                  <a:pt x="3139" y="11501"/>
                  <a:pt x="3139" y="11221"/>
                  <a:pt x="3307" y="10940"/>
                </a:cubicBezTo>
                <a:cubicBezTo>
                  <a:pt x="3642" y="10099"/>
                  <a:pt x="4144" y="9257"/>
                  <a:pt x="4646" y="8416"/>
                </a:cubicBezTo>
                <a:cubicBezTo>
                  <a:pt x="4646" y="10099"/>
                  <a:pt x="4646" y="10099"/>
                  <a:pt x="4646" y="10099"/>
                </a:cubicBezTo>
                <a:close/>
                <a:moveTo>
                  <a:pt x="5316" y="10940"/>
                </a:moveTo>
                <a:cubicBezTo>
                  <a:pt x="5316" y="15148"/>
                  <a:pt x="5316" y="15148"/>
                  <a:pt x="5316" y="15148"/>
                </a:cubicBezTo>
                <a:cubicBezTo>
                  <a:pt x="5484" y="15148"/>
                  <a:pt x="5818" y="15148"/>
                  <a:pt x="5986" y="14868"/>
                </a:cubicBezTo>
                <a:cubicBezTo>
                  <a:pt x="6153" y="14587"/>
                  <a:pt x="6321" y="14306"/>
                  <a:pt x="6321" y="14026"/>
                </a:cubicBezTo>
                <a:cubicBezTo>
                  <a:pt x="6488" y="13465"/>
                  <a:pt x="6488" y="13184"/>
                  <a:pt x="6488" y="12623"/>
                </a:cubicBezTo>
                <a:cubicBezTo>
                  <a:pt x="6488" y="12343"/>
                  <a:pt x="6321" y="11782"/>
                  <a:pt x="6153" y="11501"/>
                </a:cubicBezTo>
                <a:cubicBezTo>
                  <a:pt x="5986" y="11221"/>
                  <a:pt x="5818" y="11221"/>
                  <a:pt x="5818" y="11221"/>
                </a:cubicBezTo>
                <a:cubicBezTo>
                  <a:pt x="5651" y="10940"/>
                  <a:pt x="5484" y="10940"/>
                  <a:pt x="5316" y="10940"/>
                </a:cubicBezTo>
                <a:close/>
                <a:moveTo>
                  <a:pt x="5316" y="5330"/>
                </a:moveTo>
                <a:cubicBezTo>
                  <a:pt x="5316" y="4488"/>
                  <a:pt x="5316" y="4488"/>
                  <a:pt x="5316" y="4488"/>
                </a:cubicBezTo>
                <a:cubicBezTo>
                  <a:pt x="5316" y="4208"/>
                  <a:pt x="5316" y="4208"/>
                  <a:pt x="5316" y="3927"/>
                </a:cubicBezTo>
                <a:cubicBezTo>
                  <a:pt x="5316" y="3927"/>
                  <a:pt x="5316" y="3927"/>
                  <a:pt x="5316" y="3927"/>
                </a:cubicBezTo>
                <a:cubicBezTo>
                  <a:pt x="5316" y="3366"/>
                  <a:pt x="5316" y="3086"/>
                  <a:pt x="5316" y="2525"/>
                </a:cubicBezTo>
                <a:cubicBezTo>
                  <a:pt x="5484" y="2525"/>
                  <a:pt x="5651" y="1403"/>
                  <a:pt x="5651" y="1403"/>
                </a:cubicBezTo>
                <a:cubicBezTo>
                  <a:pt x="5818" y="1403"/>
                  <a:pt x="5818" y="1683"/>
                  <a:pt x="5818" y="1964"/>
                </a:cubicBezTo>
                <a:cubicBezTo>
                  <a:pt x="5986" y="2244"/>
                  <a:pt x="5986" y="2525"/>
                  <a:pt x="5986" y="3086"/>
                </a:cubicBezTo>
                <a:cubicBezTo>
                  <a:pt x="5818" y="3927"/>
                  <a:pt x="5651" y="4769"/>
                  <a:pt x="5316" y="5330"/>
                </a:cubicBezTo>
                <a:close/>
                <a:moveTo>
                  <a:pt x="628" y="21039"/>
                </a:moveTo>
                <a:cubicBezTo>
                  <a:pt x="460" y="21319"/>
                  <a:pt x="293" y="21319"/>
                  <a:pt x="125" y="21039"/>
                </a:cubicBezTo>
                <a:cubicBezTo>
                  <a:pt x="-42" y="20758"/>
                  <a:pt x="-42" y="20478"/>
                  <a:pt x="125" y="20197"/>
                </a:cubicBezTo>
                <a:cubicBezTo>
                  <a:pt x="125" y="20197"/>
                  <a:pt x="963" y="19075"/>
                  <a:pt x="2135" y="17953"/>
                </a:cubicBezTo>
                <a:cubicBezTo>
                  <a:pt x="2135" y="17953"/>
                  <a:pt x="2135" y="18234"/>
                  <a:pt x="1967" y="18234"/>
                </a:cubicBezTo>
                <a:cubicBezTo>
                  <a:pt x="1967" y="18234"/>
                  <a:pt x="1967" y="18234"/>
                  <a:pt x="1967" y="18234"/>
                </a:cubicBezTo>
                <a:cubicBezTo>
                  <a:pt x="1967" y="19356"/>
                  <a:pt x="1967" y="19356"/>
                  <a:pt x="1967" y="19356"/>
                </a:cubicBezTo>
                <a:cubicBezTo>
                  <a:pt x="1130" y="20478"/>
                  <a:pt x="628" y="21039"/>
                  <a:pt x="628" y="21039"/>
                </a:cubicBezTo>
                <a:close/>
                <a:moveTo>
                  <a:pt x="460" y="7013"/>
                </a:moveTo>
                <a:cubicBezTo>
                  <a:pt x="293" y="7013"/>
                  <a:pt x="125" y="7013"/>
                  <a:pt x="125" y="6732"/>
                </a:cubicBezTo>
                <a:cubicBezTo>
                  <a:pt x="-42" y="6452"/>
                  <a:pt x="-42" y="6171"/>
                  <a:pt x="125" y="5891"/>
                </a:cubicBezTo>
                <a:cubicBezTo>
                  <a:pt x="293" y="5891"/>
                  <a:pt x="1800" y="4488"/>
                  <a:pt x="3977" y="3647"/>
                </a:cubicBezTo>
                <a:cubicBezTo>
                  <a:pt x="3977" y="3927"/>
                  <a:pt x="3977" y="3927"/>
                  <a:pt x="3977" y="3927"/>
                </a:cubicBezTo>
                <a:cubicBezTo>
                  <a:pt x="3977" y="4208"/>
                  <a:pt x="3977" y="4208"/>
                  <a:pt x="3977" y="4488"/>
                </a:cubicBezTo>
                <a:cubicBezTo>
                  <a:pt x="3977" y="4769"/>
                  <a:pt x="3977" y="4769"/>
                  <a:pt x="3977" y="4769"/>
                </a:cubicBezTo>
                <a:cubicBezTo>
                  <a:pt x="1967" y="5610"/>
                  <a:pt x="460" y="7013"/>
                  <a:pt x="460" y="701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84" name="Shape 1284"/>
          <p:cNvSpPr/>
          <p:nvPr/>
        </p:nvSpPr>
        <p:spPr>
          <a:xfrm>
            <a:off x="439738" y="6108701"/>
            <a:ext cx="319089" cy="4206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27" y="0"/>
                </a:moveTo>
                <a:cubicBezTo>
                  <a:pt x="13722" y="0"/>
                  <a:pt x="16518" y="964"/>
                  <a:pt x="18296" y="2507"/>
                </a:cubicBezTo>
                <a:cubicBezTo>
                  <a:pt x="20329" y="3857"/>
                  <a:pt x="21600" y="5979"/>
                  <a:pt x="21600" y="8293"/>
                </a:cubicBezTo>
                <a:cubicBezTo>
                  <a:pt x="21600" y="10414"/>
                  <a:pt x="20329" y="12343"/>
                  <a:pt x="18551" y="13886"/>
                </a:cubicBezTo>
                <a:cubicBezTo>
                  <a:pt x="18551" y="13693"/>
                  <a:pt x="18551" y="13693"/>
                  <a:pt x="18551" y="13693"/>
                </a:cubicBezTo>
                <a:cubicBezTo>
                  <a:pt x="18042" y="13500"/>
                  <a:pt x="18042" y="13500"/>
                  <a:pt x="18042" y="13500"/>
                </a:cubicBezTo>
                <a:cubicBezTo>
                  <a:pt x="18042" y="13500"/>
                  <a:pt x="18042" y="13500"/>
                  <a:pt x="17788" y="13307"/>
                </a:cubicBezTo>
                <a:cubicBezTo>
                  <a:pt x="17788" y="13114"/>
                  <a:pt x="17788" y="12921"/>
                  <a:pt x="17788" y="12729"/>
                </a:cubicBezTo>
                <a:cubicBezTo>
                  <a:pt x="17534" y="12343"/>
                  <a:pt x="17534" y="12343"/>
                  <a:pt x="17534" y="12343"/>
                </a:cubicBezTo>
                <a:cubicBezTo>
                  <a:pt x="17026" y="12150"/>
                  <a:pt x="17026" y="12150"/>
                  <a:pt x="17026" y="12150"/>
                </a:cubicBezTo>
                <a:cubicBezTo>
                  <a:pt x="18296" y="11186"/>
                  <a:pt x="19059" y="9836"/>
                  <a:pt x="19059" y="8293"/>
                </a:cubicBezTo>
                <a:cubicBezTo>
                  <a:pt x="19059" y="6557"/>
                  <a:pt x="18042" y="4821"/>
                  <a:pt x="16772" y="3857"/>
                </a:cubicBezTo>
                <a:cubicBezTo>
                  <a:pt x="15247" y="2700"/>
                  <a:pt x="12960" y="1929"/>
                  <a:pt x="10927" y="1929"/>
                </a:cubicBezTo>
                <a:cubicBezTo>
                  <a:pt x="8640" y="1929"/>
                  <a:pt x="6353" y="2700"/>
                  <a:pt x="4828" y="3857"/>
                </a:cubicBezTo>
                <a:cubicBezTo>
                  <a:pt x="3558" y="4821"/>
                  <a:pt x="2541" y="6557"/>
                  <a:pt x="2541" y="8293"/>
                </a:cubicBezTo>
                <a:cubicBezTo>
                  <a:pt x="2541" y="10029"/>
                  <a:pt x="3558" y="11571"/>
                  <a:pt x="4828" y="12729"/>
                </a:cubicBezTo>
                <a:cubicBezTo>
                  <a:pt x="6099" y="13500"/>
                  <a:pt x="7369" y="14079"/>
                  <a:pt x="8640" y="14271"/>
                </a:cubicBezTo>
                <a:cubicBezTo>
                  <a:pt x="8894" y="14850"/>
                  <a:pt x="8894" y="15621"/>
                  <a:pt x="9148" y="16200"/>
                </a:cubicBezTo>
                <a:cubicBezTo>
                  <a:pt x="6861" y="16007"/>
                  <a:pt x="4828" y="15236"/>
                  <a:pt x="3304" y="13886"/>
                </a:cubicBezTo>
                <a:cubicBezTo>
                  <a:pt x="1271" y="12536"/>
                  <a:pt x="0" y="10414"/>
                  <a:pt x="0" y="8293"/>
                </a:cubicBezTo>
                <a:cubicBezTo>
                  <a:pt x="0" y="5979"/>
                  <a:pt x="1271" y="3857"/>
                  <a:pt x="3304" y="2507"/>
                </a:cubicBezTo>
                <a:cubicBezTo>
                  <a:pt x="5082" y="964"/>
                  <a:pt x="7878" y="0"/>
                  <a:pt x="10927" y="0"/>
                </a:cubicBezTo>
                <a:close/>
                <a:moveTo>
                  <a:pt x="12960" y="8486"/>
                </a:moveTo>
                <a:cubicBezTo>
                  <a:pt x="12706" y="8486"/>
                  <a:pt x="12198" y="8486"/>
                  <a:pt x="11689" y="8486"/>
                </a:cubicBezTo>
                <a:cubicBezTo>
                  <a:pt x="11181" y="10221"/>
                  <a:pt x="11181" y="11957"/>
                  <a:pt x="11435" y="13693"/>
                </a:cubicBezTo>
                <a:cubicBezTo>
                  <a:pt x="10927" y="13886"/>
                  <a:pt x="10927" y="13886"/>
                  <a:pt x="10927" y="13886"/>
                </a:cubicBezTo>
                <a:cubicBezTo>
                  <a:pt x="10927" y="11957"/>
                  <a:pt x="10927" y="11957"/>
                  <a:pt x="10927" y="11957"/>
                </a:cubicBezTo>
                <a:cubicBezTo>
                  <a:pt x="9656" y="12921"/>
                  <a:pt x="9656" y="12921"/>
                  <a:pt x="9656" y="12921"/>
                </a:cubicBezTo>
                <a:cubicBezTo>
                  <a:pt x="9656" y="15429"/>
                  <a:pt x="10419" y="17936"/>
                  <a:pt x="11689" y="19093"/>
                </a:cubicBezTo>
                <a:cubicBezTo>
                  <a:pt x="13214" y="19093"/>
                  <a:pt x="14485" y="18900"/>
                  <a:pt x="16009" y="18707"/>
                </a:cubicBezTo>
                <a:cubicBezTo>
                  <a:pt x="16772" y="17550"/>
                  <a:pt x="17280" y="16200"/>
                  <a:pt x="17534" y="14079"/>
                </a:cubicBezTo>
                <a:cubicBezTo>
                  <a:pt x="17534" y="14079"/>
                  <a:pt x="17280" y="14079"/>
                  <a:pt x="16772" y="13886"/>
                </a:cubicBezTo>
                <a:cubicBezTo>
                  <a:pt x="16772" y="13500"/>
                  <a:pt x="16772" y="13307"/>
                  <a:pt x="16772" y="12921"/>
                </a:cubicBezTo>
                <a:cubicBezTo>
                  <a:pt x="16518" y="12921"/>
                  <a:pt x="16009" y="12729"/>
                  <a:pt x="15755" y="12729"/>
                </a:cubicBezTo>
                <a:cubicBezTo>
                  <a:pt x="15501" y="12921"/>
                  <a:pt x="15501" y="13114"/>
                  <a:pt x="15501" y="13307"/>
                </a:cubicBezTo>
                <a:cubicBezTo>
                  <a:pt x="15247" y="13114"/>
                  <a:pt x="15247" y="13114"/>
                  <a:pt x="15247" y="13114"/>
                </a:cubicBezTo>
                <a:cubicBezTo>
                  <a:pt x="15247" y="12729"/>
                  <a:pt x="15247" y="12343"/>
                  <a:pt x="15247" y="12150"/>
                </a:cubicBezTo>
                <a:cubicBezTo>
                  <a:pt x="14739" y="11957"/>
                  <a:pt x="14485" y="11957"/>
                  <a:pt x="13976" y="11957"/>
                </a:cubicBezTo>
                <a:cubicBezTo>
                  <a:pt x="13976" y="12150"/>
                  <a:pt x="13722" y="12343"/>
                  <a:pt x="13722" y="12536"/>
                </a:cubicBezTo>
                <a:cubicBezTo>
                  <a:pt x="13468" y="12536"/>
                  <a:pt x="13468" y="12536"/>
                  <a:pt x="13214" y="12343"/>
                </a:cubicBezTo>
                <a:cubicBezTo>
                  <a:pt x="13468" y="11186"/>
                  <a:pt x="13468" y="9836"/>
                  <a:pt x="12960" y="8486"/>
                </a:cubicBezTo>
                <a:close/>
                <a:moveTo>
                  <a:pt x="17534" y="18900"/>
                </a:moveTo>
                <a:cubicBezTo>
                  <a:pt x="18042" y="20443"/>
                  <a:pt x="18042" y="20443"/>
                  <a:pt x="18042" y="20443"/>
                </a:cubicBezTo>
                <a:cubicBezTo>
                  <a:pt x="11181" y="21600"/>
                  <a:pt x="11181" y="21600"/>
                  <a:pt x="11181" y="21600"/>
                </a:cubicBezTo>
                <a:cubicBezTo>
                  <a:pt x="10927" y="20057"/>
                  <a:pt x="10927" y="20057"/>
                  <a:pt x="10927" y="20057"/>
                </a:cubicBezTo>
                <a:cubicBezTo>
                  <a:pt x="17534" y="18900"/>
                  <a:pt x="17534" y="18900"/>
                  <a:pt x="17534" y="18900"/>
                </a:cubicBezTo>
                <a:close/>
                <a:moveTo>
                  <a:pt x="6607" y="3279"/>
                </a:moveTo>
                <a:cubicBezTo>
                  <a:pt x="6607" y="13307"/>
                  <a:pt x="6607" y="13307"/>
                  <a:pt x="6607" y="13307"/>
                </a:cubicBezTo>
                <a:cubicBezTo>
                  <a:pt x="8640" y="12536"/>
                  <a:pt x="8640" y="12536"/>
                  <a:pt x="8640" y="12536"/>
                </a:cubicBezTo>
                <a:cubicBezTo>
                  <a:pt x="8640" y="12536"/>
                  <a:pt x="8640" y="12536"/>
                  <a:pt x="8640" y="12536"/>
                </a:cubicBezTo>
                <a:cubicBezTo>
                  <a:pt x="10419" y="11379"/>
                  <a:pt x="10419" y="11379"/>
                  <a:pt x="10419" y="11379"/>
                </a:cubicBezTo>
                <a:cubicBezTo>
                  <a:pt x="10419" y="10221"/>
                  <a:pt x="10419" y="9257"/>
                  <a:pt x="10927" y="8293"/>
                </a:cubicBezTo>
                <a:cubicBezTo>
                  <a:pt x="10927" y="7714"/>
                  <a:pt x="10927" y="7714"/>
                  <a:pt x="10927" y="7714"/>
                </a:cubicBezTo>
                <a:cubicBezTo>
                  <a:pt x="11689" y="7714"/>
                  <a:pt x="11689" y="7714"/>
                  <a:pt x="11689" y="7714"/>
                </a:cubicBezTo>
                <a:cubicBezTo>
                  <a:pt x="12198" y="7714"/>
                  <a:pt x="12706" y="7714"/>
                  <a:pt x="12960" y="7714"/>
                </a:cubicBezTo>
                <a:cubicBezTo>
                  <a:pt x="13722" y="7714"/>
                  <a:pt x="13722" y="7714"/>
                  <a:pt x="13722" y="7714"/>
                </a:cubicBezTo>
                <a:cubicBezTo>
                  <a:pt x="13976" y="8293"/>
                  <a:pt x="13976" y="8293"/>
                  <a:pt x="13976" y="8293"/>
                </a:cubicBezTo>
                <a:cubicBezTo>
                  <a:pt x="14231" y="9064"/>
                  <a:pt x="14231" y="9643"/>
                  <a:pt x="14231" y="10221"/>
                </a:cubicBezTo>
                <a:cubicBezTo>
                  <a:pt x="18805" y="8293"/>
                  <a:pt x="18805" y="8293"/>
                  <a:pt x="18805" y="8293"/>
                </a:cubicBezTo>
                <a:lnTo>
                  <a:pt x="6607" y="327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85" name="Shape 1285"/>
          <p:cNvSpPr/>
          <p:nvPr/>
        </p:nvSpPr>
        <p:spPr>
          <a:xfrm>
            <a:off x="409575" y="4902203"/>
            <a:ext cx="330200" cy="3127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83" extrusionOk="0">
                <a:moveTo>
                  <a:pt x="19882" y="40"/>
                </a:moveTo>
                <a:cubicBezTo>
                  <a:pt x="16445" y="554"/>
                  <a:pt x="13009" y="1069"/>
                  <a:pt x="9573" y="1583"/>
                </a:cubicBezTo>
                <a:cubicBezTo>
                  <a:pt x="8345" y="1840"/>
                  <a:pt x="8100" y="2612"/>
                  <a:pt x="8100" y="3640"/>
                </a:cubicBezTo>
                <a:cubicBezTo>
                  <a:pt x="8100" y="4154"/>
                  <a:pt x="8100" y="4669"/>
                  <a:pt x="8100" y="5183"/>
                </a:cubicBezTo>
                <a:cubicBezTo>
                  <a:pt x="8100" y="8783"/>
                  <a:pt x="8100" y="12383"/>
                  <a:pt x="8100" y="15726"/>
                </a:cubicBezTo>
                <a:cubicBezTo>
                  <a:pt x="7118" y="15212"/>
                  <a:pt x="6136" y="14697"/>
                  <a:pt x="4664" y="14697"/>
                </a:cubicBezTo>
                <a:cubicBezTo>
                  <a:pt x="2209" y="14697"/>
                  <a:pt x="0" y="16240"/>
                  <a:pt x="0" y="18040"/>
                </a:cubicBezTo>
                <a:cubicBezTo>
                  <a:pt x="0" y="19840"/>
                  <a:pt x="2209" y="21383"/>
                  <a:pt x="4664" y="21383"/>
                </a:cubicBezTo>
                <a:cubicBezTo>
                  <a:pt x="7364" y="21383"/>
                  <a:pt x="9327" y="19840"/>
                  <a:pt x="9327" y="18040"/>
                </a:cubicBezTo>
                <a:cubicBezTo>
                  <a:pt x="9327" y="13669"/>
                  <a:pt x="9327" y="9812"/>
                  <a:pt x="9327" y="5697"/>
                </a:cubicBezTo>
                <a:cubicBezTo>
                  <a:pt x="13009" y="4926"/>
                  <a:pt x="16691" y="4412"/>
                  <a:pt x="20373" y="3897"/>
                </a:cubicBezTo>
                <a:cubicBezTo>
                  <a:pt x="20373" y="7497"/>
                  <a:pt x="20373" y="10583"/>
                  <a:pt x="20373" y="14183"/>
                </a:cubicBezTo>
                <a:cubicBezTo>
                  <a:pt x="19391" y="13412"/>
                  <a:pt x="18409" y="13154"/>
                  <a:pt x="16936" y="13154"/>
                </a:cubicBezTo>
                <a:cubicBezTo>
                  <a:pt x="14482" y="13154"/>
                  <a:pt x="12273" y="14697"/>
                  <a:pt x="12273" y="16240"/>
                </a:cubicBezTo>
                <a:cubicBezTo>
                  <a:pt x="12273" y="18040"/>
                  <a:pt x="14482" y="19583"/>
                  <a:pt x="16936" y="19583"/>
                </a:cubicBezTo>
                <a:cubicBezTo>
                  <a:pt x="19636" y="19583"/>
                  <a:pt x="21600" y="18040"/>
                  <a:pt x="21600" y="16240"/>
                </a:cubicBezTo>
                <a:cubicBezTo>
                  <a:pt x="21600" y="11869"/>
                  <a:pt x="21600" y="7497"/>
                  <a:pt x="21600" y="3126"/>
                </a:cubicBezTo>
                <a:cubicBezTo>
                  <a:pt x="21600" y="2869"/>
                  <a:pt x="21600" y="2354"/>
                  <a:pt x="21600" y="1840"/>
                </a:cubicBezTo>
                <a:cubicBezTo>
                  <a:pt x="21600" y="812"/>
                  <a:pt x="21355" y="-217"/>
                  <a:pt x="19882" y="40"/>
                </a:cubicBezTo>
                <a:close/>
                <a:moveTo>
                  <a:pt x="4664" y="16497"/>
                </a:moveTo>
                <a:cubicBezTo>
                  <a:pt x="3191" y="17012"/>
                  <a:pt x="2209" y="18297"/>
                  <a:pt x="1718" y="19326"/>
                </a:cubicBezTo>
                <a:cubicBezTo>
                  <a:pt x="1473" y="19069"/>
                  <a:pt x="1227" y="18554"/>
                  <a:pt x="1227" y="18040"/>
                </a:cubicBezTo>
                <a:cubicBezTo>
                  <a:pt x="1227" y="16754"/>
                  <a:pt x="2945" y="15726"/>
                  <a:pt x="4909" y="15726"/>
                </a:cubicBezTo>
                <a:cubicBezTo>
                  <a:pt x="5645" y="15726"/>
                  <a:pt x="6136" y="15726"/>
                  <a:pt x="6627" y="15983"/>
                </a:cubicBezTo>
                <a:cubicBezTo>
                  <a:pt x="6136" y="15983"/>
                  <a:pt x="5400" y="16240"/>
                  <a:pt x="4664" y="16497"/>
                </a:cubicBezTo>
                <a:close/>
                <a:moveTo>
                  <a:pt x="16936" y="14697"/>
                </a:moveTo>
                <a:cubicBezTo>
                  <a:pt x="15464" y="15469"/>
                  <a:pt x="14482" y="16497"/>
                  <a:pt x="13991" y="17526"/>
                </a:cubicBezTo>
                <a:cubicBezTo>
                  <a:pt x="13745" y="17269"/>
                  <a:pt x="13500" y="16754"/>
                  <a:pt x="13500" y="16497"/>
                </a:cubicBezTo>
                <a:cubicBezTo>
                  <a:pt x="13500" y="14954"/>
                  <a:pt x="15218" y="13926"/>
                  <a:pt x="17182" y="13926"/>
                </a:cubicBezTo>
                <a:cubicBezTo>
                  <a:pt x="17918" y="13926"/>
                  <a:pt x="18409" y="14183"/>
                  <a:pt x="18900" y="14183"/>
                </a:cubicBezTo>
                <a:cubicBezTo>
                  <a:pt x="18409" y="14440"/>
                  <a:pt x="17673" y="14440"/>
                  <a:pt x="16936" y="1469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grpSp>
        <p:nvGrpSpPr>
          <p:cNvPr id="1289" name="Group 1289"/>
          <p:cNvGrpSpPr/>
          <p:nvPr/>
        </p:nvGrpSpPr>
        <p:grpSpPr>
          <a:xfrm>
            <a:off x="4940300" y="3579814"/>
            <a:ext cx="352426" cy="361951"/>
            <a:chOff x="0" y="0"/>
            <a:chExt cx="704850" cy="723900"/>
          </a:xfrm>
        </p:grpSpPr>
        <p:sp>
          <p:nvSpPr>
            <p:cNvPr id="1286" name="Shape 1286"/>
            <p:cNvSpPr/>
            <p:nvPr/>
          </p:nvSpPr>
          <p:spPr>
            <a:xfrm>
              <a:off x="0" y="0"/>
              <a:ext cx="704851" cy="723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19" y="0"/>
                  </a:moveTo>
                  <a:cubicBezTo>
                    <a:pt x="2987" y="675"/>
                    <a:pt x="2987" y="675"/>
                    <a:pt x="2987" y="675"/>
                  </a:cubicBezTo>
                  <a:cubicBezTo>
                    <a:pt x="2528" y="1800"/>
                    <a:pt x="2528" y="1800"/>
                    <a:pt x="2528" y="1800"/>
                  </a:cubicBezTo>
                  <a:cubicBezTo>
                    <a:pt x="689" y="1350"/>
                    <a:pt x="689" y="1350"/>
                    <a:pt x="689" y="1350"/>
                  </a:cubicBezTo>
                  <a:cubicBezTo>
                    <a:pt x="689" y="1800"/>
                    <a:pt x="689" y="1800"/>
                    <a:pt x="689" y="1800"/>
                  </a:cubicBezTo>
                  <a:cubicBezTo>
                    <a:pt x="2298" y="2475"/>
                    <a:pt x="2298" y="2475"/>
                    <a:pt x="2298" y="2475"/>
                  </a:cubicBezTo>
                  <a:cubicBezTo>
                    <a:pt x="2298" y="2700"/>
                    <a:pt x="2298" y="2700"/>
                    <a:pt x="2298" y="2700"/>
                  </a:cubicBezTo>
                  <a:cubicBezTo>
                    <a:pt x="230" y="2025"/>
                    <a:pt x="230" y="2025"/>
                    <a:pt x="230" y="2025"/>
                  </a:cubicBezTo>
                  <a:cubicBezTo>
                    <a:pt x="919" y="0"/>
                    <a:pt x="919" y="0"/>
                    <a:pt x="919" y="0"/>
                  </a:cubicBezTo>
                  <a:close/>
                  <a:moveTo>
                    <a:pt x="2987" y="5625"/>
                  </a:moveTo>
                  <a:cubicBezTo>
                    <a:pt x="2298" y="5625"/>
                    <a:pt x="1379" y="6075"/>
                    <a:pt x="919" y="6525"/>
                  </a:cubicBezTo>
                  <a:cubicBezTo>
                    <a:pt x="230" y="7200"/>
                    <a:pt x="0" y="7875"/>
                    <a:pt x="0" y="8775"/>
                  </a:cubicBezTo>
                  <a:cubicBezTo>
                    <a:pt x="0" y="16425"/>
                    <a:pt x="0" y="16425"/>
                    <a:pt x="0" y="16425"/>
                  </a:cubicBezTo>
                  <a:cubicBezTo>
                    <a:pt x="0" y="17100"/>
                    <a:pt x="230" y="18000"/>
                    <a:pt x="919" y="18450"/>
                  </a:cubicBezTo>
                  <a:cubicBezTo>
                    <a:pt x="1379" y="19125"/>
                    <a:pt x="2298" y="19350"/>
                    <a:pt x="2987" y="19350"/>
                  </a:cubicBezTo>
                  <a:cubicBezTo>
                    <a:pt x="18383" y="19350"/>
                    <a:pt x="18383" y="19350"/>
                    <a:pt x="18383" y="19350"/>
                  </a:cubicBezTo>
                  <a:cubicBezTo>
                    <a:pt x="19302" y="19350"/>
                    <a:pt x="19991" y="19125"/>
                    <a:pt x="20681" y="18450"/>
                  </a:cubicBezTo>
                  <a:cubicBezTo>
                    <a:pt x="21140" y="18000"/>
                    <a:pt x="21600" y="17100"/>
                    <a:pt x="21600" y="16425"/>
                  </a:cubicBezTo>
                  <a:cubicBezTo>
                    <a:pt x="21600" y="8775"/>
                    <a:pt x="21600" y="8775"/>
                    <a:pt x="21600" y="8775"/>
                  </a:cubicBezTo>
                  <a:cubicBezTo>
                    <a:pt x="21600" y="7875"/>
                    <a:pt x="21140" y="7200"/>
                    <a:pt x="20681" y="6525"/>
                  </a:cubicBezTo>
                  <a:cubicBezTo>
                    <a:pt x="19991" y="6075"/>
                    <a:pt x="19302" y="5625"/>
                    <a:pt x="18383" y="5625"/>
                  </a:cubicBezTo>
                  <a:cubicBezTo>
                    <a:pt x="15396" y="5625"/>
                    <a:pt x="15396" y="5625"/>
                    <a:pt x="15396" y="5625"/>
                  </a:cubicBezTo>
                  <a:cubicBezTo>
                    <a:pt x="11489" y="4275"/>
                    <a:pt x="3447" y="1800"/>
                    <a:pt x="3217" y="1575"/>
                  </a:cubicBezTo>
                  <a:cubicBezTo>
                    <a:pt x="2987" y="2025"/>
                    <a:pt x="2987" y="2025"/>
                    <a:pt x="2987" y="2025"/>
                  </a:cubicBezTo>
                  <a:cubicBezTo>
                    <a:pt x="12868" y="5625"/>
                    <a:pt x="12868" y="5625"/>
                    <a:pt x="12868" y="5625"/>
                  </a:cubicBezTo>
                  <a:cubicBezTo>
                    <a:pt x="2987" y="5625"/>
                    <a:pt x="2987" y="5625"/>
                    <a:pt x="2987" y="5625"/>
                  </a:cubicBezTo>
                  <a:close/>
                  <a:moveTo>
                    <a:pt x="16774" y="19800"/>
                  </a:moveTo>
                  <a:cubicBezTo>
                    <a:pt x="18613" y="19800"/>
                    <a:pt x="18613" y="19800"/>
                    <a:pt x="18613" y="19800"/>
                  </a:cubicBezTo>
                  <a:cubicBezTo>
                    <a:pt x="18613" y="21600"/>
                    <a:pt x="18613" y="21600"/>
                    <a:pt x="18613" y="21600"/>
                  </a:cubicBezTo>
                  <a:cubicBezTo>
                    <a:pt x="16774" y="21600"/>
                    <a:pt x="16774" y="21600"/>
                    <a:pt x="16774" y="21600"/>
                  </a:cubicBezTo>
                  <a:cubicBezTo>
                    <a:pt x="16774" y="19800"/>
                    <a:pt x="16774" y="19800"/>
                    <a:pt x="16774" y="19800"/>
                  </a:cubicBezTo>
                  <a:close/>
                  <a:moveTo>
                    <a:pt x="3217" y="19800"/>
                  </a:moveTo>
                  <a:cubicBezTo>
                    <a:pt x="5055" y="19800"/>
                    <a:pt x="5055" y="19800"/>
                    <a:pt x="5055" y="19800"/>
                  </a:cubicBezTo>
                  <a:cubicBezTo>
                    <a:pt x="5055" y="21600"/>
                    <a:pt x="5055" y="21600"/>
                    <a:pt x="5055" y="21600"/>
                  </a:cubicBezTo>
                  <a:cubicBezTo>
                    <a:pt x="3217" y="21600"/>
                    <a:pt x="3217" y="21600"/>
                    <a:pt x="3217" y="21600"/>
                  </a:cubicBezTo>
                  <a:lnTo>
                    <a:pt x="3217" y="198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287" name="Shape 1287"/>
            <p:cNvSpPr/>
            <p:nvPr/>
          </p:nvSpPr>
          <p:spPr>
            <a:xfrm>
              <a:off x="82549" y="263524"/>
              <a:ext cx="549278" cy="3079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75" y="4215"/>
                  </a:moveTo>
                  <a:cubicBezTo>
                    <a:pt x="3255" y="4215"/>
                    <a:pt x="3255" y="4215"/>
                    <a:pt x="3255" y="4215"/>
                  </a:cubicBezTo>
                  <a:cubicBezTo>
                    <a:pt x="3255" y="6322"/>
                    <a:pt x="3255" y="6322"/>
                    <a:pt x="3255" y="6322"/>
                  </a:cubicBezTo>
                  <a:cubicBezTo>
                    <a:pt x="9173" y="6322"/>
                    <a:pt x="9173" y="6322"/>
                    <a:pt x="9173" y="6322"/>
                  </a:cubicBezTo>
                  <a:cubicBezTo>
                    <a:pt x="9173" y="7376"/>
                    <a:pt x="9173" y="7376"/>
                    <a:pt x="9173" y="7376"/>
                  </a:cubicBezTo>
                  <a:cubicBezTo>
                    <a:pt x="3255" y="7376"/>
                    <a:pt x="3255" y="7376"/>
                    <a:pt x="3255" y="7376"/>
                  </a:cubicBezTo>
                  <a:cubicBezTo>
                    <a:pt x="3255" y="9483"/>
                    <a:pt x="3255" y="9483"/>
                    <a:pt x="3255" y="9483"/>
                  </a:cubicBezTo>
                  <a:cubicBezTo>
                    <a:pt x="1775" y="9483"/>
                    <a:pt x="1775" y="9483"/>
                    <a:pt x="1775" y="9483"/>
                  </a:cubicBezTo>
                  <a:cubicBezTo>
                    <a:pt x="1775" y="7376"/>
                    <a:pt x="1775" y="7376"/>
                    <a:pt x="1775" y="7376"/>
                  </a:cubicBezTo>
                  <a:cubicBezTo>
                    <a:pt x="0" y="7376"/>
                    <a:pt x="0" y="7376"/>
                    <a:pt x="0" y="7376"/>
                  </a:cubicBezTo>
                  <a:cubicBezTo>
                    <a:pt x="0" y="6322"/>
                    <a:pt x="0" y="6322"/>
                    <a:pt x="0" y="6322"/>
                  </a:cubicBezTo>
                  <a:cubicBezTo>
                    <a:pt x="1775" y="6322"/>
                    <a:pt x="1775" y="6322"/>
                    <a:pt x="1775" y="6322"/>
                  </a:cubicBezTo>
                  <a:cubicBezTo>
                    <a:pt x="1775" y="4215"/>
                    <a:pt x="1775" y="4215"/>
                    <a:pt x="1775" y="4215"/>
                  </a:cubicBezTo>
                  <a:close/>
                  <a:moveTo>
                    <a:pt x="15682" y="0"/>
                  </a:moveTo>
                  <a:cubicBezTo>
                    <a:pt x="17458" y="0"/>
                    <a:pt x="18937" y="1580"/>
                    <a:pt x="19825" y="3161"/>
                  </a:cubicBezTo>
                  <a:cubicBezTo>
                    <a:pt x="21008" y="5268"/>
                    <a:pt x="21600" y="7902"/>
                    <a:pt x="21600" y="11063"/>
                  </a:cubicBezTo>
                  <a:cubicBezTo>
                    <a:pt x="21600" y="13698"/>
                    <a:pt x="21008" y="16332"/>
                    <a:pt x="19825" y="18439"/>
                  </a:cubicBezTo>
                  <a:cubicBezTo>
                    <a:pt x="18937" y="20020"/>
                    <a:pt x="17458" y="21600"/>
                    <a:pt x="15682" y="21600"/>
                  </a:cubicBezTo>
                  <a:cubicBezTo>
                    <a:pt x="14203" y="21600"/>
                    <a:pt x="12723" y="20020"/>
                    <a:pt x="11540" y="18439"/>
                  </a:cubicBezTo>
                  <a:cubicBezTo>
                    <a:pt x="10356" y="16332"/>
                    <a:pt x="9764" y="13698"/>
                    <a:pt x="9764" y="11063"/>
                  </a:cubicBezTo>
                  <a:cubicBezTo>
                    <a:pt x="9764" y="7902"/>
                    <a:pt x="10356" y="5268"/>
                    <a:pt x="11540" y="3161"/>
                  </a:cubicBezTo>
                  <a:cubicBezTo>
                    <a:pt x="12723" y="1580"/>
                    <a:pt x="14203" y="0"/>
                    <a:pt x="15682" y="0"/>
                  </a:cubicBezTo>
                  <a:close/>
                  <a:moveTo>
                    <a:pt x="6214" y="14224"/>
                  </a:moveTo>
                  <a:cubicBezTo>
                    <a:pt x="7101" y="14224"/>
                    <a:pt x="7693" y="15278"/>
                    <a:pt x="7693" y="16859"/>
                  </a:cubicBezTo>
                  <a:cubicBezTo>
                    <a:pt x="7693" y="18439"/>
                    <a:pt x="7101" y="19493"/>
                    <a:pt x="6214" y="19493"/>
                  </a:cubicBezTo>
                  <a:cubicBezTo>
                    <a:pt x="5326" y="19493"/>
                    <a:pt x="4734" y="18439"/>
                    <a:pt x="4734" y="16859"/>
                  </a:cubicBezTo>
                  <a:cubicBezTo>
                    <a:pt x="4734" y="15278"/>
                    <a:pt x="5326" y="14224"/>
                    <a:pt x="6214" y="14224"/>
                  </a:cubicBezTo>
                  <a:close/>
                  <a:moveTo>
                    <a:pt x="1775" y="14224"/>
                  </a:moveTo>
                  <a:cubicBezTo>
                    <a:pt x="2663" y="14224"/>
                    <a:pt x="3255" y="15278"/>
                    <a:pt x="3255" y="16859"/>
                  </a:cubicBezTo>
                  <a:cubicBezTo>
                    <a:pt x="3255" y="18439"/>
                    <a:pt x="2663" y="19493"/>
                    <a:pt x="1775" y="19493"/>
                  </a:cubicBezTo>
                  <a:cubicBezTo>
                    <a:pt x="888" y="19493"/>
                    <a:pt x="296" y="18439"/>
                    <a:pt x="296" y="16859"/>
                  </a:cubicBezTo>
                  <a:cubicBezTo>
                    <a:pt x="296" y="15278"/>
                    <a:pt x="888" y="14224"/>
                    <a:pt x="1775" y="14224"/>
                  </a:cubicBezTo>
                  <a:close/>
                </a:path>
              </a:pathLst>
            </a:custGeom>
            <a:solidFill>
              <a:srgbClr val="EFEFEF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288" name="Shape 1288"/>
            <p:cNvSpPr/>
            <p:nvPr/>
          </p:nvSpPr>
          <p:spPr>
            <a:xfrm>
              <a:off x="412750" y="355600"/>
              <a:ext cx="133350" cy="127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14400" y="0"/>
                    <a:pt x="16800" y="1271"/>
                    <a:pt x="18000" y="2541"/>
                  </a:cubicBezTo>
                  <a:cubicBezTo>
                    <a:pt x="18000" y="2541"/>
                    <a:pt x="18000" y="2541"/>
                    <a:pt x="18000" y="2541"/>
                  </a:cubicBezTo>
                  <a:cubicBezTo>
                    <a:pt x="20400" y="5082"/>
                    <a:pt x="21600" y="7624"/>
                    <a:pt x="21600" y="11435"/>
                  </a:cubicBezTo>
                  <a:cubicBezTo>
                    <a:pt x="21600" y="13976"/>
                    <a:pt x="20400" y="16518"/>
                    <a:pt x="18000" y="19059"/>
                  </a:cubicBezTo>
                  <a:cubicBezTo>
                    <a:pt x="18000" y="19059"/>
                    <a:pt x="18000" y="19059"/>
                    <a:pt x="18000" y="19059"/>
                  </a:cubicBezTo>
                  <a:cubicBezTo>
                    <a:pt x="16800" y="20329"/>
                    <a:pt x="14400" y="21600"/>
                    <a:pt x="10800" y="21600"/>
                  </a:cubicBezTo>
                  <a:cubicBezTo>
                    <a:pt x="8400" y="21600"/>
                    <a:pt x="4800" y="20329"/>
                    <a:pt x="3600" y="19059"/>
                  </a:cubicBezTo>
                  <a:cubicBezTo>
                    <a:pt x="3600" y="19059"/>
                    <a:pt x="3600" y="19059"/>
                    <a:pt x="3600" y="19059"/>
                  </a:cubicBezTo>
                  <a:cubicBezTo>
                    <a:pt x="1200" y="16518"/>
                    <a:pt x="0" y="13976"/>
                    <a:pt x="0" y="11435"/>
                  </a:cubicBezTo>
                  <a:cubicBezTo>
                    <a:pt x="0" y="7624"/>
                    <a:pt x="1200" y="5082"/>
                    <a:pt x="3600" y="2541"/>
                  </a:cubicBezTo>
                  <a:cubicBezTo>
                    <a:pt x="3600" y="2541"/>
                    <a:pt x="3600" y="2541"/>
                    <a:pt x="3600" y="2541"/>
                  </a:cubicBezTo>
                  <a:cubicBezTo>
                    <a:pt x="4800" y="1271"/>
                    <a:pt x="8400" y="0"/>
                    <a:pt x="108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</p:grpSp>
      <p:sp>
        <p:nvSpPr>
          <p:cNvPr id="1290" name="Shape 1290"/>
          <p:cNvSpPr/>
          <p:nvPr/>
        </p:nvSpPr>
        <p:spPr>
          <a:xfrm>
            <a:off x="5538958" y="3565526"/>
            <a:ext cx="415756" cy="429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845" h="17942" extrusionOk="0">
                <a:moveTo>
                  <a:pt x="16555" y="0"/>
                </a:moveTo>
                <a:cubicBezTo>
                  <a:pt x="17845" y="1096"/>
                  <a:pt x="17845" y="1096"/>
                  <a:pt x="17845" y="1096"/>
                </a:cubicBezTo>
                <a:cubicBezTo>
                  <a:pt x="17684" y="1722"/>
                  <a:pt x="17684" y="1722"/>
                  <a:pt x="17684" y="1722"/>
                </a:cubicBezTo>
                <a:cubicBezTo>
                  <a:pt x="15588" y="3757"/>
                  <a:pt x="15588" y="3757"/>
                  <a:pt x="15588" y="3757"/>
                </a:cubicBezTo>
                <a:cubicBezTo>
                  <a:pt x="15427" y="3600"/>
                  <a:pt x="15427" y="3600"/>
                  <a:pt x="15427" y="3600"/>
                </a:cubicBezTo>
                <a:cubicBezTo>
                  <a:pt x="11720" y="7357"/>
                  <a:pt x="11720" y="7357"/>
                  <a:pt x="11720" y="7357"/>
                </a:cubicBezTo>
                <a:cubicBezTo>
                  <a:pt x="12364" y="8139"/>
                  <a:pt x="12687" y="8922"/>
                  <a:pt x="12687" y="9548"/>
                </a:cubicBezTo>
                <a:cubicBezTo>
                  <a:pt x="12526" y="10330"/>
                  <a:pt x="11558" y="11270"/>
                  <a:pt x="10752" y="11583"/>
                </a:cubicBezTo>
                <a:cubicBezTo>
                  <a:pt x="8657" y="12522"/>
                  <a:pt x="10108" y="13930"/>
                  <a:pt x="8657" y="16122"/>
                </a:cubicBezTo>
                <a:cubicBezTo>
                  <a:pt x="5272" y="21600"/>
                  <a:pt x="-3755" y="13304"/>
                  <a:pt x="1726" y="9704"/>
                </a:cubicBezTo>
                <a:cubicBezTo>
                  <a:pt x="3982" y="8296"/>
                  <a:pt x="5433" y="9548"/>
                  <a:pt x="6239" y="7357"/>
                </a:cubicBezTo>
                <a:cubicBezTo>
                  <a:pt x="6723" y="6417"/>
                  <a:pt x="7367" y="5478"/>
                  <a:pt x="8496" y="5478"/>
                </a:cubicBezTo>
                <a:cubicBezTo>
                  <a:pt x="8979" y="5478"/>
                  <a:pt x="9463" y="5635"/>
                  <a:pt x="9946" y="5948"/>
                </a:cubicBezTo>
                <a:cubicBezTo>
                  <a:pt x="7851" y="8452"/>
                  <a:pt x="7851" y="8452"/>
                  <a:pt x="7851" y="8452"/>
                </a:cubicBezTo>
                <a:cubicBezTo>
                  <a:pt x="8012" y="8609"/>
                  <a:pt x="8012" y="8609"/>
                  <a:pt x="8012" y="8609"/>
                </a:cubicBezTo>
                <a:cubicBezTo>
                  <a:pt x="10591" y="6261"/>
                  <a:pt x="10591" y="6261"/>
                  <a:pt x="10591" y="6261"/>
                </a:cubicBezTo>
                <a:cubicBezTo>
                  <a:pt x="10591" y="6261"/>
                  <a:pt x="10591" y="6261"/>
                  <a:pt x="10591" y="6261"/>
                </a:cubicBezTo>
                <a:cubicBezTo>
                  <a:pt x="14299" y="2661"/>
                  <a:pt x="14299" y="2661"/>
                  <a:pt x="14299" y="2661"/>
                </a:cubicBezTo>
                <a:cubicBezTo>
                  <a:pt x="14138" y="2348"/>
                  <a:pt x="14138" y="2348"/>
                  <a:pt x="14138" y="2348"/>
                </a:cubicBezTo>
                <a:cubicBezTo>
                  <a:pt x="16072" y="157"/>
                  <a:pt x="16072" y="157"/>
                  <a:pt x="16072" y="157"/>
                </a:cubicBezTo>
                <a:cubicBezTo>
                  <a:pt x="16555" y="0"/>
                  <a:pt x="16555" y="0"/>
                  <a:pt x="16555" y="0"/>
                </a:cubicBezTo>
                <a:close/>
                <a:moveTo>
                  <a:pt x="3176" y="12052"/>
                </a:moveTo>
                <a:cubicBezTo>
                  <a:pt x="2532" y="12522"/>
                  <a:pt x="2532" y="12522"/>
                  <a:pt x="2532" y="12522"/>
                </a:cubicBezTo>
                <a:cubicBezTo>
                  <a:pt x="5755" y="15496"/>
                  <a:pt x="5755" y="15496"/>
                  <a:pt x="5755" y="15496"/>
                </a:cubicBezTo>
                <a:cubicBezTo>
                  <a:pt x="6400" y="14870"/>
                  <a:pt x="6400" y="14870"/>
                  <a:pt x="6400" y="14870"/>
                </a:cubicBezTo>
                <a:cubicBezTo>
                  <a:pt x="3176" y="12052"/>
                  <a:pt x="3176" y="12052"/>
                  <a:pt x="3176" y="12052"/>
                </a:cubicBezTo>
                <a:close/>
                <a:moveTo>
                  <a:pt x="7851" y="10174"/>
                </a:moveTo>
                <a:cubicBezTo>
                  <a:pt x="7529" y="9861"/>
                  <a:pt x="7045" y="9704"/>
                  <a:pt x="6561" y="9704"/>
                </a:cubicBezTo>
                <a:cubicBezTo>
                  <a:pt x="6078" y="9704"/>
                  <a:pt x="5594" y="9861"/>
                  <a:pt x="5272" y="10174"/>
                </a:cubicBezTo>
                <a:cubicBezTo>
                  <a:pt x="4949" y="10487"/>
                  <a:pt x="4788" y="10957"/>
                  <a:pt x="4788" y="11426"/>
                </a:cubicBezTo>
                <a:cubicBezTo>
                  <a:pt x="4788" y="11896"/>
                  <a:pt x="4949" y="12365"/>
                  <a:pt x="5433" y="12678"/>
                </a:cubicBezTo>
                <a:cubicBezTo>
                  <a:pt x="5755" y="12991"/>
                  <a:pt x="6239" y="13148"/>
                  <a:pt x="6561" y="13148"/>
                </a:cubicBezTo>
                <a:cubicBezTo>
                  <a:pt x="7045" y="13148"/>
                  <a:pt x="7529" y="12991"/>
                  <a:pt x="7851" y="12522"/>
                </a:cubicBezTo>
                <a:cubicBezTo>
                  <a:pt x="8173" y="12209"/>
                  <a:pt x="8335" y="11739"/>
                  <a:pt x="8335" y="11426"/>
                </a:cubicBezTo>
                <a:cubicBezTo>
                  <a:pt x="8335" y="10957"/>
                  <a:pt x="8173" y="10487"/>
                  <a:pt x="7851" y="10174"/>
                </a:cubicBezTo>
                <a:close/>
                <a:moveTo>
                  <a:pt x="7690" y="11426"/>
                </a:moveTo>
                <a:cubicBezTo>
                  <a:pt x="7690" y="11113"/>
                  <a:pt x="7690" y="10800"/>
                  <a:pt x="7367" y="10643"/>
                </a:cubicBezTo>
                <a:cubicBezTo>
                  <a:pt x="7206" y="10330"/>
                  <a:pt x="6884" y="10330"/>
                  <a:pt x="6561" y="10330"/>
                </a:cubicBezTo>
                <a:cubicBezTo>
                  <a:pt x="6239" y="10330"/>
                  <a:pt x="5917" y="10330"/>
                  <a:pt x="5755" y="10643"/>
                </a:cubicBezTo>
                <a:cubicBezTo>
                  <a:pt x="5594" y="10800"/>
                  <a:pt x="5433" y="11113"/>
                  <a:pt x="5433" y="11426"/>
                </a:cubicBezTo>
                <a:cubicBezTo>
                  <a:pt x="5433" y="11739"/>
                  <a:pt x="5594" y="12052"/>
                  <a:pt x="5755" y="12209"/>
                </a:cubicBezTo>
                <a:cubicBezTo>
                  <a:pt x="6078" y="12365"/>
                  <a:pt x="6400" y="12522"/>
                  <a:pt x="6561" y="12522"/>
                </a:cubicBezTo>
                <a:cubicBezTo>
                  <a:pt x="6884" y="12522"/>
                  <a:pt x="7206" y="12365"/>
                  <a:pt x="7367" y="12209"/>
                </a:cubicBezTo>
                <a:cubicBezTo>
                  <a:pt x="7690" y="11896"/>
                  <a:pt x="7690" y="11583"/>
                  <a:pt x="7690" y="1142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91" name="Shape 1291"/>
          <p:cNvSpPr/>
          <p:nvPr/>
        </p:nvSpPr>
        <p:spPr>
          <a:xfrm>
            <a:off x="4489450" y="513971"/>
            <a:ext cx="198438" cy="18611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80" extrusionOk="0">
                <a:moveTo>
                  <a:pt x="21600" y="3136"/>
                </a:moveTo>
                <a:cubicBezTo>
                  <a:pt x="21600" y="2704"/>
                  <a:pt x="21600" y="2272"/>
                  <a:pt x="21600" y="1840"/>
                </a:cubicBezTo>
                <a:cubicBezTo>
                  <a:pt x="21192" y="544"/>
                  <a:pt x="21192" y="-320"/>
                  <a:pt x="19562" y="112"/>
                </a:cubicBezTo>
                <a:cubicBezTo>
                  <a:pt x="16302" y="544"/>
                  <a:pt x="13042" y="976"/>
                  <a:pt x="9781" y="1840"/>
                </a:cubicBezTo>
                <a:cubicBezTo>
                  <a:pt x="8558" y="1840"/>
                  <a:pt x="8151" y="2704"/>
                  <a:pt x="8151" y="3568"/>
                </a:cubicBezTo>
                <a:cubicBezTo>
                  <a:pt x="8151" y="4000"/>
                  <a:pt x="8151" y="4864"/>
                  <a:pt x="8151" y="5296"/>
                </a:cubicBezTo>
                <a:cubicBezTo>
                  <a:pt x="8151" y="8752"/>
                  <a:pt x="8151" y="12208"/>
                  <a:pt x="8151" y="15664"/>
                </a:cubicBezTo>
                <a:cubicBezTo>
                  <a:pt x="7336" y="15232"/>
                  <a:pt x="6113" y="14800"/>
                  <a:pt x="4891" y="14800"/>
                </a:cubicBezTo>
                <a:cubicBezTo>
                  <a:pt x="2038" y="14800"/>
                  <a:pt x="0" y="16096"/>
                  <a:pt x="0" y="18256"/>
                </a:cubicBezTo>
                <a:cubicBezTo>
                  <a:pt x="0" y="19984"/>
                  <a:pt x="2038" y="21280"/>
                  <a:pt x="4891" y="21280"/>
                </a:cubicBezTo>
                <a:cubicBezTo>
                  <a:pt x="7336" y="21280"/>
                  <a:pt x="9374" y="19984"/>
                  <a:pt x="9374" y="17824"/>
                </a:cubicBezTo>
                <a:cubicBezTo>
                  <a:pt x="9374" y="13504"/>
                  <a:pt x="9374" y="10048"/>
                  <a:pt x="9374" y="5728"/>
                </a:cubicBezTo>
                <a:cubicBezTo>
                  <a:pt x="13042" y="4864"/>
                  <a:pt x="16709" y="4432"/>
                  <a:pt x="19970" y="4000"/>
                </a:cubicBezTo>
                <a:cubicBezTo>
                  <a:pt x="19970" y="7456"/>
                  <a:pt x="19970" y="10480"/>
                  <a:pt x="19970" y="13936"/>
                </a:cubicBezTo>
                <a:cubicBezTo>
                  <a:pt x="19155" y="13504"/>
                  <a:pt x="18340" y="13072"/>
                  <a:pt x="16709" y="13072"/>
                </a:cubicBezTo>
                <a:cubicBezTo>
                  <a:pt x="14264" y="13072"/>
                  <a:pt x="12226" y="14368"/>
                  <a:pt x="12226" y="16528"/>
                </a:cubicBezTo>
                <a:cubicBezTo>
                  <a:pt x="12226" y="18256"/>
                  <a:pt x="14264" y="19552"/>
                  <a:pt x="16709" y="19552"/>
                </a:cubicBezTo>
                <a:cubicBezTo>
                  <a:pt x="19562" y="19552"/>
                  <a:pt x="21600" y="18256"/>
                  <a:pt x="21600" y="16528"/>
                </a:cubicBezTo>
                <a:cubicBezTo>
                  <a:pt x="21600" y="11776"/>
                  <a:pt x="21600" y="7456"/>
                  <a:pt x="21600" y="313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92" name="Shape 1292"/>
          <p:cNvSpPr/>
          <p:nvPr/>
        </p:nvSpPr>
        <p:spPr>
          <a:xfrm>
            <a:off x="4594225" y="576264"/>
            <a:ext cx="26988" cy="47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0"/>
                </a:moveTo>
                <a:cubicBezTo>
                  <a:pt x="0" y="1662"/>
                  <a:pt x="0" y="1662"/>
                  <a:pt x="0" y="1662"/>
                </a:cubicBezTo>
                <a:cubicBezTo>
                  <a:pt x="0" y="8308"/>
                  <a:pt x="0" y="14954"/>
                  <a:pt x="0" y="21600"/>
                </a:cubicBezTo>
                <a:cubicBezTo>
                  <a:pt x="6171" y="19938"/>
                  <a:pt x="15429" y="16615"/>
                  <a:pt x="21600" y="16615"/>
                </a:cubicBezTo>
                <a:cubicBezTo>
                  <a:pt x="21600" y="11631"/>
                  <a:pt x="21600" y="4985"/>
                  <a:pt x="2160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93" name="Shape 1293"/>
          <p:cNvSpPr/>
          <p:nvPr/>
        </p:nvSpPr>
        <p:spPr>
          <a:xfrm>
            <a:off x="4270206" y="423708"/>
            <a:ext cx="327195" cy="34942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00" h="20944" extrusionOk="0">
                <a:moveTo>
                  <a:pt x="17074" y="17854"/>
                </a:moveTo>
                <a:cubicBezTo>
                  <a:pt x="15375" y="17854"/>
                  <a:pt x="12948" y="17179"/>
                  <a:pt x="12948" y="14929"/>
                </a:cubicBezTo>
                <a:cubicBezTo>
                  <a:pt x="12948" y="12904"/>
                  <a:pt x="15133" y="11779"/>
                  <a:pt x="17074" y="11779"/>
                </a:cubicBezTo>
                <a:cubicBezTo>
                  <a:pt x="17074" y="11779"/>
                  <a:pt x="17317" y="12004"/>
                  <a:pt x="17560" y="12004"/>
                </a:cubicBezTo>
                <a:cubicBezTo>
                  <a:pt x="17560" y="10654"/>
                  <a:pt x="17560" y="9529"/>
                  <a:pt x="17560" y="8179"/>
                </a:cubicBezTo>
                <a:cubicBezTo>
                  <a:pt x="17560" y="7954"/>
                  <a:pt x="17560" y="7504"/>
                  <a:pt x="17560" y="7279"/>
                </a:cubicBezTo>
                <a:cubicBezTo>
                  <a:pt x="17560" y="6154"/>
                  <a:pt x="18288" y="5254"/>
                  <a:pt x="19744" y="5029"/>
                </a:cubicBezTo>
                <a:cubicBezTo>
                  <a:pt x="19744" y="5029"/>
                  <a:pt x="19744" y="5029"/>
                  <a:pt x="19744" y="5029"/>
                </a:cubicBezTo>
                <a:cubicBezTo>
                  <a:pt x="19744" y="5029"/>
                  <a:pt x="19744" y="5029"/>
                  <a:pt x="19744" y="5029"/>
                </a:cubicBezTo>
                <a:cubicBezTo>
                  <a:pt x="20957" y="4804"/>
                  <a:pt x="20957" y="4804"/>
                  <a:pt x="20957" y="4804"/>
                </a:cubicBezTo>
                <a:cubicBezTo>
                  <a:pt x="20957" y="4804"/>
                  <a:pt x="20957" y="4804"/>
                  <a:pt x="20957" y="4804"/>
                </a:cubicBezTo>
                <a:cubicBezTo>
                  <a:pt x="19258" y="2329"/>
                  <a:pt x="16589" y="754"/>
                  <a:pt x="13676" y="304"/>
                </a:cubicBezTo>
                <a:cubicBezTo>
                  <a:pt x="11007" y="-371"/>
                  <a:pt x="7852" y="79"/>
                  <a:pt x="5182" y="1654"/>
                </a:cubicBezTo>
                <a:cubicBezTo>
                  <a:pt x="2512" y="3229"/>
                  <a:pt x="813" y="5704"/>
                  <a:pt x="328" y="8179"/>
                </a:cubicBezTo>
                <a:cubicBezTo>
                  <a:pt x="-400" y="10879"/>
                  <a:pt x="85" y="13804"/>
                  <a:pt x="1784" y="16279"/>
                </a:cubicBezTo>
                <a:cubicBezTo>
                  <a:pt x="3483" y="18529"/>
                  <a:pt x="6153" y="20104"/>
                  <a:pt x="9065" y="20779"/>
                </a:cubicBezTo>
                <a:cubicBezTo>
                  <a:pt x="11735" y="21229"/>
                  <a:pt x="14890" y="20779"/>
                  <a:pt x="17560" y="19204"/>
                </a:cubicBezTo>
                <a:cubicBezTo>
                  <a:pt x="19016" y="18304"/>
                  <a:pt x="20229" y="17179"/>
                  <a:pt x="21200" y="15829"/>
                </a:cubicBezTo>
                <a:cubicBezTo>
                  <a:pt x="20957" y="15829"/>
                  <a:pt x="20957" y="15829"/>
                  <a:pt x="20957" y="15604"/>
                </a:cubicBezTo>
                <a:cubicBezTo>
                  <a:pt x="20472" y="16954"/>
                  <a:pt x="18530" y="17854"/>
                  <a:pt x="17074" y="17854"/>
                </a:cubicBezTo>
                <a:close/>
                <a:moveTo>
                  <a:pt x="13919" y="1654"/>
                </a:moveTo>
                <a:cubicBezTo>
                  <a:pt x="13919" y="1654"/>
                  <a:pt x="13919" y="1654"/>
                  <a:pt x="13919" y="1654"/>
                </a:cubicBezTo>
                <a:cubicBezTo>
                  <a:pt x="14162" y="1654"/>
                  <a:pt x="14162" y="1654"/>
                  <a:pt x="14162" y="1654"/>
                </a:cubicBezTo>
                <a:cubicBezTo>
                  <a:pt x="14404" y="1879"/>
                  <a:pt x="14404" y="1879"/>
                  <a:pt x="14404" y="1879"/>
                </a:cubicBezTo>
                <a:cubicBezTo>
                  <a:pt x="14404" y="1879"/>
                  <a:pt x="14404" y="1879"/>
                  <a:pt x="14404" y="1879"/>
                </a:cubicBezTo>
                <a:cubicBezTo>
                  <a:pt x="14404" y="1879"/>
                  <a:pt x="14404" y="1879"/>
                  <a:pt x="14404" y="1879"/>
                </a:cubicBezTo>
                <a:cubicBezTo>
                  <a:pt x="14404" y="1879"/>
                  <a:pt x="14647" y="1879"/>
                  <a:pt x="14647" y="1879"/>
                </a:cubicBezTo>
                <a:cubicBezTo>
                  <a:pt x="14647" y="1879"/>
                  <a:pt x="14647" y="1879"/>
                  <a:pt x="14647" y="1879"/>
                </a:cubicBezTo>
                <a:cubicBezTo>
                  <a:pt x="14647" y="1879"/>
                  <a:pt x="14647" y="1879"/>
                  <a:pt x="14647" y="1879"/>
                </a:cubicBezTo>
                <a:cubicBezTo>
                  <a:pt x="14647" y="1879"/>
                  <a:pt x="14647" y="1879"/>
                  <a:pt x="14647" y="1879"/>
                </a:cubicBezTo>
                <a:cubicBezTo>
                  <a:pt x="14890" y="1879"/>
                  <a:pt x="14890" y="1879"/>
                  <a:pt x="14890" y="1879"/>
                </a:cubicBezTo>
                <a:cubicBezTo>
                  <a:pt x="14890" y="1879"/>
                  <a:pt x="14890" y="1879"/>
                  <a:pt x="14890" y="1879"/>
                </a:cubicBezTo>
                <a:cubicBezTo>
                  <a:pt x="14890" y="1879"/>
                  <a:pt x="14890" y="1879"/>
                  <a:pt x="14890" y="1879"/>
                </a:cubicBezTo>
                <a:cubicBezTo>
                  <a:pt x="14890" y="1879"/>
                  <a:pt x="14890" y="1879"/>
                  <a:pt x="14890" y="1879"/>
                </a:cubicBezTo>
                <a:cubicBezTo>
                  <a:pt x="15133" y="2104"/>
                  <a:pt x="15133" y="2104"/>
                  <a:pt x="15133" y="2104"/>
                </a:cubicBezTo>
                <a:cubicBezTo>
                  <a:pt x="15133" y="2104"/>
                  <a:pt x="15133" y="2104"/>
                  <a:pt x="15133" y="2104"/>
                </a:cubicBezTo>
                <a:cubicBezTo>
                  <a:pt x="15133" y="2104"/>
                  <a:pt x="15133" y="2104"/>
                  <a:pt x="15375" y="2104"/>
                </a:cubicBezTo>
                <a:cubicBezTo>
                  <a:pt x="15375" y="2104"/>
                  <a:pt x="15375" y="2104"/>
                  <a:pt x="15375" y="2104"/>
                </a:cubicBezTo>
                <a:cubicBezTo>
                  <a:pt x="15375" y="2104"/>
                  <a:pt x="15375" y="2104"/>
                  <a:pt x="15375" y="2104"/>
                </a:cubicBezTo>
                <a:cubicBezTo>
                  <a:pt x="15375" y="2104"/>
                  <a:pt x="15375" y="2104"/>
                  <a:pt x="15375" y="2104"/>
                </a:cubicBezTo>
                <a:cubicBezTo>
                  <a:pt x="15375" y="2104"/>
                  <a:pt x="15375" y="2104"/>
                  <a:pt x="15375" y="2104"/>
                </a:cubicBezTo>
                <a:cubicBezTo>
                  <a:pt x="15618" y="2104"/>
                  <a:pt x="15618" y="2104"/>
                  <a:pt x="15618" y="2104"/>
                </a:cubicBezTo>
                <a:cubicBezTo>
                  <a:pt x="15618" y="2329"/>
                  <a:pt x="15618" y="2329"/>
                  <a:pt x="15618" y="2329"/>
                </a:cubicBezTo>
                <a:cubicBezTo>
                  <a:pt x="15618" y="2329"/>
                  <a:pt x="15618" y="2329"/>
                  <a:pt x="15618" y="2329"/>
                </a:cubicBezTo>
                <a:cubicBezTo>
                  <a:pt x="15618" y="2329"/>
                  <a:pt x="15618" y="2329"/>
                  <a:pt x="15618" y="2329"/>
                </a:cubicBezTo>
                <a:cubicBezTo>
                  <a:pt x="15618" y="2329"/>
                  <a:pt x="15618" y="2329"/>
                  <a:pt x="15618" y="2329"/>
                </a:cubicBezTo>
                <a:cubicBezTo>
                  <a:pt x="15618" y="2329"/>
                  <a:pt x="15618" y="2329"/>
                  <a:pt x="15618" y="2329"/>
                </a:cubicBezTo>
                <a:cubicBezTo>
                  <a:pt x="15861" y="2329"/>
                  <a:pt x="15861" y="2329"/>
                  <a:pt x="15861" y="2329"/>
                </a:cubicBezTo>
                <a:cubicBezTo>
                  <a:pt x="15861" y="2329"/>
                  <a:pt x="15861" y="2329"/>
                  <a:pt x="15861" y="2329"/>
                </a:cubicBezTo>
                <a:cubicBezTo>
                  <a:pt x="15861" y="2329"/>
                  <a:pt x="15861" y="2329"/>
                  <a:pt x="15861" y="2329"/>
                </a:cubicBezTo>
                <a:cubicBezTo>
                  <a:pt x="15861" y="2329"/>
                  <a:pt x="15861" y="2329"/>
                  <a:pt x="15861" y="2329"/>
                </a:cubicBezTo>
                <a:cubicBezTo>
                  <a:pt x="15861" y="2329"/>
                  <a:pt x="15861" y="2329"/>
                  <a:pt x="15861" y="2329"/>
                </a:cubicBezTo>
                <a:cubicBezTo>
                  <a:pt x="16103" y="2329"/>
                  <a:pt x="16103" y="2329"/>
                  <a:pt x="16103" y="2329"/>
                </a:cubicBezTo>
                <a:cubicBezTo>
                  <a:pt x="16103" y="2554"/>
                  <a:pt x="16103" y="2554"/>
                  <a:pt x="16103" y="2554"/>
                </a:cubicBezTo>
                <a:cubicBezTo>
                  <a:pt x="16103" y="2554"/>
                  <a:pt x="16103" y="2554"/>
                  <a:pt x="16103" y="2554"/>
                </a:cubicBezTo>
                <a:cubicBezTo>
                  <a:pt x="16103" y="2554"/>
                  <a:pt x="16103" y="2554"/>
                  <a:pt x="16103" y="2554"/>
                </a:cubicBezTo>
                <a:cubicBezTo>
                  <a:pt x="16103" y="2554"/>
                  <a:pt x="16103" y="2554"/>
                  <a:pt x="16103" y="2554"/>
                </a:cubicBezTo>
                <a:cubicBezTo>
                  <a:pt x="16103" y="2554"/>
                  <a:pt x="16103" y="2554"/>
                  <a:pt x="16103" y="2554"/>
                </a:cubicBezTo>
                <a:cubicBezTo>
                  <a:pt x="16103" y="2554"/>
                  <a:pt x="16103" y="2554"/>
                  <a:pt x="16103" y="2554"/>
                </a:cubicBezTo>
                <a:cubicBezTo>
                  <a:pt x="16346" y="2554"/>
                  <a:pt x="16346" y="2554"/>
                  <a:pt x="16346" y="2554"/>
                </a:cubicBezTo>
                <a:cubicBezTo>
                  <a:pt x="16346" y="2554"/>
                  <a:pt x="16346" y="2554"/>
                  <a:pt x="16346" y="2554"/>
                </a:cubicBezTo>
                <a:cubicBezTo>
                  <a:pt x="16346" y="2554"/>
                  <a:pt x="16346" y="2554"/>
                  <a:pt x="16346" y="2554"/>
                </a:cubicBezTo>
                <a:cubicBezTo>
                  <a:pt x="16346" y="2554"/>
                  <a:pt x="16346" y="2554"/>
                  <a:pt x="16346" y="2554"/>
                </a:cubicBezTo>
                <a:cubicBezTo>
                  <a:pt x="16589" y="2779"/>
                  <a:pt x="16589" y="2779"/>
                  <a:pt x="16589" y="2779"/>
                </a:cubicBezTo>
                <a:cubicBezTo>
                  <a:pt x="16589" y="2779"/>
                  <a:pt x="16589" y="2779"/>
                  <a:pt x="16589" y="2779"/>
                </a:cubicBezTo>
                <a:cubicBezTo>
                  <a:pt x="16589" y="2779"/>
                  <a:pt x="16589" y="2779"/>
                  <a:pt x="16589" y="2779"/>
                </a:cubicBezTo>
                <a:cubicBezTo>
                  <a:pt x="16589" y="2779"/>
                  <a:pt x="16589" y="2779"/>
                  <a:pt x="16589" y="2779"/>
                </a:cubicBezTo>
                <a:cubicBezTo>
                  <a:pt x="16589" y="2779"/>
                  <a:pt x="16589" y="2779"/>
                  <a:pt x="16589" y="2779"/>
                </a:cubicBezTo>
                <a:cubicBezTo>
                  <a:pt x="16831" y="2779"/>
                  <a:pt x="16831" y="2779"/>
                  <a:pt x="16831" y="2779"/>
                </a:cubicBezTo>
                <a:cubicBezTo>
                  <a:pt x="16831" y="2779"/>
                  <a:pt x="16831" y="2779"/>
                  <a:pt x="16831" y="2779"/>
                </a:cubicBezTo>
                <a:cubicBezTo>
                  <a:pt x="16831" y="2779"/>
                  <a:pt x="16831" y="2779"/>
                  <a:pt x="16831" y="2779"/>
                </a:cubicBezTo>
                <a:cubicBezTo>
                  <a:pt x="16831" y="2779"/>
                  <a:pt x="16831" y="2779"/>
                  <a:pt x="16831" y="2779"/>
                </a:cubicBezTo>
                <a:cubicBezTo>
                  <a:pt x="16831" y="2779"/>
                  <a:pt x="16831" y="2779"/>
                  <a:pt x="16831" y="2779"/>
                </a:cubicBezTo>
                <a:cubicBezTo>
                  <a:pt x="16831" y="3004"/>
                  <a:pt x="16831" y="3004"/>
                  <a:pt x="16831" y="3004"/>
                </a:cubicBezTo>
                <a:cubicBezTo>
                  <a:pt x="16831" y="3004"/>
                  <a:pt x="16831" y="3004"/>
                  <a:pt x="16831" y="3004"/>
                </a:cubicBezTo>
                <a:cubicBezTo>
                  <a:pt x="17074" y="3004"/>
                  <a:pt x="17074" y="3004"/>
                  <a:pt x="17074" y="3004"/>
                </a:cubicBezTo>
                <a:cubicBezTo>
                  <a:pt x="17074" y="3004"/>
                  <a:pt x="17074" y="3004"/>
                  <a:pt x="17074" y="3004"/>
                </a:cubicBezTo>
                <a:cubicBezTo>
                  <a:pt x="17074" y="3004"/>
                  <a:pt x="17074" y="3004"/>
                  <a:pt x="17074" y="3004"/>
                </a:cubicBezTo>
                <a:cubicBezTo>
                  <a:pt x="17074" y="3004"/>
                  <a:pt x="17074" y="3004"/>
                  <a:pt x="17074" y="3004"/>
                </a:cubicBezTo>
                <a:cubicBezTo>
                  <a:pt x="17074" y="3004"/>
                  <a:pt x="17074" y="3004"/>
                  <a:pt x="17074" y="3004"/>
                </a:cubicBezTo>
                <a:cubicBezTo>
                  <a:pt x="17317" y="3229"/>
                  <a:pt x="17317" y="3229"/>
                  <a:pt x="17317" y="3229"/>
                </a:cubicBezTo>
                <a:cubicBezTo>
                  <a:pt x="17317" y="3229"/>
                  <a:pt x="17317" y="3229"/>
                  <a:pt x="17317" y="3229"/>
                </a:cubicBezTo>
                <a:cubicBezTo>
                  <a:pt x="17317" y="3229"/>
                  <a:pt x="17317" y="3229"/>
                  <a:pt x="17317" y="3229"/>
                </a:cubicBezTo>
                <a:cubicBezTo>
                  <a:pt x="17317" y="3229"/>
                  <a:pt x="17317" y="3229"/>
                  <a:pt x="17317" y="3229"/>
                </a:cubicBezTo>
                <a:cubicBezTo>
                  <a:pt x="17317" y="3229"/>
                  <a:pt x="17317" y="3229"/>
                  <a:pt x="17317" y="3229"/>
                </a:cubicBezTo>
                <a:cubicBezTo>
                  <a:pt x="17317" y="3229"/>
                  <a:pt x="17317" y="3229"/>
                  <a:pt x="17317" y="3229"/>
                </a:cubicBezTo>
                <a:cubicBezTo>
                  <a:pt x="17317" y="3229"/>
                  <a:pt x="17317" y="3229"/>
                  <a:pt x="17317" y="3229"/>
                </a:cubicBezTo>
                <a:cubicBezTo>
                  <a:pt x="17560" y="3229"/>
                  <a:pt x="17560" y="3229"/>
                  <a:pt x="17560" y="3229"/>
                </a:cubicBezTo>
                <a:cubicBezTo>
                  <a:pt x="17560" y="3229"/>
                  <a:pt x="17560" y="3229"/>
                  <a:pt x="17560" y="3229"/>
                </a:cubicBezTo>
                <a:cubicBezTo>
                  <a:pt x="17560" y="3454"/>
                  <a:pt x="17560" y="3454"/>
                  <a:pt x="17560" y="3454"/>
                </a:cubicBezTo>
                <a:cubicBezTo>
                  <a:pt x="17560" y="3454"/>
                  <a:pt x="17560" y="3454"/>
                  <a:pt x="17560" y="3454"/>
                </a:cubicBezTo>
                <a:cubicBezTo>
                  <a:pt x="17560" y="3454"/>
                  <a:pt x="17560" y="3454"/>
                  <a:pt x="17560" y="3454"/>
                </a:cubicBezTo>
                <a:cubicBezTo>
                  <a:pt x="17560" y="3454"/>
                  <a:pt x="17560" y="3454"/>
                  <a:pt x="17560" y="3454"/>
                </a:cubicBezTo>
                <a:cubicBezTo>
                  <a:pt x="17560" y="3454"/>
                  <a:pt x="17560" y="3454"/>
                  <a:pt x="17560" y="3454"/>
                </a:cubicBezTo>
                <a:cubicBezTo>
                  <a:pt x="17802" y="3454"/>
                  <a:pt x="17802" y="3454"/>
                  <a:pt x="17802" y="3454"/>
                </a:cubicBezTo>
                <a:cubicBezTo>
                  <a:pt x="17802" y="3454"/>
                  <a:pt x="17802" y="3454"/>
                  <a:pt x="17802" y="3454"/>
                </a:cubicBezTo>
                <a:cubicBezTo>
                  <a:pt x="17802" y="3454"/>
                  <a:pt x="17802" y="3454"/>
                  <a:pt x="17802" y="3454"/>
                </a:cubicBezTo>
                <a:cubicBezTo>
                  <a:pt x="17802" y="3454"/>
                  <a:pt x="17802" y="3679"/>
                  <a:pt x="17802" y="3679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504"/>
                  <a:pt x="13919" y="7504"/>
                  <a:pt x="13919" y="7504"/>
                </a:cubicBezTo>
                <a:cubicBezTo>
                  <a:pt x="13919" y="7279"/>
                  <a:pt x="13919" y="7279"/>
                  <a:pt x="13919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676" y="7279"/>
                  <a:pt x="13676" y="7279"/>
                  <a:pt x="13676" y="7279"/>
                </a:cubicBezTo>
                <a:cubicBezTo>
                  <a:pt x="13434" y="7279"/>
                  <a:pt x="13434" y="7279"/>
                  <a:pt x="13434" y="7279"/>
                </a:cubicBezTo>
                <a:cubicBezTo>
                  <a:pt x="13434" y="7279"/>
                  <a:pt x="13434" y="7279"/>
                  <a:pt x="13434" y="7279"/>
                </a:cubicBezTo>
                <a:cubicBezTo>
                  <a:pt x="13434" y="7279"/>
                  <a:pt x="13434" y="7279"/>
                  <a:pt x="13434" y="7279"/>
                </a:cubicBezTo>
                <a:cubicBezTo>
                  <a:pt x="13434" y="7279"/>
                  <a:pt x="13434" y="7279"/>
                  <a:pt x="13434" y="7279"/>
                </a:cubicBezTo>
                <a:cubicBezTo>
                  <a:pt x="13434" y="7279"/>
                  <a:pt x="13434" y="7279"/>
                  <a:pt x="13434" y="7279"/>
                </a:cubicBezTo>
                <a:cubicBezTo>
                  <a:pt x="13434" y="7279"/>
                  <a:pt x="13434" y="7279"/>
                  <a:pt x="13434" y="7279"/>
                </a:cubicBezTo>
                <a:cubicBezTo>
                  <a:pt x="13434" y="7279"/>
                  <a:pt x="13434" y="7279"/>
                  <a:pt x="13434" y="7279"/>
                </a:cubicBezTo>
                <a:cubicBezTo>
                  <a:pt x="13434" y="7279"/>
                  <a:pt x="13434" y="7279"/>
                  <a:pt x="13434" y="7279"/>
                </a:cubicBezTo>
                <a:cubicBezTo>
                  <a:pt x="13434" y="7279"/>
                  <a:pt x="13434" y="7279"/>
                  <a:pt x="13434" y="7279"/>
                </a:cubicBezTo>
                <a:cubicBezTo>
                  <a:pt x="13434" y="7054"/>
                  <a:pt x="13434" y="7054"/>
                  <a:pt x="13434" y="7054"/>
                </a:cubicBezTo>
                <a:cubicBezTo>
                  <a:pt x="13434" y="7054"/>
                  <a:pt x="13434" y="7054"/>
                  <a:pt x="13434" y="7054"/>
                </a:cubicBezTo>
                <a:cubicBezTo>
                  <a:pt x="13434" y="7054"/>
                  <a:pt x="13434" y="7054"/>
                  <a:pt x="13434" y="7054"/>
                </a:cubicBezTo>
                <a:cubicBezTo>
                  <a:pt x="13434" y="7054"/>
                  <a:pt x="13434" y="7054"/>
                  <a:pt x="13434" y="7054"/>
                </a:cubicBezTo>
                <a:cubicBezTo>
                  <a:pt x="13434" y="7054"/>
                  <a:pt x="13434" y="7054"/>
                  <a:pt x="13434" y="7054"/>
                </a:cubicBezTo>
                <a:cubicBezTo>
                  <a:pt x="13434" y="7054"/>
                  <a:pt x="13434" y="7054"/>
                  <a:pt x="13434" y="7054"/>
                </a:cubicBezTo>
                <a:cubicBezTo>
                  <a:pt x="13434" y="7054"/>
                  <a:pt x="13434" y="7054"/>
                  <a:pt x="13434" y="7054"/>
                </a:cubicBezTo>
                <a:cubicBezTo>
                  <a:pt x="13434" y="7054"/>
                  <a:pt x="13434" y="7054"/>
                  <a:pt x="13434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3191" y="7054"/>
                  <a:pt x="13191" y="7054"/>
                  <a:pt x="13191" y="7054"/>
                </a:cubicBezTo>
                <a:cubicBezTo>
                  <a:pt x="12948" y="7054"/>
                  <a:pt x="12948" y="7054"/>
                  <a:pt x="12948" y="7054"/>
                </a:cubicBezTo>
                <a:cubicBezTo>
                  <a:pt x="12948" y="7054"/>
                  <a:pt x="12948" y="7054"/>
                  <a:pt x="12948" y="7054"/>
                </a:cubicBezTo>
                <a:cubicBezTo>
                  <a:pt x="12948" y="7054"/>
                  <a:pt x="12948" y="7054"/>
                  <a:pt x="12948" y="7054"/>
                </a:cubicBezTo>
                <a:cubicBezTo>
                  <a:pt x="12948" y="7054"/>
                  <a:pt x="12948" y="7054"/>
                  <a:pt x="12948" y="7054"/>
                </a:cubicBezTo>
                <a:cubicBezTo>
                  <a:pt x="12948" y="7054"/>
                  <a:pt x="12948" y="7054"/>
                  <a:pt x="12948" y="7054"/>
                </a:cubicBezTo>
                <a:cubicBezTo>
                  <a:pt x="12948" y="7054"/>
                  <a:pt x="12948" y="7054"/>
                  <a:pt x="12948" y="7054"/>
                </a:cubicBezTo>
                <a:cubicBezTo>
                  <a:pt x="12948" y="7054"/>
                  <a:pt x="12948" y="7054"/>
                  <a:pt x="12948" y="7054"/>
                </a:cubicBezTo>
                <a:cubicBezTo>
                  <a:pt x="12948" y="7054"/>
                  <a:pt x="12948" y="7054"/>
                  <a:pt x="12948" y="7054"/>
                </a:cubicBezTo>
                <a:cubicBezTo>
                  <a:pt x="12948" y="6829"/>
                  <a:pt x="12948" y="6829"/>
                  <a:pt x="12948" y="6829"/>
                </a:cubicBezTo>
                <a:cubicBezTo>
                  <a:pt x="12948" y="6829"/>
                  <a:pt x="12948" y="6829"/>
                  <a:pt x="12948" y="6829"/>
                </a:cubicBezTo>
                <a:cubicBezTo>
                  <a:pt x="12948" y="6829"/>
                  <a:pt x="12948" y="6829"/>
                  <a:pt x="12948" y="6829"/>
                </a:cubicBezTo>
                <a:cubicBezTo>
                  <a:pt x="12948" y="6829"/>
                  <a:pt x="12948" y="6829"/>
                  <a:pt x="12948" y="6829"/>
                </a:cubicBezTo>
                <a:cubicBezTo>
                  <a:pt x="12948" y="6829"/>
                  <a:pt x="12948" y="6829"/>
                  <a:pt x="12948" y="6829"/>
                </a:cubicBezTo>
                <a:cubicBezTo>
                  <a:pt x="12948" y="6829"/>
                  <a:pt x="12948" y="6829"/>
                  <a:pt x="12948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706" y="6829"/>
                  <a:pt x="12706" y="6829"/>
                  <a:pt x="12706" y="6829"/>
                </a:cubicBezTo>
                <a:cubicBezTo>
                  <a:pt x="12463" y="6829"/>
                  <a:pt x="12463" y="6829"/>
                  <a:pt x="12463" y="6829"/>
                </a:cubicBezTo>
                <a:cubicBezTo>
                  <a:pt x="12463" y="6829"/>
                  <a:pt x="12463" y="6829"/>
                  <a:pt x="12463" y="6829"/>
                </a:cubicBezTo>
                <a:cubicBezTo>
                  <a:pt x="12463" y="6829"/>
                  <a:pt x="12463" y="6829"/>
                  <a:pt x="12463" y="6829"/>
                </a:cubicBezTo>
                <a:cubicBezTo>
                  <a:pt x="12463" y="6829"/>
                  <a:pt x="12463" y="6829"/>
                  <a:pt x="12463" y="6829"/>
                </a:cubicBezTo>
                <a:cubicBezTo>
                  <a:pt x="12463" y="6829"/>
                  <a:pt x="12463" y="6829"/>
                  <a:pt x="12463" y="6829"/>
                </a:cubicBezTo>
                <a:cubicBezTo>
                  <a:pt x="12463" y="6829"/>
                  <a:pt x="12463" y="6829"/>
                  <a:pt x="12463" y="6829"/>
                </a:cubicBezTo>
                <a:lnTo>
                  <a:pt x="13919" y="1654"/>
                </a:lnTo>
                <a:close/>
                <a:moveTo>
                  <a:pt x="9308" y="19429"/>
                </a:moveTo>
                <a:cubicBezTo>
                  <a:pt x="8822" y="19204"/>
                  <a:pt x="8580" y="19204"/>
                  <a:pt x="8337" y="19204"/>
                </a:cubicBezTo>
                <a:cubicBezTo>
                  <a:pt x="8337" y="19204"/>
                  <a:pt x="8337" y="19204"/>
                  <a:pt x="8337" y="19204"/>
                </a:cubicBezTo>
                <a:cubicBezTo>
                  <a:pt x="8337" y="19204"/>
                  <a:pt x="8337" y="19204"/>
                  <a:pt x="8337" y="19204"/>
                </a:cubicBezTo>
                <a:cubicBezTo>
                  <a:pt x="8337" y="19204"/>
                  <a:pt x="8337" y="19204"/>
                  <a:pt x="8337" y="19204"/>
                </a:cubicBezTo>
                <a:cubicBezTo>
                  <a:pt x="7852" y="18979"/>
                  <a:pt x="7609" y="18979"/>
                  <a:pt x="7366" y="18754"/>
                </a:cubicBezTo>
                <a:cubicBezTo>
                  <a:pt x="7366" y="18754"/>
                  <a:pt x="7366" y="18754"/>
                  <a:pt x="7366" y="18754"/>
                </a:cubicBezTo>
                <a:cubicBezTo>
                  <a:pt x="7366" y="18754"/>
                  <a:pt x="7366" y="18754"/>
                  <a:pt x="7366" y="18754"/>
                </a:cubicBezTo>
                <a:cubicBezTo>
                  <a:pt x="7124" y="18754"/>
                  <a:pt x="7124" y="18754"/>
                  <a:pt x="7124" y="18754"/>
                </a:cubicBezTo>
                <a:cubicBezTo>
                  <a:pt x="7124" y="18754"/>
                  <a:pt x="6881" y="18529"/>
                  <a:pt x="6881" y="18529"/>
                </a:cubicBezTo>
                <a:cubicBezTo>
                  <a:pt x="6881" y="18529"/>
                  <a:pt x="6881" y="18529"/>
                  <a:pt x="6881" y="18529"/>
                </a:cubicBezTo>
                <a:cubicBezTo>
                  <a:pt x="6881" y="18529"/>
                  <a:pt x="6881" y="18529"/>
                  <a:pt x="6638" y="18529"/>
                </a:cubicBezTo>
                <a:cubicBezTo>
                  <a:pt x="6638" y="18529"/>
                  <a:pt x="6638" y="18529"/>
                  <a:pt x="6638" y="18529"/>
                </a:cubicBezTo>
                <a:cubicBezTo>
                  <a:pt x="6638" y="18529"/>
                  <a:pt x="6638" y="18529"/>
                  <a:pt x="6638" y="18529"/>
                </a:cubicBezTo>
                <a:cubicBezTo>
                  <a:pt x="6638" y="18529"/>
                  <a:pt x="6638" y="18529"/>
                  <a:pt x="6638" y="18529"/>
                </a:cubicBezTo>
                <a:cubicBezTo>
                  <a:pt x="6638" y="18304"/>
                  <a:pt x="6638" y="18304"/>
                  <a:pt x="6638" y="18304"/>
                </a:cubicBezTo>
                <a:cubicBezTo>
                  <a:pt x="6396" y="18304"/>
                  <a:pt x="6396" y="18304"/>
                  <a:pt x="6396" y="18304"/>
                </a:cubicBezTo>
                <a:cubicBezTo>
                  <a:pt x="6396" y="18304"/>
                  <a:pt x="6396" y="18304"/>
                  <a:pt x="6396" y="18304"/>
                </a:cubicBezTo>
                <a:cubicBezTo>
                  <a:pt x="6396" y="18304"/>
                  <a:pt x="6396" y="18304"/>
                  <a:pt x="6396" y="18304"/>
                </a:cubicBezTo>
                <a:cubicBezTo>
                  <a:pt x="6396" y="18304"/>
                  <a:pt x="6396" y="18304"/>
                  <a:pt x="6153" y="18304"/>
                </a:cubicBezTo>
                <a:cubicBezTo>
                  <a:pt x="6153" y="18304"/>
                  <a:pt x="6153" y="18304"/>
                  <a:pt x="6153" y="18304"/>
                </a:cubicBezTo>
                <a:cubicBezTo>
                  <a:pt x="6153" y="18079"/>
                  <a:pt x="6153" y="18079"/>
                  <a:pt x="6153" y="18079"/>
                </a:cubicBezTo>
                <a:cubicBezTo>
                  <a:pt x="6153" y="18079"/>
                  <a:pt x="6153" y="18079"/>
                  <a:pt x="6153" y="18079"/>
                </a:cubicBezTo>
                <a:cubicBezTo>
                  <a:pt x="5910" y="18079"/>
                  <a:pt x="5910" y="18079"/>
                  <a:pt x="5910" y="18079"/>
                </a:cubicBezTo>
                <a:cubicBezTo>
                  <a:pt x="5910" y="18079"/>
                  <a:pt x="5910" y="18079"/>
                  <a:pt x="5910" y="18079"/>
                </a:cubicBezTo>
                <a:cubicBezTo>
                  <a:pt x="5910" y="18079"/>
                  <a:pt x="5910" y="18079"/>
                  <a:pt x="5910" y="18079"/>
                </a:cubicBezTo>
                <a:cubicBezTo>
                  <a:pt x="5910" y="18079"/>
                  <a:pt x="5910" y="18079"/>
                  <a:pt x="5910" y="18079"/>
                </a:cubicBezTo>
                <a:cubicBezTo>
                  <a:pt x="5910" y="18079"/>
                  <a:pt x="5910" y="18079"/>
                  <a:pt x="5910" y="18079"/>
                </a:cubicBezTo>
                <a:cubicBezTo>
                  <a:pt x="5910" y="18079"/>
                  <a:pt x="5910" y="18079"/>
                  <a:pt x="5910" y="18079"/>
                </a:cubicBezTo>
                <a:cubicBezTo>
                  <a:pt x="5667" y="17854"/>
                  <a:pt x="5667" y="17854"/>
                  <a:pt x="5667" y="17854"/>
                </a:cubicBezTo>
                <a:cubicBezTo>
                  <a:pt x="5667" y="17854"/>
                  <a:pt x="5667" y="17854"/>
                  <a:pt x="5667" y="17854"/>
                </a:cubicBezTo>
                <a:cubicBezTo>
                  <a:pt x="5667" y="17854"/>
                  <a:pt x="5667" y="17854"/>
                  <a:pt x="5667" y="17854"/>
                </a:cubicBezTo>
                <a:cubicBezTo>
                  <a:pt x="5667" y="17854"/>
                  <a:pt x="5667" y="17854"/>
                  <a:pt x="5667" y="17854"/>
                </a:cubicBezTo>
                <a:cubicBezTo>
                  <a:pt x="5425" y="17854"/>
                  <a:pt x="5425" y="17854"/>
                  <a:pt x="5425" y="17854"/>
                </a:cubicBezTo>
                <a:cubicBezTo>
                  <a:pt x="5425" y="17854"/>
                  <a:pt x="5425" y="17854"/>
                  <a:pt x="5425" y="17854"/>
                </a:cubicBezTo>
                <a:cubicBezTo>
                  <a:pt x="5425" y="17854"/>
                  <a:pt x="5425" y="17854"/>
                  <a:pt x="5425" y="17854"/>
                </a:cubicBezTo>
                <a:cubicBezTo>
                  <a:pt x="5425" y="17629"/>
                  <a:pt x="5425" y="17629"/>
                  <a:pt x="5425" y="17629"/>
                </a:cubicBezTo>
                <a:cubicBezTo>
                  <a:pt x="5425" y="17629"/>
                  <a:pt x="5425" y="17629"/>
                  <a:pt x="5425" y="17629"/>
                </a:cubicBezTo>
                <a:cubicBezTo>
                  <a:pt x="5425" y="17629"/>
                  <a:pt x="5425" y="17629"/>
                  <a:pt x="5425" y="17629"/>
                </a:cubicBezTo>
                <a:cubicBezTo>
                  <a:pt x="5182" y="17629"/>
                  <a:pt x="5182" y="17629"/>
                  <a:pt x="5182" y="17629"/>
                </a:cubicBezTo>
                <a:cubicBezTo>
                  <a:pt x="5182" y="17629"/>
                  <a:pt x="5182" y="17629"/>
                  <a:pt x="5182" y="17629"/>
                </a:cubicBezTo>
                <a:cubicBezTo>
                  <a:pt x="5182" y="17629"/>
                  <a:pt x="5182" y="17629"/>
                  <a:pt x="5182" y="17629"/>
                </a:cubicBezTo>
                <a:cubicBezTo>
                  <a:pt x="5182" y="17629"/>
                  <a:pt x="5182" y="17629"/>
                  <a:pt x="5182" y="17629"/>
                </a:cubicBezTo>
                <a:cubicBezTo>
                  <a:pt x="4939" y="17404"/>
                  <a:pt x="4939" y="17404"/>
                  <a:pt x="4939" y="17404"/>
                </a:cubicBezTo>
                <a:cubicBezTo>
                  <a:pt x="4939" y="17404"/>
                  <a:pt x="4939" y="17404"/>
                  <a:pt x="4939" y="17404"/>
                </a:cubicBezTo>
                <a:cubicBezTo>
                  <a:pt x="4939" y="17404"/>
                  <a:pt x="4939" y="17404"/>
                  <a:pt x="4939" y="17404"/>
                </a:cubicBezTo>
                <a:cubicBezTo>
                  <a:pt x="4939" y="17404"/>
                  <a:pt x="4939" y="17404"/>
                  <a:pt x="4939" y="17404"/>
                </a:cubicBezTo>
                <a:cubicBezTo>
                  <a:pt x="4939" y="17404"/>
                  <a:pt x="4939" y="17404"/>
                  <a:pt x="4939" y="17404"/>
                </a:cubicBezTo>
                <a:cubicBezTo>
                  <a:pt x="4939" y="17404"/>
                  <a:pt x="4939" y="17404"/>
                  <a:pt x="4939" y="17404"/>
                </a:cubicBezTo>
                <a:cubicBezTo>
                  <a:pt x="4697" y="17179"/>
                  <a:pt x="4697" y="17179"/>
                  <a:pt x="4697" y="17179"/>
                </a:cubicBezTo>
                <a:cubicBezTo>
                  <a:pt x="4697" y="17179"/>
                  <a:pt x="4697" y="17179"/>
                  <a:pt x="4697" y="17179"/>
                </a:cubicBezTo>
                <a:cubicBezTo>
                  <a:pt x="4697" y="17179"/>
                  <a:pt x="4697" y="17179"/>
                  <a:pt x="4697" y="17179"/>
                </a:cubicBezTo>
                <a:cubicBezTo>
                  <a:pt x="4697" y="17179"/>
                  <a:pt x="4697" y="17179"/>
                  <a:pt x="4697" y="17179"/>
                </a:cubicBezTo>
                <a:cubicBezTo>
                  <a:pt x="4697" y="17179"/>
                  <a:pt x="4697" y="17179"/>
                  <a:pt x="4697" y="17179"/>
                </a:cubicBezTo>
                <a:cubicBezTo>
                  <a:pt x="4697" y="17179"/>
                  <a:pt x="4697" y="17179"/>
                  <a:pt x="4697" y="17179"/>
                </a:cubicBezTo>
                <a:cubicBezTo>
                  <a:pt x="4454" y="16954"/>
                  <a:pt x="4454" y="16954"/>
                  <a:pt x="4454" y="16954"/>
                </a:cubicBezTo>
                <a:cubicBezTo>
                  <a:pt x="4454" y="16954"/>
                  <a:pt x="4454" y="16954"/>
                  <a:pt x="4454" y="16954"/>
                </a:cubicBezTo>
                <a:cubicBezTo>
                  <a:pt x="4454" y="16954"/>
                  <a:pt x="4454" y="16954"/>
                  <a:pt x="4454" y="16954"/>
                </a:cubicBezTo>
                <a:cubicBezTo>
                  <a:pt x="4454" y="16954"/>
                  <a:pt x="4454" y="16954"/>
                  <a:pt x="4454" y="16954"/>
                </a:cubicBezTo>
                <a:cubicBezTo>
                  <a:pt x="4454" y="16954"/>
                  <a:pt x="4454" y="16954"/>
                  <a:pt x="4454" y="16954"/>
                </a:cubicBezTo>
                <a:cubicBezTo>
                  <a:pt x="4211" y="16729"/>
                  <a:pt x="4211" y="16729"/>
                  <a:pt x="4211" y="16729"/>
                </a:cubicBezTo>
                <a:cubicBezTo>
                  <a:pt x="4211" y="16729"/>
                  <a:pt x="4211" y="16729"/>
                  <a:pt x="4211" y="16729"/>
                </a:cubicBezTo>
                <a:cubicBezTo>
                  <a:pt x="4211" y="16729"/>
                  <a:pt x="4211" y="16729"/>
                  <a:pt x="4211" y="16729"/>
                </a:cubicBezTo>
                <a:cubicBezTo>
                  <a:pt x="4211" y="16729"/>
                  <a:pt x="4211" y="16729"/>
                  <a:pt x="4211" y="16729"/>
                </a:cubicBezTo>
                <a:cubicBezTo>
                  <a:pt x="4211" y="16729"/>
                  <a:pt x="4211" y="16729"/>
                  <a:pt x="4211" y="16729"/>
                </a:cubicBezTo>
                <a:cubicBezTo>
                  <a:pt x="4211" y="16504"/>
                  <a:pt x="4211" y="16504"/>
                  <a:pt x="4211" y="16504"/>
                </a:cubicBezTo>
                <a:cubicBezTo>
                  <a:pt x="3969" y="16504"/>
                  <a:pt x="3969" y="16504"/>
                  <a:pt x="3969" y="16504"/>
                </a:cubicBezTo>
                <a:cubicBezTo>
                  <a:pt x="3969" y="16504"/>
                  <a:pt x="3969" y="16504"/>
                  <a:pt x="3969" y="16504"/>
                </a:cubicBezTo>
                <a:cubicBezTo>
                  <a:pt x="3969" y="16504"/>
                  <a:pt x="3969" y="16504"/>
                  <a:pt x="3969" y="16504"/>
                </a:cubicBezTo>
                <a:cubicBezTo>
                  <a:pt x="3969" y="16504"/>
                  <a:pt x="3969" y="16504"/>
                  <a:pt x="3969" y="16504"/>
                </a:cubicBezTo>
                <a:cubicBezTo>
                  <a:pt x="3969" y="16504"/>
                  <a:pt x="3969" y="16504"/>
                  <a:pt x="3969" y="16504"/>
                </a:cubicBezTo>
                <a:cubicBezTo>
                  <a:pt x="3969" y="16279"/>
                  <a:pt x="3969" y="16279"/>
                  <a:pt x="3969" y="16279"/>
                </a:cubicBezTo>
                <a:cubicBezTo>
                  <a:pt x="3969" y="16279"/>
                  <a:pt x="3969" y="16279"/>
                  <a:pt x="3969" y="16279"/>
                </a:cubicBezTo>
                <a:cubicBezTo>
                  <a:pt x="3726" y="16279"/>
                  <a:pt x="3726" y="16279"/>
                  <a:pt x="3726" y="16279"/>
                </a:cubicBezTo>
                <a:cubicBezTo>
                  <a:pt x="3726" y="16279"/>
                  <a:pt x="3726" y="16279"/>
                  <a:pt x="3726" y="16279"/>
                </a:cubicBezTo>
                <a:cubicBezTo>
                  <a:pt x="3726" y="16279"/>
                  <a:pt x="3726" y="16279"/>
                  <a:pt x="3726" y="16279"/>
                </a:cubicBezTo>
                <a:cubicBezTo>
                  <a:pt x="3726" y="16279"/>
                  <a:pt x="3726" y="16279"/>
                  <a:pt x="3726" y="16279"/>
                </a:cubicBezTo>
                <a:cubicBezTo>
                  <a:pt x="3726" y="16054"/>
                  <a:pt x="3726" y="16054"/>
                  <a:pt x="3726" y="16054"/>
                </a:cubicBezTo>
                <a:cubicBezTo>
                  <a:pt x="3726" y="16054"/>
                  <a:pt x="3726" y="16054"/>
                  <a:pt x="3726" y="16054"/>
                </a:cubicBezTo>
                <a:cubicBezTo>
                  <a:pt x="3483" y="16054"/>
                  <a:pt x="3483" y="16054"/>
                  <a:pt x="3483" y="16054"/>
                </a:cubicBezTo>
                <a:cubicBezTo>
                  <a:pt x="3483" y="16054"/>
                  <a:pt x="3483" y="16054"/>
                  <a:pt x="3483" y="16054"/>
                </a:cubicBezTo>
                <a:cubicBezTo>
                  <a:pt x="3483" y="16054"/>
                  <a:pt x="3483" y="15829"/>
                  <a:pt x="3483" y="15829"/>
                </a:cubicBezTo>
                <a:cubicBezTo>
                  <a:pt x="3483" y="15829"/>
                  <a:pt x="3483" y="15829"/>
                  <a:pt x="3483" y="15829"/>
                </a:cubicBezTo>
                <a:cubicBezTo>
                  <a:pt x="3483" y="15829"/>
                  <a:pt x="3483" y="15829"/>
                  <a:pt x="3483" y="15829"/>
                </a:cubicBezTo>
                <a:cubicBezTo>
                  <a:pt x="3483" y="15829"/>
                  <a:pt x="3483" y="15829"/>
                  <a:pt x="3483" y="15829"/>
                </a:cubicBezTo>
                <a:cubicBezTo>
                  <a:pt x="3483" y="15829"/>
                  <a:pt x="3483" y="15829"/>
                  <a:pt x="3483" y="15829"/>
                </a:cubicBezTo>
                <a:cubicBezTo>
                  <a:pt x="3240" y="15829"/>
                  <a:pt x="3240" y="15604"/>
                  <a:pt x="3240" y="15604"/>
                </a:cubicBezTo>
                <a:cubicBezTo>
                  <a:pt x="3240" y="15604"/>
                  <a:pt x="3240" y="15604"/>
                  <a:pt x="3240" y="15604"/>
                </a:cubicBezTo>
                <a:cubicBezTo>
                  <a:pt x="3240" y="15604"/>
                  <a:pt x="3240" y="15604"/>
                  <a:pt x="3240" y="15604"/>
                </a:cubicBezTo>
                <a:cubicBezTo>
                  <a:pt x="3240" y="15604"/>
                  <a:pt x="3240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379"/>
                  <a:pt x="2998" y="15379"/>
                  <a:pt x="2998" y="15379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2998" y="15154"/>
                  <a:pt x="2998" y="15154"/>
                  <a:pt x="2998" y="1515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004"/>
                  <a:pt x="7609" y="12004"/>
                  <a:pt x="7609" y="12004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609" y="12229"/>
                  <a:pt x="7609" y="12229"/>
                  <a:pt x="7609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229"/>
                  <a:pt x="7852" y="12229"/>
                  <a:pt x="7852" y="12229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7852" y="12454"/>
                  <a:pt x="7852" y="12454"/>
                  <a:pt x="7852" y="12454"/>
                </a:cubicBezTo>
                <a:cubicBezTo>
                  <a:pt x="8580" y="13354"/>
                  <a:pt x="9551" y="14029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521" y="14254"/>
                  <a:pt x="10521" y="14254"/>
                  <a:pt x="10521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cubicBezTo>
                  <a:pt x="10764" y="14254"/>
                  <a:pt x="10764" y="14254"/>
                  <a:pt x="10764" y="14254"/>
                </a:cubicBezTo>
                <a:lnTo>
                  <a:pt x="9308" y="19429"/>
                </a:lnTo>
                <a:close/>
                <a:moveTo>
                  <a:pt x="10764" y="12904"/>
                </a:moveTo>
                <a:cubicBezTo>
                  <a:pt x="10279" y="12679"/>
                  <a:pt x="9551" y="12454"/>
                  <a:pt x="9065" y="11779"/>
                </a:cubicBezTo>
                <a:cubicBezTo>
                  <a:pt x="8822" y="11329"/>
                  <a:pt x="8580" y="10654"/>
                  <a:pt x="8822" y="9979"/>
                </a:cubicBezTo>
                <a:cubicBezTo>
                  <a:pt x="8822" y="9304"/>
                  <a:pt x="9308" y="8854"/>
                  <a:pt x="10036" y="8404"/>
                </a:cubicBezTo>
                <a:cubicBezTo>
                  <a:pt x="10521" y="7954"/>
                  <a:pt x="11249" y="7954"/>
                  <a:pt x="11978" y="8179"/>
                </a:cubicBezTo>
                <a:cubicBezTo>
                  <a:pt x="12706" y="8179"/>
                  <a:pt x="13191" y="8629"/>
                  <a:pt x="13676" y="9079"/>
                </a:cubicBezTo>
                <a:cubicBezTo>
                  <a:pt x="13919" y="9754"/>
                  <a:pt x="14162" y="10429"/>
                  <a:pt x="13919" y="10879"/>
                </a:cubicBezTo>
                <a:cubicBezTo>
                  <a:pt x="13919" y="11554"/>
                  <a:pt x="13434" y="12229"/>
                  <a:pt x="12706" y="12454"/>
                </a:cubicBezTo>
                <a:cubicBezTo>
                  <a:pt x="12220" y="12904"/>
                  <a:pt x="11492" y="12904"/>
                  <a:pt x="10764" y="1290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94" name="Shape 1294"/>
          <p:cNvSpPr/>
          <p:nvPr/>
        </p:nvSpPr>
        <p:spPr>
          <a:xfrm>
            <a:off x="412750" y="5536307"/>
            <a:ext cx="406400" cy="3168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46" extrusionOk="0">
                <a:moveTo>
                  <a:pt x="20400" y="4166"/>
                </a:moveTo>
                <a:cubicBezTo>
                  <a:pt x="21000" y="4166"/>
                  <a:pt x="21600" y="4928"/>
                  <a:pt x="21600" y="5691"/>
                </a:cubicBezTo>
                <a:cubicBezTo>
                  <a:pt x="21600" y="12298"/>
                  <a:pt x="21600" y="12298"/>
                  <a:pt x="21600" y="12298"/>
                </a:cubicBezTo>
                <a:cubicBezTo>
                  <a:pt x="21600" y="13060"/>
                  <a:pt x="21000" y="13822"/>
                  <a:pt x="20400" y="13822"/>
                </a:cubicBezTo>
                <a:cubicBezTo>
                  <a:pt x="20400" y="4166"/>
                  <a:pt x="20400" y="4166"/>
                  <a:pt x="20400" y="4166"/>
                </a:cubicBezTo>
                <a:close/>
                <a:moveTo>
                  <a:pt x="2200" y="4166"/>
                </a:moveTo>
                <a:cubicBezTo>
                  <a:pt x="7600" y="4166"/>
                  <a:pt x="7600" y="4166"/>
                  <a:pt x="7600" y="4166"/>
                </a:cubicBezTo>
                <a:cubicBezTo>
                  <a:pt x="8000" y="4166"/>
                  <a:pt x="8600" y="4420"/>
                  <a:pt x="9000" y="4928"/>
                </a:cubicBezTo>
                <a:cubicBezTo>
                  <a:pt x="18600" y="100"/>
                  <a:pt x="18600" y="100"/>
                  <a:pt x="18600" y="100"/>
                </a:cubicBezTo>
                <a:cubicBezTo>
                  <a:pt x="19000" y="-154"/>
                  <a:pt x="19400" y="100"/>
                  <a:pt x="19600" y="608"/>
                </a:cubicBezTo>
                <a:cubicBezTo>
                  <a:pt x="19600" y="608"/>
                  <a:pt x="19600" y="862"/>
                  <a:pt x="19600" y="862"/>
                </a:cubicBezTo>
                <a:cubicBezTo>
                  <a:pt x="19600" y="862"/>
                  <a:pt x="19600" y="862"/>
                  <a:pt x="19600" y="862"/>
                </a:cubicBezTo>
                <a:cubicBezTo>
                  <a:pt x="19600" y="17380"/>
                  <a:pt x="19600" y="17380"/>
                  <a:pt x="19600" y="17380"/>
                </a:cubicBezTo>
                <a:cubicBezTo>
                  <a:pt x="19600" y="17888"/>
                  <a:pt x="19400" y="18142"/>
                  <a:pt x="19000" y="18142"/>
                </a:cubicBezTo>
                <a:cubicBezTo>
                  <a:pt x="18800" y="18142"/>
                  <a:pt x="18800" y="18142"/>
                  <a:pt x="18600" y="18142"/>
                </a:cubicBezTo>
                <a:cubicBezTo>
                  <a:pt x="8800" y="13314"/>
                  <a:pt x="8800" y="13314"/>
                  <a:pt x="8800" y="13314"/>
                </a:cubicBezTo>
                <a:cubicBezTo>
                  <a:pt x="8400" y="13568"/>
                  <a:pt x="8000" y="13822"/>
                  <a:pt x="7600" y="13822"/>
                </a:cubicBezTo>
                <a:cubicBezTo>
                  <a:pt x="7000" y="13822"/>
                  <a:pt x="7000" y="13822"/>
                  <a:pt x="7000" y="13822"/>
                </a:cubicBezTo>
                <a:cubicBezTo>
                  <a:pt x="9400" y="19921"/>
                  <a:pt x="9400" y="19921"/>
                  <a:pt x="9400" y="19921"/>
                </a:cubicBezTo>
                <a:cubicBezTo>
                  <a:pt x="9600" y="20430"/>
                  <a:pt x="9400" y="20938"/>
                  <a:pt x="9000" y="21192"/>
                </a:cubicBezTo>
                <a:cubicBezTo>
                  <a:pt x="9000" y="21192"/>
                  <a:pt x="8800" y="21446"/>
                  <a:pt x="8800" y="21446"/>
                </a:cubicBezTo>
                <a:cubicBezTo>
                  <a:pt x="8800" y="21446"/>
                  <a:pt x="8800" y="21446"/>
                  <a:pt x="8800" y="21446"/>
                </a:cubicBezTo>
                <a:cubicBezTo>
                  <a:pt x="5600" y="21446"/>
                  <a:pt x="5600" y="21446"/>
                  <a:pt x="5600" y="21446"/>
                </a:cubicBezTo>
                <a:cubicBezTo>
                  <a:pt x="5200" y="21446"/>
                  <a:pt x="5000" y="21192"/>
                  <a:pt x="4800" y="20684"/>
                </a:cubicBezTo>
                <a:cubicBezTo>
                  <a:pt x="2200" y="13822"/>
                  <a:pt x="2200" y="13822"/>
                  <a:pt x="2200" y="13822"/>
                </a:cubicBezTo>
                <a:cubicBezTo>
                  <a:pt x="1600" y="13822"/>
                  <a:pt x="1000" y="13314"/>
                  <a:pt x="800" y="12806"/>
                </a:cubicBezTo>
                <a:cubicBezTo>
                  <a:pt x="400" y="12298"/>
                  <a:pt x="0" y="11790"/>
                  <a:pt x="0" y="11027"/>
                </a:cubicBezTo>
                <a:cubicBezTo>
                  <a:pt x="0" y="6961"/>
                  <a:pt x="0" y="6961"/>
                  <a:pt x="0" y="6961"/>
                </a:cubicBezTo>
                <a:cubicBezTo>
                  <a:pt x="0" y="6199"/>
                  <a:pt x="400" y="5437"/>
                  <a:pt x="800" y="4928"/>
                </a:cubicBezTo>
                <a:cubicBezTo>
                  <a:pt x="800" y="4928"/>
                  <a:pt x="800" y="4928"/>
                  <a:pt x="800" y="4928"/>
                </a:cubicBezTo>
                <a:cubicBezTo>
                  <a:pt x="800" y="4928"/>
                  <a:pt x="800" y="4928"/>
                  <a:pt x="800" y="4928"/>
                </a:cubicBezTo>
                <a:cubicBezTo>
                  <a:pt x="1200" y="4420"/>
                  <a:pt x="1600" y="4166"/>
                  <a:pt x="2200" y="416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95" name="Shape 1295"/>
          <p:cNvSpPr/>
          <p:nvPr/>
        </p:nvSpPr>
        <p:spPr>
          <a:xfrm>
            <a:off x="457200" y="5597526"/>
            <a:ext cx="285750" cy="225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00" y="4259"/>
                </a:moveTo>
                <a:lnTo>
                  <a:pt x="11400" y="6085"/>
                </a:lnTo>
                <a:lnTo>
                  <a:pt x="21600" y="3955"/>
                </a:lnTo>
                <a:lnTo>
                  <a:pt x="21600" y="0"/>
                </a:lnTo>
                <a:lnTo>
                  <a:pt x="11400" y="4259"/>
                </a:lnTo>
                <a:close/>
                <a:moveTo>
                  <a:pt x="4920" y="14755"/>
                </a:moveTo>
                <a:lnTo>
                  <a:pt x="4320" y="16124"/>
                </a:lnTo>
                <a:lnTo>
                  <a:pt x="6600" y="21600"/>
                </a:lnTo>
                <a:lnTo>
                  <a:pt x="7440" y="21600"/>
                </a:lnTo>
                <a:lnTo>
                  <a:pt x="4920" y="14755"/>
                </a:lnTo>
                <a:close/>
                <a:moveTo>
                  <a:pt x="0" y="3955"/>
                </a:moveTo>
                <a:lnTo>
                  <a:pt x="7200" y="3955"/>
                </a:lnTo>
                <a:lnTo>
                  <a:pt x="7200" y="5780"/>
                </a:lnTo>
                <a:lnTo>
                  <a:pt x="0" y="5780"/>
                </a:lnTo>
                <a:lnTo>
                  <a:pt x="0" y="3955"/>
                </a:lnTo>
                <a:close/>
              </a:path>
            </a:pathLst>
          </a:custGeom>
          <a:solidFill>
            <a:srgbClr val="EFEFEF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96" name="Shape 1296"/>
          <p:cNvSpPr/>
          <p:nvPr/>
        </p:nvSpPr>
        <p:spPr>
          <a:xfrm>
            <a:off x="5564188" y="464836"/>
            <a:ext cx="385764" cy="2908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5" extrusionOk="0">
                <a:moveTo>
                  <a:pt x="5872" y="5720"/>
                </a:moveTo>
                <a:cubicBezTo>
                  <a:pt x="10905" y="182"/>
                  <a:pt x="10905" y="182"/>
                  <a:pt x="10905" y="182"/>
                </a:cubicBezTo>
                <a:cubicBezTo>
                  <a:pt x="11324" y="-95"/>
                  <a:pt x="11744" y="-95"/>
                  <a:pt x="12163" y="459"/>
                </a:cubicBezTo>
                <a:cubicBezTo>
                  <a:pt x="12163" y="736"/>
                  <a:pt x="12373" y="1013"/>
                  <a:pt x="12373" y="1013"/>
                </a:cubicBezTo>
                <a:cubicBezTo>
                  <a:pt x="12373" y="1013"/>
                  <a:pt x="12373" y="1013"/>
                  <a:pt x="12373" y="1013"/>
                </a:cubicBezTo>
                <a:cubicBezTo>
                  <a:pt x="12373" y="20397"/>
                  <a:pt x="12373" y="20397"/>
                  <a:pt x="12373" y="20397"/>
                </a:cubicBezTo>
                <a:cubicBezTo>
                  <a:pt x="12373" y="20951"/>
                  <a:pt x="11953" y="21505"/>
                  <a:pt x="11534" y="21505"/>
                </a:cubicBezTo>
                <a:cubicBezTo>
                  <a:pt x="11324" y="21505"/>
                  <a:pt x="11115" y="21505"/>
                  <a:pt x="10905" y="21228"/>
                </a:cubicBezTo>
                <a:cubicBezTo>
                  <a:pt x="6082" y="15967"/>
                  <a:pt x="6082" y="15967"/>
                  <a:pt x="6082" y="15967"/>
                </a:cubicBezTo>
                <a:cubicBezTo>
                  <a:pt x="2517" y="15967"/>
                  <a:pt x="2517" y="15967"/>
                  <a:pt x="2517" y="15967"/>
                </a:cubicBezTo>
                <a:cubicBezTo>
                  <a:pt x="1887" y="15967"/>
                  <a:pt x="1258" y="15413"/>
                  <a:pt x="629" y="14859"/>
                </a:cubicBezTo>
                <a:cubicBezTo>
                  <a:pt x="210" y="14305"/>
                  <a:pt x="0" y="13474"/>
                  <a:pt x="0" y="12643"/>
                </a:cubicBezTo>
                <a:cubicBezTo>
                  <a:pt x="0" y="9043"/>
                  <a:pt x="0" y="9043"/>
                  <a:pt x="0" y="9043"/>
                </a:cubicBezTo>
                <a:cubicBezTo>
                  <a:pt x="0" y="8213"/>
                  <a:pt x="210" y="7382"/>
                  <a:pt x="629" y="6551"/>
                </a:cubicBezTo>
                <a:cubicBezTo>
                  <a:pt x="839" y="6551"/>
                  <a:pt x="839" y="6551"/>
                  <a:pt x="839" y="6551"/>
                </a:cubicBezTo>
                <a:cubicBezTo>
                  <a:pt x="1258" y="5997"/>
                  <a:pt x="1887" y="5720"/>
                  <a:pt x="2517" y="5720"/>
                </a:cubicBezTo>
                <a:cubicBezTo>
                  <a:pt x="5872" y="5720"/>
                  <a:pt x="5872" y="5720"/>
                  <a:pt x="5872" y="5720"/>
                </a:cubicBezTo>
                <a:close/>
                <a:moveTo>
                  <a:pt x="12583" y="3505"/>
                </a:moveTo>
                <a:cubicBezTo>
                  <a:pt x="13631" y="3505"/>
                  <a:pt x="13631" y="3505"/>
                  <a:pt x="13631" y="3505"/>
                </a:cubicBezTo>
                <a:cubicBezTo>
                  <a:pt x="13631" y="18459"/>
                  <a:pt x="13631" y="18459"/>
                  <a:pt x="13631" y="18459"/>
                </a:cubicBezTo>
                <a:cubicBezTo>
                  <a:pt x="12583" y="18459"/>
                  <a:pt x="12583" y="18459"/>
                  <a:pt x="12583" y="18459"/>
                </a:cubicBezTo>
                <a:cubicBezTo>
                  <a:pt x="12583" y="3505"/>
                  <a:pt x="12583" y="3505"/>
                  <a:pt x="12583" y="3505"/>
                </a:cubicBezTo>
                <a:close/>
                <a:moveTo>
                  <a:pt x="19293" y="736"/>
                </a:moveTo>
                <a:cubicBezTo>
                  <a:pt x="18874" y="182"/>
                  <a:pt x="18245" y="182"/>
                  <a:pt x="17825" y="459"/>
                </a:cubicBezTo>
                <a:cubicBezTo>
                  <a:pt x="17406" y="1013"/>
                  <a:pt x="17406" y="1843"/>
                  <a:pt x="17825" y="2397"/>
                </a:cubicBezTo>
                <a:cubicBezTo>
                  <a:pt x="19083" y="4336"/>
                  <a:pt x="19713" y="7105"/>
                  <a:pt x="19713" y="9874"/>
                </a:cubicBezTo>
                <a:cubicBezTo>
                  <a:pt x="19713" y="12920"/>
                  <a:pt x="18874" y="15690"/>
                  <a:pt x="17616" y="17351"/>
                </a:cubicBezTo>
                <a:cubicBezTo>
                  <a:pt x="17196" y="17905"/>
                  <a:pt x="17196" y="18736"/>
                  <a:pt x="17616" y="19290"/>
                </a:cubicBezTo>
                <a:cubicBezTo>
                  <a:pt x="18035" y="19843"/>
                  <a:pt x="18664" y="19843"/>
                  <a:pt x="19083" y="19290"/>
                </a:cubicBezTo>
                <a:cubicBezTo>
                  <a:pt x="20761" y="17074"/>
                  <a:pt x="21600" y="13474"/>
                  <a:pt x="21600" y="9874"/>
                </a:cubicBezTo>
                <a:cubicBezTo>
                  <a:pt x="21600" y="6551"/>
                  <a:pt x="20971" y="3228"/>
                  <a:pt x="19293" y="736"/>
                </a:cubicBezTo>
                <a:close/>
                <a:moveTo>
                  <a:pt x="16777" y="5720"/>
                </a:moveTo>
                <a:cubicBezTo>
                  <a:pt x="17406" y="7382"/>
                  <a:pt x="17616" y="8767"/>
                  <a:pt x="17616" y="10151"/>
                </a:cubicBezTo>
                <a:cubicBezTo>
                  <a:pt x="17616" y="11813"/>
                  <a:pt x="17196" y="13197"/>
                  <a:pt x="16567" y="14582"/>
                </a:cubicBezTo>
                <a:cubicBezTo>
                  <a:pt x="16148" y="15136"/>
                  <a:pt x="15518" y="15413"/>
                  <a:pt x="15099" y="15136"/>
                </a:cubicBezTo>
                <a:cubicBezTo>
                  <a:pt x="14680" y="14582"/>
                  <a:pt x="14470" y="13751"/>
                  <a:pt x="14889" y="13197"/>
                </a:cubicBezTo>
                <a:cubicBezTo>
                  <a:pt x="15309" y="12367"/>
                  <a:pt x="15518" y="11259"/>
                  <a:pt x="15518" y="10151"/>
                </a:cubicBezTo>
                <a:cubicBezTo>
                  <a:pt x="15518" y="9043"/>
                  <a:pt x="15309" y="8213"/>
                  <a:pt x="14889" y="7105"/>
                </a:cubicBezTo>
                <a:cubicBezTo>
                  <a:pt x="14680" y="6274"/>
                  <a:pt x="14889" y="5443"/>
                  <a:pt x="15309" y="5167"/>
                </a:cubicBezTo>
                <a:cubicBezTo>
                  <a:pt x="15938" y="4890"/>
                  <a:pt x="16567" y="5167"/>
                  <a:pt x="16777" y="5720"/>
                </a:cubicBezTo>
                <a:close/>
                <a:moveTo>
                  <a:pt x="7969" y="8767"/>
                </a:moveTo>
                <a:cubicBezTo>
                  <a:pt x="11115" y="5443"/>
                  <a:pt x="11115" y="5443"/>
                  <a:pt x="11115" y="5443"/>
                </a:cubicBezTo>
                <a:cubicBezTo>
                  <a:pt x="11534" y="4890"/>
                  <a:pt x="11534" y="4336"/>
                  <a:pt x="11324" y="3782"/>
                </a:cubicBezTo>
                <a:cubicBezTo>
                  <a:pt x="10905" y="3228"/>
                  <a:pt x="10485" y="3228"/>
                  <a:pt x="10066" y="3505"/>
                </a:cubicBezTo>
                <a:cubicBezTo>
                  <a:pt x="6920" y="6828"/>
                  <a:pt x="6920" y="6828"/>
                  <a:pt x="6920" y="6828"/>
                </a:cubicBezTo>
                <a:cubicBezTo>
                  <a:pt x="6501" y="7382"/>
                  <a:pt x="6501" y="7936"/>
                  <a:pt x="6711" y="8490"/>
                </a:cubicBezTo>
                <a:cubicBezTo>
                  <a:pt x="6920" y="9043"/>
                  <a:pt x="7550" y="9043"/>
                  <a:pt x="7969" y="8767"/>
                </a:cubicBezTo>
                <a:close/>
                <a:moveTo>
                  <a:pt x="5452" y="13751"/>
                </a:moveTo>
                <a:cubicBezTo>
                  <a:pt x="5452" y="7936"/>
                  <a:pt x="5452" y="7936"/>
                  <a:pt x="5452" y="7936"/>
                </a:cubicBezTo>
                <a:cubicBezTo>
                  <a:pt x="2517" y="7936"/>
                  <a:pt x="2517" y="7936"/>
                  <a:pt x="2517" y="7936"/>
                </a:cubicBezTo>
                <a:cubicBezTo>
                  <a:pt x="2307" y="7936"/>
                  <a:pt x="2097" y="7936"/>
                  <a:pt x="1887" y="8213"/>
                </a:cubicBezTo>
                <a:cubicBezTo>
                  <a:pt x="1887" y="8213"/>
                  <a:pt x="1887" y="8213"/>
                  <a:pt x="1887" y="8213"/>
                </a:cubicBezTo>
                <a:cubicBezTo>
                  <a:pt x="1678" y="8490"/>
                  <a:pt x="1678" y="8767"/>
                  <a:pt x="1678" y="9043"/>
                </a:cubicBezTo>
                <a:cubicBezTo>
                  <a:pt x="1678" y="12643"/>
                  <a:pt x="1678" y="12643"/>
                  <a:pt x="1678" y="12643"/>
                </a:cubicBezTo>
                <a:cubicBezTo>
                  <a:pt x="1678" y="12920"/>
                  <a:pt x="1678" y="13197"/>
                  <a:pt x="1887" y="13474"/>
                </a:cubicBezTo>
                <a:cubicBezTo>
                  <a:pt x="2097" y="13474"/>
                  <a:pt x="2307" y="13751"/>
                  <a:pt x="2517" y="13751"/>
                </a:cubicBezTo>
                <a:lnTo>
                  <a:pt x="5452" y="1375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97" name="Shape 1297"/>
          <p:cNvSpPr/>
          <p:nvPr/>
        </p:nvSpPr>
        <p:spPr>
          <a:xfrm>
            <a:off x="1704975" y="435262"/>
            <a:ext cx="425450" cy="331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79" extrusionOk="0">
                <a:moveTo>
                  <a:pt x="5543" y="4976"/>
                </a:moveTo>
                <a:cubicBezTo>
                  <a:pt x="10131" y="364"/>
                  <a:pt x="10131" y="364"/>
                  <a:pt x="10131" y="364"/>
                </a:cubicBezTo>
                <a:cubicBezTo>
                  <a:pt x="10513" y="-121"/>
                  <a:pt x="11087" y="-121"/>
                  <a:pt x="11278" y="364"/>
                </a:cubicBezTo>
                <a:cubicBezTo>
                  <a:pt x="11469" y="607"/>
                  <a:pt x="11469" y="850"/>
                  <a:pt x="11469" y="1092"/>
                </a:cubicBezTo>
                <a:cubicBezTo>
                  <a:pt x="11469" y="1092"/>
                  <a:pt x="11469" y="1092"/>
                  <a:pt x="11469" y="1092"/>
                </a:cubicBezTo>
                <a:cubicBezTo>
                  <a:pt x="11469" y="18081"/>
                  <a:pt x="11469" y="18081"/>
                  <a:pt x="11469" y="18081"/>
                </a:cubicBezTo>
                <a:cubicBezTo>
                  <a:pt x="11469" y="18809"/>
                  <a:pt x="11087" y="19052"/>
                  <a:pt x="10704" y="19052"/>
                </a:cubicBezTo>
                <a:cubicBezTo>
                  <a:pt x="10513" y="19052"/>
                  <a:pt x="10322" y="19052"/>
                  <a:pt x="10131" y="18809"/>
                </a:cubicBezTo>
                <a:cubicBezTo>
                  <a:pt x="5735" y="14198"/>
                  <a:pt x="5735" y="14198"/>
                  <a:pt x="5735" y="14198"/>
                </a:cubicBezTo>
                <a:cubicBezTo>
                  <a:pt x="2485" y="14198"/>
                  <a:pt x="2485" y="14198"/>
                  <a:pt x="2485" y="14198"/>
                </a:cubicBezTo>
                <a:cubicBezTo>
                  <a:pt x="1720" y="14198"/>
                  <a:pt x="1147" y="13713"/>
                  <a:pt x="765" y="13227"/>
                </a:cubicBezTo>
                <a:cubicBezTo>
                  <a:pt x="382" y="12742"/>
                  <a:pt x="0" y="12014"/>
                  <a:pt x="0" y="11043"/>
                </a:cubicBezTo>
                <a:cubicBezTo>
                  <a:pt x="0" y="8131"/>
                  <a:pt x="0" y="8131"/>
                  <a:pt x="0" y="8131"/>
                </a:cubicBezTo>
                <a:cubicBezTo>
                  <a:pt x="0" y="7160"/>
                  <a:pt x="382" y="6432"/>
                  <a:pt x="765" y="5946"/>
                </a:cubicBezTo>
                <a:cubicBezTo>
                  <a:pt x="765" y="5946"/>
                  <a:pt x="765" y="5946"/>
                  <a:pt x="765" y="5946"/>
                </a:cubicBezTo>
                <a:cubicBezTo>
                  <a:pt x="1147" y="5461"/>
                  <a:pt x="1720" y="4976"/>
                  <a:pt x="2485" y="4976"/>
                </a:cubicBezTo>
                <a:cubicBezTo>
                  <a:pt x="5543" y="4976"/>
                  <a:pt x="5543" y="4976"/>
                  <a:pt x="5543" y="4976"/>
                </a:cubicBezTo>
                <a:close/>
                <a:moveTo>
                  <a:pt x="17395" y="11043"/>
                </a:moveTo>
                <a:cubicBezTo>
                  <a:pt x="18542" y="11043"/>
                  <a:pt x="19688" y="11528"/>
                  <a:pt x="20453" y="12499"/>
                </a:cubicBezTo>
                <a:cubicBezTo>
                  <a:pt x="21027" y="13470"/>
                  <a:pt x="21600" y="14683"/>
                  <a:pt x="21600" y="16382"/>
                </a:cubicBezTo>
                <a:cubicBezTo>
                  <a:pt x="21600" y="17839"/>
                  <a:pt x="21027" y="19052"/>
                  <a:pt x="20453" y="20023"/>
                </a:cubicBezTo>
                <a:cubicBezTo>
                  <a:pt x="19688" y="20994"/>
                  <a:pt x="18542" y="21479"/>
                  <a:pt x="17395" y="21479"/>
                </a:cubicBezTo>
                <a:cubicBezTo>
                  <a:pt x="16248" y="21479"/>
                  <a:pt x="15101" y="20994"/>
                  <a:pt x="14527" y="20023"/>
                </a:cubicBezTo>
                <a:cubicBezTo>
                  <a:pt x="13763" y="19052"/>
                  <a:pt x="13189" y="17839"/>
                  <a:pt x="13189" y="16382"/>
                </a:cubicBezTo>
                <a:cubicBezTo>
                  <a:pt x="13189" y="14683"/>
                  <a:pt x="13763" y="13470"/>
                  <a:pt x="14527" y="12499"/>
                </a:cubicBezTo>
                <a:cubicBezTo>
                  <a:pt x="15101" y="11528"/>
                  <a:pt x="16248" y="11043"/>
                  <a:pt x="17395" y="11043"/>
                </a:cubicBezTo>
                <a:close/>
                <a:moveTo>
                  <a:pt x="19306" y="13713"/>
                </a:moveTo>
                <a:cubicBezTo>
                  <a:pt x="16630" y="19780"/>
                  <a:pt x="16630" y="19780"/>
                  <a:pt x="16630" y="19780"/>
                </a:cubicBezTo>
                <a:cubicBezTo>
                  <a:pt x="16821" y="19780"/>
                  <a:pt x="17012" y="19780"/>
                  <a:pt x="17395" y="19780"/>
                </a:cubicBezTo>
                <a:cubicBezTo>
                  <a:pt x="18159" y="19780"/>
                  <a:pt x="18924" y="19537"/>
                  <a:pt x="19497" y="18809"/>
                </a:cubicBezTo>
                <a:cubicBezTo>
                  <a:pt x="19880" y="18081"/>
                  <a:pt x="20262" y="17353"/>
                  <a:pt x="20262" y="16382"/>
                </a:cubicBezTo>
                <a:cubicBezTo>
                  <a:pt x="20262" y="15169"/>
                  <a:pt x="19880" y="14441"/>
                  <a:pt x="19497" y="13713"/>
                </a:cubicBezTo>
                <a:cubicBezTo>
                  <a:pt x="19306" y="13713"/>
                  <a:pt x="19306" y="13713"/>
                  <a:pt x="19306" y="13713"/>
                </a:cubicBezTo>
                <a:close/>
                <a:moveTo>
                  <a:pt x="15292" y="18809"/>
                </a:moveTo>
                <a:cubicBezTo>
                  <a:pt x="18159" y="12742"/>
                  <a:pt x="18159" y="12742"/>
                  <a:pt x="18159" y="12742"/>
                </a:cubicBezTo>
                <a:cubicBezTo>
                  <a:pt x="17968" y="12742"/>
                  <a:pt x="17777" y="12742"/>
                  <a:pt x="17395" y="12742"/>
                </a:cubicBezTo>
                <a:cubicBezTo>
                  <a:pt x="16630" y="12742"/>
                  <a:pt x="15865" y="12985"/>
                  <a:pt x="15483" y="13713"/>
                </a:cubicBezTo>
                <a:cubicBezTo>
                  <a:pt x="14910" y="14441"/>
                  <a:pt x="14527" y="15169"/>
                  <a:pt x="14527" y="16382"/>
                </a:cubicBezTo>
                <a:cubicBezTo>
                  <a:pt x="14527" y="17353"/>
                  <a:pt x="14910" y="18081"/>
                  <a:pt x="15292" y="18809"/>
                </a:cubicBezTo>
                <a:close/>
                <a:moveTo>
                  <a:pt x="11851" y="3034"/>
                </a:moveTo>
                <a:cubicBezTo>
                  <a:pt x="12616" y="3034"/>
                  <a:pt x="12616" y="3034"/>
                  <a:pt x="12616" y="3034"/>
                </a:cubicBezTo>
                <a:cubicBezTo>
                  <a:pt x="12616" y="16382"/>
                  <a:pt x="12616" y="16382"/>
                  <a:pt x="12616" y="16382"/>
                </a:cubicBezTo>
                <a:cubicBezTo>
                  <a:pt x="11851" y="16382"/>
                  <a:pt x="11851" y="16382"/>
                  <a:pt x="11851" y="16382"/>
                </a:cubicBezTo>
                <a:cubicBezTo>
                  <a:pt x="11851" y="3034"/>
                  <a:pt x="11851" y="3034"/>
                  <a:pt x="11851" y="3034"/>
                </a:cubicBezTo>
                <a:close/>
                <a:moveTo>
                  <a:pt x="7455" y="7645"/>
                </a:moveTo>
                <a:cubicBezTo>
                  <a:pt x="10322" y="4733"/>
                  <a:pt x="10322" y="4733"/>
                  <a:pt x="10322" y="4733"/>
                </a:cubicBezTo>
                <a:cubicBezTo>
                  <a:pt x="10704" y="4490"/>
                  <a:pt x="10704" y="3762"/>
                  <a:pt x="10513" y="3277"/>
                </a:cubicBezTo>
                <a:cubicBezTo>
                  <a:pt x="10322" y="3034"/>
                  <a:pt x="9749" y="2791"/>
                  <a:pt x="9366" y="3277"/>
                </a:cubicBezTo>
                <a:cubicBezTo>
                  <a:pt x="6499" y="6189"/>
                  <a:pt x="6499" y="6189"/>
                  <a:pt x="6499" y="6189"/>
                </a:cubicBezTo>
                <a:cubicBezTo>
                  <a:pt x="6117" y="6432"/>
                  <a:pt x="6117" y="7160"/>
                  <a:pt x="6308" y="7403"/>
                </a:cubicBezTo>
                <a:cubicBezTo>
                  <a:pt x="6499" y="7888"/>
                  <a:pt x="7073" y="8131"/>
                  <a:pt x="7455" y="7645"/>
                </a:cubicBezTo>
                <a:close/>
                <a:moveTo>
                  <a:pt x="5161" y="12257"/>
                </a:moveTo>
                <a:cubicBezTo>
                  <a:pt x="5161" y="6917"/>
                  <a:pt x="5161" y="6917"/>
                  <a:pt x="5161" y="6917"/>
                </a:cubicBezTo>
                <a:cubicBezTo>
                  <a:pt x="2485" y="6917"/>
                  <a:pt x="2485" y="6917"/>
                  <a:pt x="2485" y="6917"/>
                </a:cubicBezTo>
                <a:cubicBezTo>
                  <a:pt x="2103" y="6917"/>
                  <a:pt x="1912" y="7160"/>
                  <a:pt x="1912" y="7403"/>
                </a:cubicBezTo>
                <a:cubicBezTo>
                  <a:pt x="1912" y="7403"/>
                  <a:pt x="1912" y="7403"/>
                  <a:pt x="1912" y="7403"/>
                </a:cubicBezTo>
                <a:cubicBezTo>
                  <a:pt x="1720" y="7403"/>
                  <a:pt x="1529" y="7645"/>
                  <a:pt x="1529" y="8131"/>
                </a:cubicBezTo>
                <a:cubicBezTo>
                  <a:pt x="1529" y="11043"/>
                  <a:pt x="1529" y="11043"/>
                  <a:pt x="1529" y="11043"/>
                </a:cubicBezTo>
                <a:cubicBezTo>
                  <a:pt x="1529" y="11528"/>
                  <a:pt x="1720" y="11771"/>
                  <a:pt x="1912" y="11771"/>
                </a:cubicBezTo>
                <a:cubicBezTo>
                  <a:pt x="1912" y="12014"/>
                  <a:pt x="2103" y="12257"/>
                  <a:pt x="2485" y="12257"/>
                </a:cubicBezTo>
                <a:lnTo>
                  <a:pt x="5161" y="1225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98" name="Shape 1298"/>
          <p:cNvSpPr/>
          <p:nvPr/>
        </p:nvSpPr>
        <p:spPr>
          <a:xfrm>
            <a:off x="4932363" y="1090614"/>
            <a:ext cx="371476" cy="2746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6" y="2959"/>
                </a:moveTo>
                <a:cubicBezTo>
                  <a:pt x="1964" y="2959"/>
                  <a:pt x="1964" y="2959"/>
                  <a:pt x="1964" y="2959"/>
                </a:cubicBezTo>
                <a:cubicBezTo>
                  <a:pt x="1964" y="14203"/>
                  <a:pt x="1964" y="14203"/>
                  <a:pt x="1964" y="14203"/>
                </a:cubicBezTo>
                <a:cubicBezTo>
                  <a:pt x="436" y="14203"/>
                  <a:pt x="436" y="14203"/>
                  <a:pt x="436" y="14203"/>
                </a:cubicBezTo>
                <a:cubicBezTo>
                  <a:pt x="436" y="2959"/>
                  <a:pt x="436" y="2959"/>
                  <a:pt x="436" y="2959"/>
                </a:cubicBezTo>
                <a:close/>
                <a:moveTo>
                  <a:pt x="436" y="0"/>
                </a:moveTo>
                <a:cubicBezTo>
                  <a:pt x="873" y="0"/>
                  <a:pt x="1527" y="0"/>
                  <a:pt x="1964" y="0"/>
                </a:cubicBezTo>
                <a:cubicBezTo>
                  <a:pt x="1964" y="296"/>
                  <a:pt x="1964" y="592"/>
                  <a:pt x="1964" y="888"/>
                </a:cubicBezTo>
                <a:cubicBezTo>
                  <a:pt x="1527" y="888"/>
                  <a:pt x="873" y="888"/>
                  <a:pt x="436" y="888"/>
                </a:cubicBezTo>
                <a:cubicBezTo>
                  <a:pt x="436" y="592"/>
                  <a:pt x="436" y="296"/>
                  <a:pt x="436" y="0"/>
                </a:cubicBezTo>
                <a:close/>
                <a:moveTo>
                  <a:pt x="19418" y="1184"/>
                </a:moveTo>
                <a:cubicBezTo>
                  <a:pt x="20073" y="1184"/>
                  <a:pt x="20509" y="1184"/>
                  <a:pt x="21164" y="1184"/>
                </a:cubicBezTo>
                <a:cubicBezTo>
                  <a:pt x="21164" y="1479"/>
                  <a:pt x="21164" y="2071"/>
                  <a:pt x="21164" y="2367"/>
                </a:cubicBezTo>
                <a:cubicBezTo>
                  <a:pt x="20509" y="2367"/>
                  <a:pt x="20073" y="2367"/>
                  <a:pt x="19418" y="2367"/>
                </a:cubicBezTo>
                <a:cubicBezTo>
                  <a:pt x="19418" y="2071"/>
                  <a:pt x="19418" y="1479"/>
                  <a:pt x="19418" y="1184"/>
                </a:cubicBezTo>
                <a:close/>
                <a:moveTo>
                  <a:pt x="19418" y="2663"/>
                </a:moveTo>
                <a:cubicBezTo>
                  <a:pt x="20073" y="2663"/>
                  <a:pt x="20509" y="2663"/>
                  <a:pt x="21164" y="2663"/>
                </a:cubicBezTo>
                <a:cubicBezTo>
                  <a:pt x="21164" y="2959"/>
                  <a:pt x="21164" y="3255"/>
                  <a:pt x="21164" y="3847"/>
                </a:cubicBezTo>
                <a:cubicBezTo>
                  <a:pt x="20509" y="3847"/>
                  <a:pt x="20073" y="3847"/>
                  <a:pt x="19418" y="3847"/>
                </a:cubicBezTo>
                <a:cubicBezTo>
                  <a:pt x="19418" y="3255"/>
                  <a:pt x="19418" y="2959"/>
                  <a:pt x="19418" y="2663"/>
                </a:cubicBezTo>
                <a:close/>
                <a:moveTo>
                  <a:pt x="16800" y="3255"/>
                </a:moveTo>
                <a:cubicBezTo>
                  <a:pt x="17236" y="3255"/>
                  <a:pt x="17891" y="3255"/>
                  <a:pt x="18327" y="3255"/>
                </a:cubicBezTo>
                <a:cubicBezTo>
                  <a:pt x="18327" y="3551"/>
                  <a:pt x="18327" y="3847"/>
                  <a:pt x="18327" y="4142"/>
                </a:cubicBezTo>
                <a:cubicBezTo>
                  <a:pt x="17891" y="4142"/>
                  <a:pt x="17236" y="4142"/>
                  <a:pt x="16800" y="4142"/>
                </a:cubicBezTo>
                <a:cubicBezTo>
                  <a:pt x="16800" y="3847"/>
                  <a:pt x="16800" y="3551"/>
                  <a:pt x="16800" y="3255"/>
                </a:cubicBezTo>
                <a:close/>
                <a:moveTo>
                  <a:pt x="16800" y="4734"/>
                </a:moveTo>
                <a:cubicBezTo>
                  <a:pt x="17236" y="4734"/>
                  <a:pt x="17891" y="4734"/>
                  <a:pt x="18327" y="4734"/>
                </a:cubicBezTo>
                <a:cubicBezTo>
                  <a:pt x="18327" y="5030"/>
                  <a:pt x="18327" y="5326"/>
                  <a:pt x="18327" y="5622"/>
                </a:cubicBezTo>
                <a:cubicBezTo>
                  <a:pt x="17891" y="5622"/>
                  <a:pt x="17236" y="5622"/>
                  <a:pt x="16800" y="5622"/>
                </a:cubicBezTo>
                <a:cubicBezTo>
                  <a:pt x="16800" y="5326"/>
                  <a:pt x="16800" y="5030"/>
                  <a:pt x="16800" y="4734"/>
                </a:cubicBezTo>
                <a:close/>
                <a:moveTo>
                  <a:pt x="13964" y="4438"/>
                </a:moveTo>
                <a:cubicBezTo>
                  <a:pt x="14618" y="4438"/>
                  <a:pt x="15055" y="4438"/>
                  <a:pt x="15709" y="4438"/>
                </a:cubicBezTo>
                <a:cubicBezTo>
                  <a:pt x="15709" y="4734"/>
                  <a:pt x="15709" y="5030"/>
                  <a:pt x="15709" y="5326"/>
                </a:cubicBezTo>
                <a:cubicBezTo>
                  <a:pt x="15055" y="5326"/>
                  <a:pt x="14618" y="5326"/>
                  <a:pt x="13964" y="5326"/>
                </a:cubicBezTo>
                <a:cubicBezTo>
                  <a:pt x="13964" y="5030"/>
                  <a:pt x="13964" y="4734"/>
                  <a:pt x="13964" y="4438"/>
                </a:cubicBezTo>
                <a:close/>
                <a:moveTo>
                  <a:pt x="13964" y="5918"/>
                </a:moveTo>
                <a:cubicBezTo>
                  <a:pt x="14618" y="5918"/>
                  <a:pt x="15055" y="5918"/>
                  <a:pt x="15709" y="5918"/>
                </a:cubicBezTo>
                <a:cubicBezTo>
                  <a:pt x="15709" y="6214"/>
                  <a:pt x="15709" y="6510"/>
                  <a:pt x="15709" y="6805"/>
                </a:cubicBezTo>
                <a:cubicBezTo>
                  <a:pt x="15055" y="6805"/>
                  <a:pt x="14618" y="6805"/>
                  <a:pt x="13964" y="6805"/>
                </a:cubicBezTo>
                <a:cubicBezTo>
                  <a:pt x="13964" y="6510"/>
                  <a:pt x="13964" y="6214"/>
                  <a:pt x="13964" y="5918"/>
                </a:cubicBezTo>
                <a:close/>
                <a:moveTo>
                  <a:pt x="11345" y="6214"/>
                </a:moveTo>
                <a:cubicBezTo>
                  <a:pt x="11782" y="6214"/>
                  <a:pt x="12436" y="6214"/>
                  <a:pt x="12873" y="6214"/>
                </a:cubicBezTo>
                <a:cubicBezTo>
                  <a:pt x="12873" y="6510"/>
                  <a:pt x="12873" y="6805"/>
                  <a:pt x="12873" y="7101"/>
                </a:cubicBezTo>
                <a:cubicBezTo>
                  <a:pt x="12436" y="7101"/>
                  <a:pt x="11782" y="7101"/>
                  <a:pt x="11345" y="7101"/>
                </a:cubicBezTo>
                <a:cubicBezTo>
                  <a:pt x="11345" y="6805"/>
                  <a:pt x="11345" y="6510"/>
                  <a:pt x="11345" y="6214"/>
                </a:cubicBezTo>
                <a:close/>
                <a:moveTo>
                  <a:pt x="11345" y="7693"/>
                </a:moveTo>
                <a:cubicBezTo>
                  <a:pt x="11782" y="7693"/>
                  <a:pt x="12436" y="7693"/>
                  <a:pt x="12873" y="7693"/>
                </a:cubicBezTo>
                <a:cubicBezTo>
                  <a:pt x="12873" y="7989"/>
                  <a:pt x="12873" y="8285"/>
                  <a:pt x="12873" y="8581"/>
                </a:cubicBezTo>
                <a:cubicBezTo>
                  <a:pt x="12436" y="8581"/>
                  <a:pt x="11782" y="8581"/>
                  <a:pt x="11345" y="8581"/>
                </a:cubicBezTo>
                <a:cubicBezTo>
                  <a:pt x="11345" y="8285"/>
                  <a:pt x="11345" y="7989"/>
                  <a:pt x="11345" y="7693"/>
                </a:cubicBezTo>
                <a:close/>
                <a:moveTo>
                  <a:pt x="8509" y="9173"/>
                </a:moveTo>
                <a:cubicBezTo>
                  <a:pt x="9164" y="9173"/>
                  <a:pt x="9600" y="9173"/>
                  <a:pt x="10255" y="9173"/>
                </a:cubicBezTo>
                <a:cubicBezTo>
                  <a:pt x="10255" y="9468"/>
                  <a:pt x="10255" y="9764"/>
                  <a:pt x="10255" y="10060"/>
                </a:cubicBezTo>
                <a:cubicBezTo>
                  <a:pt x="9600" y="10060"/>
                  <a:pt x="9164" y="10060"/>
                  <a:pt x="8509" y="10060"/>
                </a:cubicBezTo>
                <a:cubicBezTo>
                  <a:pt x="8509" y="9764"/>
                  <a:pt x="8509" y="9468"/>
                  <a:pt x="8509" y="9173"/>
                </a:cubicBezTo>
                <a:close/>
                <a:moveTo>
                  <a:pt x="8509" y="10652"/>
                </a:moveTo>
                <a:cubicBezTo>
                  <a:pt x="9164" y="10652"/>
                  <a:pt x="9600" y="10652"/>
                  <a:pt x="10255" y="10652"/>
                </a:cubicBezTo>
                <a:cubicBezTo>
                  <a:pt x="10255" y="10948"/>
                  <a:pt x="10255" y="11244"/>
                  <a:pt x="10255" y="11540"/>
                </a:cubicBezTo>
                <a:cubicBezTo>
                  <a:pt x="9600" y="11540"/>
                  <a:pt x="9164" y="11540"/>
                  <a:pt x="8509" y="11540"/>
                </a:cubicBezTo>
                <a:cubicBezTo>
                  <a:pt x="8509" y="11244"/>
                  <a:pt x="8509" y="10948"/>
                  <a:pt x="8509" y="10652"/>
                </a:cubicBezTo>
                <a:close/>
                <a:moveTo>
                  <a:pt x="5891" y="4142"/>
                </a:moveTo>
                <a:cubicBezTo>
                  <a:pt x="6327" y="4142"/>
                  <a:pt x="6982" y="4142"/>
                  <a:pt x="7418" y="4142"/>
                </a:cubicBezTo>
                <a:cubicBezTo>
                  <a:pt x="7418" y="4438"/>
                  <a:pt x="7418" y="4734"/>
                  <a:pt x="7418" y="5030"/>
                </a:cubicBezTo>
                <a:cubicBezTo>
                  <a:pt x="6982" y="5030"/>
                  <a:pt x="6327" y="5030"/>
                  <a:pt x="5891" y="5030"/>
                </a:cubicBezTo>
                <a:cubicBezTo>
                  <a:pt x="5891" y="4734"/>
                  <a:pt x="5891" y="4438"/>
                  <a:pt x="5891" y="4142"/>
                </a:cubicBezTo>
                <a:close/>
                <a:moveTo>
                  <a:pt x="5891" y="5622"/>
                </a:moveTo>
                <a:cubicBezTo>
                  <a:pt x="6327" y="5622"/>
                  <a:pt x="6982" y="5622"/>
                  <a:pt x="7418" y="5622"/>
                </a:cubicBezTo>
                <a:cubicBezTo>
                  <a:pt x="7418" y="5918"/>
                  <a:pt x="7418" y="6214"/>
                  <a:pt x="7418" y="6510"/>
                </a:cubicBezTo>
                <a:cubicBezTo>
                  <a:pt x="6982" y="6510"/>
                  <a:pt x="6327" y="6510"/>
                  <a:pt x="5891" y="6510"/>
                </a:cubicBezTo>
                <a:cubicBezTo>
                  <a:pt x="5891" y="6214"/>
                  <a:pt x="5891" y="5918"/>
                  <a:pt x="5891" y="5622"/>
                </a:cubicBezTo>
                <a:close/>
                <a:moveTo>
                  <a:pt x="3055" y="3255"/>
                </a:moveTo>
                <a:cubicBezTo>
                  <a:pt x="3709" y="3255"/>
                  <a:pt x="4145" y="3255"/>
                  <a:pt x="4800" y="3255"/>
                </a:cubicBezTo>
                <a:cubicBezTo>
                  <a:pt x="4800" y="3551"/>
                  <a:pt x="4800" y="3847"/>
                  <a:pt x="4800" y="4142"/>
                </a:cubicBezTo>
                <a:cubicBezTo>
                  <a:pt x="4145" y="4142"/>
                  <a:pt x="3709" y="4142"/>
                  <a:pt x="3055" y="4142"/>
                </a:cubicBezTo>
                <a:cubicBezTo>
                  <a:pt x="3055" y="3847"/>
                  <a:pt x="3055" y="3551"/>
                  <a:pt x="3055" y="3255"/>
                </a:cubicBezTo>
                <a:close/>
                <a:moveTo>
                  <a:pt x="436" y="1479"/>
                </a:moveTo>
                <a:cubicBezTo>
                  <a:pt x="873" y="1479"/>
                  <a:pt x="1527" y="1479"/>
                  <a:pt x="1964" y="1479"/>
                </a:cubicBezTo>
                <a:cubicBezTo>
                  <a:pt x="1964" y="1775"/>
                  <a:pt x="1964" y="2071"/>
                  <a:pt x="1964" y="2367"/>
                </a:cubicBezTo>
                <a:cubicBezTo>
                  <a:pt x="1527" y="2367"/>
                  <a:pt x="873" y="2367"/>
                  <a:pt x="436" y="2367"/>
                </a:cubicBezTo>
                <a:cubicBezTo>
                  <a:pt x="436" y="2071"/>
                  <a:pt x="436" y="1775"/>
                  <a:pt x="436" y="1479"/>
                </a:cubicBezTo>
                <a:close/>
                <a:moveTo>
                  <a:pt x="3055" y="4734"/>
                </a:moveTo>
                <a:cubicBezTo>
                  <a:pt x="3709" y="4734"/>
                  <a:pt x="4145" y="4734"/>
                  <a:pt x="4800" y="4734"/>
                </a:cubicBezTo>
                <a:cubicBezTo>
                  <a:pt x="4800" y="5030"/>
                  <a:pt x="4800" y="5326"/>
                  <a:pt x="4800" y="5622"/>
                </a:cubicBezTo>
                <a:cubicBezTo>
                  <a:pt x="4145" y="5622"/>
                  <a:pt x="3709" y="5622"/>
                  <a:pt x="3055" y="5622"/>
                </a:cubicBezTo>
                <a:cubicBezTo>
                  <a:pt x="3055" y="5326"/>
                  <a:pt x="3055" y="5030"/>
                  <a:pt x="3055" y="4734"/>
                </a:cubicBezTo>
                <a:close/>
                <a:moveTo>
                  <a:pt x="19418" y="21008"/>
                </a:moveTo>
                <a:cubicBezTo>
                  <a:pt x="20073" y="21008"/>
                  <a:pt x="20509" y="21008"/>
                  <a:pt x="21164" y="21008"/>
                </a:cubicBezTo>
                <a:cubicBezTo>
                  <a:pt x="21164" y="19233"/>
                  <a:pt x="21164" y="17753"/>
                  <a:pt x="21164" y="15978"/>
                </a:cubicBezTo>
                <a:cubicBezTo>
                  <a:pt x="20509" y="15978"/>
                  <a:pt x="20073" y="15978"/>
                  <a:pt x="19418" y="15978"/>
                </a:cubicBezTo>
                <a:cubicBezTo>
                  <a:pt x="19418" y="17753"/>
                  <a:pt x="19418" y="19233"/>
                  <a:pt x="19418" y="21008"/>
                </a:cubicBezTo>
                <a:close/>
                <a:moveTo>
                  <a:pt x="16800" y="20121"/>
                </a:moveTo>
                <a:cubicBezTo>
                  <a:pt x="17236" y="20121"/>
                  <a:pt x="17891" y="20121"/>
                  <a:pt x="18327" y="20121"/>
                </a:cubicBezTo>
                <a:cubicBezTo>
                  <a:pt x="18327" y="18641"/>
                  <a:pt x="18327" y="17458"/>
                  <a:pt x="18327" y="15978"/>
                </a:cubicBezTo>
                <a:cubicBezTo>
                  <a:pt x="17891" y="15978"/>
                  <a:pt x="17236" y="15978"/>
                  <a:pt x="16800" y="15978"/>
                </a:cubicBezTo>
                <a:cubicBezTo>
                  <a:pt x="16800" y="17458"/>
                  <a:pt x="16800" y="18641"/>
                  <a:pt x="16800" y="20121"/>
                </a:cubicBezTo>
                <a:close/>
                <a:moveTo>
                  <a:pt x="13964" y="19233"/>
                </a:moveTo>
                <a:cubicBezTo>
                  <a:pt x="14618" y="19233"/>
                  <a:pt x="15055" y="19233"/>
                  <a:pt x="15709" y="19233"/>
                </a:cubicBezTo>
                <a:cubicBezTo>
                  <a:pt x="15709" y="18345"/>
                  <a:pt x="15709" y="17162"/>
                  <a:pt x="15709" y="15978"/>
                </a:cubicBezTo>
                <a:cubicBezTo>
                  <a:pt x="15055" y="15978"/>
                  <a:pt x="14618" y="15978"/>
                  <a:pt x="13964" y="15978"/>
                </a:cubicBezTo>
                <a:cubicBezTo>
                  <a:pt x="13964" y="17162"/>
                  <a:pt x="13964" y="18345"/>
                  <a:pt x="13964" y="19233"/>
                </a:cubicBezTo>
                <a:close/>
                <a:moveTo>
                  <a:pt x="11345" y="18345"/>
                </a:moveTo>
                <a:cubicBezTo>
                  <a:pt x="11782" y="18345"/>
                  <a:pt x="12436" y="18345"/>
                  <a:pt x="12873" y="18345"/>
                </a:cubicBezTo>
                <a:cubicBezTo>
                  <a:pt x="12873" y="17753"/>
                  <a:pt x="12873" y="16866"/>
                  <a:pt x="12873" y="15978"/>
                </a:cubicBezTo>
                <a:cubicBezTo>
                  <a:pt x="12436" y="15978"/>
                  <a:pt x="11782" y="15978"/>
                  <a:pt x="11345" y="15978"/>
                </a:cubicBezTo>
                <a:cubicBezTo>
                  <a:pt x="11345" y="16866"/>
                  <a:pt x="11345" y="17753"/>
                  <a:pt x="11345" y="18345"/>
                </a:cubicBezTo>
                <a:close/>
                <a:moveTo>
                  <a:pt x="8509" y="17162"/>
                </a:moveTo>
                <a:cubicBezTo>
                  <a:pt x="9164" y="17162"/>
                  <a:pt x="9600" y="17162"/>
                  <a:pt x="10255" y="17162"/>
                </a:cubicBezTo>
                <a:cubicBezTo>
                  <a:pt x="10255" y="16866"/>
                  <a:pt x="10255" y="16274"/>
                  <a:pt x="10255" y="15978"/>
                </a:cubicBezTo>
                <a:cubicBezTo>
                  <a:pt x="9600" y="15978"/>
                  <a:pt x="9164" y="15978"/>
                  <a:pt x="8509" y="15978"/>
                </a:cubicBezTo>
                <a:cubicBezTo>
                  <a:pt x="8509" y="16274"/>
                  <a:pt x="8509" y="16866"/>
                  <a:pt x="8509" y="17162"/>
                </a:cubicBezTo>
                <a:close/>
                <a:moveTo>
                  <a:pt x="5891" y="19529"/>
                </a:moveTo>
                <a:cubicBezTo>
                  <a:pt x="6327" y="19529"/>
                  <a:pt x="6982" y="19529"/>
                  <a:pt x="7418" y="19529"/>
                </a:cubicBezTo>
                <a:cubicBezTo>
                  <a:pt x="7418" y="18345"/>
                  <a:pt x="7418" y="17162"/>
                  <a:pt x="7418" y="15978"/>
                </a:cubicBezTo>
                <a:cubicBezTo>
                  <a:pt x="6982" y="15978"/>
                  <a:pt x="6327" y="15978"/>
                  <a:pt x="5891" y="15978"/>
                </a:cubicBezTo>
                <a:cubicBezTo>
                  <a:pt x="5891" y="17162"/>
                  <a:pt x="5891" y="18345"/>
                  <a:pt x="5891" y="19529"/>
                </a:cubicBezTo>
                <a:close/>
                <a:moveTo>
                  <a:pt x="3055" y="19825"/>
                </a:moveTo>
                <a:cubicBezTo>
                  <a:pt x="3709" y="19825"/>
                  <a:pt x="4145" y="19825"/>
                  <a:pt x="4800" y="19825"/>
                </a:cubicBezTo>
                <a:cubicBezTo>
                  <a:pt x="4800" y="18641"/>
                  <a:pt x="4800" y="17458"/>
                  <a:pt x="4800" y="15978"/>
                </a:cubicBezTo>
                <a:cubicBezTo>
                  <a:pt x="4145" y="15978"/>
                  <a:pt x="3709" y="15978"/>
                  <a:pt x="3055" y="15978"/>
                </a:cubicBezTo>
                <a:cubicBezTo>
                  <a:pt x="3055" y="17458"/>
                  <a:pt x="3055" y="18641"/>
                  <a:pt x="3055" y="19825"/>
                </a:cubicBezTo>
                <a:close/>
                <a:moveTo>
                  <a:pt x="436" y="21600"/>
                </a:moveTo>
                <a:cubicBezTo>
                  <a:pt x="1964" y="21600"/>
                  <a:pt x="1964" y="21600"/>
                  <a:pt x="1964" y="21600"/>
                </a:cubicBezTo>
                <a:cubicBezTo>
                  <a:pt x="1964" y="15978"/>
                  <a:pt x="1964" y="15978"/>
                  <a:pt x="1964" y="15978"/>
                </a:cubicBezTo>
                <a:cubicBezTo>
                  <a:pt x="436" y="15978"/>
                  <a:pt x="436" y="15978"/>
                  <a:pt x="436" y="15978"/>
                </a:cubicBezTo>
                <a:cubicBezTo>
                  <a:pt x="436" y="21600"/>
                  <a:pt x="436" y="21600"/>
                  <a:pt x="436" y="21600"/>
                </a:cubicBezTo>
                <a:close/>
                <a:moveTo>
                  <a:pt x="0" y="14795"/>
                </a:moveTo>
                <a:cubicBezTo>
                  <a:pt x="21600" y="14795"/>
                  <a:pt x="21600" y="14795"/>
                  <a:pt x="21600" y="14795"/>
                </a:cubicBezTo>
                <a:cubicBezTo>
                  <a:pt x="21600" y="15386"/>
                  <a:pt x="21600" y="15386"/>
                  <a:pt x="21600" y="15386"/>
                </a:cubicBezTo>
                <a:cubicBezTo>
                  <a:pt x="0" y="15386"/>
                  <a:pt x="0" y="15386"/>
                  <a:pt x="0" y="15386"/>
                </a:cubicBezTo>
                <a:cubicBezTo>
                  <a:pt x="0" y="14795"/>
                  <a:pt x="0" y="14795"/>
                  <a:pt x="0" y="14795"/>
                </a:cubicBezTo>
                <a:close/>
                <a:moveTo>
                  <a:pt x="19418" y="4142"/>
                </a:moveTo>
                <a:cubicBezTo>
                  <a:pt x="20073" y="4142"/>
                  <a:pt x="20509" y="4142"/>
                  <a:pt x="21164" y="4142"/>
                </a:cubicBezTo>
                <a:cubicBezTo>
                  <a:pt x="21164" y="7397"/>
                  <a:pt x="21164" y="10948"/>
                  <a:pt x="21164" y="14203"/>
                </a:cubicBezTo>
                <a:cubicBezTo>
                  <a:pt x="20509" y="14203"/>
                  <a:pt x="20073" y="14203"/>
                  <a:pt x="19418" y="14203"/>
                </a:cubicBezTo>
                <a:cubicBezTo>
                  <a:pt x="19418" y="10948"/>
                  <a:pt x="19418" y="7397"/>
                  <a:pt x="19418" y="4142"/>
                </a:cubicBezTo>
                <a:close/>
                <a:moveTo>
                  <a:pt x="16800" y="6214"/>
                </a:moveTo>
                <a:cubicBezTo>
                  <a:pt x="17236" y="6214"/>
                  <a:pt x="17891" y="6214"/>
                  <a:pt x="18327" y="6214"/>
                </a:cubicBezTo>
                <a:cubicBezTo>
                  <a:pt x="18327" y="8877"/>
                  <a:pt x="18327" y="11540"/>
                  <a:pt x="18327" y="14203"/>
                </a:cubicBezTo>
                <a:cubicBezTo>
                  <a:pt x="17891" y="14203"/>
                  <a:pt x="17236" y="14203"/>
                  <a:pt x="16800" y="14203"/>
                </a:cubicBezTo>
                <a:cubicBezTo>
                  <a:pt x="16800" y="11540"/>
                  <a:pt x="16800" y="8877"/>
                  <a:pt x="16800" y="6214"/>
                </a:cubicBezTo>
                <a:close/>
                <a:moveTo>
                  <a:pt x="13964" y="7397"/>
                </a:moveTo>
                <a:cubicBezTo>
                  <a:pt x="14618" y="7397"/>
                  <a:pt x="15055" y="7397"/>
                  <a:pt x="15709" y="7397"/>
                </a:cubicBezTo>
                <a:cubicBezTo>
                  <a:pt x="15709" y="9764"/>
                  <a:pt x="15709" y="11836"/>
                  <a:pt x="15709" y="14203"/>
                </a:cubicBezTo>
                <a:cubicBezTo>
                  <a:pt x="15055" y="14203"/>
                  <a:pt x="14618" y="14203"/>
                  <a:pt x="13964" y="14203"/>
                </a:cubicBezTo>
                <a:cubicBezTo>
                  <a:pt x="13964" y="11836"/>
                  <a:pt x="13964" y="9764"/>
                  <a:pt x="13964" y="7397"/>
                </a:cubicBezTo>
                <a:close/>
                <a:moveTo>
                  <a:pt x="11345" y="9173"/>
                </a:moveTo>
                <a:cubicBezTo>
                  <a:pt x="11782" y="9173"/>
                  <a:pt x="12436" y="9173"/>
                  <a:pt x="12873" y="9173"/>
                </a:cubicBezTo>
                <a:cubicBezTo>
                  <a:pt x="12873" y="10948"/>
                  <a:pt x="12873" y="12427"/>
                  <a:pt x="12873" y="14203"/>
                </a:cubicBezTo>
                <a:cubicBezTo>
                  <a:pt x="12436" y="14203"/>
                  <a:pt x="11782" y="14203"/>
                  <a:pt x="11345" y="14203"/>
                </a:cubicBezTo>
                <a:cubicBezTo>
                  <a:pt x="11345" y="12427"/>
                  <a:pt x="11345" y="10948"/>
                  <a:pt x="11345" y="9173"/>
                </a:cubicBezTo>
                <a:close/>
                <a:moveTo>
                  <a:pt x="8509" y="12132"/>
                </a:moveTo>
                <a:cubicBezTo>
                  <a:pt x="9164" y="12132"/>
                  <a:pt x="9600" y="12132"/>
                  <a:pt x="10255" y="12132"/>
                </a:cubicBezTo>
                <a:cubicBezTo>
                  <a:pt x="10255" y="12723"/>
                  <a:pt x="10255" y="13611"/>
                  <a:pt x="10255" y="14203"/>
                </a:cubicBezTo>
                <a:cubicBezTo>
                  <a:pt x="9600" y="14203"/>
                  <a:pt x="9164" y="14203"/>
                  <a:pt x="8509" y="14203"/>
                </a:cubicBezTo>
                <a:cubicBezTo>
                  <a:pt x="8509" y="13611"/>
                  <a:pt x="8509" y="12723"/>
                  <a:pt x="8509" y="12132"/>
                </a:cubicBezTo>
                <a:close/>
                <a:moveTo>
                  <a:pt x="5891" y="7101"/>
                </a:moveTo>
                <a:cubicBezTo>
                  <a:pt x="6327" y="7101"/>
                  <a:pt x="6982" y="7101"/>
                  <a:pt x="7418" y="7101"/>
                </a:cubicBezTo>
                <a:cubicBezTo>
                  <a:pt x="7418" y="9468"/>
                  <a:pt x="7418" y="11836"/>
                  <a:pt x="7418" y="14203"/>
                </a:cubicBezTo>
                <a:cubicBezTo>
                  <a:pt x="6982" y="14203"/>
                  <a:pt x="6327" y="14203"/>
                  <a:pt x="5891" y="14203"/>
                </a:cubicBezTo>
                <a:cubicBezTo>
                  <a:pt x="5891" y="11836"/>
                  <a:pt x="5891" y="9468"/>
                  <a:pt x="5891" y="7101"/>
                </a:cubicBezTo>
                <a:close/>
                <a:moveTo>
                  <a:pt x="3055" y="6214"/>
                </a:moveTo>
                <a:cubicBezTo>
                  <a:pt x="3709" y="6214"/>
                  <a:pt x="4145" y="6214"/>
                  <a:pt x="4800" y="6214"/>
                </a:cubicBezTo>
                <a:cubicBezTo>
                  <a:pt x="4800" y="8877"/>
                  <a:pt x="4800" y="11540"/>
                  <a:pt x="4800" y="14203"/>
                </a:cubicBezTo>
                <a:cubicBezTo>
                  <a:pt x="4145" y="14203"/>
                  <a:pt x="3709" y="14203"/>
                  <a:pt x="3055" y="14203"/>
                </a:cubicBezTo>
                <a:cubicBezTo>
                  <a:pt x="3055" y="11540"/>
                  <a:pt x="3055" y="8877"/>
                  <a:pt x="3055" y="621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299" name="Shape 1299"/>
          <p:cNvSpPr/>
          <p:nvPr/>
        </p:nvSpPr>
        <p:spPr>
          <a:xfrm>
            <a:off x="4945764" y="405499"/>
            <a:ext cx="350211" cy="3780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8" h="21343" extrusionOk="0">
                <a:moveTo>
                  <a:pt x="4456" y="12790"/>
                </a:moveTo>
                <a:cubicBezTo>
                  <a:pt x="5834" y="11731"/>
                  <a:pt x="5834" y="11731"/>
                  <a:pt x="5834" y="11731"/>
                </a:cubicBezTo>
                <a:cubicBezTo>
                  <a:pt x="4915" y="10672"/>
                  <a:pt x="4915" y="10672"/>
                  <a:pt x="4915" y="10672"/>
                </a:cubicBezTo>
                <a:cubicBezTo>
                  <a:pt x="4686" y="10884"/>
                  <a:pt x="4226" y="10672"/>
                  <a:pt x="4226" y="10672"/>
                </a:cubicBezTo>
                <a:cubicBezTo>
                  <a:pt x="3996" y="10460"/>
                  <a:pt x="4226" y="9825"/>
                  <a:pt x="4686" y="9401"/>
                </a:cubicBezTo>
                <a:cubicBezTo>
                  <a:pt x="5145" y="8978"/>
                  <a:pt x="5834" y="8978"/>
                  <a:pt x="6064" y="9190"/>
                </a:cubicBezTo>
                <a:cubicBezTo>
                  <a:pt x="6064" y="9401"/>
                  <a:pt x="6064" y="9613"/>
                  <a:pt x="5834" y="9825"/>
                </a:cubicBezTo>
                <a:cubicBezTo>
                  <a:pt x="6754" y="10884"/>
                  <a:pt x="6754" y="10884"/>
                  <a:pt x="6754" y="10884"/>
                </a:cubicBezTo>
                <a:cubicBezTo>
                  <a:pt x="8132" y="9825"/>
                  <a:pt x="8132" y="9825"/>
                  <a:pt x="8132" y="9825"/>
                </a:cubicBezTo>
                <a:cubicBezTo>
                  <a:pt x="7213" y="8978"/>
                  <a:pt x="7213" y="8978"/>
                  <a:pt x="7213" y="8978"/>
                </a:cubicBezTo>
                <a:cubicBezTo>
                  <a:pt x="6983" y="8978"/>
                  <a:pt x="6524" y="8978"/>
                  <a:pt x="6524" y="8766"/>
                </a:cubicBezTo>
                <a:cubicBezTo>
                  <a:pt x="6294" y="8554"/>
                  <a:pt x="6524" y="8131"/>
                  <a:pt x="6983" y="7707"/>
                </a:cubicBezTo>
                <a:cubicBezTo>
                  <a:pt x="7443" y="7284"/>
                  <a:pt x="8132" y="7284"/>
                  <a:pt x="8362" y="7496"/>
                </a:cubicBezTo>
                <a:cubicBezTo>
                  <a:pt x="8362" y="7496"/>
                  <a:pt x="8362" y="7919"/>
                  <a:pt x="8132" y="8131"/>
                </a:cubicBezTo>
                <a:cubicBezTo>
                  <a:pt x="9051" y="9190"/>
                  <a:pt x="9051" y="9190"/>
                  <a:pt x="9051" y="9190"/>
                </a:cubicBezTo>
                <a:cubicBezTo>
                  <a:pt x="10890" y="7707"/>
                  <a:pt x="10890" y="7707"/>
                  <a:pt x="10890" y="7707"/>
                </a:cubicBezTo>
                <a:cubicBezTo>
                  <a:pt x="12498" y="6013"/>
                  <a:pt x="13877" y="4107"/>
                  <a:pt x="14796" y="1778"/>
                </a:cubicBezTo>
                <a:cubicBezTo>
                  <a:pt x="14566" y="1143"/>
                  <a:pt x="14796" y="719"/>
                  <a:pt x="15256" y="296"/>
                </a:cubicBezTo>
                <a:cubicBezTo>
                  <a:pt x="15945" y="-128"/>
                  <a:pt x="16634" y="-128"/>
                  <a:pt x="17554" y="507"/>
                </a:cubicBezTo>
                <a:cubicBezTo>
                  <a:pt x="18243" y="719"/>
                  <a:pt x="19162" y="1354"/>
                  <a:pt x="19851" y="2201"/>
                </a:cubicBezTo>
                <a:cubicBezTo>
                  <a:pt x="20311" y="2837"/>
                  <a:pt x="21000" y="3684"/>
                  <a:pt x="21230" y="4319"/>
                </a:cubicBezTo>
                <a:cubicBezTo>
                  <a:pt x="21460" y="5378"/>
                  <a:pt x="21460" y="6013"/>
                  <a:pt x="20771" y="6437"/>
                </a:cubicBezTo>
                <a:cubicBezTo>
                  <a:pt x="20311" y="6860"/>
                  <a:pt x="19851" y="6860"/>
                  <a:pt x="19162" y="6860"/>
                </a:cubicBezTo>
                <a:cubicBezTo>
                  <a:pt x="16864" y="7072"/>
                  <a:pt x="14566" y="7707"/>
                  <a:pt x="12498" y="8766"/>
                </a:cubicBezTo>
                <a:cubicBezTo>
                  <a:pt x="13188" y="8978"/>
                  <a:pt x="14107" y="9401"/>
                  <a:pt x="14566" y="10037"/>
                </a:cubicBezTo>
                <a:cubicBezTo>
                  <a:pt x="15256" y="10884"/>
                  <a:pt x="15715" y="11943"/>
                  <a:pt x="15486" y="13001"/>
                </a:cubicBezTo>
                <a:cubicBezTo>
                  <a:pt x="15486" y="13848"/>
                  <a:pt x="15026" y="14484"/>
                  <a:pt x="14566" y="15119"/>
                </a:cubicBezTo>
                <a:cubicBezTo>
                  <a:pt x="15256" y="15966"/>
                  <a:pt x="15256" y="15966"/>
                  <a:pt x="15256" y="15966"/>
                </a:cubicBezTo>
                <a:cubicBezTo>
                  <a:pt x="15486" y="15754"/>
                  <a:pt x="15945" y="15966"/>
                  <a:pt x="15945" y="15966"/>
                </a:cubicBezTo>
                <a:cubicBezTo>
                  <a:pt x="16175" y="16178"/>
                  <a:pt x="15945" y="16813"/>
                  <a:pt x="15486" y="17237"/>
                </a:cubicBezTo>
                <a:cubicBezTo>
                  <a:pt x="15026" y="17660"/>
                  <a:pt x="14337" y="17660"/>
                  <a:pt x="14107" y="17448"/>
                </a:cubicBezTo>
                <a:cubicBezTo>
                  <a:pt x="13877" y="17237"/>
                  <a:pt x="14107" y="17025"/>
                  <a:pt x="14337" y="16601"/>
                </a:cubicBezTo>
                <a:cubicBezTo>
                  <a:pt x="13647" y="15966"/>
                  <a:pt x="13647" y="15966"/>
                  <a:pt x="13647" y="15966"/>
                </a:cubicBezTo>
                <a:cubicBezTo>
                  <a:pt x="12269" y="17025"/>
                  <a:pt x="12269" y="17025"/>
                  <a:pt x="12269" y="17025"/>
                </a:cubicBezTo>
                <a:cubicBezTo>
                  <a:pt x="12958" y="17660"/>
                  <a:pt x="12958" y="17660"/>
                  <a:pt x="12958" y="17660"/>
                </a:cubicBezTo>
                <a:cubicBezTo>
                  <a:pt x="13188" y="17660"/>
                  <a:pt x="13417" y="17660"/>
                  <a:pt x="13647" y="17872"/>
                </a:cubicBezTo>
                <a:cubicBezTo>
                  <a:pt x="13877" y="18084"/>
                  <a:pt x="13647" y="18507"/>
                  <a:pt x="13188" y="18931"/>
                </a:cubicBezTo>
                <a:cubicBezTo>
                  <a:pt x="12498" y="19354"/>
                  <a:pt x="12039" y="19354"/>
                  <a:pt x="11809" y="19143"/>
                </a:cubicBezTo>
                <a:cubicBezTo>
                  <a:pt x="11579" y="18931"/>
                  <a:pt x="11579" y="18719"/>
                  <a:pt x="11809" y="18507"/>
                </a:cubicBezTo>
                <a:cubicBezTo>
                  <a:pt x="11349" y="17660"/>
                  <a:pt x="11349" y="17660"/>
                  <a:pt x="11349" y="17660"/>
                </a:cubicBezTo>
                <a:cubicBezTo>
                  <a:pt x="9971" y="18719"/>
                  <a:pt x="9971" y="18719"/>
                  <a:pt x="9971" y="18719"/>
                </a:cubicBezTo>
                <a:cubicBezTo>
                  <a:pt x="10660" y="19566"/>
                  <a:pt x="10660" y="19566"/>
                  <a:pt x="10660" y="19566"/>
                </a:cubicBezTo>
                <a:cubicBezTo>
                  <a:pt x="10890" y="19354"/>
                  <a:pt x="11120" y="19354"/>
                  <a:pt x="11349" y="19566"/>
                </a:cubicBezTo>
                <a:cubicBezTo>
                  <a:pt x="11579" y="19778"/>
                  <a:pt x="11349" y="20413"/>
                  <a:pt x="10660" y="20625"/>
                </a:cubicBezTo>
                <a:cubicBezTo>
                  <a:pt x="10200" y="21048"/>
                  <a:pt x="9741" y="21260"/>
                  <a:pt x="9511" y="21048"/>
                </a:cubicBezTo>
                <a:cubicBezTo>
                  <a:pt x="9281" y="20837"/>
                  <a:pt x="9281" y="20413"/>
                  <a:pt x="9511" y="20201"/>
                </a:cubicBezTo>
                <a:cubicBezTo>
                  <a:pt x="8822" y="19566"/>
                  <a:pt x="8822" y="19566"/>
                  <a:pt x="8822" y="19566"/>
                </a:cubicBezTo>
                <a:cubicBezTo>
                  <a:pt x="8132" y="19990"/>
                  <a:pt x="6983" y="20201"/>
                  <a:pt x="6064" y="20201"/>
                </a:cubicBezTo>
                <a:cubicBezTo>
                  <a:pt x="5375" y="19990"/>
                  <a:pt x="4456" y="19778"/>
                  <a:pt x="3766" y="19354"/>
                </a:cubicBezTo>
                <a:cubicBezTo>
                  <a:pt x="1928" y="20625"/>
                  <a:pt x="1928" y="20625"/>
                  <a:pt x="1928" y="20625"/>
                </a:cubicBezTo>
                <a:cubicBezTo>
                  <a:pt x="2158" y="21048"/>
                  <a:pt x="2158" y="21260"/>
                  <a:pt x="1928" y="21260"/>
                </a:cubicBezTo>
                <a:cubicBezTo>
                  <a:pt x="1698" y="21472"/>
                  <a:pt x="1009" y="21260"/>
                  <a:pt x="549" y="20837"/>
                </a:cubicBezTo>
                <a:cubicBezTo>
                  <a:pt x="90" y="20201"/>
                  <a:pt x="-140" y="19566"/>
                  <a:pt x="90" y="19354"/>
                </a:cubicBezTo>
                <a:cubicBezTo>
                  <a:pt x="320" y="19143"/>
                  <a:pt x="549" y="19354"/>
                  <a:pt x="1009" y="19566"/>
                </a:cubicBezTo>
                <a:cubicBezTo>
                  <a:pt x="2847" y="18084"/>
                  <a:pt x="2847" y="18084"/>
                  <a:pt x="2847" y="18084"/>
                </a:cubicBezTo>
                <a:cubicBezTo>
                  <a:pt x="2388" y="17448"/>
                  <a:pt x="2158" y="16601"/>
                  <a:pt x="2388" y="15754"/>
                </a:cubicBezTo>
                <a:cubicBezTo>
                  <a:pt x="2388" y="14907"/>
                  <a:pt x="2847" y="14060"/>
                  <a:pt x="3537" y="13425"/>
                </a:cubicBezTo>
                <a:cubicBezTo>
                  <a:pt x="2617" y="12366"/>
                  <a:pt x="2617" y="12366"/>
                  <a:pt x="2617" y="12366"/>
                </a:cubicBezTo>
                <a:cubicBezTo>
                  <a:pt x="2158" y="12578"/>
                  <a:pt x="1928" y="12578"/>
                  <a:pt x="1698" y="12366"/>
                </a:cubicBezTo>
                <a:cubicBezTo>
                  <a:pt x="1469" y="12154"/>
                  <a:pt x="1698" y="11519"/>
                  <a:pt x="2388" y="11307"/>
                </a:cubicBezTo>
                <a:cubicBezTo>
                  <a:pt x="2847" y="10884"/>
                  <a:pt x="3307" y="10672"/>
                  <a:pt x="3537" y="10884"/>
                </a:cubicBezTo>
                <a:cubicBezTo>
                  <a:pt x="3766" y="11096"/>
                  <a:pt x="3766" y="11307"/>
                  <a:pt x="3537" y="11731"/>
                </a:cubicBezTo>
                <a:cubicBezTo>
                  <a:pt x="4456" y="12790"/>
                  <a:pt x="4456" y="12790"/>
                  <a:pt x="4456" y="12790"/>
                </a:cubicBezTo>
                <a:close/>
                <a:moveTo>
                  <a:pt x="10200" y="10460"/>
                </a:moveTo>
                <a:cubicBezTo>
                  <a:pt x="11349" y="11519"/>
                  <a:pt x="11349" y="11519"/>
                  <a:pt x="11349" y="11519"/>
                </a:cubicBezTo>
                <a:cubicBezTo>
                  <a:pt x="12728" y="10672"/>
                  <a:pt x="12728" y="10672"/>
                  <a:pt x="12728" y="10672"/>
                </a:cubicBezTo>
                <a:cubicBezTo>
                  <a:pt x="12269" y="10460"/>
                  <a:pt x="12039" y="10248"/>
                  <a:pt x="11579" y="10248"/>
                </a:cubicBezTo>
                <a:cubicBezTo>
                  <a:pt x="11120" y="10248"/>
                  <a:pt x="10660" y="10248"/>
                  <a:pt x="10200" y="10460"/>
                </a:cubicBezTo>
                <a:close/>
                <a:moveTo>
                  <a:pt x="12498" y="12790"/>
                </a:moveTo>
                <a:cubicBezTo>
                  <a:pt x="13417" y="13848"/>
                  <a:pt x="13417" y="13848"/>
                  <a:pt x="13417" y="13848"/>
                </a:cubicBezTo>
                <a:cubicBezTo>
                  <a:pt x="13647" y="13637"/>
                  <a:pt x="13877" y="13213"/>
                  <a:pt x="13877" y="12790"/>
                </a:cubicBezTo>
                <a:cubicBezTo>
                  <a:pt x="13877" y="12578"/>
                  <a:pt x="13877" y="12154"/>
                  <a:pt x="13647" y="11731"/>
                </a:cubicBezTo>
                <a:cubicBezTo>
                  <a:pt x="12498" y="12790"/>
                  <a:pt x="12498" y="12790"/>
                  <a:pt x="12498" y="12790"/>
                </a:cubicBezTo>
                <a:close/>
                <a:moveTo>
                  <a:pt x="12498" y="14696"/>
                </a:moveTo>
                <a:cubicBezTo>
                  <a:pt x="11349" y="13637"/>
                  <a:pt x="11349" y="13637"/>
                  <a:pt x="11349" y="13637"/>
                </a:cubicBezTo>
                <a:cubicBezTo>
                  <a:pt x="9971" y="14484"/>
                  <a:pt x="9971" y="14484"/>
                  <a:pt x="9971" y="14484"/>
                </a:cubicBezTo>
                <a:cubicBezTo>
                  <a:pt x="11120" y="15754"/>
                  <a:pt x="11120" y="15754"/>
                  <a:pt x="11120" y="15754"/>
                </a:cubicBezTo>
                <a:cubicBezTo>
                  <a:pt x="12498" y="14696"/>
                  <a:pt x="12498" y="14696"/>
                  <a:pt x="12498" y="14696"/>
                </a:cubicBezTo>
                <a:close/>
                <a:moveTo>
                  <a:pt x="10430" y="12366"/>
                </a:moveTo>
                <a:cubicBezTo>
                  <a:pt x="9281" y="11096"/>
                  <a:pt x="9281" y="11096"/>
                  <a:pt x="9281" y="11096"/>
                </a:cubicBezTo>
                <a:cubicBezTo>
                  <a:pt x="7903" y="12154"/>
                  <a:pt x="7903" y="12154"/>
                  <a:pt x="7903" y="12154"/>
                </a:cubicBezTo>
                <a:cubicBezTo>
                  <a:pt x="9051" y="13425"/>
                  <a:pt x="9051" y="13425"/>
                  <a:pt x="9051" y="13425"/>
                </a:cubicBezTo>
                <a:cubicBezTo>
                  <a:pt x="10430" y="12366"/>
                  <a:pt x="10430" y="12366"/>
                  <a:pt x="10430" y="12366"/>
                </a:cubicBezTo>
                <a:close/>
                <a:moveTo>
                  <a:pt x="10200" y="16601"/>
                </a:moveTo>
                <a:cubicBezTo>
                  <a:pt x="9051" y="15331"/>
                  <a:pt x="9051" y="15331"/>
                  <a:pt x="9051" y="15331"/>
                </a:cubicBezTo>
                <a:cubicBezTo>
                  <a:pt x="7673" y="16390"/>
                  <a:pt x="7673" y="16390"/>
                  <a:pt x="7673" y="16390"/>
                </a:cubicBezTo>
                <a:cubicBezTo>
                  <a:pt x="8822" y="17448"/>
                  <a:pt x="8822" y="17448"/>
                  <a:pt x="8822" y="17448"/>
                </a:cubicBezTo>
                <a:cubicBezTo>
                  <a:pt x="10200" y="16601"/>
                  <a:pt x="10200" y="16601"/>
                  <a:pt x="10200" y="16601"/>
                </a:cubicBezTo>
                <a:close/>
                <a:moveTo>
                  <a:pt x="8132" y="14060"/>
                </a:moveTo>
                <a:cubicBezTo>
                  <a:pt x="6983" y="12790"/>
                  <a:pt x="6983" y="12790"/>
                  <a:pt x="6983" y="12790"/>
                </a:cubicBezTo>
                <a:cubicBezTo>
                  <a:pt x="5605" y="13848"/>
                  <a:pt x="5605" y="13848"/>
                  <a:pt x="5605" y="13848"/>
                </a:cubicBezTo>
                <a:cubicBezTo>
                  <a:pt x="6754" y="15119"/>
                  <a:pt x="6754" y="15119"/>
                  <a:pt x="6754" y="15119"/>
                </a:cubicBezTo>
                <a:cubicBezTo>
                  <a:pt x="8132" y="14060"/>
                  <a:pt x="8132" y="14060"/>
                  <a:pt x="8132" y="14060"/>
                </a:cubicBezTo>
                <a:close/>
                <a:moveTo>
                  <a:pt x="7903" y="18296"/>
                </a:moveTo>
                <a:cubicBezTo>
                  <a:pt x="6754" y="17025"/>
                  <a:pt x="6754" y="17025"/>
                  <a:pt x="6754" y="17025"/>
                </a:cubicBezTo>
                <a:cubicBezTo>
                  <a:pt x="5145" y="18296"/>
                  <a:pt x="5145" y="18296"/>
                  <a:pt x="5145" y="18296"/>
                </a:cubicBezTo>
                <a:cubicBezTo>
                  <a:pt x="5605" y="18507"/>
                  <a:pt x="5834" y="18507"/>
                  <a:pt x="6294" y="18507"/>
                </a:cubicBezTo>
                <a:cubicBezTo>
                  <a:pt x="6754" y="18719"/>
                  <a:pt x="7443" y="18507"/>
                  <a:pt x="7903" y="18296"/>
                </a:cubicBezTo>
                <a:close/>
                <a:moveTo>
                  <a:pt x="5605" y="15966"/>
                </a:moveTo>
                <a:cubicBezTo>
                  <a:pt x="4686" y="14696"/>
                  <a:pt x="4686" y="14696"/>
                  <a:pt x="4686" y="14696"/>
                </a:cubicBezTo>
                <a:cubicBezTo>
                  <a:pt x="4226" y="15119"/>
                  <a:pt x="3996" y="15543"/>
                  <a:pt x="3996" y="15966"/>
                </a:cubicBezTo>
                <a:cubicBezTo>
                  <a:pt x="3996" y="16390"/>
                  <a:pt x="3996" y="16601"/>
                  <a:pt x="4226" y="17025"/>
                </a:cubicBezTo>
                <a:cubicBezTo>
                  <a:pt x="5605" y="15966"/>
                  <a:pt x="5605" y="15966"/>
                  <a:pt x="5605" y="15966"/>
                </a:cubicBezTo>
                <a:close/>
                <a:moveTo>
                  <a:pt x="16864" y="1778"/>
                </a:moveTo>
                <a:cubicBezTo>
                  <a:pt x="16405" y="1566"/>
                  <a:pt x="16405" y="1566"/>
                  <a:pt x="16405" y="1566"/>
                </a:cubicBezTo>
                <a:cubicBezTo>
                  <a:pt x="16405" y="1566"/>
                  <a:pt x="16405" y="1778"/>
                  <a:pt x="16405" y="1990"/>
                </a:cubicBezTo>
                <a:cubicBezTo>
                  <a:pt x="16634" y="2625"/>
                  <a:pt x="17094" y="3048"/>
                  <a:pt x="17554" y="3684"/>
                </a:cubicBezTo>
                <a:cubicBezTo>
                  <a:pt x="18013" y="4319"/>
                  <a:pt x="18703" y="4743"/>
                  <a:pt x="19162" y="5166"/>
                </a:cubicBezTo>
                <a:cubicBezTo>
                  <a:pt x="19392" y="5166"/>
                  <a:pt x="19622" y="5378"/>
                  <a:pt x="19622" y="5378"/>
                </a:cubicBezTo>
                <a:cubicBezTo>
                  <a:pt x="19622" y="5378"/>
                  <a:pt x="19622" y="5166"/>
                  <a:pt x="19622" y="4954"/>
                </a:cubicBezTo>
                <a:cubicBezTo>
                  <a:pt x="19392" y="4319"/>
                  <a:pt x="18932" y="3684"/>
                  <a:pt x="18473" y="3048"/>
                </a:cubicBezTo>
                <a:cubicBezTo>
                  <a:pt x="17783" y="2413"/>
                  <a:pt x="17324" y="1990"/>
                  <a:pt x="16864" y="177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00" name="Shape 1300"/>
          <p:cNvSpPr/>
          <p:nvPr/>
        </p:nvSpPr>
        <p:spPr>
          <a:xfrm>
            <a:off x="5545138" y="1074739"/>
            <a:ext cx="398464" cy="2778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4" y="0"/>
                </a:moveTo>
                <a:cubicBezTo>
                  <a:pt x="19562" y="0"/>
                  <a:pt x="19562" y="0"/>
                  <a:pt x="19562" y="0"/>
                </a:cubicBezTo>
                <a:cubicBezTo>
                  <a:pt x="20581" y="0"/>
                  <a:pt x="21600" y="1459"/>
                  <a:pt x="21600" y="2919"/>
                </a:cubicBezTo>
                <a:cubicBezTo>
                  <a:pt x="21600" y="18681"/>
                  <a:pt x="21600" y="18681"/>
                  <a:pt x="21600" y="18681"/>
                </a:cubicBezTo>
                <a:cubicBezTo>
                  <a:pt x="21600" y="20432"/>
                  <a:pt x="20581" y="21600"/>
                  <a:pt x="19562" y="21600"/>
                </a:cubicBezTo>
                <a:cubicBezTo>
                  <a:pt x="1834" y="21600"/>
                  <a:pt x="1834" y="21600"/>
                  <a:pt x="1834" y="21600"/>
                </a:cubicBezTo>
                <a:cubicBezTo>
                  <a:pt x="815" y="21600"/>
                  <a:pt x="0" y="20432"/>
                  <a:pt x="0" y="18681"/>
                </a:cubicBezTo>
                <a:cubicBezTo>
                  <a:pt x="0" y="2919"/>
                  <a:pt x="0" y="2919"/>
                  <a:pt x="0" y="2919"/>
                </a:cubicBezTo>
                <a:cubicBezTo>
                  <a:pt x="0" y="1459"/>
                  <a:pt x="815" y="0"/>
                  <a:pt x="1834" y="0"/>
                </a:cubicBezTo>
                <a:close/>
                <a:moveTo>
                  <a:pt x="5502" y="4962"/>
                </a:moveTo>
                <a:cubicBezTo>
                  <a:pt x="5502" y="6130"/>
                  <a:pt x="5502" y="6130"/>
                  <a:pt x="5502" y="6130"/>
                </a:cubicBezTo>
                <a:cubicBezTo>
                  <a:pt x="11411" y="6130"/>
                  <a:pt x="11411" y="6130"/>
                  <a:pt x="11411" y="6130"/>
                </a:cubicBezTo>
                <a:cubicBezTo>
                  <a:pt x="11411" y="7005"/>
                  <a:pt x="11411" y="7005"/>
                  <a:pt x="11411" y="7005"/>
                </a:cubicBezTo>
                <a:cubicBezTo>
                  <a:pt x="12634" y="7005"/>
                  <a:pt x="12634" y="7005"/>
                  <a:pt x="12634" y="7005"/>
                </a:cubicBezTo>
                <a:cubicBezTo>
                  <a:pt x="12634" y="6130"/>
                  <a:pt x="12634" y="6130"/>
                  <a:pt x="12634" y="6130"/>
                </a:cubicBezTo>
                <a:cubicBezTo>
                  <a:pt x="19562" y="6130"/>
                  <a:pt x="19562" y="6130"/>
                  <a:pt x="19562" y="6130"/>
                </a:cubicBezTo>
                <a:cubicBezTo>
                  <a:pt x="19562" y="4962"/>
                  <a:pt x="19562" y="4962"/>
                  <a:pt x="19562" y="4962"/>
                </a:cubicBezTo>
                <a:cubicBezTo>
                  <a:pt x="12634" y="4962"/>
                  <a:pt x="12634" y="4962"/>
                  <a:pt x="12634" y="4962"/>
                </a:cubicBezTo>
                <a:cubicBezTo>
                  <a:pt x="12634" y="3795"/>
                  <a:pt x="12634" y="3795"/>
                  <a:pt x="12634" y="3795"/>
                </a:cubicBezTo>
                <a:cubicBezTo>
                  <a:pt x="11411" y="3795"/>
                  <a:pt x="11411" y="3795"/>
                  <a:pt x="11411" y="3795"/>
                </a:cubicBezTo>
                <a:cubicBezTo>
                  <a:pt x="11411" y="4962"/>
                  <a:pt x="11411" y="4962"/>
                  <a:pt x="11411" y="4962"/>
                </a:cubicBezTo>
                <a:cubicBezTo>
                  <a:pt x="5502" y="4962"/>
                  <a:pt x="5502" y="4962"/>
                  <a:pt x="5502" y="4962"/>
                </a:cubicBezTo>
                <a:close/>
                <a:moveTo>
                  <a:pt x="2038" y="15470"/>
                </a:moveTo>
                <a:cubicBezTo>
                  <a:pt x="4279" y="18973"/>
                  <a:pt x="4279" y="18973"/>
                  <a:pt x="4279" y="18973"/>
                </a:cubicBezTo>
                <a:cubicBezTo>
                  <a:pt x="4687" y="18097"/>
                  <a:pt x="4687" y="16930"/>
                  <a:pt x="4075" y="16054"/>
                </a:cubicBezTo>
                <a:cubicBezTo>
                  <a:pt x="3464" y="15178"/>
                  <a:pt x="2649" y="15178"/>
                  <a:pt x="2038" y="15470"/>
                </a:cubicBezTo>
                <a:close/>
                <a:moveTo>
                  <a:pt x="3668" y="19849"/>
                </a:moveTo>
                <a:cubicBezTo>
                  <a:pt x="1223" y="16638"/>
                  <a:pt x="1223" y="16638"/>
                  <a:pt x="1223" y="16638"/>
                </a:cubicBezTo>
                <a:cubicBezTo>
                  <a:pt x="1019" y="17514"/>
                  <a:pt x="1019" y="18681"/>
                  <a:pt x="1630" y="19557"/>
                </a:cubicBezTo>
                <a:cubicBezTo>
                  <a:pt x="2242" y="20432"/>
                  <a:pt x="3057" y="20432"/>
                  <a:pt x="3668" y="19849"/>
                </a:cubicBezTo>
                <a:close/>
                <a:moveTo>
                  <a:pt x="2853" y="10800"/>
                </a:moveTo>
                <a:cubicBezTo>
                  <a:pt x="2242" y="10800"/>
                  <a:pt x="1834" y="11384"/>
                  <a:pt x="1834" y="12259"/>
                </a:cubicBezTo>
                <a:cubicBezTo>
                  <a:pt x="1834" y="13135"/>
                  <a:pt x="2242" y="13719"/>
                  <a:pt x="2853" y="13719"/>
                </a:cubicBezTo>
                <a:cubicBezTo>
                  <a:pt x="3464" y="13719"/>
                  <a:pt x="3872" y="13135"/>
                  <a:pt x="3872" y="12259"/>
                </a:cubicBezTo>
                <a:cubicBezTo>
                  <a:pt x="3872" y="11384"/>
                  <a:pt x="3464" y="10800"/>
                  <a:pt x="2853" y="10800"/>
                </a:cubicBezTo>
                <a:close/>
                <a:moveTo>
                  <a:pt x="2853" y="6422"/>
                </a:moveTo>
                <a:cubicBezTo>
                  <a:pt x="2242" y="6422"/>
                  <a:pt x="1834" y="7297"/>
                  <a:pt x="1834" y="7881"/>
                </a:cubicBezTo>
                <a:cubicBezTo>
                  <a:pt x="1834" y="8757"/>
                  <a:pt x="2242" y="9341"/>
                  <a:pt x="2853" y="9341"/>
                </a:cubicBezTo>
                <a:cubicBezTo>
                  <a:pt x="3464" y="9341"/>
                  <a:pt x="3872" y="8757"/>
                  <a:pt x="3872" y="7881"/>
                </a:cubicBezTo>
                <a:cubicBezTo>
                  <a:pt x="3872" y="7297"/>
                  <a:pt x="3464" y="6422"/>
                  <a:pt x="2853" y="6422"/>
                </a:cubicBezTo>
                <a:close/>
                <a:moveTo>
                  <a:pt x="2853" y="2335"/>
                </a:moveTo>
                <a:cubicBezTo>
                  <a:pt x="2242" y="2335"/>
                  <a:pt x="1834" y="2919"/>
                  <a:pt x="1834" y="3795"/>
                </a:cubicBezTo>
                <a:cubicBezTo>
                  <a:pt x="1834" y="4670"/>
                  <a:pt x="2242" y="5254"/>
                  <a:pt x="2853" y="5254"/>
                </a:cubicBezTo>
                <a:cubicBezTo>
                  <a:pt x="3464" y="5254"/>
                  <a:pt x="3872" y="4670"/>
                  <a:pt x="3872" y="3795"/>
                </a:cubicBezTo>
                <a:cubicBezTo>
                  <a:pt x="3872" y="2919"/>
                  <a:pt x="3464" y="2335"/>
                  <a:pt x="2853" y="2335"/>
                </a:cubicBezTo>
                <a:close/>
                <a:moveTo>
                  <a:pt x="13653" y="12551"/>
                </a:moveTo>
                <a:cubicBezTo>
                  <a:pt x="13653" y="13719"/>
                  <a:pt x="13653" y="13719"/>
                  <a:pt x="13653" y="13719"/>
                </a:cubicBezTo>
                <a:cubicBezTo>
                  <a:pt x="5502" y="13719"/>
                  <a:pt x="5502" y="13719"/>
                  <a:pt x="5502" y="13719"/>
                </a:cubicBezTo>
                <a:cubicBezTo>
                  <a:pt x="5502" y="14886"/>
                  <a:pt x="5502" y="14886"/>
                  <a:pt x="5502" y="14886"/>
                </a:cubicBezTo>
                <a:cubicBezTo>
                  <a:pt x="13653" y="14886"/>
                  <a:pt x="13653" y="14886"/>
                  <a:pt x="13653" y="14886"/>
                </a:cubicBezTo>
                <a:cubicBezTo>
                  <a:pt x="13653" y="15762"/>
                  <a:pt x="13653" y="15762"/>
                  <a:pt x="13653" y="15762"/>
                </a:cubicBezTo>
                <a:cubicBezTo>
                  <a:pt x="14875" y="15762"/>
                  <a:pt x="14875" y="15762"/>
                  <a:pt x="14875" y="15762"/>
                </a:cubicBezTo>
                <a:cubicBezTo>
                  <a:pt x="14875" y="14886"/>
                  <a:pt x="14875" y="14886"/>
                  <a:pt x="14875" y="14886"/>
                </a:cubicBezTo>
                <a:cubicBezTo>
                  <a:pt x="19562" y="14886"/>
                  <a:pt x="19562" y="14886"/>
                  <a:pt x="19562" y="14886"/>
                </a:cubicBezTo>
                <a:cubicBezTo>
                  <a:pt x="19562" y="13719"/>
                  <a:pt x="19562" y="13719"/>
                  <a:pt x="19562" y="13719"/>
                </a:cubicBezTo>
                <a:cubicBezTo>
                  <a:pt x="14875" y="13719"/>
                  <a:pt x="14875" y="13719"/>
                  <a:pt x="14875" y="13719"/>
                </a:cubicBezTo>
                <a:cubicBezTo>
                  <a:pt x="14875" y="12551"/>
                  <a:pt x="14875" y="12551"/>
                  <a:pt x="14875" y="12551"/>
                </a:cubicBezTo>
                <a:cubicBezTo>
                  <a:pt x="13653" y="12551"/>
                  <a:pt x="13653" y="12551"/>
                  <a:pt x="13653" y="12551"/>
                </a:cubicBezTo>
                <a:close/>
                <a:moveTo>
                  <a:pt x="7132" y="8173"/>
                </a:moveTo>
                <a:cubicBezTo>
                  <a:pt x="7132" y="9341"/>
                  <a:pt x="7132" y="9341"/>
                  <a:pt x="7132" y="9341"/>
                </a:cubicBezTo>
                <a:cubicBezTo>
                  <a:pt x="5502" y="9341"/>
                  <a:pt x="5502" y="9341"/>
                  <a:pt x="5502" y="9341"/>
                </a:cubicBezTo>
                <a:cubicBezTo>
                  <a:pt x="5502" y="10508"/>
                  <a:pt x="5502" y="10508"/>
                  <a:pt x="5502" y="10508"/>
                </a:cubicBezTo>
                <a:cubicBezTo>
                  <a:pt x="7132" y="10508"/>
                  <a:pt x="7132" y="10508"/>
                  <a:pt x="7132" y="10508"/>
                </a:cubicBezTo>
                <a:cubicBezTo>
                  <a:pt x="7132" y="11384"/>
                  <a:pt x="7132" y="11384"/>
                  <a:pt x="7132" y="11384"/>
                </a:cubicBezTo>
                <a:cubicBezTo>
                  <a:pt x="8355" y="11384"/>
                  <a:pt x="8355" y="11384"/>
                  <a:pt x="8355" y="11384"/>
                </a:cubicBezTo>
                <a:cubicBezTo>
                  <a:pt x="8355" y="10508"/>
                  <a:pt x="8355" y="10508"/>
                  <a:pt x="8355" y="10508"/>
                </a:cubicBezTo>
                <a:cubicBezTo>
                  <a:pt x="19562" y="10508"/>
                  <a:pt x="19562" y="10508"/>
                  <a:pt x="19562" y="10508"/>
                </a:cubicBezTo>
                <a:cubicBezTo>
                  <a:pt x="19562" y="9341"/>
                  <a:pt x="19562" y="9341"/>
                  <a:pt x="19562" y="9341"/>
                </a:cubicBezTo>
                <a:cubicBezTo>
                  <a:pt x="8355" y="9341"/>
                  <a:pt x="8355" y="9341"/>
                  <a:pt x="8355" y="9341"/>
                </a:cubicBezTo>
                <a:cubicBezTo>
                  <a:pt x="8355" y="8173"/>
                  <a:pt x="8355" y="8173"/>
                  <a:pt x="8355" y="8173"/>
                </a:cubicBezTo>
                <a:lnTo>
                  <a:pt x="7132" y="817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01" name="Shape 1301"/>
          <p:cNvSpPr/>
          <p:nvPr/>
        </p:nvSpPr>
        <p:spPr>
          <a:xfrm>
            <a:off x="6186488" y="1069678"/>
            <a:ext cx="384176" cy="3479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0" extrusionOk="0">
                <a:moveTo>
                  <a:pt x="15035" y="152"/>
                </a:moveTo>
                <a:cubicBezTo>
                  <a:pt x="15035" y="8746"/>
                  <a:pt x="15035" y="8746"/>
                  <a:pt x="15035" y="8746"/>
                </a:cubicBezTo>
                <a:cubicBezTo>
                  <a:pt x="15035" y="9907"/>
                  <a:pt x="14612" y="11068"/>
                  <a:pt x="13976" y="11997"/>
                </a:cubicBezTo>
                <a:cubicBezTo>
                  <a:pt x="13341" y="12462"/>
                  <a:pt x="12706" y="12926"/>
                  <a:pt x="12071" y="13159"/>
                </a:cubicBezTo>
                <a:cubicBezTo>
                  <a:pt x="12071" y="21520"/>
                  <a:pt x="12071" y="21520"/>
                  <a:pt x="12071" y="21520"/>
                </a:cubicBezTo>
                <a:cubicBezTo>
                  <a:pt x="9741" y="21520"/>
                  <a:pt x="9741" y="21520"/>
                  <a:pt x="9741" y="21520"/>
                </a:cubicBezTo>
                <a:cubicBezTo>
                  <a:pt x="9741" y="13159"/>
                  <a:pt x="9741" y="13159"/>
                  <a:pt x="9741" y="13159"/>
                </a:cubicBezTo>
                <a:cubicBezTo>
                  <a:pt x="9106" y="12926"/>
                  <a:pt x="8471" y="12462"/>
                  <a:pt x="8047" y="11997"/>
                </a:cubicBezTo>
                <a:cubicBezTo>
                  <a:pt x="7200" y="11068"/>
                  <a:pt x="6776" y="9907"/>
                  <a:pt x="6776" y="8746"/>
                </a:cubicBezTo>
                <a:cubicBezTo>
                  <a:pt x="6776" y="152"/>
                  <a:pt x="6776" y="152"/>
                  <a:pt x="6776" y="152"/>
                </a:cubicBezTo>
                <a:cubicBezTo>
                  <a:pt x="8894" y="152"/>
                  <a:pt x="8894" y="152"/>
                  <a:pt x="8894" y="152"/>
                </a:cubicBezTo>
                <a:cubicBezTo>
                  <a:pt x="8894" y="8746"/>
                  <a:pt x="8894" y="8746"/>
                  <a:pt x="8894" y="8746"/>
                </a:cubicBezTo>
                <a:cubicBezTo>
                  <a:pt x="8894" y="9210"/>
                  <a:pt x="9106" y="9907"/>
                  <a:pt x="9529" y="10372"/>
                </a:cubicBezTo>
                <a:cubicBezTo>
                  <a:pt x="9741" y="10604"/>
                  <a:pt x="10376" y="11068"/>
                  <a:pt x="11012" y="11068"/>
                </a:cubicBezTo>
                <a:cubicBezTo>
                  <a:pt x="11012" y="11068"/>
                  <a:pt x="11012" y="11068"/>
                  <a:pt x="11012" y="11068"/>
                </a:cubicBezTo>
                <a:cubicBezTo>
                  <a:pt x="11435" y="11068"/>
                  <a:pt x="12071" y="10604"/>
                  <a:pt x="12494" y="10372"/>
                </a:cubicBezTo>
                <a:cubicBezTo>
                  <a:pt x="12706" y="9907"/>
                  <a:pt x="12918" y="9210"/>
                  <a:pt x="12918" y="8746"/>
                </a:cubicBezTo>
                <a:cubicBezTo>
                  <a:pt x="12918" y="152"/>
                  <a:pt x="12918" y="152"/>
                  <a:pt x="12918" y="152"/>
                </a:cubicBezTo>
                <a:cubicBezTo>
                  <a:pt x="15035" y="152"/>
                  <a:pt x="15035" y="152"/>
                  <a:pt x="15035" y="152"/>
                </a:cubicBezTo>
                <a:close/>
                <a:moveTo>
                  <a:pt x="3388" y="3172"/>
                </a:moveTo>
                <a:cubicBezTo>
                  <a:pt x="3600" y="2939"/>
                  <a:pt x="4024" y="2707"/>
                  <a:pt x="4235" y="2939"/>
                </a:cubicBezTo>
                <a:cubicBezTo>
                  <a:pt x="4659" y="3172"/>
                  <a:pt x="4871" y="3636"/>
                  <a:pt x="4659" y="3868"/>
                </a:cubicBezTo>
                <a:cubicBezTo>
                  <a:pt x="4235" y="4565"/>
                  <a:pt x="4235" y="5262"/>
                  <a:pt x="4235" y="5726"/>
                </a:cubicBezTo>
                <a:cubicBezTo>
                  <a:pt x="4235" y="6423"/>
                  <a:pt x="4447" y="7120"/>
                  <a:pt x="4659" y="7585"/>
                </a:cubicBezTo>
                <a:cubicBezTo>
                  <a:pt x="4871" y="8049"/>
                  <a:pt x="4871" y="8514"/>
                  <a:pt x="4447" y="8746"/>
                </a:cubicBezTo>
                <a:cubicBezTo>
                  <a:pt x="4235" y="8978"/>
                  <a:pt x="3812" y="8746"/>
                  <a:pt x="3600" y="8514"/>
                </a:cubicBezTo>
                <a:cubicBezTo>
                  <a:pt x="3176" y="7585"/>
                  <a:pt x="2753" y="6888"/>
                  <a:pt x="2753" y="5959"/>
                </a:cubicBezTo>
                <a:cubicBezTo>
                  <a:pt x="2753" y="5030"/>
                  <a:pt x="2965" y="4101"/>
                  <a:pt x="3388" y="3172"/>
                </a:cubicBezTo>
                <a:close/>
                <a:moveTo>
                  <a:pt x="1694" y="385"/>
                </a:moveTo>
                <a:cubicBezTo>
                  <a:pt x="424" y="1778"/>
                  <a:pt x="0" y="3636"/>
                  <a:pt x="0" y="5726"/>
                </a:cubicBezTo>
                <a:cubicBezTo>
                  <a:pt x="0" y="7817"/>
                  <a:pt x="635" y="9907"/>
                  <a:pt x="1694" y="11068"/>
                </a:cubicBezTo>
                <a:cubicBezTo>
                  <a:pt x="1906" y="11533"/>
                  <a:pt x="2541" y="11533"/>
                  <a:pt x="2753" y="11068"/>
                </a:cubicBezTo>
                <a:cubicBezTo>
                  <a:pt x="2965" y="10836"/>
                  <a:pt x="2965" y="10372"/>
                  <a:pt x="2753" y="10139"/>
                </a:cubicBezTo>
                <a:cubicBezTo>
                  <a:pt x="1906" y="8978"/>
                  <a:pt x="1271" y="7352"/>
                  <a:pt x="1271" y="5726"/>
                </a:cubicBezTo>
                <a:cubicBezTo>
                  <a:pt x="1271" y="4101"/>
                  <a:pt x="1694" y="2475"/>
                  <a:pt x="2753" y="1314"/>
                </a:cubicBezTo>
                <a:cubicBezTo>
                  <a:pt x="2965" y="1081"/>
                  <a:pt x="2965" y="617"/>
                  <a:pt x="2541" y="152"/>
                </a:cubicBezTo>
                <a:cubicBezTo>
                  <a:pt x="2329" y="-80"/>
                  <a:pt x="1906" y="-80"/>
                  <a:pt x="1694" y="385"/>
                </a:cubicBezTo>
                <a:close/>
                <a:moveTo>
                  <a:pt x="18212" y="3172"/>
                </a:moveTo>
                <a:cubicBezTo>
                  <a:pt x="18000" y="2939"/>
                  <a:pt x="17576" y="2707"/>
                  <a:pt x="17365" y="2939"/>
                </a:cubicBezTo>
                <a:cubicBezTo>
                  <a:pt x="16941" y="3172"/>
                  <a:pt x="16729" y="3636"/>
                  <a:pt x="16941" y="3868"/>
                </a:cubicBezTo>
                <a:cubicBezTo>
                  <a:pt x="17365" y="4565"/>
                  <a:pt x="17365" y="5262"/>
                  <a:pt x="17365" y="5726"/>
                </a:cubicBezTo>
                <a:cubicBezTo>
                  <a:pt x="17365" y="6423"/>
                  <a:pt x="17153" y="7120"/>
                  <a:pt x="16941" y="7585"/>
                </a:cubicBezTo>
                <a:cubicBezTo>
                  <a:pt x="16729" y="8049"/>
                  <a:pt x="16729" y="8514"/>
                  <a:pt x="17153" y="8746"/>
                </a:cubicBezTo>
                <a:cubicBezTo>
                  <a:pt x="17365" y="8978"/>
                  <a:pt x="17788" y="8746"/>
                  <a:pt x="18000" y="8514"/>
                </a:cubicBezTo>
                <a:cubicBezTo>
                  <a:pt x="18424" y="7585"/>
                  <a:pt x="18847" y="6888"/>
                  <a:pt x="18847" y="5959"/>
                </a:cubicBezTo>
                <a:cubicBezTo>
                  <a:pt x="18847" y="5030"/>
                  <a:pt x="18635" y="4101"/>
                  <a:pt x="18212" y="3172"/>
                </a:cubicBezTo>
                <a:close/>
                <a:moveTo>
                  <a:pt x="19906" y="385"/>
                </a:moveTo>
                <a:cubicBezTo>
                  <a:pt x="21176" y="1778"/>
                  <a:pt x="21600" y="3636"/>
                  <a:pt x="21600" y="5726"/>
                </a:cubicBezTo>
                <a:cubicBezTo>
                  <a:pt x="21600" y="7817"/>
                  <a:pt x="20965" y="9907"/>
                  <a:pt x="19906" y="11068"/>
                </a:cubicBezTo>
                <a:cubicBezTo>
                  <a:pt x="19694" y="11533"/>
                  <a:pt x="19059" y="11533"/>
                  <a:pt x="18847" y="11068"/>
                </a:cubicBezTo>
                <a:cubicBezTo>
                  <a:pt x="18635" y="10836"/>
                  <a:pt x="18635" y="10372"/>
                  <a:pt x="18847" y="10139"/>
                </a:cubicBezTo>
                <a:cubicBezTo>
                  <a:pt x="19694" y="8978"/>
                  <a:pt x="20329" y="7352"/>
                  <a:pt x="20329" y="5726"/>
                </a:cubicBezTo>
                <a:cubicBezTo>
                  <a:pt x="20329" y="4101"/>
                  <a:pt x="19906" y="2475"/>
                  <a:pt x="18847" y="1314"/>
                </a:cubicBezTo>
                <a:cubicBezTo>
                  <a:pt x="18635" y="1081"/>
                  <a:pt x="18635" y="617"/>
                  <a:pt x="19059" y="152"/>
                </a:cubicBezTo>
                <a:cubicBezTo>
                  <a:pt x="19271" y="-80"/>
                  <a:pt x="19694" y="-80"/>
                  <a:pt x="19906" y="38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grpSp>
        <p:nvGrpSpPr>
          <p:cNvPr id="1306" name="Group 1306"/>
          <p:cNvGrpSpPr/>
          <p:nvPr/>
        </p:nvGrpSpPr>
        <p:grpSpPr>
          <a:xfrm>
            <a:off x="2355850" y="458789"/>
            <a:ext cx="374651" cy="293689"/>
            <a:chOff x="0" y="0"/>
            <a:chExt cx="749300" cy="587376"/>
          </a:xfrm>
        </p:grpSpPr>
        <p:sp>
          <p:nvSpPr>
            <p:cNvPr id="1302" name="Shape 1302"/>
            <p:cNvSpPr/>
            <p:nvPr/>
          </p:nvSpPr>
          <p:spPr>
            <a:xfrm>
              <a:off x="82549" y="190500"/>
              <a:ext cx="171451" cy="34927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03" name="Shape 1303"/>
            <p:cNvSpPr/>
            <p:nvPr/>
          </p:nvSpPr>
          <p:spPr>
            <a:xfrm>
              <a:off x="711200" y="114300"/>
              <a:ext cx="38100" cy="2698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cubicBezTo>
                    <a:pt x="0" y="21600"/>
                    <a:pt x="0" y="21600"/>
                    <a:pt x="0" y="21600"/>
                  </a:cubicBezTo>
                  <a:cubicBezTo>
                    <a:pt x="12960" y="21600"/>
                    <a:pt x="21600" y="19800"/>
                    <a:pt x="21600" y="18000"/>
                  </a:cubicBezTo>
                  <a:cubicBezTo>
                    <a:pt x="21600" y="3600"/>
                    <a:pt x="21600" y="3600"/>
                    <a:pt x="21600" y="3600"/>
                  </a:cubicBezTo>
                  <a:cubicBezTo>
                    <a:pt x="21600" y="1800"/>
                    <a:pt x="1296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04" name="Shape 1304"/>
            <p:cNvSpPr/>
            <p:nvPr/>
          </p:nvSpPr>
          <p:spPr>
            <a:xfrm>
              <a:off x="-1" y="0"/>
              <a:ext cx="682628" cy="587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54"/>
                  </a:moveTo>
                  <a:cubicBezTo>
                    <a:pt x="21363" y="0"/>
                    <a:pt x="21125" y="0"/>
                    <a:pt x="20651" y="0"/>
                  </a:cubicBezTo>
                  <a:cubicBezTo>
                    <a:pt x="9969" y="4985"/>
                    <a:pt x="9969" y="4985"/>
                    <a:pt x="9969" y="4985"/>
                  </a:cubicBezTo>
                  <a:cubicBezTo>
                    <a:pt x="9495" y="4431"/>
                    <a:pt x="9020" y="4431"/>
                    <a:pt x="8308" y="4431"/>
                  </a:cubicBezTo>
                  <a:cubicBezTo>
                    <a:pt x="2611" y="4431"/>
                    <a:pt x="2611" y="4431"/>
                    <a:pt x="2611" y="4431"/>
                  </a:cubicBezTo>
                  <a:cubicBezTo>
                    <a:pt x="1899" y="4431"/>
                    <a:pt x="1187" y="4708"/>
                    <a:pt x="712" y="5262"/>
                  </a:cubicBezTo>
                  <a:cubicBezTo>
                    <a:pt x="712" y="5262"/>
                    <a:pt x="712" y="5262"/>
                    <a:pt x="712" y="5262"/>
                  </a:cubicBezTo>
                  <a:cubicBezTo>
                    <a:pt x="712" y="5262"/>
                    <a:pt x="712" y="5262"/>
                    <a:pt x="712" y="5262"/>
                  </a:cubicBezTo>
                  <a:cubicBezTo>
                    <a:pt x="475" y="5538"/>
                    <a:pt x="0" y="6369"/>
                    <a:pt x="0" y="7200"/>
                  </a:cubicBezTo>
                  <a:cubicBezTo>
                    <a:pt x="0" y="11077"/>
                    <a:pt x="0" y="11077"/>
                    <a:pt x="0" y="11077"/>
                  </a:cubicBezTo>
                  <a:cubicBezTo>
                    <a:pt x="0" y="11908"/>
                    <a:pt x="475" y="12738"/>
                    <a:pt x="712" y="13015"/>
                  </a:cubicBezTo>
                  <a:cubicBezTo>
                    <a:pt x="1187" y="13569"/>
                    <a:pt x="1899" y="13846"/>
                    <a:pt x="2374" y="13846"/>
                  </a:cubicBezTo>
                  <a:cubicBezTo>
                    <a:pt x="5222" y="21046"/>
                    <a:pt x="5222" y="21046"/>
                    <a:pt x="5222" y="21046"/>
                  </a:cubicBezTo>
                  <a:cubicBezTo>
                    <a:pt x="5459" y="21323"/>
                    <a:pt x="5697" y="21600"/>
                    <a:pt x="6171" y="21600"/>
                  </a:cubicBezTo>
                  <a:cubicBezTo>
                    <a:pt x="9732" y="21600"/>
                    <a:pt x="9732" y="21600"/>
                    <a:pt x="9732" y="21600"/>
                  </a:cubicBezTo>
                  <a:cubicBezTo>
                    <a:pt x="9732" y="21600"/>
                    <a:pt x="9732" y="21600"/>
                    <a:pt x="9732" y="21600"/>
                  </a:cubicBezTo>
                  <a:cubicBezTo>
                    <a:pt x="9732" y="21600"/>
                    <a:pt x="9969" y="21600"/>
                    <a:pt x="9969" y="21600"/>
                  </a:cubicBezTo>
                  <a:cubicBezTo>
                    <a:pt x="10444" y="21323"/>
                    <a:pt x="10444" y="20769"/>
                    <a:pt x="10444" y="20215"/>
                  </a:cubicBezTo>
                  <a:cubicBezTo>
                    <a:pt x="7833" y="13846"/>
                    <a:pt x="7833" y="13846"/>
                    <a:pt x="7833" y="13846"/>
                  </a:cubicBezTo>
                  <a:cubicBezTo>
                    <a:pt x="8308" y="13846"/>
                    <a:pt x="8308" y="13846"/>
                    <a:pt x="8308" y="13846"/>
                  </a:cubicBezTo>
                  <a:cubicBezTo>
                    <a:pt x="8782" y="13846"/>
                    <a:pt x="9257" y="13846"/>
                    <a:pt x="9732" y="13569"/>
                  </a:cubicBezTo>
                  <a:cubicBezTo>
                    <a:pt x="20651" y="18277"/>
                    <a:pt x="20651" y="18277"/>
                    <a:pt x="20651" y="18277"/>
                  </a:cubicBezTo>
                  <a:cubicBezTo>
                    <a:pt x="20651" y="18554"/>
                    <a:pt x="20888" y="18554"/>
                    <a:pt x="20888" y="18554"/>
                  </a:cubicBezTo>
                  <a:cubicBezTo>
                    <a:pt x="21363" y="18554"/>
                    <a:pt x="21600" y="18000"/>
                    <a:pt x="21600" y="17446"/>
                  </a:cubicBezTo>
                  <a:cubicBezTo>
                    <a:pt x="21600" y="831"/>
                    <a:pt x="21600" y="831"/>
                    <a:pt x="21600" y="831"/>
                  </a:cubicBezTo>
                  <a:cubicBezTo>
                    <a:pt x="21600" y="831"/>
                    <a:pt x="21600" y="831"/>
                    <a:pt x="21600" y="831"/>
                  </a:cubicBezTo>
                  <a:cubicBezTo>
                    <a:pt x="21600" y="831"/>
                    <a:pt x="21600" y="831"/>
                    <a:pt x="21600" y="554"/>
                  </a:cubicBezTo>
                  <a:close/>
                  <a:moveTo>
                    <a:pt x="8308" y="19662"/>
                  </a:moveTo>
                  <a:cubicBezTo>
                    <a:pt x="7596" y="19662"/>
                    <a:pt x="7596" y="19662"/>
                    <a:pt x="7596" y="19662"/>
                  </a:cubicBezTo>
                  <a:cubicBezTo>
                    <a:pt x="5934" y="15785"/>
                    <a:pt x="5934" y="15785"/>
                    <a:pt x="5934" y="15785"/>
                  </a:cubicBezTo>
                  <a:cubicBezTo>
                    <a:pt x="6409" y="14954"/>
                    <a:pt x="6409" y="14954"/>
                    <a:pt x="6409" y="14954"/>
                  </a:cubicBezTo>
                  <a:lnTo>
                    <a:pt x="8308" y="19662"/>
                  </a:lnTo>
                  <a:close/>
                  <a:moveTo>
                    <a:pt x="9257" y="7200"/>
                  </a:moveTo>
                  <a:cubicBezTo>
                    <a:pt x="9257" y="7200"/>
                    <a:pt x="9257" y="7200"/>
                    <a:pt x="9257" y="7200"/>
                  </a:cubicBezTo>
                  <a:cubicBezTo>
                    <a:pt x="9257" y="7200"/>
                    <a:pt x="9257" y="7200"/>
                    <a:pt x="9257" y="7200"/>
                  </a:cubicBezTo>
                  <a:cubicBezTo>
                    <a:pt x="9257" y="7200"/>
                    <a:pt x="9257" y="7200"/>
                    <a:pt x="9257" y="7200"/>
                  </a:cubicBezTo>
                  <a:cubicBezTo>
                    <a:pt x="9257" y="7200"/>
                    <a:pt x="9257" y="7200"/>
                    <a:pt x="9257" y="7200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077"/>
                    <a:pt x="9257" y="11077"/>
                    <a:pt x="9257" y="11077"/>
                  </a:cubicBezTo>
                  <a:cubicBezTo>
                    <a:pt x="9257" y="11354"/>
                    <a:pt x="9020" y="11631"/>
                    <a:pt x="9020" y="11908"/>
                  </a:cubicBezTo>
                  <a:cubicBezTo>
                    <a:pt x="9020" y="11908"/>
                    <a:pt x="8782" y="11908"/>
                    <a:pt x="8782" y="11908"/>
                  </a:cubicBezTo>
                  <a:cubicBezTo>
                    <a:pt x="8782" y="11908"/>
                    <a:pt x="8545" y="12185"/>
                    <a:pt x="8308" y="12185"/>
                  </a:cubicBezTo>
                  <a:cubicBezTo>
                    <a:pt x="6409" y="12185"/>
                    <a:pt x="6409" y="12185"/>
                    <a:pt x="6409" y="12185"/>
                  </a:cubicBezTo>
                  <a:cubicBezTo>
                    <a:pt x="2848" y="12185"/>
                    <a:pt x="2848" y="12185"/>
                    <a:pt x="2848" y="12185"/>
                  </a:cubicBezTo>
                  <a:cubicBezTo>
                    <a:pt x="2611" y="12185"/>
                    <a:pt x="2611" y="12185"/>
                    <a:pt x="2611" y="12185"/>
                  </a:cubicBezTo>
                  <a:cubicBezTo>
                    <a:pt x="2374" y="12185"/>
                    <a:pt x="2136" y="11908"/>
                    <a:pt x="1899" y="11908"/>
                  </a:cubicBezTo>
                  <a:cubicBezTo>
                    <a:pt x="1899" y="11631"/>
                    <a:pt x="1662" y="11354"/>
                    <a:pt x="1662" y="11077"/>
                  </a:cubicBezTo>
                  <a:cubicBezTo>
                    <a:pt x="1662" y="7200"/>
                    <a:pt x="1662" y="7200"/>
                    <a:pt x="1662" y="7200"/>
                  </a:cubicBezTo>
                  <a:cubicBezTo>
                    <a:pt x="1662" y="6923"/>
                    <a:pt x="1899" y="6646"/>
                    <a:pt x="1899" y="6369"/>
                  </a:cubicBezTo>
                  <a:cubicBezTo>
                    <a:pt x="1899" y="6369"/>
                    <a:pt x="1899" y="6369"/>
                    <a:pt x="1899" y="6369"/>
                  </a:cubicBezTo>
                  <a:cubicBezTo>
                    <a:pt x="2136" y="6369"/>
                    <a:pt x="2374" y="6092"/>
                    <a:pt x="2611" y="6092"/>
                  </a:cubicBezTo>
                  <a:cubicBezTo>
                    <a:pt x="8308" y="6092"/>
                    <a:pt x="8308" y="6092"/>
                    <a:pt x="8308" y="6092"/>
                  </a:cubicBezTo>
                  <a:cubicBezTo>
                    <a:pt x="8545" y="6092"/>
                    <a:pt x="8782" y="6369"/>
                    <a:pt x="9020" y="6369"/>
                  </a:cubicBezTo>
                  <a:cubicBezTo>
                    <a:pt x="9020" y="6646"/>
                    <a:pt x="9257" y="6923"/>
                    <a:pt x="9257" y="7200"/>
                  </a:cubicBezTo>
                  <a:cubicBezTo>
                    <a:pt x="9257" y="7200"/>
                    <a:pt x="9257" y="7200"/>
                    <a:pt x="9257" y="7200"/>
                  </a:cubicBezTo>
                  <a:close/>
                  <a:moveTo>
                    <a:pt x="20176" y="16062"/>
                  </a:moveTo>
                  <a:cubicBezTo>
                    <a:pt x="10681" y="11908"/>
                    <a:pt x="10681" y="11908"/>
                    <a:pt x="10681" y="11908"/>
                  </a:cubicBezTo>
                  <a:cubicBezTo>
                    <a:pt x="10681" y="11631"/>
                    <a:pt x="10681" y="11354"/>
                    <a:pt x="10681" y="11354"/>
                  </a:cubicBezTo>
                  <a:cubicBezTo>
                    <a:pt x="10681" y="11354"/>
                    <a:pt x="10681" y="11354"/>
                    <a:pt x="10681" y="11354"/>
                  </a:cubicBezTo>
                  <a:cubicBezTo>
                    <a:pt x="10681" y="11354"/>
                    <a:pt x="10681" y="11354"/>
                    <a:pt x="10681" y="11354"/>
                  </a:cubicBezTo>
                  <a:cubicBezTo>
                    <a:pt x="10681" y="11354"/>
                    <a:pt x="10681" y="11354"/>
                    <a:pt x="10681" y="11354"/>
                  </a:cubicBezTo>
                  <a:cubicBezTo>
                    <a:pt x="10681" y="11354"/>
                    <a:pt x="10681" y="11354"/>
                    <a:pt x="10681" y="11354"/>
                  </a:cubicBezTo>
                  <a:cubicBezTo>
                    <a:pt x="10681" y="11354"/>
                    <a:pt x="10681" y="11354"/>
                    <a:pt x="10681" y="11354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11077"/>
                    <a:pt x="10681" y="11077"/>
                    <a:pt x="10681" y="11077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7200"/>
                    <a:pt x="10681" y="7200"/>
                    <a:pt x="10681" y="7200"/>
                  </a:cubicBezTo>
                  <a:cubicBezTo>
                    <a:pt x="10681" y="6923"/>
                    <a:pt x="10681" y="6923"/>
                    <a:pt x="10681" y="6923"/>
                  </a:cubicBezTo>
                  <a:cubicBezTo>
                    <a:pt x="10681" y="6923"/>
                    <a:pt x="10681" y="6923"/>
                    <a:pt x="10681" y="6923"/>
                  </a:cubicBezTo>
                  <a:cubicBezTo>
                    <a:pt x="10681" y="6923"/>
                    <a:pt x="10681" y="6646"/>
                    <a:pt x="10681" y="6646"/>
                  </a:cubicBezTo>
                  <a:cubicBezTo>
                    <a:pt x="20176" y="2215"/>
                    <a:pt x="20176" y="2215"/>
                    <a:pt x="20176" y="2215"/>
                  </a:cubicBezTo>
                  <a:lnTo>
                    <a:pt x="20176" y="160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05" name="Shape 1305"/>
            <p:cNvSpPr/>
            <p:nvPr/>
          </p:nvSpPr>
          <p:spPr>
            <a:xfrm>
              <a:off x="358775" y="120650"/>
              <a:ext cx="257177" cy="1143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15600"/>
                  </a:lnTo>
                  <a:lnTo>
                    <a:pt x="0" y="21600"/>
                  </a:lnTo>
                  <a:lnTo>
                    <a:pt x="21600" y="144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</p:grpSp>
      <p:sp>
        <p:nvSpPr>
          <p:cNvPr id="1307" name="Shape 1307"/>
          <p:cNvSpPr/>
          <p:nvPr/>
        </p:nvSpPr>
        <p:spPr>
          <a:xfrm>
            <a:off x="3673475" y="1690689"/>
            <a:ext cx="334964" cy="368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607" y="0"/>
                </a:moveTo>
                <a:lnTo>
                  <a:pt x="21600" y="0"/>
                </a:lnTo>
                <a:lnTo>
                  <a:pt x="21600" y="7262"/>
                </a:lnTo>
                <a:lnTo>
                  <a:pt x="20372" y="7262"/>
                </a:lnTo>
                <a:lnTo>
                  <a:pt x="20372" y="13221"/>
                </a:lnTo>
                <a:lnTo>
                  <a:pt x="21600" y="13221"/>
                </a:lnTo>
                <a:lnTo>
                  <a:pt x="21600" y="21600"/>
                </a:lnTo>
                <a:lnTo>
                  <a:pt x="0" y="21600"/>
                </a:lnTo>
                <a:lnTo>
                  <a:pt x="0" y="13221"/>
                </a:lnTo>
                <a:lnTo>
                  <a:pt x="1024" y="13221"/>
                </a:lnTo>
                <a:lnTo>
                  <a:pt x="1024" y="10148"/>
                </a:lnTo>
                <a:lnTo>
                  <a:pt x="0" y="10148"/>
                </a:lnTo>
                <a:lnTo>
                  <a:pt x="0" y="4003"/>
                </a:lnTo>
                <a:lnTo>
                  <a:pt x="4607" y="0"/>
                </a:lnTo>
                <a:close/>
                <a:moveTo>
                  <a:pt x="6040" y="1769"/>
                </a:moveTo>
                <a:lnTo>
                  <a:pt x="6040" y="5586"/>
                </a:lnTo>
                <a:lnTo>
                  <a:pt x="7985" y="5586"/>
                </a:lnTo>
                <a:lnTo>
                  <a:pt x="7985" y="1769"/>
                </a:lnTo>
                <a:lnTo>
                  <a:pt x="6040" y="1769"/>
                </a:lnTo>
                <a:close/>
                <a:moveTo>
                  <a:pt x="8701" y="1769"/>
                </a:moveTo>
                <a:lnTo>
                  <a:pt x="8701" y="5586"/>
                </a:lnTo>
                <a:lnTo>
                  <a:pt x="10646" y="5586"/>
                </a:lnTo>
                <a:lnTo>
                  <a:pt x="10646" y="1769"/>
                </a:lnTo>
                <a:lnTo>
                  <a:pt x="8701" y="1769"/>
                </a:lnTo>
                <a:close/>
                <a:moveTo>
                  <a:pt x="11158" y="1769"/>
                </a:moveTo>
                <a:lnTo>
                  <a:pt x="11158" y="5586"/>
                </a:lnTo>
                <a:lnTo>
                  <a:pt x="13103" y="5586"/>
                </a:lnTo>
                <a:lnTo>
                  <a:pt x="13103" y="1769"/>
                </a:lnTo>
                <a:lnTo>
                  <a:pt x="11158" y="1769"/>
                </a:lnTo>
                <a:close/>
                <a:moveTo>
                  <a:pt x="13820" y="1769"/>
                </a:moveTo>
                <a:lnTo>
                  <a:pt x="13820" y="5586"/>
                </a:lnTo>
                <a:lnTo>
                  <a:pt x="15765" y="5586"/>
                </a:lnTo>
                <a:lnTo>
                  <a:pt x="15765" y="1769"/>
                </a:lnTo>
                <a:lnTo>
                  <a:pt x="13820" y="1769"/>
                </a:lnTo>
                <a:close/>
                <a:moveTo>
                  <a:pt x="16277" y="1769"/>
                </a:moveTo>
                <a:lnTo>
                  <a:pt x="16277" y="5586"/>
                </a:lnTo>
                <a:lnTo>
                  <a:pt x="18222" y="5586"/>
                </a:lnTo>
                <a:lnTo>
                  <a:pt x="18222" y="1769"/>
                </a:lnTo>
                <a:lnTo>
                  <a:pt x="16277" y="1769"/>
                </a:lnTo>
                <a:close/>
                <a:moveTo>
                  <a:pt x="3685" y="4469"/>
                </a:moveTo>
                <a:lnTo>
                  <a:pt x="3685" y="8007"/>
                </a:lnTo>
                <a:lnTo>
                  <a:pt x="5630" y="8007"/>
                </a:lnTo>
                <a:lnTo>
                  <a:pt x="5630" y="4469"/>
                </a:lnTo>
                <a:lnTo>
                  <a:pt x="3685" y="446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08" name="Shape 1308"/>
          <p:cNvSpPr/>
          <p:nvPr/>
        </p:nvSpPr>
        <p:spPr>
          <a:xfrm>
            <a:off x="4365625" y="1146176"/>
            <a:ext cx="160338" cy="142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19" y="16560"/>
                </a:moveTo>
                <a:lnTo>
                  <a:pt x="6416" y="16560"/>
                </a:lnTo>
                <a:lnTo>
                  <a:pt x="6416" y="21600"/>
                </a:lnTo>
                <a:lnTo>
                  <a:pt x="9624" y="18720"/>
                </a:lnTo>
                <a:lnTo>
                  <a:pt x="11976" y="16560"/>
                </a:lnTo>
                <a:lnTo>
                  <a:pt x="12618" y="16560"/>
                </a:lnTo>
                <a:lnTo>
                  <a:pt x="12618" y="19440"/>
                </a:lnTo>
                <a:lnTo>
                  <a:pt x="14543" y="17760"/>
                </a:lnTo>
                <a:lnTo>
                  <a:pt x="15612" y="16560"/>
                </a:lnTo>
                <a:lnTo>
                  <a:pt x="16681" y="16560"/>
                </a:lnTo>
                <a:lnTo>
                  <a:pt x="16681" y="19440"/>
                </a:lnTo>
                <a:lnTo>
                  <a:pt x="19248" y="16560"/>
                </a:lnTo>
                <a:lnTo>
                  <a:pt x="21600" y="16560"/>
                </a:lnTo>
                <a:lnTo>
                  <a:pt x="21600" y="15360"/>
                </a:lnTo>
                <a:lnTo>
                  <a:pt x="18606" y="15360"/>
                </a:lnTo>
                <a:lnTo>
                  <a:pt x="16681" y="13200"/>
                </a:lnTo>
                <a:lnTo>
                  <a:pt x="16681" y="15360"/>
                </a:lnTo>
                <a:lnTo>
                  <a:pt x="15184" y="15360"/>
                </a:lnTo>
                <a:lnTo>
                  <a:pt x="14543" y="14880"/>
                </a:lnTo>
                <a:lnTo>
                  <a:pt x="12618" y="13200"/>
                </a:lnTo>
                <a:lnTo>
                  <a:pt x="12618" y="15360"/>
                </a:lnTo>
                <a:lnTo>
                  <a:pt x="11549" y="15360"/>
                </a:lnTo>
                <a:lnTo>
                  <a:pt x="9624" y="13680"/>
                </a:lnTo>
                <a:lnTo>
                  <a:pt x="6416" y="10800"/>
                </a:lnTo>
                <a:lnTo>
                  <a:pt x="9624" y="7920"/>
                </a:lnTo>
                <a:lnTo>
                  <a:pt x="11976" y="6240"/>
                </a:lnTo>
                <a:lnTo>
                  <a:pt x="12618" y="6240"/>
                </a:lnTo>
                <a:lnTo>
                  <a:pt x="12618" y="8640"/>
                </a:lnTo>
                <a:lnTo>
                  <a:pt x="14543" y="6960"/>
                </a:lnTo>
                <a:lnTo>
                  <a:pt x="15612" y="6240"/>
                </a:lnTo>
                <a:lnTo>
                  <a:pt x="16681" y="6240"/>
                </a:lnTo>
                <a:lnTo>
                  <a:pt x="16681" y="8640"/>
                </a:lnTo>
                <a:lnTo>
                  <a:pt x="18178" y="6960"/>
                </a:lnTo>
                <a:lnTo>
                  <a:pt x="19248" y="6240"/>
                </a:lnTo>
                <a:lnTo>
                  <a:pt x="21600" y="6240"/>
                </a:lnTo>
                <a:lnTo>
                  <a:pt x="21600" y="4560"/>
                </a:lnTo>
                <a:lnTo>
                  <a:pt x="18606" y="4560"/>
                </a:lnTo>
                <a:lnTo>
                  <a:pt x="16681" y="2400"/>
                </a:lnTo>
                <a:lnTo>
                  <a:pt x="16681" y="4560"/>
                </a:lnTo>
                <a:lnTo>
                  <a:pt x="15184" y="4560"/>
                </a:lnTo>
                <a:lnTo>
                  <a:pt x="14543" y="4080"/>
                </a:lnTo>
                <a:lnTo>
                  <a:pt x="12618" y="2400"/>
                </a:lnTo>
                <a:lnTo>
                  <a:pt x="12618" y="4560"/>
                </a:lnTo>
                <a:lnTo>
                  <a:pt x="11549" y="4560"/>
                </a:lnTo>
                <a:lnTo>
                  <a:pt x="9624" y="2880"/>
                </a:lnTo>
                <a:lnTo>
                  <a:pt x="6416" y="0"/>
                </a:lnTo>
                <a:lnTo>
                  <a:pt x="6416" y="4560"/>
                </a:lnTo>
                <a:lnTo>
                  <a:pt x="4491" y="4560"/>
                </a:lnTo>
                <a:lnTo>
                  <a:pt x="0" y="1680"/>
                </a:lnTo>
                <a:lnTo>
                  <a:pt x="0" y="9840"/>
                </a:lnTo>
                <a:lnTo>
                  <a:pt x="2994" y="7440"/>
                </a:lnTo>
                <a:lnTo>
                  <a:pt x="4919" y="6240"/>
                </a:lnTo>
                <a:lnTo>
                  <a:pt x="6416" y="6240"/>
                </a:lnTo>
                <a:lnTo>
                  <a:pt x="6416" y="15360"/>
                </a:lnTo>
                <a:lnTo>
                  <a:pt x="4491" y="15360"/>
                </a:lnTo>
                <a:lnTo>
                  <a:pt x="2994" y="14160"/>
                </a:lnTo>
                <a:lnTo>
                  <a:pt x="0" y="12000"/>
                </a:lnTo>
                <a:lnTo>
                  <a:pt x="0" y="19920"/>
                </a:lnTo>
                <a:lnTo>
                  <a:pt x="2994" y="18240"/>
                </a:lnTo>
                <a:lnTo>
                  <a:pt x="4919" y="1656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09" name="Shape 1309"/>
          <p:cNvSpPr/>
          <p:nvPr/>
        </p:nvSpPr>
        <p:spPr>
          <a:xfrm>
            <a:off x="4294188" y="1098551"/>
            <a:ext cx="363539" cy="236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3771"/>
                </a:moveTo>
                <a:cubicBezTo>
                  <a:pt x="21600" y="1714"/>
                  <a:pt x="20487" y="0"/>
                  <a:pt x="19151" y="0"/>
                </a:cubicBezTo>
                <a:cubicBezTo>
                  <a:pt x="2449" y="0"/>
                  <a:pt x="2449" y="0"/>
                  <a:pt x="2449" y="0"/>
                </a:cubicBezTo>
                <a:cubicBezTo>
                  <a:pt x="1113" y="0"/>
                  <a:pt x="0" y="1714"/>
                  <a:pt x="0" y="3771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lnTo>
                  <a:pt x="21600" y="3771"/>
                </a:lnTo>
                <a:close/>
                <a:moveTo>
                  <a:pt x="19373" y="18514"/>
                </a:moveTo>
                <a:cubicBezTo>
                  <a:pt x="2449" y="18514"/>
                  <a:pt x="2449" y="18514"/>
                  <a:pt x="2449" y="18514"/>
                </a:cubicBezTo>
                <a:cubicBezTo>
                  <a:pt x="2449" y="3429"/>
                  <a:pt x="2449" y="3429"/>
                  <a:pt x="2449" y="3429"/>
                </a:cubicBezTo>
                <a:cubicBezTo>
                  <a:pt x="19373" y="3429"/>
                  <a:pt x="19373" y="3429"/>
                  <a:pt x="19373" y="3429"/>
                </a:cubicBezTo>
                <a:lnTo>
                  <a:pt x="19373" y="1851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0" name="Shape 1310"/>
          <p:cNvSpPr/>
          <p:nvPr/>
        </p:nvSpPr>
        <p:spPr>
          <a:xfrm>
            <a:off x="4522788" y="1206501"/>
            <a:ext cx="82551" cy="57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8723" y="19800"/>
                </a:lnTo>
                <a:lnTo>
                  <a:pt x="10800" y="14400"/>
                </a:lnTo>
                <a:lnTo>
                  <a:pt x="18692" y="21600"/>
                </a:lnTo>
                <a:lnTo>
                  <a:pt x="21600" y="14400"/>
                </a:lnTo>
                <a:lnTo>
                  <a:pt x="13708" y="7200"/>
                </a:lnTo>
                <a:lnTo>
                  <a:pt x="16615" y="18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1" name="Shape 1311"/>
          <p:cNvSpPr/>
          <p:nvPr/>
        </p:nvSpPr>
        <p:spPr>
          <a:xfrm>
            <a:off x="4252913" y="1352551"/>
            <a:ext cx="442914" cy="57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0" y="15600"/>
                </a:lnTo>
                <a:lnTo>
                  <a:pt x="542" y="21600"/>
                </a:lnTo>
                <a:lnTo>
                  <a:pt x="20826" y="21600"/>
                </a:lnTo>
                <a:lnTo>
                  <a:pt x="21600" y="15600"/>
                </a:lnTo>
                <a:lnTo>
                  <a:pt x="21600" y="0"/>
                </a:lnTo>
                <a:lnTo>
                  <a:pt x="0" y="0"/>
                </a:lnTo>
                <a:close/>
                <a:moveTo>
                  <a:pt x="3252" y="10200"/>
                </a:moveTo>
                <a:lnTo>
                  <a:pt x="1471" y="10200"/>
                </a:lnTo>
                <a:lnTo>
                  <a:pt x="1471" y="4800"/>
                </a:lnTo>
                <a:lnTo>
                  <a:pt x="3252" y="4800"/>
                </a:lnTo>
                <a:lnTo>
                  <a:pt x="3252" y="10200"/>
                </a:lnTo>
                <a:close/>
                <a:moveTo>
                  <a:pt x="6039" y="10200"/>
                </a:moveTo>
                <a:lnTo>
                  <a:pt x="4181" y="10200"/>
                </a:lnTo>
                <a:lnTo>
                  <a:pt x="4181" y="4800"/>
                </a:lnTo>
                <a:lnTo>
                  <a:pt x="6039" y="4800"/>
                </a:lnTo>
                <a:lnTo>
                  <a:pt x="6039" y="10200"/>
                </a:lnTo>
                <a:close/>
                <a:moveTo>
                  <a:pt x="20284" y="10200"/>
                </a:moveTo>
                <a:lnTo>
                  <a:pt x="18503" y="10200"/>
                </a:lnTo>
                <a:lnTo>
                  <a:pt x="18503" y="4800"/>
                </a:lnTo>
                <a:lnTo>
                  <a:pt x="20284" y="4800"/>
                </a:lnTo>
                <a:lnTo>
                  <a:pt x="20284" y="102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2" name="Shape 1312"/>
          <p:cNvSpPr/>
          <p:nvPr/>
        </p:nvSpPr>
        <p:spPr>
          <a:xfrm>
            <a:off x="1701800" y="4913314"/>
            <a:ext cx="390525" cy="285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492" y="0"/>
                </a:moveTo>
                <a:cubicBezTo>
                  <a:pt x="19108" y="0"/>
                  <a:pt x="19108" y="0"/>
                  <a:pt x="19108" y="0"/>
                </a:cubicBezTo>
                <a:cubicBezTo>
                  <a:pt x="19731" y="0"/>
                  <a:pt x="20354" y="568"/>
                  <a:pt x="20977" y="1137"/>
                </a:cubicBezTo>
                <a:cubicBezTo>
                  <a:pt x="20977" y="1137"/>
                  <a:pt x="20977" y="1137"/>
                  <a:pt x="20977" y="1137"/>
                </a:cubicBezTo>
                <a:cubicBezTo>
                  <a:pt x="21392" y="1705"/>
                  <a:pt x="21600" y="2558"/>
                  <a:pt x="21600" y="3695"/>
                </a:cubicBezTo>
                <a:cubicBezTo>
                  <a:pt x="21600" y="18189"/>
                  <a:pt x="21600" y="18189"/>
                  <a:pt x="21600" y="18189"/>
                </a:cubicBezTo>
                <a:cubicBezTo>
                  <a:pt x="21600" y="19042"/>
                  <a:pt x="21392" y="19895"/>
                  <a:pt x="20977" y="20463"/>
                </a:cubicBezTo>
                <a:cubicBezTo>
                  <a:pt x="20977" y="20463"/>
                  <a:pt x="20977" y="20463"/>
                  <a:pt x="20977" y="20463"/>
                </a:cubicBezTo>
                <a:cubicBezTo>
                  <a:pt x="20354" y="21316"/>
                  <a:pt x="19731" y="21600"/>
                  <a:pt x="19108" y="21600"/>
                </a:cubicBezTo>
                <a:cubicBezTo>
                  <a:pt x="2492" y="21600"/>
                  <a:pt x="2492" y="21600"/>
                  <a:pt x="2492" y="21600"/>
                </a:cubicBezTo>
                <a:cubicBezTo>
                  <a:pt x="1662" y="21600"/>
                  <a:pt x="1038" y="21316"/>
                  <a:pt x="623" y="20463"/>
                </a:cubicBezTo>
                <a:cubicBezTo>
                  <a:pt x="208" y="19895"/>
                  <a:pt x="0" y="19042"/>
                  <a:pt x="0" y="18189"/>
                </a:cubicBezTo>
                <a:cubicBezTo>
                  <a:pt x="0" y="3695"/>
                  <a:pt x="0" y="3695"/>
                  <a:pt x="0" y="3695"/>
                </a:cubicBezTo>
                <a:cubicBezTo>
                  <a:pt x="0" y="2558"/>
                  <a:pt x="208" y="1705"/>
                  <a:pt x="623" y="1137"/>
                </a:cubicBezTo>
                <a:cubicBezTo>
                  <a:pt x="623" y="1137"/>
                  <a:pt x="623" y="1137"/>
                  <a:pt x="623" y="1137"/>
                </a:cubicBezTo>
                <a:cubicBezTo>
                  <a:pt x="1038" y="568"/>
                  <a:pt x="1662" y="0"/>
                  <a:pt x="2492" y="0"/>
                </a:cubicBezTo>
                <a:close/>
                <a:moveTo>
                  <a:pt x="19523" y="8526"/>
                </a:moveTo>
                <a:cubicBezTo>
                  <a:pt x="18485" y="8526"/>
                  <a:pt x="18485" y="8526"/>
                  <a:pt x="18485" y="8526"/>
                </a:cubicBezTo>
                <a:cubicBezTo>
                  <a:pt x="18485" y="14779"/>
                  <a:pt x="18485" y="14779"/>
                  <a:pt x="18485" y="14779"/>
                </a:cubicBezTo>
                <a:cubicBezTo>
                  <a:pt x="18069" y="14779"/>
                  <a:pt x="18069" y="14779"/>
                  <a:pt x="18069" y="14779"/>
                </a:cubicBezTo>
                <a:cubicBezTo>
                  <a:pt x="18069" y="18758"/>
                  <a:pt x="18069" y="18758"/>
                  <a:pt x="18069" y="18758"/>
                </a:cubicBezTo>
                <a:cubicBezTo>
                  <a:pt x="19108" y="18758"/>
                  <a:pt x="19108" y="18758"/>
                  <a:pt x="19108" y="18758"/>
                </a:cubicBezTo>
                <a:cubicBezTo>
                  <a:pt x="19315" y="18758"/>
                  <a:pt x="19315" y="18758"/>
                  <a:pt x="19523" y="18474"/>
                </a:cubicBezTo>
                <a:cubicBezTo>
                  <a:pt x="19523" y="18474"/>
                  <a:pt x="19523" y="18474"/>
                  <a:pt x="19523" y="18474"/>
                </a:cubicBezTo>
                <a:cubicBezTo>
                  <a:pt x="19523" y="18474"/>
                  <a:pt x="19523" y="18189"/>
                  <a:pt x="19523" y="18189"/>
                </a:cubicBezTo>
                <a:cubicBezTo>
                  <a:pt x="19523" y="8526"/>
                  <a:pt x="19523" y="8526"/>
                  <a:pt x="19523" y="8526"/>
                </a:cubicBezTo>
                <a:close/>
                <a:moveTo>
                  <a:pt x="17031" y="18758"/>
                </a:moveTo>
                <a:cubicBezTo>
                  <a:pt x="17031" y="14779"/>
                  <a:pt x="17031" y="14779"/>
                  <a:pt x="17031" y="14779"/>
                </a:cubicBezTo>
                <a:cubicBezTo>
                  <a:pt x="16615" y="14779"/>
                  <a:pt x="16615" y="14779"/>
                  <a:pt x="16615" y="14779"/>
                </a:cubicBezTo>
                <a:cubicBezTo>
                  <a:pt x="16615" y="8526"/>
                  <a:pt x="16615" y="8526"/>
                  <a:pt x="16615" y="8526"/>
                </a:cubicBezTo>
                <a:cubicBezTo>
                  <a:pt x="15577" y="8526"/>
                  <a:pt x="15577" y="8526"/>
                  <a:pt x="15577" y="8526"/>
                </a:cubicBezTo>
                <a:cubicBezTo>
                  <a:pt x="15577" y="14779"/>
                  <a:pt x="15577" y="14779"/>
                  <a:pt x="15577" y="14779"/>
                </a:cubicBezTo>
                <a:cubicBezTo>
                  <a:pt x="14954" y="14779"/>
                  <a:pt x="14954" y="14779"/>
                  <a:pt x="14954" y="14779"/>
                </a:cubicBezTo>
                <a:cubicBezTo>
                  <a:pt x="14954" y="18758"/>
                  <a:pt x="14954" y="18758"/>
                  <a:pt x="14954" y="18758"/>
                </a:cubicBezTo>
                <a:cubicBezTo>
                  <a:pt x="17031" y="18758"/>
                  <a:pt x="17031" y="18758"/>
                  <a:pt x="17031" y="18758"/>
                </a:cubicBezTo>
                <a:close/>
                <a:moveTo>
                  <a:pt x="13915" y="18758"/>
                </a:moveTo>
                <a:cubicBezTo>
                  <a:pt x="13915" y="14779"/>
                  <a:pt x="13915" y="14779"/>
                  <a:pt x="13915" y="14779"/>
                </a:cubicBezTo>
                <a:cubicBezTo>
                  <a:pt x="13500" y="14779"/>
                  <a:pt x="13500" y="14779"/>
                  <a:pt x="13500" y="14779"/>
                </a:cubicBezTo>
                <a:cubicBezTo>
                  <a:pt x="13500" y="8526"/>
                  <a:pt x="13500" y="8526"/>
                  <a:pt x="13500" y="8526"/>
                </a:cubicBezTo>
                <a:cubicBezTo>
                  <a:pt x="12462" y="8526"/>
                  <a:pt x="12462" y="8526"/>
                  <a:pt x="12462" y="8526"/>
                </a:cubicBezTo>
                <a:cubicBezTo>
                  <a:pt x="12462" y="14779"/>
                  <a:pt x="12462" y="14779"/>
                  <a:pt x="12462" y="14779"/>
                </a:cubicBezTo>
                <a:cubicBezTo>
                  <a:pt x="12046" y="14779"/>
                  <a:pt x="12046" y="14779"/>
                  <a:pt x="12046" y="14779"/>
                </a:cubicBezTo>
                <a:cubicBezTo>
                  <a:pt x="12046" y="18758"/>
                  <a:pt x="12046" y="18758"/>
                  <a:pt x="12046" y="18758"/>
                </a:cubicBezTo>
                <a:cubicBezTo>
                  <a:pt x="13915" y="18758"/>
                  <a:pt x="13915" y="18758"/>
                  <a:pt x="13915" y="18758"/>
                </a:cubicBezTo>
                <a:close/>
                <a:moveTo>
                  <a:pt x="11008" y="18758"/>
                </a:moveTo>
                <a:cubicBezTo>
                  <a:pt x="11008" y="14779"/>
                  <a:pt x="11008" y="14779"/>
                  <a:pt x="11008" y="14779"/>
                </a:cubicBezTo>
                <a:cubicBezTo>
                  <a:pt x="10385" y="14779"/>
                  <a:pt x="10385" y="14779"/>
                  <a:pt x="10385" y="14779"/>
                </a:cubicBezTo>
                <a:cubicBezTo>
                  <a:pt x="10385" y="8526"/>
                  <a:pt x="10385" y="8526"/>
                  <a:pt x="10385" y="8526"/>
                </a:cubicBezTo>
                <a:cubicBezTo>
                  <a:pt x="8100" y="8526"/>
                  <a:pt x="8100" y="8526"/>
                  <a:pt x="8100" y="8526"/>
                </a:cubicBezTo>
                <a:cubicBezTo>
                  <a:pt x="8100" y="14779"/>
                  <a:pt x="8100" y="14779"/>
                  <a:pt x="8100" y="14779"/>
                </a:cubicBezTo>
                <a:cubicBezTo>
                  <a:pt x="7685" y="14779"/>
                  <a:pt x="7685" y="14779"/>
                  <a:pt x="7685" y="14779"/>
                </a:cubicBezTo>
                <a:cubicBezTo>
                  <a:pt x="7685" y="18758"/>
                  <a:pt x="7685" y="18758"/>
                  <a:pt x="7685" y="18758"/>
                </a:cubicBezTo>
                <a:cubicBezTo>
                  <a:pt x="11008" y="18758"/>
                  <a:pt x="11008" y="18758"/>
                  <a:pt x="11008" y="18758"/>
                </a:cubicBezTo>
                <a:close/>
                <a:moveTo>
                  <a:pt x="6646" y="18758"/>
                </a:moveTo>
                <a:cubicBezTo>
                  <a:pt x="6646" y="14779"/>
                  <a:pt x="6646" y="14779"/>
                  <a:pt x="6646" y="14779"/>
                </a:cubicBezTo>
                <a:cubicBezTo>
                  <a:pt x="6231" y="14779"/>
                  <a:pt x="6231" y="14779"/>
                  <a:pt x="6231" y="14779"/>
                </a:cubicBezTo>
                <a:cubicBezTo>
                  <a:pt x="6231" y="8526"/>
                  <a:pt x="6231" y="8526"/>
                  <a:pt x="6231" y="8526"/>
                </a:cubicBezTo>
                <a:cubicBezTo>
                  <a:pt x="4985" y="8526"/>
                  <a:pt x="4985" y="8526"/>
                  <a:pt x="4985" y="8526"/>
                </a:cubicBezTo>
                <a:cubicBezTo>
                  <a:pt x="4985" y="14779"/>
                  <a:pt x="4985" y="14779"/>
                  <a:pt x="4985" y="14779"/>
                </a:cubicBezTo>
                <a:cubicBezTo>
                  <a:pt x="4569" y="14779"/>
                  <a:pt x="4569" y="14779"/>
                  <a:pt x="4569" y="14779"/>
                </a:cubicBezTo>
                <a:cubicBezTo>
                  <a:pt x="4569" y="18758"/>
                  <a:pt x="4569" y="18758"/>
                  <a:pt x="4569" y="18758"/>
                </a:cubicBezTo>
                <a:cubicBezTo>
                  <a:pt x="6646" y="18758"/>
                  <a:pt x="6646" y="18758"/>
                  <a:pt x="6646" y="18758"/>
                </a:cubicBezTo>
                <a:close/>
                <a:moveTo>
                  <a:pt x="3531" y="18758"/>
                </a:moveTo>
                <a:cubicBezTo>
                  <a:pt x="3531" y="14779"/>
                  <a:pt x="3531" y="14779"/>
                  <a:pt x="3531" y="14779"/>
                </a:cubicBezTo>
                <a:cubicBezTo>
                  <a:pt x="3115" y="14779"/>
                  <a:pt x="3115" y="14779"/>
                  <a:pt x="3115" y="14779"/>
                </a:cubicBezTo>
                <a:cubicBezTo>
                  <a:pt x="3115" y="8526"/>
                  <a:pt x="3115" y="8526"/>
                  <a:pt x="3115" y="8526"/>
                </a:cubicBezTo>
                <a:cubicBezTo>
                  <a:pt x="2077" y="8526"/>
                  <a:pt x="2077" y="8526"/>
                  <a:pt x="2077" y="8526"/>
                </a:cubicBezTo>
                <a:cubicBezTo>
                  <a:pt x="2077" y="18189"/>
                  <a:pt x="2077" y="18189"/>
                  <a:pt x="2077" y="18189"/>
                </a:cubicBezTo>
                <a:cubicBezTo>
                  <a:pt x="2077" y="18189"/>
                  <a:pt x="2077" y="18474"/>
                  <a:pt x="2077" y="18474"/>
                </a:cubicBezTo>
                <a:cubicBezTo>
                  <a:pt x="2285" y="18758"/>
                  <a:pt x="2285" y="18758"/>
                  <a:pt x="2492" y="18758"/>
                </a:cubicBezTo>
                <a:lnTo>
                  <a:pt x="3531" y="1875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3" name="Shape 1313"/>
          <p:cNvSpPr/>
          <p:nvPr/>
        </p:nvSpPr>
        <p:spPr>
          <a:xfrm>
            <a:off x="1735138" y="1676401"/>
            <a:ext cx="316791" cy="374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428" h="21600" extrusionOk="0">
                <a:moveTo>
                  <a:pt x="5582" y="11448"/>
                </a:moveTo>
                <a:cubicBezTo>
                  <a:pt x="6310" y="11448"/>
                  <a:pt x="7038" y="11664"/>
                  <a:pt x="7524" y="11664"/>
                </a:cubicBezTo>
                <a:cubicBezTo>
                  <a:pt x="7524" y="0"/>
                  <a:pt x="7524" y="0"/>
                  <a:pt x="7524" y="0"/>
                </a:cubicBezTo>
                <a:cubicBezTo>
                  <a:pt x="7524" y="0"/>
                  <a:pt x="18688" y="3240"/>
                  <a:pt x="20144" y="6264"/>
                </a:cubicBezTo>
                <a:cubicBezTo>
                  <a:pt x="21600" y="9288"/>
                  <a:pt x="16989" y="14040"/>
                  <a:pt x="16989" y="14040"/>
                </a:cubicBezTo>
                <a:cubicBezTo>
                  <a:pt x="16018" y="13608"/>
                  <a:pt x="16018" y="13608"/>
                  <a:pt x="16018" y="13608"/>
                </a:cubicBezTo>
                <a:cubicBezTo>
                  <a:pt x="16018" y="13608"/>
                  <a:pt x="17960" y="9936"/>
                  <a:pt x="16018" y="7992"/>
                </a:cubicBezTo>
                <a:cubicBezTo>
                  <a:pt x="15047" y="6696"/>
                  <a:pt x="12863" y="6480"/>
                  <a:pt x="11407" y="6480"/>
                </a:cubicBezTo>
                <a:cubicBezTo>
                  <a:pt x="11407" y="16416"/>
                  <a:pt x="11407" y="16416"/>
                  <a:pt x="11407" y="16416"/>
                </a:cubicBezTo>
                <a:cubicBezTo>
                  <a:pt x="11407" y="19224"/>
                  <a:pt x="8737" y="21600"/>
                  <a:pt x="5582" y="21600"/>
                </a:cubicBezTo>
                <a:cubicBezTo>
                  <a:pt x="2427" y="21600"/>
                  <a:pt x="0" y="19224"/>
                  <a:pt x="0" y="16416"/>
                </a:cubicBezTo>
                <a:cubicBezTo>
                  <a:pt x="0" y="13608"/>
                  <a:pt x="2427" y="11448"/>
                  <a:pt x="5582" y="1144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4" name="Shape 1314"/>
          <p:cNvSpPr/>
          <p:nvPr/>
        </p:nvSpPr>
        <p:spPr>
          <a:xfrm>
            <a:off x="1697038" y="4242879"/>
            <a:ext cx="406401" cy="3291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29" extrusionOk="0">
                <a:moveTo>
                  <a:pt x="3200" y="11334"/>
                </a:moveTo>
                <a:cubicBezTo>
                  <a:pt x="5800" y="11334"/>
                  <a:pt x="5800" y="11334"/>
                  <a:pt x="5800" y="11334"/>
                </a:cubicBezTo>
                <a:cubicBezTo>
                  <a:pt x="6600" y="11334"/>
                  <a:pt x="7000" y="12047"/>
                  <a:pt x="7000" y="12759"/>
                </a:cubicBezTo>
                <a:cubicBezTo>
                  <a:pt x="7000" y="19405"/>
                  <a:pt x="7000" y="19405"/>
                  <a:pt x="7000" y="19405"/>
                </a:cubicBezTo>
                <a:cubicBezTo>
                  <a:pt x="7000" y="20117"/>
                  <a:pt x="6600" y="20829"/>
                  <a:pt x="5800" y="20829"/>
                </a:cubicBezTo>
                <a:cubicBezTo>
                  <a:pt x="3200" y="20829"/>
                  <a:pt x="3200" y="20829"/>
                  <a:pt x="3200" y="20829"/>
                </a:cubicBezTo>
                <a:cubicBezTo>
                  <a:pt x="2400" y="20829"/>
                  <a:pt x="1800" y="20117"/>
                  <a:pt x="1800" y="19405"/>
                </a:cubicBezTo>
                <a:cubicBezTo>
                  <a:pt x="1800" y="18693"/>
                  <a:pt x="1800" y="18693"/>
                  <a:pt x="1800" y="18693"/>
                </a:cubicBezTo>
                <a:cubicBezTo>
                  <a:pt x="0" y="18693"/>
                  <a:pt x="0" y="18693"/>
                  <a:pt x="0" y="18693"/>
                </a:cubicBezTo>
                <a:cubicBezTo>
                  <a:pt x="0" y="15370"/>
                  <a:pt x="0" y="12047"/>
                  <a:pt x="0" y="8724"/>
                </a:cubicBezTo>
                <a:cubicBezTo>
                  <a:pt x="0" y="8486"/>
                  <a:pt x="0" y="8486"/>
                  <a:pt x="0" y="8486"/>
                </a:cubicBezTo>
                <a:cubicBezTo>
                  <a:pt x="0" y="8486"/>
                  <a:pt x="0" y="8486"/>
                  <a:pt x="0" y="8486"/>
                </a:cubicBezTo>
                <a:cubicBezTo>
                  <a:pt x="800" y="5875"/>
                  <a:pt x="2200" y="3976"/>
                  <a:pt x="4000" y="2315"/>
                </a:cubicBezTo>
                <a:cubicBezTo>
                  <a:pt x="8000" y="-771"/>
                  <a:pt x="13400" y="-771"/>
                  <a:pt x="17400" y="2315"/>
                </a:cubicBezTo>
                <a:cubicBezTo>
                  <a:pt x="19400" y="3739"/>
                  <a:pt x="20800" y="5875"/>
                  <a:pt x="21400" y="8486"/>
                </a:cubicBezTo>
                <a:cubicBezTo>
                  <a:pt x="21600" y="8724"/>
                  <a:pt x="21600" y="8724"/>
                  <a:pt x="21600" y="8724"/>
                </a:cubicBezTo>
                <a:cubicBezTo>
                  <a:pt x="21600" y="8724"/>
                  <a:pt x="21600" y="8724"/>
                  <a:pt x="21600" y="8724"/>
                </a:cubicBezTo>
                <a:cubicBezTo>
                  <a:pt x="21600" y="12047"/>
                  <a:pt x="21600" y="15370"/>
                  <a:pt x="21600" y="18693"/>
                </a:cubicBezTo>
                <a:cubicBezTo>
                  <a:pt x="19600" y="18693"/>
                  <a:pt x="19600" y="18693"/>
                  <a:pt x="19600" y="18693"/>
                </a:cubicBezTo>
                <a:cubicBezTo>
                  <a:pt x="19600" y="19405"/>
                  <a:pt x="19600" y="19405"/>
                  <a:pt x="19600" y="19405"/>
                </a:cubicBezTo>
                <a:cubicBezTo>
                  <a:pt x="19600" y="20117"/>
                  <a:pt x="19000" y="20829"/>
                  <a:pt x="18400" y="20829"/>
                </a:cubicBezTo>
                <a:cubicBezTo>
                  <a:pt x="15600" y="20829"/>
                  <a:pt x="15600" y="20829"/>
                  <a:pt x="15600" y="20829"/>
                </a:cubicBezTo>
                <a:cubicBezTo>
                  <a:pt x="15000" y="20829"/>
                  <a:pt x="14400" y="20117"/>
                  <a:pt x="14400" y="19405"/>
                </a:cubicBezTo>
                <a:cubicBezTo>
                  <a:pt x="14400" y="12759"/>
                  <a:pt x="14400" y="12759"/>
                  <a:pt x="14400" y="12759"/>
                </a:cubicBezTo>
                <a:cubicBezTo>
                  <a:pt x="14400" y="12047"/>
                  <a:pt x="15000" y="11334"/>
                  <a:pt x="15600" y="11334"/>
                </a:cubicBezTo>
                <a:cubicBezTo>
                  <a:pt x="18400" y="11334"/>
                  <a:pt x="18400" y="11334"/>
                  <a:pt x="18400" y="11334"/>
                </a:cubicBezTo>
                <a:cubicBezTo>
                  <a:pt x="18800" y="11334"/>
                  <a:pt x="19200" y="11572"/>
                  <a:pt x="19400" y="11809"/>
                </a:cubicBezTo>
                <a:cubicBezTo>
                  <a:pt x="19400" y="8961"/>
                  <a:pt x="19400" y="8961"/>
                  <a:pt x="19400" y="8961"/>
                </a:cubicBezTo>
                <a:cubicBezTo>
                  <a:pt x="18800" y="7299"/>
                  <a:pt x="17600" y="5638"/>
                  <a:pt x="16200" y="4688"/>
                </a:cubicBezTo>
                <a:cubicBezTo>
                  <a:pt x="13000" y="2077"/>
                  <a:pt x="8600" y="2077"/>
                  <a:pt x="5200" y="4688"/>
                </a:cubicBezTo>
                <a:cubicBezTo>
                  <a:pt x="3800" y="5638"/>
                  <a:pt x="2800" y="7299"/>
                  <a:pt x="2200" y="8961"/>
                </a:cubicBezTo>
                <a:cubicBezTo>
                  <a:pt x="2200" y="11809"/>
                  <a:pt x="2200" y="11809"/>
                  <a:pt x="2200" y="11809"/>
                </a:cubicBezTo>
                <a:cubicBezTo>
                  <a:pt x="2400" y="11572"/>
                  <a:pt x="2800" y="11334"/>
                  <a:pt x="3200" y="1133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5" name="Shape 1315"/>
          <p:cNvSpPr/>
          <p:nvPr/>
        </p:nvSpPr>
        <p:spPr>
          <a:xfrm>
            <a:off x="5611813" y="1657351"/>
            <a:ext cx="290514" cy="390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25" y="0"/>
                </a:moveTo>
                <a:cubicBezTo>
                  <a:pt x="18795" y="0"/>
                  <a:pt x="18795" y="0"/>
                  <a:pt x="18795" y="0"/>
                </a:cubicBezTo>
                <a:cubicBezTo>
                  <a:pt x="20197" y="0"/>
                  <a:pt x="21600" y="831"/>
                  <a:pt x="21600" y="1869"/>
                </a:cubicBezTo>
                <a:cubicBezTo>
                  <a:pt x="21600" y="19731"/>
                  <a:pt x="21600" y="19731"/>
                  <a:pt x="21600" y="19731"/>
                </a:cubicBezTo>
                <a:cubicBezTo>
                  <a:pt x="21600" y="20769"/>
                  <a:pt x="20197" y="21600"/>
                  <a:pt x="18795" y="21600"/>
                </a:cubicBezTo>
                <a:cubicBezTo>
                  <a:pt x="2525" y="21600"/>
                  <a:pt x="2525" y="21600"/>
                  <a:pt x="2525" y="21600"/>
                </a:cubicBezTo>
                <a:cubicBezTo>
                  <a:pt x="1122" y="21600"/>
                  <a:pt x="0" y="20769"/>
                  <a:pt x="0" y="19731"/>
                </a:cubicBezTo>
                <a:cubicBezTo>
                  <a:pt x="0" y="1869"/>
                  <a:pt x="0" y="1869"/>
                  <a:pt x="0" y="1869"/>
                </a:cubicBezTo>
                <a:cubicBezTo>
                  <a:pt x="0" y="831"/>
                  <a:pt x="1122" y="0"/>
                  <a:pt x="2525" y="0"/>
                </a:cubicBezTo>
                <a:close/>
                <a:moveTo>
                  <a:pt x="7013" y="18485"/>
                </a:moveTo>
                <a:cubicBezTo>
                  <a:pt x="7013" y="20146"/>
                  <a:pt x="7013" y="20146"/>
                  <a:pt x="7013" y="20146"/>
                </a:cubicBezTo>
                <a:cubicBezTo>
                  <a:pt x="14306" y="20146"/>
                  <a:pt x="14306" y="20146"/>
                  <a:pt x="14306" y="20146"/>
                </a:cubicBezTo>
                <a:cubicBezTo>
                  <a:pt x="14306" y="18485"/>
                  <a:pt x="14306" y="18485"/>
                  <a:pt x="14306" y="18485"/>
                </a:cubicBezTo>
                <a:cubicBezTo>
                  <a:pt x="7013" y="18485"/>
                  <a:pt x="7013" y="18485"/>
                  <a:pt x="7013" y="18485"/>
                </a:cubicBezTo>
                <a:close/>
                <a:moveTo>
                  <a:pt x="4208" y="9138"/>
                </a:moveTo>
                <a:cubicBezTo>
                  <a:pt x="3366" y="9969"/>
                  <a:pt x="3086" y="11008"/>
                  <a:pt x="3086" y="12046"/>
                </a:cubicBezTo>
                <a:cubicBezTo>
                  <a:pt x="3086" y="13085"/>
                  <a:pt x="3366" y="13915"/>
                  <a:pt x="4208" y="14746"/>
                </a:cubicBezTo>
                <a:cubicBezTo>
                  <a:pt x="2244" y="16823"/>
                  <a:pt x="2244" y="16823"/>
                  <a:pt x="2244" y="16823"/>
                </a:cubicBezTo>
                <a:cubicBezTo>
                  <a:pt x="3366" y="17654"/>
                  <a:pt x="3366" y="17654"/>
                  <a:pt x="3366" y="17654"/>
                </a:cubicBezTo>
                <a:cubicBezTo>
                  <a:pt x="6171" y="16408"/>
                  <a:pt x="6171" y="16408"/>
                  <a:pt x="6171" y="16408"/>
                </a:cubicBezTo>
                <a:cubicBezTo>
                  <a:pt x="7294" y="17238"/>
                  <a:pt x="8977" y="17654"/>
                  <a:pt x="10660" y="17654"/>
                </a:cubicBezTo>
                <a:cubicBezTo>
                  <a:pt x="12343" y="17654"/>
                  <a:pt x="14026" y="17031"/>
                  <a:pt x="15429" y="16408"/>
                </a:cubicBezTo>
                <a:cubicBezTo>
                  <a:pt x="18514" y="17654"/>
                  <a:pt x="18514" y="17654"/>
                  <a:pt x="18514" y="17654"/>
                </a:cubicBezTo>
                <a:cubicBezTo>
                  <a:pt x="19636" y="16823"/>
                  <a:pt x="19636" y="16823"/>
                  <a:pt x="19636" y="16823"/>
                </a:cubicBezTo>
                <a:cubicBezTo>
                  <a:pt x="17392" y="14538"/>
                  <a:pt x="17392" y="14538"/>
                  <a:pt x="17392" y="14538"/>
                </a:cubicBezTo>
                <a:cubicBezTo>
                  <a:pt x="17953" y="13708"/>
                  <a:pt x="18234" y="12877"/>
                  <a:pt x="18234" y="12046"/>
                </a:cubicBezTo>
                <a:cubicBezTo>
                  <a:pt x="18234" y="11215"/>
                  <a:pt x="17953" y="10385"/>
                  <a:pt x="17673" y="9762"/>
                </a:cubicBezTo>
                <a:cubicBezTo>
                  <a:pt x="19917" y="7269"/>
                  <a:pt x="19917" y="7269"/>
                  <a:pt x="19917" y="7269"/>
                </a:cubicBezTo>
                <a:cubicBezTo>
                  <a:pt x="18795" y="6438"/>
                  <a:pt x="18795" y="6438"/>
                  <a:pt x="18795" y="6438"/>
                </a:cubicBezTo>
                <a:cubicBezTo>
                  <a:pt x="15709" y="7685"/>
                  <a:pt x="15709" y="7685"/>
                  <a:pt x="15709" y="7685"/>
                </a:cubicBezTo>
                <a:cubicBezTo>
                  <a:pt x="14306" y="6854"/>
                  <a:pt x="12623" y="6438"/>
                  <a:pt x="10660" y="6438"/>
                </a:cubicBezTo>
                <a:cubicBezTo>
                  <a:pt x="8977" y="6438"/>
                  <a:pt x="7294" y="6854"/>
                  <a:pt x="5891" y="7477"/>
                </a:cubicBezTo>
                <a:cubicBezTo>
                  <a:pt x="3647" y="6438"/>
                  <a:pt x="3647" y="6438"/>
                  <a:pt x="3647" y="6438"/>
                </a:cubicBezTo>
                <a:cubicBezTo>
                  <a:pt x="2244" y="7269"/>
                  <a:pt x="2244" y="7269"/>
                  <a:pt x="2244" y="7269"/>
                </a:cubicBezTo>
                <a:cubicBezTo>
                  <a:pt x="4208" y="9138"/>
                  <a:pt x="4208" y="9138"/>
                  <a:pt x="4208" y="9138"/>
                </a:cubicBezTo>
                <a:close/>
                <a:moveTo>
                  <a:pt x="10660" y="10177"/>
                </a:moveTo>
                <a:cubicBezTo>
                  <a:pt x="10099" y="10177"/>
                  <a:pt x="9257" y="10385"/>
                  <a:pt x="8977" y="10592"/>
                </a:cubicBezTo>
                <a:cubicBezTo>
                  <a:pt x="8416" y="11008"/>
                  <a:pt x="8135" y="11423"/>
                  <a:pt x="8135" y="12046"/>
                </a:cubicBezTo>
                <a:cubicBezTo>
                  <a:pt x="8135" y="12462"/>
                  <a:pt x="8416" y="12877"/>
                  <a:pt x="8977" y="13292"/>
                </a:cubicBezTo>
                <a:cubicBezTo>
                  <a:pt x="9257" y="13708"/>
                  <a:pt x="10099" y="13915"/>
                  <a:pt x="10660" y="13915"/>
                </a:cubicBezTo>
                <a:cubicBezTo>
                  <a:pt x="11501" y="13915"/>
                  <a:pt x="12062" y="13708"/>
                  <a:pt x="12343" y="13292"/>
                </a:cubicBezTo>
                <a:cubicBezTo>
                  <a:pt x="12904" y="12877"/>
                  <a:pt x="13184" y="12462"/>
                  <a:pt x="13184" y="12046"/>
                </a:cubicBezTo>
                <a:cubicBezTo>
                  <a:pt x="13184" y="11423"/>
                  <a:pt x="12904" y="11008"/>
                  <a:pt x="12343" y="10592"/>
                </a:cubicBezTo>
                <a:cubicBezTo>
                  <a:pt x="12062" y="10385"/>
                  <a:pt x="11501" y="10177"/>
                  <a:pt x="10660" y="10177"/>
                </a:cubicBezTo>
                <a:close/>
                <a:moveTo>
                  <a:pt x="11782" y="11008"/>
                </a:moveTo>
                <a:cubicBezTo>
                  <a:pt x="11501" y="10800"/>
                  <a:pt x="11221" y="10800"/>
                  <a:pt x="10660" y="10800"/>
                </a:cubicBezTo>
                <a:cubicBezTo>
                  <a:pt x="10099" y="10800"/>
                  <a:pt x="9818" y="10800"/>
                  <a:pt x="9538" y="11008"/>
                </a:cubicBezTo>
                <a:cubicBezTo>
                  <a:pt x="9257" y="11215"/>
                  <a:pt x="8977" y="11631"/>
                  <a:pt x="8977" y="12046"/>
                </a:cubicBezTo>
                <a:cubicBezTo>
                  <a:pt x="8977" y="12254"/>
                  <a:pt x="9257" y="12669"/>
                  <a:pt x="9538" y="12877"/>
                </a:cubicBezTo>
                <a:cubicBezTo>
                  <a:pt x="9818" y="13085"/>
                  <a:pt x="10099" y="13292"/>
                  <a:pt x="10660" y="13292"/>
                </a:cubicBezTo>
                <a:cubicBezTo>
                  <a:pt x="11221" y="13292"/>
                  <a:pt x="11501" y="13085"/>
                  <a:pt x="11782" y="12877"/>
                </a:cubicBezTo>
                <a:cubicBezTo>
                  <a:pt x="12062" y="12669"/>
                  <a:pt x="12343" y="12254"/>
                  <a:pt x="12343" y="12046"/>
                </a:cubicBezTo>
                <a:cubicBezTo>
                  <a:pt x="12343" y="11631"/>
                  <a:pt x="12062" y="11215"/>
                  <a:pt x="11782" y="11008"/>
                </a:cubicBezTo>
                <a:close/>
                <a:moveTo>
                  <a:pt x="14306" y="9346"/>
                </a:moveTo>
                <a:cubicBezTo>
                  <a:pt x="13465" y="8515"/>
                  <a:pt x="12062" y="8100"/>
                  <a:pt x="10660" y="8100"/>
                </a:cubicBezTo>
                <a:cubicBezTo>
                  <a:pt x="9257" y="8100"/>
                  <a:pt x="7855" y="8515"/>
                  <a:pt x="7013" y="9346"/>
                </a:cubicBezTo>
                <a:cubicBezTo>
                  <a:pt x="6171" y="9969"/>
                  <a:pt x="5610" y="11008"/>
                  <a:pt x="5610" y="12046"/>
                </a:cubicBezTo>
                <a:cubicBezTo>
                  <a:pt x="5610" y="13085"/>
                  <a:pt x="6171" y="13915"/>
                  <a:pt x="7013" y="14538"/>
                </a:cubicBezTo>
                <a:cubicBezTo>
                  <a:pt x="7855" y="15369"/>
                  <a:pt x="9257" y="15785"/>
                  <a:pt x="10660" y="15785"/>
                </a:cubicBezTo>
                <a:cubicBezTo>
                  <a:pt x="12062" y="15785"/>
                  <a:pt x="13465" y="15369"/>
                  <a:pt x="14306" y="14538"/>
                </a:cubicBezTo>
                <a:cubicBezTo>
                  <a:pt x="15148" y="13915"/>
                  <a:pt x="15709" y="13085"/>
                  <a:pt x="15709" y="12046"/>
                </a:cubicBezTo>
                <a:cubicBezTo>
                  <a:pt x="15709" y="11008"/>
                  <a:pt x="15148" y="9969"/>
                  <a:pt x="14306" y="9346"/>
                </a:cubicBezTo>
                <a:close/>
                <a:moveTo>
                  <a:pt x="3647" y="17031"/>
                </a:moveTo>
                <a:cubicBezTo>
                  <a:pt x="3927" y="17031"/>
                  <a:pt x="4208" y="16823"/>
                  <a:pt x="4208" y="16615"/>
                </a:cubicBezTo>
                <a:cubicBezTo>
                  <a:pt x="4208" y="16200"/>
                  <a:pt x="3927" y="16200"/>
                  <a:pt x="3647" y="16200"/>
                </a:cubicBezTo>
                <a:cubicBezTo>
                  <a:pt x="3366" y="16200"/>
                  <a:pt x="3086" y="16200"/>
                  <a:pt x="3086" y="16615"/>
                </a:cubicBezTo>
                <a:cubicBezTo>
                  <a:pt x="3086" y="16823"/>
                  <a:pt x="3366" y="17031"/>
                  <a:pt x="3647" y="17031"/>
                </a:cubicBezTo>
                <a:close/>
                <a:moveTo>
                  <a:pt x="18234" y="17031"/>
                </a:moveTo>
                <a:cubicBezTo>
                  <a:pt x="18514" y="17031"/>
                  <a:pt x="18795" y="16823"/>
                  <a:pt x="18795" y="16615"/>
                </a:cubicBezTo>
                <a:cubicBezTo>
                  <a:pt x="18795" y="16200"/>
                  <a:pt x="18514" y="16200"/>
                  <a:pt x="18234" y="16200"/>
                </a:cubicBezTo>
                <a:cubicBezTo>
                  <a:pt x="17673" y="16200"/>
                  <a:pt x="17392" y="16200"/>
                  <a:pt x="17392" y="16615"/>
                </a:cubicBezTo>
                <a:cubicBezTo>
                  <a:pt x="17392" y="16823"/>
                  <a:pt x="17673" y="17031"/>
                  <a:pt x="18234" y="17031"/>
                </a:cubicBezTo>
                <a:close/>
                <a:moveTo>
                  <a:pt x="18234" y="7269"/>
                </a:moveTo>
                <a:cubicBezTo>
                  <a:pt x="17953" y="7269"/>
                  <a:pt x="17673" y="7477"/>
                  <a:pt x="17673" y="7685"/>
                </a:cubicBezTo>
                <a:cubicBezTo>
                  <a:pt x="17673" y="7892"/>
                  <a:pt x="17953" y="8100"/>
                  <a:pt x="18234" y="8100"/>
                </a:cubicBezTo>
                <a:cubicBezTo>
                  <a:pt x="18795" y="8100"/>
                  <a:pt x="19075" y="7892"/>
                  <a:pt x="19075" y="7685"/>
                </a:cubicBezTo>
                <a:cubicBezTo>
                  <a:pt x="19075" y="7477"/>
                  <a:pt x="18795" y="7269"/>
                  <a:pt x="18234" y="7269"/>
                </a:cubicBezTo>
                <a:close/>
                <a:moveTo>
                  <a:pt x="3927" y="7269"/>
                </a:moveTo>
                <a:cubicBezTo>
                  <a:pt x="3647" y="7269"/>
                  <a:pt x="3366" y="7477"/>
                  <a:pt x="3366" y="7685"/>
                </a:cubicBezTo>
                <a:cubicBezTo>
                  <a:pt x="3366" y="7892"/>
                  <a:pt x="3647" y="8100"/>
                  <a:pt x="3927" y="8100"/>
                </a:cubicBezTo>
                <a:cubicBezTo>
                  <a:pt x="4208" y="8100"/>
                  <a:pt x="4488" y="7892"/>
                  <a:pt x="4488" y="7685"/>
                </a:cubicBezTo>
                <a:cubicBezTo>
                  <a:pt x="4488" y="7477"/>
                  <a:pt x="4208" y="7269"/>
                  <a:pt x="3927" y="7269"/>
                </a:cubicBezTo>
                <a:close/>
                <a:moveTo>
                  <a:pt x="10660" y="1454"/>
                </a:moveTo>
                <a:cubicBezTo>
                  <a:pt x="9818" y="1454"/>
                  <a:pt x="9257" y="1662"/>
                  <a:pt x="8696" y="2077"/>
                </a:cubicBezTo>
                <a:cubicBezTo>
                  <a:pt x="8135" y="2492"/>
                  <a:pt x="7855" y="2908"/>
                  <a:pt x="7855" y="3531"/>
                </a:cubicBezTo>
                <a:cubicBezTo>
                  <a:pt x="7855" y="4154"/>
                  <a:pt x="8135" y="4777"/>
                  <a:pt x="8696" y="4985"/>
                </a:cubicBezTo>
                <a:cubicBezTo>
                  <a:pt x="9257" y="5400"/>
                  <a:pt x="9818" y="5608"/>
                  <a:pt x="10660" y="5608"/>
                </a:cubicBezTo>
                <a:cubicBezTo>
                  <a:pt x="11501" y="5608"/>
                  <a:pt x="12062" y="5400"/>
                  <a:pt x="12623" y="4985"/>
                </a:cubicBezTo>
                <a:cubicBezTo>
                  <a:pt x="13184" y="4777"/>
                  <a:pt x="13465" y="4154"/>
                  <a:pt x="13465" y="3531"/>
                </a:cubicBezTo>
                <a:cubicBezTo>
                  <a:pt x="13465" y="2908"/>
                  <a:pt x="13184" y="2492"/>
                  <a:pt x="12623" y="2077"/>
                </a:cubicBezTo>
                <a:cubicBezTo>
                  <a:pt x="12062" y="1662"/>
                  <a:pt x="11501" y="1454"/>
                  <a:pt x="10660" y="1454"/>
                </a:cubicBezTo>
                <a:close/>
                <a:moveTo>
                  <a:pt x="12062" y="2492"/>
                </a:moveTo>
                <a:cubicBezTo>
                  <a:pt x="11782" y="2285"/>
                  <a:pt x="11221" y="2077"/>
                  <a:pt x="10660" y="2077"/>
                </a:cubicBezTo>
                <a:cubicBezTo>
                  <a:pt x="10099" y="2077"/>
                  <a:pt x="9538" y="2285"/>
                  <a:pt x="9257" y="2492"/>
                </a:cubicBezTo>
                <a:cubicBezTo>
                  <a:pt x="8977" y="2908"/>
                  <a:pt x="8696" y="3115"/>
                  <a:pt x="8696" y="3531"/>
                </a:cubicBezTo>
                <a:cubicBezTo>
                  <a:pt x="8696" y="3946"/>
                  <a:pt x="8977" y="4362"/>
                  <a:pt x="9257" y="4569"/>
                </a:cubicBezTo>
                <a:cubicBezTo>
                  <a:pt x="9538" y="4777"/>
                  <a:pt x="10099" y="4985"/>
                  <a:pt x="10660" y="4985"/>
                </a:cubicBezTo>
                <a:cubicBezTo>
                  <a:pt x="11221" y="4985"/>
                  <a:pt x="11782" y="4777"/>
                  <a:pt x="12062" y="4569"/>
                </a:cubicBezTo>
                <a:cubicBezTo>
                  <a:pt x="12343" y="4362"/>
                  <a:pt x="12623" y="3946"/>
                  <a:pt x="12623" y="3531"/>
                </a:cubicBezTo>
                <a:cubicBezTo>
                  <a:pt x="12623" y="3115"/>
                  <a:pt x="12343" y="2908"/>
                  <a:pt x="12062" y="249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6" name="Shape 1316"/>
          <p:cNvSpPr/>
          <p:nvPr/>
        </p:nvSpPr>
        <p:spPr>
          <a:xfrm>
            <a:off x="1765300" y="1008064"/>
            <a:ext cx="304109" cy="4362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29" h="21274" extrusionOk="0">
                <a:moveTo>
                  <a:pt x="10273" y="8969"/>
                </a:moveTo>
                <a:cubicBezTo>
                  <a:pt x="9220" y="17756"/>
                  <a:pt x="9220" y="17756"/>
                  <a:pt x="9220" y="17756"/>
                </a:cubicBezTo>
                <a:cubicBezTo>
                  <a:pt x="7376" y="17756"/>
                  <a:pt x="7376" y="17756"/>
                  <a:pt x="7376" y="17756"/>
                </a:cubicBezTo>
                <a:cubicBezTo>
                  <a:pt x="7376" y="18854"/>
                  <a:pt x="7902" y="20136"/>
                  <a:pt x="10537" y="19953"/>
                </a:cubicBezTo>
                <a:cubicBezTo>
                  <a:pt x="13171" y="19769"/>
                  <a:pt x="13171" y="16108"/>
                  <a:pt x="13171" y="12997"/>
                </a:cubicBezTo>
                <a:cubicBezTo>
                  <a:pt x="13171" y="10983"/>
                  <a:pt x="13171" y="9153"/>
                  <a:pt x="14224" y="8237"/>
                </a:cubicBezTo>
                <a:cubicBezTo>
                  <a:pt x="14751" y="7505"/>
                  <a:pt x="16068" y="7139"/>
                  <a:pt x="17385" y="7322"/>
                </a:cubicBezTo>
                <a:cubicBezTo>
                  <a:pt x="18176" y="7322"/>
                  <a:pt x="18702" y="7505"/>
                  <a:pt x="19493" y="7688"/>
                </a:cubicBezTo>
                <a:cubicBezTo>
                  <a:pt x="20020" y="8054"/>
                  <a:pt x="20546" y="8420"/>
                  <a:pt x="20810" y="8969"/>
                </a:cubicBezTo>
                <a:cubicBezTo>
                  <a:pt x="21600" y="10068"/>
                  <a:pt x="21600" y="11715"/>
                  <a:pt x="20020" y="14095"/>
                </a:cubicBezTo>
                <a:cubicBezTo>
                  <a:pt x="20810" y="14278"/>
                  <a:pt x="20810" y="14278"/>
                  <a:pt x="20810" y="14278"/>
                </a:cubicBezTo>
                <a:cubicBezTo>
                  <a:pt x="18702" y="17573"/>
                  <a:pt x="18702" y="17573"/>
                  <a:pt x="18702" y="17573"/>
                </a:cubicBezTo>
                <a:cubicBezTo>
                  <a:pt x="17912" y="17390"/>
                  <a:pt x="17912" y="17390"/>
                  <a:pt x="17912" y="17390"/>
                </a:cubicBezTo>
                <a:cubicBezTo>
                  <a:pt x="16332" y="19586"/>
                  <a:pt x="16332" y="19586"/>
                  <a:pt x="16332" y="19586"/>
                </a:cubicBezTo>
                <a:cubicBezTo>
                  <a:pt x="15805" y="19586"/>
                  <a:pt x="15805" y="19586"/>
                  <a:pt x="15805" y="19586"/>
                </a:cubicBezTo>
                <a:cubicBezTo>
                  <a:pt x="15278" y="19403"/>
                  <a:pt x="15278" y="19403"/>
                  <a:pt x="15278" y="19403"/>
                </a:cubicBezTo>
                <a:cubicBezTo>
                  <a:pt x="15015" y="19037"/>
                  <a:pt x="15015" y="19037"/>
                  <a:pt x="15015" y="19037"/>
                </a:cubicBezTo>
                <a:cubicBezTo>
                  <a:pt x="16332" y="16841"/>
                  <a:pt x="16332" y="16841"/>
                  <a:pt x="16332" y="16841"/>
                </a:cubicBezTo>
                <a:cubicBezTo>
                  <a:pt x="15541" y="16658"/>
                  <a:pt x="15541" y="16658"/>
                  <a:pt x="15541" y="16658"/>
                </a:cubicBezTo>
                <a:cubicBezTo>
                  <a:pt x="17649" y="13363"/>
                  <a:pt x="17649" y="13363"/>
                  <a:pt x="17649" y="13363"/>
                </a:cubicBezTo>
                <a:cubicBezTo>
                  <a:pt x="18439" y="13546"/>
                  <a:pt x="18439" y="13546"/>
                  <a:pt x="18439" y="13546"/>
                </a:cubicBezTo>
                <a:cubicBezTo>
                  <a:pt x="19493" y="11532"/>
                  <a:pt x="19756" y="10251"/>
                  <a:pt x="19229" y="9519"/>
                </a:cubicBezTo>
                <a:cubicBezTo>
                  <a:pt x="18966" y="9153"/>
                  <a:pt x="18702" y="8969"/>
                  <a:pt x="18439" y="8786"/>
                </a:cubicBezTo>
                <a:cubicBezTo>
                  <a:pt x="17912" y="8603"/>
                  <a:pt x="17649" y="8603"/>
                  <a:pt x="17385" y="8603"/>
                </a:cubicBezTo>
                <a:cubicBezTo>
                  <a:pt x="16595" y="8603"/>
                  <a:pt x="16068" y="8603"/>
                  <a:pt x="15805" y="8969"/>
                </a:cubicBezTo>
                <a:cubicBezTo>
                  <a:pt x="15015" y="9519"/>
                  <a:pt x="15015" y="11166"/>
                  <a:pt x="15015" y="12997"/>
                </a:cubicBezTo>
                <a:cubicBezTo>
                  <a:pt x="15015" y="16658"/>
                  <a:pt x="15015" y="20868"/>
                  <a:pt x="10537" y="21234"/>
                </a:cubicBezTo>
                <a:cubicBezTo>
                  <a:pt x="6059" y="21600"/>
                  <a:pt x="5532" y="19403"/>
                  <a:pt x="5532" y="17756"/>
                </a:cubicBezTo>
                <a:cubicBezTo>
                  <a:pt x="4215" y="17756"/>
                  <a:pt x="4215" y="17756"/>
                  <a:pt x="4215" y="17756"/>
                </a:cubicBezTo>
                <a:cubicBezTo>
                  <a:pt x="3161" y="8969"/>
                  <a:pt x="3161" y="8969"/>
                  <a:pt x="3161" y="8969"/>
                </a:cubicBezTo>
                <a:cubicBezTo>
                  <a:pt x="10273" y="8969"/>
                  <a:pt x="10273" y="8969"/>
                  <a:pt x="10273" y="8969"/>
                </a:cubicBezTo>
                <a:close/>
                <a:moveTo>
                  <a:pt x="6849" y="0"/>
                </a:moveTo>
                <a:cubicBezTo>
                  <a:pt x="3951" y="0"/>
                  <a:pt x="1580" y="1281"/>
                  <a:pt x="790" y="3112"/>
                </a:cubicBezTo>
                <a:cubicBezTo>
                  <a:pt x="0" y="3112"/>
                  <a:pt x="0" y="3112"/>
                  <a:pt x="0" y="3112"/>
                </a:cubicBezTo>
                <a:cubicBezTo>
                  <a:pt x="0" y="5492"/>
                  <a:pt x="0" y="5492"/>
                  <a:pt x="0" y="5492"/>
                </a:cubicBezTo>
                <a:cubicBezTo>
                  <a:pt x="1054" y="5492"/>
                  <a:pt x="1054" y="5492"/>
                  <a:pt x="1054" y="5492"/>
                </a:cubicBezTo>
                <a:cubicBezTo>
                  <a:pt x="1317" y="6407"/>
                  <a:pt x="2107" y="6956"/>
                  <a:pt x="2898" y="7505"/>
                </a:cubicBezTo>
                <a:cubicBezTo>
                  <a:pt x="10537" y="7505"/>
                  <a:pt x="10537" y="7505"/>
                  <a:pt x="10537" y="7505"/>
                </a:cubicBezTo>
                <a:cubicBezTo>
                  <a:pt x="11327" y="6956"/>
                  <a:pt x="12117" y="6407"/>
                  <a:pt x="12380" y="5492"/>
                </a:cubicBezTo>
                <a:cubicBezTo>
                  <a:pt x="13434" y="5492"/>
                  <a:pt x="13434" y="5492"/>
                  <a:pt x="13434" y="5492"/>
                </a:cubicBezTo>
                <a:cubicBezTo>
                  <a:pt x="13434" y="3112"/>
                  <a:pt x="13434" y="3112"/>
                  <a:pt x="13434" y="3112"/>
                </a:cubicBezTo>
                <a:cubicBezTo>
                  <a:pt x="12644" y="3112"/>
                  <a:pt x="12644" y="3112"/>
                  <a:pt x="12644" y="3112"/>
                </a:cubicBezTo>
                <a:cubicBezTo>
                  <a:pt x="11854" y="1281"/>
                  <a:pt x="9483" y="0"/>
                  <a:pt x="6849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7" name="Shape 1317"/>
          <p:cNvSpPr/>
          <p:nvPr/>
        </p:nvSpPr>
        <p:spPr>
          <a:xfrm>
            <a:off x="2359025" y="1060451"/>
            <a:ext cx="390525" cy="311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54" y="17696"/>
                </a:moveTo>
                <a:cubicBezTo>
                  <a:pt x="3115" y="17696"/>
                  <a:pt x="3115" y="17696"/>
                  <a:pt x="3115" y="17696"/>
                </a:cubicBezTo>
                <a:cubicBezTo>
                  <a:pt x="3946" y="17696"/>
                  <a:pt x="4569" y="18737"/>
                  <a:pt x="4569" y="19778"/>
                </a:cubicBezTo>
                <a:cubicBezTo>
                  <a:pt x="4569" y="19778"/>
                  <a:pt x="4569" y="19778"/>
                  <a:pt x="4569" y="19778"/>
                </a:cubicBezTo>
                <a:cubicBezTo>
                  <a:pt x="4569" y="20819"/>
                  <a:pt x="3946" y="21600"/>
                  <a:pt x="3115" y="21600"/>
                </a:cubicBezTo>
                <a:cubicBezTo>
                  <a:pt x="1454" y="21600"/>
                  <a:pt x="1454" y="21600"/>
                  <a:pt x="1454" y="21600"/>
                </a:cubicBezTo>
                <a:cubicBezTo>
                  <a:pt x="623" y="21600"/>
                  <a:pt x="0" y="20819"/>
                  <a:pt x="0" y="19778"/>
                </a:cubicBezTo>
                <a:cubicBezTo>
                  <a:pt x="0" y="19778"/>
                  <a:pt x="0" y="19778"/>
                  <a:pt x="0" y="19778"/>
                </a:cubicBezTo>
                <a:cubicBezTo>
                  <a:pt x="0" y="18737"/>
                  <a:pt x="623" y="17696"/>
                  <a:pt x="1454" y="17696"/>
                </a:cubicBezTo>
                <a:close/>
                <a:moveTo>
                  <a:pt x="12877" y="0"/>
                </a:moveTo>
                <a:cubicBezTo>
                  <a:pt x="14538" y="0"/>
                  <a:pt x="14538" y="0"/>
                  <a:pt x="14538" y="0"/>
                </a:cubicBezTo>
                <a:cubicBezTo>
                  <a:pt x="15369" y="0"/>
                  <a:pt x="15992" y="781"/>
                  <a:pt x="15992" y="1822"/>
                </a:cubicBezTo>
                <a:cubicBezTo>
                  <a:pt x="15992" y="1822"/>
                  <a:pt x="15992" y="1822"/>
                  <a:pt x="15992" y="1822"/>
                </a:cubicBezTo>
                <a:cubicBezTo>
                  <a:pt x="15992" y="2863"/>
                  <a:pt x="15369" y="3643"/>
                  <a:pt x="14538" y="3643"/>
                </a:cubicBezTo>
                <a:cubicBezTo>
                  <a:pt x="12877" y="3643"/>
                  <a:pt x="12877" y="3643"/>
                  <a:pt x="12877" y="3643"/>
                </a:cubicBezTo>
                <a:cubicBezTo>
                  <a:pt x="12046" y="3643"/>
                  <a:pt x="11423" y="2863"/>
                  <a:pt x="11423" y="1822"/>
                </a:cubicBezTo>
                <a:cubicBezTo>
                  <a:pt x="11423" y="1822"/>
                  <a:pt x="11423" y="1822"/>
                  <a:pt x="11423" y="1822"/>
                </a:cubicBezTo>
                <a:cubicBezTo>
                  <a:pt x="11423" y="781"/>
                  <a:pt x="12046" y="0"/>
                  <a:pt x="12877" y="0"/>
                </a:cubicBezTo>
                <a:close/>
                <a:moveTo>
                  <a:pt x="12877" y="4424"/>
                </a:moveTo>
                <a:cubicBezTo>
                  <a:pt x="14538" y="4424"/>
                  <a:pt x="14538" y="4424"/>
                  <a:pt x="14538" y="4424"/>
                </a:cubicBezTo>
                <a:cubicBezTo>
                  <a:pt x="15369" y="4424"/>
                  <a:pt x="15992" y="5205"/>
                  <a:pt x="15992" y="6246"/>
                </a:cubicBezTo>
                <a:cubicBezTo>
                  <a:pt x="15992" y="6246"/>
                  <a:pt x="15992" y="6246"/>
                  <a:pt x="15992" y="6246"/>
                </a:cubicBezTo>
                <a:cubicBezTo>
                  <a:pt x="15992" y="7287"/>
                  <a:pt x="15369" y="8067"/>
                  <a:pt x="14538" y="8067"/>
                </a:cubicBezTo>
                <a:cubicBezTo>
                  <a:pt x="12877" y="8067"/>
                  <a:pt x="12877" y="8067"/>
                  <a:pt x="12877" y="8067"/>
                </a:cubicBezTo>
                <a:cubicBezTo>
                  <a:pt x="12046" y="8067"/>
                  <a:pt x="11423" y="7287"/>
                  <a:pt x="11423" y="6246"/>
                </a:cubicBezTo>
                <a:cubicBezTo>
                  <a:pt x="11423" y="6246"/>
                  <a:pt x="11423" y="6246"/>
                  <a:pt x="11423" y="6246"/>
                </a:cubicBezTo>
                <a:cubicBezTo>
                  <a:pt x="11423" y="5205"/>
                  <a:pt x="12046" y="4424"/>
                  <a:pt x="12877" y="4424"/>
                </a:cubicBezTo>
                <a:close/>
                <a:moveTo>
                  <a:pt x="1454" y="4424"/>
                </a:moveTo>
                <a:cubicBezTo>
                  <a:pt x="3115" y="4424"/>
                  <a:pt x="3115" y="4424"/>
                  <a:pt x="3115" y="4424"/>
                </a:cubicBezTo>
                <a:cubicBezTo>
                  <a:pt x="3946" y="4424"/>
                  <a:pt x="4569" y="5205"/>
                  <a:pt x="4569" y="6246"/>
                </a:cubicBezTo>
                <a:cubicBezTo>
                  <a:pt x="4569" y="6246"/>
                  <a:pt x="4569" y="6246"/>
                  <a:pt x="4569" y="6246"/>
                </a:cubicBezTo>
                <a:cubicBezTo>
                  <a:pt x="4569" y="7287"/>
                  <a:pt x="3946" y="8067"/>
                  <a:pt x="3115" y="8067"/>
                </a:cubicBezTo>
                <a:cubicBezTo>
                  <a:pt x="1454" y="8067"/>
                  <a:pt x="1454" y="8067"/>
                  <a:pt x="1454" y="8067"/>
                </a:cubicBezTo>
                <a:cubicBezTo>
                  <a:pt x="623" y="8067"/>
                  <a:pt x="0" y="7287"/>
                  <a:pt x="0" y="6246"/>
                </a:cubicBezTo>
                <a:cubicBezTo>
                  <a:pt x="0" y="6246"/>
                  <a:pt x="0" y="6246"/>
                  <a:pt x="0" y="6246"/>
                </a:cubicBezTo>
                <a:cubicBezTo>
                  <a:pt x="0" y="5205"/>
                  <a:pt x="623" y="4424"/>
                  <a:pt x="1454" y="4424"/>
                </a:cubicBezTo>
                <a:close/>
                <a:moveTo>
                  <a:pt x="18485" y="8848"/>
                </a:moveTo>
                <a:cubicBezTo>
                  <a:pt x="20146" y="8848"/>
                  <a:pt x="20146" y="8848"/>
                  <a:pt x="20146" y="8848"/>
                </a:cubicBezTo>
                <a:cubicBezTo>
                  <a:pt x="20977" y="8848"/>
                  <a:pt x="21600" y="9629"/>
                  <a:pt x="21600" y="10670"/>
                </a:cubicBezTo>
                <a:cubicBezTo>
                  <a:pt x="21600" y="10670"/>
                  <a:pt x="21600" y="10670"/>
                  <a:pt x="21600" y="10670"/>
                </a:cubicBezTo>
                <a:cubicBezTo>
                  <a:pt x="21600" y="11711"/>
                  <a:pt x="20977" y="12492"/>
                  <a:pt x="20146" y="12492"/>
                </a:cubicBezTo>
                <a:cubicBezTo>
                  <a:pt x="18485" y="12492"/>
                  <a:pt x="18485" y="12492"/>
                  <a:pt x="18485" y="12492"/>
                </a:cubicBezTo>
                <a:cubicBezTo>
                  <a:pt x="17654" y="12492"/>
                  <a:pt x="17031" y="11711"/>
                  <a:pt x="17031" y="10670"/>
                </a:cubicBezTo>
                <a:cubicBezTo>
                  <a:pt x="17031" y="10670"/>
                  <a:pt x="17031" y="10670"/>
                  <a:pt x="17031" y="10670"/>
                </a:cubicBezTo>
                <a:cubicBezTo>
                  <a:pt x="17031" y="9629"/>
                  <a:pt x="17654" y="8848"/>
                  <a:pt x="18485" y="8848"/>
                </a:cubicBezTo>
                <a:close/>
                <a:moveTo>
                  <a:pt x="12877" y="8848"/>
                </a:moveTo>
                <a:cubicBezTo>
                  <a:pt x="14538" y="8848"/>
                  <a:pt x="14538" y="8848"/>
                  <a:pt x="14538" y="8848"/>
                </a:cubicBezTo>
                <a:cubicBezTo>
                  <a:pt x="15369" y="8848"/>
                  <a:pt x="15992" y="9629"/>
                  <a:pt x="15992" y="10670"/>
                </a:cubicBezTo>
                <a:cubicBezTo>
                  <a:pt x="15992" y="10670"/>
                  <a:pt x="15992" y="10670"/>
                  <a:pt x="15992" y="10670"/>
                </a:cubicBezTo>
                <a:cubicBezTo>
                  <a:pt x="15992" y="11711"/>
                  <a:pt x="15369" y="12492"/>
                  <a:pt x="14538" y="12492"/>
                </a:cubicBezTo>
                <a:cubicBezTo>
                  <a:pt x="12877" y="12492"/>
                  <a:pt x="12877" y="12492"/>
                  <a:pt x="12877" y="12492"/>
                </a:cubicBezTo>
                <a:cubicBezTo>
                  <a:pt x="12046" y="12492"/>
                  <a:pt x="11423" y="11711"/>
                  <a:pt x="11423" y="10670"/>
                </a:cubicBezTo>
                <a:cubicBezTo>
                  <a:pt x="11423" y="10670"/>
                  <a:pt x="11423" y="10670"/>
                  <a:pt x="11423" y="10670"/>
                </a:cubicBezTo>
                <a:cubicBezTo>
                  <a:pt x="11423" y="9629"/>
                  <a:pt x="12046" y="8848"/>
                  <a:pt x="12877" y="8848"/>
                </a:cubicBezTo>
                <a:close/>
                <a:moveTo>
                  <a:pt x="1454" y="8848"/>
                </a:moveTo>
                <a:cubicBezTo>
                  <a:pt x="3115" y="8848"/>
                  <a:pt x="3115" y="8848"/>
                  <a:pt x="3115" y="8848"/>
                </a:cubicBezTo>
                <a:cubicBezTo>
                  <a:pt x="3946" y="8848"/>
                  <a:pt x="4569" y="9629"/>
                  <a:pt x="4569" y="10670"/>
                </a:cubicBezTo>
                <a:cubicBezTo>
                  <a:pt x="4569" y="10670"/>
                  <a:pt x="4569" y="10670"/>
                  <a:pt x="4569" y="10670"/>
                </a:cubicBezTo>
                <a:cubicBezTo>
                  <a:pt x="4569" y="11711"/>
                  <a:pt x="3946" y="12492"/>
                  <a:pt x="3115" y="12492"/>
                </a:cubicBezTo>
                <a:cubicBezTo>
                  <a:pt x="1454" y="12492"/>
                  <a:pt x="1454" y="12492"/>
                  <a:pt x="1454" y="12492"/>
                </a:cubicBezTo>
                <a:cubicBezTo>
                  <a:pt x="623" y="12492"/>
                  <a:pt x="0" y="11711"/>
                  <a:pt x="0" y="10670"/>
                </a:cubicBezTo>
                <a:cubicBezTo>
                  <a:pt x="0" y="10670"/>
                  <a:pt x="0" y="10670"/>
                  <a:pt x="0" y="10670"/>
                </a:cubicBezTo>
                <a:cubicBezTo>
                  <a:pt x="0" y="9629"/>
                  <a:pt x="623" y="8848"/>
                  <a:pt x="1454" y="8848"/>
                </a:cubicBezTo>
                <a:close/>
                <a:moveTo>
                  <a:pt x="18485" y="13272"/>
                </a:moveTo>
                <a:cubicBezTo>
                  <a:pt x="20146" y="13272"/>
                  <a:pt x="20146" y="13272"/>
                  <a:pt x="20146" y="13272"/>
                </a:cubicBezTo>
                <a:cubicBezTo>
                  <a:pt x="20977" y="13272"/>
                  <a:pt x="21600" y="14313"/>
                  <a:pt x="21600" y="15354"/>
                </a:cubicBezTo>
                <a:cubicBezTo>
                  <a:pt x="21600" y="15354"/>
                  <a:pt x="21600" y="15354"/>
                  <a:pt x="21600" y="15354"/>
                </a:cubicBezTo>
                <a:cubicBezTo>
                  <a:pt x="21600" y="16135"/>
                  <a:pt x="20977" y="17176"/>
                  <a:pt x="20146" y="17176"/>
                </a:cubicBezTo>
                <a:cubicBezTo>
                  <a:pt x="18485" y="17176"/>
                  <a:pt x="18485" y="17176"/>
                  <a:pt x="18485" y="17176"/>
                </a:cubicBezTo>
                <a:cubicBezTo>
                  <a:pt x="17654" y="17176"/>
                  <a:pt x="17031" y="16135"/>
                  <a:pt x="17031" y="15354"/>
                </a:cubicBezTo>
                <a:cubicBezTo>
                  <a:pt x="17031" y="15354"/>
                  <a:pt x="17031" y="15354"/>
                  <a:pt x="17031" y="15354"/>
                </a:cubicBezTo>
                <a:cubicBezTo>
                  <a:pt x="17031" y="14313"/>
                  <a:pt x="17654" y="13272"/>
                  <a:pt x="18485" y="13272"/>
                </a:cubicBezTo>
                <a:close/>
                <a:moveTo>
                  <a:pt x="12877" y="13272"/>
                </a:moveTo>
                <a:cubicBezTo>
                  <a:pt x="14538" y="13272"/>
                  <a:pt x="14538" y="13272"/>
                  <a:pt x="14538" y="13272"/>
                </a:cubicBezTo>
                <a:cubicBezTo>
                  <a:pt x="15369" y="13272"/>
                  <a:pt x="15992" y="14313"/>
                  <a:pt x="15992" y="15354"/>
                </a:cubicBezTo>
                <a:cubicBezTo>
                  <a:pt x="15992" y="15354"/>
                  <a:pt x="15992" y="15354"/>
                  <a:pt x="15992" y="15354"/>
                </a:cubicBezTo>
                <a:cubicBezTo>
                  <a:pt x="15992" y="16135"/>
                  <a:pt x="15369" y="17176"/>
                  <a:pt x="14538" y="17176"/>
                </a:cubicBezTo>
                <a:cubicBezTo>
                  <a:pt x="12877" y="17176"/>
                  <a:pt x="12877" y="17176"/>
                  <a:pt x="12877" y="17176"/>
                </a:cubicBezTo>
                <a:cubicBezTo>
                  <a:pt x="12046" y="17176"/>
                  <a:pt x="11423" y="16135"/>
                  <a:pt x="11423" y="15354"/>
                </a:cubicBezTo>
                <a:cubicBezTo>
                  <a:pt x="11423" y="15354"/>
                  <a:pt x="11423" y="15354"/>
                  <a:pt x="11423" y="15354"/>
                </a:cubicBezTo>
                <a:cubicBezTo>
                  <a:pt x="11423" y="14313"/>
                  <a:pt x="12046" y="13272"/>
                  <a:pt x="12877" y="13272"/>
                </a:cubicBezTo>
                <a:close/>
                <a:moveTo>
                  <a:pt x="7269" y="13272"/>
                </a:moveTo>
                <a:cubicBezTo>
                  <a:pt x="8931" y="13272"/>
                  <a:pt x="8931" y="13272"/>
                  <a:pt x="8931" y="13272"/>
                </a:cubicBezTo>
                <a:cubicBezTo>
                  <a:pt x="9762" y="13272"/>
                  <a:pt x="10385" y="14313"/>
                  <a:pt x="10385" y="15354"/>
                </a:cubicBezTo>
                <a:cubicBezTo>
                  <a:pt x="10385" y="15354"/>
                  <a:pt x="10385" y="15354"/>
                  <a:pt x="10385" y="15354"/>
                </a:cubicBezTo>
                <a:cubicBezTo>
                  <a:pt x="10385" y="16135"/>
                  <a:pt x="9762" y="17176"/>
                  <a:pt x="8931" y="17176"/>
                </a:cubicBezTo>
                <a:cubicBezTo>
                  <a:pt x="7269" y="17176"/>
                  <a:pt x="7269" y="17176"/>
                  <a:pt x="7269" y="17176"/>
                </a:cubicBezTo>
                <a:cubicBezTo>
                  <a:pt x="6438" y="17176"/>
                  <a:pt x="5815" y="16135"/>
                  <a:pt x="5815" y="15354"/>
                </a:cubicBezTo>
                <a:cubicBezTo>
                  <a:pt x="5815" y="15354"/>
                  <a:pt x="5815" y="15354"/>
                  <a:pt x="5815" y="15354"/>
                </a:cubicBezTo>
                <a:cubicBezTo>
                  <a:pt x="5815" y="14313"/>
                  <a:pt x="6438" y="13272"/>
                  <a:pt x="7269" y="13272"/>
                </a:cubicBezTo>
                <a:close/>
                <a:moveTo>
                  <a:pt x="1454" y="13272"/>
                </a:moveTo>
                <a:cubicBezTo>
                  <a:pt x="3115" y="13272"/>
                  <a:pt x="3115" y="13272"/>
                  <a:pt x="3115" y="13272"/>
                </a:cubicBezTo>
                <a:cubicBezTo>
                  <a:pt x="3946" y="13272"/>
                  <a:pt x="4569" y="14313"/>
                  <a:pt x="4569" y="15354"/>
                </a:cubicBezTo>
                <a:cubicBezTo>
                  <a:pt x="4569" y="15354"/>
                  <a:pt x="4569" y="15354"/>
                  <a:pt x="4569" y="15354"/>
                </a:cubicBezTo>
                <a:cubicBezTo>
                  <a:pt x="4569" y="16135"/>
                  <a:pt x="3946" y="17176"/>
                  <a:pt x="3115" y="17176"/>
                </a:cubicBezTo>
                <a:cubicBezTo>
                  <a:pt x="1454" y="17176"/>
                  <a:pt x="1454" y="17176"/>
                  <a:pt x="1454" y="17176"/>
                </a:cubicBezTo>
                <a:cubicBezTo>
                  <a:pt x="623" y="17176"/>
                  <a:pt x="0" y="16135"/>
                  <a:pt x="0" y="15354"/>
                </a:cubicBezTo>
                <a:cubicBezTo>
                  <a:pt x="0" y="15354"/>
                  <a:pt x="0" y="15354"/>
                  <a:pt x="0" y="15354"/>
                </a:cubicBezTo>
                <a:cubicBezTo>
                  <a:pt x="0" y="14313"/>
                  <a:pt x="623" y="13272"/>
                  <a:pt x="1454" y="13272"/>
                </a:cubicBezTo>
                <a:close/>
                <a:moveTo>
                  <a:pt x="18485" y="17696"/>
                </a:moveTo>
                <a:cubicBezTo>
                  <a:pt x="20146" y="17696"/>
                  <a:pt x="20146" y="17696"/>
                  <a:pt x="20146" y="17696"/>
                </a:cubicBezTo>
                <a:cubicBezTo>
                  <a:pt x="20977" y="17696"/>
                  <a:pt x="21600" y="18737"/>
                  <a:pt x="21600" y="19778"/>
                </a:cubicBezTo>
                <a:cubicBezTo>
                  <a:pt x="21600" y="19778"/>
                  <a:pt x="21600" y="19778"/>
                  <a:pt x="21600" y="19778"/>
                </a:cubicBezTo>
                <a:cubicBezTo>
                  <a:pt x="21600" y="20819"/>
                  <a:pt x="20977" y="21600"/>
                  <a:pt x="20146" y="21600"/>
                </a:cubicBezTo>
                <a:cubicBezTo>
                  <a:pt x="18485" y="21600"/>
                  <a:pt x="18485" y="21600"/>
                  <a:pt x="18485" y="21600"/>
                </a:cubicBezTo>
                <a:cubicBezTo>
                  <a:pt x="17654" y="21600"/>
                  <a:pt x="17031" y="20819"/>
                  <a:pt x="17031" y="19778"/>
                </a:cubicBezTo>
                <a:cubicBezTo>
                  <a:pt x="17031" y="19778"/>
                  <a:pt x="17031" y="19778"/>
                  <a:pt x="17031" y="19778"/>
                </a:cubicBezTo>
                <a:cubicBezTo>
                  <a:pt x="17031" y="18737"/>
                  <a:pt x="17654" y="17696"/>
                  <a:pt x="18485" y="17696"/>
                </a:cubicBezTo>
                <a:close/>
                <a:moveTo>
                  <a:pt x="12877" y="17696"/>
                </a:moveTo>
                <a:cubicBezTo>
                  <a:pt x="14538" y="17696"/>
                  <a:pt x="14538" y="17696"/>
                  <a:pt x="14538" y="17696"/>
                </a:cubicBezTo>
                <a:cubicBezTo>
                  <a:pt x="15369" y="17696"/>
                  <a:pt x="15992" y="18737"/>
                  <a:pt x="15992" y="19778"/>
                </a:cubicBezTo>
                <a:cubicBezTo>
                  <a:pt x="15992" y="19778"/>
                  <a:pt x="15992" y="19778"/>
                  <a:pt x="15992" y="19778"/>
                </a:cubicBezTo>
                <a:cubicBezTo>
                  <a:pt x="15992" y="20819"/>
                  <a:pt x="15369" y="21600"/>
                  <a:pt x="14538" y="21600"/>
                </a:cubicBezTo>
                <a:cubicBezTo>
                  <a:pt x="12877" y="21600"/>
                  <a:pt x="12877" y="21600"/>
                  <a:pt x="12877" y="21600"/>
                </a:cubicBezTo>
                <a:cubicBezTo>
                  <a:pt x="12046" y="21600"/>
                  <a:pt x="11423" y="20819"/>
                  <a:pt x="11423" y="19778"/>
                </a:cubicBezTo>
                <a:cubicBezTo>
                  <a:pt x="11423" y="19778"/>
                  <a:pt x="11423" y="19778"/>
                  <a:pt x="11423" y="19778"/>
                </a:cubicBezTo>
                <a:cubicBezTo>
                  <a:pt x="11423" y="18737"/>
                  <a:pt x="12046" y="17696"/>
                  <a:pt x="12877" y="17696"/>
                </a:cubicBezTo>
                <a:close/>
                <a:moveTo>
                  <a:pt x="7269" y="17696"/>
                </a:moveTo>
                <a:cubicBezTo>
                  <a:pt x="8931" y="17696"/>
                  <a:pt x="8931" y="17696"/>
                  <a:pt x="8931" y="17696"/>
                </a:cubicBezTo>
                <a:cubicBezTo>
                  <a:pt x="9762" y="17696"/>
                  <a:pt x="10385" y="18737"/>
                  <a:pt x="10385" y="19778"/>
                </a:cubicBezTo>
                <a:cubicBezTo>
                  <a:pt x="10385" y="19778"/>
                  <a:pt x="10385" y="19778"/>
                  <a:pt x="10385" y="19778"/>
                </a:cubicBezTo>
                <a:cubicBezTo>
                  <a:pt x="10385" y="20819"/>
                  <a:pt x="9762" y="21600"/>
                  <a:pt x="8931" y="21600"/>
                </a:cubicBezTo>
                <a:cubicBezTo>
                  <a:pt x="7269" y="21600"/>
                  <a:pt x="7269" y="21600"/>
                  <a:pt x="7269" y="21600"/>
                </a:cubicBezTo>
                <a:cubicBezTo>
                  <a:pt x="6438" y="21600"/>
                  <a:pt x="5815" y="20819"/>
                  <a:pt x="5815" y="19778"/>
                </a:cubicBezTo>
                <a:cubicBezTo>
                  <a:pt x="5815" y="19778"/>
                  <a:pt x="5815" y="19778"/>
                  <a:pt x="5815" y="19778"/>
                </a:cubicBezTo>
                <a:cubicBezTo>
                  <a:pt x="5815" y="18737"/>
                  <a:pt x="6438" y="17696"/>
                  <a:pt x="7269" y="1769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8" name="Shape 1318"/>
          <p:cNvSpPr/>
          <p:nvPr/>
        </p:nvSpPr>
        <p:spPr>
          <a:xfrm>
            <a:off x="2359025" y="1739901"/>
            <a:ext cx="382589" cy="2746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41" y="0"/>
                </a:moveTo>
                <a:cubicBezTo>
                  <a:pt x="19059" y="0"/>
                  <a:pt x="19059" y="0"/>
                  <a:pt x="19059" y="0"/>
                </a:cubicBezTo>
                <a:cubicBezTo>
                  <a:pt x="19694" y="0"/>
                  <a:pt x="20329" y="296"/>
                  <a:pt x="20753" y="888"/>
                </a:cubicBezTo>
                <a:cubicBezTo>
                  <a:pt x="20753" y="888"/>
                  <a:pt x="20753" y="888"/>
                  <a:pt x="20753" y="888"/>
                </a:cubicBezTo>
                <a:cubicBezTo>
                  <a:pt x="21388" y="1479"/>
                  <a:pt x="21600" y="2367"/>
                  <a:pt x="21600" y="3551"/>
                </a:cubicBezTo>
                <a:cubicBezTo>
                  <a:pt x="21600" y="18049"/>
                  <a:pt x="21600" y="18049"/>
                  <a:pt x="21600" y="18049"/>
                </a:cubicBezTo>
                <a:cubicBezTo>
                  <a:pt x="21600" y="18937"/>
                  <a:pt x="21388" y="19825"/>
                  <a:pt x="20753" y="20416"/>
                </a:cubicBezTo>
                <a:cubicBezTo>
                  <a:pt x="20753" y="20416"/>
                  <a:pt x="20753" y="20416"/>
                  <a:pt x="20753" y="20416"/>
                </a:cubicBezTo>
                <a:cubicBezTo>
                  <a:pt x="20329" y="21304"/>
                  <a:pt x="19694" y="21600"/>
                  <a:pt x="19059" y="21600"/>
                </a:cubicBezTo>
                <a:cubicBezTo>
                  <a:pt x="2541" y="21600"/>
                  <a:pt x="2541" y="21600"/>
                  <a:pt x="2541" y="21600"/>
                </a:cubicBezTo>
                <a:cubicBezTo>
                  <a:pt x="1906" y="21600"/>
                  <a:pt x="1271" y="21304"/>
                  <a:pt x="847" y="20416"/>
                </a:cubicBezTo>
                <a:cubicBezTo>
                  <a:pt x="424" y="19825"/>
                  <a:pt x="0" y="18937"/>
                  <a:pt x="0" y="18049"/>
                </a:cubicBezTo>
                <a:cubicBezTo>
                  <a:pt x="0" y="3551"/>
                  <a:pt x="0" y="3551"/>
                  <a:pt x="0" y="3551"/>
                </a:cubicBezTo>
                <a:cubicBezTo>
                  <a:pt x="0" y="2367"/>
                  <a:pt x="424" y="1479"/>
                  <a:pt x="847" y="888"/>
                </a:cubicBezTo>
                <a:cubicBezTo>
                  <a:pt x="847" y="888"/>
                  <a:pt x="847" y="888"/>
                  <a:pt x="847" y="888"/>
                </a:cubicBezTo>
                <a:cubicBezTo>
                  <a:pt x="1271" y="296"/>
                  <a:pt x="1906" y="0"/>
                  <a:pt x="2541" y="0"/>
                </a:cubicBezTo>
                <a:close/>
                <a:moveTo>
                  <a:pt x="18212" y="11836"/>
                </a:moveTo>
                <a:cubicBezTo>
                  <a:pt x="18424" y="11540"/>
                  <a:pt x="18424" y="11540"/>
                  <a:pt x="18424" y="11540"/>
                </a:cubicBezTo>
                <a:cubicBezTo>
                  <a:pt x="18000" y="10948"/>
                  <a:pt x="18000" y="10948"/>
                  <a:pt x="18000" y="10948"/>
                </a:cubicBezTo>
                <a:cubicBezTo>
                  <a:pt x="17788" y="11244"/>
                  <a:pt x="17788" y="11244"/>
                  <a:pt x="17788" y="11244"/>
                </a:cubicBezTo>
                <a:cubicBezTo>
                  <a:pt x="17153" y="10948"/>
                  <a:pt x="16518" y="10948"/>
                  <a:pt x="16094" y="11540"/>
                </a:cubicBezTo>
                <a:cubicBezTo>
                  <a:pt x="15671" y="12132"/>
                  <a:pt x="15459" y="13019"/>
                  <a:pt x="15671" y="13611"/>
                </a:cubicBezTo>
                <a:cubicBezTo>
                  <a:pt x="15459" y="13907"/>
                  <a:pt x="15459" y="13907"/>
                  <a:pt x="15459" y="13907"/>
                </a:cubicBezTo>
                <a:cubicBezTo>
                  <a:pt x="16306" y="15090"/>
                  <a:pt x="16306" y="15090"/>
                  <a:pt x="16306" y="15090"/>
                </a:cubicBezTo>
                <a:cubicBezTo>
                  <a:pt x="16518" y="14795"/>
                  <a:pt x="16518" y="14795"/>
                  <a:pt x="16518" y="14795"/>
                </a:cubicBezTo>
                <a:cubicBezTo>
                  <a:pt x="16941" y="15090"/>
                  <a:pt x="17576" y="14795"/>
                  <a:pt x="18000" y="14203"/>
                </a:cubicBezTo>
                <a:cubicBezTo>
                  <a:pt x="18424" y="13611"/>
                  <a:pt x="18635" y="12723"/>
                  <a:pt x="18212" y="11836"/>
                </a:cubicBezTo>
                <a:close/>
                <a:moveTo>
                  <a:pt x="17365" y="5030"/>
                </a:moveTo>
                <a:cubicBezTo>
                  <a:pt x="17365" y="4734"/>
                  <a:pt x="17365" y="4734"/>
                  <a:pt x="17365" y="4734"/>
                </a:cubicBezTo>
                <a:cubicBezTo>
                  <a:pt x="16729" y="4734"/>
                  <a:pt x="16729" y="4734"/>
                  <a:pt x="16729" y="4734"/>
                </a:cubicBezTo>
                <a:cubicBezTo>
                  <a:pt x="16729" y="5030"/>
                  <a:pt x="16729" y="5030"/>
                  <a:pt x="16729" y="5030"/>
                </a:cubicBezTo>
                <a:cubicBezTo>
                  <a:pt x="16094" y="5326"/>
                  <a:pt x="15671" y="6214"/>
                  <a:pt x="15671" y="7101"/>
                </a:cubicBezTo>
                <a:cubicBezTo>
                  <a:pt x="15671" y="7693"/>
                  <a:pt x="15882" y="8581"/>
                  <a:pt x="16518" y="8877"/>
                </a:cubicBezTo>
                <a:cubicBezTo>
                  <a:pt x="16518" y="9468"/>
                  <a:pt x="16518" y="9468"/>
                  <a:pt x="16518" y="9468"/>
                </a:cubicBezTo>
                <a:cubicBezTo>
                  <a:pt x="17576" y="9468"/>
                  <a:pt x="17576" y="9468"/>
                  <a:pt x="17576" y="9468"/>
                </a:cubicBezTo>
                <a:cubicBezTo>
                  <a:pt x="17576" y="8877"/>
                  <a:pt x="17576" y="8877"/>
                  <a:pt x="17576" y="8877"/>
                </a:cubicBezTo>
                <a:cubicBezTo>
                  <a:pt x="18000" y="8581"/>
                  <a:pt x="18424" y="7693"/>
                  <a:pt x="18424" y="7101"/>
                </a:cubicBezTo>
                <a:cubicBezTo>
                  <a:pt x="18424" y="6214"/>
                  <a:pt x="18000" y="5326"/>
                  <a:pt x="17365" y="5030"/>
                </a:cubicBezTo>
                <a:close/>
                <a:moveTo>
                  <a:pt x="12071" y="6214"/>
                </a:moveTo>
                <a:cubicBezTo>
                  <a:pt x="11647" y="6214"/>
                  <a:pt x="11224" y="6510"/>
                  <a:pt x="11224" y="7101"/>
                </a:cubicBezTo>
                <a:cubicBezTo>
                  <a:pt x="11224" y="7693"/>
                  <a:pt x="11224" y="7693"/>
                  <a:pt x="11224" y="7693"/>
                </a:cubicBezTo>
                <a:cubicBezTo>
                  <a:pt x="11224" y="8285"/>
                  <a:pt x="11647" y="8581"/>
                  <a:pt x="12071" y="8581"/>
                </a:cubicBezTo>
                <a:cubicBezTo>
                  <a:pt x="12494" y="8581"/>
                  <a:pt x="12494" y="8581"/>
                  <a:pt x="12494" y="8581"/>
                </a:cubicBezTo>
                <a:cubicBezTo>
                  <a:pt x="12494" y="16570"/>
                  <a:pt x="12494" y="16570"/>
                  <a:pt x="12494" y="16570"/>
                </a:cubicBezTo>
                <a:cubicBezTo>
                  <a:pt x="13341" y="16570"/>
                  <a:pt x="13341" y="16570"/>
                  <a:pt x="13341" y="16570"/>
                </a:cubicBezTo>
                <a:cubicBezTo>
                  <a:pt x="13341" y="8581"/>
                  <a:pt x="13341" y="8581"/>
                  <a:pt x="13341" y="8581"/>
                </a:cubicBezTo>
                <a:cubicBezTo>
                  <a:pt x="13765" y="8581"/>
                  <a:pt x="13765" y="8581"/>
                  <a:pt x="13765" y="8581"/>
                </a:cubicBezTo>
                <a:cubicBezTo>
                  <a:pt x="14188" y="8581"/>
                  <a:pt x="14400" y="8285"/>
                  <a:pt x="14400" y="7693"/>
                </a:cubicBezTo>
                <a:cubicBezTo>
                  <a:pt x="14400" y="7101"/>
                  <a:pt x="14400" y="7101"/>
                  <a:pt x="14400" y="7101"/>
                </a:cubicBezTo>
                <a:cubicBezTo>
                  <a:pt x="14400" y="6510"/>
                  <a:pt x="14188" y="6214"/>
                  <a:pt x="13765" y="6214"/>
                </a:cubicBezTo>
                <a:cubicBezTo>
                  <a:pt x="13341" y="6214"/>
                  <a:pt x="13341" y="6214"/>
                  <a:pt x="13341" y="6214"/>
                </a:cubicBezTo>
                <a:cubicBezTo>
                  <a:pt x="13341" y="5030"/>
                  <a:pt x="13341" y="5030"/>
                  <a:pt x="13341" y="5030"/>
                </a:cubicBezTo>
                <a:cubicBezTo>
                  <a:pt x="12494" y="5030"/>
                  <a:pt x="12494" y="5030"/>
                  <a:pt x="12494" y="5030"/>
                </a:cubicBezTo>
                <a:cubicBezTo>
                  <a:pt x="12494" y="6214"/>
                  <a:pt x="12494" y="6214"/>
                  <a:pt x="12494" y="6214"/>
                </a:cubicBezTo>
                <a:cubicBezTo>
                  <a:pt x="12071" y="6214"/>
                  <a:pt x="12071" y="6214"/>
                  <a:pt x="12071" y="6214"/>
                </a:cubicBezTo>
                <a:close/>
                <a:moveTo>
                  <a:pt x="7624" y="10060"/>
                </a:moveTo>
                <a:cubicBezTo>
                  <a:pt x="7412" y="10060"/>
                  <a:pt x="6988" y="10652"/>
                  <a:pt x="6988" y="11244"/>
                </a:cubicBezTo>
                <a:cubicBezTo>
                  <a:pt x="6988" y="11836"/>
                  <a:pt x="6988" y="11836"/>
                  <a:pt x="6988" y="11836"/>
                </a:cubicBezTo>
                <a:cubicBezTo>
                  <a:pt x="6988" y="12427"/>
                  <a:pt x="7412" y="12723"/>
                  <a:pt x="7624" y="12723"/>
                </a:cubicBezTo>
                <a:cubicBezTo>
                  <a:pt x="8259" y="12723"/>
                  <a:pt x="8259" y="12723"/>
                  <a:pt x="8259" y="12723"/>
                </a:cubicBezTo>
                <a:cubicBezTo>
                  <a:pt x="8259" y="16570"/>
                  <a:pt x="8259" y="16570"/>
                  <a:pt x="8259" y="16570"/>
                </a:cubicBezTo>
                <a:cubicBezTo>
                  <a:pt x="9106" y="16570"/>
                  <a:pt x="9106" y="16570"/>
                  <a:pt x="9106" y="16570"/>
                </a:cubicBezTo>
                <a:cubicBezTo>
                  <a:pt x="9106" y="12723"/>
                  <a:pt x="9106" y="12723"/>
                  <a:pt x="9106" y="12723"/>
                </a:cubicBezTo>
                <a:cubicBezTo>
                  <a:pt x="9529" y="12723"/>
                  <a:pt x="9529" y="12723"/>
                  <a:pt x="9529" y="12723"/>
                </a:cubicBezTo>
                <a:cubicBezTo>
                  <a:pt x="9953" y="12723"/>
                  <a:pt x="10165" y="12427"/>
                  <a:pt x="10165" y="11836"/>
                </a:cubicBezTo>
                <a:cubicBezTo>
                  <a:pt x="10165" y="11244"/>
                  <a:pt x="10165" y="11244"/>
                  <a:pt x="10165" y="11244"/>
                </a:cubicBezTo>
                <a:cubicBezTo>
                  <a:pt x="10165" y="10652"/>
                  <a:pt x="9953" y="10060"/>
                  <a:pt x="9529" y="10060"/>
                </a:cubicBezTo>
                <a:cubicBezTo>
                  <a:pt x="9106" y="10060"/>
                  <a:pt x="9106" y="10060"/>
                  <a:pt x="9106" y="10060"/>
                </a:cubicBezTo>
                <a:cubicBezTo>
                  <a:pt x="9106" y="5030"/>
                  <a:pt x="9106" y="5030"/>
                  <a:pt x="9106" y="5030"/>
                </a:cubicBezTo>
                <a:cubicBezTo>
                  <a:pt x="8259" y="5030"/>
                  <a:pt x="8259" y="5030"/>
                  <a:pt x="8259" y="5030"/>
                </a:cubicBezTo>
                <a:cubicBezTo>
                  <a:pt x="8259" y="10060"/>
                  <a:pt x="8259" y="10060"/>
                  <a:pt x="8259" y="10060"/>
                </a:cubicBezTo>
                <a:cubicBezTo>
                  <a:pt x="7624" y="10060"/>
                  <a:pt x="7624" y="10060"/>
                  <a:pt x="7624" y="10060"/>
                </a:cubicBezTo>
                <a:close/>
                <a:moveTo>
                  <a:pt x="3600" y="7101"/>
                </a:moveTo>
                <a:cubicBezTo>
                  <a:pt x="3176" y="7101"/>
                  <a:pt x="2965" y="7693"/>
                  <a:pt x="2965" y="7989"/>
                </a:cubicBezTo>
                <a:cubicBezTo>
                  <a:pt x="2965" y="8581"/>
                  <a:pt x="2965" y="8581"/>
                  <a:pt x="2965" y="8581"/>
                </a:cubicBezTo>
                <a:cubicBezTo>
                  <a:pt x="2965" y="9173"/>
                  <a:pt x="3176" y="9764"/>
                  <a:pt x="3600" y="9764"/>
                </a:cubicBezTo>
                <a:cubicBezTo>
                  <a:pt x="4024" y="9764"/>
                  <a:pt x="4024" y="9764"/>
                  <a:pt x="4024" y="9764"/>
                </a:cubicBezTo>
                <a:cubicBezTo>
                  <a:pt x="4024" y="16570"/>
                  <a:pt x="4024" y="16570"/>
                  <a:pt x="4024" y="16570"/>
                </a:cubicBezTo>
                <a:cubicBezTo>
                  <a:pt x="4871" y="16570"/>
                  <a:pt x="4871" y="16570"/>
                  <a:pt x="4871" y="16570"/>
                </a:cubicBezTo>
                <a:cubicBezTo>
                  <a:pt x="4871" y="9764"/>
                  <a:pt x="4871" y="9764"/>
                  <a:pt x="4871" y="9764"/>
                </a:cubicBezTo>
                <a:cubicBezTo>
                  <a:pt x="5294" y="9764"/>
                  <a:pt x="5294" y="9764"/>
                  <a:pt x="5294" y="9764"/>
                </a:cubicBezTo>
                <a:cubicBezTo>
                  <a:pt x="5718" y="9764"/>
                  <a:pt x="6141" y="9173"/>
                  <a:pt x="6141" y="8581"/>
                </a:cubicBezTo>
                <a:cubicBezTo>
                  <a:pt x="6141" y="7989"/>
                  <a:pt x="6141" y="7989"/>
                  <a:pt x="6141" y="7989"/>
                </a:cubicBezTo>
                <a:cubicBezTo>
                  <a:pt x="6141" y="7693"/>
                  <a:pt x="5718" y="7101"/>
                  <a:pt x="5294" y="7101"/>
                </a:cubicBezTo>
                <a:cubicBezTo>
                  <a:pt x="4871" y="7101"/>
                  <a:pt x="4871" y="7101"/>
                  <a:pt x="4871" y="7101"/>
                </a:cubicBezTo>
                <a:cubicBezTo>
                  <a:pt x="4871" y="5030"/>
                  <a:pt x="4871" y="5030"/>
                  <a:pt x="4871" y="5030"/>
                </a:cubicBezTo>
                <a:cubicBezTo>
                  <a:pt x="4024" y="5030"/>
                  <a:pt x="4024" y="5030"/>
                  <a:pt x="4024" y="5030"/>
                </a:cubicBezTo>
                <a:cubicBezTo>
                  <a:pt x="4024" y="7101"/>
                  <a:pt x="4024" y="7101"/>
                  <a:pt x="4024" y="7101"/>
                </a:cubicBezTo>
                <a:cubicBezTo>
                  <a:pt x="3600" y="7101"/>
                  <a:pt x="3600" y="7101"/>
                  <a:pt x="3600" y="7101"/>
                </a:cubicBezTo>
                <a:close/>
                <a:moveTo>
                  <a:pt x="19059" y="2663"/>
                </a:moveTo>
                <a:cubicBezTo>
                  <a:pt x="2541" y="2663"/>
                  <a:pt x="2541" y="2663"/>
                  <a:pt x="2541" y="2663"/>
                </a:cubicBezTo>
                <a:cubicBezTo>
                  <a:pt x="2541" y="2663"/>
                  <a:pt x="2329" y="2959"/>
                  <a:pt x="2329" y="2959"/>
                </a:cubicBezTo>
                <a:cubicBezTo>
                  <a:pt x="2329" y="2959"/>
                  <a:pt x="2329" y="2959"/>
                  <a:pt x="2329" y="2959"/>
                </a:cubicBezTo>
                <a:cubicBezTo>
                  <a:pt x="2118" y="2959"/>
                  <a:pt x="2118" y="3255"/>
                  <a:pt x="2118" y="3551"/>
                </a:cubicBezTo>
                <a:cubicBezTo>
                  <a:pt x="2118" y="18049"/>
                  <a:pt x="2118" y="18049"/>
                  <a:pt x="2118" y="18049"/>
                </a:cubicBezTo>
                <a:cubicBezTo>
                  <a:pt x="2118" y="18345"/>
                  <a:pt x="2118" y="18345"/>
                  <a:pt x="2329" y="18641"/>
                </a:cubicBezTo>
                <a:cubicBezTo>
                  <a:pt x="2329" y="18641"/>
                  <a:pt x="2541" y="18641"/>
                  <a:pt x="2541" y="18641"/>
                </a:cubicBezTo>
                <a:cubicBezTo>
                  <a:pt x="19059" y="18641"/>
                  <a:pt x="19059" y="18641"/>
                  <a:pt x="19059" y="18641"/>
                </a:cubicBezTo>
                <a:cubicBezTo>
                  <a:pt x="19271" y="18641"/>
                  <a:pt x="19271" y="18641"/>
                  <a:pt x="19482" y="18641"/>
                </a:cubicBezTo>
                <a:cubicBezTo>
                  <a:pt x="19482" y="18641"/>
                  <a:pt x="19482" y="18641"/>
                  <a:pt x="19482" y="18641"/>
                </a:cubicBezTo>
                <a:cubicBezTo>
                  <a:pt x="19482" y="18345"/>
                  <a:pt x="19482" y="18345"/>
                  <a:pt x="19482" y="18049"/>
                </a:cubicBezTo>
                <a:cubicBezTo>
                  <a:pt x="19482" y="3551"/>
                  <a:pt x="19482" y="3551"/>
                  <a:pt x="19482" y="3551"/>
                </a:cubicBezTo>
                <a:cubicBezTo>
                  <a:pt x="19482" y="3255"/>
                  <a:pt x="19482" y="2959"/>
                  <a:pt x="19482" y="2959"/>
                </a:cubicBezTo>
                <a:cubicBezTo>
                  <a:pt x="19271" y="2959"/>
                  <a:pt x="19271" y="2663"/>
                  <a:pt x="19059" y="266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19" name="Shape 1319"/>
          <p:cNvSpPr/>
          <p:nvPr/>
        </p:nvSpPr>
        <p:spPr>
          <a:xfrm>
            <a:off x="6257925" y="1695451"/>
            <a:ext cx="260350" cy="352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30" y="0"/>
                </a:moveTo>
                <a:cubicBezTo>
                  <a:pt x="18783" y="0"/>
                  <a:pt x="18783" y="0"/>
                  <a:pt x="18783" y="0"/>
                </a:cubicBezTo>
                <a:cubicBezTo>
                  <a:pt x="20035" y="0"/>
                  <a:pt x="20035" y="0"/>
                  <a:pt x="20035" y="0"/>
                </a:cubicBezTo>
                <a:cubicBezTo>
                  <a:pt x="20035" y="919"/>
                  <a:pt x="20035" y="919"/>
                  <a:pt x="20035" y="919"/>
                </a:cubicBezTo>
                <a:cubicBezTo>
                  <a:pt x="20035" y="7123"/>
                  <a:pt x="20035" y="7123"/>
                  <a:pt x="20035" y="7123"/>
                </a:cubicBezTo>
                <a:cubicBezTo>
                  <a:pt x="21600" y="7123"/>
                  <a:pt x="21600" y="7123"/>
                  <a:pt x="21600" y="7123"/>
                </a:cubicBezTo>
                <a:cubicBezTo>
                  <a:pt x="21600" y="13787"/>
                  <a:pt x="21600" y="13787"/>
                  <a:pt x="21600" y="13787"/>
                </a:cubicBezTo>
                <a:cubicBezTo>
                  <a:pt x="21600" y="18153"/>
                  <a:pt x="16904" y="21600"/>
                  <a:pt x="10957" y="21600"/>
                </a:cubicBezTo>
                <a:cubicBezTo>
                  <a:pt x="10957" y="21600"/>
                  <a:pt x="10957" y="21600"/>
                  <a:pt x="10957" y="21600"/>
                </a:cubicBezTo>
                <a:cubicBezTo>
                  <a:pt x="4696" y="21600"/>
                  <a:pt x="0" y="18153"/>
                  <a:pt x="0" y="13787"/>
                </a:cubicBezTo>
                <a:cubicBezTo>
                  <a:pt x="0" y="7123"/>
                  <a:pt x="0" y="7123"/>
                  <a:pt x="0" y="7123"/>
                </a:cubicBezTo>
                <a:cubicBezTo>
                  <a:pt x="1878" y="7123"/>
                  <a:pt x="1878" y="7123"/>
                  <a:pt x="1878" y="7123"/>
                </a:cubicBezTo>
                <a:cubicBezTo>
                  <a:pt x="1878" y="919"/>
                  <a:pt x="1878" y="919"/>
                  <a:pt x="1878" y="919"/>
                </a:cubicBezTo>
                <a:cubicBezTo>
                  <a:pt x="1878" y="0"/>
                  <a:pt x="1878" y="0"/>
                  <a:pt x="1878" y="0"/>
                </a:cubicBezTo>
                <a:cubicBezTo>
                  <a:pt x="3130" y="0"/>
                  <a:pt x="3130" y="0"/>
                  <a:pt x="3130" y="0"/>
                </a:cubicBezTo>
                <a:close/>
                <a:moveTo>
                  <a:pt x="12522" y="3906"/>
                </a:moveTo>
                <a:cubicBezTo>
                  <a:pt x="12522" y="5285"/>
                  <a:pt x="12522" y="5285"/>
                  <a:pt x="12522" y="5285"/>
                </a:cubicBezTo>
                <a:cubicBezTo>
                  <a:pt x="15652" y="5285"/>
                  <a:pt x="15652" y="5285"/>
                  <a:pt x="15652" y="5285"/>
                </a:cubicBezTo>
                <a:cubicBezTo>
                  <a:pt x="15652" y="3906"/>
                  <a:pt x="15652" y="3906"/>
                  <a:pt x="15652" y="3906"/>
                </a:cubicBezTo>
                <a:cubicBezTo>
                  <a:pt x="12522" y="3906"/>
                  <a:pt x="12522" y="3906"/>
                  <a:pt x="12522" y="3906"/>
                </a:cubicBezTo>
                <a:close/>
                <a:moveTo>
                  <a:pt x="5948" y="3906"/>
                </a:moveTo>
                <a:cubicBezTo>
                  <a:pt x="5948" y="5285"/>
                  <a:pt x="5948" y="5285"/>
                  <a:pt x="5948" y="5285"/>
                </a:cubicBezTo>
                <a:cubicBezTo>
                  <a:pt x="9078" y="5285"/>
                  <a:pt x="9078" y="5285"/>
                  <a:pt x="9078" y="5285"/>
                </a:cubicBezTo>
                <a:cubicBezTo>
                  <a:pt x="9078" y="3906"/>
                  <a:pt x="9078" y="3906"/>
                  <a:pt x="9078" y="3906"/>
                </a:cubicBezTo>
                <a:cubicBezTo>
                  <a:pt x="5948" y="3906"/>
                  <a:pt x="5948" y="3906"/>
                  <a:pt x="5948" y="3906"/>
                </a:cubicBezTo>
                <a:close/>
                <a:moveTo>
                  <a:pt x="4383" y="7123"/>
                </a:moveTo>
                <a:cubicBezTo>
                  <a:pt x="17217" y="7123"/>
                  <a:pt x="17217" y="7123"/>
                  <a:pt x="17217" y="7123"/>
                </a:cubicBezTo>
                <a:cubicBezTo>
                  <a:pt x="17217" y="2068"/>
                  <a:pt x="17217" y="2068"/>
                  <a:pt x="17217" y="2068"/>
                </a:cubicBezTo>
                <a:cubicBezTo>
                  <a:pt x="4383" y="2068"/>
                  <a:pt x="4383" y="2068"/>
                  <a:pt x="4383" y="2068"/>
                </a:cubicBezTo>
                <a:lnTo>
                  <a:pt x="4383" y="712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0" name="Shape 1320"/>
          <p:cNvSpPr/>
          <p:nvPr/>
        </p:nvSpPr>
        <p:spPr>
          <a:xfrm>
            <a:off x="2978150" y="1708410"/>
            <a:ext cx="409575" cy="2716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307" extrusionOk="0">
                <a:moveTo>
                  <a:pt x="14070" y="9087"/>
                </a:moveTo>
                <a:cubicBezTo>
                  <a:pt x="14070" y="9087"/>
                  <a:pt x="14070" y="9087"/>
                  <a:pt x="14070" y="9087"/>
                </a:cubicBezTo>
                <a:cubicBezTo>
                  <a:pt x="10701" y="12453"/>
                  <a:pt x="10701" y="12453"/>
                  <a:pt x="10701" y="12453"/>
                </a:cubicBezTo>
                <a:cubicBezTo>
                  <a:pt x="11097" y="12734"/>
                  <a:pt x="11097" y="12734"/>
                  <a:pt x="11097" y="12734"/>
                </a:cubicBezTo>
                <a:cubicBezTo>
                  <a:pt x="14268" y="10490"/>
                  <a:pt x="14268" y="10490"/>
                  <a:pt x="14268" y="10490"/>
                </a:cubicBezTo>
                <a:cubicBezTo>
                  <a:pt x="14466" y="13856"/>
                  <a:pt x="13277" y="17222"/>
                  <a:pt x="11097" y="19186"/>
                </a:cubicBezTo>
                <a:cubicBezTo>
                  <a:pt x="8917" y="20869"/>
                  <a:pt x="6341" y="20588"/>
                  <a:pt x="4360" y="18625"/>
                </a:cubicBezTo>
                <a:cubicBezTo>
                  <a:pt x="2774" y="20308"/>
                  <a:pt x="2774" y="20308"/>
                  <a:pt x="2774" y="20308"/>
                </a:cubicBezTo>
                <a:cubicBezTo>
                  <a:pt x="0" y="13856"/>
                  <a:pt x="0" y="13856"/>
                  <a:pt x="0" y="13856"/>
                </a:cubicBezTo>
                <a:cubicBezTo>
                  <a:pt x="10305" y="7124"/>
                  <a:pt x="10305" y="7124"/>
                  <a:pt x="10305" y="7124"/>
                </a:cubicBezTo>
                <a:cubicBezTo>
                  <a:pt x="9908" y="6282"/>
                  <a:pt x="9908" y="6282"/>
                  <a:pt x="9908" y="6282"/>
                </a:cubicBezTo>
                <a:cubicBezTo>
                  <a:pt x="1783" y="10490"/>
                  <a:pt x="1783" y="10490"/>
                  <a:pt x="1783" y="10490"/>
                </a:cubicBezTo>
                <a:cubicBezTo>
                  <a:pt x="2180" y="7965"/>
                  <a:pt x="3171" y="5440"/>
                  <a:pt x="4954" y="4038"/>
                </a:cubicBezTo>
                <a:cubicBezTo>
                  <a:pt x="7530" y="1794"/>
                  <a:pt x="10503" y="2635"/>
                  <a:pt x="12484" y="5440"/>
                </a:cubicBezTo>
                <a:cubicBezTo>
                  <a:pt x="13872" y="4318"/>
                  <a:pt x="13872" y="4318"/>
                  <a:pt x="13872" y="4318"/>
                </a:cubicBezTo>
                <a:cubicBezTo>
                  <a:pt x="15259" y="7965"/>
                  <a:pt x="15259" y="7965"/>
                  <a:pt x="15259" y="7965"/>
                </a:cubicBezTo>
                <a:cubicBezTo>
                  <a:pt x="14070" y="9087"/>
                  <a:pt x="14070" y="9087"/>
                  <a:pt x="14070" y="9087"/>
                </a:cubicBezTo>
                <a:close/>
                <a:moveTo>
                  <a:pt x="9314" y="111"/>
                </a:moveTo>
                <a:cubicBezTo>
                  <a:pt x="15457" y="672"/>
                  <a:pt x="17439" y="6563"/>
                  <a:pt x="17240" y="13856"/>
                </a:cubicBezTo>
                <a:cubicBezTo>
                  <a:pt x="18628" y="13856"/>
                  <a:pt x="20213" y="13856"/>
                  <a:pt x="21600" y="13856"/>
                </a:cubicBezTo>
                <a:cubicBezTo>
                  <a:pt x="21402" y="3196"/>
                  <a:pt x="16448" y="-731"/>
                  <a:pt x="9314" y="11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1" name="Shape 1321"/>
          <p:cNvSpPr/>
          <p:nvPr/>
        </p:nvSpPr>
        <p:spPr>
          <a:xfrm>
            <a:off x="4918075" y="1654176"/>
            <a:ext cx="412750" cy="3857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782" y="3984"/>
                </a:moveTo>
                <a:cubicBezTo>
                  <a:pt x="2356" y="1049"/>
                  <a:pt x="2356" y="1049"/>
                  <a:pt x="2356" y="1049"/>
                </a:cubicBezTo>
                <a:cubicBezTo>
                  <a:pt x="2553" y="0"/>
                  <a:pt x="2553" y="0"/>
                  <a:pt x="2553" y="0"/>
                </a:cubicBezTo>
                <a:cubicBezTo>
                  <a:pt x="18065" y="3984"/>
                  <a:pt x="18065" y="3984"/>
                  <a:pt x="18065" y="3984"/>
                </a:cubicBezTo>
                <a:cubicBezTo>
                  <a:pt x="19047" y="3984"/>
                  <a:pt x="19047" y="3984"/>
                  <a:pt x="19047" y="3984"/>
                </a:cubicBezTo>
                <a:cubicBezTo>
                  <a:pt x="19636" y="3984"/>
                  <a:pt x="20422" y="4194"/>
                  <a:pt x="20815" y="4614"/>
                </a:cubicBezTo>
                <a:cubicBezTo>
                  <a:pt x="20815" y="4614"/>
                  <a:pt x="20815" y="4614"/>
                  <a:pt x="20815" y="4614"/>
                </a:cubicBezTo>
                <a:cubicBezTo>
                  <a:pt x="21207" y="5243"/>
                  <a:pt x="21600" y="5872"/>
                  <a:pt x="21600" y="6501"/>
                </a:cubicBezTo>
                <a:cubicBezTo>
                  <a:pt x="21600" y="17825"/>
                  <a:pt x="21600" y="17825"/>
                  <a:pt x="21600" y="17825"/>
                </a:cubicBezTo>
                <a:cubicBezTo>
                  <a:pt x="21600" y="18454"/>
                  <a:pt x="21207" y="19083"/>
                  <a:pt x="20815" y="19713"/>
                </a:cubicBezTo>
                <a:cubicBezTo>
                  <a:pt x="20815" y="19713"/>
                  <a:pt x="20815" y="19713"/>
                  <a:pt x="20815" y="19713"/>
                </a:cubicBezTo>
                <a:cubicBezTo>
                  <a:pt x="20422" y="20132"/>
                  <a:pt x="19833" y="20342"/>
                  <a:pt x="19244" y="20342"/>
                </a:cubicBezTo>
                <a:cubicBezTo>
                  <a:pt x="19244" y="21600"/>
                  <a:pt x="19244" y="21600"/>
                  <a:pt x="19244" y="21600"/>
                </a:cubicBezTo>
                <a:cubicBezTo>
                  <a:pt x="16691" y="21600"/>
                  <a:pt x="16691" y="21600"/>
                  <a:pt x="16691" y="21600"/>
                </a:cubicBezTo>
                <a:cubicBezTo>
                  <a:pt x="16691" y="20342"/>
                  <a:pt x="16691" y="20342"/>
                  <a:pt x="16691" y="20342"/>
                </a:cubicBezTo>
                <a:cubicBezTo>
                  <a:pt x="4909" y="20342"/>
                  <a:pt x="4909" y="20342"/>
                  <a:pt x="4909" y="20342"/>
                </a:cubicBezTo>
                <a:cubicBezTo>
                  <a:pt x="4909" y="21600"/>
                  <a:pt x="4909" y="21600"/>
                  <a:pt x="4909" y="21600"/>
                </a:cubicBezTo>
                <a:cubicBezTo>
                  <a:pt x="2553" y="21600"/>
                  <a:pt x="2553" y="21600"/>
                  <a:pt x="2553" y="21600"/>
                </a:cubicBezTo>
                <a:cubicBezTo>
                  <a:pt x="2553" y="20342"/>
                  <a:pt x="2553" y="20342"/>
                  <a:pt x="2553" y="20342"/>
                </a:cubicBezTo>
                <a:cubicBezTo>
                  <a:pt x="1767" y="20342"/>
                  <a:pt x="1178" y="20132"/>
                  <a:pt x="785" y="19713"/>
                </a:cubicBezTo>
                <a:cubicBezTo>
                  <a:pt x="393" y="19083"/>
                  <a:pt x="0" y="18454"/>
                  <a:pt x="0" y="17825"/>
                </a:cubicBezTo>
                <a:cubicBezTo>
                  <a:pt x="0" y="6501"/>
                  <a:pt x="0" y="6501"/>
                  <a:pt x="0" y="6501"/>
                </a:cubicBezTo>
                <a:cubicBezTo>
                  <a:pt x="0" y="5872"/>
                  <a:pt x="393" y="5243"/>
                  <a:pt x="785" y="4614"/>
                </a:cubicBezTo>
                <a:cubicBezTo>
                  <a:pt x="785" y="4614"/>
                  <a:pt x="785" y="4614"/>
                  <a:pt x="785" y="4614"/>
                </a:cubicBezTo>
                <a:cubicBezTo>
                  <a:pt x="1178" y="4194"/>
                  <a:pt x="1964" y="3984"/>
                  <a:pt x="2553" y="3984"/>
                </a:cubicBezTo>
                <a:cubicBezTo>
                  <a:pt x="11782" y="3984"/>
                  <a:pt x="11782" y="3984"/>
                  <a:pt x="11782" y="3984"/>
                </a:cubicBezTo>
                <a:close/>
                <a:moveTo>
                  <a:pt x="14335" y="7759"/>
                </a:moveTo>
                <a:cubicBezTo>
                  <a:pt x="11978" y="7759"/>
                  <a:pt x="10015" y="9647"/>
                  <a:pt x="10015" y="12163"/>
                </a:cubicBezTo>
                <a:cubicBezTo>
                  <a:pt x="10015" y="14680"/>
                  <a:pt x="11978" y="16567"/>
                  <a:pt x="14335" y="16567"/>
                </a:cubicBezTo>
                <a:cubicBezTo>
                  <a:pt x="16495" y="16567"/>
                  <a:pt x="18458" y="14680"/>
                  <a:pt x="18458" y="12163"/>
                </a:cubicBezTo>
                <a:cubicBezTo>
                  <a:pt x="18458" y="9647"/>
                  <a:pt x="16495" y="7759"/>
                  <a:pt x="14335" y="7759"/>
                </a:cubicBezTo>
                <a:close/>
                <a:moveTo>
                  <a:pt x="3731" y="15099"/>
                </a:moveTo>
                <a:cubicBezTo>
                  <a:pt x="3731" y="16148"/>
                  <a:pt x="3731" y="16148"/>
                  <a:pt x="3731" y="16148"/>
                </a:cubicBezTo>
                <a:cubicBezTo>
                  <a:pt x="8640" y="16148"/>
                  <a:pt x="8640" y="16148"/>
                  <a:pt x="8640" y="16148"/>
                </a:cubicBezTo>
                <a:cubicBezTo>
                  <a:pt x="8640" y="15099"/>
                  <a:pt x="8640" y="15099"/>
                  <a:pt x="8640" y="15099"/>
                </a:cubicBezTo>
                <a:cubicBezTo>
                  <a:pt x="3731" y="15099"/>
                  <a:pt x="3731" y="15099"/>
                  <a:pt x="3731" y="15099"/>
                </a:cubicBezTo>
                <a:close/>
                <a:moveTo>
                  <a:pt x="3731" y="12792"/>
                </a:moveTo>
                <a:cubicBezTo>
                  <a:pt x="3731" y="14050"/>
                  <a:pt x="3731" y="14050"/>
                  <a:pt x="3731" y="14050"/>
                </a:cubicBezTo>
                <a:cubicBezTo>
                  <a:pt x="8640" y="14050"/>
                  <a:pt x="8640" y="14050"/>
                  <a:pt x="8640" y="14050"/>
                </a:cubicBezTo>
                <a:cubicBezTo>
                  <a:pt x="8640" y="12792"/>
                  <a:pt x="8640" y="12792"/>
                  <a:pt x="8640" y="12792"/>
                </a:cubicBezTo>
                <a:cubicBezTo>
                  <a:pt x="3731" y="12792"/>
                  <a:pt x="3731" y="12792"/>
                  <a:pt x="3731" y="12792"/>
                </a:cubicBezTo>
                <a:close/>
                <a:moveTo>
                  <a:pt x="3731" y="10485"/>
                </a:moveTo>
                <a:cubicBezTo>
                  <a:pt x="3731" y="11744"/>
                  <a:pt x="3731" y="11744"/>
                  <a:pt x="3731" y="11744"/>
                </a:cubicBezTo>
                <a:cubicBezTo>
                  <a:pt x="8640" y="11744"/>
                  <a:pt x="8640" y="11744"/>
                  <a:pt x="8640" y="11744"/>
                </a:cubicBezTo>
                <a:cubicBezTo>
                  <a:pt x="8640" y="10485"/>
                  <a:pt x="8640" y="10485"/>
                  <a:pt x="8640" y="10485"/>
                </a:cubicBezTo>
                <a:cubicBezTo>
                  <a:pt x="3731" y="10485"/>
                  <a:pt x="3731" y="10485"/>
                  <a:pt x="3731" y="10485"/>
                </a:cubicBezTo>
                <a:close/>
                <a:moveTo>
                  <a:pt x="3731" y="8388"/>
                </a:moveTo>
                <a:cubicBezTo>
                  <a:pt x="3731" y="9647"/>
                  <a:pt x="3731" y="9647"/>
                  <a:pt x="3731" y="9647"/>
                </a:cubicBezTo>
                <a:cubicBezTo>
                  <a:pt x="8640" y="9647"/>
                  <a:pt x="8640" y="9647"/>
                  <a:pt x="8640" y="9647"/>
                </a:cubicBezTo>
                <a:cubicBezTo>
                  <a:pt x="8640" y="8388"/>
                  <a:pt x="8640" y="8388"/>
                  <a:pt x="8640" y="8388"/>
                </a:cubicBezTo>
                <a:cubicBezTo>
                  <a:pt x="3731" y="8388"/>
                  <a:pt x="3731" y="8388"/>
                  <a:pt x="3731" y="8388"/>
                </a:cubicBezTo>
                <a:close/>
                <a:moveTo>
                  <a:pt x="14335" y="10695"/>
                </a:moveTo>
                <a:cubicBezTo>
                  <a:pt x="13353" y="10695"/>
                  <a:pt x="12764" y="11324"/>
                  <a:pt x="12764" y="12163"/>
                </a:cubicBezTo>
                <a:cubicBezTo>
                  <a:pt x="12764" y="13002"/>
                  <a:pt x="13353" y="13841"/>
                  <a:pt x="14335" y="13841"/>
                </a:cubicBezTo>
                <a:cubicBezTo>
                  <a:pt x="15120" y="13841"/>
                  <a:pt x="15709" y="13002"/>
                  <a:pt x="15709" y="12163"/>
                </a:cubicBezTo>
                <a:cubicBezTo>
                  <a:pt x="15709" y="11324"/>
                  <a:pt x="15120" y="10695"/>
                  <a:pt x="14335" y="10695"/>
                </a:cubicBezTo>
                <a:close/>
                <a:moveTo>
                  <a:pt x="19047" y="6082"/>
                </a:moveTo>
                <a:cubicBezTo>
                  <a:pt x="2553" y="6082"/>
                  <a:pt x="2553" y="6082"/>
                  <a:pt x="2553" y="6082"/>
                </a:cubicBezTo>
                <a:cubicBezTo>
                  <a:pt x="2356" y="6082"/>
                  <a:pt x="2356" y="6082"/>
                  <a:pt x="2160" y="6291"/>
                </a:cubicBezTo>
                <a:cubicBezTo>
                  <a:pt x="2160" y="6291"/>
                  <a:pt x="2160" y="6291"/>
                  <a:pt x="2160" y="6291"/>
                </a:cubicBezTo>
                <a:cubicBezTo>
                  <a:pt x="2160" y="6291"/>
                  <a:pt x="2160" y="6501"/>
                  <a:pt x="2160" y="6501"/>
                </a:cubicBezTo>
                <a:cubicBezTo>
                  <a:pt x="2160" y="17825"/>
                  <a:pt x="2160" y="17825"/>
                  <a:pt x="2160" y="17825"/>
                </a:cubicBezTo>
                <a:cubicBezTo>
                  <a:pt x="2160" y="17825"/>
                  <a:pt x="2160" y="18035"/>
                  <a:pt x="2160" y="18035"/>
                </a:cubicBezTo>
                <a:cubicBezTo>
                  <a:pt x="2356" y="18245"/>
                  <a:pt x="2356" y="18245"/>
                  <a:pt x="2553" y="18245"/>
                </a:cubicBezTo>
                <a:cubicBezTo>
                  <a:pt x="19047" y="18245"/>
                  <a:pt x="19047" y="18245"/>
                  <a:pt x="19047" y="18245"/>
                </a:cubicBezTo>
                <a:cubicBezTo>
                  <a:pt x="19244" y="18245"/>
                  <a:pt x="19244" y="18245"/>
                  <a:pt x="19440" y="18035"/>
                </a:cubicBezTo>
                <a:cubicBezTo>
                  <a:pt x="19440" y="18035"/>
                  <a:pt x="19440" y="18035"/>
                  <a:pt x="19440" y="18035"/>
                </a:cubicBezTo>
                <a:cubicBezTo>
                  <a:pt x="19440" y="18035"/>
                  <a:pt x="19440" y="17825"/>
                  <a:pt x="19440" y="17825"/>
                </a:cubicBezTo>
                <a:cubicBezTo>
                  <a:pt x="19440" y="6501"/>
                  <a:pt x="19440" y="6501"/>
                  <a:pt x="19440" y="6501"/>
                </a:cubicBezTo>
                <a:cubicBezTo>
                  <a:pt x="19440" y="6501"/>
                  <a:pt x="19440" y="6291"/>
                  <a:pt x="19440" y="6291"/>
                </a:cubicBezTo>
                <a:cubicBezTo>
                  <a:pt x="19244" y="6082"/>
                  <a:pt x="19244" y="6082"/>
                  <a:pt x="19047" y="608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2" name="Shape 1322"/>
          <p:cNvSpPr/>
          <p:nvPr/>
        </p:nvSpPr>
        <p:spPr>
          <a:xfrm>
            <a:off x="1686018" y="5490304"/>
            <a:ext cx="421957" cy="4151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27" h="21318" extrusionOk="0">
                <a:moveTo>
                  <a:pt x="6650" y="9361"/>
                </a:moveTo>
                <a:cubicBezTo>
                  <a:pt x="4988" y="8397"/>
                  <a:pt x="3327" y="7625"/>
                  <a:pt x="1850" y="6661"/>
                </a:cubicBezTo>
                <a:cubicBezTo>
                  <a:pt x="3142" y="6468"/>
                  <a:pt x="4435" y="6082"/>
                  <a:pt x="5912" y="5697"/>
                </a:cubicBezTo>
                <a:cubicBezTo>
                  <a:pt x="4804" y="6854"/>
                  <a:pt x="4804" y="6854"/>
                  <a:pt x="4804" y="6854"/>
                </a:cubicBezTo>
                <a:cubicBezTo>
                  <a:pt x="4988" y="7047"/>
                  <a:pt x="4988" y="7047"/>
                  <a:pt x="4988" y="7047"/>
                </a:cubicBezTo>
                <a:cubicBezTo>
                  <a:pt x="7388" y="5311"/>
                  <a:pt x="7388" y="5311"/>
                  <a:pt x="7388" y="5311"/>
                </a:cubicBezTo>
                <a:cubicBezTo>
                  <a:pt x="11635" y="1839"/>
                  <a:pt x="11635" y="1839"/>
                  <a:pt x="11635" y="1839"/>
                </a:cubicBezTo>
                <a:cubicBezTo>
                  <a:pt x="11635" y="1839"/>
                  <a:pt x="11635" y="1839"/>
                  <a:pt x="11635" y="1647"/>
                </a:cubicBezTo>
                <a:cubicBezTo>
                  <a:pt x="12188" y="1261"/>
                  <a:pt x="12558" y="682"/>
                  <a:pt x="13112" y="104"/>
                </a:cubicBezTo>
                <a:cubicBezTo>
                  <a:pt x="14219" y="-282"/>
                  <a:pt x="14588" y="489"/>
                  <a:pt x="14404" y="1068"/>
                </a:cubicBezTo>
                <a:cubicBezTo>
                  <a:pt x="13850" y="1454"/>
                  <a:pt x="13112" y="1839"/>
                  <a:pt x="12558" y="2418"/>
                </a:cubicBezTo>
                <a:cubicBezTo>
                  <a:pt x="12373" y="2418"/>
                  <a:pt x="12373" y="2418"/>
                  <a:pt x="12188" y="2225"/>
                </a:cubicBezTo>
                <a:cubicBezTo>
                  <a:pt x="9235" y="4732"/>
                  <a:pt x="9235" y="4732"/>
                  <a:pt x="9235" y="4732"/>
                </a:cubicBezTo>
                <a:cubicBezTo>
                  <a:pt x="11081" y="4347"/>
                  <a:pt x="12927" y="3768"/>
                  <a:pt x="14588" y="3382"/>
                </a:cubicBezTo>
                <a:cubicBezTo>
                  <a:pt x="16250" y="4154"/>
                  <a:pt x="17912" y="4732"/>
                  <a:pt x="19758" y="5504"/>
                </a:cubicBezTo>
                <a:cubicBezTo>
                  <a:pt x="21050" y="8589"/>
                  <a:pt x="21050" y="12447"/>
                  <a:pt x="19758" y="16689"/>
                </a:cubicBezTo>
                <a:cubicBezTo>
                  <a:pt x="15327" y="18232"/>
                  <a:pt x="10896" y="19582"/>
                  <a:pt x="6650" y="21125"/>
                </a:cubicBezTo>
                <a:cubicBezTo>
                  <a:pt x="5542" y="18039"/>
                  <a:pt x="5173" y="14761"/>
                  <a:pt x="6650" y="9361"/>
                </a:cubicBezTo>
                <a:close/>
                <a:moveTo>
                  <a:pt x="1112" y="7625"/>
                </a:moveTo>
                <a:cubicBezTo>
                  <a:pt x="-365" y="10904"/>
                  <a:pt x="-550" y="14375"/>
                  <a:pt x="1665" y="18425"/>
                </a:cubicBezTo>
                <a:cubicBezTo>
                  <a:pt x="2958" y="19389"/>
                  <a:pt x="4250" y="20354"/>
                  <a:pt x="5542" y="21318"/>
                </a:cubicBezTo>
                <a:cubicBezTo>
                  <a:pt x="4065" y="18039"/>
                  <a:pt x="3881" y="13989"/>
                  <a:pt x="5358" y="9939"/>
                </a:cubicBezTo>
                <a:cubicBezTo>
                  <a:pt x="3881" y="9168"/>
                  <a:pt x="2588" y="8397"/>
                  <a:pt x="1112" y="7625"/>
                </a:cubicBezTo>
                <a:close/>
                <a:moveTo>
                  <a:pt x="16804" y="7625"/>
                </a:moveTo>
                <a:cubicBezTo>
                  <a:pt x="15142" y="7432"/>
                  <a:pt x="13481" y="8975"/>
                  <a:pt x="13112" y="11289"/>
                </a:cubicBezTo>
                <a:cubicBezTo>
                  <a:pt x="12742" y="13797"/>
                  <a:pt x="13665" y="15918"/>
                  <a:pt x="15327" y="16111"/>
                </a:cubicBezTo>
                <a:cubicBezTo>
                  <a:pt x="16988" y="16497"/>
                  <a:pt x="18650" y="14761"/>
                  <a:pt x="19019" y="12447"/>
                </a:cubicBezTo>
                <a:cubicBezTo>
                  <a:pt x="19573" y="10132"/>
                  <a:pt x="18465" y="8011"/>
                  <a:pt x="16804" y="7625"/>
                </a:cubicBezTo>
                <a:close/>
                <a:moveTo>
                  <a:pt x="8496" y="14568"/>
                </a:moveTo>
                <a:cubicBezTo>
                  <a:pt x="7942" y="14375"/>
                  <a:pt x="7388" y="14954"/>
                  <a:pt x="7204" y="15725"/>
                </a:cubicBezTo>
                <a:cubicBezTo>
                  <a:pt x="7019" y="16497"/>
                  <a:pt x="7388" y="17268"/>
                  <a:pt x="7942" y="17461"/>
                </a:cubicBezTo>
                <a:cubicBezTo>
                  <a:pt x="8496" y="17461"/>
                  <a:pt x="9050" y="16882"/>
                  <a:pt x="9235" y="16111"/>
                </a:cubicBezTo>
                <a:cubicBezTo>
                  <a:pt x="9235" y="15339"/>
                  <a:pt x="9050" y="14568"/>
                  <a:pt x="8496" y="14568"/>
                </a:cubicBezTo>
                <a:close/>
                <a:moveTo>
                  <a:pt x="11265" y="13604"/>
                </a:moveTo>
                <a:cubicBezTo>
                  <a:pt x="10712" y="13604"/>
                  <a:pt x="10158" y="13989"/>
                  <a:pt x="9973" y="14954"/>
                </a:cubicBezTo>
                <a:cubicBezTo>
                  <a:pt x="9973" y="15725"/>
                  <a:pt x="10158" y="16304"/>
                  <a:pt x="10712" y="16497"/>
                </a:cubicBezTo>
                <a:cubicBezTo>
                  <a:pt x="11265" y="16497"/>
                  <a:pt x="11819" y="16111"/>
                  <a:pt x="12004" y="15147"/>
                </a:cubicBezTo>
                <a:cubicBezTo>
                  <a:pt x="12188" y="14375"/>
                  <a:pt x="11819" y="13797"/>
                  <a:pt x="11265" y="13604"/>
                </a:cubicBezTo>
                <a:close/>
                <a:moveTo>
                  <a:pt x="7204" y="10518"/>
                </a:moveTo>
                <a:cubicBezTo>
                  <a:pt x="7204" y="13218"/>
                  <a:pt x="7204" y="13218"/>
                  <a:pt x="7204" y="13218"/>
                </a:cubicBezTo>
                <a:cubicBezTo>
                  <a:pt x="8312" y="12832"/>
                  <a:pt x="8312" y="12832"/>
                  <a:pt x="8312" y="12832"/>
                </a:cubicBezTo>
                <a:cubicBezTo>
                  <a:pt x="8496" y="11289"/>
                  <a:pt x="8496" y="11289"/>
                  <a:pt x="8496" y="11289"/>
                </a:cubicBezTo>
                <a:cubicBezTo>
                  <a:pt x="9050" y="11097"/>
                  <a:pt x="9050" y="11097"/>
                  <a:pt x="9050" y="11097"/>
                </a:cubicBezTo>
                <a:cubicBezTo>
                  <a:pt x="9235" y="12639"/>
                  <a:pt x="9235" y="12639"/>
                  <a:pt x="9235" y="12639"/>
                </a:cubicBezTo>
                <a:cubicBezTo>
                  <a:pt x="12373" y="11675"/>
                  <a:pt x="12373" y="11675"/>
                  <a:pt x="12373" y="11675"/>
                </a:cubicBezTo>
                <a:cubicBezTo>
                  <a:pt x="12373" y="8975"/>
                  <a:pt x="12373" y="8975"/>
                  <a:pt x="12373" y="8975"/>
                </a:cubicBezTo>
                <a:cubicBezTo>
                  <a:pt x="7204" y="10518"/>
                  <a:pt x="7204" y="10518"/>
                  <a:pt x="7204" y="10518"/>
                </a:cubicBezTo>
                <a:close/>
                <a:moveTo>
                  <a:pt x="16804" y="9361"/>
                </a:moveTo>
                <a:cubicBezTo>
                  <a:pt x="15881" y="9168"/>
                  <a:pt x="14773" y="10132"/>
                  <a:pt x="14588" y="11482"/>
                </a:cubicBezTo>
                <a:cubicBezTo>
                  <a:pt x="14219" y="13025"/>
                  <a:pt x="14958" y="14375"/>
                  <a:pt x="15881" y="14568"/>
                </a:cubicBezTo>
                <a:cubicBezTo>
                  <a:pt x="16988" y="14761"/>
                  <a:pt x="17912" y="13797"/>
                  <a:pt x="18281" y="12254"/>
                </a:cubicBezTo>
                <a:cubicBezTo>
                  <a:pt x="18465" y="10904"/>
                  <a:pt x="17912" y="9554"/>
                  <a:pt x="16804" y="936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3" name="Shape 1323"/>
          <p:cNvSpPr/>
          <p:nvPr/>
        </p:nvSpPr>
        <p:spPr>
          <a:xfrm>
            <a:off x="4346575" y="1646239"/>
            <a:ext cx="274639" cy="4286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084"/>
                </a:moveTo>
                <a:cubicBezTo>
                  <a:pt x="8581" y="5116"/>
                  <a:pt x="8581" y="5116"/>
                  <a:pt x="8581" y="5116"/>
                </a:cubicBezTo>
                <a:cubicBezTo>
                  <a:pt x="8581" y="21600"/>
                  <a:pt x="8581" y="21600"/>
                  <a:pt x="8581" y="21600"/>
                </a:cubicBezTo>
                <a:cubicBezTo>
                  <a:pt x="0" y="18568"/>
                  <a:pt x="0" y="18568"/>
                  <a:pt x="0" y="18568"/>
                </a:cubicBezTo>
                <a:cubicBezTo>
                  <a:pt x="0" y="2084"/>
                  <a:pt x="0" y="2084"/>
                  <a:pt x="0" y="2084"/>
                </a:cubicBezTo>
                <a:close/>
                <a:moveTo>
                  <a:pt x="16866" y="11179"/>
                </a:moveTo>
                <a:cubicBezTo>
                  <a:pt x="17162" y="11179"/>
                  <a:pt x="17753" y="11368"/>
                  <a:pt x="18049" y="11368"/>
                </a:cubicBezTo>
                <a:cubicBezTo>
                  <a:pt x="18345" y="11179"/>
                  <a:pt x="19529" y="10421"/>
                  <a:pt x="19529" y="10421"/>
                </a:cubicBezTo>
                <a:cubicBezTo>
                  <a:pt x="20416" y="10800"/>
                  <a:pt x="20416" y="10800"/>
                  <a:pt x="20416" y="10800"/>
                </a:cubicBezTo>
                <a:cubicBezTo>
                  <a:pt x="19529" y="12316"/>
                  <a:pt x="19529" y="12316"/>
                  <a:pt x="19529" y="12316"/>
                </a:cubicBezTo>
                <a:cubicBezTo>
                  <a:pt x="20121" y="12884"/>
                  <a:pt x="20416" y="13832"/>
                  <a:pt x="20416" y="14779"/>
                </a:cubicBezTo>
                <a:cubicBezTo>
                  <a:pt x="20121" y="15158"/>
                  <a:pt x="19825" y="15537"/>
                  <a:pt x="19825" y="15916"/>
                </a:cubicBezTo>
                <a:cubicBezTo>
                  <a:pt x="20712" y="17053"/>
                  <a:pt x="20712" y="17053"/>
                  <a:pt x="20712" y="17053"/>
                </a:cubicBezTo>
                <a:cubicBezTo>
                  <a:pt x="20121" y="17432"/>
                  <a:pt x="20121" y="17432"/>
                  <a:pt x="20121" y="17432"/>
                </a:cubicBezTo>
                <a:cubicBezTo>
                  <a:pt x="20121" y="17432"/>
                  <a:pt x="19233" y="17242"/>
                  <a:pt x="18641" y="16863"/>
                </a:cubicBezTo>
                <a:cubicBezTo>
                  <a:pt x="17753" y="17432"/>
                  <a:pt x="16570" y="17811"/>
                  <a:pt x="15386" y="17811"/>
                </a:cubicBezTo>
                <a:cubicBezTo>
                  <a:pt x="15386" y="17811"/>
                  <a:pt x="15090" y="17621"/>
                  <a:pt x="14795" y="17621"/>
                </a:cubicBezTo>
                <a:cubicBezTo>
                  <a:pt x="14499" y="18000"/>
                  <a:pt x="13315" y="18758"/>
                  <a:pt x="13315" y="18758"/>
                </a:cubicBezTo>
                <a:cubicBezTo>
                  <a:pt x="12427" y="18379"/>
                  <a:pt x="12427" y="18379"/>
                  <a:pt x="12427" y="18379"/>
                </a:cubicBezTo>
                <a:cubicBezTo>
                  <a:pt x="13019" y="16863"/>
                  <a:pt x="13019" y="16863"/>
                  <a:pt x="13019" y="16863"/>
                </a:cubicBezTo>
                <a:cubicBezTo>
                  <a:pt x="12132" y="16295"/>
                  <a:pt x="11836" y="15347"/>
                  <a:pt x="12132" y="14211"/>
                </a:cubicBezTo>
                <a:cubicBezTo>
                  <a:pt x="12132" y="13832"/>
                  <a:pt x="12132" y="13453"/>
                  <a:pt x="12427" y="13074"/>
                </a:cubicBezTo>
                <a:cubicBezTo>
                  <a:pt x="10948" y="11937"/>
                  <a:pt x="10948" y="11937"/>
                  <a:pt x="10948" y="11937"/>
                </a:cubicBezTo>
                <a:cubicBezTo>
                  <a:pt x="11836" y="11368"/>
                  <a:pt x="11836" y="11368"/>
                  <a:pt x="11836" y="11368"/>
                </a:cubicBezTo>
                <a:cubicBezTo>
                  <a:pt x="11836" y="11368"/>
                  <a:pt x="13019" y="11747"/>
                  <a:pt x="13611" y="11937"/>
                </a:cubicBezTo>
                <a:cubicBezTo>
                  <a:pt x="14499" y="11368"/>
                  <a:pt x="15682" y="11179"/>
                  <a:pt x="16866" y="11179"/>
                </a:cubicBezTo>
                <a:close/>
                <a:moveTo>
                  <a:pt x="16274" y="5305"/>
                </a:moveTo>
                <a:cubicBezTo>
                  <a:pt x="18049" y="5305"/>
                  <a:pt x="18937" y="6442"/>
                  <a:pt x="18641" y="7768"/>
                </a:cubicBezTo>
                <a:cubicBezTo>
                  <a:pt x="18641" y="9095"/>
                  <a:pt x="16866" y="10042"/>
                  <a:pt x="15386" y="9853"/>
                </a:cubicBezTo>
                <a:cubicBezTo>
                  <a:pt x="13907" y="9663"/>
                  <a:pt x="12723" y="8526"/>
                  <a:pt x="13019" y="7200"/>
                </a:cubicBezTo>
                <a:cubicBezTo>
                  <a:pt x="13315" y="6063"/>
                  <a:pt x="14795" y="5116"/>
                  <a:pt x="16274" y="5305"/>
                </a:cubicBezTo>
                <a:close/>
                <a:moveTo>
                  <a:pt x="16274" y="6632"/>
                </a:moveTo>
                <a:cubicBezTo>
                  <a:pt x="15682" y="6632"/>
                  <a:pt x="15090" y="7011"/>
                  <a:pt x="14795" y="7389"/>
                </a:cubicBezTo>
                <a:cubicBezTo>
                  <a:pt x="14795" y="7958"/>
                  <a:pt x="15386" y="8337"/>
                  <a:pt x="15978" y="8526"/>
                </a:cubicBezTo>
                <a:cubicBezTo>
                  <a:pt x="16570" y="8526"/>
                  <a:pt x="17162" y="8147"/>
                  <a:pt x="17162" y="7579"/>
                </a:cubicBezTo>
                <a:cubicBezTo>
                  <a:pt x="17458" y="7200"/>
                  <a:pt x="16866" y="6632"/>
                  <a:pt x="16274" y="6632"/>
                </a:cubicBezTo>
                <a:close/>
                <a:moveTo>
                  <a:pt x="16866" y="12126"/>
                </a:moveTo>
                <a:cubicBezTo>
                  <a:pt x="15978" y="12126"/>
                  <a:pt x="15090" y="12316"/>
                  <a:pt x="14499" y="12695"/>
                </a:cubicBezTo>
                <a:cubicBezTo>
                  <a:pt x="13907" y="13074"/>
                  <a:pt x="13611" y="13642"/>
                  <a:pt x="13315" y="14211"/>
                </a:cubicBezTo>
                <a:cubicBezTo>
                  <a:pt x="13315" y="14968"/>
                  <a:pt x="13611" y="15537"/>
                  <a:pt x="13907" y="15916"/>
                </a:cubicBezTo>
                <a:cubicBezTo>
                  <a:pt x="14499" y="16484"/>
                  <a:pt x="15090" y="16674"/>
                  <a:pt x="15978" y="16863"/>
                </a:cubicBezTo>
                <a:cubicBezTo>
                  <a:pt x="16866" y="16863"/>
                  <a:pt x="17753" y="16674"/>
                  <a:pt x="18345" y="16295"/>
                </a:cubicBezTo>
                <a:cubicBezTo>
                  <a:pt x="18937" y="15916"/>
                  <a:pt x="19233" y="15347"/>
                  <a:pt x="19529" y="14589"/>
                </a:cubicBezTo>
                <a:cubicBezTo>
                  <a:pt x="19529" y="14021"/>
                  <a:pt x="19529" y="13453"/>
                  <a:pt x="18937" y="13074"/>
                </a:cubicBezTo>
                <a:cubicBezTo>
                  <a:pt x="18641" y="12505"/>
                  <a:pt x="17753" y="12126"/>
                  <a:pt x="16866" y="12126"/>
                </a:cubicBezTo>
                <a:close/>
                <a:moveTo>
                  <a:pt x="17753" y="13453"/>
                </a:moveTo>
                <a:cubicBezTo>
                  <a:pt x="17458" y="13074"/>
                  <a:pt x="16274" y="12884"/>
                  <a:pt x="15682" y="13453"/>
                </a:cubicBezTo>
                <a:cubicBezTo>
                  <a:pt x="15386" y="13642"/>
                  <a:pt x="15090" y="14021"/>
                  <a:pt x="15090" y="14400"/>
                </a:cubicBezTo>
                <a:cubicBezTo>
                  <a:pt x="14795" y="14779"/>
                  <a:pt x="15090" y="15158"/>
                  <a:pt x="15386" y="15347"/>
                </a:cubicBezTo>
                <a:cubicBezTo>
                  <a:pt x="16274" y="16295"/>
                  <a:pt x="18049" y="15726"/>
                  <a:pt x="18049" y="14589"/>
                </a:cubicBezTo>
                <a:cubicBezTo>
                  <a:pt x="18345" y="14211"/>
                  <a:pt x="18049" y="13832"/>
                  <a:pt x="17753" y="13453"/>
                </a:cubicBezTo>
                <a:close/>
                <a:moveTo>
                  <a:pt x="10060" y="4358"/>
                </a:moveTo>
                <a:cubicBezTo>
                  <a:pt x="10060" y="21221"/>
                  <a:pt x="10060" y="21221"/>
                  <a:pt x="10060" y="21221"/>
                </a:cubicBezTo>
                <a:cubicBezTo>
                  <a:pt x="21600" y="18379"/>
                  <a:pt x="21600" y="18379"/>
                  <a:pt x="21600" y="18379"/>
                </a:cubicBezTo>
                <a:cubicBezTo>
                  <a:pt x="21600" y="2274"/>
                  <a:pt x="21600" y="2274"/>
                  <a:pt x="21600" y="2274"/>
                </a:cubicBezTo>
                <a:cubicBezTo>
                  <a:pt x="13019" y="0"/>
                  <a:pt x="13019" y="0"/>
                  <a:pt x="13019" y="0"/>
                </a:cubicBezTo>
                <a:cubicBezTo>
                  <a:pt x="1775" y="1705"/>
                  <a:pt x="1775" y="1705"/>
                  <a:pt x="1775" y="1705"/>
                </a:cubicBezTo>
                <a:lnTo>
                  <a:pt x="10060" y="435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4" name="Shape 1324"/>
          <p:cNvSpPr/>
          <p:nvPr/>
        </p:nvSpPr>
        <p:spPr>
          <a:xfrm>
            <a:off x="3027363" y="1044576"/>
            <a:ext cx="349251" cy="3841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753"/>
                </a:moveTo>
                <a:cubicBezTo>
                  <a:pt x="2555" y="4024"/>
                  <a:pt x="2555" y="4024"/>
                  <a:pt x="2555" y="4024"/>
                </a:cubicBezTo>
                <a:cubicBezTo>
                  <a:pt x="2555" y="21600"/>
                  <a:pt x="2555" y="21600"/>
                  <a:pt x="2555" y="21600"/>
                </a:cubicBezTo>
                <a:cubicBezTo>
                  <a:pt x="0" y="20329"/>
                  <a:pt x="0" y="20329"/>
                  <a:pt x="0" y="20329"/>
                </a:cubicBezTo>
                <a:cubicBezTo>
                  <a:pt x="0" y="2753"/>
                  <a:pt x="0" y="2753"/>
                  <a:pt x="0" y="2753"/>
                </a:cubicBezTo>
                <a:close/>
                <a:moveTo>
                  <a:pt x="5806" y="7835"/>
                </a:moveTo>
                <a:cubicBezTo>
                  <a:pt x="5806" y="14400"/>
                  <a:pt x="5806" y="14400"/>
                  <a:pt x="5806" y="14400"/>
                </a:cubicBezTo>
                <a:cubicBezTo>
                  <a:pt x="10916" y="10376"/>
                  <a:pt x="10916" y="10376"/>
                  <a:pt x="10916" y="10376"/>
                </a:cubicBezTo>
                <a:cubicBezTo>
                  <a:pt x="5806" y="7835"/>
                  <a:pt x="5806" y="7835"/>
                  <a:pt x="5806" y="7835"/>
                </a:cubicBezTo>
                <a:close/>
                <a:moveTo>
                  <a:pt x="18116" y="6353"/>
                </a:moveTo>
                <a:cubicBezTo>
                  <a:pt x="18116" y="6565"/>
                  <a:pt x="17884" y="6776"/>
                  <a:pt x="18116" y="6776"/>
                </a:cubicBezTo>
                <a:cubicBezTo>
                  <a:pt x="18116" y="7200"/>
                  <a:pt x="18116" y="7412"/>
                  <a:pt x="18116" y="7412"/>
                </a:cubicBezTo>
                <a:cubicBezTo>
                  <a:pt x="20903" y="6776"/>
                  <a:pt x="20903" y="6776"/>
                  <a:pt x="20903" y="6776"/>
                </a:cubicBezTo>
                <a:cubicBezTo>
                  <a:pt x="20903" y="6776"/>
                  <a:pt x="20903" y="6141"/>
                  <a:pt x="20439" y="5929"/>
                </a:cubicBezTo>
                <a:cubicBezTo>
                  <a:pt x="20439" y="5718"/>
                  <a:pt x="20439" y="5718"/>
                  <a:pt x="20206" y="5718"/>
                </a:cubicBezTo>
                <a:cubicBezTo>
                  <a:pt x="19510" y="3812"/>
                  <a:pt x="19510" y="3812"/>
                  <a:pt x="19510" y="3812"/>
                </a:cubicBezTo>
                <a:cubicBezTo>
                  <a:pt x="15794" y="5506"/>
                  <a:pt x="15794" y="5506"/>
                  <a:pt x="15794" y="5506"/>
                </a:cubicBezTo>
                <a:cubicBezTo>
                  <a:pt x="16026" y="5929"/>
                  <a:pt x="16026" y="5929"/>
                  <a:pt x="16026" y="5929"/>
                </a:cubicBezTo>
                <a:cubicBezTo>
                  <a:pt x="12774" y="7412"/>
                  <a:pt x="13239" y="9529"/>
                  <a:pt x="13935" y="11435"/>
                </a:cubicBezTo>
                <a:cubicBezTo>
                  <a:pt x="14168" y="12494"/>
                  <a:pt x="14400" y="13341"/>
                  <a:pt x="13935" y="13976"/>
                </a:cubicBezTo>
                <a:cubicBezTo>
                  <a:pt x="13471" y="14612"/>
                  <a:pt x="12774" y="14400"/>
                  <a:pt x="12310" y="14188"/>
                </a:cubicBezTo>
                <a:cubicBezTo>
                  <a:pt x="12310" y="1059"/>
                  <a:pt x="12310" y="1059"/>
                  <a:pt x="12310" y="1059"/>
                </a:cubicBezTo>
                <a:cubicBezTo>
                  <a:pt x="9987" y="0"/>
                  <a:pt x="9987" y="0"/>
                  <a:pt x="9987" y="0"/>
                </a:cubicBezTo>
                <a:cubicBezTo>
                  <a:pt x="1394" y="1906"/>
                  <a:pt x="1394" y="1906"/>
                  <a:pt x="1394" y="1906"/>
                </a:cubicBezTo>
                <a:cubicBezTo>
                  <a:pt x="3716" y="3176"/>
                  <a:pt x="3716" y="3176"/>
                  <a:pt x="3716" y="3176"/>
                </a:cubicBezTo>
                <a:cubicBezTo>
                  <a:pt x="3716" y="21388"/>
                  <a:pt x="3716" y="21388"/>
                  <a:pt x="3716" y="21388"/>
                </a:cubicBezTo>
                <a:cubicBezTo>
                  <a:pt x="12310" y="19059"/>
                  <a:pt x="12310" y="19059"/>
                  <a:pt x="12310" y="19059"/>
                </a:cubicBezTo>
                <a:cubicBezTo>
                  <a:pt x="12310" y="16941"/>
                  <a:pt x="12310" y="16941"/>
                  <a:pt x="12310" y="16941"/>
                </a:cubicBezTo>
                <a:cubicBezTo>
                  <a:pt x="13239" y="17153"/>
                  <a:pt x="14632" y="17576"/>
                  <a:pt x="15794" y="16941"/>
                </a:cubicBezTo>
                <a:cubicBezTo>
                  <a:pt x="17419" y="16306"/>
                  <a:pt x="16955" y="14824"/>
                  <a:pt x="16490" y="13129"/>
                </a:cubicBezTo>
                <a:cubicBezTo>
                  <a:pt x="16490" y="12706"/>
                  <a:pt x="16258" y="12071"/>
                  <a:pt x="16258" y="11647"/>
                </a:cubicBezTo>
                <a:cubicBezTo>
                  <a:pt x="16026" y="10800"/>
                  <a:pt x="16258" y="10165"/>
                  <a:pt x="17187" y="9529"/>
                </a:cubicBezTo>
                <a:cubicBezTo>
                  <a:pt x="17187" y="9741"/>
                  <a:pt x="17187" y="9741"/>
                  <a:pt x="17187" y="9741"/>
                </a:cubicBezTo>
                <a:cubicBezTo>
                  <a:pt x="19045" y="9529"/>
                  <a:pt x="19045" y="9529"/>
                  <a:pt x="19045" y="9529"/>
                </a:cubicBezTo>
                <a:cubicBezTo>
                  <a:pt x="18813" y="9741"/>
                  <a:pt x="18813" y="9953"/>
                  <a:pt x="18813" y="10165"/>
                </a:cubicBezTo>
                <a:cubicBezTo>
                  <a:pt x="18813" y="10376"/>
                  <a:pt x="18813" y="10588"/>
                  <a:pt x="18813" y="10588"/>
                </a:cubicBezTo>
                <a:cubicBezTo>
                  <a:pt x="21600" y="10376"/>
                  <a:pt x="21600" y="10376"/>
                  <a:pt x="21600" y="10376"/>
                </a:cubicBezTo>
                <a:cubicBezTo>
                  <a:pt x="21600" y="10376"/>
                  <a:pt x="21600" y="9741"/>
                  <a:pt x="21368" y="9529"/>
                </a:cubicBezTo>
                <a:cubicBezTo>
                  <a:pt x="21368" y="9318"/>
                  <a:pt x="21368" y="9318"/>
                  <a:pt x="21135" y="9318"/>
                </a:cubicBezTo>
                <a:cubicBezTo>
                  <a:pt x="20671" y="7412"/>
                  <a:pt x="20671" y="7412"/>
                  <a:pt x="20671" y="7412"/>
                </a:cubicBezTo>
                <a:cubicBezTo>
                  <a:pt x="16723" y="8471"/>
                  <a:pt x="16723" y="8471"/>
                  <a:pt x="16723" y="8471"/>
                </a:cubicBezTo>
                <a:cubicBezTo>
                  <a:pt x="16955" y="8894"/>
                  <a:pt x="16955" y="8894"/>
                  <a:pt x="16955" y="8894"/>
                </a:cubicBezTo>
                <a:cubicBezTo>
                  <a:pt x="15561" y="9529"/>
                  <a:pt x="15329" y="10588"/>
                  <a:pt x="15329" y="11859"/>
                </a:cubicBezTo>
                <a:cubicBezTo>
                  <a:pt x="15561" y="12282"/>
                  <a:pt x="15561" y="12918"/>
                  <a:pt x="15794" y="13341"/>
                </a:cubicBezTo>
                <a:cubicBezTo>
                  <a:pt x="16026" y="14612"/>
                  <a:pt x="16490" y="15882"/>
                  <a:pt x="15561" y="16306"/>
                </a:cubicBezTo>
                <a:cubicBezTo>
                  <a:pt x="14400" y="16941"/>
                  <a:pt x="13239" y="16518"/>
                  <a:pt x="12542" y="16094"/>
                </a:cubicBezTo>
                <a:cubicBezTo>
                  <a:pt x="12310" y="16094"/>
                  <a:pt x="12310" y="16094"/>
                  <a:pt x="12310" y="16094"/>
                </a:cubicBezTo>
                <a:cubicBezTo>
                  <a:pt x="12310" y="15035"/>
                  <a:pt x="12310" y="15035"/>
                  <a:pt x="12310" y="15035"/>
                </a:cubicBezTo>
                <a:cubicBezTo>
                  <a:pt x="13006" y="15247"/>
                  <a:pt x="13935" y="15247"/>
                  <a:pt x="14632" y="14400"/>
                </a:cubicBezTo>
                <a:cubicBezTo>
                  <a:pt x="15329" y="13341"/>
                  <a:pt x="14865" y="12494"/>
                  <a:pt x="14632" y="11224"/>
                </a:cubicBezTo>
                <a:cubicBezTo>
                  <a:pt x="14168" y="9741"/>
                  <a:pt x="13703" y="7835"/>
                  <a:pt x="16258" y="6565"/>
                </a:cubicBezTo>
                <a:cubicBezTo>
                  <a:pt x="16490" y="6776"/>
                  <a:pt x="16490" y="6776"/>
                  <a:pt x="16490" y="6776"/>
                </a:cubicBezTo>
                <a:cubicBezTo>
                  <a:pt x="18116" y="6353"/>
                  <a:pt x="18116" y="6353"/>
                  <a:pt x="18116" y="6353"/>
                </a:cubicBezTo>
                <a:close/>
                <a:moveTo>
                  <a:pt x="5342" y="4659"/>
                </a:moveTo>
                <a:cubicBezTo>
                  <a:pt x="11148" y="2965"/>
                  <a:pt x="11148" y="2965"/>
                  <a:pt x="11148" y="2965"/>
                </a:cubicBezTo>
                <a:cubicBezTo>
                  <a:pt x="11148" y="16518"/>
                  <a:pt x="11148" y="16518"/>
                  <a:pt x="11148" y="16518"/>
                </a:cubicBezTo>
                <a:cubicBezTo>
                  <a:pt x="5110" y="18212"/>
                  <a:pt x="5110" y="18212"/>
                  <a:pt x="5110" y="18212"/>
                </a:cubicBezTo>
                <a:lnTo>
                  <a:pt x="5342" y="465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5" name="Shape 1325"/>
          <p:cNvSpPr/>
          <p:nvPr/>
        </p:nvSpPr>
        <p:spPr>
          <a:xfrm>
            <a:off x="3711575" y="1038226"/>
            <a:ext cx="255589" cy="3794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16" y="4428"/>
                </a:moveTo>
                <a:lnTo>
                  <a:pt x="21198" y="813"/>
                </a:lnTo>
                <a:lnTo>
                  <a:pt x="21198" y="4248"/>
                </a:lnTo>
                <a:lnTo>
                  <a:pt x="19990" y="4700"/>
                </a:lnTo>
                <a:lnTo>
                  <a:pt x="19990" y="9399"/>
                </a:lnTo>
                <a:lnTo>
                  <a:pt x="21198" y="9128"/>
                </a:lnTo>
                <a:lnTo>
                  <a:pt x="21198" y="16900"/>
                </a:lnTo>
                <a:lnTo>
                  <a:pt x="3757" y="21600"/>
                </a:lnTo>
                <a:lnTo>
                  <a:pt x="3757" y="8767"/>
                </a:lnTo>
                <a:lnTo>
                  <a:pt x="7916" y="4428"/>
                </a:lnTo>
                <a:close/>
                <a:moveTo>
                  <a:pt x="20258" y="7230"/>
                </a:moveTo>
                <a:lnTo>
                  <a:pt x="20258" y="8767"/>
                </a:lnTo>
                <a:lnTo>
                  <a:pt x="21600" y="8495"/>
                </a:lnTo>
                <a:lnTo>
                  <a:pt x="21600" y="7049"/>
                </a:lnTo>
                <a:lnTo>
                  <a:pt x="20258" y="7230"/>
                </a:lnTo>
                <a:close/>
                <a:moveTo>
                  <a:pt x="2147" y="21148"/>
                </a:moveTo>
                <a:lnTo>
                  <a:pt x="2147" y="8767"/>
                </a:lnTo>
                <a:lnTo>
                  <a:pt x="6306" y="4067"/>
                </a:lnTo>
                <a:lnTo>
                  <a:pt x="19722" y="362"/>
                </a:lnTo>
                <a:lnTo>
                  <a:pt x="17441" y="0"/>
                </a:lnTo>
                <a:lnTo>
                  <a:pt x="4696" y="3163"/>
                </a:lnTo>
                <a:lnTo>
                  <a:pt x="0" y="7863"/>
                </a:lnTo>
                <a:lnTo>
                  <a:pt x="0" y="20515"/>
                </a:lnTo>
                <a:lnTo>
                  <a:pt x="2147" y="21148"/>
                </a:lnTo>
                <a:close/>
                <a:moveTo>
                  <a:pt x="17709" y="2531"/>
                </a:moveTo>
                <a:lnTo>
                  <a:pt x="17709" y="4880"/>
                </a:lnTo>
                <a:lnTo>
                  <a:pt x="19722" y="4248"/>
                </a:lnTo>
                <a:lnTo>
                  <a:pt x="19722" y="1898"/>
                </a:lnTo>
                <a:lnTo>
                  <a:pt x="17709" y="2531"/>
                </a:lnTo>
                <a:close/>
                <a:moveTo>
                  <a:pt x="14892" y="3434"/>
                </a:moveTo>
                <a:lnTo>
                  <a:pt x="14892" y="5513"/>
                </a:lnTo>
                <a:lnTo>
                  <a:pt x="16770" y="5061"/>
                </a:lnTo>
                <a:lnTo>
                  <a:pt x="16770" y="2711"/>
                </a:lnTo>
                <a:lnTo>
                  <a:pt x="14892" y="3434"/>
                </a:lnTo>
                <a:close/>
                <a:moveTo>
                  <a:pt x="12075" y="4067"/>
                </a:moveTo>
                <a:lnTo>
                  <a:pt x="12075" y="6417"/>
                </a:lnTo>
                <a:lnTo>
                  <a:pt x="13953" y="5784"/>
                </a:lnTo>
                <a:lnTo>
                  <a:pt x="13953" y="3615"/>
                </a:lnTo>
                <a:lnTo>
                  <a:pt x="12075" y="4067"/>
                </a:lnTo>
                <a:close/>
                <a:moveTo>
                  <a:pt x="9123" y="4880"/>
                </a:moveTo>
                <a:lnTo>
                  <a:pt x="9123" y="7230"/>
                </a:lnTo>
                <a:lnTo>
                  <a:pt x="11404" y="6597"/>
                </a:lnTo>
                <a:lnTo>
                  <a:pt x="11404" y="4248"/>
                </a:lnTo>
                <a:lnTo>
                  <a:pt x="9123" y="4880"/>
                </a:lnTo>
                <a:close/>
                <a:moveTo>
                  <a:pt x="6306" y="7230"/>
                </a:moveTo>
                <a:lnTo>
                  <a:pt x="6306" y="9580"/>
                </a:lnTo>
                <a:lnTo>
                  <a:pt x="8586" y="8947"/>
                </a:lnTo>
                <a:lnTo>
                  <a:pt x="8586" y="6597"/>
                </a:lnTo>
                <a:lnTo>
                  <a:pt x="6306" y="7230"/>
                </a:lnTo>
                <a:close/>
              </a:path>
            </a:pathLst>
          </a:custGeom>
          <a:solidFill>
            <a:srgbClr val="000000"/>
          </a:solidFill>
          <a:ln w="12700">
            <a:solidFill>
              <a:srgbClr val="000000"/>
            </a:solidFill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6" name="Shape 1326"/>
          <p:cNvSpPr/>
          <p:nvPr/>
        </p:nvSpPr>
        <p:spPr>
          <a:xfrm>
            <a:off x="2317750" y="5564189"/>
            <a:ext cx="454025" cy="2778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5177" y="0"/>
                  <a:pt x="5177" y="0"/>
                  <a:pt x="5177" y="0"/>
                </a:cubicBezTo>
                <a:cubicBezTo>
                  <a:pt x="5177" y="21600"/>
                  <a:pt x="5177" y="21600"/>
                  <a:pt x="5177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6069" y="21600"/>
                </a:moveTo>
                <a:cubicBezTo>
                  <a:pt x="15531" y="21600"/>
                  <a:pt x="15531" y="21600"/>
                  <a:pt x="15531" y="21600"/>
                </a:cubicBezTo>
                <a:cubicBezTo>
                  <a:pt x="15531" y="16054"/>
                  <a:pt x="15531" y="16054"/>
                  <a:pt x="15531" y="16054"/>
                </a:cubicBezTo>
                <a:cubicBezTo>
                  <a:pt x="6069" y="16054"/>
                  <a:pt x="6069" y="16054"/>
                  <a:pt x="6069" y="16054"/>
                </a:cubicBezTo>
                <a:cubicBezTo>
                  <a:pt x="6069" y="21600"/>
                  <a:pt x="6069" y="21600"/>
                  <a:pt x="6069" y="21600"/>
                </a:cubicBezTo>
                <a:close/>
                <a:moveTo>
                  <a:pt x="6069" y="14595"/>
                </a:moveTo>
                <a:cubicBezTo>
                  <a:pt x="15531" y="14595"/>
                  <a:pt x="15531" y="14595"/>
                  <a:pt x="15531" y="14595"/>
                </a:cubicBezTo>
                <a:cubicBezTo>
                  <a:pt x="15531" y="9049"/>
                  <a:pt x="15531" y="9049"/>
                  <a:pt x="15531" y="9049"/>
                </a:cubicBezTo>
                <a:cubicBezTo>
                  <a:pt x="6069" y="9049"/>
                  <a:pt x="6069" y="9049"/>
                  <a:pt x="6069" y="9049"/>
                </a:cubicBezTo>
                <a:cubicBezTo>
                  <a:pt x="6069" y="14595"/>
                  <a:pt x="6069" y="14595"/>
                  <a:pt x="6069" y="14595"/>
                </a:cubicBezTo>
                <a:close/>
                <a:moveTo>
                  <a:pt x="8033" y="17222"/>
                </a:moveTo>
                <a:cubicBezTo>
                  <a:pt x="13031" y="17222"/>
                  <a:pt x="13031" y="17222"/>
                  <a:pt x="13031" y="17222"/>
                </a:cubicBezTo>
                <a:cubicBezTo>
                  <a:pt x="13031" y="18681"/>
                  <a:pt x="13031" y="18681"/>
                  <a:pt x="13031" y="18681"/>
                </a:cubicBezTo>
                <a:cubicBezTo>
                  <a:pt x="8033" y="18681"/>
                  <a:pt x="8033" y="18681"/>
                  <a:pt x="8033" y="18681"/>
                </a:cubicBezTo>
                <a:cubicBezTo>
                  <a:pt x="8033" y="17222"/>
                  <a:pt x="8033" y="17222"/>
                  <a:pt x="8033" y="17222"/>
                </a:cubicBezTo>
                <a:close/>
                <a:moveTo>
                  <a:pt x="6962" y="10508"/>
                </a:moveTo>
                <a:cubicBezTo>
                  <a:pt x="10354" y="10508"/>
                  <a:pt x="10354" y="10508"/>
                  <a:pt x="10354" y="10508"/>
                </a:cubicBezTo>
                <a:cubicBezTo>
                  <a:pt x="10354" y="13719"/>
                  <a:pt x="10354" y="13719"/>
                  <a:pt x="10354" y="13719"/>
                </a:cubicBezTo>
                <a:cubicBezTo>
                  <a:pt x="6962" y="13719"/>
                  <a:pt x="6962" y="13719"/>
                  <a:pt x="6962" y="13719"/>
                </a:cubicBezTo>
                <a:cubicBezTo>
                  <a:pt x="6962" y="10508"/>
                  <a:pt x="6962" y="10508"/>
                  <a:pt x="6962" y="10508"/>
                </a:cubicBezTo>
                <a:close/>
                <a:moveTo>
                  <a:pt x="11782" y="10216"/>
                </a:moveTo>
                <a:cubicBezTo>
                  <a:pt x="12139" y="10216"/>
                  <a:pt x="12317" y="10800"/>
                  <a:pt x="12317" y="11384"/>
                </a:cubicBezTo>
                <a:cubicBezTo>
                  <a:pt x="12317" y="11968"/>
                  <a:pt x="12139" y="12259"/>
                  <a:pt x="11782" y="12259"/>
                </a:cubicBezTo>
                <a:cubicBezTo>
                  <a:pt x="11425" y="12259"/>
                  <a:pt x="11068" y="11968"/>
                  <a:pt x="11068" y="11384"/>
                </a:cubicBezTo>
                <a:cubicBezTo>
                  <a:pt x="11068" y="10800"/>
                  <a:pt x="11425" y="10216"/>
                  <a:pt x="11782" y="10216"/>
                </a:cubicBezTo>
                <a:close/>
                <a:moveTo>
                  <a:pt x="13567" y="10216"/>
                </a:moveTo>
                <a:cubicBezTo>
                  <a:pt x="13924" y="10216"/>
                  <a:pt x="14281" y="10800"/>
                  <a:pt x="14281" y="11384"/>
                </a:cubicBezTo>
                <a:cubicBezTo>
                  <a:pt x="14281" y="11968"/>
                  <a:pt x="13924" y="12259"/>
                  <a:pt x="13567" y="12259"/>
                </a:cubicBezTo>
                <a:cubicBezTo>
                  <a:pt x="13210" y="12259"/>
                  <a:pt x="13031" y="11968"/>
                  <a:pt x="13031" y="11384"/>
                </a:cubicBezTo>
                <a:cubicBezTo>
                  <a:pt x="13031" y="10800"/>
                  <a:pt x="13210" y="10216"/>
                  <a:pt x="13567" y="10216"/>
                </a:cubicBezTo>
                <a:close/>
                <a:moveTo>
                  <a:pt x="13388" y="17222"/>
                </a:moveTo>
                <a:cubicBezTo>
                  <a:pt x="14281" y="17222"/>
                  <a:pt x="14281" y="17222"/>
                  <a:pt x="14281" y="17222"/>
                </a:cubicBezTo>
                <a:cubicBezTo>
                  <a:pt x="14281" y="18097"/>
                  <a:pt x="14281" y="18097"/>
                  <a:pt x="14281" y="18097"/>
                </a:cubicBezTo>
                <a:cubicBezTo>
                  <a:pt x="13388" y="18097"/>
                  <a:pt x="13388" y="18097"/>
                  <a:pt x="13388" y="18097"/>
                </a:cubicBezTo>
                <a:cubicBezTo>
                  <a:pt x="13388" y="17222"/>
                  <a:pt x="13388" y="17222"/>
                  <a:pt x="13388" y="17222"/>
                </a:cubicBezTo>
                <a:close/>
                <a:moveTo>
                  <a:pt x="6962" y="20141"/>
                </a:moveTo>
                <a:cubicBezTo>
                  <a:pt x="7855" y="20141"/>
                  <a:pt x="7855" y="20141"/>
                  <a:pt x="7855" y="20141"/>
                </a:cubicBezTo>
                <a:cubicBezTo>
                  <a:pt x="7855" y="20724"/>
                  <a:pt x="7855" y="20724"/>
                  <a:pt x="7855" y="20724"/>
                </a:cubicBezTo>
                <a:cubicBezTo>
                  <a:pt x="6962" y="20724"/>
                  <a:pt x="6962" y="20724"/>
                  <a:pt x="6962" y="20724"/>
                </a:cubicBezTo>
                <a:cubicBezTo>
                  <a:pt x="6962" y="20141"/>
                  <a:pt x="6962" y="20141"/>
                  <a:pt x="6962" y="20141"/>
                </a:cubicBezTo>
                <a:close/>
                <a:moveTo>
                  <a:pt x="8212" y="20141"/>
                </a:moveTo>
                <a:cubicBezTo>
                  <a:pt x="9104" y="20141"/>
                  <a:pt x="9104" y="20141"/>
                  <a:pt x="9104" y="20141"/>
                </a:cubicBezTo>
                <a:cubicBezTo>
                  <a:pt x="9104" y="20724"/>
                  <a:pt x="9104" y="20724"/>
                  <a:pt x="9104" y="20724"/>
                </a:cubicBezTo>
                <a:cubicBezTo>
                  <a:pt x="8212" y="20724"/>
                  <a:pt x="8212" y="20724"/>
                  <a:pt x="8212" y="20724"/>
                </a:cubicBezTo>
                <a:cubicBezTo>
                  <a:pt x="8212" y="20141"/>
                  <a:pt x="8212" y="20141"/>
                  <a:pt x="8212" y="20141"/>
                </a:cubicBezTo>
                <a:close/>
                <a:moveTo>
                  <a:pt x="9461" y="20141"/>
                </a:moveTo>
                <a:cubicBezTo>
                  <a:pt x="10354" y="20141"/>
                  <a:pt x="10354" y="20141"/>
                  <a:pt x="10354" y="20141"/>
                </a:cubicBezTo>
                <a:cubicBezTo>
                  <a:pt x="10354" y="20724"/>
                  <a:pt x="10354" y="20724"/>
                  <a:pt x="10354" y="20724"/>
                </a:cubicBezTo>
                <a:cubicBezTo>
                  <a:pt x="9461" y="20724"/>
                  <a:pt x="9461" y="20724"/>
                  <a:pt x="9461" y="20724"/>
                </a:cubicBezTo>
                <a:cubicBezTo>
                  <a:pt x="9461" y="20141"/>
                  <a:pt x="9461" y="20141"/>
                  <a:pt x="9461" y="20141"/>
                </a:cubicBezTo>
                <a:close/>
                <a:moveTo>
                  <a:pt x="10711" y="20141"/>
                </a:moveTo>
                <a:cubicBezTo>
                  <a:pt x="11603" y="20141"/>
                  <a:pt x="11603" y="20141"/>
                  <a:pt x="11603" y="20141"/>
                </a:cubicBezTo>
                <a:cubicBezTo>
                  <a:pt x="11603" y="20724"/>
                  <a:pt x="11603" y="20724"/>
                  <a:pt x="11603" y="20724"/>
                </a:cubicBezTo>
                <a:cubicBezTo>
                  <a:pt x="10711" y="20724"/>
                  <a:pt x="10711" y="20724"/>
                  <a:pt x="10711" y="20724"/>
                </a:cubicBezTo>
                <a:cubicBezTo>
                  <a:pt x="10711" y="20141"/>
                  <a:pt x="10711" y="20141"/>
                  <a:pt x="10711" y="20141"/>
                </a:cubicBezTo>
                <a:close/>
                <a:moveTo>
                  <a:pt x="11960" y="20141"/>
                </a:moveTo>
                <a:cubicBezTo>
                  <a:pt x="12853" y="20141"/>
                  <a:pt x="12853" y="20141"/>
                  <a:pt x="12853" y="20141"/>
                </a:cubicBezTo>
                <a:cubicBezTo>
                  <a:pt x="12853" y="20724"/>
                  <a:pt x="12853" y="20724"/>
                  <a:pt x="12853" y="20724"/>
                </a:cubicBezTo>
                <a:cubicBezTo>
                  <a:pt x="11960" y="20724"/>
                  <a:pt x="11960" y="20724"/>
                  <a:pt x="11960" y="20724"/>
                </a:cubicBezTo>
                <a:cubicBezTo>
                  <a:pt x="11960" y="20141"/>
                  <a:pt x="11960" y="20141"/>
                  <a:pt x="11960" y="20141"/>
                </a:cubicBezTo>
                <a:close/>
                <a:moveTo>
                  <a:pt x="13031" y="20141"/>
                </a:moveTo>
                <a:cubicBezTo>
                  <a:pt x="14102" y="20141"/>
                  <a:pt x="14102" y="20141"/>
                  <a:pt x="14102" y="20141"/>
                </a:cubicBezTo>
                <a:cubicBezTo>
                  <a:pt x="14102" y="20724"/>
                  <a:pt x="14102" y="20724"/>
                  <a:pt x="14102" y="20724"/>
                </a:cubicBezTo>
                <a:cubicBezTo>
                  <a:pt x="13031" y="20724"/>
                  <a:pt x="13031" y="20724"/>
                  <a:pt x="13031" y="20724"/>
                </a:cubicBezTo>
                <a:cubicBezTo>
                  <a:pt x="13031" y="20141"/>
                  <a:pt x="13031" y="20141"/>
                  <a:pt x="13031" y="20141"/>
                </a:cubicBezTo>
                <a:close/>
                <a:moveTo>
                  <a:pt x="16423" y="0"/>
                </a:moveTo>
                <a:cubicBezTo>
                  <a:pt x="21600" y="0"/>
                  <a:pt x="21600" y="0"/>
                  <a:pt x="21600" y="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6423" y="21600"/>
                  <a:pt x="16423" y="21600"/>
                  <a:pt x="16423" y="21600"/>
                </a:cubicBezTo>
                <a:cubicBezTo>
                  <a:pt x="16423" y="0"/>
                  <a:pt x="16423" y="0"/>
                  <a:pt x="16423" y="0"/>
                </a:cubicBezTo>
                <a:close/>
                <a:moveTo>
                  <a:pt x="19101" y="2043"/>
                </a:moveTo>
                <a:cubicBezTo>
                  <a:pt x="18744" y="2043"/>
                  <a:pt x="18565" y="2335"/>
                  <a:pt x="18387" y="2627"/>
                </a:cubicBezTo>
                <a:cubicBezTo>
                  <a:pt x="18208" y="2919"/>
                  <a:pt x="18030" y="3211"/>
                  <a:pt x="18030" y="3795"/>
                </a:cubicBezTo>
                <a:cubicBezTo>
                  <a:pt x="18030" y="4086"/>
                  <a:pt x="18208" y="4670"/>
                  <a:pt x="18387" y="4962"/>
                </a:cubicBezTo>
                <a:cubicBezTo>
                  <a:pt x="18565" y="5254"/>
                  <a:pt x="18744" y="5254"/>
                  <a:pt x="19101" y="5254"/>
                </a:cubicBezTo>
                <a:cubicBezTo>
                  <a:pt x="19279" y="5254"/>
                  <a:pt x="19636" y="5254"/>
                  <a:pt x="19815" y="4962"/>
                </a:cubicBezTo>
                <a:cubicBezTo>
                  <a:pt x="19993" y="4670"/>
                  <a:pt x="19993" y="4086"/>
                  <a:pt x="19993" y="3795"/>
                </a:cubicBezTo>
                <a:cubicBezTo>
                  <a:pt x="19993" y="3211"/>
                  <a:pt x="19993" y="2919"/>
                  <a:pt x="19815" y="2627"/>
                </a:cubicBezTo>
                <a:cubicBezTo>
                  <a:pt x="19636" y="2335"/>
                  <a:pt x="19279" y="2043"/>
                  <a:pt x="19101" y="2043"/>
                </a:cubicBezTo>
                <a:close/>
                <a:moveTo>
                  <a:pt x="19101" y="6422"/>
                </a:moveTo>
                <a:cubicBezTo>
                  <a:pt x="18565" y="6422"/>
                  <a:pt x="18030" y="7005"/>
                  <a:pt x="17673" y="7589"/>
                </a:cubicBezTo>
                <a:cubicBezTo>
                  <a:pt x="17316" y="8173"/>
                  <a:pt x="16959" y="9049"/>
                  <a:pt x="16959" y="9924"/>
                </a:cubicBezTo>
                <a:cubicBezTo>
                  <a:pt x="16959" y="10800"/>
                  <a:pt x="17316" y="11676"/>
                  <a:pt x="17673" y="12259"/>
                </a:cubicBezTo>
                <a:cubicBezTo>
                  <a:pt x="18030" y="12843"/>
                  <a:pt x="18565" y="13135"/>
                  <a:pt x="19101" y="13135"/>
                </a:cubicBezTo>
                <a:cubicBezTo>
                  <a:pt x="19636" y="13135"/>
                  <a:pt x="20172" y="12843"/>
                  <a:pt x="20529" y="12259"/>
                </a:cubicBezTo>
                <a:cubicBezTo>
                  <a:pt x="20886" y="11676"/>
                  <a:pt x="21064" y="10800"/>
                  <a:pt x="21064" y="9924"/>
                </a:cubicBezTo>
                <a:cubicBezTo>
                  <a:pt x="21064" y="9049"/>
                  <a:pt x="20886" y="8173"/>
                  <a:pt x="20529" y="7589"/>
                </a:cubicBezTo>
                <a:cubicBezTo>
                  <a:pt x="20172" y="7005"/>
                  <a:pt x="19636" y="6422"/>
                  <a:pt x="19101" y="6422"/>
                </a:cubicBezTo>
                <a:close/>
                <a:moveTo>
                  <a:pt x="19815" y="8757"/>
                </a:moveTo>
                <a:cubicBezTo>
                  <a:pt x="19636" y="8465"/>
                  <a:pt x="19279" y="8173"/>
                  <a:pt x="19101" y="8173"/>
                </a:cubicBezTo>
                <a:cubicBezTo>
                  <a:pt x="18744" y="8173"/>
                  <a:pt x="18565" y="8465"/>
                  <a:pt x="18387" y="8757"/>
                </a:cubicBezTo>
                <a:cubicBezTo>
                  <a:pt x="18208" y="9049"/>
                  <a:pt x="18030" y="9341"/>
                  <a:pt x="18030" y="9924"/>
                </a:cubicBezTo>
                <a:cubicBezTo>
                  <a:pt x="18030" y="10216"/>
                  <a:pt x="18208" y="10800"/>
                  <a:pt x="18387" y="11092"/>
                </a:cubicBezTo>
                <a:cubicBezTo>
                  <a:pt x="18565" y="11092"/>
                  <a:pt x="18744" y="11384"/>
                  <a:pt x="19101" y="11384"/>
                </a:cubicBezTo>
                <a:cubicBezTo>
                  <a:pt x="19279" y="11384"/>
                  <a:pt x="19636" y="11092"/>
                  <a:pt x="19815" y="11092"/>
                </a:cubicBezTo>
                <a:cubicBezTo>
                  <a:pt x="19993" y="10800"/>
                  <a:pt x="19993" y="10216"/>
                  <a:pt x="19993" y="9924"/>
                </a:cubicBezTo>
                <a:cubicBezTo>
                  <a:pt x="19993" y="9341"/>
                  <a:pt x="19993" y="9049"/>
                  <a:pt x="19815" y="8757"/>
                </a:cubicBezTo>
                <a:close/>
                <a:moveTo>
                  <a:pt x="19101" y="14011"/>
                </a:moveTo>
                <a:cubicBezTo>
                  <a:pt x="18565" y="14011"/>
                  <a:pt x="18030" y="14303"/>
                  <a:pt x="17673" y="14886"/>
                </a:cubicBezTo>
                <a:cubicBezTo>
                  <a:pt x="17316" y="15470"/>
                  <a:pt x="16959" y="16346"/>
                  <a:pt x="16959" y="17222"/>
                </a:cubicBezTo>
                <a:cubicBezTo>
                  <a:pt x="16959" y="18097"/>
                  <a:pt x="17316" y="18973"/>
                  <a:pt x="17673" y="19557"/>
                </a:cubicBezTo>
                <a:cubicBezTo>
                  <a:pt x="18030" y="20141"/>
                  <a:pt x="18565" y="20432"/>
                  <a:pt x="19101" y="20432"/>
                </a:cubicBezTo>
                <a:cubicBezTo>
                  <a:pt x="19636" y="20432"/>
                  <a:pt x="20172" y="20141"/>
                  <a:pt x="20529" y="19557"/>
                </a:cubicBezTo>
                <a:cubicBezTo>
                  <a:pt x="20886" y="18973"/>
                  <a:pt x="21064" y="18097"/>
                  <a:pt x="21064" y="17222"/>
                </a:cubicBezTo>
                <a:cubicBezTo>
                  <a:pt x="21064" y="16346"/>
                  <a:pt x="20886" y="15470"/>
                  <a:pt x="20529" y="14886"/>
                </a:cubicBezTo>
                <a:cubicBezTo>
                  <a:pt x="20172" y="14303"/>
                  <a:pt x="19636" y="14011"/>
                  <a:pt x="19101" y="14011"/>
                </a:cubicBezTo>
                <a:close/>
                <a:moveTo>
                  <a:pt x="19815" y="16054"/>
                </a:moveTo>
                <a:cubicBezTo>
                  <a:pt x="19636" y="15762"/>
                  <a:pt x="19279" y="15762"/>
                  <a:pt x="19101" y="15762"/>
                </a:cubicBezTo>
                <a:cubicBezTo>
                  <a:pt x="18744" y="15762"/>
                  <a:pt x="18565" y="15762"/>
                  <a:pt x="18387" y="16054"/>
                </a:cubicBezTo>
                <a:cubicBezTo>
                  <a:pt x="18208" y="16346"/>
                  <a:pt x="18030" y="16638"/>
                  <a:pt x="18030" y="17222"/>
                </a:cubicBezTo>
                <a:cubicBezTo>
                  <a:pt x="18030" y="17514"/>
                  <a:pt x="18208" y="18097"/>
                  <a:pt x="18387" y="18389"/>
                </a:cubicBezTo>
                <a:cubicBezTo>
                  <a:pt x="18565" y="18681"/>
                  <a:pt x="18744" y="18681"/>
                  <a:pt x="19101" y="18681"/>
                </a:cubicBezTo>
                <a:cubicBezTo>
                  <a:pt x="19279" y="18681"/>
                  <a:pt x="19636" y="18681"/>
                  <a:pt x="19815" y="18389"/>
                </a:cubicBezTo>
                <a:cubicBezTo>
                  <a:pt x="19993" y="18097"/>
                  <a:pt x="19993" y="17514"/>
                  <a:pt x="19993" y="17222"/>
                </a:cubicBezTo>
                <a:cubicBezTo>
                  <a:pt x="19993" y="16638"/>
                  <a:pt x="19993" y="16346"/>
                  <a:pt x="19815" y="16054"/>
                </a:cubicBezTo>
                <a:close/>
                <a:moveTo>
                  <a:pt x="19458" y="3211"/>
                </a:moveTo>
                <a:cubicBezTo>
                  <a:pt x="19279" y="2919"/>
                  <a:pt x="19101" y="2919"/>
                  <a:pt x="19101" y="2919"/>
                </a:cubicBezTo>
                <a:cubicBezTo>
                  <a:pt x="18922" y="2919"/>
                  <a:pt x="18744" y="2919"/>
                  <a:pt x="18744" y="3211"/>
                </a:cubicBezTo>
                <a:cubicBezTo>
                  <a:pt x="18565" y="3211"/>
                  <a:pt x="18565" y="3503"/>
                  <a:pt x="18565" y="3795"/>
                </a:cubicBezTo>
                <a:cubicBezTo>
                  <a:pt x="18565" y="3795"/>
                  <a:pt x="18565" y="4086"/>
                  <a:pt x="18744" y="4378"/>
                </a:cubicBezTo>
                <a:cubicBezTo>
                  <a:pt x="18744" y="4378"/>
                  <a:pt x="18922" y="4378"/>
                  <a:pt x="19101" y="4378"/>
                </a:cubicBezTo>
                <a:cubicBezTo>
                  <a:pt x="19101" y="4378"/>
                  <a:pt x="19279" y="4378"/>
                  <a:pt x="19458" y="4378"/>
                </a:cubicBezTo>
                <a:cubicBezTo>
                  <a:pt x="19458" y="4086"/>
                  <a:pt x="19458" y="3795"/>
                  <a:pt x="19458" y="3795"/>
                </a:cubicBezTo>
                <a:cubicBezTo>
                  <a:pt x="19458" y="3503"/>
                  <a:pt x="19458" y="3211"/>
                  <a:pt x="19458" y="3211"/>
                </a:cubicBezTo>
                <a:close/>
                <a:moveTo>
                  <a:pt x="2678" y="2043"/>
                </a:moveTo>
                <a:cubicBezTo>
                  <a:pt x="2321" y="2043"/>
                  <a:pt x="2142" y="2335"/>
                  <a:pt x="1964" y="2627"/>
                </a:cubicBezTo>
                <a:cubicBezTo>
                  <a:pt x="1607" y="2919"/>
                  <a:pt x="1607" y="3211"/>
                  <a:pt x="1607" y="3795"/>
                </a:cubicBezTo>
                <a:cubicBezTo>
                  <a:pt x="1607" y="4086"/>
                  <a:pt x="1607" y="4670"/>
                  <a:pt x="1964" y="4962"/>
                </a:cubicBezTo>
                <a:cubicBezTo>
                  <a:pt x="2142" y="5254"/>
                  <a:pt x="2321" y="5254"/>
                  <a:pt x="2678" y="5254"/>
                </a:cubicBezTo>
                <a:cubicBezTo>
                  <a:pt x="2856" y="5254"/>
                  <a:pt x="3213" y="5254"/>
                  <a:pt x="3392" y="4962"/>
                </a:cubicBezTo>
                <a:cubicBezTo>
                  <a:pt x="3570" y="4670"/>
                  <a:pt x="3570" y="4086"/>
                  <a:pt x="3570" y="3795"/>
                </a:cubicBezTo>
                <a:cubicBezTo>
                  <a:pt x="3570" y="3211"/>
                  <a:pt x="3570" y="2919"/>
                  <a:pt x="3392" y="2627"/>
                </a:cubicBezTo>
                <a:cubicBezTo>
                  <a:pt x="3213" y="2335"/>
                  <a:pt x="2856" y="2043"/>
                  <a:pt x="2678" y="2043"/>
                </a:cubicBezTo>
                <a:close/>
                <a:moveTo>
                  <a:pt x="2678" y="6422"/>
                </a:moveTo>
                <a:cubicBezTo>
                  <a:pt x="2142" y="6422"/>
                  <a:pt x="1607" y="7005"/>
                  <a:pt x="1250" y="7589"/>
                </a:cubicBezTo>
                <a:cubicBezTo>
                  <a:pt x="893" y="8173"/>
                  <a:pt x="536" y="9049"/>
                  <a:pt x="536" y="9924"/>
                </a:cubicBezTo>
                <a:cubicBezTo>
                  <a:pt x="536" y="10800"/>
                  <a:pt x="893" y="11676"/>
                  <a:pt x="1250" y="12259"/>
                </a:cubicBezTo>
                <a:cubicBezTo>
                  <a:pt x="1607" y="12843"/>
                  <a:pt x="2142" y="13135"/>
                  <a:pt x="2678" y="13135"/>
                </a:cubicBezTo>
                <a:cubicBezTo>
                  <a:pt x="3213" y="13135"/>
                  <a:pt x="3749" y="12843"/>
                  <a:pt x="4106" y="12259"/>
                </a:cubicBezTo>
                <a:cubicBezTo>
                  <a:pt x="4463" y="11676"/>
                  <a:pt x="4641" y="10800"/>
                  <a:pt x="4641" y="9924"/>
                </a:cubicBezTo>
                <a:cubicBezTo>
                  <a:pt x="4641" y="9049"/>
                  <a:pt x="4463" y="8173"/>
                  <a:pt x="4106" y="7589"/>
                </a:cubicBezTo>
                <a:cubicBezTo>
                  <a:pt x="3749" y="7005"/>
                  <a:pt x="3213" y="6422"/>
                  <a:pt x="2678" y="6422"/>
                </a:cubicBezTo>
                <a:close/>
                <a:moveTo>
                  <a:pt x="3392" y="8757"/>
                </a:moveTo>
                <a:cubicBezTo>
                  <a:pt x="3213" y="8465"/>
                  <a:pt x="2856" y="8173"/>
                  <a:pt x="2678" y="8173"/>
                </a:cubicBezTo>
                <a:cubicBezTo>
                  <a:pt x="2321" y="8173"/>
                  <a:pt x="2142" y="8465"/>
                  <a:pt x="1964" y="8757"/>
                </a:cubicBezTo>
                <a:cubicBezTo>
                  <a:pt x="1785" y="9049"/>
                  <a:pt x="1607" y="9341"/>
                  <a:pt x="1607" y="9924"/>
                </a:cubicBezTo>
                <a:cubicBezTo>
                  <a:pt x="1607" y="10216"/>
                  <a:pt x="1785" y="10800"/>
                  <a:pt x="1964" y="11092"/>
                </a:cubicBezTo>
                <a:cubicBezTo>
                  <a:pt x="2142" y="11092"/>
                  <a:pt x="2321" y="11384"/>
                  <a:pt x="2678" y="11384"/>
                </a:cubicBezTo>
                <a:cubicBezTo>
                  <a:pt x="2856" y="11384"/>
                  <a:pt x="3213" y="11092"/>
                  <a:pt x="3392" y="11092"/>
                </a:cubicBezTo>
                <a:cubicBezTo>
                  <a:pt x="3392" y="10800"/>
                  <a:pt x="3570" y="10216"/>
                  <a:pt x="3570" y="9924"/>
                </a:cubicBezTo>
                <a:cubicBezTo>
                  <a:pt x="3570" y="9341"/>
                  <a:pt x="3392" y="9049"/>
                  <a:pt x="3392" y="8757"/>
                </a:cubicBezTo>
                <a:close/>
                <a:moveTo>
                  <a:pt x="2678" y="14011"/>
                </a:moveTo>
                <a:cubicBezTo>
                  <a:pt x="2142" y="14011"/>
                  <a:pt x="1607" y="14303"/>
                  <a:pt x="1250" y="14886"/>
                </a:cubicBezTo>
                <a:cubicBezTo>
                  <a:pt x="893" y="15470"/>
                  <a:pt x="536" y="16346"/>
                  <a:pt x="536" y="17222"/>
                </a:cubicBezTo>
                <a:cubicBezTo>
                  <a:pt x="536" y="18097"/>
                  <a:pt x="893" y="18973"/>
                  <a:pt x="1250" y="19557"/>
                </a:cubicBezTo>
                <a:cubicBezTo>
                  <a:pt x="1607" y="20141"/>
                  <a:pt x="2142" y="20432"/>
                  <a:pt x="2678" y="20432"/>
                </a:cubicBezTo>
                <a:cubicBezTo>
                  <a:pt x="3213" y="20432"/>
                  <a:pt x="3749" y="20141"/>
                  <a:pt x="4106" y="19557"/>
                </a:cubicBezTo>
                <a:cubicBezTo>
                  <a:pt x="4463" y="18973"/>
                  <a:pt x="4641" y="18097"/>
                  <a:pt x="4641" y="17222"/>
                </a:cubicBezTo>
                <a:cubicBezTo>
                  <a:pt x="4641" y="16346"/>
                  <a:pt x="4463" y="15470"/>
                  <a:pt x="4106" y="14886"/>
                </a:cubicBezTo>
                <a:cubicBezTo>
                  <a:pt x="3749" y="14303"/>
                  <a:pt x="3213" y="14011"/>
                  <a:pt x="2678" y="14011"/>
                </a:cubicBezTo>
                <a:close/>
                <a:moveTo>
                  <a:pt x="3392" y="16054"/>
                </a:moveTo>
                <a:cubicBezTo>
                  <a:pt x="3213" y="15762"/>
                  <a:pt x="2856" y="15762"/>
                  <a:pt x="2678" y="15762"/>
                </a:cubicBezTo>
                <a:cubicBezTo>
                  <a:pt x="2321" y="15762"/>
                  <a:pt x="2142" y="15762"/>
                  <a:pt x="1964" y="16054"/>
                </a:cubicBezTo>
                <a:cubicBezTo>
                  <a:pt x="1785" y="16346"/>
                  <a:pt x="1607" y="16638"/>
                  <a:pt x="1607" y="17222"/>
                </a:cubicBezTo>
                <a:cubicBezTo>
                  <a:pt x="1607" y="17514"/>
                  <a:pt x="1785" y="18097"/>
                  <a:pt x="1964" y="18389"/>
                </a:cubicBezTo>
                <a:cubicBezTo>
                  <a:pt x="2142" y="18681"/>
                  <a:pt x="2321" y="18681"/>
                  <a:pt x="2678" y="18681"/>
                </a:cubicBezTo>
                <a:cubicBezTo>
                  <a:pt x="2856" y="18681"/>
                  <a:pt x="3213" y="18681"/>
                  <a:pt x="3392" y="18389"/>
                </a:cubicBezTo>
                <a:cubicBezTo>
                  <a:pt x="3392" y="18097"/>
                  <a:pt x="3570" y="17514"/>
                  <a:pt x="3570" y="17222"/>
                </a:cubicBezTo>
                <a:cubicBezTo>
                  <a:pt x="3570" y="16638"/>
                  <a:pt x="3392" y="16346"/>
                  <a:pt x="3392" y="16054"/>
                </a:cubicBezTo>
                <a:close/>
                <a:moveTo>
                  <a:pt x="2856" y="3211"/>
                </a:moveTo>
                <a:cubicBezTo>
                  <a:pt x="2856" y="2919"/>
                  <a:pt x="2678" y="2919"/>
                  <a:pt x="2678" y="2919"/>
                </a:cubicBezTo>
                <a:cubicBezTo>
                  <a:pt x="2499" y="2919"/>
                  <a:pt x="2321" y="2919"/>
                  <a:pt x="2321" y="3211"/>
                </a:cubicBezTo>
                <a:cubicBezTo>
                  <a:pt x="2142" y="3211"/>
                  <a:pt x="2142" y="3503"/>
                  <a:pt x="2142" y="3795"/>
                </a:cubicBezTo>
                <a:cubicBezTo>
                  <a:pt x="2142" y="3795"/>
                  <a:pt x="2142" y="4086"/>
                  <a:pt x="2321" y="4378"/>
                </a:cubicBezTo>
                <a:cubicBezTo>
                  <a:pt x="2321" y="4378"/>
                  <a:pt x="2499" y="4378"/>
                  <a:pt x="2678" y="4378"/>
                </a:cubicBezTo>
                <a:cubicBezTo>
                  <a:pt x="2678" y="4378"/>
                  <a:pt x="2856" y="4378"/>
                  <a:pt x="2856" y="4378"/>
                </a:cubicBezTo>
                <a:cubicBezTo>
                  <a:pt x="3035" y="4086"/>
                  <a:pt x="3035" y="3795"/>
                  <a:pt x="3035" y="3795"/>
                </a:cubicBezTo>
                <a:cubicBezTo>
                  <a:pt x="3035" y="3503"/>
                  <a:pt x="3035" y="3211"/>
                  <a:pt x="2856" y="321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7" name="Shape 1327"/>
          <p:cNvSpPr/>
          <p:nvPr/>
        </p:nvSpPr>
        <p:spPr>
          <a:xfrm>
            <a:off x="2384425" y="4849814"/>
            <a:ext cx="320675" cy="368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706" y="19396"/>
                </a:moveTo>
                <a:cubicBezTo>
                  <a:pt x="15501" y="19396"/>
                  <a:pt x="15501" y="19396"/>
                  <a:pt x="15501" y="19396"/>
                </a:cubicBezTo>
                <a:cubicBezTo>
                  <a:pt x="14231" y="16090"/>
                  <a:pt x="14231" y="16090"/>
                  <a:pt x="14231" y="16090"/>
                </a:cubicBezTo>
                <a:cubicBezTo>
                  <a:pt x="12198" y="16090"/>
                  <a:pt x="12198" y="16090"/>
                  <a:pt x="12198" y="16090"/>
                </a:cubicBezTo>
                <a:cubicBezTo>
                  <a:pt x="12198" y="14547"/>
                  <a:pt x="12198" y="14547"/>
                  <a:pt x="12198" y="14547"/>
                </a:cubicBezTo>
                <a:cubicBezTo>
                  <a:pt x="12706" y="14547"/>
                  <a:pt x="12706" y="14547"/>
                  <a:pt x="12706" y="14547"/>
                </a:cubicBezTo>
                <a:cubicBezTo>
                  <a:pt x="12706" y="0"/>
                  <a:pt x="12706" y="0"/>
                  <a:pt x="12706" y="0"/>
                </a:cubicBezTo>
                <a:cubicBezTo>
                  <a:pt x="20838" y="0"/>
                  <a:pt x="20838" y="0"/>
                  <a:pt x="20838" y="0"/>
                </a:cubicBezTo>
                <a:cubicBezTo>
                  <a:pt x="20838" y="14547"/>
                  <a:pt x="20838" y="14547"/>
                  <a:pt x="20838" y="14547"/>
                </a:cubicBezTo>
                <a:cubicBezTo>
                  <a:pt x="21600" y="14547"/>
                  <a:pt x="21600" y="14547"/>
                  <a:pt x="21600" y="14547"/>
                </a:cubicBezTo>
                <a:cubicBezTo>
                  <a:pt x="21600" y="16090"/>
                  <a:pt x="21600" y="16090"/>
                  <a:pt x="21600" y="16090"/>
                </a:cubicBezTo>
                <a:cubicBezTo>
                  <a:pt x="19567" y="16090"/>
                  <a:pt x="19567" y="16090"/>
                  <a:pt x="19567" y="16090"/>
                </a:cubicBezTo>
                <a:cubicBezTo>
                  <a:pt x="18296" y="19396"/>
                  <a:pt x="18296" y="19396"/>
                  <a:pt x="18296" y="19396"/>
                </a:cubicBezTo>
                <a:cubicBezTo>
                  <a:pt x="21346" y="19396"/>
                  <a:pt x="21346" y="19396"/>
                  <a:pt x="21346" y="19396"/>
                </a:cubicBezTo>
                <a:cubicBezTo>
                  <a:pt x="21346" y="21600"/>
                  <a:pt x="21346" y="21600"/>
                  <a:pt x="21346" y="21600"/>
                </a:cubicBezTo>
                <a:cubicBezTo>
                  <a:pt x="12706" y="21600"/>
                  <a:pt x="12706" y="21600"/>
                  <a:pt x="12706" y="21600"/>
                </a:cubicBezTo>
                <a:cubicBezTo>
                  <a:pt x="12706" y="19396"/>
                  <a:pt x="12706" y="19396"/>
                  <a:pt x="12706" y="19396"/>
                </a:cubicBezTo>
                <a:close/>
                <a:moveTo>
                  <a:pt x="16772" y="9037"/>
                </a:moveTo>
                <a:cubicBezTo>
                  <a:pt x="16009" y="9037"/>
                  <a:pt x="15247" y="9257"/>
                  <a:pt x="14739" y="9698"/>
                </a:cubicBezTo>
                <a:cubicBezTo>
                  <a:pt x="14739" y="9698"/>
                  <a:pt x="14739" y="9698"/>
                  <a:pt x="14739" y="9698"/>
                </a:cubicBezTo>
                <a:cubicBezTo>
                  <a:pt x="14739" y="9698"/>
                  <a:pt x="14739" y="9698"/>
                  <a:pt x="14739" y="9698"/>
                </a:cubicBezTo>
                <a:cubicBezTo>
                  <a:pt x="14231" y="10139"/>
                  <a:pt x="13976" y="10800"/>
                  <a:pt x="13976" y="11461"/>
                </a:cubicBezTo>
                <a:cubicBezTo>
                  <a:pt x="13976" y="12122"/>
                  <a:pt x="14231" y="12784"/>
                  <a:pt x="14739" y="13224"/>
                </a:cubicBezTo>
                <a:cubicBezTo>
                  <a:pt x="14739" y="13224"/>
                  <a:pt x="14739" y="13224"/>
                  <a:pt x="14739" y="13224"/>
                </a:cubicBezTo>
                <a:cubicBezTo>
                  <a:pt x="15247" y="13665"/>
                  <a:pt x="16009" y="13886"/>
                  <a:pt x="16772" y="13886"/>
                </a:cubicBezTo>
                <a:cubicBezTo>
                  <a:pt x="17534" y="13886"/>
                  <a:pt x="18296" y="13665"/>
                  <a:pt x="18805" y="13224"/>
                </a:cubicBezTo>
                <a:cubicBezTo>
                  <a:pt x="19313" y="12784"/>
                  <a:pt x="19567" y="12122"/>
                  <a:pt x="19567" y="11461"/>
                </a:cubicBezTo>
                <a:cubicBezTo>
                  <a:pt x="19567" y="10800"/>
                  <a:pt x="19313" y="10139"/>
                  <a:pt x="18805" y="9698"/>
                </a:cubicBezTo>
                <a:cubicBezTo>
                  <a:pt x="18805" y="9698"/>
                  <a:pt x="18805" y="9698"/>
                  <a:pt x="18805" y="9698"/>
                </a:cubicBezTo>
                <a:cubicBezTo>
                  <a:pt x="18296" y="9257"/>
                  <a:pt x="17534" y="9037"/>
                  <a:pt x="16772" y="9037"/>
                </a:cubicBezTo>
                <a:close/>
                <a:moveTo>
                  <a:pt x="4574" y="661"/>
                </a:moveTo>
                <a:cubicBezTo>
                  <a:pt x="5082" y="661"/>
                  <a:pt x="5336" y="882"/>
                  <a:pt x="5591" y="1102"/>
                </a:cubicBezTo>
                <a:cubicBezTo>
                  <a:pt x="5591" y="1102"/>
                  <a:pt x="5591" y="1102"/>
                  <a:pt x="5591" y="1102"/>
                </a:cubicBezTo>
                <a:cubicBezTo>
                  <a:pt x="5845" y="1322"/>
                  <a:pt x="5845" y="1543"/>
                  <a:pt x="5845" y="1763"/>
                </a:cubicBezTo>
                <a:cubicBezTo>
                  <a:pt x="5845" y="2204"/>
                  <a:pt x="5845" y="2424"/>
                  <a:pt x="5591" y="2645"/>
                </a:cubicBezTo>
                <a:cubicBezTo>
                  <a:pt x="5336" y="2865"/>
                  <a:pt x="5082" y="3086"/>
                  <a:pt x="4574" y="3086"/>
                </a:cubicBezTo>
                <a:cubicBezTo>
                  <a:pt x="4320" y="3086"/>
                  <a:pt x="3812" y="2865"/>
                  <a:pt x="3558" y="2645"/>
                </a:cubicBezTo>
                <a:cubicBezTo>
                  <a:pt x="3558" y="2645"/>
                  <a:pt x="3558" y="2645"/>
                  <a:pt x="3558" y="2645"/>
                </a:cubicBezTo>
                <a:cubicBezTo>
                  <a:pt x="3558" y="2424"/>
                  <a:pt x="3304" y="2204"/>
                  <a:pt x="3304" y="1763"/>
                </a:cubicBezTo>
                <a:cubicBezTo>
                  <a:pt x="3304" y="1543"/>
                  <a:pt x="3558" y="1322"/>
                  <a:pt x="3558" y="1102"/>
                </a:cubicBezTo>
                <a:cubicBezTo>
                  <a:pt x="3558" y="1102"/>
                  <a:pt x="3558" y="1102"/>
                  <a:pt x="3558" y="1102"/>
                </a:cubicBezTo>
                <a:cubicBezTo>
                  <a:pt x="3558" y="1102"/>
                  <a:pt x="3558" y="1102"/>
                  <a:pt x="3558" y="1102"/>
                </a:cubicBezTo>
                <a:cubicBezTo>
                  <a:pt x="3812" y="882"/>
                  <a:pt x="4320" y="661"/>
                  <a:pt x="4574" y="661"/>
                </a:cubicBezTo>
                <a:close/>
                <a:moveTo>
                  <a:pt x="4574" y="3527"/>
                </a:moveTo>
                <a:cubicBezTo>
                  <a:pt x="5336" y="3527"/>
                  <a:pt x="6099" y="3747"/>
                  <a:pt x="6607" y="4188"/>
                </a:cubicBezTo>
                <a:cubicBezTo>
                  <a:pt x="6607" y="4188"/>
                  <a:pt x="6607" y="4188"/>
                  <a:pt x="6607" y="4188"/>
                </a:cubicBezTo>
                <a:cubicBezTo>
                  <a:pt x="7115" y="4629"/>
                  <a:pt x="7369" y="5290"/>
                  <a:pt x="7369" y="5951"/>
                </a:cubicBezTo>
                <a:cubicBezTo>
                  <a:pt x="7369" y="6612"/>
                  <a:pt x="7115" y="7273"/>
                  <a:pt x="6607" y="7714"/>
                </a:cubicBezTo>
                <a:cubicBezTo>
                  <a:pt x="6099" y="8155"/>
                  <a:pt x="5336" y="8376"/>
                  <a:pt x="4574" y="8376"/>
                </a:cubicBezTo>
                <a:cubicBezTo>
                  <a:pt x="3812" y="8376"/>
                  <a:pt x="3049" y="8155"/>
                  <a:pt x="2541" y="7714"/>
                </a:cubicBezTo>
                <a:cubicBezTo>
                  <a:pt x="2541" y="7714"/>
                  <a:pt x="2541" y="7714"/>
                  <a:pt x="2541" y="7714"/>
                </a:cubicBezTo>
                <a:cubicBezTo>
                  <a:pt x="2033" y="7273"/>
                  <a:pt x="1779" y="6612"/>
                  <a:pt x="1779" y="5951"/>
                </a:cubicBezTo>
                <a:cubicBezTo>
                  <a:pt x="1779" y="5290"/>
                  <a:pt x="2033" y="4629"/>
                  <a:pt x="2541" y="4188"/>
                </a:cubicBezTo>
                <a:cubicBezTo>
                  <a:pt x="2541" y="4188"/>
                  <a:pt x="2541" y="4188"/>
                  <a:pt x="2541" y="4188"/>
                </a:cubicBezTo>
                <a:cubicBezTo>
                  <a:pt x="2541" y="4188"/>
                  <a:pt x="2541" y="4188"/>
                  <a:pt x="2541" y="4188"/>
                </a:cubicBezTo>
                <a:cubicBezTo>
                  <a:pt x="3049" y="3747"/>
                  <a:pt x="3812" y="3527"/>
                  <a:pt x="4574" y="3527"/>
                </a:cubicBezTo>
                <a:close/>
                <a:moveTo>
                  <a:pt x="5591" y="5069"/>
                </a:moveTo>
                <a:cubicBezTo>
                  <a:pt x="5336" y="4849"/>
                  <a:pt x="5082" y="4629"/>
                  <a:pt x="4574" y="4629"/>
                </a:cubicBezTo>
                <a:cubicBezTo>
                  <a:pt x="4320" y="4629"/>
                  <a:pt x="3812" y="4849"/>
                  <a:pt x="3558" y="5069"/>
                </a:cubicBezTo>
                <a:cubicBezTo>
                  <a:pt x="3558" y="5069"/>
                  <a:pt x="3558" y="5069"/>
                  <a:pt x="3558" y="5069"/>
                </a:cubicBezTo>
                <a:cubicBezTo>
                  <a:pt x="3304" y="5290"/>
                  <a:pt x="3304" y="5510"/>
                  <a:pt x="3304" y="5951"/>
                </a:cubicBezTo>
                <a:cubicBezTo>
                  <a:pt x="3304" y="6171"/>
                  <a:pt x="3304" y="6612"/>
                  <a:pt x="3558" y="6833"/>
                </a:cubicBezTo>
                <a:cubicBezTo>
                  <a:pt x="3558" y="6833"/>
                  <a:pt x="3558" y="6833"/>
                  <a:pt x="3558" y="6833"/>
                </a:cubicBezTo>
                <a:cubicBezTo>
                  <a:pt x="3812" y="7053"/>
                  <a:pt x="4320" y="7053"/>
                  <a:pt x="4574" y="7053"/>
                </a:cubicBezTo>
                <a:cubicBezTo>
                  <a:pt x="5082" y="7053"/>
                  <a:pt x="5336" y="7053"/>
                  <a:pt x="5591" y="6833"/>
                </a:cubicBezTo>
                <a:cubicBezTo>
                  <a:pt x="5845" y="6612"/>
                  <a:pt x="6099" y="6171"/>
                  <a:pt x="6099" y="5951"/>
                </a:cubicBezTo>
                <a:cubicBezTo>
                  <a:pt x="6099" y="5510"/>
                  <a:pt x="5845" y="5290"/>
                  <a:pt x="5591" y="5069"/>
                </a:cubicBezTo>
                <a:cubicBezTo>
                  <a:pt x="5591" y="5069"/>
                  <a:pt x="5591" y="5069"/>
                  <a:pt x="5591" y="5069"/>
                </a:cubicBezTo>
                <a:close/>
                <a:moveTo>
                  <a:pt x="4574" y="9037"/>
                </a:moveTo>
                <a:cubicBezTo>
                  <a:pt x="5336" y="9037"/>
                  <a:pt x="6099" y="9257"/>
                  <a:pt x="6607" y="9698"/>
                </a:cubicBezTo>
                <a:cubicBezTo>
                  <a:pt x="6607" y="9698"/>
                  <a:pt x="6607" y="9698"/>
                  <a:pt x="6607" y="9698"/>
                </a:cubicBezTo>
                <a:cubicBezTo>
                  <a:pt x="7115" y="10139"/>
                  <a:pt x="7369" y="10800"/>
                  <a:pt x="7369" y="11461"/>
                </a:cubicBezTo>
                <a:cubicBezTo>
                  <a:pt x="7369" y="12122"/>
                  <a:pt x="7115" y="12784"/>
                  <a:pt x="6607" y="13224"/>
                </a:cubicBezTo>
                <a:cubicBezTo>
                  <a:pt x="6099" y="13665"/>
                  <a:pt x="5336" y="13886"/>
                  <a:pt x="4574" y="13886"/>
                </a:cubicBezTo>
                <a:cubicBezTo>
                  <a:pt x="3812" y="13886"/>
                  <a:pt x="3049" y="13665"/>
                  <a:pt x="2541" y="13224"/>
                </a:cubicBezTo>
                <a:cubicBezTo>
                  <a:pt x="2541" y="13224"/>
                  <a:pt x="2541" y="13224"/>
                  <a:pt x="2541" y="13224"/>
                </a:cubicBezTo>
                <a:cubicBezTo>
                  <a:pt x="2033" y="12784"/>
                  <a:pt x="1779" y="12122"/>
                  <a:pt x="1779" y="11461"/>
                </a:cubicBezTo>
                <a:cubicBezTo>
                  <a:pt x="1779" y="10800"/>
                  <a:pt x="2033" y="10139"/>
                  <a:pt x="2541" y="9698"/>
                </a:cubicBezTo>
                <a:cubicBezTo>
                  <a:pt x="2541" y="9698"/>
                  <a:pt x="2541" y="9698"/>
                  <a:pt x="2541" y="9698"/>
                </a:cubicBezTo>
                <a:cubicBezTo>
                  <a:pt x="2541" y="9698"/>
                  <a:pt x="2541" y="9698"/>
                  <a:pt x="2541" y="9698"/>
                </a:cubicBezTo>
                <a:cubicBezTo>
                  <a:pt x="3049" y="9257"/>
                  <a:pt x="3812" y="9037"/>
                  <a:pt x="4574" y="9037"/>
                </a:cubicBezTo>
                <a:close/>
                <a:moveTo>
                  <a:pt x="5591" y="10580"/>
                </a:moveTo>
                <a:cubicBezTo>
                  <a:pt x="5336" y="10359"/>
                  <a:pt x="5082" y="10139"/>
                  <a:pt x="4574" y="10139"/>
                </a:cubicBezTo>
                <a:cubicBezTo>
                  <a:pt x="4320" y="10139"/>
                  <a:pt x="3812" y="10359"/>
                  <a:pt x="3558" y="10580"/>
                </a:cubicBezTo>
                <a:cubicBezTo>
                  <a:pt x="3558" y="10580"/>
                  <a:pt x="3558" y="10580"/>
                  <a:pt x="3558" y="10580"/>
                </a:cubicBezTo>
                <a:cubicBezTo>
                  <a:pt x="3304" y="10800"/>
                  <a:pt x="3304" y="11020"/>
                  <a:pt x="3304" y="11461"/>
                </a:cubicBezTo>
                <a:cubicBezTo>
                  <a:pt x="3304" y="11682"/>
                  <a:pt x="3304" y="12122"/>
                  <a:pt x="3558" y="12343"/>
                </a:cubicBezTo>
                <a:cubicBezTo>
                  <a:pt x="3558" y="12343"/>
                  <a:pt x="3558" y="12343"/>
                  <a:pt x="3558" y="12343"/>
                </a:cubicBezTo>
                <a:cubicBezTo>
                  <a:pt x="3812" y="12563"/>
                  <a:pt x="4320" y="12563"/>
                  <a:pt x="4574" y="12563"/>
                </a:cubicBezTo>
                <a:cubicBezTo>
                  <a:pt x="5082" y="12563"/>
                  <a:pt x="5336" y="12563"/>
                  <a:pt x="5591" y="12343"/>
                </a:cubicBezTo>
                <a:cubicBezTo>
                  <a:pt x="5845" y="12122"/>
                  <a:pt x="6099" y="11682"/>
                  <a:pt x="6099" y="11461"/>
                </a:cubicBezTo>
                <a:cubicBezTo>
                  <a:pt x="6099" y="11020"/>
                  <a:pt x="5845" y="10800"/>
                  <a:pt x="5591" y="10580"/>
                </a:cubicBezTo>
                <a:cubicBezTo>
                  <a:pt x="5591" y="10580"/>
                  <a:pt x="5591" y="10580"/>
                  <a:pt x="5591" y="10580"/>
                </a:cubicBezTo>
                <a:close/>
                <a:moveTo>
                  <a:pt x="5082" y="1543"/>
                </a:moveTo>
                <a:cubicBezTo>
                  <a:pt x="5082" y="1322"/>
                  <a:pt x="4828" y="1322"/>
                  <a:pt x="4574" y="1322"/>
                </a:cubicBezTo>
                <a:cubicBezTo>
                  <a:pt x="4320" y="1322"/>
                  <a:pt x="4320" y="1322"/>
                  <a:pt x="4066" y="1543"/>
                </a:cubicBezTo>
                <a:cubicBezTo>
                  <a:pt x="4066" y="1543"/>
                  <a:pt x="4066" y="1543"/>
                  <a:pt x="4066" y="1543"/>
                </a:cubicBezTo>
                <a:cubicBezTo>
                  <a:pt x="4066" y="1543"/>
                  <a:pt x="4066" y="1763"/>
                  <a:pt x="4066" y="1763"/>
                </a:cubicBezTo>
                <a:cubicBezTo>
                  <a:pt x="4066" y="1984"/>
                  <a:pt x="4066" y="2204"/>
                  <a:pt x="4066" y="2204"/>
                </a:cubicBezTo>
                <a:cubicBezTo>
                  <a:pt x="4066" y="2204"/>
                  <a:pt x="4066" y="2204"/>
                  <a:pt x="4066" y="2204"/>
                </a:cubicBezTo>
                <a:cubicBezTo>
                  <a:pt x="4320" y="2424"/>
                  <a:pt x="4320" y="2424"/>
                  <a:pt x="4574" y="2424"/>
                </a:cubicBezTo>
                <a:cubicBezTo>
                  <a:pt x="4828" y="2424"/>
                  <a:pt x="5082" y="2424"/>
                  <a:pt x="5082" y="2204"/>
                </a:cubicBezTo>
                <a:cubicBezTo>
                  <a:pt x="5082" y="2204"/>
                  <a:pt x="5336" y="1984"/>
                  <a:pt x="5336" y="1763"/>
                </a:cubicBezTo>
                <a:cubicBezTo>
                  <a:pt x="5336" y="1763"/>
                  <a:pt x="5082" y="1543"/>
                  <a:pt x="5082" y="1543"/>
                </a:cubicBezTo>
                <a:cubicBezTo>
                  <a:pt x="5082" y="1543"/>
                  <a:pt x="5082" y="1543"/>
                  <a:pt x="5082" y="1543"/>
                </a:cubicBezTo>
                <a:close/>
                <a:moveTo>
                  <a:pt x="16772" y="661"/>
                </a:moveTo>
                <a:cubicBezTo>
                  <a:pt x="16518" y="661"/>
                  <a:pt x="16009" y="882"/>
                  <a:pt x="15755" y="1102"/>
                </a:cubicBezTo>
                <a:cubicBezTo>
                  <a:pt x="15755" y="1102"/>
                  <a:pt x="15755" y="1102"/>
                  <a:pt x="15755" y="1102"/>
                </a:cubicBezTo>
                <a:cubicBezTo>
                  <a:pt x="15755" y="1102"/>
                  <a:pt x="15755" y="1102"/>
                  <a:pt x="15755" y="1102"/>
                </a:cubicBezTo>
                <a:cubicBezTo>
                  <a:pt x="15501" y="1322"/>
                  <a:pt x="15501" y="1543"/>
                  <a:pt x="15501" y="1763"/>
                </a:cubicBezTo>
                <a:cubicBezTo>
                  <a:pt x="15501" y="2204"/>
                  <a:pt x="15501" y="2424"/>
                  <a:pt x="15755" y="2645"/>
                </a:cubicBezTo>
                <a:cubicBezTo>
                  <a:pt x="15755" y="2645"/>
                  <a:pt x="15755" y="2645"/>
                  <a:pt x="15755" y="2645"/>
                </a:cubicBezTo>
                <a:cubicBezTo>
                  <a:pt x="16009" y="2865"/>
                  <a:pt x="16518" y="3086"/>
                  <a:pt x="16772" y="3086"/>
                </a:cubicBezTo>
                <a:cubicBezTo>
                  <a:pt x="17280" y="3086"/>
                  <a:pt x="17534" y="2865"/>
                  <a:pt x="17788" y="2645"/>
                </a:cubicBezTo>
                <a:cubicBezTo>
                  <a:pt x="18042" y="2424"/>
                  <a:pt x="18042" y="2204"/>
                  <a:pt x="18042" y="1763"/>
                </a:cubicBezTo>
                <a:cubicBezTo>
                  <a:pt x="18042" y="1543"/>
                  <a:pt x="18042" y="1322"/>
                  <a:pt x="17788" y="1102"/>
                </a:cubicBezTo>
                <a:cubicBezTo>
                  <a:pt x="17788" y="1102"/>
                  <a:pt x="17788" y="1102"/>
                  <a:pt x="17788" y="1102"/>
                </a:cubicBezTo>
                <a:cubicBezTo>
                  <a:pt x="17534" y="882"/>
                  <a:pt x="17280" y="661"/>
                  <a:pt x="16772" y="661"/>
                </a:cubicBezTo>
                <a:close/>
                <a:moveTo>
                  <a:pt x="17280" y="1543"/>
                </a:moveTo>
                <a:cubicBezTo>
                  <a:pt x="17026" y="1322"/>
                  <a:pt x="17026" y="1322"/>
                  <a:pt x="16772" y="1322"/>
                </a:cubicBezTo>
                <a:cubicBezTo>
                  <a:pt x="16518" y="1322"/>
                  <a:pt x="16518" y="1322"/>
                  <a:pt x="16264" y="1543"/>
                </a:cubicBezTo>
                <a:cubicBezTo>
                  <a:pt x="16264" y="1543"/>
                  <a:pt x="16264" y="1543"/>
                  <a:pt x="16264" y="1543"/>
                </a:cubicBezTo>
                <a:cubicBezTo>
                  <a:pt x="16264" y="1543"/>
                  <a:pt x="16009" y="1763"/>
                  <a:pt x="16009" y="1763"/>
                </a:cubicBezTo>
                <a:cubicBezTo>
                  <a:pt x="16009" y="1984"/>
                  <a:pt x="16264" y="2204"/>
                  <a:pt x="16264" y="2204"/>
                </a:cubicBezTo>
                <a:cubicBezTo>
                  <a:pt x="16264" y="2204"/>
                  <a:pt x="16264" y="2204"/>
                  <a:pt x="16264" y="2204"/>
                </a:cubicBezTo>
                <a:cubicBezTo>
                  <a:pt x="16518" y="2424"/>
                  <a:pt x="16518" y="2424"/>
                  <a:pt x="16772" y="2424"/>
                </a:cubicBezTo>
                <a:cubicBezTo>
                  <a:pt x="17026" y="2424"/>
                  <a:pt x="17026" y="2424"/>
                  <a:pt x="17280" y="2204"/>
                </a:cubicBezTo>
                <a:cubicBezTo>
                  <a:pt x="17280" y="2204"/>
                  <a:pt x="17534" y="1984"/>
                  <a:pt x="17534" y="1763"/>
                </a:cubicBezTo>
                <a:cubicBezTo>
                  <a:pt x="17534" y="1763"/>
                  <a:pt x="17280" y="1543"/>
                  <a:pt x="17280" y="1543"/>
                </a:cubicBezTo>
                <a:cubicBezTo>
                  <a:pt x="17280" y="1543"/>
                  <a:pt x="17280" y="1543"/>
                  <a:pt x="17280" y="1543"/>
                </a:cubicBezTo>
                <a:close/>
                <a:moveTo>
                  <a:pt x="16772" y="3527"/>
                </a:moveTo>
                <a:cubicBezTo>
                  <a:pt x="16009" y="3527"/>
                  <a:pt x="15247" y="3747"/>
                  <a:pt x="14739" y="4188"/>
                </a:cubicBezTo>
                <a:cubicBezTo>
                  <a:pt x="14739" y="4188"/>
                  <a:pt x="14739" y="4188"/>
                  <a:pt x="14739" y="4188"/>
                </a:cubicBezTo>
                <a:cubicBezTo>
                  <a:pt x="14739" y="4188"/>
                  <a:pt x="14739" y="4188"/>
                  <a:pt x="14739" y="4188"/>
                </a:cubicBezTo>
                <a:cubicBezTo>
                  <a:pt x="14231" y="4629"/>
                  <a:pt x="13976" y="5290"/>
                  <a:pt x="13976" y="5951"/>
                </a:cubicBezTo>
                <a:cubicBezTo>
                  <a:pt x="13976" y="6612"/>
                  <a:pt x="14231" y="7273"/>
                  <a:pt x="14739" y="7714"/>
                </a:cubicBezTo>
                <a:cubicBezTo>
                  <a:pt x="14739" y="7714"/>
                  <a:pt x="14739" y="7714"/>
                  <a:pt x="14739" y="7714"/>
                </a:cubicBezTo>
                <a:cubicBezTo>
                  <a:pt x="15247" y="8155"/>
                  <a:pt x="16009" y="8376"/>
                  <a:pt x="16772" y="8376"/>
                </a:cubicBezTo>
                <a:cubicBezTo>
                  <a:pt x="17534" y="8376"/>
                  <a:pt x="18296" y="8155"/>
                  <a:pt x="18805" y="7714"/>
                </a:cubicBezTo>
                <a:cubicBezTo>
                  <a:pt x="19313" y="7273"/>
                  <a:pt x="19567" y="6612"/>
                  <a:pt x="19567" y="5951"/>
                </a:cubicBezTo>
                <a:cubicBezTo>
                  <a:pt x="19567" y="5290"/>
                  <a:pt x="19313" y="4629"/>
                  <a:pt x="18805" y="4188"/>
                </a:cubicBezTo>
                <a:cubicBezTo>
                  <a:pt x="18805" y="4188"/>
                  <a:pt x="18805" y="4188"/>
                  <a:pt x="18805" y="4188"/>
                </a:cubicBezTo>
                <a:cubicBezTo>
                  <a:pt x="18296" y="3747"/>
                  <a:pt x="17534" y="3527"/>
                  <a:pt x="16772" y="3527"/>
                </a:cubicBezTo>
                <a:close/>
                <a:moveTo>
                  <a:pt x="17788" y="5069"/>
                </a:moveTo>
                <a:cubicBezTo>
                  <a:pt x="17534" y="4849"/>
                  <a:pt x="17280" y="4629"/>
                  <a:pt x="16772" y="4629"/>
                </a:cubicBezTo>
                <a:cubicBezTo>
                  <a:pt x="16518" y="4629"/>
                  <a:pt x="16009" y="4849"/>
                  <a:pt x="15755" y="5069"/>
                </a:cubicBezTo>
                <a:cubicBezTo>
                  <a:pt x="15755" y="5069"/>
                  <a:pt x="15755" y="5069"/>
                  <a:pt x="15755" y="5069"/>
                </a:cubicBezTo>
                <a:cubicBezTo>
                  <a:pt x="15501" y="5290"/>
                  <a:pt x="15501" y="5510"/>
                  <a:pt x="15501" y="5951"/>
                </a:cubicBezTo>
                <a:cubicBezTo>
                  <a:pt x="15501" y="6171"/>
                  <a:pt x="15501" y="6612"/>
                  <a:pt x="15755" y="6833"/>
                </a:cubicBezTo>
                <a:cubicBezTo>
                  <a:pt x="15755" y="6833"/>
                  <a:pt x="15755" y="6833"/>
                  <a:pt x="15755" y="6833"/>
                </a:cubicBezTo>
                <a:cubicBezTo>
                  <a:pt x="16009" y="7053"/>
                  <a:pt x="16518" y="7053"/>
                  <a:pt x="16772" y="7053"/>
                </a:cubicBezTo>
                <a:cubicBezTo>
                  <a:pt x="17280" y="7053"/>
                  <a:pt x="17534" y="7053"/>
                  <a:pt x="17788" y="6833"/>
                </a:cubicBezTo>
                <a:cubicBezTo>
                  <a:pt x="18042" y="6612"/>
                  <a:pt x="18296" y="6171"/>
                  <a:pt x="18296" y="5951"/>
                </a:cubicBezTo>
                <a:cubicBezTo>
                  <a:pt x="18296" y="5510"/>
                  <a:pt x="18042" y="5290"/>
                  <a:pt x="17788" y="5069"/>
                </a:cubicBezTo>
                <a:cubicBezTo>
                  <a:pt x="17788" y="5069"/>
                  <a:pt x="17788" y="5069"/>
                  <a:pt x="17788" y="5069"/>
                </a:cubicBezTo>
                <a:close/>
                <a:moveTo>
                  <a:pt x="17788" y="10580"/>
                </a:moveTo>
                <a:cubicBezTo>
                  <a:pt x="17534" y="10359"/>
                  <a:pt x="17280" y="10139"/>
                  <a:pt x="16772" y="10139"/>
                </a:cubicBezTo>
                <a:cubicBezTo>
                  <a:pt x="16518" y="10139"/>
                  <a:pt x="16009" y="10359"/>
                  <a:pt x="15755" y="10580"/>
                </a:cubicBezTo>
                <a:cubicBezTo>
                  <a:pt x="15755" y="10580"/>
                  <a:pt x="15755" y="10580"/>
                  <a:pt x="15755" y="10580"/>
                </a:cubicBezTo>
                <a:cubicBezTo>
                  <a:pt x="15501" y="10800"/>
                  <a:pt x="15501" y="11020"/>
                  <a:pt x="15501" y="11461"/>
                </a:cubicBezTo>
                <a:cubicBezTo>
                  <a:pt x="15501" y="11682"/>
                  <a:pt x="15501" y="12122"/>
                  <a:pt x="15755" y="12343"/>
                </a:cubicBezTo>
                <a:cubicBezTo>
                  <a:pt x="15755" y="12343"/>
                  <a:pt x="15755" y="12343"/>
                  <a:pt x="15755" y="12343"/>
                </a:cubicBezTo>
                <a:cubicBezTo>
                  <a:pt x="16009" y="12563"/>
                  <a:pt x="16518" y="12563"/>
                  <a:pt x="16772" y="12563"/>
                </a:cubicBezTo>
                <a:cubicBezTo>
                  <a:pt x="17280" y="12563"/>
                  <a:pt x="17534" y="12563"/>
                  <a:pt x="17788" y="12343"/>
                </a:cubicBezTo>
                <a:cubicBezTo>
                  <a:pt x="18042" y="12122"/>
                  <a:pt x="18296" y="11682"/>
                  <a:pt x="18296" y="11461"/>
                </a:cubicBezTo>
                <a:cubicBezTo>
                  <a:pt x="18296" y="11020"/>
                  <a:pt x="18042" y="10800"/>
                  <a:pt x="17788" y="10580"/>
                </a:cubicBezTo>
                <a:cubicBezTo>
                  <a:pt x="17788" y="10580"/>
                  <a:pt x="17788" y="10580"/>
                  <a:pt x="17788" y="10580"/>
                </a:cubicBezTo>
                <a:close/>
                <a:moveTo>
                  <a:pt x="508" y="0"/>
                </a:moveTo>
                <a:cubicBezTo>
                  <a:pt x="508" y="14547"/>
                  <a:pt x="508" y="14547"/>
                  <a:pt x="508" y="14547"/>
                </a:cubicBezTo>
                <a:cubicBezTo>
                  <a:pt x="0" y="14547"/>
                  <a:pt x="0" y="14547"/>
                  <a:pt x="0" y="14547"/>
                </a:cubicBezTo>
                <a:cubicBezTo>
                  <a:pt x="0" y="16090"/>
                  <a:pt x="0" y="16090"/>
                  <a:pt x="0" y="16090"/>
                </a:cubicBezTo>
                <a:cubicBezTo>
                  <a:pt x="2033" y="16090"/>
                  <a:pt x="2033" y="16090"/>
                  <a:pt x="2033" y="16090"/>
                </a:cubicBezTo>
                <a:cubicBezTo>
                  <a:pt x="3304" y="19396"/>
                  <a:pt x="3304" y="19396"/>
                  <a:pt x="3304" y="19396"/>
                </a:cubicBezTo>
                <a:cubicBezTo>
                  <a:pt x="508" y="19396"/>
                  <a:pt x="508" y="19396"/>
                  <a:pt x="508" y="19396"/>
                </a:cubicBezTo>
                <a:cubicBezTo>
                  <a:pt x="508" y="21600"/>
                  <a:pt x="508" y="21600"/>
                  <a:pt x="508" y="21600"/>
                </a:cubicBezTo>
                <a:cubicBezTo>
                  <a:pt x="9148" y="21600"/>
                  <a:pt x="9148" y="21600"/>
                  <a:pt x="9148" y="21600"/>
                </a:cubicBezTo>
                <a:cubicBezTo>
                  <a:pt x="9148" y="19396"/>
                  <a:pt x="9148" y="19396"/>
                  <a:pt x="9148" y="19396"/>
                </a:cubicBezTo>
                <a:cubicBezTo>
                  <a:pt x="6099" y="19396"/>
                  <a:pt x="6099" y="19396"/>
                  <a:pt x="6099" y="19396"/>
                </a:cubicBezTo>
                <a:cubicBezTo>
                  <a:pt x="7369" y="16090"/>
                  <a:pt x="7369" y="16090"/>
                  <a:pt x="7369" y="16090"/>
                </a:cubicBezTo>
                <a:cubicBezTo>
                  <a:pt x="9402" y="16090"/>
                  <a:pt x="9402" y="16090"/>
                  <a:pt x="9402" y="16090"/>
                </a:cubicBezTo>
                <a:cubicBezTo>
                  <a:pt x="9402" y="14547"/>
                  <a:pt x="9402" y="14547"/>
                  <a:pt x="9402" y="14547"/>
                </a:cubicBezTo>
                <a:cubicBezTo>
                  <a:pt x="8640" y="14547"/>
                  <a:pt x="8640" y="14547"/>
                  <a:pt x="8640" y="14547"/>
                </a:cubicBezTo>
                <a:cubicBezTo>
                  <a:pt x="8640" y="0"/>
                  <a:pt x="8640" y="0"/>
                  <a:pt x="8640" y="0"/>
                </a:cubicBezTo>
                <a:lnTo>
                  <a:pt x="508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8" name="Shape 1328"/>
          <p:cNvSpPr/>
          <p:nvPr/>
        </p:nvSpPr>
        <p:spPr>
          <a:xfrm>
            <a:off x="1712913" y="3579814"/>
            <a:ext cx="371476" cy="373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891" y="15273"/>
                </a:moveTo>
                <a:cubicBezTo>
                  <a:pt x="17673" y="15491"/>
                  <a:pt x="17236" y="15709"/>
                  <a:pt x="17018" y="15709"/>
                </a:cubicBezTo>
                <a:cubicBezTo>
                  <a:pt x="16364" y="15927"/>
                  <a:pt x="15709" y="16145"/>
                  <a:pt x="15055" y="16145"/>
                </a:cubicBezTo>
                <a:cubicBezTo>
                  <a:pt x="13745" y="17018"/>
                  <a:pt x="12436" y="17673"/>
                  <a:pt x="10691" y="17673"/>
                </a:cubicBezTo>
                <a:cubicBezTo>
                  <a:pt x="8945" y="17673"/>
                  <a:pt x="7200" y="16800"/>
                  <a:pt x="5891" y="15709"/>
                </a:cubicBezTo>
                <a:cubicBezTo>
                  <a:pt x="4800" y="14400"/>
                  <a:pt x="3927" y="12655"/>
                  <a:pt x="3927" y="10691"/>
                </a:cubicBezTo>
                <a:cubicBezTo>
                  <a:pt x="3927" y="8945"/>
                  <a:pt x="4800" y="7200"/>
                  <a:pt x="5891" y="5891"/>
                </a:cubicBezTo>
                <a:cubicBezTo>
                  <a:pt x="7200" y="4800"/>
                  <a:pt x="8945" y="3927"/>
                  <a:pt x="10691" y="3927"/>
                </a:cubicBezTo>
                <a:cubicBezTo>
                  <a:pt x="12655" y="3927"/>
                  <a:pt x="14400" y="4800"/>
                  <a:pt x="15491" y="5891"/>
                </a:cubicBezTo>
                <a:cubicBezTo>
                  <a:pt x="15709" y="6109"/>
                  <a:pt x="15927" y="6327"/>
                  <a:pt x="15927" y="6545"/>
                </a:cubicBezTo>
                <a:cubicBezTo>
                  <a:pt x="20073" y="6545"/>
                  <a:pt x="20073" y="6545"/>
                  <a:pt x="20073" y="6545"/>
                </a:cubicBezTo>
                <a:cubicBezTo>
                  <a:pt x="19855" y="6109"/>
                  <a:pt x="19636" y="5455"/>
                  <a:pt x="19200" y="5236"/>
                </a:cubicBezTo>
                <a:cubicBezTo>
                  <a:pt x="21382" y="2400"/>
                  <a:pt x="21382" y="2400"/>
                  <a:pt x="21382" y="2400"/>
                </a:cubicBezTo>
                <a:cubicBezTo>
                  <a:pt x="19200" y="0"/>
                  <a:pt x="19200" y="0"/>
                  <a:pt x="19200" y="0"/>
                </a:cubicBezTo>
                <a:cubicBezTo>
                  <a:pt x="16364" y="2182"/>
                  <a:pt x="16364" y="2182"/>
                  <a:pt x="16364" y="2182"/>
                </a:cubicBezTo>
                <a:cubicBezTo>
                  <a:pt x="14836" y="1309"/>
                  <a:pt x="12873" y="655"/>
                  <a:pt x="10691" y="655"/>
                </a:cubicBezTo>
                <a:cubicBezTo>
                  <a:pt x="8727" y="655"/>
                  <a:pt x="6764" y="1309"/>
                  <a:pt x="5018" y="2400"/>
                </a:cubicBezTo>
                <a:cubicBezTo>
                  <a:pt x="2400" y="0"/>
                  <a:pt x="2400" y="0"/>
                  <a:pt x="2400" y="0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2182" y="5236"/>
                  <a:pt x="2182" y="5236"/>
                  <a:pt x="2182" y="5236"/>
                </a:cubicBezTo>
                <a:cubicBezTo>
                  <a:pt x="1091" y="6764"/>
                  <a:pt x="655" y="8727"/>
                  <a:pt x="655" y="10691"/>
                </a:cubicBezTo>
                <a:cubicBezTo>
                  <a:pt x="655" y="12873"/>
                  <a:pt x="1309" y="14836"/>
                  <a:pt x="2182" y="16364"/>
                </a:cubicBezTo>
                <a:cubicBezTo>
                  <a:pt x="0" y="19200"/>
                  <a:pt x="0" y="19200"/>
                  <a:pt x="0" y="19200"/>
                </a:cubicBezTo>
                <a:cubicBezTo>
                  <a:pt x="2400" y="21600"/>
                  <a:pt x="2400" y="21600"/>
                  <a:pt x="2400" y="21600"/>
                </a:cubicBezTo>
                <a:cubicBezTo>
                  <a:pt x="5236" y="19200"/>
                  <a:pt x="5236" y="19200"/>
                  <a:pt x="5236" y="19200"/>
                </a:cubicBezTo>
                <a:cubicBezTo>
                  <a:pt x="6764" y="20291"/>
                  <a:pt x="8727" y="20945"/>
                  <a:pt x="10691" y="20945"/>
                </a:cubicBezTo>
                <a:cubicBezTo>
                  <a:pt x="12873" y="20945"/>
                  <a:pt x="14836" y="20291"/>
                  <a:pt x="16364" y="19200"/>
                </a:cubicBezTo>
                <a:cubicBezTo>
                  <a:pt x="19200" y="21382"/>
                  <a:pt x="19200" y="21382"/>
                  <a:pt x="19200" y="21382"/>
                </a:cubicBezTo>
                <a:cubicBezTo>
                  <a:pt x="21600" y="19200"/>
                  <a:pt x="21600" y="19200"/>
                  <a:pt x="21600" y="19200"/>
                </a:cubicBezTo>
                <a:cubicBezTo>
                  <a:pt x="20291" y="17673"/>
                  <a:pt x="19418" y="16582"/>
                  <a:pt x="18327" y="15273"/>
                </a:cubicBezTo>
                <a:lnTo>
                  <a:pt x="17891" y="1527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29" name="Shape 1329"/>
          <p:cNvSpPr/>
          <p:nvPr/>
        </p:nvSpPr>
        <p:spPr>
          <a:xfrm>
            <a:off x="1960419" y="3711576"/>
            <a:ext cx="139845" cy="12629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42" h="21215" extrusionOk="0">
                <a:moveTo>
                  <a:pt x="6363" y="0"/>
                </a:moveTo>
                <a:cubicBezTo>
                  <a:pt x="6363" y="635"/>
                  <a:pt x="6363" y="635"/>
                  <a:pt x="6363" y="635"/>
                </a:cubicBezTo>
                <a:cubicBezTo>
                  <a:pt x="6363" y="5718"/>
                  <a:pt x="6363" y="5718"/>
                  <a:pt x="6363" y="5718"/>
                </a:cubicBezTo>
                <a:cubicBezTo>
                  <a:pt x="6363" y="13976"/>
                  <a:pt x="6363" y="13976"/>
                  <a:pt x="6363" y="13976"/>
                </a:cubicBezTo>
                <a:cubicBezTo>
                  <a:pt x="5226" y="14612"/>
                  <a:pt x="4089" y="14612"/>
                  <a:pt x="3521" y="15247"/>
                </a:cubicBezTo>
                <a:cubicBezTo>
                  <a:pt x="1247" y="16518"/>
                  <a:pt x="-458" y="18424"/>
                  <a:pt x="110" y="19694"/>
                </a:cubicBezTo>
                <a:cubicBezTo>
                  <a:pt x="679" y="21600"/>
                  <a:pt x="2953" y="21600"/>
                  <a:pt x="5795" y="20329"/>
                </a:cubicBezTo>
                <a:cubicBezTo>
                  <a:pt x="7500" y="19059"/>
                  <a:pt x="9205" y="17153"/>
                  <a:pt x="9205" y="15882"/>
                </a:cubicBezTo>
                <a:cubicBezTo>
                  <a:pt x="9205" y="5718"/>
                  <a:pt x="9205" y="5718"/>
                  <a:pt x="9205" y="5718"/>
                </a:cubicBezTo>
                <a:cubicBezTo>
                  <a:pt x="18300" y="5718"/>
                  <a:pt x="18300" y="5718"/>
                  <a:pt x="18300" y="5718"/>
                </a:cubicBezTo>
                <a:cubicBezTo>
                  <a:pt x="18300" y="13976"/>
                  <a:pt x="18300" y="13976"/>
                  <a:pt x="18300" y="13976"/>
                </a:cubicBezTo>
                <a:cubicBezTo>
                  <a:pt x="17163" y="14612"/>
                  <a:pt x="16595" y="14612"/>
                  <a:pt x="15458" y="15247"/>
                </a:cubicBezTo>
                <a:cubicBezTo>
                  <a:pt x="13184" y="16518"/>
                  <a:pt x="11479" y="18424"/>
                  <a:pt x="12047" y="19694"/>
                </a:cubicBezTo>
                <a:cubicBezTo>
                  <a:pt x="12616" y="21600"/>
                  <a:pt x="14889" y="21600"/>
                  <a:pt x="17731" y="20329"/>
                </a:cubicBezTo>
                <a:cubicBezTo>
                  <a:pt x="19437" y="19059"/>
                  <a:pt x="21142" y="17788"/>
                  <a:pt x="21142" y="15882"/>
                </a:cubicBezTo>
                <a:cubicBezTo>
                  <a:pt x="21142" y="15882"/>
                  <a:pt x="21142" y="15882"/>
                  <a:pt x="21142" y="15882"/>
                </a:cubicBezTo>
                <a:cubicBezTo>
                  <a:pt x="21142" y="5718"/>
                  <a:pt x="21142" y="5718"/>
                  <a:pt x="21142" y="5718"/>
                </a:cubicBezTo>
                <a:cubicBezTo>
                  <a:pt x="21142" y="1271"/>
                  <a:pt x="21142" y="1271"/>
                  <a:pt x="21142" y="1271"/>
                </a:cubicBezTo>
                <a:cubicBezTo>
                  <a:pt x="21142" y="0"/>
                  <a:pt x="21142" y="0"/>
                  <a:pt x="21142" y="0"/>
                </a:cubicBezTo>
                <a:lnTo>
                  <a:pt x="6363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0" name="Shape 1330"/>
          <p:cNvSpPr/>
          <p:nvPr/>
        </p:nvSpPr>
        <p:spPr>
          <a:xfrm>
            <a:off x="1828800" y="3697289"/>
            <a:ext cx="139700" cy="138115"/>
          </a:xfrm>
          <a:prstGeom prst="ellipse">
            <a:avLst/>
          </a:pr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1" name="Shape 1331"/>
          <p:cNvSpPr/>
          <p:nvPr/>
        </p:nvSpPr>
        <p:spPr>
          <a:xfrm>
            <a:off x="1025525" y="4899026"/>
            <a:ext cx="439738" cy="3111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62" y="4424"/>
                </a:moveTo>
                <a:cubicBezTo>
                  <a:pt x="5169" y="4424"/>
                  <a:pt x="5169" y="4424"/>
                  <a:pt x="5169" y="4424"/>
                </a:cubicBezTo>
                <a:cubicBezTo>
                  <a:pt x="5169" y="7027"/>
                  <a:pt x="5169" y="7027"/>
                  <a:pt x="5169" y="7027"/>
                </a:cubicBezTo>
                <a:cubicBezTo>
                  <a:pt x="6462" y="7027"/>
                  <a:pt x="6462" y="7027"/>
                  <a:pt x="6462" y="7027"/>
                </a:cubicBezTo>
                <a:cubicBezTo>
                  <a:pt x="6462" y="9369"/>
                  <a:pt x="6462" y="9369"/>
                  <a:pt x="6462" y="9369"/>
                </a:cubicBezTo>
                <a:cubicBezTo>
                  <a:pt x="2769" y="9369"/>
                  <a:pt x="2769" y="9369"/>
                  <a:pt x="2769" y="9369"/>
                </a:cubicBezTo>
                <a:cubicBezTo>
                  <a:pt x="2769" y="7027"/>
                  <a:pt x="2769" y="7027"/>
                  <a:pt x="2769" y="7027"/>
                </a:cubicBezTo>
                <a:cubicBezTo>
                  <a:pt x="4062" y="7027"/>
                  <a:pt x="4062" y="7027"/>
                  <a:pt x="4062" y="7027"/>
                </a:cubicBezTo>
                <a:cubicBezTo>
                  <a:pt x="4062" y="4424"/>
                  <a:pt x="4062" y="4424"/>
                  <a:pt x="4062" y="4424"/>
                </a:cubicBezTo>
                <a:close/>
                <a:moveTo>
                  <a:pt x="17538" y="14573"/>
                </a:moveTo>
                <a:cubicBezTo>
                  <a:pt x="17908" y="14573"/>
                  <a:pt x="18277" y="14834"/>
                  <a:pt x="18277" y="15354"/>
                </a:cubicBezTo>
                <a:cubicBezTo>
                  <a:pt x="18277" y="16135"/>
                  <a:pt x="17908" y="16395"/>
                  <a:pt x="17538" y="16395"/>
                </a:cubicBezTo>
                <a:cubicBezTo>
                  <a:pt x="17169" y="16395"/>
                  <a:pt x="16800" y="16135"/>
                  <a:pt x="16800" y="15354"/>
                </a:cubicBezTo>
                <a:cubicBezTo>
                  <a:pt x="16800" y="14834"/>
                  <a:pt x="17169" y="14573"/>
                  <a:pt x="17538" y="14573"/>
                </a:cubicBezTo>
                <a:close/>
                <a:moveTo>
                  <a:pt x="17538" y="9369"/>
                </a:moveTo>
                <a:cubicBezTo>
                  <a:pt x="18092" y="9369"/>
                  <a:pt x="18646" y="10149"/>
                  <a:pt x="18646" y="11190"/>
                </a:cubicBezTo>
                <a:cubicBezTo>
                  <a:pt x="18646" y="11971"/>
                  <a:pt x="18092" y="12752"/>
                  <a:pt x="17538" y="12752"/>
                </a:cubicBezTo>
                <a:cubicBezTo>
                  <a:pt x="16800" y="12752"/>
                  <a:pt x="16431" y="11971"/>
                  <a:pt x="16431" y="11190"/>
                </a:cubicBezTo>
                <a:cubicBezTo>
                  <a:pt x="16431" y="10149"/>
                  <a:pt x="16800" y="9369"/>
                  <a:pt x="17538" y="9369"/>
                </a:cubicBezTo>
                <a:close/>
                <a:moveTo>
                  <a:pt x="17538" y="4684"/>
                </a:moveTo>
                <a:cubicBezTo>
                  <a:pt x="18092" y="4684"/>
                  <a:pt x="18646" y="5465"/>
                  <a:pt x="18646" y="6506"/>
                </a:cubicBezTo>
                <a:cubicBezTo>
                  <a:pt x="18646" y="7287"/>
                  <a:pt x="18092" y="8067"/>
                  <a:pt x="17538" y="8067"/>
                </a:cubicBezTo>
                <a:cubicBezTo>
                  <a:pt x="16800" y="8067"/>
                  <a:pt x="16431" y="7287"/>
                  <a:pt x="16431" y="6506"/>
                </a:cubicBezTo>
                <a:cubicBezTo>
                  <a:pt x="16431" y="5465"/>
                  <a:pt x="16800" y="4684"/>
                  <a:pt x="17538" y="4684"/>
                </a:cubicBezTo>
                <a:close/>
                <a:moveTo>
                  <a:pt x="3692" y="0"/>
                </a:moveTo>
                <a:cubicBezTo>
                  <a:pt x="2585" y="0"/>
                  <a:pt x="1662" y="520"/>
                  <a:pt x="1108" y="1561"/>
                </a:cubicBezTo>
                <a:cubicBezTo>
                  <a:pt x="369" y="2342"/>
                  <a:pt x="0" y="3643"/>
                  <a:pt x="0" y="5205"/>
                </a:cubicBezTo>
                <a:cubicBezTo>
                  <a:pt x="0" y="16395"/>
                  <a:pt x="0" y="16395"/>
                  <a:pt x="0" y="16395"/>
                </a:cubicBezTo>
                <a:cubicBezTo>
                  <a:pt x="0" y="17957"/>
                  <a:pt x="369" y="19258"/>
                  <a:pt x="1108" y="20039"/>
                </a:cubicBezTo>
                <a:cubicBezTo>
                  <a:pt x="1662" y="21080"/>
                  <a:pt x="2585" y="21600"/>
                  <a:pt x="3692" y="21600"/>
                </a:cubicBezTo>
                <a:cubicBezTo>
                  <a:pt x="17908" y="21600"/>
                  <a:pt x="17908" y="21600"/>
                  <a:pt x="17908" y="21600"/>
                </a:cubicBezTo>
                <a:cubicBezTo>
                  <a:pt x="18831" y="21600"/>
                  <a:pt x="19754" y="21080"/>
                  <a:pt x="20492" y="20039"/>
                </a:cubicBezTo>
                <a:cubicBezTo>
                  <a:pt x="21231" y="19258"/>
                  <a:pt x="21600" y="17957"/>
                  <a:pt x="21600" y="16395"/>
                </a:cubicBezTo>
                <a:cubicBezTo>
                  <a:pt x="21600" y="5205"/>
                  <a:pt x="21600" y="5205"/>
                  <a:pt x="21600" y="5205"/>
                </a:cubicBezTo>
                <a:cubicBezTo>
                  <a:pt x="21600" y="3643"/>
                  <a:pt x="21231" y="2342"/>
                  <a:pt x="20492" y="1561"/>
                </a:cubicBezTo>
                <a:cubicBezTo>
                  <a:pt x="19754" y="520"/>
                  <a:pt x="18831" y="0"/>
                  <a:pt x="17908" y="0"/>
                </a:cubicBezTo>
                <a:cubicBezTo>
                  <a:pt x="3692" y="0"/>
                  <a:pt x="3692" y="0"/>
                  <a:pt x="3692" y="0"/>
                </a:cubicBezTo>
                <a:close/>
                <a:moveTo>
                  <a:pt x="17908" y="2342"/>
                </a:moveTo>
                <a:cubicBezTo>
                  <a:pt x="3692" y="2342"/>
                  <a:pt x="3692" y="2342"/>
                  <a:pt x="3692" y="2342"/>
                </a:cubicBezTo>
                <a:cubicBezTo>
                  <a:pt x="3138" y="2342"/>
                  <a:pt x="2585" y="2602"/>
                  <a:pt x="2215" y="3123"/>
                </a:cubicBezTo>
                <a:cubicBezTo>
                  <a:pt x="1846" y="3643"/>
                  <a:pt x="1662" y="4424"/>
                  <a:pt x="1662" y="5205"/>
                </a:cubicBezTo>
                <a:cubicBezTo>
                  <a:pt x="1662" y="16395"/>
                  <a:pt x="1662" y="16395"/>
                  <a:pt x="1662" y="16395"/>
                </a:cubicBezTo>
                <a:cubicBezTo>
                  <a:pt x="1662" y="17176"/>
                  <a:pt x="1846" y="17957"/>
                  <a:pt x="2215" y="18477"/>
                </a:cubicBezTo>
                <a:cubicBezTo>
                  <a:pt x="2585" y="18998"/>
                  <a:pt x="3138" y="19258"/>
                  <a:pt x="3692" y="19258"/>
                </a:cubicBezTo>
                <a:cubicBezTo>
                  <a:pt x="17908" y="19258"/>
                  <a:pt x="17908" y="19258"/>
                  <a:pt x="17908" y="19258"/>
                </a:cubicBezTo>
                <a:cubicBezTo>
                  <a:pt x="18462" y="19258"/>
                  <a:pt x="19015" y="18998"/>
                  <a:pt x="19200" y="18477"/>
                </a:cubicBezTo>
                <a:cubicBezTo>
                  <a:pt x="19569" y="17957"/>
                  <a:pt x="19938" y="17176"/>
                  <a:pt x="19938" y="16395"/>
                </a:cubicBezTo>
                <a:cubicBezTo>
                  <a:pt x="19938" y="5205"/>
                  <a:pt x="19938" y="5205"/>
                  <a:pt x="19938" y="5205"/>
                </a:cubicBezTo>
                <a:cubicBezTo>
                  <a:pt x="19938" y="4424"/>
                  <a:pt x="19569" y="3643"/>
                  <a:pt x="19200" y="3123"/>
                </a:cubicBezTo>
                <a:cubicBezTo>
                  <a:pt x="19015" y="2602"/>
                  <a:pt x="18462" y="2342"/>
                  <a:pt x="17908" y="2342"/>
                </a:cubicBezTo>
                <a:close/>
                <a:moveTo>
                  <a:pt x="11631" y="12492"/>
                </a:moveTo>
                <a:cubicBezTo>
                  <a:pt x="12923" y="12492"/>
                  <a:pt x="12923" y="12492"/>
                  <a:pt x="12923" y="12492"/>
                </a:cubicBezTo>
                <a:cubicBezTo>
                  <a:pt x="12923" y="4424"/>
                  <a:pt x="12923" y="4424"/>
                  <a:pt x="12923" y="4424"/>
                </a:cubicBezTo>
                <a:cubicBezTo>
                  <a:pt x="14215" y="4424"/>
                  <a:pt x="14215" y="4424"/>
                  <a:pt x="14215" y="4424"/>
                </a:cubicBezTo>
                <a:cubicBezTo>
                  <a:pt x="14215" y="12492"/>
                  <a:pt x="14215" y="12492"/>
                  <a:pt x="14215" y="12492"/>
                </a:cubicBezTo>
                <a:cubicBezTo>
                  <a:pt x="15508" y="12492"/>
                  <a:pt x="15508" y="12492"/>
                  <a:pt x="15508" y="12492"/>
                </a:cubicBezTo>
                <a:cubicBezTo>
                  <a:pt x="15508" y="14834"/>
                  <a:pt x="15508" y="14834"/>
                  <a:pt x="15508" y="14834"/>
                </a:cubicBezTo>
                <a:cubicBezTo>
                  <a:pt x="11631" y="14834"/>
                  <a:pt x="11631" y="14834"/>
                  <a:pt x="11631" y="14834"/>
                </a:cubicBezTo>
                <a:cubicBezTo>
                  <a:pt x="11631" y="12492"/>
                  <a:pt x="11631" y="12492"/>
                  <a:pt x="11631" y="12492"/>
                </a:cubicBezTo>
                <a:close/>
                <a:moveTo>
                  <a:pt x="14215" y="15614"/>
                </a:moveTo>
                <a:cubicBezTo>
                  <a:pt x="14215" y="17176"/>
                  <a:pt x="14215" y="17176"/>
                  <a:pt x="14215" y="17176"/>
                </a:cubicBezTo>
                <a:cubicBezTo>
                  <a:pt x="12923" y="17176"/>
                  <a:pt x="12923" y="17176"/>
                  <a:pt x="12923" y="17176"/>
                </a:cubicBezTo>
                <a:cubicBezTo>
                  <a:pt x="12923" y="15614"/>
                  <a:pt x="12923" y="15614"/>
                  <a:pt x="12923" y="15614"/>
                </a:cubicBezTo>
                <a:cubicBezTo>
                  <a:pt x="14215" y="15614"/>
                  <a:pt x="14215" y="15614"/>
                  <a:pt x="14215" y="15614"/>
                </a:cubicBezTo>
                <a:close/>
                <a:moveTo>
                  <a:pt x="7200" y="10930"/>
                </a:moveTo>
                <a:cubicBezTo>
                  <a:pt x="8492" y="10930"/>
                  <a:pt x="8492" y="10930"/>
                  <a:pt x="8492" y="10930"/>
                </a:cubicBezTo>
                <a:cubicBezTo>
                  <a:pt x="8492" y="4424"/>
                  <a:pt x="8492" y="4424"/>
                  <a:pt x="8492" y="4424"/>
                </a:cubicBezTo>
                <a:cubicBezTo>
                  <a:pt x="9600" y="4424"/>
                  <a:pt x="9600" y="4424"/>
                  <a:pt x="9600" y="4424"/>
                </a:cubicBezTo>
                <a:cubicBezTo>
                  <a:pt x="9600" y="10930"/>
                  <a:pt x="9600" y="10930"/>
                  <a:pt x="9600" y="10930"/>
                </a:cubicBezTo>
                <a:cubicBezTo>
                  <a:pt x="10892" y="10930"/>
                  <a:pt x="10892" y="10930"/>
                  <a:pt x="10892" y="10930"/>
                </a:cubicBezTo>
                <a:cubicBezTo>
                  <a:pt x="10892" y="13012"/>
                  <a:pt x="10892" y="13012"/>
                  <a:pt x="10892" y="13012"/>
                </a:cubicBezTo>
                <a:cubicBezTo>
                  <a:pt x="7200" y="13012"/>
                  <a:pt x="7200" y="13012"/>
                  <a:pt x="7200" y="13012"/>
                </a:cubicBezTo>
                <a:cubicBezTo>
                  <a:pt x="7200" y="10930"/>
                  <a:pt x="7200" y="10930"/>
                  <a:pt x="7200" y="10930"/>
                </a:cubicBezTo>
                <a:close/>
                <a:moveTo>
                  <a:pt x="9600" y="14313"/>
                </a:moveTo>
                <a:cubicBezTo>
                  <a:pt x="9600" y="17176"/>
                  <a:pt x="9600" y="17176"/>
                  <a:pt x="9600" y="17176"/>
                </a:cubicBezTo>
                <a:cubicBezTo>
                  <a:pt x="8492" y="17176"/>
                  <a:pt x="8492" y="17176"/>
                  <a:pt x="8492" y="17176"/>
                </a:cubicBezTo>
                <a:cubicBezTo>
                  <a:pt x="8492" y="14313"/>
                  <a:pt x="8492" y="14313"/>
                  <a:pt x="8492" y="14313"/>
                </a:cubicBezTo>
                <a:cubicBezTo>
                  <a:pt x="9600" y="14313"/>
                  <a:pt x="9600" y="14313"/>
                  <a:pt x="9600" y="14313"/>
                </a:cubicBezTo>
                <a:close/>
                <a:moveTo>
                  <a:pt x="5169" y="10670"/>
                </a:moveTo>
                <a:cubicBezTo>
                  <a:pt x="5169" y="17176"/>
                  <a:pt x="5169" y="17176"/>
                  <a:pt x="5169" y="17176"/>
                </a:cubicBezTo>
                <a:cubicBezTo>
                  <a:pt x="4062" y="17176"/>
                  <a:pt x="4062" y="17176"/>
                  <a:pt x="4062" y="17176"/>
                </a:cubicBezTo>
                <a:cubicBezTo>
                  <a:pt x="4062" y="10670"/>
                  <a:pt x="4062" y="10670"/>
                  <a:pt x="4062" y="10670"/>
                </a:cubicBezTo>
                <a:lnTo>
                  <a:pt x="5169" y="1067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2" name="Shape 1332"/>
          <p:cNvSpPr/>
          <p:nvPr/>
        </p:nvSpPr>
        <p:spPr>
          <a:xfrm>
            <a:off x="1130300" y="2938464"/>
            <a:ext cx="285632" cy="3794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54" h="21600" extrusionOk="0">
                <a:moveTo>
                  <a:pt x="14587" y="15398"/>
                </a:moveTo>
                <a:cubicBezTo>
                  <a:pt x="18514" y="12832"/>
                  <a:pt x="18514" y="12832"/>
                  <a:pt x="18514" y="12832"/>
                </a:cubicBezTo>
                <a:cubicBezTo>
                  <a:pt x="21319" y="9624"/>
                  <a:pt x="21319" y="9624"/>
                  <a:pt x="21319" y="9624"/>
                </a:cubicBezTo>
                <a:cubicBezTo>
                  <a:pt x="21600" y="8554"/>
                  <a:pt x="20197" y="8341"/>
                  <a:pt x="15709" y="5560"/>
                </a:cubicBezTo>
                <a:cubicBezTo>
                  <a:pt x="15709" y="7485"/>
                  <a:pt x="15709" y="7485"/>
                  <a:pt x="15709" y="7485"/>
                </a:cubicBezTo>
                <a:cubicBezTo>
                  <a:pt x="16831" y="8554"/>
                  <a:pt x="16831" y="8554"/>
                  <a:pt x="16831" y="8554"/>
                </a:cubicBezTo>
                <a:cubicBezTo>
                  <a:pt x="15148" y="9410"/>
                  <a:pt x="15148" y="9410"/>
                  <a:pt x="15148" y="9410"/>
                </a:cubicBezTo>
                <a:cubicBezTo>
                  <a:pt x="15148" y="8554"/>
                  <a:pt x="15148" y="8554"/>
                  <a:pt x="15148" y="8554"/>
                </a:cubicBezTo>
                <a:cubicBezTo>
                  <a:pt x="15148" y="5560"/>
                  <a:pt x="15148" y="5560"/>
                  <a:pt x="15148" y="5560"/>
                </a:cubicBezTo>
                <a:cubicBezTo>
                  <a:pt x="15148" y="1711"/>
                  <a:pt x="15148" y="1711"/>
                  <a:pt x="15148" y="1711"/>
                </a:cubicBezTo>
                <a:cubicBezTo>
                  <a:pt x="15148" y="855"/>
                  <a:pt x="14306" y="0"/>
                  <a:pt x="13184" y="0"/>
                </a:cubicBezTo>
                <a:cubicBezTo>
                  <a:pt x="13184" y="0"/>
                  <a:pt x="13184" y="0"/>
                  <a:pt x="13184" y="0"/>
                </a:cubicBezTo>
                <a:cubicBezTo>
                  <a:pt x="12062" y="0"/>
                  <a:pt x="11221" y="855"/>
                  <a:pt x="11221" y="1711"/>
                </a:cubicBezTo>
                <a:cubicBezTo>
                  <a:pt x="11221" y="4705"/>
                  <a:pt x="11221" y="4705"/>
                  <a:pt x="11221" y="4705"/>
                </a:cubicBezTo>
                <a:cubicBezTo>
                  <a:pt x="10660" y="4277"/>
                  <a:pt x="10099" y="4063"/>
                  <a:pt x="9257" y="4063"/>
                </a:cubicBezTo>
                <a:cubicBezTo>
                  <a:pt x="9257" y="4063"/>
                  <a:pt x="9257" y="4063"/>
                  <a:pt x="9257" y="4063"/>
                </a:cubicBezTo>
                <a:cubicBezTo>
                  <a:pt x="8416" y="4063"/>
                  <a:pt x="7574" y="4491"/>
                  <a:pt x="7294" y="5133"/>
                </a:cubicBezTo>
                <a:cubicBezTo>
                  <a:pt x="6732" y="4919"/>
                  <a:pt x="6452" y="4705"/>
                  <a:pt x="5891" y="4705"/>
                </a:cubicBezTo>
                <a:cubicBezTo>
                  <a:pt x="5891" y="4705"/>
                  <a:pt x="5891" y="4705"/>
                  <a:pt x="5891" y="4705"/>
                </a:cubicBezTo>
                <a:cubicBezTo>
                  <a:pt x="4769" y="4705"/>
                  <a:pt x="3647" y="5560"/>
                  <a:pt x="3647" y="6416"/>
                </a:cubicBezTo>
                <a:cubicBezTo>
                  <a:pt x="3647" y="6416"/>
                  <a:pt x="3647" y="6416"/>
                  <a:pt x="3647" y="6416"/>
                </a:cubicBezTo>
                <a:cubicBezTo>
                  <a:pt x="3647" y="6416"/>
                  <a:pt x="3647" y="6416"/>
                  <a:pt x="3647" y="6416"/>
                </a:cubicBezTo>
                <a:cubicBezTo>
                  <a:pt x="3647" y="2566"/>
                  <a:pt x="3647" y="2566"/>
                  <a:pt x="3647" y="2566"/>
                </a:cubicBezTo>
                <a:cubicBezTo>
                  <a:pt x="3647" y="1711"/>
                  <a:pt x="2805" y="1283"/>
                  <a:pt x="1964" y="1283"/>
                </a:cubicBezTo>
                <a:cubicBezTo>
                  <a:pt x="1964" y="1283"/>
                  <a:pt x="1964" y="1283"/>
                  <a:pt x="1964" y="1283"/>
                </a:cubicBezTo>
                <a:cubicBezTo>
                  <a:pt x="842" y="1283"/>
                  <a:pt x="0" y="1711"/>
                  <a:pt x="0" y="2566"/>
                </a:cubicBezTo>
                <a:cubicBezTo>
                  <a:pt x="0" y="7699"/>
                  <a:pt x="0" y="7699"/>
                  <a:pt x="0" y="7699"/>
                </a:cubicBezTo>
                <a:cubicBezTo>
                  <a:pt x="0" y="8554"/>
                  <a:pt x="0" y="8554"/>
                  <a:pt x="0" y="8554"/>
                </a:cubicBezTo>
                <a:cubicBezTo>
                  <a:pt x="0" y="12832"/>
                  <a:pt x="0" y="12832"/>
                  <a:pt x="0" y="12832"/>
                </a:cubicBezTo>
                <a:cubicBezTo>
                  <a:pt x="1964" y="14329"/>
                  <a:pt x="1964" y="14329"/>
                  <a:pt x="1964" y="14329"/>
                </a:cubicBezTo>
                <a:cubicBezTo>
                  <a:pt x="2525" y="17964"/>
                  <a:pt x="2525" y="17964"/>
                  <a:pt x="2525" y="17964"/>
                </a:cubicBezTo>
                <a:cubicBezTo>
                  <a:pt x="0" y="17964"/>
                  <a:pt x="0" y="17964"/>
                  <a:pt x="0" y="17964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15709" y="21600"/>
                  <a:pt x="15709" y="21600"/>
                  <a:pt x="15709" y="21600"/>
                </a:cubicBezTo>
                <a:cubicBezTo>
                  <a:pt x="15709" y="17964"/>
                  <a:pt x="15709" y="17964"/>
                  <a:pt x="15709" y="17964"/>
                </a:cubicBezTo>
                <a:cubicBezTo>
                  <a:pt x="14868" y="17964"/>
                  <a:pt x="14868" y="17964"/>
                  <a:pt x="14868" y="17964"/>
                </a:cubicBezTo>
                <a:cubicBezTo>
                  <a:pt x="8416" y="17964"/>
                  <a:pt x="8416" y="17964"/>
                  <a:pt x="8416" y="17964"/>
                </a:cubicBezTo>
                <a:cubicBezTo>
                  <a:pt x="8135" y="17323"/>
                  <a:pt x="8135" y="17323"/>
                  <a:pt x="8135" y="17323"/>
                </a:cubicBezTo>
                <a:cubicBezTo>
                  <a:pt x="14306" y="16681"/>
                  <a:pt x="14306" y="16681"/>
                  <a:pt x="14306" y="16681"/>
                </a:cubicBezTo>
                <a:lnTo>
                  <a:pt x="14587" y="1539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3" name="Shape 1333"/>
          <p:cNvSpPr/>
          <p:nvPr/>
        </p:nvSpPr>
        <p:spPr>
          <a:xfrm>
            <a:off x="385763" y="2976564"/>
            <a:ext cx="417513" cy="2974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92" extrusionOk="0">
                <a:moveTo>
                  <a:pt x="0" y="7467"/>
                </a:moveTo>
                <a:cubicBezTo>
                  <a:pt x="1557" y="6133"/>
                  <a:pt x="3114" y="5867"/>
                  <a:pt x="4476" y="5600"/>
                </a:cubicBezTo>
                <a:cubicBezTo>
                  <a:pt x="4476" y="5333"/>
                  <a:pt x="4476" y="5333"/>
                  <a:pt x="4476" y="5333"/>
                </a:cubicBezTo>
                <a:cubicBezTo>
                  <a:pt x="4476" y="2933"/>
                  <a:pt x="4476" y="2933"/>
                  <a:pt x="4476" y="2933"/>
                </a:cubicBezTo>
                <a:cubicBezTo>
                  <a:pt x="4476" y="2933"/>
                  <a:pt x="4476" y="2933"/>
                  <a:pt x="4476" y="2933"/>
                </a:cubicBezTo>
                <a:cubicBezTo>
                  <a:pt x="9924" y="2933"/>
                  <a:pt x="9924" y="2933"/>
                  <a:pt x="9924" y="2933"/>
                </a:cubicBezTo>
                <a:cubicBezTo>
                  <a:pt x="9924" y="3200"/>
                  <a:pt x="9924" y="3200"/>
                  <a:pt x="9924" y="3200"/>
                </a:cubicBezTo>
                <a:cubicBezTo>
                  <a:pt x="9924" y="5333"/>
                  <a:pt x="9924" y="5333"/>
                  <a:pt x="9924" y="5333"/>
                </a:cubicBezTo>
                <a:cubicBezTo>
                  <a:pt x="9924" y="6400"/>
                  <a:pt x="9924" y="6400"/>
                  <a:pt x="9924" y="6400"/>
                </a:cubicBezTo>
                <a:cubicBezTo>
                  <a:pt x="10508" y="6667"/>
                  <a:pt x="10897" y="6667"/>
                  <a:pt x="11481" y="6933"/>
                </a:cubicBezTo>
                <a:cubicBezTo>
                  <a:pt x="11481" y="0"/>
                  <a:pt x="11481" y="0"/>
                  <a:pt x="11481" y="0"/>
                </a:cubicBezTo>
                <a:cubicBezTo>
                  <a:pt x="13232" y="0"/>
                  <a:pt x="13232" y="0"/>
                  <a:pt x="13232" y="0"/>
                </a:cubicBezTo>
                <a:cubicBezTo>
                  <a:pt x="13232" y="0"/>
                  <a:pt x="13232" y="0"/>
                  <a:pt x="13232" y="0"/>
                </a:cubicBezTo>
                <a:cubicBezTo>
                  <a:pt x="13232" y="0"/>
                  <a:pt x="13232" y="0"/>
                  <a:pt x="13232" y="0"/>
                </a:cubicBezTo>
                <a:cubicBezTo>
                  <a:pt x="14205" y="2400"/>
                  <a:pt x="15957" y="4533"/>
                  <a:pt x="16930" y="6667"/>
                </a:cubicBezTo>
                <a:cubicBezTo>
                  <a:pt x="17124" y="6667"/>
                  <a:pt x="17124" y="6667"/>
                  <a:pt x="17124" y="6933"/>
                </a:cubicBezTo>
                <a:cubicBezTo>
                  <a:pt x="18292" y="6400"/>
                  <a:pt x="19654" y="5867"/>
                  <a:pt x="21211" y="5067"/>
                </a:cubicBezTo>
                <a:cubicBezTo>
                  <a:pt x="21600" y="6133"/>
                  <a:pt x="21600" y="6133"/>
                  <a:pt x="21600" y="6133"/>
                </a:cubicBezTo>
                <a:cubicBezTo>
                  <a:pt x="20238" y="7200"/>
                  <a:pt x="18876" y="7733"/>
                  <a:pt x="17514" y="8000"/>
                </a:cubicBezTo>
                <a:cubicBezTo>
                  <a:pt x="17708" y="9067"/>
                  <a:pt x="17708" y="9867"/>
                  <a:pt x="17514" y="10400"/>
                </a:cubicBezTo>
                <a:cubicBezTo>
                  <a:pt x="18681" y="10133"/>
                  <a:pt x="19849" y="9600"/>
                  <a:pt x="21211" y="8800"/>
                </a:cubicBezTo>
                <a:cubicBezTo>
                  <a:pt x="21600" y="9867"/>
                  <a:pt x="21600" y="9867"/>
                  <a:pt x="21600" y="9867"/>
                </a:cubicBezTo>
                <a:cubicBezTo>
                  <a:pt x="19849" y="11200"/>
                  <a:pt x="18292" y="11733"/>
                  <a:pt x="16735" y="12000"/>
                </a:cubicBezTo>
                <a:cubicBezTo>
                  <a:pt x="16541" y="12267"/>
                  <a:pt x="16541" y="12533"/>
                  <a:pt x="16346" y="13067"/>
                </a:cubicBezTo>
                <a:cubicBezTo>
                  <a:pt x="15568" y="12267"/>
                  <a:pt x="15568" y="12267"/>
                  <a:pt x="15568" y="12267"/>
                </a:cubicBezTo>
                <a:cubicBezTo>
                  <a:pt x="14789" y="12267"/>
                  <a:pt x="14011" y="12267"/>
                  <a:pt x="13232" y="12267"/>
                </a:cubicBezTo>
                <a:cubicBezTo>
                  <a:pt x="13232" y="14933"/>
                  <a:pt x="13232" y="14933"/>
                  <a:pt x="13232" y="14933"/>
                </a:cubicBezTo>
                <a:cubicBezTo>
                  <a:pt x="15568" y="15200"/>
                  <a:pt x="18097" y="14933"/>
                  <a:pt x="21211" y="12800"/>
                </a:cubicBezTo>
                <a:cubicBezTo>
                  <a:pt x="21600" y="14133"/>
                  <a:pt x="21600" y="14133"/>
                  <a:pt x="21600" y="14133"/>
                </a:cubicBezTo>
                <a:cubicBezTo>
                  <a:pt x="18486" y="16267"/>
                  <a:pt x="15762" y="16533"/>
                  <a:pt x="13232" y="16533"/>
                </a:cubicBezTo>
                <a:cubicBezTo>
                  <a:pt x="13232" y="17867"/>
                  <a:pt x="12065" y="19467"/>
                  <a:pt x="10508" y="20533"/>
                </a:cubicBezTo>
                <a:cubicBezTo>
                  <a:pt x="8562" y="21600"/>
                  <a:pt x="6616" y="21333"/>
                  <a:pt x="6032" y="20000"/>
                </a:cubicBezTo>
                <a:cubicBezTo>
                  <a:pt x="5643" y="18667"/>
                  <a:pt x="6811" y="16800"/>
                  <a:pt x="8562" y="15467"/>
                </a:cubicBezTo>
                <a:cubicBezTo>
                  <a:pt x="5838" y="14933"/>
                  <a:pt x="3308" y="14400"/>
                  <a:pt x="389" y="16533"/>
                </a:cubicBezTo>
                <a:cubicBezTo>
                  <a:pt x="0" y="15200"/>
                  <a:pt x="0" y="15200"/>
                  <a:pt x="0" y="15200"/>
                </a:cubicBezTo>
                <a:cubicBezTo>
                  <a:pt x="3503" y="12800"/>
                  <a:pt x="6422" y="13600"/>
                  <a:pt x="9730" y="14400"/>
                </a:cubicBezTo>
                <a:cubicBezTo>
                  <a:pt x="9924" y="14400"/>
                  <a:pt x="10119" y="14400"/>
                  <a:pt x="10508" y="14400"/>
                </a:cubicBezTo>
                <a:cubicBezTo>
                  <a:pt x="10703" y="14400"/>
                  <a:pt x="11092" y="14400"/>
                  <a:pt x="11481" y="14400"/>
                </a:cubicBezTo>
                <a:cubicBezTo>
                  <a:pt x="11481" y="12000"/>
                  <a:pt x="11481" y="12000"/>
                  <a:pt x="11481" y="12000"/>
                </a:cubicBezTo>
                <a:cubicBezTo>
                  <a:pt x="10703" y="12000"/>
                  <a:pt x="10119" y="11733"/>
                  <a:pt x="9535" y="11467"/>
                </a:cubicBezTo>
                <a:cubicBezTo>
                  <a:pt x="9146" y="11467"/>
                  <a:pt x="9146" y="11467"/>
                  <a:pt x="9146" y="11467"/>
                </a:cubicBezTo>
                <a:cubicBezTo>
                  <a:pt x="8951" y="11733"/>
                  <a:pt x="8951" y="11733"/>
                  <a:pt x="8757" y="11733"/>
                </a:cubicBezTo>
                <a:cubicBezTo>
                  <a:pt x="7784" y="12267"/>
                  <a:pt x="7005" y="12267"/>
                  <a:pt x="6811" y="11733"/>
                </a:cubicBezTo>
                <a:cubicBezTo>
                  <a:pt x="6616" y="11467"/>
                  <a:pt x="6616" y="11200"/>
                  <a:pt x="6811" y="10933"/>
                </a:cubicBezTo>
                <a:cubicBezTo>
                  <a:pt x="6227" y="10933"/>
                  <a:pt x="5838" y="10933"/>
                  <a:pt x="5254" y="10933"/>
                </a:cubicBezTo>
                <a:cubicBezTo>
                  <a:pt x="5059" y="11200"/>
                  <a:pt x="4670" y="11467"/>
                  <a:pt x="4281" y="11733"/>
                </a:cubicBezTo>
                <a:cubicBezTo>
                  <a:pt x="3503" y="12267"/>
                  <a:pt x="2530" y="12267"/>
                  <a:pt x="2335" y="11733"/>
                </a:cubicBezTo>
                <a:cubicBezTo>
                  <a:pt x="2335" y="11467"/>
                  <a:pt x="2335" y="11467"/>
                  <a:pt x="2335" y="11467"/>
                </a:cubicBezTo>
                <a:cubicBezTo>
                  <a:pt x="1751" y="11733"/>
                  <a:pt x="1168" y="12000"/>
                  <a:pt x="389" y="12267"/>
                </a:cubicBezTo>
                <a:cubicBezTo>
                  <a:pt x="0" y="11200"/>
                  <a:pt x="0" y="11200"/>
                  <a:pt x="0" y="11200"/>
                </a:cubicBezTo>
                <a:cubicBezTo>
                  <a:pt x="1168" y="10400"/>
                  <a:pt x="2141" y="9867"/>
                  <a:pt x="3308" y="9600"/>
                </a:cubicBezTo>
                <a:cubicBezTo>
                  <a:pt x="3308" y="9600"/>
                  <a:pt x="3503" y="9600"/>
                  <a:pt x="3503" y="9600"/>
                </a:cubicBezTo>
                <a:cubicBezTo>
                  <a:pt x="3892" y="9333"/>
                  <a:pt x="4281" y="9067"/>
                  <a:pt x="4476" y="9067"/>
                </a:cubicBezTo>
                <a:cubicBezTo>
                  <a:pt x="4476" y="7200"/>
                  <a:pt x="4476" y="7200"/>
                  <a:pt x="4476" y="7200"/>
                </a:cubicBezTo>
                <a:cubicBezTo>
                  <a:pt x="3308" y="7200"/>
                  <a:pt x="1946" y="7733"/>
                  <a:pt x="389" y="8533"/>
                </a:cubicBezTo>
                <a:cubicBezTo>
                  <a:pt x="0" y="7467"/>
                  <a:pt x="0" y="7467"/>
                  <a:pt x="0" y="7467"/>
                </a:cubicBezTo>
                <a:close/>
                <a:moveTo>
                  <a:pt x="5643" y="5600"/>
                </a:moveTo>
                <a:cubicBezTo>
                  <a:pt x="6616" y="5867"/>
                  <a:pt x="7784" y="5867"/>
                  <a:pt x="8951" y="6133"/>
                </a:cubicBezTo>
                <a:cubicBezTo>
                  <a:pt x="8951" y="5333"/>
                  <a:pt x="8951" y="5333"/>
                  <a:pt x="8951" y="5333"/>
                </a:cubicBezTo>
                <a:cubicBezTo>
                  <a:pt x="5643" y="5333"/>
                  <a:pt x="5643" y="5333"/>
                  <a:pt x="5643" y="5333"/>
                </a:cubicBezTo>
                <a:cubicBezTo>
                  <a:pt x="5643" y="5600"/>
                  <a:pt x="5643" y="5600"/>
                  <a:pt x="5643" y="5600"/>
                </a:cubicBezTo>
                <a:close/>
                <a:moveTo>
                  <a:pt x="14789" y="8533"/>
                </a:moveTo>
                <a:cubicBezTo>
                  <a:pt x="14205" y="8533"/>
                  <a:pt x="13816" y="8533"/>
                  <a:pt x="13232" y="8533"/>
                </a:cubicBezTo>
                <a:cubicBezTo>
                  <a:pt x="13232" y="10933"/>
                  <a:pt x="13232" y="10933"/>
                  <a:pt x="13232" y="10933"/>
                </a:cubicBezTo>
                <a:cubicBezTo>
                  <a:pt x="14205" y="10933"/>
                  <a:pt x="14984" y="10933"/>
                  <a:pt x="15957" y="10933"/>
                </a:cubicBezTo>
                <a:cubicBezTo>
                  <a:pt x="16151" y="9600"/>
                  <a:pt x="15568" y="8800"/>
                  <a:pt x="14789" y="8533"/>
                </a:cubicBezTo>
                <a:close/>
                <a:moveTo>
                  <a:pt x="11481" y="8267"/>
                </a:moveTo>
                <a:cubicBezTo>
                  <a:pt x="10897" y="8000"/>
                  <a:pt x="10508" y="8000"/>
                  <a:pt x="9924" y="8000"/>
                </a:cubicBezTo>
                <a:cubicBezTo>
                  <a:pt x="9924" y="9867"/>
                  <a:pt x="9924" y="9867"/>
                  <a:pt x="9924" y="9867"/>
                </a:cubicBezTo>
                <a:cubicBezTo>
                  <a:pt x="9924" y="9867"/>
                  <a:pt x="9924" y="9867"/>
                  <a:pt x="9924" y="9867"/>
                </a:cubicBezTo>
                <a:cubicBezTo>
                  <a:pt x="9924" y="10133"/>
                  <a:pt x="9924" y="10133"/>
                  <a:pt x="9924" y="10400"/>
                </a:cubicBezTo>
                <a:cubicBezTo>
                  <a:pt x="10508" y="10400"/>
                  <a:pt x="10897" y="10400"/>
                  <a:pt x="11481" y="10667"/>
                </a:cubicBezTo>
                <a:cubicBezTo>
                  <a:pt x="11481" y="8267"/>
                  <a:pt x="11481" y="8267"/>
                  <a:pt x="11481" y="8267"/>
                </a:cubicBezTo>
                <a:close/>
                <a:moveTo>
                  <a:pt x="8951" y="7733"/>
                </a:moveTo>
                <a:cubicBezTo>
                  <a:pt x="7784" y="7467"/>
                  <a:pt x="6616" y="7200"/>
                  <a:pt x="5643" y="7200"/>
                </a:cubicBezTo>
                <a:cubicBezTo>
                  <a:pt x="5643" y="9600"/>
                  <a:pt x="5643" y="9600"/>
                  <a:pt x="5643" y="9600"/>
                </a:cubicBezTo>
                <a:cubicBezTo>
                  <a:pt x="6227" y="9600"/>
                  <a:pt x="7005" y="9600"/>
                  <a:pt x="7589" y="9867"/>
                </a:cubicBezTo>
                <a:cubicBezTo>
                  <a:pt x="7784" y="9600"/>
                  <a:pt x="7784" y="9600"/>
                  <a:pt x="7978" y="9600"/>
                </a:cubicBezTo>
                <a:cubicBezTo>
                  <a:pt x="8368" y="9333"/>
                  <a:pt x="8562" y="9067"/>
                  <a:pt x="8951" y="9067"/>
                </a:cubicBezTo>
                <a:lnTo>
                  <a:pt x="8951" y="773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4" name="Shape 1334"/>
          <p:cNvSpPr/>
          <p:nvPr/>
        </p:nvSpPr>
        <p:spPr>
          <a:xfrm>
            <a:off x="427038" y="3584576"/>
            <a:ext cx="376239" cy="3794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20" y="11976"/>
                </a:moveTo>
                <a:cubicBezTo>
                  <a:pt x="20520" y="15184"/>
                  <a:pt x="20520" y="15184"/>
                  <a:pt x="20520" y="15184"/>
                </a:cubicBezTo>
                <a:cubicBezTo>
                  <a:pt x="18792" y="11976"/>
                  <a:pt x="18792" y="11976"/>
                  <a:pt x="18792" y="11976"/>
                </a:cubicBezTo>
                <a:cubicBezTo>
                  <a:pt x="17064" y="11976"/>
                  <a:pt x="17064" y="11976"/>
                  <a:pt x="17064" y="11976"/>
                </a:cubicBezTo>
                <a:cubicBezTo>
                  <a:pt x="14256" y="17750"/>
                  <a:pt x="14256" y="17750"/>
                  <a:pt x="14256" y="17750"/>
                </a:cubicBezTo>
                <a:cubicBezTo>
                  <a:pt x="11448" y="11976"/>
                  <a:pt x="11448" y="11976"/>
                  <a:pt x="11448" y="11976"/>
                </a:cubicBezTo>
                <a:cubicBezTo>
                  <a:pt x="9720" y="11976"/>
                  <a:pt x="9720" y="11976"/>
                  <a:pt x="9720" y="11976"/>
                </a:cubicBezTo>
                <a:cubicBezTo>
                  <a:pt x="6480" y="17964"/>
                  <a:pt x="6480" y="17964"/>
                  <a:pt x="6480" y="17964"/>
                </a:cubicBezTo>
                <a:cubicBezTo>
                  <a:pt x="4104" y="12832"/>
                  <a:pt x="4104" y="12832"/>
                  <a:pt x="4104" y="12832"/>
                </a:cubicBezTo>
                <a:cubicBezTo>
                  <a:pt x="5400" y="12832"/>
                  <a:pt x="5400" y="12832"/>
                  <a:pt x="5400" y="12832"/>
                </a:cubicBezTo>
                <a:cubicBezTo>
                  <a:pt x="5400" y="11976"/>
                  <a:pt x="5400" y="11976"/>
                  <a:pt x="5400" y="11976"/>
                </a:cubicBezTo>
                <a:cubicBezTo>
                  <a:pt x="3456" y="11976"/>
                  <a:pt x="3456" y="11976"/>
                  <a:pt x="3456" y="11976"/>
                </a:cubicBezTo>
                <a:cubicBezTo>
                  <a:pt x="2160" y="11976"/>
                  <a:pt x="2160" y="11976"/>
                  <a:pt x="2160" y="11976"/>
                </a:cubicBezTo>
                <a:cubicBezTo>
                  <a:pt x="1080" y="11976"/>
                  <a:pt x="1080" y="11976"/>
                  <a:pt x="1080" y="11976"/>
                </a:cubicBezTo>
                <a:cubicBezTo>
                  <a:pt x="0" y="11976"/>
                  <a:pt x="0" y="11976"/>
                  <a:pt x="0" y="11976"/>
                </a:cubicBezTo>
                <a:cubicBezTo>
                  <a:pt x="0" y="9838"/>
                  <a:pt x="0" y="9838"/>
                  <a:pt x="0" y="9838"/>
                </a:cubicBezTo>
                <a:cubicBezTo>
                  <a:pt x="21384" y="9838"/>
                  <a:pt x="21384" y="9838"/>
                  <a:pt x="21384" y="9838"/>
                </a:cubicBezTo>
                <a:cubicBezTo>
                  <a:pt x="21384" y="11976"/>
                  <a:pt x="21384" y="11976"/>
                  <a:pt x="21384" y="11976"/>
                </a:cubicBezTo>
                <a:cubicBezTo>
                  <a:pt x="20520" y="11976"/>
                  <a:pt x="20520" y="11976"/>
                  <a:pt x="20520" y="11976"/>
                </a:cubicBezTo>
                <a:close/>
                <a:moveTo>
                  <a:pt x="0" y="19675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384" y="21600"/>
                  <a:pt x="21384" y="21600"/>
                  <a:pt x="21384" y="21600"/>
                </a:cubicBezTo>
                <a:cubicBezTo>
                  <a:pt x="21384" y="19675"/>
                  <a:pt x="21384" y="19675"/>
                  <a:pt x="21384" y="19675"/>
                </a:cubicBezTo>
                <a:cubicBezTo>
                  <a:pt x="20520" y="19675"/>
                  <a:pt x="20520" y="19675"/>
                  <a:pt x="20520" y="19675"/>
                </a:cubicBezTo>
                <a:cubicBezTo>
                  <a:pt x="20520" y="18392"/>
                  <a:pt x="20520" y="18392"/>
                  <a:pt x="20520" y="18392"/>
                </a:cubicBezTo>
                <a:cubicBezTo>
                  <a:pt x="17928" y="13687"/>
                  <a:pt x="17928" y="13687"/>
                  <a:pt x="17928" y="13687"/>
                </a:cubicBezTo>
                <a:cubicBezTo>
                  <a:pt x="15336" y="19675"/>
                  <a:pt x="15336" y="19675"/>
                  <a:pt x="15336" y="19675"/>
                </a:cubicBezTo>
                <a:cubicBezTo>
                  <a:pt x="13392" y="19675"/>
                  <a:pt x="13392" y="19675"/>
                  <a:pt x="13392" y="19675"/>
                </a:cubicBezTo>
                <a:cubicBezTo>
                  <a:pt x="10584" y="13687"/>
                  <a:pt x="10584" y="13687"/>
                  <a:pt x="10584" y="13687"/>
                </a:cubicBezTo>
                <a:cubicBezTo>
                  <a:pt x="7344" y="19675"/>
                  <a:pt x="7344" y="19675"/>
                  <a:pt x="7344" y="19675"/>
                </a:cubicBezTo>
                <a:cubicBezTo>
                  <a:pt x="5616" y="19675"/>
                  <a:pt x="5616" y="19675"/>
                  <a:pt x="5616" y="19675"/>
                </a:cubicBezTo>
                <a:cubicBezTo>
                  <a:pt x="3024" y="14329"/>
                  <a:pt x="3024" y="14329"/>
                  <a:pt x="3024" y="14329"/>
                </a:cubicBezTo>
                <a:cubicBezTo>
                  <a:pt x="1080" y="18606"/>
                  <a:pt x="1080" y="18606"/>
                  <a:pt x="1080" y="18606"/>
                </a:cubicBezTo>
                <a:cubicBezTo>
                  <a:pt x="1080" y="19675"/>
                  <a:pt x="1080" y="19675"/>
                  <a:pt x="1080" y="19675"/>
                </a:cubicBezTo>
                <a:cubicBezTo>
                  <a:pt x="0" y="19675"/>
                  <a:pt x="0" y="19675"/>
                  <a:pt x="0" y="19675"/>
                </a:cubicBezTo>
                <a:close/>
                <a:moveTo>
                  <a:pt x="10368" y="3422"/>
                </a:moveTo>
                <a:cubicBezTo>
                  <a:pt x="9936" y="3208"/>
                  <a:pt x="9288" y="3422"/>
                  <a:pt x="9072" y="3850"/>
                </a:cubicBezTo>
                <a:cubicBezTo>
                  <a:pt x="8856" y="4491"/>
                  <a:pt x="9072" y="5133"/>
                  <a:pt x="9720" y="5347"/>
                </a:cubicBezTo>
                <a:cubicBezTo>
                  <a:pt x="10152" y="5560"/>
                  <a:pt x="10800" y="5347"/>
                  <a:pt x="11016" y="4705"/>
                </a:cubicBezTo>
                <a:cubicBezTo>
                  <a:pt x="11016" y="4705"/>
                  <a:pt x="11016" y="4491"/>
                  <a:pt x="11016" y="4491"/>
                </a:cubicBezTo>
                <a:cubicBezTo>
                  <a:pt x="21600" y="2566"/>
                  <a:pt x="21600" y="2566"/>
                  <a:pt x="21600" y="2566"/>
                </a:cubicBezTo>
                <a:cubicBezTo>
                  <a:pt x="20736" y="0"/>
                  <a:pt x="20736" y="0"/>
                  <a:pt x="20736" y="0"/>
                </a:cubicBezTo>
                <a:cubicBezTo>
                  <a:pt x="10800" y="3636"/>
                  <a:pt x="10800" y="3636"/>
                  <a:pt x="10800" y="3636"/>
                </a:cubicBezTo>
                <a:cubicBezTo>
                  <a:pt x="10800" y="3422"/>
                  <a:pt x="10584" y="3422"/>
                  <a:pt x="10368" y="3422"/>
                </a:cubicBezTo>
                <a:close/>
                <a:moveTo>
                  <a:pt x="9936" y="7271"/>
                </a:moveTo>
                <a:cubicBezTo>
                  <a:pt x="10584" y="7271"/>
                  <a:pt x="11016" y="7699"/>
                  <a:pt x="11016" y="8341"/>
                </a:cubicBezTo>
                <a:cubicBezTo>
                  <a:pt x="11016" y="8982"/>
                  <a:pt x="10584" y="9410"/>
                  <a:pt x="9936" y="9410"/>
                </a:cubicBezTo>
                <a:cubicBezTo>
                  <a:pt x="9288" y="9410"/>
                  <a:pt x="8856" y="8982"/>
                  <a:pt x="8856" y="8341"/>
                </a:cubicBezTo>
                <a:cubicBezTo>
                  <a:pt x="8856" y="8341"/>
                  <a:pt x="8856" y="8127"/>
                  <a:pt x="8856" y="8127"/>
                </a:cubicBezTo>
                <a:cubicBezTo>
                  <a:pt x="0" y="2139"/>
                  <a:pt x="0" y="2139"/>
                  <a:pt x="0" y="2139"/>
                </a:cubicBezTo>
                <a:cubicBezTo>
                  <a:pt x="1728" y="214"/>
                  <a:pt x="1728" y="214"/>
                  <a:pt x="1728" y="214"/>
                </a:cubicBezTo>
                <a:cubicBezTo>
                  <a:pt x="9504" y="7485"/>
                  <a:pt x="9504" y="7485"/>
                  <a:pt x="9504" y="7485"/>
                </a:cubicBezTo>
                <a:cubicBezTo>
                  <a:pt x="9720" y="7271"/>
                  <a:pt x="9720" y="7271"/>
                  <a:pt x="9936" y="7271"/>
                </a:cubicBezTo>
                <a:close/>
                <a:moveTo>
                  <a:pt x="1080" y="14756"/>
                </a:moveTo>
                <a:cubicBezTo>
                  <a:pt x="1728" y="12832"/>
                  <a:pt x="1728" y="12832"/>
                  <a:pt x="1728" y="12832"/>
                </a:cubicBezTo>
                <a:cubicBezTo>
                  <a:pt x="1080" y="12832"/>
                  <a:pt x="1080" y="12832"/>
                  <a:pt x="1080" y="12832"/>
                </a:cubicBezTo>
                <a:lnTo>
                  <a:pt x="1080" y="1475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5" name="Shape 1335"/>
          <p:cNvSpPr/>
          <p:nvPr/>
        </p:nvSpPr>
        <p:spPr>
          <a:xfrm>
            <a:off x="1096963" y="5457826"/>
            <a:ext cx="330201" cy="436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21600"/>
                </a:moveTo>
                <a:cubicBezTo>
                  <a:pt x="21600" y="21228"/>
                  <a:pt x="21600" y="21228"/>
                  <a:pt x="21600" y="21228"/>
                </a:cubicBezTo>
                <a:cubicBezTo>
                  <a:pt x="14236" y="15641"/>
                  <a:pt x="14236" y="15641"/>
                  <a:pt x="14236" y="15641"/>
                </a:cubicBezTo>
                <a:cubicBezTo>
                  <a:pt x="13009" y="10428"/>
                  <a:pt x="13009" y="10428"/>
                  <a:pt x="13009" y="10428"/>
                </a:cubicBezTo>
                <a:cubicBezTo>
                  <a:pt x="12273" y="9497"/>
                  <a:pt x="12273" y="9497"/>
                  <a:pt x="12273" y="9497"/>
                </a:cubicBezTo>
                <a:cubicBezTo>
                  <a:pt x="13745" y="9310"/>
                  <a:pt x="15218" y="8938"/>
                  <a:pt x="16200" y="8193"/>
                </a:cubicBezTo>
                <a:cubicBezTo>
                  <a:pt x="17182" y="7262"/>
                  <a:pt x="17918" y="6145"/>
                  <a:pt x="17918" y="4841"/>
                </a:cubicBezTo>
                <a:cubicBezTo>
                  <a:pt x="17918" y="3538"/>
                  <a:pt x="17182" y="2234"/>
                  <a:pt x="16200" y="1490"/>
                </a:cubicBezTo>
                <a:cubicBezTo>
                  <a:pt x="14973" y="559"/>
                  <a:pt x="13500" y="0"/>
                  <a:pt x="11782" y="0"/>
                </a:cubicBezTo>
                <a:cubicBezTo>
                  <a:pt x="10064" y="0"/>
                  <a:pt x="8345" y="559"/>
                  <a:pt x="7364" y="1490"/>
                </a:cubicBezTo>
                <a:cubicBezTo>
                  <a:pt x="6136" y="2234"/>
                  <a:pt x="5400" y="3538"/>
                  <a:pt x="5400" y="4841"/>
                </a:cubicBezTo>
                <a:cubicBezTo>
                  <a:pt x="5400" y="5959"/>
                  <a:pt x="6136" y="7076"/>
                  <a:pt x="7118" y="8007"/>
                </a:cubicBezTo>
                <a:cubicBezTo>
                  <a:pt x="6873" y="8752"/>
                  <a:pt x="6873" y="8752"/>
                  <a:pt x="6873" y="8752"/>
                </a:cubicBezTo>
                <a:cubicBezTo>
                  <a:pt x="6873" y="8752"/>
                  <a:pt x="6873" y="8752"/>
                  <a:pt x="6873" y="8752"/>
                </a:cubicBezTo>
                <a:cubicBezTo>
                  <a:pt x="6873" y="8752"/>
                  <a:pt x="6873" y="8752"/>
                  <a:pt x="6873" y="8752"/>
                </a:cubicBezTo>
                <a:cubicBezTo>
                  <a:pt x="5645" y="8379"/>
                  <a:pt x="5645" y="8379"/>
                  <a:pt x="5645" y="8379"/>
                </a:cubicBezTo>
                <a:cubicBezTo>
                  <a:pt x="4418" y="7821"/>
                  <a:pt x="4418" y="7821"/>
                  <a:pt x="4418" y="7821"/>
                </a:cubicBezTo>
                <a:cubicBezTo>
                  <a:pt x="2945" y="9124"/>
                  <a:pt x="2945" y="9124"/>
                  <a:pt x="2945" y="9124"/>
                </a:cubicBezTo>
                <a:cubicBezTo>
                  <a:pt x="3682" y="9869"/>
                  <a:pt x="3682" y="9869"/>
                  <a:pt x="3682" y="9869"/>
                </a:cubicBezTo>
                <a:cubicBezTo>
                  <a:pt x="2455" y="9869"/>
                  <a:pt x="2455" y="9869"/>
                  <a:pt x="2455" y="9869"/>
                </a:cubicBezTo>
                <a:cubicBezTo>
                  <a:pt x="1718" y="11359"/>
                  <a:pt x="1718" y="11359"/>
                  <a:pt x="1718" y="11359"/>
                </a:cubicBezTo>
                <a:cubicBezTo>
                  <a:pt x="2945" y="12103"/>
                  <a:pt x="2945" y="12103"/>
                  <a:pt x="2945" y="12103"/>
                </a:cubicBezTo>
                <a:cubicBezTo>
                  <a:pt x="1473" y="12290"/>
                  <a:pt x="1473" y="12290"/>
                  <a:pt x="1473" y="12290"/>
                </a:cubicBezTo>
                <a:cubicBezTo>
                  <a:pt x="736" y="13779"/>
                  <a:pt x="736" y="13779"/>
                  <a:pt x="736" y="13779"/>
                </a:cubicBezTo>
                <a:cubicBezTo>
                  <a:pt x="1964" y="14524"/>
                  <a:pt x="1964" y="14524"/>
                  <a:pt x="1964" y="14524"/>
                </a:cubicBezTo>
                <a:cubicBezTo>
                  <a:pt x="1964" y="14710"/>
                  <a:pt x="1964" y="14710"/>
                  <a:pt x="1964" y="14710"/>
                </a:cubicBezTo>
                <a:cubicBezTo>
                  <a:pt x="736" y="14710"/>
                  <a:pt x="736" y="14710"/>
                  <a:pt x="736" y="14710"/>
                </a:cubicBezTo>
                <a:cubicBezTo>
                  <a:pt x="0" y="15828"/>
                  <a:pt x="0" y="15828"/>
                  <a:pt x="0" y="15828"/>
                </a:cubicBezTo>
                <a:cubicBezTo>
                  <a:pt x="736" y="16386"/>
                  <a:pt x="736" y="16386"/>
                  <a:pt x="736" y="16386"/>
                </a:cubicBezTo>
                <a:cubicBezTo>
                  <a:pt x="1227" y="16759"/>
                  <a:pt x="1227" y="16759"/>
                  <a:pt x="1227" y="16759"/>
                </a:cubicBezTo>
                <a:cubicBezTo>
                  <a:pt x="3682" y="18248"/>
                  <a:pt x="3682" y="18248"/>
                  <a:pt x="3682" y="18248"/>
                </a:cubicBezTo>
                <a:cubicBezTo>
                  <a:pt x="3191" y="18621"/>
                  <a:pt x="3191" y="18621"/>
                  <a:pt x="3191" y="18621"/>
                </a:cubicBezTo>
                <a:cubicBezTo>
                  <a:pt x="1227" y="17876"/>
                  <a:pt x="1227" y="17876"/>
                  <a:pt x="1227" y="17876"/>
                </a:cubicBezTo>
                <a:cubicBezTo>
                  <a:pt x="491" y="18993"/>
                  <a:pt x="491" y="18993"/>
                  <a:pt x="491" y="18993"/>
                </a:cubicBezTo>
                <a:cubicBezTo>
                  <a:pt x="1718" y="19924"/>
                  <a:pt x="2945" y="20483"/>
                  <a:pt x="4909" y="20483"/>
                </a:cubicBezTo>
                <a:cubicBezTo>
                  <a:pt x="5400" y="19552"/>
                  <a:pt x="5400" y="19552"/>
                  <a:pt x="5400" y="19552"/>
                </a:cubicBezTo>
                <a:cubicBezTo>
                  <a:pt x="5400" y="19552"/>
                  <a:pt x="5400" y="19552"/>
                  <a:pt x="5400" y="19552"/>
                </a:cubicBezTo>
                <a:cubicBezTo>
                  <a:pt x="9573" y="20483"/>
                  <a:pt x="9573" y="20483"/>
                  <a:pt x="9573" y="20483"/>
                </a:cubicBezTo>
                <a:cubicBezTo>
                  <a:pt x="11291" y="21600"/>
                  <a:pt x="11291" y="21600"/>
                  <a:pt x="11291" y="21600"/>
                </a:cubicBezTo>
                <a:close/>
                <a:moveTo>
                  <a:pt x="7364" y="4655"/>
                </a:moveTo>
                <a:cubicBezTo>
                  <a:pt x="7609" y="4283"/>
                  <a:pt x="7609" y="3910"/>
                  <a:pt x="7855" y="3538"/>
                </a:cubicBezTo>
                <a:cubicBezTo>
                  <a:pt x="9082" y="4097"/>
                  <a:pt x="9082" y="4097"/>
                  <a:pt x="9082" y="4097"/>
                </a:cubicBezTo>
                <a:cubicBezTo>
                  <a:pt x="8836" y="4469"/>
                  <a:pt x="8591" y="4655"/>
                  <a:pt x="8591" y="4841"/>
                </a:cubicBezTo>
                <a:cubicBezTo>
                  <a:pt x="8345" y="4841"/>
                  <a:pt x="7855" y="4655"/>
                  <a:pt x="7364" y="4655"/>
                </a:cubicBezTo>
                <a:close/>
                <a:moveTo>
                  <a:pt x="9327" y="5028"/>
                </a:moveTo>
                <a:cubicBezTo>
                  <a:pt x="9327" y="4841"/>
                  <a:pt x="9573" y="4655"/>
                  <a:pt x="9573" y="4469"/>
                </a:cubicBezTo>
                <a:cubicBezTo>
                  <a:pt x="11045" y="5028"/>
                  <a:pt x="11045" y="5028"/>
                  <a:pt x="11045" y="5028"/>
                </a:cubicBezTo>
                <a:cubicBezTo>
                  <a:pt x="10555" y="5586"/>
                  <a:pt x="10555" y="5586"/>
                  <a:pt x="10555" y="5586"/>
                </a:cubicBezTo>
                <a:cubicBezTo>
                  <a:pt x="10309" y="5586"/>
                  <a:pt x="10309" y="5586"/>
                  <a:pt x="10309" y="5586"/>
                </a:cubicBezTo>
                <a:cubicBezTo>
                  <a:pt x="10064" y="5400"/>
                  <a:pt x="9573" y="5214"/>
                  <a:pt x="9327" y="5028"/>
                </a:cubicBezTo>
                <a:close/>
                <a:moveTo>
                  <a:pt x="11045" y="5959"/>
                </a:moveTo>
                <a:cubicBezTo>
                  <a:pt x="11536" y="5214"/>
                  <a:pt x="11536" y="5214"/>
                  <a:pt x="11536" y="5214"/>
                </a:cubicBezTo>
                <a:cubicBezTo>
                  <a:pt x="13009" y="5959"/>
                  <a:pt x="13009" y="5959"/>
                  <a:pt x="13009" y="5959"/>
                </a:cubicBezTo>
                <a:cubicBezTo>
                  <a:pt x="12764" y="6331"/>
                  <a:pt x="12518" y="6517"/>
                  <a:pt x="12027" y="6703"/>
                </a:cubicBezTo>
                <a:cubicBezTo>
                  <a:pt x="11782" y="6517"/>
                  <a:pt x="11291" y="6145"/>
                  <a:pt x="11045" y="5959"/>
                </a:cubicBezTo>
                <a:close/>
                <a:moveTo>
                  <a:pt x="12518" y="7076"/>
                </a:moveTo>
                <a:cubicBezTo>
                  <a:pt x="13009" y="6890"/>
                  <a:pt x="13255" y="6517"/>
                  <a:pt x="13745" y="6145"/>
                </a:cubicBezTo>
                <a:cubicBezTo>
                  <a:pt x="14973" y="6890"/>
                  <a:pt x="14973" y="6890"/>
                  <a:pt x="14973" y="6890"/>
                </a:cubicBezTo>
                <a:cubicBezTo>
                  <a:pt x="14973" y="6890"/>
                  <a:pt x="14727" y="6890"/>
                  <a:pt x="14727" y="7076"/>
                </a:cubicBezTo>
                <a:cubicBezTo>
                  <a:pt x="14236" y="7448"/>
                  <a:pt x="13745" y="7634"/>
                  <a:pt x="13255" y="7821"/>
                </a:cubicBezTo>
                <a:cubicBezTo>
                  <a:pt x="13009" y="7634"/>
                  <a:pt x="12764" y="7262"/>
                  <a:pt x="12518" y="7076"/>
                </a:cubicBezTo>
                <a:close/>
                <a:moveTo>
                  <a:pt x="12518" y="8007"/>
                </a:moveTo>
                <a:cubicBezTo>
                  <a:pt x="12273" y="8007"/>
                  <a:pt x="12027" y="8007"/>
                  <a:pt x="11782" y="8007"/>
                </a:cubicBezTo>
                <a:cubicBezTo>
                  <a:pt x="11291" y="8007"/>
                  <a:pt x="10800" y="8007"/>
                  <a:pt x="10309" y="7821"/>
                </a:cubicBezTo>
                <a:cubicBezTo>
                  <a:pt x="10800" y="7821"/>
                  <a:pt x="11291" y="7634"/>
                  <a:pt x="11782" y="7448"/>
                </a:cubicBezTo>
                <a:cubicBezTo>
                  <a:pt x="11782" y="7448"/>
                  <a:pt x="11782" y="7448"/>
                  <a:pt x="12027" y="7448"/>
                </a:cubicBezTo>
                <a:cubicBezTo>
                  <a:pt x="12027" y="7634"/>
                  <a:pt x="12273" y="7821"/>
                  <a:pt x="12518" y="8007"/>
                </a:cubicBezTo>
                <a:close/>
                <a:moveTo>
                  <a:pt x="11536" y="7076"/>
                </a:moveTo>
                <a:cubicBezTo>
                  <a:pt x="11536" y="7076"/>
                  <a:pt x="11536" y="7076"/>
                  <a:pt x="11536" y="7076"/>
                </a:cubicBezTo>
                <a:cubicBezTo>
                  <a:pt x="11045" y="7262"/>
                  <a:pt x="10555" y="7262"/>
                  <a:pt x="9818" y="7448"/>
                </a:cubicBezTo>
                <a:cubicBezTo>
                  <a:pt x="10555" y="6517"/>
                  <a:pt x="10555" y="6517"/>
                  <a:pt x="10555" y="6517"/>
                </a:cubicBezTo>
                <a:cubicBezTo>
                  <a:pt x="11045" y="6703"/>
                  <a:pt x="11291" y="6890"/>
                  <a:pt x="11536" y="7076"/>
                </a:cubicBezTo>
                <a:close/>
                <a:moveTo>
                  <a:pt x="10064" y="6145"/>
                </a:moveTo>
                <a:cubicBezTo>
                  <a:pt x="9082" y="7262"/>
                  <a:pt x="9082" y="7262"/>
                  <a:pt x="9082" y="7262"/>
                </a:cubicBezTo>
                <a:cubicBezTo>
                  <a:pt x="9082" y="6890"/>
                  <a:pt x="8836" y="6331"/>
                  <a:pt x="9082" y="5959"/>
                </a:cubicBezTo>
                <a:cubicBezTo>
                  <a:pt x="9082" y="5772"/>
                  <a:pt x="9082" y="5772"/>
                  <a:pt x="9082" y="5586"/>
                </a:cubicBezTo>
                <a:cubicBezTo>
                  <a:pt x="9327" y="5772"/>
                  <a:pt x="9573" y="5959"/>
                  <a:pt x="10064" y="5959"/>
                </a:cubicBezTo>
                <a:cubicBezTo>
                  <a:pt x="10064" y="6145"/>
                  <a:pt x="10064" y="6145"/>
                  <a:pt x="10064" y="6145"/>
                </a:cubicBezTo>
                <a:close/>
                <a:moveTo>
                  <a:pt x="8345" y="5400"/>
                </a:moveTo>
                <a:cubicBezTo>
                  <a:pt x="8345" y="5586"/>
                  <a:pt x="8345" y="5772"/>
                  <a:pt x="8345" y="5772"/>
                </a:cubicBezTo>
                <a:cubicBezTo>
                  <a:pt x="8345" y="6145"/>
                  <a:pt x="8345" y="6517"/>
                  <a:pt x="8345" y="6703"/>
                </a:cubicBezTo>
                <a:cubicBezTo>
                  <a:pt x="7855" y="6331"/>
                  <a:pt x="7609" y="5772"/>
                  <a:pt x="7609" y="5214"/>
                </a:cubicBezTo>
                <a:cubicBezTo>
                  <a:pt x="7855" y="5214"/>
                  <a:pt x="8100" y="5400"/>
                  <a:pt x="8345" y="5400"/>
                </a:cubicBezTo>
                <a:close/>
                <a:moveTo>
                  <a:pt x="15955" y="4655"/>
                </a:moveTo>
                <a:cubicBezTo>
                  <a:pt x="15955" y="4655"/>
                  <a:pt x="15955" y="4655"/>
                  <a:pt x="15955" y="4841"/>
                </a:cubicBezTo>
                <a:cubicBezTo>
                  <a:pt x="15955" y="5214"/>
                  <a:pt x="15955" y="5586"/>
                  <a:pt x="15709" y="5772"/>
                </a:cubicBezTo>
                <a:cubicBezTo>
                  <a:pt x="14482" y="5214"/>
                  <a:pt x="14482" y="5214"/>
                  <a:pt x="14482" y="5214"/>
                </a:cubicBezTo>
                <a:cubicBezTo>
                  <a:pt x="14482" y="5028"/>
                  <a:pt x="14727" y="4655"/>
                  <a:pt x="14727" y="4469"/>
                </a:cubicBezTo>
                <a:cubicBezTo>
                  <a:pt x="15218" y="4469"/>
                  <a:pt x="15464" y="4655"/>
                  <a:pt x="15955" y="4655"/>
                </a:cubicBezTo>
                <a:close/>
                <a:moveTo>
                  <a:pt x="13991" y="4283"/>
                </a:moveTo>
                <a:cubicBezTo>
                  <a:pt x="13991" y="4469"/>
                  <a:pt x="13991" y="4655"/>
                  <a:pt x="13745" y="5028"/>
                </a:cubicBezTo>
                <a:cubicBezTo>
                  <a:pt x="12273" y="4283"/>
                  <a:pt x="12273" y="4283"/>
                  <a:pt x="12273" y="4283"/>
                </a:cubicBezTo>
                <a:cubicBezTo>
                  <a:pt x="12764" y="3724"/>
                  <a:pt x="12764" y="3724"/>
                  <a:pt x="12764" y="3724"/>
                </a:cubicBezTo>
                <a:cubicBezTo>
                  <a:pt x="12764" y="3724"/>
                  <a:pt x="12764" y="3724"/>
                  <a:pt x="12764" y="3724"/>
                </a:cubicBezTo>
                <a:cubicBezTo>
                  <a:pt x="13255" y="3910"/>
                  <a:pt x="13745" y="4097"/>
                  <a:pt x="13991" y="4283"/>
                </a:cubicBezTo>
                <a:close/>
                <a:moveTo>
                  <a:pt x="12273" y="3538"/>
                </a:moveTo>
                <a:cubicBezTo>
                  <a:pt x="11782" y="4097"/>
                  <a:pt x="11782" y="4097"/>
                  <a:pt x="11782" y="4097"/>
                </a:cubicBezTo>
                <a:cubicBezTo>
                  <a:pt x="10309" y="3352"/>
                  <a:pt x="10309" y="3352"/>
                  <a:pt x="10309" y="3352"/>
                </a:cubicBezTo>
                <a:cubicBezTo>
                  <a:pt x="10555" y="3166"/>
                  <a:pt x="10800" y="2979"/>
                  <a:pt x="11045" y="2793"/>
                </a:cubicBezTo>
                <a:cubicBezTo>
                  <a:pt x="11291" y="2979"/>
                  <a:pt x="11782" y="3352"/>
                  <a:pt x="12273" y="3538"/>
                </a:cubicBezTo>
                <a:close/>
                <a:moveTo>
                  <a:pt x="10555" y="2421"/>
                </a:moveTo>
                <a:cubicBezTo>
                  <a:pt x="10064" y="2607"/>
                  <a:pt x="9818" y="2793"/>
                  <a:pt x="9573" y="3166"/>
                </a:cubicBezTo>
                <a:cubicBezTo>
                  <a:pt x="8591" y="2607"/>
                  <a:pt x="8591" y="2607"/>
                  <a:pt x="8591" y="2607"/>
                </a:cubicBezTo>
                <a:cubicBezTo>
                  <a:pt x="8591" y="2607"/>
                  <a:pt x="8591" y="2607"/>
                  <a:pt x="8591" y="2607"/>
                </a:cubicBezTo>
                <a:cubicBezTo>
                  <a:pt x="9082" y="2234"/>
                  <a:pt x="9327" y="2048"/>
                  <a:pt x="9818" y="1862"/>
                </a:cubicBezTo>
                <a:cubicBezTo>
                  <a:pt x="10064" y="2048"/>
                  <a:pt x="10309" y="2234"/>
                  <a:pt x="10555" y="2421"/>
                </a:cubicBezTo>
                <a:close/>
                <a:moveTo>
                  <a:pt x="10555" y="1676"/>
                </a:moveTo>
                <a:cubicBezTo>
                  <a:pt x="10800" y="1676"/>
                  <a:pt x="11291" y="1490"/>
                  <a:pt x="11782" y="1490"/>
                </a:cubicBezTo>
                <a:cubicBezTo>
                  <a:pt x="12027" y="1490"/>
                  <a:pt x="12273" y="1676"/>
                  <a:pt x="12518" y="1676"/>
                </a:cubicBezTo>
                <a:cubicBezTo>
                  <a:pt x="12027" y="1676"/>
                  <a:pt x="11536" y="1862"/>
                  <a:pt x="11291" y="2048"/>
                </a:cubicBezTo>
                <a:cubicBezTo>
                  <a:pt x="11045" y="2048"/>
                  <a:pt x="11045" y="2048"/>
                  <a:pt x="11045" y="2048"/>
                </a:cubicBezTo>
                <a:cubicBezTo>
                  <a:pt x="10800" y="2048"/>
                  <a:pt x="10800" y="1862"/>
                  <a:pt x="10555" y="1676"/>
                </a:cubicBezTo>
                <a:close/>
                <a:moveTo>
                  <a:pt x="11536" y="2421"/>
                </a:moveTo>
                <a:cubicBezTo>
                  <a:pt x="12027" y="2234"/>
                  <a:pt x="12518" y="2048"/>
                  <a:pt x="13255" y="2048"/>
                </a:cubicBezTo>
                <a:cubicBezTo>
                  <a:pt x="12518" y="2979"/>
                  <a:pt x="12518" y="2979"/>
                  <a:pt x="12518" y="2979"/>
                </a:cubicBezTo>
                <a:cubicBezTo>
                  <a:pt x="12273" y="2793"/>
                  <a:pt x="11782" y="2607"/>
                  <a:pt x="11536" y="2421"/>
                </a:cubicBezTo>
                <a:close/>
                <a:moveTo>
                  <a:pt x="13009" y="3352"/>
                </a:moveTo>
                <a:cubicBezTo>
                  <a:pt x="13991" y="2234"/>
                  <a:pt x="13991" y="2234"/>
                  <a:pt x="13991" y="2234"/>
                </a:cubicBezTo>
                <a:cubicBezTo>
                  <a:pt x="14236" y="2607"/>
                  <a:pt x="14236" y="2979"/>
                  <a:pt x="14236" y="3538"/>
                </a:cubicBezTo>
                <a:cubicBezTo>
                  <a:pt x="14236" y="3538"/>
                  <a:pt x="14236" y="3724"/>
                  <a:pt x="14236" y="3724"/>
                </a:cubicBezTo>
                <a:cubicBezTo>
                  <a:pt x="13745" y="3538"/>
                  <a:pt x="13500" y="3538"/>
                  <a:pt x="13009" y="3352"/>
                </a:cubicBezTo>
                <a:cubicBezTo>
                  <a:pt x="13009" y="3352"/>
                  <a:pt x="13009" y="3352"/>
                  <a:pt x="13009" y="3352"/>
                </a:cubicBezTo>
                <a:close/>
                <a:moveTo>
                  <a:pt x="14973" y="3910"/>
                </a:moveTo>
                <a:cubicBezTo>
                  <a:pt x="14973" y="3724"/>
                  <a:pt x="14973" y="3724"/>
                  <a:pt x="14973" y="3538"/>
                </a:cubicBezTo>
                <a:cubicBezTo>
                  <a:pt x="14973" y="3166"/>
                  <a:pt x="14973" y="2793"/>
                  <a:pt x="14727" y="2607"/>
                </a:cubicBezTo>
                <a:cubicBezTo>
                  <a:pt x="15218" y="2979"/>
                  <a:pt x="15709" y="3538"/>
                  <a:pt x="15709" y="4097"/>
                </a:cubicBezTo>
                <a:cubicBezTo>
                  <a:pt x="15464" y="4097"/>
                  <a:pt x="15218" y="3910"/>
                  <a:pt x="14973" y="3910"/>
                </a:cubicBezTo>
                <a:close/>
                <a:moveTo>
                  <a:pt x="10555" y="9497"/>
                </a:moveTo>
                <a:cubicBezTo>
                  <a:pt x="10800" y="9497"/>
                  <a:pt x="11045" y="9497"/>
                  <a:pt x="11291" y="9497"/>
                </a:cubicBezTo>
                <a:cubicBezTo>
                  <a:pt x="11045" y="9869"/>
                  <a:pt x="11045" y="9869"/>
                  <a:pt x="11045" y="9869"/>
                </a:cubicBezTo>
                <a:cubicBezTo>
                  <a:pt x="10555" y="9869"/>
                  <a:pt x="10555" y="9869"/>
                  <a:pt x="10555" y="9869"/>
                </a:cubicBezTo>
                <a:cubicBezTo>
                  <a:pt x="10309" y="9683"/>
                  <a:pt x="10309" y="9683"/>
                  <a:pt x="10309" y="9683"/>
                </a:cubicBezTo>
                <a:lnTo>
                  <a:pt x="10555" y="949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6" name="Shape 1336"/>
          <p:cNvSpPr/>
          <p:nvPr/>
        </p:nvSpPr>
        <p:spPr>
          <a:xfrm>
            <a:off x="611188" y="2438401"/>
            <a:ext cx="136526" cy="1317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7800" y="0"/>
                  <a:pt x="5400" y="1234"/>
                  <a:pt x="3600" y="3086"/>
                </a:cubicBezTo>
                <a:cubicBezTo>
                  <a:pt x="1200" y="4937"/>
                  <a:pt x="0" y="8023"/>
                  <a:pt x="0" y="11109"/>
                </a:cubicBezTo>
                <a:cubicBezTo>
                  <a:pt x="0" y="14194"/>
                  <a:pt x="1200" y="16663"/>
                  <a:pt x="3600" y="18514"/>
                </a:cubicBezTo>
                <a:cubicBezTo>
                  <a:pt x="5400" y="20366"/>
                  <a:pt x="7800" y="21600"/>
                  <a:pt x="10800" y="21600"/>
                </a:cubicBezTo>
                <a:cubicBezTo>
                  <a:pt x="13800" y="21600"/>
                  <a:pt x="16200" y="20366"/>
                  <a:pt x="18600" y="18514"/>
                </a:cubicBezTo>
                <a:cubicBezTo>
                  <a:pt x="20400" y="16663"/>
                  <a:pt x="21600" y="14194"/>
                  <a:pt x="21600" y="11109"/>
                </a:cubicBezTo>
                <a:cubicBezTo>
                  <a:pt x="21600" y="8023"/>
                  <a:pt x="20400" y="4937"/>
                  <a:pt x="18600" y="3086"/>
                </a:cubicBezTo>
                <a:cubicBezTo>
                  <a:pt x="16200" y="1234"/>
                  <a:pt x="13800" y="0"/>
                  <a:pt x="10800" y="0"/>
                </a:cubicBezTo>
                <a:close/>
                <a:moveTo>
                  <a:pt x="10800" y="15429"/>
                </a:moveTo>
                <a:cubicBezTo>
                  <a:pt x="8400" y="15429"/>
                  <a:pt x="6600" y="13577"/>
                  <a:pt x="6600" y="11109"/>
                </a:cubicBezTo>
                <a:cubicBezTo>
                  <a:pt x="6600" y="8640"/>
                  <a:pt x="8400" y="6171"/>
                  <a:pt x="10800" y="6171"/>
                </a:cubicBezTo>
                <a:cubicBezTo>
                  <a:pt x="13200" y="6171"/>
                  <a:pt x="15600" y="8640"/>
                  <a:pt x="15600" y="11109"/>
                </a:cubicBezTo>
                <a:cubicBezTo>
                  <a:pt x="15600" y="13577"/>
                  <a:pt x="13200" y="15429"/>
                  <a:pt x="10800" y="1542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7" name="Shape 1337"/>
          <p:cNvSpPr/>
          <p:nvPr/>
        </p:nvSpPr>
        <p:spPr>
          <a:xfrm>
            <a:off x="434975" y="2300289"/>
            <a:ext cx="365125" cy="363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487" y="5790"/>
                </a:moveTo>
                <a:cubicBezTo>
                  <a:pt x="19819" y="5122"/>
                  <a:pt x="18928" y="4676"/>
                  <a:pt x="18037" y="4676"/>
                </a:cubicBezTo>
                <a:cubicBezTo>
                  <a:pt x="6012" y="4676"/>
                  <a:pt x="6012" y="4676"/>
                  <a:pt x="6012" y="4676"/>
                </a:cubicBezTo>
                <a:cubicBezTo>
                  <a:pt x="5567" y="1559"/>
                  <a:pt x="5567" y="1559"/>
                  <a:pt x="5567" y="1559"/>
                </a:cubicBezTo>
                <a:cubicBezTo>
                  <a:pt x="6012" y="1559"/>
                  <a:pt x="6012" y="1559"/>
                  <a:pt x="6012" y="1559"/>
                </a:cubicBezTo>
                <a:cubicBezTo>
                  <a:pt x="6012" y="0"/>
                  <a:pt x="6012" y="0"/>
                  <a:pt x="6012" y="0"/>
                </a:cubicBezTo>
                <a:cubicBezTo>
                  <a:pt x="3563" y="0"/>
                  <a:pt x="3563" y="0"/>
                  <a:pt x="3563" y="0"/>
                </a:cubicBezTo>
                <a:cubicBezTo>
                  <a:pt x="3563" y="1559"/>
                  <a:pt x="3563" y="1559"/>
                  <a:pt x="3563" y="1559"/>
                </a:cubicBezTo>
                <a:cubicBezTo>
                  <a:pt x="4231" y="1559"/>
                  <a:pt x="4231" y="1559"/>
                  <a:pt x="4231" y="1559"/>
                </a:cubicBezTo>
                <a:cubicBezTo>
                  <a:pt x="3563" y="4676"/>
                  <a:pt x="3563" y="4676"/>
                  <a:pt x="3563" y="4676"/>
                </a:cubicBezTo>
                <a:cubicBezTo>
                  <a:pt x="2672" y="4676"/>
                  <a:pt x="1781" y="5122"/>
                  <a:pt x="1113" y="5790"/>
                </a:cubicBezTo>
                <a:cubicBezTo>
                  <a:pt x="445" y="6458"/>
                  <a:pt x="0" y="7348"/>
                  <a:pt x="0" y="8239"/>
                </a:cubicBezTo>
                <a:cubicBezTo>
                  <a:pt x="0" y="16478"/>
                  <a:pt x="0" y="16478"/>
                  <a:pt x="0" y="16478"/>
                </a:cubicBezTo>
                <a:cubicBezTo>
                  <a:pt x="0" y="17369"/>
                  <a:pt x="445" y="18260"/>
                  <a:pt x="1113" y="18928"/>
                </a:cubicBezTo>
                <a:cubicBezTo>
                  <a:pt x="1336" y="19373"/>
                  <a:pt x="1781" y="19596"/>
                  <a:pt x="2227" y="19819"/>
                </a:cubicBezTo>
                <a:cubicBezTo>
                  <a:pt x="2227" y="21600"/>
                  <a:pt x="2227" y="21600"/>
                  <a:pt x="2227" y="21600"/>
                </a:cubicBezTo>
                <a:cubicBezTo>
                  <a:pt x="4676" y="21600"/>
                  <a:pt x="4676" y="21600"/>
                  <a:pt x="4676" y="21600"/>
                </a:cubicBezTo>
                <a:cubicBezTo>
                  <a:pt x="4676" y="20041"/>
                  <a:pt x="4676" y="20041"/>
                  <a:pt x="4676" y="20041"/>
                </a:cubicBezTo>
                <a:cubicBezTo>
                  <a:pt x="17592" y="20041"/>
                  <a:pt x="17592" y="20041"/>
                  <a:pt x="17592" y="20041"/>
                </a:cubicBezTo>
                <a:cubicBezTo>
                  <a:pt x="17592" y="21600"/>
                  <a:pt x="17592" y="21600"/>
                  <a:pt x="17592" y="21600"/>
                </a:cubicBezTo>
                <a:cubicBezTo>
                  <a:pt x="20041" y="21600"/>
                  <a:pt x="20041" y="21600"/>
                  <a:pt x="20041" y="21600"/>
                </a:cubicBezTo>
                <a:cubicBezTo>
                  <a:pt x="20041" y="19596"/>
                  <a:pt x="20041" y="19596"/>
                  <a:pt x="20041" y="19596"/>
                </a:cubicBezTo>
                <a:cubicBezTo>
                  <a:pt x="20264" y="19373"/>
                  <a:pt x="20487" y="19151"/>
                  <a:pt x="20487" y="18928"/>
                </a:cubicBezTo>
                <a:cubicBezTo>
                  <a:pt x="21155" y="18260"/>
                  <a:pt x="21600" y="17369"/>
                  <a:pt x="21600" y="16478"/>
                </a:cubicBezTo>
                <a:cubicBezTo>
                  <a:pt x="21600" y="8239"/>
                  <a:pt x="21600" y="8239"/>
                  <a:pt x="21600" y="8239"/>
                </a:cubicBezTo>
                <a:cubicBezTo>
                  <a:pt x="21600" y="7348"/>
                  <a:pt x="21155" y="6458"/>
                  <a:pt x="20487" y="5790"/>
                </a:cubicBezTo>
                <a:close/>
                <a:moveTo>
                  <a:pt x="4008" y="16033"/>
                </a:moveTo>
                <a:cubicBezTo>
                  <a:pt x="3118" y="16033"/>
                  <a:pt x="2449" y="15365"/>
                  <a:pt x="2449" y="14474"/>
                </a:cubicBezTo>
                <a:cubicBezTo>
                  <a:pt x="2449" y="13806"/>
                  <a:pt x="3118" y="13138"/>
                  <a:pt x="4008" y="13138"/>
                </a:cubicBezTo>
                <a:cubicBezTo>
                  <a:pt x="4676" y="13138"/>
                  <a:pt x="5344" y="13806"/>
                  <a:pt x="5344" y="14474"/>
                </a:cubicBezTo>
                <a:cubicBezTo>
                  <a:pt x="5344" y="15365"/>
                  <a:pt x="4676" y="16033"/>
                  <a:pt x="4008" y="16033"/>
                </a:cubicBezTo>
                <a:close/>
                <a:moveTo>
                  <a:pt x="4008" y="12025"/>
                </a:moveTo>
                <a:cubicBezTo>
                  <a:pt x="3118" y="12025"/>
                  <a:pt x="2449" y="11357"/>
                  <a:pt x="2449" y="10466"/>
                </a:cubicBezTo>
                <a:cubicBezTo>
                  <a:pt x="2449" y="9575"/>
                  <a:pt x="3118" y="8907"/>
                  <a:pt x="4008" y="8907"/>
                </a:cubicBezTo>
                <a:cubicBezTo>
                  <a:pt x="4676" y="8907"/>
                  <a:pt x="5344" y="9575"/>
                  <a:pt x="5344" y="10466"/>
                </a:cubicBezTo>
                <a:cubicBezTo>
                  <a:pt x="5344" y="11357"/>
                  <a:pt x="4676" y="12025"/>
                  <a:pt x="4008" y="12025"/>
                </a:cubicBezTo>
                <a:close/>
                <a:moveTo>
                  <a:pt x="6458" y="10689"/>
                </a:moveTo>
                <a:cubicBezTo>
                  <a:pt x="6458" y="8907"/>
                  <a:pt x="4899" y="7571"/>
                  <a:pt x="2895" y="8016"/>
                </a:cubicBezTo>
                <a:cubicBezTo>
                  <a:pt x="5122" y="7126"/>
                  <a:pt x="7571" y="8016"/>
                  <a:pt x="7794" y="10243"/>
                </a:cubicBezTo>
                <a:cubicBezTo>
                  <a:pt x="7126" y="10243"/>
                  <a:pt x="6903" y="10466"/>
                  <a:pt x="6458" y="10689"/>
                </a:cubicBezTo>
                <a:close/>
                <a:moveTo>
                  <a:pt x="19373" y="16924"/>
                </a:moveTo>
                <a:cubicBezTo>
                  <a:pt x="18482" y="17592"/>
                  <a:pt x="18482" y="17592"/>
                  <a:pt x="18482" y="17592"/>
                </a:cubicBezTo>
                <a:cubicBezTo>
                  <a:pt x="17146" y="16924"/>
                  <a:pt x="17146" y="16924"/>
                  <a:pt x="17146" y="16924"/>
                </a:cubicBezTo>
                <a:cubicBezTo>
                  <a:pt x="16478" y="17369"/>
                  <a:pt x="15365" y="17592"/>
                  <a:pt x="14474" y="17592"/>
                </a:cubicBezTo>
                <a:cubicBezTo>
                  <a:pt x="13584" y="17592"/>
                  <a:pt x="12693" y="17369"/>
                  <a:pt x="11802" y="16924"/>
                </a:cubicBezTo>
                <a:cubicBezTo>
                  <a:pt x="10689" y="17592"/>
                  <a:pt x="10689" y="17592"/>
                  <a:pt x="10689" y="17592"/>
                </a:cubicBezTo>
                <a:cubicBezTo>
                  <a:pt x="9798" y="16924"/>
                  <a:pt x="9798" y="16924"/>
                  <a:pt x="9798" y="16924"/>
                </a:cubicBezTo>
                <a:cubicBezTo>
                  <a:pt x="10466" y="15810"/>
                  <a:pt x="10466" y="15810"/>
                  <a:pt x="10466" y="15810"/>
                </a:cubicBezTo>
                <a:cubicBezTo>
                  <a:pt x="9575" y="14697"/>
                  <a:pt x="9130" y="13584"/>
                  <a:pt x="9130" y="12247"/>
                </a:cubicBezTo>
                <a:cubicBezTo>
                  <a:pt x="9130" y="10911"/>
                  <a:pt x="9575" y="9575"/>
                  <a:pt x="10466" y="8685"/>
                </a:cubicBezTo>
                <a:cubicBezTo>
                  <a:pt x="9798" y="7571"/>
                  <a:pt x="9798" y="7571"/>
                  <a:pt x="9798" y="7571"/>
                </a:cubicBezTo>
                <a:cubicBezTo>
                  <a:pt x="10689" y="6903"/>
                  <a:pt x="10689" y="6903"/>
                  <a:pt x="10689" y="6903"/>
                </a:cubicBezTo>
                <a:cubicBezTo>
                  <a:pt x="11802" y="7571"/>
                  <a:pt x="11802" y="7571"/>
                  <a:pt x="11802" y="7571"/>
                </a:cubicBezTo>
                <a:cubicBezTo>
                  <a:pt x="12470" y="7126"/>
                  <a:pt x="13584" y="6903"/>
                  <a:pt x="14474" y="6903"/>
                </a:cubicBezTo>
                <a:cubicBezTo>
                  <a:pt x="15588" y="6903"/>
                  <a:pt x="16478" y="7126"/>
                  <a:pt x="17369" y="7571"/>
                </a:cubicBezTo>
                <a:cubicBezTo>
                  <a:pt x="18482" y="6903"/>
                  <a:pt x="18482" y="6903"/>
                  <a:pt x="18482" y="6903"/>
                </a:cubicBezTo>
                <a:cubicBezTo>
                  <a:pt x="19373" y="7571"/>
                  <a:pt x="19373" y="7571"/>
                  <a:pt x="19373" y="7571"/>
                </a:cubicBezTo>
                <a:cubicBezTo>
                  <a:pt x="18705" y="8685"/>
                  <a:pt x="18705" y="8685"/>
                  <a:pt x="18705" y="8685"/>
                </a:cubicBezTo>
                <a:cubicBezTo>
                  <a:pt x="19373" y="9798"/>
                  <a:pt x="19819" y="10911"/>
                  <a:pt x="19819" y="12247"/>
                </a:cubicBezTo>
                <a:cubicBezTo>
                  <a:pt x="19819" y="13584"/>
                  <a:pt x="19373" y="14697"/>
                  <a:pt x="18705" y="15588"/>
                </a:cubicBezTo>
                <a:lnTo>
                  <a:pt x="19373" y="1692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8" name="Shape 1338"/>
          <p:cNvSpPr/>
          <p:nvPr/>
        </p:nvSpPr>
        <p:spPr>
          <a:xfrm>
            <a:off x="1058863" y="2320879"/>
            <a:ext cx="371476" cy="3096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324" extrusionOk="0">
                <a:moveTo>
                  <a:pt x="0" y="18620"/>
                </a:moveTo>
                <a:cubicBezTo>
                  <a:pt x="0" y="19324"/>
                  <a:pt x="0" y="19324"/>
                  <a:pt x="0" y="19324"/>
                </a:cubicBezTo>
                <a:cubicBezTo>
                  <a:pt x="655" y="19324"/>
                  <a:pt x="655" y="19324"/>
                  <a:pt x="655" y="19324"/>
                </a:cubicBezTo>
                <a:cubicBezTo>
                  <a:pt x="20945" y="19324"/>
                  <a:pt x="20945" y="19324"/>
                  <a:pt x="20945" y="19324"/>
                </a:cubicBezTo>
                <a:cubicBezTo>
                  <a:pt x="21600" y="19324"/>
                  <a:pt x="21600" y="19324"/>
                  <a:pt x="21600" y="19324"/>
                </a:cubicBezTo>
                <a:cubicBezTo>
                  <a:pt x="21600" y="18620"/>
                  <a:pt x="21600" y="18620"/>
                  <a:pt x="21600" y="18620"/>
                </a:cubicBezTo>
                <a:cubicBezTo>
                  <a:pt x="21600" y="9933"/>
                  <a:pt x="21600" y="9933"/>
                  <a:pt x="21600" y="9933"/>
                </a:cubicBezTo>
                <a:cubicBezTo>
                  <a:pt x="21600" y="8524"/>
                  <a:pt x="20509" y="7585"/>
                  <a:pt x="19418" y="7350"/>
                </a:cubicBezTo>
                <a:cubicBezTo>
                  <a:pt x="16364" y="6646"/>
                  <a:pt x="13964" y="7585"/>
                  <a:pt x="12000" y="5002"/>
                </a:cubicBezTo>
                <a:cubicBezTo>
                  <a:pt x="11345" y="4298"/>
                  <a:pt x="10691" y="3124"/>
                  <a:pt x="9818" y="2185"/>
                </a:cubicBezTo>
                <a:cubicBezTo>
                  <a:pt x="6327" y="-2276"/>
                  <a:pt x="218" y="776"/>
                  <a:pt x="218" y="5237"/>
                </a:cubicBezTo>
                <a:cubicBezTo>
                  <a:pt x="0" y="18620"/>
                  <a:pt x="0" y="18620"/>
                  <a:pt x="0" y="18620"/>
                </a:cubicBezTo>
                <a:close/>
                <a:moveTo>
                  <a:pt x="19200" y="14863"/>
                </a:moveTo>
                <a:cubicBezTo>
                  <a:pt x="20291" y="14863"/>
                  <a:pt x="20291" y="14863"/>
                  <a:pt x="20291" y="14863"/>
                </a:cubicBezTo>
                <a:cubicBezTo>
                  <a:pt x="20291" y="18150"/>
                  <a:pt x="20291" y="18150"/>
                  <a:pt x="20291" y="18150"/>
                </a:cubicBezTo>
                <a:cubicBezTo>
                  <a:pt x="1309" y="18150"/>
                  <a:pt x="1309" y="18150"/>
                  <a:pt x="1309" y="18150"/>
                </a:cubicBezTo>
                <a:cubicBezTo>
                  <a:pt x="1309" y="14863"/>
                  <a:pt x="1309" y="14863"/>
                  <a:pt x="1309" y="14863"/>
                </a:cubicBezTo>
                <a:cubicBezTo>
                  <a:pt x="2618" y="14863"/>
                  <a:pt x="2618" y="14863"/>
                  <a:pt x="2618" y="14863"/>
                </a:cubicBezTo>
                <a:cubicBezTo>
                  <a:pt x="2618" y="16741"/>
                  <a:pt x="2618" y="16741"/>
                  <a:pt x="2618" y="16741"/>
                </a:cubicBezTo>
                <a:cubicBezTo>
                  <a:pt x="3491" y="16741"/>
                  <a:pt x="3491" y="16741"/>
                  <a:pt x="3491" y="16741"/>
                </a:cubicBezTo>
                <a:cubicBezTo>
                  <a:pt x="3491" y="14863"/>
                  <a:pt x="3491" y="14863"/>
                  <a:pt x="3491" y="14863"/>
                </a:cubicBezTo>
                <a:cubicBezTo>
                  <a:pt x="3927" y="14863"/>
                  <a:pt x="3927" y="14863"/>
                  <a:pt x="3927" y="14863"/>
                </a:cubicBezTo>
                <a:cubicBezTo>
                  <a:pt x="3927" y="16741"/>
                  <a:pt x="3927" y="16741"/>
                  <a:pt x="3927" y="16741"/>
                </a:cubicBezTo>
                <a:cubicBezTo>
                  <a:pt x="4800" y="16741"/>
                  <a:pt x="4800" y="16741"/>
                  <a:pt x="4800" y="16741"/>
                </a:cubicBezTo>
                <a:cubicBezTo>
                  <a:pt x="4800" y="14863"/>
                  <a:pt x="4800" y="14863"/>
                  <a:pt x="4800" y="14863"/>
                </a:cubicBezTo>
                <a:cubicBezTo>
                  <a:pt x="6327" y="14863"/>
                  <a:pt x="6327" y="14863"/>
                  <a:pt x="6327" y="14863"/>
                </a:cubicBezTo>
                <a:cubicBezTo>
                  <a:pt x="6327" y="16741"/>
                  <a:pt x="6327" y="16741"/>
                  <a:pt x="6327" y="16741"/>
                </a:cubicBezTo>
                <a:cubicBezTo>
                  <a:pt x="7200" y="16741"/>
                  <a:pt x="7200" y="16741"/>
                  <a:pt x="7200" y="16741"/>
                </a:cubicBezTo>
                <a:cubicBezTo>
                  <a:pt x="7200" y="14863"/>
                  <a:pt x="7200" y="14863"/>
                  <a:pt x="7200" y="14863"/>
                </a:cubicBezTo>
                <a:cubicBezTo>
                  <a:pt x="7636" y="14863"/>
                  <a:pt x="7636" y="14863"/>
                  <a:pt x="7636" y="14863"/>
                </a:cubicBezTo>
                <a:cubicBezTo>
                  <a:pt x="7636" y="16741"/>
                  <a:pt x="7636" y="16741"/>
                  <a:pt x="7636" y="16741"/>
                </a:cubicBezTo>
                <a:cubicBezTo>
                  <a:pt x="8509" y="16741"/>
                  <a:pt x="8509" y="16741"/>
                  <a:pt x="8509" y="16741"/>
                </a:cubicBezTo>
                <a:cubicBezTo>
                  <a:pt x="8509" y="14863"/>
                  <a:pt x="8509" y="14863"/>
                  <a:pt x="8509" y="14863"/>
                </a:cubicBezTo>
                <a:cubicBezTo>
                  <a:pt x="8945" y="14863"/>
                  <a:pt x="8945" y="14863"/>
                  <a:pt x="8945" y="14863"/>
                </a:cubicBezTo>
                <a:cubicBezTo>
                  <a:pt x="8945" y="16741"/>
                  <a:pt x="8945" y="16741"/>
                  <a:pt x="8945" y="16741"/>
                </a:cubicBezTo>
                <a:cubicBezTo>
                  <a:pt x="9818" y="16741"/>
                  <a:pt x="9818" y="16741"/>
                  <a:pt x="9818" y="16741"/>
                </a:cubicBezTo>
                <a:cubicBezTo>
                  <a:pt x="9818" y="14863"/>
                  <a:pt x="9818" y="14863"/>
                  <a:pt x="9818" y="14863"/>
                </a:cubicBezTo>
                <a:cubicBezTo>
                  <a:pt x="12000" y="14863"/>
                  <a:pt x="12000" y="14863"/>
                  <a:pt x="12000" y="14863"/>
                </a:cubicBezTo>
                <a:cubicBezTo>
                  <a:pt x="12000" y="16741"/>
                  <a:pt x="12000" y="16741"/>
                  <a:pt x="12000" y="16741"/>
                </a:cubicBezTo>
                <a:cubicBezTo>
                  <a:pt x="12873" y="16741"/>
                  <a:pt x="12873" y="16741"/>
                  <a:pt x="12873" y="16741"/>
                </a:cubicBezTo>
                <a:cubicBezTo>
                  <a:pt x="12873" y="14863"/>
                  <a:pt x="12873" y="14863"/>
                  <a:pt x="12873" y="14863"/>
                </a:cubicBezTo>
                <a:cubicBezTo>
                  <a:pt x="13309" y="14863"/>
                  <a:pt x="13309" y="14863"/>
                  <a:pt x="13309" y="14863"/>
                </a:cubicBezTo>
                <a:cubicBezTo>
                  <a:pt x="13309" y="16741"/>
                  <a:pt x="13309" y="16741"/>
                  <a:pt x="13309" y="16741"/>
                </a:cubicBezTo>
                <a:cubicBezTo>
                  <a:pt x="14182" y="16741"/>
                  <a:pt x="14182" y="16741"/>
                  <a:pt x="14182" y="16741"/>
                </a:cubicBezTo>
                <a:cubicBezTo>
                  <a:pt x="14182" y="14863"/>
                  <a:pt x="14182" y="14863"/>
                  <a:pt x="14182" y="14863"/>
                </a:cubicBezTo>
                <a:cubicBezTo>
                  <a:pt x="15709" y="14863"/>
                  <a:pt x="15709" y="14863"/>
                  <a:pt x="15709" y="14863"/>
                </a:cubicBezTo>
                <a:cubicBezTo>
                  <a:pt x="15709" y="16741"/>
                  <a:pt x="15709" y="16741"/>
                  <a:pt x="15709" y="16741"/>
                </a:cubicBezTo>
                <a:cubicBezTo>
                  <a:pt x="16364" y="16741"/>
                  <a:pt x="16364" y="16741"/>
                  <a:pt x="16364" y="16741"/>
                </a:cubicBezTo>
                <a:cubicBezTo>
                  <a:pt x="16364" y="14863"/>
                  <a:pt x="16364" y="14863"/>
                  <a:pt x="16364" y="14863"/>
                </a:cubicBezTo>
                <a:cubicBezTo>
                  <a:pt x="17018" y="14863"/>
                  <a:pt x="17018" y="14863"/>
                  <a:pt x="17018" y="14863"/>
                </a:cubicBezTo>
                <a:cubicBezTo>
                  <a:pt x="17018" y="16741"/>
                  <a:pt x="17018" y="16741"/>
                  <a:pt x="17018" y="16741"/>
                </a:cubicBezTo>
                <a:cubicBezTo>
                  <a:pt x="17891" y="16741"/>
                  <a:pt x="17891" y="16741"/>
                  <a:pt x="17891" y="16741"/>
                </a:cubicBezTo>
                <a:cubicBezTo>
                  <a:pt x="17891" y="14863"/>
                  <a:pt x="17891" y="14863"/>
                  <a:pt x="17891" y="14863"/>
                </a:cubicBezTo>
                <a:cubicBezTo>
                  <a:pt x="18327" y="14863"/>
                  <a:pt x="18327" y="14863"/>
                  <a:pt x="18327" y="14863"/>
                </a:cubicBezTo>
                <a:cubicBezTo>
                  <a:pt x="18327" y="16741"/>
                  <a:pt x="18327" y="16741"/>
                  <a:pt x="18327" y="16741"/>
                </a:cubicBezTo>
                <a:cubicBezTo>
                  <a:pt x="19200" y="16741"/>
                  <a:pt x="19200" y="16741"/>
                  <a:pt x="19200" y="16741"/>
                </a:cubicBezTo>
                <a:lnTo>
                  <a:pt x="19200" y="1486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39" name="Shape 1339"/>
          <p:cNvSpPr/>
          <p:nvPr/>
        </p:nvSpPr>
        <p:spPr>
          <a:xfrm>
            <a:off x="404917" y="1657351"/>
            <a:ext cx="409472" cy="3965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8" h="21325" extrusionOk="0">
                <a:moveTo>
                  <a:pt x="5719" y="9286"/>
                </a:moveTo>
                <a:cubicBezTo>
                  <a:pt x="5915" y="9286"/>
                  <a:pt x="6112" y="9084"/>
                  <a:pt x="6308" y="9084"/>
                </a:cubicBezTo>
                <a:cubicBezTo>
                  <a:pt x="6308" y="7469"/>
                  <a:pt x="6308" y="7469"/>
                  <a:pt x="6308" y="7469"/>
                </a:cubicBezTo>
                <a:cubicBezTo>
                  <a:pt x="6308" y="6460"/>
                  <a:pt x="6308" y="6460"/>
                  <a:pt x="6308" y="6460"/>
                </a:cubicBezTo>
                <a:cubicBezTo>
                  <a:pt x="6308" y="6258"/>
                  <a:pt x="6308" y="6258"/>
                  <a:pt x="6308" y="6258"/>
                </a:cubicBezTo>
                <a:cubicBezTo>
                  <a:pt x="9646" y="6258"/>
                  <a:pt x="9646" y="6258"/>
                  <a:pt x="9646" y="6258"/>
                </a:cubicBezTo>
                <a:cubicBezTo>
                  <a:pt x="9646" y="6460"/>
                  <a:pt x="9646" y="6460"/>
                  <a:pt x="9646" y="6460"/>
                </a:cubicBezTo>
                <a:cubicBezTo>
                  <a:pt x="9646" y="7469"/>
                  <a:pt x="9646" y="7469"/>
                  <a:pt x="9646" y="7469"/>
                </a:cubicBezTo>
                <a:cubicBezTo>
                  <a:pt x="9646" y="9488"/>
                  <a:pt x="9646" y="9488"/>
                  <a:pt x="9646" y="9488"/>
                </a:cubicBezTo>
                <a:cubicBezTo>
                  <a:pt x="9646" y="9488"/>
                  <a:pt x="9646" y="9488"/>
                  <a:pt x="9646" y="9488"/>
                </a:cubicBezTo>
                <a:cubicBezTo>
                  <a:pt x="9646" y="9892"/>
                  <a:pt x="9253" y="10093"/>
                  <a:pt x="8861" y="10295"/>
                </a:cubicBezTo>
                <a:cubicBezTo>
                  <a:pt x="8272" y="10699"/>
                  <a:pt x="7683" y="10497"/>
                  <a:pt x="7683" y="10295"/>
                </a:cubicBezTo>
                <a:cubicBezTo>
                  <a:pt x="7486" y="10093"/>
                  <a:pt x="7879" y="9488"/>
                  <a:pt x="8468" y="9286"/>
                </a:cubicBezTo>
                <a:cubicBezTo>
                  <a:pt x="8664" y="9286"/>
                  <a:pt x="8861" y="9084"/>
                  <a:pt x="9057" y="9084"/>
                </a:cubicBezTo>
                <a:cubicBezTo>
                  <a:pt x="9057" y="7469"/>
                  <a:pt x="9057" y="7469"/>
                  <a:pt x="9057" y="7469"/>
                </a:cubicBezTo>
                <a:cubicBezTo>
                  <a:pt x="6897" y="7469"/>
                  <a:pt x="6897" y="7469"/>
                  <a:pt x="6897" y="7469"/>
                </a:cubicBezTo>
                <a:cubicBezTo>
                  <a:pt x="6897" y="9488"/>
                  <a:pt x="6897" y="9488"/>
                  <a:pt x="6897" y="9488"/>
                </a:cubicBezTo>
                <a:cubicBezTo>
                  <a:pt x="6897" y="9488"/>
                  <a:pt x="6897" y="9488"/>
                  <a:pt x="6897" y="9488"/>
                </a:cubicBezTo>
                <a:cubicBezTo>
                  <a:pt x="6897" y="9690"/>
                  <a:pt x="6701" y="10093"/>
                  <a:pt x="6112" y="10295"/>
                </a:cubicBezTo>
                <a:cubicBezTo>
                  <a:pt x="5719" y="10699"/>
                  <a:pt x="5130" y="10497"/>
                  <a:pt x="4933" y="10295"/>
                </a:cubicBezTo>
                <a:cubicBezTo>
                  <a:pt x="4737" y="10093"/>
                  <a:pt x="5130" y="9488"/>
                  <a:pt x="5719" y="9286"/>
                </a:cubicBezTo>
                <a:close/>
                <a:moveTo>
                  <a:pt x="16323" y="17966"/>
                </a:moveTo>
                <a:cubicBezTo>
                  <a:pt x="17304" y="18370"/>
                  <a:pt x="17304" y="18370"/>
                  <a:pt x="17304" y="18370"/>
                </a:cubicBezTo>
                <a:cubicBezTo>
                  <a:pt x="19072" y="16553"/>
                  <a:pt x="20053" y="13929"/>
                  <a:pt x="19857" y="10699"/>
                </a:cubicBezTo>
                <a:cubicBezTo>
                  <a:pt x="19464" y="10497"/>
                  <a:pt x="19464" y="10497"/>
                  <a:pt x="19464" y="10497"/>
                </a:cubicBezTo>
                <a:cubicBezTo>
                  <a:pt x="19464" y="10295"/>
                  <a:pt x="19464" y="9892"/>
                  <a:pt x="19464" y="9488"/>
                </a:cubicBezTo>
                <a:cubicBezTo>
                  <a:pt x="19464" y="6864"/>
                  <a:pt x="18483" y="4441"/>
                  <a:pt x="16715" y="2826"/>
                </a:cubicBezTo>
                <a:cubicBezTo>
                  <a:pt x="15144" y="1009"/>
                  <a:pt x="12788" y="0"/>
                  <a:pt x="10235" y="0"/>
                </a:cubicBezTo>
                <a:cubicBezTo>
                  <a:pt x="7683" y="0"/>
                  <a:pt x="5326" y="1009"/>
                  <a:pt x="3755" y="2826"/>
                </a:cubicBezTo>
                <a:cubicBezTo>
                  <a:pt x="1988" y="4441"/>
                  <a:pt x="1006" y="6864"/>
                  <a:pt x="1006" y="9488"/>
                </a:cubicBezTo>
                <a:cubicBezTo>
                  <a:pt x="1006" y="9892"/>
                  <a:pt x="1006" y="10093"/>
                  <a:pt x="1006" y="10295"/>
                </a:cubicBezTo>
                <a:cubicBezTo>
                  <a:pt x="24" y="10699"/>
                  <a:pt x="24" y="10699"/>
                  <a:pt x="24" y="10699"/>
                </a:cubicBezTo>
                <a:cubicBezTo>
                  <a:pt x="-172" y="13929"/>
                  <a:pt x="810" y="16553"/>
                  <a:pt x="2577" y="18370"/>
                </a:cubicBezTo>
                <a:cubicBezTo>
                  <a:pt x="4344" y="17764"/>
                  <a:pt x="4344" y="17764"/>
                  <a:pt x="4344" y="17764"/>
                </a:cubicBezTo>
                <a:cubicBezTo>
                  <a:pt x="4344" y="17764"/>
                  <a:pt x="4344" y="17764"/>
                  <a:pt x="4344" y="17764"/>
                </a:cubicBezTo>
                <a:cubicBezTo>
                  <a:pt x="5326" y="17361"/>
                  <a:pt x="5915" y="16351"/>
                  <a:pt x="5523" y="15342"/>
                </a:cubicBezTo>
                <a:cubicBezTo>
                  <a:pt x="4148" y="11305"/>
                  <a:pt x="4148" y="11305"/>
                  <a:pt x="4148" y="11305"/>
                </a:cubicBezTo>
                <a:cubicBezTo>
                  <a:pt x="3952" y="10901"/>
                  <a:pt x="3755" y="10497"/>
                  <a:pt x="3363" y="10295"/>
                </a:cubicBezTo>
                <a:cubicBezTo>
                  <a:pt x="3166" y="10093"/>
                  <a:pt x="3166" y="9690"/>
                  <a:pt x="3166" y="9488"/>
                </a:cubicBezTo>
                <a:cubicBezTo>
                  <a:pt x="3166" y="7469"/>
                  <a:pt x="3952" y="5652"/>
                  <a:pt x="5326" y="4441"/>
                </a:cubicBezTo>
                <a:cubicBezTo>
                  <a:pt x="6504" y="3230"/>
                  <a:pt x="8272" y="2422"/>
                  <a:pt x="10235" y="2422"/>
                </a:cubicBezTo>
                <a:cubicBezTo>
                  <a:pt x="12199" y="2422"/>
                  <a:pt x="13966" y="3230"/>
                  <a:pt x="15144" y="4441"/>
                </a:cubicBezTo>
                <a:cubicBezTo>
                  <a:pt x="16519" y="5652"/>
                  <a:pt x="17304" y="7469"/>
                  <a:pt x="17304" y="9488"/>
                </a:cubicBezTo>
                <a:cubicBezTo>
                  <a:pt x="17304" y="9690"/>
                  <a:pt x="17304" y="9892"/>
                  <a:pt x="17304" y="10093"/>
                </a:cubicBezTo>
                <a:cubicBezTo>
                  <a:pt x="16519" y="10093"/>
                  <a:pt x="15930" y="10699"/>
                  <a:pt x="15733" y="11305"/>
                </a:cubicBezTo>
                <a:cubicBezTo>
                  <a:pt x="14359" y="15342"/>
                  <a:pt x="14359" y="15342"/>
                  <a:pt x="14359" y="15342"/>
                </a:cubicBezTo>
                <a:cubicBezTo>
                  <a:pt x="14163" y="16351"/>
                  <a:pt x="14555" y="17361"/>
                  <a:pt x="15341" y="17764"/>
                </a:cubicBezTo>
                <a:cubicBezTo>
                  <a:pt x="14948" y="18572"/>
                  <a:pt x="14163" y="20591"/>
                  <a:pt x="15733" y="21196"/>
                </a:cubicBezTo>
                <a:cubicBezTo>
                  <a:pt x="17108" y="21600"/>
                  <a:pt x="18286" y="20994"/>
                  <a:pt x="19268" y="20187"/>
                </a:cubicBezTo>
                <a:cubicBezTo>
                  <a:pt x="19464" y="20187"/>
                  <a:pt x="19661" y="19985"/>
                  <a:pt x="19661" y="19985"/>
                </a:cubicBezTo>
                <a:cubicBezTo>
                  <a:pt x="20053" y="19783"/>
                  <a:pt x="20446" y="19581"/>
                  <a:pt x="20446" y="19985"/>
                </a:cubicBezTo>
                <a:cubicBezTo>
                  <a:pt x="21428" y="19379"/>
                  <a:pt x="21428" y="19379"/>
                  <a:pt x="21428" y="19379"/>
                </a:cubicBezTo>
                <a:cubicBezTo>
                  <a:pt x="20839" y="18370"/>
                  <a:pt x="20053" y="18572"/>
                  <a:pt x="19268" y="18976"/>
                </a:cubicBezTo>
                <a:cubicBezTo>
                  <a:pt x="19072" y="19178"/>
                  <a:pt x="18875" y="19379"/>
                  <a:pt x="18679" y="19379"/>
                </a:cubicBezTo>
                <a:cubicBezTo>
                  <a:pt x="17893" y="19985"/>
                  <a:pt x="16912" y="20591"/>
                  <a:pt x="16126" y="20187"/>
                </a:cubicBezTo>
                <a:cubicBezTo>
                  <a:pt x="15341" y="19985"/>
                  <a:pt x="15930" y="18572"/>
                  <a:pt x="16323" y="17966"/>
                </a:cubicBezTo>
                <a:close/>
                <a:moveTo>
                  <a:pt x="8861" y="11910"/>
                </a:moveTo>
                <a:cubicBezTo>
                  <a:pt x="7683" y="12516"/>
                  <a:pt x="6897" y="13525"/>
                  <a:pt x="7290" y="14131"/>
                </a:cubicBezTo>
                <a:cubicBezTo>
                  <a:pt x="7486" y="14736"/>
                  <a:pt x="8664" y="14736"/>
                  <a:pt x="9843" y="14333"/>
                </a:cubicBezTo>
                <a:cubicBezTo>
                  <a:pt x="11021" y="13727"/>
                  <a:pt x="11806" y="12920"/>
                  <a:pt x="11610" y="12314"/>
                </a:cubicBezTo>
                <a:cubicBezTo>
                  <a:pt x="11610" y="8680"/>
                  <a:pt x="11610" y="8680"/>
                  <a:pt x="11610" y="8680"/>
                </a:cubicBezTo>
                <a:cubicBezTo>
                  <a:pt x="12788" y="8882"/>
                  <a:pt x="13573" y="9084"/>
                  <a:pt x="12984" y="10497"/>
                </a:cubicBezTo>
                <a:cubicBezTo>
                  <a:pt x="13377" y="10901"/>
                  <a:pt x="13377" y="10901"/>
                  <a:pt x="13377" y="10901"/>
                </a:cubicBezTo>
                <a:cubicBezTo>
                  <a:pt x="14359" y="9892"/>
                  <a:pt x="14555" y="9084"/>
                  <a:pt x="13770" y="8075"/>
                </a:cubicBezTo>
                <a:cubicBezTo>
                  <a:pt x="13181" y="7065"/>
                  <a:pt x="12199" y="6056"/>
                  <a:pt x="11610" y="5047"/>
                </a:cubicBezTo>
                <a:cubicBezTo>
                  <a:pt x="11610" y="5047"/>
                  <a:pt x="11610" y="5047"/>
                  <a:pt x="11610" y="5047"/>
                </a:cubicBezTo>
                <a:cubicBezTo>
                  <a:pt x="11610" y="5047"/>
                  <a:pt x="11610" y="5047"/>
                  <a:pt x="11610" y="5047"/>
                </a:cubicBezTo>
                <a:cubicBezTo>
                  <a:pt x="10432" y="5047"/>
                  <a:pt x="10432" y="5047"/>
                  <a:pt x="10432" y="5047"/>
                </a:cubicBezTo>
                <a:cubicBezTo>
                  <a:pt x="10432" y="11507"/>
                  <a:pt x="10432" y="11507"/>
                  <a:pt x="10432" y="11507"/>
                </a:cubicBezTo>
                <a:cubicBezTo>
                  <a:pt x="10039" y="11507"/>
                  <a:pt x="9450" y="11708"/>
                  <a:pt x="8861" y="1191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0" name="Shape 1340"/>
          <p:cNvSpPr/>
          <p:nvPr/>
        </p:nvSpPr>
        <p:spPr>
          <a:xfrm>
            <a:off x="454025" y="1038226"/>
            <a:ext cx="307975" cy="368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10800" y="0"/>
                  <a:pt x="10800" y="0"/>
                  <a:pt x="10800" y="0"/>
                </a:cubicBezTo>
                <a:cubicBezTo>
                  <a:pt x="12380" y="0"/>
                  <a:pt x="13698" y="661"/>
                  <a:pt x="14751" y="1322"/>
                </a:cubicBezTo>
                <a:cubicBezTo>
                  <a:pt x="15541" y="2204"/>
                  <a:pt x="16332" y="3306"/>
                  <a:pt x="16332" y="4408"/>
                </a:cubicBezTo>
                <a:cubicBezTo>
                  <a:pt x="16332" y="6392"/>
                  <a:pt x="16332" y="6392"/>
                  <a:pt x="16332" y="6392"/>
                </a:cubicBezTo>
                <a:cubicBezTo>
                  <a:pt x="17649" y="6392"/>
                  <a:pt x="17649" y="6392"/>
                  <a:pt x="17649" y="6392"/>
                </a:cubicBezTo>
                <a:cubicBezTo>
                  <a:pt x="17649" y="4629"/>
                  <a:pt x="17649" y="4629"/>
                  <a:pt x="17649" y="4629"/>
                </a:cubicBezTo>
                <a:cubicBezTo>
                  <a:pt x="20283" y="4629"/>
                  <a:pt x="20283" y="4629"/>
                  <a:pt x="20283" y="4629"/>
                </a:cubicBezTo>
                <a:cubicBezTo>
                  <a:pt x="20283" y="6392"/>
                  <a:pt x="20283" y="6392"/>
                  <a:pt x="20283" y="6392"/>
                </a:cubicBezTo>
                <a:cubicBezTo>
                  <a:pt x="21600" y="6392"/>
                  <a:pt x="21600" y="6392"/>
                  <a:pt x="21600" y="6392"/>
                </a:cubicBezTo>
                <a:cubicBezTo>
                  <a:pt x="21600" y="7935"/>
                  <a:pt x="21600" y="7935"/>
                  <a:pt x="21600" y="7935"/>
                </a:cubicBezTo>
                <a:cubicBezTo>
                  <a:pt x="20283" y="7935"/>
                  <a:pt x="20283" y="7935"/>
                  <a:pt x="20283" y="7935"/>
                </a:cubicBezTo>
                <a:cubicBezTo>
                  <a:pt x="20283" y="9478"/>
                  <a:pt x="20283" y="9478"/>
                  <a:pt x="20283" y="9478"/>
                </a:cubicBezTo>
                <a:cubicBezTo>
                  <a:pt x="20283" y="11682"/>
                  <a:pt x="19229" y="13665"/>
                  <a:pt x="17649" y="14988"/>
                </a:cubicBezTo>
                <a:cubicBezTo>
                  <a:pt x="16068" y="16310"/>
                  <a:pt x="14224" y="16971"/>
                  <a:pt x="12380" y="17192"/>
                </a:cubicBezTo>
                <a:cubicBezTo>
                  <a:pt x="12380" y="18955"/>
                  <a:pt x="12380" y="18955"/>
                  <a:pt x="12380" y="18955"/>
                </a:cubicBezTo>
                <a:cubicBezTo>
                  <a:pt x="17649" y="18955"/>
                  <a:pt x="17649" y="18955"/>
                  <a:pt x="17649" y="18955"/>
                </a:cubicBezTo>
                <a:cubicBezTo>
                  <a:pt x="17649" y="21600"/>
                  <a:pt x="17649" y="21600"/>
                  <a:pt x="17649" y="21600"/>
                </a:cubicBezTo>
                <a:cubicBezTo>
                  <a:pt x="4215" y="21600"/>
                  <a:pt x="4215" y="21600"/>
                  <a:pt x="4215" y="21600"/>
                </a:cubicBezTo>
                <a:cubicBezTo>
                  <a:pt x="4215" y="18955"/>
                  <a:pt x="4215" y="18955"/>
                  <a:pt x="4215" y="18955"/>
                </a:cubicBezTo>
                <a:cubicBezTo>
                  <a:pt x="9220" y="18955"/>
                  <a:pt x="9220" y="18955"/>
                  <a:pt x="9220" y="18955"/>
                </a:cubicBezTo>
                <a:cubicBezTo>
                  <a:pt x="9220" y="17192"/>
                  <a:pt x="9220" y="17192"/>
                  <a:pt x="9220" y="17192"/>
                </a:cubicBezTo>
                <a:cubicBezTo>
                  <a:pt x="7376" y="16971"/>
                  <a:pt x="5532" y="16090"/>
                  <a:pt x="4215" y="14988"/>
                </a:cubicBezTo>
                <a:cubicBezTo>
                  <a:pt x="2371" y="13665"/>
                  <a:pt x="1317" y="11682"/>
                  <a:pt x="1317" y="9478"/>
                </a:cubicBezTo>
                <a:cubicBezTo>
                  <a:pt x="1317" y="7935"/>
                  <a:pt x="1317" y="7935"/>
                  <a:pt x="1317" y="7935"/>
                </a:cubicBezTo>
                <a:cubicBezTo>
                  <a:pt x="0" y="7935"/>
                  <a:pt x="0" y="7935"/>
                  <a:pt x="0" y="7935"/>
                </a:cubicBezTo>
                <a:cubicBezTo>
                  <a:pt x="0" y="6392"/>
                  <a:pt x="0" y="6392"/>
                  <a:pt x="0" y="6392"/>
                </a:cubicBezTo>
                <a:cubicBezTo>
                  <a:pt x="1317" y="6392"/>
                  <a:pt x="1317" y="6392"/>
                  <a:pt x="1317" y="6392"/>
                </a:cubicBezTo>
                <a:cubicBezTo>
                  <a:pt x="1317" y="4629"/>
                  <a:pt x="1317" y="4629"/>
                  <a:pt x="1317" y="4629"/>
                </a:cubicBezTo>
                <a:cubicBezTo>
                  <a:pt x="3951" y="4629"/>
                  <a:pt x="3951" y="4629"/>
                  <a:pt x="3951" y="4629"/>
                </a:cubicBezTo>
                <a:cubicBezTo>
                  <a:pt x="3951" y="6392"/>
                  <a:pt x="3951" y="6392"/>
                  <a:pt x="3951" y="6392"/>
                </a:cubicBezTo>
                <a:cubicBezTo>
                  <a:pt x="5532" y="6392"/>
                  <a:pt x="5532" y="6392"/>
                  <a:pt x="5532" y="6392"/>
                </a:cubicBezTo>
                <a:cubicBezTo>
                  <a:pt x="5532" y="4408"/>
                  <a:pt x="5532" y="4408"/>
                  <a:pt x="5532" y="4408"/>
                </a:cubicBezTo>
                <a:cubicBezTo>
                  <a:pt x="5532" y="3306"/>
                  <a:pt x="6059" y="2204"/>
                  <a:pt x="7112" y="1322"/>
                </a:cubicBezTo>
                <a:cubicBezTo>
                  <a:pt x="8166" y="661"/>
                  <a:pt x="9483" y="0"/>
                  <a:pt x="10800" y="0"/>
                </a:cubicBezTo>
                <a:close/>
                <a:moveTo>
                  <a:pt x="13171" y="2865"/>
                </a:moveTo>
                <a:cubicBezTo>
                  <a:pt x="13171" y="3086"/>
                  <a:pt x="12907" y="3306"/>
                  <a:pt x="12380" y="3306"/>
                </a:cubicBezTo>
                <a:cubicBezTo>
                  <a:pt x="12117" y="3306"/>
                  <a:pt x="11854" y="3086"/>
                  <a:pt x="11854" y="2865"/>
                </a:cubicBezTo>
                <a:cubicBezTo>
                  <a:pt x="11854" y="2645"/>
                  <a:pt x="11854" y="2424"/>
                  <a:pt x="12117" y="2204"/>
                </a:cubicBezTo>
                <a:cubicBezTo>
                  <a:pt x="11854" y="2204"/>
                  <a:pt x="11327" y="1984"/>
                  <a:pt x="10800" y="1984"/>
                </a:cubicBezTo>
                <a:cubicBezTo>
                  <a:pt x="10800" y="1984"/>
                  <a:pt x="10800" y="1984"/>
                  <a:pt x="10800" y="1984"/>
                </a:cubicBezTo>
                <a:cubicBezTo>
                  <a:pt x="10273" y="1984"/>
                  <a:pt x="9746" y="2204"/>
                  <a:pt x="9220" y="2424"/>
                </a:cubicBezTo>
                <a:cubicBezTo>
                  <a:pt x="9483" y="2424"/>
                  <a:pt x="9483" y="2645"/>
                  <a:pt x="9483" y="2865"/>
                </a:cubicBezTo>
                <a:cubicBezTo>
                  <a:pt x="9483" y="3086"/>
                  <a:pt x="9220" y="3306"/>
                  <a:pt x="8693" y="3306"/>
                </a:cubicBezTo>
                <a:cubicBezTo>
                  <a:pt x="8693" y="3306"/>
                  <a:pt x="8429" y="3306"/>
                  <a:pt x="8429" y="3306"/>
                </a:cubicBezTo>
                <a:cubicBezTo>
                  <a:pt x="8166" y="3306"/>
                  <a:pt x="8166" y="3527"/>
                  <a:pt x="8166" y="3527"/>
                </a:cubicBezTo>
                <a:cubicBezTo>
                  <a:pt x="8166" y="3527"/>
                  <a:pt x="8166" y="3527"/>
                  <a:pt x="8166" y="3527"/>
                </a:cubicBezTo>
                <a:cubicBezTo>
                  <a:pt x="8693" y="3527"/>
                  <a:pt x="8956" y="3967"/>
                  <a:pt x="8956" y="4188"/>
                </a:cubicBezTo>
                <a:cubicBezTo>
                  <a:pt x="8956" y="4408"/>
                  <a:pt x="8693" y="4849"/>
                  <a:pt x="8166" y="4849"/>
                </a:cubicBezTo>
                <a:cubicBezTo>
                  <a:pt x="8166" y="4849"/>
                  <a:pt x="7902" y="4849"/>
                  <a:pt x="7902" y="4629"/>
                </a:cubicBezTo>
                <a:cubicBezTo>
                  <a:pt x="7902" y="6392"/>
                  <a:pt x="7902" y="6392"/>
                  <a:pt x="7902" y="6392"/>
                </a:cubicBezTo>
                <a:cubicBezTo>
                  <a:pt x="13961" y="6392"/>
                  <a:pt x="13961" y="6392"/>
                  <a:pt x="13961" y="6392"/>
                </a:cubicBezTo>
                <a:cubicBezTo>
                  <a:pt x="13961" y="4629"/>
                  <a:pt x="13961" y="4629"/>
                  <a:pt x="13961" y="4629"/>
                </a:cubicBezTo>
                <a:cubicBezTo>
                  <a:pt x="13698" y="4629"/>
                  <a:pt x="13698" y="4849"/>
                  <a:pt x="13434" y="4849"/>
                </a:cubicBezTo>
                <a:cubicBezTo>
                  <a:pt x="13171" y="4849"/>
                  <a:pt x="12644" y="4408"/>
                  <a:pt x="12644" y="4188"/>
                </a:cubicBezTo>
                <a:cubicBezTo>
                  <a:pt x="12644" y="3967"/>
                  <a:pt x="13171" y="3527"/>
                  <a:pt x="13434" y="3527"/>
                </a:cubicBezTo>
                <a:cubicBezTo>
                  <a:pt x="13434" y="3527"/>
                  <a:pt x="13698" y="3527"/>
                  <a:pt x="13698" y="3747"/>
                </a:cubicBezTo>
                <a:cubicBezTo>
                  <a:pt x="13434" y="3306"/>
                  <a:pt x="13434" y="3086"/>
                  <a:pt x="13171" y="2865"/>
                </a:cubicBezTo>
                <a:close/>
                <a:moveTo>
                  <a:pt x="10537" y="2204"/>
                </a:moveTo>
                <a:cubicBezTo>
                  <a:pt x="10273" y="2204"/>
                  <a:pt x="10010" y="2424"/>
                  <a:pt x="10010" y="2865"/>
                </a:cubicBezTo>
                <a:cubicBezTo>
                  <a:pt x="10010" y="3086"/>
                  <a:pt x="10273" y="3306"/>
                  <a:pt x="10537" y="3306"/>
                </a:cubicBezTo>
                <a:cubicBezTo>
                  <a:pt x="11063" y="3306"/>
                  <a:pt x="11327" y="3086"/>
                  <a:pt x="11327" y="2865"/>
                </a:cubicBezTo>
                <a:cubicBezTo>
                  <a:pt x="11327" y="2424"/>
                  <a:pt x="11063" y="2204"/>
                  <a:pt x="10537" y="2204"/>
                </a:cubicBezTo>
                <a:close/>
                <a:moveTo>
                  <a:pt x="11590" y="3527"/>
                </a:moveTo>
                <a:cubicBezTo>
                  <a:pt x="11327" y="3527"/>
                  <a:pt x="11063" y="3967"/>
                  <a:pt x="11063" y="4188"/>
                </a:cubicBezTo>
                <a:cubicBezTo>
                  <a:pt x="11063" y="4408"/>
                  <a:pt x="11327" y="4849"/>
                  <a:pt x="11590" y="4849"/>
                </a:cubicBezTo>
                <a:cubicBezTo>
                  <a:pt x="12117" y="4849"/>
                  <a:pt x="12380" y="4408"/>
                  <a:pt x="12380" y="4188"/>
                </a:cubicBezTo>
                <a:cubicBezTo>
                  <a:pt x="12380" y="3967"/>
                  <a:pt x="12117" y="3527"/>
                  <a:pt x="11590" y="3527"/>
                </a:cubicBezTo>
                <a:close/>
                <a:moveTo>
                  <a:pt x="9746" y="3527"/>
                </a:moveTo>
                <a:cubicBezTo>
                  <a:pt x="9483" y="3527"/>
                  <a:pt x="9220" y="3967"/>
                  <a:pt x="9220" y="4188"/>
                </a:cubicBezTo>
                <a:cubicBezTo>
                  <a:pt x="9220" y="4408"/>
                  <a:pt x="9483" y="4849"/>
                  <a:pt x="9746" y="4849"/>
                </a:cubicBezTo>
                <a:cubicBezTo>
                  <a:pt x="10273" y="4849"/>
                  <a:pt x="10537" y="4408"/>
                  <a:pt x="10537" y="4188"/>
                </a:cubicBezTo>
                <a:cubicBezTo>
                  <a:pt x="10537" y="3967"/>
                  <a:pt x="10273" y="3527"/>
                  <a:pt x="9746" y="3527"/>
                </a:cubicBezTo>
                <a:close/>
                <a:moveTo>
                  <a:pt x="12644" y="4849"/>
                </a:moveTo>
                <a:cubicBezTo>
                  <a:pt x="12380" y="4849"/>
                  <a:pt x="11854" y="5290"/>
                  <a:pt x="11854" y="5510"/>
                </a:cubicBezTo>
                <a:cubicBezTo>
                  <a:pt x="11854" y="5731"/>
                  <a:pt x="12380" y="6171"/>
                  <a:pt x="12644" y="6171"/>
                </a:cubicBezTo>
                <a:cubicBezTo>
                  <a:pt x="12907" y="6171"/>
                  <a:pt x="13434" y="5731"/>
                  <a:pt x="13434" y="5510"/>
                </a:cubicBezTo>
                <a:cubicBezTo>
                  <a:pt x="13434" y="5290"/>
                  <a:pt x="12907" y="4849"/>
                  <a:pt x="12644" y="4849"/>
                </a:cubicBezTo>
                <a:close/>
                <a:moveTo>
                  <a:pt x="10800" y="4849"/>
                </a:moveTo>
                <a:cubicBezTo>
                  <a:pt x="10537" y="4849"/>
                  <a:pt x="10273" y="5290"/>
                  <a:pt x="10273" y="5510"/>
                </a:cubicBezTo>
                <a:cubicBezTo>
                  <a:pt x="10273" y="5731"/>
                  <a:pt x="10537" y="6171"/>
                  <a:pt x="10800" y="6171"/>
                </a:cubicBezTo>
                <a:cubicBezTo>
                  <a:pt x="11327" y="6171"/>
                  <a:pt x="11590" y="5731"/>
                  <a:pt x="11590" y="5510"/>
                </a:cubicBezTo>
                <a:cubicBezTo>
                  <a:pt x="11590" y="5290"/>
                  <a:pt x="11327" y="4849"/>
                  <a:pt x="10800" y="4849"/>
                </a:cubicBezTo>
                <a:close/>
                <a:moveTo>
                  <a:pt x="8956" y="4849"/>
                </a:moveTo>
                <a:cubicBezTo>
                  <a:pt x="8693" y="4849"/>
                  <a:pt x="8429" y="5290"/>
                  <a:pt x="8429" y="5510"/>
                </a:cubicBezTo>
                <a:cubicBezTo>
                  <a:pt x="8429" y="5731"/>
                  <a:pt x="8693" y="6171"/>
                  <a:pt x="8956" y="6171"/>
                </a:cubicBezTo>
                <a:cubicBezTo>
                  <a:pt x="9483" y="6171"/>
                  <a:pt x="9746" y="5731"/>
                  <a:pt x="9746" y="5510"/>
                </a:cubicBezTo>
                <a:cubicBezTo>
                  <a:pt x="9746" y="5290"/>
                  <a:pt x="9483" y="4849"/>
                  <a:pt x="8956" y="4849"/>
                </a:cubicBezTo>
                <a:close/>
                <a:moveTo>
                  <a:pt x="16332" y="7935"/>
                </a:moveTo>
                <a:cubicBezTo>
                  <a:pt x="16332" y="9037"/>
                  <a:pt x="16332" y="9037"/>
                  <a:pt x="16332" y="9037"/>
                </a:cubicBezTo>
                <a:cubicBezTo>
                  <a:pt x="16332" y="10359"/>
                  <a:pt x="15541" y="11461"/>
                  <a:pt x="14751" y="12343"/>
                </a:cubicBezTo>
                <a:cubicBezTo>
                  <a:pt x="13698" y="13004"/>
                  <a:pt x="12380" y="13665"/>
                  <a:pt x="10800" y="13665"/>
                </a:cubicBezTo>
                <a:cubicBezTo>
                  <a:pt x="10800" y="13665"/>
                  <a:pt x="10800" y="13665"/>
                  <a:pt x="10800" y="13665"/>
                </a:cubicBezTo>
                <a:cubicBezTo>
                  <a:pt x="9483" y="13665"/>
                  <a:pt x="8166" y="13004"/>
                  <a:pt x="7112" y="12343"/>
                </a:cubicBezTo>
                <a:cubicBezTo>
                  <a:pt x="6059" y="11461"/>
                  <a:pt x="5532" y="10359"/>
                  <a:pt x="5532" y="9037"/>
                </a:cubicBezTo>
                <a:cubicBezTo>
                  <a:pt x="5532" y="7935"/>
                  <a:pt x="5532" y="7935"/>
                  <a:pt x="5532" y="7935"/>
                </a:cubicBezTo>
                <a:cubicBezTo>
                  <a:pt x="3951" y="7935"/>
                  <a:pt x="3951" y="7935"/>
                  <a:pt x="3951" y="7935"/>
                </a:cubicBezTo>
                <a:cubicBezTo>
                  <a:pt x="3951" y="9478"/>
                  <a:pt x="3951" y="9478"/>
                  <a:pt x="3951" y="9478"/>
                </a:cubicBezTo>
                <a:cubicBezTo>
                  <a:pt x="3951" y="11020"/>
                  <a:pt x="4741" y="12563"/>
                  <a:pt x="6059" y="13445"/>
                </a:cubicBezTo>
                <a:cubicBezTo>
                  <a:pt x="7376" y="14547"/>
                  <a:pt x="8956" y="15208"/>
                  <a:pt x="10800" y="15208"/>
                </a:cubicBezTo>
                <a:cubicBezTo>
                  <a:pt x="10800" y="15208"/>
                  <a:pt x="10800" y="15208"/>
                  <a:pt x="10800" y="15208"/>
                </a:cubicBezTo>
                <a:cubicBezTo>
                  <a:pt x="12644" y="15208"/>
                  <a:pt x="14488" y="14547"/>
                  <a:pt x="15805" y="13445"/>
                </a:cubicBezTo>
                <a:cubicBezTo>
                  <a:pt x="16859" y="12563"/>
                  <a:pt x="17649" y="11020"/>
                  <a:pt x="17649" y="9478"/>
                </a:cubicBezTo>
                <a:cubicBezTo>
                  <a:pt x="17649" y="7935"/>
                  <a:pt x="17649" y="7935"/>
                  <a:pt x="17649" y="7935"/>
                </a:cubicBezTo>
                <a:lnTo>
                  <a:pt x="16332" y="793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1" name="Shape 1341"/>
          <p:cNvSpPr/>
          <p:nvPr/>
        </p:nvSpPr>
        <p:spPr>
          <a:xfrm>
            <a:off x="1054268" y="4219576"/>
            <a:ext cx="395120" cy="349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19" h="21600" extrusionOk="0">
                <a:moveTo>
                  <a:pt x="1449" y="8594"/>
                </a:moveTo>
                <a:cubicBezTo>
                  <a:pt x="11638" y="4877"/>
                  <a:pt x="11638" y="4877"/>
                  <a:pt x="11638" y="4877"/>
                </a:cubicBezTo>
                <a:cubicBezTo>
                  <a:pt x="11842" y="3716"/>
                  <a:pt x="12453" y="2555"/>
                  <a:pt x="13268" y="1626"/>
                </a:cubicBezTo>
                <a:cubicBezTo>
                  <a:pt x="14287" y="465"/>
                  <a:pt x="15510" y="0"/>
                  <a:pt x="16732" y="0"/>
                </a:cubicBezTo>
                <a:cubicBezTo>
                  <a:pt x="17955" y="232"/>
                  <a:pt x="19177" y="697"/>
                  <a:pt x="20196" y="1858"/>
                </a:cubicBezTo>
                <a:cubicBezTo>
                  <a:pt x="21011" y="3019"/>
                  <a:pt x="21419" y="4645"/>
                  <a:pt x="21419" y="6039"/>
                </a:cubicBezTo>
                <a:cubicBezTo>
                  <a:pt x="21215" y="7432"/>
                  <a:pt x="20808" y="8826"/>
                  <a:pt x="19789" y="9755"/>
                </a:cubicBezTo>
                <a:cubicBezTo>
                  <a:pt x="18770" y="10916"/>
                  <a:pt x="17547" y="11381"/>
                  <a:pt x="16325" y="11148"/>
                </a:cubicBezTo>
                <a:cubicBezTo>
                  <a:pt x="15102" y="11148"/>
                  <a:pt x="14083" y="10684"/>
                  <a:pt x="13268" y="9755"/>
                </a:cubicBezTo>
                <a:cubicBezTo>
                  <a:pt x="11027" y="10219"/>
                  <a:pt x="11027" y="10219"/>
                  <a:pt x="11027" y="10219"/>
                </a:cubicBezTo>
                <a:cubicBezTo>
                  <a:pt x="11027" y="13239"/>
                  <a:pt x="11027" y="13239"/>
                  <a:pt x="11027" y="13239"/>
                </a:cubicBezTo>
                <a:cubicBezTo>
                  <a:pt x="9600" y="13239"/>
                  <a:pt x="9600" y="13239"/>
                  <a:pt x="9600" y="13239"/>
                </a:cubicBezTo>
                <a:cubicBezTo>
                  <a:pt x="7766" y="18813"/>
                  <a:pt x="7766" y="18813"/>
                  <a:pt x="7766" y="18813"/>
                </a:cubicBezTo>
                <a:cubicBezTo>
                  <a:pt x="16528" y="18813"/>
                  <a:pt x="16528" y="18813"/>
                  <a:pt x="16528" y="18813"/>
                </a:cubicBezTo>
                <a:cubicBezTo>
                  <a:pt x="16528" y="21600"/>
                  <a:pt x="16528" y="21600"/>
                  <a:pt x="16528" y="21600"/>
                </a:cubicBezTo>
                <a:cubicBezTo>
                  <a:pt x="6340" y="21600"/>
                  <a:pt x="6340" y="21600"/>
                  <a:pt x="6340" y="21600"/>
                </a:cubicBezTo>
                <a:cubicBezTo>
                  <a:pt x="5321" y="20206"/>
                  <a:pt x="5321" y="20206"/>
                  <a:pt x="5321" y="20206"/>
                </a:cubicBezTo>
                <a:cubicBezTo>
                  <a:pt x="5321" y="20206"/>
                  <a:pt x="6747" y="15794"/>
                  <a:pt x="7562" y="13239"/>
                </a:cubicBezTo>
                <a:cubicBezTo>
                  <a:pt x="6340" y="13239"/>
                  <a:pt x="6340" y="13239"/>
                  <a:pt x="6340" y="13239"/>
                </a:cubicBezTo>
                <a:cubicBezTo>
                  <a:pt x="6340" y="7665"/>
                  <a:pt x="6340" y="7665"/>
                  <a:pt x="6340" y="7665"/>
                </a:cubicBezTo>
                <a:cubicBezTo>
                  <a:pt x="5525" y="7665"/>
                  <a:pt x="5525" y="7665"/>
                  <a:pt x="5525" y="7665"/>
                </a:cubicBezTo>
                <a:cubicBezTo>
                  <a:pt x="5525" y="11845"/>
                  <a:pt x="5525" y="11845"/>
                  <a:pt x="5525" y="11845"/>
                </a:cubicBezTo>
                <a:cubicBezTo>
                  <a:pt x="2468" y="12542"/>
                  <a:pt x="2468" y="12542"/>
                  <a:pt x="2468" y="12542"/>
                </a:cubicBezTo>
                <a:cubicBezTo>
                  <a:pt x="2061" y="10916"/>
                  <a:pt x="2061" y="10916"/>
                  <a:pt x="2061" y="10916"/>
                </a:cubicBezTo>
                <a:cubicBezTo>
                  <a:pt x="1449" y="11148"/>
                  <a:pt x="838" y="11845"/>
                  <a:pt x="1042" y="12310"/>
                </a:cubicBezTo>
                <a:cubicBezTo>
                  <a:pt x="1042" y="13006"/>
                  <a:pt x="1449" y="13703"/>
                  <a:pt x="2061" y="14400"/>
                </a:cubicBezTo>
                <a:cubicBezTo>
                  <a:pt x="2672" y="15561"/>
                  <a:pt x="3283" y="16490"/>
                  <a:pt x="3283" y="17652"/>
                </a:cubicBezTo>
                <a:cubicBezTo>
                  <a:pt x="3079" y="19510"/>
                  <a:pt x="838" y="20439"/>
                  <a:pt x="838" y="20439"/>
                </a:cubicBezTo>
                <a:cubicBezTo>
                  <a:pt x="430" y="19510"/>
                  <a:pt x="430" y="19510"/>
                  <a:pt x="430" y="19510"/>
                </a:cubicBezTo>
                <a:cubicBezTo>
                  <a:pt x="430" y="19510"/>
                  <a:pt x="2061" y="18813"/>
                  <a:pt x="2264" y="17419"/>
                </a:cubicBezTo>
                <a:cubicBezTo>
                  <a:pt x="2264" y="16955"/>
                  <a:pt x="1857" y="16026"/>
                  <a:pt x="1245" y="15097"/>
                </a:cubicBezTo>
                <a:cubicBezTo>
                  <a:pt x="634" y="14168"/>
                  <a:pt x="23" y="13471"/>
                  <a:pt x="23" y="12542"/>
                </a:cubicBezTo>
                <a:cubicBezTo>
                  <a:pt x="-181" y="11148"/>
                  <a:pt x="1042" y="10219"/>
                  <a:pt x="1857" y="9755"/>
                </a:cubicBezTo>
                <a:cubicBezTo>
                  <a:pt x="1449" y="8594"/>
                  <a:pt x="1449" y="8594"/>
                  <a:pt x="1449" y="8594"/>
                </a:cubicBezTo>
                <a:close/>
                <a:moveTo>
                  <a:pt x="14491" y="2787"/>
                </a:moveTo>
                <a:cubicBezTo>
                  <a:pt x="14491" y="3019"/>
                  <a:pt x="14694" y="3484"/>
                  <a:pt x="14694" y="3716"/>
                </a:cubicBezTo>
                <a:cubicBezTo>
                  <a:pt x="15102" y="3484"/>
                  <a:pt x="15306" y="3484"/>
                  <a:pt x="15510" y="3484"/>
                </a:cubicBezTo>
                <a:cubicBezTo>
                  <a:pt x="15306" y="2090"/>
                  <a:pt x="15306" y="2090"/>
                  <a:pt x="15306" y="2090"/>
                </a:cubicBezTo>
                <a:cubicBezTo>
                  <a:pt x="15102" y="2323"/>
                  <a:pt x="14694" y="2555"/>
                  <a:pt x="14491" y="2787"/>
                </a:cubicBezTo>
                <a:close/>
                <a:moveTo>
                  <a:pt x="14898" y="4181"/>
                </a:moveTo>
                <a:cubicBezTo>
                  <a:pt x="15102" y="4645"/>
                  <a:pt x="15102" y="5110"/>
                  <a:pt x="15102" y="5342"/>
                </a:cubicBezTo>
                <a:cubicBezTo>
                  <a:pt x="15102" y="5342"/>
                  <a:pt x="15102" y="5574"/>
                  <a:pt x="15102" y="5574"/>
                </a:cubicBezTo>
                <a:cubicBezTo>
                  <a:pt x="15917" y="5342"/>
                  <a:pt x="15917" y="5342"/>
                  <a:pt x="15917" y="5342"/>
                </a:cubicBezTo>
                <a:cubicBezTo>
                  <a:pt x="15713" y="3948"/>
                  <a:pt x="15713" y="3948"/>
                  <a:pt x="15713" y="3948"/>
                </a:cubicBezTo>
                <a:cubicBezTo>
                  <a:pt x="15510" y="4181"/>
                  <a:pt x="15102" y="4181"/>
                  <a:pt x="14898" y="4181"/>
                </a:cubicBezTo>
                <a:close/>
                <a:moveTo>
                  <a:pt x="15306" y="6039"/>
                </a:moveTo>
                <a:cubicBezTo>
                  <a:pt x="15306" y="6503"/>
                  <a:pt x="15306" y="6968"/>
                  <a:pt x="15306" y="7432"/>
                </a:cubicBezTo>
                <a:cubicBezTo>
                  <a:pt x="15510" y="7432"/>
                  <a:pt x="15917" y="7432"/>
                  <a:pt x="16325" y="7432"/>
                </a:cubicBezTo>
                <a:cubicBezTo>
                  <a:pt x="16121" y="6039"/>
                  <a:pt x="16121" y="6039"/>
                  <a:pt x="16121" y="6039"/>
                </a:cubicBezTo>
                <a:cubicBezTo>
                  <a:pt x="15306" y="6039"/>
                  <a:pt x="15306" y="6039"/>
                  <a:pt x="15306" y="6039"/>
                </a:cubicBezTo>
                <a:close/>
                <a:moveTo>
                  <a:pt x="15102" y="8129"/>
                </a:moveTo>
                <a:cubicBezTo>
                  <a:pt x="15102" y="8361"/>
                  <a:pt x="15102" y="8594"/>
                  <a:pt x="14898" y="9058"/>
                </a:cubicBezTo>
                <a:cubicBezTo>
                  <a:pt x="15306" y="9290"/>
                  <a:pt x="15917" y="9290"/>
                  <a:pt x="16325" y="9290"/>
                </a:cubicBezTo>
                <a:cubicBezTo>
                  <a:pt x="16528" y="9523"/>
                  <a:pt x="16528" y="9523"/>
                  <a:pt x="16732" y="9290"/>
                </a:cubicBezTo>
                <a:cubicBezTo>
                  <a:pt x="16528" y="8129"/>
                  <a:pt x="16528" y="8129"/>
                  <a:pt x="16528" y="8129"/>
                </a:cubicBezTo>
                <a:cubicBezTo>
                  <a:pt x="15917" y="8129"/>
                  <a:pt x="15510" y="8129"/>
                  <a:pt x="15102" y="8129"/>
                </a:cubicBezTo>
                <a:close/>
                <a:moveTo>
                  <a:pt x="14491" y="8594"/>
                </a:moveTo>
                <a:cubicBezTo>
                  <a:pt x="14491" y="8361"/>
                  <a:pt x="14694" y="8129"/>
                  <a:pt x="14694" y="7897"/>
                </a:cubicBezTo>
                <a:cubicBezTo>
                  <a:pt x="14491" y="7897"/>
                  <a:pt x="14491" y="7897"/>
                  <a:pt x="14491" y="7897"/>
                </a:cubicBezTo>
                <a:cubicBezTo>
                  <a:pt x="14083" y="7665"/>
                  <a:pt x="13879" y="7432"/>
                  <a:pt x="13472" y="7200"/>
                </a:cubicBezTo>
                <a:cubicBezTo>
                  <a:pt x="13676" y="7432"/>
                  <a:pt x="13879" y="7897"/>
                  <a:pt x="14083" y="8129"/>
                </a:cubicBezTo>
                <a:cubicBezTo>
                  <a:pt x="14287" y="8361"/>
                  <a:pt x="14287" y="8594"/>
                  <a:pt x="14491" y="8594"/>
                </a:cubicBezTo>
                <a:close/>
                <a:moveTo>
                  <a:pt x="14694" y="7200"/>
                </a:moveTo>
                <a:cubicBezTo>
                  <a:pt x="14694" y="6968"/>
                  <a:pt x="14694" y="6503"/>
                  <a:pt x="14694" y="6271"/>
                </a:cubicBezTo>
                <a:cubicBezTo>
                  <a:pt x="13676" y="6503"/>
                  <a:pt x="13676" y="6503"/>
                  <a:pt x="13676" y="6503"/>
                </a:cubicBezTo>
                <a:cubicBezTo>
                  <a:pt x="13879" y="6968"/>
                  <a:pt x="14287" y="7200"/>
                  <a:pt x="14694" y="7200"/>
                </a:cubicBezTo>
                <a:cubicBezTo>
                  <a:pt x="14694" y="7200"/>
                  <a:pt x="14694" y="7200"/>
                  <a:pt x="14694" y="7200"/>
                </a:cubicBezTo>
                <a:close/>
                <a:moveTo>
                  <a:pt x="14694" y="5574"/>
                </a:moveTo>
                <a:cubicBezTo>
                  <a:pt x="14694" y="5574"/>
                  <a:pt x="14694" y="5574"/>
                  <a:pt x="14694" y="5574"/>
                </a:cubicBezTo>
                <a:cubicBezTo>
                  <a:pt x="14694" y="5110"/>
                  <a:pt x="14491" y="4877"/>
                  <a:pt x="14491" y="4645"/>
                </a:cubicBezTo>
                <a:cubicBezTo>
                  <a:pt x="14491" y="4645"/>
                  <a:pt x="14287" y="4645"/>
                  <a:pt x="14287" y="4877"/>
                </a:cubicBezTo>
                <a:cubicBezTo>
                  <a:pt x="13879" y="5110"/>
                  <a:pt x="13472" y="5574"/>
                  <a:pt x="13268" y="6039"/>
                </a:cubicBezTo>
                <a:cubicBezTo>
                  <a:pt x="14694" y="5574"/>
                  <a:pt x="14694" y="5574"/>
                  <a:pt x="14694" y="5574"/>
                </a:cubicBezTo>
                <a:close/>
                <a:moveTo>
                  <a:pt x="14287" y="3948"/>
                </a:moveTo>
                <a:cubicBezTo>
                  <a:pt x="14287" y="3716"/>
                  <a:pt x="14083" y="3484"/>
                  <a:pt x="14083" y="3252"/>
                </a:cubicBezTo>
                <a:cubicBezTo>
                  <a:pt x="13676" y="3716"/>
                  <a:pt x="13472" y="4413"/>
                  <a:pt x="13268" y="4877"/>
                </a:cubicBezTo>
                <a:cubicBezTo>
                  <a:pt x="13472" y="4645"/>
                  <a:pt x="13676" y="4413"/>
                  <a:pt x="13879" y="4181"/>
                </a:cubicBezTo>
                <a:cubicBezTo>
                  <a:pt x="14083" y="4181"/>
                  <a:pt x="14083" y="4181"/>
                  <a:pt x="14287" y="3948"/>
                </a:cubicBezTo>
                <a:close/>
                <a:moveTo>
                  <a:pt x="18770" y="8361"/>
                </a:moveTo>
                <a:cubicBezTo>
                  <a:pt x="18566" y="7897"/>
                  <a:pt x="18566" y="7665"/>
                  <a:pt x="18362" y="7432"/>
                </a:cubicBezTo>
                <a:cubicBezTo>
                  <a:pt x="18159" y="7432"/>
                  <a:pt x="17751" y="7665"/>
                  <a:pt x="17547" y="7665"/>
                </a:cubicBezTo>
                <a:cubicBezTo>
                  <a:pt x="17751" y="9058"/>
                  <a:pt x="17751" y="9058"/>
                  <a:pt x="17751" y="9058"/>
                </a:cubicBezTo>
                <a:cubicBezTo>
                  <a:pt x="18159" y="9058"/>
                  <a:pt x="18362" y="8826"/>
                  <a:pt x="18770" y="8361"/>
                </a:cubicBezTo>
                <a:cubicBezTo>
                  <a:pt x="18770" y="8361"/>
                  <a:pt x="18770" y="8361"/>
                  <a:pt x="18770" y="8361"/>
                </a:cubicBezTo>
                <a:close/>
                <a:moveTo>
                  <a:pt x="18159" y="6735"/>
                </a:moveTo>
                <a:cubicBezTo>
                  <a:pt x="17955" y="6503"/>
                  <a:pt x="17955" y="6039"/>
                  <a:pt x="17751" y="5574"/>
                </a:cubicBezTo>
                <a:cubicBezTo>
                  <a:pt x="17751" y="5574"/>
                  <a:pt x="17751" y="5574"/>
                  <a:pt x="17751" y="5574"/>
                </a:cubicBezTo>
                <a:cubicBezTo>
                  <a:pt x="17140" y="5806"/>
                  <a:pt x="17140" y="5806"/>
                  <a:pt x="17140" y="5806"/>
                </a:cubicBezTo>
                <a:cubicBezTo>
                  <a:pt x="17344" y="7200"/>
                  <a:pt x="17344" y="7200"/>
                  <a:pt x="17344" y="7200"/>
                </a:cubicBezTo>
                <a:cubicBezTo>
                  <a:pt x="17751" y="6968"/>
                  <a:pt x="17955" y="6968"/>
                  <a:pt x="18159" y="6735"/>
                </a:cubicBezTo>
                <a:close/>
                <a:moveTo>
                  <a:pt x="17751" y="4877"/>
                </a:moveTo>
                <a:cubicBezTo>
                  <a:pt x="17751" y="4413"/>
                  <a:pt x="17547" y="4181"/>
                  <a:pt x="17547" y="3716"/>
                </a:cubicBezTo>
                <a:cubicBezTo>
                  <a:pt x="17344" y="3484"/>
                  <a:pt x="17140" y="3484"/>
                  <a:pt x="16732" y="3716"/>
                </a:cubicBezTo>
                <a:cubicBezTo>
                  <a:pt x="17140" y="5110"/>
                  <a:pt x="17140" y="5110"/>
                  <a:pt x="17140" y="5110"/>
                </a:cubicBezTo>
                <a:cubicBezTo>
                  <a:pt x="17751" y="4877"/>
                  <a:pt x="17751" y="4877"/>
                  <a:pt x="17751" y="4877"/>
                </a:cubicBezTo>
                <a:close/>
                <a:moveTo>
                  <a:pt x="17751" y="3019"/>
                </a:moveTo>
                <a:cubicBezTo>
                  <a:pt x="17751" y="2787"/>
                  <a:pt x="17751" y="2555"/>
                  <a:pt x="17751" y="2090"/>
                </a:cubicBezTo>
                <a:cubicBezTo>
                  <a:pt x="17344" y="2090"/>
                  <a:pt x="16936" y="1858"/>
                  <a:pt x="16732" y="1858"/>
                </a:cubicBezTo>
                <a:cubicBezTo>
                  <a:pt x="16528" y="1858"/>
                  <a:pt x="16528" y="1858"/>
                  <a:pt x="16528" y="1858"/>
                </a:cubicBezTo>
                <a:cubicBezTo>
                  <a:pt x="16732" y="3019"/>
                  <a:pt x="16732" y="3019"/>
                  <a:pt x="16732" y="3019"/>
                </a:cubicBezTo>
                <a:cubicBezTo>
                  <a:pt x="16936" y="3019"/>
                  <a:pt x="17344" y="3019"/>
                  <a:pt x="17751" y="3019"/>
                </a:cubicBezTo>
                <a:close/>
                <a:moveTo>
                  <a:pt x="18159" y="2555"/>
                </a:moveTo>
                <a:cubicBezTo>
                  <a:pt x="18159" y="2787"/>
                  <a:pt x="18159" y="3019"/>
                  <a:pt x="18159" y="3252"/>
                </a:cubicBezTo>
                <a:cubicBezTo>
                  <a:pt x="18159" y="3252"/>
                  <a:pt x="18362" y="3252"/>
                  <a:pt x="18362" y="3252"/>
                </a:cubicBezTo>
                <a:cubicBezTo>
                  <a:pt x="18566" y="3252"/>
                  <a:pt x="18974" y="3484"/>
                  <a:pt x="19381" y="3716"/>
                </a:cubicBezTo>
                <a:cubicBezTo>
                  <a:pt x="19177" y="3484"/>
                  <a:pt x="18974" y="3252"/>
                  <a:pt x="18974" y="3252"/>
                </a:cubicBezTo>
                <a:cubicBezTo>
                  <a:pt x="18770" y="2787"/>
                  <a:pt x="18566" y="2555"/>
                  <a:pt x="18159" y="2555"/>
                </a:cubicBezTo>
                <a:close/>
                <a:moveTo>
                  <a:pt x="18159" y="3716"/>
                </a:moveTo>
                <a:cubicBezTo>
                  <a:pt x="18159" y="4181"/>
                  <a:pt x="18159" y="4413"/>
                  <a:pt x="18159" y="4877"/>
                </a:cubicBezTo>
                <a:cubicBezTo>
                  <a:pt x="19381" y="4645"/>
                  <a:pt x="19381" y="4645"/>
                  <a:pt x="19381" y="4645"/>
                </a:cubicBezTo>
                <a:cubicBezTo>
                  <a:pt x="18974" y="4181"/>
                  <a:pt x="18566" y="3948"/>
                  <a:pt x="18159" y="3716"/>
                </a:cubicBezTo>
                <a:close/>
                <a:moveTo>
                  <a:pt x="18362" y="5342"/>
                </a:moveTo>
                <a:cubicBezTo>
                  <a:pt x="18362" y="5574"/>
                  <a:pt x="18362" y="5574"/>
                  <a:pt x="18362" y="5574"/>
                </a:cubicBezTo>
                <a:cubicBezTo>
                  <a:pt x="18362" y="5806"/>
                  <a:pt x="18566" y="6039"/>
                  <a:pt x="18566" y="6503"/>
                </a:cubicBezTo>
                <a:cubicBezTo>
                  <a:pt x="18566" y="6503"/>
                  <a:pt x="18770" y="6271"/>
                  <a:pt x="18770" y="6271"/>
                </a:cubicBezTo>
                <a:cubicBezTo>
                  <a:pt x="19177" y="6039"/>
                  <a:pt x="19381" y="5574"/>
                  <a:pt x="19585" y="5110"/>
                </a:cubicBezTo>
                <a:cubicBezTo>
                  <a:pt x="18362" y="5342"/>
                  <a:pt x="18362" y="5342"/>
                  <a:pt x="18362" y="5342"/>
                </a:cubicBezTo>
                <a:close/>
                <a:moveTo>
                  <a:pt x="18770" y="6968"/>
                </a:moveTo>
                <a:cubicBezTo>
                  <a:pt x="18974" y="7432"/>
                  <a:pt x="18974" y="7665"/>
                  <a:pt x="19177" y="7897"/>
                </a:cubicBezTo>
                <a:cubicBezTo>
                  <a:pt x="19585" y="7200"/>
                  <a:pt x="19789" y="6735"/>
                  <a:pt x="19789" y="6039"/>
                </a:cubicBezTo>
                <a:cubicBezTo>
                  <a:pt x="19585" y="6271"/>
                  <a:pt x="19381" y="6503"/>
                  <a:pt x="19177" y="6735"/>
                </a:cubicBezTo>
                <a:cubicBezTo>
                  <a:pt x="18974" y="6968"/>
                  <a:pt x="18974" y="6968"/>
                  <a:pt x="18770" y="6968"/>
                </a:cubicBezTo>
                <a:close/>
                <a:moveTo>
                  <a:pt x="8785" y="8826"/>
                </a:moveTo>
                <a:cubicBezTo>
                  <a:pt x="8174" y="8826"/>
                  <a:pt x="7970" y="9290"/>
                  <a:pt x="7970" y="9755"/>
                </a:cubicBezTo>
                <a:cubicBezTo>
                  <a:pt x="7970" y="10452"/>
                  <a:pt x="8174" y="10684"/>
                  <a:pt x="8785" y="10684"/>
                </a:cubicBezTo>
                <a:cubicBezTo>
                  <a:pt x="9193" y="10684"/>
                  <a:pt x="9600" y="10452"/>
                  <a:pt x="9600" y="9755"/>
                </a:cubicBezTo>
                <a:cubicBezTo>
                  <a:pt x="9600" y="9290"/>
                  <a:pt x="9193" y="8826"/>
                  <a:pt x="8785" y="882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2" name="Shape 1342"/>
          <p:cNvSpPr/>
          <p:nvPr/>
        </p:nvSpPr>
        <p:spPr>
          <a:xfrm>
            <a:off x="1085850" y="1654176"/>
            <a:ext cx="360364" cy="4095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134"/>
                </a:moveTo>
                <a:cubicBezTo>
                  <a:pt x="16875" y="12881"/>
                  <a:pt x="16875" y="12881"/>
                  <a:pt x="16875" y="12881"/>
                </a:cubicBezTo>
                <a:cubicBezTo>
                  <a:pt x="15750" y="14268"/>
                  <a:pt x="13950" y="15061"/>
                  <a:pt x="12375" y="15259"/>
                </a:cubicBezTo>
                <a:cubicBezTo>
                  <a:pt x="11250" y="15457"/>
                  <a:pt x="10125" y="15259"/>
                  <a:pt x="9000" y="15061"/>
                </a:cubicBezTo>
                <a:cubicBezTo>
                  <a:pt x="3375" y="21600"/>
                  <a:pt x="3375" y="21600"/>
                  <a:pt x="3375" y="21600"/>
                </a:cubicBezTo>
                <a:cubicBezTo>
                  <a:pt x="0" y="19420"/>
                  <a:pt x="0" y="19420"/>
                  <a:pt x="0" y="19420"/>
                </a:cubicBezTo>
                <a:cubicBezTo>
                  <a:pt x="5625" y="12683"/>
                  <a:pt x="5625" y="12683"/>
                  <a:pt x="5625" y="12683"/>
                </a:cubicBezTo>
                <a:cubicBezTo>
                  <a:pt x="4950" y="12088"/>
                  <a:pt x="4500" y="11097"/>
                  <a:pt x="4275" y="10106"/>
                </a:cubicBezTo>
                <a:cubicBezTo>
                  <a:pt x="4050" y="8719"/>
                  <a:pt x="4500" y="6936"/>
                  <a:pt x="5625" y="5549"/>
                </a:cubicBezTo>
                <a:cubicBezTo>
                  <a:pt x="10350" y="0"/>
                  <a:pt x="10350" y="0"/>
                  <a:pt x="10350" y="0"/>
                </a:cubicBezTo>
                <a:cubicBezTo>
                  <a:pt x="13275" y="1783"/>
                  <a:pt x="13275" y="1783"/>
                  <a:pt x="13275" y="1783"/>
                </a:cubicBezTo>
                <a:cubicBezTo>
                  <a:pt x="8550" y="7530"/>
                  <a:pt x="8550" y="7530"/>
                  <a:pt x="8550" y="7530"/>
                </a:cubicBezTo>
                <a:cubicBezTo>
                  <a:pt x="8100" y="8125"/>
                  <a:pt x="7875" y="8917"/>
                  <a:pt x="7875" y="9710"/>
                </a:cubicBezTo>
                <a:cubicBezTo>
                  <a:pt x="8100" y="10503"/>
                  <a:pt x="8550" y="11097"/>
                  <a:pt x="9225" y="11692"/>
                </a:cubicBezTo>
                <a:cubicBezTo>
                  <a:pt x="9900" y="12088"/>
                  <a:pt x="10800" y="12286"/>
                  <a:pt x="11700" y="12088"/>
                </a:cubicBezTo>
                <a:cubicBezTo>
                  <a:pt x="12600" y="12088"/>
                  <a:pt x="13500" y="11692"/>
                  <a:pt x="13950" y="10899"/>
                </a:cubicBezTo>
                <a:cubicBezTo>
                  <a:pt x="18675" y="5350"/>
                  <a:pt x="18675" y="5350"/>
                  <a:pt x="18675" y="5350"/>
                </a:cubicBezTo>
                <a:lnTo>
                  <a:pt x="21600" y="713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3" name="Shape 1343"/>
          <p:cNvSpPr/>
          <p:nvPr/>
        </p:nvSpPr>
        <p:spPr>
          <a:xfrm>
            <a:off x="1046190" y="403226"/>
            <a:ext cx="377799" cy="3683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11" h="21600" extrusionOk="0">
                <a:moveTo>
                  <a:pt x="10219" y="1984"/>
                </a:moveTo>
                <a:cubicBezTo>
                  <a:pt x="18319" y="1984"/>
                  <a:pt x="18319" y="1984"/>
                  <a:pt x="18319" y="1984"/>
                </a:cubicBezTo>
                <a:cubicBezTo>
                  <a:pt x="19773" y="1984"/>
                  <a:pt x="20811" y="3086"/>
                  <a:pt x="20811" y="4629"/>
                </a:cubicBezTo>
                <a:cubicBezTo>
                  <a:pt x="20811" y="19176"/>
                  <a:pt x="20811" y="19176"/>
                  <a:pt x="20811" y="19176"/>
                </a:cubicBezTo>
                <a:cubicBezTo>
                  <a:pt x="20811" y="20498"/>
                  <a:pt x="19773" y="21600"/>
                  <a:pt x="18319" y="21600"/>
                </a:cubicBezTo>
                <a:cubicBezTo>
                  <a:pt x="10219" y="21600"/>
                  <a:pt x="10219" y="21600"/>
                  <a:pt x="10219" y="21600"/>
                </a:cubicBezTo>
                <a:cubicBezTo>
                  <a:pt x="8973" y="21600"/>
                  <a:pt x="8142" y="20939"/>
                  <a:pt x="7934" y="19837"/>
                </a:cubicBezTo>
                <a:cubicBezTo>
                  <a:pt x="7726" y="19837"/>
                  <a:pt x="7726" y="19837"/>
                  <a:pt x="7726" y="19837"/>
                </a:cubicBezTo>
                <a:cubicBezTo>
                  <a:pt x="5857" y="19616"/>
                  <a:pt x="3988" y="18735"/>
                  <a:pt x="2742" y="17633"/>
                </a:cubicBezTo>
                <a:cubicBezTo>
                  <a:pt x="1288" y="16310"/>
                  <a:pt x="457" y="14767"/>
                  <a:pt x="665" y="12784"/>
                </a:cubicBezTo>
                <a:cubicBezTo>
                  <a:pt x="665" y="12563"/>
                  <a:pt x="665" y="12563"/>
                  <a:pt x="665" y="12343"/>
                </a:cubicBezTo>
                <a:cubicBezTo>
                  <a:pt x="873" y="11682"/>
                  <a:pt x="1080" y="10800"/>
                  <a:pt x="1496" y="9918"/>
                </a:cubicBezTo>
                <a:cubicBezTo>
                  <a:pt x="42" y="8376"/>
                  <a:pt x="-789" y="6612"/>
                  <a:pt x="1080" y="3527"/>
                </a:cubicBezTo>
                <a:cubicBezTo>
                  <a:pt x="873" y="3306"/>
                  <a:pt x="873" y="3306"/>
                  <a:pt x="873" y="3306"/>
                </a:cubicBezTo>
                <a:cubicBezTo>
                  <a:pt x="3157" y="0"/>
                  <a:pt x="3157" y="0"/>
                  <a:pt x="3157" y="0"/>
                </a:cubicBezTo>
                <a:cubicBezTo>
                  <a:pt x="3157" y="0"/>
                  <a:pt x="4196" y="0"/>
                  <a:pt x="4819" y="220"/>
                </a:cubicBezTo>
                <a:cubicBezTo>
                  <a:pt x="5442" y="661"/>
                  <a:pt x="5857" y="1322"/>
                  <a:pt x="5857" y="1322"/>
                </a:cubicBezTo>
                <a:cubicBezTo>
                  <a:pt x="3988" y="3747"/>
                  <a:pt x="3988" y="3747"/>
                  <a:pt x="3988" y="3747"/>
                </a:cubicBezTo>
                <a:cubicBezTo>
                  <a:pt x="3365" y="3086"/>
                  <a:pt x="3365" y="3086"/>
                  <a:pt x="3365" y="3086"/>
                </a:cubicBezTo>
                <a:cubicBezTo>
                  <a:pt x="2326" y="4408"/>
                  <a:pt x="2326" y="4408"/>
                  <a:pt x="2326" y="4408"/>
                </a:cubicBezTo>
                <a:cubicBezTo>
                  <a:pt x="2119" y="4408"/>
                  <a:pt x="2119" y="4408"/>
                  <a:pt x="2119" y="4408"/>
                </a:cubicBezTo>
                <a:cubicBezTo>
                  <a:pt x="1080" y="6171"/>
                  <a:pt x="1288" y="7494"/>
                  <a:pt x="2119" y="8596"/>
                </a:cubicBezTo>
                <a:cubicBezTo>
                  <a:pt x="2742" y="7714"/>
                  <a:pt x="3365" y="6833"/>
                  <a:pt x="4196" y="5951"/>
                </a:cubicBezTo>
                <a:cubicBezTo>
                  <a:pt x="4196" y="5731"/>
                  <a:pt x="3988" y="5510"/>
                  <a:pt x="3988" y="5069"/>
                </a:cubicBezTo>
                <a:cubicBezTo>
                  <a:pt x="3988" y="4629"/>
                  <a:pt x="4196" y="4188"/>
                  <a:pt x="4611" y="3747"/>
                </a:cubicBezTo>
                <a:cubicBezTo>
                  <a:pt x="4611" y="3747"/>
                  <a:pt x="4611" y="3747"/>
                  <a:pt x="4611" y="3747"/>
                </a:cubicBezTo>
                <a:cubicBezTo>
                  <a:pt x="4611" y="3747"/>
                  <a:pt x="4611" y="3747"/>
                  <a:pt x="4611" y="3747"/>
                </a:cubicBezTo>
                <a:cubicBezTo>
                  <a:pt x="5026" y="3527"/>
                  <a:pt x="5442" y="3306"/>
                  <a:pt x="5857" y="3306"/>
                </a:cubicBezTo>
                <a:cubicBezTo>
                  <a:pt x="6273" y="3306"/>
                  <a:pt x="6688" y="3527"/>
                  <a:pt x="7103" y="3747"/>
                </a:cubicBezTo>
                <a:cubicBezTo>
                  <a:pt x="7103" y="3747"/>
                  <a:pt x="7103" y="3747"/>
                  <a:pt x="7103" y="3747"/>
                </a:cubicBezTo>
                <a:cubicBezTo>
                  <a:pt x="7519" y="4188"/>
                  <a:pt x="7519" y="4629"/>
                  <a:pt x="7519" y="5069"/>
                </a:cubicBezTo>
                <a:cubicBezTo>
                  <a:pt x="7519" y="5731"/>
                  <a:pt x="7519" y="6171"/>
                  <a:pt x="7103" y="6392"/>
                </a:cubicBezTo>
                <a:cubicBezTo>
                  <a:pt x="6688" y="6833"/>
                  <a:pt x="6273" y="7053"/>
                  <a:pt x="5857" y="7053"/>
                </a:cubicBezTo>
                <a:cubicBezTo>
                  <a:pt x="5649" y="7053"/>
                  <a:pt x="5442" y="7053"/>
                  <a:pt x="5234" y="6833"/>
                </a:cubicBezTo>
                <a:cubicBezTo>
                  <a:pt x="4403" y="7714"/>
                  <a:pt x="3780" y="8596"/>
                  <a:pt x="3365" y="9257"/>
                </a:cubicBezTo>
                <a:cubicBezTo>
                  <a:pt x="3365" y="9478"/>
                  <a:pt x="3365" y="9478"/>
                  <a:pt x="3157" y="9478"/>
                </a:cubicBezTo>
                <a:cubicBezTo>
                  <a:pt x="3157" y="9478"/>
                  <a:pt x="3157" y="9478"/>
                  <a:pt x="3157" y="9478"/>
                </a:cubicBezTo>
                <a:cubicBezTo>
                  <a:pt x="3780" y="9918"/>
                  <a:pt x="4403" y="10359"/>
                  <a:pt x="5026" y="10580"/>
                </a:cubicBezTo>
                <a:cubicBezTo>
                  <a:pt x="5857" y="11241"/>
                  <a:pt x="6896" y="11902"/>
                  <a:pt x="7726" y="12563"/>
                </a:cubicBezTo>
                <a:cubicBezTo>
                  <a:pt x="7726" y="4629"/>
                  <a:pt x="7726" y="4629"/>
                  <a:pt x="7726" y="4629"/>
                </a:cubicBezTo>
                <a:cubicBezTo>
                  <a:pt x="7726" y="3086"/>
                  <a:pt x="8765" y="1984"/>
                  <a:pt x="10219" y="1984"/>
                </a:cubicBezTo>
                <a:close/>
                <a:moveTo>
                  <a:pt x="6273" y="4629"/>
                </a:moveTo>
                <a:cubicBezTo>
                  <a:pt x="6273" y="4408"/>
                  <a:pt x="6065" y="4408"/>
                  <a:pt x="5857" y="4408"/>
                </a:cubicBezTo>
                <a:cubicBezTo>
                  <a:pt x="5649" y="4408"/>
                  <a:pt x="5442" y="4408"/>
                  <a:pt x="5234" y="4629"/>
                </a:cubicBezTo>
                <a:cubicBezTo>
                  <a:pt x="5234" y="4629"/>
                  <a:pt x="5234" y="4629"/>
                  <a:pt x="5234" y="4629"/>
                </a:cubicBezTo>
                <a:cubicBezTo>
                  <a:pt x="5234" y="4629"/>
                  <a:pt x="5026" y="4849"/>
                  <a:pt x="5026" y="5069"/>
                </a:cubicBezTo>
                <a:cubicBezTo>
                  <a:pt x="5026" y="5290"/>
                  <a:pt x="5234" y="5510"/>
                  <a:pt x="5234" y="5731"/>
                </a:cubicBezTo>
                <a:cubicBezTo>
                  <a:pt x="5234" y="5731"/>
                  <a:pt x="5234" y="5731"/>
                  <a:pt x="5234" y="5731"/>
                </a:cubicBezTo>
                <a:cubicBezTo>
                  <a:pt x="5442" y="5731"/>
                  <a:pt x="5649" y="5951"/>
                  <a:pt x="5857" y="5951"/>
                </a:cubicBezTo>
                <a:cubicBezTo>
                  <a:pt x="6065" y="5951"/>
                  <a:pt x="6273" y="5731"/>
                  <a:pt x="6273" y="5731"/>
                </a:cubicBezTo>
                <a:cubicBezTo>
                  <a:pt x="6480" y="5510"/>
                  <a:pt x="6688" y="5290"/>
                  <a:pt x="6688" y="5069"/>
                </a:cubicBezTo>
                <a:cubicBezTo>
                  <a:pt x="6688" y="4849"/>
                  <a:pt x="6480" y="4629"/>
                  <a:pt x="6273" y="4629"/>
                </a:cubicBezTo>
                <a:cubicBezTo>
                  <a:pt x="6273" y="4629"/>
                  <a:pt x="6273" y="4629"/>
                  <a:pt x="6273" y="4629"/>
                </a:cubicBezTo>
                <a:close/>
                <a:moveTo>
                  <a:pt x="7726" y="18294"/>
                </a:moveTo>
                <a:cubicBezTo>
                  <a:pt x="7726" y="14547"/>
                  <a:pt x="7726" y="14547"/>
                  <a:pt x="7726" y="14547"/>
                </a:cubicBezTo>
                <a:cubicBezTo>
                  <a:pt x="6896" y="13445"/>
                  <a:pt x="5442" y="12784"/>
                  <a:pt x="4196" y="11902"/>
                </a:cubicBezTo>
                <a:cubicBezTo>
                  <a:pt x="3780" y="11461"/>
                  <a:pt x="3157" y="11241"/>
                  <a:pt x="2534" y="10800"/>
                </a:cubicBezTo>
                <a:cubicBezTo>
                  <a:pt x="2326" y="11461"/>
                  <a:pt x="2119" y="11902"/>
                  <a:pt x="2119" y="12563"/>
                </a:cubicBezTo>
                <a:cubicBezTo>
                  <a:pt x="2119" y="12563"/>
                  <a:pt x="2119" y="12784"/>
                  <a:pt x="2119" y="12784"/>
                </a:cubicBezTo>
                <a:cubicBezTo>
                  <a:pt x="1911" y="14327"/>
                  <a:pt x="2534" y="15649"/>
                  <a:pt x="3573" y="16531"/>
                </a:cubicBezTo>
                <a:cubicBezTo>
                  <a:pt x="4611" y="17412"/>
                  <a:pt x="6065" y="18073"/>
                  <a:pt x="7726" y="18294"/>
                </a:cubicBezTo>
                <a:close/>
                <a:moveTo>
                  <a:pt x="10011" y="4629"/>
                </a:moveTo>
                <a:cubicBezTo>
                  <a:pt x="10011" y="13004"/>
                  <a:pt x="10011" y="13004"/>
                  <a:pt x="10011" y="13004"/>
                </a:cubicBezTo>
                <a:cubicBezTo>
                  <a:pt x="18526" y="13004"/>
                  <a:pt x="18526" y="13004"/>
                  <a:pt x="18526" y="13004"/>
                </a:cubicBezTo>
                <a:cubicBezTo>
                  <a:pt x="18526" y="4629"/>
                  <a:pt x="18526" y="4629"/>
                  <a:pt x="18526" y="4629"/>
                </a:cubicBezTo>
                <a:cubicBezTo>
                  <a:pt x="10011" y="4629"/>
                  <a:pt x="10011" y="4629"/>
                  <a:pt x="10011" y="4629"/>
                </a:cubicBezTo>
                <a:close/>
                <a:moveTo>
                  <a:pt x="14165" y="14327"/>
                </a:moveTo>
                <a:cubicBezTo>
                  <a:pt x="13749" y="14327"/>
                  <a:pt x="13126" y="14547"/>
                  <a:pt x="12711" y="14767"/>
                </a:cubicBezTo>
                <a:cubicBezTo>
                  <a:pt x="14373" y="16531"/>
                  <a:pt x="14373" y="16531"/>
                  <a:pt x="14373" y="16531"/>
                </a:cubicBezTo>
                <a:cubicBezTo>
                  <a:pt x="15826" y="14988"/>
                  <a:pt x="15826" y="14988"/>
                  <a:pt x="15826" y="14988"/>
                </a:cubicBezTo>
                <a:cubicBezTo>
                  <a:pt x="15411" y="14547"/>
                  <a:pt x="14788" y="14327"/>
                  <a:pt x="14165" y="14327"/>
                </a:cubicBezTo>
                <a:close/>
                <a:moveTo>
                  <a:pt x="16449" y="15649"/>
                </a:moveTo>
                <a:cubicBezTo>
                  <a:pt x="14996" y="17192"/>
                  <a:pt x="14996" y="17192"/>
                  <a:pt x="14996" y="17192"/>
                </a:cubicBezTo>
                <a:cubicBezTo>
                  <a:pt x="16449" y="18735"/>
                  <a:pt x="16449" y="18735"/>
                  <a:pt x="16449" y="18735"/>
                </a:cubicBezTo>
                <a:cubicBezTo>
                  <a:pt x="16657" y="18294"/>
                  <a:pt x="16865" y="17853"/>
                  <a:pt x="16865" y="17192"/>
                </a:cubicBezTo>
                <a:cubicBezTo>
                  <a:pt x="16865" y="16531"/>
                  <a:pt x="16657" y="16090"/>
                  <a:pt x="16449" y="15649"/>
                </a:cubicBezTo>
                <a:close/>
                <a:moveTo>
                  <a:pt x="15826" y="19396"/>
                </a:moveTo>
                <a:cubicBezTo>
                  <a:pt x="14373" y="17853"/>
                  <a:pt x="14373" y="17853"/>
                  <a:pt x="14373" y="17853"/>
                </a:cubicBezTo>
                <a:cubicBezTo>
                  <a:pt x="12711" y="19616"/>
                  <a:pt x="12711" y="19616"/>
                  <a:pt x="12711" y="19616"/>
                </a:cubicBezTo>
                <a:cubicBezTo>
                  <a:pt x="13126" y="19837"/>
                  <a:pt x="13749" y="20057"/>
                  <a:pt x="14165" y="20057"/>
                </a:cubicBezTo>
                <a:cubicBezTo>
                  <a:pt x="14788" y="20057"/>
                  <a:pt x="15411" y="19837"/>
                  <a:pt x="15826" y="19396"/>
                </a:cubicBezTo>
                <a:close/>
                <a:moveTo>
                  <a:pt x="12088" y="18955"/>
                </a:moveTo>
                <a:cubicBezTo>
                  <a:pt x="13749" y="17192"/>
                  <a:pt x="13749" y="17192"/>
                  <a:pt x="13749" y="17192"/>
                </a:cubicBezTo>
                <a:cubicBezTo>
                  <a:pt x="12088" y="15429"/>
                  <a:pt x="12088" y="15429"/>
                  <a:pt x="12088" y="15429"/>
                </a:cubicBezTo>
                <a:cubicBezTo>
                  <a:pt x="11673" y="16090"/>
                  <a:pt x="11673" y="16531"/>
                  <a:pt x="11673" y="17192"/>
                </a:cubicBezTo>
                <a:cubicBezTo>
                  <a:pt x="11673" y="17853"/>
                  <a:pt x="11673" y="18294"/>
                  <a:pt x="12088" y="1895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4" name="Shape 1344"/>
          <p:cNvSpPr/>
          <p:nvPr/>
        </p:nvSpPr>
        <p:spPr>
          <a:xfrm>
            <a:off x="1044575" y="1038226"/>
            <a:ext cx="382589" cy="3794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16" y="362"/>
                </a:moveTo>
                <a:lnTo>
                  <a:pt x="21152" y="6417"/>
                </a:lnTo>
                <a:lnTo>
                  <a:pt x="21600" y="6778"/>
                </a:lnTo>
                <a:lnTo>
                  <a:pt x="21152" y="7501"/>
                </a:lnTo>
                <a:lnTo>
                  <a:pt x="17388" y="11297"/>
                </a:lnTo>
                <a:lnTo>
                  <a:pt x="17746" y="11749"/>
                </a:lnTo>
                <a:lnTo>
                  <a:pt x="10397" y="19431"/>
                </a:lnTo>
                <a:lnTo>
                  <a:pt x="6991" y="20244"/>
                </a:lnTo>
                <a:lnTo>
                  <a:pt x="5646" y="18979"/>
                </a:lnTo>
                <a:lnTo>
                  <a:pt x="3764" y="20967"/>
                </a:lnTo>
                <a:lnTo>
                  <a:pt x="3137" y="20244"/>
                </a:lnTo>
                <a:lnTo>
                  <a:pt x="1882" y="21600"/>
                </a:lnTo>
                <a:lnTo>
                  <a:pt x="0" y="19883"/>
                </a:lnTo>
                <a:lnTo>
                  <a:pt x="1434" y="18618"/>
                </a:lnTo>
                <a:lnTo>
                  <a:pt x="986" y="18166"/>
                </a:lnTo>
                <a:lnTo>
                  <a:pt x="2958" y="16268"/>
                </a:lnTo>
                <a:lnTo>
                  <a:pt x="1434" y="14731"/>
                </a:lnTo>
                <a:lnTo>
                  <a:pt x="2330" y="11297"/>
                </a:lnTo>
                <a:lnTo>
                  <a:pt x="9949" y="3796"/>
                </a:lnTo>
                <a:lnTo>
                  <a:pt x="10397" y="4428"/>
                </a:lnTo>
                <a:lnTo>
                  <a:pt x="14161" y="362"/>
                </a:lnTo>
                <a:lnTo>
                  <a:pt x="14788" y="0"/>
                </a:lnTo>
                <a:lnTo>
                  <a:pt x="15416" y="362"/>
                </a:lnTo>
                <a:close/>
                <a:moveTo>
                  <a:pt x="16043" y="6146"/>
                </a:moveTo>
                <a:lnTo>
                  <a:pt x="15416" y="7049"/>
                </a:lnTo>
                <a:lnTo>
                  <a:pt x="16491" y="8134"/>
                </a:lnTo>
                <a:lnTo>
                  <a:pt x="17388" y="7501"/>
                </a:lnTo>
                <a:lnTo>
                  <a:pt x="16043" y="6146"/>
                </a:lnTo>
                <a:close/>
                <a:moveTo>
                  <a:pt x="14161" y="4248"/>
                </a:moveTo>
                <a:lnTo>
                  <a:pt x="13534" y="4880"/>
                </a:lnTo>
                <a:lnTo>
                  <a:pt x="14609" y="6146"/>
                </a:lnTo>
                <a:lnTo>
                  <a:pt x="15237" y="5513"/>
                </a:lnTo>
                <a:lnTo>
                  <a:pt x="14161" y="4248"/>
                </a:lnTo>
                <a:close/>
                <a:moveTo>
                  <a:pt x="11383" y="5513"/>
                </a:moveTo>
                <a:lnTo>
                  <a:pt x="16043" y="10213"/>
                </a:lnTo>
                <a:lnTo>
                  <a:pt x="19449" y="6778"/>
                </a:lnTo>
                <a:lnTo>
                  <a:pt x="14788" y="2079"/>
                </a:lnTo>
                <a:lnTo>
                  <a:pt x="11383" y="551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5" name="Shape 1345"/>
          <p:cNvSpPr/>
          <p:nvPr/>
        </p:nvSpPr>
        <p:spPr>
          <a:xfrm>
            <a:off x="398463" y="469901"/>
            <a:ext cx="401639" cy="2825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37" y="0"/>
                </a:moveTo>
                <a:cubicBezTo>
                  <a:pt x="17764" y="0"/>
                  <a:pt x="17764" y="0"/>
                  <a:pt x="17764" y="0"/>
                </a:cubicBezTo>
                <a:cubicBezTo>
                  <a:pt x="18976" y="0"/>
                  <a:pt x="19783" y="1440"/>
                  <a:pt x="19783" y="2880"/>
                </a:cubicBezTo>
                <a:cubicBezTo>
                  <a:pt x="19783" y="16704"/>
                  <a:pt x="19783" y="16704"/>
                  <a:pt x="19783" y="16704"/>
                </a:cubicBezTo>
                <a:cubicBezTo>
                  <a:pt x="2019" y="16704"/>
                  <a:pt x="2019" y="16704"/>
                  <a:pt x="2019" y="16704"/>
                </a:cubicBezTo>
                <a:cubicBezTo>
                  <a:pt x="2019" y="2880"/>
                  <a:pt x="2019" y="2880"/>
                  <a:pt x="2019" y="2880"/>
                </a:cubicBezTo>
                <a:cubicBezTo>
                  <a:pt x="2019" y="1440"/>
                  <a:pt x="3028" y="0"/>
                  <a:pt x="4037" y="0"/>
                </a:cubicBezTo>
                <a:close/>
                <a:moveTo>
                  <a:pt x="6056" y="4608"/>
                </a:moveTo>
                <a:cubicBezTo>
                  <a:pt x="4845" y="6048"/>
                  <a:pt x="4845" y="6048"/>
                  <a:pt x="4845" y="6048"/>
                </a:cubicBezTo>
                <a:cubicBezTo>
                  <a:pt x="4845" y="12096"/>
                  <a:pt x="4845" y="12096"/>
                  <a:pt x="4845" y="12096"/>
                </a:cubicBezTo>
                <a:cubicBezTo>
                  <a:pt x="12112" y="12096"/>
                  <a:pt x="12112" y="12096"/>
                  <a:pt x="12112" y="12096"/>
                </a:cubicBezTo>
                <a:cubicBezTo>
                  <a:pt x="12112" y="4608"/>
                  <a:pt x="12112" y="4608"/>
                  <a:pt x="12112" y="4608"/>
                </a:cubicBezTo>
                <a:cubicBezTo>
                  <a:pt x="6056" y="4608"/>
                  <a:pt x="6056" y="4608"/>
                  <a:pt x="6056" y="4608"/>
                </a:cubicBezTo>
                <a:close/>
                <a:moveTo>
                  <a:pt x="8075" y="10656"/>
                </a:moveTo>
                <a:cubicBezTo>
                  <a:pt x="8075" y="6624"/>
                  <a:pt x="8075" y="6624"/>
                  <a:pt x="8075" y="6624"/>
                </a:cubicBezTo>
                <a:cubicBezTo>
                  <a:pt x="7065" y="6624"/>
                  <a:pt x="7065" y="6624"/>
                  <a:pt x="7065" y="6624"/>
                </a:cubicBezTo>
                <a:cubicBezTo>
                  <a:pt x="6864" y="8640"/>
                  <a:pt x="6864" y="8640"/>
                  <a:pt x="6864" y="8640"/>
                </a:cubicBezTo>
                <a:cubicBezTo>
                  <a:pt x="6460" y="6624"/>
                  <a:pt x="6460" y="6624"/>
                  <a:pt x="6460" y="6624"/>
                </a:cubicBezTo>
                <a:cubicBezTo>
                  <a:pt x="5652" y="6624"/>
                  <a:pt x="5652" y="6624"/>
                  <a:pt x="5652" y="6624"/>
                </a:cubicBezTo>
                <a:cubicBezTo>
                  <a:pt x="5652" y="10656"/>
                  <a:pt x="5652" y="10656"/>
                  <a:pt x="5652" y="10656"/>
                </a:cubicBezTo>
                <a:cubicBezTo>
                  <a:pt x="6258" y="10656"/>
                  <a:pt x="6258" y="10656"/>
                  <a:pt x="6258" y="10656"/>
                </a:cubicBezTo>
                <a:cubicBezTo>
                  <a:pt x="6258" y="8352"/>
                  <a:pt x="6258" y="8352"/>
                  <a:pt x="6258" y="8352"/>
                </a:cubicBezTo>
                <a:cubicBezTo>
                  <a:pt x="6662" y="10656"/>
                  <a:pt x="6662" y="10656"/>
                  <a:pt x="6662" y="10656"/>
                </a:cubicBezTo>
                <a:cubicBezTo>
                  <a:pt x="7065" y="10656"/>
                  <a:pt x="7065" y="10656"/>
                  <a:pt x="7065" y="10656"/>
                </a:cubicBezTo>
                <a:cubicBezTo>
                  <a:pt x="7469" y="8352"/>
                  <a:pt x="7469" y="8352"/>
                  <a:pt x="7469" y="8352"/>
                </a:cubicBezTo>
                <a:cubicBezTo>
                  <a:pt x="7469" y="10656"/>
                  <a:pt x="7469" y="10656"/>
                  <a:pt x="7469" y="10656"/>
                </a:cubicBezTo>
                <a:cubicBezTo>
                  <a:pt x="8075" y="10656"/>
                  <a:pt x="8075" y="10656"/>
                  <a:pt x="8075" y="10656"/>
                </a:cubicBezTo>
                <a:close/>
                <a:moveTo>
                  <a:pt x="9892" y="8928"/>
                </a:moveTo>
                <a:cubicBezTo>
                  <a:pt x="9892" y="10080"/>
                  <a:pt x="9892" y="10080"/>
                  <a:pt x="9892" y="10080"/>
                </a:cubicBezTo>
                <a:cubicBezTo>
                  <a:pt x="9892" y="10656"/>
                  <a:pt x="10093" y="10656"/>
                  <a:pt x="10497" y="10656"/>
                </a:cubicBezTo>
                <a:cubicBezTo>
                  <a:pt x="11103" y="10656"/>
                  <a:pt x="11305" y="10368"/>
                  <a:pt x="11305" y="9792"/>
                </a:cubicBezTo>
                <a:cubicBezTo>
                  <a:pt x="11305" y="9216"/>
                  <a:pt x="11305" y="9216"/>
                  <a:pt x="11305" y="9216"/>
                </a:cubicBezTo>
                <a:cubicBezTo>
                  <a:pt x="11305" y="8928"/>
                  <a:pt x="11305" y="8640"/>
                  <a:pt x="10901" y="8640"/>
                </a:cubicBezTo>
                <a:cubicBezTo>
                  <a:pt x="11103" y="8352"/>
                  <a:pt x="11305" y="8064"/>
                  <a:pt x="11305" y="7776"/>
                </a:cubicBezTo>
                <a:cubicBezTo>
                  <a:pt x="11305" y="7200"/>
                  <a:pt x="11305" y="7200"/>
                  <a:pt x="11305" y="7200"/>
                </a:cubicBezTo>
                <a:cubicBezTo>
                  <a:pt x="11305" y="6912"/>
                  <a:pt x="11305" y="6912"/>
                  <a:pt x="11103" y="6624"/>
                </a:cubicBezTo>
                <a:cubicBezTo>
                  <a:pt x="10901" y="6624"/>
                  <a:pt x="10699" y="6624"/>
                  <a:pt x="10497" y="6624"/>
                </a:cubicBezTo>
                <a:cubicBezTo>
                  <a:pt x="10093" y="6624"/>
                  <a:pt x="9892" y="6624"/>
                  <a:pt x="9892" y="7200"/>
                </a:cubicBezTo>
                <a:cubicBezTo>
                  <a:pt x="9892" y="8064"/>
                  <a:pt x="9892" y="8064"/>
                  <a:pt x="9892" y="8064"/>
                </a:cubicBezTo>
                <a:cubicBezTo>
                  <a:pt x="10497" y="8064"/>
                  <a:pt x="10497" y="8064"/>
                  <a:pt x="10497" y="8064"/>
                </a:cubicBezTo>
                <a:cubicBezTo>
                  <a:pt x="10497" y="7200"/>
                  <a:pt x="10497" y="7200"/>
                  <a:pt x="10497" y="7200"/>
                </a:cubicBezTo>
                <a:cubicBezTo>
                  <a:pt x="10497" y="7200"/>
                  <a:pt x="10497" y="7200"/>
                  <a:pt x="10497" y="7200"/>
                </a:cubicBezTo>
                <a:cubicBezTo>
                  <a:pt x="10699" y="7200"/>
                  <a:pt x="10699" y="7200"/>
                  <a:pt x="10699" y="7200"/>
                </a:cubicBezTo>
                <a:cubicBezTo>
                  <a:pt x="10699" y="8064"/>
                  <a:pt x="10699" y="8064"/>
                  <a:pt x="10699" y="8064"/>
                </a:cubicBezTo>
                <a:cubicBezTo>
                  <a:pt x="10699" y="8064"/>
                  <a:pt x="10497" y="8352"/>
                  <a:pt x="10497" y="8352"/>
                </a:cubicBezTo>
                <a:cubicBezTo>
                  <a:pt x="10497" y="8640"/>
                  <a:pt x="10497" y="8640"/>
                  <a:pt x="10497" y="8640"/>
                </a:cubicBezTo>
                <a:cubicBezTo>
                  <a:pt x="10497" y="8640"/>
                  <a:pt x="10497" y="8640"/>
                  <a:pt x="10699" y="8640"/>
                </a:cubicBezTo>
                <a:cubicBezTo>
                  <a:pt x="10699" y="8928"/>
                  <a:pt x="10699" y="8928"/>
                  <a:pt x="10699" y="8928"/>
                </a:cubicBezTo>
                <a:cubicBezTo>
                  <a:pt x="10699" y="10080"/>
                  <a:pt x="10699" y="10080"/>
                  <a:pt x="10699" y="10080"/>
                </a:cubicBezTo>
                <a:cubicBezTo>
                  <a:pt x="10699" y="10080"/>
                  <a:pt x="10699" y="10080"/>
                  <a:pt x="10497" y="10080"/>
                </a:cubicBezTo>
                <a:cubicBezTo>
                  <a:pt x="10497" y="10080"/>
                  <a:pt x="10497" y="10080"/>
                  <a:pt x="10497" y="10080"/>
                </a:cubicBezTo>
                <a:cubicBezTo>
                  <a:pt x="10497" y="8928"/>
                  <a:pt x="10497" y="8928"/>
                  <a:pt x="10497" y="8928"/>
                </a:cubicBezTo>
                <a:cubicBezTo>
                  <a:pt x="9892" y="8928"/>
                  <a:pt x="9892" y="8928"/>
                  <a:pt x="9892" y="8928"/>
                </a:cubicBezTo>
                <a:close/>
                <a:moveTo>
                  <a:pt x="8882" y="9216"/>
                </a:moveTo>
                <a:cubicBezTo>
                  <a:pt x="9286" y="9216"/>
                  <a:pt x="9488" y="9216"/>
                  <a:pt x="9488" y="8928"/>
                </a:cubicBezTo>
                <a:cubicBezTo>
                  <a:pt x="9690" y="8928"/>
                  <a:pt x="9690" y="8640"/>
                  <a:pt x="9690" y="8352"/>
                </a:cubicBezTo>
                <a:cubicBezTo>
                  <a:pt x="9690" y="7200"/>
                  <a:pt x="9690" y="7200"/>
                  <a:pt x="9690" y="7200"/>
                </a:cubicBezTo>
                <a:cubicBezTo>
                  <a:pt x="9690" y="6912"/>
                  <a:pt x="9690" y="6912"/>
                  <a:pt x="9488" y="6624"/>
                </a:cubicBezTo>
                <a:cubicBezTo>
                  <a:pt x="9286" y="6624"/>
                  <a:pt x="9084" y="6624"/>
                  <a:pt x="8882" y="6624"/>
                </a:cubicBezTo>
                <a:cubicBezTo>
                  <a:pt x="8277" y="6624"/>
                  <a:pt x="8277" y="6624"/>
                  <a:pt x="8277" y="6624"/>
                </a:cubicBezTo>
                <a:cubicBezTo>
                  <a:pt x="8277" y="10656"/>
                  <a:pt x="8277" y="10656"/>
                  <a:pt x="8277" y="10656"/>
                </a:cubicBezTo>
                <a:cubicBezTo>
                  <a:pt x="8882" y="10656"/>
                  <a:pt x="8882" y="10656"/>
                  <a:pt x="8882" y="10656"/>
                </a:cubicBezTo>
                <a:cubicBezTo>
                  <a:pt x="8882" y="9216"/>
                  <a:pt x="8882" y="9216"/>
                  <a:pt x="8882" y="9216"/>
                </a:cubicBezTo>
                <a:close/>
                <a:moveTo>
                  <a:pt x="9084" y="8352"/>
                </a:moveTo>
                <a:cubicBezTo>
                  <a:pt x="9084" y="7488"/>
                  <a:pt x="9084" y="7488"/>
                  <a:pt x="9084" y="7488"/>
                </a:cubicBezTo>
                <a:cubicBezTo>
                  <a:pt x="9084" y="7200"/>
                  <a:pt x="9084" y="7200"/>
                  <a:pt x="8882" y="7200"/>
                </a:cubicBezTo>
                <a:cubicBezTo>
                  <a:pt x="8882" y="8640"/>
                  <a:pt x="8882" y="8640"/>
                  <a:pt x="8882" y="8640"/>
                </a:cubicBezTo>
                <a:cubicBezTo>
                  <a:pt x="9084" y="8640"/>
                  <a:pt x="9084" y="8640"/>
                  <a:pt x="9084" y="8352"/>
                </a:cubicBezTo>
                <a:close/>
                <a:moveTo>
                  <a:pt x="12314" y="8352"/>
                </a:moveTo>
                <a:cubicBezTo>
                  <a:pt x="13929" y="12096"/>
                  <a:pt x="13929" y="12096"/>
                  <a:pt x="13929" y="12096"/>
                </a:cubicBezTo>
                <a:cubicBezTo>
                  <a:pt x="14535" y="10944"/>
                  <a:pt x="14535" y="10944"/>
                  <a:pt x="14535" y="10944"/>
                </a:cubicBezTo>
                <a:cubicBezTo>
                  <a:pt x="15948" y="12096"/>
                  <a:pt x="15948" y="12096"/>
                  <a:pt x="15948" y="12096"/>
                </a:cubicBezTo>
                <a:cubicBezTo>
                  <a:pt x="16553" y="10944"/>
                  <a:pt x="16553" y="10944"/>
                  <a:pt x="16553" y="10944"/>
                </a:cubicBezTo>
                <a:cubicBezTo>
                  <a:pt x="15140" y="9504"/>
                  <a:pt x="15140" y="9504"/>
                  <a:pt x="15140" y="9504"/>
                </a:cubicBezTo>
                <a:cubicBezTo>
                  <a:pt x="15544" y="8640"/>
                  <a:pt x="15544" y="8640"/>
                  <a:pt x="15544" y="8640"/>
                </a:cubicBezTo>
                <a:cubicBezTo>
                  <a:pt x="12314" y="8352"/>
                  <a:pt x="12314" y="8352"/>
                  <a:pt x="12314" y="8352"/>
                </a:cubicBezTo>
                <a:close/>
                <a:moveTo>
                  <a:pt x="0" y="17856"/>
                </a:moveTo>
                <a:cubicBezTo>
                  <a:pt x="21600" y="17856"/>
                  <a:pt x="21600" y="17856"/>
                  <a:pt x="21600" y="17856"/>
                </a:cubicBezTo>
                <a:cubicBezTo>
                  <a:pt x="21600" y="20736"/>
                  <a:pt x="21600" y="20736"/>
                  <a:pt x="21600" y="20736"/>
                </a:cubicBezTo>
                <a:cubicBezTo>
                  <a:pt x="20994" y="21600"/>
                  <a:pt x="20994" y="21600"/>
                  <a:pt x="20994" y="21600"/>
                </a:cubicBezTo>
                <a:cubicBezTo>
                  <a:pt x="606" y="21600"/>
                  <a:pt x="606" y="21600"/>
                  <a:pt x="606" y="21600"/>
                </a:cubicBezTo>
                <a:cubicBezTo>
                  <a:pt x="0" y="20736"/>
                  <a:pt x="0" y="20736"/>
                  <a:pt x="0" y="20736"/>
                </a:cubicBezTo>
                <a:cubicBezTo>
                  <a:pt x="0" y="17856"/>
                  <a:pt x="0" y="17856"/>
                  <a:pt x="0" y="17856"/>
                </a:cubicBezTo>
                <a:close/>
                <a:moveTo>
                  <a:pt x="1413" y="18720"/>
                </a:moveTo>
                <a:cubicBezTo>
                  <a:pt x="1413" y="19584"/>
                  <a:pt x="1413" y="19584"/>
                  <a:pt x="1413" y="19584"/>
                </a:cubicBezTo>
                <a:cubicBezTo>
                  <a:pt x="3432" y="19584"/>
                  <a:pt x="3432" y="19584"/>
                  <a:pt x="3432" y="19584"/>
                </a:cubicBezTo>
                <a:cubicBezTo>
                  <a:pt x="3432" y="18720"/>
                  <a:pt x="3432" y="18720"/>
                  <a:pt x="3432" y="18720"/>
                </a:cubicBezTo>
                <a:cubicBezTo>
                  <a:pt x="1413" y="18720"/>
                  <a:pt x="1413" y="18720"/>
                  <a:pt x="1413" y="18720"/>
                </a:cubicBezTo>
                <a:close/>
                <a:moveTo>
                  <a:pt x="18572" y="18720"/>
                </a:moveTo>
                <a:cubicBezTo>
                  <a:pt x="18572" y="19584"/>
                  <a:pt x="18572" y="19584"/>
                  <a:pt x="18572" y="19584"/>
                </a:cubicBezTo>
                <a:cubicBezTo>
                  <a:pt x="20389" y="19584"/>
                  <a:pt x="20389" y="19584"/>
                  <a:pt x="20389" y="19584"/>
                </a:cubicBezTo>
                <a:cubicBezTo>
                  <a:pt x="20389" y="18720"/>
                  <a:pt x="20389" y="18720"/>
                  <a:pt x="20389" y="18720"/>
                </a:cubicBezTo>
                <a:cubicBezTo>
                  <a:pt x="18572" y="18720"/>
                  <a:pt x="18572" y="18720"/>
                  <a:pt x="18572" y="18720"/>
                </a:cubicBezTo>
                <a:close/>
                <a:moveTo>
                  <a:pt x="4239" y="18720"/>
                </a:moveTo>
                <a:cubicBezTo>
                  <a:pt x="4239" y="19584"/>
                  <a:pt x="4239" y="19584"/>
                  <a:pt x="4239" y="19584"/>
                </a:cubicBezTo>
                <a:cubicBezTo>
                  <a:pt x="6056" y="19584"/>
                  <a:pt x="6056" y="19584"/>
                  <a:pt x="6056" y="19584"/>
                </a:cubicBezTo>
                <a:cubicBezTo>
                  <a:pt x="6056" y="18720"/>
                  <a:pt x="6056" y="18720"/>
                  <a:pt x="6056" y="18720"/>
                </a:cubicBezTo>
                <a:cubicBezTo>
                  <a:pt x="4239" y="18720"/>
                  <a:pt x="4239" y="18720"/>
                  <a:pt x="4239" y="18720"/>
                </a:cubicBezTo>
                <a:close/>
                <a:moveTo>
                  <a:pt x="4037" y="2592"/>
                </a:moveTo>
                <a:cubicBezTo>
                  <a:pt x="4037" y="14112"/>
                  <a:pt x="4037" y="14112"/>
                  <a:pt x="4037" y="14112"/>
                </a:cubicBezTo>
                <a:cubicBezTo>
                  <a:pt x="17966" y="14112"/>
                  <a:pt x="17966" y="14112"/>
                  <a:pt x="17966" y="14112"/>
                </a:cubicBezTo>
                <a:cubicBezTo>
                  <a:pt x="17966" y="2592"/>
                  <a:pt x="17966" y="2592"/>
                  <a:pt x="17966" y="2592"/>
                </a:cubicBezTo>
                <a:lnTo>
                  <a:pt x="4037" y="259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6" name="Shape 1346"/>
          <p:cNvSpPr/>
          <p:nvPr/>
        </p:nvSpPr>
        <p:spPr>
          <a:xfrm>
            <a:off x="1100138" y="6100764"/>
            <a:ext cx="296864" cy="4318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37" y="2630"/>
                </a:moveTo>
                <a:cubicBezTo>
                  <a:pt x="13124" y="2630"/>
                  <a:pt x="15038" y="3944"/>
                  <a:pt x="15038" y="5447"/>
                </a:cubicBezTo>
                <a:cubicBezTo>
                  <a:pt x="15038" y="6574"/>
                  <a:pt x="14218" y="7513"/>
                  <a:pt x="13124" y="7889"/>
                </a:cubicBezTo>
                <a:cubicBezTo>
                  <a:pt x="13671" y="8077"/>
                  <a:pt x="14218" y="8264"/>
                  <a:pt x="14765" y="8452"/>
                </a:cubicBezTo>
                <a:cubicBezTo>
                  <a:pt x="16405" y="7701"/>
                  <a:pt x="16405" y="7701"/>
                  <a:pt x="16405" y="7701"/>
                </a:cubicBezTo>
                <a:cubicBezTo>
                  <a:pt x="17499" y="8452"/>
                  <a:pt x="17499" y="8452"/>
                  <a:pt x="17499" y="8452"/>
                </a:cubicBezTo>
                <a:cubicBezTo>
                  <a:pt x="16678" y="9579"/>
                  <a:pt x="16678" y="9579"/>
                  <a:pt x="16678" y="9579"/>
                </a:cubicBezTo>
                <a:cubicBezTo>
                  <a:pt x="17772" y="10518"/>
                  <a:pt x="18319" y="11645"/>
                  <a:pt x="18319" y="12772"/>
                </a:cubicBezTo>
                <a:cubicBezTo>
                  <a:pt x="18319" y="14087"/>
                  <a:pt x="17499" y="15214"/>
                  <a:pt x="16405" y="16153"/>
                </a:cubicBezTo>
                <a:cubicBezTo>
                  <a:pt x="17499" y="17468"/>
                  <a:pt x="17499" y="17468"/>
                  <a:pt x="17499" y="17468"/>
                </a:cubicBezTo>
                <a:cubicBezTo>
                  <a:pt x="16405" y="18031"/>
                  <a:pt x="16405" y="18031"/>
                  <a:pt x="16405" y="18031"/>
                </a:cubicBezTo>
                <a:cubicBezTo>
                  <a:pt x="14491" y="17280"/>
                  <a:pt x="14491" y="17280"/>
                  <a:pt x="14491" y="17280"/>
                </a:cubicBezTo>
                <a:cubicBezTo>
                  <a:pt x="13397" y="17656"/>
                  <a:pt x="12030" y="18031"/>
                  <a:pt x="10937" y="18031"/>
                </a:cubicBezTo>
                <a:cubicBezTo>
                  <a:pt x="9570" y="18031"/>
                  <a:pt x="8203" y="17656"/>
                  <a:pt x="7109" y="17280"/>
                </a:cubicBezTo>
                <a:cubicBezTo>
                  <a:pt x="5468" y="18031"/>
                  <a:pt x="5468" y="18031"/>
                  <a:pt x="5468" y="18031"/>
                </a:cubicBezTo>
                <a:cubicBezTo>
                  <a:pt x="4375" y="17468"/>
                  <a:pt x="4375" y="17468"/>
                  <a:pt x="4375" y="17468"/>
                </a:cubicBezTo>
                <a:cubicBezTo>
                  <a:pt x="5195" y="16153"/>
                  <a:pt x="5195" y="16153"/>
                  <a:pt x="5195" y="16153"/>
                </a:cubicBezTo>
                <a:cubicBezTo>
                  <a:pt x="4101" y="15214"/>
                  <a:pt x="3281" y="14087"/>
                  <a:pt x="3281" y="12772"/>
                </a:cubicBezTo>
                <a:cubicBezTo>
                  <a:pt x="3281" y="11645"/>
                  <a:pt x="4101" y="10330"/>
                  <a:pt x="5195" y="9579"/>
                </a:cubicBezTo>
                <a:cubicBezTo>
                  <a:pt x="4375" y="8452"/>
                  <a:pt x="4375" y="8452"/>
                  <a:pt x="4375" y="8452"/>
                </a:cubicBezTo>
                <a:cubicBezTo>
                  <a:pt x="5468" y="7701"/>
                  <a:pt x="5468" y="7701"/>
                  <a:pt x="5468" y="7701"/>
                </a:cubicBezTo>
                <a:cubicBezTo>
                  <a:pt x="6835" y="8452"/>
                  <a:pt x="6835" y="8452"/>
                  <a:pt x="6835" y="8452"/>
                </a:cubicBezTo>
                <a:cubicBezTo>
                  <a:pt x="7382" y="8264"/>
                  <a:pt x="7929" y="8077"/>
                  <a:pt x="8476" y="7889"/>
                </a:cubicBezTo>
                <a:cubicBezTo>
                  <a:pt x="7382" y="7325"/>
                  <a:pt x="6562" y="6574"/>
                  <a:pt x="6562" y="5447"/>
                </a:cubicBezTo>
                <a:cubicBezTo>
                  <a:pt x="6562" y="3944"/>
                  <a:pt x="8476" y="2630"/>
                  <a:pt x="10937" y="2630"/>
                </a:cubicBezTo>
                <a:close/>
                <a:moveTo>
                  <a:pt x="0" y="17468"/>
                </a:moveTo>
                <a:cubicBezTo>
                  <a:pt x="0" y="18407"/>
                  <a:pt x="547" y="19346"/>
                  <a:pt x="1367" y="19910"/>
                </a:cubicBezTo>
                <a:cubicBezTo>
                  <a:pt x="1641" y="20097"/>
                  <a:pt x="1914" y="20285"/>
                  <a:pt x="2187" y="20285"/>
                </a:cubicBezTo>
                <a:cubicBezTo>
                  <a:pt x="2187" y="21600"/>
                  <a:pt x="2187" y="21600"/>
                  <a:pt x="2187" y="21600"/>
                </a:cubicBezTo>
                <a:cubicBezTo>
                  <a:pt x="5742" y="21600"/>
                  <a:pt x="5742" y="21600"/>
                  <a:pt x="5742" y="21600"/>
                </a:cubicBezTo>
                <a:cubicBezTo>
                  <a:pt x="5742" y="21037"/>
                  <a:pt x="5742" y="21037"/>
                  <a:pt x="5742" y="21037"/>
                </a:cubicBezTo>
                <a:cubicBezTo>
                  <a:pt x="16405" y="21037"/>
                  <a:pt x="16405" y="21037"/>
                  <a:pt x="16405" y="21037"/>
                </a:cubicBezTo>
                <a:cubicBezTo>
                  <a:pt x="16405" y="21600"/>
                  <a:pt x="16405" y="21600"/>
                  <a:pt x="16405" y="21600"/>
                </a:cubicBezTo>
                <a:cubicBezTo>
                  <a:pt x="19959" y="21600"/>
                  <a:pt x="19959" y="21600"/>
                  <a:pt x="19959" y="21600"/>
                </a:cubicBezTo>
                <a:cubicBezTo>
                  <a:pt x="19959" y="20097"/>
                  <a:pt x="19959" y="20097"/>
                  <a:pt x="19959" y="20097"/>
                </a:cubicBezTo>
                <a:cubicBezTo>
                  <a:pt x="19959" y="20097"/>
                  <a:pt x="19959" y="19910"/>
                  <a:pt x="20233" y="19910"/>
                </a:cubicBezTo>
                <a:cubicBezTo>
                  <a:pt x="21053" y="19346"/>
                  <a:pt x="21600" y="18407"/>
                  <a:pt x="21600" y="17468"/>
                </a:cubicBezTo>
                <a:cubicBezTo>
                  <a:pt x="21600" y="3569"/>
                  <a:pt x="21600" y="3569"/>
                  <a:pt x="21600" y="3569"/>
                </a:cubicBezTo>
                <a:cubicBezTo>
                  <a:pt x="21600" y="2630"/>
                  <a:pt x="21053" y="1690"/>
                  <a:pt x="20233" y="1127"/>
                </a:cubicBezTo>
                <a:cubicBezTo>
                  <a:pt x="19139" y="376"/>
                  <a:pt x="17772" y="0"/>
                  <a:pt x="16405" y="0"/>
                </a:cubicBezTo>
                <a:cubicBezTo>
                  <a:pt x="5195" y="0"/>
                  <a:pt x="5195" y="0"/>
                  <a:pt x="5195" y="0"/>
                </a:cubicBezTo>
                <a:cubicBezTo>
                  <a:pt x="3554" y="0"/>
                  <a:pt x="2461" y="376"/>
                  <a:pt x="1367" y="1127"/>
                </a:cubicBezTo>
                <a:cubicBezTo>
                  <a:pt x="547" y="1690"/>
                  <a:pt x="0" y="2630"/>
                  <a:pt x="0" y="3569"/>
                </a:cubicBezTo>
                <a:cubicBezTo>
                  <a:pt x="0" y="17468"/>
                  <a:pt x="0" y="17468"/>
                  <a:pt x="0" y="17468"/>
                </a:cubicBezTo>
                <a:close/>
                <a:moveTo>
                  <a:pt x="2461" y="3569"/>
                </a:moveTo>
                <a:cubicBezTo>
                  <a:pt x="2461" y="17468"/>
                  <a:pt x="2461" y="17468"/>
                  <a:pt x="2461" y="17468"/>
                </a:cubicBezTo>
                <a:cubicBezTo>
                  <a:pt x="2461" y="17843"/>
                  <a:pt x="2734" y="18407"/>
                  <a:pt x="3281" y="18783"/>
                </a:cubicBezTo>
                <a:cubicBezTo>
                  <a:pt x="3554" y="19158"/>
                  <a:pt x="4375" y="19346"/>
                  <a:pt x="5195" y="19346"/>
                </a:cubicBezTo>
                <a:cubicBezTo>
                  <a:pt x="16405" y="19346"/>
                  <a:pt x="16405" y="19346"/>
                  <a:pt x="16405" y="19346"/>
                </a:cubicBezTo>
                <a:cubicBezTo>
                  <a:pt x="17225" y="19346"/>
                  <a:pt x="17772" y="19158"/>
                  <a:pt x="18319" y="18783"/>
                </a:cubicBezTo>
                <a:cubicBezTo>
                  <a:pt x="18866" y="18407"/>
                  <a:pt x="19139" y="17843"/>
                  <a:pt x="19139" y="17468"/>
                </a:cubicBezTo>
                <a:cubicBezTo>
                  <a:pt x="19139" y="3569"/>
                  <a:pt x="19139" y="3569"/>
                  <a:pt x="19139" y="3569"/>
                </a:cubicBezTo>
                <a:cubicBezTo>
                  <a:pt x="19139" y="3005"/>
                  <a:pt x="18866" y="2630"/>
                  <a:pt x="18319" y="2254"/>
                </a:cubicBezTo>
                <a:cubicBezTo>
                  <a:pt x="17772" y="1878"/>
                  <a:pt x="17225" y="1690"/>
                  <a:pt x="16405" y="1690"/>
                </a:cubicBezTo>
                <a:cubicBezTo>
                  <a:pt x="5195" y="1690"/>
                  <a:pt x="5195" y="1690"/>
                  <a:pt x="5195" y="1690"/>
                </a:cubicBezTo>
                <a:cubicBezTo>
                  <a:pt x="4375" y="1690"/>
                  <a:pt x="3554" y="1878"/>
                  <a:pt x="3281" y="2254"/>
                </a:cubicBezTo>
                <a:cubicBezTo>
                  <a:pt x="2734" y="2630"/>
                  <a:pt x="2461" y="3005"/>
                  <a:pt x="2461" y="3569"/>
                </a:cubicBezTo>
                <a:close/>
                <a:moveTo>
                  <a:pt x="10937" y="11270"/>
                </a:moveTo>
                <a:cubicBezTo>
                  <a:pt x="9570" y="11270"/>
                  <a:pt x="8476" y="12021"/>
                  <a:pt x="8476" y="12772"/>
                </a:cubicBezTo>
                <a:cubicBezTo>
                  <a:pt x="8476" y="13711"/>
                  <a:pt x="9570" y="14463"/>
                  <a:pt x="10937" y="14463"/>
                </a:cubicBezTo>
                <a:cubicBezTo>
                  <a:pt x="12030" y="14463"/>
                  <a:pt x="13124" y="13711"/>
                  <a:pt x="13124" y="12772"/>
                </a:cubicBezTo>
                <a:cubicBezTo>
                  <a:pt x="13124" y="12021"/>
                  <a:pt x="12030" y="11270"/>
                  <a:pt x="10937" y="11270"/>
                </a:cubicBezTo>
                <a:close/>
                <a:moveTo>
                  <a:pt x="14765" y="10143"/>
                </a:moveTo>
                <a:cubicBezTo>
                  <a:pt x="13671" y="9391"/>
                  <a:pt x="12304" y="9016"/>
                  <a:pt x="10937" y="9016"/>
                </a:cubicBezTo>
                <a:cubicBezTo>
                  <a:pt x="9296" y="9016"/>
                  <a:pt x="7929" y="9391"/>
                  <a:pt x="6835" y="10143"/>
                </a:cubicBezTo>
                <a:cubicBezTo>
                  <a:pt x="6015" y="10894"/>
                  <a:pt x="5195" y="11833"/>
                  <a:pt x="5195" y="12772"/>
                </a:cubicBezTo>
                <a:cubicBezTo>
                  <a:pt x="5195" y="13899"/>
                  <a:pt x="6015" y="14838"/>
                  <a:pt x="6835" y="15402"/>
                </a:cubicBezTo>
                <a:cubicBezTo>
                  <a:pt x="7929" y="16153"/>
                  <a:pt x="9296" y="16529"/>
                  <a:pt x="10937" y="16529"/>
                </a:cubicBezTo>
                <a:cubicBezTo>
                  <a:pt x="12304" y="16529"/>
                  <a:pt x="13671" y="16153"/>
                  <a:pt x="14765" y="15402"/>
                </a:cubicBezTo>
                <a:cubicBezTo>
                  <a:pt x="15585" y="14838"/>
                  <a:pt x="16405" y="13899"/>
                  <a:pt x="16405" y="12772"/>
                </a:cubicBezTo>
                <a:cubicBezTo>
                  <a:pt x="16405" y="11833"/>
                  <a:pt x="15585" y="10894"/>
                  <a:pt x="14765" y="10143"/>
                </a:cubicBezTo>
                <a:close/>
                <a:moveTo>
                  <a:pt x="10937" y="3944"/>
                </a:moveTo>
                <a:cubicBezTo>
                  <a:pt x="9570" y="3944"/>
                  <a:pt x="8749" y="4696"/>
                  <a:pt x="8749" y="5447"/>
                </a:cubicBezTo>
                <a:cubicBezTo>
                  <a:pt x="8749" y="6386"/>
                  <a:pt x="9570" y="6950"/>
                  <a:pt x="10937" y="6950"/>
                </a:cubicBezTo>
                <a:cubicBezTo>
                  <a:pt x="12030" y="6950"/>
                  <a:pt x="13124" y="6386"/>
                  <a:pt x="13124" y="5447"/>
                </a:cubicBezTo>
                <a:cubicBezTo>
                  <a:pt x="13124" y="4696"/>
                  <a:pt x="12030" y="3944"/>
                  <a:pt x="10937" y="394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7" name="Shape 1347"/>
          <p:cNvSpPr/>
          <p:nvPr/>
        </p:nvSpPr>
        <p:spPr>
          <a:xfrm>
            <a:off x="1058863" y="3629026"/>
            <a:ext cx="398464" cy="341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3" y="0"/>
                </a:moveTo>
                <a:cubicBezTo>
                  <a:pt x="20174" y="0"/>
                  <a:pt x="20174" y="0"/>
                  <a:pt x="20174" y="0"/>
                </a:cubicBezTo>
                <a:cubicBezTo>
                  <a:pt x="20989" y="0"/>
                  <a:pt x="21600" y="712"/>
                  <a:pt x="21600" y="1424"/>
                </a:cubicBezTo>
                <a:cubicBezTo>
                  <a:pt x="21600" y="14004"/>
                  <a:pt x="21600" y="14004"/>
                  <a:pt x="21600" y="14004"/>
                </a:cubicBezTo>
                <a:cubicBezTo>
                  <a:pt x="21600" y="14954"/>
                  <a:pt x="20989" y="15666"/>
                  <a:pt x="20174" y="15666"/>
                </a:cubicBezTo>
                <a:cubicBezTo>
                  <a:pt x="17932" y="15666"/>
                  <a:pt x="17932" y="15666"/>
                  <a:pt x="17932" y="15666"/>
                </a:cubicBezTo>
                <a:cubicBezTo>
                  <a:pt x="17117" y="10919"/>
                  <a:pt x="17117" y="10919"/>
                  <a:pt x="17117" y="10919"/>
                </a:cubicBezTo>
                <a:cubicBezTo>
                  <a:pt x="4687" y="10919"/>
                  <a:pt x="4687" y="10919"/>
                  <a:pt x="4687" y="10919"/>
                </a:cubicBezTo>
                <a:cubicBezTo>
                  <a:pt x="3668" y="15666"/>
                  <a:pt x="3668" y="15666"/>
                  <a:pt x="3668" y="15666"/>
                </a:cubicBezTo>
                <a:cubicBezTo>
                  <a:pt x="1223" y="15666"/>
                  <a:pt x="1223" y="15666"/>
                  <a:pt x="1223" y="15666"/>
                </a:cubicBezTo>
                <a:cubicBezTo>
                  <a:pt x="611" y="15666"/>
                  <a:pt x="0" y="14954"/>
                  <a:pt x="0" y="14004"/>
                </a:cubicBezTo>
                <a:cubicBezTo>
                  <a:pt x="0" y="1424"/>
                  <a:pt x="0" y="1424"/>
                  <a:pt x="0" y="1424"/>
                </a:cubicBezTo>
                <a:cubicBezTo>
                  <a:pt x="0" y="712"/>
                  <a:pt x="611" y="0"/>
                  <a:pt x="1223" y="0"/>
                </a:cubicBezTo>
                <a:close/>
                <a:moveTo>
                  <a:pt x="6725" y="15666"/>
                </a:moveTo>
                <a:cubicBezTo>
                  <a:pt x="5298" y="15666"/>
                  <a:pt x="5298" y="15666"/>
                  <a:pt x="5298" y="15666"/>
                </a:cubicBezTo>
                <a:cubicBezTo>
                  <a:pt x="5706" y="15903"/>
                  <a:pt x="6317" y="16615"/>
                  <a:pt x="6725" y="17565"/>
                </a:cubicBezTo>
                <a:cubicBezTo>
                  <a:pt x="6725" y="18040"/>
                  <a:pt x="6928" y="18514"/>
                  <a:pt x="6928" y="18989"/>
                </a:cubicBezTo>
                <a:cubicBezTo>
                  <a:pt x="6928" y="19226"/>
                  <a:pt x="6928" y="19226"/>
                  <a:pt x="6928" y="19226"/>
                </a:cubicBezTo>
                <a:cubicBezTo>
                  <a:pt x="7132" y="20176"/>
                  <a:pt x="7540" y="20651"/>
                  <a:pt x="7947" y="21125"/>
                </a:cubicBezTo>
                <a:cubicBezTo>
                  <a:pt x="8355" y="21363"/>
                  <a:pt x="8558" y="21600"/>
                  <a:pt x="8966" y="21600"/>
                </a:cubicBezTo>
                <a:cubicBezTo>
                  <a:pt x="9374" y="21600"/>
                  <a:pt x="9577" y="21600"/>
                  <a:pt x="9985" y="21363"/>
                </a:cubicBezTo>
                <a:cubicBezTo>
                  <a:pt x="10392" y="20888"/>
                  <a:pt x="10800" y="20413"/>
                  <a:pt x="11004" y="19701"/>
                </a:cubicBezTo>
                <a:cubicBezTo>
                  <a:pt x="11004" y="19226"/>
                  <a:pt x="11208" y="18989"/>
                  <a:pt x="11208" y="18752"/>
                </a:cubicBezTo>
                <a:cubicBezTo>
                  <a:pt x="11208" y="18514"/>
                  <a:pt x="11208" y="18277"/>
                  <a:pt x="11208" y="17802"/>
                </a:cubicBezTo>
                <a:cubicBezTo>
                  <a:pt x="11411" y="17565"/>
                  <a:pt x="11411" y="17327"/>
                  <a:pt x="11411" y="17090"/>
                </a:cubicBezTo>
                <a:cubicBezTo>
                  <a:pt x="11411" y="16378"/>
                  <a:pt x="11615" y="15666"/>
                  <a:pt x="12430" y="15666"/>
                </a:cubicBezTo>
                <a:cubicBezTo>
                  <a:pt x="10596" y="15666"/>
                  <a:pt x="10596" y="15666"/>
                  <a:pt x="10596" y="15666"/>
                </a:cubicBezTo>
                <a:cubicBezTo>
                  <a:pt x="10392" y="16141"/>
                  <a:pt x="10392" y="16378"/>
                  <a:pt x="10392" y="17090"/>
                </a:cubicBezTo>
                <a:cubicBezTo>
                  <a:pt x="10392" y="17327"/>
                  <a:pt x="10392" y="17565"/>
                  <a:pt x="10189" y="17802"/>
                </a:cubicBezTo>
                <a:cubicBezTo>
                  <a:pt x="10189" y="18040"/>
                  <a:pt x="10189" y="18277"/>
                  <a:pt x="10189" y="18514"/>
                </a:cubicBezTo>
                <a:cubicBezTo>
                  <a:pt x="10189" y="18752"/>
                  <a:pt x="9985" y="18989"/>
                  <a:pt x="9985" y="19226"/>
                </a:cubicBezTo>
                <a:cubicBezTo>
                  <a:pt x="9781" y="19701"/>
                  <a:pt x="9577" y="20176"/>
                  <a:pt x="9374" y="20176"/>
                </a:cubicBezTo>
                <a:cubicBezTo>
                  <a:pt x="9374" y="20413"/>
                  <a:pt x="9170" y="20413"/>
                  <a:pt x="8966" y="20413"/>
                </a:cubicBezTo>
                <a:cubicBezTo>
                  <a:pt x="8966" y="20413"/>
                  <a:pt x="8762" y="20413"/>
                  <a:pt x="8558" y="20176"/>
                </a:cubicBezTo>
                <a:cubicBezTo>
                  <a:pt x="8355" y="19938"/>
                  <a:pt x="8151" y="19464"/>
                  <a:pt x="7947" y="18989"/>
                </a:cubicBezTo>
                <a:cubicBezTo>
                  <a:pt x="7947" y="18752"/>
                  <a:pt x="7947" y="18752"/>
                  <a:pt x="7947" y="18752"/>
                </a:cubicBezTo>
                <a:cubicBezTo>
                  <a:pt x="7947" y="18277"/>
                  <a:pt x="7743" y="17802"/>
                  <a:pt x="7540" y="17090"/>
                </a:cubicBezTo>
                <a:cubicBezTo>
                  <a:pt x="7336" y="16615"/>
                  <a:pt x="7132" y="16141"/>
                  <a:pt x="6725" y="15666"/>
                </a:cubicBezTo>
                <a:close/>
                <a:moveTo>
                  <a:pt x="17321" y="4273"/>
                </a:moveTo>
                <a:cubicBezTo>
                  <a:pt x="17728" y="4985"/>
                  <a:pt x="17932" y="5697"/>
                  <a:pt x="17932" y="6409"/>
                </a:cubicBezTo>
                <a:cubicBezTo>
                  <a:pt x="17932" y="7121"/>
                  <a:pt x="17728" y="7833"/>
                  <a:pt x="17321" y="8308"/>
                </a:cubicBezTo>
                <a:cubicBezTo>
                  <a:pt x="19562" y="8308"/>
                  <a:pt x="19562" y="8308"/>
                  <a:pt x="19562" y="8308"/>
                </a:cubicBezTo>
                <a:cubicBezTo>
                  <a:pt x="19562" y="4273"/>
                  <a:pt x="19562" y="4273"/>
                  <a:pt x="19562" y="4273"/>
                </a:cubicBezTo>
                <a:cubicBezTo>
                  <a:pt x="17321" y="4273"/>
                  <a:pt x="17321" y="4273"/>
                  <a:pt x="17321" y="4273"/>
                </a:cubicBezTo>
                <a:close/>
                <a:moveTo>
                  <a:pt x="12023" y="8308"/>
                </a:moveTo>
                <a:cubicBezTo>
                  <a:pt x="11615" y="7833"/>
                  <a:pt x="11411" y="7121"/>
                  <a:pt x="11411" y="6409"/>
                </a:cubicBezTo>
                <a:cubicBezTo>
                  <a:pt x="11411" y="5697"/>
                  <a:pt x="11615" y="4985"/>
                  <a:pt x="12023" y="4273"/>
                </a:cubicBezTo>
                <a:cubicBezTo>
                  <a:pt x="9985" y="4273"/>
                  <a:pt x="9985" y="4273"/>
                  <a:pt x="9985" y="4273"/>
                </a:cubicBezTo>
                <a:cubicBezTo>
                  <a:pt x="10189" y="4985"/>
                  <a:pt x="10392" y="5697"/>
                  <a:pt x="10392" y="6409"/>
                </a:cubicBezTo>
                <a:cubicBezTo>
                  <a:pt x="10392" y="7121"/>
                  <a:pt x="10189" y="7833"/>
                  <a:pt x="9985" y="8308"/>
                </a:cubicBezTo>
                <a:cubicBezTo>
                  <a:pt x="12023" y="8308"/>
                  <a:pt x="12023" y="8308"/>
                  <a:pt x="12023" y="8308"/>
                </a:cubicBezTo>
                <a:close/>
                <a:moveTo>
                  <a:pt x="15487" y="5459"/>
                </a:moveTo>
                <a:cubicBezTo>
                  <a:pt x="15283" y="5222"/>
                  <a:pt x="14875" y="4985"/>
                  <a:pt x="14672" y="4985"/>
                </a:cubicBezTo>
                <a:cubicBezTo>
                  <a:pt x="14264" y="4985"/>
                  <a:pt x="14060" y="5222"/>
                  <a:pt x="13857" y="5459"/>
                </a:cubicBezTo>
                <a:cubicBezTo>
                  <a:pt x="13857" y="5459"/>
                  <a:pt x="13857" y="5459"/>
                  <a:pt x="13857" y="5459"/>
                </a:cubicBezTo>
                <a:cubicBezTo>
                  <a:pt x="13653" y="5697"/>
                  <a:pt x="13653" y="5934"/>
                  <a:pt x="13653" y="6409"/>
                </a:cubicBezTo>
                <a:cubicBezTo>
                  <a:pt x="13653" y="6646"/>
                  <a:pt x="13653" y="7121"/>
                  <a:pt x="13857" y="7358"/>
                </a:cubicBezTo>
                <a:cubicBezTo>
                  <a:pt x="14060" y="7596"/>
                  <a:pt x="14264" y="7596"/>
                  <a:pt x="14672" y="7596"/>
                </a:cubicBezTo>
                <a:cubicBezTo>
                  <a:pt x="14875" y="7596"/>
                  <a:pt x="15283" y="7596"/>
                  <a:pt x="15487" y="7358"/>
                </a:cubicBezTo>
                <a:cubicBezTo>
                  <a:pt x="15487" y="7358"/>
                  <a:pt x="15487" y="7358"/>
                  <a:pt x="15487" y="7358"/>
                </a:cubicBezTo>
                <a:cubicBezTo>
                  <a:pt x="15691" y="7121"/>
                  <a:pt x="15691" y="6646"/>
                  <a:pt x="15691" y="6409"/>
                </a:cubicBezTo>
                <a:cubicBezTo>
                  <a:pt x="15691" y="5934"/>
                  <a:pt x="15691" y="5697"/>
                  <a:pt x="15487" y="5459"/>
                </a:cubicBezTo>
                <a:close/>
                <a:moveTo>
                  <a:pt x="3260" y="8308"/>
                </a:moveTo>
                <a:cubicBezTo>
                  <a:pt x="3057" y="7833"/>
                  <a:pt x="2853" y="7121"/>
                  <a:pt x="2853" y="6409"/>
                </a:cubicBezTo>
                <a:cubicBezTo>
                  <a:pt x="2853" y="5697"/>
                  <a:pt x="3057" y="4985"/>
                  <a:pt x="3260" y="4273"/>
                </a:cubicBezTo>
                <a:cubicBezTo>
                  <a:pt x="1834" y="4273"/>
                  <a:pt x="1834" y="4273"/>
                  <a:pt x="1834" y="4273"/>
                </a:cubicBezTo>
                <a:cubicBezTo>
                  <a:pt x="1834" y="8308"/>
                  <a:pt x="1834" y="8308"/>
                  <a:pt x="1834" y="8308"/>
                </a:cubicBezTo>
                <a:cubicBezTo>
                  <a:pt x="3260" y="8308"/>
                  <a:pt x="3260" y="8308"/>
                  <a:pt x="3260" y="8308"/>
                </a:cubicBezTo>
                <a:close/>
                <a:moveTo>
                  <a:pt x="7540" y="5459"/>
                </a:moveTo>
                <a:cubicBezTo>
                  <a:pt x="7336" y="5222"/>
                  <a:pt x="6928" y="4985"/>
                  <a:pt x="6725" y="4985"/>
                </a:cubicBezTo>
                <a:cubicBezTo>
                  <a:pt x="6317" y="4985"/>
                  <a:pt x="6113" y="5222"/>
                  <a:pt x="5909" y="5459"/>
                </a:cubicBezTo>
                <a:cubicBezTo>
                  <a:pt x="5909" y="5459"/>
                  <a:pt x="5909" y="5459"/>
                  <a:pt x="5909" y="5459"/>
                </a:cubicBezTo>
                <a:cubicBezTo>
                  <a:pt x="5706" y="5697"/>
                  <a:pt x="5502" y="5934"/>
                  <a:pt x="5502" y="6409"/>
                </a:cubicBezTo>
                <a:cubicBezTo>
                  <a:pt x="5502" y="6646"/>
                  <a:pt x="5706" y="7121"/>
                  <a:pt x="5909" y="7358"/>
                </a:cubicBezTo>
                <a:cubicBezTo>
                  <a:pt x="5909" y="7358"/>
                  <a:pt x="5909" y="7358"/>
                  <a:pt x="5909" y="7358"/>
                </a:cubicBezTo>
                <a:cubicBezTo>
                  <a:pt x="6113" y="7596"/>
                  <a:pt x="6317" y="7596"/>
                  <a:pt x="6725" y="7596"/>
                </a:cubicBezTo>
                <a:cubicBezTo>
                  <a:pt x="6928" y="7596"/>
                  <a:pt x="7336" y="7596"/>
                  <a:pt x="7540" y="7358"/>
                </a:cubicBezTo>
                <a:cubicBezTo>
                  <a:pt x="7540" y="7358"/>
                  <a:pt x="7540" y="7358"/>
                  <a:pt x="7540" y="7358"/>
                </a:cubicBezTo>
                <a:cubicBezTo>
                  <a:pt x="7743" y="7121"/>
                  <a:pt x="7743" y="6646"/>
                  <a:pt x="7743" y="6409"/>
                </a:cubicBezTo>
                <a:cubicBezTo>
                  <a:pt x="7743" y="5934"/>
                  <a:pt x="7743" y="5697"/>
                  <a:pt x="7540" y="5459"/>
                </a:cubicBezTo>
                <a:cubicBezTo>
                  <a:pt x="7540" y="5459"/>
                  <a:pt x="7540" y="5459"/>
                  <a:pt x="7540" y="5459"/>
                </a:cubicBezTo>
                <a:close/>
                <a:moveTo>
                  <a:pt x="15079" y="11631"/>
                </a:moveTo>
                <a:cubicBezTo>
                  <a:pt x="14672" y="11631"/>
                  <a:pt x="14468" y="11868"/>
                  <a:pt x="14468" y="12343"/>
                </a:cubicBezTo>
                <a:cubicBezTo>
                  <a:pt x="14468" y="12818"/>
                  <a:pt x="14672" y="13055"/>
                  <a:pt x="15079" y="13055"/>
                </a:cubicBezTo>
                <a:cubicBezTo>
                  <a:pt x="15487" y="13055"/>
                  <a:pt x="15691" y="12818"/>
                  <a:pt x="15691" y="12343"/>
                </a:cubicBezTo>
                <a:cubicBezTo>
                  <a:pt x="15691" y="11868"/>
                  <a:pt x="15487" y="11631"/>
                  <a:pt x="15079" y="11631"/>
                </a:cubicBezTo>
                <a:close/>
                <a:moveTo>
                  <a:pt x="16302" y="13530"/>
                </a:moveTo>
                <a:cubicBezTo>
                  <a:pt x="15894" y="13530"/>
                  <a:pt x="15487" y="13767"/>
                  <a:pt x="15487" y="14242"/>
                </a:cubicBezTo>
                <a:cubicBezTo>
                  <a:pt x="15487" y="14716"/>
                  <a:pt x="15894" y="14954"/>
                  <a:pt x="16302" y="14954"/>
                </a:cubicBezTo>
                <a:cubicBezTo>
                  <a:pt x="16506" y="14954"/>
                  <a:pt x="16913" y="14716"/>
                  <a:pt x="16913" y="14242"/>
                </a:cubicBezTo>
                <a:cubicBezTo>
                  <a:pt x="16913" y="13767"/>
                  <a:pt x="16506" y="13530"/>
                  <a:pt x="16302" y="13530"/>
                </a:cubicBezTo>
                <a:close/>
                <a:moveTo>
                  <a:pt x="6725" y="11631"/>
                </a:moveTo>
                <a:cubicBezTo>
                  <a:pt x="6317" y="11631"/>
                  <a:pt x="6113" y="11868"/>
                  <a:pt x="6113" y="12343"/>
                </a:cubicBezTo>
                <a:cubicBezTo>
                  <a:pt x="6113" y="12818"/>
                  <a:pt x="6317" y="13055"/>
                  <a:pt x="6725" y="13055"/>
                </a:cubicBezTo>
                <a:cubicBezTo>
                  <a:pt x="7132" y="13055"/>
                  <a:pt x="7336" y="12818"/>
                  <a:pt x="7336" y="12343"/>
                </a:cubicBezTo>
                <a:cubicBezTo>
                  <a:pt x="7336" y="11868"/>
                  <a:pt x="7132" y="11631"/>
                  <a:pt x="6725" y="11631"/>
                </a:cubicBezTo>
                <a:close/>
                <a:moveTo>
                  <a:pt x="5502" y="13530"/>
                </a:moveTo>
                <a:cubicBezTo>
                  <a:pt x="5094" y="13530"/>
                  <a:pt x="4891" y="13767"/>
                  <a:pt x="4891" y="14242"/>
                </a:cubicBezTo>
                <a:cubicBezTo>
                  <a:pt x="4891" y="14716"/>
                  <a:pt x="5094" y="14954"/>
                  <a:pt x="5502" y="14954"/>
                </a:cubicBezTo>
                <a:cubicBezTo>
                  <a:pt x="5909" y="14954"/>
                  <a:pt x="6113" y="14716"/>
                  <a:pt x="6113" y="14242"/>
                </a:cubicBezTo>
                <a:cubicBezTo>
                  <a:pt x="6113" y="13767"/>
                  <a:pt x="5909" y="13530"/>
                  <a:pt x="5502" y="13530"/>
                </a:cubicBezTo>
                <a:close/>
                <a:moveTo>
                  <a:pt x="1426" y="13292"/>
                </a:moveTo>
                <a:cubicBezTo>
                  <a:pt x="1019" y="13292"/>
                  <a:pt x="815" y="13530"/>
                  <a:pt x="815" y="14004"/>
                </a:cubicBezTo>
                <a:cubicBezTo>
                  <a:pt x="815" y="14479"/>
                  <a:pt x="1019" y="14716"/>
                  <a:pt x="1426" y="14716"/>
                </a:cubicBezTo>
                <a:cubicBezTo>
                  <a:pt x="1630" y="14716"/>
                  <a:pt x="2038" y="14479"/>
                  <a:pt x="2038" y="14004"/>
                </a:cubicBezTo>
                <a:cubicBezTo>
                  <a:pt x="2038" y="13530"/>
                  <a:pt x="1630" y="13292"/>
                  <a:pt x="1426" y="13292"/>
                </a:cubicBezTo>
                <a:close/>
                <a:moveTo>
                  <a:pt x="1426" y="712"/>
                </a:moveTo>
                <a:cubicBezTo>
                  <a:pt x="1019" y="712"/>
                  <a:pt x="815" y="1187"/>
                  <a:pt x="815" y="1424"/>
                </a:cubicBezTo>
                <a:cubicBezTo>
                  <a:pt x="815" y="1899"/>
                  <a:pt x="1019" y="2136"/>
                  <a:pt x="1426" y="2136"/>
                </a:cubicBezTo>
                <a:cubicBezTo>
                  <a:pt x="1630" y="2136"/>
                  <a:pt x="2038" y="1899"/>
                  <a:pt x="2038" y="1424"/>
                </a:cubicBezTo>
                <a:cubicBezTo>
                  <a:pt x="2038" y="1187"/>
                  <a:pt x="1630" y="712"/>
                  <a:pt x="1426" y="712"/>
                </a:cubicBezTo>
                <a:close/>
                <a:moveTo>
                  <a:pt x="20174" y="712"/>
                </a:moveTo>
                <a:cubicBezTo>
                  <a:pt x="19970" y="712"/>
                  <a:pt x="19562" y="1187"/>
                  <a:pt x="19562" y="1424"/>
                </a:cubicBezTo>
                <a:cubicBezTo>
                  <a:pt x="19562" y="1899"/>
                  <a:pt x="19970" y="2136"/>
                  <a:pt x="20174" y="2136"/>
                </a:cubicBezTo>
                <a:cubicBezTo>
                  <a:pt x="20581" y="2136"/>
                  <a:pt x="20785" y="1899"/>
                  <a:pt x="20785" y="1424"/>
                </a:cubicBezTo>
                <a:cubicBezTo>
                  <a:pt x="20785" y="1187"/>
                  <a:pt x="20581" y="712"/>
                  <a:pt x="20174" y="712"/>
                </a:cubicBezTo>
                <a:close/>
                <a:moveTo>
                  <a:pt x="20174" y="13292"/>
                </a:moveTo>
                <a:cubicBezTo>
                  <a:pt x="19970" y="13292"/>
                  <a:pt x="19562" y="13530"/>
                  <a:pt x="19562" y="14004"/>
                </a:cubicBezTo>
                <a:cubicBezTo>
                  <a:pt x="19562" y="14479"/>
                  <a:pt x="19970" y="14716"/>
                  <a:pt x="20174" y="14716"/>
                </a:cubicBezTo>
                <a:cubicBezTo>
                  <a:pt x="20581" y="14716"/>
                  <a:pt x="20785" y="14479"/>
                  <a:pt x="20785" y="14004"/>
                </a:cubicBezTo>
                <a:cubicBezTo>
                  <a:pt x="20785" y="13530"/>
                  <a:pt x="20581" y="13292"/>
                  <a:pt x="20174" y="1329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8" name="Shape 1348"/>
          <p:cNvSpPr/>
          <p:nvPr/>
        </p:nvSpPr>
        <p:spPr>
          <a:xfrm>
            <a:off x="5064125" y="6292851"/>
            <a:ext cx="22227" cy="22227"/>
          </a:xfrm>
          <a:prstGeom prst="ellipse">
            <a:avLst/>
          </a:pr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49" name="Shape 1349"/>
          <p:cNvSpPr/>
          <p:nvPr/>
        </p:nvSpPr>
        <p:spPr>
          <a:xfrm>
            <a:off x="4913313" y="6142039"/>
            <a:ext cx="387351" cy="3682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3" extrusionOk="0">
                <a:moveTo>
                  <a:pt x="20551" y="8208"/>
                </a:moveTo>
                <a:cubicBezTo>
                  <a:pt x="20132" y="7992"/>
                  <a:pt x="19713" y="7992"/>
                  <a:pt x="19293" y="7992"/>
                </a:cubicBezTo>
                <a:cubicBezTo>
                  <a:pt x="18874" y="7776"/>
                  <a:pt x="18874" y="7776"/>
                  <a:pt x="18874" y="7776"/>
                </a:cubicBezTo>
                <a:cubicBezTo>
                  <a:pt x="18664" y="7776"/>
                  <a:pt x="18454" y="7560"/>
                  <a:pt x="18245" y="7560"/>
                </a:cubicBezTo>
                <a:cubicBezTo>
                  <a:pt x="18245" y="7560"/>
                  <a:pt x="18245" y="7560"/>
                  <a:pt x="18245" y="7560"/>
                </a:cubicBezTo>
                <a:cubicBezTo>
                  <a:pt x="18035" y="7344"/>
                  <a:pt x="18035" y="7344"/>
                  <a:pt x="18035" y="7344"/>
                </a:cubicBezTo>
                <a:cubicBezTo>
                  <a:pt x="17196" y="3240"/>
                  <a:pt x="13421" y="0"/>
                  <a:pt x="9017" y="0"/>
                </a:cubicBezTo>
                <a:cubicBezTo>
                  <a:pt x="3984" y="0"/>
                  <a:pt x="0" y="4104"/>
                  <a:pt x="0" y="9288"/>
                </a:cubicBezTo>
                <a:cubicBezTo>
                  <a:pt x="0" y="14472"/>
                  <a:pt x="3984" y="18792"/>
                  <a:pt x="9017" y="18792"/>
                </a:cubicBezTo>
                <a:cubicBezTo>
                  <a:pt x="9856" y="18792"/>
                  <a:pt x="10485" y="18576"/>
                  <a:pt x="11324" y="18360"/>
                </a:cubicBezTo>
                <a:cubicBezTo>
                  <a:pt x="12792" y="20088"/>
                  <a:pt x="12792" y="20088"/>
                  <a:pt x="12792" y="20088"/>
                </a:cubicBezTo>
                <a:cubicBezTo>
                  <a:pt x="13002" y="20088"/>
                  <a:pt x="13002" y="20088"/>
                  <a:pt x="13002" y="20088"/>
                </a:cubicBezTo>
                <a:cubicBezTo>
                  <a:pt x="15099" y="21384"/>
                  <a:pt x="18874" y="21600"/>
                  <a:pt x="20971" y="20088"/>
                </a:cubicBezTo>
                <a:cubicBezTo>
                  <a:pt x="21600" y="19440"/>
                  <a:pt x="21600" y="19440"/>
                  <a:pt x="21600" y="19440"/>
                </a:cubicBezTo>
                <a:cubicBezTo>
                  <a:pt x="21600" y="8640"/>
                  <a:pt x="21600" y="8640"/>
                  <a:pt x="21600" y="8640"/>
                </a:cubicBezTo>
                <a:lnTo>
                  <a:pt x="20551" y="8208"/>
                </a:lnTo>
                <a:close/>
                <a:moveTo>
                  <a:pt x="7550" y="16632"/>
                </a:moveTo>
                <a:cubicBezTo>
                  <a:pt x="4614" y="15768"/>
                  <a:pt x="2517" y="14040"/>
                  <a:pt x="1887" y="10800"/>
                </a:cubicBezTo>
                <a:cubicBezTo>
                  <a:pt x="2936" y="13176"/>
                  <a:pt x="5033" y="14472"/>
                  <a:pt x="7969" y="15120"/>
                </a:cubicBezTo>
                <a:cubicBezTo>
                  <a:pt x="7759" y="15768"/>
                  <a:pt x="7759" y="16200"/>
                  <a:pt x="7550" y="16632"/>
                </a:cubicBezTo>
                <a:close/>
                <a:moveTo>
                  <a:pt x="6082" y="9288"/>
                </a:moveTo>
                <a:cubicBezTo>
                  <a:pt x="6082" y="7560"/>
                  <a:pt x="7340" y="6264"/>
                  <a:pt x="9017" y="6264"/>
                </a:cubicBezTo>
                <a:cubicBezTo>
                  <a:pt x="10695" y="6264"/>
                  <a:pt x="11953" y="7560"/>
                  <a:pt x="11953" y="9288"/>
                </a:cubicBezTo>
                <a:cubicBezTo>
                  <a:pt x="11953" y="11016"/>
                  <a:pt x="10695" y="12528"/>
                  <a:pt x="9017" y="12528"/>
                </a:cubicBezTo>
                <a:cubicBezTo>
                  <a:pt x="7340" y="12528"/>
                  <a:pt x="6082" y="11016"/>
                  <a:pt x="6082" y="9288"/>
                </a:cubicBezTo>
                <a:close/>
                <a:moveTo>
                  <a:pt x="19922" y="13608"/>
                </a:moveTo>
                <a:cubicBezTo>
                  <a:pt x="19922" y="13824"/>
                  <a:pt x="19922" y="13824"/>
                  <a:pt x="19922" y="13824"/>
                </a:cubicBezTo>
                <a:cubicBezTo>
                  <a:pt x="19922" y="13824"/>
                  <a:pt x="19922" y="13824"/>
                  <a:pt x="19922" y="13824"/>
                </a:cubicBezTo>
                <a:cubicBezTo>
                  <a:pt x="19922" y="13824"/>
                  <a:pt x="19922" y="13824"/>
                  <a:pt x="19922" y="13824"/>
                </a:cubicBezTo>
                <a:cubicBezTo>
                  <a:pt x="19922" y="13824"/>
                  <a:pt x="19922" y="13824"/>
                  <a:pt x="19922" y="13824"/>
                </a:cubicBezTo>
                <a:cubicBezTo>
                  <a:pt x="19922" y="14040"/>
                  <a:pt x="19922" y="14040"/>
                  <a:pt x="19922" y="14040"/>
                </a:cubicBezTo>
                <a:cubicBezTo>
                  <a:pt x="19922" y="14040"/>
                  <a:pt x="19922" y="14040"/>
                  <a:pt x="19922" y="14040"/>
                </a:cubicBezTo>
                <a:cubicBezTo>
                  <a:pt x="19922" y="14040"/>
                  <a:pt x="19922" y="14040"/>
                  <a:pt x="19922" y="14040"/>
                </a:cubicBezTo>
                <a:cubicBezTo>
                  <a:pt x="19922" y="14040"/>
                  <a:pt x="19922" y="14040"/>
                  <a:pt x="19922" y="14040"/>
                </a:cubicBezTo>
                <a:cubicBezTo>
                  <a:pt x="19922" y="14040"/>
                  <a:pt x="19922" y="14040"/>
                  <a:pt x="19922" y="14040"/>
                </a:cubicBezTo>
                <a:cubicBezTo>
                  <a:pt x="19922" y="14040"/>
                  <a:pt x="19922" y="14040"/>
                  <a:pt x="19922" y="14040"/>
                </a:cubicBezTo>
                <a:cubicBezTo>
                  <a:pt x="19922" y="14256"/>
                  <a:pt x="19922" y="14256"/>
                  <a:pt x="19922" y="14256"/>
                </a:cubicBezTo>
                <a:cubicBezTo>
                  <a:pt x="19922" y="14256"/>
                  <a:pt x="19922" y="14256"/>
                  <a:pt x="19922" y="14256"/>
                </a:cubicBezTo>
                <a:cubicBezTo>
                  <a:pt x="19922" y="14256"/>
                  <a:pt x="19922" y="14256"/>
                  <a:pt x="19922" y="14256"/>
                </a:cubicBezTo>
                <a:cubicBezTo>
                  <a:pt x="19922" y="14256"/>
                  <a:pt x="19922" y="14256"/>
                  <a:pt x="19922" y="14256"/>
                </a:cubicBezTo>
                <a:cubicBezTo>
                  <a:pt x="19922" y="14256"/>
                  <a:pt x="19922" y="14256"/>
                  <a:pt x="19922" y="14256"/>
                </a:cubicBezTo>
                <a:cubicBezTo>
                  <a:pt x="19922" y="14472"/>
                  <a:pt x="19922" y="14472"/>
                  <a:pt x="19922" y="14472"/>
                </a:cubicBezTo>
                <a:cubicBezTo>
                  <a:pt x="19922" y="14472"/>
                  <a:pt x="19922" y="14472"/>
                  <a:pt x="19922" y="14472"/>
                </a:cubicBezTo>
                <a:cubicBezTo>
                  <a:pt x="19922" y="14472"/>
                  <a:pt x="19922" y="14472"/>
                  <a:pt x="19922" y="14472"/>
                </a:cubicBezTo>
                <a:cubicBezTo>
                  <a:pt x="19922" y="14472"/>
                  <a:pt x="19922" y="14472"/>
                  <a:pt x="19922" y="14472"/>
                </a:cubicBezTo>
                <a:cubicBezTo>
                  <a:pt x="19922" y="14472"/>
                  <a:pt x="19922" y="14472"/>
                  <a:pt x="19922" y="14472"/>
                </a:cubicBezTo>
                <a:cubicBezTo>
                  <a:pt x="19922" y="14472"/>
                  <a:pt x="19922" y="14472"/>
                  <a:pt x="19922" y="14472"/>
                </a:cubicBezTo>
                <a:cubicBezTo>
                  <a:pt x="19922" y="14688"/>
                  <a:pt x="19922" y="14688"/>
                  <a:pt x="19922" y="14688"/>
                </a:cubicBezTo>
                <a:cubicBezTo>
                  <a:pt x="19922" y="14688"/>
                  <a:pt x="19922" y="14688"/>
                  <a:pt x="19922" y="14688"/>
                </a:cubicBezTo>
                <a:cubicBezTo>
                  <a:pt x="19922" y="14688"/>
                  <a:pt x="19922" y="14688"/>
                  <a:pt x="19922" y="14688"/>
                </a:cubicBezTo>
                <a:cubicBezTo>
                  <a:pt x="19922" y="14688"/>
                  <a:pt x="19922" y="14688"/>
                  <a:pt x="19922" y="14688"/>
                </a:cubicBezTo>
                <a:cubicBezTo>
                  <a:pt x="19922" y="14688"/>
                  <a:pt x="19922" y="14688"/>
                  <a:pt x="19922" y="14688"/>
                </a:cubicBezTo>
                <a:cubicBezTo>
                  <a:pt x="19922" y="14904"/>
                  <a:pt x="19922" y="14904"/>
                  <a:pt x="19922" y="14904"/>
                </a:cubicBezTo>
                <a:cubicBezTo>
                  <a:pt x="19922" y="14904"/>
                  <a:pt x="19922" y="14904"/>
                  <a:pt x="19922" y="14904"/>
                </a:cubicBezTo>
                <a:cubicBezTo>
                  <a:pt x="19922" y="14904"/>
                  <a:pt x="19922" y="14904"/>
                  <a:pt x="19922" y="14904"/>
                </a:cubicBezTo>
                <a:cubicBezTo>
                  <a:pt x="19922" y="14904"/>
                  <a:pt x="19922" y="14904"/>
                  <a:pt x="19922" y="14904"/>
                </a:cubicBezTo>
                <a:cubicBezTo>
                  <a:pt x="19922" y="14904"/>
                  <a:pt x="19922" y="14904"/>
                  <a:pt x="19922" y="14904"/>
                </a:cubicBezTo>
                <a:cubicBezTo>
                  <a:pt x="19922" y="15120"/>
                  <a:pt x="19922" y="15120"/>
                  <a:pt x="19922" y="15120"/>
                </a:cubicBezTo>
                <a:cubicBezTo>
                  <a:pt x="19922" y="18792"/>
                  <a:pt x="19922" y="18792"/>
                  <a:pt x="19922" y="18792"/>
                </a:cubicBezTo>
                <a:cubicBezTo>
                  <a:pt x="18454" y="19872"/>
                  <a:pt x="15309" y="19656"/>
                  <a:pt x="13841" y="18792"/>
                </a:cubicBezTo>
                <a:cubicBezTo>
                  <a:pt x="10695" y="15552"/>
                  <a:pt x="10695" y="15552"/>
                  <a:pt x="10695" y="15552"/>
                </a:cubicBezTo>
                <a:cubicBezTo>
                  <a:pt x="10905" y="15120"/>
                  <a:pt x="11115" y="14688"/>
                  <a:pt x="11534" y="14472"/>
                </a:cubicBezTo>
                <a:cubicBezTo>
                  <a:pt x="12163" y="14688"/>
                  <a:pt x="13002" y="15120"/>
                  <a:pt x="13631" y="15336"/>
                </a:cubicBezTo>
                <a:cubicBezTo>
                  <a:pt x="13631" y="13392"/>
                  <a:pt x="13631" y="11664"/>
                  <a:pt x="13631" y="9720"/>
                </a:cubicBezTo>
                <a:cubicBezTo>
                  <a:pt x="14050" y="9504"/>
                  <a:pt x="14470" y="9504"/>
                  <a:pt x="14889" y="9720"/>
                </a:cubicBezTo>
                <a:cubicBezTo>
                  <a:pt x="14889" y="13608"/>
                  <a:pt x="14889" y="13608"/>
                  <a:pt x="14889" y="13608"/>
                </a:cubicBezTo>
                <a:cubicBezTo>
                  <a:pt x="15309" y="13608"/>
                  <a:pt x="15309" y="13608"/>
                  <a:pt x="15309" y="13608"/>
                </a:cubicBezTo>
                <a:cubicBezTo>
                  <a:pt x="15309" y="8640"/>
                  <a:pt x="15309" y="8640"/>
                  <a:pt x="15309" y="8640"/>
                </a:cubicBezTo>
                <a:cubicBezTo>
                  <a:pt x="15728" y="8424"/>
                  <a:pt x="16148" y="8424"/>
                  <a:pt x="16567" y="8640"/>
                </a:cubicBezTo>
                <a:cubicBezTo>
                  <a:pt x="16567" y="13608"/>
                  <a:pt x="16567" y="13608"/>
                  <a:pt x="16567" y="13608"/>
                </a:cubicBezTo>
                <a:cubicBezTo>
                  <a:pt x="16986" y="13608"/>
                  <a:pt x="16986" y="13608"/>
                  <a:pt x="16986" y="13608"/>
                </a:cubicBezTo>
                <a:cubicBezTo>
                  <a:pt x="16986" y="9288"/>
                  <a:pt x="16986" y="9288"/>
                  <a:pt x="16986" y="9288"/>
                </a:cubicBezTo>
                <a:cubicBezTo>
                  <a:pt x="16986" y="9288"/>
                  <a:pt x="16986" y="9288"/>
                  <a:pt x="16986" y="9288"/>
                </a:cubicBezTo>
                <a:cubicBezTo>
                  <a:pt x="16986" y="9288"/>
                  <a:pt x="16986" y="9288"/>
                  <a:pt x="16986" y="9288"/>
                </a:cubicBezTo>
                <a:cubicBezTo>
                  <a:pt x="16986" y="9288"/>
                  <a:pt x="16986" y="9288"/>
                  <a:pt x="16986" y="9288"/>
                </a:cubicBezTo>
                <a:cubicBezTo>
                  <a:pt x="16986" y="9288"/>
                  <a:pt x="16986" y="9288"/>
                  <a:pt x="16986" y="9288"/>
                </a:cubicBezTo>
                <a:cubicBezTo>
                  <a:pt x="16986" y="9288"/>
                  <a:pt x="16986" y="9288"/>
                  <a:pt x="16986" y="9288"/>
                </a:cubicBezTo>
                <a:cubicBezTo>
                  <a:pt x="16986" y="9288"/>
                  <a:pt x="16986" y="9288"/>
                  <a:pt x="16986" y="9288"/>
                </a:cubicBezTo>
                <a:cubicBezTo>
                  <a:pt x="16986" y="9288"/>
                  <a:pt x="16986" y="9288"/>
                  <a:pt x="16986" y="9288"/>
                </a:cubicBezTo>
                <a:cubicBezTo>
                  <a:pt x="16986" y="9288"/>
                  <a:pt x="16986" y="9288"/>
                  <a:pt x="1698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288"/>
                  <a:pt x="17196" y="9288"/>
                  <a:pt x="17196" y="9288"/>
                </a:cubicBezTo>
                <a:cubicBezTo>
                  <a:pt x="17196" y="9072"/>
                  <a:pt x="17196" y="9072"/>
                  <a:pt x="17196" y="9072"/>
                </a:cubicBezTo>
                <a:cubicBezTo>
                  <a:pt x="17196" y="9072"/>
                  <a:pt x="17196" y="9072"/>
                  <a:pt x="17196" y="9072"/>
                </a:cubicBezTo>
                <a:cubicBezTo>
                  <a:pt x="17196" y="9072"/>
                  <a:pt x="17196" y="9072"/>
                  <a:pt x="17196" y="9072"/>
                </a:cubicBezTo>
                <a:cubicBezTo>
                  <a:pt x="17196" y="9072"/>
                  <a:pt x="17196" y="9072"/>
                  <a:pt x="17196" y="9072"/>
                </a:cubicBezTo>
                <a:cubicBezTo>
                  <a:pt x="17196" y="9072"/>
                  <a:pt x="17196" y="9072"/>
                  <a:pt x="1719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406" y="9072"/>
                  <a:pt x="17406" y="9072"/>
                  <a:pt x="1740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616" y="9072"/>
                </a:cubicBezTo>
                <a:cubicBezTo>
                  <a:pt x="17616" y="9072"/>
                  <a:pt x="17616" y="9072"/>
                  <a:pt x="17825" y="9072"/>
                </a:cubicBezTo>
                <a:cubicBezTo>
                  <a:pt x="17825" y="9072"/>
                  <a:pt x="17825" y="9072"/>
                  <a:pt x="17825" y="9072"/>
                </a:cubicBezTo>
                <a:cubicBezTo>
                  <a:pt x="17825" y="9072"/>
                  <a:pt x="17825" y="9072"/>
                  <a:pt x="17825" y="9072"/>
                </a:cubicBezTo>
                <a:cubicBezTo>
                  <a:pt x="17825" y="9072"/>
                  <a:pt x="17825" y="9072"/>
                  <a:pt x="17825" y="9072"/>
                </a:cubicBezTo>
                <a:cubicBezTo>
                  <a:pt x="17825" y="9072"/>
                  <a:pt x="17825" y="9072"/>
                  <a:pt x="17825" y="9072"/>
                </a:cubicBezTo>
                <a:cubicBezTo>
                  <a:pt x="17825" y="9072"/>
                  <a:pt x="17825" y="9072"/>
                  <a:pt x="17825" y="9072"/>
                </a:cubicBezTo>
                <a:cubicBezTo>
                  <a:pt x="17825" y="9072"/>
                  <a:pt x="17825" y="9072"/>
                  <a:pt x="17825" y="9072"/>
                </a:cubicBezTo>
                <a:cubicBezTo>
                  <a:pt x="17825" y="9072"/>
                  <a:pt x="17825" y="9072"/>
                  <a:pt x="17825" y="9072"/>
                </a:cubicBezTo>
                <a:cubicBezTo>
                  <a:pt x="17825" y="9072"/>
                  <a:pt x="17825" y="9072"/>
                  <a:pt x="17825" y="9072"/>
                </a:cubicBezTo>
                <a:cubicBezTo>
                  <a:pt x="17825" y="9072"/>
                  <a:pt x="18035" y="9072"/>
                  <a:pt x="18035" y="9072"/>
                </a:cubicBezTo>
                <a:cubicBezTo>
                  <a:pt x="18035" y="9072"/>
                  <a:pt x="18035" y="9072"/>
                  <a:pt x="18035" y="9072"/>
                </a:cubicBezTo>
                <a:cubicBezTo>
                  <a:pt x="18035" y="9072"/>
                  <a:pt x="18035" y="9072"/>
                  <a:pt x="18035" y="9072"/>
                </a:cubicBezTo>
                <a:cubicBezTo>
                  <a:pt x="18035" y="9072"/>
                  <a:pt x="18035" y="9072"/>
                  <a:pt x="18035" y="9072"/>
                </a:cubicBezTo>
                <a:cubicBezTo>
                  <a:pt x="18035" y="9072"/>
                  <a:pt x="18035" y="9072"/>
                  <a:pt x="18035" y="9072"/>
                </a:cubicBezTo>
                <a:cubicBezTo>
                  <a:pt x="18035" y="9072"/>
                  <a:pt x="18035" y="9072"/>
                  <a:pt x="18035" y="9072"/>
                </a:cubicBezTo>
                <a:cubicBezTo>
                  <a:pt x="18035" y="9288"/>
                  <a:pt x="18035" y="9288"/>
                  <a:pt x="18035" y="9288"/>
                </a:cubicBezTo>
                <a:cubicBezTo>
                  <a:pt x="18035" y="9288"/>
                  <a:pt x="18035" y="9288"/>
                  <a:pt x="18035" y="9288"/>
                </a:cubicBezTo>
                <a:cubicBezTo>
                  <a:pt x="18035" y="9288"/>
                  <a:pt x="18035" y="9288"/>
                  <a:pt x="18035" y="9288"/>
                </a:cubicBezTo>
                <a:cubicBezTo>
                  <a:pt x="18035" y="9288"/>
                  <a:pt x="18035" y="9288"/>
                  <a:pt x="18035" y="9288"/>
                </a:cubicBezTo>
                <a:cubicBezTo>
                  <a:pt x="18035" y="9288"/>
                  <a:pt x="18035" y="9288"/>
                  <a:pt x="18035" y="9288"/>
                </a:cubicBezTo>
                <a:cubicBezTo>
                  <a:pt x="18035" y="9288"/>
                  <a:pt x="18035" y="9288"/>
                  <a:pt x="18035" y="9288"/>
                </a:cubicBezTo>
                <a:cubicBezTo>
                  <a:pt x="18035" y="9288"/>
                  <a:pt x="18035" y="9288"/>
                  <a:pt x="18035" y="9288"/>
                </a:cubicBezTo>
                <a:cubicBezTo>
                  <a:pt x="18035" y="9288"/>
                  <a:pt x="18035" y="9288"/>
                  <a:pt x="18035" y="9288"/>
                </a:cubicBezTo>
                <a:cubicBezTo>
                  <a:pt x="18245" y="9288"/>
                  <a:pt x="18245" y="9288"/>
                  <a:pt x="18245" y="9288"/>
                </a:cubicBezTo>
                <a:cubicBezTo>
                  <a:pt x="18245" y="13608"/>
                  <a:pt x="18245" y="13608"/>
                  <a:pt x="18245" y="13608"/>
                </a:cubicBezTo>
                <a:cubicBezTo>
                  <a:pt x="18664" y="13608"/>
                  <a:pt x="18664" y="13608"/>
                  <a:pt x="18664" y="13608"/>
                </a:cubicBezTo>
                <a:cubicBezTo>
                  <a:pt x="18664" y="9720"/>
                  <a:pt x="18664" y="9720"/>
                  <a:pt x="18664" y="9720"/>
                </a:cubicBezTo>
                <a:cubicBezTo>
                  <a:pt x="19083" y="9504"/>
                  <a:pt x="19503" y="9504"/>
                  <a:pt x="19922" y="9720"/>
                </a:cubicBezTo>
                <a:lnTo>
                  <a:pt x="19922" y="1360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0" name="Shape 1350"/>
          <p:cNvSpPr/>
          <p:nvPr/>
        </p:nvSpPr>
        <p:spPr>
          <a:xfrm>
            <a:off x="5548313" y="6145214"/>
            <a:ext cx="387351" cy="3460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2209"/>
                </a:moveTo>
                <a:cubicBezTo>
                  <a:pt x="21600" y="16670"/>
                  <a:pt x="21600" y="16670"/>
                  <a:pt x="21600" y="16670"/>
                </a:cubicBezTo>
                <a:cubicBezTo>
                  <a:pt x="19713" y="16670"/>
                  <a:pt x="19713" y="16670"/>
                  <a:pt x="19713" y="16670"/>
                </a:cubicBezTo>
                <a:cubicBezTo>
                  <a:pt x="19713" y="20896"/>
                  <a:pt x="19713" y="20896"/>
                  <a:pt x="19713" y="20896"/>
                </a:cubicBezTo>
                <a:cubicBezTo>
                  <a:pt x="19713" y="21365"/>
                  <a:pt x="19293" y="21600"/>
                  <a:pt x="18874" y="21600"/>
                </a:cubicBezTo>
                <a:cubicBezTo>
                  <a:pt x="16357" y="21600"/>
                  <a:pt x="16357" y="21600"/>
                  <a:pt x="16357" y="21600"/>
                </a:cubicBezTo>
                <a:cubicBezTo>
                  <a:pt x="15938" y="21600"/>
                  <a:pt x="15728" y="21365"/>
                  <a:pt x="15728" y="20896"/>
                </a:cubicBezTo>
                <a:cubicBezTo>
                  <a:pt x="15728" y="12443"/>
                  <a:pt x="15728" y="12443"/>
                  <a:pt x="15728" y="12443"/>
                </a:cubicBezTo>
                <a:cubicBezTo>
                  <a:pt x="15728" y="11974"/>
                  <a:pt x="15938" y="11504"/>
                  <a:pt x="16357" y="11504"/>
                </a:cubicBezTo>
                <a:cubicBezTo>
                  <a:pt x="18874" y="11504"/>
                  <a:pt x="18874" y="11504"/>
                  <a:pt x="18874" y="11504"/>
                </a:cubicBezTo>
                <a:cubicBezTo>
                  <a:pt x="19083" y="11504"/>
                  <a:pt x="19293" y="11504"/>
                  <a:pt x="19293" y="11739"/>
                </a:cubicBezTo>
                <a:cubicBezTo>
                  <a:pt x="19293" y="9157"/>
                  <a:pt x="18454" y="7043"/>
                  <a:pt x="16777" y="5400"/>
                </a:cubicBezTo>
                <a:cubicBezTo>
                  <a:pt x="15309" y="3522"/>
                  <a:pt x="13002" y="2583"/>
                  <a:pt x="10695" y="2583"/>
                </a:cubicBezTo>
                <a:cubicBezTo>
                  <a:pt x="8388" y="2583"/>
                  <a:pt x="6291" y="3522"/>
                  <a:pt x="4614" y="5400"/>
                </a:cubicBezTo>
                <a:cubicBezTo>
                  <a:pt x="3146" y="7043"/>
                  <a:pt x="2307" y="9391"/>
                  <a:pt x="2097" y="11739"/>
                </a:cubicBezTo>
                <a:cubicBezTo>
                  <a:pt x="2307" y="11504"/>
                  <a:pt x="2517" y="11504"/>
                  <a:pt x="2726" y="11504"/>
                </a:cubicBezTo>
                <a:cubicBezTo>
                  <a:pt x="5243" y="11504"/>
                  <a:pt x="5243" y="11504"/>
                  <a:pt x="5243" y="11504"/>
                </a:cubicBezTo>
                <a:cubicBezTo>
                  <a:pt x="5662" y="11504"/>
                  <a:pt x="6082" y="11974"/>
                  <a:pt x="6082" y="12443"/>
                </a:cubicBezTo>
                <a:cubicBezTo>
                  <a:pt x="6082" y="20896"/>
                  <a:pt x="6082" y="20896"/>
                  <a:pt x="6082" y="20896"/>
                </a:cubicBezTo>
                <a:cubicBezTo>
                  <a:pt x="6082" y="21365"/>
                  <a:pt x="5662" y="21600"/>
                  <a:pt x="5243" y="21600"/>
                </a:cubicBezTo>
                <a:cubicBezTo>
                  <a:pt x="2726" y="21600"/>
                  <a:pt x="2726" y="21600"/>
                  <a:pt x="2726" y="21600"/>
                </a:cubicBezTo>
                <a:cubicBezTo>
                  <a:pt x="2307" y="21600"/>
                  <a:pt x="1887" y="21365"/>
                  <a:pt x="1887" y="20896"/>
                </a:cubicBezTo>
                <a:cubicBezTo>
                  <a:pt x="1887" y="16670"/>
                  <a:pt x="1887" y="16670"/>
                  <a:pt x="1887" y="16670"/>
                </a:cubicBezTo>
                <a:cubicBezTo>
                  <a:pt x="0" y="16670"/>
                  <a:pt x="0" y="16670"/>
                  <a:pt x="0" y="16670"/>
                </a:cubicBezTo>
                <a:cubicBezTo>
                  <a:pt x="0" y="12209"/>
                  <a:pt x="0" y="12209"/>
                  <a:pt x="0" y="12209"/>
                </a:cubicBezTo>
                <a:cubicBezTo>
                  <a:pt x="0" y="8922"/>
                  <a:pt x="1049" y="5870"/>
                  <a:pt x="3146" y="3522"/>
                </a:cubicBezTo>
                <a:cubicBezTo>
                  <a:pt x="5243" y="1409"/>
                  <a:pt x="7969" y="0"/>
                  <a:pt x="10695" y="0"/>
                </a:cubicBezTo>
                <a:cubicBezTo>
                  <a:pt x="13631" y="0"/>
                  <a:pt x="16357" y="1409"/>
                  <a:pt x="18454" y="3522"/>
                </a:cubicBezTo>
                <a:cubicBezTo>
                  <a:pt x="20342" y="5870"/>
                  <a:pt x="21600" y="8922"/>
                  <a:pt x="21600" y="12209"/>
                </a:cubicBezTo>
                <a:close/>
                <a:moveTo>
                  <a:pt x="16357" y="12678"/>
                </a:moveTo>
                <a:cubicBezTo>
                  <a:pt x="16357" y="20426"/>
                  <a:pt x="16357" y="20426"/>
                  <a:pt x="16357" y="20426"/>
                </a:cubicBezTo>
                <a:cubicBezTo>
                  <a:pt x="17406" y="20426"/>
                  <a:pt x="17406" y="20426"/>
                  <a:pt x="17406" y="20426"/>
                </a:cubicBezTo>
                <a:cubicBezTo>
                  <a:pt x="17406" y="12678"/>
                  <a:pt x="17406" y="12678"/>
                  <a:pt x="17406" y="12678"/>
                </a:cubicBezTo>
                <a:cubicBezTo>
                  <a:pt x="16357" y="12678"/>
                  <a:pt x="16357" y="12678"/>
                  <a:pt x="16357" y="12678"/>
                </a:cubicBezTo>
                <a:close/>
                <a:moveTo>
                  <a:pt x="2726" y="12678"/>
                </a:moveTo>
                <a:cubicBezTo>
                  <a:pt x="2726" y="20426"/>
                  <a:pt x="2726" y="20426"/>
                  <a:pt x="2726" y="20426"/>
                </a:cubicBezTo>
                <a:cubicBezTo>
                  <a:pt x="3565" y="20426"/>
                  <a:pt x="3565" y="20426"/>
                  <a:pt x="3565" y="20426"/>
                </a:cubicBezTo>
                <a:cubicBezTo>
                  <a:pt x="3565" y="12678"/>
                  <a:pt x="3565" y="12678"/>
                  <a:pt x="3565" y="12678"/>
                </a:cubicBezTo>
                <a:lnTo>
                  <a:pt x="2726" y="1267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1" name="Shape 1351"/>
          <p:cNvSpPr/>
          <p:nvPr/>
        </p:nvSpPr>
        <p:spPr>
          <a:xfrm>
            <a:off x="3046413" y="2273301"/>
            <a:ext cx="319089" cy="4238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21600" y="0"/>
                  <a:pt x="21600" y="0"/>
                  <a:pt x="21600" y="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14231" y="8411"/>
                </a:moveTo>
                <a:cubicBezTo>
                  <a:pt x="14231" y="8411"/>
                  <a:pt x="14485" y="8411"/>
                  <a:pt x="14485" y="8219"/>
                </a:cubicBezTo>
                <a:cubicBezTo>
                  <a:pt x="15501" y="7646"/>
                  <a:pt x="16009" y="6690"/>
                  <a:pt x="16009" y="5543"/>
                </a:cubicBezTo>
                <a:cubicBezTo>
                  <a:pt x="16009" y="4588"/>
                  <a:pt x="15501" y="3632"/>
                  <a:pt x="14485" y="2867"/>
                </a:cubicBezTo>
                <a:cubicBezTo>
                  <a:pt x="13722" y="2103"/>
                  <a:pt x="12452" y="1720"/>
                  <a:pt x="10927" y="1720"/>
                </a:cubicBezTo>
                <a:cubicBezTo>
                  <a:pt x="9656" y="1720"/>
                  <a:pt x="8386" y="2103"/>
                  <a:pt x="7369" y="2867"/>
                </a:cubicBezTo>
                <a:cubicBezTo>
                  <a:pt x="6353" y="3632"/>
                  <a:pt x="5845" y="4588"/>
                  <a:pt x="5845" y="5543"/>
                </a:cubicBezTo>
                <a:cubicBezTo>
                  <a:pt x="5845" y="6690"/>
                  <a:pt x="6353" y="7646"/>
                  <a:pt x="7369" y="8219"/>
                </a:cubicBezTo>
                <a:cubicBezTo>
                  <a:pt x="7369" y="8411"/>
                  <a:pt x="7624" y="8411"/>
                  <a:pt x="7624" y="8411"/>
                </a:cubicBezTo>
                <a:cubicBezTo>
                  <a:pt x="6861" y="8793"/>
                  <a:pt x="6099" y="9175"/>
                  <a:pt x="5591" y="9558"/>
                </a:cubicBezTo>
                <a:cubicBezTo>
                  <a:pt x="3558" y="8984"/>
                  <a:pt x="3558" y="8984"/>
                  <a:pt x="3558" y="8984"/>
                </a:cubicBezTo>
                <a:cubicBezTo>
                  <a:pt x="2541" y="9749"/>
                  <a:pt x="2541" y="9749"/>
                  <a:pt x="2541" y="9749"/>
                </a:cubicBezTo>
                <a:cubicBezTo>
                  <a:pt x="3812" y="11278"/>
                  <a:pt x="3812" y="11278"/>
                  <a:pt x="3812" y="11278"/>
                </a:cubicBezTo>
                <a:cubicBezTo>
                  <a:pt x="3558" y="12042"/>
                  <a:pt x="3049" y="12807"/>
                  <a:pt x="3049" y="13763"/>
                </a:cubicBezTo>
                <a:cubicBezTo>
                  <a:pt x="3049" y="14719"/>
                  <a:pt x="3558" y="15483"/>
                  <a:pt x="4066" y="16248"/>
                </a:cubicBezTo>
                <a:cubicBezTo>
                  <a:pt x="2541" y="17777"/>
                  <a:pt x="2541" y="17777"/>
                  <a:pt x="2541" y="17777"/>
                </a:cubicBezTo>
                <a:cubicBezTo>
                  <a:pt x="3558" y="18733"/>
                  <a:pt x="3558" y="18733"/>
                  <a:pt x="3558" y="18733"/>
                </a:cubicBezTo>
                <a:cubicBezTo>
                  <a:pt x="5591" y="17968"/>
                  <a:pt x="5591" y="17968"/>
                  <a:pt x="5591" y="17968"/>
                </a:cubicBezTo>
                <a:cubicBezTo>
                  <a:pt x="7115" y="18924"/>
                  <a:pt x="8894" y="19497"/>
                  <a:pt x="10927" y="19497"/>
                </a:cubicBezTo>
                <a:cubicBezTo>
                  <a:pt x="12960" y="19497"/>
                  <a:pt x="14739" y="18924"/>
                  <a:pt x="16264" y="17968"/>
                </a:cubicBezTo>
                <a:cubicBezTo>
                  <a:pt x="18296" y="18733"/>
                  <a:pt x="18296" y="18733"/>
                  <a:pt x="18296" y="18733"/>
                </a:cubicBezTo>
                <a:cubicBezTo>
                  <a:pt x="19313" y="17777"/>
                  <a:pt x="19313" y="17777"/>
                  <a:pt x="19313" y="17777"/>
                </a:cubicBezTo>
                <a:cubicBezTo>
                  <a:pt x="18042" y="16248"/>
                  <a:pt x="18042" y="16248"/>
                  <a:pt x="18042" y="16248"/>
                </a:cubicBezTo>
                <a:cubicBezTo>
                  <a:pt x="18296" y="15483"/>
                  <a:pt x="18805" y="14719"/>
                  <a:pt x="18805" y="13763"/>
                </a:cubicBezTo>
                <a:cubicBezTo>
                  <a:pt x="18805" y="12807"/>
                  <a:pt x="18551" y="12042"/>
                  <a:pt x="18042" y="11278"/>
                </a:cubicBezTo>
                <a:cubicBezTo>
                  <a:pt x="19313" y="9749"/>
                  <a:pt x="19313" y="9749"/>
                  <a:pt x="19313" y="9749"/>
                </a:cubicBezTo>
                <a:cubicBezTo>
                  <a:pt x="18296" y="8984"/>
                  <a:pt x="18296" y="8984"/>
                  <a:pt x="18296" y="8984"/>
                </a:cubicBezTo>
                <a:cubicBezTo>
                  <a:pt x="16264" y="9558"/>
                  <a:pt x="16264" y="9558"/>
                  <a:pt x="16264" y="9558"/>
                </a:cubicBezTo>
                <a:cubicBezTo>
                  <a:pt x="15755" y="9175"/>
                  <a:pt x="14993" y="8793"/>
                  <a:pt x="14231" y="8411"/>
                </a:cubicBezTo>
                <a:close/>
                <a:moveTo>
                  <a:pt x="10927" y="12234"/>
                </a:moveTo>
                <a:cubicBezTo>
                  <a:pt x="9656" y="12234"/>
                  <a:pt x="8894" y="12807"/>
                  <a:pt x="8894" y="13763"/>
                </a:cubicBezTo>
                <a:cubicBezTo>
                  <a:pt x="8894" y="14719"/>
                  <a:pt x="9656" y="15292"/>
                  <a:pt x="10927" y="15292"/>
                </a:cubicBezTo>
                <a:cubicBezTo>
                  <a:pt x="12198" y="15292"/>
                  <a:pt x="12960" y="14719"/>
                  <a:pt x="12960" y="13763"/>
                </a:cubicBezTo>
                <a:cubicBezTo>
                  <a:pt x="12960" y="12807"/>
                  <a:pt x="12198" y="12234"/>
                  <a:pt x="10927" y="12234"/>
                </a:cubicBezTo>
                <a:close/>
                <a:moveTo>
                  <a:pt x="12452" y="4396"/>
                </a:moveTo>
                <a:cubicBezTo>
                  <a:pt x="12198" y="4014"/>
                  <a:pt x="11435" y="3823"/>
                  <a:pt x="10927" y="3823"/>
                </a:cubicBezTo>
                <a:cubicBezTo>
                  <a:pt x="10419" y="3823"/>
                  <a:pt x="9656" y="4014"/>
                  <a:pt x="9402" y="4396"/>
                </a:cubicBezTo>
                <a:cubicBezTo>
                  <a:pt x="8894" y="4779"/>
                  <a:pt x="8640" y="5161"/>
                  <a:pt x="8640" y="5543"/>
                </a:cubicBezTo>
                <a:cubicBezTo>
                  <a:pt x="8640" y="6117"/>
                  <a:pt x="8894" y="6499"/>
                  <a:pt x="9402" y="6690"/>
                </a:cubicBezTo>
                <a:cubicBezTo>
                  <a:pt x="9656" y="7073"/>
                  <a:pt x="10419" y="7264"/>
                  <a:pt x="10927" y="7264"/>
                </a:cubicBezTo>
                <a:cubicBezTo>
                  <a:pt x="11435" y="7264"/>
                  <a:pt x="12198" y="7073"/>
                  <a:pt x="12452" y="6690"/>
                </a:cubicBezTo>
                <a:cubicBezTo>
                  <a:pt x="12960" y="6499"/>
                  <a:pt x="13214" y="6117"/>
                  <a:pt x="13214" y="5543"/>
                </a:cubicBezTo>
                <a:cubicBezTo>
                  <a:pt x="13214" y="5161"/>
                  <a:pt x="12960" y="4779"/>
                  <a:pt x="12452" y="4396"/>
                </a:cubicBezTo>
                <a:close/>
                <a:moveTo>
                  <a:pt x="14485" y="11087"/>
                </a:moveTo>
                <a:cubicBezTo>
                  <a:pt x="13468" y="10513"/>
                  <a:pt x="12198" y="10131"/>
                  <a:pt x="10927" y="10131"/>
                </a:cubicBezTo>
                <a:cubicBezTo>
                  <a:pt x="9656" y="10131"/>
                  <a:pt x="8386" y="10513"/>
                  <a:pt x="7369" y="11087"/>
                </a:cubicBezTo>
                <a:cubicBezTo>
                  <a:pt x="6607" y="11851"/>
                  <a:pt x="6099" y="12807"/>
                  <a:pt x="6099" y="13763"/>
                </a:cubicBezTo>
                <a:cubicBezTo>
                  <a:pt x="6099" y="14719"/>
                  <a:pt x="6607" y="15674"/>
                  <a:pt x="7369" y="16439"/>
                </a:cubicBezTo>
                <a:cubicBezTo>
                  <a:pt x="8386" y="17012"/>
                  <a:pt x="9656" y="17395"/>
                  <a:pt x="10927" y="17395"/>
                </a:cubicBezTo>
                <a:cubicBezTo>
                  <a:pt x="12198" y="17395"/>
                  <a:pt x="13468" y="17012"/>
                  <a:pt x="14485" y="16439"/>
                </a:cubicBezTo>
                <a:cubicBezTo>
                  <a:pt x="15247" y="15674"/>
                  <a:pt x="15755" y="14719"/>
                  <a:pt x="15755" y="13763"/>
                </a:cubicBezTo>
                <a:cubicBezTo>
                  <a:pt x="15755" y="12807"/>
                  <a:pt x="15247" y="11851"/>
                  <a:pt x="14485" y="1108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2" name="Shape 1352"/>
          <p:cNvSpPr/>
          <p:nvPr/>
        </p:nvSpPr>
        <p:spPr>
          <a:xfrm>
            <a:off x="5578475" y="5529264"/>
            <a:ext cx="393321" cy="3571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5" h="21600" extrusionOk="0">
                <a:moveTo>
                  <a:pt x="10706" y="15461"/>
                </a:moveTo>
                <a:cubicBezTo>
                  <a:pt x="11645" y="15461"/>
                  <a:pt x="12584" y="15688"/>
                  <a:pt x="13148" y="15916"/>
                </a:cubicBezTo>
                <a:cubicBezTo>
                  <a:pt x="13148" y="0"/>
                  <a:pt x="13148" y="0"/>
                  <a:pt x="13148" y="0"/>
                </a:cubicBezTo>
                <a:cubicBezTo>
                  <a:pt x="15026" y="0"/>
                  <a:pt x="15026" y="0"/>
                  <a:pt x="15026" y="0"/>
                </a:cubicBezTo>
                <a:cubicBezTo>
                  <a:pt x="17656" y="2046"/>
                  <a:pt x="21600" y="5457"/>
                  <a:pt x="18595" y="11596"/>
                </a:cubicBezTo>
                <a:cubicBezTo>
                  <a:pt x="18031" y="11141"/>
                  <a:pt x="18031" y="11141"/>
                  <a:pt x="18031" y="11141"/>
                </a:cubicBezTo>
                <a:cubicBezTo>
                  <a:pt x="17843" y="7048"/>
                  <a:pt x="17092" y="6594"/>
                  <a:pt x="15026" y="6366"/>
                </a:cubicBezTo>
                <a:cubicBezTo>
                  <a:pt x="15026" y="18644"/>
                  <a:pt x="15026" y="18644"/>
                  <a:pt x="15026" y="18644"/>
                </a:cubicBezTo>
                <a:cubicBezTo>
                  <a:pt x="15026" y="20236"/>
                  <a:pt x="13148" y="21600"/>
                  <a:pt x="10706" y="21600"/>
                </a:cubicBezTo>
                <a:cubicBezTo>
                  <a:pt x="8452" y="21600"/>
                  <a:pt x="6574" y="20236"/>
                  <a:pt x="6574" y="18644"/>
                </a:cubicBezTo>
                <a:cubicBezTo>
                  <a:pt x="6574" y="16825"/>
                  <a:pt x="8452" y="15461"/>
                  <a:pt x="10706" y="15461"/>
                </a:cubicBezTo>
                <a:close/>
                <a:moveTo>
                  <a:pt x="11645" y="2728"/>
                </a:moveTo>
                <a:cubicBezTo>
                  <a:pt x="4696" y="2728"/>
                  <a:pt x="4696" y="2728"/>
                  <a:pt x="4696" y="2728"/>
                </a:cubicBezTo>
                <a:cubicBezTo>
                  <a:pt x="2066" y="6594"/>
                  <a:pt x="2066" y="6594"/>
                  <a:pt x="2066" y="6594"/>
                </a:cubicBezTo>
                <a:cubicBezTo>
                  <a:pt x="376" y="8640"/>
                  <a:pt x="376" y="8640"/>
                  <a:pt x="376" y="8640"/>
                </a:cubicBezTo>
                <a:cubicBezTo>
                  <a:pt x="563" y="10232"/>
                  <a:pt x="563" y="10232"/>
                  <a:pt x="563" y="10232"/>
                </a:cubicBezTo>
                <a:cubicBezTo>
                  <a:pt x="0" y="10232"/>
                  <a:pt x="0" y="10232"/>
                  <a:pt x="0" y="10232"/>
                </a:cubicBezTo>
                <a:cubicBezTo>
                  <a:pt x="0" y="18644"/>
                  <a:pt x="0" y="18644"/>
                  <a:pt x="0" y="18644"/>
                </a:cubicBezTo>
                <a:cubicBezTo>
                  <a:pt x="3569" y="18644"/>
                  <a:pt x="3569" y="18644"/>
                  <a:pt x="3569" y="18644"/>
                </a:cubicBezTo>
                <a:cubicBezTo>
                  <a:pt x="3569" y="16825"/>
                  <a:pt x="3569" y="16825"/>
                  <a:pt x="3569" y="16825"/>
                </a:cubicBezTo>
                <a:cubicBezTo>
                  <a:pt x="5259" y="16825"/>
                  <a:pt x="5259" y="16825"/>
                  <a:pt x="5259" y="16825"/>
                </a:cubicBezTo>
                <a:cubicBezTo>
                  <a:pt x="5447" y="16143"/>
                  <a:pt x="5823" y="15461"/>
                  <a:pt x="6386" y="15006"/>
                </a:cubicBezTo>
                <a:cubicBezTo>
                  <a:pt x="4508" y="15006"/>
                  <a:pt x="4508" y="15006"/>
                  <a:pt x="4508" y="15006"/>
                </a:cubicBezTo>
                <a:cubicBezTo>
                  <a:pt x="4132" y="13187"/>
                  <a:pt x="4132" y="13187"/>
                  <a:pt x="4132" y="13187"/>
                </a:cubicBezTo>
                <a:cubicBezTo>
                  <a:pt x="11645" y="13187"/>
                  <a:pt x="11645" y="13187"/>
                  <a:pt x="11645" y="13187"/>
                </a:cubicBezTo>
                <a:cubicBezTo>
                  <a:pt x="11645" y="6366"/>
                  <a:pt x="11645" y="6366"/>
                  <a:pt x="11645" y="6366"/>
                </a:cubicBezTo>
                <a:cubicBezTo>
                  <a:pt x="9016" y="6366"/>
                  <a:pt x="6198" y="6366"/>
                  <a:pt x="3757" y="6594"/>
                </a:cubicBezTo>
                <a:cubicBezTo>
                  <a:pt x="5447" y="3865"/>
                  <a:pt x="5447" y="3865"/>
                  <a:pt x="5447" y="3865"/>
                </a:cubicBezTo>
                <a:cubicBezTo>
                  <a:pt x="11645" y="3865"/>
                  <a:pt x="11645" y="3865"/>
                  <a:pt x="11645" y="3865"/>
                </a:cubicBezTo>
                <a:cubicBezTo>
                  <a:pt x="11645" y="2728"/>
                  <a:pt x="11645" y="2728"/>
                  <a:pt x="11645" y="2728"/>
                </a:cubicBezTo>
                <a:close/>
                <a:moveTo>
                  <a:pt x="1878" y="9549"/>
                </a:moveTo>
                <a:cubicBezTo>
                  <a:pt x="6386" y="11141"/>
                  <a:pt x="6386" y="11141"/>
                  <a:pt x="6386" y="11141"/>
                </a:cubicBezTo>
                <a:cubicBezTo>
                  <a:pt x="6386" y="11823"/>
                  <a:pt x="6386" y="11823"/>
                  <a:pt x="6386" y="11823"/>
                </a:cubicBezTo>
                <a:cubicBezTo>
                  <a:pt x="2254" y="11823"/>
                  <a:pt x="2254" y="11823"/>
                  <a:pt x="2254" y="11823"/>
                </a:cubicBezTo>
                <a:lnTo>
                  <a:pt x="1878" y="954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3" name="Shape 1353"/>
          <p:cNvSpPr/>
          <p:nvPr/>
        </p:nvSpPr>
        <p:spPr>
          <a:xfrm>
            <a:off x="6196798" y="5507039"/>
            <a:ext cx="376407" cy="3748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51" h="21164" extrusionOk="0">
                <a:moveTo>
                  <a:pt x="1753" y="9318"/>
                </a:moveTo>
                <a:cubicBezTo>
                  <a:pt x="2165" y="9106"/>
                  <a:pt x="2576" y="9106"/>
                  <a:pt x="2987" y="8894"/>
                </a:cubicBezTo>
                <a:cubicBezTo>
                  <a:pt x="2987" y="5082"/>
                  <a:pt x="2987" y="5082"/>
                  <a:pt x="2987" y="5082"/>
                </a:cubicBezTo>
                <a:cubicBezTo>
                  <a:pt x="2987" y="2965"/>
                  <a:pt x="2987" y="2965"/>
                  <a:pt x="2987" y="2965"/>
                </a:cubicBezTo>
                <a:cubicBezTo>
                  <a:pt x="2987" y="2753"/>
                  <a:pt x="2987" y="2753"/>
                  <a:pt x="2987" y="2753"/>
                </a:cubicBezTo>
                <a:cubicBezTo>
                  <a:pt x="10393" y="2753"/>
                  <a:pt x="10393" y="2753"/>
                  <a:pt x="10393" y="2753"/>
                </a:cubicBezTo>
                <a:cubicBezTo>
                  <a:pt x="10393" y="2965"/>
                  <a:pt x="10393" y="2965"/>
                  <a:pt x="10393" y="2965"/>
                </a:cubicBezTo>
                <a:cubicBezTo>
                  <a:pt x="10393" y="5082"/>
                  <a:pt x="10393" y="5082"/>
                  <a:pt x="10393" y="5082"/>
                </a:cubicBezTo>
                <a:cubicBezTo>
                  <a:pt x="10393" y="9741"/>
                  <a:pt x="10393" y="9741"/>
                  <a:pt x="10393" y="9741"/>
                </a:cubicBezTo>
                <a:cubicBezTo>
                  <a:pt x="10393" y="9741"/>
                  <a:pt x="10393" y="9741"/>
                  <a:pt x="10393" y="9741"/>
                </a:cubicBezTo>
                <a:cubicBezTo>
                  <a:pt x="10393" y="10376"/>
                  <a:pt x="9570" y="11224"/>
                  <a:pt x="8747" y="11647"/>
                </a:cubicBezTo>
                <a:cubicBezTo>
                  <a:pt x="7513" y="12282"/>
                  <a:pt x="6279" y="12071"/>
                  <a:pt x="6073" y="11435"/>
                </a:cubicBezTo>
                <a:cubicBezTo>
                  <a:pt x="5662" y="10800"/>
                  <a:pt x="6485" y="9953"/>
                  <a:pt x="7513" y="9318"/>
                </a:cubicBezTo>
                <a:cubicBezTo>
                  <a:pt x="8130" y="9106"/>
                  <a:pt x="8542" y="9106"/>
                  <a:pt x="8953" y="8894"/>
                </a:cubicBezTo>
                <a:cubicBezTo>
                  <a:pt x="8953" y="5082"/>
                  <a:pt x="8953" y="5082"/>
                  <a:pt x="8953" y="5082"/>
                </a:cubicBezTo>
                <a:cubicBezTo>
                  <a:pt x="4427" y="5082"/>
                  <a:pt x="4427" y="5082"/>
                  <a:pt x="4427" y="5082"/>
                </a:cubicBezTo>
                <a:cubicBezTo>
                  <a:pt x="4427" y="9741"/>
                  <a:pt x="4427" y="9741"/>
                  <a:pt x="4427" y="9741"/>
                </a:cubicBezTo>
                <a:cubicBezTo>
                  <a:pt x="4427" y="9741"/>
                  <a:pt x="4427" y="9741"/>
                  <a:pt x="4427" y="9741"/>
                </a:cubicBezTo>
                <a:cubicBezTo>
                  <a:pt x="4427" y="10376"/>
                  <a:pt x="3810" y="11224"/>
                  <a:pt x="2782" y="11647"/>
                </a:cubicBezTo>
                <a:cubicBezTo>
                  <a:pt x="1547" y="12282"/>
                  <a:pt x="313" y="12071"/>
                  <a:pt x="107" y="11435"/>
                </a:cubicBezTo>
                <a:cubicBezTo>
                  <a:pt x="-304" y="10800"/>
                  <a:pt x="519" y="9953"/>
                  <a:pt x="1753" y="9318"/>
                </a:cubicBezTo>
                <a:close/>
                <a:moveTo>
                  <a:pt x="8747" y="15035"/>
                </a:moveTo>
                <a:cubicBezTo>
                  <a:pt x="6073" y="16306"/>
                  <a:pt x="4427" y="18424"/>
                  <a:pt x="5250" y="19906"/>
                </a:cubicBezTo>
                <a:cubicBezTo>
                  <a:pt x="5867" y="21388"/>
                  <a:pt x="8336" y="21600"/>
                  <a:pt x="11010" y="20329"/>
                </a:cubicBezTo>
                <a:cubicBezTo>
                  <a:pt x="13479" y="19271"/>
                  <a:pt x="15125" y="17365"/>
                  <a:pt x="14713" y="15882"/>
                </a:cubicBezTo>
                <a:cubicBezTo>
                  <a:pt x="14713" y="8047"/>
                  <a:pt x="14713" y="8047"/>
                  <a:pt x="14713" y="8047"/>
                </a:cubicBezTo>
                <a:cubicBezTo>
                  <a:pt x="17593" y="8471"/>
                  <a:pt x="19033" y="8682"/>
                  <a:pt x="17799" y="12071"/>
                </a:cubicBezTo>
                <a:cubicBezTo>
                  <a:pt x="18827" y="12918"/>
                  <a:pt x="18827" y="12918"/>
                  <a:pt x="18827" y="12918"/>
                </a:cubicBezTo>
                <a:cubicBezTo>
                  <a:pt x="20679" y="10800"/>
                  <a:pt x="21296" y="9106"/>
                  <a:pt x="19856" y="6353"/>
                </a:cubicBezTo>
                <a:cubicBezTo>
                  <a:pt x="18416" y="4235"/>
                  <a:pt x="16153" y="2118"/>
                  <a:pt x="14713" y="0"/>
                </a:cubicBezTo>
                <a:cubicBezTo>
                  <a:pt x="14713" y="0"/>
                  <a:pt x="14713" y="0"/>
                  <a:pt x="14713" y="0"/>
                </a:cubicBezTo>
                <a:cubicBezTo>
                  <a:pt x="14713" y="0"/>
                  <a:pt x="14713" y="0"/>
                  <a:pt x="14713" y="0"/>
                </a:cubicBezTo>
                <a:cubicBezTo>
                  <a:pt x="12245" y="0"/>
                  <a:pt x="12245" y="0"/>
                  <a:pt x="12245" y="0"/>
                </a:cubicBezTo>
                <a:cubicBezTo>
                  <a:pt x="12245" y="14400"/>
                  <a:pt x="12245" y="14400"/>
                  <a:pt x="12245" y="14400"/>
                </a:cubicBezTo>
                <a:cubicBezTo>
                  <a:pt x="11216" y="14400"/>
                  <a:pt x="9982" y="14612"/>
                  <a:pt x="8747" y="1503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4" name="Shape 1354"/>
          <p:cNvSpPr/>
          <p:nvPr/>
        </p:nvSpPr>
        <p:spPr>
          <a:xfrm>
            <a:off x="2359025" y="4219576"/>
            <a:ext cx="379414" cy="3825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109" y="0"/>
                </a:moveTo>
                <a:cubicBezTo>
                  <a:pt x="21600" y="0"/>
                  <a:pt x="21600" y="0"/>
                  <a:pt x="21600" y="0"/>
                </a:cubicBezTo>
                <a:cubicBezTo>
                  <a:pt x="21600" y="1694"/>
                  <a:pt x="21600" y="1694"/>
                  <a:pt x="21600" y="1694"/>
                </a:cubicBezTo>
                <a:cubicBezTo>
                  <a:pt x="17109" y="1694"/>
                  <a:pt x="17109" y="1694"/>
                  <a:pt x="17109" y="1694"/>
                </a:cubicBezTo>
                <a:cubicBezTo>
                  <a:pt x="17109" y="0"/>
                  <a:pt x="17109" y="0"/>
                  <a:pt x="17109" y="0"/>
                </a:cubicBezTo>
                <a:close/>
                <a:moveTo>
                  <a:pt x="0" y="19694"/>
                </a:moveTo>
                <a:cubicBezTo>
                  <a:pt x="4491" y="19694"/>
                  <a:pt x="4491" y="19694"/>
                  <a:pt x="4491" y="19694"/>
                </a:cubicBezTo>
                <a:cubicBezTo>
                  <a:pt x="4491" y="21600"/>
                  <a:pt x="4491" y="21600"/>
                  <a:pt x="4491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9694"/>
                  <a:pt x="0" y="19694"/>
                  <a:pt x="0" y="19694"/>
                </a:cubicBezTo>
                <a:close/>
                <a:moveTo>
                  <a:pt x="17109" y="19694"/>
                </a:moveTo>
                <a:cubicBezTo>
                  <a:pt x="21600" y="19694"/>
                  <a:pt x="21600" y="19694"/>
                  <a:pt x="21600" y="19694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7109" y="21600"/>
                  <a:pt x="17109" y="21600"/>
                  <a:pt x="17109" y="21600"/>
                </a:cubicBezTo>
                <a:cubicBezTo>
                  <a:pt x="17109" y="19694"/>
                  <a:pt x="17109" y="19694"/>
                  <a:pt x="17109" y="19694"/>
                </a:cubicBezTo>
                <a:close/>
                <a:moveTo>
                  <a:pt x="11335" y="19694"/>
                </a:moveTo>
                <a:cubicBezTo>
                  <a:pt x="15826" y="19694"/>
                  <a:pt x="15826" y="19694"/>
                  <a:pt x="15826" y="19694"/>
                </a:cubicBezTo>
                <a:cubicBezTo>
                  <a:pt x="15826" y="21600"/>
                  <a:pt x="15826" y="21600"/>
                  <a:pt x="15826" y="21600"/>
                </a:cubicBezTo>
                <a:cubicBezTo>
                  <a:pt x="11335" y="21600"/>
                  <a:pt x="11335" y="21600"/>
                  <a:pt x="11335" y="21600"/>
                </a:cubicBezTo>
                <a:cubicBezTo>
                  <a:pt x="11335" y="19694"/>
                  <a:pt x="11335" y="19694"/>
                  <a:pt x="11335" y="19694"/>
                </a:cubicBezTo>
                <a:close/>
                <a:moveTo>
                  <a:pt x="5774" y="19694"/>
                </a:moveTo>
                <a:cubicBezTo>
                  <a:pt x="10265" y="19694"/>
                  <a:pt x="10265" y="19694"/>
                  <a:pt x="10265" y="19694"/>
                </a:cubicBezTo>
                <a:cubicBezTo>
                  <a:pt x="10265" y="21600"/>
                  <a:pt x="10265" y="21600"/>
                  <a:pt x="10265" y="21600"/>
                </a:cubicBezTo>
                <a:cubicBezTo>
                  <a:pt x="5774" y="21600"/>
                  <a:pt x="5774" y="21600"/>
                  <a:pt x="5774" y="21600"/>
                </a:cubicBezTo>
                <a:cubicBezTo>
                  <a:pt x="5774" y="19694"/>
                  <a:pt x="5774" y="19694"/>
                  <a:pt x="5774" y="19694"/>
                </a:cubicBezTo>
                <a:close/>
                <a:moveTo>
                  <a:pt x="0" y="16518"/>
                </a:moveTo>
                <a:cubicBezTo>
                  <a:pt x="1497" y="16518"/>
                  <a:pt x="2994" y="16518"/>
                  <a:pt x="4491" y="16518"/>
                </a:cubicBezTo>
                <a:cubicBezTo>
                  <a:pt x="4491" y="16941"/>
                  <a:pt x="4491" y="17576"/>
                  <a:pt x="4491" y="18212"/>
                </a:cubicBezTo>
                <a:cubicBezTo>
                  <a:pt x="2994" y="18212"/>
                  <a:pt x="1497" y="18212"/>
                  <a:pt x="0" y="18212"/>
                </a:cubicBezTo>
                <a:cubicBezTo>
                  <a:pt x="0" y="17576"/>
                  <a:pt x="0" y="16941"/>
                  <a:pt x="0" y="16518"/>
                </a:cubicBezTo>
                <a:close/>
                <a:moveTo>
                  <a:pt x="17109" y="16518"/>
                </a:moveTo>
                <a:cubicBezTo>
                  <a:pt x="18606" y="16518"/>
                  <a:pt x="20103" y="16518"/>
                  <a:pt x="21600" y="16518"/>
                </a:cubicBezTo>
                <a:cubicBezTo>
                  <a:pt x="21600" y="16941"/>
                  <a:pt x="21600" y="17576"/>
                  <a:pt x="21600" y="18212"/>
                </a:cubicBezTo>
                <a:cubicBezTo>
                  <a:pt x="20103" y="18212"/>
                  <a:pt x="18606" y="18212"/>
                  <a:pt x="17109" y="18212"/>
                </a:cubicBezTo>
                <a:cubicBezTo>
                  <a:pt x="17109" y="17576"/>
                  <a:pt x="17109" y="16941"/>
                  <a:pt x="17109" y="16518"/>
                </a:cubicBezTo>
                <a:close/>
                <a:moveTo>
                  <a:pt x="11335" y="16518"/>
                </a:moveTo>
                <a:cubicBezTo>
                  <a:pt x="12832" y="16518"/>
                  <a:pt x="14329" y="16518"/>
                  <a:pt x="15826" y="16518"/>
                </a:cubicBezTo>
                <a:cubicBezTo>
                  <a:pt x="15826" y="16941"/>
                  <a:pt x="15826" y="17576"/>
                  <a:pt x="15826" y="18212"/>
                </a:cubicBezTo>
                <a:cubicBezTo>
                  <a:pt x="14329" y="18212"/>
                  <a:pt x="12832" y="18212"/>
                  <a:pt x="11335" y="18212"/>
                </a:cubicBezTo>
                <a:cubicBezTo>
                  <a:pt x="11335" y="17576"/>
                  <a:pt x="11335" y="16941"/>
                  <a:pt x="11335" y="16518"/>
                </a:cubicBezTo>
                <a:close/>
                <a:moveTo>
                  <a:pt x="5774" y="16518"/>
                </a:moveTo>
                <a:cubicBezTo>
                  <a:pt x="7271" y="16518"/>
                  <a:pt x="8768" y="16518"/>
                  <a:pt x="10265" y="16518"/>
                </a:cubicBezTo>
                <a:cubicBezTo>
                  <a:pt x="10265" y="16941"/>
                  <a:pt x="10265" y="17576"/>
                  <a:pt x="10265" y="18212"/>
                </a:cubicBezTo>
                <a:cubicBezTo>
                  <a:pt x="8768" y="18212"/>
                  <a:pt x="7271" y="18212"/>
                  <a:pt x="5774" y="18212"/>
                </a:cubicBezTo>
                <a:cubicBezTo>
                  <a:pt x="5774" y="17576"/>
                  <a:pt x="5774" y="16941"/>
                  <a:pt x="5774" y="16518"/>
                </a:cubicBezTo>
                <a:close/>
                <a:moveTo>
                  <a:pt x="0" y="13129"/>
                </a:moveTo>
                <a:cubicBezTo>
                  <a:pt x="1497" y="13129"/>
                  <a:pt x="2994" y="13129"/>
                  <a:pt x="4491" y="13129"/>
                </a:cubicBezTo>
                <a:cubicBezTo>
                  <a:pt x="4491" y="13765"/>
                  <a:pt x="4491" y="14400"/>
                  <a:pt x="4491" y="14824"/>
                </a:cubicBezTo>
                <a:cubicBezTo>
                  <a:pt x="2994" y="14824"/>
                  <a:pt x="1497" y="14824"/>
                  <a:pt x="0" y="14824"/>
                </a:cubicBezTo>
                <a:cubicBezTo>
                  <a:pt x="0" y="14400"/>
                  <a:pt x="0" y="13765"/>
                  <a:pt x="0" y="13129"/>
                </a:cubicBezTo>
                <a:close/>
                <a:moveTo>
                  <a:pt x="17109" y="13129"/>
                </a:moveTo>
                <a:cubicBezTo>
                  <a:pt x="18606" y="13129"/>
                  <a:pt x="20103" y="13129"/>
                  <a:pt x="21600" y="13129"/>
                </a:cubicBezTo>
                <a:cubicBezTo>
                  <a:pt x="21600" y="13765"/>
                  <a:pt x="21600" y="14400"/>
                  <a:pt x="21600" y="14824"/>
                </a:cubicBezTo>
                <a:cubicBezTo>
                  <a:pt x="20103" y="14824"/>
                  <a:pt x="18606" y="14824"/>
                  <a:pt x="17109" y="14824"/>
                </a:cubicBezTo>
                <a:cubicBezTo>
                  <a:pt x="17109" y="14400"/>
                  <a:pt x="17109" y="13765"/>
                  <a:pt x="17109" y="13129"/>
                </a:cubicBezTo>
                <a:close/>
                <a:moveTo>
                  <a:pt x="11335" y="13129"/>
                </a:moveTo>
                <a:cubicBezTo>
                  <a:pt x="12832" y="13129"/>
                  <a:pt x="14329" y="13129"/>
                  <a:pt x="15826" y="13129"/>
                </a:cubicBezTo>
                <a:cubicBezTo>
                  <a:pt x="15826" y="13765"/>
                  <a:pt x="15826" y="14400"/>
                  <a:pt x="15826" y="14824"/>
                </a:cubicBezTo>
                <a:cubicBezTo>
                  <a:pt x="14329" y="14824"/>
                  <a:pt x="12832" y="14824"/>
                  <a:pt x="11335" y="14824"/>
                </a:cubicBezTo>
                <a:cubicBezTo>
                  <a:pt x="11335" y="14400"/>
                  <a:pt x="11335" y="13765"/>
                  <a:pt x="11335" y="13129"/>
                </a:cubicBezTo>
                <a:close/>
                <a:moveTo>
                  <a:pt x="5774" y="13129"/>
                </a:moveTo>
                <a:cubicBezTo>
                  <a:pt x="7271" y="13129"/>
                  <a:pt x="8768" y="13129"/>
                  <a:pt x="10265" y="13129"/>
                </a:cubicBezTo>
                <a:cubicBezTo>
                  <a:pt x="10265" y="13765"/>
                  <a:pt x="10265" y="14400"/>
                  <a:pt x="10265" y="14824"/>
                </a:cubicBezTo>
                <a:cubicBezTo>
                  <a:pt x="8768" y="14824"/>
                  <a:pt x="7271" y="14824"/>
                  <a:pt x="5774" y="14824"/>
                </a:cubicBezTo>
                <a:cubicBezTo>
                  <a:pt x="5774" y="14400"/>
                  <a:pt x="5774" y="13765"/>
                  <a:pt x="5774" y="13129"/>
                </a:cubicBezTo>
                <a:close/>
                <a:moveTo>
                  <a:pt x="0" y="9741"/>
                </a:moveTo>
                <a:cubicBezTo>
                  <a:pt x="1497" y="9741"/>
                  <a:pt x="2994" y="9741"/>
                  <a:pt x="4491" y="9741"/>
                </a:cubicBezTo>
                <a:cubicBezTo>
                  <a:pt x="4491" y="10376"/>
                  <a:pt x="4491" y="11012"/>
                  <a:pt x="4491" y="11647"/>
                </a:cubicBezTo>
                <a:cubicBezTo>
                  <a:pt x="2994" y="11647"/>
                  <a:pt x="1497" y="11647"/>
                  <a:pt x="0" y="11647"/>
                </a:cubicBezTo>
                <a:cubicBezTo>
                  <a:pt x="0" y="11012"/>
                  <a:pt x="0" y="10376"/>
                  <a:pt x="0" y="9741"/>
                </a:cubicBezTo>
                <a:close/>
                <a:moveTo>
                  <a:pt x="17109" y="9741"/>
                </a:moveTo>
                <a:cubicBezTo>
                  <a:pt x="18606" y="9741"/>
                  <a:pt x="20103" y="9741"/>
                  <a:pt x="21600" y="9741"/>
                </a:cubicBezTo>
                <a:cubicBezTo>
                  <a:pt x="21600" y="10376"/>
                  <a:pt x="21600" y="11012"/>
                  <a:pt x="21600" y="11647"/>
                </a:cubicBezTo>
                <a:cubicBezTo>
                  <a:pt x="20103" y="11647"/>
                  <a:pt x="18606" y="11647"/>
                  <a:pt x="17109" y="11647"/>
                </a:cubicBezTo>
                <a:cubicBezTo>
                  <a:pt x="17109" y="11012"/>
                  <a:pt x="17109" y="10376"/>
                  <a:pt x="17109" y="9741"/>
                </a:cubicBezTo>
                <a:close/>
                <a:moveTo>
                  <a:pt x="5774" y="9741"/>
                </a:moveTo>
                <a:cubicBezTo>
                  <a:pt x="7271" y="9741"/>
                  <a:pt x="8768" y="9741"/>
                  <a:pt x="10265" y="9741"/>
                </a:cubicBezTo>
                <a:cubicBezTo>
                  <a:pt x="10265" y="10376"/>
                  <a:pt x="10265" y="11012"/>
                  <a:pt x="10265" y="11647"/>
                </a:cubicBezTo>
                <a:cubicBezTo>
                  <a:pt x="8768" y="11647"/>
                  <a:pt x="7271" y="11647"/>
                  <a:pt x="5774" y="11647"/>
                </a:cubicBezTo>
                <a:cubicBezTo>
                  <a:pt x="5774" y="11012"/>
                  <a:pt x="5774" y="10376"/>
                  <a:pt x="5774" y="9741"/>
                </a:cubicBezTo>
                <a:close/>
                <a:moveTo>
                  <a:pt x="17109" y="6565"/>
                </a:moveTo>
                <a:cubicBezTo>
                  <a:pt x="18606" y="6565"/>
                  <a:pt x="20103" y="6565"/>
                  <a:pt x="21600" y="6565"/>
                </a:cubicBezTo>
                <a:cubicBezTo>
                  <a:pt x="21600" y="7200"/>
                  <a:pt x="21600" y="7835"/>
                  <a:pt x="21600" y="8259"/>
                </a:cubicBezTo>
                <a:cubicBezTo>
                  <a:pt x="20103" y="8259"/>
                  <a:pt x="18606" y="8259"/>
                  <a:pt x="17109" y="8259"/>
                </a:cubicBezTo>
                <a:cubicBezTo>
                  <a:pt x="17109" y="7835"/>
                  <a:pt x="17109" y="7200"/>
                  <a:pt x="17109" y="6565"/>
                </a:cubicBezTo>
                <a:close/>
                <a:moveTo>
                  <a:pt x="5774" y="6565"/>
                </a:moveTo>
                <a:cubicBezTo>
                  <a:pt x="7271" y="6565"/>
                  <a:pt x="8768" y="6565"/>
                  <a:pt x="10265" y="6565"/>
                </a:cubicBezTo>
                <a:cubicBezTo>
                  <a:pt x="10265" y="7200"/>
                  <a:pt x="10265" y="7835"/>
                  <a:pt x="10265" y="8259"/>
                </a:cubicBezTo>
                <a:cubicBezTo>
                  <a:pt x="8768" y="8259"/>
                  <a:pt x="7271" y="8259"/>
                  <a:pt x="5774" y="8259"/>
                </a:cubicBezTo>
                <a:cubicBezTo>
                  <a:pt x="5774" y="7835"/>
                  <a:pt x="5774" y="7200"/>
                  <a:pt x="5774" y="6565"/>
                </a:cubicBezTo>
                <a:close/>
                <a:moveTo>
                  <a:pt x="17109" y="3176"/>
                </a:moveTo>
                <a:cubicBezTo>
                  <a:pt x="18606" y="3176"/>
                  <a:pt x="20103" y="3176"/>
                  <a:pt x="21600" y="3176"/>
                </a:cubicBezTo>
                <a:cubicBezTo>
                  <a:pt x="21600" y="3812"/>
                  <a:pt x="21600" y="4447"/>
                  <a:pt x="21600" y="5082"/>
                </a:cubicBezTo>
                <a:cubicBezTo>
                  <a:pt x="20103" y="5082"/>
                  <a:pt x="18606" y="5082"/>
                  <a:pt x="17109" y="5082"/>
                </a:cubicBezTo>
                <a:cubicBezTo>
                  <a:pt x="17109" y="4447"/>
                  <a:pt x="17109" y="3812"/>
                  <a:pt x="17109" y="3176"/>
                </a:cubicBezTo>
                <a:close/>
                <a:moveTo>
                  <a:pt x="5774" y="3176"/>
                </a:moveTo>
                <a:cubicBezTo>
                  <a:pt x="7271" y="3176"/>
                  <a:pt x="8768" y="3176"/>
                  <a:pt x="10265" y="3176"/>
                </a:cubicBezTo>
                <a:cubicBezTo>
                  <a:pt x="10265" y="3812"/>
                  <a:pt x="10265" y="4447"/>
                  <a:pt x="10265" y="5082"/>
                </a:cubicBezTo>
                <a:cubicBezTo>
                  <a:pt x="8768" y="5082"/>
                  <a:pt x="7271" y="5082"/>
                  <a:pt x="5774" y="5082"/>
                </a:cubicBezTo>
                <a:cubicBezTo>
                  <a:pt x="5774" y="4447"/>
                  <a:pt x="5774" y="3812"/>
                  <a:pt x="5774" y="317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5" name="Shape 1355"/>
          <p:cNvSpPr/>
          <p:nvPr/>
        </p:nvSpPr>
        <p:spPr>
          <a:xfrm>
            <a:off x="1733482" y="2955821"/>
            <a:ext cx="349889" cy="3510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67" h="18879" extrusionOk="0">
                <a:moveTo>
                  <a:pt x="17782" y="4696"/>
                </a:moveTo>
                <a:cubicBezTo>
                  <a:pt x="20227" y="9339"/>
                  <a:pt x="18801" y="14991"/>
                  <a:pt x="14318" y="17616"/>
                </a:cubicBezTo>
                <a:cubicBezTo>
                  <a:pt x="9631" y="20240"/>
                  <a:pt x="3925" y="18625"/>
                  <a:pt x="1276" y="14184"/>
                </a:cubicBezTo>
                <a:cubicBezTo>
                  <a:pt x="-1373" y="9743"/>
                  <a:pt x="257" y="3889"/>
                  <a:pt x="4740" y="1264"/>
                </a:cubicBezTo>
                <a:cubicBezTo>
                  <a:pt x="9223" y="-1360"/>
                  <a:pt x="15133" y="255"/>
                  <a:pt x="17782" y="4696"/>
                </a:cubicBezTo>
                <a:close/>
                <a:moveTo>
                  <a:pt x="12280" y="7926"/>
                </a:moveTo>
                <a:cubicBezTo>
                  <a:pt x="12280" y="7926"/>
                  <a:pt x="12280" y="7926"/>
                  <a:pt x="12280" y="7926"/>
                </a:cubicBezTo>
                <a:cubicBezTo>
                  <a:pt x="11872" y="7119"/>
                  <a:pt x="11057" y="6513"/>
                  <a:pt x="10242" y="6311"/>
                </a:cubicBezTo>
                <a:cubicBezTo>
                  <a:pt x="9427" y="6109"/>
                  <a:pt x="8612" y="6311"/>
                  <a:pt x="7797" y="6715"/>
                </a:cubicBezTo>
                <a:cubicBezTo>
                  <a:pt x="7797" y="6715"/>
                  <a:pt x="7797" y="6715"/>
                  <a:pt x="7797" y="6715"/>
                </a:cubicBezTo>
                <a:cubicBezTo>
                  <a:pt x="6982" y="7119"/>
                  <a:pt x="6574" y="7926"/>
                  <a:pt x="6370" y="8733"/>
                </a:cubicBezTo>
                <a:cubicBezTo>
                  <a:pt x="6167" y="9541"/>
                  <a:pt x="6167" y="10348"/>
                  <a:pt x="6574" y="11156"/>
                </a:cubicBezTo>
                <a:cubicBezTo>
                  <a:pt x="6574" y="11156"/>
                  <a:pt x="6574" y="11156"/>
                  <a:pt x="6574" y="11156"/>
                </a:cubicBezTo>
                <a:cubicBezTo>
                  <a:pt x="6982" y="11963"/>
                  <a:pt x="7797" y="12367"/>
                  <a:pt x="8612" y="12569"/>
                </a:cubicBezTo>
                <a:cubicBezTo>
                  <a:pt x="9427" y="12771"/>
                  <a:pt x="10242" y="12771"/>
                  <a:pt x="11057" y="12367"/>
                </a:cubicBezTo>
                <a:cubicBezTo>
                  <a:pt x="11057" y="12367"/>
                  <a:pt x="11057" y="12367"/>
                  <a:pt x="11057" y="12367"/>
                </a:cubicBezTo>
                <a:cubicBezTo>
                  <a:pt x="11872" y="11761"/>
                  <a:pt x="12484" y="11156"/>
                  <a:pt x="12687" y="10348"/>
                </a:cubicBezTo>
                <a:cubicBezTo>
                  <a:pt x="12891" y="9541"/>
                  <a:pt x="12687" y="8733"/>
                  <a:pt x="12280" y="7926"/>
                </a:cubicBezTo>
                <a:close/>
                <a:moveTo>
                  <a:pt x="11465" y="9945"/>
                </a:moveTo>
                <a:cubicBezTo>
                  <a:pt x="11669" y="9541"/>
                  <a:pt x="11465" y="8935"/>
                  <a:pt x="11261" y="8532"/>
                </a:cubicBezTo>
                <a:cubicBezTo>
                  <a:pt x="11261" y="8532"/>
                  <a:pt x="11261" y="8532"/>
                  <a:pt x="11261" y="8532"/>
                </a:cubicBezTo>
                <a:cubicBezTo>
                  <a:pt x="11057" y="7926"/>
                  <a:pt x="10446" y="7724"/>
                  <a:pt x="10038" y="7522"/>
                </a:cubicBezTo>
                <a:cubicBezTo>
                  <a:pt x="9427" y="7320"/>
                  <a:pt x="9019" y="7522"/>
                  <a:pt x="8408" y="7724"/>
                </a:cubicBezTo>
                <a:cubicBezTo>
                  <a:pt x="8408" y="7724"/>
                  <a:pt x="8408" y="7724"/>
                  <a:pt x="8408" y="7724"/>
                </a:cubicBezTo>
                <a:cubicBezTo>
                  <a:pt x="8001" y="7926"/>
                  <a:pt x="7593" y="8532"/>
                  <a:pt x="7389" y="8935"/>
                </a:cubicBezTo>
                <a:cubicBezTo>
                  <a:pt x="7389" y="9541"/>
                  <a:pt x="7389" y="9945"/>
                  <a:pt x="7593" y="10550"/>
                </a:cubicBezTo>
                <a:cubicBezTo>
                  <a:pt x="7593" y="10550"/>
                  <a:pt x="7593" y="10550"/>
                  <a:pt x="7593" y="10550"/>
                </a:cubicBezTo>
                <a:cubicBezTo>
                  <a:pt x="8001" y="10954"/>
                  <a:pt x="8408" y="11358"/>
                  <a:pt x="9019" y="11358"/>
                </a:cubicBezTo>
                <a:cubicBezTo>
                  <a:pt x="9427" y="11560"/>
                  <a:pt x="10038" y="11560"/>
                  <a:pt x="10446" y="11156"/>
                </a:cubicBezTo>
                <a:cubicBezTo>
                  <a:pt x="10446" y="11156"/>
                  <a:pt x="10446" y="11156"/>
                  <a:pt x="10446" y="11156"/>
                </a:cubicBezTo>
                <a:cubicBezTo>
                  <a:pt x="11057" y="10954"/>
                  <a:pt x="11261" y="10550"/>
                  <a:pt x="11465" y="9945"/>
                </a:cubicBezTo>
                <a:close/>
                <a:moveTo>
                  <a:pt x="4536" y="3687"/>
                </a:moveTo>
                <a:cubicBezTo>
                  <a:pt x="1887" y="5907"/>
                  <a:pt x="1480" y="8733"/>
                  <a:pt x="2091" y="11761"/>
                </a:cubicBezTo>
                <a:cubicBezTo>
                  <a:pt x="2702" y="11560"/>
                  <a:pt x="3314" y="11358"/>
                  <a:pt x="3925" y="11358"/>
                </a:cubicBezTo>
                <a:cubicBezTo>
                  <a:pt x="2906" y="8532"/>
                  <a:pt x="3110" y="5907"/>
                  <a:pt x="4536" y="3687"/>
                </a:cubicBezTo>
                <a:close/>
                <a:moveTo>
                  <a:pt x="12484" y="6109"/>
                </a:moveTo>
                <a:cubicBezTo>
                  <a:pt x="12891" y="6513"/>
                  <a:pt x="13095" y="6715"/>
                  <a:pt x="13502" y="7119"/>
                </a:cubicBezTo>
                <a:cubicBezTo>
                  <a:pt x="13502" y="7320"/>
                  <a:pt x="13502" y="7522"/>
                  <a:pt x="13706" y="7724"/>
                </a:cubicBezTo>
                <a:cubicBezTo>
                  <a:pt x="16967" y="6311"/>
                  <a:pt x="16967" y="6311"/>
                  <a:pt x="16967" y="6311"/>
                </a:cubicBezTo>
                <a:cubicBezTo>
                  <a:pt x="16967" y="6109"/>
                  <a:pt x="16763" y="5705"/>
                  <a:pt x="16559" y="5504"/>
                </a:cubicBezTo>
                <a:cubicBezTo>
                  <a:pt x="16152" y="4898"/>
                  <a:pt x="15744" y="4292"/>
                  <a:pt x="15336" y="3889"/>
                </a:cubicBezTo>
                <a:cubicBezTo>
                  <a:pt x="12484" y="6109"/>
                  <a:pt x="12484" y="6109"/>
                  <a:pt x="12484" y="6109"/>
                </a:cubicBezTo>
                <a:close/>
                <a:moveTo>
                  <a:pt x="17374" y="7320"/>
                </a:moveTo>
                <a:cubicBezTo>
                  <a:pt x="13910" y="8330"/>
                  <a:pt x="13910" y="8330"/>
                  <a:pt x="13910" y="8330"/>
                </a:cubicBezTo>
                <a:cubicBezTo>
                  <a:pt x="13910" y="8532"/>
                  <a:pt x="14114" y="8935"/>
                  <a:pt x="14114" y="9339"/>
                </a:cubicBezTo>
                <a:cubicBezTo>
                  <a:pt x="17578" y="9541"/>
                  <a:pt x="17578" y="9541"/>
                  <a:pt x="17578" y="9541"/>
                </a:cubicBezTo>
                <a:cubicBezTo>
                  <a:pt x="17578" y="8733"/>
                  <a:pt x="17578" y="8128"/>
                  <a:pt x="17374" y="7320"/>
                </a:cubicBezTo>
                <a:close/>
                <a:moveTo>
                  <a:pt x="12891" y="7522"/>
                </a:moveTo>
                <a:cubicBezTo>
                  <a:pt x="11669" y="5705"/>
                  <a:pt x="9427" y="5100"/>
                  <a:pt x="7593" y="6109"/>
                </a:cubicBezTo>
                <a:cubicBezTo>
                  <a:pt x="5759" y="7320"/>
                  <a:pt x="5148" y="9541"/>
                  <a:pt x="6167" y="11358"/>
                </a:cubicBezTo>
                <a:cubicBezTo>
                  <a:pt x="7185" y="13175"/>
                  <a:pt x="9631" y="13780"/>
                  <a:pt x="11465" y="12771"/>
                </a:cubicBezTo>
                <a:cubicBezTo>
                  <a:pt x="13299" y="11761"/>
                  <a:pt x="13910" y="9339"/>
                  <a:pt x="12891" y="752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6" name="Shape 1356"/>
          <p:cNvSpPr/>
          <p:nvPr/>
        </p:nvSpPr>
        <p:spPr>
          <a:xfrm>
            <a:off x="2366963" y="2295526"/>
            <a:ext cx="341314" cy="387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7170"/>
                </a:moveTo>
                <a:lnTo>
                  <a:pt x="5626" y="7170"/>
                </a:lnTo>
                <a:lnTo>
                  <a:pt x="8037" y="5489"/>
                </a:lnTo>
                <a:lnTo>
                  <a:pt x="16376" y="0"/>
                </a:lnTo>
                <a:lnTo>
                  <a:pt x="16376" y="21600"/>
                </a:lnTo>
                <a:lnTo>
                  <a:pt x="8037" y="16377"/>
                </a:lnTo>
                <a:lnTo>
                  <a:pt x="5626" y="14695"/>
                </a:lnTo>
                <a:lnTo>
                  <a:pt x="0" y="14695"/>
                </a:lnTo>
                <a:lnTo>
                  <a:pt x="0" y="7170"/>
                </a:lnTo>
                <a:close/>
                <a:moveTo>
                  <a:pt x="18486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18486" y="21600"/>
                </a:lnTo>
                <a:lnTo>
                  <a:pt x="18486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7" name="Shape 1357"/>
          <p:cNvSpPr/>
          <p:nvPr/>
        </p:nvSpPr>
        <p:spPr>
          <a:xfrm>
            <a:off x="4300538" y="6083595"/>
            <a:ext cx="304801" cy="4457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9" extrusionOk="0">
                <a:moveTo>
                  <a:pt x="20267" y="4447"/>
                </a:moveTo>
                <a:cubicBezTo>
                  <a:pt x="8267" y="4447"/>
                  <a:pt x="8267" y="4447"/>
                  <a:pt x="8267" y="4447"/>
                </a:cubicBezTo>
                <a:cubicBezTo>
                  <a:pt x="8267" y="2087"/>
                  <a:pt x="8267" y="2087"/>
                  <a:pt x="8267" y="2087"/>
                </a:cubicBezTo>
                <a:cubicBezTo>
                  <a:pt x="8267" y="2087"/>
                  <a:pt x="8267" y="2087"/>
                  <a:pt x="8267" y="2087"/>
                </a:cubicBezTo>
                <a:cubicBezTo>
                  <a:pt x="8267" y="1180"/>
                  <a:pt x="7733" y="635"/>
                  <a:pt x="6933" y="272"/>
                </a:cubicBezTo>
                <a:cubicBezTo>
                  <a:pt x="6133" y="-91"/>
                  <a:pt x="5067" y="-91"/>
                  <a:pt x="4267" y="272"/>
                </a:cubicBezTo>
                <a:cubicBezTo>
                  <a:pt x="3200" y="454"/>
                  <a:pt x="2400" y="817"/>
                  <a:pt x="1867" y="1361"/>
                </a:cubicBezTo>
                <a:cubicBezTo>
                  <a:pt x="800" y="2450"/>
                  <a:pt x="267" y="4084"/>
                  <a:pt x="2133" y="6080"/>
                </a:cubicBezTo>
                <a:cubicBezTo>
                  <a:pt x="2133" y="6262"/>
                  <a:pt x="2667" y="6625"/>
                  <a:pt x="2933" y="7170"/>
                </a:cubicBezTo>
                <a:cubicBezTo>
                  <a:pt x="3200" y="7351"/>
                  <a:pt x="3467" y="7533"/>
                  <a:pt x="3733" y="7714"/>
                </a:cubicBezTo>
                <a:cubicBezTo>
                  <a:pt x="3733" y="8803"/>
                  <a:pt x="3733" y="8803"/>
                  <a:pt x="3733" y="8803"/>
                </a:cubicBezTo>
                <a:cubicBezTo>
                  <a:pt x="3467" y="8803"/>
                  <a:pt x="3200" y="8803"/>
                  <a:pt x="3200" y="8985"/>
                </a:cubicBezTo>
                <a:cubicBezTo>
                  <a:pt x="3200" y="8985"/>
                  <a:pt x="3200" y="8985"/>
                  <a:pt x="3200" y="8985"/>
                </a:cubicBezTo>
                <a:cubicBezTo>
                  <a:pt x="2933" y="8985"/>
                  <a:pt x="2667" y="8985"/>
                  <a:pt x="2667" y="9166"/>
                </a:cubicBezTo>
                <a:cubicBezTo>
                  <a:pt x="1333" y="9529"/>
                  <a:pt x="533" y="10437"/>
                  <a:pt x="533" y="11344"/>
                </a:cubicBezTo>
                <a:cubicBezTo>
                  <a:pt x="267" y="11707"/>
                  <a:pt x="533" y="12252"/>
                  <a:pt x="800" y="12796"/>
                </a:cubicBezTo>
                <a:cubicBezTo>
                  <a:pt x="800" y="12796"/>
                  <a:pt x="800" y="12796"/>
                  <a:pt x="800" y="12796"/>
                </a:cubicBezTo>
                <a:cubicBezTo>
                  <a:pt x="800" y="12796"/>
                  <a:pt x="800" y="12796"/>
                  <a:pt x="800" y="12796"/>
                </a:cubicBezTo>
                <a:cubicBezTo>
                  <a:pt x="267" y="13522"/>
                  <a:pt x="0" y="14248"/>
                  <a:pt x="0" y="14975"/>
                </a:cubicBezTo>
                <a:cubicBezTo>
                  <a:pt x="267" y="15519"/>
                  <a:pt x="533" y="15882"/>
                  <a:pt x="1067" y="16245"/>
                </a:cubicBezTo>
                <a:cubicBezTo>
                  <a:pt x="1333" y="16608"/>
                  <a:pt x="2133" y="16971"/>
                  <a:pt x="2933" y="17153"/>
                </a:cubicBezTo>
                <a:cubicBezTo>
                  <a:pt x="3200" y="17153"/>
                  <a:pt x="3467" y="17153"/>
                  <a:pt x="3733" y="17334"/>
                </a:cubicBezTo>
                <a:cubicBezTo>
                  <a:pt x="3733" y="20783"/>
                  <a:pt x="3733" y="20783"/>
                  <a:pt x="3733" y="20783"/>
                </a:cubicBezTo>
                <a:cubicBezTo>
                  <a:pt x="3733" y="21146"/>
                  <a:pt x="4267" y="21509"/>
                  <a:pt x="5067" y="21509"/>
                </a:cubicBezTo>
                <a:cubicBezTo>
                  <a:pt x="20267" y="21509"/>
                  <a:pt x="20267" y="21509"/>
                  <a:pt x="20267" y="21509"/>
                </a:cubicBezTo>
                <a:cubicBezTo>
                  <a:pt x="20800" y="21509"/>
                  <a:pt x="21600" y="21146"/>
                  <a:pt x="21600" y="20783"/>
                </a:cubicBezTo>
                <a:cubicBezTo>
                  <a:pt x="21600" y="5354"/>
                  <a:pt x="21600" y="5354"/>
                  <a:pt x="21600" y="5354"/>
                </a:cubicBezTo>
                <a:cubicBezTo>
                  <a:pt x="21600" y="4810"/>
                  <a:pt x="20800" y="4447"/>
                  <a:pt x="20267" y="4447"/>
                </a:cubicBezTo>
                <a:close/>
                <a:moveTo>
                  <a:pt x="3733" y="16064"/>
                </a:moveTo>
                <a:cubicBezTo>
                  <a:pt x="3467" y="16064"/>
                  <a:pt x="3467" y="16064"/>
                  <a:pt x="3467" y="16064"/>
                </a:cubicBezTo>
                <a:cubicBezTo>
                  <a:pt x="2933" y="15882"/>
                  <a:pt x="2400" y="15701"/>
                  <a:pt x="2133" y="15519"/>
                </a:cubicBezTo>
                <a:cubicBezTo>
                  <a:pt x="1867" y="15338"/>
                  <a:pt x="1867" y="14975"/>
                  <a:pt x="1600" y="14793"/>
                </a:cubicBezTo>
                <a:cubicBezTo>
                  <a:pt x="1600" y="14430"/>
                  <a:pt x="1600" y="14067"/>
                  <a:pt x="1867" y="13704"/>
                </a:cubicBezTo>
                <a:cubicBezTo>
                  <a:pt x="2133" y="13704"/>
                  <a:pt x="2133" y="13885"/>
                  <a:pt x="2133" y="13885"/>
                </a:cubicBezTo>
                <a:cubicBezTo>
                  <a:pt x="2667" y="14067"/>
                  <a:pt x="3200" y="14248"/>
                  <a:pt x="3733" y="14248"/>
                </a:cubicBezTo>
                <a:lnTo>
                  <a:pt x="3733" y="16064"/>
                </a:lnTo>
                <a:close/>
                <a:moveTo>
                  <a:pt x="3733" y="13159"/>
                </a:moveTo>
                <a:cubicBezTo>
                  <a:pt x="3467" y="12978"/>
                  <a:pt x="3467" y="12978"/>
                  <a:pt x="3200" y="12978"/>
                </a:cubicBezTo>
                <a:cubicBezTo>
                  <a:pt x="3200" y="12978"/>
                  <a:pt x="3200" y="12978"/>
                  <a:pt x="3200" y="12796"/>
                </a:cubicBezTo>
                <a:cubicBezTo>
                  <a:pt x="3733" y="12433"/>
                  <a:pt x="3733" y="12433"/>
                  <a:pt x="3733" y="12433"/>
                </a:cubicBezTo>
                <a:lnTo>
                  <a:pt x="3733" y="13159"/>
                </a:lnTo>
                <a:close/>
                <a:moveTo>
                  <a:pt x="3733" y="10981"/>
                </a:moveTo>
                <a:cubicBezTo>
                  <a:pt x="3467" y="11163"/>
                  <a:pt x="2667" y="11526"/>
                  <a:pt x="2133" y="11889"/>
                </a:cubicBezTo>
                <a:cubicBezTo>
                  <a:pt x="2133" y="11707"/>
                  <a:pt x="2133" y="11526"/>
                  <a:pt x="2133" y="11344"/>
                </a:cubicBezTo>
                <a:cubicBezTo>
                  <a:pt x="2133" y="10981"/>
                  <a:pt x="2667" y="10437"/>
                  <a:pt x="3467" y="10074"/>
                </a:cubicBezTo>
                <a:cubicBezTo>
                  <a:pt x="3467" y="10074"/>
                  <a:pt x="3733" y="10074"/>
                  <a:pt x="3733" y="10074"/>
                </a:cubicBezTo>
                <a:lnTo>
                  <a:pt x="3733" y="10981"/>
                </a:lnTo>
                <a:close/>
                <a:moveTo>
                  <a:pt x="6133" y="4447"/>
                </a:moveTo>
                <a:cubicBezTo>
                  <a:pt x="5067" y="4447"/>
                  <a:pt x="5067" y="4447"/>
                  <a:pt x="5067" y="4447"/>
                </a:cubicBezTo>
                <a:cubicBezTo>
                  <a:pt x="4267" y="4447"/>
                  <a:pt x="3733" y="4810"/>
                  <a:pt x="3733" y="5354"/>
                </a:cubicBezTo>
                <a:cubicBezTo>
                  <a:pt x="3733" y="5717"/>
                  <a:pt x="3733" y="5717"/>
                  <a:pt x="3733" y="5717"/>
                </a:cubicBezTo>
                <a:cubicBezTo>
                  <a:pt x="3733" y="5536"/>
                  <a:pt x="3467" y="5536"/>
                  <a:pt x="3467" y="5536"/>
                </a:cubicBezTo>
                <a:cubicBezTo>
                  <a:pt x="2133" y="3902"/>
                  <a:pt x="2400" y="2813"/>
                  <a:pt x="3200" y="2087"/>
                </a:cubicBezTo>
                <a:cubicBezTo>
                  <a:pt x="3467" y="1724"/>
                  <a:pt x="4000" y="1361"/>
                  <a:pt x="4800" y="1180"/>
                </a:cubicBezTo>
                <a:cubicBezTo>
                  <a:pt x="5333" y="1180"/>
                  <a:pt x="5600" y="1180"/>
                  <a:pt x="6133" y="1180"/>
                </a:cubicBezTo>
                <a:cubicBezTo>
                  <a:pt x="6400" y="1361"/>
                  <a:pt x="6400" y="1543"/>
                  <a:pt x="6400" y="1906"/>
                </a:cubicBezTo>
                <a:cubicBezTo>
                  <a:pt x="7200" y="2087"/>
                  <a:pt x="7200" y="2087"/>
                  <a:pt x="7200" y="2087"/>
                </a:cubicBezTo>
                <a:cubicBezTo>
                  <a:pt x="6133" y="2087"/>
                  <a:pt x="6133" y="2087"/>
                  <a:pt x="6133" y="2087"/>
                </a:cubicBezTo>
                <a:lnTo>
                  <a:pt x="6133" y="4447"/>
                </a:lnTo>
                <a:close/>
                <a:moveTo>
                  <a:pt x="6400" y="14430"/>
                </a:moveTo>
                <a:cubicBezTo>
                  <a:pt x="7200" y="14430"/>
                  <a:pt x="8000" y="14430"/>
                  <a:pt x="9067" y="14248"/>
                </a:cubicBezTo>
                <a:cubicBezTo>
                  <a:pt x="9067" y="14248"/>
                  <a:pt x="9333" y="14248"/>
                  <a:pt x="9333" y="14430"/>
                </a:cubicBezTo>
                <a:cubicBezTo>
                  <a:pt x="8800" y="14612"/>
                  <a:pt x="8533" y="14793"/>
                  <a:pt x="8533" y="15338"/>
                </a:cubicBezTo>
                <a:cubicBezTo>
                  <a:pt x="7733" y="15519"/>
                  <a:pt x="6933" y="15882"/>
                  <a:pt x="6400" y="15882"/>
                </a:cubicBezTo>
                <a:lnTo>
                  <a:pt x="6400" y="14430"/>
                </a:lnTo>
                <a:close/>
                <a:moveTo>
                  <a:pt x="19200" y="18423"/>
                </a:moveTo>
                <a:cubicBezTo>
                  <a:pt x="6400" y="18423"/>
                  <a:pt x="6400" y="18423"/>
                  <a:pt x="6400" y="18423"/>
                </a:cubicBezTo>
                <a:cubicBezTo>
                  <a:pt x="6400" y="17153"/>
                  <a:pt x="6400" y="17153"/>
                  <a:pt x="6400" y="17153"/>
                </a:cubicBezTo>
                <a:cubicBezTo>
                  <a:pt x="7200" y="16971"/>
                  <a:pt x="8000" y="16790"/>
                  <a:pt x="9067" y="16245"/>
                </a:cubicBezTo>
                <a:cubicBezTo>
                  <a:pt x="9333" y="16427"/>
                  <a:pt x="9867" y="16608"/>
                  <a:pt x="10133" y="16608"/>
                </a:cubicBezTo>
                <a:cubicBezTo>
                  <a:pt x="11200" y="16608"/>
                  <a:pt x="12000" y="16064"/>
                  <a:pt x="12000" y="15338"/>
                </a:cubicBezTo>
                <a:cubicBezTo>
                  <a:pt x="12000" y="14975"/>
                  <a:pt x="11733" y="14612"/>
                  <a:pt x="11200" y="14430"/>
                </a:cubicBezTo>
                <a:cubicBezTo>
                  <a:pt x="11733" y="14248"/>
                  <a:pt x="12267" y="13885"/>
                  <a:pt x="12267" y="13341"/>
                </a:cubicBezTo>
                <a:cubicBezTo>
                  <a:pt x="12267" y="12615"/>
                  <a:pt x="11467" y="12070"/>
                  <a:pt x="10400" y="12070"/>
                </a:cubicBezTo>
                <a:cubicBezTo>
                  <a:pt x="9600" y="12070"/>
                  <a:pt x="8800" y="12615"/>
                  <a:pt x="8533" y="13159"/>
                </a:cubicBezTo>
                <a:cubicBezTo>
                  <a:pt x="7733" y="13341"/>
                  <a:pt x="6933" y="13341"/>
                  <a:pt x="6400" y="13341"/>
                </a:cubicBezTo>
                <a:cubicBezTo>
                  <a:pt x="6400" y="6443"/>
                  <a:pt x="6400" y="6443"/>
                  <a:pt x="6400" y="6443"/>
                </a:cubicBezTo>
                <a:cubicBezTo>
                  <a:pt x="19200" y="6443"/>
                  <a:pt x="19200" y="6443"/>
                  <a:pt x="19200" y="6443"/>
                </a:cubicBezTo>
                <a:lnTo>
                  <a:pt x="19200" y="1842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8" name="Shape 1358"/>
          <p:cNvSpPr/>
          <p:nvPr/>
        </p:nvSpPr>
        <p:spPr>
          <a:xfrm>
            <a:off x="6180138" y="2304106"/>
            <a:ext cx="420818" cy="3708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1" h="20936" extrusionOk="0">
                <a:moveTo>
                  <a:pt x="10143" y="5477"/>
                </a:moveTo>
                <a:cubicBezTo>
                  <a:pt x="15026" y="12042"/>
                  <a:pt x="15026" y="12042"/>
                  <a:pt x="15026" y="12042"/>
                </a:cubicBezTo>
                <a:cubicBezTo>
                  <a:pt x="2066" y="20936"/>
                  <a:pt x="2066" y="20936"/>
                  <a:pt x="2066" y="20936"/>
                </a:cubicBezTo>
                <a:cubicBezTo>
                  <a:pt x="751" y="19665"/>
                  <a:pt x="751" y="19665"/>
                  <a:pt x="751" y="19665"/>
                </a:cubicBezTo>
                <a:cubicBezTo>
                  <a:pt x="0" y="17971"/>
                  <a:pt x="0" y="17971"/>
                  <a:pt x="0" y="17971"/>
                </a:cubicBezTo>
                <a:cubicBezTo>
                  <a:pt x="10143" y="5477"/>
                  <a:pt x="10143" y="5477"/>
                  <a:pt x="10143" y="5477"/>
                </a:cubicBezTo>
                <a:close/>
                <a:moveTo>
                  <a:pt x="19910" y="2089"/>
                </a:moveTo>
                <a:cubicBezTo>
                  <a:pt x="18219" y="-240"/>
                  <a:pt x="15026" y="-664"/>
                  <a:pt x="12960" y="1030"/>
                </a:cubicBezTo>
                <a:cubicBezTo>
                  <a:pt x="19346" y="9712"/>
                  <a:pt x="19346" y="9712"/>
                  <a:pt x="19346" y="9712"/>
                </a:cubicBezTo>
                <a:cubicBezTo>
                  <a:pt x="21412" y="7807"/>
                  <a:pt x="21600" y="4207"/>
                  <a:pt x="19910" y="2089"/>
                </a:cubicBezTo>
                <a:close/>
                <a:moveTo>
                  <a:pt x="18407" y="10560"/>
                </a:moveTo>
                <a:cubicBezTo>
                  <a:pt x="12209" y="1877"/>
                  <a:pt x="12209" y="1877"/>
                  <a:pt x="12209" y="1877"/>
                </a:cubicBezTo>
                <a:cubicBezTo>
                  <a:pt x="11645" y="2512"/>
                  <a:pt x="11270" y="3360"/>
                  <a:pt x="11082" y="3995"/>
                </a:cubicBezTo>
                <a:cubicBezTo>
                  <a:pt x="16529" y="11195"/>
                  <a:pt x="16529" y="11195"/>
                  <a:pt x="16529" y="11195"/>
                </a:cubicBezTo>
                <a:cubicBezTo>
                  <a:pt x="17092" y="11195"/>
                  <a:pt x="17843" y="10983"/>
                  <a:pt x="18407" y="1056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59" name="Shape 1359"/>
          <p:cNvSpPr/>
          <p:nvPr/>
        </p:nvSpPr>
        <p:spPr>
          <a:xfrm>
            <a:off x="2328863" y="6149976"/>
            <a:ext cx="439739" cy="327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08" y="3972"/>
                </a:moveTo>
                <a:cubicBezTo>
                  <a:pt x="14400" y="3972"/>
                  <a:pt x="17354" y="7945"/>
                  <a:pt x="17354" y="12662"/>
                </a:cubicBezTo>
                <a:cubicBezTo>
                  <a:pt x="17354" y="17628"/>
                  <a:pt x="14400" y="21600"/>
                  <a:pt x="10708" y="21600"/>
                </a:cubicBezTo>
                <a:cubicBezTo>
                  <a:pt x="7200" y="21600"/>
                  <a:pt x="4246" y="17628"/>
                  <a:pt x="4246" y="12662"/>
                </a:cubicBezTo>
                <a:cubicBezTo>
                  <a:pt x="4246" y="7945"/>
                  <a:pt x="7200" y="3972"/>
                  <a:pt x="10708" y="3972"/>
                </a:cubicBezTo>
                <a:close/>
                <a:moveTo>
                  <a:pt x="10892" y="0"/>
                </a:moveTo>
                <a:cubicBezTo>
                  <a:pt x="8123" y="0"/>
                  <a:pt x="5908" y="1490"/>
                  <a:pt x="4062" y="3724"/>
                </a:cubicBezTo>
                <a:cubicBezTo>
                  <a:pt x="2954" y="5214"/>
                  <a:pt x="2215" y="7200"/>
                  <a:pt x="1662" y="9186"/>
                </a:cubicBezTo>
                <a:cubicBezTo>
                  <a:pt x="1292" y="9186"/>
                  <a:pt x="1292" y="9186"/>
                  <a:pt x="1292" y="9186"/>
                </a:cubicBezTo>
                <a:cubicBezTo>
                  <a:pt x="554" y="9186"/>
                  <a:pt x="0" y="9931"/>
                  <a:pt x="0" y="10924"/>
                </a:cubicBezTo>
                <a:cubicBezTo>
                  <a:pt x="0" y="13903"/>
                  <a:pt x="0" y="13903"/>
                  <a:pt x="0" y="13903"/>
                </a:cubicBezTo>
                <a:cubicBezTo>
                  <a:pt x="0" y="14897"/>
                  <a:pt x="554" y="15890"/>
                  <a:pt x="1292" y="15890"/>
                </a:cubicBezTo>
                <a:cubicBezTo>
                  <a:pt x="3138" y="15890"/>
                  <a:pt x="3138" y="15890"/>
                  <a:pt x="3138" y="15890"/>
                </a:cubicBezTo>
                <a:cubicBezTo>
                  <a:pt x="3138" y="9434"/>
                  <a:pt x="3138" y="9434"/>
                  <a:pt x="3138" y="9434"/>
                </a:cubicBezTo>
                <a:cubicBezTo>
                  <a:pt x="3692" y="7697"/>
                  <a:pt x="4246" y="6455"/>
                  <a:pt x="5169" y="5214"/>
                </a:cubicBezTo>
                <a:cubicBezTo>
                  <a:pt x="6646" y="3228"/>
                  <a:pt x="8677" y="1986"/>
                  <a:pt x="10892" y="1986"/>
                </a:cubicBezTo>
                <a:cubicBezTo>
                  <a:pt x="13108" y="1986"/>
                  <a:pt x="15138" y="3228"/>
                  <a:pt x="16431" y="5214"/>
                </a:cubicBezTo>
                <a:cubicBezTo>
                  <a:pt x="17354" y="6207"/>
                  <a:pt x="17908" y="7697"/>
                  <a:pt x="18462" y="9186"/>
                </a:cubicBezTo>
                <a:cubicBezTo>
                  <a:pt x="18462" y="15890"/>
                  <a:pt x="18462" y="15890"/>
                  <a:pt x="18462" y="15890"/>
                </a:cubicBezTo>
                <a:cubicBezTo>
                  <a:pt x="20308" y="15890"/>
                  <a:pt x="20308" y="15890"/>
                  <a:pt x="20308" y="15890"/>
                </a:cubicBezTo>
                <a:cubicBezTo>
                  <a:pt x="21046" y="15890"/>
                  <a:pt x="21600" y="14897"/>
                  <a:pt x="21600" y="13903"/>
                </a:cubicBezTo>
                <a:cubicBezTo>
                  <a:pt x="21600" y="10924"/>
                  <a:pt x="21600" y="10924"/>
                  <a:pt x="21600" y="10924"/>
                </a:cubicBezTo>
                <a:cubicBezTo>
                  <a:pt x="21600" y="9931"/>
                  <a:pt x="21046" y="9186"/>
                  <a:pt x="20308" y="9186"/>
                </a:cubicBezTo>
                <a:cubicBezTo>
                  <a:pt x="19938" y="9186"/>
                  <a:pt x="19938" y="9186"/>
                  <a:pt x="19938" y="9186"/>
                </a:cubicBezTo>
                <a:cubicBezTo>
                  <a:pt x="19569" y="7200"/>
                  <a:pt x="18646" y="5214"/>
                  <a:pt x="17538" y="3724"/>
                </a:cubicBezTo>
                <a:cubicBezTo>
                  <a:pt x="15877" y="1490"/>
                  <a:pt x="13477" y="0"/>
                  <a:pt x="10892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0" name="Shape 1360"/>
          <p:cNvSpPr/>
          <p:nvPr/>
        </p:nvSpPr>
        <p:spPr>
          <a:xfrm>
            <a:off x="4376738" y="3527426"/>
            <a:ext cx="217489" cy="436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917" y="0"/>
                </a:moveTo>
                <a:cubicBezTo>
                  <a:pt x="12662" y="0"/>
                  <a:pt x="13407" y="0"/>
                  <a:pt x="14152" y="186"/>
                </a:cubicBezTo>
                <a:cubicBezTo>
                  <a:pt x="14152" y="2234"/>
                  <a:pt x="14152" y="2234"/>
                  <a:pt x="14152" y="2234"/>
                </a:cubicBezTo>
                <a:cubicBezTo>
                  <a:pt x="16386" y="2234"/>
                  <a:pt x="16386" y="2234"/>
                  <a:pt x="16386" y="2234"/>
                </a:cubicBezTo>
                <a:cubicBezTo>
                  <a:pt x="16386" y="745"/>
                  <a:pt x="16386" y="745"/>
                  <a:pt x="16386" y="745"/>
                </a:cubicBezTo>
                <a:cubicBezTo>
                  <a:pt x="18993" y="1490"/>
                  <a:pt x="20483" y="2793"/>
                  <a:pt x="21228" y="4097"/>
                </a:cubicBezTo>
                <a:cubicBezTo>
                  <a:pt x="16014" y="4097"/>
                  <a:pt x="16014" y="4097"/>
                  <a:pt x="16014" y="4097"/>
                </a:cubicBezTo>
                <a:cubicBezTo>
                  <a:pt x="16014" y="5772"/>
                  <a:pt x="16014" y="5772"/>
                  <a:pt x="16014" y="5772"/>
                </a:cubicBezTo>
                <a:cubicBezTo>
                  <a:pt x="21600" y="5772"/>
                  <a:pt x="21600" y="5772"/>
                  <a:pt x="21600" y="5772"/>
                </a:cubicBezTo>
                <a:cubicBezTo>
                  <a:pt x="21600" y="7076"/>
                  <a:pt x="21600" y="7076"/>
                  <a:pt x="21600" y="7076"/>
                </a:cubicBezTo>
                <a:cubicBezTo>
                  <a:pt x="16014" y="7076"/>
                  <a:pt x="16014" y="7076"/>
                  <a:pt x="16014" y="7076"/>
                </a:cubicBezTo>
                <a:cubicBezTo>
                  <a:pt x="16014" y="8752"/>
                  <a:pt x="16014" y="8752"/>
                  <a:pt x="16014" y="8752"/>
                </a:cubicBezTo>
                <a:cubicBezTo>
                  <a:pt x="21600" y="8752"/>
                  <a:pt x="21600" y="8752"/>
                  <a:pt x="21600" y="8752"/>
                </a:cubicBezTo>
                <a:cubicBezTo>
                  <a:pt x="21600" y="10241"/>
                  <a:pt x="21600" y="10241"/>
                  <a:pt x="21600" y="10241"/>
                </a:cubicBezTo>
                <a:cubicBezTo>
                  <a:pt x="16014" y="10241"/>
                  <a:pt x="16014" y="10241"/>
                  <a:pt x="16014" y="10241"/>
                </a:cubicBezTo>
                <a:cubicBezTo>
                  <a:pt x="16014" y="11917"/>
                  <a:pt x="16014" y="11917"/>
                  <a:pt x="16014" y="11917"/>
                </a:cubicBezTo>
                <a:cubicBezTo>
                  <a:pt x="21228" y="11917"/>
                  <a:pt x="21228" y="11917"/>
                  <a:pt x="21228" y="11917"/>
                </a:cubicBezTo>
                <a:cubicBezTo>
                  <a:pt x="20483" y="13779"/>
                  <a:pt x="17503" y="15269"/>
                  <a:pt x="13779" y="15828"/>
                </a:cubicBezTo>
                <a:cubicBezTo>
                  <a:pt x="13779" y="19738"/>
                  <a:pt x="13779" y="19738"/>
                  <a:pt x="13779" y="19738"/>
                </a:cubicBezTo>
                <a:cubicBezTo>
                  <a:pt x="21228" y="19738"/>
                  <a:pt x="21228" y="19738"/>
                  <a:pt x="21228" y="19738"/>
                </a:cubicBezTo>
                <a:cubicBezTo>
                  <a:pt x="21228" y="21600"/>
                  <a:pt x="21228" y="21600"/>
                  <a:pt x="21228" y="21600"/>
                </a:cubicBezTo>
                <a:cubicBezTo>
                  <a:pt x="372" y="21600"/>
                  <a:pt x="372" y="21600"/>
                  <a:pt x="372" y="21600"/>
                </a:cubicBezTo>
                <a:cubicBezTo>
                  <a:pt x="372" y="19738"/>
                  <a:pt x="372" y="19738"/>
                  <a:pt x="372" y="19738"/>
                </a:cubicBezTo>
                <a:cubicBezTo>
                  <a:pt x="8193" y="19738"/>
                  <a:pt x="8193" y="19738"/>
                  <a:pt x="8193" y="19738"/>
                </a:cubicBezTo>
                <a:cubicBezTo>
                  <a:pt x="8193" y="15828"/>
                  <a:pt x="8193" y="15828"/>
                  <a:pt x="8193" y="15828"/>
                </a:cubicBezTo>
                <a:cubicBezTo>
                  <a:pt x="4097" y="15455"/>
                  <a:pt x="1117" y="13779"/>
                  <a:pt x="372" y="11917"/>
                </a:cubicBezTo>
                <a:cubicBezTo>
                  <a:pt x="5959" y="11917"/>
                  <a:pt x="5959" y="11917"/>
                  <a:pt x="5959" y="11917"/>
                </a:cubicBezTo>
                <a:cubicBezTo>
                  <a:pt x="5959" y="10241"/>
                  <a:pt x="5959" y="10241"/>
                  <a:pt x="5959" y="10241"/>
                </a:cubicBezTo>
                <a:cubicBezTo>
                  <a:pt x="0" y="10241"/>
                  <a:pt x="0" y="10241"/>
                  <a:pt x="0" y="10241"/>
                </a:cubicBezTo>
                <a:cubicBezTo>
                  <a:pt x="0" y="8752"/>
                  <a:pt x="0" y="8752"/>
                  <a:pt x="0" y="8752"/>
                </a:cubicBezTo>
                <a:cubicBezTo>
                  <a:pt x="5959" y="8752"/>
                  <a:pt x="5959" y="8752"/>
                  <a:pt x="5959" y="8752"/>
                </a:cubicBezTo>
                <a:cubicBezTo>
                  <a:pt x="5959" y="7076"/>
                  <a:pt x="5959" y="7076"/>
                  <a:pt x="5959" y="7076"/>
                </a:cubicBezTo>
                <a:cubicBezTo>
                  <a:pt x="0" y="7076"/>
                  <a:pt x="0" y="7076"/>
                  <a:pt x="0" y="7076"/>
                </a:cubicBezTo>
                <a:cubicBezTo>
                  <a:pt x="0" y="5772"/>
                  <a:pt x="0" y="5772"/>
                  <a:pt x="0" y="5772"/>
                </a:cubicBezTo>
                <a:cubicBezTo>
                  <a:pt x="5959" y="5772"/>
                  <a:pt x="5959" y="5772"/>
                  <a:pt x="5959" y="5772"/>
                </a:cubicBezTo>
                <a:cubicBezTo>
                  <a:pt x="5959" y="4097"/>
                  <a:pt x="5959" y="4097"/>
                  <a:pt x="5959" y="4097"/>
                </a:cubicBezTo>
                <a:cubicBezTo>
                  <a:pt x="372" y="4097"/>
                  <a:pt x="372" y="4097"/>
                  <a:pt x="372" y="4097"/>
                </a:cubicBezTo>
                <a:cubicBezTo>
                  <a:pt x="745" y="2793"/>
                  <a:pt x="2607" y="1490"/>
                  <a:pt x="4841" y="745"/>
                </a:cubicBezTo>
                <a:cubicBezTo>
                  <a:pt x="4841" y="2234"/>
                  <a:pt x="4841" y="2234"/>
                  <a:pt x="4841" y="2234"/>
                </a:cubicBezTo>
                <a:cubicBezTo>
                  <a:pt x="7448" y="2234"/>
                  <a:pt x="7448" y="2234"/>
                  <a:pt x="7448" y="2234"/>
                </a:cubicBezTo>
                <a:cubicBezTo>
                  <a:pt x="7448" y="186"/>
                  <a:pt x="7448" y="186"/>
                  <a:pt x="7448" y="186"/>
                </a:cubicBezTo>
                <a:cubicBezTo>
                  <a:pt x="8193" y="0"/>
                  <a:pt x="8938" y="0"/>
                  <a:pt x="9683" y="0"/>
                </a:cubicBezTo>
                <a:cubicBezTo>
                  <a:pt x="9683" y="2234"/>
                  <a:pt x="9683" y="2234"/>
                  <a:pt x="9683" y="2234"/>
                </a:cubicBezTo>
                <a:cubicBezTo>
                  <a:pt x="11917" y="2234"/>
                  <a:pt x="11917" y="2234"/>
                  <a:pt x="11917" y="2234"/>
                </a:cubicBezTo>
                <a:lnTo>
                  <a:pt x="11917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1" name="Shape 1361"/>
          <p:cNvSpPr/>
          <p:nvPr/>
        </p:nvSpPr>
        <p:spPr>
          <a:xfrm>
            <a:off x="6246813" y="6130926"/>
            <a:ext cx="373064" cy="4016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5" y="4643"/>
                </a:moveTo>
                <a:cubicBezTo>
                  <a:pt x="5891" y="3028"/>
                  <a:pt x="5891" y="3028"/>
                  <a:pt x="5891" y="3028"/>
                </a:cubicBezTo>
                <a:cubicBezTo>
                  <a:pt x="5673" y="2624"/>
                  <a:pt x="5673" y="2624"/>
                  <a:pt x="5673" y="2624"/>
                </a:cubicBezTo>
                <a:cubicBezTo>
                  <a:pt x="1527" y="4239"/>
                  <a:pt x="1527" y="4239"/>
                  <a:pt x="1527" y="4239"/>
                </a:cubicBezTo>
                <a:cubicBezTo>
                  <a:pt x="1745" y="4643"/>
                  <a:pt x="1745" y="4643"/>
                  <a:pt x="1745" y="4643"/>
                </a:cubicBezTo>
                <a:close/>
                <a:moveTo>
                  <a:pt x="11345" y="17159"/>
                </a:moveTo>
                <a:cubicBezTo>
                  <a:pt x="11782" y="17563"/>
                  <a:pt x="12000" y="17966"/>
                  <a:pt x="12218" y="18168"/>
                </a:cubicBezTo>
                <a:cubicBezTo>
                  <a:pt x="12436" y="18370"/>
                  <a:pt x="12655" y="18572"/>
                  <a:pt x="12873" y="18572"/>
                </a:cubicBezTo>
                <a:cubicBezTo>
                  <a:pt x="12873" y="18572"/>
                  <a:pt x="12873" y="18572"/>
                  <a:pt x="12873" y="18572"/>
                </a:cubicBezTo>
                <a:cubicBezTo>
                  <a:pt x="13091" y="18370"/>
                  <a:pt x="13309" y="17966"/>
                  <a:pt x="13527" y="17563"/>
                </a:cubicBezTo>
                <a:cubicBezTo>
                  <a:pt x="14182" y="16553"/>
                  <a:pt x="14400" y="15342"/>
                  <a:pt x="14400" y="14131"/>
                </a:cubicBezTo>
                <a:cubicBezTo>
                  <a:pt x="14618" y="13525"/>
                  <a:pt x="14836" y="12718"/>
                  <a:pt x="15055" y="12112"/>
                </a:cubicBezTo>
                <a:cubicBezTo>
                  <a:pt x="15709" y="9690"/>
                  <a:pt x="17236" y="8479"/>
                  <a:pt x="21600" y="9690"/>
                </a:cubicBezTo>
                <a:cubicBezTo>
                  <a:pt x="20509" y="12516"/>
                  <a:pt x="20509" y="12516"/>
                  <a:pt x="20509" y="12516"/>
                </a:cubicBezTo>
                <a:cubicBezTo>
                  <a:pt x="18764" y="11910"/>
                  <a:pt x="18327" y="12314"/>
                  <a:pt x="18109" y="12920"/>
                </a:cubicBezTo>
                <a:cubicBezTo>
                  <a:pt x="17891" y="13323"/>
                  <a:pt x="17891" y="13929"/>
                  <a:pt x="17673" y="14736"/>
                </a:cubicBezTo>
                <a:cubicBezTo>
                  <a:pt x="17455" y="15948"/>
                  <a:pt x="17236" y="17361"/>
                  <a:pt x="16582" y="18774"/>
                </a:cubicBezTo>
                <a:cubicBezTo>
                  <a:pt x="16145" y="19581"/>
                  <a:pt x="15709" y="20389"/>
                  <a:pt x="15055" y="20793"/>
                </a:cubicBezTo>
                <a:cubicBezTo>
                  <a:pt x="14182" y="21398"/>
                  <a:pt x="13309" y="21600"/>
                  <a:pt x="12436" y="21600"/>
                </a:cubicBezTo>
                <a:cubicBezTo>
                  <a:pt x="11564" y="21398"/>
                  <a:pt x="10909" y="20994"/>
                  <a:pt x="10036" y="20389"/>
                </a:cubicBezTo>
                <a:cubicBezTo>
                  <a:pt x="9600" y="19985"/>
                  <a:pt x="8945" y="19178"/>
                  <a:pt x="8291" y="18370"/>
                </a:cubicBezTo>
                <a:cubicBezTo>
                  <a:pt x="5455" y="18572"/>
                  <a:pt x="5455" y="18572"/>
                  <a:pt x="5455" y="18572"/>
                </a:cubicBezTo>
                <a:cubicBezTo>
                  <a:pt x="1964" y="10295"/>
                  <a:pt x="1964" y="10295"/>
                  <a:pt x="1964" y="10295"/>
                </a:cubicBezTo>
                <a:cubicBezTo>
                  <a:pt x="2618" y="10093"/>
                  <a:pt x="2618" y="10093"/>
                  <a:pt x="2618" y="10093"/>
                </a:cubicBezTo>
                <a:cubicBezTo>
                  <a:pt x="1527" y="7469"/>
                  <a:pt x="1527" y="7469"/>
                  <a:pt x="1527" y="7469"/>
                </a:cubicBezTo>
                <a:cubicBezTo>
                  <a:pt x="1309" y="7065"/>
                  <a:pt x="1309" y="7065"/>
                  <a:pt x="1309" y="7065"/>
                </a:cubicBezTo>
                <a:cubicBezTo>
                  <a:pt x="1527" y="6864"/>
                  <a:pt x="1527" y="6662"/>
                  <a:pt x="1527" y="6460"/>
                </a:cubicBezTo>
                <a:cubicBezTo>
                  <a:pt x="1309" y="6460"/>
                  <a:pt x="1091" y="6258"/>
                  <a:pt x="873" y="6056"/>
                </a:cubicBezTo>
                <a:cubicBezTo>
                  <a:pt x="655" y="5652"/>
                  <a:pt x="655" y="5652"/>
                  <a:pt x="655" y="5652"/>
                </a:cubicBezTo>
                <a:cubicBezTo>
                  <a:pt x="0" y="4037"/>
                  <a:pt x="0" y="4037"/>
                  <a:pt x="0" y="4037"/>
                </a:cubicBezTo>
                <a:cubicBezTo>
                  <a:pt x="0" y="3836"/>
                  <a:pt x="0" y="3836"/>
                  <a:pt x="0" y="3836"/>
                </a:cubicBezTo>
                <a:cubicBezTo>
                  <a:pt x="0" y="2221"/>
                  <a:pt x="0" y="2221"/>
                  <a:pt x="0" y="2221"/>
                </a:cubicBezTo>
                <a:cubicBezTo>
                  <a:pt x="436" y="1615"/>
                  <a:pt x="436" y="1615"/>
                  <a:pt x="436" y="1615"/>
                </a:cubicBezTo>
                <a:cubicBezTo>
                  <a:pt x="4582" y="0"/>
                  <a:pt x="4582" y="0"/>
                  <a:pt x="4582" y="0"/>
                </a:cubicBezTo>
                <a:cubicBezTo>
                  <a:pt x="5455" y="202"/>
                  <a:pt x="5455" y="202"/>
                  <a:pt x="5455" y="202"/>
                </a:cubicBezTo>
                <a:cubicBezTo>
                  <a:pt x="6545" y="1413"/>
                  <a:pt x="6545" y="1413"/>
                  <a:pt x="6545" y="1413"/>
                </a:cubicBezTo>
                <a:cubicBezTo>
                  <a:pt x="6764" y="1615"/>
                  <a:pt x="6764" y="1615"/>
                  <a:pt x="6764" y="1615"/>
                </a:cubicBezTo>
                <a:cubicBezTo>
                  <a:pt x="7418" y="3230"/>
                  <a:pt x="7418" y="3230"/>
                  <a:pt x="7418" y="3230"/>
                </a:cubicBezTo>
                <a:cubicBezTo>
                  <a:pt x="7418" y="3634"/>
                  <a:pt x="7418" y="3634"/>
                  <a:pt x="7418" y="3634"/>
                </a:cubicBezTo>
                <a:cubicBezTo>
                  <a:pt x="7418" y="3836"/>
                  <a:pt x="7418" y="4037"/>
                  <a:pt x="7418" y="4239"/>
                </a:cubicBezTo>
                <a:cubicBezTo>
                  <a:pt x="7636" y="4441"/>
                  <a:pt x="7855" y="4643"/>
                  <a:pt x="8073" y="4845"/>
                </a:cubicBezTo>
                <a:cubicBezTo>
                  <a:pt x="8291" y="5047"/>
                  <a:pt x="8291" y="5047"/>
                  <a:pt x="8291" y="5047"/>
                </a:cubicBezTo>
                <a:cubicBezTo>
                  <a:pt x="9382" y="7671"/>
                  <a:pt x="9382" y="7671"/>
                  <a:pt x="9382" y="7671"/>
                </a:cubicBezTo>
                <a:cubicBezTo>
                  <a:pt x="10036" y="7267"/>
                  <a:pt x="10036" y="7267"/>
                  <a:pt x="10036" y="7267"/>
                </a:cubicBezTo>
                <a:cubicBezTo>
                  <a:pt x="13527" y="15544"/>
                  <a:pt x="13527" y="15544"/>
                  <a:pt x="13527" y="15544"/>
                </a:cubicBezTo>
                <a:cubicBezTo>
                  <a:pt x="11345" y="17159"/>
                  <a:pt x="11345" y="17159"/>
                  <a:pt x="11345" y="17159"/>
                </a:cubicBezTo>
                <a:close/>
                <a:moveTo>
                  <a:pt x="3709" y="9690"/>
                </a:moveTo>
                <a:cubicBezTo>
                  <a:pt x="8073" y="8075"/>
                  <a:pt x="8073" y="8075"/>
                  <a:pt x="8073" y="8075"/>
                </a:cubicBezTo>
                <a:cubicBezTo>
                  <a:pt x="7200" y="6056"/>
                  <a:pt x="7200" y="6056"/>
                  <a:pt x="7200" y="6056"/>
                </a:cubicBezTo>
                <a:cubicBezTo>
                  <a:pt x="2836" y="7671"/>
                  <a:pt x="2836" y="7671"/>
                  <a:pt x="2836" y="7671"/>
                </a:cubicBezTo>
                <a:cubicBezTo>
                  <a:pt x="3709" y="9690"/>
                  <a:pt x="3709" y="9690"/>
                  <a:pt x="3709" y="9690"/>
                </a:cubicBezTo>
                <a:close/>
                <a:moveTo>
                  <a:pt x="4800" y="1413"/>
                </a:moveTo>
                <a:cubicBezTo>
                  <a:pt x="5018" y="1615"/>
                  <a:pt x="5018" y="1615"/>
                  <a:pt x="5018" y="1615"/>
                </a:cubicBezTo>
                <a:cubicBezTo>
                  <a:pt x="1309" y="3028"/>
                  <a:pt x="1309" y="3028"/>
                  <a:pt x="1309" y="3028"/>
                </a:cubicBezTo>
                <a:cubicBezTo>
                  <a:pt x="1309" y="2624"/>
                  <a:pt x="1309" y="2624"/>
                  <a:pt x="1309" y="2624"/>
                </a:cubicBezTo>
                <a:cubicBezTo>
                  <a:pt x="4800" y="1413"/>
                  <a:pt x="4800" y="1413"/>
                  <a:pt x="4800" y="1413"/>
                </a:cubicBezTo>
                <a:close/>
                <a:moveTo>
                  <a:pt x="6109" y="4441"/>
                </a:moveTo>
                <a:cubicBezTo>
                  <a:pt x="6109" y="4441"/>
                  <a:pt x="6327" y="4643"/>
                  <a:pt x="6327" y="4643"/>
                </a:cubicBezTo>
                <a:cubicBezTo>
                  <a:pt x="6327" y="4845"/>
                  <a:pt x="6327" y="4845"/>
                  <a:pt x="6545" y="5047"/>
                </a:cubicBezTo>
                <a:cubicBezTo>
                  <a:pt x="2618" y="6460"/>
                  <a:pt x="2618" y="6460"/>
                  <a:pt x="2618" y="6460"/>
                </a:cubicBezTo>
                <a:cubicBezTo>
                  <a:pt x="2618" y="6258"/>
                  <a:pt x="2618" y="6258"/>
                  <a:pt x="2618" y="6056"/>
                </a:cubicBezTo>
                <a:cubicBezTo>
                  <a:pt x="2618" y="6056"/>
                  <a:pt x="2618" y="5854"/>
                  <a:pt x="2400" y="5652"/>
                </a:cubicBezTo>
                <a:lnTo>
                  <a:pt x="6109" y="444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2" name="Shape 1362"/>
          <p:cNvSpPr/>
          <p:nvPr/>
        </p:nvSpPr>
        <p:spPr>
          <a:xfrm>
            <a:off x="1697038" y="2359026"/>
            <a:ext cx="403226" cy="266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98" y="6429"/>
                </a:moveTo>
                <a:lnTo>
                  <a:pt x="7654" y="5271"/>
                </a:lnTo>
                <a:lnTo>
                  <a:pt x="15902" y="0"/>
                </a:lnTo>
                <a:lnTo>
                  <a:pt x="15902" y="20186"/>
                </a:lnTo>
                <a:lnTo>
                  <a:pt x="7654" y="14914"/>
                </a:lnTo>
                <a:lnTo>
                  <a:pt x="5698" y="14014"/>
                </a:lnTo>
                <a:lnTo>
                  <a:pt x="7058" y="21600"/>
                </a:lnTo>
                <a:lnTo>
                  <a:pt x="3061" y="21600"/>
                </a:lnTo>
                <a:lnTo>
                  <a:pt x="1871" y="13757"/>
                </a:lnTo>
                <a:lnTo>
                  <a:pt x="0" y="13757"/>
                </a:lnTo>
                <a:lnTo>
                  <a:pt x="0" y="6429"/>
                </a:lnTo>
                <a:lnTo>
                  <a:pt x="5698" y="6429"/>
                </a:lnTo>
                <a:close/>
                <a:moveTo>
                  <a:pt x="17943" y="14014"/>
                </a:moveTo>
                <a:lnTo>
                  <a:pt x="21175" y="15557"/>
                </a:lnTo>
                <a:lnTo>
                  <a:pt x="20580" y="17357"/>
                </a:lnTo>
                <a:lnTo>
                  <a:pt x="17518" y="15943"/>
                </a:lnTo>
                <a:lnTo>
                  <a:pt x="17943" y="14014"/>
                </a:lnTo>
                <a:close/>
                <a:moveTo>
                  <a:pt x="17773" y="4371"/>
                </a:moveTo>
                <a:lnTo>
                  <a:pt x="20750" y="2829"/>
                </a:lnTo>
                <a:lnTo>
                  <a:pt x="21175" y="4629"/>
                </a:lnTo>
                <a:lnTo>
                  <a:pt x="18113" y="6429"/>
                </a:lnTo>
                <a:lnTo>
                  <a:pt x="17773" y="4371"/>
                </a:lnTo>
                <a:close/>
                <a:moveTo>
                  <a:pt x="18369" y="9129"/>
                </a:moveTo>
                <a:lnTo>
                  <a:pt x="21600" y="9129"/>
                </a:lnTo>
                <a:lnTo>
                  <a:pt x="21600" y="11314"/>
                </a:lnTo>
                <a:lnTo>
                  <a:pt x="18369" y="11314"/>
                </a:lnTo>
                <a:lnTo>
                  <a:pt x="18369" y="912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3" name="Shape 1363"/>
          <p:cNvSpPr/>
          <p:nvPr/>
        </p:nvSpPr>
        <p:spPr>
          <a:xfrm>
            <a:off x="5589588" y="4233864"/>
            <a:ext cx="346076" cy="330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30" y="736"/>
                </a:moveTo>
                <a:cubicBezTo>
                  <a:pt x="12443" y="736"/>
                  <a:pt x="14322" y="1227"/>
                  <a:pt x="15730" y="2209"/>
                </a:cubicBezTo>
                <a:cubicBezTo>
                  <a:pt x="18548" y="0"/>
                  <a:pt x="18548" y="0"/>
                  <a:pt x="18548" y="0"/>
                </a:cubicBezTo>
                <a:cubicBezTo>
                  <a:pt x="20661" y="2455"/>
                  <a:pt x="20661" y="2455"/>
                  <a:pt x="20661" y="2455"/>
                </a:cubicBezTo>
                <a:cubicBezTo>
                  <a:pt x="18548" y="5155"/>
                  <a:pt x="18548" y="5155"/>
                  <a:pt x="18548" y="5155"/>
                </a:cubicBezTo>
                <a:cubicBezTo>
                  <a:pt x="18783" y="5645"/>
                  <a:pt x="19017" y="6136"/>
                  <a:pt x="19252" y="6627"/>
                </a:cubicBezTo>
                <a:cubicBezTo>
                  <a:pt x="15496" y="6627"/>
                  <a:pt x="15496" y="6627"/>
                  <a:pt x="15496" y="6627"/>
                </a:cubicBezTo>
                <a:cubicBezTo>
                  <a:pt x="15261" y="6382"/>
                  <a:pt x="15261" y="6136"/>
                  <a:pt x="15026" y="6136"/>
                </a:cubicBezTo>
                <a:cubicBezTo>
                  <a:pt x="13852" y="4909"/>
                  <a:pt x="12209" y="3927"/>
                  <a:pt x="10330" y="3927"/>
                </a:cubicBezTo>
                <a:cubicBezTo>
                  <a:pt x="8687" y="3927"/>
                  <a:pt x="7043" y="4909"/>
                  <a:pt x="5870" y="6136"/>
                </a:cubicBezTo>
                <a:cubicBezTo>
                  <a:pt x="4461" y="7364"/>
                  <a:pt x="3757" y="9082"/>
                  <a:pt x="3757" y="10800"/>
                </a:cubicBezTo>
                <a:cubicBezTo>
                  <a:pt x="3757" y="12764"/>
                  <a:pt x="4461" y="14482"/>
                  <a:pt x="5870" y="15709"/>
                </a:cubicBezTo>
                <a:cubicBezTo>
                  <a:pt x="7043" y="16936"/>
                  <a:pt x="8687" y="17673"/>
                  <a:pt x="10330" y="17673"/>
                </a:cubicBezTo>
                <a:cubicBezTo>
                  <a:pt x="11974" y="17673"/>
                  <a:pt x="13383" y="17182"/>
                  <a:pt x="14557" y="16200"/>
                </a:cubicBezTo>
                <a:cubicBezTo>
                  <a:pt x="15026" y="16200"/>
                  <a:pt x="15730" y="16200"/>
                  <a:pt x="16435" y="15955"/>
                </a:cubicBezTo>
                <a:cubicBezTo>
                  <a:pt x="16670" y="15709"/>
                  <a:pt x="16904" y="15464"/>
                  <a:pt x="17374" y="15218"/>
                </a:cubicBezTo>
                <a:cubicBezTo>
                  <a:pt x="17843" y="15464"/>
                  <a:pt x="17843" y="15464"/>
                  <a:pt x="17843" y="15464"/>
                </a:cubicBezTo>
                <a:cubicBezTo>
                  <a:pt x="18783" y="16691"/>
                  <a:pt x="19722" y="17918"/>
                  <a:pt x="20661" y="19391"/>
                </a:cubicBezTo>
                <a:cubicBezTo>
                  <a:pt x="18548" y="21600"/>
                  <a:pt x="18548" y="21600"/>
                  <a:pt x="18548" y="21600"/>
                </a:cubicBezTo>
                <a:cubicBezTo>
                  <a:pt x="15730" y="19391"/>
                  <a:pt x="15730" y="19391"/>
                  <a:pt x="15730" y="19391"/>
                </a:cubicBezTo>
                <a:cubicBezTo>
                  <a:pt x="14322" y="20373"/>
                  <a:pt x="12443" y="21109"/>
                  <a:pt x="10330" y="21109"/>
                </a:cubicBezTo>
                <a:cubicBezTo>
                  <a:pt x="8452" y="21109"/>
                  <a:pt x="6574" y="20618"/>
                  <a:pt x="4930" y="19391"/>
                </a:cubicBezTo>
                <a:cubicBezTo>
                  <a:pt x="2348" y="21600"/>
                  <a:pt x="2348" y="21600"/>
                  <a:pt x="2348" y="21600"/>
                </a:cubicBezTo>
                <a:cubicBezTo>
                  <a:pt x="0" y="19391"/>
                  <a:pt x="0" y="19391"/>
                  <a:pt x="0" y="19391"/>
                </a:cubicBezTo>
                <a:cubicBezTo>
                  <a:pt x="2113" y="16445"/>
                  <a:pt x="2113" y="16445"/>
                  <a:pt x="2113" y="16445"/>
                </a:cubicBezTo>
                <a:cubicBezTo>
                  <a:pt x="1174" y="14973"/>
                  <a:pt x="470" y="13009"/>
                  <a:pt x="470" y="10800"/>
                </a:cubicBezTo>
                <a:cubicBezTo>
                  <a:pt x="470" y="8836"/>
                  <a:pt x="1174" y="6873"/>
                  <a:pt x="2113" y="5155"/>
                </a:cubicBezTo>
                <a:cubicBezTo>
                  <a:pt x="0" y="2455"/>
                  <a:pt x="0" y="2455"/>
                  <a:pt x="0" y="2455"/>
                </a:cubicBezTo>
                <a:cubicBezTo>
                  <a:pt x="2348" y="0"/>
                  <a:pt x="2348" y="0"/>
                  <a:pt x="2348" y="0"/>
                </a:cubicBezTo>
                <a:cubicBezTo>
                  <a:pt x="4930" y="2455"/>
                  <a:pt x="4930" y="2455"/>
                  <a:pt x="4930" y="2455"/>
                </a:cubicBezTo>
                <a:cubicBezTo>
                  <a:pt x="6574" y="1227"/>
                  <a:pt x="8452" y="736"/>
                  <a:pt x="10330" y="736"/>
                </a:cubicBezTo>
                <a:close/>
                <a:moveTo>
                  <a:pt x="15026" y="13009"/>
                </a:moveTo>
                <a:cubicBezTo>
                  <a:pt x="14322" y="13255"/>
                  <a:pt x="13617" y="13991"/>
                  <a:pt x="13852" y="14482"/>
                </a:cubicBezTo>
                <a:cubicBezTo>
                  <a:pt x="14087" y="14973"/>
                  <a:pt x="15026" y="15218"/>
                  <a:pt x="15965" y="14727"/>
                </a:cubicBezTo>
                <a:cubicBezTo>
                  <a:pt x="16670" y="14236"/>
                  <a:pt x="17139" y="13745"/>
                  <a:pt x="17139" y="13255"/>
                </a:cubicBezTo>
                <a:cubicBezTo>
                  <a:pt x="17139" y="13255"/>
                  <a:pt x="17139" y="13255"/>
                  <a:pt x="17139" y="13255"/>
                </a:cubicBezTo>
                <a:cubicBezTo>
                  <a:pt x="17139" y="9818"/>
                  <a:pt x="17139" y="9818"/>
                  <a:pt x="17139" y="9818"/>
                </a:cubicBezTo>
                <a:cubicBezTo>
                  <a:pt x="20426" y="9818"/>
                  <a:pt x="20426" y="9818"/>
                  <a:pt x="20426" y="9818"/>
                </a:cubicBezTo>
                <a:cubicBezTo>
                  <a:pt x="20426" y="12518"/>
                  <a:pt x="20426" y="12518"/>
                  <a:pt x="20426" y="12518"/>
                </a:cubicBezTo>
                <a:cubicBezTo>
                  <a:pt x="20191" y="12764"/>
                  <a:pt x="19957" y="12764"/>
                  <a:pt x="19487" y="13009"/>
                </a:cubicBezTo>
                <a:cubicBezTo>
                  <a:pt x="18548" y="13255"/>
                  <a:pt x="18078" y="13991"/>
                  <a:pt x="18313" y="14482"/>
                </a:cubicBezTo>
                <a:cubicBezTo>
                  <a:pt x="18548" y="14973"/>
                  <a:pt x="19487" y="15218"/>
                  <a:pt x="20426" y="14727"/>
                </a:cubicBezTo>
                <a:cubicBezTo>
                  <a:pt x="21130" y="14236"/>
                  <a:pt x="21600" y="13745"/>
                  <a:pt x="21600" y="13255"/>
                </a:cubicBezTo>
                <a:cubicBezTo>
                  <a:pt x="21600" y="13255"/>
                  <a:pt x="21600" y="13255"/>
                  <a:pt x="21600" y="13255"/>
                </a:cubicBezTo>
                <a:cubicBezTo>
                  <a:pt x="21600" y="9818"/>
                  <a:pt x="21600" y="9818"/>
                  <a:pt x="21600" y="9818"/>
                </a:cubicBezTo>
                <a:cubicBezTo>
                  <a:pt x="21600" y="8100"/>
                  <a:pt x="21600" y="8100"/>
                  <a:pt x="21600" y="8100"/>
                </a:cubicBezTo>
                <a:cubicBezTo>
                  <a:pt x="21600" y="7855"/>
                  <a:pt x="21600" y="7855"/>
                  <a:pt x="21600" y="7855"/>
                </a:cubicBezTo>
                <a:cubicBezTo>
                  <a:pt x="16200" y="7855"/>
                  <a:pt x="16200" y="7855"/>
                  <a:pt x="16200" y="7855"/>
                </a:cubicBezTo>
                <a:cubicBezTo>
                  <a:pt x="16200" y="8100"/>
                  <a:pt x="16200" y="8100"/>
                  <a:pt x="16200" y="8100"/>
                </a:cubicBezTo>
                <a:cubicBezTo>
                  <a:pt x="16200" y="9818"/>
                  <a:pt x="16200" y="9818"/>
                  <a:pt x="16200" y="9818"/>
                </a:cubicBezTo>
                <a:cubicBezTo>
                  <a:pt x="16200" y="12518"/>
                  <a:pt x="16200" y="12518"/>
                  <a:pt x="16200" y="12518"/>
                </a:cubicBezTo>
                <a:cubicBezTo>
                  <a:pt x="15730" y="12764"/>
                  <a:pt x="15496" y="12764"/>
                  <a:pt x="15026" y="13009"/>
                </a:cubicBezTo>
                <a:close/>
                <a:moveTo>
                  <a:pt x="10330" y="6873"/>
                </a:moveTo>
                <a:cubicBezTo>
                  <a:pt x="8217" y="6873"/>
                  <a:pt x="6574" y="8591"/>
                  <a:pt x="6574" y="10800"/>
                </a:cubicBezTo>
                <a:cubicBezTo>
                  <a:pt x="6574" y="13009"/>
                  <a:pt x="8217" y="14973"/>
                  <a:pt x="10330" y="14973"/>
                </a:cubicBezTo>
                <a:cubicBezTo>
                  <a:pt x="12443" y="14973"/>
                  <a:pt x="14322" y="13009"/>
                  <a:pt x="14322" y="10800"/>
                </a:cubicBezTo>
                <a:cubicBezTo>
                  <a:pt x="14322" y="8591"/>
                  <a:pt x="12443" y="6873"/>
                  <a:pt x="10330" y="687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4" name="Shape 1364"/>
          <p:cNvSpPr/>
          <p:nvPr/>
        </p:nvSpPr>
        <p:spPr>
          <a:xfrm>
            <a:off x="2370138" y="2976564"/>
            <a:ext cx="360364" cy="3365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50" y="6720"/>
                </a:moveTo>
                <a:cubicBezTo>
                  <a:pt x="4725" y="7680"/>
                  <a:pt x="3600" y="8640"/>
                  <a:pt x="2475" y="8640"/>
                </a:cubicBezTo>
                <a:cubicBezTo>
                  <a:pt x="1125" y="8640"/>
                  <a:pt x="0" y="7440"/>
                  <a:pt x="0" y="5760"/>
                </a:cubicBezTo>
                <a:cubicBezTo>
                  <a:pt x="0" y="4320"/>
                  <a:pt x="1125" y="3120"/>
                  <a:pt x="2475" y="3120"/>
                </a:cubicBezTo>
                <a:cubicBezTo>
                  <a:pt x="3600" y="3120"/>
                  <a:pt x="4500" y="3840"/>
                  <a:pt x="4950" y="4800"/>
                </a:cubicBezTo>
                <a:cubicBezTo>
                  <a:pt x="7200" y="4800"/>
                  <a:pt x="7200" y="4800"/>
                  <a:pt x="7200" y="4800"/>
                </a:cubicBezTo>
                <a:cubicBezTo>
                  <a:pt x="9000" y="1440"/>
                  <a:pt x="9000" y="1440"/>
                  <a:pt x="9000" y="1440"/>
                </a:cubicBezTo>
                <a:cubicBezTo>
                  <a:pt x="9225" y="960"/>
                  <a:pt x="9225" y="960"/>
                  <a:pt x="9225" y="960"/>
                </a:cubicBezTo>
                <a:cubicBezTo>
                  <a:pt x="9900" y="960"/>
                  <a:pt x="9900" y="960"/>
                  <a:pt x="9900" y="960"/>
                </a:cubicBezTo>
                <a:cubicBezTo>
                  <a:pt x="12825" y="960"/>
                  <a:pt x="12825" y="960"/>
                  <a:pt x="12825" y="960"/>
                </a:cubicBezTo>
                <a:cubicBezTo>
                  <a:pt x="13275" y="480"/>
                  <a:pt x="13725" y="0"/>
                  <a:pt x="14400" y="0"/>
                </a:cubicBezTo>
                <a:cubicBezTo>
                  <a:pt x="15525" y="0"/>
                  <a:pt x="16200" y="960"/>
                  <a:pt x="16200" y="1920"/>
                </a:cubicBezTo>
                <a:cubicBezTo>
                  <a:pt x="16200" y="2880"/>
                  <a:pt x="15525" y="3840"/>
                  <a:pt x="14400" y="3840"/>
                </a:cubicBezTo>
                <a:cubicBezTo>
                  <a:pt x="13725" y="3840"/>
                  <a:pt x="13275" y="3360"/>
                  <a:pt x="12825" y="2880"/>
                </a:cubicBezTo>
                <a:cubicBezTo>
                  <a:pt x="10350" y="2880"/>
                  <a:pt x="10350" y="2880"/>
                  <a:pt x="10350" y="2880"/>
                </a:cubicBezTo>
                <a:cubicBezTo>
                  <a:pt x="9225" y="4800"/>
                  <a:pt x="9225" y="4800"/>
                  <a:pt x="9225" y="4800"/>
                </a:cubicBezTo>
                <a:cubicBezTo>
                  <a:pt x="17775" y="4800"/>
                  <a:pt x="17775" y="4800"/>
                  <a:pt x="17775" y="4800"/>
                </a:cubicBezTo>
                <a:cubicBezTo>
                  <a:pt x="17775" y="3360"/>
                  <a:pt x="17775" y="3360"/>
                  <a:pt x="17775" y="3360"/>
                </a:cubicBezTo>
                <a:cubicBezTo>
                  <a:pt x="19800" y="4560"/>
                  <a:pt x="19800" y="4560"/>
                  <a:pt x="19800" y="4560"/>
                </a:cubicBezTo>
                <a:cubicBezTo>
                  <a:pt x="21600" y="5760"/>
                  <a:pt x="21600" y="5760"/>
                  <a:pt x="21600" y="5760"/>
                </a:cubicBezTo>
                <a:cubicBezTo>
                  <a:pt x="19800" y="6960"/>
                  <a:pt x="19800" y="6960"/>
                  <a:pt x="19800" y="6960"/>
                </a:cubicBezTo>
                <a:cubicBezTo>
                  <a:pt x="17775" y="8160"/>
                  <a:pt x="17775" y="8160"/>
                  <a:pt x="17775" y="8160"/>
                </a:cubicBezTo>
                <a:cubicBezTo>
                  <a:pt x="17775" y="6720"/>
                  <a:pt x="17775" y="6720"/>
                  <a:pt x="17775" y="6720"/>
                </a:cubicBezTo>
                <a:cubicBezTo>
                  <a:pt x="11250" y="6720"/>
                  <a:pt x="11250" y="6720"/>
                  <a:pt x="11250" y="6720"/>
                </a:cubicBezTo>
                <a:cubicBezTo>
                  <a:pt x="12375" y="8640"/>
                  <a:pt x="12375" y="8640"/>
                  <a:pt x="12375" y="8640"/>
                </a:cubicBezTo>
                <a:cubicBezTo>
                  <a:pt x="13275" y="8640"/>
                  <a:pt x="13275" y="8640"/>
                  <a:pt x="13275" y="8640"/>
                </a:cubicBezTo>
                <a:cubicBezTo>
                  <a:pt x="13275" y="7920"/>
                  <a:pt x="13275" y="7920"/>
                  <a:pt x="13275" y="7920"/>
                </a:cubicBezTo>
                <a:cubicBezTo>
                  <a:pt x="16200" y="7920"/>
                  <a:pt x="16200" y="7920"/>
                  <a:pt x="16200" y="7920"/>
                </a:cubicBezTo>
                <a:cubicBezTo>
                  <a:pt x="16200" y="11040"/>
                  <a:pt x="16200" y="11040"/>
                  <a:pt x="16200" y="11040"/>
                </a:cubicBezTo>
                <a:cubicBezTo>
                  <a:pt x="13275" y="11040"/>
                  <a:pt x="13275" y="11040"/>
                  <a:pt x="13275" y="11040"/>
                </a:cubicBezTo>
                <a:cubicBezTo>
                  <a:pt x="13275" y="10560"/>
                  <a:pt x="13275" y="10560"/>
                  <a:pt x="13275" y="10560"/>
                </a:cubicBezTo>
                <a:cubicBezTo>
                  <a:pt x="11925" y="10560"/>
                  <a:pt x="11925" y="10560"/>
                  <a:pt x="11925" y="10560"/>
                </a:cubicBezTo>
                <a:cubicBezTo>
                  <a:pt x="11475" y="10560"/>
                  <a:pt x="11475" y="10560"/>
                  <a:pt x="11475" y="10560"/>
                </a:cubicBezTo>
                <a:cubicBezTo>
                  <a:pt x="11025" y="10080"/>
                  <a:pt x="11025" y="10080"/>
                  <a:pt x="11025" y="10080"/>
                </a:cubicBezTo>
                <a:cubicBezTo>
                  <a:pt x="9450" y="6720"/>
                  <a:pt x="9450" y="6720"/>
                  <a:pt x="9450" y="6720"/>
                </a:cubicBezTo>
                <a:cubicBezTo>
                  <a:pt x="4950" y="6720"/>
                  <a:pt x="4950" y="6720"/>
                  <a:pt x="4950" y="6720"/>
                </a:cubicBezTo>
                <a:close/>
                <a:moveTo>
                  <a:pt x="2250" y="14160"/>
                </a:moveTo>
                <a:cubicBezTo>
                  <a:pt x="19575" y="14160"/>
                  <a:pt x="19575" y="14160"/>
                  <a:pt x="19575" y="14160"/>
                </a:cubicBezTo>
                <a:cubicBezTo>
                  <a:pt x="19575" y="21600"/>
                  <a:pt x="19575" y="21600"/>
                  <a:pt x="19575" y="21600"/>
                </a:cubicBezTo>
                <a:cubicBezTo>
                  <a:pt x="2250" y="21600"/>
                  <a:pt x="2250" y="21600"/>
                  <a:pt x="2250" y="21600"/>
                </a:cubicBezTo>
                <a:cubicBezTo>
                  <a:pt x="2250" y="14160"/>
                  <a:pt x="2250" y="14160"/>
                  <a:pt x="2250" y="14160"/>
                </a:cubicBezTo>
                <a:close/>
                <a:moveTo>
                  <a:pt x="4725" y="15840"/>
                </a:moveTo>
                <a:cubicBezTo>
                  <a:pt x="4725" y="17760"/>
                  <a:pt x="4725" y="17760"/>
                  <a:pt x="4725" y="17760"/>
                </a:cubicBezTo>
                <a:cubicBezTo>
                  <a:pt x="17100" y="17760"/>
                  <a:pt x="17100" y="17760"/>
                  <a:pt x="17100" y="17760"/>
                </a:cubicBezTo>
                <a:cubicBezTo>
                  <a:pt x="17100" y="15840"/>
                  <a:pt x="17100" y="15840"/>
                  <a:pt x="17100" y="15840"/>
                </a:cubicBezTo>
                <a:lnTo>
                  <a:pt x="4725" y="1584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5" name="Shape 1365"/>
          <p:cNvSpPr/>
          <p:nvPr/>
        </p:nvSpPr>
        <p:spPr>
          <a:xfrm>
            <a:off x="4915345" y="2946401"/>
            <a:ext cx="382144" cy="3897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992" h="17975" extrusionOk="0">
                <a:moveTo>
                  <a:pt x="17284" y="0"/>
                </a:moveTo>
                <a:cubicBezTo>
                  <a:pt x="17992" y="518"/>
                  <a:pt x="17992" y="518"/>
                  <a:pt x="17992" y="518"/>
                </a:cubicBezTo>
                <a:cubicBezTo>
                  <a:pt x="17815" y="1210"/>
                  <a:pt x="17815" y="1210"/>
                  <a:pt x="17815" y="1210"/>
                </a:cubicBezTo>
                <a:cubicBezTo>
                  <a:pt x="17107" y="1382"/>
                  <a:pt x="17107" y="1382"/>
                  <a:pt x="17107" y="1382"/>
                </a:cubicBezTo>
                <a:cubicBezTo>
                  <a:pt x="16222" y="3283"/>
                  <a:pt x="16222" y="3283"/>
                  <a:pt x="16222" y="3283"/>
                </a:cubicBezTo>
                <a:cubicBezTo>
                  <a:pt x="15513" y="3283"/>
                  <a:pt x="15513" y="3283"/>
                  <a:pt x="15513" y="3283"/>
                </a:cubicBezTo>
                <a:cubicBezTo>
                  <a:pt x="11087" y="7949"/>
                  <a:pt x="11087" y="7949"/>
                  <a:pt x="11087" y="7949"/>
                </a:cubicBezTo>
                <a:cubicBezTo>
                  <a:pt x="10910" y="8813"/>
                  <a:pt x="11087" y="9331"/>
                  <a:pt x="11264" y="9504"/>
                </a:cubicBezTo>
                <a:cubicBezTo>
                  <a:pt x="12149" y="10195"/>
                  <a:pt x="13212" y="9331"/>
                  <a:pt x="13212" y="9504"/>
                </a:cubicBezTo>
                <a:cubicBezTo>
                  <a:pt x="13389" y="11232"/>
                  <a:pt x="11618" y="11059"/>
                  <a:pt x="10910" y="11405"/>
                </a:cubicBezTo>
                <a:cubicBezTo>
                  <a:pt x="8608" y="12442"/>
                  <a:pt x="10025" y="13997"/>
                  <a:pt x="8785" y="16243"/>
                </a:cubicBezTo>
                <a:cubicBezTo>
                  <a:pt x="5599" y="21600"/>
                  <a:pt x="-3608" y="13133"/>
                  <a:pt x="1526" y="9677"/>
                </a:cubicBezTo>
                <a:cubicBezTo>
                  <a:pt x="3828" y="8122"/>
                  <a:pt x="5776" y="9331"/>
                  <a:pt x="6484" y="7258"/>
                </a:cubicBezTo>
                <a:cubicBezTo>
                  <a:pt x="6838" y="6048"/>
                  <a:pt x="7723" y="3456"/>
                  <a:pt x="8962" y="3629"/>
                </a:cubicBezTo>
                <a:cubicBezTo>
                  <a:pt x="9494" y="3629"/>
                  <a:pt x="9317" y="4147"/>
                  <a:pt x="9140" y="4320"/>
                </a:cubicBezTo>
                <a:cubicBezTo>
                  <a:pt x="8785" y="5011"/>
                  <a:pt x="8608" y="6048"/>
                  <a:pt x="9671" y="6739"/>
                </a:cubicBezTo>
                <a:cubicBezTo>
                  <a:pt x="14451" y="2246"/>
                  <a:pt x="14451" y="2246"/>
                  <a:pt x="14451" y="2246"/>
                </a:cubicBezTo>
                <a:cubicBezTo>
                  <a:pt x="14097" y="1728"/>
                  <a:pt x="14097" y="1728"/>
                  <a:pt x="14097" y="1728"/>
                </a:cubicBezTo>
                <a:cubicBezTo>
                  <a:pt x="16753" y="173"/>
                  <a:pt x="16753" y="173"/>
                  <a:pt x="16753" y="173"/>
                </a:cubicBezTo>
                <a:cubicBezTo>
                  <a:pt x="17284" y="0"/>
                  <a:pt x="17284" y="0"/>
                  <a:pt x="17284" y="0"/>
                </a:cubicBezTo>
                <a:close/>
                <a:moveTo>
                  <a:pt x="6484" y="9331"/>
                </a:moveTo>
                <a:cubicBezTo>
                  <a:pt x="6130" y="9850"/>
                  <a:pt x="6130" y="9850"/>
                  <a:pt x="6130" y="9850"/>
                </a:cubicBezTo>
                <a:cubicBezTo>
                  <a:pt x="8077" y="11578"/>
                  <a:pt x="8077" y="11578"/>
                  <a:pt x="8077" y="11578"/>
                </a:cubicBezTo>
                <a:cubicBezTo>
                  <a:pt x="8608" y="11232"/>
                  <a:pt x="8608" y="11232"/>
                  <a:pt x="8608" y="11232"/>
                </a:cubicBezTo>
                <a:cubicBezTo>
                  <a:pt x="6484" y="9331"/>
                  <a:pt x="6484" y="9331"/>
                  <a:pt x="6484" y="9331"/>
                </a:cubicBezTo>
                <a:close/>
                <a:moveTo>
                  <a:pt x="7723" y="7949"/>
                </a:moveTo>
                <a:cubicBezTo>
                  <a:pt x="7369" y="8467"/>
                  <a:pt x="7369" y="8467"/>
                  <a:pt x="7369" y="8467"/>
                </a:cubicBezTo>
                <a:cubicBezTo>
                  <a:pt x="9317" y="10195"/>
                  <a:pt x="9317" y="10195"/>
                  <a:pt x="9317" y="10195"/>
                </a:cubicBezTo>
                <a:cubicBezTo>
                  <a:pt x="9671" y="9850"/>
                  <a:pt x="9671" y="9850"/>
                  <a:pt x="9671" y="9850"/>
                </a:cubicBezTo>
                <a:cubicBezTo>
                  <a:pt x="7723" y="7949"/>
                  <a:pt x="7723" y="7949"/>
                  <a:pt x="7723" y="7949"/>
                </a:cubicBezTo>
                <a:close/>
                <a:moveTo>
                  <a:pt x="3828" y="12269"/>
                </a:moveTo>
                <a:cubicBezTo>
                  <a:pt x="2943" y="12960"/>
                  <a:pt x="2943" y="12960"/>
                  <a:pt x="2943" y="12960"/>
                </a:cubicBezTo>
                <a:cubicBezTo>
                  <a:pt x="5067" y="15034"/>
                  <a:pt x="5067" y="15034"/>
                  <a:pt x="5067" y="15034"/>
                </a:cubicBezTo>
                <a:cubicBezTo>
                  <a:pt x="5953" y="14170"/>
                  <a:pt x="5953" y="14170"/>
                  <a:pt x="5953" y="14170"/>
                </a:cubicBezTo>
                <a:cubicBezTo>
                  <a:pt x="7900" y="13651"/>
                  <a:pt x="7900" y="13651"/>
                  <a:pt x="7900" y="13651"/>
                </a:cubicBezTo>
                <a:cubicBezTo>
                  <a:pt x="8077" y="13651"/>
                  <a:pt x="8077" y="13651"/>
                  <a:pt x="8077" y="13651"/>
                </a:cubicBezTo>
                <a:cubicBezTo>
                  <a:pt x="8077" y="13651"/>
                  <a:pt x="8077" y="13651"/>
                  <a:pt x="8077" y="13651"/>
                </a:cubicBezTo>
                <a:cubicBezTo>
                  <a:pt x="8077" y="13478"/>
                  <a:pt x="8077" y="13478"/>
                  <a:pt x="8077" y="13478"/>
                </a:cubicBezTo>
                <a:cubicBezTo>
                  <a:pt x="8254" y="13478"/>
                  <a:pt x="8254" y="13478"/>
                  <a:pt x="8254" y="13478"/>
                </a:cubicBezTo>
                <a:cubicBezTo>
                  <a:pt x="8785" y="12614"/>
                  <a:pt x="8785" y="12614"/>
                  <a:pt x="8785" y="12614"/>
                </a:cubicBezTo>
                <a:cubicBezTo>
                  <a:pt x="8077" y="12269"/>
                  <a:pt x="8077" y="12269"/>
                  <a:pt x="8077" y="12269"/>
                </a:cubicBezTo>
                <a:cubicBezTo>
                  <a:pt x="7546" y="13133"/>
                  <a:pt x="7546" y="13133"/>
                  <a:pt x="7546" y="13133"/>
                </a:cubicBezTo>
                <a:cubicBezTo>
                  <a:pt x="7723" y="13133"/>
                  <a:pt x="7723" y="13133"/>
                  <a:pt x="7723" y="13133"/>
                </a:cubicBezTo>
                <a:cubicBezTo>
                  <a:pt x="7723" y="13306"/>
                  <a:pt x="7723" y="13306"/>
                  <a:pt x="7723" y="13306"/>
                </a:cubicBezTo>
                <a:cubicBezTo>
                  <a:pt x="5599" y="13824"/>
                  <a:pt x="5599" y="13824"/>
                  <a:pt x="5599" y="13824"/>
                </a:cubicBezTo>
                <a:lnTo>
                  <a:pt x="3828" y="1226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6" name="Shape 1366"/>
          <p:cNvSpPr/>
          <p:nvPr/>
        </p:nvSpPr>
        <p:spPr>
          <a:xfrm>
            <a:off x="6163370" y="2933701"/>
            <a:ext cx="429519" cy="41968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86" h="21307" extrusionOk="0">
                <a:moveTo>
                  <a:pt x="20735" y="0"/>
                </a:moveTo>
                <a:cubicBezTo>
                  <a:pt x="21486" y="573"/>
                  <a:pt x="21486" y="573"/>
                  <a:pt x="21486" y="573"/>
                </a:cubicBezTo>
                <a:cubicBezTo>
                  <a:pt x="21298" y="1338"/>
                  <a:pt x="21298" y="1338"/>
                  <a:pt x="21298" y="1338"/>
                </a:cubicBezTo>
                <a:cubicBezTo>
                  <a:pt x="20547" y="1529"/>
                  <a:pt x="20547" y="1529"/>
                  <a:pt x="20547" y="1529"/>
                </a:cubicBezTo>
                <a:cubicBezTo>
                  <a:pt x="19420" y="3823"/>
                  <a:pt x="19420" y="3823"/>
                  <a:pt x="19420" y="3823"/>
                </a:cubicBezTo>
                <a:cubicBezTo>
                  <a:pt x="18669" y="3823"/>
                  <a:pt x="18669" y="3823"/>
                  <a:pt x="18669" y="3823"/>
                </a:cubicBezTo>
                <a:cubicBezTo>
                  <a:pt x="14161" y="8793"/>
                  <a:pt x="14161" y="8793"/>
                  <a:pt x="14161" y="8793"/>
                </a:cubicBezTo>
                <a:cubicBezTo>
                  <a:pt x="14536" y="9175"/>
                  <a:pt x="14536" y="9175"/>
                  <a:pt x="14536" y="9175"/>
                </a:cubicBezTo>
                <a:cubicBezTo>
                  <a:pt x="10404" y="20835"/>
                  <a:pt x="10404" y="20835"/>
                  <a:pt x="10404" y="20835"/>
                </a:cubicBezTo>
                <a:cubicBezTo>
                  <a:pt x="10029" y="21600"/>
                  <a:pt x="9277" y="21409"/>
                  <a:pt x="9277" y="20453"/>
                </a:cubicBezTo>
                <a:cubicBezTo>
                  <a:pt x="7963" y="14719"/>
                  <a:pt x="7963" y="14719"/>
                  <a:pt x="7963" y="14719"/>
                </a:cubicBezTo>
                <a:cubicBezTo>
                  <a:pt x="7775" y="14145"/>
                  <a:pt x="7775" y="13763"/>
                  <a:pt x="7023" y="13572"/>
                </a:cubicBezTo>
                <a:cubicBezTo>
                  <a:pt x="449" y="12616"/>
                  <a:pt x="449" y="12616"/>
                  <a:pt x="449" y="12616"/>
                </a:cubicBezTo>
                <a:cubicBezTo>
                  <a:pt x="74" y="12425"/>
                  <a:pt x="-114" y="12042"/>
                  <a:pt x="74" y="11660"/>
                </a:cubicBezTo>
                <a:cubicBezTo>
                  <a:pt x="12470" y="6881"/>
                  <a:pt x="12470" y="6881"/>
                  <a:pt x="12470" y="6881"/>
                </a:cubicBezTo>
                <a:cubicBezTo>
                  <a:pt x="12470" y="7073"/>
                  <a:pt x="12658" y="7073"/>
                  <a:pt x="12846" y="7264"/>
                </a:cubicBezTo>
                <a:cubicBezTo>
                  <a:pt x="17542" y="2676"/>
                  <a:pt x="17542" y="2676"/>
                  <a:pt x="17542" y="2676"/>
                </a:cubicBezTo>
                <a:cubicBezTo>
                  <a:pt x="17166" y="1912"/>
                  <a:pt x="17166" y="1912"/>
                  <a:pt x="17166" y="1912"/>
                </a:cubicBezTo>
                <a:cubicBezTo>
                  <a:pt x="19983" y="191"/>
                  <a:pt x="19983" y="191"/>
                  <a:pt x="19983" y="191"/>
                </a:cubicBezTo>
                <a:cubicBezTo>
                  <a:pt x="20735" y="0"/>
                  <a:pt x="20735" y="0"/>
                  <a:pt x="20735" y="0"/>
                </a:cubicBezTo>
                <a:close/>
                <a:moveTo>
                  <a:pt x="10029" y="15483"/>
                </a:moveTo>
                <a:cubicBezTo>
                  <a:pt x="9841" y="15483"/>
                  <a:pt x="9653" y="15674"/>
                  <a:pt x="9653" y="15865"/>
                </a:cubicBezTo>
                <a:cubicBezTo>
                  <a:pt x="9653" y="16057"/>
                  <a:pt x="9841" y="16439"/>
                  <a:pt x="10029" y="16439"/>
                </a:cubicBezTo>
                <a:cubicBezTo>
                  <a:pt x="10404" y="16439"/>
                  <a:pt x="10592" y="16057"/>
                  <a:pt x="10592" y="15865"/>
                </a:cubicBezTo>
                <a:cubicBezTo>
                  <a:pt x="10592" y="15674"/>
                  <a:pt x="10404" y="15483"/>
                  <a:pt x="10029" y="15483"/>
                </a:cubicBezTo>
                <a:close/>
                <a:moveTo>
                  <a:pt x="10968" y="14145"/>
                </a:moveTo>
                <a:cubicBezTo>
                  <a:pt x="10780" y="14145"/>
                  <a:pt x="10404" y="14336"/>
                  <a:pt x="10404" y="14527"/>
                </a:cubicBezTo>
                <a:cubicBezTo>
                  <a:pt x="10404" y="14910"/>
                  <a:pt x="10780" y="15101"/>
                  <a:pt x="10968" y="15101"/>
                </a:cubicBezTo>
                <a:cubicBezTo>
                  <a:pt x="11156" y="15101"/>
                  <a:pt x="11343" y="14910"/>
                  <a:pt x="11343" y="14527"/>
                </a:cubicBezTo>
                <a:cubicBezTo>
                  <a:pt x="11343" y="14336"/>
                  <a:pt x="11156" y="14145"/>
                  <a:pt x="10968" y="14145"/>
                </a:cubicBezTo>
                <a:close/>
                <a:moveTo>
                  <a:pt x="8150" y="11278"/>
                </a:moveTo>
                <a:cubicBezTo>
                  <a:pt x="7399" y="11851"/>
                  <a:pt x="7399" y="11851"/>
                  <a:pt x="7399" y="11851"/>
                </a:cubicBezTo>
                <a:cubicBezTo>
                  <a:pt x="9465" y="13954"/>
                  <a:pt x="9465" y="13954"/>
                  <a:pt x="9465" y="13954"/>
                </a:cubicBezTo>
                <a:cubicBezTo>
                  <a:pt x="10029" y="13381"/>
                  <a:pt x="10029" y="13381"/>
                  <a:pt x="10029" y="13381"/>
                </a:cubicBezTo>
                <a:cubicBezTo>
                  <a:pt x="8150" y="11278"/>
                  <a:pt x="8150" y="11278"/>
                  <a:pt x="8150" y="11278"/>
                </a:cubicBezTo>
                <a:close/>
                <a:moveTo>
                  <a:pt x="9089" y="10322"/>
                </a:moveTo>
                <a:cubicBezTo>
                  <a:pt x="8714" y="10704"/>
                  <a:pt x="8714" y="10704"/>
                  <a:pt x="8714" y="10704"/>
                </a:cubicBezTo>
                <a:cubicBezTo>
                  <a:pt x="10592" y="12807"/>
                  <a:pt x="10592" y="12807"/>
                  <a:pt x="10592" y="12807"/>
                </a:cubicBezTo>
                <a:cubicBezTo>
                  <a:pt x="11156" y="12425"/>
                  <a:pt x="11156" y="12425"/>
                  <a:pt x="11156" y="12425"/>
                </a:cubicBezTo>
                <a:lnTo>
                  <a:pt x="9089" y="1032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7" name="Shape 1367"/>
          <p:cNvSpPr/>
          <p:nvPr/>
        </p:nvSpPr>
        <p:spPr>
          <a:xfrm>
            <a:off x="3722688" y="3570785"/>
            <a:ext cx="233364" cy="3852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5" extrusionOk="0">
                <a:moveTo>
                  <a:pt x="17071" y="915"/>
                </a:moveTo>
                <a:cubicBezTo>
                  <a:pt x="19858" y="1730"/>
                  <a:pt x="21600" y="2953"/>
                  <a:pt x="21600" y="4583"/>
                </a:cubicBezTo>
                <a:cubicBezTo>
                  <a:pt x="20555" y="4379"/>
                  <a:pt x="20555" y="4379"/>
                  <a:pt x="20555" y="4379"/>
                </a:cubicBezTo>
                <a:cubicBezTo>
                  <a:pt x="19858" y="4379"/>
                  <a:pt x="19161" y="4379"/>
                  <a:pt x="19161" y="4787"/>
                </a:cubicBezTo>
                <a:cubicBezTo>
                  <a:pt x="18813" y="5194"/>
                  <a:pt x="19161" y="5602"/>
                  <a:pt x="19858" y="5602"/>
                </a:cubicBezTo>
                <a:cubicBezTo>
                  <a:pt x="21252" y="6010"/>
                  <a:pt x="21252" y="6010"/>
                  <a:pt x="21252" y="6010"/>
                </a:cubicBezTo>
                <a:cubicBezTo>
                  <a:pt x="20903" y="7232"/>
                  <a:pt x="20903" y="7232"/>
                  <a:pt x="20903" y="7232"/>
                </a:cubicBezTo>
                <a:cubicBezTo>
                  <a:pt x="19510" y="7028"/>
                  <a:pt x="19510" y="7028"/>
                  <a:pt x="19510" y="7028"/>
                </a:cubicBezTo>
                <a:cubicBezTo>
                  <a:pt x="18813" y="6825"/>
                  <a:pt x="18116" y="7028"/>
                  <a:pt x="18116" y="7436"/>
                </a:cubicBezTo>
                <a:cubicBezTo>
                  <a:pt x="17768" y="7843"/>
                  <a:pt x="18116" y="8047"/>
                  <a:pt x="18813" y="8251"/>
                </a:cubicBezTo>
                <a:cubicBezTo>
                  <a:pt x="20555" y="8455"/>
                  <a:pt x="20555" y="8455"/>
                  <a:pt x="20555" y="8455"/>
                </a:cubicBezTo>
                <a:cubicBezTo>
                  <a:pt x="19858" y="9677"/>
                  <a:pt x="19858" y="9677"/>
                  <a:pt x="19858" y="9677"/>
                </a:cubicBezTo>
                <a:cubicBezTo>
                  <a:pt x="18465" y="9474"/>
                  <a:pt x="18465" y="9474"/>
                  <a:pt x="18465" y="9474"/>
                </a:cubicBezTo>
                <a:cubicBezTo>
                  <a:pt x="17768" y="9474"/>
                  <a:pt x="17071" y="9677"/>
                  <a:pt x="17071" y="9881"/>
                </a:cubicBezTo>
                <a:cubicBezTo>
                  <a:pt x="16723" y="10289"/>
                  <a:pt x="17071" y="10696"/>
                  <a:pt x="17768" y="10696"/>
                </a:cubicBezTo>
                <a:cubicBezTo>
                  <a:pt x="19510" y="11104"/>
                  <a:pt x="19510" y="11104"/>
                  <a:pt x="19510" y="11104"/>
                </a:cubicBezTo>
                <a:cubicBezTo>
                  <a:pt x="19161" y="11919"/>
                  <a:pt x="19161" y="11919"/>
                  <a:pt x="19161" y="11919"/>
                </a:cubicBezTo>
                <a:cubicBezTo>
                  <a:pt x="19161" y="12123"/>
                  <a:pt x="18813" y="12327"/>
                  <a:pt x="18813" y="12530"/>
                </a:cubicBezTo>
                <a:cubicBezTo>
                  <a:pt x="17419" y="12327"/>
                  <a:pt x="17419" y="12327"/>
                  <a:pt x="17419" y="12327"/>
                </a:cubicBezTo>
                <a:cubicBezTo>
                  <a:pt x="16723" y="12327"/>
                  <a:pt x="16026" y="12327"/>
                  <a:pt x="16026" y="12734"/>
                </a:cubicBezTo>
                <a:cubicBezTo>
                  <a:pt x="15677" y="13142"/>
                  <a:pt x="16026" y="13549"/>
                  <a:pt x="16723" y="13549"/>
                </a:cubicBezTo>
                <a:cubicBezTo>
                  <a:pt x="17768" y="13753"/>
                  <a:pt x="17768" y="13753"/>
                  <a:pt x="17768" y="13753"/>
                </a:cubicBezTo>
                <a:cubicBezTo>
                  <a:pt x="16374" y="14772"/>
                  <a:pt x="14632" y="15383"/>
                  <a:pt x="12542" y="15587"/>
                </a:cubicBezTo>
                <a:cubicBezTo>
                  <a:pt x="11845" y="17828"/>
                  <a:pt x="11845" y="17828"/>
                  <a:pt x="11845" y="17828"/>
                </a:cubicBezTo>
                <a:cubicBezTo>
                  <a:pt x="11497" y="17828"/>
                  <a:pt x="11148" y="17828"/>
                  <a:pt x="11148" y="17828"/>
                </a:cubicBezTo>
                <a:cubicBezTo>
                  <a:pt x="11148" y="20885"/>
                  <a:pt x="11148" y="20885"/>
                  <a:pt x="11148" y="20885"/>
                </a:cubicBezTo>
                <a:cubicBezTo>
                  <a:pt x="5574" y="20885"/>
                  <a:pt x="5574" y="20885"/>
                  <a:pt x="5574" y="20885"/>
                </a:cubicBezTo>
                <a:cubicBezTo>
                  <a:pt x="5574" y="17625"/>
                  <a:pt x="5574" y="17625"/>
                  <a:pt x="5574" y="17625"/>
                </a:cubicBezTo>
                <a:cubicBezTo>
                  <a:pt x="5574" y="17217"/>
                  <a:pt x="5574" y="17217"/>
                  <a:pt x="5574" y="17217"/>
                </a:cubicBezTo>
                <a:cubicBezTo>
                  <a:pt x="5574" y="15791"/>
                  <a:pt x="5574" y="15791"/>
                  <a:pt x="5574" y="15791"/>
                </a:cubicBezTo>
                <a:cubicBezTo>
                  <a:pt x="6968" y="15791"/>
                  <a:pt x="6968" y="15791"/>
                  <a:pt x="6968" y="15791"/>
                </a:cubicBezTo>
                <a:cubicBezTo>
                  <a:pt x="6968" y="15383"/>
                  <a:pt x="6968" y="15383"/>
                  <a:pt x="6968" y="15383"/>
                </a:cubicBezTo>
                <a:cubicBezTo>
                  <a:pt x="4877" y="15587"/>
                  <a:pt x="4877" y="15587"/>
                  <a:pt x="4877" y="15587"/>
                </a:cubicBezTo>
                <a:cubicBezTo>
                  <a:pt x="4529" y="16810"/>
                  <a:pt x="4529" y="16810"/>
                  <a:pt x="4529" y="16810"/>
                </a:cubicBezTo>
                <a:cubicBezTo>
                  <a:pt x="4529" y="16810"/>
                  <a:pt x="4181" y="16606"/>
                  <a:pt x="3832" y="16402"/>
                </a:cubicBezTo>
                <a:cubicBezTo>
                  <a:pt x="4181" y="14772"/>
                  <a:pt x="4181" y="14772"/>
                  <a:pt x="4181" y="14772"/>
                </a:cubicBezTo>
                <a:cubicBezTo>
                  <a:pt x="2090" y="13957"/>
                  <a:pt x="697" y="12734"/>
                  <a:pt x="348" y="11308"/>
                </a:cubicBezTo>
                <a:cubicBezTo>
                  <a:pt x="2439" y="11308"/>
                  <a:pt x="2439" y="11308"/>
                  <a:pt x="2439" y="11308"/>
                </a:cubicBezTo>
                <a:cubicBezTo>
                  <a:pt x="3135" y="10085"/>
                  <a:pt x="3135" y="10085"/>
                  <a:pt x="3135" y="10085"/>
                </a:cubicBezTo>
                <a:cubicBezTo>
                  <a:pt x="0" y="10085"/>
                  <a:pt x="0" y="10085"/>
                  <a:pt x="0" y="10085"/>
                </a:cubicBezTo>
                <a:cubicBezTo>
                  <a:pt x="0" y="9881"/>
                  <a:pt x="348" y="9677"/>
                  <a:pt x="348" y="9677"/>
                </a:cubicBezTo>
                <a:cubicBezTo>
                  <a:pt x="697" y="8862"/>
                  <a:pt x="697" y="8862"/>
                  <a:pt x="697" y="8862"/>
                </a:cubicBezTo>
                <a:cubicBezTo>
                  <a:pt x="3484" y="8862"/>
                  <a:pt x="3484" y="8862"/>
                  <a:pt x="3484" y="8862"/>
                </a:cubicBezTo>
                <a:cubicBezTo>
                  <a:pt x="3832" y="7640"/>
                  <a:pt x="3832" y="7640"/>
                  <a:pt x="3832" y="7640"/>
                </a:cubicBezTo>
                <a:cubicBezTo>
                  <a:pt x="1045" y="7640"/>
                  <a:pt x="1045" y="7640"/>
                  <a:pt x="1045" y="7640"/>
                </a:cubicBezTo>
                <a:cubicBezTo>
                  <a:pt x="1394" y="6213"/>
                  <a:pt x="1394" y="6213"/>
                  <a:pt x="1394" y="6213"/>
                </a:cubicBezTo>
                <a:cubicBezTo>
                  <a:pt x="4529" y="6213"/>
                  <a:pt x="4529" y="6213"/>
                  <a:pt x="4529" y="6213"/>
                </a:cubicBezTo>
                <a:cubicBezTo>
                  <a:pt x="4877" y="4991"/>
                  <a:pt x="4877" y="4991"/>
                  <a:pt x="4877" y="4991"/>
                </a:cubicBezTo>
                <a:cubicBezTo>
                  <a:pt x="2090" y="4991"/>
                  <a:pt x="2090" y="4991"/>
                  <a:pt x="2090" y="4991"/>
                </a:cubicBezTo>
                <a:cubicBezTo>
                  <a:pt x="2439" y="3768"/>
                  <a:pt x="2439" y="3768"/>
                  <a:pt x="2439" y="3768"/>
                </a:cubicBezTo>
                <a:cubicBezTo>
                  <a:pt x="5574" y="3564"/>
                  <a:pt x="5574" y="3564"/>
                  <a:pt x="5574" y="3564"/>
                </a:cubicBezTo>
                <a:cubicBezTo>
                  <a:pt x="5923" y="2342"/>
                  <a:pt x="5923" y="2342"/>
                  <a:pt x="5923" y="2342"/>
                </a:cubicBezTo>
                <a:cubicBezTo>
                  <a:pt x="3484" y="2342"/>
                  <a:pt x="3484" y="2342"/>
                  <a:pt x="3484" y="2342"/>
                </a:cubicBezTo>
                <a:cubicBezTo>
                  <a:pt x="6271" y="-715"/>
                  <a:pt x="12194" y="-307"/>
                  <a:pt x="17071" y="915"/>
                </a:cubicBezTo>
                <a:close/>
                <a:moveTo>
                  <a:pt x="4181" y="11308"/>
                </a:moveTo>
                <a:cubicBezTo>
                  <a:pt x="6619" y="11308"/>
                  <a:pt x="6619" y="11308"/>
                  <a:pt x="6619" y="11308"/>
                </a:cubicBezTo>
                <a:cubicBezTo>
                  <a:pt x="11845" y="12327"/>
                  <a:pt x="11845" y="12327"/>
                  <a:pt x="11845" y="12327"/>
                </a:cubicBezTo>
                <a:cubicBezTo>
                  <a:pt x="12542" y="12530"/>
                  <a:pt x="13239" y="12327"/>
                  <a:pt x="13239" y="12123"/>
                </a:cubicBezTo>
                <a:cubicBezTo>
                  <a:pt x="13587" y="11715"/>
                  <a:pt x="13239" y="11308"/>
                  <a:pt x="12542" y="11104"/>
                </a:cubicBezTo>
                <a:cubicBezTo>
                  <a:pt x="6968" y="10085"/>
                  <a:pt x="6968" y="10085"/>
                  <a:pt x="6968" y="10085"/>
                </a:cubicBezTo>
                <a:cubicBezTo>
                  <a:pt x="6968" y="10085"/>
                  <a:pt x="6968" y="10085"/>
                  <a:pt x="6968" y="10085"/>
                </a:cubicBezTo>
                <a:cubicBezTo>
                  <a:pt x="6968" y="10085"/>
                  <a:pt x="6619" y="10085"/>
                  <a:pt x="6619" y="10085"/>
                </a:cubicBezTo>
                <a:cubicBezTo>
                  <a:pt x="4529" y="10085"/>
                  <a:pt x="4529" y="10085"/>
                  <a:pt x="4529" y="10085"/>
                </a:cubicBezTo>
                <a:cubicBezTo>
                  <a:pt x="4181" y="11308"/>
                  <a:pt x="4181" y="11308"/>
                  <a:pt x="4181" y="11308"/>
                </a:cubicBezTo>
                <a:close/>
                <a:moveTo>
                  <a:pt x="5226" y="8862"/>
                </a:moveTo>
                <a:cubicBezTo>
                  <a:pt x="7316" y="8862"/>
                  <a:pt x="7316" y="8862"/>
                  <a:pt x="7316" y="8862"/>
                </a:cubicBezTo>
                <a:cubicBezTo>
                  <a:pt x="12890" y="9881"/>
                  <a:pt x="12890" y="9881"/>
                  <a:pt x="12890" y="9881"/>
                </a:cubicBezTo>
                <a:cubicBezTo>
                  <a:pt x="13587" y="9881"/>
                  <a:pt x="14284" y="9677"/>
                  <a:pt x="14284" y="9474"/>
                </a:cubicBezTo>
                <a:cubicBezTo>
                  <a:pt x="14632" y="9066"/>
                  <a:pt x="14284" y="8862"/>
                  <a:pt x="13587" y="8659"/>
                </a:cubicBezTo>
                <a:cubicBezTo>
                  <a:pt x="8013" y="7640"/>
                  <a:pt x="8013" y="7640"/>
                  <a:pt x="8013" y="7640"/>
                </a:cubicBezTo>
                <a:cubicBezTo>
                  <a:pt x="8013" y="7640"/>
                  <a:pt x="8013" y="7640"/>
                  <a:pt x="8013" y="7640"/>
                </a:cubicBezTo>
                <a:cubicBezTo>
                  <a:pt x="7665" y="7640"/>
                  <a:pt x="7665" y="7640"/>
                  <a:pt x="7665" y="7640"/>
                </a:cubicBezTo>
                <a:cubicBezTo>
                  <a:pt x="5574" y="7640"/>
                  <a:pt x="5574" y="7640"/>
                  <a:pt x="5574" y="7640"/>
                </a:cubicBezTo>
                <a:cubicBezTo>
                  <a:pt x="5226" y="8862"/>
                  <a:pt x="5226" y="8862"/>
                  <a:pt x="5226" y="8862"/>
                </a:cubicBezTo>
                <a:close/>
                <a:moveTo>
                  <a:pt x="5923" y="6213"/>
                </a:moveTo>
                <a:cubicBezTo>
                  <a:pt x="8361" y="6213"/>
                  <a:pt x="8361" y="6213"/>
                  <a:pt x="8361" y="6213"/>
                </a:cubicBezTo>
                <a:cubicBezTo>
                  <a:pt x="13935" y="7232"/>
                  <a:pt x="13935" y="7232"/>
                  <a:pt x="13935" y="7232"/>
                </a:cubicBezTo>
                <a:cubicBezTo>
                  <a:pt x="14284" y="7436"/>
                  <a:pt x="14981" y="7232"/>
                  <a:pt x="15329" y="6825"/>
                </a:cubicBezTo>
                <a:cubicBezTo>
                  <a:pt x="15677" y="6417"/>
                  <a:pt x="14981" y="6213"/>
                  <a:pt x="14632" y="6010"/>
                </a:cubicBezTo>
                <a:cubicBezTo>
                  <a:pt x="9058" y="4991"/>
                  <a:pt x="9058" y="4991"/>
                  <a:pt x="9058" y="4991"/>
                </a:cubicBezTo>
                <a:cubicBezTo>
                  <a:pt x="9058" y="4991"/>
                  <a:pt x="9058" y="4991"/>
                  <a:pt x="9058" y="4991"/>
                </a:cubicBezTo>
                <a:cubicBezTo>
                  <a:pt x="8710" y="4991"/>
                  <a:pt x="8710" y="4991"/>
                  <a:pt x="8361" y="4991"/>
                </a:cubicBezTo>
                <a:cubicBezTo>
                  <a:pt x="6619" y="4991"/>
                  <a:pt x="6619" y="4991"/>
                  <a:pt x="6619" y="4991"/>
                </a:cubicBezTo>
                <a:cubicBezTo>
                  <a:pt x="5923" y="6213"/>
                  <a:pt x="5923" y="6213"/>
                  <a:pt x="5923" y="6213"/>
                </a:cubicBezTo>
                <a:close/>
                <a:moveTo>
                  <a:pt x="6968" y="3564"/>
                </a:moveTo>
                <a:cubicBezTo>
                  <a:pt x="9406" y="3564"/>
                  <a:pt x="9406" y="3564"/>
                  <a:pt x="9406" y="3564"/>
                </a:cubicBezTo>
                <a:cubicBezTo>
                  <a:pt x="14981" y="4787"/>
                  <a:pt x="14981" y="4787"/>
                  <a:pt x="14981" y="4787"/>
                </a:cubicBezTo>
                <a:cubicBezTo>
                  <a:pt x="15329" y="4787"/>
                  <a:pt x="16026" y="4583"/>
                  <a:pt x="16374" y="4176"/>
                </a:cubicBezTo>
                <a:cubicBezTo>
                  <a:pt x="16374" y="3972"/>
                  <a:pt x="16026" y="3564"/>
                  <a:pt x="15329" y="3564"/>
                </a:cubicBezTo>
                <a:cubicBezTo>
                  <a:pt x="9755" y="2342"/>
                  <a:pt x="9755" y="2342"/>
                  <a:pt x="9755" y="2342"/>
                </a:cubicBezTo>
                <a:cubicBezTo>
                  <a:pt x="9755" y="2342"/>
                  <a:pt x="9755" y="2342"/>
                  <a:pt x="9755" y="2342"/>
                </a:cubicBezTo>
                <a:cubicBezTo>
                  <a:pt x="9755" y="2342"/>
                  <a:pt x="9755" y="2342"/>
                  <a:pt x="9406" y="2342"/>
                </a:cubicBezTo>
                <a:cubicBezTo>
                  <a:pt x="7665" y="2342"/>
                  <a:pt x="7665" y="2342"/>
                  <a:pt x="7665" y="2342"/>
                </a:cubicBezTo>
                <a:cubicBezTo>
                  <a:pt x="6968" y="3564"/>
                  <a:pt x="6968" y="3564"/>
                  <a:pt x="6968" y="3564"/>
                </a:cubicBezTo>
                <a:close/>
                <a:moveTo>
                  <a:pt x="11148" y="15791"/>
                </a:moveTo>
                <a:cubicBezTo>
                  <a:pt x="11148" y="15791"/>
                  <a:pt x="11148" y="15791"/>
                  <a:pt x="11148" y="15791"/>
                </a:cubicBezTo>
                <a:cubicBezTo>
                  <a:pt x="11148" y="15791"/>
                  <a:pt x="11148" y="15791"/>
                  <a:pt x="11148" y="15791"/>
                </a:cubicBezTo>
                <a:cubicBezTo>
                  <a:pt x="11148" y="15791"/>
                  <a:pt x="11148" y="15791"/>
                  <a:pt x="11148" y="15791"/>
                </a:cubicBezTo>
                <a:cubicBezTo>
                  <a:pt x="11148" y="15791"/>
                  <a:pt x="11148" y="15791"/>
                  <a:pt x="11148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791"/>
                  <a:pt x="10800" y="15791"/>
                  <a:pt x="10800" y="15791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800" y="15587"/>
                  <a:pt x="10800" y="15587"/>
                  <a:pt x="10800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452" y="15587"/>
                  <a:pt x="10452" y="15587"/>
                  <a:pt x="10452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10103" y="15587"/>
                  <a:pt x="10103" y="15587"/>
                  <a:pt x="10103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755" y="15587"/>
                  <a:pt x="9755" y="15587"/>
                  <a:pt x="9755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587"/>
                  <a:pt x="9406" y="15587"/>
                  <a:pt x="9406" y="15587"/>
                </a:cubicBezTo>
                <a:cubicBezTo>
                  <a:pt x="9406" y="15791"/>
                  <a:pt x="9406" y="15791"/>
                  <a:pt x="9406" y="15791"/>
                </a:cubicBezTo>
                <a:cubicBezTo>
                  <a:pt x="9406" y="15791"/>
                  <a:pt x="9406" y="15791"/>
                  <a:pt x="9406" y="15791"/>
                </a:cubicBezTo>
                <a:cubicBezTo>
                  <a:pt x="9406" y="15791"/>
                  <a:pt x="9406" y="15791"/>
                  <a:pt x="9406" y="15791"/>
                </a:cubicBezTo>
                <a:cubicBezTo>
                  <a:pt x="9058" y="15791"/>
                  <a:pt x="9058" y="15791"/>
                  <a:pt x="9058" y="15791"/>
                </a:cubicBezTo>
                <a:cubicBezTo>
                  <a:pt x="9058" y="15791"/>
                  <a:pt x="9058" y="15791"/>
                  <a:pt x="9058" y="15791"/>
                </a:cubicBezTo>
                <a:cubicBezTo>
                  <a:pt x="9058" y="15791"/>
                  <a:pt x="9058" y="15791"/>
                  <a:pt x="9058" y="15791"/>
                </a:cubicBezTo>
                <a:cubicBezTo>
                  <a:pt x="9058" y="15791"/>
                  <a:pt x="9058" y="15791"/>
                  <a:pt x="9058" y="15791"/>
                </a:cubicBezTo>
                <a:cubicBezTo>
                  <a:pt x="9058" y="15791"/>
                  <a:pt x="9058" y="15791"/>
                  <a:pt x="9058" y="15791"/>
                </a:cubicBezTo>
                <a:cubicBezTo>
                  <a:pt x="9058" y="15791"/>
                  <a:pt x="9058" y="15791"/>
                  <a:pt x="9058" y="15791"/>
                </a:cubicBezTo>
                <a:cubicBezTo>
                  <a:pt x="9058" y="15791"/>
                  <a:pt x="9058" y="15791"/>
                  <a:pt x="9058" y="15791"/>
                </a:cubicBezTo>
                <a:cubicBezTo>
                  <a:pt x="9058" y="15791"/>
                  <a:pt x="9058" y="15791"/>
                  <a:pt x="9058" y="15791"/>
                </a:cubicBezTo>
                <a:cubicBezTo>
                  <a:pt x="8710" y="15791"/>
                  <a:pt x="8710" y="16198"/>
                  <a:pt x="8710" y="16402"/>
                </a:cubicBezTo>
                <a:cubicBezTo>
                  <a:pt x="8710" y="16810"/>
                  <a:pt x="9406" y="17217"/>
                  <a:pt x="10103" y="17217"/>
                </a:cubicBezTo>
                <a:cubicBezTo>
                  <a:pt x="10800" y="17217"/>
                  <a:pt x="11497" y="16810"/>
                  <a:pt x="11497" y="16402"/>
                </a:cubicBezTo>
                <a:cubicBezTo>
                  <a:pt x="11497" y="16198"/>
                  <a:pt x="11148" y="15994"/>
                  <a:pt x="11148" y="1579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8" name="Shape 1368"/>
          <p:cNvSpPr/>
          <p:nvPr/>
        </p:nvSpPr>
        <p:spPr>
          <a:xfrm>
            <a:off x="3005138" y="5499101"/>
            <a:ext cx="398464" cy="390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506" y="7269"/>
                </a:moveTo>
                <a:cubicBezTo>
                  <a:pt x="16098" y="6854"/>
                  <a:pt x="15487" y="6646"/>
                  <a:pt x="15079" y="6854"/>
                </a:cubicBezTo>
                <a:cubicBezTo>
                  <a:pt x="14468" y="7062"/>
                  <a:pt x="14264" y="7892"/>
                  <a:pt x="14468" y="8308"/>
                </a:cubicBezTo>
                <a:cubicBezTo>
                  <a:pt x="15079" y="9138"/>
                  <a:pt x="15283" y="10177"/>
                  <a:pt x="15283" y="11008"/>
                </a:cubicBezTo>
                <a:cubicBezTo>
                  <a:pt x="15079" y="11838"/>
                  <a:pt x="14875" y="12669"/>
                  <a:pt x="14468" y="13292"/>
                </a:cubicBezTo>
                <a:cubicBezTo>
                  <a:pt x="14060" y="13915"/>
                  <a:pt x="14264" y="14538"/>
                  <a:pt x="14672" y="14746"/>
                </a:cubicBezTo>
                <a:cubicBezTo>
                  <a:pt x="15283" y="15162"/>
                  <a:pt x="15894" y="14954"/>
                  <a:pt x="16098" y="14538"/>
                </a:cubicBezTo>
                <a:cubicBezTo>
                  <a:pt x="16913" y="13500"/>
                  <a:pt x="17321" y="12254"/>
                  <a:pt x="17321" y="11008"/>
                </a:cubicBezTo>
                <a:cubicBezTo>
                  <a:pt x="17321" y="9762"/>
                  <a:pt x="17117" y="8515"/>
                  <a:pt x="16506" y="7269"/>
                </a:cubicBezTo>
                <a:close/>
                <a:moveTo>
                  <a:pt x="1630" y="0"/>
                </a:moveTo>
                <a:cubicBezTo>
                  <a:pt x="10800" y="0"/>
                  <a:pt x="10800" y="0"/>
                  <a:pt x="10800" y="0"/>
                </a:cubicBezTo>
                <a:cubicBezTo>
                  <a:pt x="11819" y="0"/>
                  <a:pt x="12634" y="831"/>
                  <a:pt x="12634" y="1869"/>
                </a:cubicBezTo>
                <a:cubicBezTo>
                  <a:pt x="12634" y="20562"/>
                  <a:pt x="12634" y="20562"/>
                  <a:pt x="12634" y="20562"/>
                </a:cubicBezTo>
                <a:cubicBezTo>
                  <a:pt x="11819" y="20562"/>
                  <a:pt x="11819" y="20562"/>
                  <a:pt x="11819" y="20562"/>
                </a:cubicBezTo>
                <a:cubicBezTo>
                  <a:pt x="11819" y="21185"/>
                  <a:pt x="11819" y="21185"/>
                  <a:pt x="11819" y="21185"/>
                </a:cubicBezTo>
                <a:cubicBezTo>
                  <a:pt x="11819" y="21392"/>
                  <a:pt x="11411" y="21600"/>
                  <a:pt x="11208" y="21600"/>
                </a:cubicBezTo>
                <a:cubicBezTo>
                  <a:pt x="9985" y="21600"/>
                  <a:pt x="9985" y="21600"/>
                  <a:pt x="9985" y="21600"/>
                </a:cubicBezTo>
                <a:cubicBezTo>
                  <a:pt x="9577" y="21600"/>
                  <a:pt x="9374" y="21392"/>
                  <a:pt x="9374" y="21185"/>
                </a:cubicBezTo>
                <a:cubicBezTo>
                  <a:pt x="9374" y="20562"/>
                  <a:pt x="9374" y="20562"/>
                  <a:pt x="9374" y="20562"/>
                </a:cubicBezTo>
                <a:cubicBezTo>
                  <a:pt x="3057" y="20562"/>
                  <a:pt x="3057" y="20562"/>
                  <a:pt x="3057" y="20562"/>
                </a:cubicBezTo>
                <a:cubicBezTo>
                  <a:pt x="3057" y="21185"/>
                  <a:pt x="3057" y="21185"/>
                  <a:pt x="3057" y="21185"/>
                </a:cubicBezTo>
                <a:cubicBezTo>
                  <a:pt x="3057" y="21392"/>
                  <a:pt x="2853" y="21600"/>
                  <a:pt x="2445" y="21600"/>
                </a:cubicBezTo>
                <a:cubicBezTo>
                  <a:pt x="1223" y="21600"/>
                  <a:pt x="1223" y="21600"/>
                  <a:pt x="1223" y="21600"/>
                </a:cubicBezTo>
                <a:cubicBezTo>
                  <a:pt x="1019" y="21600"/>
                  <a:pt x="815" y="21392"/>
                  <a:pt x="815" y="21185"/>
                </a:cubicBezTo>
                <a:cubicBezTo>
                  <a:pt x="815" y="20562"/>
                  <a:pt x="815" y="20562"/>
                  <a:pt x="815" y="20562"/>
                </a:cubicBezTo>
                <a:cubicBezTo>
                  <a:pt x="0" y="20562"/>
                  <a:pt x="0" y="20562"/>
                  <a:pt x="0" y="20562"/>
                </a:cubicBezTo>
                <a:cubicBezTo>
                  <a:pt x="0" y="1869"/>
                  <a:pt x="0" y="1869"/>
                  <a:pt x="0" y="1869"/>
                </a:cubicBezTo>
                <a:cubicBezTo>
                  <a:pt x="0" y="831"/>
                  <a:pt x="815" y="0"/>
                  <a:pt x="1630" y="0"/>
                </a:cubicBezTo>
                <a:close/>
                <a:moveTo>
                  <a:pt x="6317" y="2077"/>
                </a:moveTo>
                <a:cubicBezTo>
                  <a:pt x="5502" y="2077"/>
                  <a:pt x="4687" y="2492"/>
                  <a:pt x="4075" y="3115"/>
                </a:cubicBezTo>
                <a:cubicBezTo>
                  <a:pt x="3464" y="3738"/>
                  <a:pt x="3260" y="4362"/>
                  <a:pt x="3260" y="5192"/>
                </a:cubicBezTo>
                <a:cubicBezTo>
                  <a:pt x="3260" y="6231"/>
                  <a:pt x="3464" y="6854"/>
                  <a:pt x="4075" y="7477"/>
                </a:cubicBezTo>
                <a:cubicBezTo>
                  <a:pt x="4687" y="8100"/>
                  <a:pt x="5502" y="8515"/>
                  <a:pt x="6317" y="8515"/>
                </a:cubicBezTo>
                <a:cubicBezTo>
                  <a:pt x="7132" y="8515"/>
                  <a:pt x="7947" y="8100"/>
                  <a:pt x="8558" y="7477"/>
                </a:cubicBezTo>
                <a:cubicBezTo>
                  <a:pt x="8966" y="6854"/>
                  <a:pt x="9374" y="6231"/>
                  <a:pt x="9374" y="5192"/>
                </a:cubicBezTo>
                <a:cubicBezTo>
                  <a:pt x="9374" y="4362"/>
                  <a:pt x="8966" y="3738"/>
                  <a:pt x="8558" y="3115"/>
                </a:cubicBezTo>
                <a:cubicBezTo>
                  <a:pt x="7947" y="2492"/>
                  <a:pt x="7132" y="2077"/>
                  <a:pt x="6317" y="2077"/>
                </a:cubicBezTo>
                <a:close/>
                <a:moveTo>
                  <a:pt x="6317" y="10177"/>
                </a:moveTo>
                <a:cubicBezTo>
                  <a:pt x="5502" y="10177"/>
                  <a:pt x="4687" y="10385"/>
                  <a:pt x="4075" y="10800"/>
                </a:cubicBezTo>
                <a:cubicBezTo>
                  <a:pt x="2853" y="9969"/>
                  <a:pt x="2853" y="9969"/>
                  <a:pt x="2853" y="9969"/>
                </a:cubicBezTo>
                <a:cubicBezTo>
                  <a:pt x="2649" y="9969"/>
                  <a:pt x="2445" y="9762"/>
                  <a:pt x="2242" y="9969"/>
                </a:cubicBezTo>
                <a:cubicBezTo>
                  <a:pt x="1834" y="10592"/>
                  <a:pt x="1834" y="10592"/>
                  <a:pt x="1834" y="10592"/>
                </a:cubicBezTo>
                <a:cubicBezTo>
                  <a:pt x="1630" y="10800"/>
                  <a:pt x="1630" y="11008"/>
                  <a:pt x="1834" y="11215"/>
                </a:cubicBezTo>
                <a:cubicBezTo>
                  <a:pt x="2649" y="12462"/>
                  <a:pt x="2649" y="12462"/>
                  <a:pt x="2649" y="12462"/>
                </a:cubicBezTo>
                <a:cubicBezTo>
                  <a:pt x="2649" y="12462"/>
                  <a:pt x="2649" y="12462"/>
                  <a:pt x="2649" y="12462"/>
                </a:cubicBezTo>
                <a:cubicBezTo>
                  <a:pt x="2445" y="13085"/>
                  <a:pt x="2242" y="13500"/>
                  <a:pt x="2242" y="14331"/>
                </a:cubicBezTo>
                <a:cubicBezTo>
                  <a:pt x="2242" y="14954"/>
                  <a:pt x="2242" y="15369"/>
                  <a:pt x="2649" y="15992"/>
                </a:cubicBezTo>
                <a:cubicBezTo>
                  <a:pt x="1834" y="17238"/>
                  <a:pt x="1834" y="17238"/>
                  <a:pt x="1834" y="17238"/>
                </a:cubicBezTo>
                <a:cubicBezTo>
                  <a:pt x="1630" y="17446"/>
                  <a:pt x="1630" y="17654"/>
                  <a:pt x="1834" y="17862"/>
                </a:cubicBezTo>
                <a:cubicBezTo>
                  <a:pt x="2242" y="18277"/>
                  <a:pt x="2242" y="18277"/>
                  <a:pt x="2242" y="18277"/>
                </a:cubicBezTo>
                <a:cubicBezTo>
                  <a:pt x="2445" y="18485"/>
                  <a:pt x="2649" y="18485"/>
                  <a:pt x="2853" y="18277"/>
                </a:cubicBezTo>
                <a:cubicBezTo>
                  <a:pt x="4075" y="17654"/>
                  <a:pt x="4075" y="17654"/>
                  <a:pt x="4075" y="17654"/>
                </a:cubicBezTo>
                <a:cubicBezTo>
                  <a:pt x="4687" y="18069"/>
                  <a:pt x="5502" y="18485"/>
                  <a:pt x="6317" y="18485"/>
                </a:cubicBezTo>
                <a:cubicBezTo>
                  <a:pt x="7132" y="18485"/>
                  <a:pt x="7947" y="18069"/>
                  <a:pt x="8762" y="17654"/>
                </a:cubicBezTo>
                <a:cubicBezTo>
                  <a:pt x="9781" y="18277"/>
                  <a:pt x="9781" y="18277"/>
                  <a:pt x="9781" y="18277"/>
                </a:cubicBezTo>
                <a:cubicBezTo>
                  <a:pt x="9985" y="18485"/>
                  <a:pt x="10189" y="18485"/>
                  <a:pt x="10392" y="18277"/>
                </a:cubicBezTo>
                <a:cubicBezTo>
                  <a:pt x="11004" y="17862"/>
                  <a:pt x="11004" y="17862"/>
                  <a:pt x="11004" y="17862"/>
                </a:cubicBezTo>
                <a:cubicBezTo>
                  <a:pt x="11208" y="17654"/>
                  <a:pt x="11208" y="17446"/>
                  <a:pt x="11004" y="17238"/>
                </a:cubicBezTo>
                <a:cubicBezTo>
                  <a:pt x="10189" y="15992"/>
                  <a:pt x="10189" y="15992"/>
                  <a:pt x="10189" y="15992"/>
                </a:cubicBezTo>
                <a:cubicBezTo>
                  <a:pt x="10189" y="15992"/>
                  <a:pt x="9985" y="15785"/>
                  <a:pt x="9985" y="15785"/>
                </a:cubicBezTo>
                <a:cubicBezTo>
                  <a:pt x="10189" y="15369"/>
                  <a:pt x="10392" y="14746"/>
                  <a:pt x="10392" y="14331"/>
                </a:cubicBezTo>
                <a:cubicBezTo>
                  <a:pt x="10392" y="13708"/>
                  <a:pt x="10189" y="13085"/>
                  <a:pt x="9985" y="12462"/>
                </a:cubicBezTo>
                <a:cubicBezTo>
                  <a:pt x="9985" y="12462"/>
                  <a:pt x="10189" y="12462"/>
                  <a:pt x="10189" y="12462"/>
                </a:cubicBezTo>
                <a:cubicBezTo>
                  <a:pt x="11004" y="11215"/>
                  <a:pt x="11004" y="11215"/>
                  <a:pt x="11004" y="11215"/>
                </a:cubicBezTo>
                <a:cubicBezTo>
                  <a:pt x="11208" y="11008"/>
                  <a:pt x="11208" y="10800"/>
                  <a:pt x="11004" y="10592"/>
                </a:cubicBezTo>
                <a:cubicBezTo>
                  <a:pt x="10392" y="9969"/>
                  <a:pt x="10392" y="9969"/>
                  <a:pt x="10392" y="9969"/>
                </a:cubicBezTo>
                <a:cubicBezTo>
                  <a:pt x="10189" y="9762"/>
                  <a:pt x="9985" y="9969"/>
                  <a:pt x="9781" y="9969"/>
                </a:cubicBezTo>
                <a:cubicBezTo>
                  <a:pt x="8558" y="10800"/>
                  <a:pt x="8558" y="10800"/>
                  <a:pt x="8558" y="10800"/>
                </a:cubicBezTo>
                <a:cubicBezTo>
                  <a:pt x="8558" y="10800"/>
                  <a:pt x="8558" y="10800"/>
                  <a:pt x="8558" y="10800"/>
                </a:cubicBezTo>
                <a:cubicBezTo>
                  <a:pt x="7947" y="10385"/>
                  <a:pt x="7132" y="10177"/>
                  <a:pt x="6317" y="10177"/>
                </a:cubicBezTo>
                <a:close/>
                <a:moveTo>
                  <a:pt x="6317" y="12669"/>
                </a:moveTo>
                <a:cubicBezTo>
                  <a:pt x="5502" y="12669"/>
                  <a:pt x="4891" y="13500"/>
                  <a:pt x="4891" y="14331"/>
                </a:cubicBezTo>
                <a:cubicBezTo>
                  <a:pt x="4891" y="15162"/>
                  <a:pt x="5502" y="15785"/>
                  <a:pt x="6317" y="15785"/>
                </a:cubicBezTo>
                <a:cubicBezTo>
                  <a:pt x="7132" y="15785"/>
                  <a:pt x="7743" y="15162"/>
                  <a:pt x="7743" y="14331"/>
                </a:cubicBezTo>
                <a:cubicBezTo>
                  <a:pt x="7743" y="13500"/>
                  <a:pt x="7132" y="12669"/>
                  <a:pt x="6317" y="12669"/>
                </a:cubicBezTo>
                <a:close/>
                <a:moveTo>
                  <a:pt x="8762" y="11838"/>
                </a:moveTo>
                <a:cubicBezTo>
                  <a:pt x="8151" y="11215"/>
                  <a:pt x="7132" y="10800"/>
                  <a:pt x="6317" y="10800"/>
                </a:cubicBezTo>
                <a:cubicBezTo>
                  <a:pt x="5298" y="10800"/>
                  <a:pt x="4483" y="11215"/>
                  <a:pt x="3872" y="11838"/>
                </a:cubicBezTo>
                <a:cubicBezTo>
                  <a:pt x="3260" y="12462"/>
                  <a:pt x="2853" y="13292"/>
                  <a:pt x="2853" y="14331"/>
                </a:cubicBezTo>
                <a:cubicBezTo>
                  <a:pt x="2853" y="15162"/>
                  <a:pt x="3260" y="15992"/>
                  <a:pt x="3872" y="16615"/>
                </a:cubicBezTo>
                <a:cubicBezTo>
                  <a:pt x="4483" y="17238"/>
                  <a:pt x="5298" y="17654"/>
                  <a:pt x="6317" y="17654"/>
                </a:cubicBezTo>
                <a:cubicBezTo>
                  <a:pt x="7132" y="17654"/>
                  <a:pt x="8151" y="17238"/>
                  <a:pt x="8762" y="16615"/>
                </a:cubicBezTo>
                <a:cubicBezTo>
                  <a:pt x="9374" y="15992"/>
                  <a:pt x="9577" y="15162"/>
                  <a:pt x="9577" y="14331"/>
                </a:cubicBezTo>
                <a:cubicBezTo>
                  <a:pt x="9577" y="13292"/>
                  <a:pt x="9374" y="12462"/>
                  <a:pt x="8762" y="11838"/>
                </a:cubicBezTo>
                <a:close/>
                <a:moveTo>
                  <a:pt x="6317" y="4154"/>
                </a:moveTo>
                <a:cubicBezTo>
                  <a:pt x="5706" y="4154"/>
                  <a:pt x="5094" y="4569"/>
                  <a:pt x="5094" y="5192"/>
                </a:cubicBezTo>
                <a:cubicBezTo>
                  <a:pt x="5094" y="5815"/>
                  <a:pt x="5706" y="6438"/>
                  <a:pt x="6317" y="6438"/>
                </a:cubicBezTo>
                <a:cubicBezTo>
                  <a:pt x="6928" y="6438"/>
                  <a:pt x="7336" y="5815"/>
                  <a:pt x="7336" y="5192"/>
                </a:cubicBezTo>
                <a:cubicBezTo>
                  <a:pt x="7336" y="4569"/>
                  <a:pt x="6928" y="4154"/>
                  <a:pt x="6317" y="4154"/>
                </a:cubicBezTo>
                <a:close/>
                <a:moveTo>
                  <a:pt x="7947" y="3531"/>
                </a:moveTo>
                <a:cubicBezTo>
                  <a:pt x="7540" y="3115"/>
                  <a:pt x="6928" y="2908"/>
                  <a:pt x="6317" y="2908"/>
                </a:cubicBezTo>
                <a:cubicBezTo>
                  <a:pt x="5706" y="2908"/>
                  <a:pt x="5094" y="3115"/>
                  <a:pt x="4687" y="3531"/>
                </a:cubicBezTo>
                <a:cubicBezTo>
                  <a:pt x="4279" y="3946"/>
                  <a:pt x="3872" y="4569"/>
                  <a:pt x="3872" y="5192"/>
                </a:cubicBezTo>
                <a:cubicBezTo>
                  <a:pt x="3872" y="6023"/>
                  <a:pt x="4279" y="6646"/>
                  <a:pt x="4687" y="7062"/>
                </a:cubicBezTo>
                <a:cubicBezTo>
                  <a:pt x="5094" y="7477"/>
                  <a:pt x="5706" y="7685"/>
                  <a:pt x="6317" y="7685"/>
                </a:cubicBezTo>
                <a:cubicBezTo>
                  <a:pt x="6928" y="7685"/>
                  <a:pt x="7540" y="7477"/>
                  <a:pt x="7947" y="7062"/>
                </a:cubicBezTo>
                <a:cubicBezTo>
                  <a:pt x="8355" y="6646"/>
                  <a:pt x="8762" y="6023"/>
                  <a:pt x="8762" y="5192"/>
                </a:cubicBezTo>
                <a:cubicBezTo>
                  <a:pt x="8762" y="4569"/>
                  <a:pt x="8355" y="3946"/>
                  <a:pt x="7947" y="3531"/>
                </a:cubicBezTo>
                <a:close/>
                <a:moveTo>
                  <a:pt x="18951" y="3115"/>
                </a:moveTo>
                <a:cubicBezTo>
                  <a:pt x="20785" y="5192"/>
                  <a:pt x="21600" y="7892"/>
                  <a:pt x="21600" y="10592"/>
                </a:cubicBezTo>
                <a:cubicBezTo>
                  <a:pt x="21600" y="13500"/>
                  <a:pt x="20581" y="16408"/>
                  <a:pt x="18951" y="18277"/>
                </a:cubicBezTo>
                <a:cubicBezTo>
                  <a:pt x="18543" y="18692"/>
                  <a:pt x="17728" y="18692"/>
                  <a:pt x="17321" y="18277"/>
                </a:cubicBezTo>
                <a:cubicBezTo>
                  <a:pt x="16913" y="17862"/>
                  <a:pt x="16913" y="17238"/>
                  <a:pt x="17321" y="16823"/>
                </a:cubicBezTo>
                <a:cubicBezTo>
                  <a:pt x="18747" y="15369"/>
                  <a:pt x="19562" y="13085"/>
                  <a:pt x="19562" y="10592"/>
                </a:cubicBezTo>
                <a:cubicBezTo>
                  <a:pt x="19562" y="8515"/>
                  <a:pt x="18951" y="6231"/>
                  <a:pt x="17525" y="4569"/>
                </a:cubicBezTo>
                <a:cubicBezTo>
                  <a:pt x="17117" y="4154"/>
                  <a:pt x="17117" y="3531"/>
                  <a:pt x="17525" y="3115"/>
                </a:cubicBezTo>
                <a:cubicBezTo>
                  <a:pt x="17932" y="2700"/>
                  <a:pt x="18543" y="2700"/>
                  <a:pt x="18951" y="311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69" name="Shape 1369"/>
          <p:cNvSpPr/>
          <p:nvPr/>
        </p:nvSpPr>
        <p:spPr>
          <a:xfrm>
            <a:off x="3714750" y="2506664"/>
            <a:ext cx="11114" cy="1047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1600" y="19964"/>
                </a:lnTo>
                <a:lnTo>
                  <a:pt x="21600" y="2291"/>
                </a:lnTo>
                <a:lnTo>
                  <a:pt x="0" y="0"/>
                </a:lnTo>
                <a:lnTo>
                  <a:pt x="0" y="21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0" name="Shape 1370"/>
          <p:cNvSpPr/>
          <p:nvPr/>
        </p:nvSpPr>
        <p:spPr>
          <a:xfrm>
            <a:off x="3940175" y="2506664"/>
            <a:ext cx="11114" cy="1047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9964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2291"/>
                </a:lnTo>
                <a:lnTo>
                  <a:pt x="0" y="1996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1" name="Shape 1371"/>
          <p:cNvSpPr/>
          <p:nvPr/>
        </p:nvSpPr>
        <p:spPr>
          <a:xfrm>
            <a:off x="3620725" y="2314576"/>
            <a:ext cx="429351" cy="341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21" h="21600" extrusionOk="0">
                <a:moveTo>
                  <a:pt x="20901" y="11868"/>
                </a:moveTo>
                <a:cubicBezTo>
                  <a:pt x="19039" y="11393"/>
                  <a:pt x="19039" y="11393"/>
                  <a:pt x="19039" y="11393"/>
                </a:cubicBezTo>
                <a:cubicBezTo>
                  <a:pt x="19039" y="10919"/>
                  <a:pt x="19039" y="10919"/>
                  <a:pt x="19039" y="10919"/>
                </a:cubicBezTo>
                <a:cubicBezTo>
                  <a:pt x="19039" y="10444"/>
                  <a:pt x="18853" y="9969"/>
                  <a:pt x="18481" y="9732"/>
                </a:cubicBezTo>
                <a:cubicBezTo>
                  <a:pt x="18294" y="7596"/>
                  <a:pt x="17550" y="5697"/>
                  <a:pt x="16432" y="4273"/>
                </a:cubicBezTo>
                <a:cubicBezTo>
                  <a:pt x="16991" y="3560"/>
                  <a:pt x="16991" y="3560"/>
                  <a:pt x="16991" y="3560"/>
                </a:cubicBezTo>
                <a:cubicBezTo>
                  <a:pt x="16246" y="2611"/>
                  <a:pt x="15129" y="1662"/>
                  <a:pt x="14198" y="1187"/>
                </a:cubicBezTo>
                <a:cubicBezTo>
                  <a:pt x="13081" y="475"/>
                  <a:pt x="11777" y="0"/>
                  <a:pt x="10660" y="0"/>
                </a:cubicBezTo>
                <a:cubicBezTo>
                  <a:pt x="9357" y="0"/>
                  <a:pt x="8239" y="475"/>
                  <a:pt x="6936" y="949"/>
                </a:cubicBezTo>
                <a:cubicBezTo>
                  <a:pt x="5819" y="1662"/>
                  <a:pt x="4888" y="2611"/>
                  <a:pt x="4143" y="3798"/>
                </a:cubicBezTo>
                <a:cubicBezTo>
                  <a:pt x="4701" y="4510"/>
                  <a:pt x="4701" y="4510"/>
                  <a:pt x="4701" y="4510"/>
                </a:cubicBezTo>
                <a:cubicBezTo>
                  <a:pt x="3770" y="5934"/>
                  <a:pt x="3212" y="7596"/>
                  <a:pt x="3026" y="9732"/>
                </a:cubicBezTo>
                <a:cubicBezTo>
                  <a:pt x="2467" y="9732"/>
                  <a:pt x="2094" y="10444"/>
                  <a:pt x="2094" y="10919"/>
                </a:cubicBezTo>
                <a:cubicBezTo>
                  <a:pt x="2094" y="11393"/>
                  <a:pt x="2094" y="11393"/>
                  <a:pt x="2094" y="11393"/>
                </a:cubicBezTo>
                <a:cubicBezTo>
                  <a:pt x="419" y="11868"/>
                  <a:pt x="419" y="11868"/>
                  <a:pt x="419" y="11868"/>
                </a:cubicBezTo>
                <a:cubicBezTo>
                  <a:pt x="-140" y="14242"/>
                  <a:pt x="-140" y="16615"/>
                  <a:pt x="419" y="18752"/>
                </a:cubicBezTo>
                <a:cubicBezTo>
                  <a:pt x="2094" y="19701"/>
                  <a:pt x="2094" y="19701"/>
                  <a:pt x="2094" y="19701"/>
                </a:cubicBezTo>
                <a:cubicBezTo>
                  <a:pt x="2094" y="20176"/>
                  <a:pt x="2094" y="20176"/>
                  <a:pt x="2094" y="20176"/>
                </a:cubicBezTo>
                <a:cubicBezTo>
                  <a:pt x="2094" y="20888"/>
                  <a:pt x="2653" y="21600"/>
                  <a:pt x="3212" y="21600"/>
                </a:cubicBezTo>
                <a:cubicBezTo>
                  <a:pt x="3212" y="21600"/>
                  <a:pt x="3212" y="21600"/>
                  <a:pt x="3212" y="21600"/>
                </a:cubicBezTo>
                <a:cubicBezTo>
                  <a:pt x="3770" y="21600"/>
                  <a:pt x="4329" y="20888"/>
                  <a:pt x="4329" y="20176"/>
                </a:cubicBezTo>
                <a:cubicBezTo>
                  <a:pt x="4329" y="10919"/>
                  <a:pt x="4329" y="10919"/>
                  <a:pt x="4329" y="10919"/>
                </a:cubicBezTo>
                <a:cubicBezTo>
                  <a:pt x="4329" y="10681"/>
                  <a:pt x="4329" y="10444"/>
                  <a:pt x="4143" y="10207"/>
                </a:cubicBezTo>
                <a:cubicBezTo>
                  <a:pt x="4143" y="8308"/>
                  <a:pt x="4701" y="6646"/>
                  <a:pt x="5632" y="5459"/>
                </a:cubicBezTo>
                <a:cubicBezTo>
                  <a:pt x="6191" y="6171"/>
                  <a:pt x="6191" y="6171"/>
                  <a:pt x="6191" y="6171"/>
                </a:cubicBezTo>
                <a:cubicBezTo>
                  <a:pt x="6750" y="5222"/>
                  <a:pt x="7308" y="4747"/>
                  <a:pt x="8053" y="4273"/>
                </a:cubicBezTo>
                <a:cubicBezTo>
                  <a:pt x="8984" y="3798"/>
                  <a:pt x="9729" y="3560"/>
                  <a:pt x="10660" y="3560"/>
                </a:cubicBezTo>
                <a:cubicBezTo>
                  <a:pt x="11405" y="3560"/>
                  <a:pt x="12150" y="3798"/>
                  <a:pt x="13081" y="4273"/>
                </a:cubicBezTo>
                <a:cubicBezTo>
                  <a:pt x="13826" y="4747"/>
                  <a:pt x="14570" y="5222"/>
                  <a:pt x="15129" y="5934"/>
                </a:cubicBezTo>
                <a:cubicBezTo>
                  <a:pt x="15501" y="5459"/>
                  <a:pt x="15501" y="5459"/>
                  <a:pt x="15501" y="5459"/>
                </a:cubicBezTo>
                <a:cubicBezTo>
                  <a:pt x="16432" y="6646"/>
                  <a:pt x="17177" y="8070"/>
                  <a:pt x="17363" y="9969"/>
                </a:cubicBezTo>
                <a:cubicBezTo>
                  <a:pt x="16991" y="10207"/>
                  <a:pt x="16991" y="10681"/>
                  <a:pt x="16991" y="10919"/>
                </a:cubicBezTo>
                <a:cubicBezTo>
                  <a:pt x="16991" y="20176"/>
                  <a:pt x="16991" y="20176"/>
                  <a:pt x="16991" y="20176"/>
                </a:cubicBezTo>
                <a:cubicBezTo>
                  <a:pt x="16991" y="20888"/>
                  <a:pt x="17363" y="21600"/>
                  <a:pt x="17922" y="21600"/>
                </a:cubicBezTo>
                <a:cubicBezTo>
                  <a:pt x="17922" y="21600"/>
                  <a:pt x="17922" y="21600"/>
                  <a:pt x="17922" y="21600"/>
                </a:cubicBezTo>
                <a:cubicBezTo>
                  <a:pt x="18667" y="21600"/>
                  <a:pt x="19039" y="20888"/>
                  <a:pt x="19039" y="20176"/>
                </a:cubicBezTo>
                <a:cubicBezTo>
                  <a:pt x="19039" y="19701"/>
                  <a:pt x="19039" y="19701"/>
                  <a:pt x="19039" y="19701"/>
                </a:cubicBezTo>
                <a:cubicBezTo>
                  <a:pt x="20901" y="18752"/>
                  <a:pt x="20901" y="18752"/>
                  <a:pt x="20901" y="18752"/>
                </a:cubicBezTo>
                <a:cubicBezTo>
                  <a:pt x="21460" y="16615"/>
                  <a:pt x="21460" y="14242"/>
                  <a:pt x="20901" y="1186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2" name="Shape 1372"/>
          <p:cNvSpPr/>
          <p:nvPr/>
        </p:nvSpPr>
        <p:spPr>
          <a:xfrm>
            <a:off x="2963863" y="2963864"/>
            <a:ext cx="376239" cy="3571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584" y="0"/>
                </a:moveTo>
                <a:cubicBezTo>
                  <a:pt x="20088" y="0"/>
                  <a:pt x="20088" y="0"/>
                  <a:pt x="20088" y="0"/>
                </a:cubicBezTo>
                <a:cubicBezTo>
                  <a:pt x="20952" y="0"/>
                  <a:pt x="21600" y="682"/>
                  <a:pt x="21600" y="1592"/>
                </a:cubicBezTo>
                <a:cubicBezTo>
                  <a:pt x="21600" y="19781"/>
                  <a:pt x="21600" y="19781"/>
                  <a:pt x="21600" y="19781"/>
                </a:cubicBezTo>
                <a:cubicBezTo>
                  <a:pt x="21600" y="20691"/>
                  <a:pt x="20952" y="21600"/>
                  <a:pt x="20088" y="21600"/>
                </a:cubicBezTo>
                <a:cubicBezTo>
                  <a:pt x="10584" y="21600"/>
                  <a:pt x="10584" y="21600"/>
                  <a:pt x="10584" y="21600"/>
                </a:cubicBezTo>
                <a:cubicBezTo>
                  <a:pt x="9720" y="21600"/>
                  <a:pt x="9072" y="20691"/>
                  <a:pt x="9072" y="19781"/>
                </a:cubicBezTo>
                <a:cubicBezTo>
                  <a:pt x="9072" y="17735"/>
                  <a:pt x="9072" y="17735"/>
                  <a:pt x="9072" y="17735"/>
                </a:cubicBezTo>
                <a:cubicBezTo>
                  <a:pt x="6912" y="16825"/>
                  <a:pt x="6480" y="14552"/>
                  <a:pt x="6480" y="12051"/>
                </a:cubicBezTo>
                <a:cubicBezTo>
                  <a:pt x="6480" y="12051"/>
                  <a:pt x="6480" y="12051"/>
                  <a:pt x="6480" y="12051"/>
                </a:cubicBezTo>
                <a:cubicBezTo>
                  <a:pt x="6480" y="11596"/>
                  <a:pt x="6480" y="11141"/>
                  <a:pt x="6480" y="10686"/>
                </a:cubicBezTo>
                <a:cubicBezTo>
                  <a:pt x="6480" y="10459"/>
                  <a:pt x="6480" y="10459"/>
                  <a:pt x="6480" y="10459"/>
                </a:cubicBezTo>
                <a:cubicBezTo>
                  <a:pt x="6048" y="9322"/>
                  <a:pt x="5616" y="7958"/>
                  <a:pt x="4104" y="7731"/>
                </a:cubicBezTo>
                <a:cubicBezTo>
                  <a:pt x="4104" y="7958"/>
                  <a:pt x="4104" y="7958"/>
                  <a:pt x="4104" y="7958"/>
                </a:cubicBezTo>
                <a:cubicBezTo>
                  <a:pt x="2592" y="8185"/>
                  <a:pt x="2592" y="8185"/>
                  <a:pt x="2592" y="8185"/>
                </a:cubicBezTo>
                <a:cubicBezTo>
                  <a:pt x="2376" y="8640"/>
                  <a:pt x="1944" y="8867"/>
                  <a:pt x="1296" y="8867"/>
                </a:cubicBezTo>
                <a:cubicBezTo>
                  <a:pt x="648" y="8867"/>
                  <a:pt x="0" y="8185"/>
                  <a:pt x="0" y="7503"/>
                </a:cubicBezTo>
                <a:cubicBezTo>
                  <a:pt x="0" y="6594"/>
                  <a:pt x="648" y="6139"/>
                  <a:pt x="1296" y="6139"/>
                </a:cubicBezTo>
                <a:cubicBezTo>
                  <a:pt x="1728" y="6139"/>
                  <a:pt x="2160" y="6139"/>
                  <a:pt x="2376" y="6594"/>
                </a:cubicBezTo>
                <a:cubicBezTo>
                  <a:pt x="4104" y="6594"/>
                  <a:pt x="4104" y="6594"/>
                  <a:pt x="4104" y="6594"/>
                </a:cubicBezTo>
                <a:cubicBezTo>
                  <a:pt x="4104" y="6821"/>
                  <a:pt x="4104" y="6821"/>
                  <a:pt x="4104" y="6821"/>
                </a:cubicBezTo>
                <a:cubicBezTo>
                  <a:pt x="5616" y="7048"/>
                  <a:pt x="6264" y="7958"/>
                  <a:pt x="6696" y="8867"/>
                </a:cubicBezTo>
                <a:cubicBezTo>
                  <a:pt x="6696" y="7958"/>
                  <a:pt x="6696" y="7276"/>
                  <a:pt x="6696" y="6821"/>
                </a:cubicBezTo>
                <a:cubicBezTo>
                  <a:pt x="6264" y="5002"/>
                  <a:pt x="5616" y="4320"/>
                  <a:pt x="4968" y="4093"/>
                </a:cubicBezTo>
                <a:cubicBezTo>
                  <a:pt x="4968" y="4320"/>
                  <a:pt x="4968" y="4320"/>
                  <a:pt x="4968" y="4320"/>
                </a:cubicBezTo>
                <a:cubicBezTo>
                  <a:pt x="3456" y="3865"/>
                  <a:pt x="3456" y="3865"/>
                  <a:pt x="3456" y="3865"/>
                </a:cubicBezTo>
                <a:cubicBezTo>
                  <a:pt x="3024" y="4093"/>
                  <a:pt x="2376" y="4093"/>
                  <a:pt x="1944" y="3865"/>
                </a:cubicBezTo>
                <a:cubicBezTo>
                  <a:pt x="1296" y="3638"/>
                  <a:pt x="1080" y="2728"/>
                  <a:pt x="1296" y="2046"/>
                </a:cubicBezTo>
                <a:cubicBezTo>
                  <a:pt x="1728" y="1137"/>
                  <a:pt x="2592" y="909"/>
                  <a:pt x="3240" y="1364"/>
                </a:cubicBezTo>
                <a:cubicBezTo>
                  <a:pt x="3672" y="1592"/>
                  <a:pt x="3888" y="1819"/>
                  <a:pt x="3888" y="2274"/>
                </a:cubicBezTo>
                <a:cubicBezTo>
                  <a:pt x="5400" y="3183"/>
                  <a:pt x="5400" y="3183"/>
                  <a:pt x="5400" y="3183"/>
                </a:cubicBezTo>
                <a:cubicBezTo>
                  <a:pt x="5400" y="3411"/>
                  <a:pt x="5400" y="3411"/>
                  <a:pt x="5400" y="3411"/>
                </a:cubicBezTo>
                <a:cubicBezTo>
                  <a:pt x="6048" y="3865"/>
                  <a:pt x="7128" y="4547"/>
                  <a:pt x="7344" y="6594"/>
                </a:cubicBezTo>
                <a:cubicBezTo>
                  <a:pt x="7344" y="7503"/>
                  <a:pt x="7344" y="8640"/>
                  <a:pt x="7344" y="9777"/>
                </a:cubicBezTo>
                <a:cubicBezTo>
                  <a:pt x="7344" y="10004"/>
                  <a:pt x="7344" y="10232"/>
                  <a:pt x="7344" y="10686"/>
                </a:cubicBezTo>
                <a:cubicBezTo>
                  <a:pt x="7560" y="11596"/>
                  <a:pt x="7992" y="12505"/>
                  <a:pt x="9072" y="12733"/>
                </a:cubicBezTo>
                <a:cubicBezTo>
                  <a:pt x="9072" y="1592"/>
                  <a:pt x="9072" y="1592"/>
                  <a:pt x="9072" y="1592"/>
                </a:cubicBezTo>
                <a:cubicBezTo>
                  <a:pt x="9072" y="682"/>
                  <a:pt x="9720" y="0"/>
                  <a:pt x="10584" y="0"/>
                </a:cubicBezTo>
                <a:close/>
                <a:moveTo>
                  <a:pt x="9072" y="16825"/>
                </a:moveTo>
                <a:cubicBezTo>
                  <a:pt x="9072" y="13415"/>
                  <a:pt x="9072" y="13415"/>
                  <a:pt x="9072" y="13415"/>
                </a:cubicBezTo>
                <a:cubicBezTo>
                  <a:pt x="8208" y="13415"/>
                  <a:pt x="7560" y="12960"/>
                  <a:pt x="7344" y="12278"/>
                </a:cubicBezTo>
                <a:cubicBezTo>
                  <a:pt x="7344" y="14324"/>
                  <a:pt x="7560" y="15916"/>
                  <a:pt x="9072" y="16825"/>
                </a:cubicBezTo>
                <a:close/>
                <a:moveTo>
                  <a:pt x="12096" y="6821"/>
                </a:moveTo>
                <a:cubicBezTo>
                  <a:pt x="12096" y="10686"/>
                  <a:pt x="12096" y="10686"/>
                  <a:pt x="12096" y="10686"/>
                </a:cubicBezTo>
                <a:cubicBezTo>
                  <a:pt x="13392" y="10686"/>
                  <a:pt x="13392" y="10686"/>
                  <a:pt x="13392" y="10686"/>
                </a:cubicBezTo>
                <a:cubicBezTo>
                  <a:pt x="13392" y="6821"/>
                  <a:pt x="13392" y="6821"/>
                  <a:pt x="13392" y="6821"/>
                </a:cubicBezTo>
                <a:cubicBezTo>
                  <a:pt x="12096" y="6821"/>
                  <a:pt x="12096" y="6821"/>
                  <a:pt x="12096" y="6821"/>
                </a:cubicBezTo>
                <a:close/>
                <a:moveTo>
                  <a:pt x="17496" y="5002"/>
                </a:moveTo>
                <a:cubicBezTo>
                  <a:pt x="17496" y="5457"/>
                  <a:pt x="17496" y="5457"/>
                  <a:pt x="17496" y="5457"/>
                </a:cubicBezTo>
                <a:cubicBezTo>
                  <a:pt x="18576" y="5457"/>
                  <a:pt x="18576" y="5457"/>
                  <a:pt x="18576" y="5457"/>
                </a:cubicBezTo>
                <a:cubicBezTo>
                  <a:pt x="18576" y="5002"/>
                  <a:pt x="18576" y="5002"/>
                  <a:pt x="18576" y="5002"/>
                </a:cubicBezTo>
                <a:cubicBezTo>
                  <a:pt x="17496" y="5002"/>
                  <a:pt x="17496" y="5002"/>
                  <a:pt x="17496" y="5002"/>
                </a:cubicBezTo>
                <a:close/>
                <a:moveTo>
                  <a:pt x="15768" y="7048"/>
                </a:moveTo>
                <a:cubicBezTo>
                  <a:pt x="15768" y="7731"/>
                  <a:pt x="15768" y="7731"/>
                  <a:pt x="15768" y="7731"/>
                </a:cubicBezTo>
                <a:cubicBezTo>
                  <a:pt x="16848" y="7731"/>
                  <a:pt x="16848" y="7731"/>
                  <a:pt x="16848" y="7731"/>
                </a:cubicBezTo>
                <a:cubicBezTo>
                  <a:pt x="16848" y="7048"/>
                  <a:pt x="16848" y="7048"/>
                  <a:pt x="16848" y="7048"/>
                </a:cubicBezTo>
                <a:cubicBezTo>
                  <a:pt x="15768" y="7048"/>
                  <a:pt x="15768" y="7048"/>
                  <a:pt x="15768" y="7048"/>
                </a:cubicBezTo>
                <a:close/>
                <a:moveTo>
                  <a:pt x="14040" y="6366"/>
                </a:moveTo>
                <a:cubicBezTo>
                  <a:pt x="14040" y="7048"/>
                  <a:pt x="14040" y="7048"/>
                  <a:pt x="14040" y="7048"/>
                </a:cubicBezTo>
                <a:cubicBezTo>
                  <a:pt x="15120" y="7048"/>
                  <a:pt x="15120" y="7048"/>
                  <a:pt x="15120" y="7048"/>
                </a:cubicBezTo>
                <a:cubicBezTo>
                  <a:pt x="15120" y="6366"/>
                  <a:pt x="15120" y="6366"/>
                  <a:pt x="15120" y="6366"/>
                </a:cubicBezTo>
                <a:cubicBezTo>
                  <a:pt x="14040" y="6366"/>
                  <a:pt x="14040" y="6366"/>
                  <a:pt x="14040" y="6366"/>
                </a:cubicBezTo>
                <a:close/>
                <a:moveTo>
                  <a:pt x="12096" y="5684"/>
                </a:moveTo>
                <a:cubicBezTo>
                  <a:pt x="12096" y="6366"/>
                  <a:pt x="12096" y="6366"/>
                  <a:pt x="12096" y="6366"/>
                </a:cubicBezTo>
                <a:cubicBezTo>
                  <a:pt x="13392" y="6366"/>
                  <a:pt x="13392" y="6366"/>
                  <a:pt x="13392" y="6366"/>
                </a:cubicBezTo>
                <a:cubicBezTo>
                  <a:pt x="13392" y="5684"/>
                  <a:pt x="13392" y="5684"/>
                  <a:pt x="13392" y="5684"/>
                </a:cubicBezTo>
                <a:cubicBezTo>
                  <a:pt x="12096" y="5684"/>
                  <a:pt x="12096" y="5684"/>
                  <a:pt x="12096" y="5684"/>
                </a:cubicBezTo>
                <a:close/>
                <a:moveTo>
                  <a:pt x="17496" y="5912"/>
                </a:moveTo>
                <a:cubicBezTo>
                  <a:pt x="17496" y="10686"/>
                  <a:pt x="17496" y="10686"/>
                  <a:pt x="17496" y="10686"/>
                </a:cubicBezTo>
                <a:cubicBezTo>
                  <a:pt x="18576" y="10686"/>
                  <a:pt x="18576" y="10686"/>
                  <a:pt x="18576" y="10686"/>
                </a:cubicBezTo>
                <a:cubicBezTo>
                  <a:pt x="18576" y="5912"/>
                  <a:pt x="18576" y="5912"/>
                  <a:pt x="18576" y="5912"/>
                </a:cubicBezTo>
                <a:cubicBezTo>
                  <a:pt x="17496" y="5912"/>
                  <a:pt x="17496" y="5912"/>
                  <a:pt x="17496" y="5912"/>
                </a:cubicBezTo>
                <a:close/>
                <a:moveTo>
                  <a:pt x="15768" y="7958"/>
                </a:moveTo>
                <a:cubicBezTo>
                  <a:pt x="15768" y="10686"/>
                  <a:pt x="15768" y="10686"/>
                  <a:pt x="15768" y="10686"/>
                </a:cubicBezTo>
                <a:cubicBezTo>
                  <a:pt x="16848" y="10686"/>
                  <a:pt x="16848" y="10686"/>
                  <a:pt x="16848" y="10686"/>
                </a:cubicBezTo>
                <a:cubicBezTo>
                  <a:pt x="16848" y="7958"/>
                  <a:pt x="16848" y="7958"/>
                  <a:pt x="16848" y="7958"/>
                </a:cubicBezTo>
                <a:cubicBezTo>
                  <a:pt x="15768" y="7958"/>
                  <a:pt x="15768" y="7958"/>
                  <a:pt x="15768" y="7958"/>
                </a:cubicBezTo>
                <a:close/>
                <a:moveTo>
                  <a:pt x="14040" y="7503"/>
                </a:moveTo>
                <a:cubicBezTo>
                  <a:pt x="14040" y="10686"/>
                  <a:pt x="14040" y="10686"/>
                  <a:pt x="14040" y="10686"/>
                </a:cubicBezTo>
                <a:cubicBezTo>
                  <a:pt x="15120" y="10686"/>
                  <a:pt x="15120" y="10686"/>
                  <a:pt x="15120" y="10686"/>
                </a:cubicBezTo>
                <a:cubicBezTo>
                  <a:pt x="15120" y="7503"/>
                  <a:pt x="15120" y="7503"/>
                  <a:pt x="15120" y="7503"/>
                </a:cubicBezTo>
                <a:cubicBezTo>
                  <a:pt x="14040" y="7503"/>
                  <a:pt x="14040" y="7503"/>
                  <a:pt x="14040" y="7503"/>
                </a:cubicBezTo>
                <a:close/>
                <a:moveTo>
                  <a:pt x="15336" y="12733"/>
                </a:moveTo>
                <a:cubicBezTo>
                  <a:pt x="14256" y="12733"/>
                  <a:pt x="13392" y="13187"/>
                  <a:pt x="12744" y="13869"/>
                </a:cubicBezTo>
                <a:cubicBezTo>
                  <a:pt x="11880" y="14552"/>
                  <a:pt x="11664" y="15461"/>
                  <a:pt x="11664" y="16598"/>
                </a:cubicBezTo>
                <a:cubicBezTo>
                  <a:pt x="11664" y="17735"/>
                  <a:pt x="11880" y="18644"/>
                  <a:pt x="12744" y="19326"/>
                </a:cubicBezTo>
                <a:cubicBezTo>
                  <a:pt x="13392" y="20008"/>
                  <a:pt x="14256" y="20463"/>
                  <a:pt x="15336" y="20463"/>
                </a:cubicBezTo>
                <a:cubicBezTo>
                  <a:pt x="16416" y="20463"/>
                  <a:pt x="17280" y="20008"/>
                  <a:pt x="17928" y="19326"/>
                </a:cubicBezTo>
                <a:cubicBezTo>
                  <a:pt x="18576" y="18644"/>
                  <a:pt x="19008" y="17735"/>
                  <a:pt x="19008" y="16598"/>
                </a:cubicBezTo>
                <a:cubicBezTo>
                  <a:pt x="19008" y="15461"/>
                  <a:pt x="18576" y="14552"/>
                  <a:pt x="17928" y="13869"/>
                </a:cubicBezTo>
                <a:cubicBezTo>
                  <a:pt x="17280" y="13187"/>
                  <a:pt x="16416" y="12733"/>
                  <a:pt x="15336" y="12733"/>
                </a:cubicBezTo>
                <a:close/>
                <a:moveTo>
                  <a:pt x="16848" y="15006"/>
                </a:moveTo>
                <a:cubicBezTo>
                  <a:pt x="16416" y="14552"/>
                  <a:pt x="15984" y="14324"/>
                  <a:pt x="15336" y="14324"/>
                </a:cubicBezTo>
                <a:cubicBezTo>
                  <a:pt x="14688" y="14324"/>
                  <a:pt x="14040" y="14552"/>
                  <a:pt x="13824" y="15006"/>
                </a:cubicBezTo>
                <a:cubicBezTo>
                  <a:pt x="13392" y="15461"/>
                  <a:pt x="13176" y="15916"/>
                  <a:pt x="13176" y="16598"/>
                </a:cubicBezTo>
                <a:cubicBezTo>
                  <a:pt x="13176" y="17280"/>
                  <a:pt x="13392" y="17962"/>
                  <a:pt x="13824" y="18189"/>
                </a:cubicBezTo>
                <a:cubicBezTo>
                  <a:pt x="14040" y="18644"/>
                  <a:pt x="14688" y="18872"/>
                  <a:pt x="15336" y="18872"/>
                </a:cubicBezTo>
                <a:cubicBezTo>
                  <a:pt x="15984" y="18872"/>
                  <a:pt x="16416" y="18644"/>
                  <a:pt x="16848" y="18189"/>
                </a:cubicBezTo>
                <a:cubicBezTo>
                  <a:pt x="17280" y="17962"/>
                  <a:pt x="17496" y="17280"/>
                  <a:pt x="17496" y="16598"/>
                </a:cubicBezTo>
                <a:cubicBezTo>
                  <a:pt x="17496" y="15916"/>
                  <a:pt x="17280" y="15461"/>
                  <a:pt x="16848" y="15006"/>
                </a:cubicBezTo>
                <a:close/>
                <a:moveTo>
                  <a:pt x="11016" y="2274"/>
                </a:moveTo>
                <a:cubicBezTo>
                  <a:pt x="11016" y="11596"/>
                  <a:pt x="11016" y="11596"/>
                  <a:pt x="11016" y="11596"/>
                </a:cubicBezTo>
                <a:cubicBezTo>
                  <a:pt x="19656" y="11596"/>
                  <a:pt x="19656" y="11596"/>
                  <a:pt x="19656" y="11596"/>
                </a:cubicBezTo>
                <a:cubicBezTo>
                  <a:pt x="19656" y="2274"/>
                  <a:pt x="19656" y="2274"/>
                  <a:pt x="19656" y="2274"/>
                </a:cubicBezTo>
                <a:lnTo>
                  <a:pt x="11016" y="227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3" name="Shape 1373"/>
          <p:cNvSpPr/>
          <p:nvPr/>
        </p:nvSpPr>
        <p:spPr>
          <a:xfrm>
            <a:off x="3001892" y="4206597"/>
            <a:ext cx="390479" cy="4224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00" h="20901" extrusionOk="0">
                <a:moveTo>
                  <a:pt x="13071" y="581"/>
                </a:moveTo>
                <a:cubicBezTo>
                  <a:pt x="15292" y="-536"/>
                  <a:pt x="18118" y="23"/>
                  <a:pt x="19733" y="1698"/>
                </a:cubicBezTo>
                <a:cubicBezTo>
                  <a:pt x="21348" y="3561"/>
                  <a:pt x="21348" y="5981"/>
                  <a:pt x="20137" y="7657"/>
                </a:cubicBezTo>
                <a:cubicBezTo>
                  <a:pt x="19733" y="7657"/>
                  <a:pt x="19531" y="7657"/>
                  <a:pt x="19127" y="7657"/>
                </a:cubicBezTo>
                <a:cubicBezTo>
                  <a:pt x="17916" y="7285"/>
                  <a:pt x="16503" y="6167"/>
                  <a:pt x="15292" y="5050"/>
                </a:cubicBezTo>
                <a:cubicBezTo>
                  <a:pt x="14283" y="3747"/>
                  <a:pt x="13475" y="2257"/>
                  <a:pt x="13273" y="954"/>
                </a:cubicBezTo>
                <a:cubicBezTo>
                  <a:pt x="13071" y="767"/>
                  <a:pt x="13071" y="767"/>
                  <a:pt x="13071" y="581"/>
                </a:cubicBezTo>
                <a:close/>
                <a:moveTo>
                  <a:pt x="2170" y="14174"/>
                </a:moveTo>
                <a:cubicBezTo>
                  <a:pt x="2170" y="15105"/>
                  <a:pt x="2574" y="15664"/>
                  <a:pt x="3584" y="15850"/>
                </a:cubicBezTo>
                <a:cubicBezTo>
                  <a:pt x="13677" y="9519"/>
                  <a:pt x="13677" y="9519"/>
                  <a:pt x="13677" y="9519"/>
                </a:cubicBezTo>
                <a:cubicBezTo>
                  <a:pt x="12264" y="8588"/>
                  <a:pt x="11255" y="7285"/>
                  <a:pt x="10447" y="5795"/>
                </a:cubicBezTo>
                <a:cubicBezTo>
                  <a:pt x="2170" y="14174"/>
                  <a:pt x="2170" y="14174"/>
                  <a:pt x="2170" y="14174"/>
                </a:cubicBezTo>
                <a:close/>
                <a:moveTo>
                  <a:pt x="2574" y="16223"/>
                </a:moveTo>
                <a:cubicBezTo>
                  <a:pt x="1565" y="17154"/>
                  <a:pt x="1363" y="17898"/>
                  <a:pt x="1565" y="18643"/>
                </a:cubicBezTo>
                <a:cubicBezTo>
                  <a:pt x="1767" y="18830"/>
                  <a:pt x="1767" y="19016"/>
                  <a:pt x="1969" y="19202"/>
                </a:cubicBezTo>
                <a:cubicBezTo>
                  <a:pt x="2372" y="19388"/>
                  <a:pt x="2574" y="19574"/>
                  <a:pt x="2978" y="19574"/>
                </a:cubicBezTo>
                <a:cubicBezTo>
                  <a:pt x="4391" y="19574"/>
                  <a:pt x="6410" y="18830"/>
                  <a:pt x="8832" y="16223"/>
                </a:cubicBezTo>
                <a:cubicBezTo>
                  <a:pt x="11456" y="13802"/>
                  <a:pt x="13475" y="12685"/>
                  <a:pt x="15292" y="12312"/>
                </a:cubicBezTo>
                <a:cubicBezTo>
                  <a:pt x="16503" y="12126"/>
                  <a:pt x="17311" y="12312"/>
                  <a:pt x="18118" y="12685"/>
                </a:cubicBezTo>
                <a:cubicBezTo>
                  <a:pt x="18926" y="13057"/>
                  <a:pt x="19531" y="13616"/>
                  <a:pt x="19935" y="14361"/>
                </a:cubicBezTo>
                <a:cubicBezTo>
                  <a:pt x="20541" y="15664"/>
                  <a:pt x="20742" y="17154"/>
                  <a:pt x="20339" y="18830"/>
                </a:cubicBezTo>
                <a:cubicBezTo>
                  <a:pt x="18926" y="18457"/>
                  <a:pt x="18926" y="18457"/>
                  <a:pt x="18926" y="18457"/>
                </a:cubicBezTo>
                <a:cubicBezTo>
                  <a:pt x="19329" y="17154"/>
                  <a:pt x="19127" y="16036"/>
                  <a:pt x="18724" y="15105"/>
                </a:cubicBezTo>
                <a:cubicBezTo>
                  <a:pt x="18320" y="14547"/>
                  <a:pt x="17916" y="14174"/>
                  <a:pt x="17512" y="13802"/>
                </a:cubicBezTo>
                <a:cubicBezTo>
                  <a:pt x="16907" y="13616"/>
                  <a:pt x="16301" y="13616"/>
                  <a:pt x="15696" y="13616"/>
                </a:cubicBezTo>
                <a:cubicBezTo>
                  <a:pt x="14081" y="13988"/>
                  <a:pt x="12264" y="14919"/>
                  <a:pt x="10043" y="17154"/>
                </a:cubicBezTo>
                <a:cubicBezTo>
                  <a:pt x="7217" y="20133"/>
                  <a:pt x="4795" y="21064"/>
                  <a:pt x="2978" y="20878"/>
                </a:cubicBezTo>
                <a:cubicBezTo>
                  <a:pt x="2170" y="20878"/>
                  <a:pt x="1565" y="20692"/>
                  <a:pt x="1161" y="20319"/>
                </a:cubicBezTo>
                <a:cubicBezTo>
                  <a:pt x="757" y="19947"/>
                  <a:pt x="354" y="19388"/>
                  <a:pt x="152" y="19016"/>
                </a:cubicBezTo>
                <a:cubicBezTo>
                  <a:pt x="-252" y="17898"/>
                  <a:pt x="152" y="16595"/>
                  <a:pt x="1363" y="15292"/>
                </a:cubicBezTo>
                <a:cubicBezTo>
                  <a:pt x="2574" y="16223"/>
                  <a:pt x="2574" y="16223"/>
                  <a:pt x="2574" y="16223"/>
                </a:cubicBezTo>
                <a:close/>
                <a:moveTo>
                  <a:pt x="19329" y="8588"/>
                </a:moveTo>
                <a:cubicBezTo>
                  <a:pt x="17714" y="8030"/>
                  <a:pt x="16099" y="6912"/>
                  <a:pt x="14686" y="5423"/>
                </a:cubicBezTo>
                <a:cubicBezTo>
                  <a:pt x="13475" y="4119"/>
                  <a:pt x="12668" y="2630"/>
                  <a:pt x="12264" y="1140"/>
                </a:cubicBezTo>
                <a:cubicBezTo>
                  <a:pt x="11255" y="2257"/>
                  <a:pt x="10851" y="3747"/>
                  <a:pt x="11053" y="5050"/>
                </a:cubicBezTo>
                <a:cubicBezTo>
                  <a:pt x="11658" y="6726"/>
                  <a:pt x="13273" y="8402"/>
                  <a:pt x="14888" y="9147"/>
                </a:cubicBezTo>
                <a:cubicBezTo>
                  <a:pt x="16301" y="9519"/>
                  <a:pt x="17916" y="9333"/>
                  <a:pt x="19329" y="858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4" name="Shape 1374"/>
          <p:cNvSpPr/>
          <p:nvPr/>
        </p:nvSpPr>
        <p:spPr>
          <a:xfrm>
            <a:off x="3695700" y="5180014"/>
            <a:ext cx="282575" cy="34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052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19052" y="21600"/>
                </a:lnTo>
                <a:lnTo>
                  <a:pt x="19052" y="0"/>
                </a:lnTo>
                <a:close/>
                <a:moveTo>
                  <a:pt x="0" y="0"/>
                </a:moveTo>
                <a:lnTo>
                  <a:pt x="2670" y="0"/>
                </a:lnTo>
                <a:lnTo>
                  <a:pt x="267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5" name="Shape 1375"/>
          <p:cNvSpPr/>
          <p:nvPr/>
        </p:nvSpPr>
        <p:spPr>
          <a:xfrm>
            <a:off x="3636963" y="4883151"/>
            <a:ext cx="390526" cy="290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891"/>
                </a:moveTo>
                <a:cubicBezTo>
                  <a:pt x="1038" y="5891"/>
                  <a:pt x="1038" y="5891"/>
                  <a:pt x="1038" y="5891"/>
                </a:cubicBezTo>
                <a:cubicBezTo>
                  <a:pt x="1454" y="5891"/>
                  <a:pt x="1454" y="5891"/>
                  <a:pt x="1454" y="5891"/>
                </a:cubicBezTo>
                <a:cubicBezTo>
                  <a:pt x="3115" y="5891"/>
                  <a:pt x="3115" y="5891"/>
                  <a:pt x="3115" y="5891"/>
                </a:cubicBezTo>
                <a:cubicBezTo>
                  <a:pt x="3531" y="5891"/>
                  <a:pt x="3531" y="5891"/>
                  <a:pt x="3531" y="5891"/>
                </a:cubicBezTo>
                <a:cubicBezTo>
                  <a:pt x="18277" y="5891"/>
                  <a:pt x="18277" y="5891"/>
                  <a:pt x="18277" y="5891"/>
                </a:cubicBezTo>
                <a:cubicBezTo>
                  <a:pt x="18485" y="5891"/>
                  <a:pt x="18485" y="5891"/>
                  <a:pt x="18485" y="5891"/>
                </a:cubicBezTo>
                <a:cubicBezTo>
                  <a:pt x="20146" y="5891"/>
                  <a:pt x="20146" y="5891"/>
                  <a:pt x="20146" y="5891"/>
                </a:cubicBezTo>
                <a:cubicBezTo>
                  <a:pt x="20769" y="5891"/>
                  <a:pt x="20769" y="5891"/>
                  <a:pt x="20769" y="5891"/>
                </a:cubicBezTo>
                <a:cubicBezTo>
                  <a:pt x="21600" y="5891"/>
                  <a:pt x="21600" y="5891"/>
                  <a:pt x="21600" y="5891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5891"/>
                  <a:pt x="0" y="5891"/>
                  <a:pt x="0" y="5891"/>
                </a:cubicBezTo>
                <a:close/>
                <a:moveTo>
                  <a:pt x="1454" y="5049"/>
                </a:moveTo>
                <a:cubicBezTo>
                  <a:pt x="1454" y="1122"/>
                  <a:pt x="1454" y="1122"/>
                  <a:pt x="1454" y="1122"/>
                </a:cubicBezTo>
                <a:cubicBezTo>
                  <a:pt x="1454" y="0"/>
                  <a:pt x="1454" y="0"/>
                  <a:pt x="1454" y="0"/>
                </a:cubicBezTo>
                <a:cubicBezTo>
                  <a:pt x="2285" y="0"/>
                  <a:pt x="2285" y="0"/>
                  <a:pt x="2285" y="0"/>
                </a:cubicBezTo>
                <a:cubicBezTo>
                  <a:pt x="19315" y="0"/>
                  <a:pt x="19315" y="0"/>
                  <a:pt x="19315" y="0"/>
                </a:cubicBezTo>
                <a:cubicBezTo>
                  <a:pt x="20146" y="0"/>
                  <a:pt x="20146" y="0"/>
                  <a:pt x="20146" y="0"/>
                </a:cubicBezTo>
                <a:cubicBezTo>
                  <a:pt x="20146" y="1122"/>
                  <a:pt x="20146" y="1122"/>
                  <a:pt x="20146" y="1122"/>
                </a:cubicBezTo>
                <a:cubicBezTo>
                  <a:pt x="20146" y="5049"/>
                  <a:pt x="20146" y="5049"/>
                  <a:pt x="20146" y="5049"/>
                </a:cubicBezTo>
                <a:cubicBezTo>
                  <a:pt x="18485" y="5049"/>
                  <a:pt x="18485" y="5049"/>
                  <a:pt x="18485" y="5049"/>
                </a:cubicBezTo>
                <a:cubicBezTo>
                  <a:pt x="18485" y="2244"/>
                  <a:pt x="18485" y="2244"/>
                  <a:pt x="18485" y="2244"/>
                </a:cubicBezTo>
                <a:cubicBezTo>
                  <a:pt x="3115" y="2244"/>
                  <a:pt x="3115" y="2244"/>
                  <a:pt x="3115" y="2244"/>
                </a:cubicBezTo>
                <a:cubicBezTo>
                  <a:pt x="3115" y="5049"/>
                  <a:pt x="3115" y="5049"/>
                  <a:pt x="3115" y="5049"/>
                </a:cubicBezTo>
                <a:cubicBezTo>
                  <a:pt x="1454" y="5049"/>
                  <a:pt x="1454" y="5049"/>
                  <a:pt x="1454" y="5049"/>
                </a:cubicBezTo>
                <a:close/>
                <a:moveTo>
                  <a:pt x="1869" y="10660"/>
                </a:moveTo>
                <a:cubicBezTo>
                  <a:pt x="1869" y="16551"/>
                  <a:pt x="1869" y="16551"/>
                  <a:pt x="1869" y="16551"/>
                </a:cubicBezTo>
                <a:cubicBezTo>
                  <a:pt x="9969" y="16551"/>
                  <a:pt x="9969" y="16551"/>
                  <a:pt x="9969" y="16551"/>
                </a:cubicBezTo>
                <a:cubicBezTo>
                  <a:pt x="9969" y="10660"/>
                  <a:pt x="9969" y="10660"/>
                  <a:pt x="9969" y="10660"/>
                </a:cubicBezTo>
                <a:cubicBezTo>
                  <a:pt x="1869" y="10660"/>
                  <a:pt x="1869" y="10660"/>
                  <a:pt x="1869" y="10660"/>
                </a:cubicBezTo>
                <a:close/>
                <a:moveTo>
                  <a:pt x="15992" y="7574"/>
                </a:moveTo>
                <a:cubicBezTo>
                  <a:pt x="14746" y="7574"/>
                  <a:pt x="13708" y="8416"/>
                  <a:pt x="12877" y="9538"/>
                </a:cubicBezTo>
                <a:cubicBezTo>
                  <a:pt x="12046" y="10379"/>
                  <a:pt x="11631" y="12062"/>
                  <a:pt x="11631" y="13745"/>
                </a:cubicBezTo>
                <a:cubicBezTo>
                  <a:pt x="11631" y="15148"/>
                  <a:pt x="12046" y="16831"/>
                  <a:pt x="12877" y="17953"/>
                </a:cubicBezTo>
                <a:cubicBezTo>
                  <a:pt x="13708" y="18795"/>
                  <a:pt x="14746" y="19636"/>
                  <a:pt x="15992" y="19636"/>
                </a:cubicBezTo>
                <a:cubicBezTo>
                  <a:pt x="17238" y="19636"/>
                  <a:pt x="18277" y="18795"/>
                  <a:pt x="19108" y="17953"/>
                </a:cubicBezTo>
                <a:cubicBezTo>
                  <a:pt x="19938" y="16831"/>
                  <a:pt x="20354" y="15148"/>
                  <a:pt x="20354" y="13745"/>
                </a:cubicBezTo>
                <a:cubicBezTo>
                  <a:pt x="20354" y="12062"/>
                  <a:pt x="19938" y="10379"/>
                  <a:pt x="19108" y="9538"/>
                </a:cubicBezTo>
                <a:cubicBezTo>
                  <a:pt x="18277" y="8416"/>
                  <a:pt x="17238" y="7574"/>
                  <a:pt x="15992" y="7574"/>
                </a:cubicBezTo>
                <a:close/>
                <a:moveTo>
                  <a:pt x="18069" y="10660"/>
                </a:moveTo>
                <a:cubicBezTo>
                  <a:pt x="17654" y="10099"/>
                  <a:pt x="16823" y="9538"/>
                  <a:pt x="15992" y="9538"/>
                </a:cubicBezTo>
                <a:cubicBezTo>
                  <a:pt x="15162" y="9538"/>
                  <a:pt x="14331" y="10099"/>
                  <a:pt x="13708" y="10660"/>
                </a:cubicBezTo>
                <a:cubicBezTo>
                  <a:pt x="13292" y="11501"/>
                  <a:pt x="12877" y="12623"/>
                  <a:pt x="12877" y="13745"/>
                </a:cubicBezTo>
                <a:cubicBezTo>
                  <a:pt x="12877" y="14868"/>
                  <a:pt x="13292" y="15709"/>
                  <a:pt x="13708" y="16551"/>
                </a:cubicBezTo>
                <a:cubicBezTo>
                  <a:pt x="14331" y="17392"/>
                  <a:pt x="15162" y="17673"/>
                  <a:pt x="15992" y="17673"/>
                </a:cubicBezTo>
                <a:cubicBezTo>
                  <a:pt x="16823" y="17673"/>
                  <a:pt x="17654" y="17392"/>
                  <a:pt x="18069" y="16551"/>
                </a:cubicBezTo>
                <a:cubicBezTo>
                  <a:pt x="18692" y="15709"/>
                  <a:pt x="19108" y="14868"/>
                  <a:pt x="19108" y="13745"/>
                </a:cubicBezTo>
                <a:cubicBezTo>
                  <a:pt x="19108" y="12623"/>
                  <a:pt x="18692" y="11501"/>
                  <a:pt x="18069" y="10660"/>
                </a:cubicBezTo>
                <a:close/>
                <a:moveTo>
                  <a:pt x="4154" y="12343"/>
                </a:moveTo>
                <a:cubicBezTo>
                  <a:pt x="3531" y="12343"/>
                  <a:pt x="3115" y="12904"/>
                  <a:pt x="3115" y="13745"/>
                </a:cubicBezTo>
                <a:cubicBezTo>
                  <a:pt x="3115" y="14306"/>
                  <a:pt x="3531" y="15148"/>
                  <a:pt x="4154" y="15148"/>
                </a:cubicBezTo>
                <a:cubicBezTo>
                  <a:pt x="4777" y="15148"/>
                  <a:pt x="5192" y="14306"/>
                  <a:pt x="5192" y="13745"/>
                </a:cubicBezTo>
                <a:cubicBezTo>
                  <a:pt x="5192" y="12904"/>
                  <a:pt x="4777" y="12343"/>
                  <a:pt x="4154" y="12343"/>
                </a:cubicBezTo>
                <a:close/>
                <a:moveTo>
                  <a:pt x="7269" y="12343"/>
                </a:moveTo>
                <a:cubicBezTo>
                  <a:pt x="6646" y="12343"/>
                  <a:pt x="6231" y="12904"/>
                  <a:pt x="6231" y="13745"/>
                </a:cubicBezTo>
                <a:cubicBezTo>
                  <a:pt x="6231" y="14306"/>
                  <a:pt x="6646" y="15148"/>
                  <a:pt x="7269" y="15148"/>
                </a:cubicBezTo>
                <a:cubicBezTo>
                  <a:pt x="7892" y="15148"/>
                  <a:pt x="8308" y="14306"/>
                  <a:pt x="8308" y="13745"/>
                </a:cubicBezTo>
                <a:cubicBezTo>
                  <a:pt x="8308" y="12904"/>
                  <a:pt x="7892" y="12343"/>
                  <a:pt x="7269" y="12343"/>
                </a:cubicBezTo>
                <a:close/>
                <a:moveTo>
                  <a:pt x="11631" y="3927"/>
                </a:moveTo>
                <a:cubicBezTo>
                  <a:pt x="11631" y="5330"/>
                  <a:pt x="11631" y="5330"/>
                  <a:pt x="11631" y="5330"/>
                </a:cubicBezTo>
                <a:cubicBezTo>
                  <a:pt x="13708" y="5330"/>
                  <a:pt x="13708" y="5330"/>
                  <a:pt x="13708" y="5330"/>
                </a:cubicBezTo>
                <a:cubicBezTo>
                  <a:pt x="13708" y="3927"/>
                  <a:pt x="13708" y="3927"/>
                  <a:pt x="13708" y="3927"/>
                </a:cubicBezTo>
                <a:cubicBezTo>
                  <a:pt x="11631" y="3927"/>
                  <a:pt x="11631" y="3927"/>
                  <a:pt x="11631" y="3927"/>
                </a:cubicBezTo>
                <a:close/>
                <a:moveTo>
                  <a:pt x="9138" y="3927"/>
                </a:moveTo>
                <a:cubicBezTo>
                  <a:pt x="9138" y="5330"/>
                  <a:pt x="9138" y="5330"/>
                  <a:pt x="9138" y="5330"/>
                </a:cubicBezTo>
                <a:cubicBezTo>
                  <a:pt x="11008" y="5330"/>
                  <a:pt x="11008" y="5330"/>
                  <a:pt x="11008" y="5330"/>
                </a:cubicBezTo>
                <a:cubicBezTo>
                  <a:pt x="11008" y="3927"/>
                  <a:pt x="11008" y="3927"/>
                  <a:pt x="11008" y="3927"/>
                </a:cubicBezTo>
                <a:cubicBezTo>
                  <a:pt x="9138" y="3927"/>
                  <a:pt x="9138" y="3927"/>
                  <a:pt x="9138" y="3927"/>
                </a:cubicBezTo>
                <a:close/>
                <a:moveTo>
                  <a:pt x="6438" y="3927"/>
                </a:moveTo>
                <a:cubicBezTo>
                  <a:pt x="6438" y="5330"/>
                  <a:pt x="6438" y="5330"/>
                  <a:pt x="6438" y="5330"/>
                </a:cubicBezTo>
                <a:cubicBezTo>
                  <a:pt x="8308" y="5330"/>
                  <a:pt x="8308" y="5330"/>
                  <a:pt x="8308" y="5330"/>
                </a:cubicBezTo>
                <a:cubicBezTo>
                  <a:pt x="8308" y="3927"/>
                  <a:pt x="8308" y="3927"/>
                  <a:pt x="8308" y="3927"/>
                </a:cubicBezTo>
                <a:cubicBezTo>
                  <a:pt x="6438" y="3927"/>
                  <a:pt x="6438" y="3927"/>
                  <a:pt x="6438" y="3927"/>
                </a:cubicBezTo>
                <a:close/>
                <a:moveTo>
                  <a:pt x="3738" y="3927"/>
                </a:moveTo>
                <a:cubicBezTo>
                  <a:pt x="3738" y="5330"/>
                  <a:pt x="3738" y="5330"/>
                  <a:pt x="3738" y="5330"/>
                </a:cubicBezTo>
                <a:cubicBezTo>
                  <a:pt x="5815" y="5330"/>
                  <a:pt x="5815" y="5330"/>
                  <a:pt x="5815" y="5330"/>
                </a:cubicBezTo>
                <a:cubicBezTo>
                  <a:pt x="5815" y="3927"/>
                  <a:pt x="5815" y="3927"/>
                  <a:pt x="5815" y="3927"/>
                </a:cubicBezTo>
                <a:lnTo>
                  <a:pt x="3738" y="392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6" name="Shape 1376"/>
          <p:cNvSpPr/>
          <p:nvPr/>
        </p:nvSpPr>
        <p:spPr>
          <a:xfrm>
            <a:off x="4883150" y="2287914"/>
            <a:ext cx="422000" cy="411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61" h="19379" extrusionOk="0">
                <a:moveTo>
                  <a:pt x="12706" y="2845"/>
                </a:moveTo>
                <a:cubicBezTo>
                  <a:pt x="19059" y="4084"/>
                  <a:pt x="19059" y="4084"/>
                  <a:pt x="19059" y="4084"/>
                </a:cubicBezTo>
                <a:cubicBezTo>
                  <a:pt x="18877" y="4969"/>
                  <a:pt x="18877" y="4969"/>
                  <a:pt x="18877" y="4969"/>
                </a:cubicBezTo>
                <a:cubicBezTo>
                  <a:pt x="17788" y="4792"/>
                  <a:pt x="17788" y="4792"/>
                  <a:pt x="17788" y="4792"/>
                </a:cubicBezTo>
                <a:cubicBezTo>
                  <a:pt x="17607" y="5501"/>
                  <a:pt x="17607" y="6209"/>
                  <a:pt x="17607" y="6740"/>
                </a:cubicBezTo>
                <a:cubicBezTo>
                  <a:pt x="17607" y="7625"/>
                  <a:pt x="17788" y="8333"/>
                  <a:pt x="18151" y="9396"/>
                </a:cubicBezTo>
                <a:cubicBezTo>
                  <a:pt x="20148" y="14176"/>
                  <a:pt x="20148" y="14176"/>
                  <a:pt x="20148" y="14176"/>
                </a:cubicBezTo>
                <a:cubicBezTo>
                  <a:pt x="20148" y="14353"/>
                  <a:pt x="20148" y="14353"/>
                  <a:pt x="20148" y="14353"/>
                </a:cubicBezTo>
                <a:cubicBezTo>
                  <a:pt x="21600" y="18779"/>
                  <a:pt x="15247" y="21435"/>
                  <a:pt x="12887" y="17363"/>
                </a:cubicBezTo>
                <a:cubicBezTo>
                  <a:pt x="12887" y="17363"/>
                  <a:pt x="12887" y="17363"/>
                  <a:pt x="12887" y="17363"/>
                </a:cubicBezTo>
                <a:cubicBezTo>
                  <a:pt x="12887" y="17363"/>
                  <a:pt x="12887" y="17363"/>
                  <a:pt x="12887" y="17363"/>
                </a:cubicBezTo>
                <a:cubicBezTo>
                  <a:pt x="11072" y="10989"/>
                  <a:pt x="11072" y="10989"/>
                  <a:pt x="11072" y="10989"/>
                </a:cubicBezTo>
                <a:cubicBezTo>
                  <a:pt x="10891" y="11166"/>
                  <a:pt x="10891" y="11166"/>
                  <a:pt x="10891" y="11166"/>
                </a:cubicBezTo>
                <a:cubicBezTo>
                  <a:pt x="10709" y="11343"/>
                  <a:pt x="10346" y="11166"/>
                  <a:pt x="10346" y="10812"/>
                </a:cubicBezTo>
                <a:cubicBezTo>
                  <a:pt x="10165" y="10458"/>
                  <a:pt x="10165" y="10104"/>
                  <a:pt x="10346" y="10104"/>
                </a:cubicBezTo>
                <a:cubicBezTo>
                  <a:pt x="10528" y="10104"/>
                  <a:pt x="10709" y="10104"/>
                  <a:pt x="10709" y="10104"/>
                </a:cubicBezTo>
                <a:cubicBezTo>
                  <a:pt x="10346" y="8687"/>
                  <a:pt x="10346" y="8687"/>
                  <a:pt x="10346" y="8687"/>
                </a:cubicBezTo>
                <a:cubicBezTo>
                  <a:pt x="10165" y="8687"/>
                  <a:pt x="10165" y="8687"/>
                  <a:pt x="10165" y="8687"/>
                </a:cubicBezTo>
                <a:cubicBezTo>
                  <a:pt x="9983" y="8865"/>
                  <a:pt x="9620" y="8687"/>
                  <a:pt x="9620" y="8333"/>
                </a:cubicBezTo>
                <a:cubicBezTo>
                  <a:pt x="9439" y="7979"/>
                  <a:pt x="9620" y="7625"/>
                  <a:pt x="9802" y="7625"/>
                </a:cubicBezTo>
                <a:cubicBezTo>
                  <a:pt x="9802" y="7625"/>
                  <a:pt x="9802" y="7625"/>
                  <a:pt x="9983" y="7625"/>
                </a:cubicBezTo>
                <a:cubicBezTo>
                  <a:pt x="9439" y="5678"/>
                  <a:pt x="9439" y="5678"/>
                  <a:pt x="9439" y="5678"/>
                </a:cubicBezTo>
                <a:cubicBezTo>
                  <a:pt x="9257" y="5678"/>
                  <a:pt x="9257" y="5855"/>
                  <a:pt x="9257" y="5855"/>
                </a:cubicBezTo>
                <a:cubicBezTo>
                  <a:pt x="9076" y="5855"/>
                  <a:pt x="8713" y="5678"/>
                  <a:pt x="8531" y="5324"/>
                </a:cubicBezTo>
                <a:cubicBezTo>
                  <a:pt x="8531" y="5146"/>
                  <a:pt x="8531" y="4792"/>
                  <a:pt x="8713" y="4792"/>
                </a:cubicBezTo>
                <a:cubicBezTo>
                  <a:pt x="8894" y="4615"/>
                  <a:pt x="9076" y="4792"/>
                  <a:pt x="9076" y="4792"/>
                </a:cubicBezTo>
                <a:cubicBezTo>
                  <a:pt x="8894" y="4084"/>
                  <a:pt x="8894" y="4084"/>
                  <a:pt x="8894" y="4084"/>
                </a:cubicBezTo>
                <a:cubicBezTo>
                  <a:pt x="8531" y="3376"/>
                  <a:pt x="8168" y="1960"/>
                  <a:pt x="7442" y="1605"/>
                </a:cubicBezTo>
                <a:cubicBezTo>
                  <a:pt x="7261" y="1605"/>
                  <a:pt x="7079" y="1428"/>
                  <a:pt x="6897" y="1605"/>
                </a:cubicBezTo>
                <a:cubicBezTo>
                  <a:pt x="6716" y="1605"/>
                  <a:pt x="6534" y="1605"/>
                  <a:pt x="6353" y="1783"/>
                </a:cubicBezTo>
                <a:cubicBezTo>
                  <a:pt x="6171" y="1960"/>
                  <a:pt x="5990" y="2137"/>
                  <a:pt x="5990" y="2491"/>
                </a:cubicBezTo>
                <a:cubicBezTo>
                  <a:pt x="5990" y="3022"/>
                  <a:pt x="5808" y="3553"/>
                  <a:pt x="5445" y="3907"/>
                </a:cubicBezTo>
                <a:cubicBezTo>
                  <a:pt x="5264" y="4261"/>
                  <a:pt x="4901" y="4615"/>
                  <a:pt x="4175" y="4792"/>
                </a:cubicBezTo>
                <a:cubicBezTo>
                  <a:pt x="2723" y="5324"/>
                  <a:pt x="2723" y="5324"/>
                  <a:pt x="2723" y="5324"/>
                </a:cubicBezTo>
                <a:cubicBezTo>
                  <a:pt x="2904" y="5678"/>
                  <a:pt x="2904" y="5678"/>
                  <a:pt x="2904" y="5678"/>
                </a:cubicBezTo>
                <a:cubicBezTo>
                  <a:pt x="363" y="5855"/>
                  <a:pt x="363" y="5855"/>
                  <a:pt x="363" y="5855"/>
                </a:cubicBezTo>
                <a:cubicBezTo>
                  <a:pt x="0" y="5324"/>
                  <a:pt x="0" y="5324"/>
                  <a:pt x="0" y="5324"/>
                </a:cubicBezTo>
                <a:cubicBezTo>
                  <a:pt x="545" y="4615"/>
                  <a:pt x="545" y="4615"/>
                  <a:pt x="545" y="4615"/>
                </a:cubicBezTo>
                <a:cubicBezTo>
                  <a:pt x="2360" y="4084"/>
                  <a:pt x="2360" y="4084"/>
                  <a:pt x="2360" y="4084"/>
                </a:cubicBezTo>
                <a:cubicBezTo>
                  <a:pt x="2360" y="4261"/>
                  <a:pt x="2360" y="4261"/>
                  <a:pt x="2360" y="4261"/>
                </a:cubicBezTo>
                <a:cubicBezTo>
                  <a:pt x="3812" y="3730"/>
                  <a:pt x="3812" y="3730"/>
                  <a:pt x="3812" y="3730"/>
                </a:cubicBezTo>
                <a:cubicBezTo>
                  <a:pt x="3993" y="3730"/>
                  <a:pt x="3993" y="3730"/>
                  <a:pt x="3993" y="3730"/>
                </a:cubicBezTo>
                <a:cubicBezTo>
                  <a:pt x="3993" y="3730"/>
                  <a:pt x="4175" y="3730"/>
                  <a:pt x="4175" y="3553"/>
                </a:cubicBezTo>
                <a:cubicBezTo>
                  <a:pt x="4356" y="3376"/>
                  <a:pt x="4356" y="3199"/>
                  <a:pt x="4356" y="2845"/>
                </a:cubicBezTo>
                <a:cubicBezTo>
                  <a:pt x="4538" y="2137"/>
                  <a:pt x="4901" y="1074"/>
                  <a:pt x="5264" y="720"/>
                </a:cubicBezTo>
                <a:cubicBezTo>
                  <a:pt x="5808" y="366"/>
                  <a:pt x="6171" y="189"/>
                  <a:pt x="6716" y="12"/>
                </a:cubicBezTo>
                <a:cubicBezTo>
                  <a:pt x="9076" y="-165"/>
                  <a:pt x="9802" y="1605"/>
                  <a:pt x="10528" y="3376"/>
                </a:cubicBezTo>
                <a:cubicBezTo>
                  <a:pt x="13069" y="9396"/>
                  <a:pt x="13069" y="9396"/>
                  <a:pt x="13069" y="9396"/>
                </a:cubicBezTo>
                <a:cubicBezTo>
                  <a:pt x="13069" y="9396"/>
                  <a:pt x="13069" y="9396"/>
                  <a:pt x="13250" y="9219"/>
                </a:cubicBezTo>
                <a:cubicBezTo>
                  <a:pt x="13432" y="9219"/>
                  <a:pt x="13613" y="9396"/>
                  <a:pt x="13795" y="9750"/>
                </a:cubicBezTo>
                <a:cubicBezTo>
                  <a:pt x="13976" y="10104"/>
                  <a:pt x="13795" y="10281"/>
                  <a:pt x="13613" y="10458"/>
                </a:cubicBezTo>
                <a:cubicBezTo>
                  <a:pt x="13613" y="10458"/>
                  <a:pt x="13613" y="10458"/>
                  <a:pt x="13432" y="10458"/>
                </a:cubicBezTo>
                <a:cubicBezTo>
                  <a:pt x="13976" y="11343"/>
                  <a:pt x="13976" y="11343"/>
                  <a:pt x="13976" y="11343"/>
                </a:cubicBezTo>
                <a:cubicBezTo>
                  <a:pt x="13976" y="11343"/>
                  <a:pt x="13976" y="11166"/>
                  <a:pt x="13976" y="11166"/>
                </a:cubicBezTo>
                <a:cubicBezTo>
                  <a:pt x="14339" y="11166"/>
                  <a:pt x="14521" y="11343"/>
                  <a:pt x="14703" y="11697"/>
                </a:cubicBezTo>
                <a:cubicBezTo>
                  <a:pt x="14703" y="12051"/>
                  <a:pt x="14703" y="12228"/>
                  <a:pt x="14521" y="12405"/>
                </a:cubicBezTo>
                <a:cubicBezTo>
                  <a:pt x="14339" y="12405"/>
                  <a:pt x="14339" y="12405"/>
                  <a:pt x="14339" y="12405"/>
                </a:cubicBezTo>
                <a:cubicBezTo>
                  <a:pt x="14521" y="12937"/>
                  <a:pt x="14521" y="12937"/>
                  <a:pt x="14521" y="12937"/>
                </a:cubicBezTo>
                <a:cubicBezTo>
                  <a:pt x="14521" y="12937"/>
                  <a:pt x="14703" y="12937"/>
                  <a:pt x="14703" y="12937"/>
                </a:cubicBezTo>
                <a:cubicBezTo>
                  <a:pt x="14884" y="12760"/>
                  <a:pt x="15247" y="12937"/>
                  <a:pt x="15247" y="13291"/>
                </a:cubicBezTo>
                <a:cubicBezTo>
                  <a:pt x="15429" y="13645"/>
                  <a:pt x="15247" y="13999"/>
                  <a:pt x="15066" y="13999"/>
                </a:cubicBezTo>
                <a:cubicBezTo>
                  <a:pt x="15066" y="13999"/>
                  <a:pt x="15066" y="13999"/>
                  <a:pt x="15066" y="13999"/>
                </a:cubicBezTo>
                <a:cubicBezTo>
                  <a:pt x="15792" y="15592"/>
                  <a:pt x="15792" y="15592"/>
                  <a:pt x="15792" y="15592"/>
                </a:cubicBezTo>
                <a:cubicBezTo>
                  <a:pt x="16336" y="16655"/>
                  <a:pt x="16881" y="16301"/>
                  <a:pt x="17062" y="15769"/>
                </a:cubicBezTo>
                <a:cubicBezTo>
                  <a:pt x="17062" y="15238"/>
                  <a:pt x="16881" y="14707"/>
                  <a:pt x="16518" y="13999"/>
                </a:cubicBezTo>
                <a:cubicBezTo>
                  <a:pt x="14158" y="9573"/>
                  <a:pt x="14158" y="9573"/>
                  <a:pt x="14158" y="9573"/>
                </a:cubicBezTo>
                <a:cubicBezTo>
                  <a:pt x="13069" y="7625"/>
                  <a:pt x="12887" y="6032"/>
                  <a:pt x="13250" y="3730"/>
                </a:cubicBezTo>
                <a:cubicBezTo>
                  <a:pt x="12524" y="3553"/>
                  <a:pt x="12524" y="3553"/>
                  <a:pt x="12524" y="3553"/>
                </a:cubicBezTo>
                <a:lnTo>
                  <a:pt x="12706" y="284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7" name="Shape 1377"/>
          <p:cNvSpPr/>
          <p:nvPr/>
        </p:nvSpPr>
        <p:spPr>
          <a:xfrm>
            <a:off x="5548313" y="2312130"/>
            <a:ext cx="409576" cy="2612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55" extrusionOk="0">
                <a:moveTo>
                  <a:pt x="991" y="10203"/>
                </a:moveTo>
                <a:cubicBezTo>
                  <a:pt x="991" y="16592"/>
                  <a:pt x="991" y="16592"/>
                  <a:pt x="991" y="16592"/>
                </a:cubicBezTo>
                <a:cubicBezTo>
                  <a:pt x="3369" y="12332"/>
                  <a:pt x="3369" y="12332"/>
                  <a:pt x="3369" y="12332"/>
                </a:cubicBezTo>
                <a:cubicBezTo>
                  <a:pt x="4558" y="12637"/>
                  <a:pt x="4558" y="12637"/>
                  <a:pt x="4558" y="12637"/>
                </a:cubicBezTo>
                <a:cubicBezTo>
                  <a:pt x="7332" y="21155"/>
                  <a:pt x="7332" y="21155"/>
                  <a:pt x="7332" y="21155"/>
                </a:cubicBezTo>
                <a:cubicBezTo>
                  <a:pt x="10503" y="13245"/>
                  <a:pt x="10503" y="13245"/>
                  <a:pt x="10503" y="13245"/>
                </a:cubicBezTo>
                <a:cubicBezTo>
                  <a:pt x="11692" y="13245"/>
                  <a:pt x="11692" y="13245"/>
                  <a:pt x="11692" y="13245"/>
                </a:cubicBezTo>
                <a:cubicBezTo>
                  <a:pt x="15061" y="20851"/>
                  <a:pt x="15061" y="20851"/>
                  <a:pt x="15061" y="20851"/>
                </a:cubicBezTo>
                <a:cubicBezTo>
                  <a:pt x="17042" y="12941"/>
                  <a:pt x="17042" y="12941"/>
                  <a:pt x="17042" y="12941"/>
                </a:cubicBezTo>
                <a:cubicBezTo>
                  <a:pt x="18231" y="12637"/>
                  <a:pt x="18231" y="12637"/>
                  <a:pt x="18231" y="12637"/>
                </a:cubicBezTo>
                <a:cubicBezTo>
                  <a:pt x="20609" y="16287"/>
                  <a:pt x="20609" y="16287"/>
                  <a:pt x="20609" y="16287"/>
                </a:cubicBezTo>
                <a:cubicBezTo>
                  <a:pt x="20609" y="10507"/>
                  <a:pt x="20609" y="10507"/>
                  <a:pt x="20609" y="10507"/>
                </a:cubicBezTo>
                <a:cubicBezTo>
                  <a:pt x="21204" y="9899"/>
                  <a:pt x="21600" y="9290"/>
                  <a:pt x="21600" y="8378"/>
                </a:cubicBezTo>
                <a:cubicBezTo>
                  <a:pt x="21600" y="6856"/>
                  <a:pt x="20213" y="5640"/>
                  <a:pt x="18033" y="5031"/>
                </a:cubicBezTo>
                <a:cubicBezTo>
                  <a:pt x="17637" y="4727"/>
                  <a:pt x="17240" y="4727"/>
                  <a:pt x="16646" y="4727"/>
                </a:cubicBezTo>
                <a:cubicBezTo>
                  <a:pt x="20609" y="1989"/>
                  <a:pt x="20609" y="1989"/>
                  <a:pt x="20609" y="1989"/>
                </a:cubicBezTo>
                <a:cubicBezTo>
                  <a:pt x="21006" y="1076"/>
                  <a:pt x="20411" y="-141"/>
                  <a:pt x="19420" y="468"/>
                </a:cubicBezTo>
                <a:cubicBezTo>
                  <a:pt x="14466" y="4423"/>
                  <a:pt x="14466" y="4423"/>
                  <a:pt x="14466" y="4423"/>
                </a:cubicBezTo>
                <a:cubicBezTo>
                  <a:pt x="14070" y="4118"/>
                  <a:pt x="13475" y="4118"/>
                  <a:pt x="13079" y="4118"/>
                </a:cubicBezTo>
                <a:cubicBezTo>
                  <a:pt x="16646" y="1685"/>
                  <a:pt x="16646" y="1685"/>
                  <a:pt x="16646" y="1685"/>
                </a:cubicBezTo>
                <a:cubicBezTo>
                  <a:pt x="17042" y="772"/>
                  <a:pt x="16646" y="-445"/>
                  <a:pt x="15457" y="163"/>
                </a:cubicBezTo>
                <a:cubicBezTo>
                  <a:pt x="10503" y="4118"/>
                  <a:pt x="10503" y="4118"/>
                  <a:pt x="10503" y="4118"/>
                </a:cubicBezTo>
                <a:cubicBezTo>
                  <a:pt x="6936" y="6856"/>
                  <a:pt x="6936" y="6856"/>
                  <a:pt x="6936" y="6856"/>
                </a:cubicBezTo>
                <a:cubicBezTo>
                  <a:pt x="6936" y="6856"/>
                  <a:pt x="6936" y="6856"/>
                  <a:pt x="6936" y="6856"/>
                </a:cubicBezTo>
                <a:cubicBezTo>
                  <a:pt x="6143" y="7465"/>
                  <a:pt x="6143" y="7465"/>
                  <a:pt x="6143" y="7465"/>
                </a:cubicBezTo>
                <a:cubicBezTo>
                  <a:pt x="6143" y="7465"/>
                  <a:pt x="5945" y="7465"/>
                  <a:pt x="5747" y="7465"/>
                </a:cubicBezTo>
                <a:cubicBezTo>
                  <a:pt x="5549" y="7465"/>
                  <a:pt x="5152" y="7769"/>
                  <a:pt x="5152" y="8378"/>
                </a:cubicBezTo>
                <a:cubicBezTo>
                  <a:pt x="5152" y="8986"/>
                  <a:pt x="5549" y="9290"/>
                  <a:pt x="5747" y="9290"/>
                </a:cubicBezTo>
                <a:cubicBezTo>
                  <a:pt x="6143" y="9290"/>
                  <a:pt x="6341" y="8986"/>
                  <a:pt x="6341" y="8378"/>
                </a:cubicBezTo>
                <a:cubicBezTo>
                  <a:pt x="9116" y="6552"/>
                  <a:pt x="9116" y="6552"/>
                  <a:pt x="9116" y="6552"/>
                </a:cubicBezTo>
                <a:cubicBezTo>
                  <a:pt x="9710" y="6552"/>
                  <a:pt x="10305" y="6552"/>
                  <a:pt x="10899" y="6552"/>
                </a:cubicBezTo>
                <a:cubicBezTo>
                  <a:pt x="11097" y="6552"/>
                  <a:pt x="11295" y="6552"/>
                  <a:pt x="11692" y="6552"/>
                </a:cubicBezTo>
                <a:cubicBezTo>
                  <a:pt x="10106" y="7769"/>
                  <a:pt x="10106" y="7769"/>
                  <a:pt x="10106" y="7769"/>
                </a:cubicBezTo>
                <a:cubicBezTo>
                  <a:pt x="9908" y="7769"/>
                  <a:pt x="9908" y="7769"/>
                  <a:pt x="9710" y="7769"/>
                </a:cubicBezTo>
                <a:cubicBezTo>
                  <a:pt x="9314" y="7769"/>
                  <a:pt x="9116" y="8073"/>
                  <a:pt x="9116" y="8682"/>
                </a:cubicBezTo>
                <a:cubicBezTo>
                  <a:pt x="9116" y="9290"/>
                  <a:pt x="9314" y="9594"/>
                  <a:pt x="9710" y="9594"/>
                </a:cubicBezTo>
                <a:cubicBezTo>
                  <a:pt x="10106" y="9594"/>
                  <a:pt x="10305" y="9290"/>
                  <a:pt x="10305" y="8682"/>
                </a:cubicBezTo>
                <a:cubicBezTo>
                  <a:pt x="13475" y="6856"/>
                  <a:pt x="13475" y="6856"/>
                  <a:pt x="13475" y="6856"/>
                </a:cubicBezTo>
                <a:cubicBezTo>
                  <a:pt x="15061" y="6856"/>
                  <a:pt x="16646" y="7161"/>
                  <a:pt x="17637" y="7465"/>
                </a:cubicBezTo>
                <a:cubicBezTo>
                  <a:pt x="19024" y="7769"/>
                  <a:pt x="20015" y="8073"/>
                  <a:pt x="20015" y="8378"/>
                </a:cubicBezTo>
                <a:cubicBezTo>
                  <a:pt x="20015" y="8378"/>
                  <a:pt x="19024" y="8682"/>
                  <a:pt x="17637" y="9290"/>
                </a:cubicBezTo>
                <a:cubicBezTo>
                  <a:pt x="16051" y="9594"/>
                  <a:pt x="13475" y="9899"/>
                  <a:pt x="10899" y="9899"/>
                </a:cubicBezTo>
                <a:cubicBezTo>
                  <a:pt x="8125" y="9899"/>
                  <a:pt x="5747" y="9594"/>
                  <a:pt x="3963" y="9290"/>
                </a:cubicBezTo>
                <a:cubicBezTo>
                  <a:pt x="2576" y="8682"/>
                  <a:pt x="1783" y="8378"/>
                  <a:pt x="1783" y="8378"/>
                </a:cubicBezTo>
                <a:cubicBezTo>
                  <a:pt x="1783" y="8073"/>
                  <a:pt x="2576" y="7769"/>
                  <a:pt x="3963" y="7465"/>
                </a:cubicBezTo>
                <a:cubicBezTo>
                  <a:pt x="4558" y="7161"/>
                  <a:pt x="5350" y="7161"/>
                  <a:pt x="6341" y="6856"/>
                </a:cubicBezTo>
                <a:cubicBezTo>
                  <a:pt x="9116" y="4118"/>
                  <a:pt x="9116" y="4118"/>
                  <a:pt x="9116" y="4118"/>
                </a:cubicBezTo>
                <a:cubicBezTo>
                  <a:pt x="6936" y="4118"/>
                  <a:pt x="5152" y="4423"/>
                  <a:pt x="3567" y="5031"/>
                </a:cubicBezTo>
                <a:cubicBezTo>
                  <a:pt x="1387" y="5640"/>
                  <a:pt x="0" y="6856"/>
                  <a:pt x="0" y="8378"/>
                </a:cubicBezTo>
                <a:cubicBezTo>
                  <a:pt x="0" y="8986"/>
                  <a:pt x="396" y="9594"/>
                  <a:pt x="991" y="1020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8" name="Shape 1378"/>
          <p:cNvSpPr/>
          <p:nvPr/>
        </p:nvSpPr>
        <p:spPr>
          <a:xfrm>
            <a:off x="5548313" y="2498726"/>
            <a:ext cx="409576" cy="1539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09" y="10537"/>
                </a:moveTo>
                <a:cubicBezTo>
                  <a:pt x="20609" y="7376"/>
                  <a:pt x="20609" y="7376"/>
                  <a:pt x="20609" y="7376"/>
                </a:cubicBezTo>
                <a:cubicBezTo>
                  <a:pt x="18033" y="0"/>
                  <a:pt x="18033" y="0"/>
                  <a:pt x="18033" y="0"/>
                </a:cubicBezTo>
                <a:cubicBezTo>
                  <a:pt x="15853" y="14751"/>
                  <a:pt x="15853" y="14751"/>
                  <a:pt x="15853" y="14751"/>
                </a:cubicBezTo>
                <a:cubicBezTo>
                  <a:pt x="14664" y="15278"/>
                  <a:pt x="14664" y="15278"/>
                  <a:pt x="14664" y="15278"/>
                </a:cubicBezTo>
                <a:cubicBezTo>
                  <a:pt x="11097" y="1054"/>
                  <a:pt x="11097" y="1054"/>
                  <a:pt x="11097" y="1054"/>
                </a:cubicBezTo>
                <a:cubicBezTo>
                  <a:pt x="7728" y="15278"/>
                  <a:pt x="7728" y="15278"/>
                  <a:pt x="7728" y="15278"/>
                </a:cubicBezTo>
                <a:cubicBezTo>
                  <a:pt x="6539" y="14751"/>
                  <a:pt x="6539" y="14751"/>
                  <a:pt x="6539" y="14751"/>
                </a:cubicBezTo>
                <a:cubicBezTo>
                  <a:pt x="3765" y="0"/>
                  <a:pt x="3765" y="0"/>
                  <a:pt x="3765" y="0"/>
                </a:cubicBezTo>
                <a:cubicBezTo>
                  <a:pt x="991" y="8429"/>
                  <a:pt x="991" y="8429"/>
                  <a:pt x="991" y="8429"/>
                </a:cubicBezTo>
                <a:cubicBezTo>
                  <a:pt x="991" y="10537"/>
                  <a:pt x="991" y="10537"/>
                  <a:pt x="991" y="10537"/>
                </a:cubicBezTo>
                <a:cubicBezTo>
                  <a:pt x="396" y="11590"/>
                  <a:pt x="0" y="12644"/>
                  <a:pt x="0" y="14224"/>
                </a:cubicBezTo>
                <a:cubicBezTo>
                  <a:pt x="0" y="16859"/>
                  <a:pt x="1387" y="18966"/>
                  <a:pt x="3567" y="20020"/>
                </a:cubicBezTo>
                <a:cubicBezTo>
                  <a:pt x="5549" y="21073"/>
                  <a:pt x="8125" y="21600"/>
                  <a:pt x="10899" y="21600"/>
                </a:cubicBezTo>
                <a:cubicBezTo>
                  <a:pt x="13673" y="21600"/>
                  <a:pt x="16250" y="21073"/>
                  <a:pt x="18033" y="20020"/>
                </a:cubicBezTo>
                <a:cubicBezTo>
                  <a:pt x="20213" y="18966"/>
                  <a:pt x="21600" y="16859"/>
                  <a:pt x="21600" y="14224"/>
                </a:cubicBezTo>
                <a:cubicBezTo>
                  <a:pt x="21600" y="12644"/>
                  <a:pt x="21204" y="11590"/>
                  <a:pt x="20609" y="1053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79" name="Shape 1379"/>
          <p:cNvSpPr/>
          <p:nvPr/>
        </p:nvSpPr>
        <p:spPr>
          <a:xfrm>
            <a:off x="2490788" y="3768726"/>
            <a:ext cx="25401" cy="30165"/>
          </a:xfrm>
          <a:prstGeom prst="ellipse">
            <a:avLst/>
          </a:pr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80" name="Shape 1380"/>
          <p:cNvSpPr/>
          <p:nvPr/>
        </p:nvSpPr>
        <p:spPr>
          <a:xfrm>
            <a:off x="2381250" y="3659189"/>
            <a:ext cx="244475" cy="2444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66" y="21600"/>
                </a:moveTo>
                <a:cubicBezTo>
                  <a:pt x="16948" y="21600"/>
                  <a:pt x="21600" y="16948"/>
                  <a:pt x="21600" y="10966"/>
                </a:cubicBezTo>
                <a:cubicBezTo>
                  <a:pt x="21600" y="7975"/>
                  <a:pt x="20603" y="5317"/>
                  <a:pt x="18609" y="3655"/>
                </a:cubicBezTo>
                <a:cubicBezTo>
                  <a:pt x="19606" y="7975"/>
                  <a:pt x="19606" y="7975"/>
                  <a:pt x="19606" y="7975"/>
                </a:cubicBezTo>
                <a:cubicBezTo>
                  <a:pt x="19606" y="7975"/>
                  <a:pt x="19606" y="7975"/>
                  <a:pt x="19606" y="7975"/>
                </a:cubicBezTo>
                <a:cubicBezTo>
                  <a:pt x="19938" y="10634"/>
                  <a:pt x="19274" y="11298"/>
                  <a:pt x="17945" y="12628"/>
                </a:cubicBezTo>
                <a:cubicBezTo>
                  <a:pt x="17945" y="12628"/>
                  <a:pt x="17945" y="12628"/>
                  <a:pt x="17945" y="12628"/>
                </a:cubicBezTo>
                <a:cubicBezTo>
                  <a:pt x="17945" y="12628"/>
                  <a:pt x="17945" y="12628"/>
                  <a:pt x="17945" y="12628"/>
                </a:cubicBezTo>
                <a:cubicBezTo>
                  <a:pt x="16948" y="13625"/>
                  <a:pt x="16948" y="13625"/>
                  <a:pt x="16948" y="13625"/>
                </a:cubicBezTo>
                <a:cubicBezTo>
                  <a:pt x="17280" y="13957"/>
                  <a:pt x="17280" y="14622"/>
                  <a:pt x="16948" y="14954"/>
                </a:cubicBezTo>
                <a:cubicBezTo>
                  <a:pt x="13957" y="18277"/>
                  <a:pt x="13957" y="18277"/>
                  <a:pt x="13957" y="18277"/>
                </a:cubicBezTo>
                <a:cubicBezTo>
                  <a:pt x="13625" y="18609"/>
                  <a:pt x="12960" y="18609"/>
                  <a:pt x="12628" y="18277"/>
                </a:cubicBezTo>
                <a:cubicBezTo>
                  <a:pt x="11963" y="17612"/>
                  <a:pt x="11963" y="17612"/>
                  <a:pt x="11963" y="17612"/>
                </a:cubicBezTo>
                <a:cubicBezTo>
                  <a:pt x="11631" y="17280"/>
                  <a:pt x="11631" y="16615"/>
                  <a:pt x="11963" y="16283"/>
                </a:cubicBezTo>
                <a:cubicBezTo>
                  <a:pt x="14954" y="12960"/>
                  <a:pt x="14954" y="12960"/>
                  <a:pt x="14954" y="12960"/>
                </a:cubicBezTo>
                <a:cubicBezTo>
                  <a:pt x="15286" y="12628"/>
                  <a:pt x="15951" y="12628"/>
                  <a:pt x="16283" y="12960"/>
                </a:cubicBezTo>
                <a:cubicBezTo>
                  <a:pt x="17280" y="11963"/>
                  <a:pt x="17280" y="11963"/>
                  <a:pt x="17280" y="11963"/>
                </a:cubicBezTo>
                <a:cubicBezTo>
                  <a:pt x="17280" y="11963"/>
                  <a:pt x="17280" y="11963"/>
                  <a:pt x="17280" y="11963"/>
                </a:cubicBezTo>
                <a:cubicBezTo>
                  <a:pt x="17280" y="11963"/>
                  <a:pt x="17280" y="11963"/>
                  <a:pt x="17280" y="11963"/>
                </a:cubicBezTo>
                <a:cubicBezTo>
                  <a:pt x="18277" y="10966"/>
                  <a:pt x="18942" y="10302"/>
                  <a:pt x="18609" y="8308"/>
                </a:cubicBezTo>
                <a:cubicBezTo>
                  <a:pt x="18609" y="8308"/>
                  <a:pt x="18609" y="8308"/>
                  <a:pt x="18609" y="8308"/>
                </a:cubicBezTo>
                <a:cubicBezTo>
                  <a:pt x="17612" y="2658"/>
                  <a:pt x="17612" y="2658"/>
                  <a:pt x="17612" y="2658"/>
                </a:cubicBezTo>
                <a:cubicBezTo>
                  <a:pt x="15951" y="997"/>
                  <a:pt x="13292" y="0"/>
                  <a:pt x="10966" y="0"/>
                </a:cubicBezTo>
                <a:cubicBezTo>
                  <a:pt x="4985" y="0"/>
                  <a:pt x="0" y="4985"/>
                  <a:pt x="0" y="10966"/>
                </a:cubicBezTo>
                <a:cubicBezTo>
                  <a:pt x="0" y="16948"/>
                  <a:pt x="4985" y="21600"/>
                  <a:pt x="10966" y="21600"/>
                </a:cubicBezTo>
                <a:close/>
                <a:moveTo>
                  <a:pt x="3323" y="11298"/>
                </a:moveTo>
                <a:cubicBezTo>
                  <a:pt x="3323" y="10966"/>
                  <a:pt x="3323" y="10966"/>
                  <a:pt x="3323" y="10966"/>
                </a:cubicBezTo>
                <a:cubicBezTo>
                  <a:pt x="3323" y="8972"/>
                  <a:pt x="4320" y="6978"/>
                  <a:pt x="5649" y="5649"/>
                </a:cubicBezTo>
                <a:cubicBezTo>
                  <a:pt x="6978" y="4320"/>
                  <a:pt x="8640" y="3323"/>
                  <a:pt x="10634" y="3323"/>
                </a:cubicBezTo>
                <a:cubicBezTo>
                  <a:pt x="11631" y="3323"/>
                  <a:pt x="12628" y="3655"/>
                  <a:pt x="13292" y="3988"/>
                </a:cubicBezTo>
                <a:cubicBezTo>
                  <a:pt x="13292" y="4320"/>
                  <a:pt x="13292" y="4320"/>
                  <a:pt x="13292" y="4320"/>
                </a:cubicBezTo>
                <a:cubicBezTo>
                  <a:pt x="12295" y="3988"/>
                  <a:pt x="11631" y="3988"/>
                  <a:pt x="10634" y="3988"/>
                </a:cubicBezTo>
                <a:cubicBezTo>
                  <a:pt x="8972" y="3988"/>
                  <a:pt x="6978" y="4652"/>
                  <a:pt x="5982" y="5982"/>
                </a:cubicBezTo>
                <a:cubicBezTo>
                  <a:pt x="4652" y="7311"/>
                  <a:pt x="3655" y="8972"/>
                  <a:pt x="3655" y="10966"/>
                </a:cubicBezTo>
                <a:cubicBezTo>
                  <a:pt x="3655" y="10966"/>
                  <a:pt x="3655" y="10966"/>
                  <a:pt x="3988" y="11298"/>
                </a:cubicBezTo>
                <a:lnTo>
                  <a:pt x="3323" y="11298"/>
                </a:lnTo>
                <a:close/>
                <a:moveTo>
                  <a:pt x="4652" y="11298"/>
                </a:moveTo>
                <a:cubicBezTo>
                  <a:pt x="4652" y="10966"/>
                  <a:pt x="4652" y="10966"/>
                  <a:pt x="4652" y="10966"/>
                </a:cubicBezTo>
                <a:cubicBezTo>
                  <a:pt x="4652" y="9305"/>
                  <a:pt x="5317" y="7643"/>
                  <a:pt x="6314" y="6646"/>
                </a:cubicBezTo>
                <a:cubicBezTo>
                  <a:pt x="7643" y="5317"/>
                  <a:pt x="8972" y="4652"/>
                  <a:pt x="10634" y="4652"/>
                </a:cubicBezTo>
                <a:cubicBezTo>
                  <a:pt x="11631" y="4652"/>
                  <a:pt x="12295" y="4985"/>
                  <a:pt x="12960" y="4985"/>
                </a:cubicBezTo>
                <a:cubicBezTo>
                  <a:pt x="12628" y="5649"/>
                  <a:pt x="12628" y="5649"/>
                  <a:pt x="12628" y="5649"/>
                </a:cubicBezTo>
                <a:cubicBezTo>
                  <a:pt x="12295" y="5317"/>
                  <a:pt x="11631" y="5317"/>
                  <a:pt x="10634" y="5317"/>
                </a:cubicBezTo>
                <a:cubicBezTo>
                  <a:pt x="9305" y="5317"/>
                  <a:pt x="7975" y="5982"/>
                  <a:pt x="6646" y="6978"/>
                </a:cubicBezTo>
                <a:cubicBezTo>
                  <a:pt x="5649" y="7975"/>
                  <a:pt x="4985" y="9305"/>
                  <a:pt x="4985" y="10966"/>
                </a:cubicBezTo>
                <a:cubicBezTo>
                  <a:pt x="4985" y="10966"/>
                  <a:pt x="4985" y="10966"/>
                  <a:pt x="4985" y="11298"/>
                </a:cubicBezTo>
                <a:lnTo>
                  <a:pt x="4652" y="11298"/>
                </a:lnTo>
                <a:close/>
                <a:moveTo>
                  <a:pt x="5982" y="11298"/>
                </a:moveTo>
                <a:cubicBezTo>
                  <a:pt x="5982" y="10966"/>
                  <a:pt x="5982" y="10966"/>
                  <a:pt x="5982" y="10966"/>
                </a:cubicBezTo>
                <a:cubicBezTo>
                  <a:pt x="5982" y="9637"/>
                  <a:pt x="6646" y="8308"/>
                  <a:pt x="7311" y="7311"/>
                </a:cubicBezTo>
                <a:cubicBezTo>
                  <a:pt x="8308" y="6646"/>
                  <a:pt x="9305" y="5982"/>
                  <a:pt x="10634" y="5982"/>
                </a:cubicBezTo>
                <a:cubicBezTo>
                  <a:pt x="11298" y="5982"/>
                  <a:pt x="11963" y="6314"/>
                  <a:pt x="12628" y="6314"/>
                </a:cubicBezTo>
                <a:cubicBezTo>
                  <a:pt x="12295" y="6978"/>
                  <a:pt x="12295" y="6978"/>
                  <a:pt x="12295" y="6978"/>
                </a:cubicBezTo>
                <a:cubicBezTo>
                  <a:pt x="11963" y="6646"/>
                  <a:pt x="11298" y="6646"/>
                  <a:pt x="10634" y="6646"/>
                </a:cubicBezTo>
                <a:cubicBezTo>
                  <a:pt x="9637" y="6646"/>
                  <a:pt x="8640" y="6978"/>
                  <a:pt x="7643" y="7643"/>
                </a:cubicBezTo>
                <a:cubicBezTo>
                  <a:pt x="6978" y="8640"/>
                  <a:pt x="6314" y="9637"/>
                  <a:pt x="6314" y="10966"/>
                </a:cubicBezTo>
                <a:cubicBezTo>
                  <a:pt x="6314" y="10966"/>
                  <a:pt x="6314" y="10966"/>
                  <a:pt x="6314" y="11298"/>
                </a:cubicBezTo>
                <a:lnTo>
                  <a:pt x="5982" y="11298"/>
                </a:lnTo>
                <a:close/>
                <a:moveTo>
                  <a:pt x="10966" y="14289"/>
                </a:moveTo>
                <a:cubicBezTo>
                  <a:pt x="8972" y="14289"/>
                  <a:pt x="7311" y="12628"/>
                  <a:pt x="7311" y="10966"/>
                </a:cubicBezTo>
                <a:cubicBezTo>
                  <a:pt x="7311" y="8972"/>
                  <a:pt x="8972" y="7311"/>
                  <a:pt x="10966" y="7311"/>
                </a:cubicBezTo>
                <a:cubicBezTo>
                  <a:pt x="12628" y="7311"/>
                  <a:pt x="14289" y="8972"/>
                  <a:pt x="14289" y="10966"/>
                </a:cubicBezTo>
                <a:cubicBezTo>
                  <a:pt x="14289" y="12628"/>
                  <a:pt x="12628" y="14289"/>
                  <a:pt x="10966" y="14289"/>
                </a:cubicBezTo>
                <a:close/>
                <a:moveTo>
                  <a:pt x="1994" y="10966"/>
                </a:moveTo>
                <a:cubicBezTo>
                  <a:pt x="1994" y="10966"/>
                  <a:pt x="1994" y="10966"/>
                  <a:pt x="1994" y="10966"/>
                </a:cubicBezTo>
                <a:cubicBezTo>
                  <a:pt x="1994" y="8308"/>
                  <a:pt x="2991" y="6314"/>
                  <a:pt x="4652" y="4652"/>
                </a:cubicBezTo>
                <a:cubicBezTo>
                  <a:pt x="6314" y="2991"/>
                  <a:pt x="8308" y="1994"/>
                  <a:pt x="10634" y="1994"/>
                </a:cubicBezTo>
                <a:cubicBezTo>
                  <a:pt x="11631" y="1994"/>
                  <a:pt x="12628" y="2326"/>
                  <a:pt x="13625" y="2658"/>
                </a:cubicBezTo>
                <a:cubicBezTo>
                  <a:pt x="13625" y="2991"/>
                  <a:pt x="13625" y="2991"/>
                  <a:pt x="13625" y="2991"/>
                </a:cubicBezTo>
                <a:cubicBezTo>
                  <a:pt x="12628" y="2658"/>
                  <a:pt x="11631" y="2658"/>
                  <a:pt x="10634" y="2658"/>
                </a:cubicBezTo>
                <a:cubicBezTo>
                  <a:pt x="8640" y="2658"/>
                  <a:pt x="6314" y="3323"/>
                  <a:pt x="4985" y="4985"/>
                </a:cubicBezTo>
                <a:cubicBezTo>
                  <a:pt x="3323" y="6314"/>
                  <a:pt x="2326" y="8640"/>
                  <a:pt x="2326" y="10966"/>
                </a:cubicBezTo>
                <a:cubicBezTo>
                  <a:pt x="2326" y="10966"/>
                  <a:pt x="2326" y="10966"/>
                  <a:pt x="2326" y="10966"/>
                </a:cubicBezTo>
                <a:lnTo>
                  <a:pt x="1994" y="1096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81" name="Shape 1381"/>
          <p:cNvSpPr/>
          <p:nvPr/>
        </p:nvSpPr>
        <p:spPr>
          <a:xfrm>
            <a:off x="2343150" y="3633789"/>
            <a:ext cx="409575" cy="3000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47" y="0"/>
                </a:moveTo>
                <a:lnTo>
                  <a:pt x="0" y="0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0"/>
                </a:lnTo>
                <a:lnTo>
                  <a:pt x="20847" y="0"/>
                </a:lnTo>
                <a:close/>
                <a:moveTo>
                  <a:pt x="20260" y="19657"/>
                </a:moveTo>
                <a:lnTo>
                  <a:pt x="1256" y="19657"/>
                </a:lnTo>
                <a:lnTo>
                  <a:pt x="1256" y="1829"/>
                </a:lnTo>
                <a:lnTo>
                  <a:pt x="20260" y="1829"/>
                </a:lnTo>
                <a:lnTo>
                  <a:pt x="20260" y="1965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82" name="Shape 1382"/>
          <p:cNvSpPr/>
          <p:nvPr/>
        </p:nvSpPr>
        <p:spPr>
          <a:xfrm>
            <a:off x="2674938" y="3813176"/>
            <a:ext cx="33339" cy="33339"/>
          </a:xfrm>
          <a:prstGeom prst="ellipse">
            <a:avLst/>
          </a:pr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83" name="Shape 1383"/>
          <p:cNvSpPr/>
          <p:nvPr/>
        </p:nvSpPr>
        <p:spPr>
          <a:xfrm>
            <a:off x="2674938" y="3862389"/>
            <a:ext cx="33339" cy="33339"/>
          </a:xfrm>
          <a:prstGeom prst="ellipse">
            <a:avLst/>
          </a:pr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84" name="Shape 1384"/>
          <p:cNvSpPr/>
          <p:nvPr/>
        </p:nvSpPr>
        <p:spPr>
          <a:xfrm>
            <a:off x="2625725" y="3675064"/>
            <a:ext cx="85725" cy="365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200" y="21600"/>
                </a:moveTo>
                <a:lnTo>
                  <a:pt x="18000" y="21600"/>
                </a:lnTo>
                <a:lnTo>
                  <a:pt x="18000" y="13148"/>
                </a:lnTo>
                <a:lnTo>
                  <a:pt x="21600" y="13148"/>
                </a:lnTo>
                <a:lnTo>
                  <a:pt x="21600" y="6574"/>
                </a:lnTo>
                <a:lnTo>
                  <a:pt x="18000" y="6574"/>
                </a:lnTo>
                <a:lnTo>
                  <a:pt x="18000" y="0"/>
                </a:lnTo>
                <a:lnTo>
                  <a:pt x="15200" y="0"/>
                </a:lnTo>
                <a:lnTo>
                  <a:pt x="15200" y="6574"/>
                </a:lnTo>
                <a:lnTo>
                  <a:pt x="0" y="6574"/>
                </a:lnTo>
                <a:lnTo>
                  <a:pt x="0" y="13148"/>
                </a:lnTo>
                <a:lnTo>
                  <a:pt x="15200" y="13148"/>
                </a:lnTo>
                <a:lnTo>
                  <a:pt x="15200" y="21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85" name="Shape 1385"/>
          <p:cNvSpPr/>
          <p:nvPr/>
        </p:nvSpPr>
        <p:spPr>
          <a:xfrm>
            <a:off x="2640013" y="3719514"/>
            <a:ext cx="71439" cy="41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20" y="0"/>
                </a:moveTo>
                <a:lnTo>
                  <a:pt x="5760" y="0"/>
                </a:lnTo>
                <a:lnTo>
                  <a:pt x="5760" y="7477"/>
                </a:lnTo>
                <a:lnTo>
                  <a:pt x="0" y="7477"/>
                </a:lnTo>
                <a:lnTo>
                  <a:pt x="0" y="11631"/>
                </a:lnTo>
                <a:lnTo>
                  <a:pt x="5760" y="11631"/>
                </a:lnTo>
                <a:lnTo>
                  <a:pt x="5760" y="21600"/>
                </a:lnTo>
                <a:lnTo>
                  <a:pt x="9120" y="21600"/>
                </a:lnTo>
                <a:lnTo>
                  <a:pt x="9120" y="11631"/>
                </a:lnTo>
                <a:lnTo>
                  <a:pt x="21600" y="11631"/>
                </a:lnTo>
                <a:lnTo>
                  <a:pt x="21600" y="7477"/>
                </a:lnTo>
                <a:lnTo>
                  <a:pt x="9120" y="7477"/>
                </a:lnTo>
                <a:lnTo>
                  <a:pt x="9120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86" name="Shape 1386"/>
          <p:cNvSpPr/>
          <p:nvPr/>
        </p:nvSpPr>
        <p:spPr>
          <a:xfrm>
            <a:off x="3622220" y="2924793"/>
            <a:ext cx="409422" cy="4399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31" h="21225" extrusionOk="0">
                <a:moveTo>
                  <a:pt x="2006" y="16593"/>
                </a:moveTo>
                <a:cubicBezTo>
                  <a:pt x="3495" y="17682"/>
                  <a:pt x="4240" y="18045"/>
                  <a:pt x="2378" y="19860"/>
                </a:cubicBezTo>
                <a:cubicBezTo>
                  <a:pt x="-229" y="17864"/>
                  <a:pt x="-1160" y="14415"/>
                  <a:pt x="2006" y="16593"/>
                </a:cubicBezTo>
                <a:close/>
                <a:moveTo>
                  <a:pt x="9268" y="5521"/>
                </a:moveTo>
                <a:cubicBezTo>
                  <a:pt x="8150" y="6065"/>
                  <a:pt x="7964" y="7699"/>
                  <a:pt x="7219" y="8244"/>
                </a:cubicBezTo>
                <a:cubicBezTo>
                  <a:pt x="7033" y="8425"/>
                  <a:pt x="7033" y="8607"/>
                  <a:pt x="7033" y="8788"/>
                </a:cubicBezTo>
                <a:cubicBezTo>
                  <a:pt x="8895" y="9333"/>
                  <a:pt x="4985" y="13144"/>
                  <a:pt x="4612" y="11329"/>
                </a:cubicBezTo>
                <a:cubicBezTo>
                  <a:pt x="4240" y="11329"/>
                  <a:pt x="4054" y="11511"/>
                  <a:pt x="3868" y="11511"/>
                </a:cubicBezTo>
                <a:cubicBezTo>
                  <a:pt x="3495" y="12963"/>
                  <a:pt x="1074" y="12781"/>
                  <a:pt x="516" y="15141"/>
                </a:cubicBezTo>
                <a:cubicBezTo>
                  <a:pt x="516" y="15141"/>
                  <a:pt x="516" y="15141"/>
                  <a:pt x="702" y="15141"/>
                </a:cubicBezTo>
                <a:cubicBezTo>
                  <a:pt x="1074" y="15141"/>
                  <a:pt x="1633" y="15323"/>
                  <a:pt x="2564" y="16049"/>
                </a:cubicBezTo>
                <a:cubicBezTo>
                  <a:pt x="2750" y="16049"/>
                  <a:pt x="2750" y="16049"/>
                  <a:pt x="2750" y="16049"/>
                </a:cubicBezTo>
                <a:cubicBezTo>
                  <a:pt x="3309" y="16593"/>
                  <a:pt x="3681" y="16775"/>
                  <a:pt x="4054" y="17138"/>
                </a:cubicBezTo>
                <a:cubicBezTo>
                  <a:pt x="4612" y="17864"/>
                  <a:pt x="4612" y="18408"/>
                  <a:pt x="3495" y="19679"/>
                </a:cubicBezTo>
                <a:cubicBezTo>
                  <a:pt x="4985" y="20768"/>
                  <a:pt x="6474" y="21494"/>
                  <a:pt x="7406" y="21131"/>
                </a:cubicBezTo>
                <a:cubicBezTo>
                  <a:pt x="10199" y="20223"/>
                  <a:pt x="9268" y="17682"/>
                  <a:pt x="10757" y="16956"/>
                </a:cubicBezTo>
                <a:cubicBezTo>
                  <a:pt x="10757" y="16775"/>
                  <a:pt x="10757" y="16593"/>
                  <a:pt x="10757" y="16412"/>
                </a:cubicBezTo>
                <a:cubicBezTo>
                  <a:pt x="9081" y="16230"/>
                  <a:pt x="11874" y="11692"/>
                  <a:pt x="12992" y="13507"/>
                </a:cubicBezTo>
                <a:cubicBezTo>
                  <a:pt x="13178" y="13326"/>
                  <a:pt x="13364" y="13326"/>
                  <a:pt x="13364" y="13144"/>
                </a:cubicBezTo>
                <a:cubicBezTo>
                  <a:pt x="13737" y="12237"/>
                  <a:pt x="15412" y="11874"/>
                  <a:pt x="15785" y="10603"/>
                </a:cubicBezTo>
                <a:cubicBezTo>
                  <a:pt x="16157" y="9696"/>
                  <a:pt x="15599" y="8244"/>
                  <a:pt x="14481" y="7155"/>
                </a:cubicBezTo>
                <a:cubicBezTo>
                  <a:pt x="17461" y="3524"/>
                  <a:pt x="17461" y="3524"/>
                  <a:pt x="17461" y="3524"/>
                </a:cubicBezTo>
                <a:cubicBezTo>
                  <a:pt x="17833" y="3706"/>
                  <a:pt x="17833" y="3706"/>
                  <a:pt x="17833" y="3706"/>
                </a:cubicBezTo>
                <a:cubicBezTo>
                  <a:pt x="18019" y="3343"/>
                  <a:pt x="18019" y="3343"/>
                  <a:pt x="18019" y="3343"/>
                </a:cubicBezTo>
                <a:cubicBezTo>
                  <a:pt x="18019" y="3343"/>
                  <a:pt x="18019" y="3343"/>
                  <a:pt x="18019" y="3343"/>
                </a:cubicBezTo>
                <a:cubicBezTo>
                  <a:pt x="18019" y="3343"/>
                  <a:pt x="18019" y="3343"/>
                  <a:pt x="18019" y="3343"/>
                </a:cubicBezTo>
                <a:cubicBezTo>
                  <a:pt x="18206" y="2980"/>
                  <a:pt x="18206" y="2980"/>
                  <a:pt x="18206" y="2980"/>
                </a:cubicBezTo>
                <a:cubicBezTo>
                  <a:pt x="18392" y="3161"/>
                  <a:pt x="18392" y="3161"/>
                  <a:pt x="18392" y="3161"/>
                </a:cubicBezTo>
                <a:cubicBezTo>
                  <a:pt x="18392" y="3343"/>
                  <a:pt x="18392" y="3524"/>
                  <a:pt x="18578" y="3706"/>
                </a:cubicBezTo>
                <a:cubicBezTo>
                  <a:pt x="18764" y="3887"/>
                  <a:pt x="19137" y="3887"/>
                  <a:pt x="19323" y="3524"/>
                </a:cubicBezTo>
                <a:cubicBezTo>
                  <a:pt x="19509" y="3343"/>
                  <a:pt x="19323" y="2980"/>
                  <a:pt x="19137" y="2798"/>
                </a:cubicBezTo>
                <a:cubicBezTo>
                  <a:pt x="18950" y="2798"/>
                  <a:pt x="18764" y="2798"/>
                  <a:pt x="18578" y="2798"/>
                </a:cubicBezTo>
                <a:cubicBezTo>
                  <a:pt x="18392" y="2798"/>
                  <a:pt x="18392" y="2798"/>
                  <a:pt x="18392" y="2798"/>
                </a:cubicBezTo>
                <a:cubicBezTo>
                  <a:pt x="18578" y="2254"/>
                  <a:pt x="18578" y="2254"/>
                  <a:pt x="18578" y="2254"/>
                </a:cubicBezTo>
                <a:cubicBezTo>
                  <a:pt x="18764" y="2435"/>
                  <a:pt x="18764" y="2435"/>
                  <a:pt x="18764" y="2435"/>
                </a:cubicBezTo>
                <a:cubicBezTo>
                  <a:pt x="18950" y="2254"/>
                  <a:pt x="18950" y="2254"/>
                  <a:pt x="18950" y="2254"/>
                </a:cubicBezTo>
                <a:cubicBezTo>
                  <a:pt x="18764" y="2072"/>
                  <a:pt x="18764" y="2072"/>
                  <a:pt x="18764" y="2072"/>
                </a:cubicBezTo>
                <a:cubicBezTo>
                  <a:pt x="18950" y="1709"/>
                  <a:pt x="18950" y="1709"/>
                  <a:pt x="18950" y="1709"/>
                </a:cubicBezTo>
                <a:cubicBezTo>
                  <a:pt x="19323" y="2072"/>
                  <a:pt x="19323" y="2072"/>
                  <a:pt x="19323" y="2072"/>
                </a:cubicBezTo>
                <a:cubicBezTo>
                  <a:pt x="19137" y="2254"/>
                  <a:pt x="19323" y="2435"/>
                  <a:pt x="19509" y="2617"/>
                </a:cubicBezTo>
                <a:cubicBezTo>
                  <a:pt x="19695" y="2798"/>
                  <a:pt x="20068" y="2798"/>
                  <a:pt x="20254" y="2435"/>
                </a:cubicBezTo>
                <a:cubicBezTo>
                  <a:pt x="20440" y="2254"/>
                  <a:pt x="20254" y="1891"/>
                  <a:pt x="20068" y="1709"/>
                </a:cubicBezTo>
                <a:cubicBezTo>
                  <a:pt x="19881" y="1709"/>
                  <a:pt x="19695" y="1709"/>
                  <a:pt x="19509" y="1709"/>
                </a:cubicBezTo>
                <a:cubicBezTo>
                  <a:pt x="19137" y="1528"/>
                  <a:pt x="19137" y="1528"/>
                  <a:pt x="19137" y="1528"/>
                </a:cubicBezTo>
                <a:cubicBezTo>
                  <a:pt x="19509" y="983"/>
                  <a:pt x="19509" y="983"/>
                  <a:pt x="19509" y="983"/>
                </a:cubicBezTo>
                <a:cubicBezTo>
                  <a:pt x="18578" y="257"/>
                  <a:pt x="18578" y="257"/>
                  <a:pt x="18578" y="257"/>
                </a:cubicBezTo>
                <a:cubicBezTo>
                  <a:pt x="18019" y="620"/>
                  <a:pt x="18019" y="620"/>
                  <a:pt x="18019" y="620"/>
                </a:cubicBezTo>
                <a:cubicBezTo>
                  <a:pt x="17647" y="257"/>
                  <a:pt x="17647" y="257"/>
                  <a:pt x="17647" y="257"/>
                </a:cubicBezTo>
                <a:cubicBezTo>
                  <a:pt x="17461" y="620"/>
                  <a:pt x="17461" y="620"/>
                  <a:pt x="17461" y="620"/>
                </a:cubicBezTo>
                <a:cubicBezTo>
                  <a:pt x="17833" y="802"/>
                  <a:pt x="17833" y="802"/>
                  <a:pt x="17833" y="802"/>
                </a:cubicBezTo>
                <a:cubicBezTo>
                  <a:pt x="17647" y="1165"/>
                  <a:pt x="17647" y="1165"/>
                  <a:pt x="17647" y="1165"/>
                </a:cubicBezTo>
                <a:cubicBezTo>
                  <a:pt x="17088" y="802"/>
                  <a:pt x="17088" y="802"/>
                  <a:pt x="17088" y="802"/>
                </a:cubicBezTo>
                <a:cubicBezTo>
                  <a:pt x="17274" y="620"/>
                  <a:pt x="17274" y="257"/>
                  <a:pt x="17088" y="76"/>
                </a:cubicBezTo>
                <a:cubicBezTo>
                  <a:pt x="16902" y="-106"/>
                  <a:pt x="16530" y="76"/>
                  <a:pt x="16343" y="257"/>
                </a:cubicBezTo>
                <a:cubicBezTo>
                  <a:pt x="16157" y="439"/>
                  <a:pt x="16157" y="802"/>
                  <a:pt x="16343" y="983"/>
                </a:cubicBezTo>
                <a:cubicBezTo>
                  <a:pt x="16530" y="1165"/>
                  <a:pt x="16716" y="983"/>
                  <a:pt x="16902" y="983"/>
                </a:cubicBezTo>
                <a:cubicBezTo>
                  <a:pt x="17461" y="1346"/>
                  <a:pt x="17461" y="1346"/>
                  <a:pt x="17461" y="1346"/>
                </a:cubicBezTo>
                <a:cubicBezTo>
                  <a:pt x="17088" y="1709"/>
                  <a:pt x="17088" y="1709"/>
                  <a:pt x="17088" y="1709"/>
                </a:cubicBezTo>
                <a:cubicBezTo>
                  <a:pt x="16716" y="1346"/>
                  <a:pt x="16716" y="1346"/>
                  <a:pt x="16716" y="1346"/>
                </a:cubicBezTo>
                <a:cubicBezTo>
                  <a:pt x="16530" y="1709"/>
                  <a:pt x="16530" y="1709"/>
                  <a:pt x="16530" y="1709"/>
                </a:cubicBezTo>
                <a:cubicBezTo>
                  <a:pt x="16902" y="1891"/>
                  <a:pt x="16902" y="1891"/>
                  <a:pt x="16902" y="1891"/>
                </a:cubicBezTo>
                <a:cubicBezTo>
                  <a:pt x="16530" y="2072"/>
                  <a:pt x="16530" y="2072"/>
                  <a:pt x="16530" y="2072"/>
                </a:cubicBezTo>
                <a:cubicBezTo>
                  <a:pt x="16157" y="1891"/>
                  <a:pt x="16157" y="1891"/>
                  <a:pt x="16157" y="1891"/>
                </a:cubicBezTo>
                <a:cubicBezTo>
                  <a:pt x="16343" y="1709"/>
                  <a:pt x="16343" y="1346"/>
                  <a:pt x="16157" y="1165"/>
                </a:cubicBezTo>
                <a:cubicBezTo>
                  <a:pt x="15971" y="983"/>
                  <a:pt x="15599" y="1165"/>
                  <a:pt x="15412" y="1346"/>
                </a:cubicBezTo>
                <a:cubicBezTo>
                  <a:pt x="15226" y="1528"/>
                  <a:pt x="15226" y="1891"/>
                  <a:pt x="15412" y="2072"/>
                </a:cubicBezTo>
                <a:cubicBezTo>
                  <a:pt x="15599" y="2254"/>
                  <a:pt x="15785" y="2072"/>
                  <a:pt x="15971" y="2072"/>
                </a:cubicBezTo>
                <a:cubicBezTo>
                  <a:pt x="16343" y="2254"/>
                  <a:pt x="16343" y="2254"/>
                  <a:pt x="16343" y="2254"/>
                </a:cubicBezTo>
                <a:cubicBezTo>
                  <a:pt x="16157" y="2435"/>
                  <a:pt x="16157" y="2435"/>
                  <a:pt x="16157" y="2435"/>
                </a:cubicBezTo>
                <a:cubicBezTo>
                  <a:pt x="16343" y="2617"/>
                  <a:pt x="16343" y="2617"/>
                  <a:pt x="16343" y="2617"/>
                </a:cubicBezTo>
                <a:cubicBezTo>
                  <a:pt x="9268" y="10966"/>
                  <a:pt x="9268" y="10966"/>
                  <a:pt x="9268" y="10966"/>
                </a:cubicBezTo>
                <a:cubicBezTo>
                  <a:pt x="9081" y="10966"/>
                  <a:pt x="9081" y="10966"/>
                  <a:pt x="9081" y="10966"/>
                </a:cubicBezTo>
                <a:cubicBezTo>
                  <a:pt x="8895" y="10785"/>
                  <a:pt x="8895" y="10785"/>
                  <a:pt x="8895" y="10785"/>
                </a:cubicBezTo>
                <a:cubicBezTo>
                  <a:pt x="9081" y="10785"/>
                  <a:pt x="9081" y="10785"/>
                  <a:pt x="9081" y="10785"/>
                </a:cubicBezTo>
                <a:cubicBezTo>
                  <a:pt x="12992" y="6065"/>
                  <a:pt x="12992" y="6065"/>
                  <a:pt x="12992" y="6065"/>
                </a:cubicBezTo>
                <a:cubicBezTo>
                  <a:pt x="11688" y="5339"/>
                  <a:pt x="10199" y="4976"/>
                  <a:pt x="9268" y="5521"/>
                </a:cubicBezTo>
                <a:close/>
                <a:moveTo>
                  <a:pt x="5357" y="12963"/>
                </a:moveTo>
                <a:cubicBezTo>
                  <a:pt x="5357" y="12963"/>
                  <a:pt x="4985" y="13144"/>
                  <a:pt x="5171" y="13326"/>
                </a:cubicBezTo>
                <a:cubicBezTo>
                  <a:pt x="5357" y="13507"/>
                  <a:pt x="5916" y="12963"/>
                  <a:pt x="6474" y="12418"/>
                </a:cubicBezTo>
                <a:cubicBezTo>
                  <a:pt x="6847" y="12055"/>
                  <a:pt x="7219" y="11692"/>
                  <a:pt x="7406" y="11692"/>
                </a:cubicBezTo>
                <a:cubicBezTo>
                  <a:pt x="7592" y="11692"/>
                  <a:pt x="7778" y="11692"/>
                  <a:pt x="7778" y="11692"/>
                </a:cubicBezTo>
                <a:cubicBezTo>
                  <a:pt x="7964" y="11874"/>
                  <a:pt x="7964" y="11874"/>
                  <a:pt x="7964" y="11874"/>
                </a:cubicBezTo>
                <a:cubicBezTo>
                  <a:pt x="7964" y="12055"/>
                  <a:pt x="7964" y="12055"/>
                  <a:pt x="7964" y="12055"/>
                </a:cubicBezTo>
                <a:cubicBezTo>
                  <a:pt x="7964" y="12237"/>
                  <a:pt x="7778" y="12418"/>
                  <a:pt x="7592" y="12418"/>
                </a:cubicBezTo>
                <a:cubicBezTo>
                  <a:pt x="7592" y="12055"/>
                  <a:pt x="7592" y="12055"/>
                  <a:pt x="7592" y="12055"/>
                </a:cubicBezTo>
                <a:cubicBezTo>
                  <a:pt x="7592" y="12055"/>
                  <a:pt x="7592" y="12055"/>
                  <a:pt x="7592" y="12055"/>
                </a:cubicBezTo>
                <a:cubicBezTo>
                  <a:pt x="7592" y="12055"/>
                  <a:pt x="7592" y="12055"/>
                  <a:pt x="7592" y="12055"/>
                </a:cubicBezTo>
                <a:cubicBezTo>
                  <a:pt x="7592" y="12055"/>
                  <a:pt x="7592" y="12055"/>
                  <a:pt x="7592" y="12055"/>
                </a:cubicBezTo>
                <a:cubicBezTo>
                  <a:pt x="7592" y="12055"/>
                  <a:pt x="7592" y="12055"/>
                  <a:pt x="7406" y="12055"/>
                </a:cubicBezTo>
                <a:cubicBezTo>
                  <a:pt x="7406" y="12055"/>
                  <a:pt x="7033" y="12418"/>
                  <a:pt x="6661" y="12600"/>
                </a:cubicBezTo>
                <a:cubicBezTo>
                  <a:pt x="6102" y="13326"/>
                  <a:pt x="5357" y="14052"/>
                  <a:pt x="4985" y="13689"/>
                </a:cubicBezTo>
                <a:cubicBezTo>
                  <a:pt x="4240" y="13144"/>
                  <a:pt x="5171" y="12600"/>
                  <a:pt x="5171" y="12600"/>
                </a:cubicBezTo>
                <a:cubicBezTo>
                  <a:pt x="5357" y="12963"/>
                  <a:pt x="5357" y="12963"/>
                  <a:pt x="5357" y="12963"/>
                </a:cubicBezTo>
                <a:close/>
                <a:moveTo>
                  <a:pt x="9454" y="16049"/>
                </a:moveTo>
                <a:cubicBezTo>
                  <a:pt x="9454" y="16049"/>
                  <a:pt x="9081" y="16956"/>
                  <a:pt x="8523" y="16412"/>
                </a:cubicBezTo>
                <a:cubicBezTo>
                  <a:pt x="7964" y="16230"/>
                  <a:pt x="8709" y="15323"/>
                  <a:pt x="9081" y="14597"/>
                </a:cubicBezTo>
                <a:cubicBezTo>
                  <a:pt x="9454" y="14233"/>
                  <a:pt x="9640" y="13870"/>
                  <a:pt x="9640" y="13689"/>
                </a:cubicBezTo>
                <a:cubicBezTo>
                  <a:pt x="9640" y="13689"/>
                  <a:pt x="9640" y="13689"/>
                  <a:pt x="9640" y="13507"/>
                </a:cubicBezTo>
                <a:cubicBezTo>
                  <a:pt x="9640" y="13507"/>
                  <a:pt x="9640" y="13507"/>
                  <a:pt x="9640" y="13507"/>
                </a:cubicBezTo>
                <a:cubicBezTo>
                  <a:pt x="9640" y="13507"/>
                  <a:pt x="9454" y="13507"/>
                  <a:pt x="9454" y="13507"/>
                </a:cubicBezTo>
                <a:cubicBezTo>
                  <a:pt x="9454" y="13689"/>
                  <a:pt x="9454" y="13689"/>
                  <a:pt x="9454" y="13689"/>
                </a:cubicBezTo>
                <a:cubicBezTo>
                  <a:pt x="9081" y="13689"/>
                  <a:pt x="9081" y="13689"/>
                  <a:pt x="9081" y="13689"/>
                </a:cubicBezTo>
                <a:cubicBezTo>
                  <a:pt x="9081" y="13507"/>
                  <a:pt x="9268" y="13326"/>
                  <a:pt x="9454" y="13326"/>
                </a:cubicBezTo>
                <a:cubicBezTo>
                  <a:pt x="9454" y="13326"/>
                  <a:pt x="9454" y="13144"/>
                  <a:pt x="9640" y="13144"/>
                </a:cubicBezTo>
                <a:cubicBezTo>
                  <a:pt x="9640" y="13326"/>
                  <a:pt x="9640" y="13326"/>
                  <a:pt x="9826" y="13326"/>
                </a:cubicBezTo>
                <a:cubicBezTo>
                  <a:pt x="9826" y="13326"/>
                  <a:pt x="10012" y="13507"/>
                  <a:pt x="10012" y="13689"/>
                </a:cubicBezTo>
                <a:cubicBezTo>
                  <a:pt x="10012" y="13870"/>
                  <a:pt x="9640" y="14233"/>
                  <a:pt x="9454" y="14778"/>
                </a:cubicBezTo>
                <a:cubicBezTo>
                  <a:pt x="9081" y="15323"/>
                  <a:pt x="8523" y="16049"/>
                  <a:pt x="8709" y="16230"/>
                </a:cubicBezTo>
                <a:cubicBezTo>
                  <a:pt x="8895" y="16412"/>
                  <a:pt x="9081" y="16049"/>
                  <a:pt x="9081" y="16049"/>
                </a:cubicBezTo>
                <a:lnTo>
                  <a:pt x="9454" y="1604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387" name="Shape 1387"/>
          <p:cNvSpPr/>
          <p:nvPr/>
        </p:nvSpPr>
        <p:spPr>
          <a:xfrm>
            <a:off x="6175375" y="3576639"/>
            <a:ext cx="398464" cy="4238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483" y="0"/>
                </a:moveTo>
                <a:cubicBezTo>
                  <a:pt x="6113" y="0"/>
                  <a:pt x="7336" y="956"/>
                  <a:pt x="8151" y="2485"/>
                </a:cubicBezTo>
                <a:cubicBezTo>
                  <a:pt x="815" y="2485"/>
                  <a:pt x="815" y="2485"/>
                  <a:pt x="815" y="2485"/>
                </a:cubicBezTo>
                <a:cubicBezTo>
                  <a:pt x="1630" y="956"/>
                  <a:pt x="3057" y="0"/>
                  <a:pt x="4483" y="0"/>
                </a:cubicBezTo>
                <a:close/>
                <a:moveTo>
                  <a:pt x="19155" y="1912"/>
                </a:moveTo>
                <a:cubicBezTo>
                  <a:pt x="20377" y="2485"/>
                  <a:pt x="21396" y="3823"/>
                  <a:pt x="21600" y="5352"/>
                </a:cubicBezTo>
                <a:cubicBezTo>
                  <a:pt x="14672" y="2867"/>
                  <a:pt x="14672" y="2867"/>
                  <a:pt x="14672" y="2867"/>
                </a:cubicBezTo>
                <a:cubicBezTo>
                  <a:pt x="16098" y="1720"/>
                  <a:pt x="17728" y="1338"/>
                  <a:pt x="19155" y="1912"/>
                </a:cubicBezTo>
                <a:close/>
                <a:moveTo>
                  <a:pt x="12023" y="10513"/>
                </a:moveTo>
                <a:cubicBezTo>
                  <a:pt x="13449" y="11087"/>
                  <a:pt x="13449" y="11087"/>
                  <a:pt x="13449" y="11087"/>
                </a:cubicBezTo>
                <a:cubicBezTo>
                  <a:pt x="12838" y="10513"/>
                  <a:pt x="12430" y="9558"/>
                  <a:pt x="12226" y="8602"/>
                </a:cubicBezTo>
                <a:cubicBezTo>
                  <a:pt x="18951" y="11278"/>
                  <a:pt x="18951" y="11278"/>
                  <a:pt x="18951" y="11278"/>
                </a:cubicBezTo>
                <a:cubicBezTo>
                  <a:pt x="18136" y="11851"/>
                  <a:pt x="17117" y="12234"/>
                  <a:pt x="16302" y="12234"/>
                </a:cubicBezTo>
                <a:cubicBezTo>
                  <a:pt x="17525" y="12616"/>
                  <a:pt x="17525" y="12616"/>
                  <a:pt x="17525" y="12616"/>
                </a:cubicBezTo>
                <a:cubicBezTo>
                  <a:pt x="17117" y="13572"/>
                  <a:pt x="17117" y="13572"/>
                  <a:pt x="17117" y="13572"/>
                </a:cubicBezTo>
                <a:cubicBezTo>
                  <a:pt x="15691" y="13189"/>
                  <a:pt x="15691" y="13189"/>
                  <a:pt x="15691" y="13189"/>
                </a:cubicBezTo>
                <a:cubicBezTo>
                  <a:pt x="14672" y="16248"/>
                  <a:pt x="13245" y="19115"/>
                  <a:pt x="11615" y="21600"/>
                </a:cubicBezTo>
                <a:cubicBezTo>
                  <a:pt x="10800" y="21409"/>
                  <a:pt x="10800" y="21409"/>
                  <a:pt x="10800" y="21409"/>
                </a:cubicBezTo>
                <a:cubicBezTo>
                  <a:pt x="10189" y="21027"/>
                  <a:pt x="10189" y="21027"/>
                  <a:pt x="10189" y="21027"/>
                </a:cubicBezTo>
                <a:cubicBezTo>
                  <a:pt x="9577" y="20835"/>
                  <a:pt x="9577" y="20835"/>
                  <a:pt x="9577" y="20835"/>
                </a:cubicBezTo>
                <a:cubicBezTo>
                  <a:pt x="10189" y="17968"/>
                  <a:pt x="11411" y="14910"/>
                  <a:pt x="13042" y="12042"/>
                </a:cubicBezTo>
                <a:cubicBezTo>
                  <a:pt x="11615" y="11660"/>
                  <a:pt x="11615" y="11660"/>
                  <a:pt x="11615" y="11660"/>
                </a:cubicBezTo>
                <a:cubicBezTo>
                  <a:pt x="12023" y="10513"/>
                  <a:pt x="12023" y="10513"/>
                  <a:pt x="12023" y="10513"/>
                </a:cubicBezTo>
                <a:close/>
                <a:moveTo>
                  <a:pt x="21600" y="5926"/>
                </a:moveTo>
                <a:cubicBezTo>
                  <a:pt x="14264" y="3250"/>
                  <a:pt x="14264" y="3250"/>
                  <a:pt x="14264" y="3250"/>
                </a:cubicBezTo>
                <a:cubicBezTo>
                  <a:pt x="14060" y="3441"/>
                  <a:pt x="13857" y="3632"/>
                  <a:pt x="13653" y="3823"/>
                </a:cubicBezTo>
                <a:cubicBezTo>
                  <a:pt x="21396" y="6881"/>
                  <a:pt x="21396" y="6881"/>
                  <a:pt x="21396" y="6881"/>
                </a:cubicBezTo>
                <a:cubicBezTo>
                  <a:pt x="21600" y="6499"/>
                  <a:pt x="21600" y="6308"/>
                  <a:pt x="21600" y="5926"/>
                </a:cubicBezTo>
                <a:close/>
                <a:moveTo>
                  <a:pt x="21396" y="7455"/>
                </a:moveTo>
                <a:cubicBezTo>
                  <a:pt x="13245" y="4396"/>
                  <a:pt x="13245" y="4396"/>
                  <a:pt x="13245" y="4396"/>
                </a:cubicBezTo>
                <a:cubicBezTo>
                  <a:pt x="13042" y="4588"/>
                  <a:pt x="12838" y="4970"/>
                  <a:pt x="12838" y="5161"/>
                </a:cubicBezTo>
                <a:cubicBezTo>
                  <a:pt x="13653" y="6881"/>
                  <a:pt x="13653" y="6881"/>
                  <a:pt x="13653" y="6881"/>
                </a:cubicBezTo>
                <a:cubicBezTo>
                  <a:pt x="15487" y="6117"/>
                  <a:pt x="15487" y="6117"/>
                  <a:pt x="15487" y="6117"/>
                </a:cubicBezTo>
                <a:cubicBezTo>
                  <a:pt x="16506" y="7837"/>
                  <a:pt x="16506" y="7837"/>
                  <a:pt x="16506" y="7837"/>
                </a:cubicBezTo>
                <a:cubicBezTo>
                  <a:pt x="18340" y="7264"/>
                  <a:pt x="18340" y="7264"/>
                  <a:pt x="18340" y="7264"/>
                </a:cubicBezTo>
                <a:cubicBezTo>
                  <a:pt x="19155" y="8984"/>
                  <a:pt x="19155" y="8984"/>
                  <a:pt x="19155" y="8984"/>
                </a:cubicBezTo>
                <a:cubicBezTo>
                  <a:pt x="20989" y="8411"/>
                  <a:pt x="20989" y="8411"/>
                  <a:pt x="20989" y="8411"/>
                </a:cubicBezTo>
                <a:cubicBezTo>
                  <a:pt x="21192" y="8028"/>
                  <a:pt x="21396" y="7837"/>
                  <a:pt x="21396" y="7455"/>
                </a:cubicBezTo>
                <a:close/>
                <a:moveTo>
                  <a:pt x="20581" y="9366"/>
                </a:moveTo>
                <a:cubicBezTo>
                  <a:pt x="18747" y="9940"/>
                  <a:pt x="18747" y="9940"/>
                  <a:pt x="18747" y="9940"/>
                </a:cubicBezTo>
                <a:cubicBezTo>
                  <a:pt x="17932" y="8219"/>
                  <a:pt x="17932" y="8219"/>
                  <a:pt x="17932" y="8219"/>
                </a:cubicBezTo>
                <a:cubicBezTo>
                  <a:pt x="16098" y="8793"/>
                  <a:pt x="16098" y="8793"/>
                  <a:pt x="16098" y="8793"/>
                </a:cubicBezTo>
                <a:cubicBezTo>
                  <a:pt x="15079" y="7073"/>
                  <a:pt x="15079" y="7073"/>
                  <a:pt x="15079" y="7073"/>
                </a:cubicBezTo>
                <a:cubicBezTo>
                  <a:pt x="13245" y="7646"/>
                  <a:pt x="13245" y="7646"/>
                  <a:pt x="13245" y="7646"/>
                </a:cubicBezTo>
                <a:cubicBezTo>
                  <a:pt x="12430" y="6308"/>
                  <a:pt x="12430" y="6308"/>
                  <a:pt x="12430" y="6308"/>
                </a:cubicBezTo>
                <a:cubicBezTo>
                  <a:pt x="12226" y="6881"/>
                  <a:pt x="12226" y="7455"/>
                  <a:pt x="12226" y="8028"/>
                </a:cubicBezTo>
                <a:cubicBezTo>
                  <a:pt x="19358" y="10896"/>
                  <a:pt x="19358" y="10896"/>
                  <a:pt x="19358" y="10896"/>
                </a:cubicBezTo>
                <a:cubicBezTo>
                  <a:pt x="19766" y="10322"/>
                  <a:pt x="20174" y="9940"/>
                  <a:pt x="20581" y="9366"/>
                </a:cubicBezTo>
                <a:close/>
                <a:moveTo>
                  <a:pt x="1630" y="10513"/>
                </a:moveTo>
                <a:cubicBezTo>
                  <a:pt x="2853" y="10513"/>
                  <a:pt x="2853" y="10513"/>
                  <a:pt x="2853" y="10513"/>
                </a:cubicBezTo>
                <a:cubicBezTo>
                  <a:pt x="2242" y="10131"/>
                  <a:pt x="1426" y="9558"/>
                  <a:pt x="1019" y="8793"/>
                </a:cubicBezTo>
                <a:cubicBezTo>
                  <a:pt x="8151" y="8793"/>
                  <a:pt x="8151" y="8793"/>
                  <a:pt x="8151" y="8793"/>
                </a:cubicBezTo>
                <a:cubicBezTo>
                  <a:pt x="7540" y="9558"/>
                  <a:pt x="6928" y="10131"/>
                  <a:pt x="6113" y="10513"/>
                </a:cubicBezTo>
                <a:cubicBezTo>
                  <a:pt x="7336" y="10513"/>
                  <a:pt x="7336" y="10513"/>
                  <a:pt x="7336" y="10513"/>
                </a:cubicBezTo>
                <a:cubicBezTo>
                  <a:pt x="7336" y="11660"/>
                  <a:pt x="7336" y="11660"/>
                  <a:pt x="7336" y="11660"/>
                </a:cubicBezTo>
                <a:cubicBezTo>
                  <a:pt x="5909" y="11660"/>
                  <a:pt x="5909" y="11660"/>
                  <a:pt x="5909" y="11660"/>
                </a:cubicBezTo>
                <a:cubicBezTo>
                  <a:pt x="6113" y="14910"/>
                  <a:pt x="6113" y="18159"/>
                  <a:pt x="5502" y="21027"/>
                </a:cubicBezTo>
                <a:cubicBezTo>
                  <a:pt x="4891" y="21027"/>
                  <a:pt x="4891" y="21027"/>
                  <a:pt x="4891" y="21027"/>
                </a:cubicBezTo>
                <a:cubicBezTo>
                  <a:pt x="4075" y="21027"/>
                  <a:pt x="4075" y="21027"/>
                  <a:pt x="4075" y="21027"/>
                </a:cubicBezTo>
                <a:cubicBezTo>
                  <a:pt x="3260" y="21027"/>
                  <a:pt x="3260" y="21027"/>
                  <a:pt x="3260" y="21027"/>
                </a:cubicBezTo>
                <a:cubicBezTo>
                  <a:pt x="2649" y="18159"/>
                  <a:pt x="2649" y="14910"/>
                  <a:pt x="3057" y="11660"/>
                </a:cubicBezTo>
                <a:cubicBezTo>
                  <a:pt x="1630" y="11660"/>
                  <a:pt x="1630" y="11660"/>
                  <a:pt x="1630" y="11660"/>
                </a:cubicBezTo>
                <a:cubicBezTo>
                  <a:pt x="1630" y="10513"/>
                  <a:pt x="1630" y="10513"/>
                  <a:pt x="1630" y="10513"/>
                </a:cubicBezTo>
                <a:close/>
                <a:moveTo>
                  <a:pt x="8558" y="3058"/>
                </a:moveTo>
                <a:cubicBezTo>
                  <a:pt x="8558" y="3250"/>
                  <a:pt x="8762" y="3441"/>
                  <a:pt x="8762" y="3823"/>
                </a:cubicBezTo>
                <a:cubicBezTo>
                  <a:pt x="204" y="3823"/>
                  <a:pt x="204" y="3823"/>
                  <a:pt x="204" y="3823"/>
                </a:cubicBezTo>
                <a:cubicBezTo>
                  <a:pt x="408" y="3441"/>
                  <a:pt x="408" y="3250"/>
                  <a:pt x="611" y="3058"/>
                </a:cubicBezTo>
                <a:cubicBezTo>
                  <a:pt x="8558" y="3058"/>
                  <a:pt x="8558" y="3058"/>
                  <a:pt x="8558" y="3058"/>
                </a:cubicBezTo>
                <a:close/>
                <a:moveTo>
                  <a:pt x="8966" y="4396"/>
                </a:moveTo>
                <a:cubicBezTo>
                  <a:pt x="8966" y="4779"/>
                  <a:pt x="8966" y="4970"/>
                  <a:pt x="8966" y="5352"/>
                </a:cubicBezTo>
                <a:cubicBezTo>
                  <a:pt x="7540" y="6499"/>
                  <a:pt x="7540" y="6499"/>
                  <a:pt x="7540" y="6499"/>
                </a:cubicBezTo>
                <a:cubicBezTo>
                  <a:pt x="5909" y="5352"/>
                  <a:pt x="5909" y="5352"/>
                  <a:pt x="5909" y="5352"/>
                </a:cubicBezTo>
                <a:cubicBezTo>
                  <a:pt x="4483" y="6499"/>
                  <a:pt x="4483" y="6499"/>
                  <a:pt x="4483" y="6499"/>
                </a:cubicBezTo>
                <a:cubicBezTo>
                  <a:pt x="2853" y="5352"/>
                  <a:pt x="2853" y="5352"/>
                  <a:pt x="2853" y="5352"/>
                </a:cubicBezTo>
                <a:cubicBezTo>
                  <a:pt x="1426" y="6499"/>
                  <a:pt x="1426" y="6499"/>
                  <a:pt x="1426" y="6499"/>
                </a:cubicBezTo>
                <a:cubicBezTo>
                  <a:pt x="0" y="5352"/>
                  <a:pt x="0" y="5352"/>
                  <a:pt x="0" y="5352"/>
                </a:cubicBezTo>
                <a:cubicBezTo>
                  <a:pt x="0" y="4970"/>
                  <a:pt x="204" y="4779"/>
                  <a:pt x="204" y="4396"/>
                </a:cubicBezTo>
                <a:cubicBezTo>
                  <a:pt x="8966" y="4396"/>
                  <a:pt x="8966" y="4396"/>
                  <a:pt x="8966" y="4396"/>
                </a:cubicBezTo>
                <a:close/>
                <a:moveTo>
                  <a:pt x="8966" y="6499"/>
                </a:moveTo>
                <a:cubicBezTo>
                  <a:pt x="7540" y="7455"/>
                  <a:pt x="7540" y="7455"/>
                  <a:pt x="7540" y="7455"/>
                </a:cubicBezTo>
                <a:cubicBezTo>
                  <a:pt x="5909" y="6308"/>
                  <a:pt x="5909" y="6308"/>
                  <a:pt x="5909" y="6308"/>
                </a:cubicBezTo>
                <a:cubicBezTo>
                  <a:pt x="4483" y="7455"/>
                  <a:pt x="4483" y="7455"/>
                  <a:pt x="4483" y="7455"/>
                </a:cubicBezTo>
                <a:cubicBezTo>
                  <a:pt x="3057" y="6308"/>
                  <a:pt x="3057" y="6308"/>
                  <a:pt x="3057" y="6308"/>
                </a:cubicBezTo>
                <a:cubicBezTo>
                  <a:pt x="1426" y="7455"/>
                  <a:pt x="1426" y="7455"/>
                  <a:pt x="1426" y="7455"/>
                </a:cubicBezTo>
                <a:cubicBezTo>
                  <a:pt x="204" y="6499"/>
                  <a:pt x="204" y="6499"/>
                  <a:pt x="204" y="6499"/>
                </a:cubicBezTo>
                <a:cubicBezTo>
                  <a:pt x="204" y="7073"/>
                  <a:pt x="408" y="7646"/>
                  <a:pt x="611" y="8219"/>
                </a:cubicBezTo>
                <a:cubicBezTo>
                  <a:pt x="8355" y="8219"/>
                  <a:pt x="8355" y="8219"/>
                  <a:pt x="8355" y="8219"/>
                </a:cubicBezTo>
                <a:cubicBezTo>
                  <a:pt x="8762" y="7646"/>
                  <a:pt x="8762" y="7073"/>
                  <a:pt x="8966" y="649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grpSp>
        <p:nvGrpSpPr>
          <p:cNvPr id="1408" name="Group 1408"/>
          <p:cNvGrpSpPr/>
          <p:nvPr/>
        </p:nvGrpSpPr>
        <p:grpSpPr>
          <a:xfrm>
            <a:off x="3678238" y="6100764"/>
            <a:ext cx="314326" cy="442913"/>
            <a:chOff x="0" y="0"/>
            <a:chExt cx="628650" cy="885823"/>
          </a:xfrm>
        </p:grpSpPr>
        <p:sp>
          <p:nvSpPr>
            <p:cNvPr id="1388" name="Shape 1388"/>
            <p:cNvSpPr/>
            <p:nvPr/>
          </p:nvSpPr>
          <p:spPr>
            <a:xfrm>
              <a:off x="336550" y="368299"/>
              <a:ext cx="66676" cy="24129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89" name="Shape 1389"/>
            <p:cNvSpPr/>
            <p:nvPr/>
          </p:nvSpPr>
          <p:spPr>
            <a:xfrm>
              <a:off x="34923" y="368299"/>
              <a:ext cx="69851" cy="517526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0" name="Shape 1390"/>
            <p:cNvSpPr/>
            <p:nvPr/>
          </p:nvSpPr>
          <p:spPr>
            <a:xfrm>
              <a:off x="231774" y="368300"/>
              <a:ext cx="66677" cy="314325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1" name="Shape 1391"/>
            <p:cNvSpPr/>
            <p:nvPr/>
          </p:nvSpPr>
          <p:spPr>
            <a:xfrm>
              <a:off x="133350" y="0"/>
              <a:ext cx="66676" cy="66675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2" name="Shape 1392"/>
            <p:cNvSpPr/>
            <p:nvPr/>
          </p:nvSpPr>
          <p:spPr>
            <a:xfrm>
              <a:off x="133350" y="368299"/>
              <a:ext cx="66676" cy="40639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3" name="Shape 1393"/>
            <p:cNvSpPr/>
            <p:nvPr/>
          </p:nvSpPr>
          <p:spPr>
            <a:xfrm>
              <a:off x="34923" y="0"/>
              <a:ext cx="69851" cy="66675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4" name="Shape 1394"/>
            <p:cNvSpPr/>
            <p:nvPr/>
          </p:nvSpPr>
          <p:spPr>
            <a:xfrm>
              <a:off x="434973" y="0"/>
              <a:ext cx="66677" cy="66675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5" name="Shape 1395"/>
            <p:cNvSpPr/>
            <p:nvPr/>
          </p:nvSpPr>
          <p:spPr>
            <a:xfrm>
              <a:off x="539750" y="0"/>
              <a:ext cx="66676" cy="66675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6" name="Shape 1396"/>
            <p:cNvSpPr/>
            <p:nvPr/>
          </p:nvSpPr>
          <p:spPr>
            <a:xfrm>
              <a:off x="0" y="98424"/>
              <a:ext cx="628650" cy="8889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7" name="Shape 1397"/>
            <p:cNvSpPr/>
            <p:nvPr/>
          </p:nvSpPr>
          <p:spPr>
            <a:xfrm>
              <a:off x="231774" y="0"/>
              <a:ext cx="66677" cy="66675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8" name="Shape 1398"/>
            <p:cNvSpPr/>
            <p:nvPr/>
          </p:nvSpPr>
          <p:spPr>
            <a:xfrm>
              <a:off x="336550" y="0"/>
              <a:ext cx="66676" cy="66675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399" name="Shape 1399"/>
            <p:cNvSpPr/>
            <p:nvPr/>
          </p:nvSpPr>
          <p:spPr>
            <a:xfrm>
              <a:off x="336550" y="225424"/>
              <a:ext cx="66676" cy="4444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00" name="Shape 1400"/>
            <p:cNvSpPr/>
            <p:nvPr/>
          </p:nvSpPr>
          <p:spPr>
            <a:xfrm>
              <a:off x="231774" y="225424"/>
              <a:ext cx="66677" cy="4444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01" name="Shape 1401"/>
            <p:cNvSpPr/>
            <p:nvPr/>
          </p:nvSpPr>
          <p:spPr>
            <a:xfrm>
              <a:off x="434973" y="225424"/>
              <a:ext cx="66677" cy="4444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02" name="Shape 1402"/>
            <p:cNvSpPr/>
            <p:nvPr/>
          </p:nvSpPr>
          <p:spPr>
            <a:xfrm>
              <a:off x="539750" y="225424"/>
              <a:ext cx="66676" cy="4444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03" name="Shape 1403"/>
            <p:cNvSpPr/>
            <p:nvPr/>
          </p:nvSpPr>
          <p:spPr>
            <a:xfrm>
              <a:off x="34923" y="225424"/>
              <a:ext cx="69851" cy="4444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04" name="Shape 1404"/>
            <p:cNvSpPr/>
            <p:nvPr/>
          </p:nvSpPr>
          <p:spPr>
            <a:xfrm>
              <a:off x="0" y="307973"/>
              <a:ext cx="628650" cy="28577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05" name="Shape 1405"/>
            <p:cNvSpPr/>
            <p:nvPr/>
          </p:nvSpPr>
          <p:spPr>
            <a:xfrm>
              <a:off x="539750" y="368300"/>
              <a:ext cx="66676" cy="3809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06" name="Shape 1406"/>
            <p:cNvSpPr/>
            <p:nvPr/>
          </p:nvSpPr>
          <p:spPr>
            <a:xfrm>
              <a:off x="434973" y="368300"/>
              <a:ext cx="66677" cy="13334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07" name="Shape 1407"/>
            <p:cNvSpPr/>
            <p:nvPr/>
          </p:nvSpPr>
          <p:spPr>
            <a:xfrm>
              <a:off x="133350" y="225424"/>
              <a:ext cx="66676" cy="44449"/>
            </a:xfrm>
            <a:prstGeom prst="rect">
              <a:avLst/>
            </a:prstGeom>
            <a:solidFill>
              <a:srgbClr val="000000"/>
            </a:solidFill>
            <a:ln w="12700" cap="flat">
              <a:solidFill>
                <a:srgbClr val="000000"/>
              </a:solidFill>
              <a:prstDash val="solid"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</p:grpSp>
      <p:sp>
        <p:nvSpPr>
          <p:cNvPr id="1409" name="Shape 1409"/>
          <p:cNvSpPr/>
          <p:nvPr/>
        </p:nvSpPr>
        <p:spPr>
          <a:xfrm>
            <a:off x="1798638" y="6119814"/>
            <a:ext cx="269053" cy="393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08" h="21600" extrusionOk="0">
                <a:moveTo>
                  <a:pt x="1500" y="3909"/>
                </a:moveTo>
                <a:cubicBezTo>
                  <a:pt x="4200" y="3909"/>
                  <a:pt x="4200" y="3909"/>
                  <a:pt x="4200" y="3909"/>
                </a:cubicBezTo>
                <a:cubicBezTo>
                  <a:pt x="4200" y="19543"/>
                  <a:pt x="4200" y="19543"/>
                  <a:pt x="4200" y="19543"/>
                </a:cubicBezTo>
                <a:cubicBezTo>
                  <a:pt x="1500" y="19543"/>
                  <a:pt x="1500" y="19543"/>
                  <a:pt x="1500" y="19543"/>
                </a:cubicBezTo>
                <a:cubicBezTo>
                  <a:pt x="1500" y="3909"/>
                  <a:pt x="1500" y="3909"/>
                  <a:pt x="1500" y="3909"/>
                </a:cubicBezTo>
                <a:close/>
                <a:moveTo>
                  <a:pt x="12900" y="8023"/>
                </a:moveTo>
                <a:cubicBezTo>
                  <a:pt x="12900" y="10903"/>
                  <a:pt x="12900" y="10903"/>
                  <a:pt x="12900" y="10903"/>
                </a:cubicBezTo>
                <a:cubicBezTo>
                  <a:pt x="12000" y="10903"/>
                  <a:pt x="12000" y="10903"/>
                  <a:pt x="12000" y="10903"/>
                </a:cubicBezTo>
                <a:cubicBezTo>
                  <a:pt x="12000" y="8023"/>
                  <a:pt x="12000" y="8023"/>
                  <a:pt x="12000" y="8023"/>
                </a:cubicBezTo>
                <a:cubicBezTo>
                  <a:pt x="12900" y="8023"/>
                  <a:pt x="12900" y="8023"/>
                  <a:pt x="12900" y="8023"/>
                </a:cubicBezTo>
                <a:close/>
                <a:moveTo>
                  <a:pt x="10800" y="4731"/>
                </a:moveTo>
                <a:cubicBezTo>
                  <a:pt x="10800" y="12343"/>
                  <a:pt x="10800" y="12343"/>
                  <a:pt x="10800" y="12343"/>
                </a:cubicBezTo>
                <a:cubicBezTo>
                  <a:pt x="9900" y="12343"/>
                  <a:pt x="9900" y="12343"/>
                  <a:pt x="9900" y="12343"/>
                </a:cubicBezTo>
                <a:cubicBezTo>
                  <a:pt x="9900" y="4731"/>
                  <a:pt x="9900" y="4731"/>
                  <a:pt x="9900" y="4731"/>
                </a:cubicBezTo>
                <a:cubicBezTo>
                  <a:pt x="10800" y="4731"/>
                  <a:pt x="10800" y="4731"/>
                  <a:pt x="10800" y="4731"/>
                </a:cubicBezTo>
                <a:close/>
                <a:moveTo>
                  <a:pt x="8700" y="4114"/>
                </a:moveTo>
                <a:cubicBezTo>
                  <a:pt x="8700" y="13371"/>
                  <a:pt x="8700" y="13371"/>
                  <a:pt x="8700" y="13371"/>
                </a:cubicBezTo>
                <a:cubicBezTo>
                  <a:pt x="7800" y="13371"/>
                  <a:pt x="7800" y="13371"/>
                  <a:pt x="7800" y="13371"/>
                </a:cubicBezTo>
                <a:cubicBezTo>
                  <a:pt x="7800" y="4114"/>
                  <a:pt x="7800" y="4114"/>
                  <a:pt x="7800" y="4114"/>
                </a:cubicBezTo>
                <a:cubicBezTo>
                  <a:pt x="8700" y="4114"/>
                  <a:pt x="8700" y="4114"/>
                  <a:pt x="8700" y="4114"/>
                </a:cubicBezTo>
                <a:close/>
                <a:moveTo>
                  <a:pt x="6600" y="4114"/>
                </a:moveTo>
                <a:cubicBezTo>
                  <a:pt x="6600" y="14400"/>
                  <a:pt x="6600" y="14400"/>
                  <a:pt x="6600" y="14400"/>
                </a:cubicBezTo>
                <a:cubicBezTo>
                  <a:pt x="6000" y="14400"/>
                  <a:pt x="6000" y="14400"/>
                  <a:pt x="6000" y="14400"/>
                </a:cubicBezTo>
                <a:cubicBezTo>
                  <a:pt x="6000" y="4114"/>
                  <a:pt x="6000" y="4114"/>
                  <a:pt x="6000" y="4114"/>
                </a:cubicBezTo>
                <a:cubicBezTo>
                  <a:pt x="6600" y="4114"/>
                  <a:pt x="6600" y="4114"/>
                  <a:pt x="6600" y="4114"/>
                </a:cubicBezTo>
                <a:close/>
                <a:moveTo>
                  <a:pt x="5700" y="411"/>
                </a:moveTo>
                <a:cubicBezTo>
                  <a:pt x="5700" y="0"/>
                  <a:pt x="5700" y="0"/>
                  <a:pt x="5700" y="0"/>
                </a:cubicBezTo>
                <a:cubicBezTo>
                  <a:pt x="0" y="0"/>
                  <a:pt x="0" y="0"/>
                  <a:pt x="0" y="0"/>
                </a:cubicBezTo>
                <a:cubicBezTo>
                  <a:pt x="900" y="3291"/>
                  <a:pt x="900" y="3291"/>
                  <a:pt x="900" y="3291"/>
                </a:cubicBezTo>
                <a:cubicBezTo>
                  <a:pt x="4800" y="3291"/>
                  <a:pt x="4800" y="3291"/>
                  <a:pt x="4800" y="3291"/>
                </a:cubicBezTo>
                <a:cubicBezTo>
                  <a:pt x="4800" y="2880"/>
                  <a:pt x="4800" y="2880"/>
                  <a:pt x="4800" y="2880"/>
                </a:cubicBezTo>
                <a:cubicBezTo>
                  <a:pt x="7800" y="2880"/>
                  <a:pt x="10500" y="2674"/>
                  <a:pt x="11700" y="5349"/>
                </a:cubicBezTo>
                <a:cubicBezTo>
                  <a:pt x="11700" y="5760"/>
                  <a:pt x="11700" y="5760"/>
                  <a:pt x="11700" y="5760"/>
                </a:cubicBezTo>
                <a:cubicBezTo>
                  <a:pt x="12600" y="7200"/>
                  <a:pt x="12900" y="8023"/>
                  <a:pt x="15000" y="8023"/>
                </a:cubicBezTo>
                <a:cubicBezTo>
                  <a:pt x="16200" y="8229"/>
                  <a:pt x="17100" y="7817"/>
                  <a:pt x="18000" y="7200"/>
                </a:cubicBezTo>
                <a:cubicBezTo>
                  <a:pt x="21000" y="5760"/>
                  <a:pt x="20100" y="6789"/>
                  <a:pt x="18300" y="8023"/>
                </a:cubicBezTo>
                <a:cubicBezTo>
                  <a:pt x="5400" y="16663"/>
                  <a:pt x="5400" y="16663"/>
                  <a:pt x="5400" y="16663"/>
                </a:cubicBezTo>
                <a:cubicBezTo>
                  <a:pt x="5400" y="19131"/>
                  <a:pt x="5400" y="19131"/>
                  <a:pt x="5400" y="19131"/>
                </a:cubicBezTo>
                <a:cubicBezTo>
                  <a:pt x="6600" y="20777"/>
                  <a:pt x="6600" y="20777"/>
                  <a:pt x="6600" y="20777"/>
                </a:cubicBezTo>
                <a:cubicBezTo>
                  <a:pt x="20100" y="8846"/>
                  <a:pt x="20100" y="8846"/>
                  <a:pt x="20100" y="8846"/>
                </a:cubicBezTo>
                <a:cubicBezTo>
                  <a:pt x="20700" y="8434"/>
                  <a:pt x="21300" y="7817"/>
                  <a:pt x="21300" y="7200"/>
                </a:cubicBezTo>
                <a:cubicBezTo>
                  <a:pt x="21600" y="6583"/>
                  <a:pt x="21300" y="5760"/>
                  <a:pt x="20100" y="5349"/>
                </a:cubicBezTo>
                <a:cubicBezTo>
                  <a:pt x="18600" y="4937"/>
                  <a:pt x="17700" y="5554"/>
                  <a:pt x="16800" y="5966"/>
                </a:cubicBezTo>
                <a:cubicBezTo>
                  <a:pt x="16200" y="6377"/>
                  <a:pt x="15600" y="6583"/>
                  <a:pt x="15000" y="6583"/>
                </a:cubicBezTo>
                <a:cubicBezTo>
                  <a:pt x="14700" y="6583"/>
                  <a:pt x="14400" y="6171"/>
                  <a:pt x="14100" y="5349"/>
                </a:cubicBezTo>
                <a:cubicBezTo>
                  <a:pt x="14100" y="4937"/>
                  <a:pt x="14100" y="4937"/>
                  <a:pt x="14100" y="4937"/>
                </a:cubicBezTo>
                <a:cubicBezTo>
                  <a:pt x="13200" y="3086"/>
                  <a:pt x="12300" y="2057"/>
                  <a:pt x="10500" y="1234"/>
                </a:cubicBezTo>
                <a:cubicBezTo>
                  <a:pt x="9300" y="823"/>
                  <a:pt x="7800" y="411"/>
                  <a:pt x="5700" y="411"/>
                </a:cubicBezTo>
                <a:close/>
                <a:moveTo>
                  <a:pt x="5700" y="2160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1200" y="19954"/>
                  <a:pt x="1200" y="19954"/>
                  <a:pt x="1200" y="19954"/>
                </a:cubicBezTo>
                <a:cubicBezTo>
                  <a:pt x="4800" y="19954"/>
                  <a:pt x="4800" y="19954"/>
                  <a:pt x="4800" y="19954"/>
                </a:cubicBezTo>
                <a:lnTo>
                  <a:pt x="5700" y="21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0" name="Shape 1410"/>
          <p:cNvSpPr/>
          <p:nvPr/>
        </p:nvSpPr>
        <p:spPr>
          <a:xfrm>
            <a:off x="4932363" y="4492626"/>
            <a:ext cx="11114" cy="11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7200"/>
                  <a:pt x="0" y="14400"/>
                  <a:pt x="0" y="21600"/>
                </a:cubicBezTo>
                <a:cubicBezTo>
                  <a:pt x="7200" y="21600"/>
                  <a:pt x="14400" y="21600"/>
                  <a:pt x="14400" y="21600"/>
                </a:cubicBezTo>
                <a:cubicBezTo>
                  <a:pt x="21600" y="14400"/>
                  <a:pt x="21600" y="7200"/>
                  <a:pt x="21600" y="0"/>
                </a:cubicBezTo>
                <a:cubicBezTo>
                  <a:pt x="14400" y="0"/>
                  <a:pt x="720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1" name="Shape 1411"/>
          <p:cNvSpPr/>
          <p:nvPr/>
        </p:nvSpPr>
        <p:spPr>
          <a:xfrm>
            <a:off x="5031681" y="4530726"/>
            <a:ext cx="12503" cy="11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00" h="21600" extrusionOk="0">
                <a:moveTo>
                  <a:pt x="14850" y="21600"/>
                </a:moveTo>
                <a:cubicBezTo>
                  <a:pt x="20250" y="14400"/>
                  <a:pt x="20250" y="7200"/>
                  <a:pt x="14850" y="0"/>
                </a:cubicBezTo>
                <a:cubicBezTo>
                  <a:pt x="14850" y="0"/>
                  <a:pt x="9450" y="0"/>
                  <a:pt x="4050" y="0"/>
                </a:cubicBezTo>
                <a:cubicBezTo>
                  <a:pt x="-1350" y="7200"/>
                  <a:pt x="-1350" y="14400"/>
                  <a:pt x="4050" y="21600"/>
                </a:cubicBezTo>
                <a:cubicBezTo>
                  <a:pt x="9450" y="21600"/>
                  <a:pt x="14850" y="21600"/>
                  <a:pt x="14850" y="21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2" name="Shape 1412"/>
          <p:cNvSpPr/>
          <p:nvPr/>
        </p:nvSpPr>
        <p:spPr>
          <a:xfrm>
            <a:off x="5049242" y="4539557"/>
            <a:ext cx="13891" cy="12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00" h="18900" extrusionOk="0">
                <a:moveTo>
                  <a:pt x="14850" y="14850"/>
                </a:moveTo>
                <a:cubicBezTo>
                  <a:pt x="20250" y="14850"/>
                  <a:pt x="20250" y="9450"/>
                  <a:pt x="14850" y="4050"/>
                </a:cubicBezTo>
                <a:cubicBezTo>
                  <a:pt x="9450" y="-1350"/>
                  <a:pt x="4050" y="-1350"/>
                  <a:pt x="4050" y="4050"/>
                </a:cubicBezTo>
                <a:cubicBezTo>
                  <a:pt x="-1350" y="9450"/>
                  <a:pt x="-1350" y="14850"/>
                  <a:pt x="4050" y="14850"/>
                </a:cubicBezTo>
                <a:cubicBezTo>
                  <a:pt x="4050" y="20250"/>
                  <a:pt x="9450" y="20250"/>
                  <a:pt x="14850" y="148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3" name="Shape 1413"/>
          <p:cNvSpPr/>
          <p:nvPr/>
        </p:nvSpPr>
        <p:spPr>
          <a:xfrm>
            <a:off x="5033963" y="4549776"/>
            <a:ext cx="11114" cy="11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200" y="0"/>
                </a:moveTo>
                <a:cubicBezTo>
                  <a:pt x="0" y="7200"/>
                  <a:pt x="0" y="14400"/>
                  <a:pt x="0" y="21600"/>
                </a:cubicBezTo>
                <a:cubicBezTo>
                  <a:pt x="7200" y="21600"/>
                  <a:pt x="14400" y="21600"/>
                  <a:pt x="21600" y="21600"/>
                </a:cubicBezTo>
                <a:cubicBezTo>
                  <a:pt x="21600" y="14400"/>
                  <a:pt x="21600" y="7200"/>
                  <a:pt x="21600" y="7200"/>
                </a:cubicBezTo>
                <a:cubicBezTo>
                  <a:pt x="14400" y="0"/>
                  <a:pt x="7200" y="0"/>
                  <a:pt x="720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4" name="Shape 1414"/>
          <p:cNvSpPr/>
          <p:nvPr/>
        </p:nvSpPr>
        <p:spPr>
          <a:xfrm>
            <a:off x="5066109" y="4549776"/>
            <a:ext cx="11411" cy="11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250" h="21600" extrusionOk="0">
                <a:moveTo>
                  <a:pt x="13200" y="21600"/>
                </a:moveTo>
                <a:cubicBezTo>
                  <a:pt x="18600" y="14400"/>
                  <a:pt x="18600" y="7200"/>
                  <a:pt x="13200" y="7200"/>
                </a:cubicBezTo>
                <a:cubicBezTo>
                  <a:pt x="13200" y="0"/>
                  <a:pt x="7800" y="0"/>
                  <a:pt x="2400" y="0"/>
                </a:cubicBezTo>
                <a:cubicBezTo>
                  <a:pt x="2400" y="7200"/>
                  <a:pt x="-3000" y="14400"/>
                  <a:pt x="2400" y="21600"/>
                </a:cubicBezTo>
                <a:cubicBezTo>
                  <a:pt x="7800" y="21600"/>
                  <a:pt x="13200" y="21600"/>
                  <a:pt x="13200" y="21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5" name="Shape 1415"/>
          <p:cNvSpPr/>
          <p:nvPr/>
        </p:nvSpPr>
        <p:spPr>
          <a:xfrm>
            <a:off x="5014913" y="4520507"/>
            <a:ext cx="11114" cy="12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8900" extrusionOk="0">
                <a:moveTo>
                  <a:pt x="21600" y="14850"/>
                </a:moveTo>
                <a:cubicBezTo>
                  <a:pt x="21600" y="14850"/>
                  <a:pt x="21600" y="9450"/>
                  <a:pt x="21600" y="4050"/>
                </a:cubicBezTo>
                <a:cubicBezTo>
                  <a:pt x="14400" y="-1350"/>
                  <a:pt x="7200" y="-1350"/>
                  <a:pt x="7200" y="4050"/>
                </a:cubicBezTo>
                <a:cubicBezTo>
                  <a:pt x="0" y="4050"/>
                  <a:pt x="0" y="9450"/>
                  <a:pt x="0" y="14850"/>
                </a:cubicBezTo>
                <a:cubicBezTo>
                  <a:pt x="7200" y="20250"/>
                  <a:pt x="14400" y="20250"/>
                  <a:pt x="21600" y="148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6" name="Shape 1416"/>
          <p:cNvSpPr/>
          <p:nvPr/>
        </p:nvSpPr>
        <p:spPr>
          <a:xfrm>
            <a:off x="5049242" y="4558607"/>
            <a:ext cx="13891" cy="12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00" h="18900" extrusionOk="0">
                <a:moveTo>
                  <a:pt x="4050" y="4050"/>
                </a:moveTo>
                <a:cubicBezTo>
                  <a:pt x="-1350" y="9450"/>
                  <a:pt x="-1350" y="14850"/>
                  <a:pt x="4050" y="14850"/>
                </a:cubicBezTo>
                <a:cubicBezTo>
                  <a:pt x="9450" y="20250"/>
                  <a:pt x="14850" y="20250"/>
                  <a:pt x="14850" y="14850"/>
                </a:cubicBezTo>
                <a:cubicBezTo>
                  <a:pt x="20250" y="14850"/>
                  <a:pt x="20250" y="9450"/>
                  <a:pt x="14850" y="4050"/>
                </a:cubicBezTo>
                <a:cubicBezTo>
                  <a:pt x="14850" y="-1350"/>
                  <a:pt x="9450" y="-1350"/>
                  <a:pt x="4050" y="40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7" name="Shape 1417"/>
          <p:cNvSpPr/>
          <p:nvPr/>
        </p:nvSpPr>
        <p:spPr>
          <a:xfrm>
            <a:off x="4996855" y="4511676"/>
            <a:ext cx="13891" cy="11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00" h="21600" extrusionOk="0">
                <a:moveTo>
                  <a:pt x="14850" y="21600"/>
                </a:moveTo>
                <a:cubicBezTo>
                  <a:pt x="20250" y="14400"/>
                  <a:pt x="20250" y="7200"/>
                  <a:pt x="14850" y="0"/>
                </a:cubicBezTo>
                <a:cubicBezTo>
                  <a:pt x="14850" y="0"/>
                  <a:pt x="9450" y="0"/>
                  <a:pt x="4050" y="0"/>
                </a:cubicBezTo>
                <a:cubicBezTo>
                  <a:pt x="-1350" y="7200"/>
                  <a:pt x="-1350" y="14400"/>
                  <a:pt x="4050" y="21600"/>
                </a:cubicBezTo>
                <a:cubicBezTo>
                  <a:pt x="9450" y="21600"/>
                  <a:pt x="14850" y="21600"/>
                  <a:pt x="14850" y="21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8" name="Shape 1418"/>
          <p:cNvSpPr/>
          <p:nvPr/>
        </p:nvSpPr>
        <p:spPr>
          <a:xfrm>
            <a:off x="5015905" y="4539557"/>
            <a:ext cx="13891" cy="12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00" h="18900" extrusionOk="0">
                <a:moveTo>
                  <a:pt x="4050" y="4050"/>
                </a:moveTo>
                <a:cubicBezTo>
                  <a:pt x="-1350" y="9450"/>
                  <a:pt x="-1350" y="14850"/>
                  <a:pt x="4050" y="14850"/>
                </a:cubicBezTo>
                <a:cubicBezTo>
                  <a:pt x="4050" y="20250"/>
                  <a:pt x="14850" y="20250"/>
                  <a:pt x="14850" y="14850"/>
                </a:cubicBezTo>
                <a:cubicBezTo>
                  <a:pt x="20250" y="14850"/>
                  <a:pt x="20250" y="9450"/>
                  <a:pt x="14850" y="4050"/>
                </a:cubicBezTo>
                <a:cubicBezTo>
                  <a:pt x="14850" y="-1350"/>
                  <a:pt x="9450" y="-1350"/>
                  <a:pt x="4050" y="40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19" name="Shape 1419"/>
          <p:cNvSpPr/>
          <p:nvPr/>
        </p:nvSpPr>
        <p:spPr>
          <a:xfrm>
            <a:off x="4946650" y="4482506"/>
            <a:ext cx="12700" cy="138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8900" extrusionOk="0">
                <a:moveTo>
                  <a:pt x="21600" y="14850"/>
                </a:moveTo>
                <a:cubicBezTo>
                  <a:pt x="21600" y="9450"/>
                  <a:pt x="21600" y="4050"/>
                  <a:pt x="21600" y="4050"/>
                </a:cubicBezTo>
                <a:cubicBezTo>
                  <a:pt x="14400" y="-1350"/>
                  <a:pt x="7200" y="-1350"/>
                  <a:pt x="0" y="4050"/>
                </a:cubicBezTo>
                <a:cubicBezTo>
                  <a:pt x="0" y="4050"/>
                  <a:pt x="0" y="9450"/>
                  <a:pt x="0" y="14850"/>
                </a:cubicBezTo>
                <a:cubicBezTo>
                  <a:pt x="7200" y="20250"/>
                  <a:pt x="14400" y="20250"/>
                  <a:pt x="21600" y="148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0" name="Shape 1420"/>
          <p:cNvSpPr/>
          <p:nvPr/>
        </p:nvSpPr>
        <p:spPr>
          <a:xfrm>
            <a:off x="4981575" y="4501556"/>
            <a:ext cx="11114" cy="138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8900" extrusionOk="0">
                <a:moveTo>
                  <a:pt x="21600" y="14850"/>
                </a:moveTo>
                <a:cubicBezTo>
                  <a:pt x="21600" y="14850"/>
                  <a:pt x="21600" y="9450"/>
                  <a:pt x="21600" y="4050"/>
                </a:cubicBezTo>
                <a:cubicBezTo>
                  <a:pt x="14400" y="-1350"/>
                  <a:pt x="7200" y="-1350"/>
                  <a:pt x="0" y="4050"/>
                </a:cubicBezTo>
                <a:cubicBezTo>
                  <a:pt x="0" y="4050"/>
                  <a:pt x="0" y="9450"/>
                  <a:pt x="0" y="14850"/>
                </a:cubicBezTo>
                <a:cubicBezTo>
                  <a:pt x="7200" y="20250"/>
                  <a:pt x="14400" y="20250"/>
                  <a:pt x="21600" y="148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1" name="Shape 1421"/>
          <p:cNvSpPr/>
          <p:nvPr/>
        </p:nvSpPr>
        <p:spPr>
          <a:xfrm>
            <a:off x="5000625" y="4530726"/>
            <a:ext cx="11114" cy="11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7200"/>
                  <a:pt x="0" y="14400"/>
                  <a:pt x="0" y="21600"/>
                </a:cubicBezTo>
                <a:cubicBezTo>
                  <a:pt x="7200" y="21600"/>
                  <a:pt x="14400" y="21600"/>
                  <a:pt x="21600" y="21600"/>
                </a:cubicBezTo>
                <a:cubicBezTo>
                  <a:pt x="21600" y="14400"/>
                  <a:pt x="21600" y="7200"/>
                  <a:pt x="21600" y="0"/>
                </a:cubicBezTo>
                <a:cubicBezTo>
                  <a:pt x="14400" y="0"/>
                  <a:pt x="720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2" name="Shape 1422"/>
          <p:cNvSpPr/>
          <p:nvPr/>
        </p:nvSpPr>
        <p:spPr>
          <a:xfrm>
            <a:off x="4965700" y="4511676"/>
            <a:ext cx="11114" cy="11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0" y="7200"/>
                  <a:pt x="0" y="14400"/>
                  <a:pt x="0" y="21600"/>
                </a:cubicBezTo>
                <a:cubicBezTo>
                  <a:pt x="7200" y="21600"/>
                  <a:pt x="14400" y="21600"/>
                  <a:pt x="21600" y="21600"/>
                </a:cubicBezTo>
                <a:cubicBezTo>
                  <a:pt x="21600" y="14400"/>
                  <a:pt x="21600" y="7200"/>
                  <a:pt x="21600" y="0"/>
                </a:cubicBezTo>
                <a:cubicBezTo>
                  <a:pt x="14400" y="0"/>
                  <a:pt x="7200" y="0"/>
                  <a:pt x="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3" name="Shape 1423"/>
          <p:cNvSpPr/>
          <p:nvPr/>
        </p:nvSpPr>
        <p:spPr>
          <a:xfrm>
            <a:off x="4947642" y="4501556"/>
            <a:ext cx="13891" cy="138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00" h="18900" extrusionOk="0">
                <a:moveTo>
                  <a:pt x="4050" y="4050"/>
                </a:moveTo>
                <a:cubicBezTo>
                  <a:pt x="-1350" y="4050"/>
                  <a:pt x="-1350" y="9450"/>
                  <a:pt x="4050" y="14850"/>
                </a:cubicBezTo>
                <a:cubicBezTo>
                  <a:pt x="4050" y="20250"/>
                  <a:pt x="9450" y="20250"/>
                  <a:pt x="14850" y="14850"/>
                </a:cubicBezTo>
                <a:cubicBezTo>
                  <a:pt x="20250" y="14850"/>
                  <a:pt x="20250" y="9450"/>
                  <a:pt x="14850" y="4050"/>
                </a:cubicBezTo>
                <a:cubicBezTo>
                  <a:pt x="14850" y="-1350"/>
                  <a:pt x="4050" y="-1350"/>
                  <a:pt x="4050" y="40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4" name="Shape 1424"/>
          <p:cNvSpPr/>
          <p:nvPr/>
        </p:nvSpPr>
        <p:spPr>
          <a:xfrm>
            <a:off x="4963418" y="4492626"/>
            <a:ext cx="12503" cy="11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00" h="21600" extrusionOk="0">
                <a:moveTo>
                  <a:pt x="14850" y="21600"/>
                </a:moveTo>
                <a:cubicBezTo>
                  <a:pt x="20250" y="14400"/>
                  <a:pt x="20250" y="7200"/>
                  <a:pt x="14850" y="0"/>
                </a:cubicBezTo>
                <a:cubicBezTo>
                  <a:pt x="14850" y="0"/>
                  <a:pt x="9450" y="0"/>
                  <a:pt x="4050" y="0"/>
                </a:cubicBezTo>
                <a:cubicBezTo>
                  <a:pt x="-1350" y="7200"/>
                  <a:pt x="-1350" y="14400"/>
                  <a:pt x="4050" y="14400"/>
                </a:cubicBezTo>
                <a:cubicBezTo>
                  <a:pt x="4050" y="21600"/>
                  <a:pt x="9450" y="21600"/>
                  <a:pt x="14850" y="21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5" name="Shape 1425"/>
          <p:cNvSpPr/>
          <p:nvPr/>
        </p:nvSpPr>
        <p:spPr>
          <a:xfrm>
            <a:off x="4982468" y="4520507"/>
            <a:ext cx="12503" cy="125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00" h="18900" extrusionOk="0">
                <a:moveTo>
                  <a:pt x="4050" y="4050"/>
                </a:moveTo>
                <a:cubicBezTo>
                  <a:pt x="-1350" y="4050"/>
                  <a:pt x="-1350" y="9450"/>
                  <a:pt x="4050" y="14850"/>
                </a:cubicBezTo>
                <a:cubicBezTo>
                  <a:pt x="4050" y="20250"/>
                  <a:pt x="9450" y="20250"/>
                  <a:pt x="14850" y="14850"/>
                </a:cubicBezTo>
                <a:cubicBezTo>
                  <a:pt x="20250" y="14850"/>
                  <a:pt x="20250" y="9450"/>
                  <a:pt x="14850" y="4050"/>
                </a:cubicBezTo>
                <a:cubicBezTo>
                  <a:pt x="14850" y="-1350"/>
                  <a:pt x="9450" y="-1350"/>
                  <a:pt x="4050" y="40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6" name="Shape 1426"/>
          <p:cNvSpPr/>
          <p:nvPr/>
        </p:nvSpPr>
        <p:spPr>
          <a:xfrm>
            <a:off x="5233326" y="4316414"/>
            <a:ext cx="9262" cy="10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000" h="19800" extrusionOk="0">
                <a:moveTo>
                  <a:pt x="12600" y="0"/>
                </a:moveTo>
                <a:cubicBezTo>
                  <a:pt x="12600" y="0"/>
                  <a:pt x="5400" y="0"/>
                  <a:pt x="5400" y="0"/>
                </a:cubicBezTo>
                <a:cubicBezTo>
                  <a:pt x="-1800" y="7200"/>
                  <a:pt x="-1800" y="14400"/>
                  <a:pt x="5400" y="14400"/>
                </a:cubicBezTo>
                <a:cubicBezTo>
                  <a:pt x="5400" y="21600"/>
                  <a:pt x="12600" y="21600"/>
                  <a:pt x="12600" y="14400"/>
                </a:cubicBezTo>
                <a:cubicBezTo>
                  <a:pt x="19800" y="14400"/>
                  <a:pt x="19800" y="7200"/>
                  <a:pt x="1260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7" name="Shape 1427"/>
          <p:cNvSpPr/>
          <p:nvPr/>
        </p:nvSpPr>
        <p:spPr>
          <a:xfrm>
            <a:off x="5244571" y="4346576"/>
            <a:ext cx="11643" cy="7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21600" extrusionOk="0">
                <a:moveTo>
                  <a:pt x="19800" y="0"/>
                </a:moveTo>
                <a:cubicBezTo>
                  <a:pt x="12600" y="0"/>
                  <a:pt x="12600" y="0"/>
                  <a:pt x="5400" y="0"/>
                </a:cubicBezTo>
                <a:cubicBezTo>
                  <a:pt x="-1800" y="0"/>
                  <a:pt x="-1800" y="10800"/>
                  <a:pt x="5400" y="21600"/>
                </a:cubicBezTo>
                <a:cubicBezTo>
                  <a:pt x="5400" y="21600"/>
                  <a:pt x="12600" y="21600"/>
                  <a:pt x="19800" y="21600"/>
                </a:cubicBezTo>
                <a:cubicBezTo>
                  <a:pt x="19800" y="10800"/>
                  <a:pt x="19800" y="10800"/>
                  <a:pt x="1980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8" name="Shape 1428"/>
          <p:cNvSpPr/>
          <p:nvPr/>
        </p:nvSpPr>
        <p:spPr>
          <a:xfrm>
            <a:off x="5240338" y="4332289"/>
            <a:ext cx="10188" cy="10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14400" y="0"/>
                </a:moveTo>
                <a:cubicBezTo>
                  <a:pt x="14400" y="0"/>
                  <a:pt x="7200" y="0"/>
                  <a:pt x="0" y="0"/>
                </a:cubicBezTo>
                <a:cubicBezTo>
                  <a:pt x="0" y="7200"/>
                  <a:pt x="0" y="7200"/>
                  <a:pt x="0" y="14400"/>
                </a:cubicBezTo>
                <a:cubicBezTo>
                  <a:pt x="7200" y="21600"/>
                  <a:pt x="14400" y="21600"/>
                  <a:pt x="14400" y="14400"/>
                </a:cubicBezTo>
                <a:cubicBezTo>
                  <a:pt x="21600" y="14400"/>
                  <a:pt x="21600" y="7200"/>
                  <a:pt x="14400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29" name="Shape 1429"/>
          <p:cNvSpPr/>
          <p:nvPr/>
        </p:nvSpPr>
        <p:spPr>
          <a:xfrm>
            <a:off x="5226976" y="4302126"/>
            <a:ext cx="10188" cy="101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19800" y="7200"/>
                </a:moveTo>
                <a:cubicBezTo>
                  <a:pt x="12600" y="0"/>
                  <a:pt x="5400" y="0"/>
                  <a:pt x="5400" y="0"/>
                </a:cubicBezTo>
                <a:cubicBezTo>
                  <a:pt x="-1800" y="7200"/>
                  <a:pt x="-1800" y="14400"/>
                  <a:pt x="5400" y="14400"/>
                </a:cubicBezTo>
                <a:cubicBezTo>
                  <a:pt x="5400" y="21600"/>
                  <a:pt x="12600" y="21600"/>
                  <a:pt x="19800" y="14400"/>
                </a:cubicBezTo>
                <a:cubicBezTo>
                  <a:pt x="19800" y="14400"/>
                  <a:pt x="19800" y="7200"/>
                  <a:pt x="19800" y="72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0" name="Shape 1430"/>
          <p:cNvSpPr/>
          <p:nvPr/>
        </p:nvSpPr>
        <p:spPr>
          <a:xfrm>
            <a:off x="5221288" y="4287177"/>
            <a:ext cx="10188" cy="10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14400" y="5400"/>
                </a:moveTo>
                <a:cubicBezTo>
                  <a:pt x="14400" y="-1800"/>
                  <a:pt x="7200" y="-1800"/>
                  <a:pt x="0" y="5400"/>
                </a:cubicBezTo>
                <a:cubicBezTo>
                  <a:pt x="0" y="5400"/>
                  <a:pt x="0" y="12600"/>
                  <a:pt x="0" y="12600"/>
                </a:cubicBezTo>
                <a:cubicBezTo>
                  <a:pt x="7200" y="19800"/>
                  <a:pt x="7200" y="19800"/>
                  <a:pt x="14400" y="19800"/>
                </a:cubicBezTo>
                <a:cubicBezTo>
                  <a:pt x="21600" y="12600"/>
                  <a:pt x="21600" y="5400"/>
                  <a:pt x="14400" y="5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1" name="Shape 1431"/>
          <p:cNvSpPr/>
          <p:nvPr/>
        </p:nvSpPr>
        <p:spPr>
          <a:xfrm>
            <a:off x="5252376" y="4358615"/>
            <a:ext cx="10188" cy="101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5400" y="5400"/>
                </a:moveTo>
                <a:cubicBezTo>
                  <a:pt x="-1800" y="5400"/>
                  <a:pt x="-1800" y="12600"/>
                  <a:pt x="5400" y="19800"/>
                </a:cubicBezTo>
                <a:cubicBezTo>
                  <a:pt x="5400" y="19800"/>
                  <a:pt x="12600" y="19800"/>
                  <a:pt x="19800" y="19800"/>
                </a:cubicBezTo>
                <a:cubicBezTo>
                  <a:pt x="19800" y="12600"/>
                  <a:pt x="19800" y="5400"/>
                  <a:pt x="19800" y="5400"/>
                </a:cubicBezTo>
                <a:cubicBezTo>
                  <a:pt x="12600" y="-1800"/>
                  <a:pt x="5400" y="-1800"/>
                  <a:pt x="5400" y="5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2" name="Shape 1432"/>
          <p:cNvSpPr/>
          <p:nvPr/>
        </p:nvSpPr>
        <p:spPr>
          <a:xfrm>
            <a:off x="4894263" y="4184651"/>
            <a:ext cx="428626" cy="425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0131"/>
                </a:moveTo>
                <a:cubicBezTo>
                  <a:pt x="21600" y="10131"/>
                  <a:pt x="21600" y="10131"/>
                  <a:pt x="21600" y="10131"/>
                </a:cubicBezTo>
                <a:cubicBezTo>
                  <a:pt x="21411" y="9940"/>
                  <a:pt x="21411" y="9940"/>
                  <a:pt x="21411" y="9940"/>
                </a:cubicBezTo>
                <a:cubicBezTo>
                  <a:pt x="17811" y="1338"/>
                  <a:pt x="17811" y="1338"/>
                  <a:pt x="17811" y="1338"/>
                </a:cubicBezTo>
                <a:cubicBezTo>
                  <a:pt x="17811" y="1338"/>
                  <a:pt x="17811" y="1338"/>
                  <a:pt x="17811" y="1338"/>
                </a:cubicBezTo>
                <a:cubicBezTo>
                  <a:pt x="17621" y="765"/>
                  <a:pt x="17432" y="573"/>
                  <a:pt x="17053" y="191"/>
                </a:cubicBezTo>
                <a:cubicBezTo>
                  <a:pt x="16674" y="0"/>
                  <a:pt x="16295" y="0"/>
                  <a:pt x="15726" y="0"/>
                </a:cubicBezTo>
                <a:cubicBezTo>
                  <a:pt x="15726" y="0"/>
                  <a:pt x="15726" y="0"/>
                  <a:pt x="15726" y="0"/>
                </a:cubicBezTo>
                <a:cubicBezTo>
                  <a:pt x="15726" y="191"/>
                  <a:pt x="15726" y="191"/>
                  <a:pt x="15726" y="191"/>
                </a:cubicBezTo>
                <a:cubicBezTo>
                  <a:pt x="14021" y="765"/>
                  <a:pt x="14021" y="765"/>
                  <a:pt x="14021" y="765"/>
                </a:cubicBezTo>
                <a:cubicBezTo>
                  <a:pt x="14021" y="765"/>
                  <a:pt x="14021" y="765"/>
                  <a:pt x="14021" y="765"/>
                </a:cubicBezTo>
                <a:cubicBezTo>
                  <a:pt x="13642" y="956"/>
                  <a:pt x="13642" y="956"/>
                  <a:pt x="13642" y="956"/>
                </a:cubicBezTo>
                <a:cubicBezTo>
                  <a:pt x="13074" y="1147"/>
                  <a:pt x="13074" y="1147"/>
                  <a:pt x="13074" y="1147"/>
                </a:cubicBezTo>
                <a:cubicBezTo>
                  <a:pt x="13074" y="1147"/>
                  <a:pt x="13074" y="1147"/>
                  <a:pt x="13074" y="1147"/>
                </a:cubicBezTo>
                <a:cubicBezTo>
                  <a:pt x="11937" y="1720"/>
                  <a:pt x="11937" y="1720"/>
                  <a:pt x="11937" y="1720"/>
                </a:cubicBezTo>
                <a:cubicBezTo>
                  <a:pt x="12126" y="2485"/>
                  <a:pt x="12126" y="2485"/>
                  <a:pt x="12126" y="2485"/>
                </a:cubicBezTo>
                <a:cubicBezTo>
                  <a:pt x="12126" y="2485"/>
                  <a:pt x="12126" y="2485"/>
                  <a:pt x="12126" y="2485"/>
                </a:cubicBezTo>
                <a:cubicBezTo>
                  <a:pt x="11747" y="2294"/>
                  <a:pt x="11747" y="2294"/>
                  <a:pt x="11747" y="2294"/>
                </a:cubicBezTo>
                <a:cubicBezTo>
                  <a:pt x="11558" y="2676"/>
                  <a:pt x="11558" y="2676"/>
                  <a:pt x="11558" y="2676"/>
                </a:cubicBezTo>
                <a:cubicBezTo>
                  <a:pt x="11368" y="3632"/>
                  <a:pt x="11368" y="3632"/>
                  <a:pt x="11368" y="3632"/>
                </a:cubicBezTo>
                <a:cubicBezTo>
                  <a:pt x="10611" y="3250"/>
                  <a:pt x="10611" y="3250"/>
                  <a:pt x="10611" y="3250"/>
                </a:cubicBezTo>
                <a:cubicBezTo>
                  <a:pt x="10232" y="3058"/>
                  <a:pt x="10232" y="3058"/>
                  <a:pt x="10232" y="3058"/>
                </a:cubicBezTo>
                <a:cubicBezTo>
                  <a:pt x="10232" y="3441"/>
                  <a:pt x="10232" y="3441"/>
                  <a:pt x="10232" y="3441"/>
                </a:cubicBezTo>
                <a:cubicBezTo>
                  <a:pt x="9853" y="4588"/>
                  <a:pt x="9853" y="4588"/>
                  <a:pt x="9853" y="4588"/>
                </a:cubicBezTo>
                <a:cubicBezTo>
                  <a:pt x="8905" y="4396"/>
                  <a:pt x="8905" y="4396"/>
                  <a:pt x="8905" y="4396"/>
                </a:cubicBezTo>
                <a:cubicBezTo>
                  <a:pt x="8526" y="4205"/>
                  <a:pt x="8526" y="4205"/>
                  <a:pt x="8526" y="4205"/>
                </a:cubicBezTo>
                <a:cubicBezTo>
                  <a:pt x="8526" y="4588"/>
                  <a:pt x="8526" y="4588"/>
                  <a:pt x="8526" y="4588"/>
                </a:cubicBezTo>
                <a:cubicBezTo>
                  <a:pt x="8337" y="5735"/>
                  <a:pt x="8337" y="5735"/>
                  <a:pt x="8337" y="5735"/>
                </a:cubicBezTo>
                <a:cubicBezTo>
                  <a:pt x="7200" y="5735"/>
                  <a:pt x="7200" y="5735"/>
                  <a:pt x="7200" y="5735"/>
                </a:cubicBezTo>
                <a:cubicBezTo>
                  <a:pt x="7011" y="5735"/>
                  <a:pt x="7011" y="5735"/>
                  <a:pt x="7011" y="5735"/>
                </a:cubicBezTo>
                <a:cubicBezTo>
                  <a:pt x="6821" y="6117"/>
                  <a:pt x="6821" y="6117"/>
                  <a:pt x="6821" y="6117"/>
                </a:cubicBezTo>
                <a:cubicBezTo>
                  <a:pt x="6821" y="7073"/>
                  <a:pt x="6821" y="7073"/>
                  <a:pt x="6821" y="7073"/>
                </a:cubicBezTo>
                <a:cubicBezTo>
                  <a:pt x="5874" y="7073"/>
                  <a:pt x="5874" y="7073"/>
                  <a:pt x="5874" y="7073"/>
                </a:cubicBezTo>
                <a:cubicBezTo>
                  <a:pt x="5495" y="7073"/>
                  <a:pt x="5495" y="7073"/>
                  <a:pt x="5495" y="7073"/>
                </a:cubicBezTo>
                <a:cubicBezTo>
                  <a:pt x="5495" y="7264"/>
                  <a:pt x="5495" y="7264"/>
                  <a:pt x="5495" y="7264"/>
                </a:cubicBezTo>
                <a:cubicBezTo>
                  <a:pt x="5495" y="8219"/>
                  <a:pt x="5495" y="8219"/>
                  <a:pt x="5495" y="8219"/>
                </a:cubicBezTo>
                <a:cubicBezTo>
                  <a:pt x="4547" y="8411"/>
                  <a:pt x="4547" y="8411"/>
                  <a:pt x="4547" y="8411"/>
                </a:cubicBezTo>
                <a:cubicBezTo>
                  <a:pt x="4358" y="8411"/>
                  <a:pt x="4358" y="8411"/>
                  <a:pt x="4358" y="8411"/>
                </a:cubicBezTo>
                <a:cubicBezTo>
                  <a:pt x="4358" y="8602"/>
                  <a:pt x="4358" y="8602"/>
                  <a:pt x="4358" y="8602"/>
                </a:cubicBezTo>
                <a:cubicBezTo>
                  <a:pt x="4168" y="9749"/>
                  <a:pt x="4168" y="9749"/>
                  <a:pt x="4168" y="9749"/>
                </a:cubicBezTo>
                <a:cubicBezTo>
                  <a:pt x="3221" y="9940"/>
                  <a:pt x="3221" y="9940"/>
                  <a:pt x="3221" y="9940"/>
                </a:cubicBezTo>
                <a:cubicBezTo>
                  <a:pt x="3032" y="9940"/>
                  <a:pt x="3032" y="9940"/>
                  <a:pt x="3032" y="9940"/>
                </a:cubicBezTo>
                <a:cubicBezTo>
                  <a:pt x="3032" y="10131"/>
                  <a:pt x="3032" y="10131"/>
                  <a:pt x="3032" y="10131"/>
                </a:cubicBezTo>
                <a:cubicBezTo>
                  <a:pt x="3032" y="11087"/>
                  <a:pt x="3032" y="11087"/>
                  <a:pt x="3032" y="11087"/>
                </a:cubicBezTo>
                <a:cubicBezTo>
                  <a:pt x="2274" y="11469"/>
                  <a:pt x="2274" y="11469"/>
                  <a:pt x="2274" y="11469"/>
                </a:cubicBezTo>
                <a:cubicBezTo>
                  <a:pt x="2274" y="11469"/>
                  <a:pt x="2274" y="11469"/>
                  <a:pt x="2274" y="11469"/>
                </a:cubicBezTo>
                <a:cubicBezTo>
                  <a:pt x="1516" y="11087"/>
                  <a:pt x="1516" y="11087"/>
                  <a:pt x="1516" y="11087"/>
                </a:cubicBezTo>
                <a:cubicBezTo>
                  <a:pt x="568" y="13189"/>
                  <a:pt x="568" y="13189"/>
                  <a:pt x="568" y="13189"/>
                </a:cubicBezTo>
                <a:cubicBezTo>
                  <a:pt x="1137" y="13381"/>
                  <a:pt x="1137" y="13381"/>
                  <a:pt x="1137" y="13381"/>
                </a:cubicBezTo>
                <a:cubicBezTo>
                  <a:pt x="189" y="14910"/>
                  <a:pt x="189" y="14910"/>
                  <a:pt x="189" y="14910"/>
                </a:cubicBezTo>
                <a:cubicBezTo>
                  <a:pt x="189" y="14910"/>
                  <a:pt x="189" y="14910"/>
                  <a:pt x="189" y="14910"/>
                </a:cubicBezTo>
                <a:cubicBezTo>
                  <a:pt x="0" y="15483"/>
                  <a:pt x="0" y="16057"/>
                  <a:pt x="0" y="16439"/>
                </a:cubicBezTo>
                <a:cubicBezTo>
                  <a:pt x="189" y="17012"/>
                  <a:pt x="568" y="17395"/>
                  <a:pt x="947" y="17777"/>
                </a:cubicBezTo>
                <a:cubicBezTo>
                  <a:pt x="947" y="17777"/>
                  <a:pt x="947" y="17777"/>
                  <a:pt x="947" y="17777"/>
                </a:cubicBezTo>
                <a:cubicBezTo>
                  <a:pt x="7768" y="21409"/>
                  <a:pt x="7768" y="21409"/>
                  <a:pt x="7768" y="21409"/>
                </a:cubicBezTo>
                <a:cubicBezTo>
                  <a:pt x="8147" y="21600"/>
                  <a:pt x="8716" y="21600"/>
                  <a:pt x="9284" y="21600"/>
                </a:cubicBezTo>
                <a:cubicBezTo>
                  <a:pt x="9663" y="21409"/>
                  <a:pt x="10232" y="21027"/>
                  <a:pt x="10421" y="20644"/>
                </a:cubicBezTo>
                <a:cubicBezTo>
                  <a:pt x="11179" y="19115"/>
                  <a:pt x="11179" y="19115"/>
                  <a:pt x="11179" y="19115"/>
                </a:cubicBezTo>
                <a:cubicBezTo>
                  <a:pt x="11747" y="19306"/>
                  <a:pt x="11747" y="19306"/>
                  <a:pt x="11747" y="19306"/>
                </a:cubicBezTo>
                <a:cubicBezTo>
                  <a:pt x="12884" y="17395"/>
                  <a:pt x="12884" y="17395"/>
                  <a:pt x="12884" y="17395"/>
                </a:cubicBezTo>
                <a:cubicBezTo>
                  <a:pt x="12695" y="17204"/>
                  <a:pt x="12695" y="17204"/>
                  <a:pt x="12695" y="17204"/>
                </a:cubicBezTo>
                <a:cubicBezTo>
                  <a:pt x="13263" y="16439"/>
                  <a:pt x="14021" y="15674"/>
                  <a:pt x="14779" y="14910"/>
                </a:cubicBezTo>
                <a:cubicBezTo>
                  <a:pt x="15347" y="14336"/>
                  <a:pt x="16105" y="13763"/>
                  <a:pt x="16863" y="13189"/>
                </a:cubicBezTo>
                <a:cubicBezTo>
                  <a:pt x="17053" y="13572"/>
                  <a:pt x="17053" y="13572"/>
                  <a:pt x="17053" y="13572"/>
                </a:cubicBezTo>
                <a:cubicBezTo>
                  <a:pt x="18758" y="12807"/>
                  <a:pt x="18758" y="12807"/>
                  <a:pt x="18758" y="12807"/>
                </a:cubicBezTo>
                <a:cubicBezTo>
                  <a:pt x="20463" y="12234"/>
                  <a:pt x="20463" y="12234"/>
                  <a:pt x="20463" y="12234"/>
                </a:cubicBezTo>
                <a:cubicBezTo>
                  <a:pt x="20653" y="12234"/>
                  <a:pt x="20653" y="12234"/>
                  <a:pt x="20653" y="12234"/>
                </a:cubicBezTo>
                <a:cubicBezTo>
                  <a:pt x="20653" y="12042"/>
                  <a:pt x="20653" y="12042"/>
                  <a:pt x="20653" y="12042"/>
                </a:cubicBezTo>
                <a:cubicBezTo>
                  <a:pt x="21032" y="11851"/>
                  <a:pt x="21411" y="11660"/>
                  <a:pt x="21411" y="11278"/>
                </a:cubicBezTo>
                <a:cubicBezTo>
                  <a:pt x="21600" y="10896"/>
                  <a:pt x="21600" y="10513"/>
                  <a:pt x="21600" y="10131"/>
                </a:cubicBezTo>
                <a:close/>
                <a:moveTo>
                  <a:pt x="9284" y="19880"/>
                </a:moveTo>
                <a:cubicBezTo>
                  <a:pt x="9095" y="20071"/>
                  <a:pt x="9095" y="20262"/>
                  <a:pt x="8905" y="20262"/>
                </a:cubicBezTo>
                <a:cubicBezTo>
                  <a:pt x="8716" y="20262"/>
                  <a:pt x="8526" y="20262"/>
                  <a:pt x="8337" y="20262"/>
                </a:cubicBezTo>
                <a:cubicBezTo>
                  <a:pt x="1705" y="16439"/>
                  <a:pt x="1705" y="16439"/>
                  <a:pt x="1705" y="16439"/>
                </a:cubicBezTo>
                <a:cubicBezTo>
                  <a:pt x="1705" y="16439"/>
                  <a:pt x="1705" y="16439"/>
                  <a:pt x="1705" y="16439"/>
                </a:cubicBezTo>
                <a:cubicBezTo>
                  <a:pt x="1516" y="16439"/>
                  <a:pt x="1326" y="16248"/>
                  <a:pt x="1326" y="16057"/>
                </a:cubicBezTo>
                <a:cubicBezTo>
                  <a:pt x="1326" y="15865"/>
                  <a:pt x="1326" y="15674"/>
                  <a:pt x="1326" y="15674"/>
                </a:cubicBezTo>
                <a:cubicBezTo>
                  <a:pt x="1326" y="15674"/>
                  <a:pt x="1326" y="15674"/>
                  <a:pt x="1326" y="15674"/>
                </a:cubicBezTo>
                <a:cubicBezTo>
                  <a:pt x="1326" y="15674"/>
                  <a:pt x="1326" y="15674"/>
                  <a:pt x="1326" y="15674"/>
                </a:cubicBezTo>
                <a:cubicBezTo>
                  <a:pt x="2274" y="14145"/>
                  <a:pt x="2274" y="14145"/>
                  <a:pt x="2274" y="14145"/>
                </a:cubicBezTo>
                <a:cubicBezTo>
                  <a:pt x="10042" y="18350"/>
                  <a:pt x="10042" y="18350"/>
                  <a:pt x="10042" y="18350"/>
                </a:cubicBezTo>
                <a:lnTo>
                  <a:pt x="9284" y="19880"/>
                </a:lnTo>
                <a:close/>
                <a:moveTo>
                  <a:pt x="12126" y="17012"/>
                </a:moveTo>
                <a:cubicBezTo>
                  <a:pt x="3032" y="11851"/>
                  <a:pt x="3032" y="11851"/>
                  <a:pt x="3032" y="11851"/>
                </a:cubicBezTo>
                <a:cubicBezTo>
                  <a:pt x="3600" y="11660"/>
                  <a:pt x="3600" y="11660"/>
                  <a:pt x="3600" y="11660"/>
                </a:cubicBezTo>
                <a:cubicBezTo>
                  <a:pt x="3789" y="11469"/>
                  <a:pt x="3789" y="11469"/>
                  <a:pt x="3789" y="11469"/>
                </a:cubicBezTo>
                <a:cubicBezTo>
                  <a:pt x="3789" y="11278"/>
                  <a:pt x="3789" y="11278"/>
                  <a:pt x="3789" y="11278"/>
                </a:cubicBezTo>
                <a:cubicBezTo>
                  <a:pt x="3600" y="10704"/>
                  <a:pt x="3600" y="10704"/>
                  <a:pt x="3600" y="10704"/>
                </a:cubicBezTo>
                <a:cubicBezTo>
                  <a:pt x="12505" y="16439"/>
                  <a:pt x="12505" y="16439"/>
                  <a:pt x="12505" y="16439"/>
                </a:cubicBezTo>
                <a:cubicBezTo>
                  <a:pt x="12316" y="16630"/>
                  <a:pt x="12316" y="16821"/>
                  <a:pt x="12126" y="17012"/>
                </a:cubicBezTo>
                <a:close/>
                <a:moveTo>
                  <a:pt x="12695" y="16057"/>
                </a:moveTo>
                <a:cubicBezTo>
                  <a:pt x="3979" y="10322"/>
                  <a:pt x="3979" y="10322"/>
                  <a:pt x="3979" y="10322"/>
                </a:cubicBezTo>
                <a:cubicBezTo>
                  <a:pt x="4547" y="10322"/>
                  <a:pt x="4547" y="10322"/>
                  <a:pt x="4547" y="10322"/>
                </a:cubicBezTo>
                <a:cubicBezTo>
                  <a:pt x="4926" y="10322"/>
                  <a:pt x="4926" y="10322"/>
                  <a:pt x="4926" y="10322"/>
                </a:cubicBezTo>
                <a:cubicBezTo>
                  <a:pt x="4926" y="9940"/>
                  <a:pt x="4926" y="9940"/>
                  <a:pt x="4926" y="9940"/>
                </a:cubicBezTo>
                <a:cubicBezTo>
                  <a:pt x="4926" y="9175"/>
                  <a:pt x="4926" y="9175"/>
                  <a:pt x="4926" y="9175"/>
                </a:cubicBezTo>
                <a:cubicBezTo>
                  <a:pt x="13074" y="15674"/>
                  <a:pt x="13074" y="15674"/>
                  <a:pt x="13074" y="15674"/>
                </a:cubicBezTo>
                <a:cubicBezTo>
                  <a:pt x="13074" y="15865"/>
                  <a:pt x="12884" y="16057"/>
                  <a:pt x="12695" y="16057"/>
                </a:cubicBezTo>
                <a:close/>
                <a:moveTo>
                  <a:pt x="13263" y="15483"/>
                </a:moveTo>
                <a:cubicBezTo>
                  <a:pt x="5305" y="8984"/>
                  <a:pt x="5305" y="8984"/>
                  <a:pt x="5305" y="8984"/>
                </a:cubicBezTo>
                <a:cubicBezTo>
                  <a:pt x="5874" y="8984"/>
                  <a:pt x="5874" y="8984"/>
                  <a:pt x="5874" y="8984"/>
                </a:cubicBezTo>
                <a:cubicBezTo>
                  <a:pt x="6253" y="8984"/>
                  <a:pt x="6253" y="8984"/>
                  <a:pt x="6253" y="8984"/>
                </a:cubicBezTo>
                <a:cubicBezTo>
                  <a:pt x="6253" y="8602"/>
                  <a:pt x="6253" y="8602"/>
                  <a:pt x="6253" y="8602"/>
                </a:cubicBezTo>
                <a:cubicBezTo>
                  <a:pt x="6253" y="7837"/>
                  <a:pt x="6253" y="7837"/>
                  <a:pt x="6253" y="7837"/>
                </a:cubicBezTo>
                <a:cubicBezTo>
                  <a:pt x="13832" y="15101"/>
                  <a:pt x="13832" y="15101"/>
                  <a:pt x="13832" y="15101"/>
                </a:cubicBezTo>
                <a:cubicBezTo>
                  <a:pt x="13642" y="15101"/>
                  <a:pt x="13453" y="15292"/>
                  <a:pt x="13263" y="15483"/>
                </a:cubicBezTo>
                <a:close/>
                <a:moveTo>
                  <a:pt x="14211" y="14527"/>
                </a:moveTo>
                <a:cubicBezTo>
                  <a:pt x="14211" y="14527"/>
                  <a:pt x="14021" y="14719"/>
                  <a:pt x="14021" y="14719"/>
                </a:cubicBezTo>
                <a:cubicBezTo>
                  <a:pt x="6442" y="7646"/>
                  <a:pt x="6442" y="7646"/>
                  <a:pt x="6442" y="7646"/>
                </a:cubicBezTo>
                <a:cubicBezTo>
                  <a:pt x="7200" y="7646"/>
                  <a:pt x="7200" y="7646"/>
                  <a:pt x="7200" y="7646"/>
                </a:cubicBezTo>
                <a:cubicBezTo>
                  <a:pt x="7579" y="7646"/>
                  <a:pt x="7579" y="7646"/>
                  <a:pt x="7579" y="7646"/>
                </a:cubicBezTo>
                <a:cubicBezTo>
                  <a:pt x="7579" y="7264"/>
                  <a:pt x="7579" y="7264"/>
                  <a:pt x="7579" y="7264"/>
                </a:cubicBezTo>
                <a:cubicBezTo>
                  <a:pt x="7579" y="6690"/>
                  <a:pt x="7579" y="6690"/>
                  <a:pt x="7579" y="6690"/>
                </a:cubicBezTo>
                <a:cubicBezTo>
                  <a:pt x="14400" y="14336"/>
                  <a:pt x="14400" y="14336"/>
                  <a:pt x="14400" y="14336"/>
                </a:cubicBezTo>
                <a:cubicBezTo>
                  <a:pt x="14400" y="14336"/>
                  <a:pt x="14400" y="14527"/>
                  <a:pt x="14211" y="14527"/>
                </a:cubicBezTo>
                <a:close/>
                <a:moveTo>
                  <a:pt x="14589" y="14145"/>
                </a:moveTo>
                <a:cubicBezTo>
                  <a:pt x="7768" y="6308"/>
                  <a:pt x="7768" y="6308"/>
                  <a:pt x="7768" y="6308"/>
                </a:cubicBezTo>
                <a:cubicBezTo>
                  <a:pt x="8526" y="6308"/>
                  <a:pt x="8526" y="6308"/>
                  <a:pt x="8526" y="6308"/>
                </a:cubicBezTo>
                <a:cubicBezTo>
                  <a:pt x="8905" y="6308"/>
                  <a:pt x="8905" y="6308"/>
                  <a:pt x="8905" y="6308"/>
                </a:cubicBezTo>
                <a:cubicBezTo>
                  <a:pt x="8905" y="6117"/>
                  <a:pt x="8905" y="6117"/>
                  <a:pt x="8905" y="6117"/>
                </a:cubicBezTo>
                <a:cubicBezTo>
                  <a:pt x="9095" y="5352"/>
                  <a:pt x="9095" y="5352"/>
                  <a:pt x="9095" y="5352"/>
                </a:cubicBezTo>
                <a:cubicBezTo>
                  <a:pt x="14968" y="13954"/>
                  <a:pt x="14968" y="13954"/>
                  <a:pt x="14968" y="13954"/>
                </a:cubicBezTo>
                <a:cubicBezTo>
                  <a:pt x="14779" y="13954"/>
                  <a:pt x="14779" y="14145"/>
                  <a:pt x="14589" y="14145"/>
                </a:cubicBezTo>
                <a:close/>
                <a:moveTo>
                  <a:pt x="15158" y="13763"/>
                </a:moveTo>
                <a:cubicBezTo>
                  <a:pt x="9284" y="5161"/>
                  <a:pt x="9284" y="5161"/>
                  <a:pt x="9284" y="5161"/>
                </a:cubicBezTo>
                <a:cubicBezTo>
                  <a:pt x="10042" y="5161"/>
                  <a:pt x="10042" y="5161"/>
                  <a:pt x="10042" y="5161"/>
                </a:cubicBezTo>
                <a:cubicBezTo>
                  <a:pt x="10232" y="5352"/>
                  <a:pt x="10232" y="5352"/>
                  <a:pt x="10232" y="5352"/>
                </a:cubicBezTo>
                <a:cubicBezTo>
                  <a:pt x="10421" y="4970"/>
                  <a:pt x="10421" y="4970"/>
                  <a:pt x="10421" y="4970"/>
                </a:cubicBezTo>
                <a:cubicBezTo>
                  <a:pt x="10611" y="4205"/>
                  <a:pt x="10611" y="4205"/>
                  <a:pt x="10611" y="4205"/>
                </a:cubicBezTo>
                <a:cubicBezTo>
                  <a:pt x="15726" y="13189"/>
                  <a:pt x="15726" y="13189"/>
                  <a:pt x="15726" y="13189"/>
                </a:cubicBezTo>
                <a:cubicBezTo>
                  <a:pt x="15537" y="13381"/>
                  <a:pt x="15347" y="13572"/>
                  <a:pt x="15158" y="13763"/>
                </a:cubicBezTo>
                <a:close/>
                <a:moveTo>
                  <a:pt x="15916" y="12998"/>
                </a:moveTo>
                <a:cubicBezTo>
                  <a:pt x="10989" y="4205"/>
                  <a:pt x="10989" y="4205"/>
                  <a:pt x="10989" y="4205"/>
                </a:cubicBezTo>
                <a:cubicBezTo>
                  <a:pt x="11558" y="4396"/>
                  <a:pt x="11558" y="4396"/>
                  <a:pt x="11558" y="4396"/>
                </a:cubicBezTo>
                <a:cubicBezTo>
                  <a:pt x="11747" y="4396"/>
                  <a:pt x="11747" y="4396"/>
                  <a:pt x="11747" y="4396"/>
                </a:cubicBezTo>
                <a:cubicBezTo>
                  <a:pt x="11937" y="4014"/>
                  <a:pt x="11937" y="4014"/>
                  <a:pt x="11937" y="4014"/>
                </a:cubicBezTo>
                <a:cubicBezTo>
                  <a:pt x="12126" y="3250"/>
                  <a:pt x="12126" y="3250"/>
                  <a:pt x="12126" y="3250"/>
                </a:cubicBezTo>
                <a:cubicBezTo>
                  <a:pt x="12505" y="3250"/>
                  <a:pt x="12505" y="3250"/>
                  <a:pt x="12505" y="3250"/>
                </a:cubicBezTo>
                <a:cubicBezTo>
                  <a:pt x="16484" y="12616"/>
                  <a:pt x="16484" y="12616"/>
                  <a:pt x="16484" y="12616"/>
                </a:cubicBezTo>
                <a:cubicBezTo>
                  <a:pt x="16295" y="12807"/>
                  <a:pt x="16105" y="12998"/>
                  <a:pt x="15916" y="12998"/>
                </a:cubicBezTo>
                <a:close/>
                <a:moveTo>
                  <a:pt x="19895" y="9940"/>
                </a:moveTo>
                <a:cubicBezTo>
                  <a:pt x="19895" y="9940"/>
                  <a:pt x="19895" y="10131"/>
                  <a:pt x="19705" y="10131"/>
                </a:cubicBezTo>
                <a:cubicBezTo>
                  <a:pt x="18189" y="10704"/>
                  <a:pt x="18189" y="10704"/>
                  <a:pt x="18189" y="10704"/>
                </a:cubicBezTo>
                <a:cubicBezTo>
                  <a:pt x="14779" y="2676"/>
                  <a:pt x="14779" y="2676"/>
                  <a:pt x="14779" y="2676"/>
                </a:cubicBezTo>
                <a:cubicBezTo>
                  <a:pt x="16484" y="2103"/>
                  <a:pt x="16484" y="2103"/>
                  <a:pt x="16484" y="2103"/>
                </a:cubicBezTo>
                <a:cubicBezTo>
                  <a:pt x="16484" y="2103"/>
                  <a:pt x="16674" y="2103"/>
                  <a:pt x="16674" y="2103"/>
                </a:cubicBezTo>
                <a:cubicBezTo>
                  <a:pt x="16674" y="2294"/>
                  <a:pt x="16863" y="2294"/>
                  <a:pt x="16863" y="2485"/>
                </a:cubicBezTo>
                <a:cubicBezTo>
                  <a:pt x="16863" y="2485"/>
                  <a:pt x="16863" y="2485"/>
                  <a:pt x="16863" y="2485"/>
                </a:cubicBezTo>
                <a:cubicBezTo>
                  <a:pt x="19895" y="9749"/>
                  <a:pt x="19895" y="9749"/>
                  <a:pt x="19895" y="9749"/>
                </a:cubicBezTo>
                <a:cubicBezTo>
                  <a:pt x="19895" y="9749"/>
                  <a:pt x="19895" y="9940"/>
                  <a:pt x="19895" y="99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3" name="Shape 1433"/>
          <p:cNvSpPr/>
          <p:nvPr/>
        </p:nvSpPr>
        <p:spPr>
          <a:xfrm>
            <a:off x="5262563" y="4347502"/>
            <a:ext cx="7939" cy="10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9800" extrusionOk="0">
                <a:moveTo>
                  <a:pt x="0" y="5400"/>
                </a:moveTo>
                <a:cubicBezTo>
                  <a:pt x="0" y="5400"/>
                  <a:pt x="0" y="12600"/>
                  <a:pt x="0" y="19800"/>
                </a:cubicBezTo>
                <a:cubicBezTo>
                  <a:pt x="10800" y="19800"/>
                  <a:pt x="10800" y="19800"/>
                  <a:pt x="21600" y="19800"/>
                </a:cubicBezTo>
                <a:cubicBezTo>
                  <a:pt x="21600" y="12600"/>
                  <a:pt x="21600" y="5400"/>
                  <a:pt x="21600" y="5400"/>
                </a:cubicBezTo>
                <a:cubicBezTo>
                  <a:pt x="10800" y="-1800"/>
                  <a:pt x="10800" y="-1800"/>
                  <a:pt x="0" y="5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4" name="Shape 1434"/>
          <p:cNvSpPr/>
          <p:nvPr/>
        </p:nvSpPr>
        <p:spPr>
          <a:xfrm>
            <a:off x="5207926" y="4257015"/>
            <a:ext cx="10188" cy="101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19800" y="5400"/>
                </a:moveTo>
                <a:cubicBezTo>
                  <a:pt x="12600" y="-1800"/>
                  <a:pt x="5400" y="-1800"/>
                  <a:pt x="5400" y="5400"/>
                </a:cubicBezTo>
                <a:cubicBezTo>
                  <a:pt x="-1800" y="5400"/>
                  <a:pt x="-1800" y="12600"/>
                  <a:pt x="5400" y="19800"/>
                </a:cubicBezTo>
                <a:cubicBezTo>
                  <a:pt x="5400" y="19800"/>
                  <a:pt x="12600" y="19800"/>
                  <a:pt x="19800" y="19800"/>
                </a:cubicBezTo>
                <a:cubicBezTo>
                  <a:pt x="19800" y="12600"/>
                  <a:pt x="19800" y="12600"/>
                  <a:pt x="19800" y="5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5" name="Shape 1435"/>
          <p:cNvSpPr/>
          <p:nvPr/>
        </p:nvSpPr>
        <p:spPr>
          <a:xfrm>
            <a:off x="5237163" y="4291014"/>
            <a:ext cx="10188" cy="10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0" y="14400"/>
                </a:moveTo>
                <a:cubicBezTo>
                  <a:pt x="7200" y="21600"/>
                  <a:pt x="14400" y="21600"/>
                  <a:pt x="14400" y="14400"/>
                </a:cubicBezTo>
                <a:cubicBezTo>
                  <a:pt x="21600" y="14400"/>
                  <a:pt x="21600" y="7200"/>
                  <a:pt x="14400" y="0"/>
                </a:cubicBezTo>
                <a:cubicBezTo>
                  <a:pt x="14400" y="0"/>
                  <a:pt x="7200" y="0"/>
                  <a:pt x="0" y="0"/>
                </a:cubicBezTo>
                <a:cubicBezTo>
                  <a:pt x="0" y="7200"/>
                  <a:pt x="0" y="14400"/>
                  <a:pt x="0" y="14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6" name="Shape 1436"/>
          <p:cNvSpPr/>
          <p:nvPr/>
        </p:nvSpPr>
        <p:spPr>
          <a:xfrm>
            <a:off x="5241264" y="4305301"/>
            <a:ext cx="10188" cy="101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5400" y="14400"/>
                </a:moveTo>
                <a:cubicBezTo>
                  <a:pt x="5400" y="21600"/>
                  <a:pt x="12600" y="21600"/>
                  <a:pt x="19800" y="14400"/>
                </a:cubicBezTo>
                <a:cubicBezTo>
                  <a:pt x="19800" y="14400"/>
                  <a:pt x="19800" y="7200"/>
                  <a:pt x="19800" y="0"/>
                </a:cubicBezTo>
                <a:cubicBezTo>
                  <a:pt x="12600" y="0"/>
                  <a:pt x="12600" y="0"/>
                  <a:pt x="5400" y="0"/>
                </a:cubicBezTo>
                <a:cubicBezTo>
                  <a:pt x="-1800" y="7200"/>
                  <a:pt x="-1800" y="14400"/>
                  <a:pt x="5400" y="14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7" name="Shape 1437"/>
          <p:cNvSpPr/>
          <p:nvPr/>
        </p:nvSpPr>
        <p:spPr>
          <a:xfrm>
            <a:off x="5249201" y="4319589"/>
            <a:ext cx="10188" cy="7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21600" extrusionOk="0">
                <a:moveTo>
                  <a:pt x="5400" y="21600"/>
                </a:moveTo>
                <a:cubicBezTo>
                  <a:pt x="5400" y="21600"/>
                  <a:pt x="12600" y="21600"/>
                  <a:pt x="12600" y="21600"/>
                </a:cubicBezTo>
                <a:cubicBezTo>
                  <a:pt x="19800" y="10800"/>
                  <a:pt x="19800" y="10800"/>
                  <a:pt x="19800" y="0"/>
                </a:cubicBezTo>
                <a:cubicBezTo>
                  <a:pt x="12600" y="0"/>
                  <a:pt x="5400" y="0"/>
                  <a:pt x="5400" y="0"/>
                </a:cubicBezTo>
                <a:cubicBezTo>
                  <a:pt x="-1800" y="10800"/>
                  <a:pt x="-1800" y="10800"/>
                  <a:pt x="5400" y="21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8" name="Shape 1438"/>
          <p:cNvSpPr/>
          <p:nvPr/>
        </p:nvSpPr>
        <p:spPr>
          <a:xfrm>
            <a:off x="5229225" y="4275139"/>
            <a:ext cx="10187" cy="10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0" y="14400"/>
                </a:moveTo>
                <a:cubicBezTo>
                  <a:pt x="7200" y="21600"/>
                  <a:pt x="14400" y="21600"/>
                  <a:pt x="14400" y="14400"/>
                </a:cubicBezTo>
                <a:cubicBezTo>
                  <a:pt x="21600" y="14400"/>
                  <a:pt x="21600" y="7200"/>
                  <a:pt x="14400" y="7200"/>
                </a:cubicBezTo>
                <a:cubicBezTo>
                  <a:pt x="14400" y="0"/>
                  <a:pt x="7200" y="0"/>
                  <a:pt x="7200" y="0"/>
                </a:cubicBezTo>
                <a:cubicBezTo>
                  <a:pt x="0" y="7200"/>
                  <a:pt x="0" y="14400"/>
                  <a:pt x="0" y="14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39" name="Shape 1439"/>
          <p:cNvSpPr/>
          <p:nvPr/>
        </p:nvSpPr>
        <p:spPr>
          <a:xfrm>
            <a:off x="5222214" y="4261777"/>
            <a:ext cx="10188" cy="10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5400" y="12600"/>
                </a:moveTo>
                <a:cubicBezTo>
                  <a:pt x="5400" y="19800"/>
                  <a:pt x="12600" y="19800"/>
                  <a:pt x="19800" y="19800"/>
                </a:cubicBezTo>
                <a:cubicBezTo>
                  <a:pt x="19800" y="12600"/>
                  <a:pt x="19800" y="5400"/>
                  <a:pt x="19800" y="5400"/>
                </a:cubicBezTo>
                <a:cubicBezTo>
                  <a:pt x="12600" y="-1800"/>
                  <a:pt x="5400" y="-1800"/>
                  <a:pt x="5400" y="5400"/>
                </a:cubicBezTo>
                <a:cubicBezTo>
                  <a:pt x="-1800" y="5400"/>
                  <a:pt x="-1800" y="12600"/>
                  <a:pt x="5400" y="12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40" name="Shape 1440"/>
          <p:cNvSpPr/>
          <p:nvPr/>
        </p:nvSpPr>
        <p:spPr>
          <a:xfrm>
            <a:off x="5256213" y="4333215"/>
            <a:ext cx="10188" cy="101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0" y="19800"/>
                </a:moveTo>
                <a:cubicBezTo>
                  <a:pt x="7200" y="19800"/>
                  <a:pt x="14400" y="19800"/>
                  <a:pt x="14400" y="19800"/>
                </a:cubicBezTo>
                <a:cubicBezTo>
                  <a:pt x="21600" y="12600"/>
                  <a:pt x="21600" y="5400"/>
                  <a:pt x="14400" y="5400"/>
                </a:cubicBezTo>
                <a:cubicBezTo>
                  <a:pt x="14400" y="-1800"/>
                  <a:pt x="7200" y="-1800"/>
                  <a:pt x="0" y="5400"/>
                </a:cubicBezTo>
                <a:cubicBezTo>
                  <a:pt x="0" y="5400"/>
                  <a:pt x="0" y="12600"/>
                  <a:pt x="0" y="198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41" name="Shape 1441"/>
          <p:cNvSpPr/>
          <p:nvPr/>
        </p:nvSpPr>
        <p:spPr>
          <a:xfrm>
            <a:off x="5218113" y="4245902"/>
            <a:ext cx="9056" cy="10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600" h="19800" extrusionOk="0">
                <a:moveTo>
                  <a:pt x="14400" y="19800"/>
                </a:moveTo>
                <a:cubicBezTo>
                  <a:pt x="14400" y="12600"/>
                  <a:pt x="21600" y="5400"/>
                  <a:pt x="14400" y="5400"/>
                </a:cubicBezTo>
                <a:cubicBezTo>
                  <a:pt x="14400" y="-1800"/>
                  <a:pt x="7200" y="-1800"/>
                  <a:pt x="0" y="5400"/>
                </a:cubicBezTo>
                <a:cubicBezTo>
                  <a:pt x="0" y="5400"/>
                  <a:pt x="0" y="12600"/>
                  <a:pt x="0" y="19800"/>
                </a:cubicBezTo>
                <a:cubicBezTo>
                  <a:pt x="7200" y="19800"/>
                  <a:pt x="7200" y="19800"/>
                  <a:pt x="14400" y="198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42" name="Shape 1442"/>
          <p:cNvSpPr/>
          <p:nvPr/>
        </p:nvSpPr>
        <p:spPr>
          <a:xfrm>
            <a:off x="5213350" y="4272890"/>
            <a:ext cx="11642" cy="101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00" h="19800" extrusionOk="0">
                <a:moveTo>
                  <a:pt x="14400" y="5400"/>
                </a:moveTo>
                <a:cubicBezTo>
                  <a:pt x="14400" y="-1800"/>
                  <a:pt x="7200" y="-1800"/>
                  <a:pt x="0" y="5400"/>
                </a:cubicBezTo>
                <a:cubicBezTo>
                  <a:pt x="0" y="5400"/>
                  <a:pt x="0" y="12600"/>
                  <a:pt x="0" y="19800"/>
                </a:cubicBezTo>
                <a:cubicBezTo>
                  <a:pt x="7200" y="19800"/>
                  <a:pt x="14400" y="19800"/>
                  <a:pt x="14400" y="19800"/>
                </a:cubicBezTo>
                <a:cubicBezTo>
                  <a:pt x="21600" y="12600"/>
                  <a:pt x="21600" y="5400"/>
                  <a:pt x="14400" y="5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43" name="Shape 1443"/>
          <p:cNvSpPr/>
          <p:nvPr/>
        </p:nvSpPr>
        <p:spPr>
          <a:xfrm>
            <a:off x="4264025" y="4283076"/>
            <a:ext cx="412750" cy="266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15" y="0"/>
                </a:moveTo>
                <a:cubicBezTo>
                  <a:pt x="785" y="0"/>
                  <a:pt x="785" y="0"/>
                  <a:pt x="785" y="0"/>
                </a:cubicBezTo>
                <a:cubicBezTo>
                  <a:pt x="393" y="0"/>
                  <a:pt x="0" y="304"/>
                  <a:pt x="0" y="913"/>
                </a:cubicBezTo>
                <a:cubicBezTo>
                  <a:pt x="0" y="20687"/>
                  <a:pt x="0" y="20687"/>
                  <a:pt x="0" y="20687"/>
                </a:cubicBezTo>
                <a:cubicBezTo>
                  <a:pt x="0" y="21296"/>
                  <a:pt x="393" y="21600"/>
                  <a:pt x="785" y="21600"/>
                </a:cubicBezTo>
                <a:cubicBezTo>
                  <a:pt x="3338" y="21600"/>
                  <a:pt x="3338" y="21600"/>
                  <a:pt x="3338" y="21600"/>
                </a:cubicBezTo>
                <a:cubicBezTo>
                  <a:pt x="4124" y="17037"/>
                  <a:pt x="4124" y="17037"/>
                  <a:pt x="4124" y="17037"/>
                </a:cubicBezTo>
                <a:cubicBezTo>
                  <a:pt x="4124" y="16428"/>
                  <a:pt x="4124" y="16428"/>
                  <a:pt x="4124" y="16428"/>
                </a:cubicBezTo>
                <a:cubicBezTo>
                  <a:pt x="4516" y="16428"/>
                  <a:pt x="4516" y="16428"/>
                  <a:pt x="4516" y="16428"/>
                </a:cubicBezTo>
                <a:cubicBezTo>
                  <a:pt x="17280" y="16428"/>
                  <a:pt x="17280" y="16428"/>
                  <a:pt x="17280" y="16428"/>
                </a:cubicBezTo>
                <a:cubicBezTo>
                  <a:pt x="17673" y="16428"/>
                  <a:pt x="17673" y="16428"/>
                  <a:pt x="17673" y="16428"/>
                </a:cubicBezTo>
                <a:cubicBezTo>
                  <a:pt x="17673" y="17037"/>
                  <a:pt x="17673" y="17037"/>
                  <a:pt x="17673" y="17037"/>
                </a:cubicBezTo>
                <a:cubicBezTo>
                  <a:pt x="18458" y="21600"/>
                  <a:pt x="18458" y="21600"/>
                  <a:pt x="18458" y="21600"/>
                </a:cubicBezTo>
                <a:cubicBezTo>
                  <a:pt x="20815" y="21600"/>
                  <a:pt x="20815" y="21600"/>
                  <a:pt x="20815" y="21600"/>
                </a:cubicBezTo>
                <a:cubicBezTo>
                  <a:pt x="21207" y="21600"/>
                  <a:pt x="21600" y="21296"/>
                  <a:pt x="21600" y="20687"/>
                </a:cubicBezTo>
                <a:cubicBezTo>
                  <a:pt x="21600" y="913"/>
                  <a:pt x="21600" y="913"/>
                  <a:pt x="21600" y="913"/>
                </a:cubicBezTo>
                <a:cubicBezTo>
                  <a:pt x="21600" y="304"/>
                  <a:pt x="21207" y="0"/>
                  <a:pt x="20815" y="0"/>
                </a:cubicBezTo>
                <a:close/>
                <a:moveTo>
                  <a:pt x="982" y="20383"/>
                </a:moveTo>
                <a:cubicBezTo>
                  <a:pt x="785" y="20383"/>
                  <a:pt x="393" y="20079"/>
                  <a:pt x="393" y="19470"/>
                </a:cubicBezTo>
                <a:cubicBezTo>
                  <a:pt x="393" y="19166"/>
                  <a:pt x="785" y="18862"/>
                  <a:pt x="982" y="18862"/>
                </a:cubicBezTo>
                <a:cubicBezTo>
                  <a:pt x="1178" y="18862"/>
                  <a:pt x="1571" y="19166"/>
                  <a:pt x="1571" y="19470"/>
                </a:cubicBezTo>
                <a:cubicBezTo>
                  <a:pt x="1571" y="20079"/>
                  <a:pt x="1178" y="20383"/>
                  <a:pt x="982" y="20383"/>
                </a:cubicBezTo>
                <a:close/>
                <a:moveTo>
                  <a:pt x="982" y="2130"/>
                </a:moveTo>
                <a:cubicBezTo>
                  <a:pt x="785" y="2130"/>
                  <a:pt x="393" y="1825"/>
                  <a:pt x="393" y="1217"/>
                </a:cubicBezTo>
                <a:cubicBezTo>
                  <a:pt x="393" y="913"/>
                  <a:pt x="785" y="304"/>
                  <a:pt x="982" y="304"/>
                </a:cubicBezTo>
                <a:cubicBezTo>
                  <a:pt x="1178" y="304"/>
                  <a:pt x="1571" y="913"/>
                  <a:pt x="1571" y="1217"/>
                </a:cubicBezTo>
                <a:cubicBezTo>
                  <a:pt x="1571" y="1825"/>
                  <a:pt x="1178" y="2130"/>
                  <a:pt x="982" y="2130"/>
                </a:cubicBezTo>
                <a:close/>
                <a:moveTo>
                  <a:pt x="19833" y="15820"/>
                </a:moveTo>
                <a:cubicBezTo>
                  <a:pt x="1964" y="15820"/>
                  <a:pt x="1964" y="15820"/>
                  <a:pt x="1964" y="15820"/>
                </a:cubicBezTo>
                <a:cubicBezTo>
                  <a:pt x="1964" y="5476"/>
                  <a:pt x="1964" y="5476"/>
                  <a:pt x="1964" y="5476"/>
                </a:cubicBezTo>
                <a:cubicBezTo>
                  <a:pt x="3338" y="2738"/>
                  <a:pt x="3338" y="2738"/>
                  <a:pt x="3338" y="2738"/>
                </a:cubicBezTo>
                <a:cubicBezTo>
                  <a:pt x="19833" y="2738"/>
                  <a:pt x="19833" y="2738"/>
                  <a:pt x="19833" y="2738"/>
                </a:cubicBezTo>
                <a:lnTo>
                  <a:pt x="19833" y="15820"/>
                </a:lnTo>
                <a:close/>
                <a:moveTo>
                  <a:pt x="20618" y="20383"/>
                </a:moveTo>
                <a:cubicBezTo>
                  <a:pt x="20225" y="20383"/>
                  <a:pt x="20029" y="20079"/>
                  <a:pt x="20029" y="19470"/>
                </a:cubicBezTo>
                <a:cubicBezTo>
                  <a:pt x="20029" y="19166"/>
                  <a:pt x="20225" y="18862"/>
                  <a:pt x="20618" y="18862"/>
                </a:cubicBezTo>
                <a:cubicBezTo>
                  <a:pt x="20815" y="18862"/>
                  <a:pt x="21011" y="19166"/>
                  <a:pt x="21011" y="19470"/>
                </a:cubicBezTo>
                <a:cubicBezTo>
                  <a:pt x="21011" y="20079"/>
                  <a:pt x="20815" y="20383"/>
                  <a:pt x="20618" y="20383"/>
                </a:cubicBezTo>
                <a:close/>
                <a:moveTo>
                  <a:pt x="20618" y="2130"/>
                </a:moveTo>
                <a:cubicBezTo>
                  <a:pt x="20225" y="2130"/>
                  <a:pt x="20029" y="1825"/>
                  <a:pt x="20029" y="1217"/>
                </a:cubicBezTo>
                <a:cubicBezTo>
                  <a:pt x="20029" y="913"/>
                  <a:pt x="20225" y="304"/>
                  <a:pt x="20618" y="304"/>
                </a:cubicBezTo>
                <a:cubicBezTo>
                  <a:pt x="20815" y="304"/>
                  <a:pt x="21011" y="913"/>
                  <a:pt x="21011" y="1217"/>
                </a:cubicBezTo>
                <a:cubicBezTo>
                  <a:pt x="21011" y="1825"/>
                  <a:pt x="20815" y="2130"/>
                  <a:pt x="20618" y="213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44" name="Shape 1444"/>
          <p:cNvSpPr/>
          <p:nvPr/>
        </p:nvSpPr>
        <p:spPr>
          <a:xfrm>
            <a:off x="4552950" y="4384676"/>
            <a:ext cx="33338" cy="301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00" y="21600"/>
                </a:moveTo>
                <a:cubicBezTo>
                  <a:pt x="14400" y="21600"/>
                  <a:pt x="16800" y="18900"/>
                  <a:pt x="16800" y="18900"/>
                </a:cubicBezTo>
                <a:cubicBezTo>
                  <a:pt x="19200" y="16200"/>
                  <a:pt x="21600" y="13500"/>
                  <a:pt x="21600" y="10800"/>
                </a:cubicBezTo>
                <a:cubicBezTo>
                  <a:pt x="21600" y="8100"/>
                  <a:pt x="19200" y="5400"/>
                  <a:pt x="16800" y="2700"/>
                </a:cubicBezTo>
                <a:cubicBezTo>
                  <a:pt x="16800" y="0"/>
                  <a:pt x="14400" y="0"/>
                  <a:pt x="9600" y="0"/>
                </a:cubicBezTo>
                <a:cubicBezTo>
                  <a:pt x="7200" y="0"/>
                  <a:pt x="4800" y="0"/>
                  <a:pt x="4800" y="2700"/>
                </a:cubicBezTo>
                <a:cubicBezTo>
                  <a:pt x="2400" y="5400"/>
                  <a:pt x="0" y="8100"/>
                  <a:pt x="0" y="10800"/>
                </a:cubicBezTo>
                <a:cubicBezTo>
                  <a:pt x="0" y="13500"/>
                  <a:pt x="2400" y="16200"/>
                  <a:pt x="4800" y="18900"/>
                </a:cubicBezTo>
                <a:cubicBezTo>
                  <a:pt x="4800" y="18900"/>
                  <a:pt x="7200" y="21600"/>
                  <a:pt x="9600" y="21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45" name="Shape 1445"/>
          <p:cNvSpPr/>
          <p:nvPr/>
        </p:nvSpPr>
        <p:spPr>
          <a:xfrm>
            <a:off x="4338638" y="4365626"/>
            <a:ext cx="266701" cy="66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38" y="21600"/>
                </a:moveTo>
                <a:cubicBezTo>
                  <a:pt x="18862" y="21600"/>
                  <a:pt x="18862" y="21600"/>
                  <a:pt x="18862" y="21600"/>
                </a:cubicBezTo>
                <a:cubicBezTo>
                  <a:pt x="20383" y="21600"/>
                  <a:pt x="21600" y="16800"/>
                  <a:pt x="21600" y="10800"/>
                </a:cubicBezTo>
                <a:cubicBezTo>
                  <a:pt x="21600" y="4800"/>
                  <a:pt x="20383" y="0"/>
                  <a:pt x="18862" y="0"/>
                </a:cubicBezTo>
                <a:cubicBezTo>
                  <a:pt x="2738" y="0"/>
                  <a:pt x="2738" y="0"/>
                  <a:pt x="2738" y="0"/>
                </a:cubicBezTo>
                <a:cubicBezTo>
                  <a:pt x="1217" y="0"/>
                  <a:pt x="0" y="4800"/>
                  <a:pt x="0" y="10800"/>
                </a:cubicBezTo>
                <a:cubicBezTo>
                  <a:pt x="0" y="16800"/>
                  <a:pt x="1217" y="21600"/>
                  <a:pt x="2738" y="21600"/>
                </a:cubicBezTo>
                <a:close/>
                <a:moveTo>
                  <a:pt x="17037" y="4800"/>
                </a:moveTo>
                <a:cubicBezTo>
                  <a:pt x="17645" y="2400"/>
                  <a:pt x="17949" y="1200"/>
                  <a:pt x="18558" y="1200"/>
                </a:cubicBezTo>
                <a:cubicBezTo>
                  <a:pt x="19470" y="1200"/>
                  <a:pt x="19775" y="2400"/>
                  <a:pt x="20383" y="4800"/>
                </a:cubicBezTo>
                <a:cubicBezTo>
                  <a:pt x="20687" y="6000"/>
                  <a:pt x="20992" y="8400"/>
                  <a:pt x="20992" y="10800"/>
                </a:cubicBezTo>
                <a:cubicBezTo>
                  <a:pt x="20992" y="13200"/>
                  <a:pt x="20687" y="15600"/>
                  <a:pt x="20383" y="16800"/>
                </a:cubicBezTo>
                <a:cubicBezTo>
                  <a:pt x="19775" y="18000"/>
                  <a:pt x="19470" y="19200"/>
                  <a:pt x="18558" y="19200"/>
                </a:cubicBezTo>
                <a:cubicBezTo>
                  <a:pt x="17949" y="19200"/>
                  <a:pt x="17645" y="18000"/>
                  <a:pt x="17037" y="16800"/>
                </a:cubicBezTo>
                <a:cubicBezTo>
                  <a:pt x="16732" y="15600"/>
                  <a:pt x="16428" y="13200"/>
                  <a:pt x="16428" y="10800"/>
                </a:cubicBezTo>
                <a:cubicBezTo>
                  <a:pt x="16428" y="8400"/>
                  <a:pt x="16732" y="6000"/>
                  <a:pt x="17037" y="4800"/>
                </a:cubicBezTo>
                <a:close/>
                <a:moveTo>
                  <a:pt x="6693" y="4800"/>
                </a:moveTo>
                <a:cubicBezTo>
                  <a:pt x="14907" y="4800"/>
                  <a:pt x="14907" y="4800"/>
                  <a:pt x="14907" y="4800"/>
                </a:cubicBezTo>
                <a:cubicBezTo>
                  <a:pt x="14907" y="14400"/>
                  <a:pt x="14907" y="14400"/>
                  <a:pt x="14907" y="14400"/>
                </a:cubicBezTo>
                <a:cubicBezTo>
                  <a:pt x="6693" y="14400"/>
                  <a:pt x="6693" y="14400"/>
                  <a:pt x="6693" y="14400"/>
                </a:cubicBezTo>
                <a:lnTo>
                  <a:pt x="6693" y="4800"/>
                </a:lnTo>
                <a:close/>
                <a:moveTo>
                  <a:pt x="1217" y="4800"/>
                </a:moveTo>
                <a:cubicBezTo>
                  <a:pt x="1825" y="2400"/>
                  <a:pt x="2130" y="1200"/>
                  <a:pt x="2738" y="1200"/>
                </a:cubicBezTo>
                <a:cubicBezTo>
                  <a:pt x="3651" y="1200"/>
                  <a:pt x="3955" y="2400"/>
                  <a:pt x="4563" y="4800"/>
                </a:cubicBezTo>
                <a:cubicBezTo>
                  <a:pt x="4868" y="6000"/>
                  <a:pt x="5172" y="8400"/>
                  <a:pt x="5172" y="10800"/>
                </a:cubicBezTo>
                <a:cubicBezTo>
                  <a:pt x="5172" y="13200"/>
                  <a:pt x="4868" y="15600"/>
                  <a:pt x="4563" y="16800"/>
                </a:cubicBezTo>
                <a:cubicBezTo>
                  <a:pt x="3955" y="18000"/>
                  <a:pt x="3651" y="19200"/>
                  <a:pt x="2738" y="19200"/>
                </a:cubicBezTo>
                <a:cubicBezTo>
                  <a:pt x="2130" y="19200"/>
                  <a:pt x="1825" y="18000"/>
                  <a:pt x="1217" y="16800"/>
                </a:cubicBezTo>
                <a:cubicBezTo>
                  <a:pt x="913" y="15600"/>
                  <a:pt x="608" y="13200"/>
                  <a:pt x="608" y="10800"/>
                </a:cubicBezTo>
                <a:cubicBezTo>
                  <a:pt x="608" y="8400"/>
                  <a:pt x="913" y="6000"/>
                  <a:pt x="1217" y="48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46" name="Shape 1446"/>
          <p:cNvSpPr/>
          <p:nvPr/>
        </p:nvSpPr>
        <p:spPr>
          <a:xfrm>
            <a:off x="4357688" y="4384676"/>
            <a:ext cx="33339" cy="301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00" y="21600"/>
                </a:moveTo>
                <a:cubicBezTo>
                  <a:pt x="14400" y="21600"/>
                  <a:pt x="16800" y="18900"/>
                  <a:pt x="16800" y="18900"/>
                </a:cubicBezTo>
                <a:cubicBezTo>
                  <a:pt x="19200" y="16200"/>
                  <a:pt x="21600" y="13500"/>
                  <a:pt x="21600" y="10800"/>
                </a:cubicBezTo>
                <a:cubicBezTo>
                  <a:pt x="21600" y="8100"/>
                  <a:pt x="19200" y="5400"/>
                  <a:pt x="16800" y="2700"/>
                </a:cubicBezTo>
                <a:cubicBezTo>
                  <a:pt x="16800" y="0"/>
                  <a:pt x="14400" y="0"/>
                  <a:pt x="9600" y="0"/>
                </a:cubicBezTo>
                <a:cubicBezTo>
                  <a:pt x="7200" y="0"/>
                  <a:pt x="4800" y="0"/>
                  <a:pt x="4800" y="2700"/>
                </a:cubicBezTo>
                <a:cubicBezTo>
                  <a:pt x="2400" y="5400"/>
                  <a:pt x="0" y="8100"/>
                  <a:pt x="0" y="10800"/>
                </a:cubicBezTo>
                <a:cubicBezTo>
                  <a:pt x="0" y="13500"/>
                  <a:pt x="2400" y="16200"/>
                  <a:pt x="4800" y="18900"/>
                </a:cubicBezTo>
                <a:cubicBezTo>
                  <a:pt x="4800" y="18900"/>
                  <a:pt x="7200" y="21600"/>
                  <a:pt x="9600" y="21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47" name="Shape 1447"/>
          <p:cNvSpPr/>
          <p:nvPr/>
        </p:nvSpPr>
        <p:spPr>
          <a:xfrm>
            <a:off x="4346575" y="4497389"/>
            <a:ext cx="255589" cy="60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3" y="0"/>
                </a:moveTo>
                <a:cubicBezTo>
                  <a:pt x="0" y="21600"/>
                  <a:pt x="0" y="21600"/>
                  <a:pt x="0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0329" y="0"/>
                  <a:pt x="20329" y="0"/>
                  <a:pt x="20329" y="0"/>
                </a:cubicBezTo>
                <a:lnTo>
                  <a:pt x="953" y="0"/>
                </a:lnTo>
                <a:close/>
                <a:moveTo>
                  <a:pt x="2541" y="17550"/>
                </a:moveTo>
                <a:cubicBezTo>
                  <a:pt x="2224" y="17550"/>
                  <a:pt x="1906" y="16200"/>
                  <a:pt x="1906" y="14850"/>
                </a:cubicBezTo>
                <a:cubicBezTo>
                  <a:pt x="1906" y="13500"/>
                  <a:pt x="2224" y="12150"/>
                  <a:pt x="2541" y="12150"/>
                </a:cubicBezTo>
                <a:cubicBezTo>
                  <a:pt x="2859" y="12150"/>
                  <a:pt x="3176" y="13500"/>
                  <a:pt x="3176" y="14850"/>
                </a:cubicBezTo>
                <a:cubicBezTo>
                  <a:pt x="3176" y="16200"/>
                  <a:pt x="2859" y="17550"/>
                  <a:pt x="2541" y="17550"/>
                </a:cubicBezTo>
                <a:close/>
                <a:moveTo>
                  <a:pt x="4129" y="12150"/>
                </a:moveTo>
                <a:cubicBezTo>
                  <a:pt x="3812" y="12150"/>
                  <a:pt x="3494" y="10800"/>
                  <a:pt x="3494" y="9450"/>
                </a:cubicBezTo>
                <a:cubicBezTo>
                  <a:pt x="3494" y="8100"/>
                  <a:pt x="3812" y="6750"/>
                  <a:pt x="4129" y="6750"/>
                </a:cubicBezTo>
                <a:cubicBezTo>
                  <a:pt x="4447" y="6750"/>
                  <a:pt x="4447" y="8100"/>
                  <a:pt x="4447" y="9450"/>
                </a:cubicBezTo>
                <a:cubicBezTo>
                  <a:pt x="4447" y="10800"/>
                  <a:pt x="4447" y="12150"/>
                  <a:pt x="4129" y="12150"/>
                </a:cubicBezTo>
                <a:close/>
                <a:moveTo>
                  <a:pt x="17153" y="12150"/>
                </a:moveTo>
                <a:cubicBezTo>
                  <a:pt x="16835" y="12150"/>
                  <a:pt x="16835" y="10800"/>
                  <a:pt x="16835" y="9450"/>
                </a:cubicBezTo>
                <a:cubicBezTo>
                  <a:pt x="16835" y="8100"/>
                  <a:pt x="16835" y="6750"/>
                  <a:pt x="17153" y="6750"/>
                </a:cubicBezTo>
                <a:cubicBezTo>
                  <a:pt x="17471" y="6750"/>
                  <a:pt x="17788" y="8100"/>
                  <a:pt x="17788" y="9450"/>
                </a:cubicBezTo>
                <a:cubicBezTo>
                  <a:pt x="17788" y="10800"/>
                  <a:pt x="17471" y="12150"/>
                  <a:pt x="17153" y="12150"/>
                </a:cubicBezTo>
                <a:close/>
                <a:moveTo>
                  <a:pt x="18741" y="17550"/>
                </a:moveTo>
                <a:cubicBezTo>
                  <a:pt x="18424" y="17550"/>
                  <a:pt x="18106" y="16200"/>
                  <a:pt x="18106" y="14850"/>
                </a:cubicBezTo>
                <a:cubicBezTo>
                  <a:pt x="18106" y="13500"/>
                  <a:pt x="18424" y="12150"/>
                  <a:pt x="18741" y="12150"/>
                </a:cubicBezTo>
                <a:cubicBezTo>
                  <a:pt x="19059" y="12150"/>
                  <a:pt x="19376" y="13500"/>
                  <a:pt x="19376" y="14850"/>
                </a:cubicBezTo>
                <a:cubicBezTo>
                  <a:pt x="19376" y="16200"/>
                  <a:pt x="19059" y="17550"/>
                  <a:pt x="18741" y="175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48" name="Shape 1448"/>
          <p:cNvSpPr/>
          <p:nvPr/>
        </p:nvSpPr>
        <p:spPr>
          <a:xfrm>
            <a:off x="3636963" y="4189414"/>
            <a:ext cx="420689" cy="396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693" y="3464"/>
                </a:moveTo>
                <a:cubicBezTo>
                  <a:pt x="17743" y="8558"/>
                  <a:pt x="17743" y="8558"/>
                  <a:pt x="17743" y="8558"/>
                </a:cubicBezTo>
                <a:cubicBezTo>
                  <a:pt x="21600" y="5094"/>
                  <a:pt x="21600" y="5094"/>
                  <a:pt x="21600" y="5094"/>
                </a:cubicBezTo>
                <a:cubicBezTo>
                  <a:pt x="17550" y="0"/>
                  <a:pt x="17550" y="0"/>
                  <a:pt x="17550" y="0"/>
                </a:cubicBezTo>
                <a:cubicBezTo>
                  <a:pt x="13693" y="3464"/>
                  <a:pt x="13693" y="3464"/>
                  <a:pt x="13693" y="3464"/>
                </a:cubicBezTo>
                <a:close/>
                <a:moveTo>
                  <a:pt x="12536" y="3260"/>
                </a:moveTo>
                <a:cubicBezTo>
                  <a:pt x="18129" y="9985"/>
                  <a:pt x="18129" y="9985"/>
                  <a:pt x="18129" y="9985"/>
                </a:cubicBezTo>
                <a:cubicBezTo>
                  <a:pt x="18707" y="10800"/>
                  <a:pt x="18707" y="10800"/>
                  <a:pt x="18707" y="10800"/>
                </a:cubicBezTo>
                <a:cubicBezTo>
                  <a:pt x="17936" y="11411"/>
                  <a:pt x="17936" y="11411"/>
                  <a:pt x="17936" y="11411"/>
                </a:cubicBezTo>
                <a:cubicBezTo>
                  <a:pt x="7136" y="21192"/>
                  <a:pt x="7136" y="21192"/>
                  <a:pt x="7136" y="21192"/>
                </a:cubicBezTo>
                <a:cubicBezTo>
                  <a:pt x="6750" y="21600"/>
                  <a:pt x="6750" y="21600"/>
                  <a:pt x="6750" y="21600"/>
                </a:cubicBezTo>
                <a:cubicBezTo>
                  <a:pt x="6171" y="21396"/>
                  <a:pt x="6171" y="21396"/>
                  <a:pt x="6171" y="21396"/>
                </a:cubicBezTo>
                <a:cubicBezTo>
                  <a:pt x="2893" y="19970"/>
                  <a:pt x="771" y="17728"/>
                  <a:pt x="0" y="13857"/>
                </a:cubicBezTo>
                <a:cubicBezTo>
                  <a:pt x="0" y="13245"/>
                  <a:pt x="0" y="13245"/>
                  <a:pt x="0" y="13245"/>
                </a:cubicBezTo>
                <a:cubicBezTo>
                  <a:pt x="386" y="13042"/>
                  <a:pt x="386" y="13042"/>
                  <a:pt x="386" y="13042"/>
                </a:cubicBezTo>
                <a:cubicBezTo>
                  <a:pt x="11186" y="3057"/>
                  <a:pt x="11186" y="3057"/>
                  <a:pt x="11186" y="3057"/>
                </a:cubicBezTo>
                <a:cubicBezTo>
                  <a:pt x="11764" y="2445"/>
                  <a:pt x="11764" y="2445"/>
                  <a:pt x="11764" y="2445"/>
                </a:cubicBezTo>
                <a:cubicBezTo>
                  <a:pt x="12536" y="3260"/>
                  <a:pt x="12536" y="3260"/>
                  <a:pt x="12536" y="3260"/>
                </a:cubicBezTo>
                <a:close/>
                <a:moveTo>
                  <a:pt x="16007" y="10596"/>
                </a:moveTo>
                <a:cubicBezTo>
                  <a:pt x="15429" y="11208"/>
                  <a:pt x="15429" y="11208"/>
                  <a:pt x="15429" y="11208"/>
                </a:cubicBezTo>
                <a:cubicBezTo>
                  <a:pt x="11764" y="6521"/>
                  <a:pt x="11764" y="6521"/>
                  <a:pt x="11764" y="6521"/>
                </a:cubicBezTo>
                <a:cubicBezTo>
                  <a:pt x="2507" y="15079"/>
                  <a:pt x="2507" y="15079"/>
                  <a:pt x="2507" y="15079"/>
                </a:cubicBezTo>
                <a:cubicBezTo>
                  <a:pt x="2314" y="14672"/>
                  <a:pt x="2121" y="14468"/>
                  <a:pt x="2121" y="14060"/>
                </a:cubicBezTo>
                <a:cubicBezTo>
                  <a:pt x="11764" y="5298"/>
                  <a:pt x="11764" y="5298"/>
                  <a:pt x="11764" y="5298"/>
                </a:cubicBezTo>
                <a:cubicBezTo>
                  <a:pt x="16007" y="10596"/>
                  <a:pt x="16007" y="10596"/>
                  <a:pt x="16007" y="10596"/>
                </a:cubicBezTo>
                <a:close/>
                <a:moveTo>
                  <a:pt x="16200" y="2649"/>
                </a:moveTo>
                <a:cubicBezTo>
                  <a:pt x="17164" y="3872"/>
                  <a:pt x="17164" y="3872"/>
                  <a:pt x="17164" y="3872"/>
                </a:cubicBezTo>
                <a:cubicBezTo>
                  <a:pt x="16586" y="4279"/>
                  <a:pt x="16586" y="4279"/>
                  <a:pt x="16586" y="4279"/>
                </a:cubicBezTo>
                <a:cubicBezTo>
                  <a:pt x="15621" y="3057"/>
                  <a:pt x="15621" y="3057"/>
                  <a:pt x="15621" y="3057"/>
                </a:cubicBezTo>
                <a:cubicBezTo>
                  <a:pt x="16200" y="2649"/>
                  <a:pt x="16200" y="2649"/>
                  <a:pt x="16200" y="2649"/>
                </a:cubicBezTo>
                <a:close/>
                <a:moveTo>
                  <a:pt x="17936" y="4891"/>
                </a:moveTo>
                <a:cubicBezTo>
                  <a:pt x="18900" y="6113"/>
                  <a:pt x="18900" y="6113"/>
                  <a:pt x="18900" y="6113"/>
                </a:cubicBezTo>
                <a:cubicBezTo>
                  <a:pt x="18514" y="6521"/>
                  <a:pt x="18514" y="6521"/>
                  <a:pt x="18514" y="6521"/>
                </a:cubicBezTo>
                <a:cubicBezTo>
                  <a:pt x="17550" y="5298"/>
                  <a:pt x="17550" y="5298"/>
                  <a:pt x="17550" y="5298"/>
                </a:cubicBezTo>
                <a:lnTo>
                  <a:pt x="17936" y="489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grpSp>
        <p:nvGrpSpPr>
          <p:cNvPr id="1485" name="Group 1485"/>
          <p:cNvGrpSpPr/>
          <p:nvPr/>
        </p:nvGrpSpPr>
        <p:grpSpPr>
          <a:xfrm>
            <a:off x="3027363" y="6097589"/>
            <a:ext cx="368301" cy="407989"/>
            <a:chOff x="0" y="0"/>
            <a:chExt cx="736600" cy="815975"/>
          </a:xfrm>
        </p:grpSpPr>
        <p:sp>
          <p:nvSpPr>
            <p:cNvPr id="1449" name="Shape 1449"/>
            <p:cNvSpPr/>
            <p:nvPr/>
          </p:nvSpPr>
          <p:spPr>
            <a:xfrm>
              <a:off x="257174" y="673099"/>
              <a:ext cx="6351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0" name="Shape 1450"/>
            <p:cNvSpPr/>
            <p:nvPr/>
          </p:nvSpPr>
          <p:spPr>
            <a:xfrm>
              <a:off x="279400" y="673099"/>
              <a:ext cx="6350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1" name="Shape 1451"/>
            <p:cNvSpPr/>
            <p:nvPr/>
          </p:nvSpPr>
          <p:spPr>
            <a:xfrm>
              <a:off x="268286" y="666749"/>
              <a:ext cx="6351" cy="15875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2" name="Shape 1452"/>
            <p:cNvSpPr/>
            <p:nvPr/>
          </p:nvSpPr>
          <p:spPr>
            <a:xfrm>
              <a:off x="247650" y="673099"/>
              <a:ext cx="9526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3" name="Shape 1453"/>
            <p:cNvSpPr/>
            <p:nvPr/>
          </p:nvSpPr>
          <p:spPr>
            <a:xfrm>
              <a:off x="247650" y="590549"/>
              <a:ext cx="9526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4" name="Shape 1454"/>
            <p:cNvSpPr/>
            <p:nvPr/>
          </p:nvSpPr>
          <p:spPr>
            <a:xfrm>
              <a:off x="247650" y="688973"/>
              <a:ext cx="44453" cy="44449"/>
            </a:xfrm>
            <a:prstGeom prst="ellipse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5" name="Shape 1455"/>
            <p:cNvSpPr/>
            <p:nvPr/>
          </p:nvSpPr>
          <p:spPr>
            <a:xfrm>
              <a:off x="241300" y="600073"/>
              <a:ext cx="6350" cy="6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6" name="Shape 1456"/>
            <p:cNvSpPr/>
            <p:nvPr/>
          </p:nvSpPr>
          <p:spPr>
            <a:xfrm>
              <a:off x="285750" y="673099"/>
              <a:ext cx="6350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7" name="Shape 1457"/>
            <p:cNvSpPr/>
            <p:nvPr/>
          </p:nvSpPr>
          <p:spPr>
            <a:xfrm>
              <a:off x="247650" y="606423"/>
              <a:ext cx="44453" cy="44449"/>
            </a:xfrm>
            <a:prstGeom prst="ellipse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8" name="Shape 1458"/>
            <p:cNvSpPr/>
            <p:nvPr/>
          </p:nvSpPr>
          <p:spPr>
            <a:xfrm>
              <a:off x="142873" y="0"/>
              <a:ext cx="466727" cy="7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3" y="10330"/>
                  </a:moveTo>
                  <a:lnTo>
                    <a:pt x="19837" y="10330"/>
                  </a:lnTo>
                  <a:lnTo>
                    <a:pt x="19837" y="21600"/>
                  </a:ln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lnTo>
                    <a:pt x="1763" y="21600"/>
                  </a:lnTo>
                  <a:lnTo>
                    <a:pt x="1763" y="1033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59" name="Shape 1459"/>
            <p:cNvSpPr/>
            <p:nvPr/>
          </p:nvSpPr>
          <p:spPr>
            <a:xfrm>
              <a:off x="234950" y="615949"/>
              <a:ext cx="6350" cy="6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21600"/>
                  </a:lnTo>
                  <a:lnTo>
                    <a:pt x="0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0" name="Shape 1460"/>
            <p:cNvSpPr/>
            <p:nvPr/>
          </p:nvSpPr>
          <p:spPr>
            <a:xfrm>
              <a:off x="225424" y="709612"/>
              <a:ext cx="15877" cy="6351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1" name="Shape 1461"/>
            <p:cNvSpPr/>
            <p:nvPr/>
          </p:nvSpPr>
          <p:spPr>
            <a:xfrm>
              <a:off x="234950" y="606423"/>
              <a:ext cx="6350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2" name="Shape 1462"/>
            <p:cNvSpPr/>
            <p:nvPr/>
          </p:nvSpPr>
          <p:spPr>
            <a:xfrm>
              <a:off x="225424" y="627062"/>
              <a:ext cx="15877" cy="6351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3" name="Shape 1463"/>
            <p:cNvSpPr/>
            <p:nvPr/>
          </p:nvSpPr>
          <p:spPr>
            <a:xfrm>
              <a:off x="234950" y="688973"/>
              <a:ext cx="6350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4" name="Shape 1464"/>
            <p:cNvSpPr/>
            <p:nvPr/>
          </p:nvSpPr>
          <p:spPr>
            <a:xfrm>
              <a:off x="234950" y="698499"/>
              <a:ext cx="6350" cy="6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0"/>
                  </a:ln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5" name="Shape 1465"/>
            <p:cNvSpPr/>
            <p:nvPr/>
          </p:nvSpPr>
          <p:spPr>
            <a:xfrm>
              <a:off x="241300" y="682623"/>
              <a:ext cx="6350" cy="6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21600" y="216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6" name="Shape 1466"/>
            <p:cNvSpPr/>
            <p:nvPr/>
          </p:nvSpPr>
          <p:spPr>
            <a:xfrm>
              <a:off x="257174" y="590549"/>
              <a:ext cx="6351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0"/>
                  </a:lnTo>
                  <a:lnTo>
                    <a:pt x="216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7" name="Shape 1467"/>
            <p:cNvSpPr/>
            <p:nvPr/>
          </p:nvSpPr>
          <p:spPr>
            <a:xfrm>
              <a:off x="587373" y="615949"/>
              <a:ext cx="73027" cy="95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662"/>
                  </a:moveTo>
                  <a:cubicBezTo>
                    <a:pt x="15120" y="0"/>
                    <a:pt x="15120" y="0"/>
                    <a:pt x="15120" y="0"/>
                  </a:cubicBezTo>
                  <a:cubicBezTo>
                    <a:pt x="12960" y="3323"/>
                    <a:pt x="12960" y="3323"/>
                    <a:pt x="12960" y="3323"/>
                  </a:cubicBezTo>
                  <a:cubicBezTo>
                    <a:pt x="10800" y="6646"/>
                    <a:pt x="10800" y="6646"/>
                    <a:pt x="10800" y="6646"/>
                  </a:cubicBezTo>
                  <a:cubicBezTo>
                    <a:pt x="8640" y="9969"/>
                    <a:pt x="8640" y="9969"/>
                    <a:pt x="8640" y="9969"/>
                  </a:cubicBezTo>
                  <a:cubicBezTo>
                    <a:pt x="6480" y="8308"/>
                    <a:pt x="6480" y="8308"/>
                    <a:pt x="6480" y="8308"/>
                  </a:cubicBezTo>
                  <a:cubicBezTo>
                    <a:pt x="10800" y="3323"/>
                    <a:pt x="10800" y="3323"/>
                    <a:pt x="10800" y="3323"/>
                  </a:cubicBezTo>
                  <a:cubicBezTo>
                    <a:pt x="6480" y="3323"/>
                    <a:pt x="4320" y="4985"/>
                    <a:pt x="2160" y="6646"/>
                  </a:cubicBezTo>
                  <a:cubicBezTo>
                    <a:pt x="0" y="9969"/>
                    <a:pt x="0" y="13292"/>
                    <a:pt x="2160" y="16615"/>
                  </a:cubicBezTo>
                  <a:cubicBezTo>
                    <a:pt x="0" y="19938"/>
                    <a:pt x="0" y="19938"/>
                    <a:pt x="0" y="19938"/>
                  </a:cubicBezTo>
                  <a:cubicBezTo>
                    <a:pt x="6480" y="21600"/>
                    <a:pt x="6480" y="21600"/>
                    <a:pt x="6480" y="21600"/>
                  </a:cubicBezTo>
                  <a:cubicBezTo>
                    <a:pt x="8640" y="18277"/>
                    <a:pt x="8640" y="18277"/>
                    <a:pt x="8640" y="18277"/>
                  </a:cubicBezTo>
                  <a:cubicBezTo>
                    <a:pt x="12960" y="19938"/>
                    <a:pt x="17280" y="18277"/>
                    <a:pt x="19440" y="14954"/>
                  </a:cubicBezTo>
                  <a:cubicBezTo>
                    <a:pt x="21600" y="11631"/>
                    <a:pt x="21600" y="8308"/>
                    <a:pt x="19440" y="4985"/>
                  </a:cubicBezTo>
                  <a:lnTo>
                    <a:pt x="21600" y="1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8" name="Shape 1468"/>
            <p:cNvSpPr/>
            <p:nvPr/>
          </p:nvSpPr>
          <p:spPr>
            <a:xfrm>
              <a:off x="488943" y="615949"/>
              <a:ext cx="73632" cy="952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266" h="21600" extrusionOk="0">
                  <a:moveTo>
                    <a:pt x="17976" y="1662"/>
                  </a:moveTo>
                  <a:cubicBezTo>
                    <a:pt x="14049" y="0"/>
                    <a:pt x="14049" y="0"/>
                    <a:pt x="14049" y="0"/>
                  </a:cubicBezTo>
                  <a:cubicBezTo>
                    <a:pt x="12085" y="3323"/>
                    <a:pt x="12085" y="3323"/>
                    <a:pt x="12085" y="3323"/>
                  </a:cubicBezTo>
                  <a:cubicBezTo>
                    <a:pt x="8158" y="9969"/>
                    <a:pt x="8158" y="9969"/>
                    <a:pt x="8158" y="9969"/>
                  </a:cubicBezTo>
                  <a:cubicBezTo>
                    <a:pt x="6195" y="8308"/>
                    <a:pt x="6195" y="8308"/>
                    <a:pt x="6195" y="8308"/>
                  </a:cubicBezTo>
                  <a:cubicBezTo>
                    <a:pt x="10122" y="3323"/>
                    <a:pt x="10122" y="3323"/>
                    <a:pt x="10122" y="3323"/>
                  </a:cubicBezTo>
                  <a:cubicBezTo>
                    <a:pt x="6195" y="3323"/>
                    <a:pt x="2267" y="4985"/>
                    <a:pt x="2267" y="6646"/>
                  </a:cubicBezTo>
                  <a:cubicBezTo>
                    <a:pt x="-1660" y="9969"/>
                    <a:pt x="304" y="13292"/>
                    <a:pt x="2267" y="16615"/>
                  </a:cubicBezTo>
                  <a:cubicBezTo>
                    <a:pt x="304" y="19938"/>
                    <a:pt x="304" y="19938"/>
                    <a:pt x="304" y="19938"/>
                  </a:cubicBezTo>
                  <a:cubicBezTo>
                    <a:pt x="6195" y="21600"/>
                    <a:pt x="6195" y="21600"/>
                    <a:pt x="6195" y="21600"/>
                  </a:cubicBezTo>
                  <a:cubicBezTo>
                    <a:pt x="8158" y="18277"/>
                    <a:pt x="8158" y="18277"/>
                    <a:pt x="8158" y="18277"/>
                  </a:cubicBezTo>
                  <a:cubicBezTo>
                    <a:pt x="12085" y="19938"/>
                    <a:pt x="16013" y="18277"/>
                    <a:pt x="17976" y="14954"/>
                  </a:cubicBezTo>
                  <a:cubicBezTo>
                    <a:pt x="19940" y="11631"/>
                    <a:pt x="19940" y="8308"/>
                    <a:pt x="16013" y="4985"/>
                  </a:cubicBezTo>
                  <a:lnTo>
                    <a:pt x="17976" y="1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69" name="Shape 1469"/>
            <p:cNvSpPr/>
            <p:nvPr/>
          </p:nvSpPr>
          <p:spPr>
            <a:xfrm>
              <a:off x="390524" y="606423"/>
              <a:ext cx="66677" cy="1047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400" y="4629"/>
                  </a:moveTo>
                  <a:cubicBezTo>
                    <a:pt x="14400" y="0"/>
                    <a:pt x="14400" y="0"/>
                    <a:pt x="14400" y="0"/>
                  </a:cubicBezTo>
                  <a:cubicBezTo>
                    <a:pt x="7200" y="0"/>
                    <a:pt x="7200" y="0"/>
                    <a:pt x="7200" y="0"/>
                  </a:cubicBezTo>
                  <a:cubicBezTo>
                    <a:pt x="7200" y="10800"/>
                    <a:pt x="7200" y="10800"/>
                    <a:pt x="7200" y="10800"/>
                  </a:cubicBezTo>
                  <a:cubicBezTo>
                    <a:pt x="4800" y="10800"/>
                    <a:pt x="4800" y="10800"/>
                    <a:pt x="4800" y="10800"/>
                  </a:cubicBezTo>
                  <a:cubicBezTo>
                    <a:pt x="4800" y="4629"/>
                    <a:pt x="4800" y="4629"/>
                    <a:pt x="4800" y="4629"/>
                  </a:cubicBezTo>
                  <a:cubicBezTo>
                    <a:pt x="2400" y="6171"/>
                    <a:pt x="0" y="9257"/>
                    <a:pt x="0" y="12343"/>
                  </a:cubicBezTo>
                  <a:cubicBezTo>
                    <a:pt x="0" y="15429"/>
                    <a:pt x="2400" y="18514"/>
                    <a:pt x="7200" y="18514"/>
                  </a:cubicBezTo>
                  <a:cubicBezTo>
                    <a:pt x="7200" y="21600"/>
                    <a:pt x="7200" y="21600"/>
                    <a:pt x="7200" y="21600"/>
                  </a:cubicBezTo>
                  <a:cubicBezTo>
                    <a:pt x="14400" y="21600"/>
                    <a:pt x="14400" y="21600"/>
                    <a:pt x="14400" y="21600"/>
                  </a:cubicBezTo>
                  <a:cubicBezTo>
                    <a:pt x="14400" y="18514"/>
                    <a:pt x="14400" y="18514"/>
                    <a:pt x="14400" y="18514"/>
                  </a:cubicBezTo>
                  <a:cubicBezTo>
                    <a:pt x="19200" y="18514"/>
                    <a:pt x="21600" y="15429"/>
                    <a:pt x="21600" y="12343"/>
                  </a:cubicBezTo>
                  <a:cubicBezTo>
                    <a:pt x="21600" y="7714"/>
                    <a:pt x="19200" y="4629"/>
                    <a:pt x="14400" y="46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0" name="Shape 1470"/>
            <p:cNvSpPr/>
            <p:nvPr/>
          </p:nvSpPr>
          <p:spPr>
            <a:xfrm>
              <a:off x="301624" y="627062"/>
              <a:ext cx="15877" cy="6351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1" name="Shape 1471"/>
            <p:cNvSpPr/>
            <p:nvPr/>
          </p:nvSpPr>
          <p:spPr>
            <a:xfrm>
              <a:off x="66424" y="175076"/>
              <a:ext cx="609853" cy="3868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9" h="20563" extrusionOk="0">
                  <a:moveTo>
                    <a:pt x="3106" y="14963"/>
                  </a:moveTo>
                  <a:cubicBezTo>
                    <a:pt x="7220" y="20563"/>
                    <a:pt x="7220" y="20563"/>
                    <a:pt x="7220" y="20563"/>
                  </a:cubicBezTo>
                  <a:cubicBezTo>
                    <a:pt x="7478" y="20563"/>
                    <a:pt x="7478" y="20563"/>
                    <a:pt x="7478" y="20563"/>
                  </a:cubicBezTo>
                  <a:cubicBezTo>
                    <a:pt x="7478" y="20563"/>
                    <a:pt x="7478" y="20563"/>
                    <a:pt x="7478" y="20563"/>
                  </a:cubicBezTo>
                  <a:cubicBezTo>
                    <a:pt x="7478" y="20563"/>
                    <a:pt x="7478" y="20563"/>
                    <a:pt x="7478" y="20563"/>
                  </a:cubicBezTo>
                  <a:cubicBezTo>
                    <a:pt x="13135" y="20563"/>
                    <a:pt x="13135" y="20563"/>
                    <a:pt x="13135" y="20563"/>
                  </a:cubicBezTo>
                  <a:cubicBezTo>
                    <a:pt x="13135" y="20563"/>
                    <a:pt x="13135" y="20563"/>
                    <a:pt x="13135" y="20563"/>
                  </a:cubicBezTo>
                  <a:cubicBezTo>
                    <a:pt x="13135" y="20563"/>
                    <a:pt x="13135" y="20563"/>
                    <a:pt x="13135" y="20563"/>
                  </a:cubicBezTo>
                  <a:cubicBezTo>
                    <a:pt x="13392" y="20563"/>
                    <a:pt x="13392" y="20563"/>
                    <a:pt x="13392" y="20563"/>
                  </a:cubicBezTo>
                  <a:cubicBezTo>
                    <a:pt x="16478" y="15363"/>
                    <a:pt x="16478" y="15363"/>
                    <a:pt x="16478" y="15363"/>
                  </a:cubicBezTo>
                  <a:cubicBezTo>
                    <a:pt x="18792" y="14963"/>
                    <a:pt x="20592" y="11763"/>
                    <a:pt x="20849" y="8163"/>
                  </a:cubicBezTo>
                  <a:cubicBezTo>
                    <a:pt x="20849" y="3763"/>
                    <a:pt x="18792" y="163"/>
                    <a:pt x="15963" y="163"/>
                  </a:cubicBezTo>
                  <a:cubicBezTo>
                    <a:pt x="13392" y="-237"/>
                    <a:pt x="11078" y="2963"/>
                    <a:pt x="10820" y="7363"/>
                  </a:cubicBezTo>
                  <a:cubicBezTo>
                    <a:pt x="10820" y="11363"/>
                    <a:pt x="12620" y="14963"/>
                    <a:pt x="15449" y="15363"/>
                  </a:cubicBezTo>
                  <a:cubicBezTo>
                    <a:pt x="13135" y="18963"/>
                    <a:pt x="13135" y="18963"/>
                    <a:pt x="13135" y="18963"/>
                  </a:cubicBezTo>
                  <a:cubicBezTo>
                    <a:pt x="13135" y="16963"/>
                    <a:pt x="13135" y="16963"/>
                    <a:pt x="13135" y="16963"/>
                  </a:cubicBezTo>
                  <a:cubicBezTo>
                    <a:pt x="7478" y="16963"/>
                    <a:pt x="7478" y="16963"/>
                    <a:pt x="7478" y="16963"/>
                  </a:cubicBezTo>
                  <a:cubicBezTo>
                    <a:pt x="7478" y="18963"/>
                    <a:pt x="7478" y="18963"/>
                    <a:pt x="7478" y="18963"/>
                  </a:cubicBezTo>
                  <a:cubicBezTo>
                    <a:pt x="4906" y="15363"/>
                    <a:pt x="4906" y="15363"/>
                    <a:pt x="4906" y="15363"/>
                  </a:cubicBezTo>
                  <a:cubicBezTo>
                    <a:pt x="5678" y="15363"/>
                    <a:pt x="6706" y="14963"/>
                    <a:pt x="7478" y="14563"/>
                  </a:cubicBezTo>
                  <a:cubicBezTo>
                    <a:pt x="9792" y="12163"/>
                    <a:pt x="10563" y="7363"/>
                    <a:pt x="9278" y="3763"/>
                  </a:cubicBezTo>
                  <a:cubicBezTo>
                    <a:pt x="7992" y="163"/>
                    <a:pt x="4906" y="-1037"/>
                    <a:pt x="2592" y="963"/>
                  </a:cubicBezTo>
                  <a:cubicBezTo>
                    <a:pt x="20" y="2963"/>
                    <a:pt x="-751" y="7763"/>
                    <a:pt x="792" y="11363"/>
                  </a:cubicBezTo>
                  <a:cubicBezTo>
                    <a:pt x="1306" y="12963"/>
                    <a:pt x="2078" y="14163"/>
                    <a:pt x="3106" y="14963"/>
                  </a:cubicBezTo>
                  <a:close/>
                  <a:moveTo>
                    <a:pt x="17506" y="6563"/>
                  </a:moveTo>
                  <a:cubicBezTo>
                    <a:pt x="18535" y="3363"/>
                    <a:pt x="18535" y="3363"/>
                    <a:pt x="18535" y="3363"/>
                  </a:cubicBezTo>
                  <a:cubicBezTo>
                    <a:pt x="19306" y="4563"/>
                    <a:pt x="19563" y="6163"/>
                    <a:pt x="19563" y="7763"/>
                  </a:cubicBezTo>
                  <a:cubicBezTo>
                    <a:pt x="19563" y="9763"/>
                    <a:pt x="19049" y="11363"/>
                    <a:pt x="18278" y="12163"/>
                  </a:cubicBezTo>
                  <a:cubicBezTo>
                    <a:pt x="17249" y="8963"/>
                    <a:pt x="17249" y="8963"/>
                    <a:pt x="17249" y="8963"/>
                  </a:cubicBezTo>
                  <a:cubicBezTo>
                    <a:pt x="17506" y="8963"/>
                    <a:pt x="17506" y="8163"/>
                    <a:pt x="17506" y="7763"/>
                  </a:cubicBezTo>
                  <a:cubicBezTo>
                    <a:pt x="17506" y="7363"/>
                    <a:pt x="17506" y="6963"/>
                    <a:pt x="17506" y="6563"/>
                  </a:cubicBezTo>
                  <a:close/>
                  <a:moveTo>
                    <a:pt x="15963" y="1763"/>
                  </a:moveTo>
                  <a:cubicBezTo>
                    <a:pt x="16478" y="1763"/>
                    <a:pt x="16735" y="2163"/>
                    <a:pt x="17249" y="2163"/>
                  </a:cubicBezTo>
                  <a:cubicBezTo>
                    <a:pt x="15963" y="4963"/>
                    <a:pt x="15963" y="4963"/>
                    <a:pt x="15963" y="4963"/>
                  </a:cubicBezTo>
                  <a:cubicBezTo>
                    <a:pt x="15192" y="4963"/>
                    <a:pt x="14678" y="5363"/>
                    <a:pt x="14420" y="6163"/>
                  </a:cubicBezTo>
                  <a:cubicBezTo>
                    <a:pt x="12106" y="6163"/>
                    <a:pt x="12106" y="6163"/>
                    <a:pt x="12106" y="6163"/>
                  </a:cubicBezTo>
                  <a:cubicBezTo>
                    <a:pt x="12620" y="3763"/>
                    <a:pt x="14163" y="1763"/>
                    <a:pt x="15963" y="1763"/>
                  </a:cubicBezTo>
                  <a:close/>
                  <a:moveTo>
                    <a:pt x="12106" y="8563"/>
                  </a:moveTo>
                  <a:cubicBezTo>
                    <a:pt x="14163" y="8963"/>
                    <a:pt x="14163" y="8963"/>
                    <a:pt x="14163" y="8963"/>
                  </a:cubicBezTo>
                  <a:cubicBezTo>
                    <a:pt x="14678" y="9763"/>
                    <a:pt x="15192" y="10563"/>
                    <a:pt x="15706" y="10563"/>
                  </a:cubicBezTo>
                  <a:cubicBezTo>
                    <a:pt x="16735" y="13363"/>
                    <a:pt x="16735" y="13363"/>
                    <a:pt x="16735" y="13363"/>
                  </a:cubicBezTo>
                  <a:cubicBezTo>
                    <a:pt x="16478" y="13363"/>
                    <a:pt x="16478" y="13363"/>
                    <a:pt x="16478" y="13363"/>
                  </a:cubicBezTo>
                  <a:cubicBezTo>
                    <a:pt x="16220" y="13363"/>
                    <a:pt x="15963" y="13363"/>
                    <a:pt x="15706" y="13363"/>
                  </a:cubicBezTo>
                  <a:cubicBezTo>
                    <a:pt x="13906" y="13363"/>
                    <a:pt x="12363" y="11363"/>
                    <a:pt x="12106" y="8563"/>
                  </a:cubicBezTo>
                  <a:close/>
                  <a:moveTo>
                    <a:pt x="8249" y="4563"/>
                  </a:moveTo>
                  <a:cubicBezTo>
                    <a:pt x="8763" y="6163"/>
                    <a:pt x="9020" y="8163"/>
                    <a:pt x="8506" y="9363"/>
                  </a:cubicBezTo>
                  <a:cubicBezTo>
                    <a:pt x="6706" y="7763"/>
                    <a:pt x="6706" y="7763"/>
                    <a:pt x="6706" y="7763"/>
                  </a:cubicBezTo>
                  <a:cubicBezTo>
                    <a:pt x="6706" y="7363"/>
                    <a:pt x="6706" y="6963"/>
                    <a:pt x="6449" y="6563"/>
                  </a:cubicBezTo>
                  <a:cubicBezTo>
                    <a:pt x="6449" y="6163"/>
                    <a:pt x="6192" y="5763"/>
                    <a:pt x="5935" y="5363"/>
                  </a:cubicBezTo>
                  <a:cubicBezTo>
                    <a:pt x="5935" y="2163"/>
                    <a:pt x="5935" y="2163"/>
                    <a:pt x="5935" y="2163"/>
                  </a:cubicBezTo>
                  <a:cubicBezTo>
                    <a:pt x="6706" y="2163"/>
                    <a:pt x="7735" y="3363"/>
                    <a:pt x="8249" y="4563"/>
                  </a:cubicBezTo>
                  <a:close/>
                  <a:moveTo>
                    <a:pt x="5935" y="10163"/>
                  </a:moveTo>
                  <a:cubicBezTo>
                    <a:pt x="7735" y="11763"/>
                    <a:pt x="7735" y="11763"/>
                    <a:pt x="7735" y="11763"/>
                  </a:cubicBezTo>
                  <a:cubicBezTo>
                    <a:pt x="7478" y="12163"/>
                    <a:pt x="7220" y="12563"/>
                    <a:pt x="6963" y="12563"/>
                  </a:cubicBezTo>
                  <a:cubicBezTo>
                    <a:pt x="5420" y="14163"/>
                    <a:pt x="3363" y="13763"/>
                    <a:pt x="2335" y="11763"/>
                  </a:cubicBezTo>
                  <a:cubicBezTo>
                    <a:pt x="4135" y="10163"/>
                    <a:pt x="4135" y="10163"/>
                    <a:pt x="4135" y="10163"/>
                  </a:cubicBezTo>
                  <a:cubicBezTo>
                    <a:pt x="4649" y="10563"/>
                    <a:pt x="5420" y="10563"/>
                    <a:pt x="5935" y="10163"/>
                  </a:cubicBezTo>
                  <a:close/>
                  <a:moveTo>
                    <a:pt x="3106" y="2563"/>
                  </a:moveTo>
                  <a:cubicBezTo>
                    <a:pt x="3363" y="2163"/>
                    <a:pt x="3878" y="2163"/>
                    <a:pt x="4135" y="2163"/>
                  </a:cubicBezTo>
                  <a:cubicBezTo>
                    <a:pt x="4135" y="5363"/>
                    <a:pt x="4135" y="5363"/>
                    <a:pt x="4135" y="5363"/>
                  </a:cubicBezTo>
                  <a:cubicBezTo>
                    <a:pt x="3620" y="5763"/>
                    <a:pt x="3363" y="6963"/>
                    <a:pt x="3363" y="7763"/>
                  </a:cubicBezTo>
                  <a:cubicBezTo>
                    <a:pt x="1306" y="9363"/>
                    <a:pt x="1306" y="9363"/>
                    <a:pt x="1306" y="9363"/>
                  </a:cubicBezTo>
                  <a:cubicBezTo>
                    <a:pt x="792" y="6963"/>
                    <a:pt x="1563" y="4163"/>
                    <a:pt x="3106" y="25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2" name="Shape 1472"/>
            <p:cNvSpPr/>
            <p:nvPr/>
          </p:nvSpPr>
          <p:spPr>
            <a:xfrm>
              <a:off x="60323" y="660399"/>
              <a:ext cx="149227" cy="7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20" y="21600"/>
                  </a:moveTo>
                  <a:cubicBezTo>
                    <a:pt x="21600" y="21600"/>
                    <a:pt x="21600" y="21600"/>
                    <a:pt x="21600" y="21600"/>
                  </a:cubicBezTo>
                  <a:cubicBezTo>
                    <a:pt x="21600" y="19440"/>
                    <a:pt x="21600" y="19440"/>
                    <a:pt x="21600" y="1944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0520" y="0"/>
                    <a:pt x="20520" y="0"/>
                    <a:pt x="20520" y="0"/>
                  </a:cubicBezTo>
                  <a:cubicBezTo>
                    <a:pt x="1080" y="0"/>
                    <a:pt x="1080" y="0"/>
                    <a:pt x="10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440"/>
                    <a:pt x="0" y="19440"/>
                    <a:pt x="0" y="19440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1080" y="21600"/>
                    <a:pt x="1080" y="21600"/>
                    <a:pt x="1080" y="21600"/>
                  </a:cubicBezTo>
                  <a:lnTo>
                    <a:pt x="20520" y="21600"/>
                  </a:lnTo>
                  <a:close/>
                  <a:moveTo>
                    <a:pt x="2160" y="2160"/>
                  </a:moveTo>
                  <a:cubicBezTo>
                    <a:pt x="19440" y="2160"/>
                    <a:pt x="19440" y="2160"/>
                    <a:pt x="19440" y="2160"/>
                  </a:cubicBezTo>
                  <a:cubicBezTo>
                    <a:pt x="19440" y="19440"/>
                    <a:pt x="19440" y="19440"/>
                    <a:pt x="19440" y="19440"/>
                  </a:cubicBezTo>
                  <a:cubicBezTo>
                    <a:pt x="14040" y="19440"/>
                    <a:pt x="14040" y="19440"/>
                    <a:pt x="14040" y="19440"/>
                  </a:cubicBezTo>
                  <a:cubicBezTo>
                    <a:pt x="14040" y="17280"/>
                    <a:pt x="11880" y="15120"/>
                    <a:pt x="10800" y="15120"/>
                  </a:cubicBezTo>
                  <a:cubicBezTo>
                    <a:pt x="10800" y="15120"/>
                    <a:pt x="10800" y="15120"/>
                    <a:pt x="10800" y="15120"/>
                  </a:cubicBezTo>
                  <a:cubicBezTo>
                    <a:pt x="7560" y="8640"/>
                    <a:pt x="7560" y="8640"/>
                    <a:pt x="7560" y="8640"/>
                  </a:cubicBezTo>
                  <a:cubicBezTo>
                    <a:pt x="8640" y="8640"/>
                    <a:pt x="9720" y="8640"/>
                    <a:pt x="10800" y="8640"/>
                  </a:cubicBezTo>
                  <a:cubicBezTo>
                    <a:pt x="12960" y="8640"/>
                    <a:pt x="15120" y="8640"/>
                    <a:pt x="17280" y="10800"/>
                  </a:cubicBezTo>
                  <a:cubicBezTo>
                    <a:pt x="17280" y="8640"/>
                    <a:pt x="17280" y="8640"/>
                    <a:pt x="17280" y="8640"/>
                  </a:cubicBezTo>
                  <a:cubicBezTo>
                    <a:pt x="15120" y="6480"/>
                    <a:pt x="12960" y="6480"/>
                    <a:pt x="10800" y="6480"/>
                  </a:cubicBezTo>
                  <a:cubicBezTo>
                    <a:pt x="9720" y="6480"/>
                    <a:pt x="8640" y="6480"/>
                    <a:pt x="7560" y="6480"/>
                  </a:cubicBezTo>
                  <a:cubicBezTo>
                    <a:pt x="7560" y="6480"/>
                    <a:pt x="7560" y="6480"/>
                    <a:pt x="7560" y="6480"/>
                  </a:cubicBezTo>
                  <a:cubicBezTo>
                    <a:pt x="6480" y="6480"/>
                    <a:pt x="6480" y="6480"/>
                    <a:pt x="6480" y="6480"/>
                  </a:cubicBezTo>
                  <a:cubicBezTo>
                    <a:pt x="6480" y="6480"/>
                    <a:pt x="6480" y="6480"/>
                    <a:pt x="6480" y="6480"/>
                  </a:cubicBezTo>
                  <a:cubicBezTo>
                    <a:pt x="5400" y="6480"/>
                    <a:pt x="4320" y="8640"/>
                    <a:pt x="3240" y="8640"/>
                  </a:cubicBezTo>
                  <a:cubicBezTo>
                    <a:pt x="4320" y="10800"/>
                    <a:pt x="4320" y="10800"/>
                    <a:pt x="4320" y="10800"/>
                  </a:cubicBezTo>
                  <a:cubicBezTo>
                    <a:pt x="5400" y="10800"/>
                    <a:pt x="6480" y="8640"/>
                    <a:pt x="7560" y="8640"/>
                  </a:cubicBezTo>
                  <a:cubicBezTo>
                    <a:pt x="9720" y="15120"/>
                    <a:pt x="9720" y="15120"/>
                    <a:pt x="9720" y="15120"/>
                  </a:cubicBezTo>
                  <a:cubicBezTo>
                    <a:pt x="8640" y="15120"/>
                    <a:pt x="7560" y="17280"/>
                    <a:pt x="7560" y="19440"/>
                  </a:cubicBezTo>
                  <a:cubicBezTo>
                    <a:pt x="2160" y="19440"/>
                    <a:pt x="2160" y="19440"/>
                    <a:pt x="2160" y="19440"/>
                  </a:cubicBezTo>
                  <a:lnTo>
                    <a:pt x="2160" y="21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3" name="Shape 1473"/>
            <p:cNvSpPr/>
            <p:nvPr/>
          </p:nvSpPr>
          <p:spPr>
            <a:xfrm>
              <a:off x="0" y="82550"/>
              <a:ext cx="736600" cy="733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34" y="0"/>
                  </a:moveTo>
                  <a:lnTo>
                    <a:pt x="0" y="0"/>
                  </a:lnTo>
                  <a:lnTo>
                    <a:pt x="0" y="20758"/>
                  </a:lnTo>
                  <a:lnTo>
                    <a:pt x="1583" y="20758"/>
                  </a:lnTo>
                  <a:lnTo>
                    <a:pt x="1583" y="21600"/>
                  </a:lnTo>
                  <a:lnTo>
                    <a:pt x="3352" y="21600"/>
                  </a:lnTo>
                  <a:lnTo>
                    <a:pt x="3352" y="20758"/>
                  </a:lnTo>
                  <a:lnTo>
                    <a:pt x="17876" y="20758"/>
                  </a:lnTo>
                  <a:lnTo>
                    <a:pt x="17876" y="21600"/>
                  </a:lnTo>
                  <a:lnTo>
                    <a:pt x="19645" y="21600"/>
                  </a:lnTo>
                  <a:lnTo>
                    <a:pt x="19645" y="20758"/>
                  </a:lnTo>
                  <a:lnTo>
                    <a:pt x="21600" y="20758"/>
                  </a:lnTo>
                  <a:lnTo>
                    <a:pt x="21600" y="0"/>
                  </a:lnTo>
                  <a:lnTo>
                    <a:pt x="21134" y="0"/>
                  </a:lnTo>
                  <a:close/>
                  <a:moveTo>
                    <a:pt x="20483" y="19636"/>
                  </a:moveTo>
                  <a:lnTo>
                    <a:pt x="1117" y="19636"/>
                  </a:lnTo>
                  <a:lnTo>
                    <a:pt x="1117" y="1029"/>
                  </a:lnTo>
                  <a:lnTo>
                    <a:pt x="20483" y="1029"/>
                  </a:lnTo>
                  <a:lnTo>
                    <a:pt x="20483" y="19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4" name="Shape 1474"/>
            <p:cNvSpPr/>
            <p:nvPr/>
          </p:nvSpPr>
          <p:spPr>
            <a:xfrm>
              <a:off x="268286" y="584199"/>
              <a:ext cx="6351" cy="15875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5" name="Shape 1475"/>
            <p:cNvSpPr/>
            <p:nvPr/>
          </p:nvSpPr>
          <p:spPr>
            <a:xfrm>
              <a:off x="60323" y="555623"/>
              <a:ext cx="149227" cy="825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520" y="21600"/>
                  </a:moveTo>
                  <a:cubicBezTo>
                    <a:pt x="21600" y="21600"/>
                    <a:pt x="21600" y="21600"/>
                    <a:pt x="21600" y="21600"/>
                  </a:cubicBezTo>
                  <a:cubicBezTo>
                    <a:pt x="21600" y="19636"/>
                    <a:pt x="21600" y="19636"/>
                    <a:pt x="21600" y="19636"/>
                  </a:cubicBezTo>
                  <a:cubicBezTo>
                    <a:pt x="21600" y="1964"/>
                    <a:pt x="21600" y="1964"/>
                    <a:pt x="21600" y="1964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20520" y="0"/>
                    <a:pt x="20520" y="0"/>
                    <a:pt x="20520" y="0"/>
                  </a:cubicBezTo>
                  <a:cubicBezTo>
                    <a:pt x="1080" y="0"/>
                    <a:pt x="1080" y="0"/>
                    <a:pt x="108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64"/>
                    <a:pt x="0" y="1964"/>
                    <a:pt x="0" y="1964"/>
                  </a:cubicBezTo>
                  <a:cubicBezTo>
                    <a:pt x="0" y="19636"/>
                    <a:pt x="0" y="19636"/>
                    <a:pt x="0" y="19636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1080" y="21600"/>
                    <a:pt x="1080" y="21600"/>
                    <a:pt x="1080" y="21600"/>
                  </a:cubicBezTo>
                  <a:lnTo>
                    <a:pt x="20520" y="21600"/>
                  </a:lnTo>
                  <a:close/>
                  <a:moveTo>
                    <a:pt x="2160" y="3927"/>
                  </a:moveTo>
                  <a:cubicBezTo>
                    <a:pt x="19440" y="3927"/>
                    <a:pt x="19440" y="3927"/>
                    <a:pt x="19440" y="3927"/>
                  </a:cubicBezTo>
                  <a:cubicBezTo>
                    <a:pt x="19440" y="17673"/>
                    <a:pt x="19440" y="17673"/>
                    <a:pt x="19440" y="17673"/>
                  </a:cubicBezTo>
                  <a:cubicBezTo>
                    <a:pt x="14040" y="17673"/>
                    <a:pt x="14040" y="17673"/>
                    <a:pt x="14040" y="17673"/>
                  </a:cubicBezTo>
                  <a:cubicBezTo>
                    <a:pt x="14040" y="15709"/>
                    <a:pt x="11880" y="15709"/>
                    <a:pt x="10800" y="15709"/>
                  </a:cubicBezTo>
                  <a:cubicBezTo>
                    <a:pt x="10800" y="15709"/>
                    <a:pt x="10800" y="15709"/>
                    <a:pt x="10800" y="15709"/>
                  </a:cubicBezTo>
                  <a:cubicBezTo>
                    <a:pt x="7560" y="9818"/>
                    <a:pt x="7560" y="9818"/>
                    <a:pt x="7560" y="9818"/>
                  </a:cubicBezTo>
                  <a:cubicBezTo>
                    <a:pt x="8640" y="7855"/>
                    <a:pt x="9720" y="7855"/>
                    <a:pt x="10800" y="7855"/>
                  </a:cubicBezTo>
                  <a:cubicBezTo>
                    <a:pt x="12960" y="7855"/>
                    <a:pt x="15120" y="9818"/>
                    <a:pt x="17280" y="11782"/>
                  </a:cubicBezTo>
                  <a:cubicBezTo>
                    <a:pt x="17280" y="9818"/>
                    <a:pt x="17280" y="9818"/>
                    <a:pt x="17280" y="9818"/>
                  </a:cubicBezTo>
                  <a:cubicBezTo>
                    <a:pt x="15120" y="7855"/>
                    <a:pt x="12960" y="7855"/>
                    <a:pt x="10800" y="7855"/>
                  </a:cubicBezTo>
                  <a:cubicBezTo>
                    <a:pt x="9720" y="7855"/>
                    <a:pt x="8640" y="7855"/>
                    <a:pt x="7560" y="7855"/>
                  </a:cubicBezTo>
                  <a:cubicBezTo>
                    <a:pt x="7560" y="5891"/>
                    <a:pt x="7560" y="5891"/>
                    <a:pt x="7560" y="5891"/>
                  </a:cubicBezTo>
                  <a:cubicBezTo>
                    <a:pt x="6480" y="7855"/>
                    <a:pt x="6480" y="7855"/>
                    <a:pt x="6480" y="7855"/>
                  </a:cubicBezTo>
                  <a:cubicBezTo>
                    <a:pt x="6480" y="7855"/>
                    <a:pt x="6480" y="7855"/>
                    <a:pt x="6480" y="7855"/>
                  </a:cubicBezTo>
                  <a:cubicBezTo>
                    <a:pt x="5400" y="7855"/>
                    <a:pt x="4320" y="9818"/>
                    <a:pt x="3240" y="9818"/>
                  </a:cubicBezTo>
                  <a:cubicBezTo>
                    <a:pt x="4320" y="11782"/>
                    <a:pt x="4320" y="11782"/>
                    <a:pt x="4320" y="11782"/>
                  </a:cubicBezTo>
                  <a:cubicBezTo>
                    <a:pt x="5400" y="9818"/>
                    <a:pt x="6480" y="9818"/>
                    <a:pt x="7560" y="9818"/>
                  </a:cubicBezTo>
                  <a:cubicBezTo>
                    <a:pt x="9720" y="15709"/>
                    <a:pt x="9720" y="15709"/>
                    <a:pt x="9720" y="15709"/>
                  </a:cubicBezTo>
                  <a:cubicBezTo>
                    <a:pt x="8640" y="15709"/>
                    <a:pt x="7560" y="17673"/>
                    <a:pt x="7560" y="17673"/>
                  </a:cubicBezTo>
                  <a:cubicBezTo>
                    <a:pt x="2160" y="17673"/>
                    <a:pt x="2160" y="17673"/>
                    <a:pt x="2160" y="17673"/>
                  </a:cubicBezTo>
                  <a:lnTo>
                    <a:pt x="2160" y="392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6" name="Shape 1476"/>
            <p:cNvSpPr/>
            <p:nvPr/>
          </p:nvSpPr>
          <p:spPr>
            <a:xfrm>
              <a:off x="301624" y="709612"/>
              <a:ext cx="15877" cy="6351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7" name="Shape 1477"/>
            <p:cNvSpPr/>
            <p:nvPr/>
          </p:nvSpPr>
          <p:spPr>
            <a:xfrm>
              <a:off x="285750" y="590549"/>
              <a:ext cx="6350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8" name="Shape 1478"/>
            <p:cNvSpPr/>
            <p:nvPr/>
          </p:nvSpPr>
          <p:spPr>
            <a:xfrm>
              <a:off x="292100" y="682623"/>
              <a:ext cx="9526" cy="6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79" name="Shape 1479"/>
            <p:cNvSpPr/>
            <p:nvPr/>
          </p:nvSpPr>
          <p:spPr>
            <a:xfrm>
              <a:off x="301624" y="606423"/>
              <a:ext cx="6351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80" name="Shape 1480"/>
            <p:cNvSpPr/>
            <p:nvPr/>
          </p:nvSpPr>
          <p:spPr>
            <a:xfrm>
              <a:off x="301624" y="698499"/>
              <a:ext cx="6351" cy="6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81" name="Shape 1481"/>
            <p:cNvSpPr/>
            <p:nvPr/>
          </p:nvSpPr>
          <p:spPr>
            <a:xfrm>
              <a:off x="279400" y="590549"/>
              <a:ext cx="6350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0"/>
                  </a:moveTo>
                  <a:lnTo>
                    <a:pt x="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82" name="Shape 1482"/>
            <p:cNvSpPr/>
            <p:nvPr/>
          </p:nvSpPr>
          <p:spPr>
            <a:xfrm>
              <a:off x="301624" y="688973"/>
              <a:ext cx="6351" cy="9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lnTo>
                    <a:pt x="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83" name="Shape 1483"/>
            <p:cNvSpPr/>
            <p:nvPr/>
          </p:nvSpPr>
          <p:spPr>
            <a:xfrm>
              <a:off x="301624" y="615949"/>
              <a:ext cx="6351" cy="6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21600" y="0"/>
                  </a:lnTo>
                  <a:lnTo>
                    <a:pt x="0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84" name="Shape 1484"/>
            <p:cNvSpPr/>
            <p:nvPr/>
          </p:nvSpPr>
          <p:spPr>
            <a:xfrm>
              <a:off x="292100" y="600073"/>
              <a:ext cx="9526" cy="6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21600"/>
                  </a:moveTo>
                  <a:lnTo>
                    <a:pt x="21600" y="0"/>
                  </a:lnTo>
                  <a:lnTo>
                    <a:pt x="0" y="216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</p:grpSp>
      <p:sp>
        <p:nvSpPr>
          <p:cNvPr id="1486" name="Shape 1486"/>
          <p:cNvSpPr/>
          <p:nvPr/>
        </p:nvSpPr>
        <p:spPr>
          <a:xfrm>
            <a:off x="3079750" y="4852989"/>
            <a:ext cx="230189" cy="387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833" y="0"/>
                </a:moveTo>
                <a:cubicBezTo>
                  <a:pt x="18413" y="0"/>
                  <a:pt x="18413" y="0"/>
                  <a:pt x="18413" y="0"/>
                </a:cubicBezTo>
                <a:cubicBezTo>
                  <a:pt x="20184" y="0"/>
                  <a:pt x="21600" y="839"/>
                  <a:pt x="21600" y="1678"/>
                </a:cubicBezTo>
                <a:cubicBezTo>
                  <a:pt x="21600" y="20551"/>
                  <a:pt x="21600" y="20551"/>
                  <a:pt x="21600" y="20551"/>
                </a:cubicBezTo>
                <a:cubicBezTo>
                  <a:pt x="20184" y="20551"/>
                  <a:pt x="20184" y="20551"/>
                  <a:pt x="20184" y="20551"/>
                </a:cubicBezTo>
                <a:cubicBezTo>
                  <a:pt x="20184" y="21181"/>
                  <a:pt x="20184" y="21181"/>
                  <a:pt x="20184" y="21181"/>
                </a:cubicBezTo>
                <a:cubicBezTo>
                  <a:pt x="20184" y="21390"/>
                  <a:pt x="19475" y="21600"/>
                  <a:pt x="19121" y="21600"/>
                </a:cubicBezTo>
                <a:cubicBezTo>
                  <a:pt x="16997" y="21600"/>
                  <a:pt x="16997" y="21600"/>
                  <a:pt x="16997" y="21600"/>
                </a:cubicBezTo>
                <a:cubicBezTo>
                  <a:pt x="16289" y="21600"/>
                  <a:pt x="15934" y="21390"/>
                  <a:pt x="15934" y="21181"/>
                </a:cubicBezTo>
                <a:cubicBezTo>
                  <a:pt x="15934" y="20551"/>
                  <a:pt x="15934" y="20551"/>
                  <a:pt x="15934" y="20551"/>
                </a:cubicBezTo>
                <a:cubicBezTo>
                  <a:pt x="4957" y="20551"/>
                  <a:pt x="4957" y="20551"/>
                  <a:pt x="4957" y="20551"/>
                </a:cubicBezTo>
                <a:cubicBezTo>
                  <a:pt x="4957" y="21181"/>
                  <a:pt x="4957" y="21181"/>
                  <a:pt x="4957" y="21181"/>
                </a:cubicBezTo>
                <a:cubicBezTo>
                  <a:pt x="4957" y="21390"/>
                  <a:pt x="4603" y="21600"/>
                  <a:pt x="4249" y="21600"/>
                </a:cubicBezTo>
                <a:cubicBezTo>
                  <a:pt x="2125" y="21600"/>
                  <a:pt x="2125" y="21600"/>
                  <a:pt x="2125" y="21600"/>
                </a:cubicBezTo>
                <a:cubicBezTo>
                  <a:pt x="1416" y="21600"/>
                  <a:pt x="1062" y="21390"/>
                  <a:pt x="1062" y="21181"/>
                </a:cubicBezTo>
                <a:cubicBezTo>
                  <a:pt x="1062" y="20551"/>
                  <a:pt x="1062" y="20551"/>
                  <a:pt x="1062" y="20551"/>
                </a:cubicBezTo>
                <a:cubicBezTo>
                  <a:pt x="0" y="20551"/>
                  <a:pt x="0" y="20551"/>
                  <a:pt x="0" y="20551"/>
                </a:cubicBezTo>
                <a:cubicBezTo>
                  <a:pt x="0" y="1678"/>
                  <a:pt x="0" y="1678"/>
                  <a:pt x="0" y="1678"/>
                </a:cubicBezTo>
                <a:cubicBezTo>
                  <a:pt x="0" y="839"/>
                  <a:pt x="1062" y="0"/>
                  <a:pt x="2833" y="0"/>
                </a:cubicBezTo>
                <a:close/>
                <a:moveTo>
                  <a:pt x="10623" y="1678"/>
                </a:moveTo>
                <a:cubicBezTo>
                  <a:pt x="9207" y="1678"/>
                  <a:pt x="7790" y="2097"/>
                  <a:pt x="6728" y="2517"/>
                </a:cubicBezTo>
                <a:cubicBezTo>
                  <a:pt x="5666" y="3146"/>
                  <a:pt x="5311" y="3984"/>
                  <a:pt x="5311" y="4823"/>
                </a:cubicBezTo>
                <a:cubicBezTo>
                  <a:pt x="5311" y="5662"/>
                  <a:pt x="5666" y="6501"/>
                  <a:pt x="6728" y="7130"/>
                </a:cubicBezTo>
                <a:cubicBezTo>
                  <a:pt x="7790" y="7759"/>
                  <a:pt x="9207" y="8179"/>
                  <a:pt x="10623" y="8179"/>
                </a:cubicBezTo>
                <a:cubicBezTo>
                  <a:pt x="12039" y="8179"/>
                  <a:pt x="13456" y="7759"/>
                  <a:pt x="14518" y="7130"/>
                </a:cubicBezTo>
                <a:cubicBezTo>
                  <a:pt x="15580" y="6501"/>
                  <a:pt x="16289" y="5662"/>
                  <a:pt x="16289" y="4823"/>
                </a:cubicBezTo>
                <a:cubicBezTo>
                  <a:pt x="16289" y="3984"/>
                  <a:pt x="15580" y="3146"/>
                  <a:pt x="14518" y="2517"/>
                </a:cubicBezTo>
                <a:cubicBezTo>
                  <a:pt x="13456" y="2097"/>
                  <a:pt x="12039" y="1678"/>
                  <a:pt x="10623" y="1678"/>
                </a:cubicBezTo>
                <a:close/>
                <a:moveTo>
                  <a:pt x="10623" y="11324"/>
                </a:moveTo>
                <a:cubicBezTo>
                  <a:pt x="8144" y="11324"/>
                  <a:pt x="6374" y="12583"/>
                  <a:pt x="6374" y="13841"/>
                </a:cubicBezTo>
                <a:cubicBezTo>
                  <a:pt x="6374" y="15309"/>
                  <a:pt x="8144" y="16567"/>
                  <a:pt x="10623" y="16567"/>
                </a:cubicBezTo>
                <a:cubicBezTo>
                  <a:pt x="13102" y="16567"/>
                  <a:pt x="14872" y="15309"/>
                  <a:pt x="14872" y="13841"/>
                </a:cubicBezTo>
                <a:cubicBezTo>
                  <a:pt x="14872" y="12583"/>
                  <a:pt x="13102" y="11324"/>
                  <a:pt x="10623" y="11324"/>
                </a:cubicBezTo>
                <a:close/>
                <a:moveTo>
                  <a:pt x="10623" y="9017"/>
                </a:moveTo>
                <a:cubicBezTo>
                  <a:pt x="8498" y="9017"/>
                  <a:pt x="6374" y="9647"/>
                  <a:pt x="4957" y="10485"/>
                </a:cubicBezTo>
                <a:cubicBezTo>
                  <a:pt x="3541" y="11324"/>
                  <a:pt x="2479" y="12583"/>
                  <a:pt x="2479" y="13841"/>
                </a:cubicBezTo>
                <a:cubicBezTo>
                  <a:pt x="2479" y="15309"/>
                  <a:pt x="3541" y="16567"/>
                  <a:pt x="4957" y="17406"/>
                </a:cubicBezTo>
                <a:cubicBezTo>
                  <a:pt x="6374" y="18245"/>
                  <a:pt x="8498" y="18874"/>
                  <a:pt x="10623" y="18874"/>
                </a:cubicBezTo>
                <a:cubicBezTo>
                  <a:pt x="13102" y="18874"/>
                  <a:pt x="14872" y="18245"/>
                  <a:pt x="16643" y="17406"/>
                </a:cubicBezTo>
                <a:cubicBezTo>
                  <a:pt x="18059" y="16567"/>
                  <a:pt x="18767" y="15309"/>
                  <a:pt x="18767" y="13841"/>
                </a:cubicBezTo>
                <a:cubicBezTo>
                  <a:pt x="18767" y="12583"/>
                  <a:pt x="18059" y="11324"/>
                  <a:pt x="16643" y="10485"/>
                </a:cubicBezTo>
                <a:cubicBezTo>
                  <a:pt x="14872" y="9647"/>
                  <a:pt x="13102" y="9017"/>
                  <a:pt x="10623" y="9017"/>
                </a:cubicBezTo>
                <a:close/>
                <a:moveTo>
                  <a:pt x="15580" y="11115"/>
                </a:moveTo>
                <a:cubicBezTo>
                  <a:pt x="14518" y="10276"/>
                  <a:pt x="12748" y="9856"/>
                  <a:pt x="10623" y="9856"/>
                </a:cubicBezTo>
                <a:cubicBezTo>
                  <a:pt x="8852" y="9856"/>
                  <a:pt x="7082" y="10276"/>
                  <a:pt x="5666" y="11115"/>
                </a:cubicBezTo>
                <a:cubicBezTo>
                  <a:pt x="4603" y="11744"/>
                  <a:pt x="3541" y="12792"/>
                  <a:pt x="3541" y="13841"/>
                </a:cubicBezTo>
                <a:cubicBezTo>
                  <a:pt x="3541" y="15099"/>
                  <a:pt x="4603" y="16148"/>
                  <a:pt x="5666" y="16777"/>
                </a:cubicBezTo>
                <a:cubicBezTo>
                  <a:pt x="7082" y="17616"/>
                  <a:pt x="8852" y="18035"/>
                  <a:pt x="10623" y="18035"/>
                </a:cubicBezTo>
                <a:cubicBezTo>
                  <a:pt x="12748" y="18035"/>
                  <a:pt x="14518" y="17616"/>
                  <a:pt x="15580" y="16777"/>
                </a:cubicBezTo>
                <a:cubicBezTo>
                  <a:pt x="16997" y="16148"/>
                  <a:pt x="17705" y="15099"/>
                  <a:pt x="17705" y="13841"/>
                </a:cubicBezTo>
                <a:cubicBezTo>
                  <a:pt x="17705" y="12792"/>
                  <a:pt x="16997" y="11744"/>
                  <a:pt x="15580" y="11115"/>
                </a:cubicBezTo>
                <a:close/>
                <a:moveTo>
                  <a:pt x="10623" y="3355"/>
                </a:moveTo>
                <a:cubicBezTo>
                  <a:pt x="9207" y="3355"/>
                  <a:pt x="8144" y="3984"/>
                  <a:pt x="8144" y="4823"/>
                </a:cubicBezTo>
                <a:cubicBezTo>
                  <a:pt x="8144" y="5662"/>
                  <a:pt x="9207" y="6291"/>
                  <a:pt x="10623" y="6291"/>
                </a:cubicBezTo>
                <a:cubicBezTo>
                  <a:pt x="12039" y="6291"/>
                  <a:pt x="13102" y="5662"/>
                  <a:pt x="13102" y="4823"/>
                </a:cubicBezTo>
                <a:cubicBezTo>
                  <a:pt x="13102" y="3984"/>
                  <a:pt x="12039" y="3355"/>
                  <a:pt x="10623" y="3355"/>
                </a:cubicBezTo>
                <a:close/>
                <a:moveTo>
                  <a:pt x="13810" y="3146"/>
                </a:moveTo>
                <a:cubicBezTo>
                  <a:pt x="12748" y="2726"/>
                  <a:pt x="11685" y="2307"/>
                  <a:pt x="10623" y="2307"/>
                </a:cubicBezTo>
                <a:cubicBezTo>
                  <a:pt x="9561" y="2307"/>
                  <a:pt x="8498" y="2726"/>
                  <a:pt x="7790" y="3146"/>
                </a:cubicBezTo>
                <a:cubicBezTo>
                  <a:pt x="6728" y="3565"/>
                  <a:pt x="6374" y="4194"/>
                  <a:pt x="6374" y="4823"/>
                </a:cubicBezTo>
                <a:cubicBezTo>
                  <a:pt x="6374" y="5662"/>
                  <a:pt x="6728" y="6291"/>
                  <a:pt x="7790" y="6711"/>
                </a:cubicBezTo>
                <a:cubicBezTo>
                  <a:pt x="8498" y="7130"/>
                  <a:pt x="9561" y="7340"/>
                  <a:pt x="10623" y="7340"/>
                </a:cubicBezTo>
                <a:cubicBezTo>
                  <a:pt x="11685" y="7340"/>
                  <a:pt x="12748" y="7130"/>
                  <a:pt x="13810" y="6711"/>
                </a:cubicBezTo>
                <a:cubicBezTo>
                  <a:pt x="14518" y="6291"/>
                  <a:pt x="14872" y="5662"/>
                  <a:pt x="14872" y="4823"/>
                </a:cubicBezTo>
                <a:cubicBezTo>
                  <a:pt x="14872" y="4194"/>
                  <a:pt x="14518" y="3565"/>
                  <a:pt x="13810" y="314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grpSp>
        <p:nvGrpSpPr>
          <p:cNvPr id="1495" name="Group 1495"/>
          <p:cNvGrpSpPr/>
          <p:nvPr/>
        </p:nvGrpSpPr>
        <p:grpSpPr>
          <a:xfrm>
            <a:off x="4252913" y="3028951"/>
            <a:ext cx="454026" cy="242889"/>
            <a:chOff x="0" y="0"/>
            <a:chExt cx="908050" cy="485776"/>
          </a:xfrm>
        </p:grpSpPr>
        <p:sp>
          <p:nvSpPr>
            <p:cNvPr id="1487" name="Shape 1487"/>
            <p:cNvSpPr/>
            <p:nvPr/>
          </p:nvSpPr>
          <p:spPr>
            <a:xfrm>
              <a:off x="66673" y="238126"/>
              <a:ext cx="158751" cy="158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286" y="0"/>
                  </a:moveTo>
                  <a:cubicBezTo>
                    <a:pt x="8229" y="0"/>
                    <a:pt x="5143" y="1029"/>
                    <a:pt x="3086" y="3086"/>
                  </a:cubicBezTo>
                  <a:cubicBezTo>
                    <a:pt x="1029" y="5143"/>
                    <a:pt x="0" y="8229"/>
                    <a:pt x="0" y="11314"/>
                  </a:cubicBezTo>
                  <a:cubicBezTo>
                    <a:pt x="0" y="14400"/>
                    <a:pt x="1029" y="16457"/>
                    <a:pt x="3086" y="18514"/>
                  </a:cubicBezTo>
                  <a:cubicBezTo>
                    <a:pt x="5143" y="20571"/>
                    <a:pt x="8229" y="21600"/>
                    <a:pt x="10286" y="21600"/>
                  </a:cubicBezTo>
                  <a:cubicBezTo>
                    <a:pt x="13371" y="21600"/>
                    <a:pt x="16457" y="20571"/>
                    <a:pt x="18514" y="18514"/>
                  </a:cubicBezTo>
                  <a:cubicBezTo>
                    <a:pt x="20571" y="16457"/>
                    <a:pt x="21600" y="14400"/>
                    <a:pt x="21600" y="11314"/>
                  </a:cubicBezTo>
                  <a:cubicBezTo>
                    <a:pt x="21600" y="8229"/>
                    <a:pt x="20571" y="5143"/>
                    <a:pt x="18514" y="3086"/>
                  </a:cubicBezTo>
                  <a:cubicBezTo>
                    <a:pt x="16457" y="1029"/>
                    <a:pt x="13371" y="0"/>
                    <a:pt x="10286" y="0"/>
                  </a:cubicBezTo>
                  <a:close/>
                  <a:moveTo>
                    <a:pt x="10286" y="15429"/>
                  </a:moveTo>
                  <a:cubicBezTo>
                    <a:pt x="8229" y="15429"/>
                    <a:pt x="6171" y="13371"/>
                    <a:pt x="6171" y="11314"/>
                  </a:cubicBezTo>
                  <a:cubicBezTo>
                    <a:pt x="6171" y="8229"/>
                    <a:pt x="8229" y="6171"/>
                    <a:pt x="10286" y="6171"/>
                  </a:cubicBezTo>
                  <a:cubicBezTo>
                    <a:pt x="13371" y="6171"/>
                    <a:pt x="15429" y="8229"/>
                    <a:pt x="15429" y="11314"/>
                  </a:cubicBezTo>
                  <a:cubicBezTo>
                    <a:pt x="15429" y="13371"/>
                    <a:pt x="13371" y="15429"/>
                    <a:pt x="10286" y="154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88" name="Shape 1488"/>
            <p:cNvSpPr/>
            <p:nvPr/>
          </p:nvSpPr>
          <p:spPr>
            <a:xfrm>
              <a:off x="704850" y="60326"/>
              <a:ext cx="114300" cy="111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80" y="21600"/>
                  </a:moveTo>
                  <a:cubicBezTo>
                    <a:pt x="14400" y="21600"/>
                    <a:pt x="15840" y="20160"/>
                    <a:pt x="18720" y="18720"/>
                  </a:cubicBezTo>
                  <a:cubicBezTo>
                    <a:pt x="20160" y="15840"/>
                    <a:pt x="21600" y="12960"/>
                    <a:pt x="21600" y="10080"/>
                  </a:cubicBezTo>
                  <a:cubicBezTo>
                    <a:pt x="21600" y="7200"/>
                    <a:pt x="20160" y="5760"/>
                    <a:pt x="18720" y="2880"/>
                  </a:cubicBezTo>
                  <a:cubicBezTo>
                    <a:pt x="15840" y="1440"/>
                    <a:pt x="14400" y="0"/>
                    <a:pt x="10080" y="0"/>
                  </a:cubicBezTo>
                  <a:cubicBezTo>
                    <a:pt x="7200" y="0"/>
                    <a:pt x="5760" y="1440"/>
                    <a:pt x="2880" y="2880"/>
                  </a:cubicBezTo>
                  <a:cubicBezTo>
                    <a:pt x="1440" y="5760"/>
                    <a:pt x="0" y="7200"/>
                    <a:pt x="0" y="10080"/>
                  </a:cubicBezTo>
                  <a:cubicBezTo>
                    <a:pt x="0" y="12960"/>
                    <a:pt x="1440" y="15840"/>
                    <a:pt x="2880" y="18720"/>
                  </a:cubicBezTo>
                  <a:cubicBezTo>
                    <a:pt x="5760" y="20160"/>
                    <a:pt x="7200" y="21600"/>
                    <a:pt x="10080" y="21600"/>
                  </a:cubicBezTo>
                  <a:close/>
                  <a:moveTo>
                    <a:pt x="10080" y="5760"/>
                  </a:moveTo>
                  <a:cubicBezTo>
                    <a:pt x="12960" y="5760"/>
                    <a:pt x="15840" y="8640"/>
                    <a:pt x="15840" y="10080"/>
                  </a:cubicBezTo>
                  <a:cubicBezTo>
                    <a:pt x="15840" y="12960"/>
                    <a:pt x="12960" y="15840"/>
                    <a:pt x="10080" y="15840"/>
                  </a:cubicBezTo>
                  <a:cubicBezTo>
                    <a:pt x="8640" y="15840"/>
                    <a:pt x="5760" y="12960"/>
                    <a:pt x="5760" y="10080"/>
                  </a:cubicBezTo>
                  <a:cubicBezTo>
                    <a:pt x="5760" y="8640"/>
                    <a:pt x="8640" y="5760"/>
                    <a:pt x="1008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89" name="Shape 1489"/>
            <p:cNvSpPr/>
            <p:nvPr/>
          </p:nvSpPr>
          <p:spPr>
            <a:xfrm>
              <a:off x="88899" y="60326"/>
              <a:ext cx="114301" cy="111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080" y="21600"/>
                  </a:moveTo>
                  <a:cubicBezTo>
                    <a:pt x="14400" y="21600"/>
                    <a:pt x="15840" y="20160"/>
                    <a:pt x="18720" y="18720"/>
                  </a:cubicBezTo>
                  <a:cubicBezTo>
                    <a:pt x="20160" y="15840"/>
                    <a:pt x="21600" y="12960"/>
                    <a:pt x="21600" y="10080"/>
                  </a:cubicBezTo>
                  <a:cubicBezTo>
                    <a:pt x="21600" y="7200"/>
                    <a:pt x="20160" y="5760"/>
                    <a:pt x="18720" y="2880"/>
                  </a:cubicBezTo>
                  <a:cubicBezTo>
                    <a:pt x="15840" y="1440"/>
                    <a:pt x="14400" y="0"/>
                    <a:pt x="10080" y="0"/>
                  </a:cubicBezTo>
                  <a:cubicBezTo>
                    <a:pt x="7200" y="0"/>
                    <a:pt x="5760" y="1440"/>
                    <a:pt x="2880" y="2880"/>
                  </a:cubicBezTo>
                  <a:cubicBezTo>
                    <a:pt x="1440" y="5760"/>
                    <a:pt x="0" y="7200"/>
                    <a:pt x="0" y="10080"/>
                  </a:cubicBezTo>
                  <a:cubicBezTo>
                    <a:pt x="0" y="12960"/>
                    <a:pt x="1440" y="15840"/>
                    <a:pt x="2880" y="18720"/>
                  </a:cubicBezTo>
                  <a:cubicBezTo>
                    <a:pt x="5760" y="20160"/>
                    <a:pt x="7200" y="21600"/>
                    <a:pt x="10080" y="21600"/>
                  </a:cubicBezTo>
                  <a:close/>
                  <a:moveTo>
                    <a:pt x="10080" y="5760"/>
                  </a:moveTo>
                  <a:cubicBezTo>
                    <a:pt x="12960" y="5760"/>
                    <a:pt x="15840" y="8640"/>
                    <a:pt x="15840" y="10080"/>
                  </a:cubicBezTo>
                  <a:cubicBezTo>
                    <a:pt x="15840" y="12960"/>
                    <a:pt x="12960" y="15840"/>
                    <a:pt x="10080" y="15840"/>
                  </a:cubicBezTo>
                  <a:cubicBezTo>
                    <a:pt x="8640" y="15840"/>
                    <a:pt x="5760" y="12960"/>
                    <a:pt x="5760" y="10080"/>
                  </a:cubicBezTo>
                  <a:cubicBezTo>
                    <a:pt x="5760" y="8640"/>
                    <a:pt x="8640" y="5760"/>
                    <a:pt x="1008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90" name="Shape 1490"/>
            <p:cNvSpPr/>
            <p:nvPr/>
          </p:nvSpPr>
          <p:spPr>
            <a:xfrm>
              <a:off x="615950" y="-1"/>
              <a:ext cx="292100" cy="485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831" y="0"/>
                  </a:moveTo>
                  <a:cubicBezTo>
                    <a:pt x="2769" y="0"/>
                    <a:pt x="2769" y="0"/>
                    <a:pt x="2769" y="0"/>
                  </a:cubicBezTo>
                  <a:cubicBezTo>
                    <a:pt x="1108" y="0"/>
                    <a:pt x="0" y="665"/>
                    <a:pt x="0" y="1662"/>
                  </a:cubicBezTo>
                  <a:cubicBezTo>
                    <a:pt x="0" y="20603"/>
                    <a:pt x="0" y="20603"/>
                    <a:pt x="0" y="20603"/>
                  </a:cubicBezTo>
                  <a:cubicBezTo>
                    <a:pt x="1108" y="20603"/>
                    <a:pt x="1108" y="20603"/>
                    <a:pt x="1108" y="20603"/>
                  </a:cubicBezTo>
                  <a:cubicBezTo>
                    <a:pt x="1108" y="21268"/>
                    <a:pt x="1108" y="21268"/>
                    <a:pt x="1108" y="21268"/>
                  </a:cubicBezTo>
                  <a:cubicBezTo>
                    <a:pt x="1108" y="21268"/>
                    <a:pt x="1662" y="21600"/>
                    <a:pt x="2215" y="21600"/>
                  </a:cubicBezTo>
                  <a:cubicBezTo>
                    <a:pt x="4431" y="21600"/>
                    <a:pt x="4431" y="21600"/>
                    <a:pt x="4431" y="21600"/>
                  </a:cubicBezTo>
                  <a:cubicBezTo>
                    <a:pt x="4985" y="21600"/>
                    <a:pt x="5538" y="21268"/>
                    <a:pt x="5538" y="21268"/>
                  </a:cubicBezTo>
                  <a:cubicBezTo>
                    <a:pt x="5538" y="20603"/>
                    <a:pt x="5538" y="20603"/>
                    <a:pt x="5538" y="20603"/>
                  </a:cubicBezTo>
                  <a:cubicBezTo>
                    <a:pt x="16062" y="20603"/>
                    <a:pt x="16062" y="20603"/>
                    <a:pt x="16062" y="20603"/>
                  </a:cubicBezTo>
                  <a:cubicBezTo>
                    <a:pt x="16062" y="21268"/>
                    <a:pt x="16062" y="21268"/>
                    <a:pt x="16062" y="21268"/>
                  </a:cubicBezTo>
                  <a:cubicBezTo>
                    <a:pt x="16062" y="21268"/>
                    <a:pt x="16615" y="21600"/>
                    <a:pt x="17169" y="21600"/>
                  </a:cubicBezTo>
                  <a:cubicBezTo>
                    <a:pt x="19385" y="21600"/>
                    <a:pt x="19385" y="21600"/>
                    <a:pt x="19385" y="21600"/>
                  </a:cubicBezTo>
                  <a:cubicBezTo>
                    <a:pt x="19938" y="21600"/>
                    <a:pt x="19938" y="21268"/>
                    <a:pt x="19938" y="21268"/>
                  </a:cubicBezTo>
                  <a:cubicBezTo>
                    <a:pt x="19938" y="20603"/>
                    <a:pt x="19938" y="20603"/>
                    <a:pt x="19938" y="20603"/>
                  </a:cubicBezTo>
                  <a:cubicBezTo>
                    <a:pt x="21600" y="20603"/>
                    <a:pt x="21600" y="20603"/>
                    <a:pt x="21600" y="20603"/>
                  </a:cubicBezTo>
                  <a:cubicBezTo>
                    <a:pt x="21600" y="1662"/>
                    <a:pt x="21600" y="1662"/>
                    <a:pt x="21600" y="1662"/>
                  </a:cubicBezTo>
                  <a:cubicBezTo>
                    <a:pt x="21600" y="665"/>
                    <a:pt x="20492" y="0"/>
                    <a:pt x="18831" y="0"/>
                  </a:cubicBezTo>
                  <a:close/>
                  <a:moveTo>
                    <a:pt x="7200" y="2991"/>
                  </a:moveTo>
                  <a:cubicBezTo>
                    <a:pt x="7754" y="2326"/>
                    <a:pt x="9415" y="1994"/>
                    <a:pt x="10523" y="1994"/>
                  </a:cubicBezTo>
                  <a:cubicBezTo>
                    <a:pt x="12185" y="1994"/>
                    <a:pt x="13292" y="2326"/>
                    <a:pt x="14400" y="2991"/>
                  </a:cubicBezTo>
                  <a:cubicBezTo>
                    <a:pt x="15508" y="3323"/>
                    <a:pt x="16062" y="4320"/>
                    <a:pt x="16062" y="4985"/>
                  </a:cubicBezTo>
                  <a:cubicBezTo>
                    <a:pt x="16062" y="5982"/>
                    <a:pt x="15508" y="6646"/>
                    <a:pt x="14400" y="7311"/>
                  </a:cubicBezTo>
                  <a:cubicBezTo>
                    <a:pt x="13292" y="7975"/>
                    <a:pt x="12185" y="8308"/>
                    <a:pt x="10523" y="8308"/>
                  </a:cubicBezTo>
                  <a:cubicBezTo>
                    <a:pt x="9415" y="8308"/>
                    <a:pt x="7754" y="7975"/>
                    <a:pt x="7200" y="7311"/>
                  </a:cubicBezTo>
                  <a:cubicBezTo>
                    <a:pt x="6092" y="6646"/>
                    <a:pt x="5538" y="5982"/>
                    <a:pt x="5538" y="4985"/>
                  </a:cubicBezTo>
                  <a:cubicBezTo>
                    <a:pt x="5538" y="4320"/>
                    <a:pt x="6092" y="3323"/>
                    <a:pt x="7200" y="2991"/>
                  </a:cubicBezTo>
                  <a:close/>
                  <a:moveTo>
                    <a:pt x="17723" y="14289"/>
                  </a:moveTo>
                  <a:cubicBezTo>
                    <a:pt x="17723" y="14622"/>
                    <a:pt x="17723" y="15286"/>
                    <a:pt x="17169" y="15951"/>
                  </a:cubicBezTo>
                  <a:cubicBezTo>
                    <a:pt x="17169" y="15951"/>
                    <a:pt x="17169" y="15951"/>
                    <a:pt x="17169" y="15951"/>
                  </a:cubicBezTo>
                  <a:cubicBezTo>
                    <a:pt x="18831" y="17280"/>
                    <a:pt x="18831" y="17280"/>
                    <a:pt x="18831" y="17280"/>
                  </a:cubicBezTo>
                  <a:cubicBezTo>
                    <a:pt x="18831" y="17280"/>
                    <a:pt x="19385" y="17612"/>
                    <a:pt x="18831" y="17612"/>
                  </a:cubicBezTo>
                  <a:cubicBezTo>
                    <a:pt x="17723" y="18277"/>
                    <a:pt x="17723" y="18277"/>
                    <a:pt x="17723" y="18277"/>
                  </a:cubicBezTo>
                  <a:cubicBezTo>
                    <a:pt x="17723" y="18609"/>
                    <a:pt x="17169" y="18277"/>
                    <a:pt x="17169" y="18277"/>
                  </a:cubicBezTo>
                  <a:cubicBezTo>
                    <a:pt x="14954" y="17612"/>
                    <a:pt x="14954" y="17612"/>
                    <a:pt x="14954" y="17612"/>
                  </a:cubicBezTo>
                  <a:cubicBezTo>
                    <a:pt x="13846" y="17945"/>
                    <a:pt x="12185" y="18277"/>
                    <a:pt x="10523" y="18277"/>
                  </a:cubicBezTo>
                  <a:cubicBezTo>
                    <a:pt x="9415" y="18277"/>
                    <a:pt x="7754" y="17945"/>
                    <a:pt x="6646" y="17612"/>
                  </a:cubicBezTo>
                  <a:cubicBezTo>
                    <a:pt x="4985" y="18277"/>
                    <a:pt x="4985" y="18277"/>
                    <a:pt x="4985" y="18277"/>
                  </a:cubicBezTo>
                  <a:cubicBezTo>
                    <a:pt x="4431" y="18277"/>
                    <a:pt x="4431" y="18609"/>
                    <a:pt x="3877" y="18277"/>
                  </a:cubicBezTo>
                  <a:cubicBezTo>
                    <a:pt x="2769" y="17612"/>
                    <a:pt x="2769" y="17612"/>
                    <a:pt x="2769" y="17612"/>
                  </a:cubicBezTo>
                  <a:cubicBezTo>
                    <a:pt x="2769" y="17612"/>
                    <a:pt x="2769" y="17280"/>
                    <a:pt x="2769" y="17280"/>
                  </a:cubicBezTo>
                  <a:cubicBezTo>
                    <a:pt x="4431" y="15951"/>
                    <a:pt x="4431" y="15951"/>
                    <a:pt x="4431" y="15951"/>
                  </a:cubicBezTo>
                  <a:cubicBezTo>
                    <a:pt x="3877" y="15286"/>
                    <a:pt x="3877" y="14954"/>
                    <a:pt x="3877" y="14289"/>
                  </a:cubicBezTo>
                  <a:cubicBezTo>
                    <a:pt x="3877" y="13625"/>
                    <a:pt x="3877" y="12960"/>
                    <a:pt x="4431" y="12295"/>
                  </a:cubicBezTo>
                  <a:cubicBezTo>
                    <a:pt x="4431" y="12295"/>
                    <a:pt x="4431" y="12295"/>
                    <a:pt x="4431" y="12295"/>
                  </a:cubicBezTo>
                  <a:cubicBezTo>
                    <a:pt x="2769" y="10966"/>
                    <a:pt x="2769" y="10966"/>
                    <a:pt x="2769" y="10966"/>
                  </a:cubicBezTo>
                  <a:cubicBezTo>
                    <a:pt x="2769" y="10966"/>
                    <a:pt x="2769" y="10634"/>
                    <a:pt x="2769" y="10634"/>
                  </a:cubicBezTo>
                  <a:cubicBezTo>
                    <a:pt x="3877" y="9969"/>
                    <a:pt x="3877" y="9969"/>
                    <a:pt x="3877" y="9969"/>
                  </a:cubicBezTo>
                  <a:cubicBezTo>
                    <a:pt x="4431" y="9637"/>
                    <a:pt x="4431" y="9637"/>
                    <a:pt x="4985" y="9969"/>
                  </a:cubicBezTo>
                  <a:cubicBezTo>
                    <a:pt x="7200" y="10634"/>
                    <a:pt x="7200" y="10634"/>
                    <a:pt x="7200" y="10634"/>
                  </a:cubicBezTo>
                  <a:cubicBezTo>
                    <a:pt x="8308" y="10302"/>
                    <a:pt x="9415" y="9969"/>
                    <a:pt x="10523" y="9969"/>
                  </a:cubicBezTo>
                  <a:cubicBezTo>
                    <a:pt x="12185" y="9969"/>
                    <a:pt x="13846" y="10302"/>
                    <a:pt x="14954" y="10634"/>
                  </a:cubicBezTo>
                  <a:cubicBezTo>
                    <a:pt x="14954" y="10634"/>
                    <a:pt x="14954" y="10634"/>
                    <a:pt x="14954" y="10634"/>
                  </a:cubicBezTo>
                  <a:cubicBezTo>
                    <a:pt x="17169" y="9969"/>
                    <a:pt x="17169" y="9969"/>
                    <a:pt x="17169" y="9969"/>
                  </a:cubicBezTo>
                  <a:cubicBezTo>
                    <a:pt x="17169" y="9637"/>
                    <a:pt x="17723" y="9637"/>
                    <a:pt x="17723" y="9969"/>
                  </a:cubicBezTo>
                  <a:cubicBezTo>
                    <a:pt x="18831" y="10634"/>
                    <a:pt x="18831" y="10634"/>
                    <a:pt x="18831" y="10634"/>
                  </a:cubicBezTo>
                  <a:cubicBezTo>
                    <a:pt x="19385" y="10634"/>
                    <a:pt x="18831" y="10966"/>
                    <a:pt x="18831" y="10966"/>
                  </a:cubicBezTo>
                  <a:cubicBezTo>
                    <a:pt x="17169" y="12295"/>
                    <a:pt x="17169" y="12295"/>
                    <a:pt x="17169" y="12295"/>
                  </a:cubicBezTo>
                  <a:cubicBezTo>
                    <a:pt x="17169" y="12295"/>
                    <a:pt x="17169" y="12295"/>
                    <a:pt x="17169" y="12295"/>
                  </a:cubicBezTo>
                  <a:cubicBezTo>
                    <a:pt x="17723" y="12960"/>
                    <a:pt x="17723" y="13625"/>
                    <a:pt x="17723" y="142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91" name="Shape 1491"/>
            <p:cNvSpPr/>
            <p:nvPr/>
          </p:nvSpPr>
          <p:spPr>
            <a:xfrm>
              <a:off x="368300" y="320676"/>
              <a:ext cx="171450" cy="98427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92" name="Shape 1492"/>
            <p:cNvSpPr/>
            <p:nvPr/>
          </p:nvSpPr>
          <p:spPr>
            <a:xfrm>
              <a:off x="307974" y="-1"/>
              <a:ext cx="292101" cy="485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831" y="0"/>
                  </a:moveTo>
                  <a:cubicBezTo>
                    <a:pt x="2769" y="0"/>
                    <a:pt x="2769" y="0"/>
                    <a:pt x="2769" y="0"/>
                  </a:cubicBezTo>
                  <a:cubicBezTo>
                    <a:pt x="1662" y="0"/>
                    <a:pt x="0" y="665"/>
                    <a:pt x="0" y="1662"/>
                  </a:cubicBezTo>
                  <a:cubicBezTo>
                    <a:pt x="0" y="20603"/>
                    <a:pt x="0" y="20603"/>
                    <a:pt x="0" y="20603"/>
                  </a:cubicBezTo>
                  <a:cubicBezTo>
                    <a:pt x="1108" y="20603"/>
                    <a:pt x="1108" y="20603"/>
                    <a:pt x="1108" y="20603"/>
                  </a:cubicBezTo>
                  <a:cubicBezTo>
                    <a:pt x="1108" y="21268"/>
                    <a:pt x="1108" y="21268"/>
                    <a:pt x="1108" y="21268"/>
                  </a:cubicBezTo>
                  <a:cubicBezTo>
                    <a:pt x="1108" y="21268"/>
                    <a:pt x="1662" y="21600"/>
                    <a:pt x="2215" y="21600"/>
                  </a:cubicBezTo>
                  <a:cubicBezTo>
                    <a:pt x="4431" y="21600"/>
                    <a:pt x="4431" y="21600"/>
                    <a:pt x="4431" y="21600"/>
                  </a:cubicBezTo>
                  <a:cubicBezTo>
                    <a:pt x="4985" y="21600"/>
                    <a:pt x="5538" y="21268"/>
                    <a:pt x="5538" y="21268"/>
                  </a:cubicBezTo>
                  <a:cubicBezTo>
                    <a:pt x="5538" y="20603"/>
                    <a:pt x="5538" y="20603"/>
                    <a:pt x="5538" y="20603"/>
                  </a:cubicBezTo>
                  <a:cubicBezTo>
                    <a:pt x="16062" y="20603"/>
                    <a:pt x="16062" y="20603"/>
                    <a:pt x="16062" y="20603"/>
                  </a:cubicBezTo>
                  <a:cubicBezTo>
                    <a:pt x="16062" y="21268"/>
                    <a:pt x="16062" y="21268"/>
                    <a:pt x="16062" y="21268"/>
                  </a:cubicBezTo>
                  <a:cubicBezTo>
                    <a:pt x="16062" y="21268"/>
                    <a:pt x="16615" y="21600"/>
                    <a:pt x="17169" y="21600"/>
                  </a:cubicBezTo>
                  <a:cubicBezTo>
                    <a:pt x="19385" y="21600"/>
                    <a:pt x="19385" y="21600"/>
                    <a:pt x="19385" y="21600"/>
                  </a:cubicBezTo>
                  <a:cubicBezTo>
                    <a:pt x="19938" y="21600"/>
                    <a:pt x="19938" y="21268"/>
                    <a:pt x="19938" y="21268"/>
                  </a:cubicBezTo>
                  <a:cubicBezTo>
                    <a:pt x="19938" y="20603"/>
                    <a:pt x="19938" y="20603"/>
                    <a:pt x="19938" y="20603"/>
                  </a:cubicBezTo>
                  <a:cubicBezTo>
                    <a:pt x="21600" y="20603"/>
                    <a:pt x="21600" y="20603"/>
                    <a:pt x="21600" y="20603"/>
                  </a:cubicBezTo>
                  <a:cubicBezTo>
                    <a:pt x="21600" y="1662"/>
                    <a:pt x="21600" y="1662"/>
                    <a:pt x="21600" y="1662"/>
                  </a:cubicBezTo>
                  <a:cubicBezTo>
                    <a:pt x="21600" y="665"/>
                    <a:pt x="20492" y="0"/>
                    <a:pt x="18831" y="0"/>
                  </a:cubicBezTo>
                  <a:close/>
                  <a:moveTo>
                    <a:pt x="2769" y="1994"/>
                  </a:moveTo>
                  <a:cubicBezTo>
                    <a:pt x="19385" y="1994"/>
                    <a:pt x="19385" y="1994"/>
                    <a:pt x="19385" y="1994"/>
                  </a:cubicBezTo>
                  <a:cubicBezTo>
                    <a:pt x="19385" y="3655"/>
                    <a:pt x="19385" y="3655"/>
                    <a:pt x="19385" y="3655"/>
                  </a:cubicBezTo>
                  <a:cubicBezTo>
                    <a:pt x="2769" y="3655"/>
                    <a:pt x="2769" y="3655"/>
                    <a:pt x="2769" y="3655"/>
                  </a:cubicBezTo>
                  <a:lnTo>
                    <a:pt x="2769" y="1994"/>
                  </a:lnTo>
                  <a:close/>
                  <a:moveTo>
                    <a:pt x="18277" y="3988"/>
                  </a:moveTo>
                  <a:cubicBezTo>
                    <a:pt x="18277" y="4652"/>
                    <a:pt x="18277" y="4652"/>
                    <a:pt x="18277" y="4652"/>
                  </a:cubicBezTo>
                  <a:cubicBezTo>
                    <a:pt x="16062" y="4652"/>
                    <a:pt x="16062" y="4652"/>
                    <a:pt x="16062" y="4652"/>
                  </a:cubicBezTo>
                  <a:cubicBezTo>
                    <a:pt x="16062" y="3988"/>
                    <a:pt x="16062" y="3988"/>
                    <a:pt x="16062" y="3988"/>
                  </a:cubicBezTo>
                  <a:lnTo>
                    <a:pt x="18277" y="3988"/>
                  </a:lnTo>
                  <a:close/>
                  <a:moveTo>
                    <a:pt x="15508" y="5982"/>
                  </a:moveTo>
                  <a:cubicBezTo>
                    <a:pt x="15508" y="9637"/>
                    <a:pt x="15508" y="9637"/>
                    <a:pt x="15508" y="9637"/>
                  </a:cubicBezTo>
                  <a:cubicBezTo>
                    <a:pt x="6092" y="9637"/>
                    <a:pt x="6092" y="9637"/>
                    <a:pt x="6092" y="9637"/>
                  </a:cubicBezTo>
                  <a:cubicBezTo>
                    <a:pt x="6092" y="5982"/>
                    <a:pt x="6092" y="5982"/>
                    <a:pt x="6092" y="5982"/>
                  </a:cubicBezTo>
                  <a:lnTo>
                    <a:pt x="15508" y="5982"/>
                  </a:lnTo>
                  <a:close/>
                  <a:moveTo>
                    <a:pt x="6646" y="4652"/>
                  </a:moveTo>
                  <a:cubicBezTo>
                    <a:pt x="6646" y="4320"/>
                    <a:pt x="6646" y="4320"/>
                    <a:pt x="6646" y="3988"/>
                  </a:cubicBezTo>
                  <a:cubicBezTo>
                    <a:pt x="7754" y="3988"/>
                    <a:pt x="8308" y="3988"/>
                    <a:pt x="8862" y="3988"/>
                  </a:cubicBezTo>
                  <a:cubicBezTo>
                    <a:pt x="8862" y="4320"/>
                    <a:pt x="8862" y="4320"/>
                    <a:pt x="8862" y="4652"/>
                  </a:cubicBezTo>
                  <a:cubicBezTo>
                    <a:pt x="8308" y="4652"/>
                    <a:pt x="7754" y="4652"/>
                    <a:pt x="6646" y="4652"/>
                  </a:cubicBezTo>
                  <a:close/>
                  <a:moveTo>
                    <a:pt x="9969" y="4652"/>
                  </a:moveTo>
                  <a:cubicBezTo>
                    <a:pt x="9969" y="4320"/>
                    <a:pt x="9969" y="4320"/>
                    <a:pt x="9969" y="3988"/>
                  </a:cubicBezTo>
                  <a:cubicBezTo>
                    <a:pt x="10523" y="3988"/>
                    <a:pt x="11077" y="3988"/>
                    <a:pt x="12185" y="3988"/>
                  </a:cubicBezTo>
                  <a:cubicBezTo>
                    <a:pt x="12185" y="4320"/>
                    <a:pt x="12185" y="4320"/>
                    <a:pt x="12185" y="4652"/>
                  </a:cubicBezTo>
                  <a:cubicBezTo>
                    <a:pt x="11077" y="4652"/>
                    <a:pt x="10523" y="4652"/>
                    <a:pt x="9969" y="4652"/>
                  </a:cubicBezTo>
                  <a:close/>
                  <a:moveTo>
                    <a:pt x="12738" y="4652"/>
                  </a:moveTo>
                  <a:cubicBezTo>
                    <a:pt x="12738" y="4320"/>
                    <a:pt x="12738" y="4320"/>
                    <a:pt x="12738" y="3988"/>
                  </a:cubicBezTo>
                  <a:cubicBezTo>
                    <a:pt x="13846" y="3988"/>
                    <a:pt x="14400" y="3988"/>
                    <a:pt x="14954" y="3988"/>
                  </a:cubicBezTo>
                  <a:cubicBezTo>
                    <a:pt x="14954" y="4320"/>
                    <a:pt x="14954" y="4320"/>
                    <a:pt x="14954" y="4652"/>
                  </a:cubicBezTo>
                  <a:cubicBezTo>
                    <a:pt x="14400" y="4652"/>
                    <a:pt x="13846" y="4652"/>
                    <a:pt x="12738" y="4652"/>
                  </a:cubicBezTo>
                  <a:close/>
                  <a:moveTo>
                    <a:pt x="6092" y="3988"/>
                  </a:moveTo>
                  <a:cubicBezTo>
                    <a:pt x="6092" y="4652"/>
                    <a:pt x="6092" y="4652"/>
                    <a:pt x="6092" y="4652"/>
                  </a:cubicBezTo>
                  <a:cubicBezTo>
                    <a:pt x="3877" y="4652"/>
                    <a:pt x="3877" y="4652"/>
                    <a:pt x="3877" y="4652"/>
                  </a:cubicBezTo>
                  <a:cubicBezTo>
                    <a:pt x="3877" y="3988"/>
                    <a:pt x="3877" y="3988"/>
                    <a:pt x="3877" y="3988"/>
                  </a:cubicBezTo>
                  <a:lnTo>
                    <a:pt x="6092" y="3988"/>
                  </a:lnTo>
                  <a:close/>
                  <a:moveTo>
                    <a:pt x="2215" y="11298"/>
                  </a:moveTo>
                  <a:cubicBezTo>
                    <a:pt x="2215" y="10634"/>
                    <a:pt x="3323" y="9969"/>
                    <a:pt x="4431" y="9969"/>
                  </a:cubicBezTo>
                  <a:cubicBezTo>
                    <a:pt x="5538" y="9969"/>
                    <a:pt x="6646" y="10634"/>
                    <a:pt x="6646" y="11298"/>
                  </a:cubicBezTo>
                  <a:cubicBezTo>
                    <a:pt x="6646" y="11963"/>
                    <a:pt x="5538" y="12628"/>
                    <a:pt x="4431" y="12628"/>
                  </a:cubicBezTo>
                  <a:cubicBezTo>
                    <a:pt x="3323" y="12628"/>
                    <a:pt x="2215" y="11963"/>
                    <a:pt x="2215" y="11298"/>
                  </a:cubicBezTo>
                  <a:close/>
                  <a:moveTo>
                    <a:pt x="18277" y="13957"/>
                  </a:moveTo>
                  <a:cubicBezTo>
                    <a:pt x="18277" y="18942"/>
                    <a:pt x="18277" y="18942"/>
                    <a:pt x="18277" y="18942"/>
                  </a:cubicBezTo>
                  <a:cubicBezTo>
                    <a:pt x="18277" y="19274"/>
                    <a:pt x="18277" y="19274"/>
                    <a:pt x="18277" y="19274"/>
                  </a:cubicBezTo>
                  <a:cubicBezTo>
                    <a:pt x="17723" y="19274"/>
                    <a:pt x="17723" y="19274"/>
                    <a:pt x="17723" y="19274"/>
                  </a:cubicBezTo>
                  <a:cubicBezTo>
                    <a:pt x="4431" y="19274"/>
                    <a:pt x="4431" y="19274"/>
                    <a:pt x="4431" y="19274"/>
                  </a:cubicBezTo>
                  <a:cubicBezTo>
                    <a:pt x="3877" y="19274"/>
                    <a:pt x="3877" y="19274"/>
                    <a:pt x="3877" y="19274"/>
                  </a:cubicBezTo>
                  <a:cubicBezTo>
                    <a:pt x="3877" y="18942"/>
                    <a:pt x="3877" y="18942"/>
                    <a:pt x="3877" y="18942"/>
                  </a:cubicBezTo>
                  <a:cubicBezTo>
                    <a:pt x="3877" y="13957"/>
                    <a:pt x="3877" y="13957"/>
                    <a:pt x="3877" y="13957"/>
                  </a:cubicBezTo>
                  <a:cubicBezTo>
                    <a:pt x="3877" y="13625"/>
                    <a:pt x="3877" y="13625"/>
                    <a:pt x="3877" y="13625"/>
                  </a:cubicBezTo>
                  <a:cubicBezTo>
                    <a:pt x="4431" y="13625"/>
                    <a:pt x="4431" y="13625"/>
                    <a:pt x="4431" y="13625"/>
                  </a:cubicBezTo>
                  <a:cubicBezTo>
                    <a:pt x="17723" y="13625"/>
                    <a:pt x="17723" y="13625"/>
                    <a:pt x="17723" y="13625"/>
                  </a:cubicBezTo>
                  <a:cubicBezTo>
                    <a:pt x="18277" y="13625"/>
                    <a:pt x="18277" y="13625"/>
                    <a:pt x="18277" y="13625"/>
                  </a:cubicBezTo>
                  <a:lnTo>
                    <a:pt x="18277" y="13957"/>
                  </a:lnTo>
                  <a:close/>
                  <a:moveTo>
                    <a:pt x="17723" y="12628"/>
                  </a:moveTo>
                  <a:cubicBezTo>
                    <a:pt x="16062" y="12628"/>
                    <a:pt x="15508" y="11963"/>
                    <a:pt x="15508" y="11298"/>
                  </a:cubicBezTo>
                  <a:cubicBezTo>
                    <a:pt x="15508" y="10634"/>
                    <a:pt x="16062" y="9969"/>
                    <a:pt x="17723" y="9969"/>
                  </a:cubicBezTo>
                  <a:cubicBezTo>
                    <a:pt x="18831" y="9969"/>
                    <a:pt x="19385" y="10634"/>
                    <a:pt x="19385" y="11298"/>
                  </a:cubicBezTo>
                  <a:cubicBezTo>
                    <a:pt x="19385" y="11963"/>
                    <a:pt x="18831" y="12628"/>
                    <a:pt x="17723" y="126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93" name="Shape 1493"/>
            <p:cNvSpPr/>
            <p:nvPr/>
          </p:nvSpPr>
          <p:spPr>
            <a:xfrm>
              <a:off x="682623" y="238126"/>
              <a:ext cx="158751" cy="1587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286" y="0"/>
                  </a:moveTo>
                  <a:cubicBezTo>
                    <a:pt x="8229" y="0"/>
                    <a:pt x="5143" y="1029"/>
                    <a:pt x="3086" y="3086"/>
                  </a:cubicBezTo>
                  <a:cubicBezTo>
                    <a:pt x="1029" y="5143"/>
                    <a:pt x="0" y="8229"/>
                    <a:pt x="0" y="11314"/>
                  </a:cubicBezTo>
                  <a:cubicBezTo>
                    <a:pt x="0" y="14400"/>
                    <a:pt x="1029" y="16457"/>
                    <a:pt x="3086" y="18514"/>
                  </a:cubicBezTo>
                  <a:cubicBezTo>
                    <a:pt x="5143" y="20571"/>
                    <a:pt x="8229" y="21600"/>
                    <a:pt x="10286" y="21600"/>
                  </a:cubicBezTo>
                  <a:cubicBezTo>
                    <a:pt x="13371" y="21600"/>
                    <a:pt x="16457" y="20571"/>
                    <a:pt x="18514" y="18514"/>
                  </a:cubicBezTo>
                  <a:cubicBezTo>
                    <a:pt x="20571" y="16457"/>
                    <a:pt x="21600" y="14400"/>
                    <a:pt x="21600" y="11314"/>
                  </a:cubicBezTo>
                  <a:cubicBezTo>
                    <a:pt x="21600" y="8229"/>
                    <a:pt x="20571" y="5143"/>
                    <a:pt x="18514" y="3086"/>
                  </a:cubicBezTo>
                  <a:cubicBezTo>
                    <a:pt x="16457" y="1029"/>
                    <a:pt x="13371" y="0"/>
                    <a:pt x="10286" y="0"/>
                  </a:cubicBezTo>
                  <a:close/>
                  <a:moveTo>
                    <a:pt x="10286" y="15429"/>
                  </a:moveTo>
                  <a:cubicBezTo>
                    <a:pt x="8229" y="15429"/>
                    <a:pt x="6171" y="13371"/>
                    <a:pt x="6171" y="11314"/>
                  </a:cubicBezTo>
                  <a:cubicBezTo>
                    <a:pt x="6171" y="8229"/>
                    <a:pt x="8229" y="6171"/>
                    <a:pt x="10286" y="6171"/>
                  </a:cubicBezTo>
                  <a:cubicBezTo>
                    <a:pt x="13371" y="6171"/>
                    <a:pt x="15429" y="8229"/>
                    <a:pt x="15429" y="11314"/>
                  </a:cubicBezTo>
                  <a:cubicBezTo>
                    <a:pt x="15429" y="13371"/>
                    <a:pt x="13371" y="15429"/>
                    <a:pt x="10286" y="154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94" name="Shape 1494"/>
            <p:cNvSpPr/>
            <p:nvPr/>
          </p:nvSpPr>
          <p:spPr>
            <a:xfrm>
              <a:off x="-1" y="-1"/>
              <a:ext cx="292101" cy="4857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831" y="0"/>
                  </a:moveTo>
                  <a:cubicBezTo>
                    <a:pt x="2769" y="0"/>
                    <a:pt x="2769" y="0"/>
                    <a:pt x="2769" y="0"/>
                  </a:cubicBezTo>
                  <a:cubicBezTo>
                    <a:pt x="1108" y="0"/>
                    <a:pt x="0" y="665"/>
                    <a:pt x="0" y="1662"/>
                  </a:cubicBezTo>
                  <a:cubicBezTo>
                    <a:pt x="0" y="20603"/>
                    <a:pt x="0" y="20603"/>
                    <a:pt x="0" y="20603"/>
                  </a:cubicBezTo>
                  <a:cubicBezTo>
                    <a:pt x="1108" y="20603"/>
                    <a:pt x="1108" y="20603"/>
                    <a:pt x="1108" y="20603"/>
                  </a:cubicBezTo>
                  <a:cubicBezTo>
                    <a:pt x="1108" y="21268"/>
                    <a:pt x="1108" y="21268"/>
                    <a:pt x="1108" y="21268"/>
                  </a:cubicBezTo>
                  <a:cubicBezTo>
                    <a:pt x="1108" y="21268"/>
                    <a:pt x="1662" y="21600"/>
                    <a:pt x="2215" y="21600"/>
                  </a:cubicBezTo>
                  <a:cubicBezTo>
                    <a:pt x="4431" y="21600"/>
                    <a:pt x="4431" y="21600"/>
                    <a:pt x="4431" y="21600"/>
                  </a:cubicBezTo>
                  <a:cubicBezTo>
                    <a:pt x="4985" y="21600"/>
                    <a:pt x="5538" y="21268"/>
                    <a:pt x="5538" y="21268"/>
                  </a:cubicBezTo>
                  <a:cubicBezTo>
                    <a:pt x="5538" y="20603"/>
                    <a:pt x="5538" y="20603"/>
                    <a:pt x="5538" y="20603"/>
                  </a:cubicBezTo>
                  <a:cubicBezTo>
                    <a:pt x="16062" y="20603"/>
                    <a:pt x="16062" y="20603"/>
                    <a:pt x="16062" y="20603"/>
                  </a:cubicBezTo>
                  <a:cubicBezTo>
                    <a:pt x="16062" y="21268"/>
                    <a:pt x="16062" y="21268"/>
                    <a:pt x="16062" y="21268"/>
                  </a:cubicBezTo>
                  <a:cubicBezTo>
                    <a:pt x="16062" y="21268"/>
                    <a:pt x="16615" y="21600"/>
                    <a:pt x="17169" y="21600"/>
                  </a:cubicBezTo>
                  <a:cubicBezTo>
                    <a:pt x="19385" y="21600"/>
                    <a:pt x="19385" y="21600"/>
                    <a:pt x="19385" y="21600"/>
                  </a:cubicBezTo>
                  <a:cubicBezTo>
                    <a:pt x="19938" y="21600"/>
                    <a:pt x="19938" y="21268"/>
                    <a:pt x="19938" y="21268"/>
                  </a:cubicBezTo>
                  <a:cubicBezTo>
                    <a:pt x="19938" y="20603"/>
                    <a:pt x="19938" y="20603"/>
                    <a:pt x="19938" y="20603"/>
                  </a:cubicBezTo>
                  <a:cubicBezTo>
                    <a:pt x="21600" y="20603"/>
                    <a:pt x="21600" y="20603"/>
                    <a:pt x="21600" y="20603"/>
                  </a:cubicBezTo>
                  <a:cubicBezTo>
                    <a:pt x="21600" y="1662"/>
                    <a:pt x="21600" y="1662"/>
                    <a:pt x="21600" y="1662"/>
                  </a:cubicBezTo>
                  <a:cubicBezTo>
                    <a:pt x="21600" y="665"/>
                    <a:pt x="20492" y="0"/>
                    <a:pt x="18831" y="0"/>
                  </a:cubicBezTo>
                  <a:close/>
                  <a:moveTo>
                    <a:pt x="7200" y="2991"/>
                  </a:moveTo>
                  <a:cubicBezTo>
                    <a:pt x="7754" y="2326"/>
                    <a:pt x="9415" y="1994"/>
                    <a:pt x="10523" y="1994"/>
                  </a:cubicBezTo>
                  <a:cubicBezTo>
                    <a:pt x="12185" y="1994"/>
                    <a:pt x="13292" y="2326"/>
                    <a:pt x="14400" y="2991"/>
                  </a:cubicBezTo>
                  <a:cubicBezTo>
                    <a:pt x="15508" y="3323"/>
                    <a:pt x="16062" y="4320"/>
                    <a:pt x="16062" y="4985"/>
                  </a:cubicBezTo>
                  <a:cubicBezTo>
                    <a:pt x="16062" y="5982"/>
                    <a:pt x="15508" y="6646"/>
                    <a:pt x="14400" y="7311"/>
                  </a:cubicBezTo>
                  <a:cubicBezTo>
                    <a:pt x="13292" y="7975"/>
                    <a:pt x="12185" y="8308"/>
                    <a:pt x="10523" y="8308"/>
                  </a:cubicBezTo>
                  <a:cubicBezTo>
                    <a:pt x="9415" y="8308"/>
                    <a:pt x="7754" y="7975"/>
                    <a:pt x="7200" y="7311"/>
                  </a:cubicBezTo>
                  <a:cubicBezTo>
                    <a:pt x="6092" y="6646"/>
                    <a:pt x="5538" y="5982"/>
                    <a:pt x="5538" y="4985"/>
                  </a:cubicBezTo>
                  <a:cubicBezTo>
                    <a:pt x="5538" y="4320"/>
                    <a:pt x="6092" y="3323"/>
                    <a:pt x="7200" y="2991"/>
                  </a:cubicBezTo>
                  <a:close/>
                  <a:moveTo>
                    <a:pt x="17723" y="14289"/>
                  </a:moveTo>
                  <a:cubicBezTo>
                    <a:pt x="17723" y="14622"/>
                    <a:pt x="17723" y="15286"/>
                    <a:pt x="17169" y="15951"/>
                  </a:cubicBezTo>
                  <a:cubicBezTo>
                    <a:pt x="17169" y="15951"/>
                    <a:pt x="17169" y="15951"/>
                    <a:pt x="17169" y="15951"/>
                  </a:cubicBezTo>
                  <a:cubicBezTo>
                    <a:pt x="18831" y="17280"/>
                    <a:pt x="18831" y="17280"/>
                    <a:pt x="18831" y="17280"/>
                  </a:cubicBezTo>
                  <a:cubicBezTo>
                    <a:pt x="18831" y="17280"/>
                    <a:pt x="19385" y="17612"/>
                    <a:pt x="18831" y="17612"/>
                  </a:cubicBezTo>
                  <a:cubicBezTo>
                    <a:pt x="17723" y="18277"/>
                    <a:pt x="17723" y="18277"/>
                    <a:pt x="17723" y="18277"/>
                  </a:cubicBezTo>
                  <a:cubicBezTo>
                    <a:pt x="17723" y="18609"/>
                    <a:pt x="17169" y="18277"/>
                    <a:pt x="17169" y="18277"/>
                  </a:cubicBezTo>
                  <a:cubicBezTo>
                    <a:pt x="14954" y="17612"/>
                    <a:pt x="14954" y="17612"/>
                    <a:pt x="14954" y="17612"/>
                  </a:cubicBezTo>
                  <a:cubicBezTo>
                    <a:pt x="13846" y="17945"/>
                    <a:pt x="12185" y="18277"/>
                    <a:pt x="10523" y="18277"/>
                  </a:cubicBezTo>
                  <a:cubicBezTo>
                    <a:pt x="9415" y="18277"/>
                    <a:pt x="7754" y="17945"/>
                    <a:pt x="6646" y="17612"/>
                  </a:cubicBezTo>
                  <a:cubicBezTo>
                    <a:pt x="4985" y="18277"/>
                    <a:pt x="4985" y="18277"/>
                    <a:pt x="4985" y="18277"/>
                  </a:cubicBezTo>
                  <a:cubicBezTo>
                    <a:pt x="4431" y="18277"/>
                    <a:pt x="4431" y="18609"/>
                    <a:pt x="3877" y="18277"/>
                  </a:cubicBezTo>
                  <a:cubicBezTo>
                    <a:pt x="2769" y="17612"/>
                    <a:pt x="2769" y="17612"/>
                    <a:pt x="2769" y="17612"/>
                  </a:cubicBezTo>
                  <a:cubicBezTo>
                    <a:pt x="2769" y="17612"/>
                    <a:pt x="2769" y="17280"/>
                    <a:pt x="2769" y="17280"/>
                  </a:cubicBezTo>
                  <a:cubicBezTo>
                    <a:pt x="4431" y="15951"/>
                    <a:pt x="4431" y="15951"/>
                    <a:pt x="4431" y="15951"/>
                  </a:cubicBezTo>
                  <a:cubicBezTo>
                    <a:pt x="3877" y="15286"/>
                    <a:pt x="3877" y="14954"/>
                    <a:pt x="3877" y="14289"/>
                  </a:cubicBezTo>
                  <a:cubicBezTo>
                    <a:pt x="3877" y="13625"/>
                    <a:pt x="3877" y="12960"/>
                    <a:pt x="4431" y="12295"/>
                  </a:cubicBezTo>
                  <a:cubicBezTo>
                    <a:pt x="4431" y="12295"/>
                    <a:pt x="4431" y="12295"/>
                    <a:pt x="4431" y="12295"/>
                  </a:cubicBezTo>
                  <a:cubicBezTo>
                    <a:pt x="2769" y="10966"/>
                    <a:pt x="2769" y="10966"/>
                    <a:pt x="2769" y="10966"/>
                  </a:cubicBezTo>
                  <a:cubicBezTo>
                    <a:pt x="2769" y="10966"/>
                    <a:pt x="2769" y="10634"/>
                    <a:pt x="2769" y="10634"/>
                  </a:cubicBezTo>
                  <a:cubicBezTo>
                    <a:pt x="3877" y="9969"/>
                    <a:pt x="3877" y="9969"/>
                    <a:pt x="3877" y="9969"/>
                  </a:cubicBezTo>
                  <a:cubicBezTo>
                    <a:pt x="4431" y="9637"/>
                    <a:pt x="4431" y="9637"/>
                    <a:pt x="4985" y="9969"/>
                  </a:cubicBezTo>
                  <a:cubicBezTo>
                    <a:pt x="7200" y="10634"/>
                    <a:pt x="7200" y="10634"/>
                    <a:pt x="7200" y="10634"/>
                  </a:cubicBezTo>
                  <a:cubicBezTo>
                    <a:pt x="8308" y="10302"/>
                    <a:pt x="9415" y="9969"/>
                    <a:pt x="10523" y="9969"/>
                  </a:cubicBezTo>
                  <a:cubicBezTo>
                    <a:pt x="12185" y="9969"/>
                    <a:pt x="13846" y="10302"/>
                    <a:pt x="14954" y="10634"/>
                  </a:cubicBezTo>
                  <a:cubicBezTo>
                    <a:pt x="14954" y="10634"/>
                    <a:pt x="14954" y="10634"/>
                    <a:pt x="14954" y="10634"/>
                  </a:cubicBezTo>
                  <a:cubicBezTo>
                    <a:pt x="17169" y="9969"/>
                    <a:pt x="17169" y="9969"/>
                    <a:pt x="17169" y="9969"/>
                  </a:cubicBezTo>
                  <a:cubicBezTo>
                    <a:pt x="17169" y="9637"/>
                    <a:pt x="17723" y="9637"/>
                    <a:pt x="17723" y="9969"/>
                  </a:cubicBezTo>
                  <a:cubicBezTo>
                    <a:pt x="18831" y="10634"/>
                    <a:pt x="18831" y="10634"/>
                    <a:pt x="18831" y="10634"/>
                  </a:cubicBezTo>
                  <a:cubicBezTo>
                    <a:pt x="19385" y="10634"/>
                    <a:pt x="18831" y="10966"/>
                    <a:pt x="18831" y="10966"/>
                  </a:cubicBezTo>
                  <a:cubicBezTo>
                    <a:pt x="17169" y="12295"/>
                    <a:pt x="17169" y="12295"/>
                    <a:pt x="17169" y="12295"/>
                  </a:cubicBezTo>
                  <a:cubicBezTo>
                    <a:pt x="17169" y="12295"/>
                    <a:pt x="17169" y="12295"/>
                    <a:pt x="17169" y="12295"/>
                  </a:cubicBezTo>
                  <a:cubicBezTo>
                    <a:pt x="17723" y="12960"/>
                    <a:pt x="17723" y="13625"/>
                    <a:pt x="17723" y="142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</p:grpSp>
      <p:sp>
        <p:nvSpPr>
          <p:cNvPr id="1496" name="Shape 1496"/>
          <p:cNvSpPr/>
          <p:nvPr/>
        </p:nvSpPr>
        <p:spPr>
          <a:xfrm>
            <a:off x="5529263" y="2919732"/>
            <a:ext cx="455028" cy="3981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3" h="21412" extrusionOk="0">
                <a:moveTo>
                  <a:pt x="4780" y="14145"/>
                </a:moveTo>
                <a:cubicBezTo>
                  <a:pt x="9915" y="14145"/>
                  <a:pt x="9915" y="14145"/>
                  <a:pt x="9915" y="14145"/>
                </a:cubicBezTo>
                <a:cubicBezTo>
                  <a:pt x="9915" y="13135"/>
                  <a:pt x="9915" y="13135"/>
                  <a:pt x="9915" y="13135"/>
                </a:cubicBezTo>
                <a:cubicBezTo>
                  <a:pt x="4957" y="13135"/>
                  <a:pt x="4957" y="13135"/>
                  <a:pt x="4957" y="13135"/>
                </a:cubicBezTo>
                <a:cubicBezTo>
                  <a:pt x="4957" y="12328"/>
                  <a:pt x="4957" y="12328"/>
                  <a:pt x="4957" y="12328"/>
                </a:cubicBezTo>
                <a:cubicBezTo>
                  <a:pt x="9915" y="12328"/>
                  <a:pt x="9915" y="12328"/>
                  <a:pt x="9915" y="12328"/>
                </a:cubicBezTo>
                <a:cubicBezTo>
                  <a:pt x="9915" y="11722"/>
                  <a:pt x="9915" y="11722"/>
                  <a:pt x="9915" y="11722"/>
                </a:cubicBezTo>
                <a:cubicBezTo>
                  <a:pt x="10623" y="11722"/>
                  <a:pt x="10623" y="11722"/>
                  <a:pt x="10623" y="11722"/>
                </a:cubicBezTo>
                <a:cubicBezTo>
                  <a:pt x="10623" y="12328"/>
                  <a:pt x="10623" y="12328"/>
                  <a:pt x="10623" y="12328"/>
                </a:cubicBezTo>
                <a:cubicBezTo>
                  <a:pt x="15757" y="12328"/>
                  <a:pt x="15757" y="12328"/>
                  <a:pt x="15757" y="12328"/>
                </a:cubicBezTo>
                <a:cubicBezTo>
                  <a:pt x="15757" y="13135"/>
                  <a:pt x="15757" y="13135"/>
                  <a:pt x="15757" y="13135"/>
                </a:cubicBezTo>
                <a:cubicBezTo>
                  <a:pt x="10623" y="13135"/>
                  <a:pt x="10623" y="13135"/>
                  <a:pt x="10623" y="13135"/>
                </a:cubicBezTo>
                <a:cubicBezTo>
                  <a:pt x="10623" y="14145"/>
                  <a:pt x="10623" y="14145"/>
                  <a:pt x="10623" y="14145"/>
                </a:cubicBezTo>
                <a:cubicBezTo>
                  <a:pt x="15757" y="14145"/>
                  <a:pt x="15757" y="14145"/>
                  <a:pt x="15757" y="14145"/>
                </a:cubicBezTo>
                <a:cubicBezTo>
                  <a:pt x="15757" y="15356"/>
                  <a:pt x="15757" y="15356"/>
                  <a:pt x="15757" y="15356"/>
                </a:cubicBezTo>
                <a:cubicBezTo>
                  <a:pt x="17705" y="15356"/>
                  <a:pt x="17705" y="15356"/>
                  <a:pt x="17705" y="15356"/>
                </a:cubicBezTo>
                <a:cubicBezTo>
                  <a:pt x="18059" y="15356"/>
                  <a:pt x="18059" y="15356"/>
                  <a:pt x="18059" y="15356"/>
                </a:cubicBezTo>
                <a:cubicBezTo>
                  <a:pt x="18059" y="15760"/>
                  <a:pt x="18059" y="15760"/>
                  <a:pt x="18059" y="15760"/>
                </a:cubicBezTo>
                <a:cubicBezTo>
                  <a:pt x="18059" y="19393"/>
                  <a:pt x="18059" y="19393"/>
                  <a:pt x="18059" y="19393"/>
                </a:cubicBezTo>
                <a:cubicBezTo>
                  <a:pt x="18413" y="19393"/>
                  <a:pt x="18413" y="19393"/>
                  <a:pt x="18413" y="19393"/>
                </a:cubicBezTo>
                <a:cubicBezTo>
                  <a:pt x="18413" y="18990"/>
                  <a:pt x="18413" y="18990"/>
                  <a:pt x="18413" y="18990"/>
                </a:cubicBezTo>
                <a:cubicBezTo>
                  <a:pt x="18767" y="18990"/>
                  <a:pt x="18767" y="18990"/>
                  <a:pt x="18767" y="18990"/>
                </a:cubicBezTo>
                <a:cubicBezTo>
                  <a:pt x="18767" y="19191"/>
                  <a:pt x="18767" y="19191"/>
                  <a:pt x="18767" y="19191"/>
                </a:cubicBezTo>
                <a:cubicBezTo>
                  <a:pt x="19121" y="19393"/>
                  <a:pt x="19475" y="19191"/>
                  <a:pt x="20007" y="19191"/>
                </a:cubicBezTo>
                <a:cubicBezTo>
                  <a:pt x="20184" y="18990"/>
                  <a:pt x="20538" y="18990"/>
                  <a:pt x="20892" y="18990"/>
                </a:cubicBezTo>
                <a:cubicBezTo>
                  <a:pt x="21600" y="19191"/>
                  <a:pt x="21600" y="20201"/>
                  <a:pt x="20892" y="20403"/>
                </a:cubicBezTo>
                <a:cubicBezTo>
                  <a:pt x="20715" y="20605"/>
                  <a:pt x="20184" y="20403"/>
                  <a:pt x="20007" y="20403"/>
                </a:cubicBezTo>
                <a:cubicBezTo>
                  <a:pt x="19475" y="20403"/>
                  <a:pt x="19121" y="20201"/>
                  <a:pt x="18767" y="20403"/>
                </a:cubicBezTo>
                <a:cubicBezTo>
                  <a:pt x="18767" y="20605"/>
                  <a:pt x="18767" y="20605"/>
                  <a:pt x="18767" y="20605"/>
                </a:cubicBezTo>
                <a:cubicBezTo>
                  <a:pt x="18413" y="20605"/>
                  <a:pt x="18413" y="20605"/>
                  <a:pt x="18413" y="20605"/>
                </a:cubicBezTo>
                <a:cubicBezTo>
                  <a:pt x="18413" y="20201"/>
                  <a:pt x="18413" y="20201"/>
                  <a:pt x="18413" y="20201"/>
                </a:cubicBezTo>
                <a:cubicBezTo>
                  <a:pt x="17705" y="20201"/>
                  <a:pt x="17705" y="20201"/>
                  <a:pt x="17705" y="20201"/>
                </a:cubicBezTo>
                <a:cubicBezTo>
                  <a:pt x="17351" y="20201"/>
                  <a:pt x="17351" y="20201"/>
                  <a:pt x="17351" y="20201"/>
                </a:cubicBezTo>
                <a:cubicBezTo>
                  <a:pt x="17351" y="19797"/>
                  <a:pt x="17351" y="19797"/>
                  <a:pt x="17351" y="19797"/>
                </a:cubicBezTo>
                <a:cubicBezTo>
                  <a:pt x="17351" y="16163"/>
                  <a:pt x="17351" y="16163"/>
                  <a:pt x="17351" y="16163"/>
                </a:cubicBezTo>
                <a:cubicBezTo>
                  <a:pt x="15757" y="16163"/>
                  <a:pt x="15757" y="16163"/>
                  <a:pt x="15757" y="16163"/>
                </a:cubicBezTo>
                <a:cubicBezTo>
                  <a:pt x="15757" y="19393"/>
                  <a:pt x="15757" y="19393"/>
                  <a:pt x="15757" y="19393"/>
                </a:cubicBezTo>
                <a:cubicBezTo>
                  <a:pt x="15934" y="19999"/>
                  <a:pt x="16289" y="20605"/>
                  <a:pt x="16820" y="20806"/>
                </a:cubicBezTo>
                <a:cubicBezTo>
                  <a:pt x="16820" y="21412"/>
                  <a:pt x="16820" y="21412"/>
                  <a:pt x="16820" y="21412"/>
                </a:cubicBezTo>
                <a:cubicBezTo>
                  <a:pt x="3541" y="21412"/>
                  <a:pt x="3541" y="21412"/>
                  <a:pt x="3541" y="21412"/>
                </a:cubicBezTo>
                <a:cubicBezTo>
                  <a:pt x="3541" y="20806"/>
                  <a:pt x="3541" y="20806"/>
                  <a:pt x="3541" y="20806"/>
                </a:cubicBezTo>
                <a:cubicBezTo>
                  <a:pt x="4072" y="20605"/>
                  <a:pt x="4426" y="19999"/>
                  <a:pt x="4780" y="19191"/>
                </a:cubicBezTo>
                <a:cubicBezTo>
                  <a:pt x="4780" y="19191"/>
                  <a:pt x="4780" y="19191"/>
                  <a:pt x="4780" y="19191"/>
                </a:cubicBezTo>
                <a:cubicBezTo>
                  <a:pt x="9384" y="19191"/>
                  <a:pt x="9384" y="19191"/>
                  <a:pt x="9384" y="19191"/>
                </a:cubicBezTo>
                <a:cubicBezTo>
                  <a:pt x="9384" y="18788"/>
                  <a:pt x="9384" y="18788"/>
                  <a:pt x="9384" y="18788"/>
                </a:cubicBezTo>
                <a:cubicBezTo>
                  <a:pt x="4780" y="18788"/>
                  <a:pt x="4780" y="18788"/>
                  <a:pt x="4780" y="18788"/>
                </a:cubicBezTo>
                <a:cubicBezTo>
                  <a:pt x="4780" y="14145"/>
                  <a:pt x="4780" y="14145"/>
                  <a:pt x="4780" y="14145"/>
                </a:cubicBezTo>
                <a:close/>
                <a:moveTo>
                  <a:pt x="3718" y="14"/>
                </a:moveTo>
                <a:cubicBezTo>
                  <a:pt x="3718" y="14"/>
                  <a:pt x="3718" y="14"/>
                  <a:pt x="3718" y="14"/>
                </a:cubicBezTo>
                <a:cubicBezTo>
                  <a:pt x="1770" y="-188"/>
                  <a:pt x="1062" y="1831"/>
                  <a:pt x="2302" y="3244"/>
                </a:cubicBezTo>
                <a:cubicBezTo>
                  <a:pt x="885" y="3648"/>
                  <a:pt x="0" y="4859"/>
                  <a:pt x="0" y="6272"/>
                </a:cubicBezTo>
                <a:cubicBezTo>
                  <a:pt x="0" y="7887"/>
                  <a:pt x="1062" y="9098"/>
                  <a:pt x="2302" y="9502"/>
                </a:cubicBezTo>
                <a:cubicBezTo>
                  <a:pt x="1062" y="10915"/>
                  <a:pt x="1770" y="13135"/>
                  <a:pt x="3718" y="12732"/>
                </a:cubicBezTo>
                <a:cubicBezTo>
                  <a:pt x="3718" y="12732"/>
                  <a:pt x="3718" y="12732"/>
                  <a:pt x="3718" y="12732"/>
                </a:cubicBezTo>
                <a:cubicBezTo>
                  <a:pt x="7259" y="9098"/>
                  <a:pt x="9384" y="8089"/>
                  <a:pt x="13633" y="7483"/>
                </a:cubicBezTo>
                <a:cubicBezTo>
                  <a:pt x="13633" y="5464"/>
                  <a:pt x="13633" y="5464"/>
                  <a:pt x="13633" y="5464"/>
                </a:cubicBezTo>
                <a:cubicBezTo>
                  <a:pt x="9384" y="5061"/>
                  <a:pt x="7259" y="3849"/>
                  <a:pt x="3718" y="14"/>
                </a:cubicBezTo>
                <a:close/>
                <a:moveTo>
                  <a:pt x="3718" y="11520"/>
                </a:moveTo>
                <a:cubicBezTo>
                  <a:pt x="3718" y="11117"/>
                  <a:pt x="3718" y="10511"/>
                  <a:pt x="3718" y="10107"/>
                </a:cubicBezTo>
                <a:cubicBezTo>
                  <a:pt x="5134" y="8492"/>
                  <a:pt x="7967" y="7281"/>
                  <a:pt x="12216" y="6877"/>
                </a:cubicBezTo>
                <a:cubicBezTo>
                  <a:pt x="7082" y="8089"/>
                  <a:pt x="4957" y="9905"/>
                  <a:pt x="3718" y="11520"/>
                </a:cubicBezTo>
                <a:close/>
                <a:moveTo>
                  <a:pt x="3718" y="1225"/>
                </a:moveTo>
                <a:cubicBezTo>
                  <a:pt x="4957" y="2840"/>
                  <a:pt x="6905" y="4253"/>
                  <a:pt x="8852" y="4859"/>
                </a:cubicBezTo>
                <a:cubicBezTo>
                  <a:pt x="7436" y="4859"/>
                  <a:pt x="5134" y="4455"/>
                  <a:pt x="3718" y="2840"/>
                </a:cubicBezTo>
                <a:cubicBezTo>
                  <a:pt x="3718" y="2436"/>
                  <a:pt x="3718" y="1629"/>
                  <a:pt x="3718" y="1225"/>
                </a:cubicBezTo>
                <a:close/>
                <a:moveTo>
                  <a:pt x="14872" y="5666"/>
                </a:moveTo>
                <a:cubicBezTo>
                  <a:pt x="14872" y="7483"/>
                  <a:pt x="14872" y="7483"/>
                  <a:pt x="14872" y="7483"/>
                </a:cubicBezTo>
                <a:cubicBezTo>
                  <a:pt x="15580" y="7281"/>
                  <a:pt x="16289" y="7483"/>
                  <a:pt x="16289" y="8291"/>
                </a:cubicBezTo>
                <a:cubicBezTo>
                  <a:pt x="15934" y="9704"/>
                  <a:pt x="12216" y="7887"/>
                  <a:pt x="12039" y="11924"/>
                </a:cubicBezTo>
                <a:cubicBezTo>
                  <a:pt x="12216" y="11924"/>
                  <a:pt x="12216" y="11924"/>
                  <a:pt x="12216" y="11924"/>
                </a:cubicBezTo>
                <a:cubicBezTo>
                  <a:pt x="12748" y="9300"/>
                  <a:pt x="15757" y="10713"/>
                  <a:pt x="16997" y="9502"/>
                </a:cubicBezTo>
                <a:cubicBezTo>
                  <a:pt x="17705" y="9098"/>
                  <a:pt x="17705" y="8089"/>
                  <a:pt x="17528" y="7281"/>
                </a:cubicBezTo>
                <a:cubicBezTo>
                  <a:pt x="17174" y="6070"/>
                  <a:pt x="16111" y="5868"/>
                  <a:pt x="14872" y="566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497" name="Shape 1497"/>
          <p:cNvSpPr/>
          <p:nvPr/>
        </p:nvSpPr>
        <p:spPr>
          <a:xfrm>
            <a:off x="3648075" y="5495926"/>
            <a:ext cx="379414" cy="3794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93" y="9624"/>
                </a:moveTo>
                <a:cubicBezTo>
                  <a:pt x="11549" y="9624"/>
                  <a:pt x="11976" y="10051"/>
                  <a:pt x="11976" y="10907"/>
                </a:cubicBezTo>
                <a:cubicBezTo>
                  <a:pt x="11976" y="11549"/>
                  <a:pt x="11549" y="11976"/>
                  <a:pt x="10693" y="11976"/>
                </a:cubicBezTo>
                <a:cubicBezTo>
                  <a:pt x="10051" y="11976"/>
                  <a:pt x="9624" y="11549"/>
                  <a:pt x="9624" y="10907"/>
                </a:cubicBezTo>
                <a:cubicBezTo>
                  <a:pt x="9624" y="10051"/>
                  <a:pt x="10051" y="9624"/>
                  <a:pt x="10693" y="9624"/>
                </a:cubicBezTo>
                <a:close/>
                <a:moveTo>
                  <a:pt x="10693" y="0"/>
                </a:moveTo>
                <a:cubicBezTo>
                  <a:pt x="4919" y="0"/>
                  <a:pt x="0" y="4919"/>
                  <a:pt x="0" y="10907"/>
                </a:cubicBezTo>
                <a:cubicBezTo>
                  <a:pt x="0" y="16681"/>
                  <a:pt x="4919" y="21600"/>
                  <a:pt x="10693" y="21600"/>
                </a:cubicBezTo>
                <a:cubicBezTo>
                  <a:pt x="16681" y="21600"/>
                  <a:pt x="21600" y="16681"/>
                  <a:pt x="21600" y="10907"/>
                </a:cubicBezTo>
                <a:cubicBezTo>
                  <a:pt x="21600" y="7913"/>
                  <a:pt x="20531" y="5347"/>
                  <a:pt x="18606" y="3422"/>
                </a:cubicBezTo>
                <a:cubicBezTo>
                  <a:pt x="19461" y="7913"/>
                  <a:pt x="19461" y="7913"/>
                  <a:pt x="19461" y="7913"/>
                </a:cubicBezTo>
                <a:cubicBezTo>
                  <a:pt x="19461" y="7913"/>
                  <a:pt x="19461" y="7913"/>
                  <a:pt x="19461" y="7913"/>
                </a:cubicBezTo>
                <a:cubicBezTo>
                  <a:pt x="19889" y="10479"/>
                  <a:pt x="19248" y="11121"/>
                  <a:pt x="17964" y="12618"/>
                </a:cubicBezTo>
                <a:cubicBezTo>
                  <a:pt x="17964" y="12618"/>
                  <a:pt x="17964" y="12618"/>
                  <a:pt x="17964" y="12618"/>
                </a:cubicBezTo>
                <a:cubicBezTo>
                  <a:pt x="17964" y="12618"/>
                  <a:pt x="17964" y="12618"/>
                  <a:pt x="17964" y="12618"/>
                </a:cubicBezTo>
                <a:cubicBezTo>
                  <a:pt x="16895" y="13687"/>
                  <a:pt x="16895" y="13687"/>
                  <a:pt x="16895" y="13687"/>
                </a:cubicBezTo>
                <a:cubicBezTo>
                  <a:pt x="17323" y="13901"/>
                  <a:pt x="17323" y="14543"/>
                  <a:pt x="16895" y="14970"/>
                </a:cubicBezTo>
                <a:cubicBezTo>
                  <a:pt x="13901" y="17964"/>
                  <a:pt x="13901" y="17964"/>
                  <a:pt x="13901" y="17964"/>
                </a:cubicBezTo>
                <a:cubicBezTo>
                  <a:pt x="13473" y="18392"/>
                  <a:pt x="12832" y="18392"/>
                  <a:pt x="12618" y="17964"/>
                </a:cubicBezTo>
                <a:cubicBezTo>
                  <a:pt x="11976" y="17537"/>
                  <a:pt x="11976" y="17537"/>
                  <a:pt x="11976" y="17537"/>
                </a:cubicBezTo>
                <a:cubicBezTo>
                  <a:pt x="11549" y="17109"/>
                  <a:pt x="11549" y="16467"/>
                  <a:pt x="11976" y="16040"/>
                </a:cubicBezTo>
                <a:cubicBezTo>
                  <a:pt x="14970" y="13046"/>
                  <a:pt x="14970" y="13046"/>
                  <a:pt x="14970" y="13046"/>
                </a:cubicBezTo>
                <a:cubicBezTo>
                  <a:pt x="15398" y="12618"/>
                  <a:pt x="16040" y="12618"/>
                  <a:pt x="16253" y="13046"/>
                </a:cubicBezTo>
                <a:cubicBezTo>
                  <a:pt x="17323" y="11976"/>
                  <a:pt x="17323" y="11976"/>
                  <a:pt x="17323" y="11976"/>
                </a:cubicBezTo>
                <a:cubicBezTo>
                  <a:pt x="17323" y="11976"/>
                  <a:pt x="17323" y="11976"/>
                  <a:pt x="17323" y="11976"/>
                </a:cubicBezTo>
                <a:cubicBezTo>
                  <a:pt x="17323" y="11976"/>
                  <a:pt x="17323" y="11976"/>
                  <a:pt x="17323" y="11976"/>
                </a:cubicBezTo>
                <a:cubicBezTo>
                  <a:pt x="18392" y="10693"/>
                  <a:pt x="18820" y="10051"/>
                  <a:pt x="18606" y="8127"/>
                </a:cubicBezTo>
                <a:cubicBezTo>
                  <a:pt x="18606" y="8127"/>
                  <a:pt x="18606" y="8127"/>
                  <a:pt x="18606" y="8127"/>
                </a:cubicBezTo>
                <a:cubicBezTo>
                  <a:pt x="17537" y="2566"/>
                  <a:pt x="17537" y="2566"/>
                  <a:pt x="17537" y="2566"/>
                </a:cubicBezTo>
                <a:cubicBezTo>
                  <a:pt x="15826" y="855"/>
                  <a:pt x="13473" y="0"/>
                  <a:pt x="10693" y="0"/>
                </a:cubicBezTo>
                <a:close/>
                <a:moveTo>
                  <a:pt x="10693" y="5988"/>
                </a:moveTo>
                <a:cubicBezTo>
                  <a:pt x="9410" y="5988"/>
                  <a:pt x="8341" y="6630"/>
                  <a:pt x="7485" y="7485"/>
                </a:cubicBezTo>
                <a:cubicBezTo>
                  <a:pt x="6630" y="8341"/>
                  <a:pt x="5988" y="9410"/>
                  <a:pt x="5988" y="10693"/>
                </a:cubicBezTo>
                <a:cubicBezTo>
                  <a:pt x="5988" y="10907"/>
                  <a:pt x="5988" y="10907"/>
                  <a:pt x="5988" y="11121"/>
                </a:cubicBezTo>
                <a:cubicBezTo>
                  <a:pt x="6416" y="11121"/>
                  <a:pt x="6416" y="11121"/>
                  <a:pt x="6416" y="11121"/>
                </a:cubicBezTo>
                <a:cubicBezTo>
                  <a:pt x="6416" y="11121"/>
                  <a:pt x="6416" y="10907"/>
                  <a:pt x="6416" y="10693"/>
                </a:cubicBezTo>
                <a:cubicBezTo>
                  <a:pt x="6416" y="9624"/>
                  <a:pt x="6844" y="8554"/>
                  <a:pt x="7699" y="7699"/>
                </a:cubicBezTo>
                <a:cubicBezTo>
                  <a:pt x="8554" y="6844"/>
                  <a:pt x="9624" y="6416"/>
                  <a:pt x="10693" y="6416"/>
                </a:cubicBezTo>
                <a:cubicBezTo>
                  <a:pt x="11335" y="6416"/>
                  <a:pt x="11976" y="6630"/>
                  <a:pt x="12404" y="6844"/>
                </a:cubicBezTo>
                <a:cubicBezTo>
                  <a:pt x="12618" y="6416"/>
                  <a:pt x="12618" y="6416"/>
                  <a:pt x="12618" y="6416"/>
                </a:cubicBezTo>
                <a:cubicBezTo>
                  <a:pt x="11976" y="6202"/>
                  <a:pt x="11335" y="5988"/>
                  <a:pt x="10693" y="5988"/>
                </a:cubicBezTo>
                <a:close/>
                <a:moveTo>
                  <a:pt x="10693" y="2139"/>
                </a:moveTo>
                <a:cubicBezTo>
                  <a:pt x="8341" y="2139"/>
                  <a:pt x="6202" y="2994"/>
                  <a:pt x="4491" y="4705"/>
                </a:cubicBezTo>
                <a:cubicBezTo>
                  <a:pt x="2994" y="6202"/>
                  <a:pt x="1925" y="8341"/>
                  <a:pt x="1925" y="10693"/>
                </a:cubicBezTo>
                <a:cubicBezTo>
                  <a:pt x="1925" y="10907"/>
                  <a:pt x="1925" y="10907"/>
                  <a:pt x="1925" y="11121"/>
                </a:cubicBezTo>
                <a:cubicBezTo>
                  <a:pt x="2566" y="11121"/>
                  <a:pt x="2566" y="11121"/>
                  <a:pt x="2566" y="11121"/>
                </a:cubicBezTo>
                <a:cubicBezTo>
                  <a:pt x="2566" y="10907"/>
                  <a:pt x="2566" y="10907"/>
                  <a:pt x="2566" y="10693"/>
                </a:cubicBezTo>
                <a:cubicBezTo>
                  <a:pt x="2566" y="8554"/>
                  <a:pt x="3422" y="6416"/>
                  <a:pt x="4919" y="4919"/>
                </a:cubicBezTo>
                <a:cubicBezTo>
                  <a:pt x="6416" y="3422"/>
                  <a:pt x="8554" y="2566"/>
                  <a:pt x="10693" y="2566"/>
                </a:cubicBezTo>
                <a:cubicBezTo>
                  <a:pt x="11762" y="2566"/>
                  <a:pt x="12618" y="2566"/>
                  <a:pt x="13473" y="2994"/>
                </a:cubicBezTo>
                <a:cubicBezTo>
                  <a:pt x="13687" y="2566"/>
                  <a:pt x="13687" y="2566"/>
                  <a:pt x="13687" y="2566"/>
                </a:cubicBezTo>
                <a:cubicBezTo>
                  <a:pt x="12832" y="2139"/>
                  <a:pt x="11762" y="2139"/>
                  <a:pt x="10693" y="2139"/>
                </a:cubicBezTo>
                <a:close/>
                <a:moveTo>
                  <a:pt x="10693" y="3422"/>
                </a:moveTo>
                <a:cubicBezTo>
                  <a:pt x="8768" y="3422"/>
                  <a:pt x="6844" y="4277"/>
                  <a:pt x="5560" y="5560"/>
                </a:cubicBezTo>
                <a:cubicBezTo>
                  <a:pt x="4277" y="6844"/>
                  <a:pt x="3422" y="8768"/>
                  <a:pt x="3422" y="10693"/>
                </a:cubicBezTo>
                <a:cubicBezTo>
                  <a:pt x="3422" y="10907"/>
                  <a:pt x="3422" y="10907"/>
                  <a:pt x="3422" y="11121"/>
                </a:cubicBezTo>
                <a:cubicBezTo>
                  <a:pt x="3850" y="11121"/>
                  <a:pt x="3850" y="11121"/>
                  <a:pt x="3850" y="11121"/>
                </a:cubicBezTo>
                <a:cubicBezTo>
                  <a:pt x="3850" y="10907"/>
                  <a:pt x="3850" y="10907"/>
                  <a:pt x="3850" y="10693"/>
                </a:cubicBezTo>
                <a:cubicBezTo>
                  <a:pt x="3850" y="8768"/>
                  <a:pt x="4705" y="7057"/>
                  <a:pt x="5774" y="5774"/>
                </a:cubicBezTo>
                <a:cubicBezTo>
                  <a:pt x="7057" y="4705"/>
                  <a:pt x="8768" y="3850"/>
                  <a:pt x="10693" y="3850"/>
                </a:cubicBezTo>
                <a:cubicBezTo>
                  <a:pt x="11549" y="3850"/>
                  <a:pt x="12404" y="4063"/>
                  <a:pt x="13046" y="4277"/>
                </a:cubicBezTo>
                <a:cubicBezTo>
                  <a:pt x="13259" y="3850"/>
                  <a:pt x="13259" y="3850"/>
                  <a:pt x="13259" y="3850"/>
                </a:cubicBezTo>
                <a:cubicBezTo>
                  <a:pt x="12404" y="3636"/>
                  <a:pt x="11549" y="3422"/>
                  <a:pt x="10693" y="3422"/>
                </a:cubicBezTo>
                <a:close/>
                <a:moveTo>
                  <a:pt x="10693" y="4705"/>
                </a:moveTo>
                <a:cubicBezTo>
                  <a:pt x="8982" y="4705"/>
                  <a:pt x="7485" y="5347"/>
                  <a:pt x="6416" y="6416"/>
                </a:cubicBezTo>
                <a:cubicBezTo>
                  <a:pt x="5347" y="7485"/>
                  <a:pt x="4705" y="9196"/>
                  <a:pt x="4705" y="10693"/>
                </a:cubicBezTo>
                <a:cubicBezTo>
                  <a:pt x="4705" y="10907"/>
                  <a:pt x="4705" y="10907"/>
                  <a:pt x="4705" y="11121"/>
                </a:cubicBezTo>
                <a:cubicBezTo>
                  <a:pt x="5133" y="11121"/>
                  <a:pt x="5133" y="11121"/>
                  <a:pt x="5133" y="11121"/>
                </a:cubicBezTo>
                <a:cubicBezTo>
                  <a:pt x="5133" y="10907"/>
                  <a:pt x="5133" y="10907"/>
                  <a:pt x="5133" y="10693"/>
                </a:cubicBezTo>
                <a:cubicBezTo>
                  <a:pt x="5133" y="9196"/>
                  <a:pt x="5774" y="7913"/>
                  <a:pt x="6844" y="6844"/>
                </a:cubicBezTo>
                <a:cubicBezTo>
                  <a:pt x="7699" y="5774"/>
                  <a:pt x="9196" y="5133"/>
                  <a:pt x="10693" y="5133"/>
                </a:cubicBezTo>
                <a:cubicBezTo>
                  <a:pt x="11549" y="5133"/>
                  <a:pt x="12190" y="5347"/>
                  <a:pt x="12832" y="5560"/>
                </a:cubicBezTo>
                <a:cubicBezTo>
                  <a:pt x="12832" y="5133"/>
                  <a:pt x="12832" y="5133"/>
                  <a:pt x="12832" y="5133"/>
                </a:cubicBezTo>
                <a:cubicBezTo>
                  <a:pt x="12190" y="4919"/>
                  <a:pt x="11549" y="4705"/>
                  <a:pt x="10693" y="4705"/>
                </a:cubicBezTo>
                <a:close/>
                <a:moveTo>
                  <a:pt x="10693" y="7485"/>
                </a:moveTo>
                <a:cubicBezTo>
                  <a:pt x="8982" y="7485"/>
                  <a:pt x="7271" y="8982"/>
                  <a:pt x="7271" y="10907"/>
                </a:cubicBezTo>
                <a:cubicBezTo>
                  <a:pt x="7271" y="12618"/>
                  <a:pt x="8982" y="14329"/>
                  <a:pt x="10693" y="14329"/>
                </a:cubicBezTo>
                <a:cubicBezTo>
                  <a:pt x="12618" y="14329"/>
                  <a:pt x="14115" y="12618"/>
                  <a:pt x="14115" y="10907"/>
                </a:cubicBezTo>
                <a:cubicBezTo>
                  <a:pt x="14115" y="8982"/>
                  <a:pt x="12618" y="7485"/>
                  <a:pt x="10693" y="748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grpSp>
        <p:nvGrpSpPr>
          <p:cNvPr id="1510" name="Group 1510"/>
          <p:cNvGrpSpPr/>
          <p:nvPr/>
        </p:nvGrpSpPr>
        <p:grpSpPr>
          <a:xfrm>
            <a:off x="6194425" y="4219576"/>
            <a:ext cx="365126" cy="363539"/>
            <a:chOff x="0" y="0"/>
            <a:chExt cx="730250" cy="727076"/>
          </a:xfrm>
        </p:grpSpPr>
        <p:sp>
          <p:nvSpPr>
            <p:cNvPr id="1498" name="Shape 1498"/>
            <p:cNvSpPr/>
            <p:nvPr/>
          </p:nvSpPr>
          <p:spPr>
            <a:xfrm>
              <a:off x="406400" y="193676"/>
              <a:ext cx="180977" cy="60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9095" y="0"/>
                  </a:lnTo>
                  <a:lnTo>
                    <a:pt x="0" y="0"/>
                  </a:lnTo>
                  <a:lnTo>
                    <a:pt x="12505" y="2160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499" name="Shape 1499"/>
            <p:cNvSpPr/>
            <p:nvPr/>
          </p:nvSpPr>
          <p:spPr>
            <a:xfrm>
              <a:off x="307975" y="225426"/>
              <a:ext cx="60327" cy="34927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0" name="Shape 1500"/>
            <p:cNvSpPr/>
            <p:nvPr/>
          </p:nvSpPr>
          <p:spPr>
            <a:xfrm>
              <a:off x="53975" y="127000"/>
              <a:ext cx="622301" cy="1270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3" y="10260"/>
                  </a:moveTo>
                  <a:lnTo>
                    <a:pt x="19837" y="10260"/>
                  </a:lnTo>
                  <a:lnTo>
                    <a:pt x="19837" y="21600"/>
                  </a:lnTo>
                  <a:lnTo>
                    <a:pt x="21600" y="21600"/>
                  </a:ln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lnTo>
                    <a:pt x="1763" y="21600"/>
                  </a:lnTo>
                  <a:lnTo>
                    <a:pt x="1763" y="102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1" name="Shape 1501"/>
            <p:cNvSpPr/>
            <p:nvPr/>
          </p:nvSpPr>
          <p:spPr>
            <a:xfrm>
              <a:off x="127000" y="0"/>
              <a:ext cx="76200" cy="73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8452"/>
                  </a:moveTo>
                  <a:lnTo>
                    <a:pt x="6300" y="0"/>
                  </a:lnTo>
                  <a:lnTo>
                    <a:pt x="0" y="13148"/>
                  </a:lnTo>
                  <a:lnTo>
                    <a:pt x="15300" y="21600"/>
                  </a:lnTo>
                  <a:lnTo>
                    <a:pt x="21600" y="845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2" name="Shape 1502"/>
            <p:cNvSpPr/>
            <p:nvPr/>
          </p:nvSpPr>
          <p:spPr>
            <a:xfrm>
              <a:off x="196850" y="50800"/>
              <a:ext cx="133350" cy="666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3371" y="21600"/>
                  </a:moveTo>
                  <a:lnTo>
                    <a:pt x="21600" y="21600"/>
                  </a:lnTo>
                  <a:lnTo>
                    <a:pt x="2057" y="0"/>
                  </a:lnTo>
                  <a:lnTo>
                    <a:pt x="0" y="5143"/>
                  </a:lnTo>
                  <a:lnTo>
                    <a:pt x="13371" y="216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3" name="Shape 1503"/>
            <p:cNvSpPr/>
            <p:nvPr/>
          </p:nvSpPr>
          <p:spPr>
            <a:xfrm>
              <a:off x="390525" y="225426"/>
              <a:ext cx="69851" cy="34927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4" name="Shape 1504"/>
            <p:cNvSpPr/>
            <p:nvPr/>
          </p:nvSpPr>
          <p:spPr>
            <a:xfrm>
              <a:off x="219075" y="225426"/>
              <a:ext cx="60327" cy="34927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5" name="Shape 1505"/>
            <p:cNvSpPr/>
            <p:nvPr/>
          </p:nvSpPr>
          <p:spPr>
            <a:xfrm>
              <a:off x="82550" y="374650"/>
              <a:ext cx="225426" cy="2190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0"/>
                  </a:moveTo>
                  <a:cubicBezTo>
                    <a:pt x="7920" y="0"/>
                    <a:pt x="5040" y="745"/>
                    <a:pt x="2880" y="2979"/>
                  </a:cubicBezTo>
                  <a:cubicBezTo>
                    <a:pt x="1440" y="5214"/>
                    <a:pt x="0" y="7448"/>
                    <a:pt x="0" y="10428"/>
                  </a:cubicBezTo>
                  <a:cubicBezTo>
                    <a:pt x="0" y="13407"/>
                    <a:pt x="1440" y="16386"/>
                    <a:pt x="2880" y="18621"/>
                  </a:cubicBezTo>
                  <a:cubicBezTo>
                    <a:pt x="5040" y="20110"/>
                    <a:pt x="7920" y="21600"/>
                    <a:pt x="10800" y="21600"/>
                  </a:cubicBezTo>
                  <a:cubicBezTo>
                    <a:pt x="13680" y="21600"/>
                    <a:pt x="16560" y="20110"/>
                    <a:pt x="18000" y="18621"/>
                  </a:cubicBezTo>
                  <a:cubicBezTo>
                    <a:pt x="20160" y="16386"/>
                    <a:pt x="21600" y="13407"/>
                    <a:pt x="21600" y="10428"/>
                  </a:cubicBezTo>
                  <a:cubicBezTo>
                    <a:pt x="21600" y="7448"/>
                    <a:pt x="20160" y="5214"/>
                    <a:pt x="18000" y="2979"/>
                  </a:cubicBezTo>
                  <a:cubicBezTo>
                    <a:pt x="16560" y="745"/>
                    <a:pt x="13680" y="0"/>
                    <a:pt x="10800" y="0"/>
                  </a:cubicBezTo>
                  <a:close/>
                  <a:moveTo>
                    <a:pt x="10800" y="15641"/>
                  </a:moveTo>
                  <a:cubicBezTo>
                    <a:pt x="7920" y="15641"/>
                    <a:pt x="5760" y="13407"/>
                    <a:pt x="5760" y="10428"/>
                  </a:cubicBezTo>
                  <a:cubicBezTo>
                    <a:pt x="5760" y="8193"/>
                    <a:pt x="7920" y="5959"/>
                    <a:pt x="10800" y="5959"/>
                  </a:cubicBezTo>
                  <a:cubicBezTo>
                    <a:pt x="12960" y="5959"/>
                    <a:pt x="15120" y="8193"/>
                    <a:pt x="15120" y="10428"/>
                  </a:cubicBezTo>
                  <a:cubicBezTo>
                    <a:pt x="15120" y="13407"/>
                    <a:pt x="12960" y="15641"/>
                    <a:pt x="10800" y="156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6" name="Shape 1506"/>
            <p:cNvSpPr/>
            <p:nvPr/>
          </p:nvSpPr>
          <p:spPr>
            <a:xfrm>
              <a:off x="0" y="269876"/>
              <a:ext cx="730251" cy="3968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487" y="0"/>
                  </a:moveTo>
                  <a:cubicBezTo>
                    <a:pt x="20041" y="0"/>
                    <a:pt x="20041" y="0"/>
                    <a:pt x="20041" y="0"/>
                  </a:cubicBezTo>
                  <a:cubicBezTo>
                    <a:pt x="18482" y="0"/>
                    <a:pt x="18482" y="0"/>
                    <a:pt x="18482" y="0"/>
                  </a:cubicBezTo>
                  <a:cubicBezTo>
                    <a:pt x="18037" y="0"/>
                    <a:pt x="18037" y="0"/>
                    <a:pt x="18037" y="0"/>
                  </a:cubicBezTo>
                  <a:cubicBezTo>
                    <a:pt x="3563" y="0"/>
                    <a:pt x="3563" y="0"/>
                    <a:pt x="3563" y="0"/>
                  </a:cubicBezTo>
                  <a:cubicBezTo>
                    <a:pt x="3118" y="0"/>
                    <a:pt x="3118" y="0"/>
                    <a:pt x="3118" y="0"/>
                  </a:cubicBezTo>
                  <a:cubicBezTo>
                    <a:pt x="1559" y="0"/>
                    <a:pt x="1559" y="0"/>
                    <a:pt x="1559" y="0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0487" y="0"/>
                  </a:lnTo>
                  <a:close/>
                  <a:moveTo>
                    <a:pt x="9798" y="11411"/>
                  </a:moveTo>
                  <a:cubicBezTo>
                    <a:pt x="9798" y="12634"/>
                    <a:pt x="9575" y="13449"/>
                    <a:pt x="9353" y="14264"/>
                  </a:cubicBezTo>
                  <a:cubicBezTo>
                    <a:pt x="9353" y="14264"/>
                    <a:pt x="9575" y="14264"/>
                    <a:pt x="9575" y="14264"/>
                  </a:cubicBezTo>
                  <a:cubicBezTo>
                    <a:pt x="10243" y="16709"/>
                    <a:pt x="10243" y="16709"/>
                    <a:pt x="10243" y="16709"/>
                  </a:cubicBezTo>
                  <a:cubicBezTo>
                    <a:pt x="10466" y="17117"/>
                    <a:pt x="10466" y="17525"/>
                    <a:pt x="10243" y="17525"/>
                  </a:cubicBezTo>
                  <a:cubicBezTo>
                    <a:pt x="9798" y="18747"/>
                    <a:pt x="9798" y="18747"/>
                    <a:pt x="9798" y="18747"/>
                  </a:cubicBezTo>
                  <a:cubicBezTo>
                    <a:pt x="9575" y="19155"/>
                    <a:pt x="9353" y="18747"/>
                    <a:pt x="9130" y="18747"/>
                  </a:cubicBezTo>
                  <a:cubicBezTo>
                    <a:pt x="8016" y="17525"/>
                    <a:pt x="8016" y="17525"/>
                    <a:pt x="8016" y="17525"/>
                  </a:cubicBezTo>
                  <a:cubicBezTo>
                    <a:pt x="7348" y="18340"/>
                    <a:pt x="6680" y="18747"/>
                    <a:pt x="5790" y="18747"/>
                  </a:cubicBezTo>
                  <a:cubicBezTo>
                    <a:pt x="4899" y="18747"/>
                    <a:pt x="4231" y="18340"/>
                    <a:pt x="3563" y="17525"/>
                  </a:cubicBezTo>
                  <a:cubicBezTo>
                    <a:pt x="2449" y="18747"/>
                    <a:pt x="2449" y="18747"/>
                    <a:pt x="2449" y="18747"/>
                  </a:cubicBezTo>
                  <a:cubicBezTo>
                    <a:pt x="2227" y="18747"/>
                    <a:pt x="2004" y="19155"/>
                    <a:pt x="1781" y="18747"/>
                  </a:cubicBezTo>
                  <a:cubicBezTo>
                    <a:pt x="1336" y="17525"/>
                    <a:pt x="1336" y="17525"/>
                    <a:pt x="1336" y="17525"/>
                  </a:cubicBezTo>
                  <a:cubicBezTo>
                    <a:pt x="1113" y="17525"/>
                    <a:pt x="1113" y="17117"/>
                    <a:pt x="1336" y="16709"/>
                  </a:cubicBezTo>
                  <a:cubicBezTo>
                    <a:pt x="2227" y="14672"/>
                    <a:pt x="2227" y="14672"/>
                    <a:pt x="2227" y="14672"/>
                  </a:cubicBezTo>
                  <a:cubicBezTo>
                    <a:pt x="2004" y="13449"/>
                    <a:pt x="1781" y="12634"/>
                    <a:pt x="1781" y="11411"/>
                  </a:cubicBezTo>
                  <a:cubicBezTo>
                    <a:pt x="1781" y="10596"/>
                    <a:pt x="2004" y="9374"/>
                    <a:pt x="2227" y="8558"/>
                  </a:cubicBezTo>
                  <a:cubicBezTo>
                    <a:pt x="2227" y="8558"/>
                    <a:pt x="2227" y="8558"/>
                    <a:pt x="2227" y="8558"/>
                  </a:cubicBezTo>
                  <a:cubicBezTo>
                    <a:pt x="1336" y="6113"/>
                    <a:pt x="1336" y="6113"/>
                    <a:pt x="1336" y="6113"/>
                  </a:cubicBezTo>
                  <a:cubicBezTo>
                    <a:pt x="1113" y="5706"/>
                    <a:pt x="1113" y="5298"/>
                    <a:pt x="1336" y="5298"/>
                  </a:cubicBezTo>
                  <a:cubicBezTo>
                    <a:pt x="1781" y="4075"/>
                    <a:pt x="1781" y="4075"/>
                    <a:pt x="1781" y="4075"/>
                  </a:cubicBezTo>
                  <a:cubicBezTo>
                    <a:pt x="2004" y="3668"/>
                    <a:pt x="2227" y="4075"/>
                    <a:pt x="2449" y="4075"/>
                  </a:cubicBezTo>
                  <a:cubicBezTo>
                    <a:pt x="3563" y="5298"/>
                    <a:pt x="3563" y="5298"/>
                    <a:pt x="3563" y="5298"/>
                  </a:cubicBezTo>
                  <a:cubicBezTo>
                    <a:pt x="4231" y="4891"/>
                    <a:pt x="4899" y="4075"/>
                    <a:pt x="5790" y="4075"/>
                  </a:cubicBezTo>
                  <a:cubicBezTo>
                    <a:pt x="6680" y="4075"/>
                    <a:pt x="7348" y="4891"/>
                    <a:pt x="8016" y="5706"/>
                  </a:cubicBezTo>
                  <a:cubicBezTo>
                    <a:pt x="8016" y="5706"/>
                    <a:pt x="8016" y="5706"/>
                    <a:pt x="8016" y="5706"/>
                  </a:cubicBezTo>
                  <a:cubicBezTo>
                    <a:pt x="9130" y="4075"/>
                    <a:pt x="9130" y="4075"/>
                    <a:pt x="9130" y="4075"/>
                  </a:cubicBezTo>
                  <a:cubicBezTo>
                    <a:pt x="9353" y="4075"/>
                    <a:pt x="9575" y="3668"/>
                    <a:pt x="9798" y="4075"/>
                  </a:cubicBezTo>
                  <a:cubicBezTo>
                    <a:pt x="10243" y="5298"/>
                    <a:pt x="10243" y="5298"/>
                    <a:pt x="10243" y="5298"/>
                  </a:cubicBezTo>
                  <a:cubicBezTo>
                    <a:pt x="10466" y="5298"/>
                    <a:pt x="10466" y="5706"/>
                    <a:pt x="10243" y="6113"/>
                  </a:cubicBezTo>
                  <a:cubicBezTo>
                    <a:pt x="9575" y="8558"/>
                    <a:pt x="9575" y="8558"/>
                    <a:pt x="9575" y="8558"/>
                  </a:cubicBezTo>
                  <a:cubicBezTo>
                    <a:pt x="9353" y="8558"/>
                    <a:pt x="9353" y="8558"/>
                    <a:pt x="9353" y="8558"/>
                  </a:cubicBezTo>
                  <a:cubicBezTo>
                    <a:pt x="9575" y="9374"/>
                    <a:pt x="9798" y="10596"/>
                    <a:pt x="9798" y="11411"/>
                  </a:cubicBezTo>
                  <a:close/>
                  <a:moveTo>
                    <a:pt x="20487" y="9781"/>
                  </a:moveTo>
                  <a:cubicBezTo>
                    <a:pt x="13361" y="9781"/>
                    <a:pt x="13361" y="9781"/>
                    <a:pt x="13361" y="9781"/>
                  </a:cubicBezTo>
                  <a:cubicBezTo>
                    <a:pt x="13361" y="7336"/>
                    <a:pt x="13361" y="7336"/>
                    <a:pt x="13361" y="7336"/>
                  </a:cubicBezTo>
                  <a:cubicBezTo>
                    <a:pt x="12915" y="7336"/>
                    <a:pt x="12915" y="7336"/>
                    <a:pt x="12915" y="7336"/>
                  </a:cubicBezTo>
                  <a:cubicBezTo>
                    <a:pt x="12915" y="9781"/>
                    <a:pt x="12915" y="9781"/>
                    <a:pt x="12915" y="9781"/>
                  </a:cubicBezTo>
                  <a:cubicBezTo>
                    <a:pt x="11357" y="9781"/>
                    <a:pt x="11357" y="9781"/>
                    <a:pt x="11357" y="9781"/>
                  </a:cubicBezTo>
                  <a:cubicBezTo>
                    <a:pt x="11357" y="4075"/>
                    <a:pt x="11357" y="4075"/>
                    <a:pt x="11357" y="4075"/>
                  </a:cubicBezTo>
                  <a:cubicBezTo>
                    <a:pt x="20487" y="4075"/>
                    <a:pt x="20487" y="4075"/>
                    <a:pt x="20487" y="4075"/>
                  </a:cubicBezTo>
                  <a:lnTo>
                    <a:pt x="20487" y="97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7" name="Shape 1507"/>
            <p:cNvSpPr/>
            <p:nvPr/>
          </p:nvSpPr>
          <p:spPr>
            <a:xfrm>
              <a:off x="615950" y="676276"/>
              <a:ext cx="44450" cy="50801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8" name="Shape 1508"/>
            <p:cNvSpPr/>
            <p:nvPr/>
          </p:nvSpPr>
          <p:spPr>
            <a:xfrm>
              <a:off x="127000" y="225426"/>
              <a:ext cx="69850" cy="34927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  <p:sp>
          <p:nvSpPr>
            <p:cNvPr id="1509" name="Shape 1509"/>
            <p:cNvSpPr/>
            <p:nvPr/>
          </p:nvSpPr>
          <p:spPr>
            <a:xfrm>
              <a:off x="53975" y="676276"/>
              <a:ext cx="44451" cy="50801"/>
            </a:xfrm>
            <a:prstGeom prst="rect">
              <a:avLst/>
            </a:prstGeom>
            <a:solidFill>
              <a:srgbClr val="000000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 sz="900"/>
            </a:p>
          </p:txBody>
        </p:sp>
      </p:grpSp>
      <p:sp>
        <p:nvSpPr>
          <p:cNvPr id="1511" name="Shape 1511"/>
          <p:cNvSpPr/>
          <p:nvPr/>
        </p:nvSpPr>
        <p:spPr>
          <a:xfrm>
            <a:off x="4267200" y="2282895"/>
            <a:ext cx="431800" cy="3888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8631" extrusionOk="0">
                <a:moveTo>
                  <a:pt x="6574" y="9271"/>
                </a:moveTo>
                <a:cubicBezTo>
                  <a:pt x="6762" y="9451"/>
                  <a:pt x="6762" y="9811"/>
                  <a:pt x="6950" y="9991"/>
                </a:cubicBezTo>
                <a:cubicBezTo>
                  <a:pt x="7513" y="10891"/>
                  <a:pt x="7889" y="12151"/>
                  <a:pt x="7889" y="13411"/>
                </a:cubicBezTo>
                <a:cubicBezTo>
                  <a:pt x="7889" y="14851"/>
                  <a:pt x="7513" y="15931"/>
                  <a:pt x="6950" y="16831"/>
                </a:cubicBezTo>
                <a:cubicBezTo>
                  <a:pt x="6386" y="17911"/>
                  <a:pt x="5447" y="18631"/>
                  <a:pt x="4320" y="18631"/>
                </a:cubicBezTo>
                <a:cubicBezTo>
                  <a:pt x="3381" y="18631"/>
                  <a:pt x="2442" y="17911"/>
                  <a:pt x="1878" y="16831"/>
                </a:cubicBezTo>
                <a:cubicBezTo>
                  <a:pt x="1690" y="16831"/>
                  <a:pt x="1690" y="16651"/>
                  <a:pt x="1690" y="16651"/>
                </a:cubicBezTo>
                <a:cubicBezTo>
                  <a:pt x="751" y="16291"/>
                  <a:pt x="0" y="15031"/>
                  <a:pt x="0" y="13411"/>
                </a:cubicBezTo>
                <a:cubicBezTo>
                  <a:pt x="0" y="11971"/>
                  <a:pt x="751" y="10711"/>
                  <a:pt x="1690" y="10351"/>
                </a:cubicBezTo>
                <a:cubicBezTo>
                  <a:pt x="1690" y="10171"/>
                  <a:pt x="1690" y="10171"/>
                  <a:pt x="1878" y="9991"/>
                </a:cubicBezTo>
                <a:cubicBezTo>
                  <a:pt x="2066" y="9451"/>
                  <a:pt x="2442" y="9091"/>
                  <a:pt x="2817" y="8731"/>
                </a:cubicBezTo>
                <a:cubicBezTo>
                  <a:pt x="4508" y="-2789"/>
                  <a:pt x="16717" y="-2969"/>
                  <a:pt x="18407" y="8551"/>
                </a:cubicBezTo>
                <a:cubicBezTo>
                  <a:pt x="18970" y="8731"/>
                  <a:pt x="19534" y="9271"/>
                  <a:pt x="19910" y="9991"/>
                </a:cubicBezTo>
                <a:cubicBezTo>
                  <a:pt x="19910" y="9991"/>
                  <a:pt x="20097" y="10171"/>
                  <a:pt x="20097" y="10171"/>
                </a:cubicBezTo>
                <a:cubicBezTo>
                  <a:pt x="20849" y="10351"/>
                  <a:pt x="21600" y="11791"/>
                  <a:pt x="21600" y="13411"/>
                </a:cubicBezTo>
                <a:cubicBezTo>
                  <a:pt x="21600" y="15031"/>
                  <a:pt x="20849" y="16471"/>
                  <a:pt x="20097" y="16651"/>
                </a:cubicBezTo>
                <a:cubicBezTo>
                  <a:pt x="20097" y="16831"/>
                  <a:pt x="19910" y="16831"/>
                  <a:pt x="19910" y="17011"/>
                </a:cubicBezTo>
                <a:cubicBezTo>
                  <a:pt x="19534" y="17731"/>
                  <a:pt x="18783" y="18271"/>
                  <a:pt x="18219" y="18451"/>
                </a:cubicBezTo>
                <a:cubicBezTo>
                  <a:pt x="17656" y="18631"/>
                  <a:pt x="15777" y="18631"/>
                  <a:pt x="15777" y="18631"/>
                </a:cubicBezTo>
                <a:cubicBezTo>
                  <a:pt x="14838" y="18631"/>
                  <a:pt x="13899" y="17911"/>
                  <a:pt x="13336" y="17011"/>
                </a:cubicBezTo>
                <a:cubicBezTo>
                  <a:pt x="12772" y="16111"/>
                  <a:pt x="12584" y="14851"/>
                  <a:pt x="12584" y="13411"/>
                </a:cubicBezTo>
                <a:cubicBezTo>
                  <a:pt x="12584" y="12151"/>
                  <a:pt x="12772" y="10891"/>
                  <a:pt x="13336" y="9991"/>
                </a:cubicBezTo>
                <a:cubicBezTo>
                  <a:pt x="13711" y="9271"/>
                  <a:pt x="14275" y="8731"/>
                  <a:pt x="14838" y="8551"/>
                </a:cubicBezTo>
                <a:cubicBezTo>
                  <a:pt x="13899" y="-809"/>
                  <a:pt x="7701" y="-449"/>
                  <a:pt x="6574" y="9271"/>
                </a:cubicBezTo>
                <a:close/>
                <a:moveTo>
                  <a:pt x="16341" y="17191"/>
                </a:moveTo>
                <a:cubicBezTo>
                  <a:pt x="16341" y="17191"/>
                  <a:pt x="16341" y="17191"/>
                  <a:pt x="16341" y="17191"/>
                </a:cubicBezTo>
                <a:cubicBezTo>
                  <a:pt x="16529" y="17191"/>
                  <a:pt x="16529" y="17011"/>
                  <a:pt x="16717" y="16831"/>
                </a:cubicBezTo>
                <a:cubicBezTo>
                  <a:pt x="16717" y="16831"/>
                  <a:pt x="16717" y="16831"/>
                  <a:pt x="16717" y="16831"/>
                </a:cubicBezTo>
                <a:cubicBezTo>
                  <a:pt x="16717" y="16831"/>
                  <a:pt x="16717" y="16831"/>
                  <a:pt x="16717" y="16831"/>
                </a:cubicBezTo>
                <a:cubicBezTo>
                  <a:pt x="16904" y="16831"/>
                  <a:pt x="16904" y="16651"/>
                  <a:pt x="17092" y="16291"/>
                </a:cubicBezTo>
                <a:cubicBezTo>
                  <a:pt x="17468" y="15751"/>
                  <a:pt x="17656" y="14851"/>
                  <a:pt x="17843" y="13951"/>
                </a:cubicBezTo>
                <a:cubicBezTo>
                  <a:pt x="17843" y="13951"/>
                  <a:pt x="17843" y="13951"/>
                  <a:pt x="17843" y="13951"/>
                </a:cubicBezTo>
                <a:cubicBezTo>
                  <a:pt x="17843" y="13771"/>
                  <a:pt x="17843" y="13771"/>
                  <a:pt x="17843" y="13591"/>
                </a:cubicBezTo>
                <a:cubicBezTo>
                  <a:pt x="17843" y="13591"/>
                  <a:pt x="17843" y="13591"/>
                  <a:pt x="17843" y="13591"/>
                </a:cubicBezTo>
                <a:cubicBezTo>
                  <a:pt x="17843" y="13591"/>
                  <a:pt x="17843" y="13591"/>
                  <a:pt x="17843" y="13591"/>
                </a:cubicBezTo>
                <a:cubicBezTo>
                  <a:pt x="17843" y="13591"/>
                  <a:pt x="17843" y="13591"/>
                  <a:pt x="17843" y="13591"/>
                </a:cubicBezTo>
                <a:cubicBezTo>
                  <a:pt x="17843" y="13591"/>
                  <a:pt x="17843" y="13591"/>
                  <a:pt x="17843" y="13591"/>
                </a:cubicBezTo>
                <a:cubicBezTo>
                  <a:pt x="17843" y="13591"/>
                  <a:pt x="17843" y="13591"/>
                  <a:pt x="17843" y="13591"/>
                </a:cubicBezTo>
                <a:cubicBezTo>
                  <a:pt x="17843" y="13591"/>
                  <a:pt x="17843" y="13591"/>
                  <a:pt x="17843" y="13591"/>
                </a:cubicBezTo>
                <a:cubicBezTo>
                  <a:pt x="17843" y="13411"/>
                  <a:pt x="17843" y="13411"/>
                  <a:pt x="17843" y="13411"/>
                </a:cubicBezTo>
                <a:cubicBezTo>
                  <a:pt x="17843" y="13411"/>
                  <a:pt x="17843" y="13411"/>
                  <a:pt x="17843" y="13411"/>
                </a:cubicBezTo>
                <a:cubicBezTo>
                  <a:pt x="17843" y="13411"/>
                  <a:pt x="17843" y="13411"/>
                  <a:pt x="17843" y="13411"/>
                </a:cubicBezTo>
                <a:cubicBezTo>
                  <a:pt x="17843" y="13411"/>
                  <a:pt x="17843" y="13411"/>
                  <a:pt x="17843" y="13411"/>
                </a:cubicBezTo>
                <a:cubicBezTo>
                  <a:pt x="17843" y="13411"/>
                  <a:pt x="17843" y="13411"/>
                  <a:pt x="17843" y="13411"/>
                </a:cubicBezTo>
                <a:cubicBezTo>
                  <a:pt x="17843" y="13411"/>
                  <a:pt x="17843" y="13411"/>
                  <a:pt x="17843" y="13411"/>
                </a:cubicBezTo>
                <a:cubicBezTo>
                  <a:pt x="17843" y="13411"/>
                  <a:pt x="17843" y="13231"/>
                  <a:pt x="17843" y="13231"/>
                </a:cubicBezTo>
                <a:cubicBezTo>
                  <a:pt x="17843" y="13231"/>
                  <a:pt x="17843" y="13231"/>
                  <a:pt x="17843" y="13231"/>
                </a:cubicBezTo>
                <a:cubicBezTo>
                  <a:pt x="17843" y="13231"/>
                  <a:pt x="17843" y="13231"/>
                  <a:pt x="17843" y="13231"/>
                </a:cubicBezTo>
                <a:cubicBezTo>
                  <a:pt x="17843" y="13231"/>
                  <a:pt x="17843" y="13231"/>
                  <a:pt x="17843" y="13231"/>
                </a:cubicBezTo>
                <a:cubicBezTo>
                  <a:pt x="17843" y="13231"/>
                  <a:pt x="17843" y="13231"/>
                  <a:pt x="17843" y="13231"/>
                </a:cubicBezTo>
                <a:cubicBezTo>
                  <a:pt x="17843" y="13231"/>
                  <a:pt x="17843" y="13231"/>
                  <a:pt x="17843" y="13231"/>
                </a:cubicBezTo>
                <a:cubicBezTo>
                  <a:pt x="17843" y="13231"/>
                  <a:pt x="17843" y="13051"/>
                  <a:pt x="17843" y="13051"/>
                </a:cubicBezTo>
                <a:cubicBezTo>
                  <a:pt x="17843" y="13051"/>
                  <a:pt x="17843" y="13051"/>
                  <a:pt x="17843" y="13051"/>
                </a:cubicBezTo>
                <a:cubicBezTo>
                  <a:pt x="17656" y="11971"/>
                  <a:pt x="17468" y="11251"/>
                  <a:pt x="17092" y="10531"/>
                </a:cubicBezTo>
                <a:cubicBezTo>
                  <a:pt x="16904" y="10351"/>
                  <a:pt x="16904" y="10171"/>
                  <a:pt x="16717" y="9991"/>
                </a:cubicBezTo>
                <a:cubicBezTo>
                  <a:pt x="16717" y="9991"/>
                  <a:pt x="16717" y="9991"/>
                  <a:pt x="16717" y="9991"/>
                </a:cubicBezTo>
                <a:cubicBezTo>
                  <a:pt x="16717" y="9991"/>
                  <a:pt x="16717" y="9991"/>
                  <a:pt x="16717" y="9991"/>
                </a:cubicBezTo>
                <a:cubicBezTo>
                  <a:pt x="16529" y="9811"/>
                  <a:pt x="16529" y="9811"/>
                  <a:pt x="16341" y="9631"/>
                </a:cubicBezTo>
                <a:cubicBezTo>
                  <a:pt x="16341" y="9631"/>
                  <a:pt x="16341" y="9631"/>
                  <a:pt x="16341" y="9631"/>
                </a:cubicBezTo>
                <a:cubicBezTo>
                  <a:pt x="16153" y="9631"/>
                  <a:pt x="15965" y="9451"/>
                  <a:pt x="15777" y="9451"/>
                </a:cubicBezTo>
                <a:cubicBezTo>
                  <a:pt x="15402" y="9451"/>
                  <a:pt x="14838" y="9991"/>
                  <a:pt x="14463" y="10531"/>
                </a:cubicBezTo>
                <a:cubicBezTo>
                  <a:pt x="14087" y="11251"/>
                  <a:pt x="13899" y="12331"/>
                  <a:pt x="13899" y="13411"/>
                </a:cubicBezTo>
                <a:cubicBezTo>
                  <a:pt x="13899" y="14671"/>
                  <a:pt x="14087" y="15571"/>
                  <a:pt x="14463" y="16291"/>
                </a:cubicBezTo>
                <a:cubicBezTo>
                  <a:pt x="14838" y="17011"/>
                  <a:pt x="15402" y="17371"/>
                  <a:pt x="15777" y="17371"/>
                </a:cubicBezTo>
                <a:cubicBezTo>
                  <a:pt x="15965" y="17371"/>
                  <a:pt x="16153" y="17371"/>
                  <a:pt x="16341" y="17191"/>
                </a:cubicBezTo>
                <a:close/>
                <a:moveTo>
                  <a:pt x="15777" y="11431"/>
                </a:moveTo>
                <a:cubicBezTo>
                  <a:pt x="15214" y="11431"/>
                  <a:pt x="14838" y="12331"/>
                  <a:pt x="14838" y="13411"/>
                </a:cubicBezTo>
                <a:cubicBezTo>
                  <a:pt x="14838" y="14671"/>
                  <a:pt x="15214" y="15571"/>
                  <a:pt x="15777" y="15571"/>
                </a:cubicBezTo>
                <a:cubicBezTo>
                  <a:pt x="16341" y="15571"/>
                  <a:pt x="16904" y="14671"/>
                  <a:pt x="16904" y="13411"/>
                </a:cubicBezTo>
                <a:cubicBezTo>
                  <a:pt x="16904" y="12331"/>
                  <a:pt x="16341" y="11431"/>
                  <a:pt x="15777" y="1143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12" name="Shape 1512"/>
          <p:cNvSpPr/>
          <p:nvPr/>
        </p:nvSpPr>
        <p:spPr>
          <a:xfrm>
            <a:off x="2978150" y="3576639"/>
            <a:ext cx="417513" cy="4111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568" extrusionOk="0">
                <a:moveTo>
                  <a:pt x="4476" y="1878"/>
                </a:moveTo>
                <a:cubicBezTo>
                  <a:pt x="4670" y="2254"/>
                  <a:pt x="4670" y="2254"/>
                  <a:pt x="4670" y="2254"/>
                </a:cubicBezTo>
                <a:cubicBezTo>
                  <a:pt x="4670" y="2442"/>
                  <a:pt x="4670" y="2630"/>
                  <a:pt x="4670" y="2817"/>
                </a:cubicBezTo>
                <a:cubicBezTo>
                  <a:pt x="4670" y="2817"/>
                  <a:pt x="4865" y="3005"/>
                  <a:pt x="5059" y="3005"/>
                </a:cubicBezTo>
                <a:cubicBezTo>
                  <a:pt x="5449" y="3193"/>
                  <a:pt x="5449" y="3193"/>
                  <a:pt x="5449" y="3193"/>
                </a:cubicBezTo>
                <a:cubicBezTo>
                  <a:pt x="6616" y="5259"/>
                  <a:pt x="6616" y="5259"/>
                  <a:pt x="6616" y="5259"/>
                </a:cubicBezTo>
                <a:cubicBezTo>
                  <a:pt x="7200" y="5071"/>
                  <a:pt x="7200" y="5071"/>
                  <a:pt x="7200" y="5071"/>
                </a:cubicBezTo>
                <a:cubicBezTo>
                  <a:pt x="12843" y="13899"/>
                  <a:pt x="12843" y="13899"/>
                  <a:pt x="12843" y="13899"/>
                </a:cubicBezTo>
                <a:cubicBezTo>
                  <a:pt x="12065" y="15777"/>
                  <a:pt x="12065" y="15777"/>
                  <a:pt x="12065" y="15777"/>
                </a:cubicBezTo>
                <a:cubicBezTo>
                  <a:pt x="9924" y="16904"/>
                  <a:pt x="9924" y="16904"/>
                  <a:pt x="9924" y="16904"/>
                </a:cubicBezTo>
                <a:cubicBezTo>
                  <a:pt x="7784" y="16717"/>
                  <a:pt x="7784" y="16717"/>
                  <a:pt x="7784" y="16717"/>
                </a:cubicBezTo>
                <a:cubicBezTo>
                  <a:pt x="2335" y="7889"/>
                  <a:pt x="2335" y="7889"/>
                  <a:pt x="2335" y="7889"/>
                </a:cubicBezTo>
                <a:cubicBezTo>
                  <a:pt x="2919" y="7513"/>
                  <a:pt x="2919" y="7513"/>
                  <a:pt x="2919" y="7513"/>
                </a:cubicBezTo>
                <a:cubicBezTo>
                  <a:pt x="1557" y="5447"/>
                  <a:pt x="1557" y="5447"/>
                  <a:pt x="1557" y="5447"/>
                </a:cubicBezTo>
                <a:cubicBezTo>
                  <a:pt x="1557" y="5071"/>
                  <a:pt x="1557" y="5071"/>
                  <a:pt x="1557" y="5071"/>
                </a:cubicBezTo>
                <a:cubicBezTo>
                  <a:pt x="1557" y="4883"/>
                  <a:pt x="1557" y="4696"/>
                  <a:pt x="1557" y="4508"/>
                </a:cubicBezTo>
                <a:cubicBezTo>
                  <a:pt x="1557" y="4508"/>
                  <a:pt x="1362" y="4508"/>
                  <a:pt x="1168" y="4320"/>
                </a:cubicBezTo>
                <a:cubicBezTo>
                  <a:pt x="778" y="4132"/>
                  <a:pt x="778" y="4132"/>
                  <a:pt x="778" y="4132"/>
                </a:cubicBezTo>
                <a:cubicBezTo>
                  <a:pt x="0" y="2817"/>
                  <a:pt x="0" y="2817"/>
                  <a:pt x="0" y="2817"/>
                </a:cubicBezTo>
                <a:cubicBezTo>
                  <a:pt x="0" y="2630"/>
                  <a:pt x="0" y="2630"/>
                  <a:pt x="0" y="2630"/>
                </a:cubicBezTo>
                <a:cubicBezTo>
                  <a:pt x="0" y="1315"/>
                  <a:pt x="0" y="1315"/>
                  <a:pt x="0" y="1315"/>
                </a:cubicBezTo>
                <a:cubicBezTo>
                  <a:pt x="195" y="1127"/>
                  <a:pt x="195" y="1127"/>
                  <a:pt x="195" y="1127"/>
                </a:cubicBezTo>
                <a:cubicBezTo>
                  <a:pt x="2141" y="0"/>
                  <a:pt x="2141" y="0"/>
                  <a:pt x="2141" y="0"/>
                </a:cubicBezTo>
                <a:cubicBezTo>
                  <a:pt x="2530" y="0"/>
                  <a:pt x="2530" y="0"/>
                  <a:pt x="2530" y="0"/>
                </a:cubicBezTo>
                <a:cubicBezTo>
                  <a:pt x="3697" y="563"/>
                  <a:pt x="3697" y="563"/>
                  <a:pt x="3697" y="563"/>
                </a:cubicBezTo>
                <a:cubicBezTo>
                  <a:pt x="3892" y="751"/>
                  <a:pt x="3892" y="751"/>
                  <a:pt x="3892" y="751"/>
                </a:cubicBezTo>
                <a:cubicBezTo>
                  <a:pt x="4476" y="1878"/>
                  <a:pt x="4476" y="1878"/>
                  <a:pt x="4476" y="1878"/>
                </a:cubicBezTo>
                <a:close/>
                <a:moveTo>
                  <a:pt x="12649" y="16529"/>
                </a:moveTo>
                <a:cubicBezTo>
                  <a:pt x="10703" y="17656"/>
                  <a:pt x="10703" y="17656"/>
                  <a:pt x="10703" y="17656"/>
                </a:cubicBezTo>
                <a:cubicBezTo>
                  <a:pt x="11870" y="19158"/>
                  <a:pt x="14595" y="21600"/>
                  <a:pt x="17514" y="20097"/>
                </a:cubicBezTo>
                <a:cubicBezTo>
                  <a:pt x="20043" y="18783"/>
                  <a:pt x="19070" y="15402"/>
                  <a:pt x="17903" y="12209"/>
                </a:cubicBezTo>
                <a:cubicBezTo>
                  <a:pt x="17319" y="10330"/>
                  <a:pt x="16735" y="8452"/>
                  <a:pt x="17124" y="8077"/>
                </a:cubicBezTo>
                <a:cubicBezTo>
                  <a:pt x="17708" y="7137"/>
                  <a:pt x="20432" y="9579"/>
                  <a:pt x="21600" y="10518"/>
                </a:cubicBezTo>
                <a:cubicBezTo>
                  <a:pt x="21600" y="7701"/>
                  <a:pt x="21600" y="7701"/>
                  <a:pt x="21600" y="7701"/>
                </a:cubicBezTo>
                <a:cubicBezTo>
                  <a:pt x="19654" y="6386"/>
                  <a:pt x="16735" y="4883"/>
                  <a:pt x="15178" y="6762"/>
                </a:cubicBezTo>
                <a:cubicBezTo>
                  <a:pt x="14205" y="8077"/>
                  <a:pt x="14984" y="10330"/>
                  <a:pt x="15762" y="12772"/>
                </a:cubicBezTo>
                <a:cubicBezTo>
                  <a:pt x="16541" y="15214"/>
                  <a:pt x="17319" y="17843"/>
                  <a:pt x="16346" y="18219"/>
                </a:cubicBezTo>
                <a:cubicBezTo>
                  <a:pt x="14984" y="18970"/>
                  <a:pt x="13427" y="17468"/>
                  <a:pt x="12649" y="16529"/>
                </a:cubicBezTo>
                <a:close/>
                <a:moveTo>
                  <a:pt x="3892" y="8452"/>
                </a:moveTo>
                <a:cubicBezTo>
                  <a:pt x="8368" y="15590"/>
                  <a:pt x="8368" y="15590"/>
                  <a:pt x="8368" y="15590"/>
                </a:cubicBezTo>
                <a:cubicBezTo>
                  <a:pt x="9146" y="15214"/>
                  <a:pt x="9146" y="15214"/>
                  <a:pt x="9146" y="15214"/>
                </a:cubicBezTo>
                <a:cubicBezTo>
                  <a:pt x="4670" y="7889"/>
                  <a:pt x="4670" y="7889"/>
                  <a:pt x="4670" y="7889"/>
                </a:cubicBezTo>
                <a:cubicBezTo>
                  <a:pt x="3892" y="8452"/>
                  <a:pt x="3892" y="8452"/>
                  <a:pt x="3892" y="8452"/>
                </a:cubicBezTo>
                <a:close/>
                <a:moveTo>
                  <a:pt x="3503" y="7137"/>
                </a:moveTo>
                <a:cubicBezTo>
                  <a:pt x="6032" y="5635"/>
                  <a:pt x="6032" y="5635"/>
                  <a:pt x="6032" y="5635"/>
                </a:cubicBezTo>
                <a:cubicBezTo>
                  <a:pt x="4865" y="3757"/>
                  <a:pt x="4865" y="3757"/>
                  <a:pt x="4865" y="3757"/>
                </a:cubicBezTo>
                <a:cubicBezTo>
                  <a:pt x="2335" y="5259"/>
                  <a:pt x="2335" y="5259"/>
                  <a:pt x="2335" y="5259"/>
                </a:cubicBezTo>
                <a:cubicBezTo>
                  <a:pt x="3503" y="7137"/>
                  <a:pt x="3503" y="7137"/>
                  <a:pt x="3503" y="7137"/>
                </a:cubicBezTo>
                <a:close/>
                <a:moveTo>
                  <a:pt x="4281" y="3381"/>
                </a:moveTo>
                <a:cubicBezTo>
                  <a:pt x="4086" y="3193"/>
                  <a:pt x="4086" y="3193"/>
                  <a:pt x="4086" y="3193"/>
                </a:cubicBezTo>
                <a:cubicBezTo>
                  <a:pt x="3892" y="3005"/>
                  <a:pt x="3892" y="3005"/>
                  <a:pt x="3892" y="2817"/>
                </a:cubicBezTo>
                <a:cubicBezTo>
                  <a:pt x="1946" y="3944"/>
                  <a:pt x="1946" y="3944"/>
                  <a:pt x="1946" y="3944"/>
                </a:cubicBezTo>
                <a:cubicBezTo>
                  <a:pt x="2141" y="4132"/>
                  <a:pt x="2141" y="4132"/>
                  <a:pt x="2141" y="4132"/>
                </a:cubicBezTo>
                <a:cubicBezTo>
                  <a:pt x="2141" y="4320"/>
                  <a:pt x="2335" y="4320"/>
                  <a:pt x="2335" y="4508"/>
                </a:cubicBezTo>
                <a:cubicBezTo>
                  <a:pt x="4281" y="3381"/>
                  <a:pt x="4281" y="3381"/>
                  <a:pt x="4281" y="3381"/>
                </a:cubicBezTo>
                <a:close/>
                <a:moveTo>
                  <a:pt x="778" y="1503"/>
                </a:moveTo>
                <a:cubicBezTo>
                  <a:pt x="778" y="2630"/>
                  <a:pt x="778" y="2630"/>
                  <a:pt x="778" y="2630"/>
                </a:cubicBezTo>
                <a:cubicBezTo>
                  <a:pt x="1362" y="3569"/>
                  <a:pt x="1362" y="3569"/>
                  <a:pt x="1362" y="3569"/>
                </a:cubicBezTo>
                <a:cubicBezTo>
                  <a:pt x="3892" y="2066"/>
                  <a:pt x="3892" y="2066"/>
                  <a:pt x="3892" y="2066"/>
                </a:cubicBezTo>
                <a:cubicBezTo>
                  <a:pt x="3308" y="1127"/>
                  <a:pt x="3308" y="1127"/>
                  <a:pt x="3308" y="1127"/>
                </a:cubicBezTo>
                <a:cubicBezTo>
                  <a:pt x="2335" y="563"/>
                  <a:pt x="2335" y="563"/>
                  <a:pt x="2335" y="563"/>
                </a:cubicBezTo>
                <a:lnTo>
                  <a:pt x="778" y="150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13" name="Shape 1513"/>
          <p:cNvSpPr/>
          <p:nvPr/>
        </p:nvSpPr>
        <p:spPr>
          <a:xfrm>
            <a:off x="11450341" y="3554839"/>
            <a:ext cx="366590" cy="36518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83" h="20877" extrusionOk="0">
                <a:moveTo>
                  <a:pt x="7367" y="420"/>
                </a:moveTo>
                <a:cubicBezTo>
                  <a:pt x="7367" y="420"/>
                  <a:pt x="7367" y="420"/>
                  <a:pt x="7367" y="420"/>
                </a:cubicBezTo>
                <a:cubicBezTo>
                  <a:pt x="7367" y="420"/>
                  <a:pt x="7367" y="420"/>
                  <a:pt x="7367" y="420"/>
                </a:cubicBezTo>
                <a:cubicBezTo>
                  <a:pt x="10167" y="-387"/>
                  <a:pt x="12967" y="17"/>
                  <a:pt x="15167" y="1228"/>
                </a:cubicBezTo>
                <a:cubicBezTo>
                  <a:pt x="17567" y="2439"/>
                  <a:pt x="19367" y="4458"/>
                  <a:pt x="20167" y="7284"/>
                </a:cubicBezTo>
                <a:cubicBezTo>
                  <a:pt x="20367" y="7284"/>
                  <a:pt x="20367" y="7284"/>
                  <a:pt x="20367" y="7284"/>
                </a:cubicBezTo>
                <a:cubicBezTo>
                  <a:pt x="20367" y="7284"/>
                  <a:pt x="20367" y="7284"/>
                  <a:pt x="20367" y="7284"/>
                </a:cubicBezTo>
                <a:cubicBezTo>
                  <a:pt x="21167" y="10110"/>
                  <a:pt x="20767" y="12936"/>
                  <a:pt x="19567" y="15359"/>
                </a:cubicBezTo>
                <a:cubicBezTo>
                  <a:pt x="18367" y="17579"/>
                  <a:pt x="16167" y="19598"/>
                  <a:pt x="13567" y="20406"/>
                </a:cubicBezTo>
                <a:cubicBezTo>
                  <a:pt x="13567" y="20406"/>
                  <a:pt x="13567" y="20406"/>
                  <a:pt x="13567" y="20406"/>
                </a:cubicBezTo>
                <a:cubicBezTo>
                  <a:pt x="13367" y="20406"/>
                  <a:pt x="13367" y="20406"/>
                  <a:pt x="13367" y="20406"/>
                </a:cubicBezTo>
                <a:cubicBezTo>
                  <a:pt x="10767" y="21213"/>
                  <a:pt x="7967" y="21011"/>
                  <a:pt x="5567" y="19598"/>
                </a:cubicBezTo>
                <a:cubicBezTo>
                  <a:pt x="3167" y="18387"/>
                  <a:pt x="1367" y="16368"/>
                  <a:pt x="567" y="13542"/>
                </a:cubicBezTo>
                <a:cubicBezTo>
                  <a:pt x="567" y="13542"/>
                  <a:pt x="567" y="13542"/>
                  <a:pt x="567" y="13542"/>
                </a:cubicBezTo>
                <a:cubicBezTo>
                  <a:pt x="567" y="13542"/>
                  <a:pt x="567" y="13542"/>
                  <a:pt x="567" y="13542"/>
                </a:cubicBezTo>
                <a:cubicBezTo>
                  <a:pt x="-433" y="10716"/>
                  <a:pt x="-33" y="7890"/>
                  <a:pt x="1167" y="5467"/>
                </a:cubicBezTo>
                <a:cubicBezTo>
                  <a:pt x="2567" y="3247"/>
                  <a:pt x="4567" y="1228"/>
                  <a:pt x="7367" y="420"/>
                </a:cubicBezTo>
                <a:close/>
                <a:moveTo>
                  <a:pt x="18567" y="11927"/>
                </a:moveTo>
                <a:cubicBezTo>
                  <a:pt x="17967" y="10514"/>
                  <a:pt x="17967" y="10514"/>
                  <a:pt x="17967" y="10514"/>
                </a:cubicBezTo>
                <a:cubicBezTo>
                  <a:pt x="17767" y="9303"/>
                  <a:pt x="17767" y="9303"/>
                  <a:pt x="17767" y="9303"/>
                </a:cubicBezTo>
                <a:cubicBezTo>
                  <a:pt x="17567" y="8697"/>
                  <a:pt x="17567" y="8697"/>
                  <a:pt x="17567" y="8697"/>
                </a:cubicBezTo>
                <a:cubicBezTo>
                  <a:pt x="16367" y="9101"/>
                  <a:pt x="16367" y="9101"/>
                  <a:pt x="16367" y="9101"/>
                </a:cubicBezTo>
                <a:cubicBezTo>
                  <a:pt x="15767" y="8899"/>
                  <a:pt x="15767" y="8899"/>
                  <a:pt x="15767" y="8899"/>
                </a:cubicBezTo>
                <a:cubicBezTo>
                  <a:pt x="15767" y="8899"/>
                  <a:pt x="15367" y="8293"/>
                  <a:pt x="15367" y="8092"/>
                </a:cubicBezTo>
                <a:cubicBezTo>
                  <a:pt x="15367" y="7890"/>
                  <a:pt x="14967" y="7688"/>
                  <a:pt x="14967" y="7688"/>
                </a:cubicBezTo>
                <a:cubicBezTo>
                  <a:pt x="14567" y="7284"/>
                  <a:pt x="14567" y="7284"/>
                  <a:pt x="14567" y="7284"/>
                </a:cubicBezTo>
                <a:cubicBezTo>
                  <a:pt x="14367" y="6678"/>
                  <a:pt x="14367" y="6678"/>
                  <a:pt x="14367" y="6678"/>
                </a:cubicBezTo>
                <a:cubicBezTo>
                  <a:pt x="14567" y="5063"/>
                  <a:pt x="14567" y="5063"/>
                  <a:pt x="14567" y="5063"/>
                </a:cubicBezTo>
                <a:cubicBezTo>
                  <a:pt x="14767" y="4862"/>
                  <a:pt x="14767" y="4862"/>
                  <a:pt x="14767" y="4862"/>
                </a:cubicBezTo>
                <a:cubicBezTo>
                  <a:pt x="14767" y="4862"/>
                  <a:pt x="15167" y="4660"/>
                  <a:pt x="15167" y="4660"/>
                </a:cubicBezTo>
                <a:cubicBezTo>
                  <a:pt x="15367" y="4660"/>
                  <a:pt x="15367" y="4256"/>
                  <a:pt x="15367" y="4256"/>
                </a:cubicBezTo>
                <a:cubicBezTo>
                  <a:pt x="15367" y="4256"/>
                  <a:pt x="14967" y="4256"/>
                  <a:pt x="14767" y="4256"/>
                </a:cubicBezTo>
                <a:cubicBezTo>
                  <a:pt x="14567" y="4256"/>
                  <a:pt x="14167" y="4458"/>
                  <a:pt x="13967" y="4458"/>
                </a:cubicBezTo>
                <a:cubicBezTo>
                  <a:pt x="13767" y="4660"/>
                  <a:pt x="14167" y="5063"/>
                  <a:pt x="14167" y="5063"/>
                </a:cubicBezTo>
                <a:cubicBezTo>
                  <a:pt x="13967" y="5871"/>
                  <a:pt x="13967" y="5871"/>
                  <a:pt x="13967" y="5871"/>
                </a:cubicBezTo>
                <a:cubicBezTo>
                  <a:pt x="13367" y="5871"/>
                  <a:pt x="13367" y="5871"/>
                  <a:pt x="13367" y="5871"/>
                </a:cubicBezTo>
                <a:cubicBezTo>
                  <a:pt x="13367" y="5467"/>
                  <a:pt x="13367" y="5467"/>
                  <a:pt x="13367" y="5467"/>
                </a:cubicBezTo>
                <a:cubicBezTo>
                  <a:pt x="12767" y="5265"/>
                  <a:pt x="12767" y="5265"/>
                  <a:pt x="12767" y="5265"/>
                </a:cubicBezTo>
                <a:cubicBezTo>
                  <a:pt x="12767" y="4660"/>
                  <a:pt x="12767" y="4660"/>
                  <a:pt x="12767" y="4660"/>
                </a:cubicBezTo>
                <a:cubicBezTo>
                  <a:pt x="12967" y="3852"/>
                  <a:pt x="12967" y="3852"/>
                  <a:pt x="12967" y="3852"/>
                </a:cubicBezTo>
                <a:cubicBezTo>
                  <a:pt x="12367" y="3247"/>
                  <a:pt x="12367" y="3247"/>
                  <a:pt x="12367" y="3247"/>
                </a:cubicBezTo>
                <a:cubicBezTo>
                  <a:pt x="12567" y="2641"/>
                  <a:pt x="12567" y="2641"/>
                  <a:pt x="12567" y="2641"/>
                </a:cubicBezTo>
                <a:cubicBezTo>
                  <a:pt x="11167" y="3045"/>
                  <a:pt x="11167" y="3045"/>
                  <a:pt x="11167" y="3045"/>
                </a:cubicBezTo>
                <a:cubicBezTo>
                  <a:pt x="10767" y="2843"/>
                  <a:pt x="10767" y="2843"/>
                  <a:pt x="10767" y="2843"/>
                </a:cubicBezTo>
                <a:cubicBezTo>
                  <a:pt x="10967" y="2237"/>
                  <a:pt x="10967" y="2237"/>
                  <a:pt x="10967" y="2237"/>
                </a:cubicBezTo>
                <a:cubicBezTo>
                  <a:pt x="11167" y="2035"/>
                  <a:pt x="11167" y="2035"/>
                  <a:pt x="11167" y="2035"/>
                </a:cubicBezTo>
                <a:cubicBezTo>
                  <a:pt x="10367" y="2035"/>
                  <a:pt x="9367" y="2035"/>
                  <a:pt x="8367" y="2439"/>
                </a:cubicBezTo>
                <a:cubicBezTo>
                  <a:pt x="8767" y="2641"/>
                  <a:pt x="8767" y="2641"/>
                  <a:pt x="8767" y="2641"/>
                </a:cubicBezTo>
                <a:cubicBezTo>
                  <a:pt x="8767" y="2641"/>
                  <a:pt x="8767" y="3852"/>
                  <a:pt x="8567" y="3852"/>
                </a:cubicBezTo>
                <a:cubicBezTo>
                  <a:pt x="8567" y="4054"/>
                  <a:pt x="8167" y="4054"/>
                  <a:pt x="8167" y="4054"/>
                </a:cubicBezTo>
                <a:cubicBezTo>
                  <a:pt x="7567" y="4256"/>
                  <a:pt x="7567" y="4256"/>
                  <a:pt x="7567" y="4256"/>
                </a:cubicBezTo>
                <a:cubicBezTo>
                  <a:pt x="7367" y="3247"/>
                  <a:pt x="7367" y="3247"/>
                  <a:pt x="7367" y="3247"/>
                </a:cubicBezTo>
                <a:cubicBezTo>
                  <a:pt x="7167" y="3247"/>
                  <a:pt x="7167" y="3247"/>
                  <a:pt x="7167" y="3247"/>
                </a:cubicBezTo>
                <a:cubicBezTo>
                  <a:pt x="6767" y="3650"/>
                  <a:pt x="6767" y="3650"/>
                  <a:pt x="6767" y="3650"/>
                </a:cubicBezTo>
                <a:cubicBezTo>
                  <a:pt x="6367" y="4862"/>
                  <a:pt x="6367" y="4862"/>
                  <a:pt x="6367" y="4862"/>
                </a:cubicBezTo>
                <a:cubicBezTo>
                  <a:pt x="6367" y="5265"/>
                  <a:pt x="6367" y="5265"/>
                  <a:pt x="6367" y="5265"/>
                </a:cubicBezTo>
                <a:cubicBezTo>
                  <a:pt x="5767" y="5265"/>
                  <a:pt x="5767" y="5265"/>
                  <a:pt x="5767" y="5265"/>
                </a:cubicBezTo>
                <a:cubicBezTo>
                  <a:pt x="5167" y="5265"/>
                  <a:pt x="5167" y="5265"/>
                  <a:pt x="5167" y="5265"/>
                </a:cubicBezTo>
                <a:cubicBezTo>
                  <a:pt x="4767" y="5669"/>
                  <a:pt x="4767" y="5669"/>
                  <a:pt x="4767" y="5669"/>
                </a:cubicBezTo>
                <a:cubicBezTo>
                  <a:pt x="4567" y="5871"/>
                  <a:pt x="4567" y="5871"/>
                  <a:pt x="4567" y="5871"/>
                </a:cubicBezTo>
                <a:cubicBezTo>
                  <a:pt x="4767" y="6477"/>
                  <a:pt x="4767" y="6477"/>
                  <a:pt x="4767" y="6477"/>
                </a:cubicBezTo>
                <a:cubicBezTo>
                  <a:pt x="5167" y="6880"/>
                  <a:pt x="5167" y="6880"/>
                  <a:pt x="5167" y="6880"/>
                </a:cubicBezTo>
                <a:cubicBezTo>
                  <a:pt x="5367" y="6477"/>
                  <a:pt x="5367" y="6477"/>
                  <a:pt x="5367" y="6477"/>
                </a:cubicBezTo>
                <a:cubicBezTo>
                  <a:pt x="5367" y="5871"/>
                  <a:pt x="5367" y="5871"/>
                  <a:pt x="5367" y="5871"/>
                </a:cubicBezTo>
                <a:cubicBezTo>
                  <a:pt x="5767" y="5669"/>
                  <a:pt x="5767" y="5669"/>
                  <a:pt x="5767" y="5669"/>
                </a:cubicBezTo>
                <a:cubicBezTo>
                  <a:pt x="6367" y="5467"/>
                  <a:pt x="6367" y="5467"/>
                  <a:pt x="6367" y="5467"/>
                </a:cubicBezTo>
                <a:cubicBezTo>
                  <a:pt x="6767" y="5871"/>
                  <a:pt x="6767" y="5871"/>
                  <a:pt x="6767" y="5871"/>
                </a:cubicBezTo>
                <a:cubicBezTo>
                  <a:pt x="7367" y="6073"/>
                  <a:pt x="7367" y="6073"/>
                  <a:pt x="7367" y="6073"/>
                </a:cubicBezTo>
                <a:cubicBezTo>
                  <a:pt x="7367" y="6073"/>
                  <a:pt x="7567" y="6678"/>
                  <a:pt x="7367" y="6678"/>
                </a:cubicBezTo>
                <a:cubicBezTo>
                  <a:pt x="6567" y="6880"/>
                  <a:pt x="6567" y="6880"/>
                  <a:pt x="6567" y="6880"/>
                </a:cubicBezTo>
                <a:cubicBezTo>
                  <a:pt x="6567" y="6880"/>
                  <a:pt x="7167" y="7486"/>
                  <a:pt x="6767" y="7486"/>
                </a:cubicBezTo>
                <a:cubicBezTo>
                  <a:pt x="6167" y="7688"/>
                  <a:pt x="6167" y="7688"/>
                  <a:pt x="6167" y="7688"/>
                </a:cubicBezTo>
                <a:cubicBezTo>
                  <a:pt x="5767" y="8495"/>
                  <a:pt x="5767" y="8495"/>
                  <a:pt x="5767" y="8495"/>
                </a:cubicBezTo>
                <a:cubicBezTo>
                  <a:pt x="6167" y="8293"/>
                  <a:pt x="6167" y="8293"/>
                  <a:pt x="6167" y="8293"/>
                </a:cubicBezTo>
                <a:cubicBezTo>
                  <a:pt x="5967" y="8899"/>
                  <a:pt x="5967" y="8899"/>
                  <a:pt x="5967" y="8899"/>
                </a:cubicBezTo>
                <a:cubicBezTo>
                  <a:pt x="5767" y="9303"/>
                  <a:pt x="5767" y="9303"/>
                  <a:pt x="5767" y="9303"/>
                </a:cubicBezTo>
                <a:cubicBezTo>
                  <a:pt x="5767" y="9303"/>
                  <a:pt x="5767" y="9908"/>
                  <a:pt x="5967" y="10110"/>
                </a:cubicBezTo>
                <a:cubicBezTo>
                  <a:pt x="5967" y="10110"/>
                  <a:pt x="5767" y="10110"/>
                  <a:pt x="5567" y="10110"/>
                </a:cubicBezTo>
                <a:cubicBezTo>
                  <a:pt x="5367" y="10312"/>
                  <a:pt x="5167" y="9505"/>
                  <a:pt x="5167" y="9505"/>
                </a:cubicBezTo>
                <a:cubicBezTo>
                  <a:pt x="4767" y="9908"/>
                  <a:pt x="4767" y="9908"/>
                  <a:pt x="4767" y="9908"/>
                </a:cubicBezTo>
                <a:cubicBezTo>
                  <a:pt x="3967" y="10110"/>
                  <a:pt x="3967" y="10110"/>
                  <a:pt x="3967" y="10110"/>
                </a:cubicBezTo>
                <a:cubicBezTo>
                  <a:pt x="3767" y="10918"/>
                  <a:pt x="3767" y="10918"/>
                  <a:pt x="3767" y="10918"/>
                </a:cubicBezTo>
                <a:cubicBezTo>
                  <a:pt x="3967" y="11523"/>
                  <a:pt x="3967" y="11523"/>
                  <a:pt x="3967" y="11523"/>
                </a:cubicBezTo>
                <a:cubicBezTo>
                  <a:pt x="4367" y="11725"/>
                  <a:pt x="4367" y="11725"/>
                  <a:pt x="4367" y="11725"/>
                </a:cubicBezTo>
                <a:cubicBezTo>
                  <a:pt x="4367" y="11120"/>
                  <a:pt x="4367" y="11120"/>
                  <a:pt x="4367" y="11120"/>
                </a:cubicBezTo>
                <a:cubicBezTo>
                  <a:pt x="4767" y="11120"/>
                  <a:pt x="4767" y="11120"/>
                  <a:pt x="4767" y="11120"/>
                </a:cubicBezTo>
                <a:cubicBezTo>
                  <a:pt x="4767" y="11725"/>
                  <a:pt x="4767" y="11725"/>
                  <a:pt x="4767" y="11725"/>
                </a:cubicBezTo>
                <a:cubicBezTo>
                  <a:pt x="5567" y="11725"/>
                  <a:pt x="5567" y="11725"/>
                  <a:pt x="5567" y="11725"/>
                </a:cubicBezTo>
                <a:cubicBezTo>
                  <a:pt x="5767" y="12129"/>
                  <a:pt x="5767" y="12129"/>
                  <a:pt x="5767" y="12129"/>
                </a:cubicBezTo>
                <a:cubicBezTo>
                  <a:pt x="5967" y="12533"/>
                  <a:pt x="5967" y="12533"/>
                  <a:pt x="5967" y="12533"/>
                </a:cubicBezTo>
                <a:cubicBezTo>
                  <a:pt x="6367" y="12936"/>
                  <a:pt x="6367" y="12936"/>
                  <a:pt x="6367" y="12936"/>
                </a:cubicBezTo>
                <a:cubicBezTo>
                  <a:pt x="7167" y="13138"/>
                  <a:pt x="7167" y="13138"/>
                  <a:pt x="7167" y="13138"/>
                </a:cubicBezTo>
                <a:cubicBezTo>
                  <a:pt x="7167" y="13138"/>
                  <a:pt x="7167" y="12936"/>
                  <a:pt x="7167" y="12936"/>
                </a:cubicBezTo>
                <a:cubicBezTo>
                  <a:pt x="7367" y="12734"/>
                  <a:pt x="7167" y="12734"/>
                  <a:pt x="7567" y="12533"/>
                </a:cubicBezTo>
                <a:cubicBezTo>
                  <a:pt x="7767" y="12331"/>
                  <a:pt x="8367" y="12129"/>
                  <a:pt x="8367" y="12129"/>
                </a:cubicBezTo>
                <a:cubicBezTo>
                  <a:pt x="8567" y="12129"/>
                  <a:pt x="8567" y="12129"/>
                  <a:pt x="8767" y="12129"/>
                </a:cubicBezTo>
                <a:cubicBezTo>
                  <a:pt x="8967" y="12129"/>
                  <a:pt x="9167" y="12129"/>
                  <a:pt x="9167" y="12129"/>
                </a:cubicBezTo>
                <a:cubicBezTo>
                  <a:pt x="9367" y="12129"/>
                  <a:pt x="9567" y="11927"/>
                  <a:pt x="9767" y="12129"/>
                </a:cubicBezTo>
                <a:cubicBezTo>
                  <a:pt x="9967" y="12129"/>
                  <a:pt x="10567" y="12129"/>
                  <a:pt x="10767" y="12331"/>
                </a:cubicBezTo>
                <a:cubicBezTo>
                  <a:pt x="10767" y="12331"/>
                  <a:pt x="10967" y="12331"/>
                  <a:pt x="10967" y="12331"/>
                </a:cubicBezTo>
                <a:cubicBezTo>
                  <a:pt x="11167" y="12533"/>
                  <a:pt x="11167" y="12533"/>
                  <a:pt x="11367" y="12734"/>
                </a:cubicBezTo>
                <a:cubicBezTo>
                  <a:pt x="11767" y="12734"/>
                  <a:pt x="11767" y="12936"/>
                  <a:pt x="11967" y="12936"/>
                </a:cubicBezTo>
                <a:cubicBezTo>
                  <a:pt x="12367" y="12936"/>
                  <a:pt x="12567" y="12936"/>
                  <a:pt x="12767" y="12936"/>
                </a:cubicBezTo>
                <a:cubicBezTo>
                  <a:pt x="12967" y="12936"/>
                  <a:pt x="13167" y="12936"/>
                  <a:pt x="13367" y="12936"/>
                </a:cubicBezTo>
                <a:cubicBezTo>
                  <a:pt x="13367" y="12936"/>
                  <a:pt x="13767" y="12936"/>
                  <a:pt x="13767" y="12936"/>
                </a:cubicBezTo>
                <a:cubicBezTo>
                  <a:pt x="13967" y="13340"/>
                  <a:pt x="13967" y="13340"/>
                  <a:pt x="13967" y="13340"/>
                </a:cubicBezTo>
                <a:cubicBezTo>
                  <a:pt x="13967" y="13340"/>
                  <a:pt x="13767" y="13744"/>
                  <a:pt x="13767" y="13946"/>
                </a:cubicBezTo>
                <a:cubicBezTo>
                  <a:pt x="13967" y="14148"/>
                  <a:pt x="13967" y="14148"/>
                  <a:pt x="13967" y="14349"/>
                </a:cubicBezTo>
                <a:cubicBezTo>
                  <a:pt x="13967" y="14551"/>
                  <a:pt x="14167" y="14753"/>
                  <a:pt x="13967" y="14955"/>
                </a:cubicBezTo>
                <a:cubicBezTo>
                  <a:pt x="13767" y="14955"/>
                  <a:pt x="13767" y="15157"/>
                  <a:pt x="13567" y="15157"/>
                </a:cubicBezTo>
                <a:cubicBezTo>
                  <a:pt x="13567" y="15359"/>
                  <a:pt x="13567" y="15157"/>
                  <a:pt x="13367" y="15561"/>
                </a:cubicBezTo>
                <a:cubicBezTo>
                  <a:pt x="13367" y="15763"/>
                  <a:pt x="13167" y="15964"/>
                  <a:pt x="13167" y="15964"/>
                </a:cubicBezTo>
                <a:cubicBezTo>
                  <a:pt x="13167" y="15964"/>
                  <a:pt x="13167" y="15964"/>
                  <a:pt x="13167" y="16166"/>
                </a:cubicBezTo>
                <a:cubicBezTo>
                  <a:pt x="13167" y="16570"/>
                  <a:pt x="13367" y="16570"/>
                  <a:pt x="13167" y="16772"/>
                </a:cubicBezTo>
                <a:cubicBezTo>
                  <a:pt x="12967" y="16974"/>
                  <a:pt x="13167" y="17176"/>
                  <a:pt x="12967" y="17377"/>
                </a:cubicBezTo>
                <a:cubicBezTo>
                  <a:pt x="12767" y="17377"/>
                  <a:pt x="12367" y="17579"/>
                  <a:pt x="12367" y="17579"/>
                </a:cubicBezTo>
                <a:cubicBezTo>
                  <a:pt x="12367" y="17579"/>
                  <a:pt x="12367" y="17579"/>
                  <a:pt x="12367" y="17781"/>
                </a:cubicBezTo>
                <a:cubicBezTo>
                  <a:pt x="12367" y="17983"/>
                  <a:pt x="12567" y="17983"/>
                  <a:pt x="12167" y="18185"/>
                </a:cubicBezTo>
                <a:cubicBezTo>
                  <a:pt x="11967" y="18387"/>
                  <a:pt x="11567" y="18387"/>
                  <a:pt x="11567" y="18387"/>
                </a:cubicBezTo>
                <a:cubicBezTo>
                  <a:pt x="11567" y="18387"/>
                  <a:pt x="11767" y="18589"/>
                  <a:pt x="11767" y="18589"/>
                </a:cubicBezTo>
                <a:cubicBezTo>
                  <a:pt x="12167" y="18589"/>
                  <a:pt x="12367" y="18589"/>
                  <a:pt x="12767" y="18387"/>
                </a:cubicBezTo>
                <a:cubicBezTo>
                  <a:pt x="12767" y="18387"/>
                  <a:pt x="12767" y="18387"/>
                  <a:pt x="12767" y="18387"/>
                </a:cubicBezTo>
                <a:cubicBezTo>
                  <a:pt x="14967" y="17781"/>
                  <a:pt x="16767" y="16166"/>
                  <a:pt x="17767" y="14349"/>
                </a:cubicBezTo>
                <a:cubicBezTo>
                  <a:pt x="18167" y="13542"/>
                  <a:pt x="18367" y="12734"/>
                  <a:pt x="18567" y="11927"/>
                </a:cubicBezTo>
                <a:close/>
                <a:moveTo>
                  <a:pt x="10167" y="18791"/>
                </a:moveTo>
                <a:cubicBezTo>
                  <a:pt x="10167" y="18589"/>
                  <a:pt x="9967" y="18589"/>
                  <a:pt x="9967" y="18589"/>
                </a:cubicBezTo>
                <a:cubicBezTo>
                  <a:pt x="9967" y="18589"/>
                  <a:pt x="9967" y="17781"/>
                  <a:pt x="9967" y="17579"/>
                </a:cubicBezTo>
                <a:cubicBezTo>
                  <a:pt x="9967" y="17377"/>
                  <a:pt x="9367" y="16570"/>
                  <a:pt x="9367" y="16570"/>
                </a:cubicBezTo>
                <a:cubicBezTo>
                  <a:pt x="8567" y="16570"/>
                  <a:pt x="8567" y="16570"/>
                  <a:pt x="8567" y="16570"/>
                </a:cubicBezTo>
                <a:cubicBezTo>
                  <a:pt x="8567" y="16570"/>
                  <a:pt x="8367" y="16570"/>
                  <a:pt x="8367" y="16570"/>
                </a:cubicBezTo>
                <a:cubicBezTo>
                  <a:pt x="8367" y="16368"/>
                  <a:pt x="7767" y="16166"/>
                  <a:pt x="7767" y="16166"/>
                </a:cubicBezTo>
                <a:cubicBezTo>
                  <a:pt x="7767" y="16166"/>
                  <a:pt x="7767" y="15964"/>
                  <a:pt x="7767" y="15763"/>
                </a:cubicBezTo>
                <a:cubicBezTo>
                  <a:pt x="7567" y="15561"/>
                  <a:pt x="7567" y="15561"/>
                  <a:pt x="7367" y="15561"/>
                </a:cubicBezTo>
                <a:cubicBezTo>
                  <a:pt x="7167" y="15359"/>
                  <a:pt x="7167" y="15359"/>
                  <a:pt x="6967" y="15157"/>
                </a:cubicBezTo>
                <a:cubicBezTo>
                  <a:pt x="6967" y="14955"/>
                  <a:pt x="6967" y="14955"/>
                  <a:pt x="6767" y="14753"/>
                </a:cubicBezTo>
                <a:cubicBezTo>
                  <a:pt x="6767" y="14551"/>
                  <a:pt x="7167" y="13946"/>
                  <a:pt x="7167" y="13744"/>
                </a:cubicBezTo>
                <a:cubicBezTo>
                  <a:pt x="7167" y="13744"/>
                  <a:pt x="6967" y="13340"/>
                  <a:pt x="6967" y="13340"/>
                </a:cubicBezTo>
                <a:cubicBezTo>
                  <a:pt x="6967" y="13340"/>
                  <a:pt x="6967" y="13340"/>
                  <a:pt x="7167" y="13138"/>
                </a:cubicBezTo>
                <a:cubicBezTo>
                  <a:pt x="6367" y="13340"/>
                  <a:pt x="6367" y="13340"/>
                  <a:pt x="6367" y="13340"/>
                </a:cubicBezTo>
                <a:cubicBezTo>
                  <a:pt x="5767" y="12936"/>
                  <a:pt x="5767" y="12936"/>
                  <a:pt x="5767" y="12936"/>
                </a:cubicBezTo>
                <a:cubicBezTo>
                  <a:pt x="5367" y="12533"/>
                  <a:pt x="5367" y="12533"/>
                  <a:pt x="5367" y="12533"/>
                </a:cubicBezTo>
                <a:cubicBezTo>
                  <a:pt x="4567" y="12331"/>
                  <a:pt x="4567" y="12331"/>
                  <a:pt x="4567" y="12331"/>
                </a:cubicBezTo>
                <a:cubicBezTo>
                  <a:pt x="3967" y="12331"/>
                  <a:pt x="3967" y="12331"/>
                  <a:pt x="3967" y="12331"/>
                </a:cubicBezTo>
                <a:cubicBezTo>
                  <a:pt x="3967" y="12331"/>
                  <a:pt x="3767" y="12129"/>
                  <a:pt x="3567" y="12129"/>
                </a:cubicBezTo>
                <a:cubicBezTo>
                  <a:pt x="3567" y="11927"/>
                  <a:pt x="3367" y="11927"/>
                  <a:pt x="2967" y="11725"/>
                </a:cubicBezTo>
                <a:cubicBezTo>
                  <a:pt x="2367" y="10312"/>
                  <a:pt x="2367" y="10312"/>
                  <a:pt x="2367" y="10312"/>
                </a:cubicBezTo>
                <a:cubicBezTo>
                  <a:pt x="2167" y="10918"/>
                  <a:pt x="2167" y="10918"/>
                  <a:pt x="2167" y="10918"/>
                </a:cubicBezTo>
                <a:cubicBezTo>
                  <a:pt x="2167" y="11523"/>
                  <a:pt x="2367" y="12129"/>
                  <a:pt x="2567" y="12936"/>
                </a:cubicBezTo>
                <a:cubicBezTo>
                  <a:pt x="2567" y="12936"/>
                  <a:pt x="2567" y="12936"/>
                  <a:pt x="2567" y="12936"/>
                </a:cubicBezTo>
                <a:cubicBezTo>
                  <a:pt x="3167" y="15157"/>
                  <a:pt x="4567" y="16772"/>
                  <a:pt x="6567" y="17781"/>
                </a:cubicBezTo>
                <a:cubicBezTo>
                  <a:pt x="7567" y="18387"/>
                  <a:pt x="8967" y="18791"/>
                  <a:pt x="10167" y="1879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14" name="Shape 1514"/>
          <p:cNvSpPr/>
          <p:nvPr/>
        </p:nvSpPr>
        <p:spPr>
          <a:xfrm>
            <a:off x="10180638" y="2284413"/>
            <a:ext cx="300039" cy="298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29" y="13468"/>
                </a:moveTo>
                <a:cubicBezTo>
                  <a:pt x="20329" y="20329"/>
                  <a:pt x="20329" y="20329"/>
                  <a:pt x="20329" y="20329"/>
                </a:cubicBezTo>
                <a:cubicBezTo>
                  <a:pt x="20329" y="21092"/>
                  <a:pt x="19821" y="21600"/>
                  <a:pt x="18805" y="21600"/>
                </a:cubicBezTo>
                <a:cubicBezTo>
                  <a:pt x="2541" y="21600"/>
                  <a:pt x="2541" y="21600"/>
                  <a:pt x="2541" y="21600"/>
                </a:cubicBezTo>
                <a:cubicBezTo>
                  <a:pt x="1779" y="21600"/>
                  <a:pt x="1271" y="21092"/>
                  <a:pt x="1271" y="20329"/>
                </a:cubicBezTo>
                <a:cubicBezTo>
                  <a:pt x="1271" y="13468"/>
                  <a:pt x="1271" y="13468"/>
                  <a:pt x="1271" y="13468"/>
                </a:cubicBezTo>
                <a:cubicBezTo>
                  <a:pt x="2287" y="13722"/>
                  <a:pt x="3304" y="13976"/>
                  <a:pt x="4320" y="14231"/>
                </a:cubicBezTo>
                <a:cubicBezTo>
                  <a:pt x="4320" y="15501"/>
                  <a:pt x="4320" y="15501"/>
                  <a:pt x="4320" y="15501"/>
                </a:cubicBezTo>
                <a:cubicBezTo>
                  <a:pt x="5336" y="15501"/>
                  <a:pt x="5336" y="15501"/>
                  <a:pt x="5336" y="15501"/>
                </a:cubicBezTo>
                <a:cubicBezTo>
                  <a:pt x="5336" y="17280"/>
                  <a:pt x="5336" y="17280"/>
                  <a:pt x="5336" y="17280"/>
                </a:cubicBezTo>
                <a:cubicBezTo>
                  <a:pt x="6861" y="17280"/>
                  <a:pt x="6861" y="17280"/>
                  <a:pt x="6861" y="17280"/>
                </a:cubicBezTo>
                <a:cubicBezTo>
                  <a:pt x="6861" y="15501"/>
                  <a:pt x="6861" y="15501"/>
                  <a:pt x="6861" y="15501"/>
                </a:cubicBezTo>
                <a:cubicBezTo>
                  <a:pt x="7624" y="15501"/>
                  <a:pt x="7624" y="15501"/>
                  <a:pt x="7624" y="15501"/>
                </a:cubicBezTo>
                <a:cubicBezTo>
                  <a:pt x="7624" y="14485"/>
                  <a:pt x="7624" y="14485"/>
                  <a:pt x="7624" y="14485"/>
                </a:cubicBezTo>
                <a:cubicBezTo>
                  <a:pt x="9656" y="14739"/>
                  <a:pt x="11689" y="14739"/>
                  <a:pt x="13722" y="14485"/>
                </a:cubicBezTo>
                <a:cubicBezTo>
                  <a:pt x="13722" y="15501"/>
                  <a:pt x="13722" y="15501"/>
                  <a:pt x="13722" y="15501"/>
                </a:cubicBezTo>
                <a:cubicBezTo>
                  <a:pt x="14485" y="15501"/>
                  <a:pt x="14485" y="15501"/>
                  <a:pt x="14485" y="15501"/>
                </a:cubicBezTo>
                <a:cubicBezTo>
                  <a:pt x="14485" y="17280"/>
                  <a:pt x="14485" y="17280"/>
                  <a:pt x="14485" y="17280"/>
                </a:cubicBezTo>
                <a:cubicBezTo>
                  <a:pt x="16009" y="17280"/>
                  <a:pt x="16009" y="17280"/>
                  <a:pt x="16009" y="17280"/>
                </a:cubicBezTo>
                <a:cubicBezTo>
                  <a:pt x="16009" y="15501"/>
                  <a:pt x="16009" y="15501"/>
                  <a:pt x="16009" y="15501"/>
                </a:cubicBezTo>
                <a:cubicBezTo>
                  <a:pt x="16772" y="15501"/>
                  <a:pt x="16772" y="15501"/>
                  <a:pt x="16772" y="15501"/>
                </a:cubicBezTo>
                <a:cubicBezTo>
                  <a:pt x="16772" y="14231"/>
                  <a:pt x="16772" y="14231"/>
                  <a:pt x="16772" y="14231"/>
                </a:cubicBezTo>
                <a:cubicBezTo>
                  <a:pt x="18042" y="13976"/>
                  <a:pt x="19059" y="13722"/>
                  <a:pt x="20329" y="13468"/>
                </a:cubicBezTo>
                <a:close/>
                <a:moveTo>
                  <a:pt x="7878" y="0"/>
                </a:moveTo>
                <a:cubicBezTo>
                  <a:pt x="13722" y="0"/>
                  <a:pt x="13722" y="0"/>
                  <a:pt x="13722" y="0"/>
                </a:cubicBezTo>
                <a:cubicBezTo>
                  <a:pt x="14739" y="0"/>
                  <a:pt x="15501" y="762"/>
                  <a:pt x="15501" y="1779"/>
                </a:cubicBezTo>
                <a:cubicBezTo>
                  <a:pt x="15501" y="4066"/>
                  <a:pt x="15501" y="4066"/>
                  <a:pt x="15501" y="4066"/>
                </a:cubicBezTo>
                <a:cubicBezTo>
                  <a:pt x="13468" y="4066"/>
                  <a:pt x="13468" y="4066"/>
                  <a:pt x="13468" y="4066"/>
                </a:cubicBezTo>
                <a:cubicBezTo>
                  <a:pt x="13468" y="2033"/>
                  <a:pt x="13468" y="2033"/>
                  <a:pt x="13468" y="2033"/>
                </a:cubicBezTo>
                <a:cubicBezTo>
                  <a:pt x="8132" y="2033"/>
                  <a:pt x="8132" y="2033"/>
                  <a:pt x="8132" y="2033"/>
                </a:cubicBezTo>
                <a:cubicBezTo>
                  <a:pt x="8132" y="4066"/>
                  <a:pt x="8132" y="4066"/>
                  <a:pt x="8132" y="4066"/>
                </a:cubicBezTo>
                <a:cubicBezTo>
                  <a:pt x="6099" y="4066"/>
                  <a:pt x="6099" y="4066"/>
                  <a:pt x="6099" y="4066"/>
                </a:cubicBezTo>
                <a:cubicBezTo>
                  <a:pt x="6099" y="1779"/>
                  <a:pt x="6099" y="1779"/>
                  <a:pt x="6099" y="1779"/>
                </a:cubicBezTo>
                <a:cubicBezTo>
                  <a:pt x="6099" y="762"/>
                  <a:pt x="6861" y="0"/>
                  <a:pt x="7878" y="0"/>
                </a:cubicBezTo>
                <a:close/>
                <a:moveTo>
                  <a:pt x="0" y="5082"/>
                </a:moveTo>
                <a:cubicBezTo>
                  <a:pt x="0" y="12198"/>
                  <a:pt x="0" y="12198"/>
                  <a:pt x="0" y="12198"/>
                </a:cubicBezTo>
                <a:cubicBezTo>
                  <a:pt x="6861" y="13976"/>
                  <a:pt x="14231" y="13976"/>
                  <a:pt x="21600" y="12198"/>
                </a:cubicBezTo>
                <a:cubicBezTo>
                  <a:pt x="21600" y="5082"/>
                  <a:pt x="21600" y="5082"/>
                  <a:pt x="21600" y="5082"/>
                </a:cubicBezTo>
                <a:lnTo>
                  <a:pt x="0" y="508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15" name="Shape 1515"/>
          <p:cNvSpPr/>
          <p:nvPr/>
        </p:nvSpPr>
        <p:spPr>
          <a:xfrm>
            <a:off x="11491913" y="2955926"/>
            <a:ext cx="314326" cy="285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64" y="0"/>
                </a:moveTo>
                <a:lnTo>
                  <a:pt x="17673" y="0"/>
                </a:lnTo>
                <a:lnTo>
                  <a:pt x="17673" y="4560"/>
                </a:lnTo>
                <a:lnTo>
                  <a:pt x="16036" y="6240"/>
                </a:lnTo>
                <a:lnTo>
                  <a:pt x="16036" y="1920"/>
                </a:lnTo>
                <a:lnTo>
                  <a:pt x="3927" y="1920"/>
                </a:lnTo>
                <a:lnTo>
                  <a:pt x="3927" y="3240"/>
                </a:lnTo>
                <a:lnTo>
                  <a:pt x="4582" y="2760"/>
                </a:lnTo>
                <a:lnTo>
                  <a:pt x="5564" y="2400"/>
                </a:lnTo>
                <a:lnTo>
                  <a:pt x="6109" y="4080"/>
                </a:lnTo>
                <a:lnTo>
                  <a:pt x="5345" y="4560"/>
                </a:lnTo>
                <a:lnTo>
                  <a:pt x="3927" y="5160"/>
                </a:lnTo>
                <a:lnTo>
                  <a:pt x="3927" y="6240"/>
                </a:lnTo>
                <a:lnTo>
                  <a:pt x="4582" y="5880"/>
                </a:lnTo>
                <a:lnTo>
                  <a:pt x="5564" y="5400"/>
                </a:lnTo>
                <a:lnTo>
                  <a:pt x="6109" y="7200"/>
                </a:lnTo>
                <a:lnTo>
                  <a:pt x="5345" y="7560"/>
                </a:lnTo>
                <a:lnTo>
                  <a:pt x="3927" y="8280"/>
                </a:lnTo>
                <a:lnTo>
                  <a:pt x="3927" y="9360"/>
                </a:lnTo>
                <a:lnTo>
                  <a:pt x="4582" y="8880"/>
                </a:lnTo>
                <a:lnTo>
                  <a:pt x="5564" y="8640"/>
                </a:lnTo>
                <a:lnTo>
                  <a:pt x="6109" y="10200"/>
                </a:lnTo>
                <a:lnTo>
                  <a:pt x="5345" y="10680"/>
                </a:lnTo>
                <a:lnTo>
                  <a:pt x="3927" y="11280"/>
                </a:lnTo>
                <a:lnTo>
                  <a:pt x="3927" y="12360"/>
                </a:lnTo>
                <a:lnTo>
                  <a:pt x="4582" y="11760"/>
                </a:lnTo>
                <a:lnTo>
                  <a:pt x="5564" y="11520"/>
                </a:lnTo>
                <a:lnTo>
                  <a:pt x="6109" y="13080"/>
                </a:lnTo>
                <a:lnTo>
                  <a:pt x="5345" y="13680"/>
                </a:lnTo>
                <a:lnTo>
                  <a:pt x="3927" y="14400"/>
                </a:lnTo>
                <a:lnTo>
                  <a:pt x="3927" y="15480"/>
                </a:lnTo>
                <a:lnTo>
                  <a:pt x="4582" y="15240"/>
                </a:lnTo>
                <a:lnTo>
                  <a:pt x="5564" y="14760"/>
                </a:lnTo>
                <a:lnTo>
                  <a:pt x="6109" y="16560"/>
                </a:lnTo>
                <a:lnTo>
                  <a:pt x="5345" y="16800"/>
                </a:lnTo>
                <a:lnTo>
                  <a:pt x="3927" y="17640"/>
                </a:lnTo>
                <a:lnTo>
                  <a:pt x="3927" y="19800"/>
                </a:lnTo>
                <a:lnTo>
                  <a:pt x="16036" y="19800"/>
                </a:lnTo>
                <a:lnTo>
                  <a:pt x="16036" y="15480"/>
                </a:lnTo>
                <a:lnTo>
                  <a:pt x="17673" y="13920"/>
                </a:lnTo>
                <a:lnTo>
                  <a:pt x="17673" y="21600"/>
                </a:lnTo>
                <a:lnTo>
                  <a:pt x="2182" y="21600"/>
                </a:lnTo>
                <a:lnTo>
                  <a:pt x="2182" y="19200"/>
                </a:lnTo>
                <a:lnTo>
                  <a:pt x="436" y="19200"/>
                </a:lnTo>
                <a:lnTo>
                  <a:pt x="0" y="17400"/>
                </a:lnTo>
                <a:lnTo>
                  <a:pt x="2182" y="16320"/>
                </a:lnTo>
                <a:lnTo>
                  <a:pt x="2182" y="15720"/>
                </a:lnTo>
                <a:lnTo>
                  <a:pt x="436" y="15720"/>
                </a:lnTo>
                <a:lnTo>
                  <a:pt x="0" y="14160"/>
                </a:lnTo>
                <a:lnTo>
                  <a:pt x="2182" y="13080"/>
                </a:lnTo>
                <a:lnTo>
                  <a:pt x="2182" y="12840"/>
                </a:lnTo>
                <a:lnTo>
                  <a:pt x="436" y="12840"/>
                </a:lnTo>
                <a:lnTo>
                  <a:pt x="0" y="10920"/>
                </a:lnTo>
                <a:lnTo>
                  <a:pt x="2182" y="10200"/>
                </a:lnTo>
                <a:lnTo>
                  <a:pt x="2182" y="9960"/>
                </a:lnTo>
                <a:lnTo>
                  <a:pt x="436" y="9960"/>
                </a:lnTo>
                <a:lnTo>
                  <a:pt x="0" y="8040"/>
                </a:lnTo>
                <a:lnTo>
                  <a:pt x="2182" y="6960"/>
                </a:lnTo>
                <a:lnTo>
                  <a:pt x="2182" y="6720"/>
                </a:lnTo>
                <a:lnTo>
                  <a:pt x="436" y="6720"/>
                </a:lnTo>
                <a:lnTo>
                  <a:pt x="0" y="5160"/>
                </a:lnTo>
                <a:lnTo>
                  <a:pt x="2182" y="4080"/>
                </a:lnTo>
                <a:lnTo>
                  <a:pt x="2182" y="0"/>
                </a:lnTo>
                <a:lnTo>
                  <a:pt x="3164" y="0"/>
                </a:lnTo>
                <a:close/>
                <a:moveTo>
                  <a:pt x="7527" y="10440"/>
                </a:moveTo>
                <a:lnTo>
                  <a:pt x="7527" y="11520"/>
                </a:lnTo>
                <a:lnTo>
                  <a:pt x="9927" y="11520"/>
                </a:lnTo>
                <a:lnTo>
                  <a:pt x="9927" y="10440"/>
                </a:lnTo>
                <a:lnTo>
                  <a:pt x="7527" y="10440"/>
                </a:lnTo>
                <a:close/>
                <a:moveTo>
                  <a:pt x="7527" y="8040"/>
                </a:moveTo>
                <a:lnTo>
                  <a:pt x="7527" y="9120"/>
                </a:lnTo>
                <a:lnTo>
                  <a:pt x="11891" y="9120"/>
                </a:lnTo>
                <a:lnTo>
                  <a:pt x="11891" y="8040"/>
                </a:lnTo>
                <a:lnTo>
                  <a:pt x="7527" y="8040"/>
                </a:lnTo>
                <a:close/>
                <a:moveTo>
                  <a:pt x="7527" y="5880"/>
                </a:moveTo>
                <a:lnTo>
                  <a:pt x="7527" y="6960"/>
                </a:lnTo>
                <a:lnTo>
                  <a:pt x="13855" y="6960"/>
                </a:lnTo>
                <a:lnTo>
                  <a:pt x="13855" y="5880"/>
                </a:lnTo>
                <a:lnTo>
                  <a:pt x="7527" y="5880"/>
                </a:lnTo>
                <a:close/>
                <a:moveTo>
                  <a:pt x="7527" y="3840"/>
                </a:moveTo>
                <a:lnTo>
                  <a:pt x="7527" y="4560"/>
                </a:lnTo>
                <a:lnTo>
                  <a:pt x="13855" y="4560"/>
                </a:lnTo>
                <a:lnTo>
                  <a:pt x="13855" y="3840"/>
                </a:lnTo>
                <a:lnTo>
                  <a:pt x="7527" y="3840"/>
                </a:lnTo>
                <a:close/>
                <a:moveTo>
                  <a:pt x="9927" y="17160"/>
                </a:moveTo>
                <a:lnTo>
                  <a:pt x="12545" y="17160"/>
                </a:lnTo>
                <a:lnTo>
                  <a:pt x="11345" y="15480"/>
                </a:lnTo>
                <a:lnTo>
                  <a:pt x="10145" y="14160"/>
                </a:lnTo>
                <a:lnTo>
                  <a:pt x="10145" y="15720"/>
                </a:lnTo>
                <a:lnTo>
                  <a:pt x="9927" y="17160"/>
                </a:lnTo>
                <a:close/>
                <a:moveTo>
                  <a:pt x="19091" y="4800"/>
                </a:moveTo>
                <a:lnTo>
                  <a:pt x="11345" y="13080"/>
                </a:lnTo>
                <a:lnTo>
                  <a:pt x="13855" y="15720"/>
                </a:lnTo>
                <a:lnTo>
                  <a:pt x="21600" y="7560"/>
                </a:lnTo>
                <a:lnTo>
                  <a:pt x="19091" y="48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16" name="Shape 1516"/>
          <p:cNvSpPr/>
          <p:nvPr/>
        </p:nvSpPr>
        <p:spPr>
          <a:xfrm>
            <a:off x="11495088" y="2273301"/>
            <a:ext cx="274639" cy="323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31" y="20426"/>
                </a:moveTo>
                <a:cubicBezTo>
                  <a:pt x="554" y="20191"/>
                  <a:pt x="277" y="19957"/>
                  <a:pt x="0" y="19722"/>
                </a:cubicBezTo>
                <a:cubicBezTo>
                  <a:pt x="0" y="16670"/>
                  <a:pt x="0" y="13617"/>
                  <a:pt x="277" y="10330"/>
                </a:cubicBezTo>
                <a:cubicBezTo>
                  <a:pt x="3323" y="9391"/>
                  <a:pt x="6092" y="7278"/>
                  <a:pt x="8308" y="4461"/>
                </a:cubicBezTo>
                <a:cubicBezTo>
                  <a:pt x="10523" y="5870"/>
                  <a:pt x="10523" y="5870"/>
                  <a:pt x="10523" y="5870"/>
                </a:cubicBezTo>
                <a:cubicBezTo>
                  <a:pt x="10800" y="6104"/>
                  <a:pt x="10800" y="6104"/>
                  <a:pt x="10800" y="6104"/>
                </a:cubicBezTo>
                <a:cubicBezTo>
                  <a:pt x="10800" y="6104"/>
                  <a:pt x="10800" y="6104"/>
                  <a:pt x="10800" y="6104"/>
                </a:cubicBezTo>
                <a:cubicBezTo>
                  <a:pt x="10800" y="6104"/>
                  <a:pt x="10800" y="6104"/>
                  <a:pt x="10800" y="6104"/>
                </a:cubicBezTo>
                <a:cubicBezTo>
                  <a:pt x="10800" y="6104"/>
                  <a:pt x="10800" y="6104"/>
                  <a:pt x="10800" y="6104"/>
                </a:cubicBezTo>
                <a:cubicBezTo>
                  <a:pt x="10800" y="6104"/>
                  <a:pt x="10800" y="6104"/>
                  <a:pt x="10800" y="6104"/>
                </a:cubicBezTo>
                <a:cubicBezTo>
                  <a:pt x="11077" y="6104"/>
                  <a:pt x="11077" y="6104"/>
                  <a:pt x="11077" y="6104"/>
                </a:cubicBezTo>
                <a:cubicBezTo>
                  <a:pt x="11077" y="6104"/>
                  <a:pt x="11077" y="6104"/>
                  <a:pt x="11077" y="6104"/>
                </a:cubicBezTo>
                <a:cubicBezTo>
                  <a:pt x="11077" y="6339"/>
                  <a:pt x="11077" y="6339"/>
                  <a:pt x="11077" y="6339"/>
                </a:cubicBezTo>
                <a:cubicBezTo>
                  <a:pt x="11077" y="6339"/>
                  <a:pt x="11077" y="6339"/>
                  <a:pt x="11077" y="6339"/>
                </a:cubicBezTo>
                <a:cubicBezTo>
                  <a:pt x="11354" y="6339"/>
                  <a:pt x="11354" y="6339"/>
                  <a:pt x="11354" y="6339"/>
                </a:cubicBezTo>
                <a:cubicBezTo>
                  <a:pt x="11354" y="6339"/>
                  <a:pt x="11354" y="6339"/>
                  <a:pt x="11354" y="6339"/>
                </a:cubicBezTo>
                <a:cubicBezTo>
                  <a:pt x="11354" y="6339"/>
                  <a:pt x="11354" y="6339"/>
                  <a:pt x="11354" y="6339"/>
                </a:cubicBezTo>
                <a:cubicBezTo>
                  <a:pt x="11354" y="6339"/>
                  <a:pt x="11354" y="6339"/>
                  <a:pt x="11354" y="6339"/>
                </a:cubicBezTo>
                <a:cubicBezTo>
                  <a:pt x="11354" y="6574"/>
                  <a:pt x="11354" y="6574"/>
                  <a:pt x="11354" y="6574"/>
                </a:cubicBezTo>
                <a:cubicBezTo>
                  <a:pt x="11631" y="6574"/>
                  <a:pt x="11631" y="6574"/>
                  <a:pt x="11631" y="6574"/>
                </a:cubicBezTo>
                <a:cubicBezTo>
                  <a:pt x="11631" y="6574"/>
                  <a:pt x="11631" y="6574"/>
                  <a:pt x="11631" y="6574"/>
                </a:cubicBezTo>
                <a:cubicBezTo>
                  <a:pt x="11631" y="6574"/>
                  <a:pt x="11631" y="6574"/>
                  <a:pt x="11631" y="6574"/>
                </a:cubicBezTo>
                <a:cubicBezTo>
                  <a:pt x="11631" y="6574"/>
                  <a:pt x="11631" y="6574"/>
                  <a:pt x="11631" y="6574"/>
                </a:cubicBezTo>
                <a:cubicBezTo>
                  <a:pt x="11908" y="6574"/>
                  <a:pt x="11908" y="6574"/>
                  <a:pt x="11908" y="6574"/>
                </a:cubicBezTo>
                <a:cubicBezTo>
                  <a:pt x="11908" y="6574"/>
                  <a:pt x="11908" y="6574"/>
                  <a:pt x="11908" y="6574"/>
                </a:cubicBezTo>
                <a:cubicBezTo>
                  <a:pt x="11908" y="6809"/>
                  <a:pt x="11908" y="6809"/>
                  <a:pt x="11908" y="6809"/>
                </a:cubicBezTo>
                <a:cubicBezTo>
                  <a:pt x="11908" y="6809"/>
                  <a:pt x="11908" y="6809"/>
                  <a:pt x="11908" y="6809"/>
                </a:cubicBezTo>
                <a:cubicBezTo>
                  <a:pt x="11908" y="6809"/>
                  <a:pt x="11908" y="6809"/>
                  <a:pt x="11908" y="6809"/>
                </a:cubicBezTo>
                <a:cubicBezTo>
                  <a:pt x="12185" y="6809"/>
                  <a:pt x="12185" y="6809"/>
                  <a:pt x="12185" y="6809"/>
                </a:cubicBezTo>
                <a:cubicBezTo>
                  <a:pt x="12185" y="6809"/>
                  <a:pt x="12185" y="6809"/>
                  <a:pt x="12185" y="6809"/>
                </a:cubicBezTo>
                <a:cubicBezTo>
                  <a:pt x="12185" y="6809"/>
                  <a:pt x="12185" y="6809"/>
                  <a:pt x="12185" y="6809"/>
                </a:cubicBezTo>
                <a:cubicBezTo>
                  <a:pt x="13292" y="7513"/>
                  <a:pt x="13292" y="7513"/>
                  <a:pt x="13292" y="7513"/>
                </a:cubicBezTo>
                <a:cubicBezTo>
                  <a:pt x="13292" y="7513"/>
                  <a:pt x="13292" y="7513"/>
                  <a:pt x="13292" y="7513"/>
                </a:cubicBezTo>
                <a:cubicBezTo>
                  <a:pt x="13569" y="7748"/>
                  <a:pt x="13569" y="7748"/>
                  <a:pt x="13569" y="7748"/>
                </a:cubicBezTo>
                <a:cubicBezTo>
                  <a:pt x="13569" y="7748"/>
                  <a:pt x="13569" y="7748"/>
                  <a:pt x="13569" y="7748"/>
                </a:cubicBezTo>
                <a:cubicBezTo>
                  <a:pt x="13569" y="7748"/>
                  <a:pt x="13569" y="7748"/>
                  <a:pt x="13569" y="7748"/>
                </a:cubicBezTo>
                <a:cubicBezTo>
                  <a:pt x="13569" y="7748"/>
                  <a:pt x="13569" y="7748"/>
                  <a:pt x="13569" y="7748"/>
                </a:cubicBezTo>
                <a:cubicBezTo>
                  <a:pt x="13569" y="7748"/>
                  <a:pt x="13569" y="7748"/>
                  <a:pt x="13569" y="7748"/>
                </a:cubicBezTo>
                <a:cubicBezTo>
                  <a:pt x="13846" y="7748"/>
                  <a:pt x="13846" y="7748"/>
                  <a:pt x="13846" y="7748"/>
                </a:cubicBezTo>
                <a:cubicBezTo>
                  <a:pt x="13846" y="7983"/>
                  <a:pt x="13846" y="7983"/>
                  <a:pt x="13846" y="7983"/>
                </a:cubicBezTo>
                <a:cubicBezTo>
                  <a:pt x="13846" y="7983"/>
                  <a:pt x="13846" y="7983"/>
                  <a:pt x="13846" y="7983"/>
                </a:cubicBezTo>
                <a:cubicBezTo>
                  <a:pt x="13846" y="7983"/>
                  <a:pt x="13846" y="7983"/>
                  <a:pt x="13846" y="7983"/>
                </a:cubicBezTo>
                <a:cubicBezTo>
                  <a:pt x="14123" y="7983"/>
                  <a:pt x="14123" y="7983"/>
                  <a:pt x="14123" y="7983"/>
                </a:cubicBezTo>
                <a:cubicBezTo>
                  <a:pt x="14123" y="7983"/>
                  <a:pt x="14123" y="7983"/>
                  <a:pt x="14123" y="7983"/>
                </a:cubicBezTo>
                <a:cubicBezTo>
                  <a:pt x="14123" y="7983"/>
                  <a:pt x="14123" y="7983"/>
                  <a:pt x="14123" y="7983"/>
                </a:cubicBezTo>
                <a:cubicBezTo>
                  <a:pt x="14123" y="7983"/>
                  <a:pt x="14123" y="7983"/>
                  <a:pt x="14123" y="7983"/>
                </a:cubicBezTo>
                <a:cubicBezTo>
                  <a:pt x="14123" y="8217"/>
                  <a:pt x="14123" y="8217"/>
                  <a:pt x="14123" y="8217"/>
                </a:cubicBezTo>
                <a:cubicBezTo>
                  <a:pt x="14400" y="8217"/>
                  <a:pt x="14400" y="8217"/>
                  <a:pt x="14400" y="8217"/>
                </a:cubicBezTo>
                <a:cubicBezTo>
                  <a:pt x="14400" y="8217"/>
                  <a:pt x="14400" y="8217"/>
                  <a:pt x="14400" y="8217"/>
                </a:cubicBezTo>
                <a:cubicBezTo>
                  <a:pt x="14400" y="8217"/>
                  <a:pt x="14400" y="8217"/>
                  <a:pt x="14400" y="8217"/>
                </a:cubicBezTo>
                <a:cubicBezTo>
                  <a:pt x="14400" y="8217"/>
                  <a:pt x="14400" y="8217"/>
                  <a:pt x="14400" y="8217"/>
                </a:cubicBezTo>
                <a:cubicBezTo>
                  <a:pt x="14677" y="8217"/>
                  <a:pt x="14677" y="8217"/>
                  <a:pt x="14677" y="8217"/>
                </a:cubicBezTo>
                <a:cubicBezTo>
                  <a:pt x="14677" y="8452"/>
                  <a:pt x="14677" y="8452"/>
                  <a:pt x="14677" y="8452"/>
                </a:cubicBezTo>
                <a:cubicBezTo>
                  <a:pt x="14677" y="8452"/>
                  <a:pt x="14677" y="8452"/>
                  <a:pt x="14677" y="8452"/>
                </a:cubicBezTo>
                <a:cubicBezTo>
                  <a:pt x="14677" y="8452"/>
                  <a:pt x="14677" y="8452"/>
                  <a:pt x="14677" y="8452"/>
                </a:cubicBezTo>
                <a:cubicBezTo>
                  <a:pt x="14677" y="8452"/>
                  <a:pt x="14677" y="8452"/>
                  <a:pt x="14677" y="8452"/>
                </a:cubicBezTo>
                <a:cubicBezTo>
                  <a:pt x="17169" y="9861"/>
                  <a:pt x="17169" y="9861"/>
                  <a:pt x="17169" y="9861"/>
                </a:cubicBezTo>
                <a:cubicBezTo>
                  <a:pt x="14954" y="12678"/>
                  <a:pt x="13569" y="15496"/>
                  <a:pt x="13569" y="18313"/>
                </a:cubicBezTo>
                <a:cubicBezTo>
                  <a:pt x="9969" y="19487"/>
                  <a:pt x="6646" y="20426"/>
                  <a:pt x="3046" y="21600"/>
                </a:cubicBezTo>
                <a:cubicBezTo>
                  <a:pt x="2769" y="21365"/>
                  <a:pt x="2492" y="21365"/>
                  <a:pt x="2215" y="21130"/>
                </a:cubicBezTo>
                <a:cubicBezTo>
                  <a:pt x="6646" y="15730"/>
                  <a:pt x="6646" y="15730"/>
                  <a:pt x="6646" y="15730"/>
                </a:cubicBezTo>
                <a:cubicBezTo>
                  <a:pt x="7754" y="15965"/>
                  <a:pt x="8862" y="15730"/>
                  <a:pt x="9692" y="14791"/>
                </a:cubicBezTo>
                <a:cubicBezTo>
                  <a:pt x="10523" y="13852"/>
                  <a:pt x="10246" y="12443"/>
                  <a:pt x="9138" y="11739"/>
                </a:cubicBezTo>
                <a:cubicBezTo>
                  <a:pt x="7754" y="11035"/>
                  <a:pt x="6092" y="11270"/>
                  <a:pt x="5262" y="12209"/>
                </a:cubicBezTo>
                <a:cubicBezTo>
                  <a:pt x="4431" y="13148"/>
                  <a:pt x="4708" y="14322"/>
                  <a:pt x="5538" y="15026"/>
                </a:cubicBezTo>
                <a:cubicBezTo>
                  <a:pt x="831" y="20426"/>
                  <a:pt x="831" y="20426"/>
                  <a:pt x="831" y="20426"/>
                </a:cubicBezTo>
                <a:close/>
                <a:moveTo>
                  <a:pt x="7477" y="21600"/>
                </a:moveTo>
                <a:cubicBezTo>
                  <a:pt x="20492" y="21600"/>
                  <a:pt x="20492" y="21600"/>
                  <a:pt x="20492" y="21600"/>
                </a:cubicBezTo>
                <a:cubicBezTo>
                  <a:pt x="20492" y="19252"/>
                  <a:pt x="20492" y="19252"/>
                  <a:pt x="20492" y="19252"/>
                </a:cubicBezTo>
                <a:cubicBezTo>
                  <a:pt x="14954" y="19252"/>
                  <a:pt x="14954" y="19252"/>
                  <a:pt x="14954" y="19252"/>
                </a:cubicBezTo>
                <a:cubicBezTo>
                  <a:pt x="7477" y="21600"/>
                  <a:pt x="7477" y="21600"/>
                  <a:pt x="7477" y="21600"/>
                </a:cubicBezTo>
                <a:close/>
                <a:moveTo>
                  <a:pt x="19108" y="9861"/>
                </a:moveTo>
                <a:cubicBezTo>
                  <a:pt x="21600" y="7043"/>
                  <a:pt x="21600" y="7043"/>
                  <a:pt x="21600" y="7043"/>
                </a:cubicBezTo>
                <a:cubicBezTo>
                  <a:pt x="9692" y="0"/>
                  <a:pt x="9692" y="0"/>
                  <a:pt x="9692" y="0"/>
                </a:cubicBezTo>
                <a:cubicBezTo>
                  <a:pt x="7200" y="2583"/>
                  <a:pt x="7200" y="2583"/>
                  <a:pt x="7200" y="2583"/>
                </a:cubicBezTo>
                <a:lnTo>
                  <a:pt x="19108" y="986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17" name="Shape 1517"/>
          <p:cNvSpPr/>
          <p:nvPr/>
        </p:nvSpPr>
        <p:spPr>
          <a:xfrm>
            <a:off x="8879297" y="1602782"/>
            <a:ext cx="246832" cy="3736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31" h="21452" extrusionOk="0">
                <a:moveTo>
                  <a:pt x="4300" y="15396"/>
                </a:moveTo>
                <a:cubicBezTo>
                  <a:pt x="16432" y="15396"/>
                  <a:pt x="16432" y="15396"/>
                  <a:pt x="16432" y="15396"/>
                </a:cubicBezTo>
                <a:cubicBezTo>
                  <a:pt x="14952" y="20241"/>
                  <a:pt x="14952" y="20241"/>
                  <a:pt x="14952" y="20241"/>
                </a:cubicBezTo>
                <a:cubicBezTo>
                  <a:pt x="12881" y="20241"/>
                  <a:pt x="12881" y="20241"/>
                  <a:pt x="12881" y="20241"/>
                </a:cubicBezTo>
                <a:cubicBezTo>
                  <a:pt x="12585" y="20846"/>
                  <a:pt x="11698" y="21452"/>
                  <a:pt x="10514" y="21452"/>
                </a:cubicBezTo>
                <a:cubicBezTo>
                  <a:pt x="9330" y="21452"/>
                  <a:pt x="8443" y="20846"/>
                  <a:pt x="8147" y="20241"/>
                </a:cubicBezTo>
                <a:cubicBezTo>
                  <a:pt x="5780" y="20241"/>
                  <a:pt x="5780" y="20241"/>
                  <a:pt x="5780" y="20241"/>
                </a:cubicBezTo>
                <a:cubicBezTo>
                  <a:pt x="4300" y="15396"/>
                  <a:pt x="4300" y="15396"/>
                  <a:pt x="4300" y="15396"/>
                </a:cubicBezTo>
                <a:close/>
                <a:moveTo>
                  <a:pt x="14656" y="5706"/>
                </a:moveTo>
                <a:cubicBezTo>
                  <a:pt x="14952" y="6917"/>
                  <a:pt x="14952" y="6917"/>
                  <a:pt x="14952" y="6917"/>
                </a:cubicBezTo>
                <a:cubicBezTo>
                  <a:pt x="14656" y="7321"/>
                  <a:pt x="14656" y="7321"/>
                  <a:pt x="14656" y="7321"/>
                </a:cubicBezTo>
                <a:cubicBezTo>
                  <a:pt x="15248" y="7523"/>
                  <a:pt x="15248" y="7523"/>
                  <a:pt x="15248" y="7523"/>
                </a:cubicBezTo>
                <a:cubicBezTo>
                  <a:pt x="14952" y="8331"/>
                  <a:pt x="14952" y="8331"/>
                  <a:pt x="14952" y="8331"/>
                </a:cubicBezTo>
                <a:cubicBezTo>
                  <a:pt x="14361" y="8331"/>
                  <a:pt x="14361" y="8331"/>
                  <a:pt x="14361" y="8331"/>
                </a:cubicBezTo>
                <a:cubicBezTo>
                  <a:pt x="14952" y="8532"/>
                  <a:pt x="14952" y="8532"/>
                  <a:pt x="14952" y="8532"/>
                </a:cubicBezTo>
                <a:cubicBezTo>
                  <a:pt x="14656" y="9340"/>
                  <a:pt x="14656" y="9340"/>
                  <a:pt x="14656" y="9340"/>
                </a:cubicBezTo>
                <a:cubicBezTo>
                  <a:pt x="14361" y="9542"/>
                  <a:pt x="14361" y="9542"/>
                  <a:pt x="14361" y="9542"/>
                </a:cubicBezTo>
                <a:cubicBezTo>
                  <a:pt x="14656" y="9744"/>
                  <a:pt x="14656" y="9744"/>
                  <a:pt x="14656" y="9744"/>
                </a:cubicBezTo>
                <a:cubicBezTo>
                  <a:pt x="14361" y="10551"/>
                  <a:pt x="14361" y="10551"/>
                  <a:pt x="14361" y="10551"/>
                </a:cubicBezTo>
                <a:cubicBezTo>
                  <a:pt x="13473" y="10753"/>
                  <a:pt x="13473" y="10753"/>
                  <a:pt x="13473" y="10753"/>
                </a:cubicBezTo>
                <a:cubicBezTo>
                  <a:pt x="8147" y="9744"/>
                  <a:pt x="8147" y="9744"/>
                  <a:pt x="8147" y="9744"/>
                </a:cubicBezTo>
                <a:cubicBezTo>
                  <a:pt x="5780" y="9744"/>
                  <a:pt x="5780" y="9744"/>
                  <a:pt x="5780" y="9744"/>
                </a:cubicBezTo>
                <a:cubicBezTo>
                  <a:pt x="5780" y="6312"/>
                  <a:pt x="5780" y="6312"/>
                  <a:pt x="5780" y="6312"/>
                </a:cubicBezTo>
                <a:cubicBezTo>
                  <a:pt x="7851" y="6110"/>
                  <a:pt x="7851" y="6110"/>
                  <a:pt x="7851" y="6110"/>
                </a:cubicBezTo>
                <a:cubicBezTo>
                  <a:pt x="11993" y="3082"/>
                  <a:pt x="11993" y="3082"/>
                  <a:pt x="11993" y="3082"/>
                </a:cubicBezTo>
                <a:cubicBezTo>
                  <a:pt x="14361" y="4091"/>
                  <a:pt x="12289" y="5101"/>
                  <a:pt x="10810" y="5908"/>
                </a:cubicBezTo>
                <a:cubicBezTo>
                  <a:pt x="14656" y="5706"/>
                  <a:pt x="14656" y="5706"/>
                  <a:pt x="14656" y="5706"/>
                </a:cubicBezTo>
                <a:close/>
                <a:moveTo>
                  <a:pt x="4004" y="14185"/>
                </a:moveTo>
                <a:cubicBezTo>
                  <a:pt x="6963" y="14185"/>
                  <a:pt x="6963" y="14185"/>
                  <a:pt x="6963" y="14185"/>
                </a:cubicBezTo>
                <a:cubicBezTo>
                  <a:pt x="6667" y="12368"/>
                  <a:pt x="5484" y="10955"/>
                  <a:pt x="4596" y="9542"/>
                </a:cubicBezTo>
                <a:cubicBezTo>
                  <a:pt x="3413" y="8129"/>
                  <a:pt x="2525" y="6716"/>
                  <a:pt x="2821" y="5706"/>
                </a:cubicBezTo>
                <a:cubicBezTo>
                  <a:pt x="3413" y="4091"/>
                  <a:pt x="4596" y="3082"/>
                  <a:pt x="6371" y="2476"/>
                </a:cubicBezTo>
                <a:cubicBezTo>
                  <a:pt x="7555" y="2073"/>
                  <a:pt x="9034" y="1871"/>
                  <a:pt x="10514" y="2073"/>
                </a:cubicBezTo>
                <a:cubicBezTo>
                  <a:pt x="11993" y="2073"/>
                  <a:pt x="13177" y="2274"/>
                  <a:pt x="14361" y="2678"/>
                </a:cubicBezTo>
                <a:cubicBezTo>
                  <a:pt x="16136" y="3284"/>
                  <a:pt x="17319" y="4293"/>
                  <a:pt x="17911" y="5706"/>
                </a:cubicBezTo>
                <a:cubicBezTo>
                  <a:pt x="18207" y="6716"/>
                  <a:pt x="17024" y="8129"/>
                  <a:pt x="16136" y="9542"/>
                </a:cubicBezTo>
                <a:cubicBezTo>
                  <a:pt x="15248" y="10955"/>
                  <a:pt x="14065" y="12368"/>
                  <a:pt x="13769" y="14185"/>
                </a:cubicBezTo>
                <a:cubicBezTo>
                  <a:pt x="16728" y="14185"/>
                  <a:pt x="16728" y="14185"/>
                  <a:pt x="16728" y="14185"/>
                </a:cubicBezTo>
                <a:cubicBezTo>
                  <a:pt x="17024" y="12772"/>
                  <a:pt x="17911" y="11560"/>
                  <a:pt x="18799" y="10349"/>
                </a:cubicBezTo>
                <a:cubicBezTo>
                  <a:pt x="19982" y="8734"/>
                  <a:pt x="21166" y="7119"/>
                  <a:pt x="20574" y="5302"/>
                </a:cubicBezTo>
                <a:cubicBezTo>
                  <a:pt x="20278" y="3284"/>
                  <a:pt x="18207" y="1669"/>
                  <a:pt x="15840" y="861"/>
                </a:cubicBezTo>
                <a:cubicBezTo>
                  <a:pt x="14065" y="256"/>
                  <a:pt x="12289" y="54"/>
                  <a:pt x="10514" y="54"/>
                </a:cubicBezTo>
                <a:cubicBezTo>
                  <a:pt x="8739" y="-148"/>
                  <a:pt x="6667" y="256"/>
                  <a:pt x="5188" y="659"/>
                </a:cubicBezTo>
                <a:cubicBezTo>
                  <a:pt x="2525" y="1669"/>
                  <a:pt x="750" y="3082"/>
                  <a:pt x="158" y="5302"/>
                </a:cubicBezTo>
                <a:cubicBezTo>
                  <a:pt x="-434" y="7119"/>
                  <a:pt x="750" y="8734"/>
                  <a:pt x="1933" y="10349"/>
                </a:cubicBezTo>
                <a:cubicBezTo>
                  <a:pt x="2525" y="11560"/>
                  <a:pt x="3413" y="12772"/>
                  <a:pt x="4004" y="1418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18" name="Shape 1518"/>
          <p:cNvSpPr/>
          <p:nvPr/>
        </p:nvSpPr>
        <p:spPr>
          <a:xfrm>
            <a:off x="10798175" y="1643063"/>
            <a:ext cx="379414" cy="309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00" y="21600"/>
                </a:moveTo>
                <a:cubicBezTo>
                  <a:pt x="17200" y="21600"/>
                  <a:pt x="17200" y="21600"/>
                  <a:pt x="17200" y="21600"/>
                </a:cubicBezTo>
                <a:cubicBezTo>
                  <a:pt x="17200" y="10555"/>
                  <a:pt x="17200" y="10555"/>
                  <a:pt x="17200" y="10555"/>
                </a:cubicBezTo>
                <a:cubicBezTo>
                  <a:pt x="16600" y="10800"/>
                  <a:pt x="16600" y="10800"/>
                  <a:pt x="16600" y="10800"/>
                </a:cubicBezTo>
                <a:cubicBezTo>
                  <a:pt x="16400" y="16936"/>
                  <a:pt x="16400" y="16936"/>
                  <a:pt x="16400" y="16936"/>
                </a:cubicBezTo>
                <a:cubicBezTo>
                  <a:pt x="15800" y="17182"/>
                  <a:pt x="15800" y="17182"/>
                  <a:pt x="15800" y="17182"/>
                </a:cubicBezTo>
                <a:cubicBezTo>
                  <a:pt x="15800" y="21600"/>
                  <a:pt x="15800" y="21600"/>
                  <a:pt x="15800" y="21600"/>
                </a:cubicBezTo>
                <a:close/>
                <a:moveTo>
                  <a:pt x="21600" y="0"/>
                </a:moveTo>
                <a:cubicBezTo>
                  <a:pt x="20000" y="3927"/>
                  <a:pt x="20000" y="3927"/>
                  <a:pt x="20000" y="3927"/>
                </a:cubicBezTo>
                <a:cubicBezTo>
                  <a:pt x="18200" y="8100"/>
                  <a:pt x="18200" y="8100"/>
                  <a:pt x="18200" y="8100"/>
                </a:cubicBezTo>
                <a:cubicBezTo>
                  <a:pt x="16800" y="5400"/>
                  <a:pt x="16800" y="5400"/>
                  <a:pt x="16800" y="5400"/>
                </a:cubicBezTo>
                <a:cubicBezTo>
                  <a:pt x="16000" y="5891"/>
                  <a:pt x="16000" y="5891"/>
                  <a:pt x="16000" y="5891"/>
                </a:cubicBezTo>
                <a:cubicBezTo>
                  <a:pt x="15400" y="15464"/>
                  <a:pt x="15400" y="15464"/>
                  <a:pt x="15400" y="15464"/>
                </a:cubicBezTo>
                <a:cubicBezTo>
                  <a:pt x="13400" y="16445"/>
                  <a:pt x="13400" y="16445"/>
                  <a:pt x="13400" y="16445"/>
                </a:cubicBezTo>
                <a:cubicBezTo>
                  <a:pt x="9400" y="12027"/>
                  <a:pt x="9400" y="12027"/>
                  <a:pt x="9400" y="12027"/>
                </a:cubicBezTo>
                <a:cubicBezTo>
                  <a:pt x="7200" y="17673"/>
                  <a:pt x="7200" y="17673"/>
                  <a:pt x="7200" y="17673"/>
                </a:cubicBezTo>
                <a:cubicBezTo>
                  <a:pt x="5000" y="17918"/>
                  <a:pt x="5000" y="17918"/>
                  <a:pt x="5000" y="17918"/>
                </a:cubicBezTo>
                <a:cubicBezTo>
                  <a:pt x="3800" y="15218"/>
                  <a:pt x="3800" y="15218"/>
                  <a:pt x="3800" y="15218"/>
                </a:cubicBezTo>
                <a:cubicBezTo>
                  <a:pt x="600" y="16445"/>
                  <a:pt x="600" y="16445"/>
                  <a:pt x="600" y="16445"/>
                </a:cubicBezTo>
                <a:cubicBezTo>
                  <a:pt x="0" y="13500"/>
                  <a:pt x="0" y="13500"/>
                  <a:pt x="0" y="13500"/>
                </a:cubicBezTo>
                <a:cubicBezTo>
                  <a:pt x="4000" y="12027"/>
                  <a:pt x="4000" y="12027"/>
                  <a:pt x="4000" y="12027"/>
                </a:cubicBezTo>
                <a:cubicBezTo>
                  <a:pt x="4800" y="11782"/>
                  <a:pt x="4800" y="11782"/>
                  <a:pt x="4800" y="11782"/>
                </a:cubicBezTo>
                <a:cubicBezTo>
                  <a:pt x="5400" y="12764"/>
                  <a:pt x="5400" y="12764"/>
                  <a:pt x="5400" y="12764"/>
                </a:cubicBezTo>
                <a:cubicBezTo>
                  <a:pt x="6000" y="13991"/>
                  <a:pt x="6000" y="13991"/>
                  <a:pt x="6000" y="13991"/>
                </a:cubicBezTo>
                <a:cubicBezTo>
                  <a:pt x="7800" y="8836"/>
                  <a:pt x="7800" y="8836"/>
                  <a:pt x="7800" y="8836"/>
                </a:cubicBezTo>
                <a:cubicBezTo>
                  <a:pt x="8600" y="7118"/>
                  <a:pt x="8600" y="7118"/>
                  <a:pt x="8600" y="7118"/>
                </a:cubicBezTo>
                <a:cubicBezTo>
                  <a:pt x="9800" y="8591"/>
                  <a:pt x="9800" y="8591"/>
                  <a:pt x="9800" y="8591"/>
                </a:cubicBezTo>
                <a:cubicBezTo>
                  <a:pt x="13000" y="12273"/>
                  <a:pt x="13000" y="12273"/>
                  <a:pt x="13000" y="12273"/>
                </a:cubicBezTo>
                <a:cubicBezTo>
                  <a:pt x="13400" y="5155"/>
                  <a:pt x="13400" y="5155"/>
                  <a:pt x="13400" y="5155"/>
                </a:cubicBezTo>
                <a:cubicBezTo>
                  <a:pt x="13600" y="4418"/>
                  <a:pt x="13600" y="4418"/>
                  <a:pt x="13600" y="4418"/>
                </a:cubicBezTo>
                <a:cubicBezTo>
                  <a:pt x="14000" y="3927"/>
                  <a:pt x="14000" y="3927"/>
                  <a:pt x="14000" y="3927"/>
                </a:cubicBezTo>
                <a:cubicBezTo>
                  <a:pt x="15400" y="2700"/>
                  <a:pt x="15400" y="2700"/>
                  <a:pt x="15400" y="2700"/>
                </a:cubicBezTo>
                <a:cubicBezTo>
                  <a:pt x="14200" y="245"/>
                  <a:pt x="14200" y="245"/>
                  <a:pt x="14200" y="245"/>
                </a:cubicBezTo>
                <a:cubicBezTo>
                  <a:pt x="18000" y="0"/>
                  <a:pt x="18000" y="0"/>
                  <a:pt x="18000" y="0"/>
                </a:cubicBezTo>
                <a:cubicBezTo>
                  <a:pt x="21600" y="0"/>
                  <a:pt x="21600" y="0"/>
                  <a:pt x="21600" y="0"/>
                </a:cubicBezTo>
                <a:close/>
                <a:moveTo>
                  <a:pt x="4400" y="21600"/>
                </a:moveTo>
                <a:cubicBezTo>
                  <a:pt x="4800" y="21600"/>
                  <a:pt x="5200" y="21600"/>
                  <a:pt x="5600" y="21600"/>
                </a:cubicBezTo>
                <a:cubicBezTo>
                  <a:pt x="5600" y="19636"/>
                  <a:pt x="5600" y="19636"/>
                  <a:pt x="5600" y="19636"/>
                </a:cubicBezTo>
                <a:cubicBezTo>
                  <a:pt x="4600" y="19636"/>
                  <a:pt x="4600" y="19636"/>
                  <a:pt x="4600" y="19636"/>
                </a:cubicBezTo>
                <a:cubicBezTo>
                  <a:pt x="4400" y="19145"/>
                  <a:pt x="4400" y="19145"/>
                  <a:pt x="4400" y="19145"/>
                </a:cubicBezTo>
                <a:cubicBezTo>
                  <a:pt x="4400" y="21600"/>
                  <a:pt x="4400" y="21600"/>
                  <a:pt x="4400" y="21600"/>
                </a:cubicBezTo>
                <a:close/>
                <a:moveTo>
                  <a:pt x="2000" y="21600"/>
                </a:moveTo>
                <a:cubicBezTo>
                  <a:pt x="3400" y="21600"/>
                  <a:pt x="3400" y="21600"/>
                  <a:pt x="3400" y="21600"/>
                </a:cubicBezTo>
                <a:cubicBezTo>
                  <a:pt x="3400" y="17427"/>
                  <a:pt x="3400" y="17427"/>
                  <a:pt x="3400" y="17427"/>
                </a:cubicBezTo>
                <a:cubicBezTo>
                  <a:pt x="3400" y="17182"/>
                  <a:pt x="3400" y="17182"/>
                  <a:pt x="3400" y="17182"/>
                </a:cubicBezTo>
                <a:cubicBezTo>
                  <a:pt x="2000" y="17673"/>
                  <a:pt x="2000" y="17673"/>
                  <a:pt x="2000" y="17673"/>
                </a:cubicBezTo>
                <a:cubicBezTo>
                  <a:pt x="2000" y="21600"/>
                  <a:pt x="2000" y="21600"/>
                  <a:pt x="2000" y="21600"/>
                </a:cubicBezTo>
                <a:close/>
                <a:moveTo>
                  <a:pt x="6600" y="21600"/>
                </a:moveTo>
                <a:cubicBezTo>
                  <a:pt x="7000" y="21600"/>
                  <a:pt x="7600" y="21600"/>
                  <a:pt x="8000" y="21600"/>
                </a:cubicBezTo>
                <a:cubicBezTo>
                  <a:pt x="8000" y="19145"/>
                  <a:pt x="8000" y="19145"/>
                  <a:pt x="8000" y="19145"/>
                </a:cubicBezTo>
                <a:cubicBezTo>
                  <a:pt x="7800" y="19391"/>
                  <a:pt x="7800" y="19391"/>
                  <a:pt x="7800" y="19391"/>
                </a:cubicBezTo>
                <a:cubicBezTo>
                  <a:pt x="6600" y="19636"/>
                  <a:pt x="6600" y="19636"/>
                  <a:pt x="6600" y="19636"/>
                </a:cubicBezTo>
                <a:cubicBezTo>
                  <a:pt x="6600" y="21600"/>
                  <a:pt x="6600" y="21600"/>
                  <a:pt x="6600" y="21600"/>
                </a:cubicBezTo>
                <a:close/>
                <a:moveTo>
                  <a:pt x="9000" y="21600"/>
                </a:moveTo>
                <a:cubicBezTo>
                  <a:pt x="9400" y="21600"/>
                  <a:pt x="9800" y="21600"/>
                  <a:pt x="10200" y="21600"/>
                </a:cubicBezTo>
                <a:cubicBezTo>
                  <a:pt x="10200" y="15218"/>
                  <a:pt x="10200" y="15218"/>
                  <a:pt x="10200" y="15218"/>
                </a:cubicBezTo>
                <a:cubicBezTo>
                  <a:pt x="9800" y="14727"/>
                  <a:pt x="9800" y="14727"/>
                  <a:pt x="9800" y="14727"/>
                </a:cubicBezTo>
                <a:cubicBezTo>
                  <a:pt x="9000" y="16691"/>
                  <a:pt x="9000" y="16691"/>
                  <a:pt x="9000" y="16691"/>
                </a:cubicBezTo>
                <a:cubicBezTo>
                  <a:pt x="9000" y="21600"/>
                  <a:pt x="9000" y="21600"/>
                  <a:pt x="9000" y="21600"/>
                </a:cubicBezTo>
                <a:close/>
                <a:moveTo>
                  <a:pt x="11200" y="21600"/>
                </a:moveTo>
                <a:cubicBezTo>
                  <a:pt x="11600" y="21600"/>
                  <a:pt x="12000" y="21600"/>
                  <a:pt x="12600" y="21600"/>
                </a:cubicBezTo>
                <a:cubicBezTo>
                  <a:pt x="12600" y="17918"/>
                  <a:pt x="12600" y="17918"/>
                  <a:pt x="12600" y="17918"/>
                </a:cubicBezTo>
                <a:cubicBezTo>
                  <a:pt x="11200" y="16445"/>
                  <a:pt x="11200" y="16445"/>
                  <a:pt x="11200" y="16445"/>
                </a:cubicBezTo>
                <a:cubicBezTo>
                  <a:pt x="11200" y="21600"/>
                  <a:pt x="11200" y="21600"/>
                  <a:pt x="11200" y="21600"/>
                </a:cubicBezTo>
                <a:close/>
                <a:moveTo>
                  <a:pt x="13600" y="21600"/>
                </a:moveTo>
                <a:cubicBezTo>
                  <a:pt x="14000" y="21600"/>
                  <a:pt x="14400" y="21600"/>
                  <a:pt x="14800" y="21600"/>
                </a:cubicBezTo>
                <a:cubicBezTo>
                  <a:pt x="14800" y="17673"/>
                  <a:pt x="14800" y="17673"/>
                  <a:pt x="14800" y="17673"/>
                </a:cubicBezTo>
                <a:cubicBezTo>
                  <a:pt x="13600" y="18409"/>
                  <a:pt x="13600" y="18409"/>
                  <a:pt x="13600" y="18409"/>
                </a:cubicBezTo>
                <a:lnTo>
                  <a:pt x="13600" y="21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19" name="Shape 1519"/>
          <p:cNvSpPr/>
          <p:nvPr/>
        </p:nvSpPr>
        <p:spPr>
          <a:xfrm>
            <a:off x="11466513" y="1652588"/>
            <a:ext cx="366714" cy="2794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46" y="15585"/>
                </a:moveTo>
                <a:cubicBezTo>
                  <a:pt x="10177" y="15585"/>
                  <a:pt x="10177" y="15585"/>
                  <a:pt x="10177" y="15585"/>
                </a:cubicBezTo>
                <a:cubicBezTo>
                  <a:pt x="10177" y="17772"/>
                  <a:pt x="10177" y="17772"/>
                  <a:pt x="10177" y="17772"/>
                </a:cubicBezTo>
                <a:cubicBezTo>
                  <a:pt x="11215" y="17772"/>
                  <a:pt x="11215" y="17772"/>
                  <a:pt x="11215" y="17772"/>
                </a:cubicBezTo>
                <a:cubicBezTo>
                  <a:pt x="11215" y="21600"/>
                  <a:pt x="11215" y="21600"/>
                  <a:pt x="11215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7772"/>
                  <a:pt x="0" y="17772"/>
                  <a:pt x="0" y="17772"/>
                </a:cubicBezTo>
                <a:cubicBezTo>
                  <a:pt x="1246" y="17772"/>
                  <a:pt x="1246" y="17772"/>
                  <a:pt x="1246" y="17772"/>
                </a:cubicBezTo>
                <a:cubicBezTo>
                  <a:pt x="1246" y="15585"/>
                  <a:pt x="1246" y="15585"/>
                  <a:pt x="1246" y="15585"/>
                </a:cubicBezTo>
                <a:close/>
                <a:moveTo>
                  <a:pt x="21600" y="10663"/>
                </a:moveTo>
                <a:cubicBezTo>
                  <a:pt x="21185" y="3828"/>
                  <a:pt x="21185" y="3828"/>
                  <a:pt x="21185" y="3828"/>
                </a:cubicBezTo>
                <a:cubicBezTo>
                  <a:pt x="18069" y="7929"/>
                  <a:pt x="18069" y="7929"/>
                  <a:pt x="18069" y="7929"/>
                </a:cubicBezTo>
                <a:cubicBezTo>
                  <a:pt x="14538" y="8476"/>
                  <a:pt x="14538" y="8476"/>
                  <a:pt x="14538" y="8476"/>
                </a:cubicBezTo>
                <a:cubicBezTo>
                  <a:pt x="13500" y="9296"/>
                  <a:pt x="13500" y="9296"/>
                  <a:pt x="13500" y="9296"/>
                </a:cubicBezTo>
                <a:cubicBezTo>
                  <a:pt x="14331" y="9843"/>
                  <a:pt x="14331" y="9843"/>
                  <a:pt x="14331" y="9843"/>
                </a:cubicBezTo>
                <a:cubicBezTo>
                  <a:pt x="14123" y="10116"/>
                  <a:pt x="14123" y="10116"/>
                  <a:pt x="14123" y="10116"/>
                </a:cubicBezTo>
                <a:cubicBezTo>
                  <a:pt x="12462" y="9296"/>
                  <a:pt x="12462" y="9296"/>
                  <a:pt x="12462" y="9296"/>
                </a:cubicBezTo>
                <a:cubicBezTo>
                  <a:pt x="12669" y="8749"/>
                  <a:pt x="12669" y="8749"/>
                  <a:pt x="12669" y="8749"/>
                </a:cubicBezTo>
                <a:cubicBezTo>
                  <a:pt x="11423" y="7929"/>
                  <a:pt x="11423" y="7929"/>
                  <a:pt x="11423" y="7929"/>
                </a:cubicBezTo>
                <a:cubicBezTo>
                  <a:pt x="11215" y="8476"/>
                  <a:pt x="11215" y="8476"/>
                  <a:pt x="11215" y="8476"/>
                </a:cubicBezTo>
                <a:cubicBezTo>
                  <a:pt x="10592" y="8203"/>
                  <a:pt x="10592" y="8203"/>
                  <a:pt x="10592" y="8203"/>
                </a:cubicBezTo>
                <a:cubicBezTo>
                  <a:pt x="10800" y="7109"/>
                  <a:pt x="10800" y="7109"/>
                  <a:pt x="10800" y="7109"/>
                </a:cubicBezTo>
                <a:cubicBezTo>
                  <a:pt x="9762" y="6289"/>
                  <a:pt x="9762" y="6289"/>
                  <a:pt x="9762" y="6289"/>
                </a:cubicBezTo>
                <a:cubicBezTo>
                  <a:pt x="10592" y="4101"/>
                  <a:pt x="10592" y="4101"/>
                  <a:pt x="10592" y="4101"/>
                </a:cubicBezTo>
                <a:cubicBezTo>
                  <a:pt x="11008" y="4648"/>
                  <a:pt x="11008" y="4648"/>
                  <a:pt x="11008" y="4648"/>
                </a:cubicBezTo>
                <a:cubicBezTo>
                  <a:pt x="11423" y="3281"/>
                  <a:pt x="11423" y="3281"/>
                  <a:pt x="11423" y="3281"/>
                </a:cubicBezTo>
                <a:cubicBezTo>
                  <a:pt x="6023" y="0"/>
                  <a:pt x="6023" y="0"/>
                  <a:pt x="6023" y="0"/>
                </a:cubicBezTo>
                <a:cubicBezTo>
                  <a:pt x="5608" y="1094"/>
                  <a:pt x="5608" y="1094"/>
                  <a:pt x="5608" y="1094"/>
                </a:cubicBezTo>
                <a:cubicBezTo>
                  <a:pt x="6231" y="1641"/>
                  <a:pt x="6231" y="1641"/>
                  <a:pt x="6231" y="1641"/>
                </a:cubicBezTo>
                <a:cubicBezTo>
                  <a:pt x="5192" y="4375"/>
                  <a:pt x="5192" y="4375"/>
                  <a:pt x="5192" y="4375"/>
                </a:cubicBezTo>
                <a:cubicBezTo>
                  <a:pt x="4777" y="4101"/>
                  <a:pt x="4777" y="4101"/>
                  <a:pt x="4777" y="4101"/>
                </a:cubicBezTo>
                <a:cubicBezTo>
                  <a:pt x="3738" y="6562"/>
                  <a:pt x="3738" y="6562"/>
                  <a:pt x="3738" y="6562"/>
                </a:cubicBezTo>
                <a:cubicBezTo>
                  <a:pt x="4362" y="6835"/>
                  <a:pt x="4362" y="6835"/>
                  <a:pt x="4362" y="6835"/>
                </a:cubicBezTo>
                <a:cubicBezTo>
                  <a:pt x="2908" y="10390"/>
                  <a:pt x="2908" y="10390"/>
                  <a:pt x="2908" y="10390"/>
                </a:cubicBezTo>
                <a:cubicBezTo>
                  <a:pt x="2492" y="10116"/>
                  <a:pt x="2492" y="10116"/>
                  <a:pt x="2492" y="10116"/>
                </a:cubicBezTo>
                <a:cubicBezTo>
                  <a:pt x="2077" y="11484"/>
                  <a:pt x="2077" y="11484"/>
                  <a:pt x="2077" y="11484"/>
                </a:cubicBezTo>
                <a:cubicBezTo>
                  <a:pt x="7477" y="14765"/>
                  <a:pt x="7477" y="14765"/>
                  <a:pt x="7477" y="14765"/>
                </a:cubicBezTo>
                <a:cubicBezTo>
                  <a:pt x="7892" y="13397"/>
                  <a:pt x="7892" y="13397"/>
                  <a:pt x="7892" y="13397"/>
                </a:cubicBezTo>
                <a:cubicBezTo>
                  <a:pt x="7269" y="13124"/>
                  <a:pt x="7269" y="13124"/>
                  <a:pt x="7269" y="13124"/>
                </a:cubicBezTo>
                <a:cubicBezTo>
                  <a:pt x="8308" y="10663"/>
                  <a:pt x="8308" y="10663"/>
                  <a:pt x="8308" y="10663"/>
                </a:cubicBezTo>
                <a:cubicBezTo>
                  <a:pt x="9346" y="11484"/>
                  <a:pt x="9346" y="11484"/>
                  <a:pt x="9346" y="11484"/>
                </a:cubicBezTo>
                <a:cubicBezTo>
                  <a:pt x="9762" y="10390"/>
                  <a:pt x="9762" y="10390"/>
                  <a:pt x="9762" y="10390"/>
                </a:cubicBezTo>
                <a:cubicBezTo>
                  <a:pt x="10385" y="10663"/>
                  <a:pt x="10385" y="10663"/>
                  <a:pt x="10385" y="10663"/>
                </a:cubicBezTo>
                <a:cubicBezTo>
                  <a:pt x="10177" y="11210"/>
                  <a:pt x="10177" y="11210"/>
                  <a:pt x="10177" y="11210"/>
                </a:cubicBezTo>
                <a:cubicBezTo>
                  <a:pt x="11423" y="12030"/>
                  <a:pt x="11423" y="12030"/>
                  <a:pt x="11423" y="12030"/>
                </a:cubicBezTo>
                <a:cubicBezTo>
                  <a:pt x="11631" y="11484"/>
                  <a:pt x="11631" y="11484"/>
                  <a:pt x="11631" y="11484"/>
                </a:cubicBezTo>
                <a:cubicBezTo>
                  <a:pt x="13292" y="12577"/>
                  <a:pt x="13292" y="12577"/>
                  <a:pt x="13292" y="12577"/>
                </a:cubicBezTo>
                <a:cubicBezTo>
                  <a:pt x="12877" y="13397"/>
                  <a:pt x="12877" y="13397"/>
                  <a:pt x="12877" y="13397"/>
                </a:cubicBezTo>
                <a:cubicBezTo>
                  <a:pt x="12462" y="14218"/>
                  <a:pt x="12462" y="14218"/>
                  <a:pt x="12462" y="14218"/>
                </a:cubicBezTo>
                <a:cubicBezTo>
                  <a:pt x="13500" y="15038"/>
                  <a:pt x="13500" y="15038"/>
                  <a:pt x="13500" y="15038"/>
                </a:cubicBezTo>
                <a:cubicBezTo>
                  <a:pt x="13915" y="14765"/>
                  <a:pt x="13915" y="14765"/>
                  <a:pt x="13915" y="14765"/>
                </a:cubicBezTo>
                <a:cubicBezTo>
                  <a:pt x="13915" y="15585"/>
                  <a:pt x="13915" y="15585"/>
                  <a:pt x="13915" y="15585"/>
                </a:cubicBezTo>
                <a:cubicBezTo>
                  <a:pt x="14954" y="16132"/>
                  <a:pt x="14954" y="16132"/>
                  <a:pt x="14954" y="16132"/>
                </a:cubicBezTo>
                <a:cubicBezTo>
                  <a:pt x="15369" y="15038"/>
                  <a:pt x="15369" y="15038"/>
                  <a:pt x="15369" y="15038"/>
                </a:cubicBezTo>
                <a:cubicBezTo>
                  <a:pt x="15369" y="16132"/>
                  <a:pt x="15369" y="16132"/>
                  <a:pt x="15369" y="16132"/>
                </a:cubicBezTo>
                <a:cubicBezTo>
                  <a:pt x="16408" y="16678"/>
                  <a:pt x="16408" y="16678"/>
                  <a:pt x="16408" y="16678"/>
                </a:cubicBezTo>
                <a:cubicBezTo>
                  <a:pt x="16823" y="15858"/>
                  <a:pt x="16823" y="15858"/>
                  <a:pt x="16823" y="15858"/>
                </a:cubicBezTo>
                <a:cubicBezTo>
                  <a:pt x="17031" y="15858"/>
                  <a:pt x="17031" y="15858"/>
                  <a:pt x="17031" y="15858"/>
                </a:cubicBezTo>
                <a:cubicBezTo>
                  <a:pt x="17031" y="16678"/>
                  <a:pt x="17031" y="16678"/>
                  <a:pt x="17031" y="16678"/>
                </a:cubicBezTo>
                <a:cubicBezTo>
                  <a:pt x="18069" y="17225"/>
                  <a:pt x="18069" y="17225"/>
                  <a:pt x="18069" y="17225"/>
                </a:cubicBezTo>
                <a:cubicBezTo>
                  <a:pt x="18485" y="16952"/>
                  <a:pt x="18485" y="16952"/>
                  <a:pt x="18485" y="16952"/>
                </a:cubicBezTo>
                <a:cubicBezTo>
                  <a:pt x="18900" y="16405"/>
                  <a:pt x="18900" y="16405"/>
                  <a:pt x="18900" y="16405"/>
                </a:cubicBezTo>
                <a:cubicBezTo>
                  <a:pt x="20146" y="17225"/>
                  <a:pt x="20146" y="17225"/>
                  <a:pt x="20146" y="17225"/>
                </a:cubicBezTo>
                <a:cubicBezTo>
                  <a:pt x="20769" y="16405"/>
                  <a:pt x="21185" y="15585"/>
                  <a:pt x="21185" y="14218"/>
                </a:cubicBezTo>
                <a:cubicBezTo>
                  <a:pt x="20562" y="13944"/>
                  <a:pt x="20562" y="13944"/>
                  <a:pt x="20562" y="13944"/>
                </a:cubicBezTo>
                <a:cubicBezTo>
                  <a:pt x="20562" y="13944"/>
                  <a:pt x="20562" y="13944"/>
                  <a:pt x="20562" y="13944"/>
                </a:cubicBezTo>
                <a:cubicBezTo>
                  <a:pt x="21185" y="11210"/>
                  <a:pt x="21185" y="11210"/>
                  <a:pt x="21185" y="11210"/>
                </a:cubicBezTo>
                <a:cubicBezTo>
                  <a:pt x="21600" y="10663"/>
                  <a:pt x="21600" y="10663"/>
                  <a:pt x="21600" y="10663"/>
                </a:cubicBezTo>
                <a:close/>
                <a:moveTo>
                  <a:pt x="5400" y="7929"/>
                </a:moveTo>
                <a:cubicBezTo>
                  <a:pt x="4985" y="8749"/>
                  <a:pt x="4985" y="8749"/>
                  <a:pt x="4985" y="8749"/>
                </a:cubicBezTo>
                <a:cubicBezTo>
                  <a:pt x="4362" y="10937"/>
                  <a:pt x="4362" y="10937"/>
                  <a:pt x="4362" y="10937"/>
                </a:cubicBezTo>
                <a:cubicBezTo>
                  <a:pt x="3531" y="10663"/>
                  <a:pt x="3531" y="10663"/>
                  <a:pt x="3531" y="10663"/>
                </a:cubicBezTo>
                <a:cubicBezTo>
                  <a:pt x="4362" y="8203"/>
                  <a:pt x="4362" y="8203"/>
                  <a:pt x="4362" y="8203"/>
                </a:cubicBezTo>
                <a:cubicBezTo>
                  <a:pt x="4569" y="7382"/>
                  <a:pt x="4569" y="7382"/>
                  <a:pt x="4569" y="7382"/>
                </a:cubicBezTo>
                <a:cubicBezTo>
                  <a:pt x="6646" y="1914"/>
                  <a:pt x="6646" y="1914"/>
                  <a:pt x="6646" y="1914"/>
                </a:cubicBezTo>
                <a:cubicBezTo>
                  <a:pt x="7269" y="2461"/>
                  <a:pt x="7269" y="2461"/>
                  <a:pt x="7269" y="2461"/>
                </a:cubicBezTo>
                <a:lnTo>
                  <a:pt x="5400" y="792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0" name="Shape 1520"/>
          <p:cNvSpPr/>
          <p:nvPr/>
        </p:nvSpPr>
        <p:spPr>
          <a:xfrm>
            <a:off x="11471275" y="1025526"/>
            <a:ext cx="327025" cy="306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29" y="0"/>
                </a:moveTo>
                <a:cubicBezTo>
                  <a:pt x="20439" y="0"/>
                  <a:pt x="20439" y="0"/>
                  <a:pt x="20439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993"/>
                  <a:pt x="21600" y="993"/>
                  <a:pt x="21600" y="993"/>
                </a:cubicBezTo>
                <a:cubicBezTo>
                  <a:pt x="21600" y="17131"/>
                  <a:pt x="21600" y="17131"/>
                  <a:pt x="21600" y="17131"/>
                </a:cubicBezTo>
                <a:cubicBezTo>
                  <a:pt x="21600" y="18124"/>
                  <a:pt x="21600" y="18124"/>
                  <a:pt x="21600" y="18124"/>
                </a:cubicBezTo>
                <a:cubicBezTo>
                  <a:pt x="20439" y="18124"/>
                  <a:pt x="20439" y="18124"/>
                  <a:pt x="20439" y="18124"/>
                </a:cubicBezTo>
                <a:cubicBezTo>
                  <a:pt x="18581" y="18124"/>
                  <a:pt x="18581" y="18124"/>
                  <a:pt x="18581" y="18124"/>
                </a:cubicBezTo>
                <a:cubicBezTo>
                  <a:pt x="18348" y="17628"/>
                  <a:pt x="18348" y="17628"/>
                  <a:pt x="18348" y="17628"/>
                </a:cubicBezTo>
                <a:cubicBezTo>
                  <a:pt x="18813" y="17131"/>
                  <a:pt x="18813" y="16386"/>
                  <a:pt x="19045" y="15890"/>
                </a:cubicBezTo>
                <a:cubicBezTo>
                  <a:pt x="19277" y="15890"/>
                  <a:pt x="19277" y="15890"/>
                  <a:pt x="19277" y="15890"/>
                </a:cubicBezTo>
                <a:cubicBezTo>
                  <a:pt x="19277" y="2234"/>
                  <a:pt x="19277" y="2234"/>
                  <a:pt x="19277" y="2234"/>
                </a:cubicBezTo>
                <a:cubicBezTo>
                  <a:pt x="2090" y="2234"/>
                  <a:pt x="2090" y="2234"/>
                  <a:pt x="2090" y="2234"/>
                </a:cubicBezTo>
                <a:cubicBezTo>
                  <a:pt x="2090" y="15890"/>
                  <a:pt x="2090" y="15890"/>
                  <a:pt x="2090" y="15890"/>
                </a:cubicBezTo>
                <a:cubicBezTo>
                  <a:pt x="10452" y="15890"/>
                  <a:pt x="10452" y="15890"/>
                  <a:pt x="10452" y="15890"/>
                </a:cubicBezTo>
                <a:cubicBezTo>
                  <a:pt x="10684" y="16386"/>
                  <a:pt x="10684" y="17131"/>
                  <a:pt x="11148" y="17628"/>
                </a:cubicBezTo>
                <a:cubicBezTo>
                  <a:pt x="10916" y="18124"/>
                  <a:pt x="10916" y="18124"/>
                  <a:pt x="10916" y="18124"/>
                </a:cubicBezTo>
                <a:cubicBezTo>
                  <a:pt x="929" y="18124"/>
                  <a:pt x="929" y="18124"/>
                  <a:pt x="929" y="18124"/>
                </a:cubicBezTo>
                <a:cubicBezTo>
                  <a:pt x="0" y="18124"/>
                  <a:pt x="0" y="18124"/>
                  <a:pt x="0" y="18124"/>
                </a:cubicBezTo>
                <a:cubicBezTo>
                  <a:pt x="0" y="17131"/>
                  <a:pt x="0" y="17131"/>
                  <a:pt x="0" y="17131"/>
                </a:cubicBezTo>
                <a:cubicBezTo>
                  <a:pt x="0" y="993"/>
                  <a:pt x="0" y="993"/>
                  <a:pt x="0" y="993"/>
                </a:cubicBezTo>
                <a:cubicBezTo>
                  <a:pt x="0" y="0"/>
                  <a:pt x="0" y="0"/>
                  <a:pt x="0" y="0"/>
                </a:cubicBezTo>
                <a:cubicBezTo>
                  <a:pt x="929" y="0"/>
                  <a:pt x="929" y="0"/>
                  <a:pt x="929" y="0"/>
                </a:cubicBezTo>
                <a:close/>
                <a:moveTo>
                  <a:pt x="14865" y="12414"/>
                </a:moveTo>
                <a:cubicBezTo>
                  <a:pt x="13239" y="12414"/>
                  <a:pt x="11845" y="13655"/>
                  <a:pt x="11845" y="15393"/>
                </a:cubicBezTo>
                <a:cubicBezTo>
                  <a:pt x="11845" y="16138"/>
                  <a:pt x="12077" y="16883"/>
                  <a:pt x="12542" y="17379"/>
                </a:cubicBezTo>
                <a:cubicBezTo>
                  <a:pt x="11613" y="20110"/>
                  <a:pt x="11613" y="20110"/>
                  <a:pt x="11613" y="20110"/>
                </a:cubicBezTo>
                <a:cubicBezTo>
                  <a:pt x="13006" y="20110"/>
                  <a:pt x="13006" y="20110"/>
                  <a:pt x="13006" y="20110"/>
                </a:cubicBezTo>
                <a:cubicBezTo>
                  <a:pt x="13935" y="21352"/>
                  <a:pt x="13935" y="21352"/>
                  <a:pt x="13935" y="21352"/>
                </a:cubicBezTo>
                <a:cubicBezTo>
                  <a:pt x="14865" y="19117"/>
                  <a:pt x="14865" y="19117"/>
                  <a:pt x="14865" y="19117"/>
                </a:cubicBezTo>
                <a:cubicBezTo>
                  <a:pt x="15561" y="21600"/>
                  <a:pt x="15561" y="21600"/>
                  <a:pt x="15561" y="21600"/>
                </a:cubicBezTo>
                <a:cubicBezTo>
                  <a:pt x="16723" y="20607"/>
                  <a:pt x="16723" y="20607"/>
                  <a:pt x="16723" y="20607"/>
                </a:cubicBezTo>
                <a:cubicBezTo>
                  <a:pt x="18116" y="20607"/>
                  <a:pt x="18116" y="20607"/>
                  <a:pt x="18116" y="20607"/>
                </a:cubicBezTo>
                <a:cubicBezTo>
                  <a:pt x="16955" y="17379"/>
                  <a:pt x="16955" y="17379"/>
                  <a:pt x="16955" y="17379"/>
                </a:cubicBezTo>
                <a:cubicBezTo>
                  <a:pt x="17419" y="16883"/>
                  <a:pt x="17652" y="16138"/>
                  <a:pt x="17652" y="15393"/>
                </a:cubicBezTo>
                <a:cubicBezTo>
                  <a:pt x="17652" y="13655"/>
                  <a:pt x="16258" y="12414"/>
                  <a:pt x="14865" y="12414"/>
                </a:cubicBezTo>
                <a:close/>
                <a:moveTo>
                  <a:pt x="16490" y="16386"/>
                </a:moveTo>
                <a:cubicBezTo>
                  <a:pt x="16026" y="16634"/>
                  <a:pt x="15329" y="16883"/>
                  <a:pt x="14865" y="16883"/>
                </a:cubicBezTo>
                <a:cubicBezTo>
                  <a:pt x="14168" y="16883"/>
                  <a:pt x="13471" y="16634"/>
                  <a:pt x="13006" y="16386"/>
                </a:cubicBezTo>
                <a:cubicBezTo>
                  <a:pt x="13239" y="17131"/>
                  <a:pt x="13935" y="17628"/>
                  <a:pt x="14865" y="17628"/>
                </a:cubicBezTo>
                <a:cubicBezTo>
                  <a:pt x="15561" y="17628"/>
                  <a:pt x="16026" y="17131"/>
                  <a:pt x="16490" y="16386"/>
                </a:cubicBezTo>
                <a:close/>
                <a:moveTo>
                  <a:pt x="14400" y="13407"/>
                </a:moveTo>
                <a:cubicBezTo>
                  <a:pt x="14865" y="13407"/>
                  <a:pt x="15329" y="13655"/>
                  <a:pt x="15561" y="14152"/>
                </a:cubicBezTo>
                <a:cubicBezTo>
                  <a:pt x="16026" y="14648"/>
                  <a:pt x="16258" y="15145"/>
                  <a:pt x="16490" y="15890"/>
                </a:cubicBezTo>
                <a:cubicBezTo>
                  <a:pt x="16723" y="15145"/>
                  <a:pt x="16723" y="14400"/>
                  <a:pt x="16026" y="13655"/>
                </a:cubicBezTo>
                <a:cubicBezTo>
                  <a:pt x="15561" y="13159"/>
                  <a:pt x="14865" y="13159"/>
                  <a:pt x="14400" y="13407"/>
                </a:cubicBezTo>
                <a:close/>
                <a:moveTo>
                  <a:pt x="3948" y="9931"/>
                </a:moveTo>
                <a:cubicBezTo>
                  <a:pt x="3948" y="11172"/>
                  <a:pt x="3948" y="11172"/>
                  <a:pt x="3948" y="11172"/>
                </a:cubicBezTo>
                <a:cubicBezTo>
                  <a:pt x="17652" y="11172"/>
                  <a:pt x="17652" y="11172"/>
                  <a:pt x="17652" y="11172"/>
                </a:cubicBezTo>
                <a:cubicBezTo>
                  <a:pt x="17652" y="9931"/>
                  <a:pt x="17652" y="9931"/>
                  <a:pt x="17652" y="9931"/>
                </a:cubicBezTo>
                <a:cubicBezTo>
                  <a:pt x="3948" y="9931"/>
                  <a:pt x="3948" y="9931"/>
                  <a:pt x="3948" y="9931"/>
                </a:cubicBezTo>
                <a:close/>
                <a:moveTo>
                  <a:pt x="10684" y="6952"/>
                </a:moveTo>
                <a:cubicBezTo>
                  <a:pt x="10684" y="8193"/>
                  <a:pt x="10684" y="8193"/>
                  <a:pt x="10684" y="8193"/>
                </a:cubicBezTo>
                <a:cubicBezTo>
                  <a:pt x="17652" y="8193"/>
                  <a:pt x="17652" y="8193"/>
                  <a:pt x="17652" y="8193"/>
                </a:cubicBezTo>
                <a:cubicBezTo>
                  <a:pt x="17652" y="6952"/>
                  <a:pt x="17652" y="6952"/>
                  <a:pt x="17652" y="6952"/>
                </a:cubicBezTo>
                <a:cubicBezTo>
                  <a:pt x="10684" y="6952"/>
                  <a:pt x="10684" y="6952"/>
                  <a:pt x="10684" y="6952"/>
                </a:cubicBezTo>
                <a:close/>
                <a:moveTo>
                  <a:pt x="10684" y="3972"/>
                </a:moveTo>
                <a:cubicBezTo>
                  <a:pt x="10684" y="5214"/>
                  <a:pt x="10684" y="5214"/>
                  <a:pt x="10684" y="5214"/>
                </a:cubicBezTo>
                <a:cubicBezTo>
                  <a:pt x="17652" y="5214"/>
                  <a:pt x="17652" y="5214"/>
                  <a:pt x="17652" y="5214"/>
                </a:cubicBezTo>
                <a:cubicBezTo>
                  <a:pt x="17652" y="3972"/>
                  <a:pt x="17652" y="3972"/>
                  <a:pt x="17652" y="3972"/>
                </a:cubicBezTo>
                <a:cubicBezTo>
                  <a:pt x="10684" y="3972"/>
                  <a:pt x="10684" y="3972"/>
                  <a:pt x="10684" y="3972"/>
                </a:cubicBezTo>
                <a:close/>
                <a:moveTo>
                  <a:pt x="3948" y="3972"/>
                </a:moveTo>
                <a:cubicBezTo>
                  <a:pt x="3948" y="8441"/>
                  <a:pt x="3948" y="8441"/>
                  <a:pt x="3948" y="8441"/>
                </a:cubicBezTo>
                <a:cubicBezTo>
                  <a:pt x="9058" y="8441"/>
                  <a:pt x="9058" y="8441"/>
                  <a:pt x="9058" y="8441"/>
                </a:cubicBezTo>
                <a:cubicBezTo>
                  <a:pt x="9058" y="3972"/>
                  <a:pt x="9058" y="3972"/>
                  <a:pt x="9058" y="3972"/>
                </a:cubicBezTo>
                <a:lnTo>
                  <a:pt x="3948" y="397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1" name="Shape 1521"/>
          <p:cNvSpPr/>
          <p:nvPr/>
        </p:nvSpPr>
        <p:spPr>
          <a:xfrm>
            <a:off x="10815638" y="2911476"/>
            <a:ext cx="331789" cy="347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69" y="1677"/>
                </a:moveTo>
                <a:lnTo>
                  <a:pt x="16536" y="2762"/>
                </a:lnTo>
                <a:lnTo>
                  <a:pt x="19533" y="1677"/>
                </a:lnTo>
                <a:lnTo>
                  <a:pt x="17466" y="888"/>
                </a:lnTo>
                <a:lnTo>
                  <a:pt x="14469" y="1677"/>
                </a:lnTo>
                <a:close/>
                <a:moveTo>
                  <a:pt x="2997" y="15682"/>
                </a:moveTo>
                <a:lnTo>
                  <a:pt x="723" y="14597"/>
                </a:lnTo>
                <a:lnTo>
                  <a:pt x="723" y="19627"/>
                </a:lnTo>
                <a:lnTo>
                  <a:pt x="2997" y="20515"/>
                </a:lnTo>
                <a:lnTo>
                  <a:pt x="2997" y="15682"/>
                </a:lnTo>
                <a:close/>
                <a:moveTo>
                  <a:pt x="8268" y="9567"/>
                </a:moveTo>
                <a:lnTo>
                  <a:pt x="10335" y="10652"/>
                </a:lnTo>
                <a:lnTo>
                  <a:pt x="13332" y="9370"/>
                </a:lnTo>
                <a:lnTo>
                  <a:pt x="11265" y="8482"/>
                </a:lnTo>
                <a:lnTo>
                  <a:pt x="8268" y="9567"/>
                </a:lnTo>
                <a:close/>
                <a:moveTo>
                  <a:pt x="6614" y="9567"/>
                </a:moveTo>
                <a:lnTo>
                  <a:pt x="7338" y="9173"/>
                </a:lnTo>
                <a:lnTo>
                  <a:pt x="10955" y="7890"/>
                </a:lnTo>
                <a:lnTo>
                  <a:pt x="11265" y="7595"/>
                </a:lnTo>
                <a:lnTo>
                  <a:pt x="11265" y="7890"/>
                </a:lnTo>
                <a:lnTo>
                  <a:pt x="12815" y="8482"/>
                </a:lnTo>
                <a:lnTo>
                  <a:pt x="12815" y="1677"/>
                </a:lnTo>
                <a:lnTo>
                  <a:pt x="13539" y="1479"/>
                </a:lnTo>
                <a:lnTo>
                  <a:pt x="17466" y="0"/>
                </a:lnTo>
                <a:lnTo>
                  <a:pt x="17673" y="0"/>
                </a:lnTo>
                <a:lnTo>
                  <a:pt x="20670" y="1479"/>
                </a:lnTo>
                <a:lnTo>
                  <a:pt x="21600" y="1677"/>
                </a:lnTo>
                <a:lnTo>
                  <a:pt x="21600" y="15485"/>
                </a:lnTo>
                <a:lnTo>
                  <a:pt x="16536" y="17260"/>
                </a:lnTo>
                <a:lnTo>
                  <a:pt x="16019" y="17063"/>
                </a:lnTo>
                <a:lnTo>
                  <a:pt x="15089" y="16570"/>
                </a:lnTo>
                <a:lnTo>
                  <a:pt x="15089" y="17655"/>
                </a:lnTo>
                <a:lnTo>
                  <a:pt x="10335" y="19430"/>
                </a:lnTo>
                <a:lnTo>
                  <a:pt x="9611" y="19233"/>
                </a:lnTo>
                <a:lnTo>
                  <a:pt x="8475" y="18542"/>
                </a:lnTo>
                <a:lnTo>
                  <a:pt x="8475" y="20121"/>
                </a:lnTo>
                <a:lnTo>
                  <a:pt x="3617" y="21600"/>
                </a:lnTo>
                <a:lnTo>
                  <a:pt x="3204" y="21403"/>
                </a:lnTo>
                <a:lnTo>
                  <a:pt x="207" y="20121"/>
                </a:lnTo>
                <a:lnTo>
                  <a:pt x="0" y="20121"/>
                </a:lnTo>
                <a:lnTo>
                  <a:pt x="0" y="13710"/>
                </a:lnTo>
                <a:lnTo>
                  <a:pt x="723" y="13315"/>
                </a:lnTo>
                <a:lnTo>
                  <a:pt x="4341" y="12033"/>
                </a:lnTo>
                <a:lnTo>
                  <a:pt x="4547" y="11737"/>
                </a:lnTo>
                <a:lnTo>
                  <a:pt x="4547" y="12033"/>
                </a:lnTo>
                <a:lnTo>
                  <a:pt x="7751" y="13315"/>
                </a:lnTo>
                <a:lnTo>
                  <a:pt x="8475" y="13710"/>
                </a:lnTo>
                <a:lnTo>
                  <a:pt x="8475" y="17951"/>
                </a:lnTo>
                <a:lnTo>
                  <a:pt x="9611" y="18345"/>
                </a:lnTo>
                <a:lnTo>
                  <a:pt x="9611" y="11540"/>
                </a:lnTo>
                <a:lnTo>
                  <a:pt x="7338" y="10652"/>
                </a:lnTo>
                <a:lnTo>
                  <a:pt x="7338" y="13118"/>
                </a:lnTo>
                <a:lnTo>
                  <a:pt x="6614" y="12921"/>
                </a:lnTo>
                <a:lnTo>
                  <a:pt x="6614" y="9567"/>
                </a:lnTo>
                <a:close/>
                <a:moveTo>
                  <a:pt x="13539" y="8679"/>
                </a:moveTo>
                <a:lnTo>
                  <a:pt x="14469" y="9173"/>
                </a:lnTo>
                <a:lnTo>
                  <a:pt x="15089" y="9567"/>
                </a:lnTo>
                <a:lnTo>
                  <a:pt x="15089" y="15978"/>
                </a:lnTo>
                <a:lnTo>
                  <a:pt x="15812" y="16175"/>
                </a:lnTo>
                <a:lnTo>
                  <a:pt x="15812" y="3945"/>
                </a:lnTo>
                <a:lnTo>
                  <a:pt x="13539" y="2762"/>
                </a:lnTo>
                <a:lnTo>
                  <a:pt x="13539" y="8679"/>
                </a:lnTo>
                <a:close/>
                <a:moveTo>
                  <a:pt x="1550" y="13710"/>
                </a:moveTo>
                <a:lnTo>
                  <a:pt x="3617" y="14597"/>
                </a:lnTo>
                <a:lnTo>
                  <a:pt x="6614" y="13512"/>
                </a:lnTo>
                <a:lnTo>
                  <a:pt x="4547" y="12625"/>
                </a:lnTo>
                <a:lnTo>
                  <a:pt x="1550" y="13710"/>
                </a:lnTo>
                <a:close/>
                <a:moveTo>
                  <a:pt x="16536" y="3452"/>
                </a:moveTo>
                <a:lnTo>
                  <a:pt x="16743" y="3452"/>
                </a:lnTo>
                <a:lnTo>
                  <a:pt x="16536" y="345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2" name="Shape 1522"/>
          <p:cNvSpPr/>
          <p:nvPr/>
        </p:nvSpPr>
        <p:spPr>
          <a:xfrm>
            <a:off x="10167938" y="1652588"/>
            <a:ext cx="301626" cy="2714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35" y="0"/>
                </a:moveTo>
                <a:cubicBezTo>
                  <a:pt x="502" y="1964"/>
                  <a:pt x="8540" y="7855"/>
                  <a:pt x="8540" y="7855"/>
                </a:cubicBezTo>
                <a:cubicBezTo>
                  <a:pt x="2009" y="7855"/>
                  <a:pt x="2009" y="7855"/>
                  <a:pt x="2009" y="7855"/>
                </a:cubicBezTo>
                <a:cubicBezTo>
                  <a:pt x="1758" y="7855"/>
                  <a:pt x="1758" y="7855"/>
                  <a:pt x="1758" y="7855"/>
                </a:cubicBezTo>
                <a:cubicBezTo>
                  <a:pt x="753" y="7855"/>
                  <a:pt x="0" y="8696"/>
                  <a:pt x="0" y="9818"/>
                </a:cubicBezTo>
                <a:cubicBezTo>
                  <a:pt x="0" y="9818"/>
                  <a:pt x="0" y="9818"/>
                  <a:pt x="0" y="9818"/>
                </a:cubicBezTo>
                <a:cubicBezTo>
                  <a:pt x="0" y="10660"/>
                  <a:pt x="502" y="11221"/>
                  <a:pt x="1005" y="11501"/>
                </a:cubicBezTo>
                <a:cubicBezTo>
                  <a:pt x="502" y="11782"/>
                  <a:pt x="251" y="12623"/>
                  <a:pt x="251" y="13184"/>
                </a:cubicBezTo>
                <a:cubicBezTo>
                  <a:pt x="251" y="13184"/>
                  <a:pt x="251" y="13184"/>
                  <a:pt x="251" y="13184"/>
                </a:cubicBezTo>
                <a:cubicBezTo>
                  <a:pt x="251" y="14026"/>
                  <a:pt x="753" y="14868"/>
                  <a:pt x="1507" y="15148"/>
                </a:cubicBezTo>
                <a:cubicBezTo>
                  <a:pt x="1256" y="15429"/>
                  <a:pt x="1005" y="15709"/>
                  <a:pt x="1005" y="16270"/>
                </a:cubicBezTo>
                <a:cubicBezTo>
                  <a:pt x="1005" y="16270"/>
                  <a:pt x="1005" y="16270"/>
                  <a:pt x="1005" y="16270"/>
                </a:cubicBezTo>
                <a:cubicBezTo>
                  <a:pt x="1005" y="17392"/>
                  <a:pt x="1758" y="18234"/>
                  <a:pt x="2763" y="18234"/>
                </a:cubicBezTo>
                <a:cubicBezTo>
                  <a:pt x="2763" y="18234"/>
                  <a:pt x="2763" y="18234"/>
                  <a:pt x="2763" y="18234"/>
                </a:cubicBezTo>
                <a:cubicBezTo>
                  <a:pt x="2512" y="18514"/>
                  <a:pt x="2260" y="19075"/>
                  <a:pt x="2260" y="19636"/>
                </a:cubicBezTo>
                <a:cubicBezTo>
                  <a:pt x="2260" y="19636"/>
                  <a:pt x="2260" y="19636"/>
                  <a:pt x="2260" y="19636"/>
                </a:cubicBezTo>
                <a:cubicBezTo>
                  <a:pt x="2260" y="20478"/>
                  <a:pt x="3014" y="21319"/>
                  <a:pt x="4019" y="21319"/>
                </a:cubicBezTo>
                <a:cubicBezTo>
                  <a:pt x="7284" y="21319"/>
                  <a:pt x="7284" y="21319"/>
                  <a:pt x="7284" y="21319"/>
                </a:cubicBezTo>
                <a:cubicBezTo>
                  <a:pt x="11553" y="21319"/>
                  <a:pt x="11553" y="21319"/>
                  <a:pt x="11553" y="21319"/>
                </a:cubicBezTo>
                <a:cubicBezTo>
                  <a:pt x="11553" y="21319"/>
                  <a:pt x="11553" y="21319"/>
                  <a:pt x="11553" y="21319"/>
                </a:cubicBezTo>
                <a:cubicBezTo>
                  <a:pt x="13060" y="19917"/>
                  <a:pt x="13060" y="19917"/>
                  <a:pt x="13060" y="19917"/>
                </a:cubicBezTo>
                <a:cubicBezTo>
                  <a:pt x="16577" y="19356"/>
                  <a:pt x="16577" y="19356"/>
                  <a:pt x="16577" y="19356"/>
                </a:cubicBezTo>
                <a:cubicBezTo>
                  <a:pt x="16577" y="21600"/>
                  <a:pt x="16577" y="21600"/>
                  <a:pt x="16577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7013"/>
                  <a:pt x="21600" y="7013"/>
                  <a:pt x="21600" y="7013"/>
                </a:cubicBezTo>
                <a:cubicBezTo>
                  <a:pt x="16577" y="7013"/>
                  <a:pt x="16577" y="7013"/>
                  <a:pt x="16577" y="7013"/>
                </a:cubicBezTo>
                <a:cubicBezTo>
                  <a:pt x="16577" y="8977"/>
                  <a:pt x="16577" y="8977"/>
                  <a:pt x="16577" y="8977"/>
                </a:cubicBezTo>
                <a:cubicBezTo>
                  <a:pt x="15572" y="8977"/>
                  <a:pt x="15572" y="8977"/>
                  <a:pt x="15572" y="8977"/>
                </a:cubicBezTo>
                <a:cubicBezTo>
                  <a:pt x="14567" y="4488"/>
                  <a:pt x="8037" y="4769"/>
                  <a:pt x="7535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3" name="Shape 1523"/>
          <p:cNvSpPr/>
          <p:nvPr/>
        </p:nvSpPr>
        <p:spPr>
          <a:xfrm>
            <a:off x="10875963" y="2299115"/>
            <a:ext cx="220664" cy="2948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05" extrusionOk="0">
                <a:moveTo>
                  <a:pt x="0" y="1414"/>
                </a:moveTo>
                <a:cubicBezTo>
                  <a:pt x="7200" y="-595"/>
                  <a:pt x="14400" y="-344"/>
                  <a:pt x="21600" y="1414"/>
                </a:cubicBezTo>
                <a:cubicBezTo>
                  <a:pt x="21600" y="7945"/>
                  <a:pt x="21600" y="14475"/>
                  <a:pt x="21600" y="21005"/>
                </a:cubicBezTo>
                <a:cubicBezTo>
                  <a:pt x="14400" y="21005"/>
                  <a:pt x="7200" y="21005"/>
                  <a:pt x="0" y="21005"/>
                </a:cubicBezTo>
                <a:cubicBezTo>
                  <a:pt x="0" y="14475"/>
                  <a:pt x="0" y="7945"/>
                  <a:pt x="0" y="1414"/>
                </a:cubicBezTo>
                <a:close/>
                <a:moveTo>
                  <a:pt x="2743" y="3172"/>
                </a:moveTo>
                <a:cubicBezTo>
                  <a:pt x="2743" y="6940"/>
                  <a:pt x="2743" y="6940"/>
                  <a:pt x="2743" y="6940"/>
                </a:cubicBezTo>
                <a:cubicBezTo>
                  <a:pt x="18514" y="6940"/>
                  <a:pt x="18514" y="6940"/>
                  <a:pt x="18514" y="6940"/>
                </a:cubicBezTo>
                <a:cubicBezTo>
                  <a:pt x="18514" y="3172"/>
                  <a:pt x="18514" y="3172"/>
                  <a:pt x="18514" y="3172"/>
                </a:cubicBezTo>
                <a:cubicBezTo>
                  <a:pt x="2743" y="3172"/>
                  <a:pt x="2743" y="3172"/>
                  <a:pt x="2743" y="3172"/>
                </a:cubicBezTo>
                <a:close/>
                <a:moveTo>
                  <a:pt x="4457" y="8698"/>
                </a:moveTo>
                <a:cubicBezTo>
                  <a:pt x="3771" y="8698"/>
                  <a:pt x="3086" y="9200"/>
                  <a:pt x="3086" y="9703"/>
                </a:cubicBezTo>
                <a:cubicBezTo>
                  <a:pt x="3086" y="10456"/>
                  <a:pt x="3771" y="10958"/>
                  <a:pt x="4457" y="10958"/>
                </a:cubicBezTo>
                <a:cubicBezTo>
                  <a:pt x="5486" y="10958"/>
                  <a:pt x="6171" y="10456"/>
                  <a:pt x="6171" y="9703"/>
                </a:cubicBezTo>
                <a:cubicBezTo>
                  <a:pt x="6171" y="9200"/>
                  <a:pt x="5486" y="8698"/>
                  <a:pt x="4457" y="8698"/>
                </a:cubicBezTo>
                <a:close/>
                <a:moveTo>
                  <a:pt x="17143" y="15479"/>
                </a:moveTo>
                <a:cubicBezTo>
                  <a:pt x="16114" y="15479"/>
                  <a:pt x="15429" y="15982"/>
                  <a:pt x="15429" y="16735"/>
                </a:cubicBezTo>
                <a:cubicBezTo>
                  <a:pt x="15429" y="17489"/>
                  <a:pt x="16114" y="17991"/>
                  <a:pt x="17143" y="17991"/>
                </a:cubicBezTo>
                <a:cubicBezTo>
                  <a:pt x="18171" y="17991"/>
                  <a:pt x="18857" y="17489"/>
                  <a:pt x="18857" y="16735"/>
                </a:cubicBezTo>
                <a:cubicBezTo>
                  <a:pt x="18857" y="15982"/>
                  <a:pt x="18171" y="15479"/>
                  <a:pt x="17143" y="15479"/>
                </a:cubicBezTo>
                <a:close/>
                <a:moveTo>
                  <a:pt x="12686" y="15479"/>
                </a:moveTo>
                <a:cubicBezTo>
                  <a:pt x="12000" y="15479"/>
                  <a:pt x="11314" y="15982"/>
                  <a:pt x="11314" y="16735"/>
                </a:cubicBezTo>
                <a:cubicBezTo>
                  <a:pt x="11314" y="17489"/>
                  <a:pt x="12000" y="17991"/>
                  <a:pt x="12686" y="17991"/>
                </a:cubicBezTo>
                <a:cubicBezTo>
                  <a:pt x="13714" y="17991"/>
                  <a:pt x="14400" y="17489"/>
                  <a:pt x="14400" y="16735"/>
                </a:cubicBezTo>
                <a:cubicBezTo>
                  <a:pt x="14400" y="15982"/>
                  <a:pt x="13714" y="15479"/>
                  <a:pt x="12686" y="15479"/>
                </a:cubicBezTo>
                <a:close/>
                <a:moveTo>
                  <a:pt x="8914" y="15479"/>
                </a:moveTo>
                <a:cubicBezTo>
                  <a:pt x="7886" y="15479"/>
                  <a:pt x="7200" y="15982"/>
                  <a:pt x="7200" y="16735"/>
                </a:cubicBezTo>
                <a:cubicBezTo>
                  <a:pt x="7200" y="17489"/>
                  <a:pt x="7886" y="17991"/>
                  <a:pt x="8914" y="17991"/>
                </a:cubicBezTo>
                <a:cubicBezTo>
                  <a:pt x="9600" y="17991"/>
                  <a:pt x="10286" y="17489"/>
                  <a:pt x="10286" y="16735"/>
                </a:cubicBezTo>
                <a:cubicBezTo>
                  <a:pt x="10286" y="15982"/>
                  <a:pt x="9600" y="15479"/>
                  <a:pt x="8914" y="15479"/>
                </a:cubicBezTo>
                <a:close/>
                <a:moveTo>
                  <a:pt x="4457" y="15479"/>
                </a:moveTo>
                <a:cubicBezTo>
                  <a:pt x="3771" y="15479"/>
                  <a:pt x="3086" y="15982"/>
                  <a:pt x="3086" y="16735"/>
                </a:cubicBezTo>
                <a:cubicBezTo>
                  <a:pt x="3086" y="17489"/>
                  <a:pt x="3771" y="17991"/>
                  <a:pt x="4457" y="17991"/>
                </a:cubicBezTo>
                <a:cubicBezTo>
                  <a:pt x="5486" y="17991"/>
                  <a:pt x="6171" y="17489"/>
                  <a:pt x="6171" y="16735"/>
                </a:cubicBezTo>
                <a:cubicBezTo>
                  <a:pt x="6171" y="15982"/>
                  <a:pt x="5486" y="15479"/>
                  <a:pt x="4457" y="15479"/>
                </a:cubicBezTo>
                <a:close/>
                <a:moveTo>
                  <a:pt x="17143" y="11963"/>
                </a:moveTo>
                <a:cubicBezTo>
                  <a:pt x="16114" y="11963"/>
                  <a:pt x="15429" y="12465"/>
                  <a:pt x="15429" y="13219"/>
                </a:cubicBezTo>
                <a:cubicBezTo>
                  <a:pt x="15429" y="13972"/>
                  <a:pt x="16114" y="14475"/>
                  <a:pt x="17143" y="14475"/>
                </a:cubicBezTo>
                <a:cubicBezTo>
                  <a:pt x="18171" y="14475"/>
                  <a:pt x="18857" y="13972"/>
                  <a:pt x="18857" y="13219"/>
                </a:cubicBezTo>
                <a:cubicBezTo>
                  <a:pt x="18857" y="12465"/>
                  <a:pt x="18171" y="11963"/>
                  <a:pt x="17143" y="11963"/>
                </a:cubicBezTo>
                <a:close/>
                <a:moveTo>
                  <a:pt x="12686" y="11963"/>
                </a:moveTo>
                <a:cubicBezTo>
                  <a:pt x="12000" y="11963"/>
                  <a:pt x="11314" y="12465"/>
                  <a:pt x="11314" y="13219"/>
                </a:cubicBezTo>
                <a:cubicBezTo>
                  <a:pt x="11314" y="13972"/>
                  <a:pt x="12000" y="14475"/>
                  <a:pt x="12686" y="14475"/>
                </a:cubicBezTo>
                <a:cubicBezTo>
                  <a:pt x="13714" y="14475"/>
                  <a:pt x="14400" y="13972"/>
                  <a:pt x="14400" y="13219"/>
                </a:cubicBezTo>
                <a:cubicBezTo>
                  <a:pt x="14400" y="12465"/>
                  <a:pt x="13714" y="11963"/>
                  <a:pt x="12686" y="11963"/>
                </a:cubicBezTo>
                <a:close/>
                <a:moveTo>
                  <a:pt x="8914" y="11963"/>
                </a:moveTo>
                <a:cubicBezTo>
                  <a:pt x="7886" y="11963"/>
                  <a:pt x="7200" y="12465"/>
                  <a:pt x="7200" y="13219"/>
                </a:cubicBezTo>
                <a:cubicBezTo>
                  <a:pt x="7200" y="13972"/>
                  <a:pt x="7886" y="14475"/>
                  <a:pt x="8914" y="14475"/>
                </a:cubicBezTo>
                <a:cubicBezTo>
                  <a:pt x="9600" y="14475"/>
                  <a:pt x="10286" y="13972"/>
                  <a:pt x="10286" y="13219"/>
                </a:cubicBezTo>
                <a:cubicBezTo>
                  <a:pt x="10286" y="12465"/>
                  <a:pt x="9600" y="11963"/>
                  <a:pt x="8914" y="11963"/>
                </a:cubicBezTo>
                <a:close/>
                <a:moveTo>
                  <a:pt x="4457" y="11963"/>
                </a:moveTo>
                <a:cubicBezTo>
                  <a:pt x="3771" y="11963"/>
                  <a:pt x="3086" y="12465"/>
                  <a:pt x="3086" y="13219"/>
                </a:cubicBezTo>
                <a:cubicBezTo>
                  <a:pt x="3086" y="13972"/>
                  <a:pt x="3771" y="14475"/>
                  <a:pt x="4457" y="14475"/>
                </a:cubicBezTo>
                <a:cubicBezTo>
                  <a:pt x="5486" y="14475"/>
                  <a:pt x="6171" y="13972"/>
                  <a:pt x="6171" y="13219"/>
                </a:cubicBezTo>
                <a:cubicBezTo>
                  <a:pt x="6171" y="12465"/>
                  <a:pt x="5486" y="11963"/>
                  <a:pt x="4457" y="11963"/>
                </a:cubicBezTo>
                <a:close/>
                <a:moveTo>
                  <a:pt x="17143" y="8698"/>
                </a:moveTo>
                <a:cubicBezTo>
                  <a:pt x="16114" y="8698"/>
                  <a:pt x="15429" y="9200"/>
                  <a:pt x="15429" y="9703"/>
                </a:cubicBezTo>
                <a:cubicBezTo>
                  <a:pt x="15429" y="10456"/>
                  <a:pt x="16114" y="10958"/>
                  <a:pt x="17143" y="10958"/>
                </a:cubicBezTo>
                <a:cubicBezTo>
                  <a:pt x="18171" y="10958"/>
                  <a:pt x="18857" y="10456"/>
                  <a:pt x="18857" y="9703"/>
                </a:cubicBezTo>
                <a:cubicBezTo>
                  <a:pt x="18857" y="9200"/>
                  <a:pt x="18171" y="8698"/>
                  <a:pt x="17143" y="8698"/>
                </a:cubicBezTo>
                <a:close/>
                <a:moveTo>
                  <a:pt x="12686" y="8698"/>
                </a:moveTo>
                <a:cubicBezTo>
                  <a:pt x="12000" y="8698"/>
                  <a:pt x="11314" y="9200"/>
                  <a:pt x="11314" y="9703"/>
                </a:cubicBezTo>
                <a:cubicBezTo>
                  <a:pt x="11314" y="10456"/>
                  <a:pt x="12000" y="10958"/>
                  <a:pt x="12686" y="10958"/>
                </a:cubicBezTo>
                <a:cubicBezTo>
                  <a:pt x="13714" y="10958"/>
                  <a:pt x="14400" y="10456"/>
                  <a:pt x="14400" y="9703"/>
                </a:cubicBezTo>
                <a:cubicBezTo>
                  <a:pt x="14400" y="9200"/>
                  <a:pt x="13714" y="8698"/>
                  <a:pt x="12686" y="8698"/>
                </a:cubicBezTo>
                <a:close/>
                <a:moveTo>
                  <a:pt x="8914" y="8698"/>
                </a:moveTo>
                <a:cubicBezTo>
                  <a:pt x="7886" y="8698"/>
                  <a:pt x="7200" y="9200"/>
                  <a:pt x="7200" y="9703"/>
                </a:cubicBezTo>
                <a:cubicBezTo>
                  <a:pt x="7200" y="10456"/>
                  <a:pt x="7886" y="10958"/>
                  <a:pt x="8914" y="10958"/>
                </a:cubicBezTo>
                <a:cubicBezTo>
                  <a:pt x="9600" y="10958"/>
                  <a:pt x="10286" y="10456"/>
                  <a:pt x="10286" y="9703"/>
                </a:cubicBezTo>
                <a:cubicBezTo>
                  <a:pt x="10286" y="9200"/>
                  <a:pt x="9600" y="8698"/>
                  <a:pt x="8914" y="869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4" name="Shape 1524"/>
          <p:cNvSpPr/>
          <p:nvPr/>
        </p:nvSpPr>
        <p:spPr>
          <a:xfrm>
            <a:off x="10217150" y="2938463"/>
            <a:ext cx="225425" cy="3381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38" y="0"/>
                </a:moveTo>
                <a:cubicBezTo>
                  <a:pt x="18900" y="0"/>
                  <a:pt x="18900" y="0"/>
                  <a:pt x="18900" y="0"/>
                </a:cubicBezTo>
                <a:cubicBezTo>
                  <a:pt x="20250" y="0"/>
                  <a:pt x="21600" y="675"/>
                  <a:pt x="21600" y="1800"/>
                </a:cubicBezTo>
                <a:cubicBezTo>
                  <a:pt x="21600" y="19800"/>
                  <a:pt x="21600" y="19800"/>
                  <a:pt x="21600" y="19800"/>
                </a:cubicBezTo>
                <a:cubicBezTo>
                  <a:pt x="21600" y="20925"/>
                  <a:pt x="20250" y="21600"/>
                  <a:pt x="18900" y="21600"/>
                </a:cubicBezTo>
                <a:cubicBezTo>
                  <a:pt x="3038" y="21600"/>
                  <a:pt x="3038" y="21600"/>
                  <a:pt x="3038" y="21600"/>
                </a:cubicBezTo>
                <a:cubicBezTo>
                  <a:pt x="1350" y="21600"/>
                  <a:pt x="0" y="20925"/>
                  <a:pt x="0" y="19800"/>
                </a:cubicBezTo>
                <a:cubicBezTo>
                  <a:pt x="0" y="1800"/>
                  <a:pt x="0" y="1800"/>
                  <a:pt x="0" y="1800"/>
                </a:cubicBezTo>
                <a:cubicBezTo>
                  <a:pt x="0" y="675"/>
                  <a:pt x="1350" y="0"/>
                  <a:pt x="3038" y="0"/>
                </a:cubicBezTo>
                <a:close/>
                <a:moveTo>
                  <a:pt x="2363" y="2925"/>
                </a:moveTo>
                <a:cubicBezTo>
                  <a:pt x="2363" y="10575"/>
                  <a:pt x="2363" y="10575"/>
                  <a:pt x="2363" y="10575"/>
                </a:cubicBezTo>
                <a:cubicBezTo>
                  <a:pt x="19237" y="10575"/>
                  <a:pt x="19237" y="10575"/>
                  <a:pt x="19237" y="10575"/>
                </a:cubicBezTo>
                <a:cubicBezTo>
                  <a:pt x="19237" y="2925"/>
                  <a:pt x="19237" y="2925"/>
                  <a:pt x="19237" y="2925"/>
                </a:cubicBezTo>
                <a:cubicBezTo>
                  <a:pt x="2363" y="2925"/>
                  <a:pt x="2363" y="2925"/>
                  <a:pt x="2363" y="2925"/>
                </a:cubicBezTo>
                <a:close/>
                <a:moveTo>
                  <a:pt x="6750" y="900"/>
                </a:moveTo>
                <a:cubicBezTo>
                  <a:pt x="6750" y="1800"/>
                  <a:pt x="6750" y="1800"/>
                  <a:pt x="6750" y="1800"/>
                </a:cubicBezTo>
                <a:cubicBezTo>
                  <a:pt x="14512" y="1800"/>
                  <a:pt x="14512" y="1800"/>
                  <a:pt x="14512" y="1800"/>
                </a:cubicBezTo>
                <a:cubicBezTo>
                  <a:pt x="14512" y="900"/>
                  <a:pt x="14512" y="900"/>
                  <a:pt x="14512" y="900"/>
                </a:cubicBezTo>
                <a:cubicBezTo>
                  <a:pt x="6750" y="900"/>
                  <a:pt x="6750" y="900"/>
                  <a:pt x="6750" y="900"/>
                </a:cubicBezTo>
                <a:close/>
                <a:moveTo>
                  <a:pt x="9113" y="11475"/>
                </a:moveTo>
                <a:cubicBezTo>
                  <a:pt x="8438" y="11475"/>
                  <a:pt x="8100" y="11925"/>
                  <a:pt x="8100" y="12150"/>
                </a:cubicBezTo>
                <a:cubicBezTo>
                  <a:pt x="8100" y="13275"/>
                  <a:pt x="8100" y="13275"/>
                  <a:pt x="8100" y="13275"/>
                </a:cubicBezTo>
                <a:cubicBezTo>
                  <a:pt x="8100" y="13725"/>
                  <a:pt x="8438" y="13950"/>
                  <a:pt x="9113" y="13950"/>
                </a:cubicBezTo>
                <a:cubicBezTo>
                  <a:pt x="12150" y="13950"/>
                  <a:pt x="12150" y="13950"/>
                  <a:pt x="12150" y="13950"/>
                </a:cubicBezTo>
                <a:cubicBezTo>
                  <a:pt x="12825" y="13950"/>
                  <a:pt x="13162" y="13725"/>
                  <a:pt x="13162" y="13275"/>
                </a:cubicBezTo>
                <a:cubicBezTo>
                  <a:pt x="13162" y="12150"/>
                  <a:pt x="13162" y="12150"/>
                  <a:pt x="13162" y="12150"/>
                </a:cubicBezTo>
                <a:cubicBezTo>
                  <a:pt x="13162" y="11925"/>
                  <a:pt x="12825" y="11475"/>
                  <a:pt x="12150" y="11475"/>
                </a:cubicBezTo>
                <a:cubicBezTo>
                  <a:pt x="9113" y="11475"/>
                  <a:pt x="9113" y="11475"/>
                  <a:pt x="9113" y="11475"/>
                </a:cubicBezTo>
                <a:close/>
                <a:moveTo>
                  <a:pt x="7425" y="12375"/>
                </a:moveTo>
                <a:cubicBezTo>
                  <a:pt x="2700" y="12375"/>
                  <a:pt x="2700" y="12375"/>
                  <a:pt x="2700" y="12375"/>
                </a:cubicBezTo>
                <a:cubicBezTo>
                  <a:pt x="2700" y="13050"/>
                  <a:pt x="2700" y="13050"/>
                  <a:pt x="2700" y="13050"/>
                </a:cubicBezTo>
                <a:cubicBezTo>
                  <a:pt x="7425" y="13050"/>
                  <a:pt x="7425" y="13050"/>
                  <a:pt x="7425" y="13050"/>
                </a:cubicBezTo>
                <a:cubicBezTo>
                  <a:pt x="7425" y="12375"/>
                  <a:pt x="7425" y="12375"/>
                  <a:pt x="7425" y="12375"/>
                </a:cubicBezTo>
                <a:close/>
                <a:moveTo>
                  <a:pt x="18562" y="12375"/>
                </a:moveTo>
                <a:cubicBezTo>
                  <a:pt x="13837" y="12375"/>
                  <a:pt x="13837" y="12375"/>
                  <a:pt x="13837" y="12375"/>
                </a:cubicBezTo>
                <a:cubicBezTo>
                  <a:pt x="13837" y="13050"/>
                  <a:pt x="13837" y="13050"/>
                  <a:pt x="13837" y="13050"/>
                </a:cubicBezTo>
                <a:cubicBezTo>
                  <a:pt x="18562" y="13050"/>
                  <a:pt x="18562" y="13050"/>
                  <a:pt x="18562" y="13050"/>
                </a:cubicBezTo>
                <a:cubicBezTo>
                  <a:pt x="18562" y="12375"/>
                  <a:pt x="18562" y="12375"/>
                  <a:pt x="18562" y="12375"/>
                </a:cubicBezTo>
                <a:close/>
                <a:moveTo>
                  <a:pt x="7425" y="14625"/>
                </a:moveTo>
                <a:cubicBezTo>
                  <a:pt x="2700" y="14625"/>
                  <a:pt x="2700" y="14625"/>
                  <a:pt x="2700" y="14625"/>
                </a:cubicBezTo>
                <a:cubicBezTo>
                  <a:pt x="2700" y="15975"/>
                  <a:pt x="2700" y="15975"/>
                  <a:pt x="2700" y="15975"/>
                </a:cubicBezTo>
                <a:cubicBezTo>
                  <a:pt x="7425" y="15975"/>
                  <a:pt x="7425" y="15975"/>
                  <a:pt x="7425" y="15975"/>
                </a:cubicBezTo>
                <a:cubicBezTo>
                  <a:pt x="7425" y="14625"/>
                  <a:pt x="7425" y="14625"/>
                  <a:pt x="7425" y="14625"/>
                </a:cubicBezTo>
                <a:close/>
                <a:moveTo>
                  <a:pt x="12825" y="14625"/>
                </a:moveTo>
                <a:cubicBezTo>
                  <a:pt x="8438" y="14625"/>
                  <a:pt x="8438" y="14625"/>
                  <a:pt x="8438" y="14625"/>
                </a:cubicBezTo>
                <a:cubicBezTo>
                  <a:pt x="8438" y="15975"/>
                  <a:pt x="8438" y="15975"/>
                  <a:pt x="8438" y="15975"/>
                </a:cubicBezTo>
                <a:cubicBezTo>
                  <a:pt x="12825" y="15975"/>
                  <a:pt x="12825" y="15975"/>
                  <a:pt x="12825" y="15975"/>
                </a:cubicBezTo>
                <a:cubicBezTo>
                  <a:pt x="12825" y="14625"/>
                  <a:pt x="12825" y="14625"/>
                  <a:pt x="12825" y="14625"/>
                </a:cubicBezTo>
                <a:close/>
                <a:moveTo>
                  <a:pt x="18562" y="14625"/>
                </a:moveTo>
                <a:cubicBezTo>
                  <a:pt x="13837" y="14625"/>
                  <a:pt x="13837" y="14625"/>
                  <a:pt x="13837" y="14625"/>
                </a:cubicBezTo>
                <a:cubicBezTo>
                  <a:pt x="13837" y="15975"/>
                  <a:pt x="13837" y="15975"/>
                  <a:pt x="13837" y="15975"/>
                </a:cubicBezTo>
                <a:cubicBezTo>
                  <a:pt x="18562" y="15975"/>
                  <a:pt x="18562" y="15975"/>
                  <a:pt x="18562" y="15975"/>
                </a:cubicBezTo>
                <a:cubicBezTo>
                  <a:pt x="18562" y="14625"/>
                  <a:pt x="18562" y="14625"/>
                  <a:pt x="18562" y="14625"/>
                </a:cubicBezTo>
                <a:close/>
                <a:moveTo>
                  <a:pt x="7425" y="16425"/>
                </a:moveTo>
                <a:cubicBezTo>
                  <a:pt x="2700" y="16425"/>
                  <a:pt x="2700" y="16425"/>
                  <a:pt x="2700" y="16425"/>
                </a:cubicBezTo>
                <a:cubicBezTo>
                  <a:pt x="2700" y="18000"/>
                  <a:pt x="2700" y="18000"/>
                  <a:pt x="2700" y="18000"/>
                </a:cubicBezTo>
                <a:cubicBezTo>
                  <a:pt x="7425" y="18000"/>
                  <a:pt x="7425" y="18000"/>
                  <a:pt x="7425" y="18000"/>
                </a:cubicBezTo>
                <a:cubicBezTo>
                  <a:pt x="7425" y="16425"/>
                  <a:pt x="7425" y="16425"/>
                  <a:pt x="7425" y="16425"/>
                </a:cubicBezTo>
                <a:close/>
                <a:moveTo>
                  <a:pt x="12825" y="16425"/>
                </a:moveTo>
                <a:cubicBezTo>
                  <a:pt x="8438" y="16425"/>
                  <a:pt x="8438" y="16425"/>
                  <a:pt x="8438" y="16425"/>
                </a:cubicBezTo>
                <a:cubicBezTo>
                  <a:pt x="8438" y="18000"/>
                  <a:pt x="8438" y="18000"/>
                  <a:pt x="8438" y="18000"/>
                </a:cubicBezTo>
                <a:cubicBezTo>
                  <a:pt x="12825" y="18000"/>
                  <a:pt x="12825" y="18000"/>
                  <a:pt x="12825" y="18000"/>
                </a:cubicBezTo>
                <a:cubicBezTo>
                  <a:pt x="12825" y="16425"/>
                  <a:pt x="12825" y="16425"/>
                  <a:pt x="12825" y="16425"/>
                </a:cubicBezTo>
                <a:close/>
                <a:moveTo>
                  <a:pt x="18562" y="16425"/>
                </a:moveTo>
                <a:cubicBezTo>
                  <a:pt x="13837" y="16425"/>
                  <a:pt x="13837" y="16425"/>
                  <a:pt x="13837" y="16425"/>
                </a:cubicBezTo>
                <a:cubicBezTo>
                  <a:pt x="13837" y="18000"/>
                  <a:pt x="13837" y="18000"/>
                  <a:pt x="13837" y="18000"/>
                </a:cubicBezTo>
                <a:cubicBezTo>
                  <a:pt x="18562" y="18000"/>
                  <a:pt x="18562" y="18000"/>
                  <a:pt x="18562" y="18000"/>
                </a:cubicBezTo>
                <a:cubicBezTo>
                  <a:pt x="18562" y="16425"/>
                  <a:pt x="18562" y="16425"/>
                  <a:pt x="18562" y="16425"/>
                </a:cubicBezTo>
                <a:close/>
                <a:moveTo>
                  <a:pt x="7425" y="18450"/>
                </a:moveTo>
                <a:cubicBezTo>
                  <a:pt x="2700" y="18450"/>
                  <a:pt x="2700" y="18450"/>
                  <a:pt x="2700" y="18450"/>
                </a:cubicBezTo>
                <a:cubicBezTo>
                  <a:pt x="2700" y="20025"/>
                  <a:pt x="2700" y="20025"/>
                  <a:pt x="2700" y="20025"/>
                </a:cubicBezTo>
                <a:cubicBezTo>
                  <a:pt x="7425" y="20025"/>
                  <a:pt x="7425" y="20025"/>
                  <a:pt x="7425" y="20025"/>
                </a:cubicBezTo>
                <a:cubicBezTo>
                  <a:pt x="7425" y="18450"/>
                  <a:pt x="7425" y="18450"/>
                  <a:pt x="7425" y="18450"/>
                </a:cubicBezTo>
                <a:close/>
                <a:moveTo>
                  <a:pt x="12825" y="18450"/>
                </a:moveTo>
                <a:cubicBezTo>
                  <a:pt x="8438" y="18450"/>
                  <a:pt x="8438" y="18450"/>
                  <a:pt x="8438" y="18450"/>
                </a:cubicBezTo>
                <a:cubicBezTo>
                  <a:pt x="8438" y="20025"/>
                  <a:pt x="8438" y="20025"/>
                  <a:pt x="8438" y="20025"/>
                </a:cubicBezTo>
                <a:cubicBezTo>
                  <a:pt x="12825" y="20025"/>
                  <a:pt x="12825" y="20025"/>
                  <a:pt x="12825" y="20025"/>
                </a:cubicBezTo>
                <a:cubicBezTo>
                  <a:pt x="12825" y="18450"/>
                  <a:pt x="12825" y="18450"/>
                  <a:pt x="12825" y="18450"/>
                </a:cubicBezTo>
                <a:close/>
                <a:moveTo>
                  <a:pt x="18562" y="18450"/>
                </a:moveTo>
                <a:cubicBezTo>
                  <a:pt x="13837" y="18450"/>
                  <a:pt x="13837" y="18450"/>
                  <a:pt x="13837" y="18450"/>
                </a:cubicBezTo>
                <a:cubicBezTo>
                  <a:pt x="13837" y="20025"/>
                  <a:pt x="13837" y="20025"/>
                  <a:pt x="13837" y="20025"/>
                </a:cubicBezTo>
                <a:cubicBezTo>
                  <a:pt x="18562" y="20025"/>
                  <a:pt x="18562" y="20025"/>
                  <a:pt x="18562" y="20025"/>
                </a:cubicBezTo>
                <a:lnTo>
                  <a:pt x="18562" y="1845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5" name="Shape 1525"/>
          <p:cNvSpPr/>
          <p:nvPr/>
        </p:nvSpPr>
        <p:spPr>
          <a:xfrm>
            <a:off x="9490075" y="2938463"/>
            <a:ext cx="320675" cy="285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533"/>
                </a:moveTo>
                <a:cubicBezTo>
                  <a:pt x="21600" y="16800"/>
                  <a:pt x="21600" y="16800"/>
                  <a:pt x="21600" y="16800"/>
                </a:cubicBezTo>
                <a:cubicBezTo>
                  <a:pt x="21600" y="18133"/>
                  <a:pt x="21125" y="19200"/>
                  <a:pt x="20413" y="20267"/>
                </a:cubicBezTo>
                <a:cubicBezTo>
                  <a:pt x="19701" y="21067"/>
                  <a:pt x="18752" y="21600"/>
                  <a:pt x="17565" y="21600"/>
                </a:cubicBezTo>
                <a:cubicBezTo>
                  <a:pt x="4273" y="21600"/>
                  <a:pt x="4273" y="21600"/>
                  <a:pt x="4273" y="21600"/>
                </a:cubicBezTo>
                <a:cubicBezTo>
                  <a:pt x="3086" y="21600"/>
                  <a:pt x="1899" y="21067"/>
                  <a:pt x="1187" y="20267"/>
                </a:cubicBezTo>
                <a:cubicBezTo>
                  <a:pt x="475" y="19200"/>
                  <a:pt x="0" y="18133"/>
                  <a:pt x="0" y="16800"/>
                </a:cubicBezTo>
                <a:cubicBezTo>
                  <a:pt x="0" y="4533"/>
                  <a:pt x="0" y="4533"/>
                  <a:pt x="0" y="4533"/>
                </a:cubicBezTo>
                <a:cubicBezTo>
                  <a:pt x="0" y="3200"/>
                  <a:pt x="0" y="3200"/>
                  <a:pt x="0" y="3200"/>
                </a:cubicBezTo>
                <a:cubicBezTo>
                  <a:pt x="1187" y="3200"/>
                  <a:pt x="1187" y="3200"/>
                  <a:pt x="1187" y="3200"/>
                </a:cubicBezTo>
                <a:cubicBezTo>
                  <a:pt x="3560" y="3200"/>
                  <a:pt x="3560" y="3200"/>
                  <a:pt x="3560" y="3200"/>
                </a:cubicBezTo>
                <a:cubicBezTo>
                  <a:pt x="3560" y="6400"/>
                  <a:pt x="3560" y="6400"/>
                  <a:pt x="3560" y="6400"/>
                </a:cubicBezTo>
                <a:cubicBezTo>
                  <a:pt x="3560" y="7467"/>
                  <a:pt x="4273" y="8000"/>
                  <a:pt x="4985" y="8000"/>
                </a:cubicBezTo>
                <a:cubicBezTo>
                  <a:pt x="4985" y="8000"/>
                  <a:pt x="4985" y="8000"/>
                  <a:pt x="4985" y="8000"/>
                </a:cubicBezTo>
                <a:cubicBezTo>
                  <a:pt x="5222" y="8000"/>
                  <a:pt x="5459" y="8000"/>
                  <a:pt x="5697" y="7733"/>
                </a:cubicBezTo>
                <a:cubicBezTo>
                  <a:pt x="5222" y="7467"/>
                  <a:pt x="4985" y="7200"/>
                  <a:pt x="4985" y="6400"/>
                </a:cubicBezTo>
                <a:cubicBezTo>
                  <a:pt x="4985" y="1600"/>
                  <a:pt x="4985" y="1600"/>
                  <a:pt x="4985" y="1600"/>
                </a:cubicBezTo>
                <a:cubicBezTo>
                  <a:pt x="4985" y="800"/>
                  <a:pt x="5697" y="0"/>
                  <a:pt x="6409" y="0"/>
                </a:cubicBezTo>
                <a:cubicBezTo>
                  <a:pt x="6409" y="0"/>
                  <a:pt x="6409" y="0"/>
                  <a:pt x="6409" y="0"/>
                </a:cubicBezTo>
                <a:cubicBezTo>
                  <a:pt x="7121" y="0"/>
                  <a:pt x="7833" y="800"/>
                  <a:pt x="7833" y="1600"/>
                </a:cubicBezTo>
                <a:cubicBezTo>
                  <a:pt x="7833" y="3200"/>
                  <a:pt x="7833" y="3200"/>
                  <a:pt x="7833" y="3200"/>
                </a:cubicBezTo>
                <a:cubicBezTo>
                  <a:pt x="14004" y="3200"/>
                  <a:pt x="14004" y="3200"/>
                  <a:pt x="14004" y="3200"/>
                </a:cubicBezTo>
                <a:cubicBezTo>
                  <a:pt x="14004" y="6400"/>
                  <a:pt x="14004" y="6400"/>
                  <a:pt x="14004" y="6400"/>
                </a:cubicBezTo>
                <a:cubicBezTo>
                  <a:pt x="14004" y="7467"/>
                  <a:pt x="14479" y="8000"/>
                  <a:pt x="15429" y="8000"/>
                </a:cubicBezTo>
                <a:cubicBezTo>
                  <a:pt x="15429" y="8000"/>
                  <a:pt x="15429" y="8000"/>
                  <a:pt x="15429" y="8000"/>
                </a:cubicBezTo>
                <a:cubicBezTo>
                  <a:pt x="15666" y="8000"/>
                  <a:pt x="15903" y="8000"/>
                  <a:pt x="16141" y="7733"/>
                </a:cubicBezTo>
                <a:cubicBezTo>
                  <a:pt x="15666" y="7467"/>
                  <a:pt x="15429" y="7200"/>
                  <a:pt x="15429" y="6400"/>
                </a:cubicBezTo>
                <a:cubicBezTo>
                  <a:pt x="15429" y="1600"/>
                  <a:pt x="15429" y="1600"/>
                  <a:pt x="15429" y="1600"/>
                </a:cubicBezTo>
                <a:cubicBezTo>
                  <a:pt x="15429" y="800"/>
                  <a:pt x="15903" y="0"/>
                  <a:pt x="16615" y="0"/>
                </a:cubicBezTo>
                <a:cubicBezTo>
                  <a:pt x="16615" y="0"/>
                  <a:pt x="16615" y="0"/>
                  <a:pt x="16615" y="0"/>
                </a:cubicBezTo>
                <a:cubicBezTo>
                  <a:pt x="17565" y="0"/>
                  <a:pt x="18040" y="800"/>
                  <a:pt x="18040" y="1600"/>
                </a:cubicBezTo>
                <a:cubicBezTo>
                  <a:pt x="18040" y="3200"/>
                  <a:pt x="18040" y="3200"/>
                  <a:pt x="18040" y="3200"/>
                </a:cubicBezTo>
                <a:cubicBezTo>
                  <a:pt x="20413" y="3200"/>
                  <a:pt x="20413" y="3200"/>
                  <a:pt x="20413" y="3200"/>
                </a:cubicBezTo>
                <a:cubicBezTo>
                  <a:pt x="21600" y="3200"/>
                  <a:pt x="21600" y="3200"/>
                  <a:pt x="21600" y="3200"/>
                </a:cubicBezTo>
                <a:cubicBezTo>
                  <a:pt x="21600" y="4533"/>
                  <a:pt x="21600" y="4533"/>
                  <a:pt x="21600" y="4533"/>
                </a:cubicBezTo>
                <a:close/>
                <a:moveTo>
                  <a:pt x="10681" y="18133"/>
                </a:moveTo>
                <a:cubicBezTo>
                  <a:pt x="10681" y="10667"/>
                  <a:pt x="10681" y="10667"/>
                  <a:pt x="10681" y="10667"/>
                </a:cubicBezTo>
                <a:cubicBezTo>
                  <a:pt x="9257" y="10667"/>
                  <a:pt x="9257" y="10667"/>
                  <a:pt x="9257" y="10667"/>
                </a:cubicBezTo>
                <a:cubicBezTo>
                  <a:pt x="9257" y="10667"/>
                  <a:pt x="9257" y="10933"/>
                  <a:pt x="9020" y="11200"/>
                </a:cubicBezTo>
                <a:cubicBezTo>
                  <a:pt x="9020" y="11467"/>
                  <a:pt x="8782" y="11467"/>
                  <a:pt x="8545" y="11467"/>
                </a:cubicBezTo>
                <a:cubicBezTo>
                  <a:pt x="8545" y="12533"/>
                  <a:pt x="8545" y="12533"/>
                  <a:pt x="8545" y="12533"/>
                </a:cubicBezTo>
                <a:cubicBezTo>
                  <a:pt x="9020" y="12533"/>
                  <a:pt x="9020" y="12533"/>
                  <a:pt x="9020" y="12533"/>
                </a:cubicBezTo>
                <a:cubicBezTo>
                  <a:pt x="9020" y="18133"/>
                  <a:pt x="9020" y="18133"/>
                  <a:pt x="9020" y="18133"/>
                </a:cubicBezTo>
                <a:cubicBezTo>
                  <a:pt x="10681" y="18133"/>
                  <a:pt x="10681" y="18133"/>
                  <a:pt x="10681" y="18133"/>
                </a:cubicBezTo>
                <a:close/>
                <a:moveTo>
                  <a:pt x="13055" y="18133"/>
                </a:moveTo>
                <a:cubicBezTo>
                  <a:pt x="13055" y="10667"/>
                  <a:pt x="13055" y="10667"/>
                  <a:pt x="13055" y="10667"/>
                </a:cubicBezTo>
                <a:cubicBezTo>
                  <a:pt x="11631" y="10667"/>
                  <a:pt x="11631" y="10667"/>
                  <a:pt x="11631" y="10667"/>
                </a:cubicBezTo>
                <a:cubicBezTo>
                  <a:pt x="11631" y="10667"/>
                  <a:pt x="11631" y="10933"/>
                  <a:pt x="11393" y="11200"/>
                </a:cubicBezTo>
                <a:cubicBezTo>
                  <a:pt x="11393" y="11467"/>
                  <a:pt x="11156" y="11467"/>
                  <a:pt x="10919" y="11467"/>
                </a:cubicBezTo>
                <a:cubicBezTo>
                  <a:pt x="10919" y="12533"/>
                  <a:pt x="10919" y="12533"/>
                  <a:pt x="10919" y="12533"/>
                </a:cubicBezTo>
                <a:cubicBezTo>
                  <a:pt x="11393" y="12533"/>
                  <a:pt x="11393" y="12533"/>
                  <a:pt x="11393" y="12533"/>
                </a:cubicBezTo>
                <a:cubicBezTo>
                  <a:pt x="11393" y="18133"/>
                  <a:pt x="11393" y="18133"/>
                  <a:pt x="11393" y="18133"/>
                </a:cubicBezTo>
                <a:cubicBezTo>
                  <a:pt x="13055" y="18133"/>
                  <a:pt x="13055" y="18133"/>
                  <a:pt x="13055" y="18133"/>
                </a:cubicBezTo>
                <a:close/>
                <a:moveTo>
                  <a:pt x="19226" y="9600"/>
                </a:moveTo>
                <a:cubicBezTo>
                  <a:pt x="2374" y="9600"/>
                  <a:pt x="2374" y="9600"/>
                  <a:pt x="2374" y="9600"/>
                </a:cubicBezTo>
                <a:cubicBezTo>
                  <a:pt x="2374" y="16800"/>
                  <a:pt x="2374" y="16800"/>
                  <a:pt x="2374" y="16800"/>
                </a:cubicBezTo>
                <a:cubicBezTo>
                  <a:pt x="2374" y="17333"/>
                  <a:pt x="2611" y="17867"/>
                  <a:pt x="2848" y="18400"/>
                </a:cubicBezTo>
                <a:cubicBezTo>
                  <a:pt x="3323" y="18667"/>
                  <a:pt x="3560" y="18933"/>
                  <a:pt x="4273" y="18933"/>
                </a:cubicBezTo>
                <a:cubicBezTo>
                  <a:pt x="17565" y="18933"/>
                  <a:pt x="17565" y="18933"/>
                  <a:pt x="17565" y="18933"/>
                </a:cubicBezTo>
                <a:cubicBezTo>
                  <a:pt x="18040" y="18933"/>
                  <a:pt x="18514" y="18667"/>
                  <a:pt x="18752" y="18400"/>
                </a:cubicBezTo>
                <a:cubicBezTo>
                  <a:pt x="18989" y="17867"/>
                  <a:pt x="19226" y="17333"/>
                  <a:pt x="19226" y="16800"/>
                </a:cubicBezTo>
                <a:lnTo>
                  <a:pt x="19226" y="9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6" name="Shape 1526"/>
          <p:cNvSpPr/>
          <p:nvPr/>
        </p:nvSpPr>
        <p:spPr>
          <a:xfrm>
            <a:off x="8888107" y="2911476"/>
            <a:ext cx="272730" cy="3651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89" h="21600" extrusionOk="0">
                <a:moveTo>
                  <a:pt x="11546" y="13915"/>
                </a:moveTo>
                <a:cubicBezTo>
                  <a:pt x="12073" y="13915"/>
                  <a:pt x="12336" y="14331"/>
                  <a:pt x="12336" y="14954"/>
                </a:cubicBezTo>
                <a:cubicBezTo>
                  <a:pt x="12336" y="15369"/>
                  <a:pt x="12073" y="15785"/>
                  <a:pt x="11546" y="15785"/>
                </a:cubicBezTo>
                <a:cubicBezTo>
                  <a:pt x="11019" y="15785"/>
                  <a:pt x="10756" y="15369"/>
                  <a:pt x="10756" y="14954"/>
                </a:cubicBezTo>
                <a:cubicBezTo>
                  <a:pt x="10756" y="14331"/>
                  <a:pt x="11019" y="13915"/>
                  <a:pt x="11546" y="13915"/>
                </a:cubicBezTo>
                <a:close/>
                <a:moveTo>
                  <a:pt x="15234" y="20562"/>
                </a:moveTo>
                <a:cubicBezTo>
                  <a:pt x="15761" y="21600"/>
                  <a:pt x="15761" y="21600"/>
                  <a:pt x="15761" y="21600"/>
                </a:cubicBezTo>
                <a:cubicBezTo>
                  <a:pt x="17605" y="21600"/>
                  <a:pt x="17605" y="21600"/>
                  <a:pt x="17605" y="21600"/>
                </a:cubicBezTo>
                <a:cubicBezTo>
                  <a:pt x="17605" y="18900"/>
                  <a:pt x="17605" y="18900"/>
                  <a:pt x="17605" y="18900"/>
                </a:cubicBezTo>
                <a:cubicBezTo>
                  <a:pt x="18922" y="17654"/>
                  <a:pt x="19712" y="15992"/>
                  <a:pt x="19712" y="14331"/>
                </a:cubicBezTo>
                <a:cubicBezTo>
                  <a:pt x="19712" y="13292"/>
                  <a:pt x="19449" y="12254"/>
                  <a:pt x="18922" y="11423"/>
                </a:cubicBezTo>
                <a:cubicBezTo>
                  <a:pt x="20239" y="9969"/>
                  <a:pt x="21029" y="7685"/>
                  <a:pt x="19712" y="5608"/>
                </a:cubicBezTo>
                <a:cubicBezTo>
                  <a:pt x="17868" y="5815"/>
                  <a:pt x="15761" y="6646"/>
                  <a:pt x="14707" y="7892"/>
                </a:cubicBezTo>
                <a:cubicBezTo>
                  <a:pt x="14180" y="7685"/>
                  <a:pt x="13653" y="7477"/>
                  <a:pt x="13127" y="7269"/>
                </a:cubicBezTo>
                <a:cubicBezTo>
                  <a:pt x="12863" y="7892"/>
                  <a:pt x="12863" y="7892"/>
                  <a:pt x="12863" y="7892"/>
                </a:cubicBezTo>
                <a:cubicBezTo>
                  <a:pt x="10756" y="7685"/>
                  <a:pt x="9966" y="7685"/>
                  <a:pt x="7858" y="7892"/>
                </a:cubicBezTo>
                <a:cubicBezTo>
                  <a:pt x="7595" y="7269"/>
                  <a:pt x="7595" y="7269"/>
                  <a:pt x="7595" y="7269"/>
                </a:cubicBezTo>
                <a:cubicBezTo>
                  <a:pt x="6805" y="7477"/>
                  <a:pt x="6278" y="7477"/>
                  <a:pt x="5751" y="7892"/>
                </a:cubicBezTo>
                <a:cubicBezTo>
                  <a:pt x="4434" y="6646"/>
                  <a:pt x="2590" y="5815"/>
                  <a:pt x="746" y="5608"/>
                </a:cubicBezTo>
                <a:cubicBezTo>
                  <a:pt x="-571" y="7685"/>
                  <a:pt x="-44" y="9969"/>
                  <a:pt x="1536" y="11215"/>
                </a:cubicBezTo>
                <a:cubicBezTo>
                  <a:pt x="1009" y="12254"/>
                  <a:pt x="746" y="13292"/>
                  <a:pt x="746" y="14331"/>
                </a:cubicBezTo>
                <a:cubicBezTo>
                  <a:pt x="746" y="15992"/>
                  <a:pt x="1273" y="17446"/>
                  <a:pt x="2590" y="18692"/>
                </a:cubicBezTo>
                <a:cubicBezTo>
                  <a:pt x="2590" y="21600"/>
                  <a:pt x="2590" y="21600"/>
                  <a:pt x="2590" y="21600"/>
                </a:cubicBezTo>
                <a:cubicBezTo>
                  <a:pt x="4434" y="21600"/>
                  <a:pt x="4434" y="21600"/>
                  <a:pt x="4434" y="21600"/>
                </a:cubicBezTo>
                <a:cubicBezTo>
                  <a:pt x="4961" y="20562"/>
                  <a:pt x="4961" y="20562"/>
                  <a:pt x="4961" y="20562"/>
                </a:cubicBezTo>
                <a:cubicBezTo>
                  <a:pt x="6541" y="21185"/>
                  <a:pt x="8122" y="21600"/>
                  <a:pt x="10229" y="21600"/>
                </a:cubicBezTo>
                <a:cubicBezTo>
                  <a:pt x="12073" y="21600"/>
                  <a:pt x="13653" y="21185"/>
                  <a:pt x="15234" y="20562"/>
                </a:cubicBezTo>
                <a:close/>
                <a:moveTo>
                  <a:pt x="10229" y="0"/>
                </a:moveTo>
                <a:cubicBezTo>
                  <a:pt x="11546" y="0"/>
                  <a:pt x="12600" y="415"/>
                  <a:pt x="13390" y="1038"/>
                </a:cubicBezTo>
                <a:cubicBezTo>
                  <a:pt x="14444" y="1869"/>
                  <a:pt x="14707" y="2700"/>
                  <a:pt x="14707" y="3738"/>
                </a:cubicBezTo>
                <a:cubicBezTo>
                  <a:pt x="14707" y="4569"/>
                  <a:pt x="14444" y="5608"/>
                  <a:pt x="13390" y="6231"/>
                </a:cubicBezTo>
                <a:cubicBezTo>
                  <a:pt x="12600" y="6854"/>
                  <a:pt x="11546" y="7269"/>
                  <a:pt x="10229" y="7269"/>
                </a:cubicBezTo>
                <a:cubicBezTo>
                  <a:pt x="8912" y="7269"/>
                  <a:pt x="7858" y="6854"/>
                  <a:pt x="7068" y="6231"/>
                </a:cubicBezTo>
                <a:cubicBezTo>
                  <a:pt x="6278" y="5608"/>
                  <a:pt x="5751" y="4569"/>
                  <a:pt x="5751" y="3738"/>
                </a:cubicBezTo>
                <a:cubicBezTo>
                  <a:pt x="5751" y="2700"/>
                  <a:pt x="6278" y="1869"/>
                  <a:pt x="7068" y="1038"/>
                </a:cubicBezTo>
                <a:cubicBezTo>
                  <a:pt x="7858" y="415"/>
                  <a:pt x="8912" y="0"/>
                  <a:pt x="10229" y="0"/>
                </a:cubicBezTo>
                <a:close/>
                <a:moveTo>
                  <a:pt x="12073" y="2285"/>
                </a:moveTo>
                <a:cubicBezTo>
                  <a:pt x="12600" y="2492"/>
                  <a:pt x="12863" y="3115"/>
                  <a:pt x="12863" y="3738"/>
                </a:cubicBezTo>
                <a:cubicBezTo>
                  <a:pt x="12863" y="4154"/>
                  <a:pt x="12600" y="4777"/>
                  <a:pt x="12073" y="5192"/>
                </a:cubicBezTo>
                <a:cubicBezTo>
                  <a:pt x="11546" y="5400"/>
                  <a:pt x="11019" y="5815"/>
                  <a:pt x="10229" y="5815"/>
                </a:cubicBezTo>
                <a:cubicBezTo>
                  <a:pt x="9702" y="5815"/>
                  <a:pt x="8912" y="5400"/>
                  <a:pt x="8385" y="5192"/>
                </a:cubicBezTo>
                <a:cubicBezTo>
                  <a:pt x="7858" y="4777"/>
                  <a:pt x="7595" y="4154"/>
                  <a:pt x="7595" y="3738"/>
                </a:cubicBezTo>
                <a:cubicBezTo>
                  <a:pt x="7595" y="3115"/>
                  <a:pt x="7858" y="2492"/>
                  <a:pt x="8385" y="2285"/>
                </a:cubicBezTo>
                <a:cubicBezTo>
                  <a:pt x="8912" y="1869"/>
                  <a:pt x="9702" y="1662"/>
                  <a:pt x="10229" y="1662"/>
                </a:cubicBezTo>
                <a:cubicBezTo>
                  <a:pt x="11019" y="1662"/>
                  <a:pt x="11546" y="1869"/>
                  <a:pt x="12073" y="2285"/>
                </a:cubicBezTo>
                <a:close/>
                <a:moveTo>
                  <a:pt x="10229" y="12046"/>
                </a:moveTo>
                <a:cubicBezTo>
                  <a:pt x="8122" y="12046"/>
                  <a:pt x="6278" y="13292"/>
                  <a:pt x="6278" y="14746"/>
                </a:cubicBezTo>
                <a:cubicBezTo>
                  <a:pt x="6278" y="16408"/>
                  <a:pt x="8122" y="17654"/>
                  <a:pt x="10229" y="17654"/>
                </a:cubicBezTo>
                <a:cubicBezTo>
                  <a:pt x="12073" y="17654"/>
                  <a:pt x="13917" y="16408"/>
                  <a:pt x="13917" y="14746"/>
                </a:cubicBezTo>
                <a:cubicBezTo>
                  <a:pt x="13917" y="13292"/>
                  <a:pt x="12073" y="12046"/>
                  <a:pt x="10229" y="12046"/>
                </a:cubicBezTo>
                <a:close/>
                <a:moveTo>
                  <a:pt x="4697" y="11838"/>
                </a:moveTo>
                <a:cubicBezTo>
                  <a:pt x="4697" y="11631"/>
                  <a:pt x="4697" y="11423"/>
                  <a:pt x="4961" y="11215"/>
                </a:cubicBezTo>
                <a:cubicBezTo>
                  <a:pt x="4961" y="10800"/>
                  <a:pt x="5224" y="10592"/>
                  <a:pt x="5751" y="10385"/>
                </a:cubicBezTo>
                <a:cubicBezTo>
                  <a:pt x="6014" y="10177"/>
                  <a:pt x="6541" y="10177"/>
                  <a:pt x="6805" y="10177"/>
                </a:cubicBezTo>
                <a:cubicBezTo>
                  <a:pt x="7331" y="10177"/>
                  <a:pt x="7858" y="10177"/>
                  <a:pt x="8385" y="10385"/>
                </a:cubicBezTo>
                <a:cubicBezTo>
                  <a:pt x="7858" y="11215"/>
                  <a:pt x="7858" y="11215"/>
                  <a:pt x="7858" y="11215"/>
                </a:cubicBezTo>
                <a:cubicBezTo>
                  <a:pt x="7595" y="11008"/>
                  <a:pt x="7331" y="11008"/>
                  <a:pt x="7068" y="11008"/>
                </a:cubicBezTo>
                <a:cubicBezTo>
                  <a:pt x="6805" y="11008"/>
                  <a:pt x="6541" y="11008"/>
                  <a:pt x="6278" y="11215"/>
                </a:cubicBezTo>
                <a:cubicBezTo>
                  <a:pt x="6278" y="11215"/>
                  <a:pt x="6014" y="11423"/>
                  <a:pt x="6014" y="11423"/>
                </a:cubicBezTo>
                <a:cubicBezTo>
                  <a:pt x="6014" y="11631"/>
                  <a:pt x="5751" y="11838"/>
                  <a:pt x="5751" y="11838"/>
                </a:cubicBezTo>
                <a:cubicBezTo>
                  <a:pt x="4697" y="11838"/>
                  <a:pt x="4697" y="11838"/>
                  <a:pt x="4697" y="11838"/>
                </a:cubicBezTo>
                <a:close/>
                <a:moveTo>
                  <a:pt x="15761" y="11838"/>
                </a:moveTo>
                <a:cubicBezTo>
                  <a:pt x="14444" y="11838"/>
                  <a:pt x="14444" y="11838"/>
                  <a:pt x="14444" y="11838"/>
                </a:cubicBezTo>
                <a:cubicBezTo>
                  <a:pt x="14444" y="11838"/>
                  <a:pt x="14444" y="11631"/>
                  <a:pt x="14444" y="11423"/>
                </a:cubicBezTo>
                <a:cubicBezTo>
                  <a:pt x="14444" y="11423"/>
                  <a:pt x="14180" y="11215"/>
                  <a:pt x="14180" y="11215"/>
                </a:cubicBezTo>
                <a:cubicBezTo>
                  <a:pt x="13917" y="11008"/>
                  <a:pt x="13653" y="11008"/>
                  <a:pt x="13390" y="11008"/>
                </a:cubicBezTo>
                <a:cubicBezTo>
                  <a:pt x="13127" y="11008"/>
                  <a:pt x="12863" y="11008"/>
                  <a:pt x="12600" y="11215"/>
                </a:cubicBezTo>
                <a:cubicBezTo>
                  <a:pt x="12073" y="10385"/>
                  <a:pt x="12073" y="10385"/>
                  <a:pt x="12073" y="10385"/>
                </a:cubicBezTo>
                <a:cubicBezTo>
                  <a:pt x="12600" y="10177"/>
                  <a:pt x="13127" y="10177"/>
                  <a:pt x="13390" y="10177"/>
                </a:cubicBezTo>
                <a:cubicBezTo>
                  <a:pt x="13917" y="10177"/>
                  <a:pt x="14444" y="10177"/>
                  <a:pt x="14707" y="10385"/>
                </a:cubicBezTo>
                <a:cubicBezTo>
                  <a:pt x="14970" y="10592"/>
                  <a:pt x="15234" y="10800"/>
                  <a:pt x="15497" y="11215"/>
                </a:cubicBezTo>
                <a:cubicBezTo>
                  <a:pt x="15761" y="11423"/>
                  <a:pt x="15761" y="11631"/>
                  <a:pt x="15761" y="11838"/>
                </a:cubicBezTo>
                <a:close/>
                <a:moveTo>
                  <a:pt x="8649" y="13915"/>
                </a:moveTo>
                <a:cubicBezTo>
                  <a:pt x="9175" y="13915"/>
                  <a:pt x="9439" y="14331"/>
                  <a:pt x="9439" y="14954"/>
                </a:cubicBezTo>
                <a:cubicBezTo>
                  <a:pt x="9439" y="15369"/>
                  <a:pt x="9175" y="15785"/>
                  <a:pt x="8649" y="15785"/>
                </a:cubicBezTo>
                <a:cubicBezTo>
                  <a:pt x="8122" y="15785"/>
                  <a:pt x="7858" y="15369"/>
                  <a:pt x="7858" y="14954"/>
                </a:cubicBezTo>
                <a:cubicBezTo>
                  <a:pt x="7858" y="14331"/>
                  <a:pt x="8122" y="13915"/>
                  <a:pt x="8649" y="1391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7" name="Shape 1527"/>
          <p:cNvSpPr/>
          <p:nvPr/>
        </p:nvSpPr>
        <p:spPr>
          <a:xfrm>
            <a:off x="9552549" y="2239184"/>
            <a:ext cx="265321" cy="3722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867" h="20341" extrusionOk="0">
                <a:moveTo>
                  <a:pt x="5396" y="5684"/>
                </a:moveTo>
                <a:cubicBezTo>
                  <a:pt x="5119" y="3948"/>
                  <a:pt x="5119" y="2405"/>
                  <a:pt x="5396" y="862"/>
                </a:cubicBezTo>
                <a:cubicBezTo>
                  <a:pt x="9827" y="-1259"/>
                  <a:pt x="12043" y="1248"/>
                  <a:pt x="15643" y="862"/>
                </a:cubicBezTo>
                <a:cubicBezTo>
                  <a:pt x="15919" y="2405"/>
                  <a:pt x="15919" y="4334"/>
                  <a:pt x="15366" y="5684"/>
                </a:cubicBezTo>
                <a:cubicBezTo>
                  <a:pt x="15366" y="6455"/>
                  <a:pt x="14812" y="7227"/>
                  <a:pt x="14258" y="7805"/>
                </a:cubicBezTo>
                <a:cubicBezTo>
                  <a:pt x="13150" y="8577"/>
                  <a:pt x="11766" y="8962"/>
                  <a:pt x="10381" y="8962"/>
                </a:cubicBezTo>
                <a:cubicBezTo>
                  <a:pt x="10381" y="8962"/>
                  <a:pt x="10381" y="8962"/>
                  <a:pt x="10381" y="8962"/>
                </a:cubicBezTo>
                <a:cubicBezTo>
                  <a:pt x="8996" y="8962"/>
                  <a:pt x="7612" y="8577"/>
                  <a:pt x="6781" y="7805"/>
                </a:cubicBezTo>
                <a:cubicBezTo>
                  <a:pt x="6227" y="7227"/>
                  <a:pt x="5673" y="6455"/>
                  <a:pt x="5396" y="5684"/>
                </a:cubicBezTo>
                <a:close/>
                <a:moveTo>
                  <a:pt x="3181" y="19377"/>
                </a:moveTo>
                <a:cubicBezTo>
                  <a:pt x="18135" y="19377"/>
                  <a:pt x="18135" y="19377"/>
                  <a:pt x="18135" y="19377"/>
                </a:cubicBezTo>
                <a:cubicBezTo>
                  <a:pt x="17304" y="20341"/>
                  <a:pt x="17304" y="20341"/>
                  <a:pt x="17304" y="20341"/>
                </a:cubicBezTo>
                <a:cubicBezTo>
                  <a:pt x="4012" y="20341"/>
                  <a:pt x="4012" y="20341"/>
                  <a:pt x="4012" y="20341"/>
                </a:cubicBezTo>
                <a:cubicBezTo>
                  <a:pt x="3181" y="19377"/>
                  <a:pt x="3181" y="19377"/>
                  <a:pt x="3181" y="19377"/>
                </a:cubicBezTo>
                <a:close/>
                <a:moveTo>
                  <a:pt x="18966" y="11662"/>
                </a:moveTo>
                <a:cubicBezTo>
                  <a:pt x="20627" y="16098"/>
                  <a:pt x="20627" y="16098"/>
                  <a:pt x="20627" y="16098"/>
                </a:cubicBezTo>
                <a:cubicBezTo>
                  <a:pt x="21181" y="17641"/>
                  <a:pt x="20904" y="18605"/>
                  <a:pt x="18412" y="18605"/>
                </a:cubicBezTo>
                <a:cubicBezTo>
                  <a:pt x="17858" y="18605"/>
                  <a:pt x="17858" y="18605"/>
                  <a:pt x="17858" y="18605"/>
                </a:cubicBezTo>
                <a:cubicBezTo>
                  <a:pt x="17858" y="12627"/>
                  <a:pt x="17858" y="12627"/>
                  <a:pt x="17858" y="12627"/>
                </a:cubicBezTo>
                <a:cubicBezTo>
                  <a:pt x="11212" y="12627"/>
                  <a:pt x="11212" y="12627"/>
                  <a:pt x="11212" y="12627"/>
                </a:cubicBezTo>
                <a:cubicBezTo>
                  <a:pt x="13150" y="9541"/>
                  <a:pt x="13150" y="9541"/>
                  <a:pt x="13150" y="9541"/>
                </a:cubicBezTo>
                <a:cubicBezTo>
                  <a:pt x="13704" y="9155"/>
                  <a:pt x="13704" y="9155"/>
                  <a:pt x="13704" y="9155"/>
                </a:cubicBezTo>
                <a:cubicBezTo>
                  <a:pt x="17581" y="9734"/>
                  <a:pt x="17581" y="9734"/>
                  <a:pt x="17581" y="9734"/>
                </a:cubicBezTo>
                <a:cubicBezTo>
                  <a:pt x="17858" y="9734"/>
                  <a:pt x="17858" y="9734"/>
                  <a:pt x="17858" y="9734"/>
                </a:cubicBezTo>
                <a:cubicBezTo>
                  <a:pt x="17858" y="9927"/>
                  <a:pt x="17858" y="9927"/>
                  <a:pt x="17858" y="9927"/>
                </a:cubicBezTo>
                <a:cubicBezTo>
                  <a:pt x="18412" y="10505"/>
                  <a:pt x="18689" y="11084"/>
                  <a:pt x="18966" y="11662"/>
                </a:cubicBezTo>
                <a:cubicBezTo>
                  <a:pt x="18966" y="11662"/>
                  <a:pt x="18966" y="11662"/>
                  <a:pt x="18966" y="11662"/>
                </a:cubicBezTo>
                <a:close/>
                <a:moveTo>
                  <a:pt x="3458" y="18605"/>
                </a:moveTo>
                <a:cubicBezTo>
                  <a:pt x="2627" y="18605"/>
                  <a:pt x="2627" y="18605"/>
                  <a:pt x="2627" y="18605"/>
                </a:cubicBezTo>
                <a:cubicBezTo>
                  <a:pt x="-142" y="18605"/>
                  <a:pt x="-419" y="17641"/>
                  <a:pt x="412" y="16098"/>
                </a:cubicBezTo>
                <a:cubicBezTo>
                  <a:pt x="2073" y="11662"/>
                  <a:pt x="2073" y="11662"/>
                  <a:pt x="2073" y="11662"/>
                </a:cubicBezTo>
                <a:cubicBezTo>
                  <a:pt x="2073" y="10891"/>
                  <a:pt x="2627" y="10312"/>
                  <a:pt x="3458" y="9927"/>
                </a:cubicBezTo>
                <a:cubicBezTo>
                  <a:pt x="3458" y="9734"/>
                  <a:pt x="3458" y="9734"/>
                  <a:pt x="3458" y="9734"/>
                </a:cubicBezTo>
                <a:cubicBezTo>
                  <a:pt x="3458" y="9734"/>
                  <a:pt x="3458" y="9734"/>
                  <a:pt x="3458" y="9734"/>
                </a:cubicBezTo>
                <a:cubicBezTo>
                  <a:pt x="7335" y="9155"/>
                  <a:pt x="7335" y="9155"/>
                  <a:pt x="7335" y="9155"/>
                </a:cubicBezTo>
                <a:cubicBezTo>
                  <a:pt x="7889" y="9541"/>
                  <a:pt x="7889" y="9541"/>
                  <a:pt x="7889" y="9541"/>
                </a:cubicBezTo>
                <a:cubicBezTo>
                  <a:pt x="10104" y="12627"/>
                  <a:pt x="10104" y="12627"/>
                  <a:pt x="10104" y="12627"/>
                </a:cubicBezTo>
                <a:cubicBezTo>
                  <a:pt x="3458" y="12627"/>
                  <a:pt x="3458" y="12627"/>
                  <a:pt x="3458" y="12627"/>
                </a:cubicBezTo>
                <a:lnTo>
                  <a:pt x="3458" y="1860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8" name="Shape 1528"/>
          <p:cNvSpPr/>
          <p:nvPr/>
        </p:nvSpPr>
        <p:spPr>
          <a:xfrm>
            <a:off x="9526588" y="1652588"/>
            <a:ext cx="298451" cy="332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44" extrusionOk="0">
                <a:moveTo>
                  <a:pt x="12706" y="20691"/>
                </a:moveTo>
                <a:cubicBezTo>
                  <a:pt x="13468" y="19781"/>
                  <a:pt x="13976" y="18872"/>
                  <a:pt x="14739" y="18189"/>
                </a:cubicBezTo>
                <a:cubicBezTo>
                  <a:pt x="14993" y="17735"/>
                  <a:pt x="14739" y="17280"/>
                  <a:pt x="14485" y="16825"/>
                </a:cubicBezTo>
                <a:cubicBezTo>
                  <a:pt x="13214" y="15916"/>
                  <a:pt x="12198" y="15006"/>
                  <a:pt x="11181" y="14097"/>
                </a:cubicBezTo>
                <a:cubicBezTo>
                  <a:pt x="10673" y="13642"/>
                  <a:pt x="10165" y="13642"/>
                  <a:pt x="9656" y="13869"/>
                </a:cubicBezTo>
                <a:cubicBezTo>
                  <a:pt x="9148" y="14097"/>
                  <a:pt x="8386" y="14552"/>
                  <a:pt x="7624" y="15006"/>
                </a:cubicBezTo>
                <a:cubicBezTo>
                  <a:pt x="5336" y="11823"/>
                  <a:pt x="5082" y="10232"/>
                  <a:pt x="4574" y="7958"/>
                </a:cubicBezTo>
                <a:cubicBezTo>
                  <a:pt x="5082" y="7503"/>
                  <a:pt x="5845" y="7048"/>
                  <a:pt x="6607" y="6821"/>
                </a:cubicBezTo>
                <a:cubicBezTo>
                  <a:pt x="7115" y="6594"/>
                  <a:pt x="7115" y="6139"/>
                  <a:pt x="7115" y="5457"/>
                </a:cubicBezTo>
                <a:cubicBezTo>
                  <a:pt x="6607" y="4320"/>
                  <a:pt x="6099" y="2956"/>
                  <a:pt x="5845" y="1592"/>
                </a:cubicBezTo>
                <a:cubicBezTo>
                  <a:pt x="5591" y="1137"/>
                  <a:pt x="5336" y="682"/>
                  <a:pt x="4828" y="909"/>
                </a:cubicBezTo>
                <a:cubicBezTo>
                  <a:pt x="3558" y="909"/>
                  <a:pt x="2287" y="909"/>
                  <a:pt x="1271" y="1137"/>
                </a:cubicBezTo>
                <a:cubicBezTo>
                  <a:pt x="254" y="1137"/>
                  <a:pt x="0" y="1592"/>
                  <a:pt x="0" y="2274"/>
                </a:cubicBezTo>
                <a:cubicBezTo>
                  <a:pt x="508" y="10232"/>
                  <a:pt x="3812" y="17507"/>
                  <a:pt x="10927" y="21145"/>
                </a:cubicBezTo>
                <a:cubicBezTo>
                  <a:pt x="11689" y="21600"/>
                  <a:pt x="12198" y="21600"/>
                  <a:pt x="12706" y="20691"/>
                </a:cubicBezTo>
                <a:close/>
                <a:moveTo>
                  <a:pt x="11689" y="11823"/>
                </a:moveTo>
                <a:cubicBezTo>
                  <a:pt x="8132" y="11823"/>
                  <a:pt x="8132" y="11823"/>
                  <a:pt x="8132" y="11823"/>
                </a:cubicBezTo>
                <a:cubicBezTo>
                  <a:pt x="8386" y="11141"/>
                  <a:pt x="8386" y="11141"/>
                  <a:pt x="8386" y="11141"/>
                </a:cubicBezTo>
                <a:cubicBezTo>
                  <a:pt x="10419" y="8413"/>
                  <a:pt x="10419" y="8413"/>
                  <a:pt x="10419" y="8413"/>
                </a:cubicBezTo>
                <a:cubicBezTo>
                  <a:pt x="10419" y="7958"/>
                  <a:pt x="10673" y="7731"/>
                  <a:pt x="10673" y="7048"/>
                </a:cubicBezTo>
                <a:cubicBezTo>
                  <a:pt x="10673" y="6821"/>
                  <a:pt x="10673" y="6594"/>
                  <a:pt x="10419" y="6594"/>
                </a:cubicBezTo>
                <a:cubicBezTo>
                  <a:pt x="10419" y="6594"/>
                  <a:pt x="10165" y="6821"/>
                  <a:pt x="10165" y="7048"/>
                </a:cubicBezTo>
                <a:cubicBezTo>
                  <a:pt x="9911" y="7958"/>
                  <a:pt x="9911" y="7958"/>
                  <a:pt x="9911" y="7958"/>
                </a:cubicBezTo>
                <a:cubicBezTo>
                  <a:pt x="8640" y="7958"/>
                  <a:pt x="8640" y="7958"/>
                  <a:pt x="8640" y="7958"/>
                </a:cubicBezTo>
                <a:cubicBezTo>
                  <a:pt x="8894" y="6821"/>
                  <a:pt x="8894" y="6821"/>
                  <a:pt x="8894" y="6821"/>
                </a:cubicBezTo>
                <a:cubicBezTo>
                  <a:pt x="8894" y="6139"/>
                  <a:pt x="9656" y="5684"/>
                  <a:pt x="10673" y="5684"/>
                </a:cubicBezTo>
                <a:cubicBezTo>
                  <a:pt x="11435" y="5684"/>
                  <a:pt x="11689" y="5912"/>
                  <a:pt x="11944" y="6139"/>
                </a:cubicBezTo>
                <a:cubicBezTo>
                  <a:pt x="12198" y="6366"/>
                  <a:pt x="12198" y="7048"/>
                  <a:pt x="12198" y="7503"/>
                </a:cubicBezTo>
                <a:cubicBezTo>
                  <a:pt x="12198" y="7958"/>
                  <a:pt x="11944" y="8185"/>
                  <a:pt x="11944" y="8185"/>
                </a:cubicBezTo>
                <a:cubicBezTo>
                  <a:pt x="9911" y="11141"/>
                  <a:pt x="9911" y="11141"/>
                  <a:pt x="9911" y="11141"/>
                </a:cubicBezTo>
                <a:cubicBezTo>
                  <a:pt x="11689" y="11141"/>
                  <a:pt x="11689" y="11141"/>
                  <a:pt x="11689" y="11141"/>
                </a:cubicBezTo>
                <a:cubicBezTo>
                  <a:pt x="11689" y="11823"/>
                  <a:pt x="11689" y="11823"/>
                  <a:pt x="11689" y="11823"/>
                </a:cubicBezTo>
                <a:close/>
                <a:moveTo>
                  <a:pt x="16009" y="11141"/>
                </a:moveTo>
                <a:cubicBezTo>
                  <a:pt x="15247" y="11141"/>
                  <a:pt x="15247" y="11141"/>
                  <a:pt x="15247" y="11141"/>
                </a:cubicBezTo>
                <a:cubicBezTo>
                  <a:pt x="15247" y="11823"/>
                  <a:pt x="15247" y="11823"/>
                  <a:pt x="15247" y="11823"/>
                </a:cubicBezTo>
                <a:cubicBezTo>
                  <a:pt x="13722" y="11823"/>
                  <a:pt x="13722" y="11823"/>
                  <a:pt x="13722" y="11823"/>
                </a:cubicBezTo>
                <a:cubicBezTo>
                  <a:pt x="13976" y="11141"/>
                  <a:pt x="13976" y="11141"/>
                  <a:pt x="13976" y="11141"/>
                </a:cubicBezTo>
                <a:cubicBezTo>
                  <a:pt x="11944" y="11141"/>
                  <a:pt x="11944" y="11141"/>
                  <a:pt x="11944" y="11141"/>
                </a:cubicBezTo>
                <a:cubicBezTo>
                  <a:pt x="11944" y="10232"/>
                  <a:pt x="11944" y="10232"/>
                  <a:pt x="11944" y="10232"/>
                </a:cubicBezTo>
                <a:cubicBezTo>
                  <a:pt x="13976" y="5912"/>
                  <a:pt x="13976" y="5912"/>
                  <a:pt x="13976" y="5912"/>
                </a:cubicBezTo>
                <a:cubicBezTo>
                  <a:pt x="16009" y="5912"/>
                  <a:pt x="16009" y="5912"/>
                  <a:pt x="16009" y="5912"/>
                </a:cubicBezTo>
                <a:cubicBezTo>
                  <a:pt x="15501" y="10232"/>
                  <a:pt x="15501" y="10232"/>
                  <a:pt x="15501" y="10232"/>
                </a:cubicBezTo>
                <a:cubicBezTo>
                  <a:pt x="16264" y="10232"/>
                  <a:pt x="16264" y="10232"/>
                  <a:pt x="16264" y="10232"/>
                </a:cubicBezTo>
                <a:cubicBezTo>
                  <a:pt x="16009" y="11141"/>
                  <a:pt x="16009" y="11141"/>
                  <a:pt x="16009" y="11141"/>
                </a:cubicBezTo>
                <a:close/>
                <a:moveTo>
                  <a:pt x="13976" y="10232"/>
                </a:moveTo>
                <a:cubicBezTo>
                  <a:pt x="13214" y="10232"/>
                  <a:pt x="13214" y="10232"/>
                  <a:pt x="13214" y="10232"/>
                </a:cubicBezTo>
                <a:cubicBezTo>
                  <a:pt x="14231" y="7731"/>
                  <a:pt x="14231" y="7731"/>
                  <a:pt x="14231" y="7731"/>
                </a:cubicBezTo>
                <a:cubicBezTo>
                  <a:pt x="13976" y="10232"/>
                  <a:pt x="13976" y="10232"/>
                  <a:pt x="13976" y="10232"/>
                </a:cubicBezTo>
                <a:close/>
                <a:moveTo>
                  <a:pt x="10927" y="0"/>
                </a:moveTo>
                <a:cubicBezTo>
                  <a:pt x="13976" y="0"/>
                  <a:pt x="16518" y="909"/>
                  <a:pt x="18296" y="2728"/>
                </a:cubicBezTo>
                <a:cubicBezTo>
                  <a:pt x="20329" y="4320"/>
                  <a:pt x="21600" y="6594"/>
                  <a:pt x="21600" y="9322"/>
                </a:cubicBezTo>
                <a:cubicBezTo>
                  <a:pt x="21600" y="11823"/>
                  <a:pt x="20329" y="14097"/>
                  <a:pt x="18296" y="15916"/>
                </a:cubicBezTo>
                <a:cubicBezTo>
                  <a:pt x="17788" y="16371"/>
                  <a:pt x="17280" y="16825"/>
                  <a:pt x="16518" y="17053"/>
                </a:cubicBezTo>
                <a:cubicBezTo>
                  <a:pt x="16518" y="16825"/>
                  <a:pt x="16518" y="16598"/>
                  <a:pt x="16264" y="16371"/>
                </a:cubicBezTo>
                <a:cubicBezTo>
                  <a:pt x="14993" y="15461"/>
                  <a:pt x="14993" y="15461"/>
                  <a:pt x="14993" y="15461"/>
                </a:cubicBezTo>
                <a:cubicBezTo>
                  <a:pt x="15755" y="15234"/>
                  <a:pt x="16264" y="14779"/>
                  <a:pt x="16772" y="14324"/>
                </a:cubicBezTo>
                <a:cubicBezTo>
                  <a:pt x="18296" y="12960"/>
                  <a:pt x="19059" y="11141"/>
                  <a:pt x="19059" y="9322"/>
                </a:cubicBezTo>
                <a:cubicBezTo>
                  <a:pt x="19059" y="7276"/>
                  <a:pt x="18296" y="5457"/>
                  <a:pt x="16772" y="4093"/>
                </a:cubicBezTo>
                <a:cubicBezTo>
                  <a:pt x="15247" y="2728"/>
                  <a:pt x="13214" y="2046"/>
                  <a:pt x="10927" y="2046"/>
                </a:cubicBezTo>
                <a:cubicBezTo>
                  <a:pt x="9911" y="2046"/>
                  <a:pt x="8894" y="2274"/>
                  <a:pt x="7878" y="2501"/>
                </a:cubicBezTo>
                <a:cubicBezTo>
                  <a:pt x="7624" y="1137"/>
                  <a:pt x="7624" y="1137"/>
                  <a:pt x="7624" y="1137"/>
                </a:cubicBezTo>
                <a:cubicBezTo>
                  <a:pt x="7369" y="909"/>
                  <a:pt x="7369" y="682"/>
                  <a:pt x="7115" y="455"/>
                </a:cubicBezTo>
                <a:cubicBezTo>
                  <a:pt x="8386" y="227"/>
                  <a:pt x="9656" y="0"/>
                  <a:pt x="10927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29" name="Shape 1529"/>
          <p:cNvSpPr/>
          <p:nvPr/>
        </p:nvSpPr>
        <p:spPr>
          <a:xfrm>
            <a:off x="8870950" y="2301876"/>
            <a:ext cx="292100" cy="2889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23" y="0"/>
                </a:moveTo>
                <a:cubicBezTo>
                  <a:pt x="3643" y="0"/>
                  <a:pt x="3643" y="0"/>
                  <a:pt x="3643" y="0"/>
                </a:cubicBezTo>
                <a:cubicBezTo>
                  <a:pt x="3643" y="5005"/>
                  <a:pt x="3643" y="5005"/>
                  <a:pt x="3643" y="5005"/>
                </a:cubicBezTo>
                <a:cubicBezTo>
                  <a:pt x="3643" y="6322"/>
                  <a:pt x="4684" y="7376"/>
                  <a:pt x="5986" y="7376"/>
                </a:cubicBezTo>
                <a:cubicBezTo>
                  <a:pt x="15094" y="7376"/>
                  <a:pt x="15094" y="7376"/>
                  <a:pt x="15094" y="7376"/>
                </a:cubicBezTo>
                <a:cubicBezTo>
                  <a:pt x="16395" y="7376"/>
                  <a:pt x="17436" y="6322"/>
                  <a:pt x="17436" y="5005"/>
                </a:cubicBezTo>
                <a:cubicBezTo>
                  <a:pt x="17436" y="0"/>
                  <a:pt x="17436" y="0"/>
                  <a:pt x="17436" y="0"/>
                </a:cubicBezTo>
                <a:cubicBezTo>
                  <a:pt x="17957" y="0"/>
                  <a:pt x="17957" y="0"/>
                  <a:pt x="17957" y="0"/>
                </a:cubicBezTo>
                <a:cubicBezTo>
                  <a:pt x="21600" y="4215"/>
                  <a:pt x="21600" y="4215"/>
                  <a:pt x="21600" y="4215"/>
                </a:cubicBezTo>
                <a:cubicBezTo>
                  <a:pt x="21600" y="18439"/>
                  <a:pt x="21600" y="18439"/>
                  <a:pt x="21600" y="18439"/>
                </a:cubicBezTo>
                <a:cubicBezTo>
                  <a:pt x="21600" y="20283"/>
                  <a:pt x="20039" y="21600"/>
                  <a:pt x="18477" y="21600"/>
                </a:cubicBezTo>
                <a:cubicBezTo>
                  <a:pt x="3123" y="21600"/>
                  <a:pt x="3123" y="21600"/>
                  <a:pt x="3123" y="21600"/>
                </a:cubicBezTo>
                <a:cubicBezTo>
                  <a:pt x="1561" y="21600"/>
                  <a:pt x="0" y="20283"/>
                  <a:pt x="0" y="18439"/>
                </a:cubicBezTo>
                <a:cubicBezTo>
                  <a:pt x="0" y="3161"/>
                  <a:pt x="0" y="3161"/>
                  <a:pt x="0" y="3161"/>
                </a:cubicBezTo>
                <a:cubicBezTo>
                  <a:pt x="0" y="1580"/>
                  <a:pt x="1561" y="0"/>
                  <a:pt x="3123" y="0"/>
                </a:cubicBezTo>
                <a:close/>
                <a:moveTo>
                  <a:pt x="5725" y="1054"/>
                </a:moveTo>
                <a:cubicBezTo>
                  <a:pt x="5725" y="5268"/>
                  <a:pt x="5725" y="5268"/>
                  <a:pt x="5725" y="5268"/>
                </a:cubicBezTo>
                <a:cubicBezTo>
                  <a:pt x="8588" y="5268"/>
                  <a:pt x="8588" y="5268"/>
                  <a:pt x="8588" y="5268"/>
                </a:cubicBezTo>
                <a:cubicBezTo>
                  <a:pt x="8588" y="1054"/>
                  <a:pt x="8588" y="1054"/>
                  <a:pt x="8588" y="1054"/>
                </a:cubicBezTo>
                <a:cubicBezTo>
                  <a:pt x="5725" y="1054"/>
                  <a:pt x="5725" y="1054"/>
                  <a:pt x="5725" y="1054"/>
                </a:cubicBezTo>
                <a:close/>
                <a:moveTo>
                  <a:pt x="2082" y="17912"/>
                </a:moveTo>
                <a:cubicBezTo>
                  <a:pt x="2082" y="19229"/>
                  <a:pt x="2082" y="19229"/>
                  <a:pt x="2082" y="19229"/>
                </a:cubicBezTo>
                <a:cubicBezTo>
                  <a:pt x="3383" y="19229"/>
                  <a:pt x="3383" y="19229"/>
                  <a:pt x="3383" y="19229"/>
                </a:cubicBezTo>
                <a:cubicBezTo>
                  <a:pt x="3383" y="17912"/>
                  <a:pt x="3383" y="17912"/>
                  <a:pt x="3383" y="17912"/>
                </a:cubicBezTo>
                <a:cubicBezTo>
                  <a:pt x="2082" y="17912"/>
                  <a:pt x="2082" y="17912"/>
                  <a:pt x="2082" y="17912"/>
                </a:cubicBezTo>
                <a:close/>
                <a:moveTo>
                  <a:pt x="17957" y="17912"/>
                </a:moveTo>
                <a:cubicBezTo>
                  <a:pt x="17957" y="19229"/>
                  <a:pt x="17957" y="19229"/>
                  <a:pt x="17957" y="19229"/>
                </a:cubicBezTo>
                <a:cubicBezTo>
                  <a:pt x="19258" y="19229"/>
                  <a:pt x="19258" y="19229"/>
                  <a:pt x="19258" y="19229"/>
                </a:cubicBezTo>
                <a:cubicBezTo>
                  <a:pt x="19258" y="17912"/>
                  <a:pt x="19258" y="17912"/>
                  <a:pt x="19258" y="17912"/>
                </a:cubicBezTo>
                <a:lnTo>
                  <a:pt x="17957" y="1791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0" name="Shape 1530"/>
          <p:cNvSpPr/>
          <p:nvPr/>
        </p:nvSpPr>
        <p:spPr>
          <a:xfrm>
            <a:off x="9498013" y="1010967"/>
            <a:ext cx="381001" cy="2796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41" extrusionOk="0">
                <a:moveTo>
                  <a:pt x="600" y="13941"/>
                </a:moveTo>
                <a:cubicBezTo>
                  <a:pt x="1800" y="13141"/>
                  <a:pt x="3000" y="12608"/>
                  <a:pt x="4200" y="12074"/>
                </a:cubicBezTo>
                <a:cubicBezTo>
                  <a:pt x="4600" y="11541"/>
                  <a:pt x="4800" y="11274"/>
                  <a:pt x="5200" y="11008"/>
                </a:cubicBezTo>
                <a:cubicBezTo>
                  <a:pt x="7000" y="16074"/>
                  <a:pt x="7000" y="16074"/>
                  <a:pt x="7000" y="16074"/>
                </a:cubicBezTo>
                <a:cubicBezTo>
                  <a:pt x="8600" y="11008"/>
                  <a:pt x="8600" y="11008"/>
                  <a:pt x="8600" y="11008"/>
                </a:cubicBezTo>
                <a:cubicBezTo>
                  <a:pt x="9000" y="11274"/>
                  <a:pt x="9200" y="11808"/>
                  <a:pt x="9600" y="12074"/>
                </a:cubicBezTo>
                <a:cubicBezTo>
                  <a:pt x="12000" y="13141"/>
                  <a:pt x="12000" y="13141"/>
                  <a:pt x="12000" y="13141"/>
                </a:cubicBezTo>
                <a:cubicBezTo>
                  <a:pt x="12000" y="13141"/>
                  <a:pt x="12200" y="12874"/>
                  <a:pt x="12200" y="12874"/>
                </a:cubicBezTo>
                <a:cubicBezTo>
                  <a:pt x="13000" y="12341"/>
                  <a:pt x="13800" y="12074"/>
                  <a:pt x="14400" y="11808"/>
                </a:cubicBezTo>
                <a:cubicBezTo>
                  <a:pt x="15000" y="13408"/>
                  <a:pt x="15800" y="14741"/>
                  <a:pt x="16800" y="15541"/>
                </a:cubicBezTo>
                <a:cubicBezTo>
                  <a:pt x="17800" y="14741"/>
                  <a:pt x="18600" y="13408"/>
                  <a:pt x="19200" y="11808"/>
                </a:cubicBezTo>
                <a:cubicBezTo>
                  <a:pt x="19800" y="12074"/>
                  <a:pt x="20400" y="12341"/>
                  <a:pt x="21000" y="12341"/>
                </a:cubicBezTo>
                <a:cubicBezTo>
                  <a:pt x="21600" y="13674"/>
                  <a:pt x="21600" y="16608"/>
                  <a:pt x="21600" y="18474"/>
                </a:cubicBezTo>
                <a:cubicBezTo>
                  <a:pt x="14000" y="18474"/>
                  <a:pt x="14000" y="18474"/>
                  <a:pt x="14000" y="18474"/>
                </a:cubicBezTo>
                <a:cubicBezTo>
                  <a:pt x="14000" y="19274"/>
                  <a:pt x="14000" y="20074"/>
                  <a:pt x="14000" y="21141"/>
                </a:cubicBezTo>
                <a:cubicBezTo>
                  <a:pt x="9400" y="21141"/>
                  <a:pt x="4800" y="21141"/>
                  <a:pt x="0" y="21141"/>
                </a:cubicBezTo>
                <a:cubicBezTo>
                  <a:pt x="0" y="17674"/>
                  <a:pt x="200" y="15008"/>
                  <a:pt x="600" y="13941"/>
                </a:cubicBezTo>
                <a:close/>
                <a:moveTo>
                  <a:pt x="14800" y="6474"/>
                </a:moveTo>
                <a:cubicBezTo>
                  <a:pt x="15800" y="6741"/>
                  <a:pt x="17800" y="6474"/>
                  <a:pt x="18800" y="5941"/>
                </a:cubicBezTo>
                <a:cubicBezTo>
                  <a:pt x="18800" y="6741"/>
                  <a:pt x="18800" y="8074"/>
                  <a:pt x="18400" y="9408"/>
                </a:cubicBezTo>
                <a:cubicBezTo>
                  <a:pt x="18200" y="9941"/>
                  <a:pt x="18000" y="10208"/>
                  <a:pt x="17800" y="10474"/>
                </a:cubicBezTo>
                <a:cubicBezTo>
                  <a:pt x="19800" y="10741"/>
                  <a:pt x="19800" y="10741"/>
                  <a:pt x="19800" y="10741"/>
                </a:cubicBezTo>
                <a:cubicBezTo>
                  <a:pt x="19800" y="10741"/>
                  <a:pt x="19600" y="8341"/>
                  <a:pt x="19600" y="7808"/>
                </a:cubicBezTo>
                <a:cubicBezTo>
                  <a:pt x="20400" y="74"/>
                  <a:pt x="13000" y="74"/>
                  <a:pt x="13800" y="7808"/>
                </a:cubicBezTo>
                <a:cubicBezTo>
                  <a:pt x="13800" y="8341"/>
                  <a:pt x="13600" y="10741"/>
                  <a:pt x="13600" y="10741"/>
                </a:cubicBezTo>
                <a:cubicBezTo>
                  <a:pt x="15600" y="10474"/>
                  <a:pt x="15600" y="10474"/>
                  <a:pt x="15600" y="10474"/>
                </a:cubicBezTo>
                <a:cubicBezTo>
                  <a:pt x="15400" y="10208"/>
                  <a:pt x="15200" y="9941"/>
                  <a:pt x="15000" y="9408"/>
                </a:cubicBezTo>
                <a:cubicBezTo>
                  <a:pt x="14800" y="8341"/>
                  <a:pt x="14600" y="7274"/>
                  <a:pt x="14800" y="6474"/>
                </a:cubicBezTo>
                <a:cubicBezTo>
                  <a:pt x="14800" y="6474"/>
                  <a:pt x="14800" y="6474"/>
                  <a:pt x="14800" y="6474"/>
                </a:cubicBezTo>
                <a:close/>
                <a:moveTo>
                  <a:pt x="4400" y="7541"/>
                </a:moveTo>
                <a:cubicBezTo>
                  <a:pt x="4200" y="6208"/>
                  <a:pt x="4200" y="5141"/>
                  <a:pt x="4600" y="3541"/>
                </a:cubicBezTo>
                <a:cubicBezTo>
                  <a:pt x="5800" y="2474"/>
                  <a:pt x="7400" y="4074"/>
                  <a:pt x="9400" y="3541"/>
                </a:cubicBezTo>
                <a:cubicBezTo>
                  <a:pt x="9600" y="4874"/>
                  <a:pt x="9600" y="5941"/>
                  <a:pt x="9600" y="7808"/>
                </a:cubicBezTo>
                <a:cubicBezTo>
                  <a:pt x="9600" y="7808"/>
                  <a:pt x="10400" y="6741"/>
                  <a:pt x="10400" y="6208"/>
                </a:cubicBezTo>
                <a:cubicBezTo>
                  <a:pt x="10600" y="5408"/>
                  <a:pt x="10400" y="2208"/>
                  <a:pt x="10000" y="1674"/>
                </a:cubicBezTo>
                <a:cubicBezTo>
                  <a:pt x="9000" y="-459"/>
                  <a:pt x="5200" y="-459"/>
                  <a:pt x="4000" y="1141"/>
                </a:cubicBezTo>
                <a:cubicBezTo>
                  <a:pt x="3600" y="1674"/>
                  <a:pt x="3200" y="6208"/>
                  <a:pt x="3600" y="6741"/>
                </a:cubicBezTo>
                <a:cubicBezTo>
                  <a:pt x="4000" y="7274"/>
                  <a:pt x="4400" y="7541"/>
                  <a:pt x="4400" y="754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1" name="Shape 1531"/>
          <p:cNvSpPr/>
          <p:nvPr/>
        </p:nvSpPr>
        <p:spPr>
          <a:xfrm>
            <a:off x="7545388" y="1635126"/>
            <a:ext cx="282576" cy="314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900" y="18930"/>
                </a:moveTo>
                <a:cubicBezTo>
                  <a:pt x="18900" y="19901"/>
                  <a:pt x="18900" y="19901"/>
                  <a:pt x="18900" y="19901"/>
                </a:cubicBezTo>
                <a:cubicBezTo>
                  <a:pt x="15390" y="19901"/>
                  <a:pt x="15390" y="19901"/>
                  <a:pt x="15390" y="19901"/>
                </a:cubicBezTo>
                <a:cubicBezTo>
                  <a:pt x="15390" y="18930"/>
                  <a:pt x="15390" y="18930"/>
                  <a:pt x="15390" y="18930"/>
                </a:cubicBezTo>
                <a:cubicBezTo>
                  <a:pt x="15120" y="18688"/>
                  <a:pt x="14850" y="18688"/>
                  <a:pt x="14580" y="18688"/>
                </a:cubicBezTo>
                <a:cubicBezTo>
                  <a:pt x="14580" y="15290"/>
                  <a:pt x="14580" y="15290"/>
                  <a:pt x="14580" y="15290"/>
                </a:cubicBezTo>
                <a:cubicBezTo>
                  <a:pt x="14580" y="13591"/>
                  <a:pt x="14580" y="13591"/>
                  <a:pt x="14580" y="13591"/>
                </a:cubicBezTo>
                <a:cubicBezTo>
                  <a:pt x="14580" y="12378"/>
                  <a:pt x="14580" y="12378"/>
                  <a:pt x="14580" y="12378"/>
                </a:cubicBezTo>
                <a:cubicBezTo>
                  <a:pt x="16200" y="12378"/>
                  <a:pt x="16200" y="12378"/>
                  <a:pt x="16200" y="12378"/>
                </a:cubicBezTo>
                <a:cubicBezTo>
                  <a:pt x="16200" y="16018"/>
                  <a:pt x="16200" y="16018"/>
                  <a:pt x="16200" y="16018"/>
                </a:cubicBezTo>
                <a:cubicBezTo>
                  <a:pt x="16200" y="16503"/>
                  <a:pt x="16470" y="16746"/>
                  <a:pt x="17010" y="16746"/>
                </a:cubicBezTo>
                <a:cubicBezTo>
                  <a:pt x="17550" y="16746"/>
                  <a:pt x="17820" y="16503"/>
                  <a:pt x="17820" y="16018"/>
                </a:cubicBezTo>
                <a:cubicBezTo>
                  <a:pt x="17820" y="14319"/>
                  <a:pt x="17820" y="14319"/>
                  <a:pt x="17820" y="14319"/>
                </a:cubicBezTo>
                <a:cubicBezTo>
                  <a:pt x="17820" y="13834"/>
                  <a:pt x="17550" y="13348"/>
                  <a:pt x="17280" y="12863"/>
                </a:cubicBezTo>
                <a:cubicBezTo>
                  <a:pt x="17010" y="12620"/>
                  <a:pt x="15930" y="11892"/>
                  <a:pt x="14580" y="10436"/>
                </a:cubicBezTo>
                <a:cubicBezTo>
                  <a:pt x="14580" y="8009"/>
                  <a:pt x="14580" y="8009"/>
                  <a:pt x="14580" y="8009"/>
                </a:cubicBezTo>
                <a:cubicBezTo>
                  <a:pt x="14580" y="6310"/>
                  <a:pt x="14580" y="6310"/>
                  <a:pt x="14580" y="6310"/>
                </a:cubicBezTo>
                <a:cubicBezTo>
                  <a:pt x="14580" y="2912"/>
                  <a:pt x="14580" y="2912"/>
                  <a:pt x="14580" y="2912"/>
                </a:cubicBezTo>
                <a:cubicBezTo>
                  <a:pt x="14850" y="2912"/>
                  <a:pt x="15120" y="2670"/>
                  <a:pt x="15390" y="2670"/>
                </a:cubicBezTo>
                <a:cubicBezTo>
                  <a:pt x="15390" y="1699"/>
                  <a:pt x="15390" y="1699"/>
                  <a:pt x="15390" y="1699"/>
                </a:cubicBezTo>
                <a:cubicBezTo>
                  <a:pt x="18900" y="1699"/>
                  <a:pt x="18900" y="1699"/>
                  <a:pt x="18900" y="1699"/>
                </a:cubicBezTo>
                <a:cubicBezTo>
                  <a:pt x="18900" y="2670"/>
                  <a:pt x="18900" y="2670"/>
                  <a:pt x="18900" y="2670"/>
                </a:cubicBezTo>
                <a:cubicBezTo>
                  <a:pt x="20520" y="3155"/>
                  <a:pt x="21330" y="3883"/>
                  <a:pt x="21330" y="5339"/>
                </a:cubicBezTo>
                <a:cubicBezTo>
                  <a:pt x="21330" y="8252"/>
                  <a:pt x="21330" y="8252"/>
                  <a:pt x="21330" y="8252"/>
                </a:cubicBezTo>
                <a:cubicBezTo>
                  <a:pt x="17820" y="8252"/>
                  <a:pt x="17820" y="8252"/>
                  <a:pt x="17820" y="8252"/>
                </a:cubicBezTo>
                <a:cubicBezTo>
                  <a:pt x="17820" y="5339"/>
                  <a:pt x="17820" y="5339"/>
                  <a:pt x="17820" y="5339"/>
                </a:cubicBezTo>
                <a:cubicBezTo>
                  <a:pt x="17820" y="4854"/>
                  <a:pt x="17550" y="4854"/>
                  <a:pt x="17010" y="4854"/>
                </a:cubicBezTo>
                <a:cubicBezTo>
                  <a:pt x="16740" y="4854"/>
                  <a:pt x="16470" y="5097"/>
                  <a:pt x="16470" y="5582"/>
                </a:cubicBezTo>
                <a:cubicBezTo>
                  <a:pt x="16470" y="6796"/>
                  <a:pt x="16470" y="6796"/>
                  <a:pt x="16470" y="6796"/>
                </a:cubicBezTo>
                <a:cubicBezTo>
                  <a:pt x="16470" y="7281"/>
                  <a:pt x="17010" y="8009"/>
                  <a:pt x="17820" y="8980"/>
                </a:cubicBezTo>
                <a:cubicBezTo>
                  <a:pt x="19710" y="10436"/>
                  <a:pt x="20790" y="11407"/>
                  <a:pt x="21060" y="12135"/>
                </a:cubicBezTo>
                <a:cubicBezTo>
                  <a:pt x="21600" y="12620"/>
                  <a:pt x="21600" y="13106"/>
                  <a:pt x="21600" y="13834"/>
                </a:cubicBezTo>
                <a:cubicBezTo>
                  <a:pt x="21600" y="15775"/>
                  <a:pt x="21600" y="15775"/>
                  <a:pt x="21600" y="15775"/>
                </a:cubicBezTo>
                <a:cubicBezTo>
                  <a:pt x="21600" y="17474"/>
                  <a:pt x="20790" y="18688"/>
                  <a:pt x="18900" y="18930"/>
                </a:cubicBezTo>
                <a:close/>
                <a:moveTo>
                  <a:pt x="12150" y="0"/>
                </a:moveTo>
                <a:cubicBezTo>
                  <a:pt x="12420" y="0"/>
                  <a:pt x="12690" y="0"/>
                  <a:pt x="12960" y="0"/>
                </a:cubicBezTo>
                <a:cubicBezTo>
                  <a:pt x="12960" y="2670"/>
                  <a:pt x="12960" y="2670"/>
                  <a:pt x="12960" y="2670"/>
                </a:cubicBezTo>
                <a:cubicBezTo>
                  <a:pt x="12960" y="6310"/>
                  <a:pt x="12960" y="6310"/>
                  <a:pt x="12960" y="6310"/>
                </a:cubicBezTo>
                <a:cubicBezTo>
                  <a:pt x="12960" y="8009"/>
                  <a:pt x="12960" y="8009"/>
                  <a:pt x="12960" y="8009"/>
                </a:cubicBezTo>
                <a:cubicBezTo>
                  <a:pt x="12960" y="13591"/>
                  <a:pt x="12960" y="13591"/>
                  <a:pt x="12960" y="13591"/>
                </a:cubicBezTo>
                <a:cubicBezTo>
                  <a:pt x="12960" y="15290"/>
                  <a:pt x="12960" y="15290"/>
                  <a:pt x="12960" y="15290"/>
                </a:cubicBezTo>
                <a:cubicBezTo>
                  <a:pt x="12960" y="18930"/>
                  <a:pt x="12960" y="18930"/>
                  <a:pt x="12960" y="18930"/>
                </a:cubicBezTo>
                <a:cubicBezTo>
                  <a:pt x="12960" y="21600"/>
                  <a:pt x="12960" y="21600"/>
                  <a:pt x="12960" y="21600"/>
                </a:cubicBezTo>
                <a:cubicBezTo>
                  <a:pt x="12690" y="21600"/>
                  <a:pt x="12420" y="21600"/>
                  <a:pt x="12150" y="21600"/>
                </a:cubicBezTo>
                <a:cubicBezTo>
                  <a:pt x="8910" y="21600"/>
                  <a:pt x="5940" y="20387"/>
                  <a:pt x="3510" y="18445"/>
                </a:cubicBezTo>
                <a:cubicBezTo>
                  <a:pt x="1350" y="16503"/>
                  <a:pt x="0" y="13834"/>
                  <a:pt x="0" y="10921"/>
                </a:cubicBezTo>
                <a:cubicBezTo>
                  <a:pt x="0" y="7766"/>
                  <a:pt x="1350" y="5097"/>
                  <a:pt x="3510" y="3155"/>
                </a:cubicBezTo>
                <a:cubicBezTo>
                  <a:pt x="5940" y="1213"/>
                  <a:pt x="8910" y="0"/>
                  <a:pt x="12150" y="0"/>
                </a:cubicBezTo>
                <a:close/>
                <a:moveTo>
                  <a:pt x="10260" y="15290"/>
                </a:moveTo>
                <a:cubicBezTo>
                  <a:pt x="9450" y="15047"/>
                  <a:pt x="8640" y="15047"/>
                  <a:pt x="7830" y="14804"/>
                </a:cubicBezTo>
                <a:cubicBezTo>
                  <a:pt x="8370" y="15775"/>
                  <a:pt x="8640" y="16503"/>
                  <a:pt x="9180" y="16989"/>
                </a:cubicBezTo>
                <a:cubicBezTo>
                  <a:pt x="9450" y="17474"/>
                  <a:pt x="9990" y="17960"/>
                  <a:pt x="10260" y="18202"/>
                </a:cubicBezTo>
                <a:cubicBezTo>
                  <a:pt x="10260" y="15290"/>
                  <a:pt x="10260" y="15290"/>
                  <a:pt x="10260" y="15290"/>
                </a:cubicBezTo>
                <a:close/>
                <a:moveTo>
                  <a:pt x="5670" y="14319"/>
                </a:moveTo>
                <a:cubicBezTo>
                  <a:pt x="5670" y="14319"/>
                  <a:pt x="5670" y="14319"/>
                  <a:pt x="5670" y="14319"/>
                </a:cubicBezTo>
                <a:cubicBezTo>
                  <a:pt x="4860" y="13834"/>
                  <a:pt x="4050" y="13591"/>
                  <a:pt x="3510" y="13106"/>
                </a:cubicBezTo>
                <a:cubicBezTo>
                  <a:pt x="3780" y="14562"/>
                  <a:pt x="4590" y="15775"/>
                  <a:pt x="5670" y="16746"/>
                </a:cubicBezTo>
                <a:cubicBezTo>
                  <a:pt x="6210" y="16989"/>
                  <a:pt x="6750" y="17474"/>
                  <a:pt x="7290" y="17960"/>
                </a:cubicBezTo>
                <a:cubicBezTo>
                  <a:pt x="6750" y="16746"/>
                  <a:pt x="6210" y="15533"/>
                  <a:pt x="5670" y="14319"/>
                </a:cubicBezTo>
                <a:close/>
                <a:moveTo>
                  <a:pt x="3510" y="8494"/>
                </a:moveTo>
                <a:cubicBezTo>
                  <a:pt x="4050" y="8252"/>
                  <a:pt x="4860" y="7766"/>
                  <a:pt x="5670" y="7524"/>
                </a:cubicBezTo>
                <a:cubicBezTo>
                  <a:pt x="5670" y="7524"/>
                  <a:pt x="5670" y="7524"/>
                  <a:pt x="5670" y="7524"/>
                </a:cubicBezTo>
                <a:cubicBezTo>
                  <a:pt x="6210" y="6067"/>
                  <a:pt x="6750" y="4854"/>
                  <a:pt x="7290" y="3883"/>
                </a:cubicBezTo>
                <a:cubicBezTo>
                  <a:pt x="6750" y="4126"/>
                  <a:pt x="6210" y="4611"/>
                  <a:pt x="5670" y="5097"/>
                </a:cubicBezTo>
                <a:cubicBezTo>
                  <a:pt x="4590" y="6067"/>
                  <a:pt x="3780" y="7281"/>
                  <a:pt x="3510" y="8494"/>
                </a:cubicBezTo>
                <a:close/>
                <a:moveTo>
                  <a:pt x="7830" y="6796"/>
                </a:moveTo>
                <a:cubicBezTo>
                  <a:pt x="8640" y="6796"/>
                  <a:pt x="9450" y="6553"/>
                  <a:pt x="10260" y="6553"/>
                </a:cubicBezTo>
                <a:cubicBezTo>
                  <a:pt x="10260" y="3398"/>
                  <a:pt x="10260" y="3398"/>
                  <a:pt x="10260" y="3398"/>
                </a:cubicBezTo>
                <a:cubicBezTo>
                  <a:pt x="9990" y="3640"/>
                  <a:pt x="9450" y="4126"/>
                  <a:pt x="9180" y="4611"/>
                </a:cubicBezTo>
                <a:cubicBezTo>
                  <a:pt x="8640" y="5339"/>
                  <a:pt x="8370" y="6067"/>
                  <a:pt x="7830" y="6796"/>
                </a:cubicBezTo>
                <a:close/>
                <a:moveTo>
                  <a:pt x="10260" y="8252"/>
                </a:moveTo>
                <a:cubicBezTo>
                  <a:pt x="9180" y="8252"/>
                  <a:pt x="8370" y="8494"/>
                  <a:pt x="7290" y="8737"/>
                </a:cubicBezTo>
                <a:cubicBezTo>
                  <a:pt x="7290" y="9465"/>
                  <a:pt x="7290" y="10193"/>
                  <a:pt x="7290" y="10921"/>
                </a:cubicBezTo>
                <a:cubicBezTo>
                  <a:pt x="7290" y="11649"/>
                  <a:pt x="7290" y="12378"/>
                  <a:pt x="7290" y="12863"/>
                </a:cubicBezTo>
                <a:cubicBezTo>
                  <a:pt x="8370" y="13106"/>
                  <a:pt x="9180" y="13348"/>
                  <a:pt x="10260" y="13591"/>
                </a:cubicBezTo>
                <a:cubicBezTo>
                  <a:pt x="10260" y="8252"/>
                  <a:pt x="10260" y="8252"/>
                  <a:pt x="10260" y="8252"/>
                </a:cubicBezTo>
                <a:close/>
                <a:moveTo>
                  <a:pt x="5400" y="9465"/>
                </a:moveTo>
                <a:cubicBezTo>
                  <a:pt x="4320" y="9951"/>
                  <a:pt x="3780" y="10436"/>
                  <a:pt x="3780" y="10921"/>
                </a:cubicBezTo>
                <a:cubicBezTo>
                  <a:pt x="3780" y="11407"/>
                  <a:pt x="4320" y="11892"/>
                  <a:pt x="5400" y="12135"/>
                </a:cubicBezTo>
                <a:cubicBezTo>
                  <a:pt x="5400" y="11892"/>
                  <a:pt x="5400" y="11407"/>
                  <a:pt x="5400" y="10921"/>
                </a:cubicBezTo>
                <a:cubicBezTo>
                  <a:pt x="5400" y="10436"/>
                  <a:pt x="5400" y="9951"/>
                  <a:pt x="5400" y="946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2" name="Shape 1532"/>
          <p:cNvSpPr/>
          <p:nvPr/>
        </p:nvSpPr>
        <p:spPr>
          <a:xfrm>
            <a:off x="10829925" y="999601"/>
            <a:ext cx="317500" cy="3259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6" extrusionOk="0">
                <a:moveTo>
                  <a:pt x="20640" y="8652"/>
                </a:moveTo>
                <a:cubicBezTo>
                  <a:pt x="21120" y="9116"/>
                  <a:pt x="21600" y="9813"/>
                  <a:pt x="21600" y="10510"/>
                </a:cubicBezTo>
                <a:cubicBezTo>
                  <a:pt x="21600" y="19103"/>
                  <a:pt x="21600" y="19103"/>
                  <a:pt x="21600" y="19103"/>
                </a:cubicBezTo>
                <a:cubicBezTo>
                  <a:pt x="21600" y="20265"/>
                  <a:pt x="20640" y="21426"/>
                  <a:pt x="19440" y="21426"/>
                </a:cubicBezTo>
                <a:cubicBezTo>
                  <a:pt x="2160" y="21426"/>
                  <a:pt x="2160" y="21426"/>
                  <a:pt x="2160" y="21426"/>
                </a:cubicBezTo>
                <a:cubicBezTo>
                  <a:pt x="960" y="21426"/>
                  <a:pt x="0" y="20265"/>
                  <a:pt x="0" y="19103"/>
                </a:cubicBezTo>
                <a:cubicBezTo>
                  <a:pt x="0" y="10510"/>
                  <a:pt x="0" y="10510"/>
                  <a:pt x="0" y="10510"/>
                </a:cubicBezTo>
                <a:cubicBezTo>
                  <a:pt x="0" y="10045"/>
                  <a:pt x="240" y="9349"/>
                  <a:pt x="480" y="9116"/>
                </a:cubicBezTo>
                <a:cubicBezTo>
                  <a:pt x="480" y="9116"/>
                  <a:pt x="480" y="9116"/>
                  <a:pt x="480" y="9116"/>
                </a:cubicBezTo>
                <a:cubicBezTo>
                  <a:pt x="480" y="9116"/>
                  <a:pt x="480" y="9116"/>
                  <a:pt x="480" y="9116"/>
                </a:cubicBezTo>
                <a:cubicBezTo>
                  <a:pt x="480" y="8884"/>
                  <a:pt x="480" y="8884"/>
                  <a:pt x="720" y="8884"/>
                </a:cubicBezTo>
                <a:cubicBezTo>
                  <a:pt x="9360" y="523"/>
                  <a:pt x="9360" y="523"/>
                  <a:pt x="9360" y="523"/>
                </a:cubicBezTo>
                <a:cubicBezTo>
                  <a:pt x="10320" y="-174"/>
                  <a:pt x="11040" y="-174"/>
                  <a:pt x="12000" y="523"/>
                </a:cubicBezTo>
                <a:cubicBezTo>
                  <a:pt x="20640" y="8652"/>
                  <a:pt x="20640" y="8652"/>
                  <a:pt x="20640" y="8652"/>
                </a:cubicBezTo>
                <a:close/>
                <a:moveTo>
                  <a:pt x="3600" y="6794"/>
                </a:moveTo>
                <a:cubicBezTo>
                  <a:pt x="3600" y="11903"/>
                  <a:pt x="3600" y="11903"/>
                  <a:pt x="3600" y="11903"/>
                </a:cubicBezTo>
                <a:cubicBezTo>
                  <a:pt x="10800" y="17245"/>
                  <a:pt x="10800" y="17245"/>
                  <a:pt x="10800" y="17245"/>
                </a:cubicBezTo>
                <a:cubicBezTo>
                  <a:pt x="17280" y="12368"/>
                  <a:pt x="17280" y="12368"/>
                  <a:pt x="17280" y="12368"/>
                </a:cubicBezTo>
                <a:cubicBezTo>
                  <a:pt x="17280" y="6794"/>
                  <a:pt x="17280" y="6794"/>
                  <a:pt x="17280" y="6794"/>
                </a:cubicBezTo>
                <a:cubicBezTo>
                  <a:pt x="3600" y="6794"/>
                  <a:pt x="3600" y="6794"/>
                  <a:pt x="3600" y="6794"/>
                </a:cubicBezTo>
                <a:close/>
                <a:moveTo>
                  <a:pt x="6000" y="7955"/>
                </a:moveTo>
                <a:cubicBezTo>
                  <a:pt x="6000" y="8884"/>
                  <a:pt x="6000" y="8884"/>
                  <a:pt x="6000" y="8884"/>
                </a:cubicBezTo>
                <a:cubicBezTo>
                  <a:pt x="15120" y="8884"/>
                  <a:pt x="15120" y="8884"/>
                  <a:pt x="15120" y="8884"/>
                </a:cubicBezTo>
                <a:cubicBezTo>
                  <a:pt x="15120" y="7955"/>
                  <a:pt x="15120" y="7955"/>
                  <a:pt x="15120" y="7955"/>
                </a:cubicBezTo>
                <a:cubicBezTo>
                  <a:pt x="6000" y="7955"/>
                  <a:pt x="6000" y="7955"/>
                  <a:pt x="6000" y="7955"/>
                </a:cubicBezTo>
                <a:close/>
                <a:moveTo>
                  <a:pt x="6000" y="11671"/>
                </a:moveTo>
                <a:cubicBezTo>
                  <a:pt x="6000" y="12600"/>
                  <a:pt x="6000" y="12600"/>
                  <a:pt x="6000" y="12600"/>
                </a:cubicBezTo>
                <a:cubicBezTo>
                  <a:pt x="15120" y="12600"/>
                  <a:pt x="15120" y="12600"/>
                  <a:pt x="15120" y="12600"/>
                </a:cubicBezTo>
                <a:cubicBezTo>
                  <a:pt x="15120" y="11671"/>
                  <a:pt x="15120" y="11671"/>
                  <a:pt x="15120" y="11671"/>
                </a:cubicBezTo>
                <a:cubicBezTo>
                  <a:pt x="6000" y="11671"/>
                  <a:pt x="6000" y="11671"/>
                  <a:pt x="6000" y="11671"/>
                </a:cubicBezTo>
                <a:close/>
                <a:moveTo>
                  <a:pt x="6000" y="9813"/>
                </a:moveTo>
                <a:cubicBezTo>
                  <a:pt x="6000" y="10742"/>
                  <a:pt x="6000" y="10742"/>
                  <a:pt x="6000" y="10742"/>
                </a:cubicBezTo>
                <a:cubicBezTo>
                  <a:pt x="15120" y="10742"/>
                  <a:pt x="15120" y="10742"/>
                  <a:pt x="15120" y="10742"/>
                </a:cubicBezTo>
                <a:cubicBezTo>
                  <a:pt x="15120" y="9813"/>
                  <a:pt x="15120" y="9813"/>
                  <a:pt x="15120" y="9813"/>
                </a:cubicBezTo>
                <a:cubicBezTo>
                  <a:pt x="6000" y="9813"/>
                  <a:pt x="6000" y="9813"/>
                  <a:pt x="6000" y="9813"/>
                </a:cubicBezTo>
                <a:close/>
                <a:moveTo>
                  <a:pt x="2400" y="20032"/>
                </a:moveTo>
                <a:cubicBezTo>
                  <a:pt x="6720" y="15852"/>
                  <a:pt x="6720" y="15852"/>
                  <a:pt x="6720" y="15852"/>
                </a:cubicBezTo>
                <a:cubicBezTo>
                  <a:pt x="6720" y="15852"/>
                  <a:pt x="6720" y="15620"/>
                  <a:pt x="6720" y="15387"/>
                </a:cubicBezTo>
                <a:cubicBezTo>
                  <a:pt x="6480" y="15155"/>
                  <a:pt x="6240" y="15155"/>
                  <a:pt x="6000" y="15387"/>
                </a:cubicBezTo>
                <a:cubicBezTo>
                  <a:pt x="1680" y="19336"/>
                  <a:pt x="1680" y="19336"/>
                  <a:pt x="1680" y="19336"/>
                </a:cubicBezTo>
                <a:cubicBezTo>
                  <a:pt x="1440" y="19568"/>
                  <a:pt x="1440" y="19800"/>
                  <a:pt x="1680" y="20032"/>
                </a:cubicBezTo>
                <a:cubicBezTo>
                  <a:pt x="1920" y="20032"/>
                  <a:pt x="2160" y="20032"/>
                  <a:pt x="2400" y="20032"/>
                </a:cubicBezTo>
                <a:close/>
                <a:moveTo>
                  <a:pt x="20160" y="19336"/>
                </a:moveTo>
                <a:cubicBezTo>
                  <a:pt x="15840" y="15387"/>
                  <a:pt x="15840" y="15387"/>
                  <a:pt x="15840" y="15387"/>
                </a:cubicBezTo>
                <a:cubicBezTo>
                  <a:pt x="15600" y="15155"/>
                  <a:pt x="15360" y="15155"/>
                  <a:pt x="15120" y="15387"/>
                </a:cubicBezTo>
                <a:cubicBezTo>
                  <a:pt x="14880" y="15620"/>
                  <a:pt x="14880" y="15852"/>
                  <a:pt x="15120" y="15852"/>
                </a:cubicBezTo>
                <a:cubicBezTo>
                  <a:pt x="19440" y="20032"/>
                  <a:pt x="19440" y="20032"/>
                  <a:pt x="19440" y="20032"/>
                </a:cubicBezTo>
                <a:cubicBezTo>
                  <a:pt x="19680" y="20032"/>
                  <a:pt x="19920" y="20032"/>
                  <a:pt x="20160" y="20032"/>
                </a:cubicBezTo>
                <a:cubicBezTo>
                  <a:pt x="20400" y="19800"/>
                  <a:pt x="20400" y="19568"/>
                  <a:pt x="20160" y="1933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3" name="Shape 1533"/>
          <p:cNvSpPr/>
          <p:nvPr/>
        </p:nvSpPr>
        <p:spPr>
          <a:xfrm>
            <a:off x="8215313" y="1610084"/>
            <a:ext cx="318033" cy="3250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368" extrusionOk="0">
                <a:moveTo>
                  <a:pt x="19226" y="9987"/>
                </a:moveTo>
                <a:cubicBezTo>
                  <a:pt x="20888" y="8362"/>
                  <a:pt x="20888" y="8362"/>
                  <a:pt x="20888" y="8362"/>
                </a:cubicBezTo>
                <a:cubicBezTo>
                  <a:pt x="21600" y="7433"/>
                  <a:pt x="21600" y="6039"/>
                  <a:pt x="20888" y="5110"/>
                </a:cubicBezTo>
                <a:cubicBezTo>
                  <a:pt x="16141" y="697"/>
                  <a:pt x="16141" y="697"/>
                  <a:pt x="16141" y="697"/>
                </a:cubicBezTo>
                <a:cubicBezTo>
                  <a:pt x="15191" y="-232"/>
                  <a:pt x="13767" y="-232"/>
                  <a:pt x="12818" y="697"/>
                </a:cubicBezTo>
                <a:cubicBezTo>
                  <a:pt x="11156" y="2091"/>
                  <a:pt x="11156" y="2091"/>
                  <a:pt x="11156" y="2091"/>
                </a:cubicBezTo>
                <a:cubicBezTo>
                  <a:pt x="19226" y="9987"/>
                  <a:pt x="19226" y="9987"/>
                  <a:pt x="19226" y="9987"/>
                </a:cubicBezTo>
                <a:close/>
                <a:moveTo>
                  <a:pt x="12343" y="5110"/>
                </a:moveTo>
                <a:cubicBezTo>
                  <a:pt x="16141" y="8826"/>
                  <a:pt x="16141" y="8826"/>
                  <a:pt x="16141" y="8826"/>
                </a:cubicBezTo>
                <a:cubicBezTo>
                  <a:pt x="18277" y="10684"/>
                  <a:pt x="18277" y="10684"/>
                  <a:pt x="18277" y="10684"/>
                </a:cubicBezTo>
                <a:cubicBezTo>
                  <a:pt x="10207" y="18581"/>
                  <a:pt x="10207" y="18581"/>
                  <a:pt x="10207" y="18581"/>
                </a:cubicBezTo>
                <a:cubicBezTo>
                  <a:pt x="8308" y="19045"/>
                  <a:pt x="7833" y="18116"/>
                  <a:pt x="8308" y="16491"/>
                </a:cubicBezTo>
                <a:cubicBezTo>
                  <a:pt x="6171" y="16258"/>
                  <a:pt x="4747" y="15562"/>
                  <a:pt x="4510" y="13239"/>
                </a:cubicBezTo>
                <a:cubicBezTo>
                  <a:pt x="9969" y="8129"/>
                  <a:pt x="9969" y="8129"/>
                  <a:pt x="9969" y="8129"/>
                </a:cubicBezTo>
                <a:cubicBezTo>
                  <a:pt x="9495" y="7665"/>
                  <a:pt x="9495" y="7665"/>
                  <a:pt x="9495" y="7665"/>
                </a:cubicBezTo>
                <a:cubicBezTo>
                  <a:pt x="3798" y="13007"/>
                  <a:pt x="3798" y="13007"/>
                  <a:pt x="3798" y="13007"/>
                </a:cubicBezTo>
                <a:cubicBezTo>
                  <a:pt x="2374" y="13007"/>
                  <a:pt x="2136" y="12310"/>
                  <a:pt x="2374" y="10916"/>
                </a:cubicBezTo>
                <a:cubicBezTo>
                  <a:pt x="4985" y="8362"/>
                  <a:pt x="7833" y="5574"/>
                  <a:pt x="10444" y="3020"/>
                </a:cubicBezTo>
                <a:cubicBezTo>
                  <a:pt x="12343" y="5110"/>
                  <a:pt x="12343" y="5110"/>
                  <a:pt x="12343" y="5110"/>
                </a:cubicBezTo>
                <a:close/>
                <a:moveTo>
                  <a:pt x="949" y="15562"/>
                </a:moveTo>
                <a:cubicBezTo>
                  <a:pt x="0" y="19742"/>
                  <a:pt x="0" y="19742"/>
                  <a:pt x="0" y="19742"/>
                </a:cubicBezTo>
                <a:cubicBezTo>
                  <a:pt x="1662" y="21368"/>
                  <a:pt x="1662" y="21368"/>
                  <a:pt x="1662" y="21368"/>
                </a:cubicBezTo>
                <a:cubicBezTo>
                  <a:pt x="5934" y="20439"/>
                  <a:pt x="5934" y="20439"/>
                  <a:pt x="5934" y="20439"/>
                </a:cubicBezTo>
                <a:lnTo>
                  <a:pt x="949" y="1556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4" name="Shape 1534"/>
          <p:cNvSpPr/>
          <p:nvPr/>
        </p:nvSpPr>
        <p:spPr>
          <a:xfrm>
            <a:off x="7531100" y="2935288"/>
            <a:ext cx="331789" cy="3286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383" y="6039"/>
                </a:moveTo>
                <a:cubicBezTo>
                  <a:pt x="19302" y="6039"/>
                  <a:pt x="19302" y="6039"/>
                  <a:pt x="19302" y="6039"/>
                </a:cubicBezTo>
                <a:cubicBezTo>
                  <a:pt x="19532" y="6039"/>
                  <a:pt x="19532" y="6039"/>
                  <a:pt x="19532" y="6039"/>
                </a:cubicBezTo>
                <a:cubicBezTo>
                  <a:pt x="19532" y="6039"/>
                  <a:pt x="19532" y="5574"/>
                  <a:pt x="19532" y="5110"/>
                </a:cubicBezTo>
                <a:cubicBezTo>
                  <a:pt x="19762" y="4877"/>
                  <a:pt x="19762" y="4645"/>
                  <a:pt x="19762" y="4181"/>
                </a:cubicBezTo>
                <a:cubicBezTo>
                  <a:pt x="19762" y="3948"/>
                  <a:pt x="19762" y="3484"/>
                  <a:pt x="19532" y="3252"/>
                </a:cubicBezTo>
                <a:cubicBezTo>
                  <a:pt x="19302" y="2555"/>
                  <a:pt x="19072" y="2090"/>
                  <a:pt x="18153" y="2090"/>
                </a:cubicBezTo>
                <a:cubicBezTo>
                  <a:pt x="18153" y="2090"/>
                  <a:pt x="18153" y="2090"/>
                  <a:pt x="18153" y="2090"/>
                </a:cubicBezTo>
                <a:cubicBezTo>
                  <a:pt x="7813" y="2090"/>
                  <a:pt x="7813" y="2090"/>
                  <a:pt x="7813" y="2090"/>
                </a:cubicBezTo>
                <a:cubicBezTo>
                  <a:pt x="8043" y="2090"/>
                  <a:pt x="8043" y="2323"/>
                  <a:pt x="8043" y="2555"/>
                </a:cubicBezTo>
                <a:cubicBezTo>
                  <a:pt x="8272" y="3019"/>
                  <a:pt x="8272" y="3716"/>
                  <a:pt x="8502" y="4181"/>
                </a:cubicBezTo>
                <a:cubicBezTo>
                  <a:pt x="8502" y="4645"/>
                  <a:pt x="8272" y="5110"/>
                  <a:pt x="8272" y="5574"/>
                </a:cubicBezTo>
                <a:cubicBezTo>
                  <a:pt x="8272" y="5806"/>
                  <a:pt x="8272" y="5806"/>
                  <a:pt x="8272" y="6039"/>
                </a:cubicBezTo>
                <a:cubicBezTo>
                  <a:pt x="18383" y="6039"/>
                  <a:pt x="18383" y="6039"/>
                  <a:pt x="18383" y="6039"/>
                </a:cubicBezTo>
                <a:close/>
                <a:moveTo>
                  <a:pt x="11949" y="10452"/>
                </a:moveTo>
                <a:cubicBezTo>
                  <a:pt x="9651" y="10452"/>
                  <a:pt x="8043" y="12077"/>
                  <a:pt x="8043" y="14400"/>
                </a:cubicBezTo>
                <a:cubicBezTo>
                  <a:pt x="8043" y="16723"/>
                  <a:pt x="9651" y="18348"/>
                  <a:pt x="11949" y="18348"/>
                </a:cubicBezTo>
                <a:cubicBezTo>
                  <a:pt x="13328" y="18348"/>
                  <a:pt x="14477" y="17884"/>
                  <a:pt x="15166" y="16955"/>
                </a:cubicBezTo>
                <a:cubicBezTo>
                  <a:pt x="11949" y="14400"/>
                  <a:pt x="11949" y="14400"/>
                  <a:pt x="11949" y="14400"/>
                </a:cubicBezTo>
                <a:cubicBezTo>
                  <a:pt x="12638" y="10452"/>
                  <a:pt x="12638" y="10452"/>
                  <a:pt x="12638" y="10452"/>
                </a:cubicBezTo>
                <a:cubicBezTo>
                  <a:pt x="12409" y="10452"/>
                  <a:pt x="12179" y="10452"/>
                  <a:pt x="11949" y="10452"/>
                </a:cubicBezTo>
                <a:close/>
                <a:moveTo>
                  <a:pt x="16085" y="15329"/>
                </a:moveTo>
                <a:cubicBezTo>
                  <a:pt x="14017" y="13935"/>
                  <a:pt x="14017" y="13935"/>
                  <a:pt x="14017" y="13935"/>
                </a:cubicBezTo>
                <a:cubicBezTo>
                  <a:pt x="14247" y="13703"/>
                  <a:pt x="14247" y="13703"/>
                  <a:pt x="14247" y="13703"/>
                </a:cubicBezTo>
                <a:cubicBezTo>
                  <a:pt x="16085" y="15329"/>
                  <a:pt x="16085" y="15329"/>
                  <a:pt x="16085" y="15329"/>
                </a:cubicBezTo>
                <a:cubicBezTo>
                  <a:pt x="16085" y="15329"/>
                  <a:pt x="16085" y="15329"/>
                  <a:pt x="16085" y="15329"/>
                </a:cubicBezTo>
                <a:close/>
                <a:moveTo>
                  <a:pt x="13787" y="13935"/>
                </a:moveTo>
                <a:cubicBezTo>
                  <a:pt x="15855" y="15561"/>
                  <a:pt x="15855" y="15561"/>
                  <a:pt x="15855" y="15561"/>
                </a:cubicBezTo>
                <a:cubicBezTo>
                  <a:pt x="15855" y="15794"/>
                  <a:pt x="15855" y="15794"/>
                  <a:pt x="15855" y="15794"/>
                </a:cubicBezTo>
                <a:cubicBezTo>
                  <a:pt x="13557" y="14168"/>
                  <a:pt x="13557" y="14168"/>
                  <a:pt x="13557" y="14168"/>
                </a:cubicBezTo>
                <a:cubicBezTo>
                  <a:pt x="13787" y="13935"/>
                  <a:pt x="13787" y="13935"/>
                  <a:pt x="13787" y="13935"/>
                </a:cubicBezTo>
                <a:close/>
                <a:moveTo>
                  <a:pt x="16085" y="12774"/>
                </a:moveTo>
                <a:cubicBezTo>
                  <a:pt x="15855" y="12542"/>
                  <a:pt x="15855" y="12542"/>
                  <a:pt x="15855" y="12542"/>
                </a:cubicBezTo>
                <a:cubicBezTo>
                  <a:pt x="15855" y="12542"/>
                  <a:pt x="15855" y="12542"/>
                  <a:pt x="15855" y="12542"/>
                </a:cubicBezTo>
                <a:cubicBezTo>
                  <a:pt x="15855" y="12542"/>
                  <a:pt x="16085" y="12774"/>
                  <a:pt x="16085" y="12774"/>
                </a:cubicBezTo>
                <a:close/>
                <a:moveTo>
                  <a:pt x="15626" y="12774"/>
                </a:moveTo>
                <a:cubicBezTo>
                  <a:pt x="15396" y="12774"/>
                  <a:pt x="15396" y="12774"/>
                  <a:pt x="15396" y="12774"/>
                </a:cubicBezTo>
                <a:cubicBezTo>
                  <a:pt x="16315" y="13471"/>
                  <a:pt x="16315" y="13471"/>
                  <a:pt x="16315" y="13471"/>
                </a:cubicBezTo>
                <a:cubicBezTo>
                  <a:pt x="16315" y="13471"/>
                  <a:pt x="16315" y="13239"/>
                  <a:pt x="16085" y="13239"/>
                </a:cubicBezTo>
                <a:cubicBezTo>
                  <a:pt x="15626" y="12774"/>
                  <a:pt x="15626" y="12774"/>
                  <a:pt x="15626" y="12774"/>
                </a:cubicBezTo>
                <a:close/>
                <a:moveTo>
                  <a:pt x="15166" y="13006"/>
                </a:moveTo>
                <a:cubicBezTo>
                  <a:pt x="16315" y="13703"/>
                  <a:pt x="16315" y="13703"/>
                  <a:pt x="16315" y="13703"/>
                </a:cubicBezTo>
                <a:cubicBezTo>
                  <a:pt x="16315" y="13935"/>
                  <a:pt x="16315" y="13935"/>
                  <a:pt x="16315" y="13935"/>
                </a:cubicBezTo>
                <a:cubicBezTo>
                  <a:pt x="15166" y="13006"/>
                  <a:pt x="15166" y="13006"/>
                  <a:pt x="15166" y="13006"/>
                </a:cubicBezTo>
                <a:cubicBezTo>
                  <a:pt x="15166" y="13006"/>
                  <a:pt x="15166" y="13006"/>
                  <a:pt x="15166" y="13006"/>
                </a:cubicBezTo>
                <a:close/>
                <a:moveTo>
                  <a:pt x="14936" y="13239"/>
                </a:moveTo>
                <a:cubicBezTo>
                  <a:pt x="16315" y="14400"/>
                  <a:pt x="16315" y="14400"/>
                  <a:pt x="16315" y="14400"/>
                </a:cubicBezTo>
                <a:cubicBezTo>
                  <a:pt x="16315" y="14400"/>
                  <a:pt x="16315" y="14400"/>
                  <a:pt x="16315" y="14632"/>
                </a:cubicBezTo>
                <a:cubicBezTo>
                  <a:pt x="14706" y="13471"/>
                  <a:pt x="14706" y="13471"/>
                  <a:pt x="14706" y="13471"/>
                </a:cubicBezTo>
                <a:cubicBezTo>
                  <a:pt x="14936" y="13239"/>
                  <a:pt x="14936" y="13239"/>
                  <a:pt x="14936" y="13239"/>
                </a:cubicBezTo>
                <a:close/>
                <a:moveTo>
                  <a:pt x="14477" y="13471"/>
                </a:moveTo>
                <a:cubicBezTo>
                  <a:pt x="16315" y="14865"/>
                  <a:pt x="16315" y="14865"/>
                  <a:pt x="16315" y="14865"/>
                </a:cubicBezTo>
                <a:cubicBezTo>
                  <a:pt x="16315" y="14865"/>
                  <a:pt x="16315" y="14865"/>
                  <a:pt x="16085" y="15097"/>
                </a:cubicBezTo>
                <a:cubicBezTo>
                  <a:pt x="14477" y="13703"/>
                  <a:pt x="14477" y="13703"/>
                  <a:pt x="14477" y="13703"/>
                </a:cubicBezTo>
                <a:cubicBezTo>
                  <a:pt x="14477" y="13471"/>
                  <a:pt x="14477" y="13471"/>
                  <a:pt x="14477" y="13471"/>
                </a:cubicBezTo>
                <a:close/>
                <a:moveTo>
                  <a:pt x="16085" y="10684"/>
                </a:moveTo>
                <a:cubicBezTo>
                  <a:pt x="16315" y="10916"/>
                  <a:pt x="16315" y="10916"/>
                  <a:pt x="16315" y="10916"/>
                </a:cubicBezTo>
                <a:cubicBezTo>
                  <a:pt x="16085" y="11148"/>
                  <a:pt x="16085" y="11148"/>
                  <a:pt x="16085" y="11148"/>
                </a:cubicBezTo>
                <a:cubicBezTo>
                  <a:pt x="13328" y="13006"/>
                  <a:pt x="13328" y="13006"/>
                  <a:pt x="13328" y="13006"/>
                </a:cubicBezTo>
                <a:cubicBezTo>
                  <a:pt x="12638" y="13471"/>
                  <a:pt x="12638" y="13471"/>
                  <a:pt x="12638" y="13471"/>
                </a:cubicBezTo>
                <a:cubicBezTo>
                  <a:pt x="12868" y="12774"/>
                  <a:pt x="12868" y="12774"/>
                  <a:pt x="12868" y="12774"/>
                </a:cubicBezTo>
                <a:cubicBezTo>
                  <a:pt x="13328" y="9290"/>
                  <a:pt x="13328" y="9290"/>
                  <a:pt x="13328" y="9290"/>
                </a:cubicBezTo>
                <a:cubicBezTo>
                  <a:pt x="13557" y="9058"/>
                  <a:pt x="13557" y="9058"/>
                  <a:pt x="13557" y="9058"/>
                </a:cubicBezTo>
                <a:cubicBezTo>
                  <a:pt x="13787" y="9058"/>
                  <a:pt x="13787" y="9058"/>
                  <a:pt x="13787" y="9058"/>
                </a:cubicBezTo>
                <a:cubicBezTo>
                  <a:pt x="14247" y="9290"/>
                  <a:pt x="14706" y="9290"/>
                  <a:pt x="15166" y="9755"/>
                </a:cubicBezTo>
                <a:cubicBezTo>
                  <a:pt x="15626" y="9987"/>
                  <a:pt x="15855" y="10219"/>
                  <a:pt x="16085" y="10684"/>
                </a:cubicBezTo>
                <a:close/>
                <a:moveTo>
                  <a:pt x="14706" y="10219"/>
                </a:moveTo>
                <a:cubicBezTo>
                  <a:pt x="15166" y="10219"/>
                  <a:pt x="15396" y="10452"/>
                  <a:pt x="15396" y="10916"/>
                </a:cubicBezTo>
                <a:cubicBezTo>
                  <a:pt x="13557" y="12077"/>
                  <a:pt x="13557" y="12077"/>
                  <a:pt x="13557" y="12077"/>
                </a:cubicBezTo>
                <a:cubicBezTo>
                  <a:pt x="14017" y="9755"/>
                  <a:pt x="14017" y="9755"/>
                  <a:pt x="14017" y="9755"/>
                </a:cubicBezTo>
                <a:cubicBezTo>
                  <a:pt x="14247" y="9755"/>
                  <a:pt x="14477" y="9987"/>
                  <a:pt x="14706" y="10219"/>
                </a:cubicBezTo>
                <a:close/>
                <a:moveTo>
                  <a:pt x="16085" y="16490"/>
                </a:moveTo>
                <a:cubicBezTo>
                  <a:pt x="15855" y="16723"/>
                  <a:pt x="15855" y="16723"/>
                  <a:pt x="15855" y="16723"/>
                </a:cubicBezTo>
                <a:cubicBezTo>
                  <a:pt x="15626" y="16490"/>
                  <a:pt x="15626" y="16490"/>
                  <a:pt x="15626" y="16490"/>
                </a:cubicBezTo>
                <a:cubicBezTo>
                  <a:pt x="12868" y="14400"/>
                  <a:pt x="12868" y="14400"/>
                  <a:pt x="12868" y="14400"/>
                </a:cubicBezTo>
                <a:cubicBezTo>
                  <a:pt x="12638" y="14168"/>
                  <a:pt x="12638" y="14168"/>
                  <a:pt x="12638" y="14168"/>
                </a:cubicBezTo>
                <a:cubicBezTo>
                  <a:pt x="12868" y="13935"/>
                  <a:pt x="12868" y="13935"/>
                  <a:pt x="12868" y="13935"/>
                </a:cubicBezTo>
                <a:cubicBezTo>
                  <a:pt x="15855" y="11845"/>
                  <a:pt x="15855" y="11845"/>
                  <a:pt x="15855" y="11845"/>
                </a:cubicBezTo>
                <a:cubicBezTo>
                  <a:pt x="16085" y="11613"/>
                  <a:pt x="16085" y="11613"/>
                  <a:pt x="16085" y="11613"/>
                </a:cubicBezTo>
                <a:cubicBezTo>
                  <a:pt x="16315" y="12077"/>
                  <a:pt x="16315" y="12077"/>
                  <a:pt x="16315" y="12077"/>
                </a:cubicBezTo>
                <a:cubicBezTo>
                  <a:pt x="16545" y="12310"/>
                  <a:pt x="16545" y="12542"/>
                  <a:pt x="16774" y="13006"/>
                </a:cubicBezTo>
                <a:cubicBezTo>
                  <a:pt x="16774" y="13239"/>
                  <a:pt x="17004" y="13703"/>
                  <a:pt x="17004" y="14168"/>
                </a:cubicBezTo>
                <a:cubicBezTo>
                  <a:pt x="17004" y="14632"/>
                  <a:pt x="16774" y="14865"/>
                  <a:pt x="16774" y="15329"/>
                </a:cubicBezTo>
                <a:cubicBezTo>
                  <a:pt x="16545" y="15794"/>
                  <a:pt x="16315" y="16026"/>
                  <a:pt x="16085" y="16490"/>
                </a:cubicBezTo>
                <a:close/>
                <a:moveTo>
                  <a:pt x="18153" y="0"/>
                </a:moveTo>
                <a:cubicBezTo>
                  <a:pt x="19991" y="232"/>
                  <a:pt x="20911" y="1161"/>
                  <a:pt x="21370" y="2555"/>
                </a:cubicBezTo>
                <a:cubicBezTo>
                  <a:pt x="21600" y="3019"/>
                  <a:pt x="21600" y="3716"/>
                  <a:pt x="21600" y="4181"/>
                </a:cubicBezTo>
                <a:cubicBezTo>
                  <a:pt x="21600" y="4645"/>
                  <a:pt x="21600" y="5110"/>
                  <a:pt x="21600" y="5574"/>
                </a:cubicBezTo>
                <a:cubicBezTo>
                  <a:pt x="21370" y="6503"/>
                  <a:pt x="20911" y="7200"/>
                  <a:pt x="20221" y="7665"/>
                </a:cubicBezTo>
                <a:cubicBezTo>
                  <a:pt x="20221" y="20671"/>
                  <a:pt x="20221" y="20671"/>
                  <a:pt x="20221" y="20671"/>
                </a:cubicBezTo>
                <a:cubicBezTo>
                  <a:pt x="19302" y="21600"/>
                  <a:pt x="19302" y="21600"/>
                  <a:pt x="19302" y="21600"/>
                </a:cubicBezTo>
                <a:cubicBezTo>
                  <a:pt x="4826" y="21600"/>
                  <a:pt x="4826" y="21600"/>
                  <a:pt x="4826" y="21600"/>
                </a:cubicBezTo>
                <a:cubicBezTo>
                  <a:pt x="3906" y="20671"/>
                  <a:pt x="3906" y="20671"/>
                  <a:pt x="3906" y="20671"/>
                </a:cubicBezTo>
                <a:cubicBezTo>
                  <a:pt x="3906" y="15794"/>
                  <a:pt x="3906" y="15794"/>
                  <a:pt x="3906" y="15794"/>
                </a:cubicBezTo>
                <a:cubicBezTo>
                  <a:pt x="919" y="15794"/>
                  <a:pt x="919" y="15794"/>
                  <a:pt x="919" y="15794"/>
                </a:cubicBezTo>
                <a:cubicBezTo>
                  <a:pt x="0" y="14865"/>
                  <a:pt x="0" y="14865"/>
                  <a:pt x="0" y="14865"/>
                </a:cubicBezTo>
                <a:cubicBezTo>
                  <a:pt x="1838" y="2787"/>
                  <a:pt x="1838" y="2787"/>
                  <a:pt x="1838" y="2787"/>
                </a:cubicBezTo>
                <a:cubicBezTo>
                  <a:pt x="1838" y="2090"/>
                  <a:pt x="2298" y="1394"/>
                  <a:pt x="2757" y="929"/>
                </a:cubicBezTo>
                <a:cubicBezTo>
                  <a:pt x="3447" y="465"/>
                  <a:pt x="4136" y="0"/>
                  <a:pt x="5055" y="0"/>
                </a:cubicBezTo>
                <a:cubicBezTo>
                  <a:pt x="5055" y="0"/>
                  <a:pt x="5055" y="0"/>
                  <a:pt x="5055" y="0"/>
                </a:cubicBezTo>
                <a:cubicBezTo>
                  <a:pt x="5055" y="0"/>
                  <a:pt x="5055" y="0"/>
                  <a:pt x="5055" y="0"/>
                </a:cubicBezTo>
                <a:cubicBezTo>
                  <a:pt x="18153" y="0"/>
                  <a:pt x="18153" y="0"/>
                  <a:pt x="18153" y="0"/>
                </a:cubicBezTo>
                <a:cubicBezTo>
                  <a:pt x="18153" y="0"/>
                  <a:pt x="18153" y="0"/>
                  <a:pt x="18153" y="0"/>
                </a:cubicBezTo>
                <a:close/>
                <a:moveTo>
                  <a:pt x="6204" y="7897"/>
                </a:moveTo>
                <a:cubicBezTo>
                  <a:pt x="6204" y="7897"/>
                  <a:pt x="6204" y="7897"/>
                  <a:pt x="6204" y="7897"/>
                </a:cubicBezTo>
                <a:cubicBezTo>
                  <a:pt x="18383" y="7897"/>
                  <a:pt x="18383" y="7897"/>
                  <a:pt x="18383" y="7897"/>
                </a:cubicBezTo>
                <a:cubicBezTo>
                  <a:pt x="18383" y="19742"/>
                  <a:pt x="18383" y="19742"/>
                  <a:pt x="18383" y="19742"/>
                </a:cubicBezTo>
                <a:cubicBezTo>
                  <a:pt x="5974" y="19742"/>
                  <a:pt x="5974" y="19742"/>
                  <a:pt x="5974" y="19742"/>
                </a:cubicBezTo>
                <a:cubicBezTo>
                  <a:pt x="5974" y="15794"/>
                  <a:pt x="5974" y="15794"/>
                  <a:pt x="5974" y="15794"/>
                </a:cubicBezTo>
                <a:cubicBezTo>
                  <a:pt x="5974" y="13935"/>
                  <a:pt x="5974" y="13935"/>
                  <a:pt x="5974" y="13935"/>
                </a:cubicBezTo>
                <a:cubicBezTo>
                  <a:pt x="5974" y="7897"/>
                  <a:pt x="5974" y="7897"/>
                  <a:pt x="5974" y="7897"/>
                </a:cubicBezTo>
                <a:cubicBezTo>
                  <a:pt x="5974" y="7897"/>
                  <a:pt x="6204" y="7897"/>
                  <a:pt x="6204" y="7897"/>
                </a:cubicBezTo>
                <a:close/>
                <a:moveTo>
                  <a:pt x="3906" y="13935"/>
                </a:moveTo>
                <a:cubicBezTo>
                  <a:pt x="3906" y="5574"/>
                  <a:pt x="3906" y="5574"/>
                  <a:pt x="3906" y="5574"/>
                </a:cubicBezTo>
                <a:cubicBezTo>
                  <a:pt x="5745" y="5342"/>
                  <a:pt x="5745" y="5342"/>
                  <a:pt x="5745" y="5342"/>
                </a:cubicBezTo>
                <a:cubicBezTo>
                  <a:pt x="5745" y="5342"/>
                  <a:pt x="5974" y="6039"/>
                  <a:pt x="6204" y="6039"/>
                </a:cubicBezTo>
                <a:cubicBezTo>
                  <a:pt x="6204" y="6039"/>
                  <a:pt x="6434" y="5574"/>
                  <a:pt x="6434" y="5110"/>
                </a:cubicBezTo>
                <a:cubicBezTo>
                  <a:pt x="6434" y="4877"/>
                  <a:pt x="6434" y="4645"/>
                  <a:pt x="6434" y="4181"/>
                </a:cubicBezTo>
                <a:cubicBezTo>
                  <a:pt x="6434" y="3948"/>
                  <a:pt x="6434" y="3484"/>
                  <a:pt x="6434" y="3252"/>
                </a:cubicBezTo>
                <a:cubicBezTo>
                  <a:pt x="6204" y="2555"/>
                  <a:pt x="5745" y="2090"/>
                  <a:pt x="5055" y="2090"/>
                </a:cubicBezTo>
                <a:cubicBezTo>
                  <a:pt x="4596" y="2090"/>
                  <a:pt x="4366" y="2090"/>
                  <a:pt x="4136" y="2323"/>
                </a:cubicBezTo>
                <a:cubicBezTo>
                  <a:pt x="3906" y="2555"/>
                  <a:pt x="3677" y="2787"/>
                  <a:pt x="3677" y="3019"/>
                </a:cubicBezTo>
                <a:cubicBezTo>
                  <a:pt x="1838" y="13935"/>
                  <a:pt x="1838" y="13935"/>
                  <a:pt x="1838" y="13935"/>
                </a:cubicBezTo>
                <a:lnTo>
                  <a:pt x="3906" y="1393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5" name="Shape 1535"/>
          <p:cNvSpPr/>
          <p:nvPr/>
        </p:nvSpPr>
        <p:spPr>
          <a:xfrm>
            <a:off x="10139363" y="1027082"/>
            <a:ext cx="407989" cy="2556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952" extrusionOk="0">
                <a:moveTo>
                  <a:pt x="13407" y="7704"/>
                </a:moveTo>
                <a:cubicBezTo>
                  <a:pt x="13407" y="7416"/>
                  <a:pt x="13407" y="7416"/>
                  <a:pt x="13407" y="7128"/>
                </a:cubicBezTo>
                <a:cubicBezTo>
                  <a:pt x="13407" y="4824"/>
                  <a:pt x="13407" y="4824"/>
                  <a:pt x="13407" y="4824"/>
                </a:cubicBezTo>
                <a:cubicBezTo>
                  <a:pt x="13221" y="4824"/>
                  <a:pt x="13034" y="4824"/>
                  <a:pt x="12848" y="4824"/>
                </a:cubicBezTo>
                <a:cubicBezTo>
                  <a:pt x="12662" y="3384"/>
                  <a:pt x="12662" y="3384"/>
                  <a:pt x="12662" y="3384"/>
                </a:cubicBezTo>
                <a:cubicBezTo>
                  <a:pt x="12103" y="5112"/>
                  <a:pt x="12103" y="5112"/>
                  <a:pt x="12103" y="5112"/>
                </a:cubicBezTo>
                <a:cubicBezTo>
                  <a:pt x="11172" y="5400"/>
                  <a:pt x="10428" y="5688"/>
                  <a:pt x="8752" y="4536"/>
                </a:cubicBezTo>
                <a:cubicBezTo>
                  <a:pt x="8566" y="4536"/>
                  <a:pt x="8566" y="4536"/>
                  <a:pt x="8566" y="4536"/>
                </a:cubicBezTo>
                <a:cubicBezTo>
                  <a:pt x="8566" y="7128"/>
                  <a:pt x="8566" y="7128"/>
                  <a:pt x="8566" y="7128"/>
                </a:cubicBezTo>
                <a:cubicBezTo>
                  <a:pt x="8566" y="7416"/>
                  <a:pt x="8566" y="7416"/>
                  <a:pt x="8566" y="7704"/>
                </a:cubicBezTo>
                <a:cubicBezTo>
                  <a:pt x="7076" y="5976"/>
                  <a:pt x="7634" y="5112"/>
                  <a:pt x="7262" y="1944"/>
                </a:cubicBezTo>
                <a:cubicBezTo>
                  <a:pt x="8193" y="-648"/>
                  <a:pt x="13966" y="-648"/>
                  <a:pt x="14710" y="1944"/>
                </a:cubicBezTo>
                <a:cubicBezTo>
                  <a:pt x="14524" y="4248"/>
                  <a:pt x="14710" y="6264"/>
                  <a:pt x="13407" y="7704"/>
                </a:cubicBezTo>
                <a:cubicBezTo>
                  <a:pt x="13407" y="7704"/>
                  <a:pt x="13407" y="7704"/>
                  <a:pt x="13407" y="7704"/>
                </a:cubicBezTo>
                <a:close/>
                <a:moveTo>
                  <a:pt x="1303" y="9720"/>
                </a:moveTo>
                <a:cubicBezTo>
                  <a:pt x="1303" y="7992"/>
                  <a:pt x="1303" y="7128"/>
                  <a:pt x="1303" y="5976"/>
                </a:cubicBezTo>
                <a:cubicBezTo>
                  <a:pt x="3166" y="6552"/>
                  <a:pt x="3724" y="3960"/>
                  <a:pt x="5400" y="5976"/>
                </a:cubicBezTo>
                <a:cubicBezTo>
                  <a:pt x="5586" y="7128"/>
                  <a:pt x="5400" y="8568"/>
                  <a:pt x="5400" y="9720"/>
                </a:cubicBezTo>
                <a:cubicBezTo>
                  <a:pt x="5214" y="10296"/>
                  <a:pt x="5028" y="10872"/>
                  <a:pt x="4841" y="11448"/>
                </a:cubicBezTo>
                <a:cubicBezTo>
                  <a:pt x="4469" y="12024"/>
                  <a:pt x="3910" y="12600"/>
                  <a:pt x="3352" y="12600"/>
                </a:cubicBezTo>
                <a:cubicBezTo>
                  <a:pt x="3352" y="12600"/>
                  <a:pt x="3352" y="12600"/>
                  <a:pt x="3352" y="12600"/>
                </a:cubicBezTo>
                <a:cubicBezTo>
                  <a:pt x="2793" y="12600"/>
                  <a:pt x="2234" y="12024"/>
                  <a:pt x="1862" y="11448"/>
                </a:cubicBezTo>
                <a:cubicBezTo>
                  <a:pt x="1676" y="10872"/>
                  <a:pt x="1490" y="10296"/>
                  <a:pt x="1303" y="9720"/>
                </a:cubicBezTo>
                <a:close/>
                <a:moveTo>
                  <a:pt x="4655" y="12600"/>
                </a:moveTo>
                <a:cubicBezTo>
                  <a:pt x="4097" y="14328"/>
                  <a:pt x="2607" y="14328"/>
                  <a:pt x="2048" y="12600"/>
                </a:cubicBezTo>
                <a:cubicBezTo>
                  <a:pt x="745" y="13176"/>
                  <a:pt x="745" y="13176"/>
                  <a:pt x="745" y="13176"/>
                </a:cubicBezTo>
                <a:cubicBezTo>
                  <a:pt x="559" y="13176"/>
                  <a:pt x="559" y="13176"/>
                  <a:pt x="559" y="13176"/>
                </a:cubicBezTo>
                <a:cubicBezTo>
                  <a:pt x="559" y="13176"/>
                  <a:pt x="559" y="13176"/>
                  <a:pt x="559" y="13176"/>
                </a:cubicBezTo>
                <a:cubicBezTo>
                  <a:pt x="372" y="13752"/>
                  <a:pt x="186" y="14328"/>
                  <a:pt x="0" y="14904"/>
                </a:cubicBezTo>
                <a:cubicBezTo>
                  <a:pt x="0" y="15480"/>
                  <a:pt x="0" y="16056"/>
                  <a:pt x="0" y="17208"/>
                </a:cubicBezTo>
                <a:cubicBezTo>
                  <a:pt x="0" y="17496"/>
                  <a:pt x="0" y="17496"/>
                  <a:pt x="0" y="17496"/>
                </a:cubicBezTo>
                <a:cubicBezTo>
                  <a:pt x="186" y="17496"/>
                  <a:pt x="186" y="17496"/>
                  <a:pt x="186" y="17496"/>
                </a:cubicBezTo>
                <a:cubicBezTo>
                  <a:pt x="4655" y="17496"/>
                  <a:pt x="4655" y="17496"/>
                  <a:pt x="4655" y="17496"/>
                </a:cubicBezTo>
                <a:cubicBezTo>
                  <a:pt x="4655" y="18360"/>
                  <a:pt x="4655" y="19224"/>
                  <a:pt x="4841" y="20376"/>
                </a:cubicBezTo>
                <a:cubicBezTo>
                  <a:pt x="4841" y="20952"/>
                  <a:pt x="4841" y="20952"/>
                  <a:pt x="4841" y="20952"/>
                </a:cubicBezTo>
                <a:cubicBezTo>
                  <a:pt x="5214" y="20952"/>
                  <a:pt x="5214" y="20952"/>
                  <a:pt x="5214" y="20952"/>
                </a:cubicBezTo>
                <a:cubicBezTo>
                  <a:pt x="16759" y="20952"/>
                  <a:pt x="16759" y="20952"/>
                  <a:pt x="16759" y="20952"/>
                </a:cubicBezTo>
                <a:cubicBezTo>
                  <a:pt x="17131" y="20952"/>
                  <a:pt x="17131" y="20952"/>
                  <a:pt x="17131" y="20952"/>
                </a:cubicBezTo>
                <a:cubicBezTo>
                  <a:pt x="17131" y="20376"/>
                  <a:pt x="17131" y="20376"/>
                  <a:pt x="17131" y="20376"/>
                </a:cubicBezTo>
                <a:cubicBezTo>
                  <a:pt x="17131" y="19224"/>
                  <a:pt x="17317" y="18360"/>
                  <a:pt x="17131" y="17496"/>
                </a:cubicBezTo>
                <a:cubicBezTo>
                  <a:pt x="21414" y="17496"/>
                  <a:pt x="21414" y="17496"/>
                  <a:pt x="21414" y="17496"/>
                </a:cubicBezTo>
                <a:cubicBezTo>
                  <a:pt x="21600" y="17496"/>
                  <a:pt x="21600" y="17496"/>
                  <a:pt x="21600" y="17496"/>
                </a:cubicBezTo>
                <a:cubicBezTo>
                  <a:pt x="21600" y="17208"/>
                  <a:pt x="21600" y="17208"/>
                  <a:pt x="21600" y="17208"/>
                </a:cubicBezTo>
                <a:cubicBezTo>
                  <a:pt x="21600" y="16344"/>
                  <a:pt x="21600" y="15768"/>
                  <a:pt x="21600" y="15192"/>
                </a:cubicBezTo>
                <a:cubicBezTo>
                  <a:pt x="21414" y="14328"/>
                  <a:pt x="21414" y="13752"/>
                  <a:pt x="21041" y="13464"/>
                </a:cubicBezTo>
                <a:cubicBezTo>
                  <a:pt x="21041" y="13176"/>
                  <a:pt x="21041" y="13176"/>
                  <a:pt x="21041" y="13176"/>
                </a:cubicBezTo>
                <a:cubicBezTo>
                  <a:pt x="21041" y="13176"/>
                  <a:pt x="21041" y="13176"/>
                  <a:pt x="21041" y="13176"/>
                </a:cubicBezTo>
                <a:cubicBezTo>
                  <a:pt x="19552" y="12600"/>
                  <a:pt x="19552" y="12600"/>
                  <a:pt x="19552" y="12600"/>
                </a:cubicBezTo>
                <a:cubicBezTo>
                  <a:pt x="19179" y="12888"/>
                  <a:pt x="19179" y="12888"/>
                  <a:pt x="19179" y="12888"/>
                </a:cubicBezTo>
                <a:cubicBezTo>
                  <a:pt x="18248" y="16344"/>
                  <a:pt x="18248" y="16344"/>
                  <a:pt x="18248" y="16344"/>
                </a:cubicBezTo>
                <a:cubicBezTo>
                  <a:pt x="17131" y="12888"/>
                  <a:pt x="17131" y="12888"/>
                  <a:pt x="17131" y="12888"/>
                </a:cubicBezTo>
                <a:cubicBezTo>
                  <a:pt x="16945" y="12600"/>
                  <a:pt x="16945" y="12600"/>
                  <a:pt x="16945" y="12600"/>
                </a:cubicBezTo>
                <a:cubicBezTo>
                  <a:pt x="15641" y="13176"/>
                  <a:pt x="15641" y="13176"/>
                  <a:pt x="15641" y="13176"/>
                </a:cubicBezTo>
                <a:cubicBezTo>
                  <a:pt x="13407" y="12312"/>
                  <a:pt x="13407" y="12312"/>
                  <a:pt x="13407" y="12312"/>
                </a:cubicBezTo>
                <a:cubicBezTo>
                  <a:pt x="12848" y="12888"/>
                  <a:pt x="12848" y="12888"/>
                  <a:pt x="12848" y="12888"/>
                </a:cubicBezTo>
                <a:cubicBezTo>
                  <a:pt x="12848" y="13752"/>
                  <a:pt x="12848" y="13752"/>
                  <a:pt x="12848" y="13752"/>
                </a:cubicBezTo>
                <a:cubicBezTo>
                  <a:pt x="11917" y="18648"/>
                  <a:pt x="11917" y="18648"/>
                  <a:pt x="11917" y="18648"/>
                </a:cubicBezTo>
                <a:cubicBezTo>
                  <a:pt x="11917" y="18648"/>
                  <a:pt x="11917" y="18648"/>
                  <a:pt x="11917" y="18648"/>
                </a:cubicBezTo>
                <a:cubicBezTo>
                  <a:pt x="11359" y="14904"/>
                  <a:pt x="11359" y="14904"/>
                  <a:pt x="11359" y="14904"/>
                </a:cubicBezTo>
                <a:cubicBezTo>
                  <a:pt x="11917" y="14328"/>
                  <a:pt x="11917" y="14328"/>
                  <a:pt x="11917" y="14328"/>
                </a:cubicBezTo>
                <a:cubicBezTo>
                  <a:pt x="11545" y="13176"/>
                  <a:pt x="11545" y="13176"/>
                  <a:pt x="11545" y="13176"/>
                </a:cubicBezTo>
                <a:cubicBezTo>
                  <a:pt x="11172" y="13176"/>
                  <a:pt x="11172" y="13176"/>
                  <a:pt x="11172" y="13176"/>
                </a:cubicBezTo>
                <a:cubicBezTo>
                  <a:pt x="10800" y="13176"/>
                  <a:pt x="10800" y="13176"/>
                  <a:pt x="10800" y="13176"/>
                </a:cubicBezTo>
                <a:cubicBezTo>
                  <a:pt x="10428" y="13176"/>
                  <a:pt x="10428" y="13176"/>
                  <a:pt x="10428" y="13176"/>
                </a:cubicBezTo>
                <a:cubicBezTo>
                  <a:pt x="10241" y="14328"/>
                  <a:pt x="10241" y="14328"/>
                  <a:pt x="10241" y="14328"/>
                </a:cubicBezTo>
                <a:cubicBezTo>
                  <a:pt x="10614" y="14904"/>
                  <a:pt x="10614" y="14904"/>
                  <a:pt x="10614" y="14904"/>
                </a:cubicBezTo>
                <a:cubicBezTo>
                  <a:pt x="10055" y="18648"/>
                  <a:pt x="10055" y="18648"/>
                  <a:pt x="10055" y="18648"/>
                </a:cubicBezTo>
                <a:cubicBezTo>
                  <a:pt x="9124" y="13752"/>
                  <a:pt x="9124" y="13752"/>
                  <a:pt x="9124" y="13752"/>
                </a:cubicBezTo>
                <a:cubicBezTo>
                  <a:pt x="9124" y="12888"/>
                  <a:pt x="9124" y="12888"/>
                  <a:pt x="9124" y="12888"/>
                </a:cubicBezTo>
                <a:cubicBezTo>
                  <a:pt x="8566" y="12312"/>
                  <a:pt x="8566" y="12312"/>
                  <a:pt x="8566" y="12312"/>
                </a:cubicBezTo>
                <a:cubicBezTo>
                  <a:pt x="6145" y="13176"/>
                  <a:pt x="6145" y="13176"/>
                  <a:pt x="6145" y="13176"/>
                </a:cubicBezTo>
                <a:cubicBezTo>
                  <a:pt x="6145" y="13176"/>
                  <a:pt x="6145" y="13176"/>
                  <a:pt x="6145" y="13176"/>
                </a:cubicBezTo>
                <a:cubicBezTo>
                  <a:pt x="4655" y="12600"/>
                  <a:pt x="4655" y="12600"/>
                  <a:pt x="4655" y="12600"/>
                </a:cubicBezTo>
                <a:close/>
                <a:moveTo>
                  <a:pt x="16200" y="9720"/>
                </a:moveTo>
                <a:cubicBezTo>
                  <a:pt x="16014" y="7992"/>
                  <a:pt x="16014" y="6552"/>
                  <a:pt x="16200" y="5400"/>
                </a:cubicBezTo>
                <a:cubicBezTo>
                  <a:pt x="16945" y="4536"/>
                  <a:pt x="19738" y="4536"/>
                  <a:pt x="20297" y="5400"/>
                </a:cubicBezTo>
                <a:cubicBezTo>
                  <a:pt x="20297" y="6840"/>
                  <a:pt x="20297" y="8568"/>
                  <a:pt x="20110" y="9720"/>
                </a:cubicBezTo>
                <a:cubicBezTo>
                  <a:pt x="20110" y="10296"/>
                  <a:pt x="19924" y="10872"/>
                  <a:pt x="19552" y="11448"/>
                </a:cubicBezTo>
                <a:cubicBezTo>
                  <a:pt x="19179" y="12024"/>
                  <a:pt x="18807" y="12600"/>
                  <a:pt x="18248" y="12600"/>
                </a:cubicBezTo>
                <a:cubicBezTo>
                  <a:pt x="18248" y="12600"/>
                  <a:pt x="18248" y="12600"/>
                  <a:pt x="18248" y="12600"/>
                </a:cubicBezTo>
                <a:cubicBezTo>
                  <a:pt x="17690" y="12600"/>
                  <a:pt x="17131" y="12024"/>
                  <a:pt x="16759" y="11448"/>
                </a:cubicBezTo>
                <a:cubicBezTo>
                  <a:pt x="16386" y="10872"/>
                  <a:pt x="16200" y="10296"/>
                  <a:pt x="16200" y="972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6" name="Shape 1536"/>
          <p:cNvSpPr/>
          <p:nvPr/>
        </p:nvSpPr>
        <p:spPr>
          <a:xfrm>
            <a:off x="8253413" y="2259013"/>
            <a:ext cx="236539" cy="373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39" y="0"/>
                </a:moveTo>
                <a:cubicBezTo>
                  <a:pt x="13863" y="0"/>
                  <a:pt x="16442" y="815"/>
                  <a:pt x="18376" y="2038"/>
                </a:cubicBezTo>
                <a:cubicBezTo>
                  <a:pt x="20310" y="3260"/>
                  <a:pt x="21600" y="4891"/>
                  <a:pt x="21600" y="6928"/>
                </a:cubicBezTo>
                <a:cubicBezTo>
                  <a:pt x="21600" y="8151"/>
                  <a:pt x="20955" y="9374"/>
                  <a:pt x="19988" y="10392"/>
                </a:cubicBezTo>
                <a:cubicBezTo>
                  <a:pt x="19021" y="11208"/>
                  <a:pt x="18054" y="12023"/>
                  <a:pt x="16442" y="12634"/>
                </a:cubicBezTo>
                <a:cubicBezTo>
                  <a:pt x="16442" y="13245"/>
                  <a:pt x="16442" y="13245"/>
                  <a:pt x="16442" y="13245"/>
                </a:cubicBezTo>
                <a:cubicBezTo>
                  <a:pt x="16764" y="13245"/>
                  <a:pt x="16764" y="13245"/>
                  <a:pt x="16764" y="13245"/>
                </a:cubicBezTo>
                <a:cubicBezTo>
                  <a:pt x="17731" y="13245"/>
                  <a:pt x="17731" y="13245"/>
                  <a:pt x="17731" y="13245"/>
                </a:cubicBezTo>
                <a:cubicBezTo>
                  <a:pt x="18054" y="13653"/>
                  <a:pt x="18054" y="13653"/>
                  <a:pt x="18054" y="13653"/>
                </a:cubicBezTo>
                <a:cubicBezTo>
                  <a:pt x="18376" y="14060"/>
                  <a:pt x="18376" y="14468"/>
                  <a:pt x="18376" y="14875"/>
                </a:cubicBezTo>
                <a:cubicBezTo>
                  <a:pt x="18376" y="15283"/>
                  <a:pt x="18376" y="15691"/>
                  <a:pt x="18054" y="16098"/>
                </a:cubicBezTo>
                <a:cubicBezTo>
                  <a:pt x="18054" y="16098"/>
                  <a:pt x="18054" y="16098"/>
                  <a:pt x="18054" y="16098"/>
                </a:cubicBezTo>
                <a:cubicBezTo>
                  <a:pt x="18054" y="16302"/>
                  <a:pt x="18054" y="16302"/>
                  <a:pt x="18054" y="16302"/>
                </a:cubicBezTo>
                <a:cubicBezTo>
                  <a:pt x="18376" y="16709"/>
                  <a:pt x="18376" y="17117"/>
                  <a:pt x="18376" y="17525"/>
                </a:cubicBezTo>
                <a:cubicBezTo>
                  <a:pt x="18376" y="17932"/>
                  <a:pt x="18376" y="18136"/>
                  <a:pt x="18054" y="18543"/>
                </a:cubicBezTo>
                <a:cubicBezTo>
                  <a:pt x="17731" y="18951"/>
                  <a:pt x="17731" y="18951"/>
                  <a:pt x="17731" y="18951"/>
                </a:cubicBezTo>
                <a:cubicBezTo>
                  <a:pt x="17087" y="18951"/>
                  <a:pt x="17087" y="18951"/>
                  <a:pt x="17087" y="18951"/>
                </a:cubicBezTo>
                <a:cubicBezTo>
                  <a:pt x="4836" y="19766"/>
                  <a:pt x="4836" y="19766"/>
                  <a:pt x="4836" y="19766"/>
                </a:cubicBezTo>
                <a:cubicBezTo>
                  <a:pt x="3869" y="19766"/>
                  <a:pt x="3869" y="19766"/>
                  <a:pt x="3869" y="19766"/>
                </a:cubicBezTo>
                <a:cubicBezTo>
                  <a:pt x="3869" y="19155"/>
                  <a:pt x="3869" y="19155"/>
                  <a:pt x="3869" y="19155"/>
                </a:cubicBezTo>
                <a:cubicBezTo>
                  <a:pt x="3546" y="18951"/>
                  <a:pt x="3224" y="18543"/>
                  <a:pt x="3224" y="18136"/>
                </a:cubicBezTo>
                <a:cubicBezTo>
                  <a:pt x="3224" y="17728"/>
                  <a:pt x="3546" y="17321"/>
                  <a:pt x="3869" y="16913"/>
                </a:cubicBezTo>
                <a:cubicBezTo>
                  <a:pt x="3869" y="16913"/>
                  <a:pt x="3869" y="16913"/>
                  <a:pt x="3869" y="16913"/>
                </a:cubicBezTo>
                <a:cubicBezTo>
                  <a:pt x="3869" y="16709"/>
                  <a:pt x="3869" y="16709"/>
                  <a:pt x="3869" y="16709"/>
                </a:cubicBezTo>
                <a:cubicBezTo>
                  <a:pt x="3546" y="16302"/>
                  <a:pt x="3224" y="16098"/>
                  <a:pt x="3224" y="15691"/>
                </a:cubicBezTo>
                <a:cubicBezTo>
                  <a:pt x="3224" y="15283"/>
                  <a:pt x="3546" y="14875"/>
                  <a:pt x="3869" y="14468"/>
                </a:cubicBezTo>
                <a:cubicBezTo>
                  <a:pt x="4191" y="14060"/>
                  <a:pt x="4191" y="14060"/>
                  <a:pt x="4191" y="14060"/>
                </a:cubicBezTo>
                <a:cubicBezTo>
                  <a:pt x="4513" y="14060"/>
                  <a:pt x="4513" y="14060"/>
                  <a:pt x="4513" y="14060"/>
                </a:cubicBezTo>
                <a:cubicBezTo>
                  <a:pt x="5158" y="14060"/>
                  <a:pt x="5158" y="14060"/>
                  <a:pt x="5158" y="14060"/>
                </a:cubicBezTo>
                <a:cubicBezTo>
                  <a:pt x="5158" y="12634"/>
                  <a:pt x="5158" y="12634"/>
                  <a:pt x="5158" y="12634"/>
                </a:cubicBezTo>
                <a:cubicBezTo>
                  <a:pt x="3546" y="12226"/>
                  <a:pt x="2257" y="11411"/>
                  <a:pt x="1612" y="10392"/>
                </a:cubicBezTo>
                <a:cubicBezTo>
                  <a:pt x="322" y="9374"/>
                  <a:pt x="0" y="8151"/>
                  <a:pt x="0" y="6928"/>
                </a:cubicBezTo>
                <a:cubicBezTo>
                  <a:pt x="0" y="4891"/>
                  <a:pt x="967" y="3260"/>
                  <a:pt x="3224" y="2038"/>
                </a:cubicBezTo>
                <a:cubicBezTo>
                  <a:pt x="5158" y="815"/>
                  <a:pt x="7737" y="0"/>
                  <a:pt x="10639" y="0"/>
                </a:cubicBezTo>
                <a:close/>
                <a:moveTo>
                  <a:pt x="8382" y="8151"/>
                </a:moveTo>
                <a:cubicBezTo>
                  <a:pt x="8382" y="8151"/>
                  <a:pt x="8704" y="8151"/>
                  <a:pt x="9027" y="8151"/>
                </a:cubicBezTo>
                <a:cubicBezTo>
                  <a:pt x="9027" y="8151"/>
                  <a:pt x="9349" y="8151"/>
                  <a:pt x="9672" y="8151"/>
                </a:cubicBezTo>
                <a:cubicBezTo>
                  <a:pt x="9672" y="7947"/>
                  <a:pt x="9672" y="7947"/>
                  <a:pt x="9672" y="7947"/>
                </a:cubicBezTo>
                <a:cubicBezTo>
                  <a:pt x="9994" y="8151"/>
                  <a:pt x="9994" y="8151"/>
                  <a:pt x="9994" y="8151"/>
                </a:cubicBezTo>
                <a:cubicBezTo>
                  <a:pt x="10316" y="8151"/>
                  <a:pt x="10316" y="8355"/>
                  <a:pt x="10639" y="8355"/>
                </a:cubicBezTo>
                <a:cubicBezTo>
                  <a:pt x="10961" y="8355"/>
                  <a:pt x="11284" y="8151"/>
                  <a:pt x="11284" y="8151"/>
                </a:cubicBezTo>
                <a:cubicBezTo>
                  <a:pt x="11606" y="7947"/>
                  <a:pt x="11606" y="7947"/>
                  <a:pt x="11606" y="7947"/>
                </a:cubicBezTo>
                <a:cubicBezTo>
                  <a:pt x="11606" y="8151"/>
                  <a:pt x="11606" y="8151"/>
                  <a:pt x="11606" y="8151"/>
                </a:cubicBezTo>
                <a:cubicBezTo>
                  <a:pt x="11928" y="8355"/>
                  <a:pt x="12251" y="8355"/>
                  <a:pt x="12573" y="8355"/>
                </a:cubicBezTo>
                <a:cubicBezTo>
                  <a:pt x="12896" y="8355"/>
                  <a:pt x="13218" y="8151"/>
                  <a:pt x="13540" y="8151"/>
                </a:cubicBezTo>
                <a:cubicBezTo>
                  <a:pt x="13863" y="7743"/>
                  <a:pt x="13863" y="7743"/>
                  <a:pt x="13863" y="7743"/>
                </a:cubicBezTo>
                <a:cubicBezTo>
                  <a:pt x="14830" y="8151"/>
                  <a:pt x="14830" y="8151"/>
                  <a:pt x="14830" y="8151"/>
                </a:cubicBezTo>
                <a:cubicBezTo>
                  <a:pt x="12573" y="10392"/>
                  <a:pt x="12573" y="10392"/>
                  <a:pt x="12573" y="10392"/>
                </a:cubicBezTo>
                <a:cubicBezTo>
                  <a:pt x="12573" y="13653"/>
                  <a:pt x="12573" y="13653"/>
                  <a:pt x="12573" y="13653"/>
                </a:cubicBezTo>
                <a:cubicBezTo>
                  <a:pt x="14185" y="13449"/>
                  <a:pt x="14185" y="13449"/>
                  <a:pt x="14185" y="13449"/>
                </a:cubicBezTo>
                <a:cubicBezTo>
                  <a:pt x="14185" y="12226"/>
                  <a:pt x="14185" y="12226"/>
                  <a:pt x="14185" y="12226"/>
                </a:cubicBezTo>
                <a:cubicBezTo>
                  <a:pt x="14185" y="11819"/>
                  <a:pt x="14185" y="11819"/>
                  <a:pt x="14185" y="11819"/>
                </a:cubicBezTo>
                <a:cubicBezTo>
                  <a:pt x="14830" y="11615"/>
                  <a:pt x="14830" y="11615"/>
                  <a:pt x="14830" y="11615"/>
                </a:cubicBezTo>
                <a:cubicBezTo>
                  <a:pt x="16119" y="11208"/>
                  <a:pt x="17409" y="10392"/>
                  <a:pt x="18054" y="9577"/>
                </a:cubicBezTo>
                <a:cubicBezTo>
                  <a:pt x="18699" y="8762"/>
                  <a:pt x="19343" y="7947"/>
                  <a:pt x="19343" y="6928"/>
                </a:cubicBezTo>
                <a:cubicBezTo>
                  <a:pt x="19343" y="5298"/>
                  <a:pt x="18376" y="4075"/>
                  <a:pt x="16764" y="3057"/>
                </a:cubicBezTo>
                <a:cubicBezTo>
                  <a:pt x="15152" y="2038"/>
                  <a:pt x="13218" y="1426"/>
                  <a:pt x="10639" y="1426"/>
                </a:cubicBezTo>
                <a:cubicBezTo>
                  <a:pt x="8382" y="1426"/>
                  <a:pt x="6125" y="2038"/>
                  <a:pt x="4513" y="3057"/>
                </a:cubicBezTo>
                <a:cubicBezTo>
                  <a:pt x="3224" y="4075"/>
                  <a:pt x="2257" y="5298"/>
                  <a:pt x="2257" y="6928"/>
                </a:cubicBezTo>
                <a:cubicBezTo>
                  <a:pt x="2257" y="7947"/>
                  <a:pt x="2579" y="8762"/>
                  <a:pt x="3546" y="9577"/>
                </a:cubicBezTo>
                <a:cubicBezTo>
                  <a:pt x="4191" y="10596"/>
                  <a:pt x="5481" y="11208"/>
                  <a:pt x="6770" y="11615"/>
                </a:cubicBezTo>
                <a:cubicBezTo>
                  <a:pt x="7415" y="11819"/>
                  <a:pt x="7415" y="11819"/>
                  <a:pt x="7415" y="11819"/>
                </a:cubicBezTo>
                <a:cubicBezTo>
                  <a:pt x="7415" y="12226"/>
                  <a:pt x="7415" y="12226"/>
                  <a:pt x="7415" y="12226"/>
                </a:cubicBezTo>
                <a:cubicBezTo>
                  <a:pt x="7415" y="13653"/>
                  <a:pt x="7415" y="13653"/>
                  <a:pt x="7415" y="13653"/>
                </a:cubicBezTo>
                <a:cubicBezTo>
                  <a:pt x="9349" y="13653"/>
                  <a:pt x="9349" y="13653"/>
                  <a:pt x="9349" y="13653"/>
                </a:cubicBezTo>
                <a:cubicBezTo>
                  <a:pt x="9349" y="10392"/>
                  <a:pt x="9349" y="10392"/>
                  <a:pt x="9349" y="10392"/>
                </a:cubicBezTo>
                <a:cubicBezTo>
                  <a:pt x="7093" y="8151"/>
                  <a:pt x="7093" y="8151"/>
                  <a:pt x="7093" y="8151"/>
                </a:cubicBezTo>
                <a:cubicBezTo>
                  <a:pt x="8060" y="7743"/>
                  <a:pt x="8060" y="7743"/>
                  <a:pt x="8060" y="7743"/>
                </a:cubicBezTo>
                <a:cubicBezTo>
                  <a:pt x="8382" y="8151"/>
                  <a:pt x="8382" y="8151"/>
                  <a:pt x="8382" y="8151"/>
                </a:cubicBezTo>
                <a:close/>
                <a:moveTo>
                  <a:pt x="12896" y="8558"/>
                </a:moveTo>
                <a:cubicBezTo>
                  <a:pt x="12896" y="8558"/>
                  <a:pt x="12896" y="8558"/>
                  <a:pt x="12573" y="8558"/>
                </a:cubicBezTo>
                <a:cubicBezTo>
                  <a:pt x="12251" y="8762"/>
                  <a:pt x="11928" y="8558"/>
                  <a:pt x="11606" y="8355"/>
                </a:cubicBezTo>
                <a:cubicBezTo>
                  <a:pt x="11284" y="8558"/>
                  <a:pt x="10961" y="8762"/>
                  <a:pt x="10639" y="8558"/>
                </a:cubicBezTo>
                <a:cubicBezTo>
                  <a:pt x="10316" y="8558"/>
                  <a:pt x="9994" y="8558"/>
                  <a:pt x="9672" y="8355"/>
                </a:cubicBezTo>
                <a:cubicBezTo>
                  <a:pt x="9349" y="8558"/>
                  <a:pt x="9027" y="8558"/>
                  <a:pt x="9027" y="8558"/>
                </a:cubicBezTo>
                <a:cubicBezTo>
                  <a:pt x="8704" y="8558"/>
                  <a:pt x="8704" y="8558"/>
                  <a:pt x="8704" y="8558"/>
                </a:cubicBezTo>
                <a:cubicBezTo>
                  <a:pt x="10316" y="10189"/>
                  <a:pt x="10316" y="10189"/>
                  <a:pt x="10316" y="10189"/>
                </a:cubicBezTo>
                <a:cubicBezTo>
                  <a:pt x="10316" y="10189"/>
                  <a:pt x="10316" y="10189"/>
                  <a:pt x="10316" y="10189"/>
                </a:cubicBezTo>
                <a:cubicBezTo>
                  <a:pt x="10316" y="10392"/>
                  <a:pt x="10316" y="10392"/>
                  <a:pt x="10316" y="10392"/>
                </a:cubicBezTo>
                <a:cubicBezTo>
                  <a:pt x="10316" y="13653"/>
                  <a:pt x="10316" y="13653"/>
                  <a:pt x="10316" y="13653"/>
                </a:cubicBezTo>
                <a:cubicBezTo>
                  <a:pt x="11284" y="13653"/>
                  <a:pt x="11284" y="13653"/>
                  <a:pt x="11284" y="13653"/>
                </a:cubicBezTo>
                <a:cubicBezTo>
                  <a:pt x="11284" y="10392"/>
                  <a:pt x="11284" y="10392"/>
                  <a:pt x="11284" y="10392"/>
                </a:cubicBezTo>
                <a:cubicBezTo>
                  <a:pt x="11284" y="10189"/>
                  <a:pt x="11284" y="10189"/>
                  <a:pt x="11284" y="10189"/>
                </a:cubicBezTo>
                <a:cubicBezTo>
                  <a:pt x="11284" y="10189"/>
                  <a:pt x="11284" y="10189"/>
                  <a:pt x="11284" y="10189"/>
                </a:cubicBezTo>
                <a:cubicBezTo>
                  <a:pt x="12896" y="8558"/>
                  <a:pt x="12896" y="8558"/>
                  <a:pt x="12896" y="8558"/>
                </a:cubicBezTo>
                <a:close/>
                <a:moveTo>
                  <a:pt x="13863" y="19562"/>
                </a:moveTo>
                <a:cubicBezTo>
                  <a:pt x="7737" y="19970"/>
                  <a:pt x="7737" y="19970"/>
                  <a:pt x="7737" y="19970"/>
                </a:cubicBezTo>
                <a:cubicBezTo>
                  <a:pt x="8060" y="20989"/>
                  <a:pt x="9349" y="21600"/>
                  <a:pt x="10961" y="21600"/>
                </a:cubicBezTo>
                <a:cubicBezTo>
                  <a:pt x="12573" y="21600"/>
                  <a:pt x="13863" y="20785"/>
                  <a:pt x="13863" y="19766"/>
                </a:cubicBezTo>
                <a:cubicBezTo>
                  <a:pt x="13863" y="19562"/>
                  <a:pt x="13863" y="19562"/>
                  <a:pt x="13863" y="19562"/>
                </a:cubicBezTo>
                <a:close/>
                <a:moveTo>
                  <a:pt x="16119" y="17321"/>
                </a:moveTo>
                <a:cubicBezTo>
                  <a:pt x="5481" y="17932"/>
                  <a:pt x="5481" y="17932"/>
                  <a:pt x="5481" y="17932"/>
                </a:cubicBezTo>
                <a:cubicBezTo>
                  <a:pt x="5481" y="17932"/>
                  <a:pt x="5481" y="18136"/>
                  <a:pt x="5481" y="18136"/>
                </a:cubicBezTo>
                <a:cubicBezTo>
                  <a:pt x="5481" y="18136"/>
                  <a:pt x="5481" y="18136"/>
                  <a:pt x="5481" y="18136"/>
                </a:cubicBezTo>
                <a:cubicBezTo>
                  <a:pt x="16119" y="17728"/>
                  <a:pt x="16119" y="17728"/>
                  <a:pt x="16119" y="17728"/>
                </a:cubicBezTo>
                <a:cubicBezTo>
                  <a:pt x="16119" y="17525"/>
                  <a:pt x="16119" y="17525"/>
                  <a:pt x="16119" y="17525"/>
                </a:cubicBezTo>
                <a:cubicBezTo>
                  <a:pt x="16119" y="17321"/>
                  <a:pt x="16119" y="17321"/>
                  <a:pt x="16119" y="17321"/>
                </a:cubicBezTo>
                <a:close/>
                <a:moveTo>
                  <a:pt x="16119" y="14875"/>
                </a:moveTo>
                <a:cubicBezTo>
                  <a:pt x="5481" y="15283"/>
                  <a:pt x="5481" y="15283"/>
                  <a:pt x="5481" y="15283"/>
                </a:cubicBezTo>
                <a:cubicBezTo>
                  <a:pt x="5481" y="15487"/>
                  <a:pt x="5481" y="15487"/>
                  <a:pt x="5481" y="15487"/>
                </a:cubicBezTo>
                <a:cubicBezTo>
                  <a:pt x="5481" y="15691"/>
                  <a:pt x="5481" y="15691"/>
                  <a:pt x="5481" y="15691"/>
                </a:cubicBezTo>
                <a:cubicBezTo>
                  <a:pt x="16119" y="15079"/>
                  <a:pt x="16119" y="15079"/>
                  <a:pt x="16119" y="15079"/>
                </a:cubicBezTo>
                <a:cubicBezTo>
                  <a:pt x="16119" y="15079"/>
                  <a:pt x="16119" y="14875"/>
                  <a:pt x="16119" y="14875"/>
                </a:cubicBezTo>
                <a:cubicBezTo>
                  <a:pt x="16119" y="14875"/>
                  <a:pt x="16119" y="14875"/>
                  <a:pt x="16119" y="1487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7" name="Shape 1537"/>
          <p:cNvSpPr/>
          <p:nvPr/>
        </p:nvSpPr>
        <p:spPr>
          <a:xfrm>
            <a:off x="7516813" y="2308425"/>
            <a:ext cx="366714" cy="2744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38" extrusionOk="0">
                <a:moveTo>
                  <a:pt x="3323" y="285"/>
                </a:moveTo>
                <a:cubicBezTo>
                  <a:pt x="4362" y="-262"/>
                  <a:pt x="4985" y="11"/>
                  <a:pt x="5608" y="832"/>
                </a:cubicBezTo>
                <a:cubicBezTo>
                  <a:pt x="5400" y="5206"/>
                  <a:pt x="4777" y="9308"/>
                  <a:pt x="3946" y="12862"/>
                </a:cubicBezTo>
                <a:cubicBezTo>
                  <a:pt x="2908" y="12589"/>
                  <a:pt x="1869" y="12315"/>
                  <a:pt x="831" y="12042"/>
                </a:cubicBezTo>
                <a:cubicBezTo>
                  <a:pt x="1246" y="7667"/>
                  <a:pt x="2077" y="3839"/>
                  <a:pt x="3323" y="285"/>
                </a:cubicBezTo>
                <a:close/>
                <a:moveTo>
                  <a:pt x="3738" y="17510"/>
                </a:moveTo>
                <a:cubicBezTo>
                  <a:pt x="3323" y="19424"/>
                  <a:pt x="3323" y="19424"/>
                  <a:pt x="3323" y="19424"/>
                </a:cubicBezTo>
                <a:cubicBezTo>
                  <a:pt x="14331" y="19424"/>
                  <a:pt x="15369" y="19424"/>
                  <a:pt x="20977" y="19424"/>
                </a:cubicBezTo>
                <a:cubicBezTo>
                  <a:pt x="21600" y="19424"/>
                  <a:pt x="21600" y="19424"/>
                  <a:pt x="21600" y="19424"/>
                </a:cubicBezTo>
                <a:cubicBezTo>
                  <a:pt x="21600" y="18330"/>
                  <a:pt x="21600" y="18330"/>
                  <a:pt x="21600" y="18330"/>
                </a:cubicBezTo>
                <a:cubicBezTo>
                  <a:pt x="21600" y="6847"/>
                  <a:pt x="21600" y="6847"/>
                  <a:pt x="21600" y="6847"/>
                </a:cubicBezTo>
                <a:cubicBezTo>
                  <a:pt x="21600" y="6300"/>
                  <a:pt x="21600" y="6300"/>
                  <a:pt x="21600" y="6300"/>
                </a:cubicBezTo>
                <a:cubicBezTo>
                  <a:pt x="21392" y="6027"/>
                  <a:pt x="21392" y="6027"/>
                  <a:pt x="21392" y="6027"/>
                </a:cubicBezTo>
                <a:cubicBezTo>
                  <a:pt x="18692" y="2472"/>
                  <a:pt x="18692" y="2472"/>
                  <a:pt x="18692" y="2472"/>
                </a:cubicBezTo>
                <a:cubicBezTo>
                  <a:pt x="18485" y="2199"/>
                  <a:pt x="18485" y="2199"/>
                  <a:pt x="18485" y="2199"/>
                </a:cubicBezTo>
                <a:cubicBezTo>
                  <a:pt x="18069" y="2199"/>
                  <a:pt x="18069" y="2199"/>
                  <a:pt x="18069" y="2199"/>
                </a:cubicBezTo>
                <a:cubicBezTo>
                  <a:pt x="6438" y="2199"/>
                  <a:pt x="6438" y="2199"/>
                  <a:pt x="6438" y="2199"/>
                </a:cubicBezTo>
                <a:cubicBezTo>
                  <a:pt x="6438" y="3019"/>
                  <a:pt x="6438" y="3566"/>
                  <a:pt x="6438" y="4386"/>
                </a:cubicBezTo>
                <a:cubicBezTo>
                  <a:pt x="17446" y="4386"/>
                  <a:pt x="17446" y="4386"/>
                  <a:pt x="17446" y="4386"/>
                </a:cubicBezTo>
                <a:cubicBezTo>
                  <a:pt x="17238" y="7394"/>
                  <a:pt x="17238" y="7394"/>
                  <a:pt x="17238" y="7394"/>
                </a:cubicBezTo>
                <a:cubicBezTo>
                  <a:pt x="17238" y="7941"/>
                  <a:pt x="17238" y="7941"/>
                  <a:pt x="17238" y="7941"/>
                </a:cubicBezTo>
                <a:cubicBezTo>
                  <a:pt x="17654" y="7941"/>
                  <a:pt x="17654" y="7941"/>
                  <a:pt x="17654" y="7941"/>
                </a:cubicBezTo>
                <a:cubicBezTo>
                  <a:pt x="20146" y="7667"/>
                  <a:pt x="20146" y="7667"/>
                  <a:pt x="20146" y="7667"/>
                </a:cubicBezTo>
                <a:cubicBezTo>
                  <a:pt x="20146" y="17510"/>
                  <a:pt x="20146" y="17510"/>
                  <a:pt x="20146" y="17510"/>
                </a:cubicBezTo>
                <a:cubicBezTo>
                  <a:pt x="16408" y="17510"/>
                  <a:pt x="11838" y="17510"/>
                  <a:pt x="3738" y="17510"/>
                </a:cubicBezTo>
                <a:close/>
                <a:moveTo>
                  <a:pt x="19731" y="6847"/>
                </a:moveTo>
                <a:cubicBezTo>
                  <a:pt x="17862" y="6847"/>
                  <a:pt x="17862" y="6847"/>
                  <a:pt x="17862" y="6847"/>
                </a:cubicBezTo>
                <a:cubicBezTo>
                  <a:pt x="18069" y="4660"/>
                  <a:pt x="18069" y="4660"/>
                  <a:pt x="18069" y="4660"/>
                </a:cubicBezTo>
                <a:cubicBezTo>
                  <a:pt x="19731" y="6847"/>
                  <a:pt x="19731" y="6847"/>
                  <a:pt x="19731" y="6847"/>
                </a:cubicBezTo>
                <a:close/>
                <a:moveTo>
                  <a:pt x="6646" y="11495"/>
                </a:moveTo>
                <a:cubicBezTo>
                  <a:pt x="15369" y="11495"/>
                  <a:pt x="15369" y="11495"/>
                  <a:pt x="15369" y="11495"/>
                </a:cubicBezTo>
                <a:cubicBezTo>
                  <a:pt x="15369" y="12042"/>
                  <a:pt x="15369" y="12042"/>
                  <a:pt x="15369" y="12042"/>
                </a:cubicBezTo>
                <a:cubicBezTo>
                  <a:pt x="6646" y="12042"/>
                  <a:pt x="6646" y="12042"/>
                  <a:pt x="6646" y="12042"/>
                </a:cubicBezTo>
                <a:cubicBezTo>
                  <a:pt x="6646" y="11495"/>
                  <a:pt x="6646" y="11495"/>
                  <a:pt x="6646" y="11495"/>
                </a:cubicBezTo>
                <a:close/>
                <a:moveTo>
                  <a:pt x="6646" y="8487"/>
                </a:moveTo>
                <a:cubicBezTo>
                  <a:pt x="14746" y="8487"/>
                  <a:pt x="14746" y="8487"/>
                  <a:pt x="14746" y="8487"/>
                </a:cubicBezTo>
                <a:cubicBezTo>
                  <a:pt x="14746" y="9308"/>
                  <a:pt x="14746" y="9308"/>
                  <a:pt x="14746" y="9308"/>
                </a:cubicBezTo>
                <a:cubicBezTo>
                  <a:pt x="6646" y="9308"/>
                  <a:pt x="6646" y="9308"/>
                  <a:pt x="6646" y="9308"/>
                </a:cubicBezTo>
                <a:cubicBezTo>
                  <a:pt x="6646" y="8487"/>
                  <a:pt x="6646" y="8487"/>
                  <a:pt x="6646" y="8487"/>
                </a:cubicBezTo>
                <a:close/>
                <a:moveTo>
                  <a:pt x="6646" y="5753"/>
                </a:moveTo>
                <a:cubicBezTo>
                  <a:pt x="14746" y="5753"/>
                  <a:pt x="14746" y="5753"/>
                  <a:pt x="14746" y="5753"/>
                </a:cubicBezTo>
                <a:cubicBezTo>
                  <a:pt x="14746" y="6573"/>
                  <a:pt x="14746" y="6573"/>
                  <a:pt x="14746" y="6573"/>
                </a:cubicBezTo>
                <a:cubicBezTo>
                  <a:pt x="6646" y="6573"/>
                  <a:pt x="6646" y="6573"/>
                  <a:pt x="6646" y="6573"/>
                </a:cubicBezTo>
                <a:cubicBezTo>
                  <a:pt x="6646" y="5753"/>
                  <a:pt x="6646" y="5753"/>
                  <a:pt x="6646" y="5753"/>
                </a:cubicBezTo>
                <a:close/>
                <a:moveTo>
                  <a:pt x="623" y="17784"/>
                </a:moveTo>
                <a:cubicBezTo>
                  <a:pt x="1869" y="18330"/>
                  <a:pt x="1869" y="18330"/>
                  <a:pt x="1869" y="18330"/>
                </a:cubicBezTo>
                <a:cubicBezTo>
                  <a:pt x="1869" y="19971"/>
                  <a:pt x="1869" y="19971"/>
                  <a:pt x="1869" y="19971"/>
                </a:cubicBezTo>
                <a:cubicBezTo>
                  <a:pt x="1038" y="21338"/>
                  <a:pt x="1038" y="21338"/>
                  <a:pt x="1038" y="21338"/>
                </a:cubicBezTo>
                <a:cubicBezTo>
                  <a:pt x="831" y="21338"/>
                  <a:pt x="623" y="21338"/>
                  <a:pt x="415" y="21065"/>
                </a:cubicBezTo>
                <a:cubicBezTo>
                  <a:pt x="0" y="19424"/>
                  <a:pt x="0" y="19424"/>
                  <a:pt x="0" y="19424"/>
                </a:cubicBezTo>
                <a:cubicBezTo>
                  <a:pt x="623" y="17784"/>
                  <a:pt x="623" y="17784"/>
                  <a:pt x="623" y="17784"/>
                </a:cubicBezTo>
                <a:close/>
                <a:moveTo>
                  <a:pt x="831" y="12862"/>
                </a:moveTo>
                <a:cubicBezTo>
                  <a:pt x="623" y="14229"/>
                  <a:pt x="623" y="15870"/>
                  <a:pt x="415" y="17510"/>
                </a:cubicBezTo>
                <a:cubicBezTo>
                  <a:pt x="1038" y="17510"/>
                  <a:pt x="1869" y="17784"/>
                  <a:pt x="2492" y="18057"/>
                </a:cubicBezTo>
                <a:cubicBezTo>
                  <a:pt x="2908" y="16416"/>
                  <a:pt x="3115" y="15049"/>
                  <a:pt x="3531" y="13682"/>
                </a:cubicBezTo>
                <a:cubicBezTo>
                  <a:pt x="2700" y="13409"/>
                  <a:pt x="1869" y="13135"/>
                  <a:pt x="831" y="1286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8" name="Shape 1538"/>
          <p:cNvSpPr/>
          <p:nvPr/>
        </p:nvSpPr>
        <p:spPr>
          <a:xfrm>
            <a:off x="6865938" y="2262188"/>
            <a:ext cx="341314" cy="3429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11" y="0"/>
                </a:moveTo>
                <a:cubicBezTo>
                  <a:pt x="13806" y="0"/>
                  <a:pt x="16478" y="1113"/>
                  <a:pt x="18482" y="3118"/>
                </a:cubicBezTo>
                <a:cubicBezTo>
                  <a:pt x="20487" y="5122"/>
                  <a:pt x="21600" y="7794"/>
                  <a:pt x="21600" y="10911"/>
                </a:cubicBezTo>
                <a:cubicBezTo>
                  <a:pt x="21600" y="13806"/>
                  <a:pt x="20487" y="16478"/>
                  <a:pt x="18482" y="18482"/>
                </a:cubicBezTo>
                <a:cubicBezTo>
                  <a:pt x="16478" y="20487"/>
                  <a:pt x="13806" y="21600"/>
                  <a:pt x="10911" y="21600"/>
                </a:cubicBezTo>
                <a:cubicBezTo>
                  <a:pt x="7794" y="21600"/>
                  <a:pt x="5122" y="20487"/>
                  <a:pt x="3118" y="18482"/>
                </a:cubicBezTo>
                <a:cubicBezTo>
                  <a:pt x="1113" y="16478"/>
                  <a:pt x="0" y="13806"/>
                  <a:pt x="0" y="10911"/>
                </a:cubicBezTo>
                <a:cubicBezTo>
                  <a:pt x="0" y="7794"/>
                  <a:pt x="1113" y="5122"/>
                  <a:pt x="3118" y="3118"/>
                </a:cubicBezTo>
                <a:cubicBezTo>
                  <a:pt x="5122" y="1113"/>
                  <a:pt x="7794" y="0"/>
                  <a:pt x="10911" y="0"/>
                </a:cubicBezTo>
                <a:close/>
                <a:moveTo>
                  <a:pt x="12247" y="10466"/>
                </a:moveTo>
                <a:cubicBezTo>
                  <a:pt x="12025" y="10243"/>
                  <a:pt x="12025" y="10021"/>
                  <a:pt x="12025" y="10021"/>
                </a:cubicBezTo>
                <a:cubicBezTo>
                  <a:pt x="13138" y="8462"/>
                  <a:pt x="14252" y="6903"/>
                  <a:pt x="15142" y="5344"/>
                </a:cubicBezTo>
                <a:cubicBezTo>
                  <a:pt x="14920" y="5122"/>
                  <a:pt x="14697" y="4899"/>
                  <a:pt x="14474" y="4676"/>
                </a:cubicBezTo>
                <a:cubicBezTo>
                  <a:pt x="13138" y="6235"/>
                  <a:pt x="12025" y="7794"/>
                  <a:pt x="11134" y="9575"/>
                </a:cubicBezTo>
                <a:cubicBezTo>
                  <a:pt x="10689" y="9353"/>
                  <a:pt x="10466" y="9575"/>
                  <a:pt x="10021" y="9575"/>
                </a:cubicBezTo>
                <a:cubicBezTo>
                  <a:pt x="9353" y="10021"/>
                  <a:pt x="8907" y="10911"/>
                  <a:pt x="9353" y="11579"/>
                </a:cubicBezTo>
                <a:cubicBezTo>
                  <a:pt x="9575" y="12470"/>
                  <a:pt x="10466" y="12915"/>
                  <a:pt x="11357" y="12470"/>
                </a:cubicBezTo>
                <a:cubicBezTo>
                  <a:pt x="11357" y="12470"/>
                  <a:pt x="11579" y="12470"/>
                  <a:pt x="11579" y="12247"/>
                </a:cubicBezTo>
                <a:cubicBezTo>
                  <a:pt x="12915" y="12915"/>
                  <a:pt x="14029" y="13361"/>
                  <a:pt x="15365" y="13584"/>
                </a:cubicBezTo>
                <a:cubicBezTo>
                  <a:pt x="15588" y="13138"/>
                  <a:pt x="15810" y="12915"/>
                  <a:pt x="15810" y="12470"/>
                </a:cubicBezTo>
                <a:cubicBezTo>
                  <a:pt x="14697" y="12025"/>
                  <a:pt x="13584" y="11357"/>
                  <a:pt x="12247" y="11134"/>
                </a:cubicBezTo>
                <a:cubicBezTo>
                  <a:pt x="12247" y="10911"/>
                  <a:pt x="12247" y="10689"/>
                  <a:pt x="12247" y="10466"/>
                </a:cubicBezTo>
                <a:close/>
                <a:moveTo>
                  <a:pt x="16478" y="5344"/>
                </a:moveTo>
                <a:cubicBezTo>
                  <a:pt x="14920" y="3786"/>
                  <a:pt x="12915" y="2895"/>
                  <a:pt x="10911" y="2895"/>
                </a:cubicBezTo>
                <a:cubicBezTo>
                  <a:pt x="8685" y="2895"/>
                  <a:pt x="6680" y="3786"/>
                  <a:pt x="5122" y="5344"/>
                </a:cubicBezTo>
                <a:cubicBezTo>
                  <a:pt x="3786" y="6680"/>
                  <a:pt x="2895" y="8685"/>
                  <a:pt x="2895" y="10911"/>
                </a:cubicBezTo>
                <a:cubicBezTo>
                  <a:pt x="2895" y="12915"/>
                  <a:pt x="3786" y="14920"/>
                  <a:pt x="5122" y="16478"/>
                </a:cubicBezTo>
                <a:cubicBezTo>
                  <a:pt x="6680" y="17814"/>
                  <a:pt x="8685" y="18705"/>
                  <a:pt x="10911" y="18705"/>
                </a:cubicBezTo>
                <a:cubicBezTo>
                  <a:pt x="12915" y="18705"/>
                  <a:pt x="14920" y="17814"/>
                  <a:pt x="16478" y="16478"/>
                </a:cubicBezTo>
                <a:cubicBezTo>
                  <a:pt x="17814" y="14920"/>
                  <a:pt x="18705" y="12915"/>
                  <a:pt x="18705" y="10911"/>
                </a:cubicBezTo>
                <a:cubicBezTo>
                  <a:pt x="18705" y="8685"/>
                  <a:pt x="17814" y="6680"/>
                  <a:pt x="16478" y="534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39" name="Shape 1539"/>
          <p:cNvSpPr/>
          <p:nvPr/>
        </p:nvSpPr>
        <p:spPr>
          <a:xfrm>
            <a:off x="10229850" y="334963"/>
            <a:ext cx="198439" cy="323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725" y="4765"/>
                </a:moveTo>
                <a:lnTo>
                  <a:pt x="21600" y="16941"/>
                </a:lnTo>
                <a:lnTo>
                  <a:pt x="21254" y="18106"/>
                </a:lnTo>
                <a:lnTo>
                  <a:pt x="11578" y="21600"/>
                </a:lnTo>
                <a:lnTo>
                  <a:pt x="10022" y="21600"/>
                </a:lnTo>
                <a:lnTo>
                  <a:pt x="864" y="18106"/>
                </a:lnTo>
                <a:lnTo>
                  <a:pt x="0" y="16941"/>
                </a:lnTo>
                <a:lnTo>
                  <a:pt x="6221" y="4765"/>
                </a:lnTo>
                <a:lnTo>
                  <a:pt x="4320" y="4024"/>
                </a:lnTo>
                <a:lnTo>
                  <a:pt x="4320" y="2329"/>
                </a:lnTo>
                <a:lnTo>
                  <a:pt x="10022" y="0"/>
                </a:lnTo>
                <a:lnTo>
                  <a:pt x="11578" y="0"/>
                </a:lnTo>
                <a:lnTo>
                  <a:pt x="17798" y="2329"/>
                </a:lnTo>
                <a:lnTo>
                  <a:pt x="17798" y="4024"/>
                </a:lnTo>
                <a:lnTo>
                  <a:pt x="15725" y="4765"/>
                </a:lnTo>
                <a:close/>
                <a:moveTo>
                  <a:pt x="8122" y="18635"/>
                </a:moveTo>
                <a:lnTo>
                  <a:pt x="13824" y="18635"/>
                </a:lnTo>
                <a:lnTo>
                  <a:pt x="18490" y="16729"/>
                </a:lnTo>
                <a:lnTo>
                  <a:pt x="18144" y="15988"/>
                </a:lnTo>
                <a:lnTo>
                  <a:pt x="3974" y="15988"/>
                </a:lnTo>
                <a:lnTo>
                  <a:pt x="3456" y="16729"/>
                </a:lnTo>
                <a:lnTo>
                  <a:pt x="8122" y="18635"/>
                </a:lnTo>
                <a:close/>
                <a:moveTo>
                  <a:pt x="8986" y="4024"/>
                </a:moveTo>
                <a:lnTo>
                  <a:pt x="12787" y="4024"/>
                </a:lnTo>
                <a:lnTo>
                  <a:pt x="13133" y="3600"/>
                </a:lnTo>
                <a:lnTo>
                  <a:pt x="13824" y="3282"/>
                </a:lnTo>
                <a:lnTo>
                  <a:pt x="10886" y="1906"/>
                </a:lnTo>
                <a:lnTo>
                  <a:pt x="7776" y="3282"/>
                </a:lnTo>
                <a:lnTo>
                  <a:pt x="8986" y="3600"/>
                </a:lnTo>
                <a:lnTo>
                  <a:pt x="8986" y="4024"/>
                </a:lnTo>
                <a:close/>
                <a:moveTo>
                  <a:pt x="13478" y="6882"/>
                </a:moveTo>
                <a:lnTo>
                  <a:pt x="8467" y="6882"/>
                </a:lnTo>
                <a:lnTo>
                  <a:pt x="7776" y="8259"/>
                </a:lnTo>
                <a:lnTo>
                  <a:pt x="14342" y="8259"/>
                </a:lnTo>
                <a:lnTo>
                  <a:pt x="13478" y="6882"/>
                </a:lnTo>
                <a:close/>
                <a:moveTo>
                  <a:pt x="15379" y="11118"/>
                </a:moveTo>
                <a:lnTo>
                  <a:pt x="6221" y="11118"/>
                </a:lnTo>
                <a:lnTo>
                  <a:pt x="5011" y="13235"/>
                </a:lnTo>
                <a:lnTo>
                  <a:pt x="16589" y="13235"/>
                </a:lnTo>
                <a:lnTo>
                  <a:pt x="15379" y="1111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0" name="Shape 1540"/>
          <p:cNvSpPr/>
          <p:nvPr/>
        </p:nvSpPr>
        <p:spPr>
          <a:xfrm>
            <a:off x="10804525" y="324264"/>
            <a:ext cx="366714" cy="34566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86" extrusionOk="0">
                <a:moveTo>
                  <a:pt x="3115" y="6066"/>
                </a:moveTo>
                <a:cubicBezTo>
                  <a:pt x="8100" y="6066"/>
                  <a:pt x="8100" y="6066"/>
                  <a:pt x="8100" y="6066"/>
                </a:cubicBezTo>
                <a:cubicBezTo>
                  <a:pt x="9762" y="9090"/>
                  <a:pt x="9762" y="9090"/>
                  <a:pt x="9762" y="9090"/>
                </a:cubicBezTo>
                <a:cubicBezTo>
                  <a:pt x="11215" y="11034"/>
                  <a:pt x="11215" y="11034"/>
                  <a:pt x="11215" y="11034"/>
                </a:cubicBezTo>
                <a:cubicBezTo>
                  <a:pt x="14331" y="6066"/>
                  <a:pt x="14331" y="6066"/>
                  <a:pt x="14331" y="6066"/>
                </a:cubicBezTo>
                <a:cubicBezTo>
                  <a:pt x="19938" y="6066"/>
                  <a:pt x="19938" y="6066"/>
                  <a:pt x="19938" y="6066"/>
                </a:cubicBezTo>
                <a:cubicBezTo>
                  <a:pt x="21600" y="11034"/>
                  <a:pt x="21600" y="11034"/>
                  <a:pt x="21600" y="11034"/>
                </a:cubicBezTo>
                <a:cubicBezTo>
                  <a:pt x="20769" y="13842"/>
                  <a:pt x="20769" y="13842"/>
                  <a:pt x="20769" y="13842"/>
                </a:cubicBezTo>
                <a:cubicBezTo>
                  <a:pt x="19938" y="13626"/>
                  <a:pt x="19938" y="13626"/>
                  <a:pt x="19938" y="13626"/>
                </a:cubicBezTo>
                <a:cubicBezTo>
                  <a:pt x="20146" y="11466"/>
                  <a:pt x="20146" y="11466"/>
                  <a:pt x="20146" y="11466"/>
                </a:cubicBezTo>
                <a:cubicBezTo>
                  <a:pt x="19523" y="9738"/>
                  <a:pt x="19523" y="9738"/>
                  <a:pt x="19523" y="9738"/>
                </a:cubicBezTo>
                <a:cubicBezTo>
                  <a:pt x="19315" y="13626"/>
                  <a:pt x="19315" y="13626"/>
                  <a:pt x="19315" y="13626"/>
                </a:cubicBezTo>
                <a:cubicBezTo>
                  <a:pt x="18692" y="21186"/>
                  <a:pt x="18692" y="21186"/>
                  <a:pt x="18692" y="21186"/>
                </a:cubicBezTo>
                <a:cubicBezTo>
                  <a:pt x="17238" y="21186"/>
                  <a:pt x="17238" y="21186"/>
                  <a:pt x="17238" y="21186"/>
                </a:cubicBezTo>
                <a:cubicBezTo>
                  <a:pt x="17238" y="14274"/>
                  <a:pt x="17238" y="14274"/>
                  <a:pt x="17238" y="14274"/>
                </a:cubicBezTo>
                <a:cubicBezTo>
                  <a:pt x="16408" y="14274"/>
                  <a:pt x="16408" y="14274"/>
                  <a:pt x="16408" y="14274"/>
                </a:cubicBezTo>
                <a:cubicBezTo>
                  <a:pt x="15369" y="21186"/>
                  <a:pt x="15369" y="21186"/>
                  <a:pt x="15369" y="21186"/>
                </a:cubicBezTo>
                <a:cubicBezTo>
                  <a:pt x="13915" y="21186"/>
                  <a:pt x="13915" y="21186"/>
                  <a:pt x="13915" y="21186"/>
                </a:cubicBezTo>
                <a:cubicBezTo>
                  <a:pt x="14331" y="13626"/>
                  <a:pt x="14331" y="13626"/>
                  <a:pt x="14331" y="13626"/>
                </a:cubicBezTo>
                <a:cubicBezTo>
                  <a:pt x="14331" y="9954"/>
                  <a:pt x="14331" y="9954"/>
                  <a:pt x="14331" y="9954"/>
                </a:cubicBezTo>
                <a:cubicBezTo>
                  <a:pt x="11008" y="12762"/>
                  <a:pt x="11008" y="12762"/>
                  <a:pt x="11008" y="12762"/>
                </a:cubicBezTo>
                <a:cubicBezTo>
                  <a:pt x="8515" y="11034"/>
                  <a:pt x="8515" y="11034"/>
                  <a:pt x="8515" y="11034"/>
                </a:cubicBezTo>
                <a:cubicBezTo>
                  <a:pt x="8515" y="13626"/>
                  <a:pt x="8515" y="13626"/>
                  <a:pt x="8515" y="13626"/>
                </a:cubicBezTo>
                <a:cubicBezTo>
                  <a:pt x="7685" y="21186"/>
                  <a:pt x="7685" y="21186"/>
                  <a:pt x="7685" y="21186"/>
                </a:cubicBezTo>
                <a:cubicBezTo>
                  <a:pt x="6231" y="21186"/>
                  <a:pt x="6231" y="21186"/>
                  <a:pt x="6231" y="21186"/>
                </a:cubicBezTo>
                <a:cubicBezTo>
                  <a:pt x="6231" y="14274"/>
                  <a:pt x="6231" y="14274"/>
                  <a:pt x="6231" y="14274"/>
                </a:cubicBezTo>
                <a:cubicBezTo>
                  <a:pt x="5608" y="14274"/>
                  <a:pt x="5608" y="14274"/>
                  <a:pt x="5608" y="14274"/>
                </a:cubicBezTo>
                <a:cubicBezTo>
                  <a:pt x="4154" y="21186"/>
                  <a:pt x="4154" y="21186"/>
                  <a:pt x="4154" y="21186"/>
                </a:cubicBezTo>
                <a:cubicBezTo>
                  <a:pt x="2908" y="21186"/>
                  <a:pt x="2908" y="21186"/>
                  <a:pt x="2908" y="21186"/>
                </a:cubicBezTo>
                <a:cubicBezTo>
                  <a:pt x="3323" y="13626"/>
                  <a:pt x="3323" y="13626"/>
                  <a:pt x="3323" y="13626"/>
                </a:cubicBezTo>
                <a:cubicBezTo>
                  <a:pt x="3323" y="10170"/>
                  <a:pt x="3323" y="10170"/>
                  <a:pt x="3323" y="10170"/>
                </a:cubicBezTo>
                <a:cubicBezTo>
                  <a:pt x="1454" y="12546"/>
                  <a:pt x="1454" y="12546"/>
                  <a:pt x="1454" y="12546"/>
                </a:cubicBezTo>
                <a:cubicBezTo>
                  <a:pt x="1454" y="13626"/>
                  <a:pt x="1454" y="13626"/>
                  <a:pt x="1454" y="13626"/>
                </a:cubicBezTo>
                <a:cubicBezTo>
                  <a:pt x="2077" y="13626"/>
                  <a:pt x="2077" y="13626"/>
                  <a:pt x="2077" y="13626"/>
                </a:cubicBezTo>
                <a:cubicBezTo>
                  <a:pt x="2077" y="18810"/>
                  <a:pt x="2077" y="18810"/>
                  <a:pt x="2077" y="18810"/>
                </a:cubicBezTo>
                <a:cubicBezTo>
                  <a:pt x="0" y="18810"/>
                  <a:pt x="0" y="18810"/>
                  <a:pt x="0" y="18810"/>
                </a:cubicBezTo>
                <a:cubicBezTo>
                  <a:pt x="0" y="13626"/>
                  <a:pt x="0" y="13626"/>
                  <a:pt x="0" y="13626"/>
                </a:cubicBezTo>
                <a:cubicBezTo>
                  <a:pt x="623" y="13626"/>
                  <a:pt x="623" y="13626"/>
                  <a:pt x="623" y="13626"/>
                </a:cubicBezTo>
                <a:cubicBezTo>
                  <a:pt x="623" y="12546"/>
                  <a:pt x="623" y="12546"/>
                  <a:pt x="623" y="12546"/>
                </a:cubicBezTo>
                <a:cubicBezTo>
                  <a:pt x="208" y="12330"/>
                  <a:pt x="208" y="12330"/>
                  <a:pt x="208" y="12330"/>
                </a:cubicBezTo>
                <a:cubicBezTo>
                  <a:pt x="3115" y="6066"/>
                  <a:pt x="3115" y="6066"/>
                  <a:pt x="3115" y="6066"/>
                </a:cubicBezTo>
                <a:close/>
                <a:moveTo>
                  <a:pt x="17862" y="450"/>
                </a:moveTo>
                <a:cubicBezTo>
                  <a:pt x="16615" y="-414"/>
                  <a:pt x="15162" y="18"/>
                  <a:pt x="14538" y="1314"/>
                </a:cubicBezTo>
                <a:cubicBezTo>
                  <a:pt x="13915" y="2394"/>
                  <a:pt x="14123" y="3906"/>
                  <a:pt x="15369" y="4770"/>
                </a:cubicBezTo>
                <a:cubicBezTo>
                  <a:pt x="16408" y="5418"/>
                  <a:pt x="18069" y="4986"/>
                  <a:pt x="18692" y="3906"/>
                </a:cubicBezTo>
                <a:cubicBezTo>
                  <a:pt x="19315" y="2610"/>
                  <a:pt x="18900" y="1098"/>
                  <a:pt x="17862" y="450"/>
                </a:cubicBezTo>
                <a:close/>
                <a:moveTo>
                  <a:pt x="4569" y="450"/>
                </a:moveTo>
                <a:cubicBezTo>
                  <a:pt x="5815" y="-414"/>
                  <a:pt x="7269" y="18"/>
                  <a:pt x="7892" y="1314"/>
                </a:cubicBezTo>
                <a:cubicBezTo>
                  <a:pt x="8515" y="2394"/>
                  <a:pt x="8308" y="3906"/>
                  <a:pt x="7062" y="4770"/>
                </a:cubicBezTo>
                <a:cubicBezTo>
                  <a:pt x="6023" y="5418"/>
                  <a:pt x="4362" y="4986"/>
                  <a:pt x="3738" y="3906"/>
                </a:cubicBezTo>
                <a:cubicBezTo>
                  <a:pt x="3115" y="2610"/>
                  <a:pt x="3531" y="1098"/>
                  <a:pt x="4569" y="45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1" name="Shape 1541"/>
          <p:cNvSpPr/>
          <p:nvPr/>
        </p:nvSpPr>
        <p:spPr>
          <a:xfrm>
            <a:off x="10798175" y="3597276"/>
            <a:ext cx="369889" cy="2762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97" y="3877"/>
                </a:moveTo>
                <a:cubicBezTo>
                  <a:pt x="14400" y="3877"/>
                  <a:pt x="17280" y="8031"/>
                  <a:pt x="17280" y="12738"/>
                </a:cubicBezTo>
                <a:cubicBezTo>
                  <a:pt x="17280" y="13015"/>
                  <a:pt x="17280" y="13569"/>
                  <a:pt x="17280" y="13846"/>
                </a:cubicBezTo>
                <a:cubicBezTo>
                  <a:pt x="16457" y="14123"/>
                  <a:pt x="15634" y="14677"/>
                  <a:pt x="14811" y="14954"/>
                </a:cubicBezTo>
                <a:cubicBezTo>
                  <a:pt x="13989" y="15231"/>
                  <a:pt x="13371" y="15231"/>
                  <a:pt x="12549" y="15231"/>
                </a:cubicBezTo>
                <a:cubicBezTo>
                  <a:pt x="12343" y="14954"/>
                  <a:pt x="11931" y="14400"/>
                  <a:pt x="11520" y="14400"/>
                </a:cubicBezTo>
                <a:cubicBezTo>
                  <a:pt x="10080" y="14400"/>
                  <a:pt x="10080" y="14400"/>
                  <a:pt x="10080" y="14400"/>
                </a:cubicBezTo>
                <a:cubicBezTo>
                  <a:pt x="9463" y="14400"/>
                  <a:pt x="8846" y="15231"/>
                  <a:pt x="8846" y="16062"/>
                </a:cubicBezTo>
                <a:cubicBezTo>
                  <a:pt x="8846" y="16062"/>
                  <a:pt x="8846" y="16062"/>
                  <a:pt x="8846" y="16062"/>
                </a:cubicBezTo>
                <a:cubicBezTo>
                  <a:pt x="8846" y="16892"/>
                  <a:pt x="9463" y="17723"/>
                  <a:pt x="10080" y="17723"/>
                </a:cubicBezTo>
                <a:cubicBezTo>
                  <a:pt x="11520" y="17723"/>
                  <a:pt x="11520" y="17723"/>
                  <a:pt x="11520" y="17723"/>
                </a:cubicBezTo>
                <a:cubicBezTo>
                  <a:pt x="11931" y="17723"/>
                  <a:pt x="12343" y="17169"/>
                  <a:pt x="12549" y="16615"/>
                </a:cubicBezTo>
                <a:cubicBezTo>
                  <a:pt x="13371" y="16615"/>
                  <a:pt x="14194" y="16338"/>
                  <a:pt x="15017" y="16338"/>
                </a:cubicBezTo>
                <a:cubicBezTo>
                  <a:pt x="15634" y="16062"/>
                  <a:pt x="16251" y="15785"/>
                  <a:pt x="16869" y="15508"/>
                </a:cubicBezTo>
                <a:cubicBezTo>
                  <a:pt x="16046" y="19108"/>
                  <a:pt x="13577" y="21600"/>
                  <a:pt x="10697" y="21600"/>
                </a:cubicBezTo>
                <a:cubicBezTo>
                  <a:pt x="6994" y="21600"/>
                  <a:pt x="4114" y="17723"/>
                  <a:pt x="4114" y="12738"/>
                </a:cubicBezTo>
                <a:cubicBezTo>
                  <a:pt x="4114" y="8031"/>
                  <a:pt x="6994" y="3877"/>
                  <a:pt x="10697" y="3877"/>
                </a:cubicBezTo>
                <a:close/>
                <a:moveTo>
                  <a:pt x="10697" y="0"/>
                </a:moveTo>
                <a:cubicBezTo>
                  <a:pt x="8023" y="0"/>
                  <a:pt x="5760" y="1385"/>
                  <a:pt x="4114" y="3877"/>
                </a:cubicBezTo>
                <a:cubicBezTo>
                  <a:pt x="2880" y="5262"/>
                  <a:pt x="2057" y="7200"/>
                  <a:pt x="1646" y="9138"/>
                </a:cubicBezTo>
                <a:cubicBezTo>
                  <a:pt x="1234" y="9138"/>
                  <a:pt x="1234" y="9138"/>
                  <a:pt x="1234" y="9138"/>
                </a:cubicBezTo>
                <a:cubicBezTo>
                  <a:pt x="617" y="9138"/>
                  <a:pt x="0" y="9969"/>
                  <a:pt x="0" y="11077"/>
                </a:cubicBezTo>
                <a:cubicBezTo>
                  <a:pt x="0" y="14123"/>
                  <a:pt x="0" y="14123"/>
                  <a:pt x="0" y="14123"/>
                </a:cubicBezTo>
                <a:cubicBezTo>
                  <a:pt x="0" y="14954"/>
                  <a:pt x="617" y="15785"/>
                  <a:pt x="1234" y="15785"/>
                </a:cubicBezTo>
                <a:cubicBezTo>
                  <a:pt x="3086" y="15785"/>
                  <a:pt x="3086" y="15785"/>
                  <a:pt x="3086" y="15785"/>
                </a:cubicBezTo>
                <a:cubicBezTo>
                  <a:pt x="3086" y="9415"/>
                  <a:pt x="3086" y="9415"/>
                  <a:pt x="3086" y="9415"/>
                </a:cubicBezTo>
                <a:cubicBezTo>
                  <a:pt x="3497" y="7754"/>
                  <a:pt x="4114" y="6369"/>
                  <a:pt x="5143" y="5262"/>
                </a:cubicBezTo>
                <a:cubicBezTo>
                  <a:pt x="6583" y="3323"/>
                  <a:pt x="8434" y="1938"/>
                  <a:pt x="10697" y="1938"/>
                </a:cubicBezTo>
                <a:cubicBezTo>
                  <a:pt x="12960" y="1938"/>
                  <a:pt x="15017" y="3323"/>
                  <a:pt x="16457" y="5262"/>
                </a:cubicBezTo>
                <a:cubicBezTo>
                  <a:pt x="17280" y="6369"/>
                  <a:pt x="17897" y="7754"/>
                  <a:pt x="18309" y="9138"/>
                </a:cubicBezTo>
                <a:cubicBezTo>
                  <a:pt x="18309" y="15785"/>
                  <a:pt x="18309" y="15785"/>
                  <a:pt x="18309" y="15785"/>
                </a:cubicBezTo>
                <a:cubicBezTo>
                  <a:pt x="20160" y="15785"/>
                  <a:pt x="20160" y="15785"/>
                  <a:pt x="20160" y="15785"/>
                </a:cubicBezTo>
                <a:cubicBezTo>
                  <a:pt x="20983" y="15785"/>
                  <a:pt x="21600" y="14954"/>
                  <a:pt x="21600" y="14123"/>
                </a:cubicBezTo>
                <a:cubicBezTo>
                  <a:pt x="21600" y="11077"/>
                  <a:pt x="21600" y="11077"/>
                  <a:pt x="21600" y="11077"/>
                </a:cubicBezTo>
                <a:cubicBezTo>
                  <a:pt x="21600" y="9969"/>
                  <a:pt x="20983" y="9138"/>
                  <a:pt x="20160" y="9138"/>
                </a:cubicBezTo>
                <a:cubicBezTo>
                  <a:pt x="19749" y="9138"/>
                  <a:pt x="19749" y="9138"/>
                  <a:pt x="19749" y="9138"/>
                </a:cubicBezTo>
                <a:cubicBezTo>
                  <a:pt x="19337" y="7200"/>
                  <a:pt x="18514" y="5262"/>
                  <a:pt x="17486" y="3877"/>
                </a:cubicBezTo>
                <a:cubicBezTo>
                  <a:pt x="15634" y="1385"/>
                  <a:pt x="13371" y="0"/>
                  <a:pt x="10697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2" name="Shape 1542"/>
          <p:cNvSpPr/>
          <p:nvPr/>
        </p:nvSpPr>
        <p:spPr>
          <a:xfrm>
            <a:off x="11488738" y="4879976"/>
            <a:ext cx="338139" cy="360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600" y="3600"/>
                </a:moveTo>
                <a:cubicBezTo>
                  <a:pt x="2475" y="3600"/>
                  <a:pt x="1350" y="4447"/>
                  <a:pt x="1350" y="5718"/>
                </a:cubicBezTo>
                <a:cubicBezTo>
                  <a:pt x="1350" y="6776"/>
                  <a:pt x="2475" y="7624"/>
                  <a:pt x="3600" y="7624"/>
                </a:cubicBezTo>
                <a:cubicBezTo>
                  <a:pt x="4725" y="7624"/>
                  <a:pt x="5850" y="6776"/>
                  <a:pt x="5850" y="5718"/>
                </a:cubicBezTo>
                <a:cubicBezTo>
                  <a:pt x="5850" y="4447"/>
                  <a:pt x="4725" y="3600"/>
                  <a:pt x="3600" y="3600"/>
                </a:cubicBezTo>
                <a:close/>
                <a:moveTo>
                  <a:pt x="18450" y="2118"/>
                </a:moveTo>
                <a:cubicBezTo>
                  <a:pt x="18450" y="1482"/>
                  <a:pt x="18450" y="1482"/>
                  <a:pt x="18450" y="1482"/>
                </a:cubicBezTo>
                <a:cubicBezTo>
                  <a:pt x="20475" y="0"/>
                  <a:pt x="20475" y="0"/>
                  <a:pt x="20475" y="0"/>
                </a:cubicBezTo>
                <a:cubicBezTo>
                  <a:pt x="20925" y="1059"/>
                  <a:pt x="20925" y="1059"/>
                  <a:pt x="20925" y="1059"/>
                </a:cubicBezTo>
                <a:cubicBezTo>
                  <a:pt x="18450" y="2118"/>
                  <a:pt x="18450" y="2118"/>
                  <a:pt x="18450" y="2118"/>
                </a:cubicBezTo>
                <a:close/>
                <a:moveTo>
                  <a:pt x="18900" y="5082"/>
                </a:moveTo>
                <a:cubicBezTo>
                  <a:pt x="18900" y="4447"/>
                  <a:pt x="18900" y="4447"/>
                  <a:pt x="18900" y="4447"/>
                </a:cubicBezTo>
                <a:cubicBezTo>
                  <a:pt x="21600" y="3812"/>
                  <a:pt x="21600" y="3812"/>
                  <a:pt x="21600" y="3812"/>
                </a:cubicBezTo>
                <a:cubicBezTo>
                  <a:pt x="21600" y="5082"/>
                  <a:pt x="21600" y="5082"/>
                  <a:pt x="21600" y="5082"/>
                </a:cubicBezTo>
                <a:cubicBezTo>
                  <a:pt x="18900" y="5082"/>
                  <a:pt x="18900" y="5082"/>
                  <a:pt x="18900" y="5082"/>
                </a:cubicBezTo>
                <a:close/>
                <a:moveTo>
                  <a:pt x="18000" y="8259"/>
                </a:moveTo>
                <a:cubicBezTo>
                  <a:pt x="18225" y="7835"/>
                  <a:pt x="18225" y="7835"/>
                  <a:pt x="18225" y="7835"/>
                </a:cubicBezTo>
                <a:cubicBezTo>
                  <a:pt x="20925" y="8259"/>
                  <a:pt x="20925" y="8259"/>
                  <a:pt x="20925" y="8259"/>
                </a:cubicBezTo>
                <a:cubicBezTo>
                  <a:pt x="20475" y="9318"/>
                  <a:pt x="20475" y="9318"/>
                  <a:pt x="20475" y="9318"/>
                </a:cubicBezTo>
                <a:cubicBezTo>
                  <a:pt x="18000" y="8259"/>
                  <a:pt x="18000" y="8259"/>
                  <a:pt x="18000" y="8259"/>
                </a:cubicBezTo>
                <a:close/>
                <a:moveTo>
                  <a:pt x="8775" y="8259"/>
                </a:moveTo>
                <a:cubicBezTo>
                  <a:pt x="8775" y="9106"/>
                  <a:pt x="8775" y="9106"/>
                  <a:pt x="8775" y="9106"/>
                </a:cubicBezTo>
                <a:cubicBezTo>
                  <a:pt x="10125" y="9529"/>
                  <a:pt x="10125" y="9529"/>
                  <a:pt x="10125" y="9529"/>
                </a:cubicBezTo>
                <a:cubicBezTo>
                  <a:pt x="10125" y="8471"/>
                  <a:pt x="10125" y="8471"/>
                  <a:pt x="10125" y="8471"/>
                </a:cubicBezTo>
                <a:cubicBezTo>
                  <a:pt x="8775" y="8259"/>
                  <a:pt x="8775" y="8259"/>
                  <a:pt x="8775" y="8259"/>
                </a:cubicBezTo>
                <a:close/>
                <a:moveTo>
                  <a:pt x="14400" y="0"/>
                </a:moveTo>
                <a:cubicBezTo>
                  <a:pt x="15525" y="0"/>
                  <a:pt x="16425" y="635"/>
                  <a:pt x="17325" y="1482"/>
                </a:cubicBezTo>
                <a:cubicBezTo>
                  <a:pt x="18000" y="2329"/>
                  <a:pt x="18225" y="3388"/>
                  <a:pt x="18225" y="4659"/>
                </a:cubicBezTo>
                <a:cubicBezTo>
                  <a:pt x="18225" y="5929"/>
                  <a:pt x="18000" y="7200"/>
                  <a:pt x="17325" y="8047"/>
                </a:cubicBezTo>
                <a:cubicBezTo>
                  <a:pt x="16650" y="8894"/>
                  <a:pt x="15750" y="9318"/>
                  <a:pt x="14850" y="9529"/>
                </a:cubicBezTo>
                <a:cubicBezTo>
                  <a:pt x="14850" y="9529"/>
                  <a:pt x="14850" y="9529"/>
                  <a:pt x="14850" y="9529"/>
                </a:cubicBezTo>
                <a:cubicBezTo>
                  <a:pt x="14850" y="9529"/>
                  <a:pt x="14850" y="9529"/>
                  <a:pt x="14850" y="9529"/>
                </a:cubicBezTo>
                <a:cubicBezTo>
                  <a:pt x="14625" y="9529"/>
                  <a:pt x="14625" y="9529"/>
                  <a:pt x="14400" y="9529"/>
                </a:cubicBezTo>
                <a:cubicBezTo>
                  <a:pt x="13725" y="9529"/>
                  <a:pt x="13275" y="9318"/>
                  <a:pt x="12600" y="9106"/>
                </a:cubicBezTo>
                <a:cubicBezTo>
                  <a:pt x="11250" y="8682"/>
                  <a:pt x="11250" y="8682"/>
                  <a:pt x="11250" y="8682"/>
                </a:cubicBezTo>
                <a:cubicBezTo>
                  <a:pt x="11250" y="10165"/>
                  <a:pt x="11250" y="10165"/>
                  <a:pt x="11250" y="10165"/>
                </a:cubicBezTo>
                <a:cubicBezTo>
                  <a:pt x="10575" y="10588"/>
                  <a:pt x="10575" y="10588"/>
                  <a:pt x="10575" y="10588"/>
                </a:cubicBezTo>
                <a:cubicBezTo>
                  <a:pt x="9450" y="10165"/>
                  <a:pt x="9450" y="10165"/>
                  <a:pt x="9450" y="10165"/>
                </a:cubicBezTo>
                <a:cubicBezTo>
                  <a:pt x="7425" y="11435"/>
                  <a:pt x="7425" y="11435"/>
                  <a:pt x="7425" y="11435"/>
                </a:cubicBezTo>
                <a:cubicBezTo>
                  <a:pt x="5850" y="11012"/>
                  <a:pt x="5850" y="11012"/>
                  <a:pt x="5850" y="11012"/>
                </a:cubicBezTo>
                <a:cubicBezTo>
                  <a:pt x="6075" y="14400"/>
                  <a:pt x="6075" y="14400"/>
                  <a:pt x="6075" y="14400"/>
                </a:cubicBezTo>
                <a:cubicBezTo>
                  <a:pt x="6300" y="21600"/>
                  <a:pt x="6300" y="21600"/>
                  <a:pt x="6300" y="21600"/>
                </a:cubicBezTo>
                <a:cubicBezTo>
                  <a:pt x="4500" y="21600"/>
                  <a:pt x="4500" y="21600"/>
                  <a:pt x="4500" y="21600"/>
                </a:cubicBezTo>
                <a:cubicBezTo>
                  <a:pt x="4050" y="15671"/>
                  <a:pt x="4050" y="15671"/>
                  <a:pt x="4050" y="15671"/>
                </a:cubicBezTo>
                <a:cubicBezTo>
                  <a:pt x="3150" y="15671"/>
                  <a:pt x="3150" y="15671"/>
                  <a:pt x="3150" y="15671"/>
                </a:cubicBezTo>
                <a:cubicBezTo>
                  <a:pt x="2925" y="21600"/>
                  <a:pt x="2925" y="21600"/>
                  <a:pt x="2925" y="21600"/>
                </a:cubicBezTo>
                <a:cubicBezTo>
                  <a:pt x="900" y="21600"/>
                  <a:pt x="900" y="21600"/>
                  <a:pt x="900" y="21600"/>
                </a:cubicBezTo>
                <a:cubicBezTo>
                  <a:pt x="1350" y="14400"/>
                  <a:pt x="1350" y="14400"/>
                  <a:pt x="1350" y="14400"/>
                </a:cubicBezTo>
                <a:cubicBezTo>
                  <a:pt x="0" y="13553"/>
                  <a:pt x="0" y="13553"/>
                  <a:pt x="0" y="13553"/>
                </a:cubicBezTo>
                <a:cubicBezTo>
                  <a:pt x="900" y="8259"/>
                  <a:pt x="900" y="8259"/>
                  <a:pt x="900" y="8259"/>
                </a:cubicBezTo>
                <a:cubicBezTo>
                  <a:pt x="3150" y="8259"/>
                  <a:pt x="3150" y="8259"/>
                  <a:pt x="3150" y="8259"/>
                </a:cubicBezTo>
                <a:cubicBezTo>
                  <a:pt x="3150" y="8471"/>
                  <a:pt x="3150" y="8471"/>
                  <a:pt x="3150" y="8471"/>
                </a:cubicBezTo>
                <a:cubicBezTo>
                  <a:pt x="3375" y="8894"/>
                  <a:pt x="3375" y="8894"/>
                  <a:pt x="3375" y="8894"/>
                </a:cubicBezTo>
                <a:cubicBezTo>
                  <a:pt x="2700" y="12282"/>
                  <a:pt x="2700" y="12282"/>
                  <a:pt x="2700" y="12282"/>
                </a:cubicBezTo>
                <a:cubicBezTo>
                  <a:pt x="3600" y="12918"/>
                  <a:pt x="3600" y="12918"/>
                  <a:pt x="3600" y="12918"/>
                </a:cubicBezTo>
                <a:cubicBezTo>
                  <a:pt x="3600" y="12918"/>
                  <a:pt x="3600" y="12918"/>
                  <a:pt x="3600" y="12918"/>
                </a:cubicBezTo>
                <a:cubicBezTo>
                  <a:pt x="3600" y="12918"/>
                  <a:pt x="3600" y="12918"/>
                  <a:pt x="3600" y="12918"/>
                </a:cubicBezTo>
                <a:cubicBezTo>
                  <a:pt x="3600" y="12918"/>
                  <a:pt x="3600" y="12918"/>
                  <a:pt x="3600" y="12918"/>
                </a:cubicBezTo>
                <a:cubicBezTo>
                  <a:pt x="3600" y="12918"/>
                  <a:pt x="3600" y="12918"/>
                  <a:pt x="3600" y="12918"/>
                </a:cubicBezTo>
                <a:cubicBezTo>
                  <a:pt x="4500" y="12282"/>
                  <a:pt x="4500" y="12282"/>
                  <a:pt x="4500" y="12282"/>
                </a:cubicBezTo>
                <a:cubicBezTo>
                  <a:pt x="3825" y="8894"/>
                  <a:pt x="3825" y="8894"/>
                  <a:pt x="3825" y="8894"/>
                </a:cubicBezTo>
                <a:cubicBezTo>
                  <a:pt x="4050" y="8471"/>
                  <a:pt x="4050" y="8471"/>
                  <a:pt x="4050" y="8471"/>
                </a:cubicBezTo>
                <a:cubicBezTo>
                  <a:pt x="4050" y="8259"/>
                  <a:pt x="4050" y="8259"/>
                  <a:pt x="4050" y="8259"/>
                </a:cubicBezTo>
                <a:cubicBezTo>
                  <a:pt x="5400" y="8259"/>
                  <a:pt x="5400" y="8259"/>
                  <a:pt x="5400" y="8259"/>
                </a:cubicBezTo>
                <a:cubicBezTo>
                  <a:pt x="7200" y="9741"/>
                  <a:pt x="7200" y="9741"/>
                  <a:pt x="7200" y="9741"/>
                </a:cubicBezTo>
                <a:cubicBezTo>
                  <a:pt x="7875" y="9529"/>
                  <a:pt x="7875" y="9529"/>
                  <a:pt x="7875" y="9529"/>
                </a:cubicBezTo>
                <a:cubicBezTo>
                  <a:pt x="7875" y="9318"/>
                  <a:pt x="7875" y="9318"/>
                  <a:pt x="7875" y="9318"/>
                </a:cubicBezTo>
                <a:cubicBezTo>
                  <a:pt x="7875" y="8047"/>
                  <a:pt x="7875" y="8047"/>
                  <a:pt x="7875" y="8047"/>
                </a:cubicBezTo>
                <a:cubicBezTo>
                  <a:pt x="6300" y="7624"/>
                  <a:pt x="6300" y="7624"/>
                  <a:pt x="6300" y="7624"/>
                </a:cubicBezTo>
                <a:cubicBezTo>
                  <a:pt x="5625" y="7412"/>
                  <a:pt x="5400" y="6776"/>
                  <a:pt x="6300" y="6141"/>
                </a:cubicBezTo>
                <a:cubicBezTo>
                  <a:pt x="8325" y="4235"/>
                  <a:pt x="9675" y="3176"/>
                  <a:pt x="11700" y="1271"/>
                </a:cubicBezTo>
                <a:cubicBezTo>
                  <a:pt x="11700" y="1271"/>
                  <a:pt x="11700" y="1271"/>
                  <a:pt x="11700" y="1271"/>
                </a:cubicBezTo>
                <a:cubicBezTo>
                  <a:pt x="12375" y="424"/>
                  <a:pt x="13275" y="0"/>
                  <a:pt x="14400" y="0"/>
                </a:cubicBezTo>
                <a:close/>
                <a:moveTo>
                  <a:pt x="16200" y="2329"/>
                </a:moveTo>
                <a:cubicBezTo>
                  <a:pt x="15750" y="1694"/>
                  <a:pt x="15075" y="1271"/>
                  <a:pt x="14400" y="1271"/>
                </a:cubicBezTo>
                <a:cubicBezTo>
                  <a:pt x="13725" y="1271"/>
                  <a:pt x="13050" y="1694"/>
                  <a:pt x="12600" y="2329"/>
                </a:cubicBezTo>
                <a:cubicBezTo>
                  <a:pt x="12600" y="2329"/>
                  <a:pt x="12600" y="2329"/>
                  <a:pt x="12600" y="2329"/>
                </a:cubicBezTo>
                <a:cubicBezTo>
                  <a:pt x="15975" y="3388"/>
                  <a:pt x="15975" y="3388"/>
                  <a:pt x="15975" y="3388"/>
                </a:cubicBezTo>
                <a:cubicBezTo>
                  <a:pt x="16200" y="4024"/>
                  <a:pt x="16425" y="5082"/>
                  <a:pt x="15975" y="6141"/>
                </a:cubicBezTo>
                <a:cubicBezTo>
                  <a:pt x="13050" y="7624"/>
                  <a:pt x="13050" y="7624"/>
                  <a:pt x="13050" y="7624"/>
                </a:cubicBezTo>
                <a:cubicBezTo>
                  <a:pt x="13500" y="8047"/>
                  <a:pt x="13950" y="8259"/>
                  <a:pt x="14400" y="8259"/>
                </a:cubicBezTo>
                <a:cubicBezTo>
                  <a:pt x="15075" y="8259"/>
                  <a:pt x="15750" y="7835"/>
                  <a:pt x="16200" y="7200"/>
                </a:cubicBezTo>
                <a:cubicBezTo>
                  <a:pt x="16650" y="6565"/>
                  <a:pt x="16875" y="5718"/>
                  <a:pt x="16875" y="4659"/>
                </a:cubicBezTo>
                <a:cubicBezTo>
                  <a:pt x="16875" y="3812"/>
                  <a:pt x="16650" y="2965"/>
                  <a:pt x="16200" y="2329"/>
                </a:cubicBezTo>
                <a:close/>
                <a:moveTo>
                  <a:pt x="12600" y="3388"/>
                </a:moveTo>
                <a:cubicBezTo>
                  <a:pt x="12375" y="3812"/>
                  <a:pt x="12375" y="4024"/>
                  <a:pt x="12375" y="4447"/>
                </a:cubicBezTo>
                <a:cubicBezTo>
                  <a:pt x="14850" y="4235"/>
                  <a:pt x="14850" y="4235"/>
                  <a:pt x="14850" y="4235"/>
                </a:cubicBezTo>
                <a:cubicBezTo>
                  <a:pt x="14850" y="4024"/>
                  <a:pt x="14850" y="4024"/>
                  <a:pt x="14850" y="4024"/>
                </a:cubicBezTo>
                <a:cubicBezTo>
                  <a:pt x="13950" y="3812"/>
                  <a:pt x="13275" y="3600"/>
                  <a:pt x="12600" y="338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3" name="Shape 1543"/>
          <p:cNvSpPr/>
          <p:nvPr/>
        </p:nvSpPr>
        <p:spPr>
          <a:xfrm>
            <a:off x="10815638" y="4897438"/>
            <a:ext cx="341314" cy="3206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08" y="0"/>
                </a:moveTo>
                <a:cubicBezTo>
                  <a:pt x="2672" y="0"/>
                  <a:pt x="1781" y="949"/>
                  <a:pt x="1781" y="2374"/>
                </a:cubicBezTo>
                <a:cubicBezTo>
                  <a:pt x="1781" y="3798"/>
                  <a:pt x="2672" y="4747"/>
                  <a:pt x="4008" y="4747"/>
                </a:cubicBezTo>
                <a:cubicBezTo>
                  <a:pt x="5344" y="4747"/>
                  <a:pt x="6235" y="3798"/>
                  <a:pt x="6235" y="2374"/>
                </a:cubicBezTo>
                <a:cubicBezTo>
                  <a:pt x="6235" y="949"/>
                  <a:pt x="5344" y="0"/>
                  <a:pt x="4008" y="0"/>
                </a:cubicBezTo>
                <a:close/>
                <a:moveTo>
                  <a:pt x="9130" y="10681"/>
                </a:moveTo>
                <a:cubicBezTo>
                  <a:pt x="11134" y="9969"/>
                  <a:pt x="11134" y="9969"/>
                  <a:pt x="11134" y="9969"/>
                </a:cubicBezTo>
                <a:cubicBezTo>
                  <a:pt x="11357" y="9732"/>
                  <a:pt x="11357" y="9732"/>
                  <a:pt x="11357" y="9732"/>
                </a:cubicBezTo>
                <a:cubicBezTo>
                  <a:pt x="11579" y="9969"/>
                  <a:pt x="11579" y="9969"/>
                  <a:pt x="11579" y="9969"/>
                </a:cubicBezTo>
                <a:cubicBezTo>
                  <a:pt x="13138" y="10919"/>
                  <a:pt x="13138" y="10919"/>
                  <a:pt x="13138" y="10919"/>
                </a:cubicBezTo>
                <a:cubicBezTo>
                  <a:pt x="14474" y="6884"/>
                  <a:pt x="14474" y="6884"/>
                  <a:pt x="14474" y="6884"/>
                </a:cubicBezTo>
                <a:cubicBezTo>
                  <a:pt x="14697" y="6409"/>
                  <a:pt x="14697" y="6409"/>
                  <a:pt x="14697" y="6409"/>
                </a:cubicBezTo>
                <a:cubicBezTo>
                  <a:pt x="14920" y="6884"/>
                  <a:pt x="14920" y="6884"/>
                  <a:pt x="14920" y="6884"/>
                </a:cubicBezTo>
                <a:cubicBezTo>
                  <a:pt x="16256" y="8070"/>
                  <a:pt x="16256" y="8070"/>
                  <a:pt x="16256" y="8070"/>
                </a:cubicBezTo>
                <a:cubicBezTo>
                  <a:pt x="18037" y="4985"/>
                  <a:pt x="18037" y="4985"/>
                  <a:pt x="18037" y="4985"/>
                </a:cubicBezTo>
                <a:cubicBezTo>
                  <a:pt x="18482" y="5459"/>
                  <a:pt x="18482" y="5459"/>
                  <a:pt x="18482" y="5459"/>
                </a:cubicBezTo>
                <a:cubicBezTo>
                  <a:pt x="16701" y="9020"/>
                  <a:pt x="16701" y="9020"/>
                  <a:pt x="16701" y="9020"/>
                </a:cubicBezTo>
                <a:cubicBezTo>
                  <a:pt x="16256" y="9495"/>
                  <a:pt x="16256" y="9495"/>
                  <a:pt x="16256" y="9495"/>
                </a:cubicBezTo>
                <a:cubicBezTo>
                  <a:pt x="16033" y="9020"/>
                  <a:pt x="16033" y="9020"/>
                  <a:pt x="16033" y="9020"/>
                </a:cubicBezTo>
                <a:cubicBezTo>
                  <a:pt x="14920" y="7833"/>
                  <a:pt x="14920" y="7833"/>
                  <a:pt x="14920" y="7833"/>
                </a:cubicBezTo>
                <a:cubicBezTo>
                  <a:pt x="13584" y="11631"/>
                  <a:pt x="13584" y="11631"/>
                  <a:pt x="13584" y="11631"/>
                </a:cubicBezTo>
                <a:cubicBezTo>
                  <a:pt x="13584" y="12105"/>
                  <a:pt x="13584" y="12105"/>
                  <a:pt x="13584" y="12105"/>
                </a:cubicBezTo>
                <a:cubicBezTo>
                  <a:pt x="13138" y="11868"/>
                  <a:pt x="13138" y="11868"/>
                  <a:pt x="13138" y="11868"/>
                </a:cubicBezTo>
                <a:cubicBezTo>
                  <a:pt x="11357" y="10681"/>
                  <a:pt x="11357" y="10681"/>
                  <a:pt x="11357" y="10681"/>
                </a:cubicBezTo>
                <a:cubicBezTo>
                  <a:pt x="9353" y="11393"/>
                  <a:pt x="9353" y="11393"/>
                  <a:pt x="9353" y="11393"/>
                </a:cubicBezTo>
                <a:cubicBezTo>
                  <a:pt x="9130" y="10681"/>
                  <a:pt x="9130" y="10681"/>
                  <a:pt x="9130" y="10681"/>
                </a:cubicBezTo>
                <a:close/>
                <a:moveTo>
                  <a:pt x="9575" y="20413"/>
                </a:moveTo>
                <a:cubicBezTo>
                  <a:pt x="16478" y="20413"/>
                  <a:pt x="16478" y="20413"/>
                  <a:pt x="16478" y="20413"/>
                </a:cubicBezTo>
                <a:cubicBezTo>
                  <a:pt x="16478" y="21600"/>
                  <a:pt x="16478" y="21600"/>
                  <a:pt x="16478" y="21600"/>
                </a:cubicBezTo>
                <a:cubicBezTo>
                  <a:pt x="9575" y="21600"/>
                  <a:pt x="9575" y="21600"/>
                  <a:pt x="9575" y="21600"/>
                </a:cubicBezTo>
                <a:cubicBezTo>
                  <a:pt x="9575" y="20413"/>
                  <a:pt x="9575" y="20413"/>
                  <a:pt x="9575" y="20413"/>
                </a:cubicBezTo>
                <a:close/>
                <a:moveTo>
                  <a:pt x="14029" y="16141"/>
                </a:moveTo>
                <a:cubicBezTo>
                  <a:pt x="20709" y="16141"/>
                  <a:pt x="20709" y="16141"/>
                  <a:pt x="20709" y="16141"/>
                </a:cubicBezTo>
                <a:cubicBezTo>
                  <a:pt x="21600" y="16141"/>
                  <a:pt x="21600" y="16141"/>
                  <a:pt x="21600" y="16141"/>
                </a:cubicBezTo>
                <a:cubicBezTo>
                  <a:pt x="21600" y="15191"/>
                  <a:pt x="21600" y="15191"/>
                  <a:pt x="21600" y="15191"/>
                </a:cubicBezTo>
                <a:cubicBezTo>
                  <a:pt x="21600" y="1424"/>
                  <a:pt x="21600" y="1424"/>
                  <a:pt x="21600" y="1424"/>
                </a:cubicBezTo>
                <a:cubicBezTo>
                  <a:pt x="21600" y="712"/>
                  <a:pt x="21600" y="712"/>
                  <a:pt x="21600" y="712"/>
                </a:cubicBezTo>
                <a:cubicBezTo>
                  <a:pt x="20709" y="712"/>
                  <a:pt x="20709" y="712"/>
                  <a:pt x="20709" y="712"/>
                </a:cubicBezTo>
                <a:cubicBezTo>
                  <a:pt x="7571" y="712"/>
                  <a:pt x="7571" y="712"/>
                  <a:pt x="7571" y="712"/>
                </a:cubicBezTo>
                <a:cubicBezTo>
                  <a:pt x="7571" y="2136"/>
                  <a:pt x="7571" y="2136"/>
                  <a:pt x="7571" y="2136"/>
                </a:cubicBezTo>
                <a:cubicBezTo>
                  <a:pt x="20041" y="2136"/>
                  <a:pt x="20041" y="2136"/>
                  <a:pt x="20041" y="2136"/>
                </a:cubicBezTo>
                <a:cubicBezTo>
                  <a:pt x="20041" y="14479"/>
                  <a:pt x="20041" y="14479"/>
                  <a:pt x="20041" y="14479"/>
                </a:cubicBezTo>
                <a:cubicBezTo>
                  <a:pt x="8016" y="14479"/>
                  <a:pt x="8016" y="14479"/>
                  <a:pt x="8016" y="14479"/>
                </a:cubicBezTo>
                <a:cubicBezTo>
                  <a:pt x="8016" y="16141"/>
                  <a:pt x="8016" y="16141"/>
                  <a:pt x="8016" y="16141"/>
                </a:cubicBezTo>
                <a:cubicBezTo>
                  <a:pt x="12025" y="16141"/>
                  <a:pt x="12025" y="16141"/>
                  <a:pt x="12025" y="16141"/>
                </a:cubicBezTo>
                <a:cubicBezTo>
                  <a:pt x="12025" y="19938"/>
                  <a:pt x="12025" y="19938"/>
                  <a:pt x="12025" y="19938"/>
                </a:cubicBezTo>
                <a:cubicBezTo>
                  <a:pt x="14029" y="19938"/>
                  <a:pt x="14029" y="19938"/>
                  <a:pt x="14029" y="19938"/>
                </a:cubicBezTo>
                <a:cubicBezTo>
                  <a:pt x="14029" y="16141"/>
                  <a:pt x="14029" y="16141"/>
                  <a:pt x="14029" y="16141"/>
                </a:cubicBezTo>
                <a:close/>
                <a:moveTo>
                  <a:pt x="0" y="11868"/>
                </a:moveTo>
                <a:cubicBezTo>
                  <a:pt x="1559" y="13055"/>
                  <a:pt x="1559" y="13055"/>
                  <a:pt x="1559" y="13055"/>
                </a:cubicBezTo>
                <a:cubicBezTo>
                  <a:pt x="1113" y="21600"/>
                  <a:pt x="1113" y="21600"/>
                  <a:pt x="1113" y="21600"/>
                </a:cubicBezTo>
                <a:cubicBezTo>
                  <a:pt x="3118" y="21600"/>
                  <a:pt x="3118" y="21600"/>
                  <a:pt x="3118" y="21600"/>
                </a:cubicBezTo>
                <a:cubicBezTo>
                  <a:pt x="3563" y="14242"/>
                  <a:pt x="3563" y="14242"/>
                  <a:pt x="3563" y="14242"/>
                </a:cubicBezTo>
                <a:cubicBezTo>
                  <a:pt x="4454" y="14242"/>
                  <a:pt x="4454" y="14242"/>
                  <a:pt x="4454" y="14242"/>
                </a:cubicBezTo>
                <a:cubicBezTo>
                  <a:pt x="4899" y="21600"/>
                  <a:pt x="4899" y="21600"/>
                  <a:pt x="4899" y="21600"/>
                </a:cubicBezTo>
                <a:cubicBezTo>
                  <a:pt x="6903" y="21600"/>
                  <a:pt x="6903" y="21600"/>
                  <a:pt x="6903" y="21600"/>
                </a:cubicBezTo>
                <a:cubicBezTo>
                  <a:pt x="6458" y="13055"/>
                  <a:pt x="6458" y="13055"/>
                  <a:pt x="6458" y="13055"/>
                </a:cubicBezTo>
                <a:cubicBezTo>
                  <a:pt x="6235" y="7833"/>
                  <a:pt x="6235" y="7833"/>
                  <a:pt x="6235" y="7833"/>
                </a:cubicBezTo>
                <a:cubicBezTo>
                  <a:pt x="11134" y="7596"/>
                  <a:pt x="11134" y="7596"/>
                  <a:pt x="11134" y="7596"/>
                </a:cubicBezTo>
                <a:cubicBezTo>
                  <a:pt x="12247" y="5697"/>
                  <a:pt x="12247" y="5697"/>
                  <a:pt x="12247" y="5697"/>
                </a:cubicBezTo>
                <a:cubicBezTo>
                  <a:pt x="6680" y="5459"/>
                  <a:pt x="6680" y="5459"/>
                  <a:pt x="6680" y="5459"/>
                </a:cubicBezTo>
                <a:cubicBezTo>
                  <a:pt x="4454" y="5459"/>
                  <a:pt x="4454" y="5459"/>
                  <a:pt x="4454" y="5459"/>
                </a:cubicBezTo>
                <a:cubicBezTo>
                  <a:pt x="4454" y="5697"/>
                  <a:pt x="4454" y="5697"/>
                  <a:pt x="4454" y="5697"/>
                </a:cubicBezTo>
                <a:cubicBezTo>
                  <a:pt x="4231" y="6409"/>
                  <a:pt x="4231" y="6409"/>
                  <a:pt x="4231" y="6409"/>
                </a:cubicBezTo>
                <a:cubicBezTo>
                  <a:pt x="4899" y="10207"/>
                  <a:pt x="4899" y="10207"/>
                  <a:pt x="4899" y="10207"/>
                </a:cubicBezTo>
                <a:cubicBezTo>
                  <a:pt x="4008" y="11156"/>
                  <a:pt x="4008" y="11156"/>
                  <a:pt x="4008" y="11156"/>
                </a:cubicBezTo>
                <a:cubicBezTo>
                  <a:pt x="4008" y="11156"/>
                  <a:pt x="4008" y="11156"/>
                  <a:pt x="4008" y="11156"/>
                </a:cubicBezTo>
                <a:cubicBezTo>
                  <a:pt x="4008" y="11156"/>
                  <a:pt x="4008" y="11156"/>
                  <a:pt x="4008" y="11156"/>
                </a:cubicBezTo>
                <a:cubicBezTo>
                  <a:pt x="4008" y="11156"/>
                  <a:pt x="4008" y="11156"/>
                  <a:pt x="4008" y="11156"/>
                </a:cubicBezTo>
                <a:cubicBezTo>
                  <a:pt x="4008" y="11156"/>
                  <a:pt x="4008" y="11156"/>
                  <a:pt x="4008" y="11156"/>
                </a:cubicBezTo>
                <a:cubicBezTo>
                  <a:pt x="3118" y="10207"/>
                  <a:pt x="3118" y="10207"/>
                  <a:pt x="3118" y="10207"/>
                </a:cubicBezTo>
                <a:cubicBezTo>
                  <a:pt x="3563" y="6409"/>
                  <a:pt x="3563" y="6409"/>
                  <a:pt x="3563" y="6409"/>
                </a:cubicBezTo>
                <a:cubicBezTo>
                  <a:pt x="3340" y="5697"/>
                  <a:pt x="3340" y="5697"/>
                  <a:pt x="3340" y="5697"/>
                </a:cubicBezTo>
                <a:cubicBezTo>
                  <a:pt x="3563" y="5459"/>
                  <a:pt x="3563" y="5459"/>
                  <a:pt x="3563" y="5459"/>
                </a:cubicBezTo>
                <a:cubicBezTo>
                  <a:pt x="1113" y="5459"/>
                  <a:pt x="1113" y="5459"/>
                  <a:pt x="1113" y="5459"/>
                </a:cubicBezTo>
                <a:lnTo>
                  <a:pt x="0" y="1186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4" name="Shape 1544"/>
          <p:cNvSpPr/>
          <p:nvPr/>
        </p:nvSpPr>
        <p:spPr>
          <a:xfrm>
            <a:off x="10160000" y="6138863"/>
            <a:ext cx="358775" cy="390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12" y="0"/>
                </a:moveTo>
                <a:cubicBezTo>
                  <a:pt x="9741" y="0"/>
                  <a:pt x="8682" y="973"/>
                  <a:pt x="8682" y="2141"/>
                </a:cubicBezTo>
                <a:cubicBezTo>
                  <a:pt x="8682" y="3308"/>
                  <a:pt x="9741" y="4281"/>
                  <a:pt x="11012" y="4281"/>
                </a:cubicBezTo>
                <a:cubicBezTo>
                  <a:pt x="12282" y="4281"/>
                  <a:pt x="13341" y="3308"/>
                  <a:pt x="13341" y="2141"/>
                </a:cubicBezTo>
                <a:cubicBezTo>
                  <a:pt x="13341" y="973"/>
                  <a:pt x="12282" y="0"/>
                  <a:pt x="11012" y="0"/>
                </a:cubicBezTo>
                <a:close/>
                <a:moveTo>
                  <a:pt x="1271" y="15762"/>
                </a:moveTo>
                <a:cubicBezTo>
                  <a:pt x="2965" y="14984"/>
                  <a:pt x="2965" y="14984"/>
                  <a:pt x="2965" y="14984"/>
                </a:cubicBezTo>
                <a:cubicBezTo>
                  <a:pt x="7624" y="17124"/>
                  <a:pt x="7624" y="17124"/>
                  <a:pt x="7624" y="17124"/>
                </a:cubicBezTo>
                <a:cubicBezTo>
                  <a:pt x="6988" y="17319"/>
                  <a:pt x="6565" y="17514"/>
                  <a:pt x="6565" y="17903"/>
                </a:cubicBezTo>
                <a:cubicBezTo>
                  <a:pt x="6565" y="18097"/>
                  <a:pt x="6565" y="18097"/>
                  <a:pt x="6565" y="18097"/>
                </a:cubicBezTo>
                <a:cubicBezTo>
                  <a:pt x="2753" y="19654"/>
                  <a:pt x="2753" y="19654"/>
                  <a:pt x="2753" y="19654"/>
                </a:cubicBezTo>
                <a:cubicBezTo>
                  <a:pt x="1271" y="19070"/>
                  <a:pt x="1271" y="19070"/>
                  <a:pt x="1271" y="1907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6988" y="21600"/>
                  <a:pt x="6988" y="21600"/>
                  <a:pt x="6988" y="21600"/>
                </a:cubicBezTo>
                <a:cubicBezTo>
                  <a:pt x="5082" y="20627"/>
                  <a:pt x="5082" y="20627"/>
                  <a:pt x="5082" y="20627"/>
                </a:cubicBezTo>
                <a:cubicBezTo>
                  <a:pt x="8682" y="19070"/>
                  <a:pt x="8682" y="19070"/>
                  <a:pt x="8682" y="19070"/>
                </a:cubicBezTo>
                <a:cubicBezTo>
                  <a:pt x="9318" y="19265"/>
                  <a:pt x="10165" y="19265"/>
                  <a:pt x="11012" y="19265"/>
                </a:cubicBezTo>
                <a:cubicBezTo>
                  <a:pt x="11647" y="19265"/>
                  <a:pt x="12282" y="19265"/>
                  <a:pt x="12706" y="19070"/>
                </a:cubicBezTo>
                <a:cubicBezTo>
                  <a:pt x="16306" y="20627"/>
                  <a:pt x="16306" y="20627"/>
                  <a:pt x="16306" y="20627"/>
                </a:cubicBezTo>
                <a:cubicBezTo>
                  <a:pt x="14188" y="21600"/>
                  <a:pt x="14188" y="21600"/>
                  <a:pt x="14188" y="21600"/>
                </a:cubicBezTo>
                <a:cubicBezTo>
                  <a:pt x="21388" y="21600"/>
                  <a:pt x="21388" y="21600"/>
                  <a:pt x="21388" y="21600"/>
                </a:cubicBezTo>
                <a:cubicBezTo>
                  <a:pt x="19906" y="19070"/>
                  <a:pt x="19906" y="19070"/>
                  <a:pt x="19906" y="19070"/>
                </a:cubicBezTo>
                <a:cubicBezTo>
                  <a:pt x="18424" y="19654"/>
                  <a:pt x="18424" y="19654"/>
                  <a:pt x="18424" y="19654"/>
                </a:cubicBezTo>
                <a:cubicBezTo>
                  <a:pt x="15035" y="18292"/>
                  <a:pt x="15035" y="18292"/>
                  <a:pt x="15035" y="18292"/>
                </a:cubicBezTo>
                <a:cubicBezTo>
                  <a:pt x="15247" y="18292"/>
                  <a:pt x="15247" y="18097"/>
                  <a:pt x="15247" y="17903"/>
                </a:cubicBezTo>
                <a:cubicBezTo>
                  <a:pt x="15247" y="17514"/>
                  <a:pt x="14824" y="17319"/>
                  <a:pt x="13976" y="16930"/>
                </a:cubicBezTo>
                <a:cubicBezTo>
                  <a:pt x="18635" y="14984"/>
                  <a:pt x="18635" y="14984"/>
                  <a:pt x="18635" y="14984"/>
                </a:cubicBezTo>
                <a:cubicBezTo>
                  <a:pt x="20329" y="15762"/>
                  <a:pt x="20329" y="15762"/>
                  <a:pt x="20329" y="15762"/>
                </a:cubicBezTo>
                <a:cubicBezTo>
                  <a:pt x="21600" y="13038"/>
                  <a:pt x="21600" y="13038"/>
                  <a:pt x="21600" y="13038"/>
                </a:cubicBezTo>
                <a:cubicBezTo>
                  <a:pt x="14400" y="13038"/>
                  <a:pt x="14400" y="13038"/>
                  <a:pt x="14400" y="13038"/>
                </a:cubicBezTo>
                <a:cubicBezTo>
                  <a:pt x="16518" y="14011"/>
                  <a:pt x="16518" y="14011"/>
                  <a:pt x="16518" y="14011"/>
                </a:cubicBezTo>
                <a:cubicBezTo>
                  <a:pt x="13765" y="15373"/>
                  <a:pt x="13765" y="15373"/>
                  <a:pt x="13765" y="15373"/>
                </a:cubicBezTo>
                <a:cubicBezTo>
                  <a:pt x="13553" y="11286"/>
                  <a:pt x="13553" y="11286"/>
                  <a:pt x="13553" y="11286"/>
                </a:cubicBezTo>
                <a:cubicBezTo>
                  <a:pt x="15035" y="10314"/>
                  <a:pt x="15035" y="10314"/>
                  <a:pt x="15035" y="10314"/>
                </a:cubicBezTo>
                <a:cubicBezTo>
                  <a:pt x="13765" y="4670"/>
                  <a:pt x="13765" y="4670"/>
                  <a:pt x="13765" y="4670"/>
                </a:cubicBezTo>
                <a:cubicBezTo>
                  <a:pt x="11224" y="4670"/>
                  <a:pt x="11224" y="4670"/>
                  <a:pt x="11224" y="4670"/>
                </a:cubicBezTo>
                <a:cubicBezTo>
                  <a:pt x="11435" y="5059"/>
                  <a:pt x="11435" y="5059"/>
                  <a:pt x="11435" y="5059"/>
                </a:cubicBezTo>
                <a:cubicBezTo>
                  <a:pt x="11224" y="5449"/>
                  <a:pt x="11224" y="5449"/>
                  <a:pt x="11224" y="5449"/>
                </a:cubicBezTo>
                <a:cubicBezTo>
                  <a:pt x="11859" y="8951"/>
                  <a:pt x="11859" y="8951"/>
                  <a:pt x="11859" y="8951"/>
                </a:cubicBezTo>
                <a:cubicBezTo>
                  <a:pt x="11012" y="9730"/>
                  <a:pt x="11012" y="9730"/>
                  <a:pt x="11012" y="9730"/>
                </a:cubicBezTo>
                <a:cubicBezTo>
                  <a:pt x="11012" y="9730"/>
                  <a:pt x="11012" y="9730"/>
                  <a:pt x="11012" y="9730"/>
                </a:cubicBezTo>
                <a:cubicBezTo>
                  <a:pt x="11012" y="9730"/>
                  <a:pt x="11012" y="9730"/>
                  <a:pt x="11012" y="9730"/>
                </a:cubicBezTo>
                <a:cubicBezTo>
                  <a:pt x="11012" y="9730"/>
                  <a:pt x="11012" y="9730"/>
                  <a:pt x="11012" y="9730"/>
                </a:cubicBezTo>
                <a:cubicBezTo>
                  <a:pt x="11012" y="9730"/>
                  <a:pt x="11012" y="9730"/>
                  <a:pt x="11012" y="9730"/>
                </a:cubicBezTo>
                <a:cubicBezTo>
                  <a:pt x="10165" y="8951"/>
                  <a:pt x="10165" y="8951"/>
                  <a:pt x="10165" y="8951"/>
                </a:cubicBezTo>
                <a:cubicBezTo>
                  <a:pt x="10588" y="5449"/>
                  <a:pt x="10588" y="5449"/>
                  <a:pt x="10588" y="5449"/>
                </a:cubicBezTo>
                <a:cubicBezTo>
                  <a:pt x="10376" y="5059"/>
                  <a:pt x="10376" y="5059"/>
                  <a:pt x="10376" y="5059"/>
                </a:cubicBezTo>
                <a:cubicBezTo>
                  <a:pt x="10588" y="4670"/>
                  <a:pt x="10588" y="4670"/>
                  <a:pt x="10588" y="4670"/>
                </a:cubicBezTo>
                <a:cubicBezTo>
                  <a:pt x="8047" y="4670"/>
                  <a:pt x="8047" y="4670"/>
                  <a:pt x="8047" y="4670"/>
                </a:cubicBezTo>
                <a:cubicBezTo>
                  <a:pt x="6988" y="10314"/>
                  <a:pt x="6988" y="10314"/>
                  <a:pt x="6988" y="10314"/>
                </a:cubicBezTo>
                <a:cubicBezTo>
                  <a:pt x="8471" y="11286"/>
                  <a:pt x="8471" y="11286"/>
                  <a:pt x="8471" y="11286"/>
                </a:cubicBezTo>
                <a:cubicBezTo>
                  <a:pt x="8259" y="15373"/>
                  <a:pt x="8259" y="15373"/>
                  <a:pt x="8259" y="15373"/>
                </a:cubicBezTo>
                <a:cubicBezTo>
                  <a:pt x="5082" y="14011"/>
                  <a:pt x="5082" y="14011"/>
                  <a:pt x="5082" y="14011"/>
                </a:cubicBezTo>
                <a:cubicBezTo>
                  <a:pt x="7200" y="13038"/>
                  <a:pt x="7200" y="13038"/>
                  <a:pt x="7200" y="13038"/>
                </a:cubicBezTo>
                <a:cubicBezTo>
                  <a:pt x="0" y="13038"/>
                  <a:pt x="0" y="13038"/>
                  <a:pt x="0" y="13038"/>
                </a:cubicBezTo>
                <a:cubicBezTo>
                  <a:pt x="1271" y="15762"/>
                  <a:pt x="1271" y="15762"/>
                  <a:pt x="1271" y="15762"/>
                </a:cubicBezTo>
                <a:close/>
                <a:moveTo>
                  <a:pt x="11012" y="16541"/>
                </a:moveTo>
                <a:cubicBezTo>
                  <a:pt x="10588" y="16541"/>
                  <a:pt x="10376" y="16541"/>
                  <a:pt x="10165" y="16541"/>
                </a:cubicBezTo>
                <a:cubicBezTo>
                  <a:pt x="10588" y="12454"/>
                  <a:pt x="10588" y="12454"/>
                  <a:pt x="10588" y="12454"/>
                </a:cubicBezTo>
                <a:cubicBezTo>
                  <a:pt x="11435" y="12454"/>
                  <a:pt x="11435" y="12454"/>
                  <a:pt x="11435" y="12454"/>
                </a:cubicBezTo>
                <a:cubicBezTo>
                  <a:pt x="11647" y="16541"/>
                  <a:pt x="11647" y="16541"/>
                  <a:pt x="11647" y="16541"/>
                </a:cubicBezTo>
                <a:cubicBezTo>
                  <a:pt x="11435" y="16541"/>
                  <a:pt x="11224" y="16541"/>
                  <a:pt x="11012" y="1654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5" name="Shape 1545"/>
          <p:cNvSpPr/>
          <p:nvPr/>
        </p:nvSpPr>
        <p:spPr>
          <a:xfrm>
            <a:off x="9518650" y="5549901"/>
            <a:ext cx="331789" cy="295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4914"/>
                </a:moveTo>
                <a:cubicBezTo>
                  <a:pt x="5515" y="14914"/>
                  <a:pt x="5515" y="14914"/>
                  <a:pt x="5515" y="14914"/>
                </a:cubicBezTo>
                <a:cubicBezTo>
                  <a:pt x="5515" y="21600"/>
                  <a:pt x="5515" y="21600"/>
                  <a:pt x="5515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4914"/>
                  <a:pt x="0" y="14914"/>
                  <a:pt x="0" y="14914"/>
                </a:cubicBezTo>
                <a:close/>
                <a:moveTo>
                  <a:pt x="14247" y="1800"/>
                </a:moveTo>
                <a:cubicBezTo>
                  <a:pt x="12638" y="5143"/>
                  <a:pt x="12638" y="5143"/>
                  <a:pt x="12638" y="5143"/>
                </a:cubicBezTo>
                <a:cubicBezTo>
                  <a:pt x="11030" y="8229"/>
                  <a:pt x="11030" y="8229"/>
                  <a:pt x="11030" y="8229"/>
                </a:cubicBezTo>
                <a:cubicBezTo>
                  <a:pt x="9881" y="6171"/>
                  <a:pt x="9881" y="6171"/>
                  <a:pt x="9881" y="6171"/>
                </a:cubicBezTo>
                <a:cubicBezTo>
                  <a:pt x="1379" y="11829"/>
                  <a:pt x="1379" y="11829"/>
                  <a:pt x="1379" y="11829"/>
                </a:cubicBezTo>
                <a:cubicBezTo>
                  <a:pt x="230" y="9771"/>
                  <a:pt x="230" y="9771"/>
                  <a:pt x="230" y="9771"/>
                </a:cubicBezTo>
                <a:cubicBezTo>
                  <a:pt x="8732" y="4114"/>
                  <a:pt x="8732" y="4114"/>
                  <a:pt x="8732" y="4114"/>
                </a:cubicBezTo>
                <a:cubicBezTo>
                  <a:pt x="7583" y="2057"/>
                  <a:pt x="7583" y="2057"/>
                  <a:pt x="7583" y="2057"/>
                </a:cubicBezTo>
                <a:cubicBezTo>
                  <a:pt x="10800" y="2057"/>
                  <a:pt x="10800" y="2057"/>
                  <a:pt x="10800" y="2057"/>
                </a:cubicBezTo>
                <a:cubicBezTo>
                  <a:pt x="14247" y="1800"/>
                  <a:pt x="14247" y="1800"/>
                  <a:pt x="14247" y="1800"/>
                </a:cubicBezTo>
                <a:close/>
                <a:moveTo>
                  <a:pt x="17923" y="0"/>
                </a:moveTo>
                <a:cubicBezTo>
                  <a:pt x="16545" y="0"/>
                  <a:pt x="15626" y="1029"/>
                  <a:pt x="15626" y="2314"/>
                </a:cubicBezTo>
                <a:cubicBezTo>
                  <a:pt x="15626" y="3600"/>
                  <a:pt x="16545" y="4886"/>
                  <a:pt x="17923" y="4886"/>
                </a:cubicBezTo>
                <a:cubicBezTo>
                  <a:pt x="19072" y="4886"/>
                  <a:pt x="19991" y="3600"/>
                  <a:pt x="19991" y="2314"/>
                </a:cubicBezTo>
                <a:cubicBezTo>
                  <a:pt x="19991" y="1029"/>
                  <a:pt x="19072" y="0"/>
                  <a:pt x="17923" y="0"/>
                </a:cubicBezTo>
                <a:close/>
                <a:moveTo>
                  <a:pt x="14017" y="11829"/>
                </a:moveTo>
                <a:cubicBezTo>
                  <a:pt x="14477" y="12086"/>
                  <a:pt x="14936" y="12600"/>
                  <a:pt x="15396" y="12857"/>
                </a:cubicBezTo>
                <a:cubicBezTo>
                  <a:pt x="15166" y="21600"/>
                  <a:pt x="15166" y="21600"/>
                  <a:pt x="15166" y="21600"/>
                </a:cubicBezTo>
                <a:cubicBezTo>
                  <a:pt x="17004" y="21600"/>
                  <a:pt x="17004" y="21600"/>
                  <a:pt x="17004" y="21600"/>
                </a:cubicBezTo>
                <a:cubicBezTo>
                  <a:pt x="17464" y="14143"/>
                  <a:pt x="17464" y="14143"/>
                  <a:pt x="17464" y="14143"/>
                </a:cubicBezTo>
                <a:cubicBezTo>
                  <a:pt x="18153" y="14143"/>
                  <a:pt x="18153" y="14143"/>
                  <a:pt x="18153" y="14143"/>
                </a:cubicBezTo>
                <a:cubicBezTo>
                  <a:pt x="18613" y="21600"/>
                  <a:pt x="18613" y="21600"/>
                  <a:pt x="18613" y="21600"/>
                </a:cubicBezTo>
                <a:cubicBezTo>
                  <a:pt x="20451" y="21600"/>
                  <a:pt x="20451" y="21600"/>
                  <a:pt x="20451" y="21600"/>
                </a:cubicBezTo>
                <a:cubicBezTo>
                  <a:pt x="20221" y="12857"/>
                  <a:pt x="20221" y="12857"/>
                  <a:pt x="20221" y="12857"/>
                </a:cubicBezTo>
                <a:cubicBezTo>
                  <a:pt x="21600" y="11829"/>
                  <a:pt x="21600" y="11829"/>
                  <a:pt x="21600" y="11829"/>
                </a:cubicBezTo>
                <a:cubicBezTo>
                  <a:pt x="20451" y="5400"/>
                  <a:pt x="20451" y="5400"/>
                  <a:pt x="20451" y="5400"/>
                </a:cubicBezTo>
                <a:cubicBezTo>
                  <a:pt x="14706" y="5400"/>
                  <a:pt x="20911" y="5400"/>
                  <a:pt x="15166" y="5400"/>
                </a:cubicBezTo>
                <a:cubicBezTo>
                  <a:pt x="14017" y="11829"/>
                  <a:pt x="14017" y="11829"/>
                  <a:pt x="14017" y="11829"/>
                </a:cubicBezTo>
                <a:close/>
                <a:moveTo>
                  <a:pt x="7353" y="11314"/>
                </a:moveTo>
                <a:cubicBezTo>
                  <a:pt x="7353" y="21600"/>
                  <a:pt x="7353" y="21600"/>
                  <a:pt x="7353" y="21600"/>
                </a:cubicBezTo>
                <a:cubicBezTo>
                  <a:pt x="12638" y="21600"/>
                  <a:pt x="12638" y="21600"/>
                  <a:pt x="12638" y="21600"/>
                </a:cubicBezTo>
                <a:cubicBezTo>
                  <a:pt x="12638" y="11314"/>
                  <a:pt x="12638" y="11314"/>
                  <a:pt x="12638" y="11314"/>
                </a:cubicBezTo>
                <a:lnTo>
                  <a:pt x="7353" y="1131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6" name="Shape 1546"/>
          <p:cNvSpPr/>
          <p:nvPr/>
        </p:nvSpPr>
        <p:spPr>
          <a:xfrm>
            <a:off x="9448800" y="4175126"/>
            <a:ext cx="450850" cy="3921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31" y="0"/>
                </a:moveTo>
                <a:cubicBezTo>
                  <a:pt x="18731" y="0"/>
                  <a:pt x="18731" y="0"/>
                  <a:pt x="18731" y="0"/>
                </a:cubicBezTo>
                <a:cubicBezTo>
                  <a:pt x="20250" y="0"/>
                  <a:pt x="21600" y="1557"/>
                  <a:pt x="21600" y="3503"/>
                </a:cubicBezTo>
                <a:cubicBezTo>
                  <a:pt x="21600" y="8173"/>
                  <a:pt x="21600" y="8173"/>
                  <a:pt x="21600" y="8173"/>
                </a:cubicBezTo>
                <a:cubicBezTo>
                  <a:pt x="21600" y="10119"/>
                  <a:pt x="20250" y="11676"/>
                  <a:pt x="18731" y="11676"/>
                </a:cubicBezTo>
                <a:cubicBezTo>
                  <a:pt x="15019" y="11676"/>
                  <a:pt x="11306" y="11676"/>
                  <a:pt x="7763" y="11676"/>
                </a:cubicBezTo>
                <a:cubicBezTo>
                  <a:pt x="7763" y="8951"/>
                  <a:pt x="7763" y="6227"/>
                  <a:pt x="7763" y="3503"/>
                </a:cubicBezTo>
                <a:cubicBezTo>
                  <a:pt x="7763" y="1557"/>
                  <a:pt x="8944" y="0"/>
                  <a:pt x="10631" y="0"/>
                </a:cubicBezTo>
                <a:close/>
                <a:moveTo>
                  <a:pt x="4725" y="10508"/>
                </a:moveTo>
                <a:cubicBezTo>
                  <a:pt x="3206" y="10508"/>
                  <a:pt x="2025" y="11870"/>
                  <a:pt x="2025" y="13622"/>
                </a:cubicBezTo>
                <a:cubicBezTo>
                  <a:pt x="2025" y="15373"/>
                  <a:pt x="3206" y="16735"/>
                  <a:pt x="4725" y="16735"/>
                </a:cubicBezTo>
                <a:cubicBezTo>
                  <a:pt x="6244" y="16735"/>
                  <a:pt x="7425" y="15373"/>
                  <a:pt x="7425" y="13622"/>
                </a:cubicBezTo>
                <a:cubicBezTo>
                  <a:pt x="7425" y="11870"/>
                  <a:pt x="6244" y="10508"/>
                  <a:pt x="4725" y="10508"/>
                </a:cubicBezTo>
                <a:close/>
                <a:moveTo>
                  <a:pt x="9281" y="21600"/>
                </a:moveTo>
                <a:cubicBezTo>
                  <a:pt x="8438" y="17514"/>
                  <a:pt x="8438" y="17514"/>
                  <a:pt x="8438" y="17514"/>
                </a:cubicBezTo>
                <a:cubicBezTo>
                  <a:pt x="5063" y="17514"/>
                  <a:pt x="5063" y="17514"/>
                  <a:pt x="5063" y="17514"/>
                </a:cubicBezTo>
                <a:cubicBezTo>
                  <a:pt x="5400" y="17903"/>
                  <a:pt x="5400" y="17903"/>
                  <a:pt x="5400" y="17903"/>
                </a:cubicBezTo>
                <a:cubicBezTo>
                  <a:pt x="5063" y="18681"/>
                  <a:pt x="5063" y="18681"/>
                  <a:pt x="5063" y="18681"/>
                </a:cubicBezTo>
                <a:cubicBezTo>
                  <a:pt x="5400" y="21600"/>
                  <a:pt x="5400" y="21600"/>
                  <a:pt x="5400" y="21600"/>
                </a:cubicBezTo>
                <a:cubicBezTo>
                  <a:pt x="9281" y="21600"/>
                  <a:pt x="9281" y="21600"/>
                  <a:pt x="9281" y="21600"/>
                </a:cubicBezTo>
                <a:close/>
                <a:moveTo>
                  <a:pt x="3881" y="21600"/>
                </a:moveTo>
                <a:cubicBezTo>
                  <a:pt x="4219" y="18681"/>
                  <a:pt x="4219" y="18681"/>
                  <a:pt x="4219" y="18681"/>
                </a:cubicBezTo>
                <a:cubicBezTo>
                  <a:pt x="4050" y="17903"/>
                  <a:pt x="4050" y="17903"/>
                  <a:pt x="4050" y="17903"/>
                </a:cubicBezTo>
                <a:cubicBezTo>
                  <a:pt x="4219" y="17514"/>
                  <a:pt x="4219" y="17514"/>
                  <a:pt x="4219" y="17514"/>
                </a:cubicBezTo>
                <a:cubicBezTo>
                  <a:pt x="844" y="17514"/>
                  <a:pt x="844" y="17514"/>
                  <a:pt x="844" y="17514"/>
                </a:cubicBezTo>
                <a:cubicBezTo>
                  <a:pt x="0" y="21600"/>
                  <a:pt x="0" y="21600"/>
                  <a:pt x="0" y="21600"/>
                </a:cubicBezTo>
                <a:lnTo>
                  <a:pt x="3881" y="21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7" name="Shape 1547"/>
          <p:cNvSpPr/>
          <p:nvPr/>
        </p:nvSpPr>
        <p:spPr>
          <a:xfrm>
            <a:off x="10185400" y="3559521"/>
            <a:ext cx="298450" cy="369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96" extrusionOk="0">
                <a:moveTo>
                  <a:pt x="11181" y="10800"/>
                </a:moveTo>
                <a:cubicBezTo>
                  <a:pt x="10419" y="11207"/>
                  <a:pt x="9656" y="11819"/>
                  <a:pt x="9148" y="12430"/>
                </a:cubicBezTo>
                <a:cubicBezTo>
                  <a:pt x="9148" y="15487"/>
                  <a:pt x="8894" y="18339"/>
                  <a:pt x="9148" y="21192"/>
                </a:cubicBezTo>
                <a:cubicBezTo>
                  <a:pt x="8132" y="21192"/>
                  <a:pt x="7624" y="21192"/>
                  <a:pt x="6861" y="21192"/>
                </a:cubicBezTo>
                <a:cubicBezTo>
                  <a:pt x="6607" y="18747"/>
                  <a:pt x="6099" y="16302"/>
                  <a:pt x="5845" y="13856"/>
                </a:cubicBezTo>
                <a:cubicBezTo>
                  <a:pt x="5591" y="13856"/>
                  <a:pt x="5845" y="13856"/>
                  <a:pt x="5336" y="13856"/>
                </a:cubicBezTo>
                <a:cubicBezTo>
                  <a:pt x="5082" y="16302"/>
                  <a:pt x="4574" y="18747"/>
                  <a:pt x="4320" y="21192"/>
                </a:cubicBezTo>
                <a:cubicBezTo>
                  <a:pt x="3304" y="21192"/>
                  <a:pt x="3049" y="21192"/>
                  <a:pt x="2033" y="21192"/>
                </a:cubicBezTo>
                <a:cubicBezTo>
                  <a:pt x="2287" y="18339"/>
                  <a:pt x="1779" y="15487"/>
                  <a:pt x="2033" y="12430"/>
                </a:cubicBezTo>
                <a:cubicBezTo>
                  <a:pt x="1271" y="12022"/>
                  <a:pt x="762" y="11615"/>
                  <a:pt x="0" y="11207"/>
                </a:cubicBezTo>
                <a:cubicBezTo>
                  <a:pt x="254" y="9170"/>
                  <a:pt x="762" y="7132"/>
                  <a:pt x="1525" y="5094"/>
                </a:cubicBezTo>
                <a:cubicBezTo>
                  <a:pt x="2033" y="5094"/>
                  <a:pt x="2795" y="5094"/>
                  <a:pt x="3304" y="5094"/>
                </a:cubicBezTo>
                <a:cubicBezTo>
                  <a:pt x="4828" y="7132"/>
                  <a:pt x="4828" y="7132"/>
                  <a:pt x="4828" y="7132"/>
                </a:cubicBezTo>
                <a:cubicBezTo>
                  <a:pt x="5082" y="5298"/>
                  <a:pt x="5082" y="5298"/>
                  <a:pt x="5082" y="5298"/>
                </a:cubicBezTo>
                <a:cubicBezTo>
                  <a:pt x="5082" y="5298"/>
                  <a:pt x="5082" y="5298"/>
                  <a:pt x="5082" y="5298"/>
                </a:cubicBezTo>
                <a:cubicBezTo>
                  <a:pt x="5082" y="4890"/>
                  <a:pt x="5082" y="4890"/>
                  <a:pt x="5082" y="4890"/>
                </a:cubicBezTo>
                <a:cubicBezTo>
                  <a:pt x="6099" y="4890"/>
                  <a:pt x="6099" y="4890"/>
                  <a:pt x="6099" y="4890"/>
                </a:cubicBezTo>
                <a:cubicBezTo>
                  <a:pt x="6099" y="5298"/>
                  <a:pt x="6099" y="5298"/>
                  <a:pt x="6099" y="5298"/>
                </a:cubicBezTo>
                <a:cubicBezTo>
                  <a:pt x="5845" y="5298"/>
                  <a:pt x="5845" y="5298"/>
                  <a:pt x="5845" y="5298"/>
                </a:cubicBezTo>
                <a:cubicBezTo>
                  <a:pt x="6353" y="7132"/>
                  <a:pt x="6353" y="7132"/>
                  <a:pt x="6353" y="7132"/>
                </a:cubicBezTo>
                <a:cubicBezTo>
                  <a:pt x="7878" y="5094"/>
                  <a:pt x="7878" y="5094"/>
                  <a:pt x="7878" y="5094"/>
                </a:cubicBezTo>
                <a:cubicBezTo>
                  <a:pt x="8132" y="5094"/>
                  <a:pt x="8640" y="5094"/>
                  <a:pt x="9148" y="5094"/>
                </a:cubicBezTo>
                <a:cubicBezTo>
                  <a:pt x="10165" y="6928"/>
                  <a:pt x="10673" y="8762"/>
                  <a:pt x="11181" y="10800"/>
                </a:cubicBezTo>
                <a:close/>
                <a:moveTo>
                  <a:pt x="13976" y="4075"/>
                </a:moveTo>
                <a:cubicBezTo>
                  <a:pt x="13976" y="4075"/>
                  <a:pt x="14231" y="4483"/>
                  <a:pt x="14485" y="4483"/>
                </a:cubicBezTo>
                <a:cubicBezTo>
                  <a:pt x="14993" y="4687"/>
                  <a:pt x="15755" y="4483"/>
                  <a:pt x="15755" y="4483"/>
                </a:cubicBezTo>
                <a:cubicBezTo>
                  <a:pt x="15501" y="4279"/>
                  <a:pt x="15247" y="4075"/>
                  <a:pt x="15247" y="3871"/>
                </a:cubicBezTo>
                <a:cubicBezTo>
                  <a:pt x="14993" y="3260"/>
                  <a:pt x="14993" y="2649"/>
                  <a:pt x="14993" y="2241"/>
                </a:cubicBezTo>
                <a:cubicBezTo>
                  <a:pt x="15755" y="3260"/>
                  <a:pt x="17026" y="2241"/>
                  <a:pt x="18042" y="2241"/>
                </a:cubicBezTo>
                <a:cubicBezTo>
                  <a:pt x="18042" y="2649"/>
                  <a:pt x="18042" y="3260"/>
                  <a:pt x="17788" y="3871"/>
                </a:cubicBezTo>
                <a:cubicBezTo>
                  <a:pt x="17788" y="4075"/>
                  <a:pt x="17534" y="4279"/>
                  <a:pt x="17280" y="4483"/>
                </a:cubicBezTo>
                <a:cubicBezTo>
                  <a:pt x="17534" y="4687"/>
                  <a:pt x="18296" y="4687"/>
                  <a:pt x="18805" y="4483"/>
                </a:cubicBezTo>
                <a:cubicBezTo>
                  <a:pt x="19059" y="4279"/>
                  <a:pt x="19059" y="2649"/>
                  <a:pt x="19059" y="2445"/>
                </a:cubicBezTo>
                <a:cubicBezTo>
                  <a:pt x="18805" y="1834"/>
                  <a:pt x="18805" y="1222"/>
                  <a:pt x="18296" y="1019"/>
                </a:cubicBezTo>
                <a:cubicBezTo>
                  <a:pt x="17280" y="407"/>
                  <a:pt x="15755" y="407"/>
                  <a:pt x="14739" y="1019"/>
                </a:cubicBezTo>
                <a:cubicBezTo>
                  <a:pt x="14231" y="1426"/>
                  <a:pt x="13722" y="3056"/>
                  <a:pt x="13976" y="4075"/>
                </a:cubicBezTo>
                <a:close/>
                <a:moveTo>
                  <a:pt x="13976" y="11004"/>
                </a:moveTo>
                <a:cubicBezTo>
                  <a:pt x="13214" y="13653"/>
                  <a:pt x="13214" y="13653"/>
                  <a:pt x="13214" y="13653"/>
                </a:cubicBezTo>
                <a:cubicBezTo>
                  <a:pt x="13976" y="17321"/>
                  <a:pt x="13976" y="17321"/>
                  <a:pt x="13976" y="17321"/>
                </a:cubicBezTo>
                <a:cubicBezTo>
                  <a:pt x="14739" y="17321"/>
                  <a:pt x="14739" y="17321"/>
                  <a:pt x="14739" y="17321"/>
                </a:cubicBezTo>
                <a:cubicBezTo>
                  <a:pt x="15501" y="21396"/>
                  <a:pt x="15501" y="21396"/>
                  <a:pt x="15501" y="21396"/>
                </a:cubicBezTo>
                <a:cubicBezTo>
                  <a:pt x="16772" y="21396"/>
                  <a:pt x="16772" y="21396"/>
                  <a:pt x="16772" y="21396"/>
                </a:cubicBezTo>
                <a:cubicBezTo>
                  <a:pt x="16518" y="17321"/>
                  <a:pt x="16518" y="17321"/>
                  <a:pt x="16518" y="17321"/>
                </a:cubicBezTo>
                <a:cubicBezTo>
                  <a:pt x="17026" y="17321"/>
                  <a:pt x="17026" y="17321"/>
                  <a:pt x="17026" y="17321"/>
                </a:cubicBezTo>
                <a:cubicBezTo>
                  <a:pt x="17280" y="21396"/>
                  <a:pt x="17280" y="21396"/>
                  <a:pt x="17280" y="21396"/>
                </a:cubicBezTo>
                <a:cubicBezTo>
                  <a:pt x="18296" y="21396"/>
                  <a:pt x="18296" y="21396"/>
                  <a:pt x="18296" y="21396"/>
                </a:cubicBezTo>
                <a:cubicBezTo>
                  <a:pt x="19059" y="17321"/>
                  <a:pt x="19059" y="17321"/>
                  <a:pt x="19059" y="17321"/>
                </a:cubicBezTo>
                <a:cubicBezTo>
                  <a:pt x="19821" y="17321"/>
                  <a:pt x="19821" y="17321"/>
                  <a:pt x="19821" y="17321"/>
                </a:cubicBezTo>
                <a:cubicBezTo>
                  <a:pt x="20329" y="13653"/>
                  <a:pt x="20329" y="13653"/>
                  <a:pt x="20329" y="13653"/>
                </a:cubicBezTo>
                <a:cubicBezTo>
                  <a:pt x="19313" y="10800"/>
                  <a:pt x="19313" y="10800"/>
                  <a:pt x="19313" y="10800"/>
                </a:cubicBezTo>
                <a:cubicBezTo>
                  <a:pt x="20584" y="12226"/>
                  <a:pt x="20584" y="12226"/>
                  <a:pt x="20584" y="12226"/>
                </a:cubicBezTo>
                <a:cubicBezTo>
                  <a:pt x="21600" y="11819"/>
                  <a:pt x="21600" y="11819"/>
                  <a:pt x="21600" y="11819"/>
                </a:cubicBezTo>
                <a:cubicBezTo>
                  <a:pt x="19821" y="5298"/>
                  <a:pt x="19821" y="5298"/>
                  <a:pt x="19821" y="5298"/>
                </a:cubicBezTo>
                <a:cubicBezTo>
                  <a:pt x="19567" y="5298"/>
                  <a:pt x="19567" y="5298"/>
                  <a:pt x="19567" y="5298"/>
                </a:cubicBezTo>
                <a:cubicBezTo>
                  <a:pt x="18805" y="5298"/>
                  <a:pt x="18805" y="5298"/>
                  <a:pt x="18805" y="5298"/>
                </a:cubicBezTo>
                <a:cubicBezTo>
                  <a:pt x="18551" y="5298"/>
                  <a:pt x="18551" y="5298"/>
                  <a:pt x="18551" y="5298"/>
                </a:cubicBezTo>
                <a:cubicBezTo>
                  <a:pt x="18042" y="5909"/>
                  <a:pt x="17534" y="6317"/>
                  <a:pt x="16518" y="6317"/>
                </a:cubicBezTo>
                <a:cubicBezTo>
                  <a:pt x="15755" y="6317"/>
                  <a:pt x="14993" y="5909"/>
                  <a:pt x="14739" y="5298"/>
                </a:cubicBezTo>
                <a:cubicBezTo>
                  <a:pt x="14485" y="5298"/>
                  <a:pt x="14485" y="5298"/>
                  <a:pt x="14485" y="5298"/>
                </a:cubicBezTo>
                <a:cubicBezTo>
                  <a:pt x="13722" y="5298"/>
                  <a:pt x="13722" y="5298"/>
                  <a:pt x="13722" y="5298"/>
                </a:cubicBezTo>
                <a:cubicBezTo>
                  <a:pt x="13468" y="5298"/>
                  <a:pt x="13468" y="5298"/>
                  <a:pt x="13468" y="5298"/>
                </a:cubicBezTo>
                <a:cubicBezTo>
                  <a:pt x="11944" y="12430"/>
                  <a:pt x="11944" y="12430"/>
                  <a:pt x="11944" y="12430"/>
                </a:cubicBezTo>
                <a:cubicBezTo>
                  <a:pt x="12960" y="12838"/>
                  <a:pt x="12960" y="12838"/>
                  <a:pt x="12960" y="12838"/>
                </a:cubicBezTo>
                <a:cubicBezTo>
                  <a:pt x="13976" y="11004"/>
                  <a:pt x="13976" y="11004"/>
                  <a:pt x="13976" y="11004"/>
                </a:cubicBezTo>
                <a:close/>
                <a:moveTo>
                  <a:pt x="3812" y="3056"/>
                </a:moveTo>
                <a:cubicBezTo>
                  <a:pt x="3558" y="2445"/>
                  <a:pt x="3558" y="2038"/>
                  <a:pt x="3812" y="1426"/>
                </a:cubicBezTo>
                <a:cubicBezTo>
                  <a:pt x="4828" y="2445"/>
                  <a:pt x="6099" y="1630"/>
                  <a:pt x="7115" y="1426"/>
                </a:cubicBezTo>
                <a:cubicBezTo>
                  <a:pt x="7115" y="2038"/>
                  <a:pt x="7115" y="2445"/>
                  <a:pt x="7115" y="3056"/>
                </a:cubicBezTo>
                <a:cubicBezTo>
                  <a:pt x="7878" y="2649"/>
                  <a:pt x="7878" y="1222"/>
                  <a:pt x="7624" y="611"/>
                </a:cubicBezTo>
                <a:cubicBezTo>
                  <a:pt x="6861" y="-204"/>
                  <a:pt x="4320" y="-204"/>
                  <a:pt x="3558" y="611"/>
                </a:cubicBezTo>
                <a:cubicBezTo>
                  <a:pt x="3304" y="815"/>
                  <a:pt x="2795" y="2649"/>
                  <a:pt x="3812" y="305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8" name="Shape 1548"/>
          <p:cNvSpPr/>
          <p:nvPr/>
        </p:nvSpPr>
        <p:spPr>
          <a:xfrm>
            <a:off x="11442700" y="4197351"/>
            <a:ext cx="358775" cy="3984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24" y="0"/>
                </a:moveTo>
                <a:cubicBezTo>
                  <a:pt x="21600" y="0"/>
                  <a:pt x="21600" y="0"/>
                  <a:pt x="21600" y="0"/>
                </a:cubicBezTo>
                <a:cubicBezTo>
                  <a:pt x="21600" y="5926"/>
                  <a:pt x="21600" y="5926"/>
                  <a:pt x="21600" y="5926"/>
                </a:cubicBezTo>
                <a:cubicBezTo>
                  <a:pt x="12918" y="5926"/>
                  <a:pt x="12918" y="5926"/>
                  <a:pt x="12918" y="5926"/>
                </a:cubicBezTo>
                <a:cubicBezTo>
                  <a:pt x="10165" y="6499"/>
                  <a:pt x="10165" y="6499"/>
                  <a:pt x="10165" y="6499"/>
                </a:cubicBezTo>
                <a:cubicBezTo>
                  <a:pt x="11224" y="5352"/>
                  <a:pt x="11224" y="5352"/>
                  <a:pt x="11224" y="5352"/>
                </a:cubicBezTo>
                <a:cubicBezTo>
                  <a:pt x="11224" y="0"/>
                  <a:pt x="11224" y="0"/>
                  <a:pt x="11224" y="0"/>
                </a:cubicBezTo>
                <a:close/>
                <a:moveTo>
                  <a:pt x="10588" y="10513"/>
                </a:moveTo>
                <a:cubicBezTo>
                  <a:pt x="11012" y="10896"/>
                  <a:pt x="11012" y="10896"/>
                  <a:pt x="11012" y="10896"/>
                </a:cubicBezTo>
                <a:cubicBezTo>
                  <a:pt x="11012" y="11851"/>
                  <a:pt x="11012" y="11851"/>
                  <a:pt x="11012" y="11851"/>
                </a:cubicBezTo>
                <a:cubicBezTo>
                  <a:pt x="8471" y="11851"/>
                  <a:pt x="8471" y="11851"/>
                  <a:pt x="8471" y="11851"/>
                </a:cubicBezTo>
                <a:cubicBezTo>
                  <a:pt x="8682" y="11851"/>
                  <a:pt x="8682" y="11851"/>
                  <a:pt x="8682" y="11851"/>
                </a:cubicBezTo>
                <a:cubicBezTo>
                  <a:pt x="7835" y="8602"/>
                  <a:pt x="7835" y="8602"/>
                  <a:pt x="7835" y="8602"/>
                </a:cubicBezTo>
                <a:cubicBezTo>
                  <a:pt x="8259" y="8602"/>
                  <a:pt x="8259" y="8602"/>
                  <a:pt x="8259" y="8602"/>
                </a:cubicBezTo>
                <a:cubicBezTo>
                  <a:pt x="8259" y="8028"/>
                  <a:pt x="8259" y="8028"/>
                  <a:pt x="8259" y="8028"/>
                </a:cubicBezTo>
                <a:cubicBezTo>
                  <a:pt x="6776" y="8028"/>
                  <a:pt x="6776" y="8028"/>
                  <a:pt x="6776" y="8028"/>
                </a:cubicBezTo>
                <a:cubicBezTo>
                  <a:pt x="6776" y="8602"/>
                  <a:pt x="6776" y="8602"/>
                  <a:pt x="6776" y="8602"/>
                </a:cubicBezTo>
                <a:cubicBezTo>
                  <a:pt x="7200" y="8602"/>
                  <a:pt x="7200" y="8602"/>
                  <a:pt x="7200" y="8602"/>
                </a:cubicBezTo>
                <a:cubicBezTo>
                  <a:pt x="6353" y="11851"/>
                  <a:pt x="6353" y="11851"/>
                  <a:pt x="6353" y="11851"/>
                </a:cubicBezTo>
                <a:cubicBezTo>
                  <a:pt x="6353" y="11851"/>
                  <a:pt x="6353" y="11851"/>
                  <a:pt x="6353" y="11851"/>
                </a:cubicBezTo>
                <a:cubicBezTo>
                  <a:pt x="3812" y="11851"/>
                  <a:pt x="3812" y="11851"/>
                  <a:pt x="3812" y="11851"/>
                </a:cubicBezTo>
                <a:cubicBezTo>
                  <a:pt x="3812" y="10896"/>
                  <a:pt x="3812" y="10896"/>
                  <a:pt x="3812" y="10896"/>
                </a:cubicBezTo>
                <a:cubicBezTo>
                  <a:pt x="4235" y="10513"/>
                  <a:pt x="4235" y="10513"/>
                  <a:pt x="4235" y="10513"/>
                </a:cubicBezTo>
                <a:cubicBezTo>
                  <a:pt x="4235" y="10513"/>
                  <a:pt x="4235" y="10513"/>
                  <a:pt x="4235" y="10513"/>
                </a:cubicBezTo>
                <a:cubicBezTo>
                  <a:pt x="4659" y="10513"/>
                  <a:pt x="4871" y="10322"/>
                  <a:pt x="4871" y="10131"/>
                </a:cubicBezTo>
                <a:cubicBezTo>
                  <a:pt x="4871" y="9749"/>
                  <a:pt x="4659" y="9558"/>
                  <a:pt x="4235" y="9558"/>
                </a:cubicBezTo>
                <a:cubicBezTo>
                  <a:pt x="4024" y="9558"/>
                  <a:pt x="3812" y="9749"/>
                  <a:pt x="3812" y="10131"/>
                </a:cubicBezTo>
                <a:cubicBezTo>
                  <a:pt x="3812" y="10131"/>
                  <a:pt x="3812" y="10322"/>
                  <a:pt x="3812" y="10322"/>
                </a:cubicBezTo>
                <a:cubicBezTo>
                  <a:pt x="3388" y="10704"/>
                  <a:pt x="3388" y="10704"/>
                  <a:pt x="3388" y="10704"/>
                </a:cubicBezTo>
                <a:cubicBezTo>
                  <a:pt x="3388" y="10704"/>
                  <a:pt x="3388" y="10704"/>
                  <a:pt x="3388" y="10704"/>
                </a:cubicBezTo>
                <a:cubicBezTo>
                  <a:pt x="3388" y="10896"/>
                  <a:pt x="3388" y="10896"/>
                  <a:pt x="3388" y="10896"/>
                </a:cubicBezTo>
                <a:cubicBezTo>
                  <a:pt x="3388" y="11851"/>
                  <a:pt x="3388" y="11851"/>
                  <a:pt x="3388" y="11851"/>
                </a:cubicBezTo>
                <a:cubicBezTo>
                  <a:pt x="2753" y="11851"/>
                  <a:pt x="2753" y="11851"/>
                  <a:pt x="2753" y="11851"/>
                </a:cubicBezTo>
                <a:cubicBezTo>
                  <a:pt x="2753" y="11278"/>
                  <a:pt x="2753" y="10704"/>
                  <a:pt x="2965" y="10322"/>
                </a:cubicBezTo>
                <a:cubicBezTo>
                  <a:pt x="2965" y="9749"/>
                  <a:pt x="2965" y="9366"/>
                  <a:pt x="3176" y="9175"/>
                </a:cubicBezTo>
                <a:cubicBezTo>
                  <a:pt x="5718" y="8219"/>
                  <a:pt x="5718" y="8219"/>
                  <a:pt x="5718" y="8219"/>
                </a:cubicBezTo>
                <a:cubicBezTo>
                  <a:pt x="5718" y="8219"/>
                  <a:pt x="5718" y="8219"/>
                  <a:pt x="5718" y="8219"/>
                </a:cubicBezTo>
                <a:cubicBezTo>
                  <a:pt x="5718" y="8219"/>
                  <a:pt x="5718" y="8219"/>
                  <a:pt x="5718" y="8219"/>
                </a:cubicBezTo>
                <a:cubicBezTo>
                  <a:pt x="6353" y="7837"/>
                  <a:pt x="6353" y="7837"/>
                  <a:pt x="6353" y="7837"/>
                </a:cubicBezTo>
                <a:cubicBezTo>
                  <a:pt x="6141" y="7264"/>
                  <a:pt x="6141" y="7264"/>
                  <a:pt x="6141" y="7264"/>
                </a:cubicBezTo>
                <a:cubicBezTo>
                  <a:pt x="5929" y="7264"/>
                  <a:pt x="5929" y="7264"/>
                  <a:pt x="5929" y="7264"/>
                </a:cubicBezTo>
                <a:cubicBezTo>
                  <a:pt x="5294" y="7646"/>
                  <a:pt x="5294" y="7646"/>
                  <a:pt x="5294" y="7646"/>
                </a:cubicBezTo>
                <a:cubicBezTo>
                  <a:pt x="2753" y="8602"/>
                  <a:pt x="2753" y="8602"/>
                  <a:pt x="2753" y="8602"/>
                </a:cubicBezTo>
                <a:cubicBezTo>
                  <a:pt x="2753" y="8602"/>
                  <a:pt x="2753" y="8602"/>
                  <a:pt x="2753" y="8602"/>
                </a:cubicBezTo>
                <a:cubicBezTo>
                  <a:pt x="2541" y="8793"/>
                  <a:pt x="2541" y="8793"/>
                  <a:pt x="2541" y="8793"/>
                </a:cubicBezTo>
                <a:cubicBezTo>
                  <a:pt x="2329" y="9175"/>
                  <a:pt x="2329" y="9558"/>
                  <a:pt x="2329" y="10322"/>
                </a:cubicBezTo>
                <a:cubicBezTo>
                  <a:pt x="2118" y="10704"/>
                  <a:pt x="2118" y="11278"/>
                  <a:pt x="2118" y="11851"/>
                </a:cubicBezTo>
                <a:cubicBezTo>
                  <a:pt x="424" y="11851"/>
                  <a:pt x="424" y="11851"/>
                  <a:pt x="424" y="11851"/>
                </a:cubicBezTo>
                <a:cubicBezTo>
                  <a:pt x="0" y="12616"/>
                  <a:pt x="0" y="12616"/>
                  <a:pt x="0" y="12616"/>
                </a:cubicBezTo>
                <a:cubicBezTo>
                  <a:pt x="1482" y="15483"/>
                  <a:pt x="1482" y="15483"/>
                  <a:pt x="1482" y="15483"/>
                </a:cubicBezTo>
                <a:cubicBezTo>
                  <a:pt x="1694" y="15483"/>
                  <a:pt x="1694" y="15483"/>
                  <a:pt x="1694" y="15483"/>
                </a:cubicBezTo>
                <a:cubicBezTo>
                  <a:pt x="1694" y="14145"/>
                  <a:pt x="1694" y="14145"/>
                  <a:pt x="1694" y="14145"/>
                </a:cubicBezTo>
                <a:cubicBezTo>
                  <a:pt x="1694" y="13763"/>
                  <a:pt x="1694" y="13763"/>
                  <a:pt x="1694" y="13763"/>
                </a:cubicBezTo>
                <a:cubicBezTo>
                  <a:pt x="2329" y="13763"/>
                  <a:pt x="2329" y="13763"/>
                  <a:pt x="2329" y="13763"/>
                </a:cubicBezTo>
                <a:cubicBezTo>
                  <a:pt x="7835" y="13763"/>
                  <a:pt x="7835" y="13763"/>
                  <a:pt x="7835" y="13763"/>
                </a:cubicBezTo>
                <a:cubicBezTo>
                  <a:pt x="7835" y="14145"/>
                  <a:pt x="7835" y="14145"/>
                  <a:pt x="7835" y="14145"/>
                </a:cubicBezTo>
                <a:cubicBezTo>
                  <a:pt x="2329" y="14145"/>
                  <a:pt x="2329" y="14145"/>
                  <a:pt x="2329" y="14145"/>
                </a:cubicBezTo>
                <a:cubicBezTo>
                  <a:pt x="2329" y="15483"/>
                  <a:pt x="2329" y="15483"/>
                  <a:pt x="2329" y="15483"/>
                </a:cubicBezTo>
                <a:cubicBezTo>
                  <a:pt x="2329" y="21600"/>
                  <a:pt x="2329" y="21600"/>
                  <a:pt x="2329" y="21600"/>
                </a:cubicBezTo>
                <a:cubicBezTo>
                  <a:pt x="12918" y="21600"/>
                  <a:pt x="12918" y="21600"/>
                  <a:pt x="12918" y="21600"/>
                </a:cubicBezTo>
                <a:cubicBezTo>
                  <a:pt x="12918" y="15483"/>
                  <a:pt x="12918" y="15483"/>
                  <a:pt x="12918" y="15483"/>
                </a:cubicBezTo>
                <a:cubicBezTo>
                  <a:pt x="12918" y="14336"/>
                  <a:pt x="12918" y="14336"/>
                  <a:pt x="12918" y="14336"/>
                </a:cubicBezTo>
                <a:cubicBezTo>
                  <a:pt x="13129" y="14336"/>
                  <a:pt x="13129" y="14336"/>
                  <a:pt x="13129" y="14336"/>
                </a:cubicBezTo>
                <a:cubicBezTo>
                  <a:pt x="13129" y="15483"/>
                  <a:pt x="13129" y="15483"/>
                  <a:pt x="13129" y="15483"/>
                </a:cubicBezTo>
                <a:cubicBezTo>
                  <a:pt x="13765" y="15483"/>
                  <a:pt x="13765" y="15483"/>
                  <a:pt x="13765" y="15483"/>
                </a:cubicBezTo>
                <a:cubicBezTo>
                  <a:pt x="15035" y="12616"/>
                  <a:pt x="15035" y="12616"/>
                  <a:pt x="15035" y="12616"/>
                </a:cubicBezTo>
                <a:cubicBezTo>
                  <a:pt x="14612" y="11851"/>
                  <a:pt x="14612" y="11851"/>
                  <a:pt x="14612" y="11851"/>
                </a:cubicBezTo>
                <a:cubicBezTo>
                  <a:pt x="12918" y="11851"/>
                  <a:pt x="12918" y="11851"/>
                  <a:pt x="12918" y="11851"/>
                </a:cubicBezTo>
                <a:cubicBezTo>
                  <a:pt x="12918" y="11469"/>
                  <a:pt x="12918" y="10896"/>
                  <a:pt x="12918" y="10513"/>
                </a:cubicBezTo>
                <a:cubicBezTo>
                  <a:pt x="12706" y="9940"/>
                  <a:pt x="12706" y="9175"/>
                  <a:pt x="12282" y="8793"/>
                </a:cubicBezTo>
                <a:cubicBezTo>
                  <a:pt x="12282" y="8602"/>
                  <a:pt x="12282" y="8602"/>
                  <a:pt x="12282" y="8602"/>
                </a:cubicBezTo>
                <a:cubicBezTo>
                  <a:pt x="12282" y="8602"/>
                  <a:pt x="12282" y="8602"/>
                  <a:pt x="12282" y="8602"/>
                </a:cubicBezTo>
                <a:cubicBezTo>
                  <a:pt x="9529" y="7646"/>
                  <a:pt x="9529" y="7646"/>
                  <a:pt x="9529" y="7646"/>
                </a:cubicBezTo>
                <a:cubicBezTo>
                  <a:pt x="8894" y="7264"/>
                  <a:pt x="8894" y="7264"/>
                  <a:pt x="8894" y="7264"/>
                </a:cubicBezTo>
                <a:cubicBezTo>
                  <a:pt x="8894" y="7264"/>
                  <a:pt x="8894" y="7264"/>
                  <a:pt x="8894" y="7264"/>
                </a:cubicBezTo>
                <a:cubicBezTo>
                  <a:pt x="8682" y="7837"/>
                  <a:pt x="8682" y="7837"/>
                  <a:pt x="8682" y="7837"/>
                </a:cubicBezTo>
                <a:cubicBezTo>
                  <a:pt x="9318" y="8219"/>
                  <a:pt x="9318" y="8219"/>
                  <a:pt x="9318" y="8219"/>
                </a:cubicBezTo>
                <a:cubicBezTo>
                  <a:pt x="9318" y="8219"/>
                  <a:pt x="9318" y="8219"/>
                  <a:pt x="9318" y="8219"/>
                </a:cubicBezTo>
                <a:cubicBezTo>
                  <a:pt x="9318" y="8219"/>
                  <a:pt x="9318" y="8219"/>
                  <a:pt x="9318" y="8219"/>
                </a:cubicBezTo>
                <a:cubicBezTo>
                  <a:pt x="11859" y="9175"/>
                  <a:pt x="11859" y="9175"/>
                  <a:pt x="11859" y="9175"/>
                </a:cubicBezTo>
                <a:cubicBezTo>
                  <a:pt x="12071" y="9558"/>
                  <a:pt x="12071" y="10131"/>
                  <a:pt x="12282" y="10513"/>
                </a:cubicBezTo>
                <a:cubicBezTo>
                  <a:pt x="12282" y="10896"/>
                  <a:pt x="12282" y="11469"/>
                  <a:pt x="12282" y="11851"/>
                </a:cubicBezTo>
                <a:cubicBezTo>
                  <a:pt x="11435" y="11851"/>
                  <a:pt x="11435" y="11851"/>
                  <a:pt x="11435" y="11851"/>
                </a:cubicBezTo>
                <a:cubicBezTo>
                  <a:pt x="11435" y="10896"/>
                  <a:pt x="11435" y="10896"/>
                  <a:pt x="11435" y="10896"/>
                </a:cubicBezTo>
                <a:cubicBezTo>
                  <a:pt x="11435" y="10704"/>
                  <a:pt x="11435" y="10704"/>
                  <a:pt x="11435" y="10704"/>
                </a:cubicBezTo>
                <a:cubicBezTo>
                  <a:pt x="11224" y="10704"/>
                  <a:pt x="11224" y="10704"/>
                  <a:pt x="11224" y="10704"/>
                </a:cubicBezTo>
                <a:cubicBezTo>
                  <a:pt x="11012" y="10322"/>
                  <a:pt x="11012" y="10322"/>
                  <a:pt x="11012" y="10322"/>
                </a:cubicBezTo>
                <a:cubicBezTo>
                  <a:pt x="11012" y="10322"/>
                  <a:pt x="11012" y="10131"/>
                  <a:pt x="11012" y="10131"/>
                </a:cubicBezTo>
                <a:cubicBezTo>
                  <a:pt x="11012" y="9749"/>
                  <a:pt x="10800" y="9558"/>
                  <a:pt x="10376" y="9558"/>
                </a:cubicBezTo>
                <a:cubicBezTo>
                  <a:pt x="10165" y="9558"/>
                  <a:pt x="9953" y="9749"/>
                  <a:pt x="9953" y="10131"/>
                </a:cubicBezTo>
                <a:cubicBezTo>
                  <a:pt x="9953" y="10322"/>
                  <a:pt x="10165" y="10513"/>
                  <a:pt x="10376" y="10513"/>
                </a:cubicBezTo>
                <a:cubicBezTo>
                  <a:pt x="10588" y="10513"/>
                  <a:pt x="10588" y="10513"/>
                  <a:pt x="10588" y="10513"/>
                </a:cubicBezTo>
                <a:close/>
                <a:moveTo>
                  <a:pt x="5506" y="5352"/>
                </a:moveTo>
                <a:cubicBezTo>
                  <a:pt x="5506" y="4779"/>
                  <a:pt x="5506" y="4396"/>
                  <a:pt x="5718" y="3632"/>
                </a:cubicBezTo>
                <a:cubicBezTo>
                  <a:pt x="6353" y="4014"/>
                  <a:pt x="7412" y="3823"/>
                  <a:pt x="8047" y="3632"/>
                </a:cubicBezTo>
                <a:cubicBezTo>
                  <a:pt x="8259" y="4014"/>
                  <a:pt x="8894" y="4014"/>
                  <a:pt x="9318" y="3823"/>
                </a:cubicBezTo>
                <a:cubicBezTo>
                  <a:pt x="9529" y="4588"/>
                  <a:pt x="9529" y="4588"/>
                  <a:pt x="9318" y="5543"/>
                </a:cubicBezTo>
                <a:cubicBezTo>
                  <a:pt x="9318" y="5543"/>
                  <a:pt x="9953" y="4970"/>
                  <a:pt x="9953" y="4779"/>
                </a:cubicBezTo>
                <a:cubicBezTo>
                  <a:pt x="10165" y="4396"/>
                  <a:pt x="9953" y="2867"/>
                  <a:pt x="9741" y="2676"/>
                </a:cubicBezTo>
                <a:cubicBezTo>
                  <a:pt x="9529" y="2103"/>
                  <a:pt x="8894" y="1912"/>
                  <a:pt x="8047" y="1912"/>
                </a:cubicBezTo>
                <a:cubicBezTo>
                  <a:pt x="6988" y="1529"/>
                  <a:pt x="5718" y="2103"/>
                  <a:pt x="5294" y="2485"/>
                </a:cubicBezTo>
                <a:cubicBezTo>
                  <a:pt x="5082" y="2676"/>
                  <a:pt x="4871" y="4779"/>
                  <a:pt x="5082" y="4970"/>
                </a:cubicBezTo>
                <a:cubicBezTo>
                  <a:pt x="5294" y="5352"/>
                  <a:pt x="5506" y="5352"/>
                  <a:pt x="5506" y="5352"/>
                </a:cubicBezTo>
                <a:close/>
                <a:moveTo>
                  <a:pt x="12494" y="1147"/>
                </a:moveTo>
                <a:cubicBezTo>
                  <a:pt x="12494" y="1529"/>
                  <a:pt x="12494" y="1529"/>
                  <a:pt x="12494" y="1529"/>
                </a:cubicBezTo>
                <a:cubicBezTo>
                  <a:pt x="14400" y="1529"/>
                  <a:pt x="14400" y="1529"/>
                  <a:pt x="14400" y="1529"/>
                </a:cubicBezTo>
                <a:cubicBezTo>
                  <a:pt x="14400" y="1147"/>
                  <a:pt x="14400" y="1147"/>
                  <a:pt x="14400" y="1147"/>
                </a:cubicBezTo>
                <a:cubicBezTo>
                  <a:pt x="12494" y="1147"/>
                  <a:pt x="12494" y="1147"/>
                  <a:pt x="12494" y="1147"/>
                </a:cubicBezTo>
                <a:close/>
                <a:moveTo>
                  <a:pt x="20753" y="3823"/>
                </a:moveTo>
                <a:cubicBezTo>
                  <a:pt x="18212" y="3823"/>
                  <a:pt x="18212" y="3823"/>
                  <a:pt x="18212" y="3823"/>
                </a:cubicBezTo>
                <a:cubicBezTo>
                  <a:pt x="18212" y="4205"/>
                  <a:pt x="18212" y="4205"/>
                  <a:pt x="18212" y="4205"/>
                </a:cubicBezTo>
                <a:cubicBezTo>
                  <a:pt x="20753" y="4205"/>
                  <a:pt x="20753" y="4205"/>
                  <a:pt x="20753" y="4205"/>
                </a:cubicBezTo>
                <a:cubicBezTo>
                  <a:pt x="20753" y="3823"/>
                  <a:pt x="20753" y="3823"/>
                  <a:pt x="20753" y="3823"/>
                </a:cubicBezTo>
                <a:close/>
                <a:moveTo>
                  <a:pt x="17576" y="3823"/>
                </a:moveTo>
                <a:cubicBezTo>
                  <a:pt x="12494" y="3823"/>
                  <a:pt x="12494" y="3823"/>
                  <a:pt x="12494" y="3823"/>
                </a:cubicBezTo>
                <a:cubicBezTo>
                  <a:pt x="12494" y="4205"/>
                  <a:pt x="12494" y="4205"/>
                  <a:pt x="12494" y="4205"/>
                </a:cubicBezTo>
                <a:cubicBezTo>
                  <a:pt x="17576" y="4205"/>
                  <a:pt x="17576" y="4205"/>
                  <a:pt x="17576" y="4205"/>
                </a:cubicBezTo>
                <a:cubicBezTo>
                  <a:pt x="17576" y="3823"/>
                  <a:pt x="17576" y="3823"/>
                  <a:pt x="17576" y="3823"/>
                </a:cubicBezTo>
                <a:close/>
                <a:moveTo>
                  <a:pt x="16094" y="2485"/>
                </a:moveTo>
                <a:cubicBezTo>
                  <a:pt x="12494" y="2485"/>
                  <a:pt x="12494" y="2485"/>
                  <a:pt x="12494" y="2485"/>
                </a:cubicBezTo>
                <a:cubicBezTo>
                  <a:pt x="12494" y="2867"/>
                  <a:pt x="12494" y="2867"/>
                  <a:pt x="12494" y="2867"/>
                </a:cubicBezTo>
                <a:cubicBezTo>
                  <a:pt x="16094" y="2867"/>
                  <a:pt x="16094" y="2867"/>
                  <a:pt x="16094" y="2867"/>
                </a:cubicBezTo>
                <a:cubicBezTo>
                  <a:pt x="16094" y="2485"/>
                  <a:pt x="16094" y="2485"/>
                  <a:pt x="16094" y="2485"/>
                </a:cubicBezTo>
                <a:close/>
                <a:moveTo>
                  <a:pt x="18000" y="2485"/>
                </a:moveTo>
                <a:cubicBezTo>
                  <a:pt x="16729" y="2485"/>
                  <a:pt x="16729" y="2485"/>
                  <a:pt x="16729" y="2485"/>
                </a:cubicBezTo>
                <a:cubicBezTo>
                  <a:pt x="16729" y="2867"/>
                  <a:pt x="16729" y="2867"/>
                  <a:pt x="16729" y="2867"/>
                </a:cubicBezTo>
                <a:cubicBezTo>
                  <a:pt x="18000" y="2867"/>
                  <a:pt x="18000" y="2867"/>
                  <a:pt x="18000" y="2867"/>
                </a:cubicBezTo>
                <a:cubicBezTo>
                  <a:pt x="18000" y="2485"/>
                  <a:pt x="18000" y="2485"/>
                  <a:pt x="18000" y="2485"/>
                </a:cubicBezTo>
                <a:close/>
                <a:moveTo>
                  <a:pt x="20753" y="2485"/>
                </a:moveTo>
                <a:cubicBezTo>
                  <a:pt x="18635" y="2485"/>
                  <a:pt x="18635" y="2485"/>
                  <a:pt x="18635" y="2485"/>
                </a:cubicBezTo>
                <a:cubicBezTo>
                  <a:pt x="18635" y="2867"/>
                  <a:pt x="18635" y="2867"/>
                  <a:pt x="18635" y="2867"/>
                </a:cubicBezTo>
                <a:cubicBezTo>
                  <a:pt x="20753" y="2867"/>
                  <a:pt x="20753" y="2867"/>
                  <a:pt x="20753" y="2867"/>
                </a:cubicBezTo>
                <a:cubicBezTo>
                  <a:pt x="20753" y="2485"/>
                  <a:pt x="20753" y="2485"/>
                  <a:pt x="20753" y="2485"/>
                </a:cubicBezTo>
                <a:close/>
                <a:moveTo>
                  <a:pt x="16941" y="1147"/>
                </a:moveTo>
                <a:cubicBezTo>
                  <a:pt x="16941" y="1529"/>
                  <a:pt x="16941" y="1529"/>
                  <a:pt x="16941" y="1529"/>
                </a:cubicBezTo>
                <a:cubicBezTo>
                  <a:pt x="20753" y="1529"/>
                  <a:pt x="20753" y="1529"/>
                  <a:pt x="20753" y="1529"/>
                </a:cubicBezTo>
                <a:cubicBezTo>
                  <a:pt x="20753" y="1147"/>
                  <a:pt x="20753" y="1147"/>
                  <a:pt x="20753" y="1147"/>
                </a:cubicBezTo>
                <a:cubicBezTo>
                  <a:pt x="16941" y="1147"/>
                  <a:pt x="16941" y="1147"/>
                  <a:pt x="16941" y="1147"/>
                </a:cubicBezTo>
                <a:close/>
                <a:moveTo>
                  <a:pt x="15035" y="1147"/>
                </a:moveTo>
                <a:cubicBezTo>
                  <a:pt x="15035" y="1529"/>
                  <a:pt x="15035" y="1529"/>
                  <a:pt x="15035" y="1529"/>
                </a:cubicBezTo>
                <a:cubicBezTo>
                  <a:pt x="16518" y="1529"/>
                  <a:pt x="16518" y="1529"/>
                  <a:pt x="16518" y="1529"/>
                </a:cubicBezTo>
                <a:cubicBezTo>
                  <a:pt x="16518" y="1147"/>
                  <a:pt x="16518" y="1147"/>
                  <a:pt x="16518" y="1147"/>
                </a:cubicBezTo>
                <a:lnTo>
                  <a:pt x="15035" y="114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49" name="Shape 1549"/>
          <p:cNvSpPr/>
          <p:nvPr/>
        </p:nvSpPr>
        <p:spPr>
          <a:xfrm>
            <a:off x="10853738" y="4217988"/>
            <a:ext cx="303214" cy="3381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777" y="8100"/>
                </a:moveTo>
                <a:cubicBezTo>
                  <a:pt x="1005" y="8100"/>
                  <a:pt x="1005" y="8100"/>
                  <a:pt x="1005" y="8100"/>
                </a:cubicBezTo>
                <a:cubicBezTo>
                  <a:pt x="502" y="8100"/>
                  <a:pt x="0" y="8550"/>
                  <a:pt x="0" y="9225"/>
                </a:cubicBezTo>
                <a:cubicBezTo>
                  <a:pt x="0" y="19575"/>
                  <a:pt x="0" y="19575"/>
                  <a:pt x="0" y="19575"/>
                </a:cubicBezTo>
                <a:cubicBezTo>
                  <a:pt x="0" y="19800"/>
                  <a:pt x="251" y="20250"/>
                  <a:pt x="753" y="20475"/>
                </a:cubicBezTo>
                <a:cubicBezTo>
                  <a:pt x="3265" y="13950"/>
                  <a:pt x="3265" y="13950"/>
                  <a:pt x="3265" y="13950"/>
                </a:cubicBezTo>
                <a:cubicBezTo>
                  <a:pt x="3516" y="13275"/>
                  <a:pt x="4019" y="12600"/>
                  <a:pt x="4772" y="12150"/>
                </a:cubicBezTo>
                <a:cubicBezTo>
                  <a:pt x="5274" y="11700"/>
                  <a:pt x="6028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475"/>
                  <a:pt x="6781" y="11475"/>
                  <a:pt x="6781" y="11475"/>
                </a:cubicBezTo>
                <a:cubicBezTo>
                  <a:pt x="6781" y="11250"/>
                  <a:pt x="6781" y="11250"/>
                  <a:pt x="6781" y="11250"/>
                </a:cubicBezTo>
                <a:cubicBezTo>
                  <a:pt x="6781" y="11250"/>
                  <a:pt x="6781" y="11250"/>
                  <a:pt x="6781" y="11250"/>
                </a:cubicBezTo>
                <a:cubicBezTo>
                  <a:pt x="6781" y="11250"/>
                  <a:pt x="6781" y="11250"/>
                  <a:pt x="6781" y="11250"/>
                </a:cubicBezTo>
                <a:cubicBezTo>
                  <a:pt x="6781" y="11250"/>
                  <a:pt x="6781" y="11250"/>
                  <a:pt x="6781" y="11250"/>
                </a:cubicBezTo>
                <a:cubicBezTo>
                  <a:pt x="6781" y="11250"/>
                  <a:pt x="6781" y="11250"/>
                  <a:pt x="6781" y="11250"/>
                </a:cubicBezTo>
                <a:cubicBezTo>
                  <a:pt x="6781" y="11250"/>
                  <a:pt x="6781" y="11250"/>
                  <a:pt x="6781" y="11250"/>
                </a:cubicBezTo>
                <a:cubicBezTo>
                  <a:pt x="6781" y="11250"/>
                  <a:pt x="6781" y="11250"/>
                  <a:pt x="6781" y="11250"/>
                </a:cubicBezTo>
                <a:cubicBezTo>
                  <a:pt x="6781" y="11250"/>
                  <a:pt x="6781" y="11250"/>
                  <a:pt x="6781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033" y="11250"/>
                  <a:pt x="7033" y="11250"/>
                  <a:pt x="7033" y="11250"/>
                </a:cubicBezTo>
                <a:cubicBezTo>
                  <a:pt x="7284" y="11250"/>
                  <a:pt x="7284" y="11250"/>
                  <a:pt x="7284" y="11250"/>
                </a:cubicBezTo>
                <a:cubicBezTo>
                  <a:pt x="7786" y="11250"/>
                  <a:pt x="7786" y="11250"/>
                  <a:pt x="7786" y="11250"/>
                </a:cubicBezTo>
                <a:cubicBezTo>
                  <a:pt x="8037" y="10800"/>
                  <a:pt x="8540" y="10125"/>
                  <a:pt x="8791" y="9675"/>
                </a:cubicBezTo>
                <a:cubicBezTo>
                  <a:pt x="9042" y="8775"/>
                  <a:pt x="9293" y="8100"/>
                  <a:pt x="9042" y="7200"/>
                </a:cubicBezTo>
                <a:cubicBezTo>
                  <a:pt x="19591" y="7200"/>
                  <a:pt x="19591" y="7200"/>
                  <a:pt x="19591" y="7200"/>
                </a:cubicBezTo>
                <a:cubicBezTo>
                  <a:pt x="19842" y="8100"/>
                  <a:pt x="19842" y="9000"/>
                  <a:pt x="19591" y="9675"/>
                </a:cubicBezTo>
                <a:cubicBezTo>
                  <a:pt x="19340" y="10350"/>
                  <a:pt x="19088" y="10800"/>
                  <a:pt x="18837" y="11250"/>
                </a:cubicBezTo>
                <a:cubicBezTo>
                  <a:pt x="19842" y="11250"/>
                  <a:pt x="19842" y="11250"/>
                  <a:pt x="19842" y="11250"/>
                </a:cubicBezTo>
                <a:cubicBezTo>
                  <a:pt x="20093" y="10800"/>
                  <a:pt x="20093" y="10350"/>
                  <a:pt x="20344" y="9900"/>
                </a:cubicBezTo>
                <a:cubicBezTo>
                  <a:pt x="20595" y="9000"/>
                  <a:pt x="20595" y="7875"/>
                  <a:pt x="20595" y="6750"/>
                </a:cubicBezTo>
                <a:cubicBezTo>
                  <a:pt x="20093" y="6525"/>
                  <a:pt x="20093" y="6525"/>
                  <a:pt x="20093" y="6525"/>
                </a:cubicBezTo>
                <a:cubicBezTo>
                  <a:pt x="14567" y="6525"/>
                  <a:pt x="14567" y="6525"/>
                  <a:pt x="14567" y="6525"/>
                </a:cubicBezTo>
                <a:cubicBezTo>
                  <a:pt x="14567" y="5400"/>
                  <a:pt x="14316" y="4050"/>
                  <a:pt x="13312" y="2925"/>
                </a:cubicBezTo>
                <a:cubicBezTo>
                  <a:pt x="13060" y="2700"/>
                  <a:pt x="13060" y="2700"/>
                  <a:pt x="13060" y="2700"/>
                </a:cubicBezTo>
                <a:cubicBezTo>
                  <a:pt x="10800" y="2700"/>
                  <a:pt x="10800" y="2700"/>
                  <a:pt x="10800" y="2700"/>
                </a:cubicBezTo>
                <a:cubicBezTo>
                  <a:pt x="10298" y="1800"/>
                  <a:pt x="9544" y="1125"/>
                  <a:pt x="8791" y="675"/>
                </a:cubicBezTo>
                <a:cubicBezTo>
                  <a:pt x="8540" y="450"/>
                  <a:pt x="8037" y="225"/>
                  <a:pt x="7786" y="0"/>
                </a:cubicBezTo>
                <a:cubicBezTo>
                  <a:pt x="7535" y="0"/>
                  <a:pt x="7535" y="0"/>
                  <a:pt x="7535" y="0"/>
                </a:cubicBezTo>
                <a:cubicBezTo>
                  <a:pt x="502" y="0"/>
                  <a:pt x="502" y="0"/>
                  <a:pt x="502" y="0"/>
                </a:cubicBezTo>
                <a:cubicBezTo>
                  <a:pt x="251" y="675"/>
                  <a:pt x="251" y="675"/>
                  <a:pt x="251" y="675"/>
                </a:cubicBezTo>
                <a:cubicBezTo>
                  <a:pt x="1005" y="1350"/>
                  <a:pt x="2009" y="2250"/>
                  <a:pt x="2512" y="3375"/>
                </a:cubicBezTo>
                <a:cubicBezTo>
                  <a:pt x="2763" y="4275"/>
                  <a:pt x="2763" y="5400"/>
                  <a:pt x="2260" y="6750"/>
                </a:cubicBezTo>
                <a:cubicBezTo>
                  <a:pt x="2512" y="7200"/>
                  <a:pt x="2512" y="7200"/>
                  <a:pt x="2512" y="7200"/>
                </a:cubicBezTo>
                <a:cubicBezTo>
                  <a:pt x="5777" y="7200"/>
                  <a:pt x="5777" y="7200"/>
                  <a:pt x="5777" y="7200"/>
                </a:cubicBezTo>
                <a:cubicBezTo>
                  <a:pt x="5777" y="7650"/>
                  <a:pt x="5777" y="7875"/>
                  <a:pt x="5777" y="8100"/>
                </a:cubicBezTo>
                <a:close/>
                <a:moveTo>
                  <a:pt x="10047" y="9450"/>
                </a:moveTo>
                <a:cubicBezTo>
                  <a:pt x="18335" y="9450"/>
                  <a:pt x="18335" y="9450"/>
                  <a:pt x="18335" y="9450"/>
                </a:cubicBezTo>
                <a:cubicBezTo>
                  <a:pt x="18084" y="10125"/>
                  <a:pt x="18084" y="10125"/>
                  <a:pt x="18084" y="10125"/>
                </a:cubicBezTo>
                <a:cubicBezTo>
                  <a:pt x="9795" y="10125"/>
                  <a:pt x="9795" y="10125"/>
                  <a:pt x="9795" y="10125"/>
                </a:cubicBezTo>
                <a:cubicBezTo>
                  <a:pt x="10047" y="9450"/>
                  <a:pt x="10047" y="9450"/>
                  <a:pt x="10047" y="9450"/>
                </a:cubicBezTo>
                <a:close/>
                <a:moveTo>
                  <a:pt x="10298" y="8100"/>
                </a:moveTo>
                <a:cubicBezTo>
                  <a:pt x="18837" y="8100"/>
                  <a:pt x="18837" y="8100"/>
                  <a:pt x="18837" y="8100"/>
                </a:cubicBezTo>
                <a:cubicBezTo>
                  <a:pt x="18586" y="8775"/>
                  <a:pt x="18586" y="8775"/>
                  <a:pt x="18586" y="8775"/>
                </a:cubicBezTo>
                <a:cubicBezTo>
                  <a:pt x="10298" y="8775"/>
                  <a:pt x="10298" y="8775"/>
                  <a:pt x="10298" y="8775"/>
                </a:cubicBezTo>
                <a:cubicBezTo>
                  <a:pt x="10298" y="8100"/>
                  <a:pt x="10298" y="8100"/>
                  <a:pt x="10298" y="8100"/>
                </a:cubicBezTo>
                <a:close/>
                <a:moveTo>
                  <a:pt x="7786" y="5850"/>
                </a:moveTo>
                <a:cubicBezTo>
                  <a:pt x="12558" y="5850"/>
                  <a:pt x="12558" y="5850"/>
                  <a:pt x="12558" y="5850"/>
                </a:cubicBezTo>
                <a:cubicBezTo>
                  <a:pt x="12558" y="6075"/>
                  <a:pt x="12558" y="6075"/>
                  <a:pt x="12558" y="6075"/>
                </a:cubicBezTo>
                <a:cubicBezTo>
                  <a:pt x="7535" y="6075"/>
                  <a:pt x="7535" y="6075"/>
                  <a:pt x="7535" y="6075"/>
                </a:cubicBezTo>
                <a:cubicBezTo>
                  <a:pt x="7786" y="5850"/>
                  <a:pt x="7786" y="5850"/>
                  <a:pt x="7786" y="5850"/>
                </a:cubicBezTo>
                <a:close/>
                <a:moveTo>
                  <a:pt x="7786" y="4950"/>
                </a:moveTo>
                <a:cubicBezTo>
                  <a:pt x="12558" y="4950"/>
                  <a:pt x="12558" y="4950"/>
                  <a:pt x="12558" y="4950"/>
                </a:cubicBezTo>
                <a:cubicBezTo>
                  <a:pt x="12558" y="5175"/>
                  <a:pt x="12558" y="5175"/>
                  <a:pt x="12558" y="5175"/>
                </a:cubicBezTo>
                <a:cubicBezTo>
                  <a:pt x="7786" y="5175"/>
                  <a:pt x="7786" y="5175"/>
                  <a:pt x="7786" y="5175"/>
                </a:cubicBezTo>
                <a:cubicBezTo>
                  <a:pt x="7786" y="4950"/>
                  <a:pt x="7786" y="4950"/>
                  <a:pt x="7786" y="4950"/>
                </a:cubicBezTo>
                <a:close/>
                <a:moveTo>
                  <a:pt x="7535" y="4050"/>
                </a:moveTo>
                <a:cubicBezTo>
                  <a:pt x="12558" y="4050"/>
                  <a:pt x="12558" y="4050"/>
                  <a:pt x="12558" y="4050"/>
                </a:cubicBezTo>
                <a:cubicBezTo>
                  <a:pt x="12558" y="4500"/>
                  <a:pt x="12558" y="4500"/>
                  <a:pt x="12558" y="4500"/>
                </a:cubicBezTo>
                <a:cubicBezTo>
                  <a:pt x="7535" y="4500"/>
                  <a:pt x="7535" y="4500"/>
                  <a:pt x="7535" y="4500"/>
                </a:cubicBezTo>
                <a:cubicBezTo>
                  <a:pt x="7535" y="4050"/>
                  <a:pt x="7535" y="4050"/>
                  <a:pt x="7535" y="4050"/>
                </a:cubicBezTo>
                <a:close/>
                <a:moveTo>
                  <a:pt x="18586" y="21600"/>
                </a:moveTo>
                <a:cubicBezTo>
                  <a:pt x="1507" y="21600"/>
                  <a:pt x="1507" y="21600"/>
                  <a:pt x="1507" y="21600"/>
                </a:cubicBezTo>
                <a:cubicBezTo>
                  <a:pt x="4270" y="14175"/>
                  <a:pt x="4270" y="14175"/>
                  <a:pt x="4270" y="14175"/>
                </a:cubicBezTo>
                <a:cubicBezTo>
                  <a:pt x="4521" y="13725"/>
                  <a:pt x="5023" y="13275"/>
                  <a:pt x="5526" y="13050"/>
                </a:cubicBezTo>
                <a:cubicBezTo>
                  <a:pt x="6028" y="12600"/>
                  <a:pt x="6530" y="12375"/>
                  <a:pt x="7033" y="12375"/>
                </a:cubicBezTo>
                <a:cubicBezTo>
                  <a:pt x="20595" y="12375"/>
                  <a:pt x="20595" y="12375"/>
                  <a:pt x="20595" y="12375"/>
                </a:cubicBezTo>
                <a:cubicBezTo>
                  <a:pt x="20595" y="12375"/>
                  <a:pt x="20847" y="12375"/>
                  <a:pt x="21098" y="12600"/>
                </a:cubicBezTo>
                <a:cubicBezTo>
                  <a:pt x="21349" y="12600"/>
                  <a:pt x="21349" y="12600"/>
                  <a:pt x="21600" y="12825"/>
                </a:cubicBezTo>
                <a:cubicBezTo>
                  <a:pt x="21600" y="13050"/>
                  <a:pt x="21600" y="13275"/>
                  <a:pt x="21600" y="13500"/>
                </a:cubicBezTo>
                <a:cubicBezTo>
                  <a:pt x="21600" y="13500"/>
                  <a:pt x="21600" y="13725"/>
                  <a:pt x="21600" y="13950"/>
                </a:cubicBezTo>
                <a:cubicBezTo>
                  <a:pt x="18586" y="21600"/>
                  <a:pt x="18586" y="21600"/>
                  <a:pt x="18586" y="21600"/>
                </a:cubicBezTo>
                <a:close/>
                <a:moveTo>
                  <a:pt x="8037" y="9225"/>
                </a:moveTo>
                <a:cubicBezTo>
                  <a:pt x="6028" y="9225"/>
                  <a:pt x="6028" y="9225"/>
                  <a:pt x="6028" y="9225"/>
                </a:cubicBezTo>
                <a:cubicBezTo>
                  <a:pt x="6530" y="8550"/>
                  <a:pt x="6781" y="7650"/>
                  <a:pt x="6781" y="6525"/>
                </a:cubicBezTo>
                <a:cubicBezTo>
                  <a:pt x="6781" y="5625"/>
                  <a:pt x="6781" y="4500"/>
                  <a:pt x="6279" y="3375"/>
                </a:cubicBezTo>
                <a:cubicBezTo>
                  <a:pt x="12809" y="3375"/>
                  <a:pt x="12809" y="3375"/>
                  <a:pt x="12809" y="3375"/>
                </a:cubicBezTo>
                <a:cubicBezTo>
                  <a:pt x="13563" y="4500"/>
                  <a:pt x="13814" y="5400"/>
                  <a:pt x="13563" y="6525"/>
                </a:cubicBezTo>
                <a:cubicBezTo>
                  <a:pt x="13563" y="6525"/>
                  <a:pt x="13563" y="6525"/>
                  <a:pt x="13563" y="6525"/>
                </a:cubicBezTo>
                <a:cubicBezTo>
                  <a:pt x="8540" y="6525"/>
                  <a:pt x="8540" y="6525"/>
                  <a:pt x="8540" y="6525"/>
                </a:cubicBezTo>
                <a:cubicBezTo>
                  <a:pt x="8288" y="6975"/>
                  <a:pt x="8288" y="6975"/>
                  <a:pt x="8288" y="6975"/>
                </a:cubicBezTo>
                <a:cubicBezTo>
                  <a:pt x="8288" y="7875"/>
                  <a:pt x="8288" y="8550"/>
                  <a:pt x="8037" y="9225"/>
                </a:cubicBezTo>
                <a:close/>
                <a:moveTo>
                  <a:pt x="6028" y="6525"/>
                </a:moveTo>
                <a:cubicBezTo>
                  <a:pt x="3014" y="6525"/>
                  <a:pt x="3014" y="6525"/>
                  <a:pt x="3014" y="6525"/>
                </a:cubicBezTo>
                <a:cubicBezTo>
                  <a:pt x="3767" y="5175"/>
                  <a:pt x="3767" y="4050"/>
                  <a:pt x="3265" y="3150"/>
                </a:cubicBezTo>
                <a:cubicBezTo>
                  <a:pt x="2763" y="2250"/>
                  <a:pt x="2260" y="1350"/>
                  <a:pt x="1507" y="675"/>
                </a:cubicBezTo>
                <a:cubicBezTo>
                  <a:pt x="7535" y="675"/>
                  <a:pt x="7535" y="675"/>
                  <a:pt x="7535" y="675"/>
                </a:cubicBezTo>
                <a:cubicBezTo>
                  <a:pt x="7786" y="900"/>
                  <a:pt x="8037" y="1125"/>
                  <a:pt x="8288" y="1125"/>
                </a:cubicBezTo>
                <a:cubicBezTo>
                  <a:pt x="9042" y="1575"/>
                  <a:pt x="9544" y="2025"/>
                  <a:pt x="9795" y="2700"/>
                </a:cubicBezTo>
                <a:cubicBezTo>
                  <a:pt x="5777" y="2700"/>
                  <a:pt x="5777" y="2700"/>
                  <a:pt x="5777" y="2700"/>
                </a:cubicBezTo>
                <a:cubicBezTo>
                  <a:pt x="5526" y="3150"/>
                  <a:pt x="5526" y="3150"/>
                  <a:pt x="5526" y="3150"/>
                </a:cubicBezTo>
                <a:cubicBezTo>
                  <a:pt x="5777" y="4275"/>
                  <a:pt x="6028" y="5400"/>
                  <a:pt x="6028" y="652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0" name="Shape 1550"/>
          <p:cNvSpPr/>
          <p:nvPr/>
        </p:nvSpPr>
        <p:spPr>
          <a:xfrm>
            <a:off x="10128250" y="5561013"/>
            <a:ext cx="395289" cy="2778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7382"/>
                </a:moveTo>
                <a:cubicBezTo>
                  <a:pt x="2314" y="7382"/>
                  <a:pt x="2314" y="7382"/>
                  <a:pt x="2314" y="7382"/>
                </a:cubicBezTo>
                <a:cubicBezTo>
                  <a:pt x="2121" y="4648"/>
                  <a:pt x="2121" y="4648"/>
                  <a:pt x="2121" y="4648"/>
                </a:cubicBezTo>
                <a:cubicBezTo>
                  <a:pt x="1929" y="4648"/>
                  <a:pt x="1929" y="4648"/>
                  <a:pt x="1929" y="4648"/>
                </a:cubicBezTo>
                <a:cubicBezTo>
                  <a:pt x="1929" y="4101"/>
                  <a:pt x="1929" y="4101"/>
                  <a:pt x="1929" y="4101"/>
                </a:cubicBezTo>
                <a:cubicBezTo>
                  <a:pt x="2893" y="4101"/>
                  <a:pt x="2893" y="4101"/>
                  <a:pt x="2893" y="4101"/>
                </a:cubicBezTo>
                <a:cubicBezTo>
                  <a:pt x="2121" y="3828"/>
                  <a:pt x="1543" y="3281"/>
                  <a:pt x="1736" y="2187"/>
                </a:cubicBezTo>
                <a:cubicBezTo>
                  <a:pt x="2314" y="1914"/>
                  <a:pt x="2893" y="2461"/>
                  <a:pt x="3086" y="3008"/>
                </a:cubicBezTo>
                <a:cubicBezTo>
                  <a:pt x="3086" y="2187"/>
                  <a:pt x="3086" y="2187"/>
                  <a:pt x="3086" y="2187"/>
                </a:cubicBezTo>
                <a:cubicBezTo>
                  <a:pt x="2314" y="1914"/>
                  <a:pt x="2121" y="547"/>
                  <a:pt x="2893" y="0"/>
                </a:cubicBezTo>
                <a:cubicBezTo>
                  <a:pt x="2893" y="547"/>
                  <a:pt x="2893" y="547"/>
                  <a:pt x="2893" y="547"/>
                </a:cubicBezTo>
                <a:cubicBezTo>
                  <a:pt x="3279" y="0"/>
                  <a:pt x="3279" y="0"/>
                  <a:pt x="3279" y="0"/>
                </a:cubicBezTo>
                <a:cubicBezTo>
                  <a:pt x="3471" y="547"/>
                  <a:pt x="3471" y="547"/>
                  <a:pt x="3471" y="547"/>
                </a:cubicBezTo>
                <a:cubicBezTo>
                  <a:pt x="3664" y="0"/>
                  <a:pt x="3664" y="0"/>
                  <a:pt x="3664" y="0"/>
                </a:cubicBezTo>
                <a:cubicBezTo>
                  <a:pt x="4243" y="547"/>
                  <a:pt x="4050" y="1914"/>
                  <a:pt x="3471" y="2187"/>
                </a:cubicBezTo>
                <a:cubicBezTo>
                  <a:pt x="3471" y="4101"/>
                  <a:pt x="3471" y="4101"/>
                  <a:pt x="3471" y="4101"/>
                </a:cubicBezTo>
                <a:cubicBezTo>
                  <a:pt x="3664" y="4101"/>
                  <a:pt x="3664" y="4101"/>
                  <a:pt x="3664" y="4101"/>
                </a:cubicBezTo>
                <a:cubicBezTo>
                  <a:pt x="3664" y="2461"/>
                  <a:pt x="3664" y="2461"/>
                  <a:pt x="3664" y="2461"/>
                </a:cubicBezTo>
                <a:cubicBezTo>
                  <a:pt x="3857" y="2187"/>
                  <a:pt x="4243" y="2187"/>
                  <a:pt x="4629" y="2187"/>
                </a:cubicBezTo>
                <a:cubicBezTo>
                  <a:pt x="4821" y="3008"/>
                  <a:pt x="4243" y="3828"/>
                  <a:pt x="3857" y="4101"/>
                </a:cubicBezTo>
                <a:cubicBezTo>
                  <a:pt x="4629" y="4101"/>
                  <a:pt x="4629" y="4101"/>
                  <a:pt x="4629" y="4101"/>
                </a:cubicBezTo>
                <a:cubicBezTo>
                  <a:pt x="4629" y="4648"/>
                  <a:pt x="4629" y="4648"/>
                  <a:pt x="4629" y="4648"/>
                </a:cubicBezTo>
                <a:cubicBezTo>
                  <a:pt x="4629" y="4648"/>
                  <a:pt x="4629" y="4648"/>
                  <a:pt x="4629" y="4648"/>
                </a:cubicBezTo>
                <a:cubicBezTo>
                  <a:pt x="4243" y="7382"/>
                  <a:pt x="4243" y="7382"/>
                  <a:pt x="4243" y="7382"/>
                </a:cubicBezTo>
                <a:cubicBezTo>
                  <a:pt x="12536" y="7382"/>
                  <a:pt x="12536" y="7382"/>
                  <a:pt x="12536" y="7382"/>
                </a:cubicBezTo>
                <a:cubicBezTo>
                  <a:pt x="12536" y="6835"/>
                  <a:pt x="12536" y="6835"/>
                  <a:pt x="12536" y="6835"/>
                </a:cubicBezTo>
                <a:cubicBezTo>
                  <a:pt x="12921" y="6562"/>
                  <a:pt x="13307" y="6289"/>
                  <a:pt x="13886" y="6289"/>
                </a:cubicBezTo>
                <a:cubicBezTo>
                  <a:pt x="13886" y="6015"/>
                  <a:pt x="13886" y="6015"/>
                  <a:pt x="13886" y="6015"/>
                </a:cubicBezTo>
                <a:cubicBezTo>
                  <a:pt x="11186" y="6015"/>
                  <a:pt x="11186" y="6015"/>
                  <a:pt x="11186" y="6015"/>
                </a:cubicBezTo>
                <a:cubicBezTo>
                  <a:pt x="10993" y="6015"/>
                  <a:pt x="10993" y="6015"/>
                  <a:pt x="10993" y="6015"/>
                </a:cubicBezTo>
                <a:cubicBezTo>
                  <a:pt x="10993" y="5742"/>
                  <a:pt x="10993" y="5742"/>
                  <a:pt x="10993" y="5742"/>
                </a:cubicBezTo>
                <a:cubicBezTo>
                  <a:pt x="10993" y="547"/>
                  <a:pt x="10993" y="547"/>
                  <a:pt x="10993" y="547"/>
                </a:cubicBezTo>
                <a:cubicBezTo>
                  <a:pt x="10993" y="273"/>
                  <a:pt x="10993" y="273"/>
                  <a:pt x="10993" y="273"/>
                </a:cubicBezTo>
                <a:cubicBezTo>
                  <a:pt x="11186" y="273"/>
                  <a:pt x="11186" y="273"/>
                  <a:pt x="11186" y="273"/>
                </a:cubicBezTo>
                <a:cubicBezTo>
                  <a:pt x="17743" y="273"/>
                  <a:pt x="17743" y="273"/>
                  <a:pt x="17743" y="273"/>
                </a:cubicBezTo>
                <a:cubicBezTo>
                  <a:pt x="17936" y="273"/>
                  <a:pt x="17936" y="273"/>
                  <a:pt x="17936" y="273"/>
                </a:cubicBezTo>
                <a:cubicBezTo>
                  <a:pt x="17936" y="547"/>
                  <a:pt x="17936" y="547"/>
                  <a:pt x="17936" y="547"/>
                </a:cubicBezTo>
                <a:cubicBezTo>
                  <a:pt x="17936" y="5742"/>
                  <a:pt x="17936" y="5742"/>
                  <a:pt x="17936" y="5742"/>
                </a:cubicBezTo>
                <a:cubicBezTo>
                  <a:pt x="17936" y="6015"/>
                  <a:pt x="17936" y="6015"/>
                  <a:pt x="17936" y="6015"/>
                </a:cubicBezTo>
                <a:cubicBezTo>
                  <a:pt x="17743" y="6015"/>
                  <a:pt x="17743" y="6015"/>
                  <a:pt x="17743" y="6015"/>
                </a:cubicBezTo>
                <a:cubicBezTo>
                  <a:pt x="15043" y="6015"/>
                  <a:pt x="15043" y="6015"/>
                  <a:pt x="15043" y="6015"/>
                </a:cubicBezTo>
                <a:cubicBezTo>
                  <a:pt x="15043" y="6289"/>
                  <a:pt x="15043" y="6289"/>
                  <a:pt x="15043" y="6289"/>
                </a:cubicBezTo>
                <a:cubicBezTo>
                  <a:pt x="15429" y="6289"/>
                  <a:pt x="16007" y="6562"/>
                  <a:pt x="16393" y="6835"/>
                </a:cubicBezTo>
                <a:cubicBezTo>
                  <a:pt x="16393" y="7382"/>
                  <a:pt x="16393" y="7382"/>
                  <a:pt x="16393" y="7382"/>
                </a:cubicBezTo>
                <a:cubicBezTo>
                  <a:pt x="21600" y="7382"/>
                  <a:pt x="21600" y="7382"/>
                  <a:pt x="21600" y="7382"/>
                </a:cubicBezTo>
                <a:cubicBezTo>
                  <a:pt x="21600" y="9023"/>
                  <a:pt x="21600" y="9023"/>
                  <a:pt x="21600" y="9023"/>
                </a:cubicBezTo>
                <a:cubicBezTo>
                  <a:pt x="20636" y="9023"/>
                  <a:pt x="20636" y="9023"/>
                  <a:pt x="20636" y="9023"/>
                </a:cubicBezTo>
                <a:cubicBezTo>
                  <a:pt x="20636" y="21600"/>
                  <a:pt x="20636" y="21600"/>
                  <a:pt x="20636" y="21600"/>
                </a:cubicBezTo>
                <a:cubicBezTo>
                  <a:pt x="19286" y="21600"/>
                  <a:pt x="19286" y="21600"/>
                  <a:pt x="19286" y="21600"/>
                </a:cubicBezTo>
                <a:cubicBezTo>
                  <a:pt x="19286" y="9023"/>
                  <a:pt x="19286" y="9023"/>
                  <a:pt x="19286" y="9023"/>
                </a:cubicBezTo>
                <a:cubicBezTo>
                  <a:pt x="2314" y="9023"/>
                  <a:pt x="2314" y="9023"/>
                  <a:pt x="2314" y="9023"/>
                </a:cubicBezTo>
                <a:cubicBezTo>
                  <a:pt x="2314" y="21600"/>
                  <a:pt x="2314" y="21600"/>
                  <a:pt x="2314" y="21600"/>
                </a:cubicBezTo>
                <a:cubicBezTo>
                  <a:pt x="1157" y="21600"/>
                  <a:pt x="1157" y="21600"/>
                  <a:pt x="1157" y="21600"/>
                </a:cubicBezTo>
                <a:cubicBezTo>
                  <a:pt x="1157" y="9023"/>
                  <a:pt x="1157" y="9023"/>
                  <a:pt x="1157" y="9023"/>
                </a:cubicBezTo>
                <a:cubicBezTo>
                  <a:pt x="0" y="9023"/>
                  <a:pt x="0" y="9023"/>
                  <a:pt x="0" y="9023"/>
                </a:cubicBezTo>
                <a:cubicBezTo>
                  <a:pt x="0" y="7382"/>
                  <a:pt x="0" y="7382"/>
                  <a:pt x="0" y="7382"/>
                </a:cubicBezTo>
                <a:close/>
                <a:moveTo>
                  <a:pt x="2507" y="4648"/>
                </a:moveTo>
                <a:cubicBezTo>
                  <a:pt x="2700" y="6835"/>
                  <a:pt x="2700" y="6835"/>
                  <a:pt x="2700" y="6835"/>
                </a:cubicBezTo>
                <a:cubicBezTo>
                  <a:pt x="3086" y="6835"/>
                  <a:pt x="3086" y="6835"/>
                  <a:pt x="3086" y="6835"/>
                </a:cubicBezTo>
                <a:cubicBezTo>
                  <a:pt x="2893" y="4648"/>
                  <a:pt x="2893" y="4648"/>
                  <a:pt x="2893" y="4648"/>
                </a:cubicBezTo>
                <a:cubicBezTo>
                  <a:pt x="2507" y="4648"/>
                  <a:pt x="2507" y="4648"/>
                  <a:pt x="2507" y="4648"/>
                </a:cubicBezTo>
                <a:close/>
                <a:moveTo>
                  <a:pt x="17164" y="1367"/>
                </a:moveTo>
                <a:cubicBezTo>
                  <a:pt x="11764" y="1367"/>
                  <a:pt x="11764" y="1367"/>
                  <a:pt x="11764" y="1367"/>
                </a:cubicBezTo>
                <a:cubicBezTo>
                  <a:pt x="11764" y="4922"/>
                  <a:pt x="11764" y="4922"/>
                  <a:pt x="11764" y="4922"/>
                </a:cubicBezTo>
                <a:cubicBezTo>
                  <a:pt x="17164" y="4922"/>
                  <a:pt x="17164" y="4922"/>
                  <a:pt x="17164" y="4922"/>
                </a:cubicBezTo>
                <a:cubicBezTo>
                  <a:pt x="17164" y="1367"/>
                  <a:pt x="17164" y="1367"/>
                  <a:pt x="17164" y="1367"/>
                </a:cubicBezTo>
                <a:close/>
                <a:moveTo>
                  <a:pt x="13693" y="9843"/>
                </a:moveTo>
                <a:cubicBezTo>
                  <a:pt x="13693" y="21053"/>
                  <a:pt x="13693" y="21053"/>
                  <a:pt x="13693" y="21053"/>
                </a:cubicBezTo>
                <a:cubicBezTo>
                  <a:pt x="18707" y="21053"/>
                  <a:pt x="18707" y="21053"/>
                  <a:pt x="18707" y="21053"/>
                </a:cubicBezTo>
                <a:cubicBezTo>
                  <a:pt x="18707" y="9843"/>
                  <a:pt x="18707" y="9843"/>
                  <a:pt x="18707" y="9843"/>
                </a:cubicBezTo>
                <a:cubicBezTo>
                  <a:pt x="13693" y="9843"/>
                  <a:pt x="13693" y="9843"/>
                  <a:pt x="13693" y="9843"/>
                </a:cubicBezTo>
                <a:close/>
                <a:moveTo>
                  <a:pt x="3086" y="15311"/>
                </a:moveTo>
                <a:cubicBezTo>
                  <a:pt x="3086" y="19413"/>
                  <a:pt x="3086" y="19413"/>
                  <a:pt x="3086" y="19413"/>
                </a:cubicBezTo>
                <a:cubicBezTo>
                  <a:pt x="8100" y="19413"/>
                  <a:pt x="8100" y="19413"/>
                  <a:pt x="8100" y="19413"/>
                </a:cubicBezTo>
                <a:cubicBezTo>
                  <a:pt x="8100" y="15311"/>
                  <a:pt x="8100" y="15311"/>
                  <a:pt x="8100" y="15311"/>
                </a:cubicBezTo>
                <a:cubicBezTo>
                  <a:pt x="3086" y="15311"/>
                  <a:pt x="3086" y="15311"/>
                  <a:pt x="3086" y="15311"/>
                </a:cubicBezTo>
                <a:close/>
                <a:moveTo>
                  <a:pt x="3086" y="10390"/>
                </a:moveTo>
                <a:cubicBezTo>
                  <a:pt x="3086" y="14218"/>
                  <a:pt x="3086" y="14218"/>
                  <a:pt x="3086" y="14218"/>
                </a:cubicBezTo>
                <a:cubicBezTo>
                  <a:pt x="8100" y="14218"/>
                  <a:pt x="8100" y="14218"/>
                  <a:pt x="8100" y="14218"/>
                </a:cubicBezTo>
                <a:cubicBezTo>
                  <a:pt x="8100" y="10390"/>
                  <a:pt x="8100" y="10390"/>
                  <a:pt x="8100" y="10390"/>
                </a:cubicBezTo>
                <a:lnTo>
                  <a:pt x="3086" y="1039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1" name="Shape 1551"/>
          <p:cNvSpPr/>
          <p:nvPr/>
        </p:nvSpPr>
        <p:spPr>
          <a:xfrm>
            <a:off x="9480550" y="6223001"/>
            <a:ext cx="387350" cy="3063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616" y="3469"/>
                </a:moveTo>
                <a:lnTo>
                  <a:pt x="20803" y="3469"/>
                </a:lnTo>
                <a:lnTo>
                  <a:pt x="21600" y="4701"/>
                </a:lnTo>
                <a:lnTo>
                  <a:pt x="21600" y="15333"/>
                </a:lnTo>
                <a:lnTo>
                  <a:pt x="20803" y="16340"/>
                </a:lnTo>
                <a:lnTo>
                  <a:pt x="8056" y="16340"/>
                </a:lnTo>
                <a:lnTo>
                  <a:pt x="7259" y="15333"/>
                </a:lnTo>
                <a:lnTo>
                  <a:pt x="7259" y="4701"/>
                </a:lnTo>
                <a:lnTo>
                  <a:pt x="7436" y="4253"/>
                </a:lnTo>
                <a:lnTo>
                  <a:pt x="5666" y="4253"/>
                </a:lnTo>
                <a:lnTo>
                  <a:pt x="5311" y="2686"/>
                </a:lnTo>
                <a:lnTo>
                  <a:pt x="17439" y="2686"/>
                </a:lnTo>
                <a:lnTo>
                  <a:pt x="17616" y="3469"/>
                </a:lnTo>
                <a:close/>
                <a:moveTo>
                  <a:pt x="0" y="7387"/>
                </a:moveTo>
                <a:lnTo>
                  <a:pt x="4072" y="7387"/>
                </a:lnTo>
                <a:lnTo>
                  <a:pt x="4515" y="8953"/>
                </a:lnTo>
                <a:lnTo>
                  <a:pt x="354" y="8953"/>
                </a:lnTo>
                <a:lnTo>
                  <a:pt x="0" y="7387"/>
                </a:lnTo>
                <a:close/>
                <a:moveTo>
                  <a:pt x="0" y="12423"/>
                </a:moveTo>
                <a:lnTo>
                  <a:pt x="177" y="13430"/>
                </a:lnTo>
                <a:lnTo>
                  <a:pt x="6462" y="13430"/>
                </a:lnTo>
                <a:lnTo>
                  <a:pt x="6285" y="12423"/>
                </a:lnTo>
                <a:lnTo>
                  <a:pt x="0" y="12423"/>
                </a:lnTo>
                <a:close/>
                <a:moveTo>
                  <a:pt x="6639" y="20817"/>
                </a:moveTo>
                <a:lnTo>
                  <a:pt x="12925" y="20817"/>
                </a:lnTo>
                <a:lnTo>
                  <a:pt x="13102" y="21600"/>
                </a:lnTo>
                <a:lnTo>
                  <a:pt x="6816" y="21600"/>
                </a:lnTo>
                <a:lnTo>
                  <a:pt x="6639" y="20817"/>
                </a:lnTo>
                <a:close/>
                <a:moveTo>
                  <a:pt x="531" y="18354"/>
                </a:moveTo>
                <a:lnTo>
                  <a:pt x="12570" y="18354"/>
                </a:lnTo>
                <a:lnTo>
                  <a:pt x="12925" y="19809"/>
                </a:lnTo>
                <a:lnTo>
                  <a:pt x="797" y="19809"/>
                </a:lnTo>
                <a:lnTo>
                  <a:pt x="531" y="18354"/>
                </a:lnTo>
                <a:close/>
                <a:moveTo>
                  <a:pt x="797" y="0"/>
                </a:moveTo>
                <a:lnTo>
                  <a:pt x="12925" y="0"/>
                </a:lnTo>
                <a:lnTo>
                  <a:pt x="13367" y="1679"/>
                </a:lnTo>
                <a:lnTo>
                  <a:pt x="1151" y="1679"/>
                </a:lnTo>
                <a:lnTo>
                  <a:pt x="797" y="0"/>
                </a:lnTo>
                <a:close/>
                <a:moveTo>
                  <a:pt x="18413" y="14102"/>
                </a:moveTo>
                <a:lnTo>
                  <a:pt x="15669" y="11416"/>
                </a:lnTo>
                <a:lnTo>
                  <a:pt x="14872" y="12199"/>
                </a:lnTo>
                <a:lnTo>
                  <a:pt x="14341" y="12647"/>
                </a:lnTo>
                <a:lnTo>
                  <a:pt x="13898" y="12199"/>
                </a:lnTo>
                <a:lnTo>
                  <a:pt x="13102" y="11416"/>
                </a:lnTo>
                <a:lnTo>
                  <a:pt x="10180" y="14102"/>
                </a:lnTo>
                <a:lnTo>
                  <a:pt x="18413" y="14102"/>
                </a:lnTo>
                <a:close/>
                <a:moveTo>
                  <a:pt x="8852" y="13206"/>
                </a:moveTo>
                <a:lnTo>
                  <a:pt x="11774" y="9961"/>
                </a:lnTo>
                <a:lnTo>
                  <a:pt x="8852" y="6939"/>
                </a:lnTo>
                <a:lnTo>
                  <a:pt x="8852" y="13206"/>
                </a:lnTo>
                <a:close/>
                <a:moveTo>
                  <a:pt x="10180" y="5708"/>
                </a:moveTo>
                <a:lnTo>
                  <a:pt x="14341" y="9961"/>
                </a:lnTo>
                <a:lnTo>
                  <a:pt x="18413" y="5708"/>
                </a:lnTo>
                <a:lnTo>
                  <a:pt x="10180" y="5708"/>
                </a:lnTo>
                <a:close/>
                <a:moveTo>
                  <a:pt x="19830" y="6939"/>
                </a:moveTo>
                <a:lnTo>
                  <a:pt x="16908" y="9961"/>
                </a:lnTo>
                <a:lnTo>
                  <a:pt x="19830" y="13206"/>
                </a:lnTo>
                <a:lnTo>
                  <a:pt x="19830" y="693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2" name="Shape 1552"/>
          <p:cNvSpPr/>
          <p:nvPr/>
        </p:nvSpPr>
        <p:spPr>
          <a:xfrm>
            <a:off x="8867775" y="6158740"/>
            <a:ext cx="321600" cy="3563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50" h="21455" extrusionOk="0">
                <a:moveTo>
                  <a:pt x="7043" y="13196"/>
                </a:moveTo>
                <a:cubicBezTo>
                  <a:pt x="7513" y="12984"/>
                  <a:pt x="8217" y="12773"/>
                  <a:pt x="8687" y="12561"/>
                </a:cubicBezTo>
                <a:cubicBezTo>
                  <a:pt x="8687" y="12349"/>
                  <a:pt x="8922" y="12137"/>
                  <a:pt x="8922" y="11926"/>
                </a:cubicBezTo>
                <a:cubicBezTo>
                  <a:pt x="8922" y="11926"/>
                  <a:pt x="8687" y="11714"/>
                  <a:pt x="8687" y="11714"/>
                </a:cubicBezTo>
                <a:cubicBezTo>
                  <a:pt x="7278" y="10443"/>
                  <a:pt x="7043" y="8537"/>
                  <a:pt x="7043" y="6208"/>
                </a:cubicBezTo>
                <a:cubicBezTo>
                  <a:pt x="7278" y="6208"/>
                  <a:pt x="14322" y="6208"/>
                  <a:pt x="14791" y="6208"/>
                </a:cubicBezTo>
                <a:cubicBezTo>
                  <a:pt x="14791" y="8749"/>
                  <a:pt x="14557" y="10443"/>
                  <a:pt x="12913" y="11926"/>
                </a:cubicBezTo>
                <a:cubicBezTo>
                  <a:pt x="12913" y="11926"/>
                  <a:pt x="12913" y="11926"/>
                  <a:pt x="12913" y="11926"/>
                </a:cubicBezTo>
                <a:cubicBezTo>
                  <a:pt x="12913" y="12137"/>
                  <a:pt x="12913" y="12349"/>
                  <a:pt x="13148" y="12561"/>
                </a:cubicBezTo>
                <a:cubicBezTo>
                  <a:pt x="13617" y="12773"/>
                  <a:pt x="14087" y="12984"/>
                  <a:pt x="14557" y="13196"/>
                </a:cubicBezTo>
                <a:cubicBezTo>
                  <a:pt x="13617" y="15949"/>
                  <a:pt x="12678" y="17431"/>
                  <a:pt x="11739" y="17855"/>
                </a:cubicBezTo>
                <a:cubicBezTo>
                  <a:pt x="11504" y="17431"/>
                  <a:pt x="11504" y="16796"/>
                  <a:pt x="11739" y="16161"/>
                </a:cubicBezTo>
                <a:cubicBezTo>
                  <a:pt x="11504" y="16161"/>
                  <a:pt x="11504" y="16161"/>
                  <a:pt x="11270" y="16161"/>
                </a:cubicBezTo>
                <a:cubicBezTo>
                  <a:pt x="11270" y="16161"/>
                  <a:pt x="11035" y="16373"/>
                  <a:pt x="11035" y="16584"/>
                </a:cubicBezTo>
                <a:cubicBezTo>
                  <a:pt x="10800" y="16373"/>
                  <a:pt x="10800" y="16161"/>
                  <a:pt x="10565" y="16161"/>
                </a:cubicBezTo>
                <a:cubicBezTo>
                  <a:pt x="10565" y="16161"/>
                  <a:pt x="10330" y="16161"/>
                  <a:pt x="10330" y="16161"/>
                </a:cubicBezTo>
                <a:cubicBezTo>
                  <a:pt x="10330" y="17008"/>
                  <a:pt x="10330" y="17431"/>
                  <a:pt x="10330" y="18067"/>
                </a:cubicBezTo>
                <a:cubicBezTo>
                  <a:pt x="9157" y="17643"/>
                  <a:pt x="7983" y="15949"/>
                  <a:pt x="7043" y="13196"/>
                </a:cubicBezTo>
                <a:close/>
                <a:moveTo>
                  <a:pt x="17609" y="13620"/>
                </a:moveTo>
                <a:cubicBezTo>
                  <a:pt x="17374" y="12984"/>
                  <a:pt x="17139" y="12137"/>
                  <a:pt x="17374" y="11290"/>
                </a:cubicBezTo>
                <a:cubicBezTo>
                  <a:pt x="17843" y="9596"/>
                  <a:pt x="17374" y="7902"/>
                  <a:pt x="17139" y="7479"/>
                </a:cubicBezTo>
                <a:cubicBezTo>
                  <a:pt x="16670" y="6208"/>
                  <a:pt x="17374" y="4937"/>
                  <a:pt x="16904" y="4090"/>
                </a:cubicBezTo>
                <a:cubicBezTo>
                  <a:pt x="16670" y="2608"/>
                  <a:pt x="15965" y="1549"/>
                  <a:pt x="14791" y="702"/>
                </a:cubicBezTo>
                <a:cubicBezTo>
                  <a:pt x="13148" y="-145"/>
                  <a:pt x="10565" y="-145"/>
                  <a:pt x="8452" y="279"/>
                </a:cubicBezTo>
                <a:cubicBezTo>
                  <a:pt x="6809" y="702"/>
                  <a:pt x="4930" y="1549"/>
                  <a:pt x="5165" y="2820"/>
                </a:cubicBezTo>
                <a:cubicBezTo>
                  <a:pt x="5165" y="3879"/>
                  <a:pt x="4930" y="4514"/>
                  <a:pt x="4461" y="5149"/>
                </a:cubicBezTo>
                <a:cubicBezTo>
                  <a:pt x="4226" y="5573"/>
                  <a:pt x="4226" y="5996"/>
                  <a:pt x="4226" y="6631"/>
                </a:cubicBezTo>
                <a:cubicBezTo>
                  <a:pt x="4461" y="7902"/>
                  <a:pt x="5400" y="8537"/>
                  <a:pt x="4930" y="9808"/>
                </a:cubicBezTo>
                <a:cubicBezTo>
                  <a:pt x="4461" y="11079"/>
                  <a:pt x="3757" y="12773"/>
                  <a:pt x="3757" y="13831"/>
                </a:cubicBezTo>
                <a:cubicBezTo>
                  <a:pt x="2817" y="14255"/>
                  <a:pt x="1878" y="14467"/>
                  <a:pt x="939" y="14890"/>
                </a:cubicBezTo>
                <a:cubicBezTo>
                  <a:pt x="235" y="16161"/>
                  <a:pt x="0" y="17855"/>
                  <a:pt x="0" y="21455"/>
                </a:cubicBezTo>
                <a:cubicBezTo>
                  <a:pt x="7278" y="21455"/>
                  <a:pt x="14322" y="21455"/>
                  <a:pt x="21365" y="21455"/>
                </a:cubicBezTo>
                <a:cubicBezTo>
                  <a:pt x="21600" y="18702"/>
                  <a:pt x="21365" y="15949"/>
                  <a:pt x="20426" y="14255"/>
                </a:cubicBezTo>
                <a:cubicBezTo>
                  <a:pt x="19487" y="14043"/>
                  <a:pt x="18548" y="13831"/>
                  <a:pt x="17609" y="1362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3" name="Shape 1553"/>
          <p:cNvSpPr/>
          <p:nvPr/>
        </p:nvSpPr>
        <p:spPr>
          <a:xfrm>
            <a:off x="8867775" y="5521312"/>
            <a:ext cx="315914" cy="35561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22" extrusionOk="0">
                <a:moveTo>
                  <a:pt x="1200" y="13253"/>
                </a:moveTo>
                <a:cubicBezTo>
                  <a:pt x="6480" y="11366"/>
                  <a:pt x="6480" y="11366"/>
                  <a:pt x="6480" y="11366"/>
                </a:cubicBezTo>
                <a:cubicBezTo>
                  <a:pt x="7680" y="10737"/>
                  <a:pt x="7680" y="10737"/>
                  <a:pt x="7680" y="10737"/>
                </a:cubicBezTo>
                <a:cubicBezTo>
                  <a:pt x="7920" y="10527"/>
                  <a:pt x="7920" y="10527"/>
                  <a:pt x="7920" y="10527"/>
                </a:cubicBezTo>
                <a:cubicBezTo>
                  <a:pt x="8400" y="11785"/>
                  <a:pt x="8400" y="11785"/>
                  <a:pt x="8400" y="11785"/>
                </a:cubicBezTo>
                <a:cubicBezTo>
                  <a:pt x="7200" y="12414"/>
                  <a:pt x="7200" y="12414"/>
                  <a:pt x="7200" y="12414"/>
                </a:cubicBezTo>
                <a:cubicBezTo>
                  <a:pt x="7200" y="12414"/>
                  <a:pt x="7200" y="12414"/>
                  <a:pt x="7200" y="12414"/>
                </a:cubicBezTo>
                <a:cubicBezTo>
                  <a:pt x="6960" y="12624"/>
                  <a:pt x="6960" y="12624"/>
                  <a:pt x="6960" y="12624"/>
                </a:cubicBezTo>
                <a:cubicBezTo>
                  <a:pt x="1920" y="14302"/>
                  <a:pt x="1920" y="14302"/>
                  <a:pt x="1920" y="14302"/>
                </a:cubicBezTo>
                <a:cubicBezTo>
                  <a:pt x="1680" y="14721"/>
                  <a:pt x="1680" y="15560"/>
                  <a:pt x="1440" y="16399"/>
                </a:cubicBezTo>
                <a:cubicBezTo>
                  <a:pt x="1440" y="17447"/>
                  <a:pt x="1200" y="18705"/>
                  <a:pt x="1440" y="20173"/>
                </a:cubicBezTo>
                <a:cubicBezTo>
                  <a:pt x="9360" y="20173"/>
                  <a:pt x="9360" y="20173"/>
                  <a:pt x="9360" y="20173"/>
                </a:cubicBezTo>
                <a:cubicBezTo>
                  <a:pt x="8400" y="19544"/>
                  <a:pt x="8400" y="19544"/>
                  <a:pt x="8400" y="19544"/>
                </a:cubicBezTo>
                <a:cubicBezTo>
                  <a:pt x="10080" y="13253"/>
                  <a:pt x="10080" y="13253"/>
                  <a:pt x="10080" y="13253"/>
                </a:cubicBezTo>
                <a:cubicBezTo>
                  <a:pt x="9360" y="13253"/>
                  <a:pt x="9360" y="13253"/>
                  <a:pt x="9360" y="13253"/>
                </a:cubicBezTo>
                <a:cubicBezTo>
                  <a:pt x="9360" y="11995"/>
                  <a:pt x="9360" y="11995"/>
                  <a:pt x="9360" y="11995"/>
                </a:cubicBezTo>
                <a:cubicBezTo>
                  <a:pt x="12000" y="11995"/>
                  <a:pt x="12000" y="11995"/>
                  <a:pt x="12000" y="11995"/>
                </a:cubicBezTo>
                <a:cubicBezTo>
                  <a:pt x="12000" y="13253"/>
                  <a:pt x="12000" y="13253"/>
                  <a:pt x="12000" y="13253"/>
                </a:cubicBezTo>
                <a:cubicBezTo>
                  <a:pt x="11280" y="13253"/>
                  <a:pt x="11280" y="13253"/>
                  <a:pt x="11280" y="13253"/>
                </a:cubicBezTo>
                <a:cubicBezTo>
                  <a:pt x="12960" y="19544"/>
                  <a:pt x="12960" y="19544"/>
                  <a:pt x="12960" y="19544"/>
                </a:cubicBezTo>
                <a:cubicBezTo>
                  <a:pt x="12240" y="20173"/>
                  <a:pt x="12240" y="20173"/>
                  <a:pt x="12240" y="20173"/>
                </a:cubicBezTo>
                <a:cubicBezTo>
                  <a:pt x="20400" y="20173"/>
                  <a:pt x="20400" y="20173"/>
                  <a:pt x="20400" y="20173"/>
                </a:cubicBezTo>
                <a:cubicBezTo>
                  <a:pt x="20400" y="18915"/>
                  <a:pt x="20400" y="17867"/>
                  <a:pt x="20160" y="17028"/>
                </a:cubicBezTo>
                <a:cubicBezTo>
                  <a:pt x="20160" y="15979"/>
                  <a:pt x="19920" y="14931"/>
                  <a:pt x="19440" y="14302"/>
                </a:cubicBezTo>
                <a:cubicBezTo>
                  <a:pt x="14400" y="12624"/>
                  <a:pt x="14400" y="12624"/>
                  <a:pt x="14400" y="12624"/>
                </a:cubicBezTo>
                <a:cubicBezTo>
                  <a:pt x="14400" y="12414"/>
                  <a:pt x="14400" y="12414"/>
                  <a:pt x="14400" y="12414"/>
                </a:cubicBezTo>
                <a:cubicBezTo>
                  <a:pt x="14160" y="12414"/>
                  <a:pt x="14160" y="12414"/>
                  <a:pt x="14160" y="12414"/>
                </a:cubicBezTo>
                <a:cubicBezTo>
                  <a:pt x="12960" y="11785"/>
                  <a:pt x="12960" y="11785"/>
                  <a:pt x="12960" y="11785"/>
                </a:cubicBezTo>
                <a:cubicBezTo>
                  <a:pt x="13440" y="10527"/>
                  <a:pt x="13440" y="10527"/>
                  <a:pt x="13440" y="10527"/>
                </a:cubicBezTo>
                <a:cubicBezTo>
                  <a:pt x="13680" y="10737"/>
                  <a:pt x="13680" y="10737"/>
                  <a:pt x="13680" y="10737"/>
                </a:cubicBezTo>
                <a:cubicBezTo>
                  <a:pt x="14880" y="11366"/>
                  <a:pt x="14880" y="11366"/>
                  <a:pt x="14880" y="11366"/>
                </a:cubicBezTo>
                <a:cubicBezTo>
                  <a:pt x="20160" y="13253"/>
                  <a:pt x="20160" y="13253"/>
                  <a:pt x="20160" y="13253"/>
                </a:cubicBezTo>
                <a:cubicBezTo>
                  <a:pt x="20400" y="13253"/>
                  <a:pt x="20400" y="13253"/>
                  <a:pt x="20400" y="13253"/>
                </a:cubicBezTo>
                <a:cubicBezTo>
                  <a:pt x="20640" y="13463"/>
                  <a:pt x="20640" y="13463"/>
                  <a:pt x="20640" y="13463"/>
                </a:cubicBezTo>
                <a:cubicBezTo>
                  <a:pt x="21120" y="14511"/>
                  <a:pt x="21360" y="15560"/>
                  <a:pt x="21600" y="16818"/>
                </a:cubicBezTo>
                <a:cubicBezTo>
                  <a:pt x="21600" y="18076"/>
                  <a:pt x="21600" y="19335"/>
                  <a:pt x="21600" y="20803"/>
                </a:cubicBezTo>
                <a:cubicBezTo>
                  <a:pt x="21600" y="21222"/>
                  <a:pt x="21600" y="21222"/>
                  <a:pt x="21600" y="21222"/>
                </a:cubicBezTo>
                <a:cubicBezTo>
                  <a:pt x="21120" y="21222"/>
                  <a:pt x="21120" y="21222"/>
                  <a:pt x="21120" y="21222"/>
                </a:cubicBezTo>
                <a:cubicBezTo>
                  <a:pt x="720" y="21222"/>
                  <a:pt x="720" y="21222"/>
                  <a:pt x="720" y="21222"/>
                </a:cubicBezTo>
                <a:cubicBezTo>
                  <a:pt x="0" y="21222"/>
                  <a:pt x="0" y="21222"/>
                  <a:pt x="0" y="21222"/>
                </a:cubicBezTo>
                <a:cubicBezTo>
                  <a:pt x="0" y="20803"/>
                  <a:pt x="0" y="20803"/>
                  <a:pt x="0" y="20803"/>
                </a:cubicBezTo>
                <a:cubicBezTo>
                  <a:pt x="0" y="18915"/>
                  <a:pt x="0" y="17657"/>
                  <a:pt x="0" y="16399"/>
                </a:cubicBezTo>
                <a:cubicBezTo>
                  <a:pt x="240" y="15140"/>
                  <a:pt x="480" y="14092"/>
                  <a:pt x="960" y="13463"/>
                </a:cubicBezTo>
                <a:cubicBezTo>
                  <a:pt x="960" y="13253"/>
                  <a:pt x="960" y="13253"/>
                  <a:pt x="960" y="13253"/>
                </a:cubicBezTo>
                <a:cubicBezTo>
                  <a:pt x="1200" y="13253"/>
                  <a:pt x="1200" y="13253"/>
                  <a:pt x="1200" y="13253"/>
                </a:cubicBezTo>
                <a:close/>
                <a:moveTo>
                  <a:pt x="6960" y="6962"/>
                </a:moveTo>
                <a:cubicBezTo>
                  <a:pt x="6720" y="5494"/>
                  <a:pt x="6720" y="4865"/>
                  <a:pt x="7200" y="3397"/>
                </a:cubicBezTo>
                <a:cubicBezTo>
                  <a:pt x="8160" y="4026"/>
                  <a:pt x="10800" y="3816"/>
                  <a:pt x="11760" y="3397"/>
                </a:cubicBezTo>
                <a:cubicBezTo>
                  <a:pt x="12480" y="4026"/>
                  <a:pt x="13440" y="4236"/>
                  <a:pt x="14400" y="4026"/>
                </a:cubicBezTo>
                <a:cubicBezTo>
                  <a:pt x="14640" y="5284"/>
                  <a:pt x="14640" y="5284"/>
                  <a:pt x="14640" y="6962"/>
                </a:cubicBezTo>
                <a:cubicBezTo>
                  <a:pt x="14640" y="6962"/>
                  <a:pt x="15600" y="6123"/>
                  <a:pt x="15840" y="5494"/>
                </a:cubicBezTo>
                <a:cubicBezTo>
                  <a:pt x="16080" y="4865"/>
                  <a:pt x="15600" y="2139"/>
                  <a:pt x="15360" y="1509"/>
                </a:cubicBezTo>
                <a:cubicBezTo>
                  <a:pt x="14880" y="671"/>
                  <a:pt x="13680" y="41"/>
                  <a:pt x="11760" y="251"/>
                </a:cubicBezTo>
                <a:cubicBezTo>
                  <a:pt x="9600" y="-378"/>
                  <a:pt x="7200" y="251"/>
                  <a:pt x="6240" y="1300"/>
                </a:cubicBezTo>
                <a:cubicBezTo>
                  <a:pt x="6000" y="1719"/>
                  <a:pt x="5280" y="5494"/>
                  <a:pt x="5760" y="6123"/>
                </a:cubicBezTo>
                <a:cubicBezTo>
                  <a:pt x="6240" y="6752"/>
                  <a:pt x="6960" y="6962"/>
                  <a:pt x="6960" y="696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4" name="Shape 1554"/>
          <p:cNvSpPr/>
          <p:nvPr/>
        </p:nvSpPr>
        <p:spPr>
          <a:xfrm>
            <a:off x="8845550" y="4905376"/>
            <a:ext cx="360364" cy="2984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506" y="9148"/>
                </a:moveTo>
                <a:cubicBezTo>
                  <a:pt x="5294" y="8894"/>
                  <a:pt x="4659" y="8640"/>
                  <a:pt x="4024" y="8386"/>
                </a:cubicBezTo>
                <a:cubicBezTo>
                  <a:pt x="3388" y="8386"/>
                  <a:pt x="2753" y="8132"/>
                  <a:pt x="2329" y="8132"/>
                </a:cubicBezTo>
                <a:cubicBezTo>
                  <a:pt x="2118" y="8132"/>
                  <a:pt x="1906" y="8132"/>
                  <a:pt x="1906" y="8132"/>
                </a:cubicBezTo>
                <a:cubicBezTo>
                  <a:pt x="1906" y="8132"/>
                  <a:pt x="2118" y="8132"/>
                  <a:pt x="2329" y="8386"/>
                </a:cubicBezTo>
                <a:cubicBezTo>
                  <a:pt x="2753" y="8640"/>
                  <a:pt x="3176" y="8894"/>
                  <a:pt x="3812" y="8894"/>
                </a:cubicBezTo>
                <a:cubicBezTo>
                  <a:pt x="4447" y="9148"/>
                  <a:pt x="5082" y="9402"/>
                  <a:pt x="5506" y="9402"/>
                </a:cubicBezTo>
                <a:cubicBezTo>
                  <a:pt x="5929" y="9402"/>
                  <a:pt x="5929" y="9402"/>
                  <a:pt x="5929" y="9402"/>
                </a:cubicBezTo>
                <a:cubicBezTo>
                  <a:pt x="5929" y="9402"/>
                  <a:pt x="5929" y="9148"/>
                  <a:pt x="5506" y="9148"/>
                </a:cubicBezTo>
                <a:close/>
                <a:moveTo>
                  <a:pt x="18635" y="12960"/>
                </a:moveTo>
                <a:cubicBezTo>
                  <a:pt x="18635" y="11944"/>
                  <a:pt x="18635" y="11944"/>
                  <a:pt x="18635" y="11944"/>
                </a:cubicBezTo>
                <a:cubicBezTo>
                  <a:pt x="21600" y="11944"/>
                  <a:pt x="21600" y="11944"/>
                  <a:pt x="21600" y="11944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8635" y="21600"/>
                  <a:pt x="18635" y="21600"/>
                  <a:pt x="18635" y="21600"/>
                </a:cubicBezTo>
                <a:cubicBezTo>
                  <a:pt x="18635" y="20075"/>
                  <a:pt x="18635" y="20075"/>
                  <a:pt x="18635" y="20075"/>
                </a:cubicBezTo>
                <a:cubicBezTo>
                  <a:pt x="14824" y="18296"/>
                  <a:pt x="14824" y="18296"/>
                  <a:pt x="14824" y="18296"/>
                </a:cubicBezTo>
                <a:cubicBezTo>
                  <a:pt x="5718" y="19567"/>
                  <a:pt x="5718" y="19567"/>
                  <a:pt x="5718" y="19567"/>
                </a:cubicBezTo>
                <a:cubicBezTo>
                  <a:pt x="635" y="16518"/>
                  <a:pt x="635" y="16518"/>
                  <a:pt x="635" y="16518"/>
                </a:cubicBezTo>
                <a:cubicBezTo>
                  <a:pt x="847" y="15247"/>
                  <a:pt x="847" y="15247"/>
                  <a:pt x="847" y="15247"/>
                </a:cubicBezTo>
                <a:cubicBezTo>
                  <a:pt x="0" y="14739"/>
                  <a:pt x="0" y="14739"/>
                  <a:pt x="0" y="14739"/>
                </a:cubicBezTo>
                <a:cubicBezTo>
                  <a:pt x="212" y="13468"/>
                  <a:pt x="212" y="13468"/>
                  <a:pt x="212" y="13468"/>
                </a:cubicBezTo>
                <a:cubicBezTo>
                  <a:pt x="0" y="12960"/>
                  <a:pt x="0" y="12960"/>
                  <a:pt x="0" y="12960"/>
                </a:cubicBezTo>
                <a:cubicBezTo>
                  <a:pt x="424" y="11181"/>
                  <a:pt x="424" y="11181"/>
                  <a:pt x="424" y="11181"/>
                </a:cubicBezTo>
                <a:cubicBezTo>
                  <a:pt x="6565" y="13468"/>
                  <a:pt x="6565" y="13468"/>
                  <a:pt x="6565" y="13468"/>
                </a:cubicBezTo>
                <a:cubicBezTo>
                  <a:pt x="11435" y="11944"/>
                  <a:pt x="11435" y="11944"/>
                  <a:pt x="11435" y="11944"/>
                </a:cubicBezTo>
                <a:cubicBezTo>
                  <a:pt x="11435" y="11435"/>
                  <a:pt x="11435" y="11435"/>
                  <a:pt x="11435" y="11435"/>
                </a:cubicBezTo>
                <a:cubicBezTo>
                  <a:pt x="7624" y="11435"/>
                  <a:pt x="7624" y="11435"/>
                  <a:pt x="7624" y="11435"/>
                </a:cubicBezTo>
                <a:cubicBezTo>
                  <a:pt x="8471" y="9402"/>
                  <a:pt x="8471" y="9402"/>
                  <a:pt x="8471" y="9402"/>
                </a:cubicBezTo>
                <a:cubicBezTo>
                  <a:pt x="15247" y="7878"/>
                  <a:pt x="15247" y="7878"/>
                  <a:pt x="15247" y="7878"/>
                </a:cubicBezTo>
                <a:cubicBezTo>
                  <a:pt x="18212" y="12706"/>
                  <a:pt x="18212" y="12706"/>
                  <a:pt x="18212" y="12706"/>
                </a:cubicBezTo>
                <a:cubicBezTo>
                  <a:pt x="18635" y="12960"/>
                  <a:pt x="18635" y="12960"/>
                  <a:pt x="18635" y="12960"/>
                </a:cubicBezTo>
                <a:close/>
                <a:moveTo>
                  <a:pt x="4024" y="8132"/>
                </a:moveTo>
                <a:cubicBezTo>
                  <a:pt x="4871" y="8132"/>
                  <a:pt x="5294" y="8386"/>
                  <a:pt x="5718" y="8640"/>
                </a:cubicBezTo>
                <a:cubicBezTo>
                  <a:pt x="6141" y="8894"/>
                  <a:pt x="6353" y="9148"/>
                  <a:pt x="6565" y="9402"/>
                </a:cubicBezTo>
                <a:cubicBezTo>
                  <a:pt x="6565" y="9402"/>
                  <a:pt x="6565" y="9656"/>
                  <a:pt x="6565" y="9656"/>
                </a:cubicBezTo>
                <a:cubicBezTo>
                  <a:pt x="6565" y="10165"/>
                  <a:pt x="6353" y="10673"/>
                  <a:pt x="6353" y="10927"/>
                </a:cubicBezTo>
                <a:cubicBezTo>
                  <a:pt x="6353" y="11181"/>
                  <a:pt x="6141" y="11181"/>
                  <a:pt x="6141" y="11181"/>
                </a:cubicBezTo>
                <a:cubicBezTo>
                  <a:pt x="5294" y="11689"/>
                  <a:pt x="1482" y="10673"/>
                  <a:pt x="1059" y="9656"/>
                </a:cubicBezTo>
                <a:cubicBezTo>
                  <a:pt x="1059" y="9656"/>
                  <a:pt x="847" y="9402"/>
                  <a:pt x="1059" y="9402"/>
                </a:cubicBezTo>
                <a:cubicBezTo>
                  <a:pt x="1059" y="8894"/>
                  <a:pt x="1271" y="8386"/>
                  <a:pt x="1271" y="7878"/>
                </a:cubicBezTo>
                <a:cubicBezTo>
                  <a:pt x="1271" y="7878"/>
                  <a:pt x="1271" y="7878"/>
                  <a:pt x="1482" y="7624"/>
                </a:cubicBezTo>
                <a:cubicBezTo>
                  <a:pt x="1694" y="7624"/>
                  <a:pt x="1906" y="7624"/>
                  <a:pt x="2329" y="7624"/>
                </a:cubicBezTo>
                <a:cubicBezTo>
                  <a:pt x="2753" y="7624"/>
                  <a:pt x="3388" y="7878"/>
                  <a:pt x="4024" y="8132"/>
                </a:cubicBezTo>
                <a:close/>
                <a:moveTo>
                  <a:pt x="8047" y="6861"/>
                </a:moveTo>
                <a:cubicBezTo>
                  <a:pt x="8047" y="6353"/>
                  <a:pt x="7624" y="5845"/>
                  <a:pt x="7412" y="5082"/>
                </a:cubicBezTo>
                <a:cubicBezTo>
                  <a:pt x="6988" y="4320"/>
                  <a:pt x="6776" y="3812"/>
                  <a:pt x="6565" y="3304"/>
                </a:cubicBezTo>
                <a:cubicBezTo>
                  <a:pt x="6353" y="3049"/>
                  <a:pt x="6141" y="3049"/>
                  <a:pt x="6141" y="3049"/>
                </a:cubicBezTo>
                <a:cubicBezTo>
                  <a:pt x="6141" y="3049"/>
                  <a:pt x="6141" y="3049"/>
                  <a:pt x="6353" y="3558"/>
                </a:cubicBezTo>
                <a:cubicBezTo>
                  <a:pt x="6353" y="4066"/>
                  <a:pt x="6776" y="4574"/>
                  <a:pt x="6988" y="5336"/>
                </a:cubicBezTo>
                <a:cubicBezTo>
                  <a:pt x="7412" y="6099"/>
                  <a:pt x="7624" y="6607"/>
                  <a:pt x="7835" y="7115"/>
                </a:cubicBezTo>
                <a:cubicBezTo>
                  <a:pt x="8047" y="7369"/>
                  <a:pt x="8259" y="7369"/>
                  <a:pt x="8259" y="7369"/>
                </a:cubicBezTo>
                <a:cubicBezTo>
                  <a:pt x="8259" y="7369"/>
                  <a:pt x="8259" y="7115"/>
                  <a:pt x="8047" y="6861"/>
                </a:cubicBezTo>
                <a:close/>
                <a:moveTo>
                  <a:pt x="7835" y="4828"/>
                </a:moveTo>
                <a:cubicBezTo>
                  <a:pt x="8047" y="5591"/>
                  <a:pt x="8259" y="6353"/>
                  <a:pt x="8471" y="6861"/>
                </a:cubicBezTo>
                <a:cubicBezTo>
                  <a:pt x="8682" y="7369"/>
                  <a:pt x="8682" y="7624"/>
                  <a:pt x="8682" y="7878"/>
                </a:cubicBezTo>
                <a:cubicBezTo>
                  <a:pt x="8682" y="8132"/>
                  <a:pt x="8471" y="8132"/>
                  <a:pt x="8471" y="8132"/>
                </a:cubicBezTo>
                <a:cubicBezTo>
                  <a:pt x="8047" y="8386"/>
                  <a:pt x="7835" y="8640"/>
                  <a:pt x="7412" y="8894"/>
                </a:cubicBezTo>
                <a:cubicBezTo>
                  <a:pt x="7200" y="8894"/>
                  <a:pt x="7200" y="8894"/>
                  <a:pt x="7200" y="8894"/>
                </a:cubicBezTo>
                <a:cubicBezTo>
                  <a:pt x="6353" y="8386"/>
                  <a:pt x="4447" y="4320"/>
                  <a:pt x="4659" y="3304"/>
                </a:cubicBezTo>
                <a:cubicBezTo>
                  <a:pt x="4659" y="3049"/>
                  <a:pt x="4659" y="3049"/>
                  <a:pt x="4871" y="3049"/>
                </a:cubicBezTo>
                <a:cubicBezTo>
                  <a:pt x="5082" y="2795"/>
                  <a:pt x="5506" y="2541"/>
                  <a:pt x="5718" y="2287"/>
                </a:cubicBezTo>
                <a:cubicBezTo>
                  <a:pt x="5929" y="2287"/>
                  <a:pt x="5929" y="2287"/>
                  <a:pt x="6141" y="2287"/>
                </a:cubicBezTo>
                <a:cubicBezTo>
                  <a:pt x="6353" y="2287"/>
                  <a:pt x="6565" y="2541"/>
                  <a:pt x="6776" y="3049"/>
                </a:cubicBezTo>
                <a:cubicBezTo>
                  <a:pt x="6988" y="3558"/>
                  <a:pt x="7412" y="4066"/>
                  <a:pt x="7835" y="4828"/>
                </a:cubicBezTo>
                <a:close/>
                <a:moveTo>
                  <a:pt x="10165" y="1016"/>
                </a:moveTo>
                <a:cubicBezTo>
                  <a:pt x="9953" y="1525"/>
                  <a:pt x="9741" y="2033"/>
                  <a:pt x="9529" y="2795"/>
                </a:cubicBezTo>
                <a:cubicBezTo>
                  <a:pt x="9318" y="3304"/>
                  <a:pt x="9106" y="4066"/>
                  <a:pt x="9106" y="4574"/>
                </a:cubicBezTo>
                <a:cubicBezTo>
                  <a:pt x="9106" y="4828"/>
                  <a:pt x="8894" y="4828"/>
                  <a:pt x="9106" y="4828"/>
                </a:cubicBezTo>
                <a:cubicBezTo>
                  <a:pt x="9106" y="4828"/>
                  <a:pt x="9106" y="4828"/>
                  <a:pt x="9318" y="4574"/>
                </a:cubicBezTo>
                <a:cubicBezTo>
                  <a:pt x="9529" y="4066"/>
                  <a:pt x="9741" y="3558"/>
                  <a:pt x="9953" y="3049"/>
                </a:cubicBezTo>
                <a:cubicBezTo>
                  <a:pt x="10165" y="2287"/>
                  <a:pt x="10376" y="1779"/>
                  <a:pt x="10376" y="1271"/>
                </a:cubicBezTo>
                <a:cubicBezTo>
                  <a:pt x="10376" y="1016"/>
                  <a:pt x="10376" y="762"/>
                  <a:pt x="10376" y="762"/>
                </a:cubicBezTo>
                <a:cubicBezTo>
                  <a:pt x="10376" y="762"/>
                  <a:pt x="10376" y="762"/>
                  <a:pt x="10165" y="1016"/>
                </a:cubicBezTo>
                <a:close/>
                <a:moveTo>
                  <a:pt x="9106" y="2541"/>
                </a:moveTo>
                <a:cubicBezTo>
                  <a:pt x="8894" y="3304"/>
                  <a:pt x="8894" y="4066"/>
                  <a:pt x="8682" y="4320"/>
                </a:cubicBezTo>
                <a:cubicBezTo>
                  <a:pt x="8682" y="4828"/>
                  <a:pt x="8682" y="5336"/>
                  <a:pt x="8682" y="5336"/>
                </a:cubicBezTo>
                <a:cubicBezTo>
                  <a:pt x="8682" y="5591"/>
                  <a:pt x="8682" y="5591"/>
                  <a:pt x="8894" y="5591"/>
                </a:cubicBezTo>
                <a:cubicBezTo>
                  <a:pt x="9106" y="5845"/>
                  <a:pt x="9529" y="5845"/>
                  <a:pt x="9741" y="6099"/>
                </a:cubicBezTo>
                <a:cubicBezTo>
                  <a:pt x="9953" y="6099"/>
                  <a:pt x="9953" y="6099"/>
                  <a:pt x="10165" y="6099"/>
                </a:cubicBezTo>
                <a:cubicBezTo>
                  <a:pt x="10800" y="5591"/>
                  <a:pt x="12071" y="1779"/>
                  <a:pt x="11859" y="762"/>
                </a:cubicBezTo>
                <a:cubicBezTo>
                  <a:pt x="11859" y="762"/>
                  <a:pt x="11859" y="762"/>
                  <a:pt x="11647" y="508"/>
                </a:cubicBezTo>
                <a:cubicBezTo>
                  <a:pt x="11435" y="508"/>
                  <a:pt x="11012" y="254"/>
                  <a:pt x="10588" y="0"/>
                </a:cubicBezTo>
                <a:cubicBezTo>
                  <a:pt x="10588" y="0"/>
                  <a:pt x="10588" y="0"/>
                  <a:pt x="10376" y="254"/>
                </a:cubicBezTo>
                <a:cubicBezTo>
                  <a:pt x="10376" y="254"/>
                  <a:pt x="10165" y="508"/>
                  <a:pt x="9953" y="762"/>
                </a:cubicBezTo>
                <a:cubicBezTo>
                  <a:pt x="9741" y="1271"/>
                  <a:pt x="9529" y="2033"/>
                  <a:pt x="9106" y="254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5" name="Shape 1555"/>
          <p:cNvSpPr/>
          <p:nvPr/>
        </p:nvSpPr>
        <p:spPr>
          <a:xfrm>
            <a:off x="9547225" y="4859338"/>
            <a:ext cx="306389" cy="4048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4838"/>
                </a:moveTo>
                <a:cubicBezTo>
                  <a:pt x="1986" y="12960"/>
                  <a:pt x="5959" y="13899"/>
                  <a:pt x="8690" y="12397"/>
                </a:cubicBezTo>
                <a:cubicBezTo>
                  <a:pt x="10179" y="12397"/>
                  <a:pt x="11669" y="12397"/>
                  <a:pt x="13159" y="12397"/>
                </a:cubicBezTo>
                <a:cubicBezTo>
                  <a:pt x="15890" y="13899"/>
                  <a:pt x="19862" y="12960"/>
                  <a:pt x="21600" y="14838"/>
                </a:cubicBezTo>
                <a:cubicBezTo>
                  <a:pt x="21600" y="15777"/>
                  <a:pt x="21600" y="18595"/>
                  <a:pt x="21600" y="19534"/>
                </a:cubicBezTo>
                <a:cubicBezTo>
                  <a:pt x="19862" y="19722"/>
                  <a:pt x="17131" y="19910"/>
                  <a:pt x="14152" y="20097"/>
                </a:cubicBezTo>
                <a:cubicBezTo>
                  <a:pt x="13903" y="20285"/>
                  <a:pt x="13903" y="20285"/>
                  <a:pt x="13903" y="20285"/>
                </a:cubicBezTo>
                <a:cubicBezTo>
                  <a:pt x="11421" y="21412"/>
                  <a:pt x="11421" y="21412"/>
                  <a:pt x="11421" y="21412"/>
                </a:cubicBezTo>
                <a:cubicBezTo>
                  <a:pt x="10924" y="21600"/>
                  <a:pt x="10924" y="21600"/>
                  <a:pt x="10924" y="21600"/>
                </a:cubicBezTo>
                <a:cubicBezTo>
                  <a:pt x="10676" y="21412"/>
                  <a:pt x="10676" y="21412"/>
                  <a:pt x="10676" y="21412"/>
                </a:cubicBezTo>
                <a:cubicBezTo>
                  <a:pt x="8193" y="20285"/>
                  <a:pt x="8193" y="20285"/>
                  <a:pt x="8193" y="20285"/>
                </a:cubicBezTo>
                <a:cubicBezTo>
                  <a:pt x="7945" y="20097"/>
                  <a:pt x="7945" y="20097"/>
                  <a:pt x="7945" y="20097"/>
                </a:cubicBezTo>
                <a:cubicBezTo>
                  <a:pt x="4966" y="20097"/>
                  <a:pt x="2234" y="19722"/>
                  <a:pt x="0" y="19534"/>
                </a:cubicBezTo>
                <a:cubicBezTo>
                  <a:pt x="0" y="18595"/>
                  <a:pt x="0" y="15777"/>
                  <a:pt x="0" y="14838"/>
                </a:cubicBezTo>
                <a:close/>
                <a:moveTo>
                  <a:pt x="10428" y="2066"/>
                </a:moveTo>
                <a:cubicBezTo>
                  <a:pt x="8441" y="2817"/>
                  <a:pt x="8441" y="2817"/>
                  <a:pt x="8441" y="2817"/>
                </a:cubicBezTo>
                <a:cubicBezTo>
                  <a:pt x="6207" y="3569"/>
                  <a:pt x="6207" y="3569"/>
                  <a:pt x="6207" y="3569"/>
                </a:cubicBezTo>
                <a:cubicBezTo>
                  <a:pt x="6207" y="2630"/>
                  <a:pt x="6207" y="2630"/>
                  <a:pt x="6207" y="2630"/>
                </a:cubicBezTo>
                <a:cubicBezTo>
                  <a:pt x="3724" y="3005"/>
                  <a:pt x="1986" y="4320"/>
                  <a:pt x="2234" y="6762"/>
                </a:cubicBezTo>
                <a:cubicBezTo>
                  <a:pt x="1738" y="3757"/>
                  <a:pt x="2979" y="1315"/>
                  <a:pt x="6455" y="751"/>
                </a:cubicBezTo>
                <a:cubicBezTo>
                  <a:pt x="6455" y="0"/>
                  <a:pt x="6455" y="0"/>
                  <a:pt x="6455" y="0"/>
                </a:cubicBezTo>
                <a:cubicBezTo>
                  <a:pt x="8441" y="939"/>
                  <a:pt x="8441" y="939"/>
                  <a:pt x="8441" y="939"/>
                </a:cubicBezTo>
                <a:cubicBezTo>
                  <a:pt x="10428" y="2066"/>
                  <a:pt x="10428" y="2066"/>
                  <a:pt x="10428" y="2066"/>
                </a:cubicBezTo>
                <a:close/>
                <a:moveTo>
                  <a:pt x="9931" y="9579"/>
                </a:moveTo>
                <a:cubicBezTo>
                  <a:pt x="11669" y="10706"/>
                  <a:pt x="11669" y="10706"/>
                  <a:pt x="11669" y="10706"/>
                </a:cubicBezTo>
                <a:cubicBezTo>
                  <a:pt x="13407" y="12021"/>
                  <a:pt x="13407" y="12021"/>
                  <a:pt x="13407" y="12021"/>
                </a:cubicBezTo>
                <a:cubicBezTo>
                  <a:pt x="13655" y="11270"/>
                  <a:pt x="13655" y="11270"/>
                  <a:pt x="13655" y="11270"/>
                </a:cubicBezTo>
                <a:cubicBezTo>
                  <a:pt x="17131" y="11270"/>
                  <a:pt x="19117" y="9016"/>
                  <a:pt x="19117" y="6010"/>
                </a:cubicBezTo>
                <a:cubicBezTo>
                  <a:pt x="18869" y="8452"/>
                  <a:pt x="16634" y="9391"/>
                  <a:pt x="14152" y="9391"/>
                </a:cubicBezTo>
                <a:cubicBezTo>
                  <a:pt x="14400" y="8452"/>
                  <a:pt x="14400" y="8452"/>
                  <a:pt x="14400" y="8452"/>
                </a:cubicBezTo>
                <a:cubicBezTo>
                  <a:pt x="12166" y="9016"/>
                  <a:pt x="12166" y="9016"/>
                  <a:pt x="12166" y="9016"/>
                </a:cubicBezTo>
                <a:cubicBezTo>
                  <a:pt x="9931" y="9579"/>
                  <a:pt x="9931" y="9579"/>
                  <a:pt x="9931" y="9579"/>
                </a:cubicBezTo>
                <a:close/>
                <a:moveTo>
                  <a:pt x="11421" y="11645"/>
                </a:moveTo>
                <a:cubicBezTo>
                  <a:pt x="9931" y="10518"/>
                  <a:pt x="9931" y="10518"/>
                  <a:pt x="9931" y="10518"/>
                </a:cubicBezTo>
                <a:cubicBezTo>
                  <a:pt x="9931" y="10518"/>
                  <a:pt x="9931" y="10518"/>
                  <a:pt x="9931" y="10518"/>
                </a:cubicBezTo>
                <a:cubicBezTo>
                  <a:pt x="9683" y="10518"/>
                  <a:pt x="9434" y="10518"/>
                  <a:pt x="9186" y="10518"/>
                </a:cubicBezTo>
                <a:cubicBezTo>
                  <a:pt x="8938" y="10330"/>
                  <a:pt x="8690" y="10330"/>
                  <a:pt x="8441" y="10330"/>
                </a:cubicBezTo>
                <a:cubicBezTo>
                  <a:pt x="8441" y="10330"/>
                  <a:pt x="8441" y="10330"/>
                  <a:pt x="8441" y="10330"/>
                </a:cubicBezTo>
                <a:cubicBezTo>
                  <a:pt x="7697" y="9955"/>
                  <a:pt x="6952" y="9767"/>
                  <a:pt x="6455" y="9203"/>
                </a:cubicBezTo>
                <a:cubicBezTo>
                  <a:pt x="5214" y="8452"/>
                  <a:pt x="4717" y="7325"/>
                  <a:pt x="4717" y="6010"/>
                </a:cubicBezTo>
                <a:cubicBezTo>
                  <a:pt x="4717" y="5635"/>
                  <a:pt x="4717" y="5071"/>
                  <a:pt x="4966" y="4696"/>
                </a:cubicBezTo>
                <a:cubicBezTo>
                  <a:pt x="4966" y="4696"/>
                  <a:pt x="4966" y="4696"/>
                  <a:pt x="4966" y="4696"/>
                </a:cubicBezTo>
                <a:cubicBezTo>
                  <a:pt x="4966" y="4508"/>
                  <a:pt x="4966" y="4320"/>
                  <a:pt x="5214" y="4132"/>
                </a:cubicBezTo>
                <a:cubicBezTo>
                  <a:pt x="5214" y="3757"/>
                  <a:pt x="5214" y="3757"/>
                  <a:pt x="5214" y="3757"/>
                </a:cubicBezTo>
                <a:cubicBezTo>
                  <a:pt x="3724" y="4132"/>
                  <a:pt x="2979" y="5259"/>
                  <a:pt x="3228" y="6574"/>
                </a:cubicBezTo>
                <a:cubicBezTo>
                  <a:pt x="3228" y="7137"/>
                  <a:pt x="3228" y="7137"/>
                  <a:pt x="3228" y="7137"/>
                </a:cubicBezTo>
                <a:cubicBezTo>
                  <a:pt x="3724" y="8264"/>
                  <a:pt x="4221" y="9203"/>
                  <a:pt x="5462" y="9955"/>
                </a:cubicBezTo>
                <a:cubicBezTo>
                  <a:pt x="6455" y="10894"/>
                  <a:pt x="7945" y="11457"/>
                  <a:pt x="9683" y="11645"/>
                </a:cubicBezTo>
                <a:cubicBezTo>
                  <a:pt x="9683" y="11645"/>
                  <a:pt x="9683" y="11645"/>
                  <a:pt x="9683" y="11645"/>
                </a:cubicBezTo>
                <a:cubicBezTo>
                  <a:pt x="9683" y="11645"/>
                  <a:pt x="9683" y="11645"/>
                  <a:pt x="9683" y="11645"/>
                </a:cubicBezTo>
                <a:cubicBezTo>
                  <a:pt x="10428" y="11645"/>
                  <a:pt x="10924" y="11645"/>
                  <a:pt x="11421" y="11645"/>
                </a:cubicBezTo>
                <a:close/>
                <a:moveTo>
                  <a:pt x="10676" y="5071"/>
                </a:moveTo>
                <a:cubicBezTo>
                  <a:pt x="10676" y="5071"/>
                  <a:pt x="10428" y="5071"/>
                  <a:pt x="10428" y="5071"/>
                </a:cubicBezTo>
                <a:cubicBezTo>
                  <a:pt x="9683" y="4132"/>
                  <a:pt x="9683" y="3944"/>
                  <a:pt x="8690" y="3005"/>
                </a:cubicBezTo>
                <a:cubicBezTo>
                  <a:pt x="8690" y="3005"/>
                  <a:pt x="8690" y="3005"/>
                  <a:pt x="8690" y="3005"/>
                </a:cubicBezTo>
                <a:cubicBezTo>
                  <a:pt x="8193" y="3381"/>
                  <a:pt x="8193" y="3381"/>
                  <a:pt x="8193" y="3381"/>
                </a:cubicBezTo>
                <a:cubicBezTo>
                  <a:pt x="8690" y="4320"/>
                  <a:pt x="8938" y="4696"/>
                  <a:pt x="9683" y="5447"/>
                </a:cubicBezTo>
                <a:cubicBezTo>
                  <a:pt x="9683" y="5635"/>
                  <a:pt x="9683" y="5823"/>
                  <a:pt x="9683" y="6010"/>
                </a:cubicBezTo>
                <a:cubicBezTo>
                  <a:pt x="9683" y="6574"/>
                  <a:pt x="10179" y="6950"/>
                  <a:pt x="10676" y="6950"/>
                </a:cubicBezTo>
                <a:cubicBezTo>
                  <a:pt x="11421" y="6950"/>
                  <a:pt x="11917" y="6574"/>
                  <a:pt x="11917" y="6010"/>
                </a:cubicBezTo>
                <a:cubicBezTo>
                  <a:pt x="11917" y="6010"/>
                  <a:pt x="11917" y="5823"/>
                  <a:pt x="11917" y="5823"/>
                </a:cubicBezTo>
                <a:cubicBezTo>
                  <a:pt x="12662" y="5259"/>
                  <a:pt x="12662" y="5259"/>
                  <a:pt x="13407" y="4508"/>
                </a:cubicBezTo>
                <a:cubicBezTo>
                  <a:pt x="13159" y="4320"/>
                  <a:pt x="12910" y="4320"/>
                  <a:pt x="12910" y="4132"/>
                </a:cubicBezTo>
                <a:cubicBezTo>
                  <a:pt x="12166" y="4508"/>
                  <a:pt x="11917" y="4696"/>
                  <a:pt x="11172" y="5259"/>
                </a:cubicBezTo>
                <a:cubicBezTo>
                  <a:pt x="11172" y="5071"/>
                  <a:pt x="10924" y="5071"/>
                  <a:pt x="10676" y="5071"/>
                </a:cubicBezTo>
                <a:close/>
                <a:moveTo>
                  <a:pt x="11669" y="376"/>
                </a:moveTo>
                <a:cubicBezTo>
                  <a:pt x="10924" y="188"/>
                  <a:pt x="9931" y="376"/>
                  <a:pt x="9186" y="376"/>
                </a:cubicBezTo>
                <a:cubicBezTo>
                  <a:pt x="9186" y="376"/>
                  <a:pt x="9186" y="376"/>
                  <a:pt x="9186" y="376"/>
                </a:cubicBezTo>
                <a:cubicBezTo>
                  <a:pt x="11172" y="1503"/>
                  <a:pt x="11172" y="1503"/>
                  <a:pt x="11172" y="1503"/>
                </a:cubicBezTo>
                <a:cubicBezTo>
                  <a:pt x="11172" y="1503"/>
                  <a:pt x="11421" y="1503"/>
                  <a:pt x="11421" y="1503"/>
                </a:cubicBezTo>
                <a:cubicBezTo>
                  <a:pt x="11421" y="1503"/>
                  <a:pt x="11421" y="1503"/>
                  <a:pt x="11421" y="1503"/>
                </a:cubicBezTo>
                <a:cubicBezTo>
                  <a:pt x="11669" y="1503"/>
                  <a:pt x="11917" y="1503"/>
                  <a:pt x="12166" y="1690"/>
                </a:cubicBezTo>
                <a:cubicBezTo>
                  <a:pt x="12662" y="1690"/>
                  <a:pt x="13159" y="1878"/>
                  <a:pt x="13407" y="1878"/>
                </a:cubicBezTo>
                <a:cubicBezTo>
                  <a:pt x="13407" y="1878"/>
                  <a:pt x="13407" y="1878"/>
                  <a:pt x="13407" y="1878"/>
                </a:cubicBezTo>
                <a:cubicBezTo>
                  <a:pt x="13407" y="1878"/>
                  <a:pt x="13407" y="1878"/>
                  <a:pt x="13407" y="1878"/>
                </a:cubicBezTo>
                <a:cubicBezTo>
                  <a:pt x="14152" y="2254"/>
                  <a:pt x="14648" y="2442"/>
                  <a:pt x="14897" y="2817"/>
                </a:cubicBezTo>
                <a:cubicBezTo>
                  <a:pt x="15145" y="3005"/>
                  <a:pt x="15393" y="3005"/>
                  <a:pt x="15393" y="3193"/>
                </a:cubicBezTo>
                <a:cubicBezTo>
                  <a:pt x="15641" y="3381"/>
                  <a:pt x="15890" y="3569"/>
                  <a:pt x="15890" y="3757"/>
                </a:cubicBezTo>
                <a:cubicBezTo>
                  <a:pt x="16138" y="4132"/>
                  <a:pt x="16386" y="4508"/>
                  <a:pt x="16634" y="5071"/>
                </a:cubicBezTo>
                <a:cubicBezTo>
                  <a:pt x="16634" y="5071"/>
                  <a:pt x="16634" y="5071"/>
                  <a:pt x="16634" y="5071"/>
                </a:cubicBezTo>
                <a:cubicBezTo>
                  <a:pt x="16634" y="5071"/>
                  <a:pt x="16634" y="5071"/>
                  <a:pt x="16634" y="5071"/>
                </a:cubicBezTo>
                <a:cubicBezTo>
                  <a:pt x="16634" y="5447"/>
                  <a:pt x="16634" y="5635"/>
                  <a:pt x="16634" y="6010"/>
                </a:cubicBezTo>
                <a:cubicBezTo>
                  <a:pt x="16634" y="6198"/>
                  <a:pt x="16634" y="6386"/>
                  <a:pt x="16634" y="6574"/>
                </a:cubicBezTo>
                <a:cubicBezTo>
                  <a:pt x="16634" y="6574"/>
                  <a:pt x="16634" y="6574"/>
                  <a:pt x="16634" y="6574"/>
                </a:cubicBezTo>
                <a:cubicBezTo>
                  <a:pt x="16634" y="6762"/>
                  <a:pt x="16634" y="6950"/>
                  <a:pt x="16634" y="7137"/>
                </a:cubicBezTo>
                <a:cubicBezTo>
                  <a:pt x="16386" y="7701"/>
                  <a:pt x="16138" y="8077"/>
                  <a:pt x="15890" y="8452"/>
                </a:cubicBezTo>
                <a:cubicBezTo>
                  <a:pt x="17131" y="8077"/>
                  <a:pt x="17876" y="7325"/>
                  <a:pt x="18124" y="6010"/>
                </a:cubicBezTo>
                <a:cubicBezTo>
                  <a:pt x="18124" y="5447"/>
                  <a:pt x="18124" y="5447"/>
                  <a:pt x="18124" y="5447"/>
                </a:cubicBezTo>
                <a:cubicBezTo>
                  <a:pt x="18124" y="5259"/>
                  <a:pt x="18124" y="5071"/>
                  <a:pt x="18124" y="4883"/>
                </a:cubicBezTo>
                <a:cubicBezTo>
                  <a:pt x="18124" y="4883"/>
                  <a:pt x="18124" y="4883"/>
                  <a:pt x="18124" y="4883"/>
                </a:cubicBezTo>
                <a:cubicBezTo>
                  <a:pt x="18124" y="4883"/>
                  <a:pt x="18124" y="4883"/>
                  <a:pt x="18124" y="4883"/>
                </a:cubicBezTo>
                <a:cubicBezTo>
                  <a:pt x="17876" y="3944"/>
                  <a:pt x="17379" y="3193"/>
                  <a:pt x="16634" y="2630"/>
                </a:cubicBezTo>
                <a:cubicBezTo>
                  <a:pt x="15890" y="1878"/>
                  <a:pt x="15145" y="1315"/>
                  <a:pt x="14152" y="939"/>
                </a:cubicBezTo>
                <a:cubicBezTo>
                  <a:pt x="14152" y="939"/>
                  <a:pt x="14152" y="939"/>
                  <a:pt x="14152" y="939"/>
                </a:cubicBezTo>
                <a:cubicBezTo>
                  <a:pt x="14152" y="939"/>
                  <a:pt x="14152" y="939"/>
                  <a:pt x="14152" y="939"/>
                </a:cubicBezTo>
                <a:cubicBezTo>
                  <a:pt x="13407" y="563"/>
                  <a:pt x="12662" y="376"/>
                  <a:pt x="11669" y="376"/>
                </a:cubicBezTo>
                <a:cubicBezTo>
                  <a:pt x="11669" y="376"/>
                  <a:pt x="11669" y="376"/>
                  <a:pt x="11669" y="376"/>
                </a:cubicBezTo>
                <a:cubicBezTo>
                  <a:pt x="11669" y="376"/>
                  <a:pt x="11669" y="376"/>
                  <a:pt x="11669" y="376"/>
                </a:cubicBezTo>
                <a:close/>
                <a:moveTo>
                  <a:pt x="14152" y="3381"/>
                </a:moveTo>
                <a:cubicBezTo>
                  <a:pt x="14648" y="3005"/>
                  <a:pt x="14648" y="3005"/>
                  <a:pt x="14648" y="3005"/>
                </a:cubicBezTo>
                <a:cubicBezTo>
                  <a:pt x="14897" y="3005"/>
                  <a:pt x="14897" y="3005"/>
                  <a:pt x="14897" y="3005"/>
                </a:cubicBezTo>
                <a:cubicBezTo>
                  <a:pt x="14400" y="3381"/>
                  <a:pt x="14400" y="3381"/>
                  <a:pt x="14400" y="3381"/>
                </a:cubicBezTo>
                <a:cubicBezTo>
                  <a:pt x="14152" y="3381"/>
                  <a:pt x="14152" y="3381"/>
                  <a:pt x="14152" y="3381"/>
                </a:cubicBezTo>
                <a:close/>
                <a:moveTo>
                  <a:pt x="14648" y="5823"/>
                </a:moveTo>
                <a:cubicBezTo>
                  <a:pt x="16386" y="5823"/>
                  <a:pt x="16386" y="5823"/>
                  <a:pt x="16386" y="5823"/>
                </a:cubicBezTo>
                <a:cubicBezTo>
                  <a:pt x="16386" y="6198"/>
                  <a:pt x="16386" y="6198"/>
                  <a:pt x="16386" y="6198"/>
                </a:cubicBezTo>
                <a:cubicBezTo>
                  <a:pt x="14648" y="6198"/>
                  <a:pt x="14648" y="6198"/>
                  <a:pt x="14648" y="6198"/>
                </a:cubicBezTo>
                <a:cubicBezTo>
                  <a:pt x="14648" y="5823"/>
                  <a:pt x="14648" y="5823"/>
                  <a:pt x="14648" y="5823"/>
                </a:cubicBezTo>
                <a:close/>
                <a:moveTo>
                  <a:pt x="4966" y="5823"/>
                </a:moveTo>
                <a:cubicBezTo>
                  <a:pt x="4966" y="6198"/>
                  <a:pt x="4966" y="6198"/>
                  <a:pt x="4966" y="6198"/>
                </a:cubicBezTo>
                <a:cubicBezTo>
                  <a:pt x="6455" y="6198"/>
                  <a:pt x="6455" y="6198"/>
                  <a:pt x="6455" y="6198"/>
                </a:cubicBezTo>
                <a:cubicBezTo>
                  <a:pt x="6455" y="5823"/>
                  <a:pt x="6455" y="5823"/>
                  <a:pt x="6455" y="5823"/>
                </a:cubicBezTo>
                <a:cubicBezTo>
                  <a:pt x="4966" y="5823"/>
                  <a:pt x="4966" y="5823"/>
                  <a:pt x="4966" y="5823"/>
                </a:cubicBezTo>
                <a:close/>
                <a:moveTo>
                  <a:pt x="7200" y="8640"/>
                </a:moveTo>
                <a:cubicBezTo>
                  <a:pt x="6703" y="9016"/>
                  <a:pt x="6703" y="9016"/>
                  <a:pt x="6703" y="9016"/>
                </a:cubicBezTo>
                <a:cubicBezTo>
                  <a:pt x="6455" y="9016"/>
                  <a:pt x="6455" y="9016"/>
                  <a:pt x="6455" y="9016"/>
                </a:cubicBezTo>
                <a:cubicBezTo>
                  <a:pt x="6952" y="8640"/>
                  <a:pt x="6952" y="8640"/>
                  <a:pt x="6952" y="8640"/>
                </a:cubicBezTo>
                <a:cubicBezTo>
                  <a:pt x="7200" y="8640"/>
                  <a:pt x="7200" y="8640"/>
                  <a:pt x="7200" y="8640"/>
                </a:cubicBezTo>
                <a:close/>
                <a:moveTo>
                  <a:pt x="10179" y="13336"/>
                </a:moveTo>
                <a:cubicBezTo>
                  <a:pt x="9683" y="13899"/>
                  <a:pt x="9683" y="13899"/>
                  <a:pt x="9683" y="13899"/>
                </a:cubicBezTo>
                <a:cubicBezTo>
                  <a:pt x="10428" y="14838"/>
                  <a:pt x="10428" y="14838"/>
                  <a:pt x="10428" y="14838"/>
                </a:cubicBezTo>
                <a:cubicBezTo>
                  <a:pt x="10428" y="14838"/>
                  <a:pt x="10428" y="14838"/>
                  <a:pt x="10428" y="14838"/>
                </a:cubicBezTo>
                <a:cubicBezTo>
                  <a:pt x="10428" y="15026"/>
                  <a:pt x="10428" y="15026"/>
                  <a:pt x="10428" y="15026"/>
                </a:cubicBezTo>
                <a:cubicBezTo>
                  <a:pt x="9186" y="19722"/>
                  <a:pt x="9186" y="19722"/>
                  <a:pt x="9186" y="19722"/>
                </a:cubicBezTo>
                <a:cubicBezTo>
                  <a:pt x="10924" y="20661"/>
                  <a:pt x="10924" y="20661"/>
                  <a:pt x="10924" y="20661"/>
                </a:cubicBezTo>
                <a:cubicBezTo>
                  <a:pt x="13159" y="19722"/>
                  <a:pt x="13159" y="19722"/>
                  <a:pt x="13159" y="19722"/>
                </a:cubicBezTo>
                <a:cubicBezTo>
                  <a:pt x="11669" y="15026"/>
                  <a:pt x="11669" y="15026"/>
                  <a:pt x="11669" y="15026"/>
                </a:cubicBezTo>
                <a:cubicBezTo>
                  <a:pt x="11421" y="14838"/>
                  <a:pt x="11421" y="14838"/>
                  <a:pt x="11421" y="14838"/>
                </a:cubicBezTo>
                <a:cubicBezTo>
                  <a:pt x="11669" y="14838"/>
                  <a:pt x="11669" y="14838"/>
                  <a:pt x="11669" y="14838"/>
                </a:cubicBezTo>
                <a:cubicBezTo>
                  <a:pt x="12414" y="13899"/>
                  <a:pt x="12414" y="13899"/>
                  <a:pt x="12414" y="13899"/>
                </a:cubicBezTo>
                <a:cubicBezTo>
                  <a:pt x="11917" y="13336"/>
                  <a:pt x="11917" y="13336"/>
                  <a:pt x="11917" y="13336"/>
                </a:cubicBezTo>
                <a:lnTo>
                  <a:pt x="10179" y="1333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6" name="Shape 1556"/>
          <p:cNvSpPr/>
          <p:nvPr/>
        </p:nvSpPr>
        <p:spPr>
          <a:xfrm>
            <a:off x="10812463" y="6173788"/>
            <a:ext cx="338139" cy="3349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000" y="13187"/>
                </a:moveTo>
                <a:cubicBezTo>
                  <a:pt x="9000" y="13187"/>
                  <a:pt x="9000" y="13187"/>
                  <a:pt x="9000" y="13187"/>
                </a:cubicBezTo>
                <a:cubicBezTo>
                  <a:pt x="9225" y="13415"/>
                  <a:pt x="9225" y="13415"/>
                  <a:pt x="9225" y="13642"/>
                </a:cubicBezTo>
                <a:cubicBezTo>
                  <a:pt x="9225" y="15234"/>
                  <a:pt x="9225" y="15234"/>
                  <a:pt x="9225" y="15234"/>
                </a:cubicBezTo>
                <a:cubicBezTo>
                  <a:pt x="9225" y="15234"/>
                  <a:pt x="9225" y="15234"/>
                  <a:pt x="9450" y="15234"/>
                </a:cubicBezTo>
                <a:cubicBezTo>
                  <a:pt x="10125" y="15461"/>
                  <a:pt x="10575" y="15688"/>
                  <a:pt x="10800" y="15916"/>
                </a:cubicBezTo>
                <a:cubicBezTo>
                  <a:pt x="10800" y="15916"/>
                  <a:pt x="11025" y="16143"/>
                  <a:pt x="11025" y="16143"/>
                </a:cubicBezTo>
                <a:cubicBezTo>
                  <a:pt x="11025" y="16825"/>
                  <a:pt x="11025" y="17507"/>
                  <a:pt x="11025" y="18189"/>
                </a:cubicBezTo>
                <a:cubicBezTo>
                  <a:pt x="10800" y="18417"/>
                  <a:pt x="10800" y="18417"/>
                  <a:pt x="10800" y="18417"/>
                </a:cubicBezTo>
                <a:cubicBezTo>
                  <a:pt x="10575" y="18644"/>
                  <a:pt x="10350" y="18872"/>
                  <a:pt x="9900" y="18872"/>
                </a:cubicBezTo>
                <a:cubicBezTo>
                  <a:pt x="9900" y="20463"/>
                  <a:pt x="9900" y="20463"/>
                  <a:pt x="9900" y="20463"/>
                </a:cubicBezTo>
                <a:cubicBezTo>
                  <a:pt x="9900" y="20691"/>
                  <a:pt x="9900" y="20691"/>
                  <a:pt x="9675" y="20691"/>
                </a:cubicBezTo>
                <a:cubicBezTo>
                  <a:pt x="9450" y="20918"/>
                  <a:pt x="9000" y="21145"/>
                  <a:pt x="8325" y="21373"/>
                </a:cubicBezTo>
                <a:cubicBezTo>
                  <a:pt x="7650" y="21373"/>
                  <a:pt x="6525" y="21600"/>
                  <a:pt x="5400" y="21600"/>
                </a:cubicBezTo>
                <a:cubicBezTo>
                  <a:pt x="4275" y="21600"/>
                  <a:pt x="3375" y="21373"/>
                  <a:pt x="2475" y="21373"/>
                </a:cubicBezTo>
                <a:cubicBezTo>
                  <a:pt x="1800" y="21145"/>
                  <a:pt x="1350" y="20918"/>
                  <a:pt x="1125" y="20691"/>
                </a:cubicBezTo>
                <a:cubicBezTo>
                  <a:pt x="1125" y="20691"/>
                  <a:pt x="900" y="20691"/>
                  <a:pt x="900" y="20463"/>
                </a:cubicBezTo>
                <a:cubicBezTo>
                  <a:pt x="900" y="19781"/>
                  <a:pt x="900" y="19099"/>
                  <a:pt x="900" y="18417"/>
                </a:cubicBezTo>
                <a:cubicBezTo>
                  <a:pt x="900" y="18417"/>
                  <a:pt x="900" y="18189"/>
                  <a:pt x="1125" y="18189"/>
                </a:cubicBezTo>
                <a:cubicBezTo>
                  <a:pt x="1350" y="17962"/>
                  <a:pt x="1575" y="17735"/>
                  <a:pt x="2025" y="17735"/>
                </a:cubicBezTo>
                <a:cubicBezTo>
                  <a:pt x="2025" y="16371"/>
                  <a:pt x="2025" y="16371"/>
                  <a:pt x="2025" y="16371"/>
                </a:cubicBezTo>
                <a:cubicBezTo>
                  <a:pt x="2025" y="16371"/>
                  <a:pt x="1800" y="16371"/>
                  <a:pt x="1800" y="16371"/>
                </a:cubicBezTo>
                <a:cubicBezTo>
                  <a:pt x="1125" y="16371"/>
                  <a:pt x="675" y="16143"/>
                  <a:pt x="450" y="15916"/>
                </a:cubicBezTo>
                <a:cubicBezTo>
                  <a:pt x="225" y="15688"/>
                  <a:pt x="225" y="15688"/>
                  <a:pt x="225" y="15461"/>
                </a:cubicBezTo>
                <a:cubicBezTo>
                  <a:pt x="225" y="14779"/>
                  <a:pt x="225" y="14097"/>
                  <a:pt x="225" y="13642"/>
                </a:cubicBezTo>
                <a:cubicBezTo>
                  <a:pt x="225" y="13415"/>
                  <a:pt x="225" y="13415"/>
                  <a:pt x="450" y="13187"/>
                </a:cubicBezTo>
                <a:cubicBezTo>
                  <a:pt x="675" y="12960"/>
                  <a:pt x="1125" y="12733"/>
                  <a:pt x="1800" y="12733"/>
                </a:cubicBezTo>
                <a:cubicBezTo>
                  <a:pt x="1800" y="12733"/>
                  <a:pt x="2025" y="12733"/>
                  <a:pt x="2025" y="12505"/>
                </a:cubicBezTo>
                <a:cubicBezTo>
                  <a:pt x="2025" y="12505"/>
                  <a:pt x="1800" y="12505"/>
                  <a:pt x="1800" y="12278"/>
                </a:cubicBezTo>
                <a:cubicBezTo>
                  <a:pt x="1800" y="11596"/>
                  <a:pt x="1800" y="10914"/>
                  <a:pt x="1800" y="10232"/>
                </a:cubicBezTo>
                <a:cubicBezTo>
                  <a:pt x="1800" y="10232"/>
                  <a:pt x="2025" y="10004"/>
                  <a:pt x="2025" y="10004"/>
                </a:cubicBezTo>
                <a:cubicBezTo>
                  <a:pt x="1800" y="10004"/>
                  <a:pt x="1800" y="10004"/>
                  <a:pt x="1575" y="9777"/>
                </a:cubicBezTo>
                <a:cubicBezTo>
                  <a:pt x="900" y="9777"/>
                  <a:pt x="450" y="9549"/>
                  <a:pt x="225" y="9322"/>
                </a:cubicBezTo>
                <a:cubicBezTo>
                  <a:pt x="0" y="9322"/>
                  <a:pt x="0" y="9095"/>
                  <a:pt x="0" y="8867"/>
                </a:cubicBezTo>
                <a:cubicBezTo>
                  <a:pt x="0" y="8413"/>
                  <a:pt x="0" y="7731"/>
                  <a:pt x="0" y="7048"/>
                </a:cubicBezTo>
                <a:cubicBezTo>
                  <a:pt x="0" y="6821"/>
                  <a:pt x="0" y="6821"/>
                  <a:pt x="225" y="6594"/>
                </a:cubicBezTo>
                <a:cubicBezTo>
                  <a:pt x="450" y="6366"/>
                  <a:pt x="900" y="6139"/>
                  <a:pt x="1575" y="6139"/>
                </a:cubicBezTo>
                <a:cubicBezTo>
                  <a:pt x="2250" y="5912"/>
                  <a:pt x="3375" y="5912"/>
                  <a:pt x="4500" y="5912"/>
                </a:cubicBezTo>
                <a:cubicBezTo>
                  <a:pt x="5625" y="5912"/>
                  <a:pt x="6525" y="5912"/>
                  <a:pt x="7425" y="6139"/>
                </a:cubicBezTo>
                <a:cubicBezTo>
                  <a:pt x="8100" y="6139"/>
                  <a:pt x="8550" y="6366"/>
                  <a:pt x="8775" y="6594"/>
                </a:cubicBezTo>
                <a:cubicBezTo>
                  <a:pt x="8775" y="6821"/>
                  <a:pt x="9000" y="6821"/>
                  <a:pt x="9000" y="7048"/>
                </a:cubicBezTo>
                <a:cubicBezTo>
                  <a:pt x="9000" y="7731"/>
                  <a:pt x="9000" y="8413"/>
                  <a:pt x="9000" y="8867"/>
                </a:cubicBezTo>
                <a:cubicBezTo>
                  <a:pt x="8775" y="9095"/>
                  <a:pt x="8775" y="9322"/>
                  <a:pt x="8775" y="9322"/>
                </a:cubicBezTo>
                <a:cubicBezTo>
                  <a:pt x="9000" y="9322"/>
                  <a:pt x="9000" y="9322"/>
                  <a:pt x="9225" y="9322"/>
                </a:cubicBezTo>
                <a:cubicBezTo>
                  <a:pt x="9900" y="9549"/>
                  <a:pt x="10350" y="9777"/>
                  <a:pt x="10575" y="10004"/>
                </a:cubicBezTo>
                <a:cubicBezTo>
                  <a:pt x="10800" y="10004"/>
                  <a:pt x="10800" y="10232"/>
                  <a:pt x="10800" y="10232"/>
                </a:cubicBezTo>
                <a:cubicBezTo>
                  <a:pt x="10800" y="10914"/>
                  <a:pt x="10800" y="11596"/>
                  <a:pt x="10800" y="12278"/>
                </a:cubicBezTo>
                <a:cubicBezTo>
                  <a:pt x="10800" y="12505"/>
                  <a:pt x="10800" y="12505"/>
                  <a:pt x="10575" y="12733"/>
                </a:cubicBezTo>
                <a:cubicBezTo>
                  <a:pt x="10350" y="12733"/>
                  <a:pt x="9900" y="12960"/>
                  <a:pt x="9225" y="13187"/>
                </a:cubicBezTo>
                <a:cubicBezTo>
                  <a:pt x="9225" y="13187"/>
                  <a:pt x="9000" y="13187"/>
                  <a:pt x="9000" y="13187"/>
                </a:cubicBezTo>
                <a:close/>
                <a:moveTo>
                  <a:pt x="16425" y="0"/>
                </a:moveTo>
                <a:cubicBezTo>
                  <a:pt x="15300" y="0"/>
                  <a:pt x="14400" y="227"/>
                  <a:pt x="13500" y="227"/>
                </a:cubicBezTo>
                <a:cubicBezTo>
                  <a:pt x="13050" y="455"/>
                  <a:pt x="12375" y="682"/>
                  <a:pt x="12150" y="909"/>
                </a:cubicBezTo>
                <a:cubicBezTo>
                  <a:pt x="12150" y="909"/>
                  <a:pt x="12150" y="909"/>
                  <a:pt x="12150" y="1137"/>
                </a:cubicBezTo>
                <a:cubicBezTo>
                  <a:pt x="12150" y="1819"/>
                  <a:pt x="12150" y="2501"/>
                  <a:pt x="12150" y="3183"/>
                </a:cubicBezTo>
                <a:cubicBezTo>
                  <a:pt x="12150" y="3183"/>
                  <a:pt x="12150" y="3411"/>
                  <a:pt x="12150" y="3411"/>
                </a:cubicBezTo>
                <a:cubicBezTo>
                  <a:pt x="12375" y="3638"/>
                  <a:pt x="12375" y="3638"/>
                  <a:pt x="12375" y="3638"/>
                </a:cubicBezTo>
                <a:cubicBezTo>
                  <a:pt x="12375" y="3638"/>
                  <a:pt x="12375" y="3638"/>
                  <a:pt x="12150" y="3638"/>
                </a:cubicBezTo>
                <a:cubicBezTo>
                  <a:pt x="11475" y="3865"/>
                  <a:pt x="11025" y="3865"/>
                  <a:pt x="10800" y="4093"/>
                </a:cubicBezTo>
                <a:cubicBezTo>
                  <a:pt x="10800" y="4320"/>
                  <a:pt x="10575" y="4320"/>
                  <a:pt x="10575" y="4547"/>
                </a:cubicBezTo>
                <a:cubicBezTo>
                  <a:pt x="10575" y="5229"/>
                  <a:pt x="10575" y="5912"/>
                  <a:pt x="10575" y="6366"/>
                </a:cubicBezTo>
                <a:cubicBezTo>
                  <a:pt x="10575" y="6594"/>
                  <a:pt x="10800" y="6821"/>
                  <a:pt x="10800" y="6821"/>
                </a:cubicBezTo>
                <a:cubicBezTo>
                  <a:pt x="11025" y="7048"/>
                  <a:pt x="11475" y="7276"/>
                  <a:pt x="12150" y="7276"/>
                </a:cubicBezTo>
                <a:cubicBezTo>
                  <a:pt x="12150" y="7276"/>
                  <a:pt x="12375" y="7503"/>
                  <a:pt x="12375" y="7503"/>
                </a:cubicBezTo>
                <a:cubicBezTo>
                  <a:pt x="12150" y="7503"/>
                  <a:pt x="12150" y="7503"/>
                  <a:pt x="12150" y="7503"/>
                </a:cubicBezTo>
                <a:cubicBezTo>
                  <a:pt x="11925" y="7731"/>
                  <a:pt x="11925" y="7731"/>
                  <a:pt x="11925" y="7958"/>
                </a:cubicBezTo>
                <a:cubicBezTo>
                  <a:pt x="11925" y="8640"/>
                  <a:pt x="11925" y="9322"/>
                  <a:pt x="11925" y="9777"/>
                </a:cubicBezTo>
                <a:cubicBezTo>
                  <a:pt x="11925" y="10004"/>
                  <a:pt x="11925" y="10004"/>
                  <a:pt x="12150" y="10232"/>
                </a:cubicBezTo>
                <a:cubicBezTo>
                  <a:pt x="12375" y="10459"/>
                  <a:pt x="12600" y="10459"/>
                  <a:pt x="12825" y="10686"/>
                </a:cubicBezTo>
                <a:cubicBezTo>
                  <a:pt x="12600" y="10686"/>
                  <a:pt x="12375" y="10914"/>
                  <a:pt x="12375" y="10914"/>
                </a:cubicBezTo>
                <a:cubicBezTo>
                  <a:pt x="12150" y="11141"/>
                  <a:pt x="12150" y="11141"/>
                  <a:pt x="12150" y="11368"/>
                </a:cubicBezTo>
                <a:cubicBezTo>
                  <a:pt x="12150" y="11823"/>
                  <a:pt x="12150" y="12505"/>
                  <a:pt x="12150" y="13187"/>
                </a:cubicBezTo>
                <a:cubicBezTo>
                  <a:pt x="12150" y="13415"/>
                  <a:pt x="12150" y="13415"/>
                  <a:pt x="12375" y="13642"/>
                </a:cubicBezTo>
                <a:cubicBezTo>
                  <a:pt x="12600" y="13869"/>
                  <a:pt x="12825" y="13869"/>
                  <a:pt x="13275" y="14097"/>
                </a:cubicBezTo>
                <a:cubicBezTo>
                  <a:pt x="13275" y="14097"/>
                  <a:pt x="13050" y="14097"/>
                  <a:pt x="13050" y="14324"/>
                </a:cubicBezTo>
                <a:cubicBezTo>
                  <a:pt x="12825" y="14324"/>
                  <a:pt x="12825" y="14552"/>
                  <a:pt x="12825" y="14552"/>
                </a:cubicBezTo>
                <a:cubicBezTo>
                  <a:pt x="12825" y="15234"/>
                  <a:pt x="12825" y="15916"/>
                  <a:pt x="12825" y="16598"/>
                </a:cubicBezTo>
                <a:cubicBezTo>
                  <a:pt x="12825" y="16825"/>
                  <a:pt x="12825" y="16825"/>
                  <a:pt x="13050" y="17053"/>
                </a:cubicBezTo>
                <a:cubicBezTo>
                  <a:pt x="13050" y="17053"/>
                  <a:pt x="13050" y="17053"/>
                  <a:pt x="13275" y="17280"/>
                </a:cubicBezTo>
                <a:cubicBezTo>
                  <a:pt x="12825" y="17280"/>
                  <a:pt x="12600" y="17507"/>
                  <a:pt x="12375" y="17507"/>
                </a:cubicBezTo>
                <a:cubicBezTo>
                  <a:pt x="12150" y="17735"/>
                  <a:pt x="12150" y="17735"/>
                  <a:pt x="12150" y="17962"/>
                </a:cubicBezTo>
                <a:cubicBezTo>
                  <a:pt x="12150" y="18644"/>
                  <a:pt x="12150" y="19326"/>
                  <a:pt x="12150" y="20008"/>
                </a:cubicBezTo>
                <a:cubicBezTo>
                  <a:pt x="12150" y="20008"/>
                  <a:pt x="12150" y="20236"/>
                  <a:pt x="12375" y="20236"/>
                </a:cubicBezTo>
                <a:cubicBezTo>
                  <a:pt x="12600" y="20463"/>
                  <a:pt x="13050" y="20691"/>
                  <a:pt x="13725" y="20918"/>
                </a:cubicBezTo>
                <a:cubicBezTo>
                  <a:pt x="14400" y="20918"/>
                  <a:pt x="15525" y="20918"/>
                  <a:pt x="16650" y="20918"/>
                </a:cubicBezTo>
                <a:cubicBezTo>
                  <a:pt x="17775" y="20918"/>
                  <a:pt x="18900" y="20918"/>
                  <a:pt x="19575" y="20918"/>
                </a:cubicBezTo>
                <a:cubicBezTo>
                  <a:pt x="20250" y="20691"/>
                  <a:pt x="20700" y="20463"/>
                  <a:pt x="20925" y="20236"/>
                </a:cubicBezTo>
                <a:cubicBezTo>
                  <a:pt x="20925" y="20236"/>
                  <a:pt x="21150" y="20236"/>
                  <a:pt x="21150" y="20008"/>
                </a:cubicBezTo>
                <a:cubicBezTo>
                  <a:pt x="21150" y="19326"/>
                  <a:pt x="21150" y="18644"/>
                  <a:pt x="21150" y="17962"/>
                </a:cubicBezTo>
                <a:cubicBezTo>
                  <a:pt x="21150" y="17735"/>
                  <a:pt x="21150" y="17735"/>
                  <a:pt x="20925" y="17507"/>
                </a:cubicBezTo>
                <a:cubicBezTo>
                  <a:pt x="20925" y="17507"/>
                  <a:pt x="20700" y="17507"/>
                  <a:pt x="20700" y="17280"/>
                </a:cubicBezTo>
                <a:cubicBezTo>
                  <a:pt x="20925" y="17280"/>
                  <a:pt x="21375" y="17053"/>
                  <a:pt x="21375" y="17053"/>
                </a:cubicBezTo>
                <a:cubicBezTo>
                  <a:pt x="21600" y="16825"/>
                  <a:pt x="21600" y="16825"/>
                  <a:pt x="21600" y="16598"/>
                </a:cubicBezTo>
                <a:cubicBezTo>
                  <a:pt x="21600" y="15916"/>
                  <a:pt x="21600" y="15234"/>
                  <a:pt x="21600" y="14552"/>
                </a:cubicBezTo>
                <a:cubicBezTo>
                  <a:pt x="21600" y="14552"/>
                  <a:pt x="21600" y="14324"/>
                  <a:pt x="21600" y="14324"/>
                </a:cubicBezTo>
                <a:cubicBezTo>
                  <a:pt x="21375" y="14097"/>
                  <a:pt x="20925" y="13869"/>
                  <a:pt x="20475" y="13869"/>
                </a:cubicBezTo>
                <a:cubicBezTo>
                  <a:pt x="20700" y="13869"/>
                  <a:pt x="20700" y="13642"/>
                  <a:pt x="20925" y="13642"/>
                </a:cubicBezTo>
                <a:cubicBezTo>
                  <a:pt x="20925" y="13415"/>
                  <a:pt x="21150" y="13415"/>
                  <a:pt x="21150" y="13187"/>
                </a:cubicBezTo>
                <a:cubicBezTo>
                  <a:pt x="21150" y="12505"/>
                  <a:pt x="21150" y="11823"/>
                  <a:pt x="21150" y="11368"/>
                </a:cubicBezTo>
                <a:cubicBezTo>
                  <a:pt x="21150" y="11141"/>
                  <a:pt x="21150" y="11141"/>
                  <a:pt x="20925" y="10914"/>
                </a:cubicBezTo>
                <a:cubicBezTo>
                  <a:pt x="20700" y="10686"/>
                  <a:pt x="20475" y="10686"/>
                  <a:pt x="20250" y="10459"/>
                </a:cubicBezTo>
                <a:cubicBezTo>
                  <a:pt x="20475" y="10459"/>
                  <a:pt x="20475" y="10459"/>
                  <a:pt x="20700" y="10232"/>
                </a:cubicBezTo>
                <a:cubicBezTo>
                  <a:pt x="20700" y="10232"/>
                  <a:pt x="20925" y="10004"/>
                  <a:pt x="20925" y="9777"/>
                </a:cubicBezTo>
                <a:cubicBezTo>
                  <a:pt x="20925" y="9322"/>
                  <a:pt x="20925" y="8640"/>
                  <a:pt x="20925" y="7958"/>
                </a:cubicBezTo>
                <a:cubicBezTo>
                  <a:pt x="20925" y="7731"/>
                  <a:pt x="20700" y="7731"/>
                  <a:pt x="20700" y="7503"/>
                </a:cubicBezTo>
                <a:cubicBezTo>
                  <a:pt x="20475" y="7276"/>
                  <a:pt x="20025" y="7048"/>
                  <a:pt x="19350" y="7048"/>
                </a:cubicBezTo>
                <a:cubicBezTo>
                  <a:pt x="19350" y="7048"/>
                  <a:pt x="19125" y="7048"/>
                  <a:pt x="19125" y="7048"/>
                </a:cubicBezTo>
                <a:cubicBezTo>
                  <a:pt x="19350" y="7048"/>
                  <a:pt x="19350" y="6821"/>
                  <a:pt x="19350" y="6821"/>
                </a:cubicBezTo>
                <a:cubicBezTo>
                  <a:pt x="19575" y="6821"/>
                  <a:pt x="19575" y="6594"/>
                  <a:pt x="19575" y="6366"/>
                </a:cubicBezTo>
                <a:cubicBezTo>
                  <a:pt x="19575" y="5912"/>
                  <a:pt x="19575" y="5229"/>
                  <a:pt x="19575" y="4547"/>
                </a:cubicBezTo>
                <a:cubicBezTo>
                  <a:pt x="19575" y="4320"/>
                  <a:pt x="19575" y="4320"/>
                  <a:pt x="19350" y="4093"/>
                </a:cubicBezTo>
                <a:cubicBezTo>
                  <a:pt x="19350" y="4093"/>
                  <a:pt x="19350" y="4093"/>
                  <a:pt x="19125" y="4093"/>
                </a:cubicBezTo>
                <a:cubicBezTo>
                  <a:pt x="19350" y="4093"/>
                  <a:pt x="19350" y="4093"/>
                  <a:pt x="19350" y="4093"/>
                </a:cubicBezTo>
                <a:cubicBezTo>
                  <a:pt x="20025" y="3865"/>
                  <a:pt x="20475" y="3638"/>
                  <a:pt x="20700" y="3411"/>
                </a:cubicBezTo>
                <a:cubicBezTo>
                  <a:pt x="20925" y="3411"/>
                  <a:pt x="20925" y="3411"/>
                  <a:pt x="20925" y="3183"/>
                </a:cubicBezTo>
                <a:cubicBezTo>
                  <a:pt x="20925" y="2501"/>
                  <a:pt x="20925" y="1819"/>
                  <a:pt x="20925" y="1137"/>
                </a:cubicBezTo>
                <a:cubicBezTo>
                  <a:pt x="20925" y="1137"/>
                  <a:pt x="20925" y="909"/>
                  <a:pt x="20700" y="682"/>
                </a:cubicBezTo>
                <a:cubicBezTo>
                  <a:pt x="20475" y="455"/>
                  <a:pt x="20025" y="455"/>
                  <a:pt x="19350" y="227"/>
                </a:cubicBezTo>
                <a:cubicBezTo>
                  <a:pt x="18675" y="227"/>
                  <a:pt x="17550" y="0"/>
                  <a:pt x="16425" y="0"/>
                </a:cubicBezTo>
                <a:close/>
                <a:moveTo>
                  <a:pt x="17550" y="4093"/>
                </a:moveTo>
                <a:cubicBezTo>
                  <a:pt x="17550" y="4320"/>
                  <a:pt x="17775" y="4320"/>
                  <a:pt x="17775" y="4320"/>
                </a:cubicBezTo>
                <a:cubicBezTo>
                  <a:pt x="18225" y="4320"/>
                  <a:pt x="18450" y="4320"/>
                  <a:pt x="18450" y="4320"/>
                </a:cubicBezTo>
                <a:cubicBezTo>
                  <a:pt x="18450" y="4547"/>
                  <a:pt x="18225" y="4547"/>
                  <a:pt x="17775" y="4547"/>
                </a:cubicBezTo>
                <a:cubicBezTo>
                  <a:pt x="17100" y="4775"/>
                  <a:pt x="16200" y="4775"/>
                  <a:pt x="15075" y="4775"/>
                </a:cubicBezTo>
                <a:cubicBezTo>
                  <a:pt x="13950" y="4775"/>
                  <a:pt x="13050" y="4775"/>
                  <a:pt x="12375" y="4547"/>
                </a:cubicBezTo>
                <a:cubicBezTo>
                  <a:pt x="11925" y="4547"/>
                  <a:pt x="11700" y="4547"/>
                  <a:pt x="11700" y="4320"/>
                </a:cubicBezTo>
                <a:cubicBezTo>
                  <a:pt x="11700" y="4320"/>
                  <a:pt x="11925" y="4320"/>
                  <a:pt x="12375" y="4320"/>
                </a:cubicBezTo>
                <a:cubicBezTo>
                  <a:pt x="12825" y="4093"/>
                  <a:pt x="13500" y="4093"/>
                  <a:pt x="14175" y="4093"/>
                </a:cubicBezTo>
                <a:cubicBezTo>
                  <a:pt x="14850" y="4093"/>
                  <a:pt x="15525" y="4320"/>
                  <a:pt x="16425" y="4320"/>
                </a:cubicBezTo>
                <a:cubicBezTo>
                  <a:pt x="16875" y="4320"/>
                  <a:pt x="17100" y="4320"/>
                  <a:pt x="17550" y="4093"/>
                </a:cubicBezTo>
                <a:close/>
                <a:moveTo>
                  <a:pt x="19125" y="909"/>
                </a:moveTo>
                <a:cubicBezTo>
                  <a:pt x="19575" y="909"/>
                  <a:pt x="19800" y="909"/>
                  <a:pt x="19800" y="1137"/>
                </a:cubicBezTo>
                <a:cubicBezTo>
                  <a:pt x="19800" y="1137"/>
                  <a:pt x="19575" y="1137"/>
                  <a:pt x="19125" y="1137"/>
                </a:cubicBezTo>
                <a:cubicBezTo>
                  <a:pt x="18450" y="1364"/>
                  <a:pt x="17550" y="1364"/>
                  <a:pt x="16425" y="1364"/>
                </a:cubicBezTo>
                <a:cubicBezTo>
                  <a:pt x="15525" y="1364"/>
                  <a:pt x="14400" y="1364"/>
                  <a:pt x="13725" y="1137"/>
                </a:cubicBezTo>
                <a:cubicBezTo>
                  <a:pt x="13275" y="1137"/>
                  <a:pt x="13050" y="1137"/>
                  <a:pt x="13050" y="1137"/>
                </a:cubicBezTo>
                <a:cubicBezTo>
                  <a:pt x="13050" y="909"/>
                  <a:pt x="13275" y="909"/>
                  <a:pt x="13725" y="909"/>
                </a:cubicBezTo>
                <a:cubicBezTo>
                  <a:pt x="14400" y="682"/>
                  <a:pt x="15525" y="682"/>
                  <a:pt x="16425" y="682"/>
                </a:cubicBezTo>
                <a:cubicBezTo>
                  <a:pt x="17550" y="682"/>
                  <a:pt x="18450" y="682"/>
                  <a:pt x="19125" y="909"/>
                </a:cubicBezTo>
                <a:close/>
                <a:moveTo>
                  <a:pt x="17550" y="7503"/>
                </a:moveTo>
                <a:cubicBezTo>
                  <a:pt x="18000" y="7503"/>
                  <a:pt x="18675" y="7503"/>
                  <a:pt x="19125" y="7731"/>
                </a:cubicBezTo>
                <a:cubicBezTo>
                  <a:pt x="19575" y="7731"/>
                  <a:pt x="19800" y="7731"/>
                  <a:pt x="19800" y="7731"/>
                </a:cubicBezTo>
                <a:cubicBezTo>
                  <a:pt x="19800" y="7958"/>
                  <a:pt x="19575" y="7958"/>
                  <a:pt x="19125" y="7958"/>
                </a:cubicBezTo>
                <a:cubicBezTo>
                  <a:pt x="18450" y="8185"/>
                  <a:pt x="17550" y="8185"/>
                  <a:pt x="16425" y="8185"/>
                </a:cubicBezTo>
                <a:cubicBezTo>
                  <a:pt x="15300" y="8185"/>
                  <a:pt x="14400" y="8185"/>
                  <a:pt x="13725" y="7958"/>
                </a:cubicBezTo>
                <a:cubicBezTo>
                  <a:pt x="13275" y="7958"/>
                  <a:pt x="13050" y="7958"/>
                  <a:pt x="13050" y="7731"/>
                </a:cubicBezTo>
                <a:cubicBezTo>
                  <a:pt x="13050" y="7731"/>
                  <a:pt x="13275" y="7731"/>
                  <a:pt x="13725" y="7731"/>
                </a:cubicBezTo>
                <a:cubicBezTo>
                  <a:pt x="13725" y="7503"/>
                  <a:pt x="13950" y="7503"/>
                  <a:pt x="14175" y="7503"/>
                </a:cubicBezTo>
                <a:cubicBezTo>
                  <a:pt x="14400" y="7503"/>
                  <a:pt x="14850" y="7503"/>
                  <a:pt x="15075" y="7503"/>
                </a:cubicBezTo>
                <a:cubicBezTo>
                  <a:pt x="15975" y="7503"/>
                  <a:pt x="16875" y="7503"/>
                  <a:pt x="17550" y="7503"/>
                </a:cubicBezTo>
                <a:close/>
                <a:moveTo>
                  <a:pt x="18450" y="10914"/>
                </a:moveTo>
                <a:cubicBezTo>
                  <a:pt x="18675" y="10914"/>
                  <a:pt x="19125" y="10914"/>
                  <a:pt x="19350" y="10914"/>
                </a:cubicBezTo>
                <a:cubicBezTo>
                  <a:pt x="19800" y="11141"/>
                  <a:pt x="20025" y="11141"/>
                  <a:pt x="20025" y="11141"/>
                </a:cubicBezTo>
                <a:cubicBezTo>
                  <a:pt x="20025" y="11141"/>
                  <a:pt x="19800" y="11368"/>
                  <a:pt x="19350" y="11368"/>
                </a:cubicBezTo>
                <a:cubicBezTo>
                  <a:pt x="18675" y="11368"/>
                  <a:pt x="17775" y="11596"/>
                  <a:pt x="16650" y="11596"/>
                </a:cubicBezTo>
                <a:cubicBezTo>
                  <a:pt x="15525" y="11596"/>
                  <a:pt x="14625" y="11368"/>
                  <a:pt x="13950" y="11368"/>
                </a:cubicBezTo>
                <a:cubicBezTo>
                  <a:pt x="13500" y="11368"/>
                  <a:pt x="13275" y="11141"/>
                  <a:pt x="13275" y="11141"/>
                </a:cubicBezTo>
                <a:cubicBezTo>
                  <a:pt x="13275" y="11141"/>
                  <a:pt x="13500" y="11141"/>
                  <a:pt x="13950" y="10914"/>
                </a:cubicBezTo>
                <a:cubicBezTo>
                  <a:pt x="14175" y="10914"/>
                  <a:pt x="14400" y="10914"/>
                  <a:pt x="14625" y="10914"/>
                </a:cubicBezTo>
                <a:cubicBezTo>
                  <a:pt x="15300" y="10914"/>
                  <a:pt x="15750" y="10914"/>
                  <a:pt x="16425" y="10914"/>
                </a:cubicBezTo>
                <a:cubicBezTo>
                  <a:pt x="17100" y="10914"/>
                  <a:pt x="17775" y="10914"/>
                  <a:pt x="18450" y="10914"/>
                </a:cubicBezTo>
                <a:close/>
                <a:moveTo>
                  <a:pt x="18675" y="14324"/>
                </a:moveTo>
                <a:cubicBezTo>
                  <a:pt x="19125" y="14324"/>
                  <a:pt x="19575" y="14324"/>
                  <a:pt x="20025" y="14324"/>
                </a:cubicBezTo>
                <a:cubicBezTo>
                  <a:pt x="20475" y="14552"/>
                  <a:pt x="20700" y="14552"/>
                  <a:pt x="20700" y="14552"/>
                </a:cubicBezTo>
                <a:cubicBezTo>
                  <a:pt x="20700" y="14552"/>
                  <a:pt x="20475" y="14552"/>
                  <a:pt x="20025" y="14779"/>
                </a:cubicBezTo>
                <a:cubicBezTo>
                  <a:pt x="19350" y="14779"/>
                  <a:pt x="18225" y="15006"/>
                  <a:pt x="17325" y="15006"/>
                </a:cubicBezTo>
                <a:cubicBezTo>
                  <a:pt x="16200" y="15006"/>
                  <a:pt x="15300" y="14779"/>
                  <a:pt x="14625" y="14779"/>
                </a:cubicBezTo>
                <a:cubicBezTo>
                  <a:pt x="13950" y="14552"/>
                  <a:pt x="13950" y="14552"/>
                  <a:pt x="13950" y="14552"/>
                </a:cubicBezTo>
                <a:cubicBezTo>
                  <a:pt x="13950" y="14552"/>
                  <a:pt x="13950" y="14552"/>
                  <a:pt x="14625" y="14324"/>
                </a:cubicBezTo>
                <a:cubicBezTo>
                  <a:pt x="14625" y="14324"/>
                  <a:pt x="14850" y="14324"/>
                  <a:pt x="15075" y="14324"/>
                </a:cubicBezTo>
                <a:cubicBezTo>
                  <a:pt x="15525" y="14324"/>
                  <a:pt x="16200" y="14324"/>
                  <a:pt x="16650" y="14324"/>
                </a:cubicBezTo>
                <a:cubicBezTo>
                  <a:pt x="17325" y="14324"/>
                  <a:pt x="18225" y="14324"/>
                  <a:pt x="18675" y="14324"/>
                </a:cubicBezTo>
                <a:close/>
                <a:moveTo>
                  <a:pt x="18900" y="17735"/>
                </a:moveTo>
                <a:cubicBezTo>
                  <a:pt x="19125" y="17735"/>
                  <a:pt x="19125" y="17735"/>
                  <a:pt x="19350" y="17735"/>
                </a:cubicBezTo>
                <a:cubicBezTo>
                  <a:pt x="19800" y="17735"/>
                  <a:pt x="20025" y="17735"/>
                  <a:pt x="20025" y="17962"/>
                </a:cubicBezTo>
                <a:cubicBezTo>
                  <a:pt x="20025" y="17962"/>
                  <a:pt x="19800" y="17962"/>
                  <a:pt x="19350" y="17962"/>
                </a:cubicBezTo>
                <a:cubicBezTo>
                  <a:pt x="18675" y="18189"/>
                  <a:pt x="17775" y="18189"/>
                  <a:pt x="16650" y="18189"/>
                </a:cubicBezTo>
                <a:cubicBezTo>
                  <a:pt x="15525" y="18189"/>
                  <a:pt x="14625" y="18189"/>
                  <a:pt x="13950" y="17962"/>
                </a:cubicBezTo>
                <a:cubicBezTo>
                  <a:pt x="13500" y="17962"/>
                  <a:pt x="13275" y="17962"/>
                  <a:pt x="13275" y="17962"/>
                </a:cubicBezTo>
                <a:cubicBezTo>
                  <a:pt x="13275" y="17735"/>
                  <a:pt x="13500" y="17735"/>
                  <a:pt x="13950" y="17735"/>
                </a:cubicBezTo>
                <a:cubicBezTo>
                  <a:pt x="14175" y="17735"/>
                  <a:pt x="14625" y="17507"/>
                  <a:pt x="14850" y="17507"/>
                </a:cubicBezTo>
                <a:cubicBezTo>
                  <a:pt x="15525" y="17735"/>
                  <a:pt x="16425" y="17735"/>
                  <a:pt x="17325" y="17735"/>
                </a:cubicBezTo>
                <a:cubicBezTo>
                  <a:pt x="17775" y="17735"/>
                  <a:pt x="18450" y="17735"/>
                  <a:pt x="18900" y="17735"/>
                </a:cubicBezTo>
                <a:close/>
                <a:moveTo>
                  <a:pt x="2025" y="18417"/>
                </a:moveTo>
                <a:cubicBezTo>
                  <a:pt x="2025" y="18417"/>
                  <a:pt x="2025" y="18417"/>
                  <a:pt x="2025" y="18417"/>
                </a:cubicBezTo>
                <a:cubicBezTo>
                  <a:pt x="2025" y="18417"/>
                  <a:pt x="2025" y="18417"/>
                  <a:pt x="2025" y="18417"/>
                </a:cubicBezTo>
                <a:cubicBezTo>
                  <a:pt x="2025" y="18417"/>
                  <a:pt x="2025" y="18417"/>
                  <a:pt x="2025" y="18417"/>
                </a:cubicBezTo>
                <a:close/>
                <a:moveTo>
                  <a:pt x="9000" y="15916"/>
                </a:moveTo>
                <a:cubicBezTo>
                  <a:pt x="9000" y="15916"/>
                  <a:pt x="9000" y="15916"/>
                  <a:pt x="9000" y="15916"/>
                </a:cubicBezTo>
                <a:cubicBezTo>
                  <a:pt x="8775" y="16143"/>
                  <a:pt x="8325" y="16371"/>
                  <a:pt x="7650" y="16371"/>
                </a:cubicBezTo>
                <a:cubicBezTo>
                  <a:pt x="7650" y="16371"/>
                  <a:pt x="7425" y="16371"/>
                  <a:pt x="7425" y="16371"/>
                </a:cubicBezTo>
                <a:cubicBezTo>
                  <a:pt x="8100" y="16371"/>
                  <a:pt x="8775" y="16371"/>
                  <a:pt x="9225" y="16143"/>
                </a:cubicBezTo>
                <a:cubicBezTo>
                  <a:pt x="9675" y="16143"/>
                  <a:pt x="9900" y="16143"/>
                  <a:pt x="9900" y="16143"/>
                </a:cubicBezTo>
                <a:cubicBezTo>
                  <a:pt x="9900" y="16143"/>
                  <a:pt x="9675" y="15916"/>
                  <a:pt x="9225" y="15916"/>
                </a:cubicBezTo>
                <a:cubicBezTo>
                  <a:pt x="9225" y="15916"/>
                  <a:pt x="9000" y="15916"/>
                  <a:pt x="9000" y="15916"/>
                </a:cubicBezTo>
                <a:close/>
                <a:moveTo>
                  <a:pt x="7425" y="9777"/>
                </a:moveTo>
                <a:cubicBezTo>
                  <a:pt x="7425" y="9777"/>
                  <a:pt x="7425" y="9777"/>
                  <a:pt x="7425" y="9777"/>
                </a:cubicBezTo>
                <a:cubicBezTo>
                  <a:pt x="6525" y="10004"/>
                  <a:pt x="5625" y="10004"/>
                  <a:pt x="4500" y="10004"/>
                </a:cubicBezTo>
                <a:cubicBezTo>
                  <a:pt x="4050" y="10004"/>
                  <a:pt x="3825" y="10004"/>
                  <a:pt x="3375" y="10004"/>
                </a:cubicBezTo>
                <a:cubicBezTo>
                  <a:pt x="3150" y="10004"/>
                  <a:pt x="2925" y="10232"/>
                  <a:pt x="2925" y="10232"/>
                </a:cubicBezTo>
                <a:cubicBezTo>
                  <a:pt x="2925" y="10232"/>
                  <a:pt x="3150" y="10232"/>
                  <a:pt x="3600" y="10459"/>
                </a:cubicBezTo>
                <a:cubicBezTo>
                  <a:pt x="4275" y="10459"/>
                  <a:pt x="5175" y="10459"/>
                  <a:pt x="6300" y="10459"/>
                </a:cubicBezTo>
                <a:cubicBezTo>
                  <a:pt x="7425" y="10459"/>
                  <a:pt x="8325" y="10459"/>
                  <a:pt x="9000" y="10459"/>
                </a:cubicBezTo>
                <a:cubicBezTo>
                  <a:pt x="9450" y="10232"/>
                  <a:pt x="9675" y="10232"/>
                  <a:pt x="9675" y="10232"/>
                </a:cubicBezTo>
                <a:cubicBezTo>
                  <a:pt x="9675" y="10232"/>
                  <a:pt x="9450" y="10004"/>
                  <a:pt x="9000" y="10004"/>
                </a:cubicBezTo>
                <a:cubicBezTo>
                  <a:pt x="8550" y="10004"/>
                  <a:pt x="8100" y="9777"/>
                  <a:pt x="7425" y="9777"/>
                </a:cubicBezTo>
                <a:close/>
                <a:moveTo>
                  <a:pt x="7200" y="6821"/>
                </a:moveTo>
                <a:cubicBezTo>
                  <a:pt x="6525" y="6594"/>
                  <a:pt x="5625" y="6594"/>
                  <a:pt x="4500" y="6594"/>
                </a:cubicBezTo>
                <a:cubicBezTo>
                  <a:pt x="3375" y="6594"/>
                  <a:pt x="2475" y="6594"/>
                  <a:pt x="1800" y="6821"/>
                </a:cubicBezTo>
                <a:cubicBezTo>
                  <a:pt x="1350" y="6821"/>
                  <a:pt x="1125" y="6821"/>
                  <a:pt x="1125" y="6821"/>
                </a:cubicBezTo>
                <a:cubicBezTo>
                  <a:pt x="1125" y="7048"/>
                  <a:pt x="1350" y="7048"/>
                  <a:pt x="1800" y="7048"/>
                </a:cubicBezTo>
                <a:cubicBezTo>
                  <a:pt x="2475" y="7276"/>
                  <a:pt x="3375" y="7276"/>
                  <a:pt x="4500" y="7276"/>
                </a:cubicBezTo>
                <a:cubicBezTo>
                  <a:pt x="5625" y="7276"/>
                  <a:pt x="6525" y="7276"/>
                  <a:pt x="7200" y="7048"/>
                </a:cubicBezTo>
                <a:cubicBezTo>
                  <a:pt x="7650" y="7048"/>
                  <a:pt x="7875" y="7048"/>
                  <a:pt x="7875" y="6821"/>
                </a:cubicBezTo>
                <a:cubicBezTo>
                  <a:pt x="7875" y="6821"/>
                  <a:pt x="7650" y="6821"/>
                  <a:pt x="7200" y="6821"/>
                </a:cubicBezTo>
                <a:close/>
                <a:moveTo>
                  <a:pt x="7650" y="13415"/>
                </a:moveTo>
                <a:cubicBezTo>
                  <a:pt x="7200" y="13415"/>
                  <a:pt x="6750" y="13415"/>
                  <a:pt x="6300" y="13415"/>
                </a:cubicBezTo>
                <a:cubicBezTo>
                  <a:pt x="5175" y="13415"/>
                  <a:pt x="4275" y="13187"/>
                  <a:pt x="3375" y="13187"/>
                </a:cubicBezTo>
                <a:cubicBezTo>
                  <a:pt x="3375" y="13187"/>
                  <a:pt x="3375" y="13187"/>
                  <a:pt x="3375" y="13187"/>
                </a:cubicBezTo>
                <a:cubicBezTo>
                  <a:pt x="2925" y="13187"/>
                  <a:pt x="2475" y="13187"/>
                  <a:pt x="2025" y="13187"/>
                </a:cubicBezTo>
                <a:cubicBezTo>
                  <a:pt x="1575" y="13415"/>
                  <a:pt x="1350" y="13415"/>
                  <a:pt x="1350" y="13415"/>
                </a:cubicBezTo>
                <a:cubicBezTo>
                  <a:pt x="1350" y="13415"/>
                  <a:pt x="1575" y="13642"/>
                  <a:pt x="2025" y="13642"/>
                </a:cubicBezTo>
                <a:cubicBezTo>
                  <a:pt x="2700" y="13642"/>
                  <a:pt x="3600" y="13869"/>
                  <a:pt x="4725" y="13869"/>
                </a:cubicBezTo>
                <a:cubicBezTo>
                  <a:pt x="5850" y="13869"/>
                  <a:pt x="6750" y="13642"/>
                  <a:pt x="7425" y="13642"/>
                </a:cubicBezTo>
                <a:cubicBezTo>
                  <a:pt x="7875" y="13642"/>
                  <a:pt x="8100" y="13415"/>
                  <a:pt x="8100" y="13415"/>
                </a:cubicBezTo>
                <a:cubicBezTo>
                  <a:pt x="8100" y="13415"/>
                  <a:pt x="7875" y="13415"/>
                  <a:pt x="7650" y="1341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7" name="Shape 1557"/>
          <p:cNvSpPr/>
          <p:nvPr/>
        </p:nvSpPr>
        <p:spPr>
          <a:xfrm>
            <a:off x="11436350" y="6211888"/>
            <a:ext cx="396875" cy="3032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881" y="502"/>
                </a:moveTo>
                <a:cubicBezTo>
                  <a:pt x="7455" y="502"/>
                  <a:pt x="7837" y="1005"/>
                  <a:pt x="7837" y="1507"/>
                </a:cubicBezTo>
                <a:cubicBezTo>
                  <a:pt x="7837" y="2260"/>
                  <a:pt x="7455" y="2763"/>
                  <a:pt x="6881" y="2763"/>
                </a:cubicBezTo>
                <a:cubicBezTo>
                  <a:pt x="6499" y="2763"/>
                  <a:pt x="6117" y="2260"/>
                  <a:pt x="6117" y="1507"/>
                </a:cubicBezTo>
                <a:cubicBezTo>
                  <a:pt x="6117" y="1005"/>
                  <a:pt x="6499" y="502"/>
                  <a:pt x="6881" y="502"/>
                </a:cubicBezTo>
                <a:close/>
                <a:moveTo>
                  <a:pt x="20262" y="8037"/>
                </a:moveTo>
                <a:cubicBezTo>
                  <a:pt x="20262" y="21600"/>
                  <a:pt x="20262" y="21600"/>
                  <a:pt x="20262" y="21600"/>
                </a:cubicBezTo>
                <a:cubicBezTo>
                  <a:pt x="19497" y="21600"/>
                  <a:pt x="19497" y="21600"/>
                  <a:pt x="19497" y="21600"/>
                </a:cubicBezTo>
                <a:cubicBezTo>
                  <a:pt x="19497" y="8791"/>
                  <a:pt x="19497" y="8791"/>
                  <a:pt x="19497" y="8791"/>
                </a:cubicBezTo>
                <a:cubicBezTo>
                  <a:pt x="20071" y="8037"/>
                  <a:pt x="20071" y="8037"/>
                  <a:pt x="20071" y="8037"/>
                </a:cubicBezTo>
                <a:cubicBezTo>
                  <a:pt x="20262" y="8037"/>
                  <a:pt x="20262" y="8037"/>
                  <a:pt x="20262" y="8037"/>
                </a:cubicBezTo>
                <a:close/>
                <a:moveTo>
                  <a:pt x="18924" y="9795"/>
                </a:moveTo>
                <a:cubicBezTo>
                  <a:pt x="18924" y="21600"/>
                  <a:pt x="18924" y="21600"/>
                  <a:pt x="18924" y="21600"/>
                </a:cubicBezTo>
                <a:cubicBezTo>
                  <a:pt x="18542" y="21600"/>
                  <a:pt x="18350" y="21600"/>
                  <a:pt x="18159" y="21600"/>
                </a:cubicBezTo>
                <a:cubicBezTo>
                  <a:pt x="18159" y="10800"/>
                  <a:pt x="18159" y="10800"/>
                  <a:pt x="18159" y="10800"/>
                </a:cubicBezTo>
                <a:cubicBezTo>
                  <a:pt x="18924" y="9795"/>
                  <a:pt x="18924" y="9795"/>
                  <a:pt x="18924" y="9795"/>
                </a:cubicBezTo>
                <a:close/>
                <a:moveTo>
                  <a:pt x="17395" y="11805"/>
                </a:moveTo>
                <a:cubicBezTo>
                  <a:pt x="17395" y="21600"/>
                  <a:pt x="17395" y="21600"/>
                  <a:pt x="17395" y="21600"/>
                </a:cubicBezTo>
                <a:cubicBezTo>
                  <a:pt x="17204" y="21600"/>
                  <a:pt x="17012" y="21600"/>
                  <a:pt x="16821" y="21600"/>
                </a:cubicBezTo>
                <a:cubicBezTo>
                  <a:pt x="16821" y="12809"/>
                  <a:pt x="16821" y="12809"/>
                  <a:pt x="16821" y="12809"/>
                </a:cubicBezTo>
                <a:cubicBezTo>
                  <a:pt x="17395" y="11805"/>
                  <a:pt x="17395" y="11805"/>
                  <a:pt x="17395" y="11805"/>
                </a:cubicBezTo>
                <a:close/>
                <a:moveTo>
                  <a:pt x="16057" y="13814"/>
                </a:moveTo>
                <a:cubicBezTo>
                  <a:pt x="16057" y="21600"/>
                  <a:pt x="16057" y="21600"/>
                  <a:pt x="16057" y="21600"/>
                </a:cubicBezTo>
                <a:cubicBezTo>
                  <a:pt x="15865" y="21600"/>
                  <a:pt x="15674" y="21600"/>
                  <a:pt x="15483" y="21600"/>
                </a:cubicBezTo>
                <a:cubicBezTo>
                  <a:pt x="15483" y="14819"/>
                  <a:pt x="15483" y="14819"/>
                  <a:pt x="15483" y="14819"/>
                </a:cubicBezTo>
                <a:cubicBezTo>
                  <a:pt x="16057" y="13814"/>
                  <a:pt x="16057" y="13814"/>
                  <a:pt x="16057" y="13814"/>
                </a:cubicBezTo>
                <a:close/>
                <a:moveTo>
                  <a:pt x="14719" y="14819"/>
                </a:moveTo>
                <a:cubicBezTo>
                  <a:pt x="14719" y="21600"/>
                  <a:pt x="14719" y="21600"/>
                  <a:pt x="14719" y="21600"/>
                </a:cubicBezTo>
                <a:cubicBezTo>
                  <a:pt x="14527" y="21600"/>
                  <a:pt x="14336" y="21600"/>
                  <a:pt x="14145" y="21600"/>
                </a:cubicBezTo>
                <a:cubicBezTo>
                  <a:pt x="14145" y="14065"/>
                  <a:pt x="14145" y="14065"/>
                  <a:pt x="14145" y="14065"/>
                </a:cubicBezTo>
                <a:cubicBezTo>
                  <a:pt x="14719" y="14819"/>
                  <a:pt x="14719" y="14819"/>
                  <a:pt x="14719" y="14819"/>
                </a:cubicBezTo>
                <a:close/>
                <a:moveTo>
                  <a:pt x="13381" y="13563"/>
                </a:moveTo>
                <a:cubicBezTo>
                  <a:pt x="13381" y="21600"/>
                  <a:pt x="13381" y="21600"/>
                  <a:pt x="13381" y="21600"/>
                </a:cubicBezTo>
                <a:cubicBezTo>
                  <a:pt x="13189" y="21600"/>
                  <a:pt x="12998" y="21600"/>
                  <a:pt x="12616" y="21600"/>
                </a:cubicBezTo>
                <a:cubicBezTo>
                  <a:pt x="12616" y="14316"/>
                  <a:pt x="12616" y="14316"/>
                  <a:pt x="12616" y="14316"/>
                </a:cubicBezTo>
                <a:cubicBezTo>
                  <a:pt x="13381" y="13563"/>
                  <a:pt x="13381" y="13563"/>
                  <a:pt x="13381" y="13563"/>
                </a:cubicBezTo>
                <a:close/>
                <a:moveTo>
                  <a:pt x="12042" y="14819"/>
                </a:moveTo>
                <a:cubicBezTo>
                  <a:pt x="12042" y="21600"/>
                  <a:pt x="12042" y="21600"/>
                  <a:pt x="12042" y="21600"/>
                </a:cubicBezTo>
                <a:cubicBezTo>
                  <a:pt x="11851" y="21600"/>
                  <a:pt x="11469" y="21600"/>
                  <a:pt x="11278" y="21600"/>
                </a:cubicBezTo>
                <a:cubicBezTo>
                  <a:pt x="11278" y="15572"/>
                  <a:pt x="11278" y="15572"/>
                  <a:pt x="11278" y="15572"/>
                </a:cubicBezTo>
                <a:cubicBezTo>
                  <a:pt x="12042" y="14819"/>
                  <a:pt x="12042" y="14819"/>
                  <a:pt x="12042" y="14819"/>
                </a:cubicBezTo>
                <a:close/>
                <a:moveTo>
                  <a:pt x="10704" y="16326"/>
                </a:moveTo>
                <a:cubicBezTo>
                  <a:pt x="10704" y="21600"/>
                  <a:pt x="10704" y="21600"/>
                  <a:pt x="10704" y="21600"/>
                </a:cubicBezTo>
                <a:cubicBezTo>
                  <a:pt x="10322" y="21600"/>
                  <a:pt x="10131" y="21600"/>
                  <a:pt x="9940" y="21600"/>
                </a:cubicBezTo>
                <a:cubicBezTo>
                  <a:pt x="9940" y="17079"/>
                  <a:pt x="9940" y="17079"/>
                  <a:pt x="9940" y="17079"/>
                </a:cubicBezTo>
                <a:cubicBezTo>
                  <a:pt x="10704" y="16326"/>
                  <a:pt x="10704" y="16326"/>
                  <a:pt x="10704" y="16326"/>
                </a:cubicBezTo>
                <a:close/>
                <a:moveTo>
                  <a:pt x="9175" y="17833"/>
                </a:moveTo>
                <a:cubicBezTo>
                  <a:pt x="9175" y="21600"/>
                  <a:pt x="9175" y="21600"/>
                  <a:pt x="9175" y="21600"/>
                </a:cubicBezTo>
                <a:cubicBezTo>
                  <a:pt x="8984" y="21600"/>
                  <a:pt x="8793" y="21600"/>
                  <a:pt x="8602" y="21600"/>
                </a:cubicBezTo>
                <a:cubicBezTo>
                  <a:pt x="8602" y="18335"/>
                  <a:pt x="8602" y="18335"/>
                  <a:pt x="8602" y="18335"/>
                </a:cubicBezTo>
                <a:cubicBezTo>
                  <a:pt x="9175" y="17833"/>
                  <a:pt x="9175" y="17833"/>
                  <a:pt x="9175" y="17833"/>
                </a:cubicBezTo>
                <a:close/>
                <a:moveTo>
                  <a:pt x="7837" y="18837"/>
                </a:moveTo>
                <a:cubicBezTo>
                  <a:pt x="7837" y="21600"/>
                  <a:pt x="7837" y="21600"/>
                  <a:pt x="7837" y="21600"/>
                </a:cubicBezTo>
                <a:cubicBezTo>
                  <a:pt x="7646" y="21600"/>
                  <a:pt x="7455" y="21600"/>
                  <a:pt x="7264" y="21600"/>
                </a:cubicBezTo>
                <a:cubicBezTo>
                  <a:pt x="7264" y="18084"/>
                  <a:pt x="7264" y="18084"/>
                  <a:pt x="7264" y="18084"/>
                </a:cubicBezTo>
                <a:cubicBezTo>
                  <a:pt x="7837" y="18837"/>
                  <a:pt x="7837" y="18837"/>
                  <a:pt x="7837" y="18837"/>
                </a:cubicBezTo>
                <a:close/>
                <a:moveTo>
                  <a:pt x="6499" y="17581"/>
                </a:moveTo>
                <a:cubicBezTo>
                  <a:pt x="6499" y="21600"/>
                  <a:pt x="6499" y="21600"/>
                  <a:pt x="6499" y="21600"/>
                </a:cubicBezTo>
                <a:cubicBezTo>
                  <a:pt x="6308" y="21600"/>
                  <a:pt x="6117" y="21600"/>
                  <a:pt x="5926" y="21600"/>
                </a:cubicBezTo>
                <a:cubicBezTo>
                  <a:pt x="5926" y="16828"/>
                  <a:pt x="5926" y="16828"/>
                  <a:pt x="5926" y="16828"/>
                </a:cubicBezTo>
                <a:cubicBezTo>
                  <a:pt x="6499" y="17581"/>
                  <a:pt x="6499" y="17581"/>
                  <a:pt x="6499" y="17581"/>
                </a:cubicBezTo>
                <a:close/>
                <a:moveTo>
                  <a:pt x="5161" y="16828"/>
                </a:moveTo>
                <a:cubicBezTo>
                  <a:pt x="5161" y="21600"/>
                  <a:pt x="5161" y="21600"/>
                  <a:pt x="5161" y="21600"/>
                </a:cubicBezTo>
                <a:cubicBezTo>
                  <a:pt x="4970" y="21600"/>
                  <a:pt x="4779" y="21600"/>
                  <a:pt x="4396" y="21600"/>
                </a:cubicBezTo>
                <a:cubicBezTo>
                  <a:pt x="4396" y="17330"/>
                  <a:pt x="4396" y="17330"/>
                  <a:pt x="4396" y="17330"/>
                </a:cubicBezTo>
                <a:cubicBezTo>
                  <a:pt x="5161" y="16828"/>
                  <a:pt x="5161" y="16828"/>
                  <a:pt x="5161" y="16828"/>
                </a:cubicBezTo>
                <a:close/>
                <a:moveTo>
                  <a:pt x="3823" y="17833"/>
                </a:moveTo>
                <a:cubicBezTo>
                  <a:pt x="3823" y="21600"/>
                  <a:pt x="3823" y="21600"/>
                  <a:pt x="3823" y="21600"/>
                </a:cubicBezTo>
                <a:cubicBezTo>
                  <a:pt x="3632" y="21600"/>
                  <a:pt x="3250" y="21600"/>
                  <a:pt x="3058" y="21600"/>
                </a:cubicBezTo>
                <a:cubicBezTo>
                  <a:pt x="3058" y="18335"/>
                  <a:pt x="3058" y="18335"/>
                  <a:pt x="3058" y="18335"/>
                </a:cubicBezTo>
                <a:cubicBezTo>
                  <a:pt x="3823" y="17833"/>
                  <a:pt x="3823" y="17833"/>
                  <a:pt x="3823" y="17833"/>
                </a:cubicBezTo>
                <a:close/>
                <a:moveTo>
                  <a:pt x="956" y="19842"/>
                </a:moveTo>
                <a:cubicBezTo>
                  <a:pt x="956" y="21600"/>
                  <a:pt x="956" y="21600"/>
                  <a:pt x="956" y="21600"/>
                </a:cubicBezTo>
                <a:cubicBezTo>
                  <a:pt x="382" y="21600"/>
                  <a:pt x="382" y="21600"/>
                  <a:pt x="382" y="21600"/>
                </a:cubicBezTo>
                <a:cubicBezTo>
                  <a:pt x="382" y="19088"/>
                  <a:pt x="382" y="19088"/>
                  <a:pt x="382" y="19088"/>
                </a:cubicBezTo>
                <a:cubicBezTo>
                  <a:pt x="765" y="20093"/>
                  <a:pt x="765" y="20093"/>
                  <a:pt x="765" y="20093"/>
                </a:cubicBezTo>
                <a:cubicBezTo>
                  <a:pt x="956" y="19842"/>
                  <a:pt x="956" y="19842"/>
                  <a:pt x="956" y="19842"/>
                </a:cubicBezTo>
                <a:close/>
                <a:moveTo>
                  <a:pt x="0" y="14567"/>
                </a:moveTo>
                <a:cubicBezTo>
                  <a:pt x="1338" y="17581"/>
                  <a:pt x="1338" y="17581"/>
                  <a:pt x="1338" y="17581"/>
                </a:cubicBezTo>
                <a:cubicBezTo>
                  <a:pt x="5543" y="14316"/>
                  <a:pt x="5543" y="14316"/>
                  <a:pt x="5543" y="14316"/>
                </a:cubicBezTo>
                <a:cubicBezTo>
                  <a:pt x="7264" y="16074"/>
                  <a:pt x="7264" y="16074"/>
                  <a:pt x="7264" y="16074"/>
                </a:cubicBezTo>
                <a:cubicBezTo>
                  <a:pt x="8028" y="16577"/>
                  <a:pt x="8028" y="16577"/>
                  <a:pt x="8028" y="16577"/>
                </a:cubicBezTo>
                <a:cubicBezTo>
                  <a:pt x="8793" y="15823"/>
                  <a:pt x="8793" y="15823"/>
                  <a:pt x="8793" y="15823"/>
                </a:cubicBezTo>
                <a:cubicBezTo>
                  <a:pt x="13381" y="11302"/>
                  <a:pt x="13381" y="11302"/>
                  <a:pt x="13381" y="11302"/>
                </a:cubicBezTo>
                <a:cubicBezTo>
                  <a:pt x="13954" y="11805"/>
                  <a:pt x="13954" y="11805"/>
                  <a:pt x="13954" y="11805"/>
                </a:cubicBezTo>
                <a:cubicBezTo>
                  <a:pt x="14910" y="12809"/>
                  <a:pt x="14910" y="12809"/>
                  <a:pt x="14910" y="12809"/>
                </a:cubicBezTo>
                <a:cubicBezTo>
                  <a:pt x="15674" y="11553"/>
                  <a:pt x="15674" y="11553"/>
                  <a:pt x="15674" y="11553"/>
                </a:cubicBezTo>
                <a:cubicBezTo>
                  <a:pt x="19880" y="5526"/>
                  <a:pt x="19880" y="5526"/>
                  <a:pt x="19880" y="5526"/>
                </a:cubicBezTo>
                <a:cubicBezTo>
                  <a:pt x="20835" y="6530"/>
                  <a:pt x="20835" y="6530"/>
                  <a:pt x="20835" y="6530"/>
                </a:cubicBezTo>
                <a:cubicBezTo>
                  <a:pt x="21218" y="3265"/>
                  <a:pt x="21218" y="3265"/>
                  <a:pt x="21218" y="3265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19306" y="1256"/>
                  <a:pt x="19306" y="1256"/>
                  <a:pt x="19306" y="1256"/>
                </a:cubicBezTo>
                <a:cubicBezTo>
                  <a:pt x="17012" y="2512"/>
                  <a:pt x="17012" y="2512"/>
                  <a:pt x="17012" y="2512"/>
                </a:cubicBezTo>
                <a:cubicBezTo>
                  <a:pt x="17777" y="3265"/>
                  <a:pt x="17777" y="3265"/>
                  <a:pt x="17777" y="3265"/>
                </a:cubicBezTo>
                <a:cubicBezTo>
                  <a:pt x="14527" y="8037"/>
                  <a:pt x="14527" y="8037"/>
                  <a:pt x="14527" y="8037"/>
                </a:cubicBezTo>
                <a:cubicBezTo>
                  <a:pt x="14145" y="7786"/>
                  <a:pt x="14145" y="7786"/>
                  <a:pt x="14145" y="7786"/>
                </a:cubicBezTo>
                <a:cubicBezTo>
                  <a:pt x="13381" y="7033"/>
                  <a:pt x="13381" y="7033"/>
                  <a:pt x="13381" y="7033"/>
                </a:cubicBezTo>
                <a:cubicBezTo>
                  <a:pt x="12425" y="7786"/>
                  <a:pt x="12425" y="7786"/>
                  <a:pt x="12425" y="7786"/>
                </a:cubicBezTo>
                <a:cubicBezTo>
                  <a:pt x="8028" y="12307"/>
                  <a:pt x="8028" y="12307"/>
                  <a:pt x="8028" y="12307"/>
                </a:cubicBezTo>
                <a:cubicBezTo>
                  <a:pt x="6308" y="10800"/>
                  <a:pt x="6308" y="10800"/>
                  <a:pt x="6308" y="10800"/>
                </a:cubicBezTo>
                <a:cubicBezTo>
                  <a:pt x="5543" y="10298"/>
                  <a:pt x="5543" y="10298"/>
                  <a:pt x="5543" y="10298"/>
                </a:cubicBezTo>
                <a:cubicBezTo>
                  <a:pt x="4779" y="10800"/>
                  <a:pt x="4779" y="10800"/>
                  <a:pt x="4779" y="10800"/>
                </a:cubicBezTo>
                <a:cubicBezTo>
                  <a:pt x="0" y="14567"/>
                  <a:pt x="0" y="14567"/>
                  <a:pt x="0" y="14567"/>
                </a:cubicBezTo>
                <a:close/>
                <a:moveTo>
                  <a:pt x="2485" y="18837"/>
                </a:moveTo>
                <a:cubicBezTo>
                  <a:pt x="2485" y="21600"/>
                  <a:pt x="2485" y="21600"/>
                  <a:pt x="2485" y="21600"/>
                </a:cubicBezTo>
                <a:cubicBezTo>
                  <a:pt x="2103" y="21600"/>
                  <a:pt x="1912" y="21600"/>
                  <a:pt x="1720" y="21600"/>
                </a:cubicBezTo>
                <a:cubicBezTo>
                  <a:pt x="1720" y="19340"/>
                  <a:pt x="1720" y="19340"/>
                  <a:pt x="1720" y="19340"/>
                </a:cubicBezTo>
                <a:cubicBezTo>
                  <a:pt x="2485" y="18837"/>
                  <a:pt x="2485" y="18837"/>
                  <a:pt x="2485" y="18837"/>
                </a:cubicBezTo>
                <a:close/>
                <a:moveTo>
                  <a:pt x="4014" y="5526"/>
                </a:moveTo>
                <a:cubicBezTo>
                  <a:pt x="4396" y="4270"/>
                  <a:pt x="4396" y="4270"/>
                  <a:pt x="4396" y="4270"/>
                </a:cubicBezTo>
                <a:cubicBezTo>
                  <a:pt x="5926" y="3014"/>
                  <a:pt x="5926" y="3014"/>
                  <a:pt x="5926" y="3014"/>
                </a:cubicBezTo>
                <a:cubicBezTo>
                  <a:pt x="7837" y="3014"/>
                  <a:pt x="7837" y="3014"/>
                  <a:pt x="7837" y="3014"/>
                </a:cubicBezTo>
                <a:cubicBezTo>
                  <a:pt x="8219" y="4772"/>
                  <a:pt x="8219" y="4772"/>
                  <a:pt x="8219" y="4772"/>
                </a:cubicBezTo>
                <a:cubicBezTo>
                  <a:pt x="9366" y="4772"/>
                  <a:pt x="9366" y="4772"/>
                  <a:pt x="9366" y="4772"/>
                </a:cubicBezTo>
                <a:cubicBezTo>
                  <a:pt x="9366" y="5274"/>
                  <a:pt x="9366" y="5274"/>
                  <a:pt x="9366" y="5274"/>
                </a:cubicBezTo>
                <a:cubicBezTo>
                  <a:pt x="7837" y="5526"/>
                  <a:pt x="7837" y="5526"/>
                  <a:pt x="7837" y="5526"/>
                </a:cubicBezTo>
                <a:cubicBezTo>
                  <a:pt x="7455" y="4772"/>
                  <a:pt x="7455" y="4772"/>
                  <a:pt x="7455" y="4772"/>
                </a:cubicBezTo>
                <a:cubicBezTo>
                  <a:pt x="7073" y="6530"/>
                  <a:pt x="7073" y="6530"/>
                  <a:pt x="7073" y="6530"/>
                </a:cubicBezTo>
                <a:cubicBezTo>
                  <a:pt x="8219" y="8288"/>
                  <a:pt x="8219" y="8288"/>
                  <a:pt x="8219" y="8288"/>
                </a:cubicBezTo>
                <a:cubicBezTo>
                  <a:pt x="8219" y="11051"/>
                  <a:pt x="8219" y="11051"/>
                  <a:pt x="8219" y="11051"/>
                </a:cubicBezTo>
                <a:cubicBezTo>
                  <a:pt x="7837" y="11051"/>
                  <a:pt x="7837" y="11051"/>
                  <a:pt x="7837" y="11051"/>
                </a:cubicBezTo>
                <a:cubicBezTo>
                  <a:pt x="7455" y="8791"/>
                  <a:pt x="7455" y="8791"/>
                  <a:pt x="7455" y="8791"/>
                </a:cubicBezTo>
                <a:cubicBezTo>
                  <a:pt x="6499" y="7786"/>
                  <a:pt x="6499" y="7786"/>
                  <a:pt x="6499" y="7786"/>
                </a:cubicBezTo>
                <a:cubicBezTo>
                  <a:pt x="6117" y="8288"/>
                  <a:pt x="5926" y="9544"/>
                  <a:pt x="5926" y="9544"/>
                </a:cubicBezTo>
                <a:cubicBezTo>
                  <a:pt x="4014" y="10047"/>
                  <a:pt x="4014" y="10047"/>
                  <a:pt x="4014" y="10047"/>
                </a:cubicBezTo>
                <a:cubicBezTo>
                  <a:pt x="3823" y="9544"/>
                  <a:pt x="3823" y="9544"/>
                  <a:pt x="3823" y="9544"/>
                </a:cubicBezTo>
                <a:cubicBezTo>
                  <a:pt x="5161" y="8791"/>
                  <a:pt x="5161" y="8791"/>
                  <a:pt x="5161" y="8791"/>
                </a:cubicBezTo>
                <a:cubicBezTo>
                  <a:pt x="5543" y="6279"/>
                  <a:pt x="5543" y="6279"/>
                  <a:pt x="5543" y="6279"/>
                </a:cubicBezTo>
                <a:cubicBezTo>
                  <a:pt x="5735" y="4270"/>
                  <a:pt x="5735" y="4270"/>
                  <a:pt x="5735" y="4270"/>
                </a:cubicBezTo>
                <a:cubicBezTo>
                  <a:pt x="4970" y="4521"/>
                  <a:pt x="4970" y="4521"/>
                  <a:pt x="4970" y="4521"/>
                </a:cubicBezTo>
                <a:cubicBezTo>
                  <a:pt x="4396" y="6028"/>
                  <a:pt x="4396" y="6028"/>
                  <a:pt x="4396" y="6028"/>
                </a:cubicBezTo>
                <a:lnTo>
                  <a:pt x="4014" y="552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8" name="Shape 1558"/>
          <p:cNvSpPr/>
          <p:nvPr/>
        </p:nvSpPr>
        <p:spPr>
          <a:xfrm>
            <a:off x="11428413" y="5538788"/>
            <a:ext cx="404307" cy="3524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51" h="21600" extrusionOk="0">
                <a:moveTo>
                  <a:pt x="7902" y="17280"/>
                </a:moveTo>
                <a:cubicBezTo>
                  <a:pt x="7902" y="17280"/>
                  <a:pt x="8254" y="17280"/>
                  <a:pt x="8605" y="17928"/>
                </a:cubicBezTo>
                <a:cubicBezTo>
                  <a:pt x="9132" y="18576"/>
                  <a:pt x="8956" y="19224"/>
                  <a:pt x="8956" y="19224"/>
                </a:cubicBezTo>
                <a:cubicBezTo>
                  <a:pt x="8956" y="19224"/>
                  <a:pt x="8078" y="19008"/>
                  <a:pt x="7902" y="18576"/>
                </a:cubicBezTo>
                <a:cubicBezTo>
                  <a:pt x="7551" y="18144"/>
                  <a:pt x="7902" y="17280"/>
                  <a:pt x="7902" y="17280"/>
                </a:cubicBezTo>
                <a:close/>
                <a:moveTo>
                  <a:pt x="13171" y="5832"/>
                </a:moveTo>
                <a:cubicBezTo>
                  <a:pt x="15629" y="5832"/>
                  <a:pt x="15629" y="5832"/>
                  <a:pt x="15629" y="5832"/>
                </a:cubicBezTo>
                <a:cubicBezTo>
                  <a:pt x="17210" y="2376"/>
                  <a:pt x="21600" y="4104"/>
                  <a:pt x="19668" y="8856"/>
                </a:cubicBezTo>
                <a:cubicBezTo>
                  <a:pt x="20020" y="11880"/>
                  <a:pt x="20195" y="14904"/>
                  <a:pt x="20020" y="17928"/>
                </a:cubicBezTo>
                <a:cubicBezTo>
                  <a:pt x="18088" y="20088"/>
                  <a:pt x="15980" y="21168"/>
                  <a:pt x="13698" y="21600"/>
                </a:cubicBezTo>
                <a:cubicBezTo>
                  <a:pt x="12644" y="21384"/>
                  <a:pt x="11415" y="20952"/>
                  <a:pt x="10361" y="20304"/>
                </a:cubicBezTo>
                <a:cubicBezTo>
                  <a:pt x="10888" y="18144"/>
                  <a:pt x="10888" y="18144"/>
                  <a:pt x="10888" y="18144"/>
                </a:cubicBezTo>
                <a:cubicBezTo>
                  <a:pt x="11766" y="18792"/>
                  <a:pt x="13698" y="19440"/>
                  <a:pt x="13698" y="19440"/>
                </a:cubicBezTo>
                <a:cubicBezTo>
                  <a:pt x="13698" y="19440"/>
                  <a:pt x="16683" y="18576"/>
                  <a:pt x="17034" y="17496"/>
                </a:cubicBezTo>
                <a:cubicBezTo>
                  <a:pt x="17210" y="16848"/>
                  <a:pt x="16507" y="14688"/>
                  <a:pt x="15454" y="13608"/>
                </a:cubicBezTo>
                <a:cubicBezTo>
                  <a:pt x="14927" y="13176"/>
                  <a:pt x="13698" y="13176"/>
                  <a:pt x="13698" y="13176"/>
                </a:cubicBezTo>
                <a:cubicBezTo>
                  <a:pt x="13698" y="13176"/>
                  <a:pt x="12644" y="13176"/>
                  <a:pt x="12117" y="13608"/>
                </a:cubicBezTo>
                <a:cubicBezTo>
                  <a:pt x="11941" y="13824"/>
                  <a:pt x="11766" y="14040"/>
                  <a:pt x="11590" y="14256"/>
                </a:cubicBezTo>
                <a:cubicBezTo>
                  <a:pt x="11941" y="12528"/>
                  <a:pt x="11941" y="12528"/>
                  <a:pt x="11941" y="12528"/>
                </a:cubicBezTo>
                <a:cubicBezTo>
                  <a:pt x="12293" y="12528"/>
                  <a:pt x="12644" y="12528"/>
                  <a:pt x="12644" y="12528"/>
                </a:cubicBezTo>
                <a:cubicBezTo>
                  <a:pt x="12644" y="12528"/>
                  <a:pt x="12293" y="12096"/>
                  <a:pt x="12117" y="11448"/>
                </a:cubicBezTo>
                <a:cubicBezTo>
                  <a:pt x="13171" y="5832"/>
                  <a:pt x="13171" y="5832"/>
                  <a:pt x="13171" y="5832"/>
                </a:cubicBezTo>
                <a:close/>
                <a:moveTo>
                  <a:pt x="12468" y="17496"/>
                </a:moveTo>
                <a:cubicBezTo>
                  <a:pt x="12468" y="18360"/>
                  <a:pt x="12468" y="18360"/>
                  <a:pt x="12468" y="18360"/>
                </a:cubicBezTo>
                <a:cubicBezTo>
                  <a:pt x="14927" y="18360"/>
                  <a:pt x="14927" y="18360"/>
                  <a:pt x="14927" y="18360"/>
                </a:cubicBezTo>
                <a:cubicBezTo>
                  <a:pt x="14927" y="17496"/>
                  <a:pt x="14927" y="17496"/>
                  <a:pt x="14927" y="17496"/>
                </a:cubicBezTo>
                <a:cubicBezTo>
                  <a:pt x="12468" y="17496"/>
                  <a:pt x="12468" y="17496"/>
                  <a:pt x="12468" y="17496"/>
                </a:cubicBezTo>
                <a:close/>
                <a:moveTo>
                  <a:pt x="13873" y="16416"/>
                </a:moveTo>
                <a:cubicBezTo>
                  <a:pt x="14927" y="15984"/>
                  <a:pt x="15278" y="15336"/>
                  <a:pt x="14751" y="14256"/>
                </a:cubicBezTo>
                <a:cubicBezTo>
                  <a:pt x="14224" y="14256"/>
                  <a:pt x="13522" y="14256"/>
                  <a:pt x="12820" y="14256"/>
                </a:cubicBezTo>
                <a:cubicBezTo>
                  <a:pt x="12293" y="15768"/>
                  <a:pt x="12995" y="16200"/>
                  <a:pt x="13873" y="16416"/>
                </a:cubicBezTo>
                <a:close/>
                <a:moveTo>
                  <a:pt x="17737" y="11016"/>
                </a:moveTo>
                <a:cubicBezTo>
                  <a:pt x="17737" y="11016"/>
                  <a:pt x="16859" y="10584"/>
                  <a:pt x="16156" y="11016"/>
                </a:cubicBezTo>
                <a:cubicBezTo>
                  <a:pt x="15629" y="11232"/>
                  <a:pt x="15102" y="12528"/>
                  <a:pt x="15102" y="12528"/>
                </a:cubicBezTo>
                <a:cubicBezTo>
                  <a:pt x="15102" y="12528"/>
                  <a:pt x="16859" y="12528"/>
                  <a:pt x="17210" y="12528"/>
                </a:cubicBezTo>
                <a:cubicBezTo>
                  <a:pt x="17561" y="12312"/>
                  <a:pt x="17737" y="11016"/>
                  <a:pt x="17737" y="11016"/>
                </a:cubicBezTo>
                <a:close/>
                <a:moveTo>
                  <a:pt x="16683" y="6480"/>
                </a:moveTo>
                <a:cubicBezTo>
                  <a:pt x="18615" y="7992"/>
                  <a:pt x="18615" y="7992"/>
                  <a:pt x="18615" y="7992"/>
                </a:cubicBezTo>
                <a:cubicBezTo>
                  <a:pt x="18790" y="7560"/>
                  <a:pt x="18966" y="6480"/>
                  <a:pt x="18615" y="6048"/>
                </a:cubicBezTo>
                <a:cubicBezTo>
                  <a:pt x="18088" y="5616"/>
                  <a:pt x="17210" y="5400"/>
                  <a:pt x="16683" y="6480"/>
                </a:cubicBezTo>
                <a:close/>
                <a:moveTo>
                  <a:pt x="7376" y="16848"/>
                </a:moveTo>
                <a:cubicBezTo>
                  <a:pt x="9483" y="16848"/>
                  <a:pt x="9483" y="16848"/>
                  <a:pt x="9483" y="16848"/>
                </a:cubicBezTo>
                <a:cubicBezTo>
                  <a:pt x="11766" y="4752"/>
                  <a:pt x="11766" y="4752"/>
                  <a:pt x="11766" y="4752"/>
                </a:cubicBezTo>
                <a:cubicBezTo>
                  <a:pt x="5971" y="4752"/>
                  <a:pt x="5971" y="4752"/>
                  <a:pt x="5971" y="4752"/>
                </a:cubicBezTo>
                <a:cubicBezTo>
                  <a:pt x="5971" y="4752"/>
                  <a:pt x="5971" y="4752"/>
                  <a:pt x="5971" y="4752"/>
                </a:cubicBezTo>
                <a:cubicBezTo>
                  <a:pt x="5620" y="4320"/>
                  <a:pt x="5620" y="4320"/>
                  <a:pt x="5620" y="4320"/>
                </a:cubicBezTo>
                <a:cubicBezTo>
                  <a:pt x="5444" y="4320"/>
                  <a:pt x="5444" y="4320"/>
                  <a:pt x="5268" y="4104"/>
                </a:cubicBezTo>
                <a:cubicBezTo>
                  <a:pt x="4566" y="3672"/>
                  <a:pt x="2985" y="2592"/>
                  <a:pt x="3337" y="432"/>
                </a:cubicBezTo>
                <a:cubicBezTo>
                  <a:pt x="2459" y="0"/>
                  <a:pt x="2459" y="0"/>
                  <a:pt x="2459" y="0"/>
                </a:cubicBezTo>
                <a:cubicBezTo>
                  <a:pt x="1932" y="648"/>
                  <a:pt x="1580" y="1296"/>
                  <a:pt x="1405" y="1944"/>
                </a:cubicBezTo>
                <a:cubicBezTo>
                  <a:pt x="1229" y="2808"/>
                  <a:pt x="1229" y="3456"/>
                  <a:pt x="1405" y="4104"/>
                </a:cubicBezTo>
                <a:cubicBezTo>
                  <a:pt x="1580" y="4752"/>
                  <a:pt x="1932" y="5184"/>
                  <a:pt x="2283" y="5832"/>
                </a:cubicBezTo>
                <a:cubicBezTo>
                  <a:pt x="2283" y="5832"/>
                  <a:pt x="2283" y="5832"/>
                  <a:pt x="2283" y="5832"/>
                </a:cubicBezTo>
                <a:cubicBezTo>
                  <a:pt x="1580" y="5832"/>
                  <a:pt x="878" y="5832"/>
                  <a:pt x="0" y="6264"/>
                </a:cubicBezTo>
                <a:cubicBezTo>
                  <a:pt x="1054" y="8640"/>
                  <a:pt x="2634" y="9072"/>
                  <a:pt x="4039" y="8640"/>
                </a:cubicBezTo>
                <a:cubicBezTo>
                  <a:pt x="4566" y="11232"/>
                  <a:pt x="5444" y="13608"/>
                  <a:pt x="6498" y="15768"/>
                </a:cubicBezTo>
                <a:cubicBezTo>
                  <a:pt x="5444" y="17064"/>
                  <a:pt x="5444" y="17064"/>
                  <a:pt x="5444" y="17064"/>
                </a:cubicBezTo>
                <a:cubicBezTo>
                  <a:pt x="5268" y="17496"/>
                  <a:pt x="5268" y="17496"/>
                  <a:pt x="5268" y="17496"/>
                </a:cubicBezTo>
                <a:cubicBezTo>
                  <a:pt x="5268" y="17712"/>
                  <a:pt x="5268" y="17712"/>
                  <a:pt x="5268" y="17712"/>
                </a:cubicBezTo>
                <a:cubicBezTo>
                  <a:pt x="5444" y="18576"/>
                  <a:pt x="5620" y="19224"/>
                  <a:pt x="5795" y="19872"/>
                </a:cubicBezTo>
                <a:cubicBezTo>
                  <a:pt x="6146" y="20304"/>
                  <a:pt x="6498" y="20736"/>
                  <a:pt x="7024" y="21168"/>
                </a:cubicBezTo>
                <a:cubicBezTo>
                  <a:pt x="7200" y="21384"/>
                  <a:pt x="7200" y="21384"/>
                  <a:pt x="7200" y="21384"/>
                </a:cubicBezTo>
                <a:cubicBezTo>
                  <a:pt x="7376" y="21384"/>
                  <a:pt x="7376" y="21384"/>
                  <a:pt x="7376" y="21384"/>
                </a:cubicBezTo>
                <a:cubicBezTo>
                  <a:pt x="8780" y="21384"/>
                  <a:pt x="8780" y="21384"/>
                  <a:pt x="8780" y="21384"/>
                </a:cubicBezTo>
                <a:cubicBezTo>
                  <a:pt x="8956" y="19656"/>
                  <a:pt x="8956" y="19656"/>
                  <a:pt x="8956" y="19656"/>
                </a:cubicBezTo>
                <a:cubicBezTo>
                  <a:pt x="7551" y="19656"/>
                  <a:pt x="7551" y="19656"/>
                  <a:pt x="7551" y="19656"/>
                </a:cubicBezTo>
                <a:cubicBezTo>
                  <a:pt x="7376" y="19440"/>
                  <a:pt x="7200" y="19224"/>
                  <a:pt x="7024" y="19008"/>
                </a:cubicBezTo>
                <a:cubicBezTo>
                  <a:pt x="6849" y="18576"/>
                  <a:pt x="6673" y="18360"/>
                  <a:pt x="6673" y="17928"/>
                </a:cubicBezTo>
                <a:cubicBezTo>
                  <a:pt x="7376" y="16848"/>
                  <a:pt x="7376" y="16848"/>
                  <a:pt x="7376" y="16848"/>
                </a:cubicBezTo>
                <a:close/>
                <a:moveTo>
                  <a:pt x="2985" y="4968"/>
                </a:moveTo>
                <a:cubicBezTo>
                  <a:pt x="2810" y="4536"/>
                  <a:pt x="2459" y="4104"/>
                  <a:pt x="2459" y="3672"/>
                </a:cubicBezTo>
                <a:cubicBezTo>
                  <a:pt x="2283" y="3240"/>
                  <a:pt x="2283" y="2808"/>
                  <a:pt x="2283" y="2376"/>
                </a:cubicBezTo>
                <a:cubicBezTo>
                  <a:pt x="2283" y="2160"/>
                  <a:pt x="2283" y="2160"/>
                  <a:pt x="2459" y="1944"/>
                </a:cubicBezTo>
                <a:cubicBezTo>
                  <a:pt x="2810" y="3672"/>
                  <a:pt x="3863" y="4536"/>
                  <a:pt x="4741" y="5184"/>
                </a:cubicBezTo>
                <a:cubicBezTo>
                  <a:pt x="4390" y="6048"/>
                  <a:pt x="4390" y="6048"/>
                  <a:pt x="4390" y="6048"/>
                </a:cubicBezTo>
                <a:cubicBezTo>
                  <a:pt x="3863" y="5832"/>
                  <a:pt x="3337" y="5400"/>
                  <a:pt x="2985" y="4968"/>
                </a:cubicBezTo>
                <a:close/>
                <a:moveTo>
                  <a:pt x="5971" y="8856"/>
                </a:moveTo>
                <a:cubicBezTo>
                  <a:pt x="5971" y="8856"/>
                  <a:pt x="6673" y="8640"/>
                  <a:pt x="7376" y="9072"/>
                </a:cubicBezTo>
                <a:cubicBezTo>
                  <a:pt x="8078" y="9288"/>
                  <a:pt x="8429" y="10584"/>
                  <a:pt x="8429" y="10584"/>
                </a:cubicBezTo>
                <a:cubicBezTo>
                  <a:pt x="8429" y="10584"/>
                  <a:pt x="6849" y="10584"/>
                  <a:pt x="6498" y="10368"/>
                </a:cubicBezTo>
                <a:cubicBezTo>
                  <a:pt x="5971" y="10368"/>
                  <a:pt x="5971" y="8856"/>
                  <a:pt x="5971" y="885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59" name="Shape 1559"/>
          <p:cNvSpPr/>
          <p:nvPr/>
        </p:nvSpPr>
        <p:spPr>
          <a:xfrm>
            <a:off x="10177463" y="4252913"/>
            <a:ext cx="317501" cy="3000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80" y="14739"/>
                </a:moveTo>
                <a:cubicBezTo>
                  <a:pt x="7200" y="18551"/>
                  <a:pt x="7200" y="18551"/>
                  <a:pt x="7200" y="18551"/>
                </a:cubicBezTo>
                <a:cubicBezTo>
                  <a:pt x="12240" y="16264"/>
                  <a:pt x="12240" y="16264"/>
                  <a:pt x="12240" y="16264"/>
                </a:cubicBezTo>
                <a:cubicBezTo>
                  <a:pt x="12240" y="15247"/>
                  <a:pt x="12240" y="15247"/>
                  <a:pt x="12240" y="15247"/>
                </a:cubicBezTo>
                <a:cubicBezTo>
                  <a:pt x="7200" y="17788"/>
                  <a:pt x="7200" y="17788"/>
                  <a:pt x="7200" y="17788"/>
                </a:cubicBezTo>
                <a:cubicBezTo>
                  <a:pt x="2160" y="14485"/>
                  <a:pt x="2160" y="14485"/>
                  <a:pt x="2160" y="14485"/>
                </a:cubicBezTo>
                <a:cubicBezTo>
                  <a:pt x="1680" y="14739"/>
                  <a:pt x="1680" y="14739"/>
                  <a:pt x="1680" y="14739"/>
                </a:cubicBezTo>
                <a:close/>
                <a:moveTo>
                  <a:pt x="17280" y="4828"/>
                </a:moveTo>
                <a:cubicBezTo>
                  <a:pt x="17280" y="5082"/>
                  <a:pt x="17280" y="5082"/>
                  <a:pt x="17520" y="5082"/>
                </a:cubicBezTo>
                <a:cubicBezTo>
                  <a:pt x="17280" y="5082"/>
                  <a:pt x="17040" y="5336"/>
                  <a:pt x="17040" y="5336"/>
                </a:cubicBezTo>
                <a:cubicBezTo>
                  <a:pt x="16800" y="5336"/>
                  <a:pt x="16800" y="5591"/>
                  <a:pt x="16560" y="5591"/>
                </a:cubicBezTo>
                <a:cubicBezTo>
                  <a:pt x="16560" y="5591"/>
                  <a:pt x="16320" y="5336"/>
                  <a:pt x="16320" y="5336"/>
                </a:cubicBezTo>
                <a:cubicBezTo>
                  <a:pt x="16080" y="5591"/>
                  <a:pt x="15840" y="5591"/>
                  <a:pt x="15600" y="5591"/>
                </a:cubicBezTo>
                <a:cubicBezTo>
                  <a:pt x="15360" y="5336"/>
                  <a:pt x="15120" y="5336"/>
                  <a:pt x="15120" y="5336"/>
                </a:cubicBezTo>
                <a:cubicBezTo>
                  <a:pt x="14880" y="5082"/>
                  <a:pt x="14640" y="4828"/>
                  <a:pt x="14160" y="4828"/>
                </a:cubicBezTo>
                <a:cubicBezTo>
                  <a:pt x="14400" y="4574"/>
                  <a:pt x="14640" y="4574"/>
                  <a:pt x="14640" y="4574"/>
                </a:cubicBezTo>
                <a:cubicBezTo>
                  <a:pt x="14880" y="4320"/>
                  <a:pt x="15120" y="4320"/>
                  <a:pt x="15120" y="4320"/>
                </a:cubicBezTo>
                <a:cubicBezTo>
                  <a:pt x="15360" y="4574"/>
                  <a:pt x="15600" y="4574"/>
                  <a:pt x="15840" y="4828"/>
                </a:cubicBezTo>
                <a:cubicBezTo>
                  <a:pt x="16080" y="4828"/>
                  <a:pt x="16080" y="4828"/>
                  <a:pt x="16320" y="4828"/>
                </a:cubicBezTo>
                <a:cubicBezTo>
                  <a:pt x="16320" y="4828"/>
                  <a:pt x="16320" y="4828"/>
                  <a:pt x="16320" y="4574"/>
                </a:cubicBezTo>
                <a:cubicBezTo>
                  <a:pt x="16080" y="4574"/>
                  <a:pt x="16080" y="4574"/>
                  <a:pt x="15840" y="4320"/>
                </a:cubicBezTo>
                <a:cubicBezTo>
                  <a:pt x="15840" y="4320"/>
                  <a:pt x="15600" y="4320"/>
                  <a:pt x="15600" y="4320"/>
                </a:cubicBezTo>
                <a:cubicBezTo>
                  <a:pt x="15360" y="4320"/>
                  <a:pt x="15360" y="4320"/>
                  <a:pt x="15120" y="4320"/>
                </a:cubicBezTo>
                <a:cubicBezTo>
                  <a:pt x="14880" y="4320"/>
                  <a:pt x="14400" y="4320"/>
                  <a:pt x="14160" y="4066"/>
                </a:cubicBezTo>
                <a:cubicBezTo>
                  <a:pt x="13680" y="4066"/>
                  <a:pt x="13440" y="4066"/>
                  <a:pt x="13200" y="4066"/>
                </a:cubicBezTo>
                <a:cubicBezTo>
                  <a:pt x="13200" y="3812"/>
                  <a:pt x="12960" y="3812"/>
                  <a:pt x="12960" y="3812"/>
                </a:cubicBezTo>
                <a:cubicBezTo>
                  <a:pt x="12720" y="3558"/>
                  <a:pt x="12720" y="3558"/>
                  <a:pt x="12720" y="3304"/>
                </a:cubicBezTo>
                <a:cubicBezTo>
                  <a:pt x="12720" y="3304"/>
                  <a:pt x="12720" y="3049"/>
                  <a:pt x="12960" y="3049"/>
                </a:cubicBezTo>
                <a:cubicBezTo>
                  <a:pt x="12960" y="2795"/>
                  <a:pt x="12960" y="2795"/>
                  <a:pt x="12720" y="2795"/>
                </a:cubicBezTo>
                <a:cubicBezTo>
                  <a:pt x="12960" y="2795"/>
                  <a:pt x="12960" y="2541"/>
                  <a:pt x="13200" y="2541"/>
                </a:cubicBezTo>
                <a:cubicBezTo>
                  <a:pt x="13440" y="2541"/>
                  <a:pt x="13440" y="2541"/>
                  <a:pt x="13680" y="2287"/>
                </a:cubicBezTo>
                <a:cubicBezTo>
                  <a:pt x="13680" y="2287"/>
                  <a:pt x="13680" y="2541"/>
                  <a:pt x="13920" y="2541"/>
                </a:cubicBezTo>
                <a:cubicBezTo>
                  <a:pt x="14160" y="2541"/>
                  <a:pt x="14160" y="2287"/>
                  <a:pt x="14400" y="2287"/>
                </a:cubicBezTo>
                <a:cubicBezTo>
                  <a:pt x="14640" y="2541"/>
                  <a:pt x="14880" y="2541"/>
                  <a:pt x="14880" y="2541"/>
                </a:cubicBezTo>
                <a:cubicBezTo>
                  <a:pt x="15120" y="2795"/>
                  <a:pt x="15360" y="2795"/>
                  <a:pt x="15600" y="3049"/>
                </a:cubicBezTo>
                <a:cubicBezTo>
                  <a:pt x="15360" y="3049"/>
                  <a:pt x="15120" y="3049"/>
                  <a:pt x="15120" y="3304"/>
                </a:cubicBezTo>
                <a:cubicBezTo>
                  <a:pt x="14880" y="3304"/>
                  <a:pt x="14880" y="3304"/>
                  <a:pt x="14640" y="3558"/>
                </a:cubicBezTo>
                <a:cubicBezTo>
                  <a:pt x="14400" y="3304"/>
                  <a:pt x="14160" y="3049"/>
                  <a:pt x="13920" y="3049"/>
                </a:cubicBezTo>
                <a:cubicBezTo>
                  <a:pt x="13920" y="3049"/>
                  <a:pt x="13920" y="3049"/>
                  <a:pt x="13920" y="3049"/>
                </a:cubicBezTo>
                <a:cubicBezTo>
                  <a:pt x="13680" y="3049"/>
                  <a:pt x="13680" y="3049"/>
                  <a:pt x="13920" y="3304"/>
                </a:cubicBezTo>
                <a:cubicBezTo>
                  <a:pt x="13920" y="3304"/>
                  <a:pt x="13920" y="3304"/>
                  <a:pt x="14160" y="3304"/>
                </a:cubicBezTo>
                <a:cubicBezTo>
                  <a:pt x="14160" y="3558"/>
                  <a:pt x="14400" y="3558"/>
                  <a:pt x="14880" y="3558"/>
                </a:cubicBezTo>
                <a:cubicBezTo>
                  <a:pt x="15120" y="3558"/>
                  <a:pt x="15600" y="3558"/>
                  <a:pt x="15840" y="3558"/>
                </a:cubicBezTo>
                <a:cubicBezTo>
                  <a:pt x="16080" y="3558"/>
                  <a:pt x="16080" y="3558"/>
                  <a:pt x="16320" y="3558"/>
                </a:cubicBezTo>
                <a:cubicBezTo>
                  <a:pt x="16560" y="3558"/>
                  <a:pt x="16560" y="3812"/>
                  <a:pt x="16800" y="3812"/>
                </a:cubicBezTo>
                <a:cubicBezTo>
                  <a:pt x="17040" y="3812"/>
                  <a:pt x="17040" y="4066"/>
                  <a:pt x="17280" y="4066"/>
                </a:cubicBezTo>
                <a:cubicBezTo>
                  <a:pt x="17520" y="4320"/>
                  <a:pt x="17520" y="4320"/>
                  <a:pt x="17520" y="4574"/>
                </a:cubicBezTo>
                <a:cubicBezTo>
                  <a:pt x="17520" y="4574"/>
                  <a:pt x="17520" y="4828"/>
                  <a:pt x="17280" y="4828"/>
                </a:cubicBezTo>
                <a:close/>
                <a:moveTo>
                  <a:pt x="9360" y="8894"/>
                </a:moveTo>
                <a:cubicBezTo>
                  <a:pt x="9360" y="8894"/>
                  <a:pt x="9600" y="8894"/>
                  <a:pt x="9600" y="9148"/>
                </a:cubicBezTo>
                <a:cubicBezTo>
                  <a:pt x="9360" y="9148"/>
                  <a:pt x="9360" y="9148"/>
                  <a:pt x="9120" y="9148"/>
                </a:cubicBezTo>
                <a:cubicBezTo>
                  <a:pt x="8880" y="9402"/>
                  <a:pt x="8880" y="9402"/>
                  <a:pt x="8640" y="9402"/>
                </a:cubicBezTo>
                <a:cubicBezTo>
                  <a:pt x="8400" y="9402"/>
                  <a:pt x="8400" y="9402"/>
                  <a:pt x="8400" y="9402"/>
                </a:cubicBezTo>
                <a:cubicBezTo>
                  <a:pt x="8160" y="9402"/>
                  <a:pt x="7920" y="9402"/>
                  <a:pt x="7680" y="9402"/>
                </a:cubicBezTo>
                <a:cubicBezTo>
                  <a:pt x="7440" y="9402"/>
                  <a:pt x="7200" y="9402"/>
                  <a:pt x="6960" y="9148"/>
                </a:cubicBezTo>
                <a:cubicBezTo>
                  <a:pt x="6720" y="8894"/>
                  <a:pt x="6480" y="8894"/>
                  <a:pt x="6240" y="8640"/>
                </a:cubicBezTo>
                <a:cubicBezTo>
                  <a:pt x="6240" y="8386"/>
                  <a:pt x="6480" y="8386"/>
                  <a:pt x="6720" y="8386"/>
                </a:cubicBezTo>
                <a:cubicBezTo>
                  <a:pt x="6720" y="8386"/>
                  <a:pt x="6960" y="8132"/>
                  <a:pt x="7200" y="8132"/>
                </a:cubicBezTo>
                <a:cubicBezTo>
                  <a:pt x="7440" y="8386"/>
                  <a:pt x="7680" y="8640"/>
                  <a:pt x="7920" y="8640"/>
                </a:cubicBezTo>
                <a:cubicBezTo>
                  <a:pt x="8160" y="8894"/>
                  <a:pt x="8160" y="8894"/>
                  <a:pt x="8400" y="8640"/>
                </a:cubicBezTo>
                <a:cubicBezTo>
                  <a:pt x="8400" y="8640"/>
                  <a:pt x="8400" y="8640"/>
                  <a:pt x="8400" y="8640"/>
                </a:cubicBezTo>
                <a:cubicBezTo>
                  <a:pt x="8160" y="8386"/>
                  <a:pt x="8160" y="8386"/>
                  <a:pt x="7920" y="8132"/>
                </a:cubicBezTo>
                <a:cubicBezTo>
                  <a:pt x="7920" y="8132"/>
                  <a:pt x="7680" y="8132"/>
                  <a:pt x="7440" y="8132"/>
                </a:cubicBezTo>
                <a:cubicBezTo>
                  <a:pt x="7440" y="8132"/>
                  <a:pt x="7200" y="8132"/>
                  <a:pt x="6960" y="8132"/>
                </a:cubicBezTo>
                <a:cubicBezTo>
                  <a:pt x="6720" y="8132"/>
                  <a:pt x="6480" y="8132"/>
                  <a:pt x="6000" y="8132"/>
                </a:cubicBezTo>
                <a:cubicBezTo>
                  <a:pt x="5520" y="7878"/>
                  <a:pt x="5280" y="7878"/>
                  <a:pt x="5280" y="7878"/>
                </a:cubicBezTo>
                <a:cubicBezTo>
                  <a:pt x="5040" y="7624"/>
                  <a:pt x="5040" y="7624"/>
                  <a:pt x="4800" y="7624"/>
                </a:cubicBezTo>
                <a:cubicBezTo>
                  <a:pt x="4560" y="7369"/>
                  <a:pt x="4560" y="7369"/>
                  <a:pt x="4560" y="7115"/>
                </a:cubicBezTo>
                <a:cubicBezTo>
                  <a:pt x="4560" y="7115"/>
                  <a:pt x="4560" y="6861"/>
                  <a:pt x="4800" y="6607"/>
                </a:cubicBezTo>
                <a:cubicBezTo>
                  <a:pt x="4800" y="6607"/>
                  <a:pt x="4800" y="6607"/>
                  <a:pt x="4560" y="6607"/>
                </a:cubicBezTo>
                <a:cubicBezTo>
                  <a:pt x="4800" y="6353"/>
                  <a:pt x="4800" y="6353"/>
                  <a:pt x="5040" y="6353"/>
                </a:cubicBezTo>
                <a:cubicBezTo>
                  <a:pt x="5280" y="6099"/>
                  <a:pt x="5280" y="6099"/>
                  <a:pt x="5520" y="6099"/>
                </a:cubicBezTo>
                <a:cubicBezTo>
                  <a:pt x="5520" y="6099"/>
                  <a:pt x="5760" y="6099"/>
                  <a:pt x="5760" y="6353"/>
                </a:cubicBezTo>
                <a:cubicBezTo>
                  <a:pt x="6000" y="6099"/>
                  <a:pt x="6240" y="6099"/>
                  <a:pt x="6480" y="6099"/>
                </a:cubicBezTo>
                <a:cubicBezTo>
                  <a:pt x="6480" y="6099"/>
                  <a:pt x="6720" y="6099"/>
                  <a:pt x="6960" y="6353"/>
                </a:cubicBezTo>
                <a:cubicBezTo>
                  <a:pt x="7200" y="6353"/>
                  <a:pt x="7200" y="6607"/>
                  <a:pt x="7440" y="6861"/>
                </a:cubicBezTo>
                <a:cubicBezTo>
                  <a:pt x="7440" y="6861"/>
                  <a:pt x="7200" y="6861"/>
                  <a:pt x="6960" y="7115"/>
                </a:cubicBezTo>
                <a:cubicBezTo>
                  <a:pt x="6960" y="7115"/>
                  <a:pt x="6720" y="7115"/>
                  <a:pt x="6480" y="7369"/>
                </a:cubicBezTo>
                <a:cubicBezTo>
                  <a:pt x="6480" y="7115"/>
                  <a:pt x="6240" y="6861"/>
                  <a:pt x="6000" y="6861"/>
                </a:cubicBezTo>
                <a:cubicBezTo>
                  <a:pt x="5760" y="6607"/>
                  <a:pt x="5760" y="6861"/>
                  <a:pt x="5760" y="6861"/>
                </a:cubicBezTo>
                <a:cubicBezTo>
                  <a:pt x="5520" y="6861"/>
                  <a:pt x="5520" y="6861"/>
                  <a:pt x="5760" y="7115"/>
                </a:cubicBezTo>
                <a:cubicBezTo>
                  <a:pt x="5760" y="7115"/>
                  <a:pt x="6000" y="7115"/>
                  <a:pt x="6000" y="7115"/>
                </a:cubicBezTo>
                <a:cubicBezTo>
                  <a:pt x="6000" y="7369"/>
                  <a:pt x="6480" y="7369"/>
                  <a:pt x="6720" y="7369"/>
                </a:cubicBezTo>
                <a:cubicBezTo>
                  <a:pt x="7200" y="7369"/>
                  <a:pt x="7440" y="7369"/>
                  <a:pt x="7680" y="7369"/>
                </a:cubicBezTo>
                <a:cubicBezTo>
                  <a:pt x="8160" y="7369"/>
                  <a:pt x="8160" y="7369"/>
                  <a:pt x="8400" y="7369"/>
                </a:cubicBezTo>
                <a:cubicBezTo>
                  <a:pt x="8640" y="7369"/>
                  <a:pt x="8640" y="7624"/>
                  <a:pt x="8880" y="7624"/>
                </a:cubicBezTo>
                <a:cubicBezTo>
                  <a:pt x="9120" y="7624"/>
                  <a:pt x="9120" y="7878"/>
                  <a:pt x="9360" y="7878"/>
                </a:cubicBezTo>
                <a:cubicBezTo>
                  <a:pt x="9600" y="8132"/>
                  <a:pt x="9600" y="8132"/>
                  <a:pt x="9600" y="8386"/>
                </a:cubicBezTo>
                <a:cubicBezTo>
                  <a:pt x="9600" y="8640"/>
                  <a:pt x="9600" y="8640"/>
                  <a:pt x="9360" y="8894"/>
                </a:cubicBezTo>
                <a:close/>
                <a:moveTo>
                  <a:pt x="16080" y="14485"/>
                </a:moveTo>
                <a:cubicBezTo>
                  <a:pt x="19920" y="12452"/>
                  <a:pt x="19920" y="12452"/>
                  <a:pt x="19920" y="12452"/>
                </a:cubicBezTo>
                <a:cubicBezTo>
                  <a:pt x="18960" y="11944"/>
                  <a:pt x="18960" y="11944"/>
                  <a:pt x="18960" y="11944"/>
                </a:cubicBezTo>
                <a:cubicBezTo>
                  <a:pt x="16080" y="13468"/>
                  <a:pt x="16080" y="13468"/>
                  <a:pt x="16080" y="13468"/>
                </a:cubicBezTo>
                <a:cubicBezTo>
                  <a:pt x="16080" y="14485"/>
                  <a:pt x="16080" y="14485"/>
                  <a:pt x="16080" y="14485"/>
                </a:cubicBezTo>
                <a:close/>
                <a:moveTo>
                  <a:pt x="12240" y="11689"/>
                </a:moveTo>
                <a:cubicBezTo>
                  <a:pt x="12240" y="12452"/>
                  <a:pt x="12240" y="12452"/>
                  <a:pt x="12240" y="12452"/>
                </a:cubicBezTo>
                <a:cubicBezTo>
                  <a:pt x="7200" y="14993"/>
                  <a:pt x="7200" y="14993"/>
                  <a:pt x="7200" y="14993"/>
                </a:cubicBezTo>
                <a:cubicBezTo>
                  <a:pt x="1680" y="10927"/>
                  <a:pt x="1680" y="10927"/>
                  <a:pt x="1680" y="10927"/>
                </a:cubicBezTo>
                <a:cubicBezTo>
                  <a:pt x="2160" y="10673"/>
                  <a:pt x="2160" y="10673"/>
                  <a:pt x="2160" y="10673"/>
                </a:cubicBezTo>
                <a:cubicBezTo>
                  <a:pt x="7200" y="14231"/>
                  <a:pt x="7200" y="14231"/>
                  <a:pt x="7200" y="14231"/>
                </a:cubicBezTo>
                <a:cubicBezTo>
                  <a:pt x="12240" y="11689"/>
                  <a:pt x="12240" y="11689"/>
                  <a:pt x="12240" y="11689"/>
                </a:cubicBezTo>
                <a:close/>
                <a:moveTo>
                  <a:pt x="16080" y="10673"/>
                </a:moveTo>
                <a:cubicBezTo>
                  <a:pt x="16080" y="9656"/>
                  <a:pt x="16080" y="9656"/>
                  <a:pt x="16080" y="9656"/>
                </a:cubicBezTo>
                <a:cubicBezTo>
                  <a:pt x="19200" y="8132"/>
                  <a:pt x="19200" y="8132"/>
                  <a:pt x="19200" y="8132"/>
                </a:cubicBezTo>
                <a:cubicBezTo>
                  <a:pt x="19920" y="8640"/>
                  <a:pt x="19920" y="8640"/>
                  <a:pt x="19920" y="8640"/>
                </a:cubicBezTo>
                <a:cubicBezTo>
                  <a:pt x="16080" y="10673"/>
                  <a:pt x="16080" y="10673"/>
                  <a:pt x="16080" y="10673"/>
                </a:cubicBezTo>
                <a:close/>
                <a:moveTo>
                  <a:pt x="16320" y="6861"/>
                </a:moveTo>
                <a:cubicBezTo>
                  <a:pt x="19920" y="5082"/>
                  <a:pt x="19920" y="5082"/>
                  <a:pt x="19920" y="5082"/>
                </a:cubicBezTo>
                <a:cubicBezTo>
                  <a:pt x="14160" y="1525"/>
                  <a:pt x="14160" y="1525"/>
                  <a:pt x="14160" y="1525"/>
                </a:cubicBezTo>
                <a:cubicBezTo>
                  <a:pt x="10320" y="3304"/>
                  <a:pt x="10320" y="3304"/>
                  <a:pt x="10320" y="3304"/>
                </a:cubicBezTo>
                <a:cubicBezTo>
                  <a:pt x="16320" y="6861"/>
                  <a:pt x="16320" y="6861"/>
                  <a:pt x="16320" y="6861"/>
                </a:cubicBezTo>
                <a:cubicBezTo>
                  <a:pt x="16320" y="6861"/>
                  <a:pt x="16320" y="6861"/>
                  <a:pt x="16320" y="6861"/>
                </a:cubicBezTo>
                <a:close/>
                <a:moveTo>
                  <a:pt x="9120" y="2287"/>
                </a:moveTo>
                <a:cubicBezTo>
                  <a:pt x="13920" y="0"/>
                  <a:pt x="13920" y="0"/>
                  <a:pt x="13920" y="0"/>
                </a:cubicBezTo>
                <a:cubicBezTo>
                  <a:pt x="14400" y="0"/>
                  <a:pt x="14400" y="0"/>
                  <a:pt x="14400" y="0"/>
                </a:cubicBezTo>
                <a:cubicBezTo>
                  <a:pt x="14640" y="254"/>
                  <a:pt x="14640" y="254"/>
                  <a:pt x="14640" y="254"/>
                </a:cubicBezTo>
                <a:cubicBezTo>
                  <a:pt x="21600" y="4574"/>
                  <a:pt x="21600" y="4574"/>
                  <a:pt x="21600" y="4574"/>
                </a:cubicBezTo>
                <a:cubicBezTo>
                  <a:pt x="21600" y="6861"/>
                  <a:pt x="21600" y="6861"/>
                  <a:pt x="21600" y="6861"/>
                </a:cubicBezTo>
                <a:cubicBezTo>
                  <a:pt x="20400" y="7624"/>
                  <a:pt x="20400" y="7624"/>
                  <a:pt x="20400" y="7624"/>
                </a:cubicBezTo>
                <a:cubicBezTo>
                  <a:pt x="21600" y="8132"/>
                  <a:pt x="21600" y="8132"/>
                  <a:pt x="21600" y="8132"/>
                </a:cubicBezTo>
                <a:cubicBezTo>
                  <a:pt x="21600" y="10673"/>
                  <a:pt x="21600" y="10673"/>
                  <a:pt x="21600" y="10673"/>
                </a:cubicBezTo>
                <a:cubicBezTo>
                  <a:pt x="20400" y="11181"/>
                  <a:pt x="20400" y="11181"/>
                  <a:pt x="20400" y="11181"/>
                </a:cubicBezTo>
                <a:cubicBezTo>
                  <a:pt x="21600" y="11944"/>
                  <a:pt x="21600" y="11944"/>
                  <a:pt x="21600" y="11944"/>
                </a:cubicBezTo>
                <a:cubicBezTo>
                  <a:pt x="21600" y="14485"/>
                  <a:pt x="21600" y="14485"/>
                  <a:pt x="21600" y="14485"/>
                </a:cubicBezTo>
                <a:cubicBezTo>
                  <a:pt x="7200" y="21600"/>
                  <a:pt x="7200" y="21600"/>
                  <a:pt x="7200" y="21600"/>
                </a:cubicBezTo>
                <a:cubicBezTo>
                  <a:pt x="240" y="17026"/>
                  <a:pt x="240" y="17026"/>
                  <a:pt x="240" y="17026"/>
                </a:cubicBezTo>
                <a:cubicBezTo>
                  <a:pt x="0" y="13976"/>
                  <a:pt x="0" y="13976"/>
                  <a:pt x="0" y="13976"/>
                </a:cubicBezTo>
                <a:cubicBezTo>
                  <a:pt x="720" y="13722"/>
                  <a:pt x="720" y="13722"/>
                  <a:pt x="720" y="13722"/>
                </a:cubicBezTo>
                <a:cubicBezTo>
                  <a:pt x="240" y="13214"/>
                  <a:pt x="240" y="13214"/>
                  <a:pt x="240" y="13214"/>
                </a:cubicBezTo>
                <a:cubicBezTo>
                  <a:pt x="0" y="10165"/>
                  <a:pt x="0" y="10165"/>
                  <a:pt x="0" y="10165"/>
                </a:cubicBezTo>
                <a:cubicBezTo>
                  <a:pt x="720" y="9911"/>
                  <a:pt x="720" y="9911"/>
                  <a:pt x="720" y="9911"/>
                </a:cubicBezTo>
                <a:cubicBezTo>
                  <a:pt x="240" y="9402"/>
                  <a:pt x="240" y="9402"/>
                  <a:pt x="240" y="9402"/>
                </a:cubicBezTo>
                <a:cubicBezTo>
                  <a:pt x="0" y="6353"/>
                  <a:pt x="0" y="6353"/>
                  <a:pt x="0" y="6353"/>
                </a:cubicBezTo>
                <a:cubicBezTo>
                  <a:pt x="5520" y="4066"/>
                  <a:pt x="5520" y="4066"/>
                  <a:pt x="5520" y="4066"/>
                </a:cubicBezTo>
                <a:cubicBezTo>
                  <a:pt x="5520" y="4066"/>
                  <a:pt x="5520" y="4066"/>
                  <a:pt x="5520" y="4066"/>
                </a:cubicBezTo>
                <a:cubicBezTo>
                  <a:pt x="9120" y="2287"/>
                  <a:pt x="9120" y="2287"/>
                  <a:pt x="9120" y="2287"/>
                </a:cubicBezTo>
                <a:cubicBezTo>
                  <a:pt x="9120" y="2287"/>
                  <a:pt x="9120" y="2287"/>
                  <a:pt x="9120" y="2287"/>
                </a:cubicBezTo>
                <a:close/>
                <a:moveTo>
                  <a:pt x="6720" y="4828"/>
                </a:moveTo>
                <a:cubicBezTo>
                  <a:pt x="1680" y="7115"/>
                  <a:pt x="1680" y="7115"/>
                  <a:pt x="1680" y="7115"/>
                </a:cubicBezTo>
                <a:cubicBezTo>
                  <a:pt x="7200" y="11181"/>
                  <a:pt x="7200" y="11181"/>
                  <a:pt x="7200" y="11181"/>
                </a:cubicBezTo>
                <a:cubicBezTo>
                  <a:pt x="12240" y="8640"/>
                  <a:pt x="12240" y="8640"/>
                  <a:pt x="12240" y="8640"/>
                </a:cubicBezTo>
                <a:lnTo>
                  <a:pt x="6720" y="482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0" name="Shape 1560"/>
          <p:cNvSpPr/>
          <p:nvPr/>
        </p:nvSpPr>
        <p:spPr>
          <a:xfrm>
            <a:off x="10142538" y="4922838"/>
            <a:ext cx="381001" cy="222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00" y="0"/>
                </a:moveTo>
                <a:cubicBezTo>
                  <a:pt x="20200" y="0"/>
                  <a:pt x="20200" y="0"/>
                  <a:pt x="20200" y="0"/>
                </a:cubicBezTo>
                <a:cubicBezTo>
                  <a:pt x="21000" y="0"/>
                  <a:pt x="21600" y="1029"/>
                  <a:pt x="21600" y="2400"/>
                </a:cubicBezTo>
                <a:cubicBezTo>
                  <a:pt x="21600" y="19200"/>
                  <a:pt x="21600" y="19200"/>
                  <a:pt x="21600" y="19200"/>
                </a:cubicBezTo>
                <a:cubicBezTo>
                  <a:pt x="21600" y="20571"/>
                  <a:pt x="21000" y="21600"/>
                  <a:pt x="20200" y="21600"/>
                </a:cubicBezTo>
                <a:cubicBezTo>
                  <a:pt x="1600" y="21600"/>
                  <a:pt x="1600" y="21600"/>
                  <a:pt x="1600" y="21600"/>
                </a:cubicBezTo>
                <a:cubicBezTo>
                  <a:pt x="800" y="21600"/>
                  <a:pt x="0" y="20571"/>
                  <a:pt x="0" y="19200"/>
                </a:cubicBezTo>
                <a:cubicBezTo>
                  <a:pt x="0" y="2400"/>
                  <a:pt x="0" y="2400"/>
                  <a:pt x="0" y="2400"/>
                </a:cubicBezTo>
                <a:cubicBezTo>
                  <a:pt x="0" y="1029"/>
                  <a:pt x="800" y="0"/>
                  <a:pt x="1600" y="0"/>
                </a:cubicBezTo>
                <a:close/>
                <a:moveTo>
                  <a:pt x="5800" y="11657"/>
                </a:moveTo>
                <a:cubicBezTo>
                  <a:pt x="6000" y="11657"/>
                  <a:pt x="6000" y="11657"/>
                  <a:pt x="6000" y="11657"/>
                </a:cubicBezTo>
                <a:cubicBezTo>
                  <a:pt x="5800" y="11314"/>
                  <a:pt x="5800" y="11314"/>
                  <a:pt x="5800" y="11314"/>
                </a:cubicBezTo>
                <a:cubicBezTo>
                  <a:pt x="5800" y="10971"/>
                  <a:pt x="5800" y="10971"/>
                  <a:pt x="5800" y="10971"/>
                </a:cubicBezTo>
                <a:cubicBezTo>
                  <a:pt x="5800" y="10971"/>
                  <a:pt x="5800" y="10971"/>
                  <a:pt x="5600" y="10629"/>
                </a:cubicBezTo>
                <a:cubicBezTo>
                  <a:pt x="5600" y="10286"/>
                  <a:pt x="5600" y="10286"/>
                  <a:pt x="5600" y="10286"/>
                </a:cubicBezTo>
                <a:cubicBezTo>
                  <a:pt x="5400" y="9943"/>
                  <a:pt x="5400" y="9943"/>
                  <a:pt x="5400" y="9943"/>
                </a:cubicBezTo>
                <a:cubicBezTo>
                  <a:pt x="5400" y="9943"/>
                  <a:pt x="5400" y="10286"/>
                  <a:pt x="5200" y="10286"/>
                </a:cubicBezTo>
                <a:cubicBezTo>
                  <a:pt x="5000" y="10629"/>
                  <a:pt x="5200" y="10286"/>
                  <a:pt x="5000" y="10286"/>
                </a:cubicBezTo>
                <a:cubicBezTo>
                  <a:pt x="5000" y="9943"/>
                  <a:pt x="5000" y="9943"/>
                  <a:pt x="5000" y="9943"/>
                </a:cubicBezTo>
                <a:cubicBezTo>
                  <a:pt x="5000" y="9600"/>
                  <a:pt x="5000" y="9600"/>
                  <a:pt x="5000" y="9257"/>
                </a:cubicBezTo>
                <a:cubicBezTo>
                  <a:pt x="5000" y="9257"/>
                  <a:pt x="5000" y="8914"/>
                  <a:pt x="5000" y="8914"/>
                </a:cubicBezTo>
                <a:cubicBezTo>
                  <a:pt x="5000" y="8914"/>
                  <a:pt x="5200" y="8914"/>
                  <a:pt x="5200" y="8914"/>
                </a:cubicBezTo>
                <a:cubicBezTo>
                  <a:pt x="5400" y="8914"/>
                  <a:pt x="5400" y="8914"/>
                  <a:pt x="5600" y="8914"/>
                </a:cubicBezTo>
                <a:cubicBezTo>
                  <a:pt x="5600" y="8914"/>
                  <a:pt x="5600" y="9257"/>
                  <a:pt x="5600" y="9257"/>
                </a:cubicBezTo>
                <a:cubicBezTo>
                  <a:pt x="5600" y="9257"/>
                  <a:pt x="5800" y="9257"/>
                  <a:pt x="5800" y="9257"/>
                </a:cubicBezTo>
                <a:cubicBezTo>
                  <a:pt x="5800" y="9600"/>
                  <a:pt x="5800" y="9600"/>
                  <a:pt x="5800" y="9600"/>
                </a:cubicBezTo>
                <a:cubicBezTo>
                  <a:pt x="5800" y="9600"/>
                  <a:pt x="5800" y="9257"/>
                  <a:pt x="5800" y="9257"/>
                </a:cubicBezTo>
                <a:cubicBezTo>
                  <a:pt x="6000" y="9257"/>
                  <a:pt x="5800" y="8914"/>
                  <a:pt x="5800" y="8914"/>
                </a:cubicBezTo>
                <a:cubicBezTo>
                  <a:pt x="5800" y="8571"/>
                  <a:pt x="6000" y="8571"/>
                  <a:pt x="6000" y="8571"/>
                </a:cubicBezTo>
                <a:cubicBezTo>
                  <a:pt x="6000" y="8571"/>
                  <a:pt x="6200" y="8229"/>
                  <a:pt x="6200" y="8229"/>
                </a:cubicBezTo>
                <a:cubicBezTo>
                  <a:pt x="6400" y="7886"/>
                  <a:pt x="6400" y="7543"/>
                  <a:pt x="6400" y="7543"/>
                </a:cubicBezTo>
                <a:cubicBezTo>
                  <a:pt x="6400" y="7200"/>
                  <a:pt x="6400" y="7200"/>
                  <a:pt x="6600" y="7200"/>
                </a:cubicBezTo>
                <a:cubicBezTo>
                  <a:pt x="6600" y="7200"/>
                  <a:pt x="6600" y="7200"/>
                  <a:pt x="6600" y="7200"/>
                </a:cubicBezTo>
                <a:cubicBezTo>
                  <a:pt x="6800" y="6857"/>
                  <a:pt x="6600" y="6857"/>
                  <a:pt x="6600" y="6857"/>
                </a:cubicBezTo>
                <a:cubicBezTo>
                  <a:pt x="6600" y="6857"/>
                  <a:pt x="6600" y="6514"/>
                  <a:pt x="6600" y="6514"/>
                </a:cubicBezTo>
                <a:cubicBezTo>
                  <a:pt x="6800" y="6171"/>
                  <a:pt x="6800" y="6171"/>
                  <a:pt x="6800" y="6171"/>
                </a:cubicBezTo>
                <a:cubicBezTo>
                  <a:pt x="6800" y="6171"/>
                  <a:pt x="7000" y="6171"/>
                  <a:pt x="7200" y="6171"/>
                </a:cubicBezTo>
                <a:cubicBezTo>
                  <a:pt x="7200" y="6171"/>
                  <a:pt x="7200" y="6171"/>
                  <a:pt x="7200" y="6171"/>
                </a:cubicBezTo>
                <a:cubicBezTo>
                  <a:pt x="7200" y="6171"/>
                  <a:pt x="7200" y="5829"/>
                  <a:pt x="7000" y="5486"/>
                </a:cubicBezTo>
                <a:cubicBezTo>
                  <a:pt x="7000" y="5486"/>
                  <a:pt x="7000" y="5486"/>
                  <a:pt x="7000" y="5486"/>
                </a:cubicBezTo>
                <a:cubicBezTo>
                  <a:pt x="6800" y="5143"/>
                  <a:pt x="6800" y="5143"/>
                  <a:pt x="6800" y="5143"/>
                </a:cubicBezTo>
                <a:cubicBezTo>
                  <a:pt x="6800" y="4800"/>
                  <a:pt x="6800" y="4800"/>
                  <a:pt x="6600" y="4800"/>
                </a:cubicBezTo>
                <a:cubicBezTo>
                  <a:pt x="6600" y="4800"/>
                  <a:pt x="6400" y="4800"/>
                  <a:pt x="6000" y="4800"/>
                </a:cubicBezTo>
                <a:cubicBezTo>
                  <a:pt x="5800" y="4800"/>
                  <a:pt x="6000" y="5143"/>
                  <a:pt x="6000" y="5143"/>
                </a:cubicBezTo>
                <a:cubicBezTo>
                  <a:pt x="6000" y="5486"/>
                  <a:pt x="6000" y="5486"/>
                  <a:pt x="6000" y="5486"/>
                </a:cubicBezTo>
                <a:cubicBezTo>
                  <a:pt x="6000" y="5486"/>
                  <a:pt x="6000" y="5829"/>
                  <a:pt x="6000" y="6171"/>
                </a:cubicBezTo>
                <a:cubicBezTo>
                  <a:pt x="5800" y="6171"/>
                  <a:pt x="5800" y="6171"/>
                  <a:pt x="5600" y="5829"/>
                </a:cubicBezTo>
                <a:cubicBezTo>
                  <a:pt x="5600" y="5829"/>
                  <a:pt x="5600" y="5829"/>
                  <a:pt x="5600" y="5486"/>
                </a:cubicBezTo>
                <a:cubicBezTo>
                  <a:pt x="5600" y="5486"/>
                  <a:pt x="5400" y="5486"/>
                  <a:pt x="5400" y="5486"/>
                </a:cubicBezTo>
                <a:cubicBezTo>
                  <a:pt x="5400" y="5486"/>
                  <a:pt x="5200" y="5143"/>
                  <a:pt x="5200" y="5143"/>
                </a:cubicBezTo>
                <a:cubicBezTo>
                  <a:pt x="5000" y="4800"/>
                  <a:pt x="5200" y="4800"/>
                  <a:pt x="5200" y="4800"/>
                </a:cubicBezTo>
                <a:cubicBezTo>
                  <a:pt x="5200" y="4457"/>
                  <a:pt x="5200" y="4457"/>
                  <a:pt x="5200" y="4457"/>
                </a:cubicBezTo>
                <a:cubicBezTo>
                  <a:pt x="5400" y="4114"/>
                  <a:pt x="5400" y="4114"/>
                  <a:pt x="5400" y="4114"/>
                </a:cubicBezTo>
                <a:cubicBezTo>
                  <a:pt x="5400" y="3771"/>
                  <a:pt x="5400" y="3771"/>
                  <a:pt x="5400" y="3771"/>
                </a:cubicBezTo>
                <a:cubicBezTo>
                  <a:pt x="5400" y="3771"/>
                  <a:pt x="5200" y="3771"/>
                  <a:pt x="5000" y="3771"/>
                </a:cubicBezTo>
                <a:cubicBezTo>
                  <a:pt x="5000" y="3771"/>
                  <a:pt x="4800" y="4114"/>
                  <a:pt x="4600" y="4114"/>
                </a:cubicBezTo>
                <a:cubicBezTo>
                  <a:pt x="4400" y="4114"/>
                  <a:pt x="4400" y="4114"/>
                  <a:pt x="4200" y="4114"/>
                </a:cubicBezTo>
                <a:cubicBezTo>
                  <a:pt x="4200" y="4114"/>
                  <a:pt x="4200" y="4114"/>
                  <a:pt x="4000" y="3771"/>
                </a:cubicBezTo>
                <a:cubicBezTo>
                  <a:pt x="4000" y="3771"/>
                  <a:pt x="4000" y="3771"/>
                  <a:pt x="3800" y="3771"/>
                </a:cubicBezTo>
                <a:cubicBezTo>
                  <a:pt x="3600" y="3771"/>
                  <a:pt x="3600" y="3771"/>
                  <a:pt x="3400" y="3771"/>
                </a:cubicBezTo>
                <a:cubicBezTo>
                  <a:pt x="3200" y="3771"/>
                  <a:pt x="3200" y="3771"/>
                  <a:pt x="3000" y="3771"/>
                </a:cubicBezTo>
                <a:cubicBezTo>
                  <a:pt x="2800" y="3771"/>
                  <a:pt x="3000" y="3771"/>
                  <a:pt x="2800" y="3771"/>
                </a:cubicBezTo>
                <a:cubicBezTo>
                  <a:pt x="2400" y="3771"/>
                  <a:pt x="2600" y="3771"/>
                  <a:pt x="2400" y="3771"/>
                </a:cubicBezTo>
                <a:cubicBezTo>
                  <a:pt x="2400" y="3771"/>
                  <a:pt x="2400" y="3771"/>
                  <a:pt x="2200" y="3771"/>
                </a:cubicBezTo>
                <a:cubicBezTo>
                  <a:pt x="2200" y="3771"/>
                  <a:pt x="2200" y="3771"/>
                  <a:pt x="2000" y="3771"/>
                </a:cubicBezTo>
                <a:cubicBezTo>
                  <a:pt x="1800" y="3771"/>
                  <a:pt x="1800" y="3771"/>
                  <a:pt x="1800" y="3771"/>
                </a:cubicBezTo>
                <a:cubicBezTo>
                  <a:pt x="1800" y="3771"/>
                  <a:pt x="1600" y="3771"/>
                  <a:pt x="1400" y="3771"/>
                </a:cubicBezTo>
                <a:cubicBezTo>
                  <a:pt x="1400" y="3771"/>
                  <a:pt x="1200" y="3771"/>
                  <a:pt x="1200" y="3771"/>
                </a:cubicBezTo>
                <a:cubicBezTo>
                  <a:pt x="1200" y="4114"/>
                  <a:pt x="1200" y="4114"/>
                  <a:pt x="1200" y="4114"/>
                </a:cubicBezTo>
                <a:cubicBezTo>
                  <a:pt x="1200" y="4457"/>
                  <a:pt x="1200" y="4457"/>
                  <a:pt x="1200" y="4457"/>
                </a:cubicBezTo>
                <a:cubicBezTo>
                  <a:pt x="1200" y="4457"/>
                  <a:pt x="1200" y="5143"/>
                  <a:pt x="1200" y="5143"/>
                </a:cubicBezTo>
                <a:cubicBezTo>
                  <a:pt x="1400" y="5143"/>
                  <a:pt x="1400" y="5143"/>
                  <a:pt x="1400" y="5143"/>
                </a:cubicBezTo>
                <a:cubicBezTo>
                  <a:pt x="1400" y="5486"/>
                  <a:pt x="1400" y="5486"/>
                  <a:pt x="1400" y="5486"/>
                </a:cubicBezTo>
                <a:cubicBezTo>
                  <a:pt x="1400" y="5486"/>
                  <a:pt x="1600" y="5486"/>
                  <a:pt x="1600" y="5486"/>
                </a:cubicBezTo>
                <a:cubicBezTo>
                  <a:pt x="1800" y="5486"/>
                  <a:pt x="1800" y="5143"/>
                  <a:pt x="1800" y="5143"/>
                </a:cubicBezTo>
                <a:cubicBezTo>
                  <a:pt x="2000" y="4800"/>
                  <a:pt x="2000" y="5143"/>
                  <a:pt x="2200" y="5143"/>
                </a:cubicBezTo>
                <a:cubicBezTo>
                  <a:pt x="2200" y="5143"/>
                  <a:pt x="2600" y="5143"/>
                  <a:pt x="2600" y="5143"/>
                </a:cubicBezTo>
                <a:cubicBezTo>
                  <a:pt x="2600" y="5143"/>
                  <a:pt x="2800" y="5486"/>
                  <a:pt x="2800" y="5486"/>
                </a:cubicBezTo>
                <a:cubicBezTo>
                  <a:pt x="3000" y="5829"/>
                  <a:pt x="3000" y="5829"/>
                  <a:pt x="3000" y="6171"/>
                </a:cubicBezTo>
                <a:cubicBezTo>
                  <a:pt x="3200" y="6171"/>
                  <a:pt x="3200" y="6171"/>
                  <a:pt x="3200" y="6514"/>
                </a:cubicBezTo>
                <a:cubicBezTo>
                  <a:pt x="3200" y="6514"/>
                  <a:pt x="3200" y="6514"/>
                  <a:pt x="3400" y="6857"/>
                </a:cubicBezTo>
                <a:cubicBezTo>
                  <a:pt x="3400" y="7200"/>
                  <a:pt x="3400" y="7200"/>
                  <a:pt x="3400" y="7200"/>
                </a:cubicBezTo>
                <a:cubicBezTo>
                  <a:pt x="3400" y="7543"/>
                  <a:pt x="3400" y="7543"/>
                  <a:pt x="3600" y="7886"/>
                </a:cubicBezTo>
                <a:cubicBezTo>
                  <a:pt x="3600" y="8229"/>
                  <a:pt x="3600" y="8229"/>
                  <a:pt x="3600" y="8229"/>
                </a:cubicBezTo>
                <a:cubicBezTo>
                  <a:pt x="3800" y="8571"/>
                  <a:pt x="3800" y="8571"/>
                  <a:pt x="3800" y="8571"/>
                </a:cubicBezTo>
                <a:cubicBezTo>
                  <a:pt x="3800" y="8571"/>
                  <a:pt x="4000" y="8914"/>
                  <a:pt x="4000" y="9257"/>
                </a:cubicBezTo>
                <a:cubicBezTo>
                  <a:pt x="4000" y="9257"/>
                  <a:pt x="4000" y="9257"/>
                  <a:pt x="4200" y="9600"/>
                </a:cubicBezTo>
                <a:cubicBezTo>
                  <a:pt x="4200" y="9943"/>
                  <a:pt x="4200" y="9943"/>
                  <a:pt x="4200" y="9943"/>
                </a:cubicBezTo>
                <a:cubicBezTo>
                  <a:pt x="4200" y="9943"/>
                  <a:pt x="4400" y="10286"/>
                  <a:pt x="4800" y="10629"/>
                </a:cubicBezTo>
                <a:cubicBezTo>
                  <a:pt x="5000" y="10629"/>
                  <a:pt x="4800" y="10629"/>
                  <a:pt x="5000" y="10629"/>
                </a:cubicBezTo>
                <a:cubicBezTo>
                  <a:pt x="5000" y="10629"/>
                  <a:pt x="5000" y="10629"/>
                  <a:pt x="5200" y="10971"/>
                </a:cubicBezTo>
                <a:cubicBezTo>
                  <a:pt x="5200" y="10971"/>
                  <a:pt x="5200" y="10971"/>
                  <a:pt x="5400" y="10971"/>
                </a:cubicBezTo>
                <a:cubicBezTo>
                  <a:pt x="5400" y="11314"/>
                  <a:pt x="5400" y="11314"/>
                  <a:pt x="5400" y="11314"/>
                </a:cubicBezTo>
                <a:cubicBezTo>
                  <a:pt x="5800" y="11657"/>
                  <a:pt x="5800" y="11657"/>
                  <a:pt x="5800" y="11657"/>
                </a:cubicBezTo>
                <a:close/>
                <a:moveTo>
                  <a:pt x="10200" y="6171"/>
                </a:moveTo>
                <a:cubicBezTo>
                  <a:pt x="10400" y="6171"/>
                  <a:pt x="10400" y="6171"/>
                  <a:pt x="10400" y="6171"/>
                </a:cubicBezTo>
                <a:cubicBezTo>
                  <a:pt x="10600" y="6171"/>
                  <a:pt x="10600" y="6171"/>
                  <a:pt x="10600" y="6171"/>
                </a:cubicBezTo>
                <a:cubicBezTo>
                  <a:pt x="10600" y="6171"/>
                  <a:pt x="10600" y="6171"/>
                  <a:pt x="10600" y="5829"/>
                </a:cubicBezTo>
                <a:cubicBezTo>
                  <a:pt x="10400" y="5486"/>
                  <a:pt x="10400" y="5486"/>
                  <a:pt x="10400" y="5486"/>
                </a:cubicBezTo>
                <a:cubicBezTo>
                  <a:pt x="10400" y="5143"/>
                  <a:pt x="10200" y="5143"/>
                  <a:pt x="10200" y="5143"/>
                </a:cubicBezTo>
                <a:cubicBezTo>
                  <a:pt x="10200" y="5143"/>
                  <a:pt x="10200" y="5143"/>
                  <a:pt x="10200" y="5143"/>
                </a:cubicBezTo>
                <a:cubicBezTo>
                  <a:pt x="10200" y="5143"/>
                  <a:pt x="10000" y="5486"/>
                  <a:pt x="10200" y="5486"/>
                </a:cubicBezTo>
                <a:cubicBezTo>
                  <a:pt x="10200" y="5486"/>
                  <a:pt x="10200" y="5829"/>
                  <a:pt x="10200" y="5829"/>
                </a:cubicBezTo>
                <a:cubicBezTo>
                  <a:pt x="10200" y="5829"/>
                  <a:pt x="10400" y="5829"/>
                  <a:pt x="10200" y="5829"/>
                </a:cubicBezTo>
                <a:cubicBezTo>
                  <a:pt x="10200" y="6171"/>
                  <a:pt x="10200" y="6171"/>
                  <a:pt x="10200" y="6171"/>
                </a:cubicBezTo>
                <a:cubicBezTo>
                  <a:pt x="10200" y="6171"/>
                  <a:pt x="10000" y="6171"/>
                  <a:pt x="10000" y="6171"/>
                </a:cubicBezTo>
                <a:cubicBezTo>
                  <a:pt x="10200" y="6171"/>
                  <a:pt x="10200" y="6171"/>
                  <a:pt x="10200" y="6171"/>
                </a:cubicBezTo>
                <a:close/>
                <a:moveTo>
                  <a:pt x="16600" y="12686"/>
                </a:moveTo>
                <a:cubicBezTo>
                  <a:pt x="16600" y="12686"/>
                  <a:pt x="16800" y="13029"/>
                  <a:pt x="16800" y="13029"/>
                </a:cubicBezTo>
                <a:cubicBezTo>
                  <a:pt x="16800" y="13029"/>
                  <a:pt x="17000" y="13029"/>
                  <a:pt x="17000" y="13029"/>
                </a:cubicBezTo>
                <a:cubicBezTo>
                  <a:pt x="17000" y="13029"/>
                  <a:pt x="17200" y="12686"/>
                  <a:pt x="17200" y="12686"/>
                </a:cubicBezTo>
                <a:cubicBezTo>
                  <a:pt x="17200" y="12343"/>
                  <a:pt x="17200" y="12000"/>
                  <a:pt x="17200" y="11657"/>
                </a:cubicBezTo>
                <a:cubicBezTo>
                  <a:pt x="17200" y="11657"/>
                  <a:pt x="17000" y="11657"/>
                  <a:pt x="17000" y="11657"/>
                </a:cubicBezTo>
                <a:cubicBezTo>
                  <a:pt x="17000" y="11657"/>
                  <a:pt x="17000" y="11657"/>
                  <a:pt x="17000" y="11657"/>
                </a:cubicBezTo>
                <a:cubicBezTo>
                  <a:pt x="17000" y="12000"/>
                  <a:pt x="16800" y="12343"/>
                  <a:pt x="16800" y="12343"/>
                </a:cubicBezTo>
                <a:cubicBezTo>
                  <a:pt x="16600" y="12686"/>
                  <a:pt x="16600" y="12686"/>
                  <a:pt x="16600" y="12686"/>
                </a:cubicBezTo>
                <a:close/>
                <a:moveTo>
                  <a:pt x="7400" y="6514"/>
                </a:moveTo>
                <a:cubicBezTo>
                  <a:pt x="7600" y="6857"/>
                  <a:pt x="7600" y="6857"/>
                  <a:pt x="7600" y="6857"/>
                </a:cubicBezTo>
                <a:cubicBezTo>
                  <a:pt x="7600" y="6857"/>
                  <a:pt x="7800" y="6857"/>
                  <a:pt x="8000" y="6514"/>
                </a:cubicBezTo>
                <a:cubicBezTo>
                  <a:pt x="8000" y="6514"/>
                  <a:pt x="8200" y="5829"/>
                  <a:pt x="8400" y="5829"/>
                </a:cubicBezTo>
                <a:cubicBezTo>
                  <a:pt x="8600" y="5829"/>
                  <a:pt x="8600" y="6171"/>
                  <a:pt x="8800" y="5829"/>
                </a:cubicBezTo>
                <a:cubicBezTo>
                  <a:pt x="8800" y="5829"/>
                  <a:pt x="8800" y="5143"/>
                  <a:pt x="9000" y="5143"/>
                </a:cubicBezTo>
                <a:cubicBezTo>
                  <a:pt x="9200" y="4800"/>
                  <a:pt x="9200" y="4800"/>
                  <a:pt x="9200" y="4457"/>
                </a:cubicBezTo>
                <a:cubicBezTo>
                  <a:pt x="9200" y="4114"/>
                  <a:pt x="9200" y="3771"/>
                  <a:pt x="9200" y="3771"/>
                </a:cubicBezTo>
                <a:cubicBezTo>
                  <a:pt x="9000" y="3429"/>
                  <a:pt x="8800" y="3086"/>
                  <a:pt x="8800" y="3086"/>
                </a:cubicBezTo>
                <a:cubicBezTo>
                  <a:pt x="8600" y="3086"/>
                  <a:pt x="8600" y="3086"/>
                  <a:pt x="8400" y="3086"/>
                </a:cubicBezTo>
                <a:cubicBezTo>
                  <a:pt x="8200" y="3086"/>
                  <a:pt x="8200" y="3429"/>
                  <a:pt x="7800" y="3429"/>
                </a:cubicBezTo>
                <a:cubicBezTo>
                  <a:pt x="7600" y="3429"/>
                  <a:pt x="7400" y="3086"/>
                  <a:pt x="7200" y="3086"/>
                </a:cubicBezTo>
                <a:cubicBezTo>
                  <a:pt x="7200" y="3086"/>
                  <a:pt x="7000" y="3429"/>
                  <a:pt x="7000" y="3429"/>
                </a:cubicBezTo>
                <a:cubicBezTo>
                  <a:pt x="7000" y="3429"/>
                  <a:pt x="7000" y="4114"/>
                  <a:pt x="7000" y="4114"/>
                </a:cubicBezTo>
                <a:cubicBezTo>
                  <a:pt x="7200" y="4114"/>
                  <a:pt x="7400" y="4457"/>
                  <a:pt x="7400" y="4457"/>
                </a:cubicBezTo>
                <a:cubicBezTo>
                  <a:pt x="7600" y="4800"/>
                  <a:pt x="7600" y="4800"/>
                  <a:pt x="7600" y="4800"/>
                </a:cubicBezTo>
                <a:cubicBezTo>
                  <a:pt x="7600" y="4800"/>
                  <a:pt x="7800" y="5143"/>
                  <a:pt x="7600" y="5486"/>
                </a:cubicBezTo>
                <a:cubicBezTo>
                  <a:pt x="7600" y="5486"/>
                  <a:pt x="7600" y="5829"/>
                  <a:pt x="7600" y="5829"/>
                </a:cubicBezTo>
                <a:cubicBezTo>
                  <a:pt x="7400" y="6514"/>
                  <a:pt x="7400" y="6514"/>
                  <a:pt x="7400" y="6514"/>
                </a:cubicBezTo>
                <a:close/>
                <a:moveTo>
                  <a:pt x="1200" y="15086"/>
                </a:moveTo>
                <a:cubicBezTo>
                  <a:pt x="1200" y="17486"/>
                  <a:pt x="1200" y="17486"/>
                  <a:pt x="1200" y="17486"/>
                </a:cubicBezTo>
                <a:cubicBezTo>
                  <a:pt x="5400" y="17486"/>
                  <a:pt x="5400" y="17486"/>
                  <a:pt x="5400" y="17486"/>
                </a:cubicBezTo>
                <a:cubicBezTo>
                  <a:pt x="5400" y="15086"/>
                  <a:pt x="5400" y="15086"/>
                  <a:pt x="5400" y="15086"/>
                </a:cubicBezTo>
                <a:cubicBezTo>
                  <a:pt x="1200" y="15086"/>
                  <a:pt x="1200" y="15086"/>
                  <a:pt x="1200" y="15086"/>
                </a:cubicBezTo>
                <a:close/>
                <a:moveTo>
                  <a:pt x="16200" y="15086"/>
                </a:moveTo>
                <a:cubicBezTo>
                  <a:pt x="16200" y="17486"/>
                  <a:pt x="16200" y="17486"/>
                  <a:pt x="16200" y="17486"/>
                </a:cubicBezTo>
                <a:cubicBezTo>
                  <a:pt x="18400" y="17486"/>
                  <a:pt x="18400" y="17486"/>
                  <a:pt x="18400" y="17486"/>
                </a:cubicBezTo>
                <a:cubicBezTo>
                  <a:pt x="18400" y="17486"/>
                  <a:pt x="18400" y="17486"/>
                  <a:pt x="18600" y="17486"/>
                </a:cubicBezTo>
                <a:cubicBezTo>
                  <a:pt x="18600" y="17486"/>
                  <a:pt x="18600" y="17486"/>
                  <a:pt x="18800" y="17486"/>
                </a:cubicBezTo>
                <a:cubicBezTo>
                  <a:pt x="18800" y="17486"/>
                  <a:pt x="18800" y="17829"/>
                  <a:pt x="19000" y="17486"/>
                </a:cubicBezTo>
                <a:cubicBezTo>
                  <a:pt x="19000" y="17486"/>
                  <a:pt x="19000" y="17486"/>
                  <a:pt x="19000" y="17486"/>
                </a:cubicBezTo>
                <a:cubicBezTo>
                  <a:pt x="20400" y="17486"/>
                  <a:pt x="20400" y="17486"/>
                  <a:pt x="20400" y="17486"/>
                </a:cubicBezTo>
                <a:cubicBezTo>
                  <a:pt x="20400" y="15086"/>
                  <a:pt x="20400" y="15086"/>
                  <a:pt x="20400" y="15086"/>
                </a:cubicBezTo>
                <a:cubicBezTo>
                  <a:pt x="18800" y="15086"/>
                  <a:pt x="18800" y="15086"/>
                  <a:pt x="18800" y="15086"/>
                </a:cubicBezTo>
                <a:cubicBezTo>
                  <a:pt x="18800" y="14743"/>
                  <a:pt x="18800" y="14743"/>
                  <a:pt x="18800" y="14743"/>
                </a:cubicBezTo>
                <a:cubicBezTo>
                  <a:pt x="18800" y="14743"/>
                  <a:pt x="18600" y="14400"/>
                  <a:pt x="18600" y="14400"/>
                </a:cubicBezTo>
                <a:cubicBezTo>
                  <a:pt x="18600" y="14400"/>
                  <a:pt x="18600" y="14057"/>
                  <a:pt x="18600" y="14057"/>
                </a:cubicBezTo>
                <a:cubicBezTo>
                  <a:pt x="18600" y="14400"/>
                  <a:pt x="18400" y="14400"/>
                  <a:pt x="18400" y="14400"/>
                </a:cubicBezTo>
                <a:cubicBezTo>
                  <a:pt x="18400" y="14743"/>
                  <a:pt x="18400" y="14743"/>
                  <a:pt x="18400" y="14743"/>
                </a:cubicBezTo>
                <a:cubicBezTo>
                  <a:pt x="18400" y="14743"/>
                  <a:pt x="18400" y="14743"/>
                  <a:pt x="18200" y="14400"/>
                </a:cubicBezTo>
                <a:cubicBezTo>
                  <a:pt x="18200" y="14400"/>
                  <a:pt x="18600" y="14400"/>
                  <a:pt x="18200" y="14400"/>
                </a:cubicBezTo>
                <a:cubicBezTo>
                  <a:pt x="17800" y="14400"/>
                  <a:pt x="17800" y="14400"/>
                  <a:pt x="17800" y="14400"/>
                </a:cubicBezTo>
                <a:cubicBezTo>
                  <a:pt x="17800" y="14400"/>
                  <a:pt x="17800" y="14743"/>
                  <a:pt x="17800" y="14743"/>
                </a:cubicBezTo>
                <a:cubicBezTo>
                  <a:pt x="17800" y="14743"/>
                  <a:pt x="17400" y="14743"/>
                  <a:pt x="17400" y="14743"/>
                </a:cubicBezTo>
                <a:cubicBezTo>
                  <a:pt x="17200" y="15086"/>
                  <a:pt x="17200" y="15086"/>
                  <a:pt x="17200" y="15086"/>
                </a:cubicBezTo>
                <a:cubicBezTo>
                  <a:pt x="16200" y="15086"/>
                  <a:pt x="16200" y="15086"/>
                  <a:pt x="16200" y="15086"/>
                </a:cubicBezTo>
                <a:close/>
                <a:moveTo>
                  <a:pt x="12600" y="15086"/>
                </a:moveTo>
                <a:cubicBezTo>
                  <a:pt x="12800" y="14743"/>
                  <a:pt x="12800" y="14743"/>
                  <a:pt x="12800" y="14743"/>
                </a:cubicBezTo>
                <a:cubicBezTo>
                  <a:pt x="12800" y="14743"/>
                  <a:pt x="12800" y="14743"/>
                  <a:pt x="12800" y="14400"/>
                </a:cubicBezTo>
                <a:cubicBezTo>
                  <a:pt x="12800" y="14057"/>
                  <a:pt x="12800" y="13714"/>
                  <a:pt x="12800" y="13714"/>
                </a:cubicBezTo>
                <a:cubicBezTo>
                  <a:pt x="12800" y="13371"/>
                  <a:pt x="12600" y="13029"/>
                  <a:pt x="12800" y="13029"/>
                </a:cubicBezTo>
                <a:cubicBezTo>
                  <a:pt x="12800" y="12686"/>
                  <a:pt x="12800" y="12686"/>
                  <a:pt x="13000" y="12343"/>
                </a:cubicBezTo>
                <a:cubicBezTo>
                  <a:pt x="13000" y="12000"/>
                  <a:pt x="13200" y="11657"/>
                  <a:pt x="13200" y="11657"/>
                </a:cubicBezTo>
                <a:cubicBezTo>
                  <a:pt x="13200" y="11657"/>
                  <a:pt x="13400" y="11314"/>
                  <a:pt x="13400" y="11314"/>
                </a:cubicBezTo>
                <a:cubicBezTo>
                  <a:pt x="13000" y="11314"/>
                  <a:pt x="13000" y="11314"/>
                  <a:pt x="13000" y="11314"/>
                </a:cubicBezTo>
                <a:cubicBezTo>
                  <a:pt x="13000" y="11314"/>
                  <a:pt x="13000" y="11314"/>
                  <a:pt x="13000" y="11314"/>
                </a:cubicBezTo>
                <a:cubicBezTo>
                  <a:pt x="12800" y="10971"/>
                  <a:pt x="12800" y="10971"/>
                  <a:pt x="12800" y="10629"/>
                </a:cubicBezTo>
                <a:cubicBezTo>
                  <a:pt x="12800" y="10629"/>
                  <a:pt x="12600" y="10286"/>
                  <a:pt x="12600" y="10286"/>
                </a:cubicBezTo>
                <a:cubicBezTo>
                  <a:pt x="12600" y="9943"/>
                  <a:pt x="12600" y="9943"/>
                  <a:pt x="12600" y="9600"/>
                </a:cubicBezTo>
                <a:cubicBezTo>
                  <a:pt x="12400" y="9600"/>
                  <a:pt x="12400" y="9600"/>
                  <a:pt x="12400" y="9257"/>
                </a:cubicBezTo>
                <a:cubicBezTo>
                  <a:pt x="12400" y="9257"/>
                  <a:pt x="12400" y="9257"/>
                  <a:pt x="12400" y="8914"/>
                </a:cubicBezTo>
                <a:cubicBezTo>
                  <a:pt x="12600" y="9257"/>
                  <a:pt x="12600" y="9257"/>
                  <a:pt x="12600" y="9257"/>
                </a:cubicBezTo>
                <a:cubicBezTo>
                  <a:pt x="13000" y="10629"/>
                  <a:pt x="13000" y="10629"/>
                  <a:pt x="13000" y="10629"/>
                </a:cubicBezTo>
                <a:cubicBezTo>
                  <a:pt x="13000" y="10971"/>
                  <a:pt x="13000" y="10971"/>
                  <a:pt x="13000" y="10971"/>
                </a:cubicBezTo>
                <a:cubicBezTo>
                  <a:pt x="13200" y="10971"/>
                  <a:pt x="13200" y="10971"/>
                  <a:pt x="13200" y="10971"/>
                </a:cubicBezTo>
                <a:cubicBezTo>
                  <a:pt x="13600" y="10629"/>
                  <a:pt x="13600" y="10629"/>
                  <a:pt x="13600" y="10629"/>
                </a:cubicBezTo>
                <a:cubicBezTo>
                  <a:pt x="13800" y="9943"/>
                  <a:pt x="13800" y="9943"/>
                  <a:pt x="13800" y="9943"/>
                </a:cubicBezTo>
                <a:cubicBezTo>
                  <a:pt x="13800" y="9600"/>
                  <a:pt x="13800" y="9600"/>
                  <a:pt x="13800" y="9600"/>
                </a:cubicBezTo>
                <a:cubicBezTo>
                  <a:pt x="13400" y="9600"/>
                  <a:pt x="13400" y="9600"/>
                  <a:pt x="13400" y="9600"/>
                </a:cubicBezTo>
                <a:cubicBezTo>
                  <a:pt x="13400" y="8914"/>
                  <a:pt x="13400" y="8914"/>
                  <a:pt x="13400" y="8914"/>
                </a:cubicBezTo>
                <a:cubicBezTo>
                  <a:pt x="13400" y="8914"/>
                  <a:pt x="13400" y="8914"/>
                  <a:pt x="13400" y="9257"/>
                </a:cubicBezTo>
                <a:cubicBezTo>
                  <a:pt x="13600" y="9257"/>
                  <a:pt x="13800" y="9257"/>
                  <a:pt x="13800" y="9600"/>
                </a:cubicBezTo>
                <a:cubicBezTo>
                  <a:pt x="14000" y="9600"/>
                  <a:pt x="14000" y="9600"/>
                  <a:pt x="14000" y="9600"/>
                </a:cubicBezTo>
                <a:cubicBezTo>
                  <a:pt x="14200" y="9600"/>
                  <a:pt x="14400" y="9600"/>
                  <a:pt x="14400" y="9600"/>
                </a:cubicBezTo>
                <a:cubicBezTo>
                  <a:pt x="14400" y="9600"/>
                  <a:pt x="14400" y="9943"/>
                  <a:pt x="14400" y="9943"/>
                </a:cubicBezTo>
                <a:cubicBezTo>
                  <a:pt x="14400" y="9943"/>
                  <a:pt x="14800" y="10971"/>
                  <a:pt x="14800" y="10971"/>
                </a:cubicBezTo>
                <a:cubicBezTo>
                  <a:pt x="14800" y="11314"/>
                  <a:pt x="14800" y="11314"/>
                  <a:pt x="14800" y="11314"/>
                </a:cubicBezTo>
                <a:cubicBezTo>
                  <a:pt x="15000" y="11657"/>
                  <a:pt x="15000" y="11657"/>
                  <a:pt x="15000" y="11657"/>
                </a:cubicBezTo>
                <a:cubicBezTo>
                  <a:pt x="15000" y="10629"/>
                  <a:pt x="15000" y="10629"/>
                  <a:pt x="15000" y="10629"/>
                </a:cubicBezTo>
                <a:cubicBezTo>
                  <a:pt x="15000" y="10629"/>
                  <a:pt x="15200" y="10629"/>
                  <a:pt x="15200" y="10629"/>
                </a:cubicBezTo>
                <a:cubicBezTo>
                  <a:pt x="15200" y="10286"/>
                  <a:pt x="15400" y="9943"/>
                  <a:pt x="15400" y="9943"/>
                </a:cubicBezTo>
                <a:cubicBezTo>
                  <a:pt x="15400" y="9943"/>
                  <a:pt x="15400" y="9943"/>
                  <a:pt x="15600" y="9943"/>
                </a:cubicBezTo>
                <a:cubicBezTo>
                  <a:pt x="15600" y="9943"/>
                  <a:pt x="15600" y="9943"/>
                  <a:pt x="15600" y="9943"/>
                </a:cubicBezTo>
                <a:cubicBezTo>
                  <a:pt x="16000" y="10286"/>
                  <a:pt x="16000" y="10286"/>
                  <a:pt x="16000" y="10286"/>
                </a:cubicBezTo>
                <a:cubicBezTo>
                  <a:pt x="16000" y="10286"/>
                  <a:pt x="15800" y="10629"/>
                  <a:pt x="16000" y="10629"/>
                </a:cubicBezTo>
                <a:cubicBezTo>
                  <a:pt x="16000" y="10629"/>
                  <a:pt x="16200" y="10629"/>
                  <a:pt x="16400" y="10629"/>
                </a:cubicBezTo>
                <a:cubicBezTo>
                  <a:pt x="16400" y="10971"/>
                  <a:pt x="16400" y="10971"/>
                  <a:pt x="16400" y="10971"/>
                </a:cubicBezTo>
                <a:cubicBezTo>
                  <a:pt x="16400" y="10971"/>
                  <a:pt x="16400" y="11314"/>
                  <a:pt x="16600" y="10971"/>
                </a:cubicBezTo>
                <a:cubicBezTo>
                  <a:pt x="16600" y="10971"/>
                  <a:pt x="16600" y="10971"/>
                  <a:pt x="16600" y="10971"/>
                </a:cubicBezTo>
                <a:cubicBezTo>
                  <a:pt x="16600" y="10971"/>
                  <a:pt x="16600" y="10286"/>
                  <a:pt x="16600" y="10286"/>
                </a:cubicBezTo>
                <a:cubicBezTo>
                  <a:pt x="16600" y="9943"/>
                  <a:pt x="16600" y="9943"/>
                  <a:pt x="16600" y="9943"/>
                </a:cubicBezTo>
                <a:cubicBezTo>
                  <a:pt x="16800" y="9943"/>
                  <a:pt x="16800" y="9943"/>
                  <a:pt x="16800" y="9943"/>
                </a:cubicBezTo>
                <a:cubicBezTo>
                  <a:pt x="17000" y="9943"/>
                  <a:pt x="17000" y="9943"/>
                  <a:pt x="17200" y="9600"/>
                </a:cubicBezTo>
                <a:cubicBezTo>
                  <a:pt x="17200" y="9600"/>
                  <a:pt x="17200" y="9600"/>
                  <a:pt x="17200" y="9600"/>
                </a:cubicBezTo>
                <a:cubicBezTo>
                  <a:pt x="17200" y="9257"/>
                  <a:pt x="17400" y="8914"/>
                  <a:pt x="17400" y="8914"/>
                </a:cubicBezTo>
                <a:cubicBezTo>
                  <a:pt x="17400" y="8571"/>
                  <a:pt x="17400" y="8914"/>
                  <a:pt x="17400" y="8571"/>
                </a:cubicBezTo>
                <a:cubicBezTo>
                  <a:pt x="17400" y="8229"/>
                  <a:pt x="17200" y="8571"/>
                  <a:pt x="17400" y="8229"/>
                </a:cubicBezTo>
                <a:cubicBezTo>
                  <a:pt x="17400" y="7886"/>
                  <a:pt x="17400" y="7886"/>
                  <a:pt x="17400" y="7886"/>
                </a:cubicBezTo>
                <a:cubicBezTo>
                  <a:pt x="17400" y="7543"/>
                  <a:pt x="17400" y="7543"/>
                  <a:pt x="17400" y="7543"/>
                </a:cubicBezTo>
                <a:cubicBezTo>
                  <a:pt x="17600" y="7543"/>
                  <a:pt x="17600" y="7886"/>
                  <a:pt x="17600" y="7886"/>
                </a:cubicBezTo>
                <a:cubicBezTo>
                  <a:pt x="17600" y="7886"/>
                  <a:pt x="17600" y="8229"/>
                  <a:pt x="17600" y="7886"/>
                </a:cubicBezTo>
                <a:cubicBezTo>
                  <a:pt x="17800" y="7886"/>
                  <a:pt x="17800" y="7886"/>
                  <a:pt x="17800" y="7886"/>
                </a:cubicBezTo>
                <a:cubicBezTo>
                  <a:pt x="17800" y="7543"/>
                  <a:pt x="17800" y="7543"/>
                  <a:pt x="18000" y="7543"/>
                </a:cubicBezTo>
                <a:cubicBezTo>
                  <a:pt x="18000" y="7200"/>
                  <a:pt x="18000" y="7200"/>
                  <a:pt x="18000" y="7200"/>
                </a:cubicBezTo>
                <a:cubicBezTo>
                  <a:pt x="18200" y="7200"/>
                  <a:pt x="18000" y="7200"/>
                  <a:pt x="18200" y="7200"/>
                </a:cubicBezTo>
                <a:cubicBezTo>
                  <a:pt x="18200" y="7200"/>
                  <a:pt x="18200" y="6857"/>
                  <a:pt x="18200" y="6857"/>
                </a:cubicBezTo>
                <a:cubicBezTo>
                  <a:pt x="18400" y="6514"/>
                  <a:pt x="18400" y="6514"/>
                  <a:pt x="18400" y="6514"/>
                </a:cubicBezTo>
                <a:cubicBezTo>
                  <a:pt x="18600" y="5829"/>
                  <a:pt x="18600" y="5829"/>
                  <a:pt x="18600" y="5829"/>
                </a:cubicBezTo>
                <a:cubicBezTo>
                  <a:pt x="18400" y="5829"/>
                  <a:pt x="18400" y="5829"/>
                  <a:pt x="18400" y="5829"/>
                </a:cubicBezTo>
                <a:cubicBezTo>
                  <a:pt x="18400" y="5486"/>
                  <a:pt x="18400" y="5486"/>
                  <a:pt x="18400" y="5486"/>
                </a:cubicBezTo>
                <a:cubicBezTo>
                  <a:pt x="18400" y="5486"/>
                  <a:pt x="18600" y="5143"/>
                  <a:pt x="18800" y="5143"/>
                </a:cubicBezTo>
                <a:cubicBezTo>
                  <a:pt x="18800" y="5143"/>
                  <a:pt x="18800" y="5143"/>
                  <a:pt x="19000" y="5143"/>
                </a:cubicBezTo>
                <a:cubicBezTo>
                  <a:pt x="19000" y="5143"/>
                  <a:pt x="19200" y="5143"/>
                  <a:pt x="19200" y="5143"/>
                </a:cubicBezTo>
                <a:cubicBezTo>
                  <a:pt x="19200" y="5143"/>
                  <a:pt x="19400" y="4800"/>
                  <a:pt x="19600" y="4800"/>
                </a:cubicBezTo>
                <a:cubicBezTo>
                  <a:pt x="19600" y="4800"/>
                  <a:pt x="19600" y="5143"/>
                  <a:pt x="19600" y="5143"/>
                </a:cubicBezTo>
                <a:cubicBezTo>
                  <a:pt x="19600" y="5486"/>
                  <a:pt x="19400" y="5486"/>
                  <a:pt x="19400" y="5486"/>
                </a:cubicBezTo>
                <a:cubicBezTo>
                  <a:pt x="19400" y="5829"/>
                  <a:pt x="19600" y="6171"/>
                  <a:pt x="19600" y="6171"/>
                </a:cubicBezTo>
                <a:cubicBezTo>
                  <a:pt x="19600" y="6171"/>
                  <a:pt x="19800" y="6171"/>
                  <a:pt x="19800" y="5829"/>
                </a:cubicBezTo>
                <a:cubicBezTo>
                  <a:pt x="20000" y="5486"/>
                  <a:pt x="20000" y="5143"/>
                  <a:pt x="20000" y="5143"/>
                </a:cubicBezTo>
                <a:cubicBezTo>
                  <a:pt x="20000" y="5143"/>
                  <a:pt x="20000" y="5143"/>
                  <a:pt x="20200" y="4800"/>
                </a:cubicBezTo>
                <a:cubicBezTo>
                  <a:pt x="20200" y="4800"/>
                  <a:pt x="20400" y="4457"/>
                  <a:pt x="20400" y="4457"/>
                </a:cubicBezTo>
                <a:cubicBezTo>
                  <a:pt x="20400" y="4457"/>
                  <a:pt x="20400" y="4114"/>
                  <a:pt x="20400" y="4114"/>
                </a:cubicBezTo>
                <a:cubicBezTo>
                  <a:pt x="20200" y="3771"/>
                  <a:pt x="20200" y="3771"/>
                  <a:pt x="20200" y="3771"/>
                </a:cubicBezTo>
                <a:cubicBezTo>
                  <a:pt x="19800" y="3771"/>
                  <a:pt x="19800" y="3771"/>
                  <a:pt x="19800" y="3771"/>
                </a:cubicBezTo>
                <a:cubicBezTo>
                  <a:pt x="19800" y="3771"/>
                  <a:pt x="19400" y="3771"/>
                  <a:pt x="19400" y="3771"/>
                </a:cubicBezTo>
                <a:cubicBezTo>
                  <a:pt x="19200" y="3771"/>
                  <a:pt x="19200" y="3771"/>
                  <a:pt x="19200" y="3429"/>
                </a:cubicBezTo>
                <a:cubicBezTo>
                  <a:pt x="19000" y="3429"/>
                  <a:pt x="19200" y="3429"/>
                  <a:pt x="18800" y="3429"/>
                </a:cubicBezTo>
                <a:cubicBezTo>
                  <a:pt x="18600" y="3429"/>
                  <a:pt x="18600" y="3429"/>
                  <a:pt x="18600" y="3429"/>
                </a:cubicBezTo>
                <a:cubicBezTo>
                  <a:pt x="18400" y="3429"/>
                  <a:pt x="18400" y="3429"/>
                  <a:pt x="18400" y="3429"/>
                </a:cubicBezTo>
                <a:cubicBezTo>
                  <a:pt x="18200" y="3429"/>
                  <a:pt x="18200" y="3771"/>
                  <a:pt x="18200" y="3429"/>
                </a:cubicBezTo>
                <a:cubicBezTo>
                  <a:pt x="18000" y="3429"/>
                  <a:pt x="18000" y="3429"/>
                  <a:pt x="17800" y="3429"/>
                </a:cubicBezTo>
                <a:cubicBezTo>
                  <a:pt x="17800" y="3429"/>
                  <a:pt x="17800" y="3429"/>
                  <a:pt x="17600" y="3429"/>
                </a:cubicBezTo>
                <a:cubicBezTo>
                  <a:pt x="17400" y="3429"/>
                  <a:pt x="17400" y="3429"/>
                  <a:pt x="17200" y="3429"/>
                </a:cubicBezTo>
                <a:cubicBezTo>
                  <a:pt x="17000" y="3429"/>
                  <a:pt x="17000" y="3429"/>
                  <a:pt x="17000" y="3429"/>
                </a:cubicBezTo>
                <a:cubicBezTo>
                  <a:pt x="17000" y="3429"/>
                  <a:pt x="17000" y="3429"/>
                  <a:pt x="16800" y="3086"/>
                </a:cubicBezTo>
                <a:cubicBezTo>
                  <a:pt x="16600" y="3086"/>
                  <a:pt x="16800" y="3086"/>
                  <a:pt x="16400" y="3086"/>
                </a:cubicBezTo>
                <a:cubicBezTo>
                  <a:pt x="16200" y="3086"/>
                  <a:pt x="16200" y="3086"/>
                  <a:pt x="16000" y="3086"/>
                </a:cubicBezTo>
                <a:cubicBezTo>
                  <a:pt x="15800" y="3086"/>
                  <a:pt x="15600" y="3086"/>
                  <a:pt x="15400" y="3086"/>
                </a:cubicBezTo>
                <a:cubicBezTo>
                  <a:pt x="15200" y="3086"/>
                  <a:pt x="15000" y="3086"/>
                  <a:pt x="15000" y="3086"/>
                </a:cubicBezTo>
                <a:cubicBezTo>
                  <a:pt x="15000" y="3429"/>
                  <a:pt x="15200" y="3429"/>
                  <a:pt x="15200" y="3771"/>
                </a:cubicBezTo>
                <a:cubicBezTo>
                  <a:pt x="15000" y="3771"/>
                  <a:pt x="15200" y="3429"/>
                  <a:pt x="14800" y="3771"/>
                </a:cubicBezTo>
                <a:cubicBezTo>
                  <a:pt x="14600" y="3771"/>
                  <a:pt x="14600" y="3771"/>
                  <a:pt x="14600" y="3771"/>
                </a:cubicBezTo>
                <a:cubicBezTo>
                  <a:pt x="14600" y="4114"/>
                  <a:pt x="14600" y="4114"/>
                  <a:pt x="14600" y="4114"/>
                </a:cubicBezTo>
                <a:cubicBezTo>
                  <a:pt x="14600" y="4114"/>
                  <a:pt x="14600" y="4114"/>
                  <a:pt x="14400" y="3771"/>
                </a:cubicBezTo>
                <a:cubicBezTo>
                  <a:pt x="14200" y="3771"/>
                  <a:pt x="14200" y="3771"/>
                  <a:pt x="14200" y="3771"/>
                </a:cubicBezTo>
                <a:cubicBezTo>
                  <a:pt x="14200" y="3771"/>
                  <a:pt x="14000" y="4114"/>
                  <a:pt x="14000" y="4114"/>
                </a:cubicBezTo>
                <a:cubicBezTo>
                  <a:pt x="14000" y="3771"/>
                  <a:pt x="13800" y="3771"/>
                  <a:pt x="13800" y="3771"/>
                </a:cubicBezTo>
                <a:cubicBezTo>
                  <a:pt x="13600" y="3771"/>
                  <a:pt x="13400" y="3771"/>
                  <a:pt x="13400" y="3771"/>
                </a:cubicBezTo>
                <a:cubicBezTo>
                  <a:pt x="13200" y="4114"/>
                  <a:pt x="13000" y="4114"/>
                  <a:pt x="13000" y="4114"/>
                </a:cubicBezTo>
                <a:cubicBezTo>
                  <a:pt x="12800" y="4457"/>
                  <a:pt x="12800" y="4457"/>
                  <a:pt x="12800" y="4457"/>
                </a:cubicBezTo>
                <a:cubicBezTo>
                  <a:pt x="12600" y="4457"/>
                  <a:pt x="12600" y="4457"/>
                  <a:pt x="12600" y="4457"/>
                </a:cubicBezTo>
                <a:cubicBezTo>
                  <a:pt x="12400" y="4114"/>
                  <a:pt x="12400" y="4114"/>
                  <a:pt x="12400" y="4114"/>
                </a:cubicBezTo>
                <a:cubicBezTo>
                  <a:pt x="12800" y="4114"/>
                  <a:pt x="12800" y="4114"/>
                  <a:pt x="12800" y="4114"/>
                </a:cubicBezTo>
                <a:cubicBezTo>
                  <a:pt x="12800" y="4114"/>
                  <a:pt x="12800" y="4114"/>
                  <a:pt x="12800" y="4114"/>
                </a:cubicBezTo>
                <a:cubicBezTo>
                  <a:pt x="12800" y="4114"/>
                  <a:pt x="12200" y="3771"/>
                  <a:pt x="12200" y="3771"/>
                </a:cubicBezTo>
                <a:cubicBezTo>
                  <a:pt x="12000" y="3771"/>
                  <a:pt x="11800" y="3771"/>
                  <a:pt x="11800" y="3771"/>
                </a:cubicBezTo>
                <a:cubicBezTo>
                  <a:pt x="11600" y="4114"/>
                  <a:pt x="11600" y="4114"/>
                  <a:pt x="11600" y="4114"/>
                </a:cubicBezTo>
                <a:cubicBezTo>
                  <a:pt x="11600" y="4114"/>
                  <a:pt x="11400" y="4457"/>
                  <a:pt x="11400" y="4457"/>
                </a:cubicBezTo>
                <a:cubicBezTo>
                  <a:pt x="11200" y="4457"/>
                  <a:pt x="11200" y="4457"/>
                  <a:pt x="11200" y="4457"/>
                </a:cubicBezTo>
                <a:cubicBezTo>
                  <a:pt x="11000" y="4800"/>
                  <a:pt x="11000" y="4800"/>
                  <a:pt x="11000" y="4800"/>
                </a:cubicBezTo>
                <a:cubicBezTo>
                  <a:pt x="10800" y="4800"/>
                  <a:pt x="10800" y="4800"/>
                  <a:pt x="10800" y="4800"/>
                </a:cubicBezTo>
                <a:cubicBezTo>
                  <a:pt x="11200" y="5143"/>
                  <a:pt x="11200" y="5143"/>
                  <a:pt x="11200" y="5143"/>
                </a:cubicBezTo>
                <a:cubicBezTo>
                  <a:pt x="11200" y="5143"/>
                  <a:pt x="11200" y="5486"/>
                  <a:pt x="11200" y="5486"/>
                </a:cubicBezTo>
                <a:cubicBezTo>
                  <a:pt x="11200" y="5486"/>
                  <a:pt x="11400" y="5486"/>
                  <a:pt x="11400" y="5486"/>
                </a:cubicBezTo>
                <a:cubicBezTo>
                  <a:pt x="11400" y="5143"/>
                  <a:pt x="11400" y="5143"/>
                  <a:pt x="11400" y="5143"/>
                </a:cubicBezTo>
                <a:cubicBezTo>
                  <a:pt x="11800" y="4800"/>
                  <a:pt x="11800" y="4800"/>
                  <a:pt x="11800" y="4800"/>
                </a:cubicBezTo>
                <a:cubicBezTo>
                  <a:pt x="11800" y="4457"/>
                  <a:pt x="11800" y="4457"/>
                  <a:pt x="11800" y="4457"/>
                </a:cubicBezTo>
                <a:cubicBezTo>
                  <a:pt x="12000" y="4800"/>
                  <a:pt x="12000" y="4800"/>
                  <a:pt x="12000" y="4800"/>
                </a:cubicBezTo>
                <a:cubicBezTo>
                  <a:pt x="12000" y="5143"/>
                  <a:pt x="12000" y="5143"/>
                  <a:pt x="12000" y="5143"/>
                </a:cubicBezTo>
                <a:cubicBezTo>
                  <a:pt x="11600" y="5486"/>
                  <a:pt x="11600" y="5486"/>
                  <a:pt x="11600" y="5486"/>
                </a:cubicBezTo>
                <a:cubicBezTo>
                  <a:pt x="11600" y="5486"/>
                  <a:pt x="11600" y="5486"/>
                  <a:pt x="11600" y="5486"/>
                </a:cubicBezTo>
                <a:cubicBezTo>
                  <a:pt x="11400" y="5829"/>
                  <a:pt x="11400" y="5829"/>
                  <a:pt x="11400" y="5829"/>
                </a:cubicBezTo>
                <a:cubicBezTo>
                  <a:pt x="11000" y="5829"/>
                  <a:pt x="11000" y="5829"/>
                  <a:pt x="11000" y="5829"/>
                </a:cubicBezTo>
                <a:cubicBezTo>
                  <a:pt x="10800" y="5829"/>
                  <a:pt x="10800" y="5829"/>
                  <a:pt x="10800" y="5829"/>
                </a:cubicBezTo>
                <a:cubicBezTo>
                  <a:pt x="10600" y="6171"/>
                  <a:pt x="10600" y="6171"/>
                  <a:pt x="10600" y="6171"/>
                </a:cubicBezTo>
                <a:cubicBezTo>
                  <a:pt x="10400" y="6514"/>
                  <a:pt x="10400" y="6514"/>
                  <a:pt x="10400" y="6514"/>
                </a:cubicBezTo>
                <a:cubicBezTo>
                  <a:pt x="10400" y="6514"/>
                  <a:pt x="10400" y="6514"/>
                  <a:pt x="10400" y="6514"/>
                </a:cubicBezTo>
                <a:cubicBezTo>
                  <a:pt x="10400" y="6857"/>
                  <a:pt x="10400" y="6857"/>
                  <a:pt x="10400" y="6857"/>
                </a:cubicBezTo>
                <a:cubicBezTo>
                  <a:pt x="10400" y="7200"/>
                  <a:pt x="10400" y="7200"/>
                  <a:pt x="10400" y="7200"/>
                </a:cubicBezTo>
                <a:cubicBezTo>
                  <a:pt x="10000" y="7200"/>
                  <a:pt x="10000" y="7200"/>
                  <a:pt x="10000" y="7200"/>
                </a:cubicBezTo>
                <a:cubicBezTo>
                  <a:pt x="10000" y="7886"/>
                  <a:pt x="10000" y="7886"/>
                  <a:pt x="10000" y="7886"/>
                </a:cubicBezTo>
                <a:cubicBezTo>
                  <a:pt x="10000" y="7886"/>
                  <a:pt x="10000" y="7886"/>
                  <a:pt x="10000" y="7886"/>
                </a:cubicBezTo>
                <a:cubicBezTo>
                  <a:pt x="10200" y="8229"/>
                  <a:pt x="10200" y="8229"/>
                  <a:pt x="10200" y="8229"/>
                </a:cubicBezTo>
                <a:cubicBezTo>
                  <a:pt x="10400" y="7886"/>
                  <a:pt x="10400" y="7886"/>
                  <a:pt x="10400" y="7886"/>
                </a:cubicBezTo>
                <a:cubicBezTo>
                  <a:pt x="10400" y="7886"/>
                  <a:pt x="10600" y="7886"/>
                  <a:pt x="10600" y="7543"/>
                </a:cubicBezTo>
                <a:cubicBezTo>
                  <a:pt x="10600" y="7543"/>
                  <a:pt x="10800" y="7200"/>
                  <a:pt x="10800" y="7200"/>
                </a:cubicBezTo>
                <a:cubicBezTo>
                  <a:pt x="10800" y="7200"/>
                  <a:pt x="10800" y="7200"/>
                  <a:pt x="10800" y="7200"/>
                </a:cubicBezTo>
                <a:cubicBezTo>
                  <a:pt x="10800" y="7200"/>
                  <a:pt x="11000" y="7200"/>
                  <a:pt x="11000" y="7200"/>
                </a:cubicBezTo>
                <a:cubicBezTo>
                  <a:pt x="11000" y="7543"/>
                  <a:pt x="11200" y="7543"/>
                  <a:pt x="11200" y="7543"/>
                </a:cubicBezTo>
                <a:cubicBezTo>
                  <a:pt x="11200" y="7543"/>
                  <a:pt x="11400" y="7543"/>
                  <a:pt x="11400" y="7543"/>
                </a:cubicBezTo>
                <a:cubicBezTo>
                  <a:pt x="11600" y="7543"/>
                  <a:pt x="11600" y="7543"/>
                  <a:pt x="11600" y="7543"/>
                </a:cubicBezTo>
                <a:cubicBezTo>
                  <a:pt x="11600" y="7543"/>
                  <a:pt x="11600" y="7543"/>
                  <a:pt x="11800" y="7886"/>
                </a:cubicBezTo>
                <a:cubicBezTo>
                  <a:pt x="11800" y="7886"/>
                  <a:pt x="11800" y="8229"/>
                  <a:pt x="12000" y="8229"/>
                </a:cubicBezTo>
                <a:cubicBezTo>
                  <a:pt x="12000" y="7886"/>
                  <a:pt x="12000" y="7886"/>
                  <a:pt x="12200" y="7886"/>
                </a:cubicBezTo>
                <a:cubicBezTo>
                  <a:pt x="12200" y="7886"/>
                  <a:pt x="12200" y="7886"/>
                  <a:pt x="12400" y="8229"/>
                </a:cubicBezTo>
                <a:cubicBezTo>
                  <a:pt x="12400" y="8229"/>
                  <a:pt x="12600" y="8229"/>
                  <a:pt x="12600" y="8229"/>
                </a:cubicBezTo>
                <a:cubicBezTo>
                  <a:pt x="12400" y="8571"/>
                  <a:pt x="12400" y="8571"/>
                  <a:pt x="12400" y="8571"/>
                </a:cubicBezTo>
                <a:cubicBezTo>
                  <a:pt x="12400" y="8914"/>
                  <a:pt x="12400" y="8914"/>
                  <a:pt x="12400" y="8914"/>
                </a:cubicBezTo>
                <a:cubicBezTo>
                  <a:pt x="12200" y="8914"/>
                  <a:pt x="11600" y="8571"/>
                  <a:pt x="11600" y="8571"/>
                </a:cubicBezTo>
                <a:cubicBezTo>
                  <a:pt x="11600" y="8571"/>
                  <a:pt x="11600" y="8571"/>
                  <a:pt x="11600" y="8571"/>
                </a:cubicBezTo>
                <a:cubicBezTo>
                  <a:pt x="11600" y="8571"/>
                  <a:pt x="11600" y="8914"/>
                  <a:pt x="11400" y="8914"/>
                </a:cubicBezTo>
                <a:cubicBezTo>
                  <a:pt x="11400" y="8571"/>
                  <a:pt x="11200" y="8571"/>
                  <a:pt x="11200" y="8571"/>
                </a:cubicBezTo>
                <a:cubicBezTo>
                  <a:pt x="11000" y="8571"/>
                  <a:pt x="11400" y="8229"/>
                  <a:pt x="11000" y="8229"/>
                </a:cubicBezTo>
                <a:cubicBezTo>
                  <a:pt x="10600" y="8229"/>
                  <a:pt x="10400" y="8229"/>
                  <a:pt x="10400" y="8229"/>
                </a:cubicBezTo>
                <a:cubicBezTo>
                  <a:pt x="10400" y="8229"/>
                  <a:pt x="10400" y="8229"/>
                  <a:pt x="10400" y="8229"/>
                </a:cubicBezTo>
                <a:cubicBezTo>
                  <a:pt x="10200" y="8571"/>
                  <a:pt x="10200" y="8571"/>
                  <a:pt x="10200" y="8571"/>
                </a:cubicBezTo>
                <a:cubicBezTo>
                  <a:pt x="10000" y="8914"/>
                  <a:pt x="10000" y="8914"/>
                  <a:pt x="10000" y="8914"/>
                </a:cubicBezTo>
                <a:cubicBezTo>
                  <a:pt x="9800" y="8914"/>
                  <a:pt x="9600" y="9257"/>
                  <a:pt x="9600" y="9257"/>
                </a:cubicBezTo>
                <a:cubicBezTo>
                  <a:pt x="9600" y="9257"/>
                  <a:pt x="9600" y="9943"/>
                  <a:pt x="9600" y="9943"/>
                </a:cubicBezTo>
                <a:cubicBezTo>
                  <a:pt x="9600" y="9943"/>
                  <a:pt x="9600" y="10286"/>
                  <a:pt x="9600" y="10629"/>
                </a:cubicBezTo>
                <a:cubicBezTo>
                  <a:pt x="9600" y="10629"/>
                  <a:pt x="9600" y="11314"/>
                  <a:pt x="9600" y="11314"/>
                </a:cubicBezTo>
                <a:cubicBezTo>
                  <a:pt x="9600" y="11657"/>
                  <a:pt x="9600" y="11657"/>
                  <a:pt x="9600" y="11657"/>
                </a:cubicBezTo>
                <a:cubicBezTo>
                  <a:pt x="9800" y="12000"/>
                  <a:pt x="9800" y="12000"/>
                  <a:pt x="9800" y="12000"/>
                </a:cubicBezTo>
                <a:cubicBezTo>
                  <a:pt x="10200" y="12000"/>
                  <a:pt x="10200" y="12000"/>
                  <a:pt x="10200" y="12000"/>
                </a:cubicBezTo>
                <a:cubicBezTo>
                  <a:pt x="10200" y="12000"/>
                  <a:pt x="10400" y="12343"/>
                  <a:pt x="10400" y="12343"/>
                </a:cubicBezTo>
                <a:cubicBezTo>
                  <a:pt x="10600" y="12343"/>
                  <a:pt x="10600" y="12343"/>
                  <a:pt x="10600" y="12343"/>
                </a:cubicBezTo>
                <a:cubicBezTo>
                  <a:pt x="10600" y="12000"/>
                  <a:pt x="10800" y="12000"/>
                  <a:pt x="11000" y="12000"/>
                </a:cubicBezTo>
                <a:cubicBezTo>
                  <a:pt x="11000" y="12343"/>
                  <a:pt x="11000" y="12000"/>
                  <a:pt x="11000" y="12343"/>
                </a:cubicBezTo>
                <a:cubicBezTo>
                  <a:pt x="11000" y="12343"/>
                  <a:pt x="11200" y="12686"/>
                  <a:pt x="11200" y="12686"/>
                </a:cubicBezTo>
                <a:cubicBezTo>
                  <a:pt x="11000" y="12686"/>
                  <a:pt x="11000" y="12686"/>
                  <a:pt x="11000" y="13029"/>
                </a:cubicBezTo>
                <a:cubicBezTo>
                  <a:pt x="11000" y="13029"/>
                  <a:pt x="11200" y="13029"/>
                  <a:pt x="11200" y="13371"/>
                </a:cubicBezTo>
                <a:cubicBezTo>
                  <a:pt x="11200" y="13714"/>
                  <a:pt x="11200" y="13371"/>
                  <a:pt x="11200" y="13714"/>
                </a:cubicBezTo>
                <a:cubicBezTo>
                  <a:pt x="11200" y="14057"/>
                  <a:pt x="11200" y="15086"/>
                  <a:pt x="11200" y="15086"/>
                </a:cubicBezTo>
                <a:cubicBezTo>
                  <a:pt x="11200" y="15429"/>
                  <a:pt x="11200" y="15429"/>
                  <a:pt x="11200" y="15429"/>
                </a:cubicBezTo>
                <a:cubicBezTo>
                  <a:pt x="11200" y="17486"/>
                  <a:pt x="11200" y="17486"/>
                  <a:pt x="11200" y="17486"/>
                </a:cubicBezTo>
                <a:cubicBezTo>
                  <a:pt x="15400" y="17486"/>
                  <a:pt x="15400" y="17486"/>
                  <a:pt x="15400" y="17486"/>
                </a:cubicBezTo>
                <a:cubicBezTo>
                  <a:pt x="15400" y="15086"/>
                  <a:pt x="15400" y="15086"/>
                  <a:pt x="15400" y="15086"/>
                </a:cubicBezTo>
                <a:cubicBezTo>
                  <a:pt x="13400" y="15086"/>
                  <a:pt x="13400" y="15086"/>
                  <a:pt x="13400" y="15086"/>
                </a:cubicBezTo>
                <a:cubicBezTo>
                  <a:pt x="13400" y="14400"/>
                  <a:pt x="13400" y="14400"/>
                  <a:pt x="13400" y="14400"/>
                </a:cubicBezTo>
                <a:cubicBezTo>
                  <a:pt x="13200" y="14400"/>
                  <a:pt x="13200" y="14400"/>
                  <a:pt x="13200" y="14400"/>
                </a:cubicBezTo>
                <a:cubicBezTo>
                  <a:pt x="13200" y="14743"/>
                  <a:pt x="13200" y="14743"/>
                  <a:pt x="13200" y="14743"/>
                </a:cubicBezTo>
                <a:cubicBezTo>
                  <a:pt x="13000" y="15086"/>
                  <a:pt x="13000" y="15086"/>
                  <a:pt x="13000" y="15086"/>
                </a:cubicBezTo>
                <a:cubicBezTo>
                  <a:pt x="12600" y="15086"/>
                  <a:pt x="12600" y="15086"/>
                  <a:pt x="12600" y="15086"/>
                </a:cubicBezTo>
                <a:close/>
                <a:moveTo>
                  <a:pt x="6200" y="15086"/>
                </a:moveTo>
                <a:cubicBezTo>
                  <a:pt x="6200" y="17486"/>
                  <a:pt x="6200" y="17486"/>
                  <a:pt x="6200" y="17486"/>
                </a:cubicBezTo>
                <a:cubicBezTo>
                  <a:pt x="6200" y="17486"/>
                  <a:pt x="6200" y="17486"/>
                  <a:pt x="6200" y="17486"/>
                </a:cubicBezTo>
                <a:cubicBezTo>
                  <a:pt x="6200" y="17486"/>
                  <a:pt x="6200" y="17486"/>
                  <a:pt x="6200" y="17486"/>
                </a:cubicBezTo>
                <a:cubicBezTo>
                  <a:pt x="6200" y="17829"/>
                  <a:pt x="6200" y="17829"/>
                  <a:pt x="6200" y="17829"/>
                </a:cubicBezTo>
                <a:cubicBezTo>
                  <a:pt x="6400" y="18171"/>
                  <a:pt x="6400" y="18514"/>
                  <a:pt x="6400" y="18514"/>
                </a:cubicBezTo>
                <a:cubicBezTo>
                  <a:pt x="6400" y="18514"/>
                  <a:pt x="6400" y="18857"/>
                  <a:pt x="6400" y="18857"/>
                </a:cubicBezTo>
                <a:cubicBezTo>
                  <a:pt x="6400" y="18857"/>
                  <a:pt x="6400" y="19543"/>
                  <a:pt x="6400" y="19543"/>
                </a:cubicBezTo>
                <a:cubicBezTo>
                  <a:pt x="6400" y="19886"/>
                  <a:pt x="6600" y="19886"/>
                  <a:pt x="6600" y="19886"/>
                </a:cubicBezTo>
                <a:cubicBezTo>
                  <a:pt x="6800" y="19886"/>
                  <a:pt x="6800" y="19886"/>
                  <a:pt x="6800" y="19886"/>
                </a:cubicBezTo>
                <a:cubicBezTo>
                  <a:pt x="6800" y="19886"/>
                  <a:pt x="6600" y="19200"/>
                  <a:pt x="6600" y="19200"/>
                </a:cubicBezTo>
                <a:cubicBezTo>
                  <a:pt x="6600" y="19200"/>
                  <a:pt x="6600" y="18857"/>
                  <a:pt x="6600" y="18857"/>
                </a:cubicBezTo>
                <a:cubicBezTo>
                  <a:pt x="6600" y="18857"/>
                  <a:pt x="6800" y="18514"/>
                  <a:pt x="7000" y="18514"/>
                </a:cubicBezTo>
                <a:cubicBezTo>
                  <a:pt x="7000" y="18514"/>
                  <a:pt x="7000" y="18514"/>
                  <a:pt x="7000" y="18171"/>
                </a:cubicBezTo>
                <a:cubicBezTo>
                  <a:pt x="7000" y="18171"/>
                  <a:pt x="7000" y="18171"/>
                  <a:pt x="7000" y="18171"/>
                </a:cubicBezTo>
                <a:cubicBezTo>
                  <a:pt x="7000" y="17829"/>
                  <a:pt x="7000" y="17829"/>
                  <a:pt x="7000" y="17829"/>
                </a:cubicBezTo>
                <a:cubicBezTo>
                  <a:pt x="7200" y="17829"/>
                  <a:pt x="7200" y="17829"/>
                  <a:pt x="7200" y="17829"/>
                </a:cubicBezTo>
                <a:cubicBezTo>
                  <a:pt x="7200" y="17829"/>
                  <a:pt x="7200" y="17486"/>
                  <a:pt x="7200" y="17486"/>
                </a:cubicBezTo>
                <a:cubicBezTo>
                  <a:pt x="7200" y="17486"/>
                  <a:pt x="7200" y="17486"/>
                  <a:pt x="7200" y="17486"/>
                </a:cubicBezTo>
                <a:cubicBezTo>
                  <a:pt x="10400" y="17486"/>
                  <a:pt x="10400" y="17486"/>
                  <a:pt x="10400" y="17486"/>
                </a:cubicBezTo>
                <a:cubicBezTo>
                  <a:pt x="10400" y="15086"/>
                  <a:pt x="10400" y="15086"/>
                  <a:pt x="10400" y="15086"/>
                </a:cubicBezTo>
                <a:cubicBezTo>
                  <a:pt x="8200" y="15086"/>
                  <a:pt x="8200" y="15086"/>
                  <a:pt x="8200" y="15086"/>
                </a:cubicBezTo>
                <a:cubicBezTo>
                  <a:pt x="8200" y="14743"/>
                  <a:pt x="8200" y="14743"/>
                  <a:pt x="8200" y="14743"/>
                </a:cubicBezTo>
                <a:cubicBezTo>
                  <a:pt x="8200" y="14743"/>
                  <a:pt x="8400" y="14743"/>
                  <a:pt x="8400" y="14400"/>
                </a:cubicBezTo>
                <a:cubicBezTo>
                  <a:pt x="8600" y="14400"/>
                  <a:pt x="8600" y="13714"/>
                  <a:pt x="8600" y="13714"/>
                </a:cubicBezTo>
                <a:cubicBezTo>
                  <a:pt x="8600" y="13714"/>
                  <a:pt x="8600" y="13371"/>
                  <a:pt x="8600" y="13371"/>
                </a:cubicBezTo>
                <a:cubicBezTo>
                  <a:pt x="8400" y="13371"/>
                  <a:pt x="8400" y="13371"/>
                  <a:pt x="8200" y="13371"/>
                </a:cubicBezTo>
                <a:cubicBezTo>
                  <a:pt x="8000" y="13371"/>
                  <a:pt x="8000" y="13029"/>
                  <a:pt x="8000" y="13029"/>
                </a:cubicBezTo>
                <a:cubicBezTo>
                  <a:pt x="8000" y="13029"/>
                  <a:pt x="7800" y="12686"/>
                  <a:pt x="7800" y="12686"/>
                </a:cubicBezTo>
                <a:cubicBezTo>
                  <a:pt x="7800" y="12686"/>
                  <a:pt x="7600" y="12686"/>
                  <a:pt x="7600" y="12686"/>
                </a:cubicBezTo>
                <a:cubicBezTo>
                  <a:pt x="7600" y="12343"/>
                  <a:pt x="7600" y="12343"/>
                  <a:pt x="7600" y="12343"/>
                </a:cubicBezTo>
                <a:cubicBezTo>
                  <a:pt x="7400" y="12343"/>
                  <a:pt x="7400" y="12343"/>
                  <a:pt x="7400" y="12343"/>
                </a:cubicBezTo>
                <a:cubicBezTo>
                  <a:pt x="7400" y="12343"/>
                  <a:pt x="7200" y="12000"/>
                  <a:pt x="7200" y="12000"/>
                </a:cubicBezTo>
                <a:cubicBezTo>
                  <a:pt x="7200" y="12000"/>
                  <a:pt x="7200" y="11657"/>
                  <a:pt x="7200" y="11657"/>
                </a:cubicBezTo>
                <a:cubicBezTo>
                  <a:pt x="7200" y="11657"/>
                  <a:pt x="6600" y="11314"/>
                  <a:pt x="6600" y="11314"/>
                </a:cubicBezTo>
                <a:cubicBezTo>
                  <a:pt x="6600" y="11314"/>
                  <a:pt x="6600" y="11314"/>
                  <a:pt x="6600" y="11314"/>
                </a:cubicBezTo>
                <a:cubicBezTo>
                  <a:pt x="6600" y="11314"/>
                  <a:pt x="6400" y="11314"/>
                  <a:pt x="6200" y="11314"/>
                </a:cubicBezTo>
                <a:cubicBezTo>
                  <a:pt x="6200" y="11314"/>
                  <a:pt x="6200" y="11657"/>
                  <a:pt x="6200" y="11657"/>
                </a:cubicBezTo>
                <a:cubicBezTo>
                  <a:pt x="6000" y="11657"/>
                  <a:pt x="6000" y="11657"/>
                  <a:pt x="6000" y="11657"/>
                </a:cubicBezTo>
                <a:cubicBezTo>
                  <a:pt x="6000" y="11657"/>
                  <a:pt x="6200" y="12343"/>
                  <a:pt x="6200" y="12343"/>
                </a:cubicBezTo>
                <a:cubicBezTo>
                  <a:pt x="6200" y="12343"/>
                  <a:pt x="6000" y="12343"/>
                  <a:pt x="5800" y="12686"/>
                </a:cubicBezTo>
                <a:cubicBezTo>
                  <a:pt x="5800" y="12686"/>
                  <a:pt x="6000" y="13029"/>
                  <a:pt x="6000" y="13029"/>
                </a:cubicBezTo>
                <a:cubicBezTo>
                  <a:pt x="5800" y="13371"/>
                  <a:pt x="5800" y="13371"/>
                  <a:pt x="5800" y="13371"/>
                </a:cubicBezTo>
                <a:cubicBezTo>
                  <a:pt x="5800" y="13714"/>
                  <a:pt x="5800" y="13714"/>
                  <a:pt x="5800" y="13714"/>
                </a:cubicBezTo>
                <a:cubicBezTo>
                  <a:pt x="5800" y="13714"/>
                  <a:pt x="6000" y="14057"/>
                  <a:pt x="6000" y="14057"/>
                </a:cubicBezTo>
                <a:cubicBezTo>
                  <a:pt x="6000" y="14057"/>
                  <a:pt x="6200" y="14400"/>
                  <a:pt x="6200" y="14400"/>
                </a:cubicBezTo>
                <a:cubicBezTo>
                  <a:pt x="6200" y="14400"/>
                  <a:pt x="6400" y="14743"/>
                  <a:pt x="6400" y="14743"/>
                </a:cubicBezTo>
                <a:cubicBezTo>
                  <a:pt x="6400" y="14743"/>
                  <a:pt x="6400" y="14743"/>
                  <a:pt x="6400" y="15086"/>
                </a:cubicBezTo>
                <a:lnTo>
                  <a:pt x="6200" y="1508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1" name="Shape 1561"/>
          <p:cNvSpPr/>
          <p:nvPr/>
        </p:nvSpPr>
        <p:spPr>
          <a:xfrm>
            <a:off x="10853738" y="5532438"/>
            <a:ext cx="271464" cy="3444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171" y="7273"/>
                </a:moveTo>
                <a:cubicBezTo>
                  <a:pt x="3086" y="10800"/>
                  <a:pt x="1122" y="14547"/>
                  <a:pt x="0" y="18735"/>
                </a:cubicBezTo>
                <a:cubicBezTo>
                  <a:pt x="281" y="20057"/>
                  <a:pt x="1403" y="21159"/>
                  <a:pt x="3086" y="21600"/>
                </a:cubicBezTo>
                <a:cubicBezTo>
                  <a:pt x="8135" y="21600"/>
                  <a:pt x="8135" y="21600"/>
                  <a:pt x="8135" y="21600"/>
                </a:cubicBezTo>
                <a:cubicBezTo>
                  <a:pt x="8416" y="21600"/>
                  <a:pt x="8416" y="21600"/>
                  <a:pt x="8416" y="21600"/>
                </a:cubicBezTo>
                <a:cubicBezTo>
                  <a:pt x="8416" y="21600"/>
                  <a:pt x="8416" y="21600"/>
                  <a:pt x="8416" y="21600"/>
                </a:cubicBezTo>
                <a:cubicBezTo>
                  <a:pt x="8416" y="21600"/>
                  <a:pt x="8416" y="21600"/>
                  <a:pt x="8416" y="21600"/>
                </a:cubicBezTo>
                <a:cubicBezTo>
                  <a:pt x="8416" y="21600"/>
                  <a:pt x="8416" y="21600"/>
                  <a:pt x="8416" y="21600"/>
                </a:cubicBezTo>
                <a:cubicBezTo>
                  <a:pt x="8696" y="21600"/>
                  <a:pt x="8696" y="21600"/>
                  <a:pt x="8696" y="21600"/>
                </a:cubicBezTo>
                <a:cubicBezTo>
                  <a:pt x="8696" y="21600"/>
                  <a:pt x="8696" y="21600"/>
                  <a:pt x="8696" y="21600"/>
                </a:cubicBezTo>
                <a:cubicBezTo>
                  <a:pt x="8977" y="21600"/>
                  <a:pt x="8977" y="21600"/>
                  <a:pt x="8977" y="21600"/>
                </a:cubicBezTo>
                <a:cubicBezTo>
                  <a:pt x="9257" y="21600"/>
                  <a:pt x="9257" y="21600"/>
                  <a:pt x="9257" y="21600"/>
                </a:cubicBezTo>
                <a:cubicBezTo>
                  <a:pt x="9257" y="21600"/>
                  <a:pt x="9257" y="21600"/>
                  <a:pt x="9257" y="21600"/>
                </a:cubicBezTo>
                <a:cubicBezTo>
                  <a:pt x="9257" y="21600"/>
                  <a:pt x="9257" y="21600"/>
                  <a:pt x="9257" y="21600"/>
                </a:cubicBezTo>
                <a:cubicBezTo>
                  <a:pt x="9538" y="21600"/>
                  <a:pt x="9538" y="21600"/>
                  <a:pt x="9538" y="21600"/>
                </a:cubicBezTo>
                <a:cubicBezTo>
                  <a:pt x="9538" y="21600"/>
                  <a:pt x="9538" y="21600"/>
                  <a:pt x="9538" y="21600"/>
                </a:cubicBezTo>
                <a:cubicBezTo>
                  <a:pt x="9538" y="21600"/>
                  <a:pt x="9538" y="21600"/>
                  <a:pt x="9538" y="21600"/>
                </a:cubicBezTo>
                <a:cubicBezTo>
                  <a:pt x="9818" y="21600"/>
                  <a:pt x="9818" y="21600"/>
                  <a:pt x="9818" y="21600"/>
                </a:cubicBezTo>
                <a:cubicBezTo>
                  <a:pt x="9818" y="21600"/>
                  <a:pt x="9818" y="21600"/>
                  <a:pt x="9818" y="21600"/>
                </a:cubicBezTo>
                <a:cubicBezTo>
                  <a:pt x="10099" y="21600"/>
                  <a:pt x="10099" y="21600"/>
                  <a:pt x="10099" y="21600"/>
                </a:cubicBezTo>
                <a:cubicBezTo>
                  <a:pt x="10379" y="21600"/>
                  <a:pt x="10379" y="21600"/>
                  <a:pt x="10379" y="21600"/>
                </a:cubicBezTo>
                <a:cubicBezTo>
                  <a:pt x="10379" y="21600"/>
                  <a:pt x="10379" y="21600"/>
                  <a:pt x="10379" y="21600"/>
                </a:cubicBezTo>
                <a:cubicBezTo>
                  <a:pt x="10379" y="21600"/>
                  <a:pt x="10379" y="21600"/>
                  <a:pt x="10379" y="21600"/>
                </a:cubicBezTo>
                <a:cubicBezTo>
                  <a:pt x="10660" y="21600"/>
                  <a:pt x="10660" y="21600"/>
                  <a:pt x="10660" y="21600"/>
                </a:cubicBezTo>
                <a:cubicBezTo>
                  <a:pt x="10660" y="21600"/>
                  <a:pt x="10660" y="21600"/>
                  <a:pt x="10660" y="21600"/>
                </a:cubicBezTo>
                <a:cubicBezTo>
                  <a:pt x="10940" y="21600"/>
                  <a:pt x="10940" y="21600"/>
                  <a:pt x="10940" y="21600"/>
                </a:cubicBezTo>
                <a:cubicBezTo>
                  <a:pt x="10940" y="21600"/>
                  <a:pt x="10940" y="21600"/>
                  <a:pt x="10940" y="21600"/>
                </a:cubicBezTo>
                <a:cubicBezTo>
                  <a:pt x="11221" y="21600"/>
                  <a:pt x="11221" y="21600"/>
                  <a:pt x="11221" y="21600"/>
                </a:cubicBezTo>
                <a:cubicBezTo>
                  <a:pt x="11221" y="21600"/>
                  <a:pt x="11221" y="21600"/>
                  <a:pt x="11221" y="21600"/>
                </a:cubicBezTo>
                <a:cubicBezTo>
                  <a:pt x="11501" y="21600"/>
                  <a:pt x="11501" y="21600"/>
                  <a:pt x="11501" y="21600"/>
                </a:cubicBezTo>
                <a:cubicBezTo>
                  <a:pt x="11501" y="21600"/>
                  <a:pt x="11501" y="21600"/>
                  <a:pt x="11501" y="21600"/>
                </a:cubicBezTo>
                <a:cubicBezTo>
                  <a:pt x="11782" y="21600"/>
                  <a:pt x="11782" y="21600"/>
                  <a:pt x="11782" y="21600"/>
                </a:cubicBezTo>
                <a:cubicBezTo>
                  <a:pt x="11782" y="21600"/>
                  <a:pt x="11782" y="21600"/>
                  <a:pt x="11782" y="21600"/>
                </a:cubicBezTo>
                <a:cubicBezTo>
                  <a:pt x="12062" y="21600"/>
                  <a:pt x="12062" y="21600"/>
                  <a:pt x="12062" y="21600"/>
                </a:cubicBezTo>
                <a:cubicBezTo>
                  <a:pt x="12062" y="21600"/>
                  <a:pt x="12062" y="21600"/>
                  <a:pt x="12062" y="21600"/>
                </a:cubicBezTo>
                <a:cubicBezTo>
                  <a:pt x="12062" y="21600"/>
                  <a:pt x="12062" y="21600"/>
                  <a:pt x="12062" y="21600"/>
                </a:cubicBezTo>
                <a:cubicBezTo>
                  <a:pt x="12062" y="21600"/>
                  <a:pt x="12062" y="21600"/>
                  <a:pt x="12062" y="21600"/>
                </a:cubicBezTo>
                <a:cubicBezTo>
                  <a:pt x="12343" y="21600"/>
                  <a:pt x="12343" y="21600"/>
                  <a:pt x="12343" y="21600"/>
                </a:cubicBezTo>
                <a:cubicBezTo>
                  <a:pt x="12623" y="21600"/>
                  <a:pt x="12623" y="21600"/>
                  <a:pt x="12623" y="21600"/>
                </a:cubicBezTo>
                <a:cubicBezTo>
                  <a:pt x="12623" y="21600"/>
                  <a:pt x="12623" y="21600"/>
                  <a:pt x="12623" y="21600"/>
                </a:cubicBezTo>
                <a:cubicBezTo>
                  <a:pt x="12904" y="21600"/>
                  <a:pt x="12904" y="21600"/>
                  <a:pt x="12904" y="21600"/>
                </a:cubicBezTo>
                <a:cubicBezTo>
                  <a:pt x="12904" y="21600"/>
                  <a:pt x="12904" y="21600"/>
                  <a:pt x="12904" y="21600"/>
                </a:cubicBezTo>
                <a:cubicBezTo>
                  <a:pt x="12904" y="21600"/>
                  <a:pt x="12904" y="21600"/>
                  <a:pt x="12904" y="21600"/>
                </a:cubicBezTo>
                <a:cubicBezTo>
                  <a:pt x="13184" y="21600"/>
                  <a:pt x="13184" y="21600"/>
                  <a:pt x="13184" y="21600"/>
                </a:cubicBezTo>
                <a:cubicBezTo>
                  <a:pt x="13184" y="21600"/>
                  <a:pt x="13184" y="21600"/>
                  <a:pt x="13184" y="21600"/>
                </a:cubicBezTo>
                <a:cubicBezTo>
                  <a:pt x="13184" y="21600"/>
                  <a:pt x="13184" y="21600"/>
                  <a:pt x="13184" y="21600"/>
                </a:cubicBezTo>
                <a:cubicBezTo>
                  <a:pt x="18514" y="21600"/>
                  <a:pt x="18514" y="21600"/>
                  <a:pt x="18514" y="21600"/>
                </a:cubicBezTo>
                <a:cubicBezTo>
                  <a:pt x="20197" y="21159"/>
                  <a:pt x="21039" y="20057"/>
                  <a:pt x="21600" y="18735"/>
                </a:cubicBezTo>
                <a:cubicBezTo>
                  <a:pt x="20197" y="14547"/>
                  <a:pt x="18514" y="10800"/>
                  <a:pt x="15429" y="7273"/>
                </a:cubicBezTo>
                <a:cubicBezTo>
                  <a:pt x="12343" y="7273"/>
                  <a:pt x="9257" y="7273"/>
                  <a:pt x="6171" y="7273"/>
                </a:cubicBezTo>
                <a:close/>
                <a:moveTo>
                  <a:pt x="14026" y="4408"/>
                </a:moveTo>
                <a:cubicBezTo>
                  <a:pt x="11782" y="4408"/>
                  <a:pt x="9538" y="4408"/>
                  <a:pt x="7013" y="4408"/>
                </a:cubicBezTo>
                <a:cubicBezTo>
                  <a:pt x="4488" y="220"/>
                  <a:pt x="4488" y="220"/>
                  <a:pt x="4488" y="220"/>
                </a:cubicBezTo>
                <a:cubicBezTo>
                  <a:pt x="6171" y="0"/>
                  <a:pt x="6171" y="0"/>
                  <a:pt x="6171" y="0"/>
                </a:cubicBezTo>
                <a:cubicBezTo>
                  <a:pt x="7013" y="1322"/>
                  <a:pt x="7013" y="1322"/>
                  <a:pt x="7013" y="1322"/>
                </a:cubicBezTo>
                <a:cubicBezTo>
                  <a:pt x="7574" y="1322"/>
                  <a:pt x="7574" y="1322"/>
                  <a:pt x="7574" y="1322"/>
                </a:cubicBezTo>
                <a:cubicBezTo>
                  <a:pt x="7574" y="0"/>
                  <a:pt x="7574" y="0"/>
                  <a:pt x="7574" y="0"/>
                </a:cubicBezTo>
                <a:cubicBezTo>
                  <a:pt x="9818" y="0"/>
                  <a:pt x="9818" y="0"/>
                  <a:pt x="9818" y="0"/>
                </a:cubicBezTo>
                <a:cubicBezTo>
                  <a:pt x="10099" y="1322"/>
                  <a:pt x="10099" y="1322"/>
                  <a:pt x="10099" y="1322"/>
                </a:cubicBezTo>
                <a:cubicBezTo>
                  <a:pt x="11221" y="1322"/>
                  <a:pt x="11221" y="1322"/>
                  <a:pt x="11221" y="1322"/>
                </a:cubicBezTo>
                <a:cubicBezTo>
                  <a:pt x="11221" y="0"/>
                  <a:pt x="11221" y="0"/>
                  <a:pt x="11221" y="0"/>
                </a:cubicBezTo>
                <a:cubicBezTo>
                  <a:pt x="13465" y="0"/>
                  <a:pt x="13465" y="0"/>
                  <a:pt x="13465" y="0"/>
                </a:cubicBezTo>
                <a:cubicBezTo>
                  <a:pt x="13465" y="1322"/>
                  <a:pt x="13465" y="1322"/>
                  <a:pt x="13465" y="1322"/>
                </a:cubicBezTo>
                <a:cubicBezTo>
                  <a:pt x="14026" y="1322"/>
                  <a:pt x="14026" y="1322"/>
                  <a:pt x="14026" y="1322"/>
                </a:cubicBezTo>
                <a:cubicBezTo>
                  <a:pt x="14868" y="0"/>
                  <a:pt x="14868" y="0"/>
                  <a:pt x="14868" y="0"/>
                </a:cubicBezTo>
                <a:cubicBezTo>
                  <a:pt x="16551" y="220"/>
                  <a:pt x="16551" y="220"/>
                  <a:pt x="16551" y="220"/>
                </a:cubicBezTo>
                <a:cubicBezTo>
                  <a:pt x="14026" y="4408"/>
                  <a:pt x="14026" y="4408"/>
                  <a:pt x="14026" y="4408"/>
                </a:cubicBezTo>
                <a:close/>
                <a:moveTo>
                  <a:pt x="5049" y="6833"/>
                </a:moveTo>
                <a:cubicBezTo>
                  <a:pt x="4488" y="6833"/>
                  <a:pt x="3927" y="6392"/>
                  <a:pt x="3927" y="5731"/>
                </a:cubicBezTo>
                <a:cubicBezTo>
                  <a:pt x="3927" y="5290"/>
                  <a:pt x="4488" y="4849"/>
                  <a:pt x="5049" y="4849"/>
                </a:cubicBezTo>
                <a:cubicBezTo>
                  <a:pt x="16551" y="4849"/>
                  <a:pt x="16551" y="4849"/>
                  <a:pt x="16551" y="4849"/>
                </a:cubicBezTo>
                <a:cubicBezTo>
                  <a:pt x="17112" y="4849"/>
                  <a:pt x="17673" y="5290"/>
                  <a:pt x="17673" y="5731"/>
                </a:cubicBezTo>
                <a:cubicBezTo>
                  <a:pt x="17673" y="6392"/>
                  <a:pt x="17112" y="6833"/>
                  <a:pt x="16551" y="6833"/>
                </a:cubicBezTo>
                <a:cubicBezTo>
                  <a:pt x="5049" y="6833"/>
                  <a:pt x="5049" y="6833"/>
                  <a:pt x="5049" y="6833"/>
                </a:cubicBezTo>
                <a:close/>
                <a:moveTo>
                  <a:pt x="12062" y="18514"/>
                </a:moveTo>
                <a:cubicBezTo>
                  <a:pt x="12062" y="18955"/>
                  <a:pt x="12062" y="18955"/>
                  <a:pt x="12062" y="18955"/>
                </a:cubicBezTo>
                <a:cubicBezTo>
                  <a:pt x="9818" y="18955"/>
                  <a:pt x="9818" y="18955"/>
                  <a:pt x="9818" y="18955"/>
                </a:cubicBezTo>
                <a:cubicBezTo>
                  <a:pt x="9818" y="18514"/>
                  <a:pt x="9818" y="18514"/>
                  <a:pt x="9818" y="18514"/>
                </a:cubicBezTo>
                <a:cubicBezTo>
                  <a:pt x="8977" y="18294"/>
                  <a:pt x="8416" y="17853"/>
                  <a:pt x="8416" y="16971"/>
                </a:cubicBezTo>
                <a:cubicBezTo>
                  <a:pt x="8416" y="15208"/>
                  <a:pt x="8416" y="15208"/>
                  <a:pt x="8416" y="15208"/>
                </a:cubicBezTo>
                <a:cubicBezTo>
                  <a:pt x="10379" y="15208"/>
                  <a:pt x="10379" y="15208"/>
                  <a:pt x="10379" y="15208"/>
                </a:cubicBezTo>
                <a:cubicBezTo>
                  <a:pt x="10379" y="17192"/>
                  <a:pt x="10379" y="17192"/>
                  <a:pt x="10379" y="17192"/>
                </a:cubicBezTo>
                <a:cubicBezTo>
                  <a:pt x="10379" y="17192"/>
                  <a:pt x="10660" y="17412"/>
                  <a:pt x="10940" y="17412"/>
                </a:cubicBezTo>
                <a:cubicBezTo>
                  <a:pt x="11221" y="17412"/>
                  <a:pt x="11221" y="17192"/>
                  <a:pt x="11221" y="17192"/>
                </a:cubicBezTo>
                <a:cubicBezTo>
                  <a:pt x="11221" y="16090"/>
                  <a:pt x="11221" y="16090"/>
                  <a:pt x="11221" y="16090"/>
                </a:cubicBezTo>
                <a:cubicBezTo>
                  <a:pt x="11221" y="15869"/>
                  <a:pt x="11221" y="15649"/>
                  <a:pt x="10940" y="15429"/>
                </a:cubicBezTo>
                <a:cubicBezTo>
                  <a:pt x="10660" y="15208"/>
                  <a:pt x="10099" y="14767"/>
                  <a:pt x="8977" y="13886"/>
                </a:cubicBezTo>
                <a:cubicBezTo>
                  <a:pt x="8696" y="13445"/>
                  <a:pt x="8416" y="13004"/>
                  <a:pt x="8416" y="12563"/>
                </a:cubicBezTo>
                <a:cubicBezTo>
                  <a:pt x="8416" y="11682"/>
                  <a:pt x="8416" y="11682"/>
                  <a:pt x="8416" y="11682"/>
                </a:cubicBezTo>
                <a:cubicBezTo>
                  <a:pt x="8416" y="10800"/>
                  <a:pt x="8977" y="10359"/>
                  <a:pt x="9818" y="10139"/>
                </a:cubicBezTo>
                <a:cubicBezTo>
                  <a:pt x="9818" y="9698"/>
                  <a:pt x="9818" y="9698"/>
                  <a:pt x="9818" y="9698"/>
                </a:cubicBezTo>
                <a:cubicBezTo>
                  <a:pt x="12062" y="9698"/>
                  <a:pt x="12062" y="9698"/>
                  <a:pt x="12062" y="9698"/>
                </a:cubicBezTo>
                <a:cubicBezTo>
                  <a:pt x="12062" y="10139"/>
                  <a:pt x="12062" y="10139"/>
                  <a:pt x="12062" y="10139"/>
                </a:cubicBezTo>
                <a:cubicBezTo>
                  <a:pt x="12904" y="10359"/>
                  <a:pt x="13465" y="10800"/>
                  <a:pt x="13465" y="11682"/>
                </a:cubicBezTo>
                <a:cubicBezTo>
                  <a:pt x="13465" y="13004"/>
                  <a:pt x="13465" y="13004"/>
                  <a:pt x="13465" y="13004"/>
                </a:cubicBezTo>
                <a:cubicBezTo>
                  <a:pt x="11221" y="13004"/>
                  <a:pt x="11221" y="13004"/>
                  <a:pt x="11221" y="13004"/>
                </a:cubicBezTo>
                <a:cubicBezTo>
                  <a:pt x="11221" y="11461"/>
                  <a:pt x="11221" y="11461"/>
                  <a:pt x="11221" y="11461"/>
                </a:cubicBezTo>
                <a:cubicBezTo>
                  <a:pt x="11221" y="11241"/>
                  <a:pt x="11221" y="11241"/>
                  <a:pt x="10940" y="11241"/>
                </a:cubicBezTo>
                <a:cubicBezTo>
                  <a:pt x="10660" y="11241"/>
                  <a:pt x="10660" y="11461"/>
                  <a:pt x="10660" y="11682"/>
                </a:cubicBezTo>
                <a:cubicBezTo>
                  <a:pt x="10660" y="12343"/>
                  <a:pt x="10660" y="12343"/>
                  <a:pt x="10660" y="12343"/>
                </a:cubicBezTo>
                <a:cubicBezTo>
                  <a:pt x="10660" y="12563"/>
                  <a:pt x="10940" y="13004"/>
                  <a:pt x="11501" y="13445"/>
                </a:cubicBezTo>
                <a:cubicBezTo>
                  <a:pt x="12343" y="14106"/>
                  <a:pt x="13184" y="14767"/>
                  <a:pt x="13184" y="14988"/>
                </a:cubicBezTo>
                <a:cubicBezTo>
                  <a:pt x="13465" y="15208"/>
                  <a:pt x="13745" y="15649"/>
                  <a:pt x="13745" y="15869"/>
                </a:cubicBezTo>
                <a:cubicBezTo>
                  <a:pt x="13745" y="16971"/>
                  <a:pt x="13745" y="16971"/>
                  <a:pt x="13745" y="16971"/>
                </a:cubicBezTo>
                <a:cubicBezTo>
                  <a:pt x="13745" y="17853"/>
                  <a:pt x="13184" y="18294"/>
                  <a:pt x="12062" y="1851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2" name="Shape 1562"/>
          <p:cNvSpPr/>
          <p:nvPr/>
        </p:nvSpPr>
        <p:spPr>
          <a:xfrm>
            <a:off x="9501188" y="3576638"/>
            <a:ext cx="355601" cy="3175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485" y="18480"/>
                </a:moveTo>
                <a:cubicBezTo>
                  <a:pt x="7699" y="18720"/>
                  <a:pt x="7913" y="18960"/>
                  <a:pt x="8127" y="19200"/>
                </a:cubicBezTo>
                <a:cubicBezTo>
                  <a:pt x="8341" y="19200"/>
                  <a:pt x="8554" y="19200"/>
                  <a:pt x="8768" y="19200"/>
                </a:cubicBezTo>
                <a:cubicBezTo>
                  <a:pt x="8982" y="19200"/>
                  <a:pt x="9196" y="19200"/>
                  <a:pt x="9196" y="18960"/>
                </a:cubicBezTo>
                <a:cubicBezTo>
                  <a:pt x="9410" y="18720"/>
                  <a:pt x="9624" y="18480"/>
                  <a:pt x="9624" y="18000"/>
                </a:cubicBezTo>
                <a:cubicBezTo>
                  <a:pt x="9624" y="18000"/>
                  <a:pt x="9624" y="18000"/>
                  <a:pt x="9624" y="18000"/>
                </a:cubicBezTo>
                <a:cubicBezTo>
                  <a:pt x="9624" y="11280"/>
                  <a:pt x="9624" y="11280"/>
                  <a:pt x="9624" y="11280"/>
                </a:cubicBezTo>
                <a:cubicBezTo>
                  <a:pt x="8127" y="11280"/>
                  <a:pt x="7271" y="11760"/>
                  <a:pt x="6202" y="12480"/>
                </a:cubicBezTo>
                <a:cubicBezTo>
                  <a:pt x="3850" y="11280"/>
                  <a:pt x="1711" y="11280"/>
                  <a:pt x="0" y="12480"/>
                </a:cubicBezTo>
                <a:cubicBezTo>
                  <a:pt x="428" y="6240"/>
                  <a:pt x="3422" y="2160"/>
                  <a:pt x="9196" y="1440"/>
                </a:cubicBezTo>
                <a:cubicBezTo>
                  <a:pt x="9624" y="0"/>
                  <a:pt x="9624" y="0"/>
                  <a:pt x="9624" y="0"/>
                </a:cubicBezTo>
                <a:cubicBezTo>
                  <a:pt x="11762" y="0"/>
                  <a:pt x="11762" y="0"/>
                  <a:pt x="11762" y="0"/>
                </a:cubicBezTo>
                <a:cubicBezTo>
                  <a:pt x="11976" y="1440"/>
                  <a:pt x="11976" y="1440"/>
                  <a:pt x="11976" y="1440"/>
                </a:cubicBezTo>
                <a:cubicBezTo>
                  <a:pt x="17964" y="2160"/>
                  <a:pt x="20958" y="6240"/>
                  <a:pt x="21600" y="12480"/>
                </a:cubicBezTo>
                <a:cubicBezTo>
                  <a:pt x="19675" y="11280"/>
                  <a:pt x="17537" y="11280"/>
                  <a:pt x="15184" y="12480"/>
                </a:cubicBezTo>
                <a:cubicBezTo>
                  <a:pt x="14329" y="11760"/>
                  <a:pt x="13259" y="11280"/>
                  <a:pt x="11976" y="11280"/>
                </a:cubicBezTo>
                <a:cubicBezTo>
                  <a:pt x="11976" y="18000"/>
                  <a:pt x="11976" y="18000"/>
                  <a:pt x="11976" y="18000"/>
                </a:cubicBezTo>
                <a:cubicBezTo>
                  <a:pt x="11976" y="18000"/>
                  <a:pt x="11976" y="18000"/>
                  <a:pt x="11976" y="18000"/>
                </a:cubicBezTo>
                <a:cubicBezTo>
                  <a:pt x="11762" y="19440"/>
                  <a:pt x="11335" y="20400"/>
                  <a:pt x="10479" y="21120"/>
                </a:cubicBezTo>
                <a:cubicBezTo>
                  <a:pt x="10051" y="21360"/>
                  <a:pt x="9410" y="21600"/>
                  <a:pt x="8982" y="21600"/>
                </a:cubicBezTo>
                <a:cubicBezTo>
                  <a:pt x="8554" y="21600"/>
                  <a:pt x="7913" y="21600"/>
                  <a:pt x="7485" y="21360"/>
                </a:cubicBezTo>
                <a:cubicBezTo>
                  <a:pt x="6416" y="21120"/>
                  <a:pt x="5560" y="20160"/>
                  <a:pt x="5347" y="18960"/>
                </a:cubicBezTo>
                <a:cubicBezTo>
                  <a:pt x="7485" y="18480"/>
                  <a:pt x="7485" y="18480"/>
                  <a:pt x="7485" y="18480"/>
                </a:cubicBezTo>
                <a:close/>
                <a:moveTo>
                  <a:pt x="15184" y="10320"/>
                </a:moveTo>
                <a:cubicBezTo>
                  <a:pt x="15826" y="10080"/>
                  <a:pt x="16253" y="10080"/>
                  <a:pt x="16895" y="9840"/>
                </a:cubicBezTo>
                <a:cubicBezTo>
                  <a:pt x="16467" y="5520"/>
                  <a:pt x="14543" y="3840"/>
                  <a:pt x="12190" y="3120"/>
                </a:cubicBezTo>
                <a:cubicBezTo>
                  <a:pt x="14329" y="4800"/>
                  <a:pt x="15612" y="6960"/>
                  <a:pt x="15184" y="10320"/>
                </a:cubicBezTo>
                <a:close/>
                <a:moveTo>
                  <a:pt x="2139" y="9600"/>
                </a:moveTo>
                <a:cubicBezTo>
                  <a:pt x="2780" y="9600"/>
                  <a:pt x="3422" y="9600"/>
                  <a:pt x="4277" y="9360"/>
                </a:cubicBezTo>
                <a:cubicBezTo>
                  <a:pt x="5133" y="7440"/>
                  <a:pt x="5988" y="5760"/>
                  <a:pt x="6844" y="3840"/>
                </a:cubicBezTo>
                <a:cubicBezTo>
                  <a:pt x="4277" y="4560"/>
                  <a:pt x="2780" y="6720"/>
                  <a:pt x="2139" y="9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3" name="Shape 1563"/>
          <p:cNvSpPr/>
          <p:nvPr/>
        </p:nvSpPr>
        <p:spPr>
          <a:xfrm>
            <a:off x="8877655" y="3587751"/>
            <a:ext cx="328259" cy="2857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0" h="21600" extrusionOk="0">
                <a:moveTo>
                  <a:pt x="689" y="5067"/>
                </a:moveTo>
                <a:cubicBezTo>
                  <a:pt x="10340" y="5067"/>
                  <a:pt x="10340" y="5067"/>
                  <a:pt x="10340" y="5067"/>
                </a:cubicBezTo>
                <a:cubicBezTo>
                  <a:pt x="11259" y="4533"/>
                  <a:pt x="11259" y="4533"/>
                  <a:pt x="11259" y="4533"/>
                </a:cubicBezTo>
                <a:cubicBezTo>
                  <a:pt x="16544" y="0"/>
                  <a:pt x="16544" y="0"/>
                  <a:pt x="16544" y="0"/>
                </a:cubicBezTo>
                <a:cubicBezTo>
                  <a:pt x="16544" y="8800"/>
                  <a:pt x="16544" y="8800"/>
                  <a:pt x="16544" y="8800"/>
                </a:cubicBezTo>
                <a:cubicBezTo>
                  <a:pt x="16544" y="17600"/>
                  <a:pt x="16544" y="17600"/>
                  <a:pt x="16544" y="17600"/>
                </a:cubicBezTo>
                <a:cubicBezTo>
                  <a:pt x="11259" y="13333"/>
                  <a:pt x="11259" y="13333"/>
                  <a:pt x="11259" y="13333"/>
                </a:cubicBezTo>
                <a:cubicBezTo>
                  <a:pt x="10340" y="12533"/>
                  <a:pt x="10340" y="12533"/>
                  <a:pt x="10340" y="12533"/>
                </a:cubicBezTo>
                <a:cubicBezTo>
                  <a:pt x="7583" y="12533"/>
                  <a:pt x="7583" y="12533"/>
                  <a:pt x="7583" y="12533"/>
                </a:cubicBezTo>
                <a:cubicBezTo>
                  <a:pt x="8961" y="18667"/>
                  <a:pt x="8961" y="18667"/>
                  <a:pt x="8961" y="18667"/>
                </a:cubicBezTo>
                <a:cubicBezTo>
                  <a:pt x="10110" y="18667"/>
                  <a:pt x="10110" y="18667"/>
                  <a:pt x="10110" y="18667"/>
                </a:cubicBezTo>
                <a:cubicBezTo>
                  <a:pt x="10110" y="21600"/>
                  <a:pt x="10110" y="21600"/>
                  <a:pt x="10110" y="21600"/>
                </a:cubicBezTo>
                <a:cubicBezTo>
                  <a:pt x="9651" y="21600"/>
                  <a:pt x="9651" y="21600"/>
                  <a:pt x="9651" y="21600"/>
                </a:cubicBezTo>
                <a:cubicBezTo>
                  <a:pt x="4596" y="21600"/>
                  <a:pt x="4596" y="21600"/>
                  <a:pt x="4596" y="21600"/>
                </a:cubicBezTo>
                <a:cubicBezTo>
                  <a:pt x="2298" y="12533"/>
                  <a:pt x="2298" y="12533"/>
                  <a:pt x="2298" y="12533"/>
                </a:cubicBezTo>
                <a:cubicBezTo>
                  <a:pt x="689" y="12533"/>
                  <a:pt x="689" y="12533"/>
                  <a:pt x="689" y="12533"/>
                </a:cubicBezTo>
                <a:cubicBezTo>
                  <a:pt x="-230" y="10133"/>
                  <a:pt x="-230" y="7733"/>
                  <a:pt x="689" y="5067"/>
                </a:cubicBezTo>
                <a:close/>
                <a:moveTo>
                  <a:pt x="19761" y="6133"/>
                </a:moveTo>
                <a:cubicBezTo>
                  <a:pt x="20681" y="6667"/>
                  <a:pt x="21370" y="7733"/>
                  <a:pt x="21370" y="8800"/>
                </a:cubicBezTo>
                <a:cubicBezTo>
                  <a:pt x="21370" y="10133"/>
                  <a:pt x="20681" y="11200"/>
                  <a:pt x="19761" y="11733"/>
                </a:cubicBezTo>
                <a:cubicBezTo>
                  <a:pt x="19761" y="17600"/>
                  <a:pt x="19761" y="17600"/>
                  <a:pt x="19761" y="17600"/>
                </a:cubicBezTo>
                <a:cubicBezTo>
                  <a:pt x="17693" y="17600"/>
                  <a:pt x="17693" y="17600"/>
                  <a:pt x="17693" y="17600"/>
                </a:cubicBezTo>
                <a:cubicBezTo>
                  <a:pt x="17693" y="267"/>
                  <a:pt x="17693" y="267"/>
                  <a:pt x="17693" y="267"/>
                </a:cubicBezTo>
                <a:cubicBezTo>
                  <a:pt x="19761" y="267"/>
                  <a:pt x="19761" y="267"/>
                  <a:pt x="19761" y="267"/>
                </a:cubicBezTo>
                <a:cubicBezTo>
                  <a:pt x="19761" y="6133"/>
                  <a:pt x="19761" y="6133"/>
                  <a:pt x="19761" y="6133"/>
                </a:cubicBezTo>
                <a:close/>
                <a:moveTo>
                  <a:pt x="10340" y="13067"/>
                </a:moveTo>
                <a:cubicBezTo>
                  <a:pt x="8272" y="13067"/>
                  <a:pt x="8272" y="13067"/>
                  <a:pt x="8272" y="13067"/>
                </a:cubicBezTo>
                <a:cubicBezTo>
                  <a:pt x="8961" y="16267"/>
                  <a:pt x="8961" y="16267"/>
                  <a:pt x="8961" y="16267"/>
                </a:cubicBezTo>
                <a:cubicBezTo>
                  <a:pt x="9651" y="16267"/>
                  <a:pt x="9651" y="16267"/>
                  <a:pt x="9651" y="16267"/>
                </a:cubicBezTo>
                <a:cubicBezTo>
                  <a:pt x="9651" y="15200"/>
                  <a:pt x="9651" y="15200"/>
                  <a:pt x="9651" y="15200"/>
                </a:cubicBezTo>
                <a:lnTo>
                  <a:pt x="10340" y="1306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4" name="Shape 1564"/>
          <p:cNvSpPr/>
          <p:nvPr/>
        </p:nvSpPr>
        <p:spPr>
          <a:xfrm>
            <a:off x="6877050" y="2989258"/>
            <a:ext cx="347664" cy="23178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885" extrusionOk="0">
                <a:moveTo>
                  <a:pt x="436" y="5956"/>
                </a:moveTo>
                <a:cubicBezTo>
                  <a:pt x="873" y="5638"/>
                  <a:pt x="1527" y="5320"/>
                  <a:pt x="2182" y="5003"/>
                </a:cubicBezTo>
                <a:cubicBezTo>
                  <a:pt x="2182" y="6909"/>
                  <a:pt x="2182" y="6909"/>
                  <a:pt x="2182" y="6909"/>
                </a:cubicBezTo>
                <a:cubicBezTo>
                  <a:pt x="1964" y="7226"/>
                  <a:pt x="1527" y="7226"/>
                  <a:pt x="1309" y="7544"/>
                </a:cubicBezTo>
                <a:cubicBezTo>
                  <a:pt x="1309" y="18026"/>
                  <a:pt x="1309" y="18026"/>
                  <a:pt x="1309" y="18026"/>
                </a:cubicBezTo>
                <a:cubicBezTo>
                  <a:pt x="4582" y="16120"/>
                  <a:pt x="8509" y="16756"/>
                  <a:pt x="12218" y="17709"/>
                </a:cubicBezTo>
                <a:cubicBezTo>
                  <a:pt x="13964" y="18026"/>
                  <a:pt x="15491" y="18344"/>
                  <a:pt x="17236" y="18344"/>
                </a:cubicBezTo>
                <a:cubicBezTo>
                  <a:pt x="17236" y="17073"/>
                  <a:pt x="17236" y="17073"/>
                  <a:pt x="17236" y="17073"/>
                </a:cubicBezTo>
                <a:cubicBezTo>
                  <a:pt x="18545" y="17073"/>
                  <a:pt x="18545" y="17073"/>
                  <a:pt x="18545" y="17073"/>
                </a:cubicBezTo>
                <a:cubicBezTo>
                  <a:pt x="18545" y="19297"/>
                  <a:pt x="18545" y="19297"/>
                  <a:pt x="18545" y="19297"/>
                </a:cubicBezTo>
                <a:cubicBezTo>
                  <a:pt x="18545" y="20250"/>
                  <a:pt x="18545" y="20250"/>
                  <a:pt x="18545" y="20250"/>
                </a:cubicBezTo>
                <a:cubicBezTo>
                  <a:pt x="17891" y="20250"/>
                  <a:pt x="17891" y="20250"/>
                  <a:pt x="17891" y="20250"/>
                </a:cubicBezTo>
                <a:cubicBezTo>
                  <a:pt x="15927" y="20250"/>
                  <a:pt x="13964" y="19932"/>
                  <a:pt x="12000" y="19614"/>
                </a:cubicBezTo>
                <a:cubicBezTo>
                  <a:pt x="8073" y="18661"/>
                  <a:pt x="4145" y="18026"/>
                  <a:pt x="873" y="20250"/>
                </a:cubicBezTo>
                <a:cubicBezTo>
                  <a:pt x="0" y="20885"/>
                  <a:pt x="0" y="20885"/>
                  <a:pt x="0" y="20885"/>
                </a:cubicBezTo>
                <a:cubicBezTo>
                  <a:pt x="0" y="19297"/>
                  <a:pt x="0" y="19297"/>
                  <a:pt x="0" y="19297"/>
                </a:cubicBezTo>
                <a:cubicBezTo>
                  <a:pt x="0" y="6909"/>
                  <a:pt x="0" y="6909"/>
                  <a:pt x="0" y="6909"/>
                </a:cubicBezTo>
                <a:cubicBezTo>
                  <a:pt x="0" y="6273"/>
                  <a:pt x="0" y="6273"/>
                  <a:pt x="0" y="6273"/>
                </a:cubicBezTo>
                <a:cubicBezTo>
                  <a:pt x="436" y="5956"/>
                  <a:pt x="436" y="5956"/>
                  <a:pt x="436" y="5956"/>
                </a:cubicBezTo>
                <a:close/>
                <a:moveTo>
                  <a:pt x="12655" y="2779"/>
                </a:moveTo>
                <a:cubicBezTo>
                  <a:pt x="12655" y="3732"/>
                  <a:pt x="12655" y="3732"/>
                  <a:pt x="12655" y="3732"/>
                </a:cubicBezTo>
                <a:cubicBezTo>
                  <a:pt x="13091" y="3732"/>
                  <a:pt x="13309" y="4050"/>
                  <a:pt x="13309" y="4685"/>
                </a:cubicBezTo>
                <a:cubicBezTo>
                  <a:pt x="13309" y="5956"/>
                  <a:pt x="13309" y="5956"/>
                  <a:pt x="13309" y="5956"/>
                </a:cubicBezTo>
                <a:cubicBezTo>
                  <a:pt x="12436" y="5956"/>
                  <a:pt x="12436" y="5956"/>
                  <a:pt x="12436" y="5956"/>
                </a:cubicBezTo>
                <a:cubicBezTo>
                  <a:pt x="12436" y="4685"/>
                  <a:pt x="12436" y="4685"/>
                  <a:pt x="12436" y="4685"/>
                </a:cubicBezTo>
                <a:cubicBezTo>
                  <a:pt x="12436" y="4685"/>
                  <a:pt x="12436" y="4367"/>
                  <a:pt x="12218" y="4367"/>
                </a:cubicBezTo>
                <a:cubicBezTo>
                  <a:pt x="12000" y="4367"/>
                  <a:pt x="12000" y="4685"/>
                  <a:pt x="12000" y="5003"/>
                </a:cubicBezTo>
                <a:cubicBezTo>
                  <a:pt x="12000" y="5320"/>
                  <a:pt x="12000" y="5320"/>
                  <a:pt x="12000" y="5320"/>
                </a:cubicBezTo>
                <a:cubicBezTo>
                  <a:pt x="12000" y="5638"/>
                  <a:pt x="12218" y="5956"/>
                  <a:pt x="12436" y="6273"/>
                </a:cubicBezTo>
                <a:cubicBezTo>
                  <a:pt x="12873" y="7226"/>
                  <a:pt x="13309" y="7544"/>
                  <a:pt x="13309" y="7861"/>
                </a:cubicBezTo>
                <a:cubicBezTo>
                  <a:pt x="13527" y="7861"/>
                  <a:pt x="13527" y="8179"/>
                  <a:pt x="13527" y="8497"/>
                </a:cubicBezTo>
                <a:cubicBezTo>
                  <a:pt x="13527" y="9450"/>
                  <a:pt x="13527" y="9450"/>
                  <a:pt x="13527" y="9450"/>
                </a:cubicBezTo>
                <a:cubicBezTo>
                  <a:pt x="13527" y="10403"/>
                  <a:pt x="13309" y="10720"/>
                  <a:pt x="12655" y="10720"/>
                </a:cubicBezTo>
                <a:cubicBezTo>
                  <a:pt x="12655" y="11673"/>
                  <a:pt x="12655" y="11673"/>
                  <a:pt x="12655" y="11673"/>
                </a:cubicBezTo>
                <a:cubicBezTo>
                  <a:pt x="13964" y="11356"/>
                  <a:pt x="14618" y="9450"/>
                  <a:pt x="14618" y="7226"/>
                </a:cubicBezTo>
                <a:cubicBezTo>
                  <a:pt x="14618" y="5003"/>
                  <a:pt x="13964" y="3414"/>
                  <a:pt x="12655" y="2779"/>
                </a:cubicBezTo>
                <a:close/>
                <a:moveTo>
                  <a:pt x="3273" y="1509"/>
                </a:moveTo>
                <a:cubicBezTo>
                  <a:pt x="3055" y="1826"/>
                  <a:pt x="3055" y="1826"/>
                  <a:pt x="3055" y="1826"/>
                </a:cubicBezTo>
                <a:cubicBezTo>
                  <a:pt x="3055" y="2461"/>
                  <a:pt x="3055" y="2461"/>
                  <a:pt x="3055" y="2461"/>
                </a:cubicBezTo>
                <a:cubicBezTo>
                  <a:pt x="3055" y="15167"/>
                  <a:pt x="3055" y="15167"/>
                  <a:pt x="3055" y="15167"/>
                </a:cubicBezTo>
                <a:cubicBezTo>
                  <a:pt x="3055" y="16438"/>
                  <a:pt x="3055" y="16438"/>
                  <a:pt x="3055" y="16438"/>
                </a:cubicBezTo>
                <a:cubicBezTo>
                  <a:pt x="3927" y="15803"/>
                  <a:pt x="3927" y="15803"/>
                  <a:pt x="3927" y="15803"/>
                </a:cubicBezTo>
                <a:cubicBezTo>
                  <a:pt x="7200" y="13579"/>
                  <a:pt x="11127" y="14214"/>
                  <a:pt x="15055" y="15167"/>
                </a:cubicBezTo>
                <a:cubicBezTo>
                  <a:pt x="17018" y="15485"/>
                  <a:pt x="18982" y="16120"/>
                  <a:pt x="20945" y="16120"/>
                </a:cubicBezTo>
                <a:cubicBezTo>
                  <a:pt x="21600" y="16120"/>
                  <a:pt x="21600" y="16120"/>
                  <a:pt x="21600" y="16120"/>
                </a:cubicBezTo>
                <a:cubicBezTo>
                  <a:pt x="21600" y="15167"/>
                  <a:pt x="21600" y="15167"/>
                  <a:pt x="21600" y="15167"/>
                </a:cubicBezTo>
                <a:cubicBezTo>
                  <a:pt x="21600" y="2461"/>
                  <a:pt x="21600" y="2461"/>
                  <a:pt x="21600" y="2461"/>
                </a:cubicBezTo>
                <a:cubicBezTo>
                  <a:pt x="21600" y="1509"/>
                  <a:pt x="21600" y="1509"/>
                  <a:pt x="21600" y="1509"/>
                </a:cubicBezTo>
                <a:cubicBezTo>
                  <a:pt x="20945" y="1509"/>
                  <a:pt x="20945" y="1509"/>
                  <a:pt x="20945" y="1509"/>
                </a:cubicBezTo>
                <a:cubicBezTo>
                  <a:pt x="18982" y="1509"/>
                  <a:pt x="17018" y="1191"/>
                  <a:pt x="15055" y="873"/>
                </a:cubicBezTo>
                <a:cubicBezTo>
                  <a:pt x="11127" y="-80"/>
                  <a:pt x="6982" y="-715"/>
                  <a:pt x="3273" y="1509"/>
                </a:cubicBezTo>
                <a:close/>
                <a:moveTo>
                  <a:pt x="15055" y="2779"/>
                </a:moveTo>
                <a:cubicBezTo>
                  <a:pt x="12000" y="2144"/>
                  <a:pt x="8945" y="1509"/>
                  <a:pt x="6327" y="2144"/>
                </a:cubicBezTo>
                <a:cubicBezTo>
                  <a:pt x="6545" y="4050"/>
                  <a:pt x="5891" y="6273"/>
                  <a:pt x="4364" y="5956"/>
                </a:cubicBezTo>
                <a:cubicBezTo>
                  <a:pt x="4364" y="9450"/>
                  <a:pt x="4364" y="9450"/>
                  <a:pt x="4364" y="9450"/>
                </a:cubicBezTo>
                <a:cubicBezTo>
                  <a:pt x="5673" y="9450"/>
                  <a:pt x="6545" y="11038"/>
                  <a:pt x="6545" y="12626"/>
                </a:cubicBezTo>
                <a:cubicBezTo>
                  <a:pt x="9382" y="11991"/>
                  <a:pt x="12218" y="12626"/>
                  <a:pt x="15055" y="13261"/>
                </a:cubicBezTo>
                <a:cubicBezTo>
                  <a:pt x="16145" y="13579"/>
                  <a:pt x="17018" y="13579"/>
                  <a:pt x="17891" y="13897"/>
                </a:cubicBezTo>
                <a:cubicBezTo>
                  <a:pt x="17891" y="11991"/>
                  <a:pt x="18764" y="10085"/>
                  <a:pt x="20291" y="10085"/>
                </a:cubicBezTo>
                <a:cubicBezTo>
                  <a:pt x="20291" y="6909"/>
                  <a:pt x="20291" y="6909"/>
                  <a:pt x="20291" y="6909"/>
                </a:cubicBezTo>
                <a:cubicBezTo>
                  <a:pt x="18764" y="6909"/>
                  <a:pt x="18109" y="5003"/>
                  <a:pt x="18109" y="3097"/>
                </a:cubicBezTo>
                <a:cubicBezTo>
                  <a:pt x="17018" y="3097"/>
                  <a:pt x="15927" y="2779"/>
                  <a:pt x="15055" y="2779"/>
                </a:cubicBezTo>
                <a:close/>
                <a:moveTo>
                  <a:pt x="4364" y="13579"/>
                </a:moveTo>
                <a:cubicBezTo>
                  <a:pt x="4364" y="13579"/>
                  <a:pt x="4364" y="13579"/>
                  <a:pt x="4364" y="13579"/>
                </a:cubicBezTo>
                <a:cubicBezTo>
                  <a:pt x="4364" y="13579"/>
                  <a:pt x="4364" y="13579"/>
                  <a:pt x="4364" y="13579"/>
                </a:cubicBezTo>
                <a:cubicBezTo>
                  <a:pt x="4364" y="13579"/>
                  <a:pt x="4364" y="13579"/>
                  <a:pt x="4364" y="13579"/>
                </a:cubicBezTo>
                <a:close/>
                <a:moveTo>
                  <a:pt x="11782" y="11673"/>
                </a:moveTo>
                <a:cubicBezTo>
                  <a:pt x="11782" y="10720"/>
                  <a:pt x="11782" y="10720"/>
                  <a:pt x="11782" y="10720"/>
                </a:cubicBezTo>
                <a:cubicBezTo>
                  <a:pt x="11345" y="10720"/>
                  <a:pt x="10909" y="10085"/>
                  <a:pt x="10909" y="9450"/>
                </a:cubicBezTo>
                <a:cubicBezTo>
                  <a:pt x="10909" y="7861"/>
                  <a:pt x="10909" y="7861"/>
                  <a:pt x="10909" y="7861"/>
                </a:cubicBezTo>
                <a:cubicBezTo>
                  <a:pt x="12000" y="7861"/>
                  <a:pt x="12000" y="7861"/>
                  <a:pt x="12000" y="7861"/>
                </a:cubicBezTo>
                <a:cubicBezTo>
                  <a:pt x="12000" y="9767"/>
                  <a:pt x="12000" y="9767"/>
                  <a:pt x="12000" y="9767"/>
                </a:cubicBezTo>
                <a:cubicBezTo>
                  <a:pt x="12000" y="9767"/>
                  <a:pt x="12000" y="9767"/>
                  <a:pt x="12218" y="9767"/>
                </a:cubicBezTo>
                <a:cubicBezTo>
                  <a:pt x="12218" y="9767"/>
                  <a:pt x="12436" y="9767"/>
                  <a:pt x="12436" y="9767"/>
                </a:cubicBezTo>
                <a:cubicBezTo>
                  <a:pt x="12436" y="8814"/>
                  <a:pt x="12436" y="8814"/>
                  <a:pt x="12436" y="8814"/>
                </a:cubicBezTo>
                <a:cubicBezTo>
                  <a:pt x="12436" y="8497"/>
                  <a:pt x="12436" y="8497"/>
                  <a:pt x="12218" y="8179"/>
                </a:cubicBezTo>
                <a:cubicBezTo>
                  <a:pt x="12218" y="8179"/>
                  <a:pt x="11782" y="7544"/>
                  <a:pt x="11345" y="6909"/>
                </a:cubicBezTo>
                <a:cubicBezTo>
                  <a:pt x="11127" y="6591"/>
                  <a:pt x="10909" y="5956"/>
                  <a:pt x="10909" y="5638"/>
                </a:cubicBezTo>
                <a:cubicBezTo>
                  <a:pt x="10909" y="5003"/>
                  <a:pt x="10909" y="5003"/>
                  <a:pt x="10909" y="5003"/>
                </a:cubicBezTo>
                <a:cubicBezTo>
                  <a:pt x="10909" y="4367"/>
                  <a:pt x="11345" y="3732"/>
                  <a:pt x="11782" y="3732"/>
                </a:cubicBezTo>
                <a:cubicBezTo>
                  <a:pt x="11782" y="2779"/>
                  <a:pt x="11782" y="2779"/>
                  <a:pt x="11782" y="2779"/>
                </a:cubicBezTo>
                <a:cubicBezTo>
                  <a:pt x="10691" y="3414"/>
                  <a:pt x="9818" y="5003"/>
                  <a:pt x="9818" y="7226"/>
                </a:cubicBezTo>
                <a:cubicBezTo>
                  <a:pt x="9818" y="9450"/>
                  <a:pt x="10691" y="11356"/>
                  <a:pt x="11782" y="1167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5" name="Shape 1565"/>
          <p:cNvSpPr/>
          <p:nvPr/>
        </p:nvSpPr>
        <p:spPr>
          <a:xfrm>
            <a:off x="7562841" y="4240606"/>
            <a:ext cx="282613" cy="3123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639" h="19767" extrusionOk="0">
                <a:moveTo>
                  <a:pt x="6395" y="1953"/>
                </a:moveTo>
                <a:cubicBezTo>
                  <a:pt x="11464" y="1953"/>
                  <a:pt x="11464" y="1953"/>
                  <a:pt x="11464" y="1953"/>
                </a:cubicBezTo>
                <a:cubicBezTo>
                  <a:pt x="13668" y="-1833"/>
                  <a:pt x="19619" y="171"/>
                  <a:pt x="16974" y="5515"/>
                </a:cubicBezTo>
                <a:cubicBezTo>
                  <a:pt x="17415" y="8856"/>
                  <a:pt x="17635" y="12196"/>
                  <a:pt x="17635" y="15759"/>
                </a:cubicBezTo>
                <a:cubicBezTo>
                  <a:pt x="14770" y="18208"/>
                  <a:pt x="11905" y="19099"/>
                  <a:pt x="8819" y="19767"/>
                </a:cubicBezTo>
                <a:cubicBezTo>
                  <a:pt x="5733" y="19099"/>
                  <a:pt x="2868" y="18208"/>
                  <a:pt x="223" y="15759"/>
                </a:cubicBezTo>
                <a:cubicBezTo>
                  <a:pt x="223" y="12196"/>
                  <a:pt x="223" y="8856"/>
                  <a:pt x="664" y="5515"/>
                </a:cubicBezTo>
                <a:cubicBezTo>
                  <a:pt x="-1981" y="171"/>
                  <a:pt x="3970" y="-1833"/>
                  <a:pt x="6395" y="1953"/>
                </a:cubicBezTo>
                <a:close/>
                <a:moveTo>
                  <a:pt x="7276" y="15091"/>
                </a:moveTo>
                <a:cubicBezTo>
                  <a:pt x="7276" y="15981"/>
                  <a:pt x="7276" y="15981"/>
                  <a:pt x="7276" y="15981"/>
                </a:cubicBezTo>
                <a:cubicBezTo>
                  <a:pt x="10582" y="15981"/>
                  <a:pt x="10582" y="15981"/>
                  <a:pt x="10582" y="15981"/>
                </a:cubicBezTo>
                <a:cubicBezTo>
                  <a:pt x="10582" y="15091"/>
                  <a:pt x="10582" y="15091"/>
                  <a:pt x="10582" y="15091"/>
                </a:cubicBezTo>
                <a:cubicBezTo>
                  <a:pt x="7276" y="15091"/>
                  <a:pt x="7276" y="15091"/>
                  <a:pt x="7276" y="15091"/>
                </a:cubicBezTo>
                <a:close/>
                <a:moveTo>
                  <a:pt x="9039" y="13755"/>
                </a:moveTo>
                <a:cubicBezTo>
                  <a:pt x="10362" y="13532"/>
                  <a:pt x="11023" y="12864"/>
                  <a:pt x="10362" y="11528"/>
                </a:cubicBezTo>
                <a:cubicBezTo>
                  <a:pt x="9480" y="11528"/>
                  <a:pt x="8599" y="11528"/>
                  <a:pt x="7717" y="11528"/>
                </a:cubicBezTo>
                <a:cubicBezTo>
                  <a:pt x="7056" y="13087"/>
                  <a:pt x="7937" y="13532"/>
                  <a:pt x="9039" y="13755"/>
                </a:cubicBezTo>
                <a:close/>
                <a:moveTo>
                  <a:pt x="8819" y="17318"/>
                </a:moveTo>
                <a:cubicBezTo>
                  <a:pt x="8819" y="17318"/>
                  <a:pt x="12786" y="16427"/>
                  <a:pt x="13227" y="15313"/>
                </a:cubicBezTo>
                <a:cubicBezTo>
                  <a:pt x="13668" y="14423"/>
                  <a:pt x="12566" y="12196"/>
                  <a:pt x="11023" y="10860"/>
                </a:cubicBezTo>
                <a:cubicBezTo>
                  <a:pt x="10362" y="10192"/>
                  <a:pt x="8819" y="10414"/>
                  <a:pt x="8819" y="10414"/>
                </a:cubicBezTo>
                <a:cubicBezTo>
                  <a:pt x="8819" y="10414"/>
                  <a:pt x="7276" y="10192"/>
                  <a:pt x="6615" y="10860"/>
                </a:cubicBezTo>
                <a:cubicBezTo>
                  <a:pt x="5072" y="12196"/>
                  <a:pt x="3970" y="14423"/>
                  <a:pt x="4411" y="15313"/>
                </a:cubicBezTo>
                <a:cubicBezTo>
                  <a:pt x="4852" y="16427"/>
                  <a:pt x="8819" y="17318"/>
                  <a:pt x="8819" y="17318"/>
                </a:cubicBezTo>
                <a:close/>
                <a:moveTo>
                  <a:pt x="3750" y="7742"/>
                </a:moveTo>
                <a:cubicBezTo>
                  <a:pt x="3750" y="7742"/>
                  <a:pt x="3750" y="9301"/>
                  <a:pt x="4411" y="9524"/>
                </a:cubicBezTo>
                <a:cubicBezTo>
                  <a:pt x="5072" y="9746"/>
                  <a:pt x="7276" y="9524"/>
                  <a:pt x="7276" y="9524"/>
                </a:cubicBezTo>
                <a:cubicBezTo>
                  <a:pt x="7276" y="9524"/>
                  <a:pt x="6615" y="8188"/>
                  <a:pt x="5733" y="7742"/>
                </a:cubicBezTo>
                <a:cubicBezTo>
                  <a:pt x="4852" y="7520"/>
                  <a:pt x="3750" y="7742"/>
                  <a:pt x="3750" y="7742"/>
                </a:cubicBezTo>
                <a:close/>
                <a:moveTo>
                  <a:pt x="14329" y="7742"/>
                </a:moveTo>
                <a:cubicBezTo>
                  <a:pt x="14329" y="7742"/>
                  <a:pt x="13227" y="7520"/>
                  <a:pt x="12346" y="7742"/>
                </a:cubicBezTo>
                <a:cubicBezTo>
                  <a:pt x="11464" y="8188"/>
                  <a:pt x="10803" y="9524"/>
                  <a:pt x="10803" y="9524"/>
                </a:cubicBezTo>
                <a:cubicBezTo>
                  <a:pt x="10803" y="9524"/>
                  <a:pt x="13007" y="9746"/>
                  <a:pt x="13668" y="9524"/>
                </a:cubicBezTo>
                <a:cubicBezTo>
                  <a:pt x="14109" y="9301"/>
                  <a:pt x="14329" y="7742"/>
                  <a:pt x="14329" y="7742"/>
                </a:cubicBezTo>
                <a:close/>
                <a:moveTo>
                  <a:pt x="12786" y="2843"/>
                </a:moveTo>
                <a:cubicBezTo>
                  <a:pt x="15431" y="4625"/>
                  <a:pt x="15431" y="4625"/>
                  <a:pt x="15431" y="4625"/>
                </a:cubicBezTo>
                <a:cubicBezTo>
                  <a:pt x="15872" y="3957"/>
                  <a:pt x="16092" y="2843"/>
                  <a:pt x="15431" y="2398"/>
                </a:cubicBezTo>
                <a:cubicBezTo>
                  <a:pt x="14770" y="1730"/>
                  <a:pt x="13668" y="1507"/>
                  <a:pt x="12786" y="2843"/>
                </a:cubicBezTo>
                <a:close/>
                <a:moveTo>
                  <a:pt x="2207" y="4625"/>
                </a:moveTo>
                <a:cubicBezTo>
                  <a:pt x="4852" y="2843"/>
                  <a:pt x="4852" y="2843"/>
                  <a:pt x="4852" y="2843"/>
                </a:cubicBezTo>
                <a:cubicBezTo>
                  <a:pt x="3750" y="1062"/>
                  <a:pt x="884" y="1953"/>
                  <a:pt x="2207" y="462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6" name="Shape 1566"/>
          <p:cNvSpPr/>
          <p:nvPr/>
        </p:nvSpPr>
        <p:spPr>
          <a:xfrm>
            <a:off x="8183563" y="2987676"/>
            <a:ext cx="363539" cy="2365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550" y="4836"/>
                </a:moveTo>
                <a:cubicBezTo>
                  <a:pt x="19713" y="4836"/>
                  <a:pt x="19713" y="4836"/>
                  <a:pt x="19713" y="4836"/>
                </a:cubicBezTo>
                <a:cubicBezTo>
                  <a:pt x="20761" y="4836"/>
                  <a:pt x="21600" y="6125"/>
                  <a:pt x="21600" y="7737"/>
                </a:cubicBezTo>
                <a:cubicBezTo>
                  <a:pt x="21600" y="18699"/>
                  <a:pt x="21600" y="18699"/>
                  <a:pt x="21600" y="18699"/>
                </a:cubicBezTo>
                <a:cubicBezTo>
                  <a:pt x="21600" y="20310"/>
                  <a:pt x="20761" y="21600"/>
                  <a:pt x="19713" y="21600"/>
                </a:cubicBezTo>
                <a:cubicBezTo>
                  <a:pt x="7550" y="21600"/>
                  <a:pt x="7550" y="21600"/>
                  <a:pt x="7550" y="21600"/>
                </a:cubicBezTo>
                <a:cubicBezTo>
                  <a:pt x="6501" y="21600"/>
                  <a:pt x="5662" y="20310"/>
                  <a:pt x="5662" y="18699"/>
                </a:cubicBezTo>
                <a:cubicBezTo>
                  <a:pt x="5662" y="7737"/>
                  <a:pt x="5662" y="7737"/>
                  <a:pt x="5662" y="7737"/>
                </a:cubicBezTo>
                <a:cubicBezTo>
                  <a:pt x="5662" y="6125"/>
                  <a:pt x="6501" y="4836"/>
                  <a:pt x="7550" y="4836"/>
                </a:cubicBezTo>
                <a:close/>
                <a:moveTo>
                  <a:pt x="2097" y="15152"/>
                </a:moveTo>
                <a:cubicBezTo>
                  <a:pt x="2097" y="15152"/>
                  <a:pt x="1887" y="14830"/>
                  <a:pt x="1887" y="14830"/>
                </a:cubicBezTo>
                <a:cubicBezTo>
                  <a:pt x="1887" y="14830"/>
                  <a:pt x="1887" y="14830"/>
                  <a:pt x="1887" y="14830"/>
                </a:cubicBezTo>
                <a:cubicBezTo>
                  <a:pt x="1678" y="14507"/>
                  <a:pt x="1468" y="14185"/>
                  <a:pt x="1468" y="13863"/>
                </a:cubicBezTo>
                <a:cubicBezTo>
                  <a:pt x="1468" y="9672"/>
                  <a:pt x="1468" y="9672"/>
                  <a:pt x="1468" y="9672"/>
                </a:cubicBezTo>
                <a:cubicBezTo>
                  <a:pt x="4404" y="9672"/>
                  <a:pt x="4404" y="9672"/>
                  <a:pt x="4404" y="9672"/>
                </a:cubicBezTo>
                <a:cubicBezTo>
                  <a:pt x="4404" y="5481"/>
                  <a:pt x="4404" y="5481"/>
                  <a:pt x="4404" y="5481"/>
                </a:cubicBezTo>
                <a:cubicBezTo>
                  <a:pt x="1468" y="5481"/>
                  <a:pt x="1468" y="5481"/>
                  <a:pt x="1468" y="5481"/>
                </a:cubicBezTo>
                <a:cubicBezTo>
                  <a:pt x="1468" y="3869"/>
                  <a:pt x="1468" y="3869"/>
                  <a:pt x="1468" y="3869"/>
                </a:cubicBezTo>
                <a:cubicBezTo>
                  <a:pt x="1468" y="3546"/>
                  <a:pt x="1678" y="3224"/>
                  <a:pt x="1887" y="2901"/>
                </a:cubicBezTo>
                <a:cubicBezTo>
                  <a:pt x="1887" y="2901"/>
                  <a:pt x="1887" y="2901"/>
                  <a:pt x="1887" y="2901"/>
                </a:cubicBezTo>
                <a:cubicBezTo>
                  <a:pt x="2097" y="2901"/>
                  <a:pt x="2307" y="2579"/>
                  <a:pt x="2517" y="2579"/>
                </a:cubicBezTo>
                <a:cubicBezTo>
                  <a:pt x="13421" y="2579"/>
                  <a:pt x="13421" y="2579"/>
                  <a:pt x="13421" y="2579"/>
                </a:cubicBezTo>
                <a:cubicBezTo>
                  <a:pt x="13631" y="2579"/>
                  <a:pt x="13841" y="2901"/>
                  <a:pt x="14050" y="2901"/>
                </a:cubicBezTo>
                <a:cubicBezTo>
                  <a:pt x="14050" y="2901"/>
                  <a:pt x="14050" y="2901"/>
                  <a:pt x="14050" y="2901"/>
                </a:cubicBezTo>
                <a:cubicBezTo>
                  <a:pt x="14050" y="3224"/>
                  <a:pt x="14050" y="3224"/>
                  <a:pt x="14260" y="3546"/>
                </a:cubicBezTo>
                <a:cubicBezTo>
                  <a:pt x="15728" y="3546"/>
                  <a:pt x="15728" y="3546"/>
                  <a:pt x="15728" y="3546"/>
                </a:cubicBezTo>
                <a:cubicBezTo>
                  <a:pt x="15728" y="2579"/>
                  <a:pt x="15518" y="1934"/>
                  <a:pt x="15099" y="1290"/>
                </a:cubicBezTo>
                <a:cubicBezTo>
                  <a:pt x="15099" y="1290"/>
                  <a:pt x="15099" y="1290"/>
                  <a:pt x="15099" y="1290"/>
                </a:cubicBezTo>
                <a:cubicBezTo>
                  <a:pt x="14680" y="645"/>
                  <a:pt x="14050" y="0"/>
                  <a:pt x="13421" y="0"/>
                </a:cubicBezTo>
                <a:cubicBezTo>
                  <a:pt x="2517" y="0"/>
                  <a:pt x="2517" y="0"/>
                  <a:pt x="2517" y="0"/>
                </a:cubicBezTo>
                <a:cubicBezTo>
                  <a:pt x="1887" y="0"/>
                  <a:pt x="1258" y="645"/>
                  <a:pt x="629" y="1290"/>
                </a:cubicBezTo>
                <a:cubicBezTo>
                  <a:pt x="629" y="1290"/>
                  <a:pt x="629" y="1290"/>
                  <a:pt x="629" y="1290"/>
                </a:cubicBezTo>
                <a:cubicBezTo>
                  <a:pt x="210" y="1934"/>
                  <a:pt x="0" y="2901"/>
                  <a:pt x="0" y="3869"/>
                </a:cubicBezTo>
                <a:cubicBezTo>
                  <a:pt x="0" y="13863"/>
                  <a:pt x="0" y="13863"/>
                  <a:pt x="0" y="13863"/>
                </a:cubicBezTo>
                <a:cubicBezTo>
                  <a:pt x="0" y="14830"/>
                  <a:pt x="210" y="15797"/>
                  <a:pt x="629" y="16442"/>
                </a:cubicBezTo>
                <a:cubicBezTo>
                  <a:pt x="629" y="16442"/>
                  <a:pt x="629" y="16442"/>
                  <a:pt x="629" y="16442"/>
                </a:cubicBezTo>
                <a:cubicBezTo>
                  <a:pt x="1049" y="17087"/>
                  <a:pt x="1678" y="17731"/>
                  <a:pt x="2307" y="17731"/>
                </a:cubicBezTo>
                <a:cubicBezTo>
                  <a:pt x="2307" y="17731"/>
                  <a:pt x="2307" y="17731"/>
                  <a:pt x="2307" y="17731"/>
                </a:cubicBezTo>
                <a:cubicBezTo>
                  <a:pt x="4614" y="17731"/>
                  <a:pt x="4614" y="17731"/>
                  <a:pt x="4614" y="17731"/>
                </a:cubicBezTo>
                <a:cubicBezTo>
                  <a:pt x="4614" y="15152"/>
                  <a:pt x="4614" y="15152"/>
                  <a:pt x="4614" y="15152"/>
                </a:cubicBezTo>
                <a:cubicBezTo>
                  <a:pt x="2097" y="15152"/>
                  <a:pt x="2097" y="15152"/>
                  <a:pt x="2097" y="15152"/>
                </a:cubicBezTo>
                <a:close/>
                <a:moveTo>
                  <a:pt x="15728" y="7093"/>
                </a:moveTo>
                <a:cubicBezTo>
                  <a:pt x="15728" y="10961"/>
                  <a:pt x="15728" y="10961"/>
                  <a:pt x="15728" y="10961"/>
                </a:cubicBezTo>
                <a:cubicBezTo>
                  <a:pt x="20132" y="10961"/>
                  <a:pt x="20132" y="10961"/>
                  <a:pt x="20132" y="10961"/>
                </a:cubicBezTo>
                <a:cubicBezTo>
                  <a:pt x="20132" y="7093"/>
                  <a:pt x="20132" y="7093"/>
                  <a:pt x="20132" y="7093"/>
                </a:cubicBezTo>
                <a:cubicBezTo>
                  <a:pt x="15728" y="7093"/>
                  <a:pt x="15728" y="7093"/>
                  <a:pt x="15728" y="7093"/>
                </a:cubicBezTo>
                <a:close/>
                <a:moveTo>
                  <a:pt x="7340" y="16119"/>
                </a:moveTo>
                <a:cubicBezTo>
                  <a:pt x="7340" y="18376"/>
                  <a:pt x="7340" y="18376"/>
                  <a:pt x="7340" y="18376"/>
                </a:cubicBezTo>
                <a:cubicBezTo>
                  <a:pt x="9856" y="18376"/>
                  <a:pt x="9856" y="18376"/>
                  <a:pt x="9856" y="18376"/>
                </a:cubicBezTo>
                <a:cubicBezTo>
                  <a:pt x="9856" y="16119"/>
                  <a:pt x="9856" y="16119"/>
                  <a:pt x="9856" y="16119"/>
                </a:cubicBezTo>
                <a:cubicBezTo>
                  <a:pt x="7340" y="16119"/>
                  <a:pt x="7340" y="16119"/>
                  <a:pt x="7340" y="16119"/>
                </a:cubicBezTo>
                <a:close/>
                <a:moveTo>
                  <a:pt x="10905" y="16119"/>
                </a:moveTo>
                <a:cubicBezTo>
                  <a:pt x="10905" y="18376"/>
                  <a:pt x="10905" y="18376"/>
                  <a:pt x="10905" y="18376"/>
                </a:cubicBezTo>
                <a:cubicBezTo>
                  <a:pt x="13421" y="18376"/>
                  <a:pt x="13421" y="18376"/>
                  <a:pt x="13421" y="18376"/>
                </a:cubicBezTo>
                <a:cubicBezTo>
                  <a:pt x="13421" y="16119"/>
                  <a:pt x="13421" y="16119"/>
                  <a:pt x="13421" y="16119"/>
                </a:cubicBezTo>
                <a:cubicBezTo>
                  <a:pt x="10905" y="16119"/>
                  <a:pt x="10905" y="16119"/>
                  <a:pt x="10905" y="16119"/>
                </a:cubicBezTo>
                <a:close/>
                <a:moveTo>
                  <a:pt x="14260" y="16119"/>
                </a:moveTo>
                <a:cubicBezTo>
                  <a:pt x="14260" y="18376"/>
                  <a:pt x="14260" y="18376"/>
                  <a:pt x="14260" y="18376"/>
                </a:cubicBezTo>
                <a:cubicBezTo>
                  <a:pt x="16777" y="18376"/>
                  <a:pt x="16777" y="18376"/>
                  <a:pt x="16777" y="18376"/>
                </a:cubicBezTo>
                <a:cubicBezTo>
                  <a:pt x="16777" y="16119"/>
                  <a:pt x="16777" y="16119"/>
                  <a:pt x="16777" y="16119"/>
                </a:cubicBezTo>
                <a:cubicBezTo>
                  <a:pt x="14260" y="16119"/>
                  <a:pt x="14260" y="16119"/>
                  <a:pt x="14260" y="16119"/>
                </a:cubicBezTo>
                <a:close/>
                <a:moveTo>
                  <a:pt x="17616" y="16119"/>
                </a:moveTo>
                <a:cubicBezTo>
                  <a:pt x="17616" y="18376"/>
                  <a:pt x="17616" y="18376"/>
                  <a:pt x="17616" y="18376"/>
                </a:cubicBezTo>
                <a:cubicBezTo>
                  <a:pt x="20132" y="18376"/>
                  <a:pt x="20132" y="18376"/>
                  <a:pt x="20132" y="18376"/>
                </a:cubicBezTo>
                <a:cubicBezTo>
                  <a:pt x="20132" y="16119"/>
                  <a:pt x="20132" y="16119"/>
                  <a:pt x="20132" y="16119"/>
                </a:cubicBezTo>
                <a:lnTo>
                  <a:pt x="17616" y="1611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7" name="Shape 1567"/>
          <p:cNvSpPr/>
          <p:nvPr/>
        </p:nvSpPr>
        <p:spPr>
          <a:xfrm>
            <a:off x="8172450" y="3548063"/>
            <a:ext cx="358597" cy="3841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94" h="21600" extrusionOk="0">
                <a:moveTo>
                  <a:pt x="17365" y="13673"/>
                </a:moveTo>
                <a:cubicBezTo>
                  <a:pt x="16941" y="13872"/>
                  <a:pt x="16729" y="13872"/>
                  <a:pt x="16518" y="14070"/>
                </a:cubicBezTo>
                <a:cubicBezTo>
                  <a:pt x="16518" y="14268"/>
                  <a:pt x="16518" y="14466"/>
                  <a:pt x="16518" y="14862"/>
                </a:cubicBezTo>
                <a:cubicBezTo>
                  <a:pt x="16729" y="15259"/>
                  <a:pt x="17153" y="15655"/>
                  <a:pt x="17576" y="15853"/>
                </a:cubicBezTo>
                <a:cubicBezTo>
                  <a:pt x="18000" y="16250"/>
                  <a:pt x="18635" y="16250"/>
                  <a:pt x="19059" y="16250"/>
                </a:cubicBezTo>
                <a:cubicBezTo>
                  <a:pt x="19271" y="16250"/>
                  <a:pt x="19694" y="16250"/>
                  <a:pt x="19694" y="16051"/>
                </a:cubicBezTo>
                <a:cubicBezTo>
                  <a:pt x="19906" y="15853"/>
                  <a:pt x="19906" y="15457"/>
                  <a:pt x="19694" y="15259"/>
                </a:cubicBezTo>
                <a:cubicBezTo>
                  <a:pt x="19482" y="14862"/>
                  <a:pt x="19271" y="14466"/>
                  <a:pt x="18635" y="14268"/>
                </a:cubicBezTo>
                <a:cubicBezTo>
                  <a:pt x="18212" y="13872"/>
                  <a:pt x="17788" y="13673"/>
                  <a:pt x="17365" y="13673"/>
                </a:cubicBezTo>
                <a:close/>
                <a:moveTo>
                  <a:pt x="2965" y="10701"/>
                </a:moveTo>
                <a:cubicBezTo>
                  <a:pt x="9318" y="4558"/>
                  <a:pt x="9318" y="4558"/>
                  <a:pt x="9318" y="4558"/>
                </a:cubicBezTo>
                <a:cubicBezTo>
                  <a:pt x="9318" y="7134"/>
                  <a:pt x="9318" y="7134"/>
                  <a:pt x="9318" y="7134"/>
                </a:cubicBezTo>
                <a:cubicBezTo>
                  <a:pt x="4447" y="11890"/>
                  <a:pt x="4447" y="11890"/>
                  <a:pt x="4447" y="11890"/>
                </a:cubicBezTo>
                <a:cubicBezTo>
                  <a:pt x="6353" y="13673"/>
                  <a:pt x="6353" y="13673"/>
                  <a:pt x="6353" y="13673"/>
                </a:cubicBezTo>
                <a:cubicBezTo>
                  <a:pt x="6353" y="13872"/>
                  <a:pt x="6565" y="13872"/>
                  <a:pt x="6776" y="13872"/>
                </a:cubicBezTo>
                <a:cubicBezTo>
                  <a:pt x="6988" y="13872"/>
                  <a:pt x="7200" y="13872"/>
                  <a:pt x="7412" y="13673"/>
                </a:cubicBezTo>
                <a:cubicBezTo>
                  <a:pt x="9741" y="11295"/>
                  <a:pt x="9741" y="11295"/>
                  <a:pt x="9741" y="11295"/>
                </a:cubicBezTo>
                <a:cubicBezTo>
                  <a:pt x="10165" y="13079"/>
                  <a:pt x="10165" y="13079"/>
                  <a:pt x="10165" y="13079"/>
                </a:cubicBezTo>
                <a:cubicBezTo>
                  <a:pt x="10588" y="13277"/>
                  <a:pt x="11012" y="13673"/>
                  <a:pt x="11435" y="14070"/>
                </a:cubicBezTo>
                <a:cubicBezTo>
                  <a:pt x="11435" y="14268"/>
                  <a:pt x="11435" y="14268"/>
                  <a:pt x="11435" y="14466"/>
                </a:cubicBezTo>
                <a:cubicBezTo>
                  <a:pt x="11435" y="14466"/>
                  <a:pt x="11435" y="14466"/>
                  <a:pt x="11435" y="14466"/>
                </a:cubicBezTo>
                <a:cubicBezTo>
                  <a:pt x="9741" y="13475"/>
                  <a:pt x="9741" y="13475"/>
                  <a:pt x="9741" y="13475"/>
                </a:cubicBezTo>
                <a:cubicBezTo>
                  <a:pt x="8682" y="14664"/>
                  <a:pt x="8682" y="14664"/>
                  <a:pt x="8682" y="14664"/>
                </a:cubicBezTo>
                <a:cubicBezTo>
                  <a:pt x="8047" y="15061"/>
                  <a:pt x="7412" y="15457"/>
                  <a:pt x="6776" y="15457"/>
                </a:cubicBezTo>
                <a:cubicBezTo>
                  <a:pt x="6353" y="15457"/>
                  <a:pt x="5718" y="15259"/>
                  <a:pt x="5082" y="14664"/>
                </a:cubicBezTo>
                <a:cubicBezTo>
                  <a:pt x="847" y="10899"/>
                  <a:pt x="847" y="10899"/>
                  <a:pt x="847" y="10899"/>
                </a:cubicBezTo>
                <a:cubicBezTo>
                  <a:pt x="847" y="10899"/>
                  <a:pt x="847" y="10899"/>
                  <a:pt x="847" y="10899"/>
                </a:cubicBezTo>
                <a:cubicBezTo>
                  <a:pt x="212" y="10503"/>
                  <a:pt x="0" y="9908"/>
                  <a:pt x="0" y="9314"/>
                </a:cubicBezTo>
                <a:cubicBezTo>
                  <a:pt x="0" y="8719"/>
                  <a:pt x="212" y="8125"/>
                  <a:pt x="635" y="7728"/>
                </a:cubicBezTo>
                <a:cubicBezTo>
                  <a:pt x="635" y="7728"/>
                  <a:pt x="635" y="7728"/>
                  <a:pt x="635" y="7728"/>
                </a:cubicBezTo>
                <a:cubicBezTo>
                  <a:pt x="635" y="7728"/>
                  <a:pt x="635" y="7728"/>
                  <a:pt x="635" y="7728"/>
                </a:cubicBezTo>
                <a:cubicBezTo>
                  <a:pt x="7835" y="594"/>
                  <a:pt x="7835" y="594"/>
                  <a:pt x="7835" y="594"/>
                </a:cubicBezTo>
                <a:cubicBezTo>
                  <a:pt x="8259" y="198"/>
                  <a:pt x="8894" y="0"/>
                  <a:pt x="9529" y="0"/>
                </a:cubicBezTo>
                <a:cubicBezTo>
                  <a:pt x="10165" y="0"/>
                  <a:pt x="10800" y="198"/>
                  <a:pt x="11224" y="594"/>
                </a:cubicBezTo>
                <a:cubicBezTo>
                  <a:pt x="15671" y="4360"/>
                  <a:pt x="15671" y="4360"/>
                  <a:pt x="15671" y="4360"/>
                </a:cubicBezTo>
                <a:cubicBezTo>
                  <a:pt x="15671" y="4558"/>
                  <a:pt x="15671" y="4558"/>
                  <a:pt x="15671" y="4558"/>
                </a:cubicBezTo>
                <a:cubicBezTo>
                  <a:pt x="15671" y="4558"/>
                  <a:pt x="15671" y="4558"/>
                  <a:pt x="15671" y="4558"/>
                </a:cubicBezTo>
                <a:cubicBezTo>
                  <a:pt x="16094" y="4954"/>
                  <a:pt x="16306" y="5549"/>
                  <a:pt x="16306" y="6143"/>
                </a:cubicBezTo>
                <a:cubicBezTo>
                  <a:pt x="16306" y="6539"/>
                  <a:pt x="16094" y="7134"/>
                  <a:pt x="15671" y="7728"/>
                </a:cubicBezTo>
                <a:cubicBezTo>
                  <a:pt x="15671" y="7728"/>
                  <a:pt x="15671" y="7728"/>
                  <a:pt x="15671" y="7728"/>
                </a:cubicBezTo>
                <a:cubicBezTo>
                  <a:pt x="15671" y="7728"/>
                  <a:pt x="15671" y="7728"/>
                  <a:pt x="15671" y="7728"/>
                </a:cubicBezTo>
                <a:cubicBezTo>
                  <a:pt x="15671" y="7728"/>
                  <a:pt x="15671" y="7728"/>
                  <a:pt x="15671" y="7728"/>
                </a:cubicBezTo>
                <a:cubicBezTo>
                  <a:pt x="14612" y="6341"/>
                  <a:pt x="14612" y="6341"/>
                  <a:pt x="14612" y="6341"/>
                </a:cubicBezTo>
                <a:cubicBezTo>
                  <a:pt x="14824" y="6341"/>
                  <a:pt x="14824" y="6143"/>
                  <a:pt x="14824" y="6143"/>
                </a:cubicBezTo>
                <a:cubicBezTo>
                  <a:pt x="14824" y="5945"/>
                  <a:pt x="14612" y="5747"/>
                  <a:pt x="14400" y="5549"/>
                </a:cubicBezTo>
                <a:cubicBezTo>
                  <a:pt x="14400" y="5549"/>
                  <a:pt x="14400" y="5549"/>
                  <a:pt x="14400" y="5549"/>
                </a:cubicBezTo>
                <a:cubicBezTo>
                  <a:pt x="14400" y="5549"/>
                  <a:pt x="14400" y="5549"/>
                  <a:pt x="14400" y="5549"/>
                </a:cubicBezTo>
                <a:cubicBezTo>
                  <a:pt x="10165" y="1585"/>
                  <a:pt x="10165" y="1585"/>
                  <a:pt x="10165" y="1585"/>
                </a:cubicBezTo>
                <a:cubicBezTo>
                  <a:pt x="9953" y="1585"/>
                  <a:pt x="9741" y="1387"/>
                  <a:pt x="9529" y="1387"/>
                </a:cubicBezTo>
                <a:cubicBezTo>
                  <a:pt x="9318" y="1387"/>
                  <a:pt x="9106" y="1585"/>
                  <a:pt x="8894" y="1783"/>
                </a:cubicBezTo>
                <a:cubicBezTo>
                  <a:pt x="1906" y="8719"/>
                  <a:pt x="1906" y="8719"/>
                  <a:pt x="1906" y="8719"/>
                </a:cubicBezTo>
                <a:cubicBezTo>
                  <a:pt x="1906" y="8719"/>
                  <a:pt x="1906" y="8719"/>
                  <a:pt x="1906" y="8719"/>
                </a:cubicBezTo>
                <a:cubicBezTo>
                  <a:pt x="1906" y="8719"/>
                  <a:pt x="1906" y="8719"/>
                  <a:pt x="1906" y="8719"/>
                </a:cubicBezTo>
                <a:cubicBezTo>
                  <a:pt x="1694" y="8917"/>
                  <a:pt x="1694" y="9116"/>
                  <a:pt x="1694" y="9314"/>
                </a:cubicBezTo>
                <a:cubicBezTo>
                  <a:pt x="1694" y="9512"/>
                  <a:pt x="1694" y="9710"/>
                  <a:pt x="1906" y="9710"/>
                </a:cubicBezTo>
                <a:cubicBezTo>
                  <a:pt x="1906" y="9710"/>
                  <a:pt x="1906" y="9710"/>
                  <a:pt x="1906" y="9710"/>
                </a:cubicBezTo>
                <a:cubicBezTo>
                  <a:pt x="2965" y="10701"/>
                  <a:pt x="2965" y="10701"/>
                  <a:pt x="2965" y="10701"/>
                </a:cubicBezTo>
                <a:close/>
                <a:moveTo>
                  <a:pt x="10588" y="4360"/>
                </a:moveTo>
                <a:cubicBezTo>
                  <a:pt x="10800" y="6936"/>
                  <a:pt x="10800" y="9710"/>
                  <a:pt x="10800" y="12286"/>
                </a:cubicBezTo>
                <a:cubicBezTo>
                  <a:pt x="11435" y="12683"/>
                  <a:pt x="11859" y="13079"/>
                  <a:pt x="12494" y="13673"/>
                </a:cubicBezTo>
                <a:cubicBezTo>
                  <a:pt x="12494" y="13872"/>
                  <a:pt x="12494" y="14664"/>
                  <a:pt x="12494" y="15259"/>
                </a:cubicBezTo>
                <a:cubicBezTo>
                  <a:pt x="12071" y="15061"/>
                  <a:pt x="11859" y="15061"/>
                  <a:pt x="11435" y="15061"/>
                </a:cubicBezTo>
                <a:cubicBezTo>
                  <a:pt x="10588" y="15061"/>
                  <a:pt x="9953" y="15457"/>
                  <a:pt x="9318" y="16051"/>
                </a:cubicBezTo>
                <a:cubicBezTo>
                  <a:pt x="8894" y="16646"/>
                  <a:pt x="8682" y="17439"/>
                  <a:pt x="8682" y="18429"/>
                </a:cubicBezTo>
                <a:cubicBezTo>
                  <a:pt x="8682" y="19222"/>
                  <a:pt x="9106" y="20015"/>
                  <a:pt x="9529" y="20609"/>
                </a:cubicBezTo>
                <a:cubicBezTo>
                  <a:pt x="9953" y="21204"/>
                  <a:pt x="10588" y="21600"/>
                  <a:pt x="11435" y="21600"/>
                </a:cubicBezTo>
                <a:cubicBezTo>
                  <a:pt x="12282" y="21600"/>
                  <a:pt x="12918" y="21204"/>
                  <a:pt x="13553" y="20609"/>
                </a:cubicBezTo>
                <a:cubicBezTo>
                  <a:pt x="13765" y="20015"/>
                  <a:pt x="13976" y="19420"/>
                  <a:pt x="14188" y="18628"/>
                </a:cubicBezTo>
                <a:cubicBezTo>
                  <a:pt x="14188" y="18628"/>
                  <a:pt x="14188" y="18628"/>
                  <a:pt x="14188" y="18628"/>
                </a:cubicBezTo>
                <a:cubicBezTo>
                  <a:pt x="14188" y="18628"/>
                  <a:pt x="14188" y="18628"/>
                  <a:pt x="14188" y="18628"/>
                </a:cubicBezTo>
                <a:cubicBezTo>
                  <a:pt x="14188" y="18429"/>
                  <a:pt x="14188" y="18429"/>
                  <a:pt x="14188" y="18231"/>
                </a:cubicBezTo>
                <a:cubicBezTo>
                  <a:pt x="14400" y="7927"/>
                  <a:pt x="14400" y="7927"/>
                  <a:pt x="14400" y="7927"/>
                </a:cubicBezTo>
                <a:cubicBezTo>
                  <a:pt x="13976" y="5549"/>
                  <a:pt x="12282" y="4558"/>
                  <a:pt x="10588" y="4360"/>
                </a:cubicBezTo>
                <a:close/>
                <a:moveTo>
                  <a:pt x="12282" y="11692"/>
                </a:moveTo>
                <a:cubicBezTo>
                  <a:pt x="12071" y="11692"/>
                  <a:pt x="11859" y="12088"/>
                  <a:pt x="12071" y="12484"/>
                </a:cubicBezTo>
                <a:cubicBezTo>
                  <a:pt x="12282" y="12683"/>
                  <a:pt x="12706" y="12881"/>
                  <a:pt x="12918" y="12683"/>
                </a:cubicBezTo>
                <a:cubicBezTo>
                  <a:pt x="13341" y="12484"/>
                  <a:pt x="13341" y="12088"/>
                  <a:pt x="13129" y="11890"/>
                </a:cubicBezTo>
                <a:cubicBezTo>
                  <a:pt x="13129" y="11494"/>
                  <a:pt x="12706" y="11494"/>
                  <a:pt x="12282" y="11692"/>
                </a:cubicBezTo>
                <a:close/>
                <a:moveTo>
                  <a:pt x="10800" y="17042"/>
                </a:moveTo>
                <a:cubicBezTo>
                  <a:pt x="11012" y="16646"/>
                  <a:pt x="11224" y="16646"/>
                  <a:pt x="11435" y="16646"/>
                </a:cubicBezTo>
                <a:cubicBezTo>
                  <a:pt x="11647" y="16646"/>
                  <a:pt x="11859" y="16646"/>
                  <a:pt x="12071" y="17042"/>
                </a:cubicBezTo>
                <a:cubicBezTo>
                  <a:pt x="12282" y="17240"/>
                  <a:pt x="12494" y="17835"/>
                  <a:pt x="12494" y="18231"/>
                </a:cubicBezTo>
                <a:cubicBezTo>
                  <a:pt x="12494" y="18826"/>
                  <a:pt x="12494" y="19420"/>
                  <a:pt x="12071" y="19618"/>
                </a:cubicBezTo>
                <a:cubicBezTo>
                  <a:pt x="11859" y="20015"/>
                  <a:pt x="11647" y="20015"/>
                  <a:pt x="11435" y="20015"/>
                </a:cubicBezTo>
                <a:cubicBezTo>
                  <a:pt x="11224" y="20213"/>
                  <a:pt x="11012" y="20015"/>
                  <a:pt x="10800" y="19618"/>
                </a:cubicBezTo>
                <a:cubicBezTo>
                  <a:pt x="10588" y="19420"/>
                  <a:pt x="10376" y="18826"/>
                  <a:pt x="10376" y="18429"/>
                </a:cubicBezTo>
                <a:cubicBezTo>
                  <a:pt x="10376" y="17835"/>
                  <a:pt x="10588" y="17240"/>
                  <a:pt x="10800" y="17042"/>
                </a:cubicBezTo>
                <a:close/>
                <a:moveTo>
                  <a:pt x="15247" y="13277"/>
                </a:moveTo>
                <a:cubicBezTo>
                  <a:pt x="15247" y="13277"/>
                  <a:pt x="15247" y="13277"/>
                  <a:pt x="15247" y="13277"/>
                </a:cubicBezTo>
                <a:cubicBezTo>
                  <a:pt x="15671" y="12683"/>
                  <a:pt x="16306" y="12286"/>
                  <a:pt x="17153" y="12286"/>
                </a:cubicBezTo>
                <a:cubicBezTo>
                  <a:pt x="18000" y="12286"/>
                  <a:pt x="18847" y="12484"/>
                  <a:pt x="19694" y="12881"/>
                </a:cubicBezTo>
                <a:cubicBezTo>
                  <a:pt x="20329" y="13277"/>
                  <a:pt x="20965" y="14070"/>
                  <a:pt x="21176" y="14664"/>
                </a:cubicBezTo>
                <a:cubicBezTo>
                  <a:pt x="21600" y="15457"/>
                  <a:pt x="21600" y="16250"/>
                  <a:pt x="21176" y="16844"/>
                </a:cubicBezTo>
                <a:cubicBezTo>
                  <a:pt x="20753" y="17439"/>
                  <a:pt x="19906" y="17835"/>
                  <a:pt x="19059" y="17835"/>
                </a:cubicBezTo>
                <a:cubicBezTo>
                  <a:pt x="18424" y="17835"/>
                  <a:pt x="17788" y="17637"/>
                  <a:pt x="17153" y="17439"/>
                </a:cubicBezTo>
                <a:cubicBezTo>
                  <a:pt x="17153" y="17439"/>
                  <a:pt x="17153" y="17439"/>
                  <a:pt x="17153" y="17439"/>
                </a:cubicBezTo>
                <a:cubicBezTo>
                  <a:pt x="16941" y="17240"/>
                  <a:pt x="16941" y="17240"/>
                  <a:pt x="16941" y="17240"/>
                </a:cubicBezTo>
                <a:cubicBezTo>
                  <a:pt x="16941" y="17240"/>
                  <a:pt x="16729" y="17240"/>
                  <a:pt x="16729" y="17240"/>
                </a:cubicBezTo>
                <a:cubicBezTo>
                  <a:pt x="15035" y="16250"/>
                  <a:pt x="15035" y="16250"/>
                  <a:pt x="15035" y="16250"/>
                </a:cubicBezTo>
                <a:lnTo>
                  <a:pt x="15247" y="1327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8" name="Shape 1568"/>
          <p:cNvSpPr/>
          <p:nvPr/>
        </p:nvSpPr>
        <p:spPr>
          <a:xfrm>
            <a:off x="7524750" y="3533776"/>
            <a:ext cx="344489" cy="388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069" y="8640"/>
                </a:moveTo>
                <a:cubicBezTo>
                  <a:pt x="5069" y="5891"/>
                  <a:pt x="5069" y="5891"/>
                  <a:pt x="5069" y="5891"/>
                </a:cubicBezTo>
                <a:cubicBezTo>
                  <a:pt x="3967" y="5695"/>
                  <a:pt x="3086" y="5302"/>
                  <a:pt x="2424" y="4909"/>
                </a:cubicBezTo>
                <a:cubicBezTo>
                  <a:pt x="1984" y="4516"/>
                  <a:pt x="1763" y="3927"/>
                  <a:pt x="1763" y="3142"/>
                </a:cubicBezTo>
                <a:cubicBezTo>
                  <a:pt x="1763" y="2553"/>
                  <a:pt x="1984" y="1964"/>
                  <a:pt x="2645" y="1571"/>
                </a:cubicBezTo>
                <a:cubicBezTo>
                  <a:pt x="3306" y="982"/>
                  <a:pt x="3967" y="785"/>
                  <a:pt x="5069" y="785"/>
                </a:cubicBezTo>
                <a:cubicBezTo>
                  <a:pt x="5069" y="0"/>
                  <a:pt x="5069" y="0"/>
                  <a:pt x="5069" y="0"/>
                </a:cubicBezTo>
                <a:cubicBezTo>
                  <a:pt x="6171" y="0"/>
                  <a:pt x="6171" y="0"/>
                  <a:pt x="6171" y="0"/>
                </a:cubicBezTo>
                <a:cubicBezTo>
                  <a:pt x="6171" y="785"/>
                  <a:pt x="6171" y="785"/>
                  <a:pt x="6171" y="785"/>
                </a:cubicBezTo>
                <a:cubicBezTo>
                  <a:pt x="7273" y="785"/>
                  <a:pt x="7935" y="982"/>
                  <a:pt x="8376" y="1375"/>
                </a:cubicBezTo>
                <a:cubicBezTo>
                  <a:pt x="9037" y="1767"/>
                  <a:pt x="9478" y="2160"/>
                  <a:pt x="9478" y="2945"/>
                </a:cubicBezTo>
                <a:cubicBezTo>
                  <a:pt x="7273" y="3142"/>
                  <a:pt x="7273" y="3142"/>
                  <a:pt x="7273" y="3142"/>
                </a:cubicBezTo>
                <a:cubicBezTo>
                  <a:pt x="7273" y="2553"/>
                  <a:pt x="6833" y="2160"/>
                  <a:pt x="6171" y="2160"/>
                </a:cubicBezTo>
                <a:cubicBezTo>
                  <a:pt x="6171" y="4516"/>
                  <a:pt x="6171" y="4516"/>
                  <a:pt x="6171" y="4516"/>
                </a:cubicBezTo>
                <a:cubicBezTo>
                  <a:pt x="7714" y="4713"/>
                  <a:pt x="8596" y="5105"/>
                  <a:pt x="9037" y="5498"/>
                </a:cubicBezTo>
                <a:cubicBezTo>
                  <a:pt x="9698" y="5891"/>
                  <a:pt x="9918" y="6480"/>
                  <a:pt x="9918" y="7265"/>
                </a:cubicBezTo>
                <a:cubicBezTo>
                  <a:pt x="9918" y="8051"/>
                  <a:pt x="9478" y="8640"/>
                  <a:pt x="8816" y="9033"/>
                </a:cubicBezTo>
                <a:cubicBezTo>
                  <a:pt x="8376" y="9622"/>
                  <a:pt x="7494" y="10015"/>
                  <a:pt x="6171" y="10015"/>
                </a:cubicBezTo>
                <a:cubicBezTo>
                  <a:pt x="6171" y="11193"/>
                  <a:pt x="6171" y="11193"/>
                  <a:pt x="6171" y="11193"/>
                </a:cubicBezTo>
                <a:cubicBezTo>
                  <a:pt x="5069" y="11193"/>
                  <a:pt x="5069" y="11193"/>
                  <a:pt x="5069" y="11193"/>
                </a:cubicBezTo>
                <a:cubicBezTo>
                  <a:pt x="5069" y="10015"/>
                  <a:pt x="5069" y="10015"/>
                  <a:pt x="5069" y="10015"/>
                </a:cubicBezTo>
                <a:cubicBezTo>
                  <a:pt x="3967" y="10015"/>
                  <a:pt x="3306" y="9818"/>
                  <a:pt x="2645" y="9229"/>
                </a:cubicBezTo>
                <a:cubicBezTo>
                  <a:pt x="1984" y="8836"/>
                  <a:pt x="1543" y="8247"/>
                  <a:pt x="1322" y="7462"/>
                </a:cubicBezTo>
                <a:cubicBezTo>
                  <a:pt x="3747" y="7265"/>
                  <a:pt x="3747" y="7265"/>
                  <a:pt x="3747" y="7265"/>
                </a:cubicBezTo>
                <a:cubicBezTo>
                  <a:pt x="3747" y="7462"/>
                  <a:pt x="3967" y="7855"/>
                  <a:pt x="4188" y="8051"/>
                </a:cubicBezTo>
                <a:cubicBezTo>
                  <a:pt x="4408" y="8247"/>
                  <a:pt x="4629" y="8444"/>
                  <a:pt x="5069" y="8640"/>
                </a:cubicBezTo>
                <a:close/>
                <a:moveTo>
                  <a:pt x="12784" y="18458"/>
                </a:moveTo>
                <a:cubicBezTo>
                  <a:pt x="15649" y="18458"/>
                  <a:pt x="15649" y="18458"/>
                  <a:pt x="15649" y="18458"/>
                </a:cubicBezTo>
                <a:cubicBezTo>
                  <a:pt x="15649" y="17673"/>
                  <a:pt x="15649" y="17673"/>
                  <a:pt x="15649" y="17673"/>
                </a:cubicBezTo>
                <a:cubicBezTo>
                  <a:pt x="12784" y="17673"/>
                  <a:pt x="12784" y="17673"/>
                  <a:pt x="12784" y="17673"/>
                </a:cubicBezTo>
                <a:cubicBezTo>
                  <a:pt x="12784" y="16887"/>
                  <a:pt x="12784" y="16887"/>
                  <a:pt x="12784" y="16887"/>
                </a:cubicBezTo>
                <a:cubicBezTo>
                  <a:pt x="15208" y="16887"/>
                  <a:pt x="15208" y="16887"/>
                  <a:pt x="15208" y="16887"/>
                </a:cubicBezTo>
                <a:cubicBezTo>
                  <a:pt x="12122" y="12764"/>
                  <a:pt x="12122" y="12764"/>
                  <a:pt x="12122" y="12764"/>
                </a:cubicBezTo>
                <a:cubicBezTo>
                  <a:pt x="14327" y="12764"/>
                  <a:pt x="14327" y="12764"/>
                  <a:pt x="14327" y="12764"/>
                </a:cubicBezTo>
                <a:cubicBezTo>
                  <a:pt x="16751" y="16102"/>
                  <a:pt x="16751" y="16102"/>
                  <a:pt x="16751" y="16102"/>
                </a:cubicBezTo>
                <a:cubicBezTo>
                  <a:pt x="19176" y="12764"/>
                  <a:pt x="19176" y="12764"/>
                  <a:pt x="19176" y="12764"/>
                </a:cubicBezTo>
                <a:cubicBezTo>
                  <a:pt x="21600" y="12764"/>
                  <a:pt x="21600" y="12764"/>
                  <a:pt x="21600" y="12764"/>
                </a:cubicBezTo>
                <a:cubicBezTo>
                  <a:pt x="18514" y="16887"/>
                  <a:pt x="18514" y="16887"/>
                  <a:pt x="18514" y="16887"/>
                </a:cubicBezTo>
                <a:cubicBezTo>
                  <a:pt x="21380" y="16887"/>
                  <a:pt x="21380" y="16887"/>
                  <a:pt x="21380" y="16887"/>
                </a:cubicBezTo>
                <a:cubicBezTo>
                  <a:pt x="21380" y="17673"/>
                  <a:pt x="21380" y="17673"/>
                  <a:pt x="21380" y="17673"/>
                </a:cubicBezTo>
                <a:cubicBezTo>
                  <a:pt x="18073" y="17673"/>
                  <a:pt x="18073" y="17673"/>
                  <a:pt x="18073" y="17673"/>
                </a:cubicBezTo>
                <a:cubicBezTo>
                  <a:pt x="18073" y="18458"/>
                  <a:pt x="18073" y="18458"/>
                  <a:pt x="18073" y="18458"/>
                </a:cubicBezTo>
                <a:cubicBezTo>
                  <a:pt x="21380" y="18458"/>
                  <a:pt x="21380" y="18458"/>
                  <a:pt x="21380" y="18458"/>
                </a:cubicBezTo>
                <a:cubicBezTo>
                  <a:pt x="21380" y="19244"/>
                  <a:pt x="21380" y="19244"/>
                  <a:pt x="21380" y="19244"/>
                </a:cubicBezTo>
                <a:cubicBezTo>
                  <a:pt x="18073" y="19244"/>
                  <a:pt x="18073" y="19244"/>
                  <a:pt x="18073" y="19244"/>
                </a:cubicBezTo>
                <a:cubicBezTo>
                  <a:pt x="18073" y="21600"/>
                  <a:pt x="18073" y="21600"/>
                  <a:pt x="18073" y="21600"/>
                </a:cubicBezTo>
                <a:cubicBezTo>
                  <a:pt x="15649" y="21600"/>
                  <a:pt x="15649" y="21600"/>
                  <a:pt x="15649" y="21600"/>
                </a:cubicBezTo>
                <a:cubicBezTo>
                  <a:pt x="15649" y="19244"/>
                  <a:pt x="15649" y="19244"/>
                  <a:pt x="15649" y="19244"/>
                </a:cubicBezTo>
                <a:cubicBezTo>
                  <a:pt x="12784" y="19244"/>
                  <a:pt x="12784" y="19244"/>
                  <a:pt x="12784" y="19244"/>
                </a:cubicBezTo>
                <a:cubicBezTo>
                  <a:pt x="12784" y="18458"/>
                  <a:pt x="12784" y="18458"/>
                  <a:pt x="12784" y="18458"/>
                </a:cubicBezTo>
                <a:close/>
                <a:moveTo>
                  <a:pt x="0" y="17476"/>
                </a:moveTo>
                <a:cubicBezTo>
                  <a:pt x="1102" y="17476"/>
                  <a:pt x="1102" y="17476"/>
                  <a:pt x="1102" y="17476"/>
                </a:cubicBezTo>
                <a:cubicBezTo>
                  <a:pt x="1102" y="17280"/>
                  <a:pt x="1102" y="16887"/>
                  <a:pt x="1102" y="16691"/>
                </a:cubicBezTo>
                <a:cubicBezTo>
                  <a:pt x="0" y="16691"/>
                  <a:pt x="0" y="16691"/>
                  <a:pt x="0" y="16691"/>
                </a:cubicBezTo>
                <a:cubicBezTo>
                  <a:pt x="0" y="15905"/>
                  <a:pt x="0" y="15905"/>
                  <a:pt x="0" y="15905"/>
                </a:cubicBezTo>
                <a:cubicBezTo>
                  <a:pt x="1322" y="15905"/>
                  <a:pt x="1322" y="15905"/>
                  <a:pt x="1322" y="15905"/>
                </a:cubicBezTo>
                <a:cubicBezTo>
                  <a:pt x="1763" y="13942"/>
                  <a:pt x="3527" y="12175"/>
                  <a:pt x="6612" y="12175"/>
                </a:cubicBezTo>
                <a:cubicBezTo>
                  <a:pt x="8155" y="12175"/>
                  <a:pt x="9478" y="12764"/>
                  <a:pt x="10580" y="13549"/>
                </a:cubicBezTo>
                <a:cubicBezTo>
                  <a:pt x="10580" y="13745"/>
                  <a:pt x="10800" y="13745"/>
                  <a:pt x="10800" y="13942"/>
                </a:cubicBezTo>
                <a:cubicBezTo>
                  <a:pt x="9257" y="14727"/>
                  <a:pt x="9257" y="14727"/>
                  <a:pt x="9257" y="14727"/>
                </a:cubicBezTo>
                <a:cubicBezTo>
                  <a:pt x="9257" y="14727"/>
                  <a:pt x="9257" y="14727"/>
                  <a:pt x="9257" y="14531"/>
                </a:cubicBezTo>
                <a:cubicBezTo>
                  <a:pt x="8596" y="13942"/>
                  <a:pt x="7714" y="13745"/>
                  <a:pt x="6612" y="13745"/>
                </a:cubicBezTo>
                <a:cubicBezTo>
                  <a:pt x="4849" y="13745"/>
                  <a:pt x="3747" y="14727"/>
                  <a:pt x="3306" y="15905"/>
                </a:cubicBezTo>
                <a:cubicBezTo>
                  <a:pt x="8155" y="15905"/>
                  <a:pt x="8155" y="15905"/>
                  <a:pt x="8155" y="15905"/>
                </a:cubicBezTo>
                <a:cubicBezTo>
                  <a:pt x="8155" y="16691"/>
                  <a:pt x="8155" y="16691"/>
                  <a:pt x="8155" y="16691"/>
                </a:cubicBezTo>
                <a:cubicBezTo>
                  <a:pt x="3086" y="16691"/>
                  <a:pt x="3086" y="16691"/>
                  <a:pt x="3086" y="16691"/>
                </a:cubicBezTo>
                <a:cubicBezTo>
                  <a:pt x="3086" y="16887"/>
                  <a:pt x="3086" y="17280"/>
                  <a:pt x="3086" y="17476"/>
                </a:cubicBezTo>
                <a:cubicBezTo>
                  <a:pt x="8155" y="17476"/>
                  <a:pt x="8155" y="17476"/>
                  <a:pt x="8155" y="17476"/>
                </a:cubicBezTo>
                <a:cubicBezTo>
                  <a:pt x="8155" y="18262"/>
                  <a:pt x="8155" y="18262"/>
                  <a:pt x="8155" y="18262"/>
                </a:cubicBezTo>
                <a:cubicBezTo>
                  <a:pt x="3306" y="18262"/>
                  <a:pt x="3306" y="18262"/>
                  <a:pt x="3306" y="18262"/>
                </a:cubicBezTo>
                <a:cubicBezTo>
                  <a:pt x="3967" y="19440"/>
                  <a:pt x="4849" y="20225"/>
                  <a:pt x="6612" y="20225"/>
                </a:cubicBezTo>
                <a:cubicBezTo>
                  <a:pt x="7494" y="20225"/>
                  <a:pt x="8155" y="20029"/>
                  <a:pt x="8816" y="19636"/>
                </a:cubicBezTo>
                <a:cubicBezTo>
                  <a:pt x="10359" y="20422"/>
                  <a:pt x="10359" y="20422"/>
                  <a:pt x="10359" y="20422"/>
                </a:cubicBezTo>
                <a:cubicBezTo>
                  <a:pt x="9257" y="21207"/>
                  <a:pt x="7935" y="21600"/>
                  <a:pt x="6612" y="21600"/>
                </a:cubicBezTo>
                <a:cubicBezTo>
                  <a:pt x="3747" y="21600"/>
                  <a:pt x="1984" y="20225"/>
                  <a:pt x="1322" y="18262"/>
                </a:cubicBezTo>
                <a:cubicBezTo>
                  <a:pt x="0" y="18262"/>
                  <a:pt x="0" y="18262"/>
                  <a:pt x="0" y="18262"/>
                </a:cubicBezTo>
                <a:cubicBezTo>
                  <a:pt x="0" y="17476"/>
                  <a:pt x="0" y="17476"/>
                  <a:pt x="0" y="17476"/>
                </a:cubicBezTo>
                <a:close/>
                <a:moveTo>
                  <a:pt x="11902" y="5695"/>
                </a:moveTo>
                <a:cubicBezTo>
                  <a:pt x="12784" y="5695"/>
                  <a:pt x="12784" y="5695"/>
                  <a:pt x="12784" y="5695"/>
                </a:cubicBezTo>
                <a:cubicBezTo>
                  <a:pt x="12563" y="5302"/>
                  <a:pt x="12343" y="4713"/>
                  <a:pt x="12343" y="4320"/>
                </a:cubicBezTo>
                <a:cubicBezTo>
                  <a:pt x="12343" y="3535"/>
                  <a:pt x="12343" y="2945"/>
                  <a:pt x="12784" y="2356"/>
                </a:cubicBezTo>
                <a:cubicBezTo>
                  <a:pt x="13224" y="1767"/>
                  <a:pt x="13886" y="1178"/>
                  <a:pt x="14767" y="982"/>
                </a:cubicBezTo>
                <a:cubicBezTo>
                  <a:pt x="15429" y="785"/>
                  <a:pt x="15869" y="589"/>
                  <a:pt x="16531" y="589"/>
                </a:cubicBezTo>
                <a:cubicBezTo>
                  <a:pt x="17633" y="589"/>
                  <a:pt x="18514" y="589"/>
                  <a:pt x="19396" y="982"/>
                </a:cubicBezTo>
                <a:cubicBezTo>
                  <a:pt x="20057" y="1375"/>
                  <a:pt x="20718" y="1964"/>
                  <a:pt x="21159" y="2553"/>
                </a:cubicBezTo>
                <a:cubicBezTo>
                  <a:pt x="19176" y="3142"/>
                  <a:pt x="19176" y="3142"/>
                  <a:pt x="19176" y="3142"/>
                </a:cubicBezTo>
                <a:cubicBezTo>
                  <a:pt x="18955" y="2749"/>
                  <a:pt x="18514" y="2553"/>
                  <a:pt x="18073" y="2356"/>
                </a:cubicBezTo>
                <a:cubicBezTo>
                  <a:pt x="17853" y="2160"/>
                  <a:pt x="17192" y="2160"/>
                  <a:pt x="16751" y="2160"/>
                </a:cubicBezTo>
                <a:cubicBezTo>
                  <a:pt x="16310" y="2160"/>
                  <a:pt x="16090" y="2160"/>
                  <a:pt x="15649" y="2356"/>
                </a:cubicBezTo>
                <a:cubicBezTo>
                  <a:pt x="15208" y="2553"/>
                  <a:pt x="14988" y="2749"/>
                  <a:pt x="14767" y="2945"/>
                </a:cubicBezTo>
                <a:cubicBezTo>
                  <a:pt x="14547" y="3338"/>
                  <a:pt x="14547" y="3731"/>
                  <a:pt x="14547" y="4124"/>
                </a:cubicBezTo>
                <a:cubicBezTo>
                  <a:pt x="14547" y="4516"/>
                  <a:pt x="14767" y="4909"/>
                  <a:pt x="14988" y="5302"/>
                </a:cubicBezTo>
                <a:cubicBezTo>
                  <a:pt x="14988" y="5498"/>
                  <a:pt x="15208" y="5498"/>
                  <a:pt x="15208" y="5695"/>
                </a:cubicBezTo>
                <a:cubicBezTo>
                  <a:pt x="18294" y="5695"/>
                  <a:pt x="18294" y="5695"/>
                  <a:pt x="18294" y="5695"/>
                </a:cubicBezTo>
                <a:cubicBezTo>
                  <a:pt x="18294" y="6676"/>
                  <a:pt x="18294" y="6676"/>
                  <a:pt x="18294" y="6676"/>
                </a:cubicBezTo>
                <a:cubicBezTo>
                  <a:pt x="15649" y="6676"/>
                  <a:pt x="15649" y="6676"/>
                  <a:pt x="15649" y="6676"/>
                </a:cubicBezTo>
                <a:cubicBezTo>
                  <a:pt x="15869" y="7069"/>
                  <a:pt x="15869" y="7462"/>
                  <a:pt x="15869" y="7855"/>
                </a:cubicBezTo>
                <a:cubicBezTo>
                  <a:pt x="15869" y="7855"/>
                  <a:pt x="15869" y="8051"/>
                  <a:pt x="15869" y="8247"/>
                </a:cubicBezTo>
                <a:cubicBezTo>
                  <a:pt x="15869" y="8247"/>
                  <a:pt x="15869" y="8247"/>
                  <a:pt x="15869" y="8247"/>
                </a:cubicBezTo>
                <a:cubicBezTo>
                  <a:pt x="16971" y="8247"/>
                  <a:pt x="17633" y="8444"/>
                  <a:pt x="18294" y="8640"/>
                </a:cubicBezTo>
                <a:cubicBezTo>
                  <a:pt x="18735" y="8836"/>
                  <a:pt x="18955" y="9033"/>
                  <a:pt x="19616" y="8640"/>
                </a:cubicBezTo>
                <a:cubicBezTo>
                  <a:pt x="21159" y="9622"/>
                  <a:pt x="21159" y="9622"/>
                  <a:pt x="21159" y="9622"/>
                </a:cubicBezTo>
                <a:cubicBezTo>
                  <a:pt x="19396" y="10996"/>
                  <a:pt x="18735" y="10604"/>
                  <a:pt x="17192" y="10211"/>
                </a:cubicBezTo>
                <a:cubicBezTo>
                  <a:pt x="16751" y="10015"/>
                  <a:pt x="16310" y="9818"/>
                  <a:pt x="15429" y="9818"/>
                </a:cubicBezTo>
                <a:cubicBezTo>
                  <a:pt x="15208" y="9622"/>
                  <a:pt x="14767" y="9818"/>
                  <a:pt x="14327" y="10015"/>
                </a:cubicBezTo>
                <a:cubicBezTo>
                  <a:pt x="14106" y="10211"/>
                  <a:pt x="13886" y="10407"/>
                  <a:pt x="13665" y="10407"/>
                </a:cubicBezTo>
                <a:cubicBezTo>
                  <a:pt x="12343" y="9229"/>
                  <a:pt x="12343" y="9229"/>
                  <a:pt x="12343" y="9229"/>
                </a:cubicBezTo>
                <a:cubicBezTo>
                  <a:pt x="12343" y="9229"/>
                  <a:pt x="12563" y="9033"/>
                  <a:pt x="12784" y="8836"/>
                </a:cubicBezTo>
                <a:cubicBezTo>
                  <a:pt x="13445" y="8640"/>
                  <a:pt x="13665" y="8247"/>
                  <a:pt x="13665" y="7855"/>
                </a:cubicBezTo>
                <a:cubicBezTo>
                  <a:pt x="13665" y="7462"/>
                  <a:pt x="13445" y="7069"/>
                  <a:pt x="13224" y="6676"/>
                </a:cubicBezTo>
                <a:cubicBezTo>
                  <a:pt x="11902" y="6676"/>
                  <a:pt x="11902" y="6676"/>
                  <a:pt x="11902" y="6676"/>
                </a:cubicBezTo>
                <a:cubicBezTo>
                  <a:pt x="11902" y="5695"/>
                  <a:pt x="11902" y="5695"/>
                  <a:pt x="11902" y="5695"/>
                </a:cubicBezTo>
                <a:close/>
                <a:moveTo>
                  <a:pt x="5069" y="1964"/>
                </a:moveTo>
                <a:cubicBezTo>
                  <a:pt x="4629" y="2160"/>
                  <a:pt x="4408" y="2356"/>
                  <a:pt x="4188" y="2553"/>
                </a:cubicBezTo>
                <a:cubicBezTo>
                  <a:pt x="3967" y="2749"/>
                  <a:pt x="3967" y="2945"/>
                  <a:pt x="3967" y="3142"/>
                </a:cubicBezTo>
                <a:cubicBezTo>
                  <a:pt x="3967" y="3338"/>
                  <a:pt x="3967" y="3535"/>
                  <a:pt x="4188" y="3731"/>
                </a:cubicBezTo>
                <a:cubicBezTo>
                  <a:pt x="4408" y="3927"/>
                  <a:pt x="4629" y="4124"/>
                  <a:pt x="5069" y="4124"/>
                </a:cubicBezTo>
                <a:cubicBezTo>
                  <a:pt x="5069" y="1964"/>
                  <a:pt x="5069" y="1964"/>
                  <a:pt x="5069" y="1964"/>
                </a:cubicBezTo>
                <a:close/>
                <a:moveTo>
                  <a:pt x="6171" y="8640"/>
                </a:moveTo>
                <a:cubicBezTo>
                  <a:pt x="6612" y="8640"/>
                  <a:pt x="7053" y="8444"/>
                  <a:pt x="7273" y="8247"/>
                </a:cubicBezTo>
                <a:cubicBezTo>
                  <a:pt x="7714" y="8051"/>
                  <a:pt x="7714" y="7658"/>
                  <a:pt x="7714" y="7462"/>
                </a:cubicBezTo>
                <a:cubicBezTo>
                  <a:pt x="7714" y="7069"/>
                  <a:pt x="7714" y="6873"/>
                  <a:pt x="7494" y="6676"/>
                </a:cubicBezTo>
                <a:cubicBezTo>
                  <a:pt x="7273" y="6480"/>
                  <a:pt x="6833" y="6284"/>
                  <a:pt x="6171" y="6284"/>
                </a:cubicBezTo>
                <a:lnTo>
                  <a:pt x="6171" y="864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69" name="Shape 1569"/>
          <p:cNvSpPr/>
          <p:nvPr/>
        </p:nvSpPr>
        <p:spPr>
          <a:xfrm>
            <a:off x="6862763" y="3548063"/>
            <a:ext cx="338139" cy="381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50" y="14800"/>
                </a:moveTo>
                <a:cubicBezTo>
                  <a:pt x="11925" y="13600"/>
                  <a:pt x="11925" y="13600"/>
                  <a:pt x="11925" y="13600"/>
                </a:cubicBezTo>
                <a:cubicBezTo>
                  <a:pt x="13500" y="13400"/>
                  <a:pt x="13500" y="13400"/>
                  <a:pt x="13500" y="13400"/>
                </a:cubicBezTo>
                <a:cubicBezTo>
                  <a:pt x="12150" y="12600"/>
                  <a:pt x="12150" y="12600"/>
                  <a:pt x="12150" y="12600"/>
                </a:cubicBezTo>
                <a:cubicBezTo>
                  <a:pt x="12600" y="11000"/>
                  <a:pt x="12600" y="11000"/>
                  <a:pt x="12600" y="11000"/>
                </a:cubicBezTo>
                <a:cubicBezTo>
                  <a:pt x="11250" y="11800"/>
                  <a:pt x="11250" y="11800"/>
                  <a:pt x="11250" y="11800"/>
                </a:cubicBezTo>
                <a:cubicBezTo>
                  <a:pt x="9675" y="11000"/>
                  <a:pt x="9675" y="11000"/>
                  <a:pt x="9675" y="11000"/>
                </a:cubicBezTo>
                <a:cubicBezTo>
                  <a:pt x="10125" y="12400"/>
                  <a:pt x="10125" y="12400"/>
                  <a:pt x="10125" y="12400"/>
                </a:cubicBezTo>
                <a:cubicBezTo>
                  <a:pt x="8775" y="13400"/>
                  <a:pt x="8775" y="13400"/>
                  <a:pt x="8775" y="13400"/>
                </a:cubicBezTo>
                <a:cubicBezTo>
                  <a:pt x="10575" y="13600"/>
                  <a:pt x="10575" y="13600"/>
                  <a:pt x="10575" y="13600"/>
                </a:cubicBezTo>
                <a:cubicBezTo>
                  <a:pt x="11250" y="14800"/>
                  <a:pt x="11250" y="14800"/>
                  <a:pt x="11250" y="14800"/>
                </a:cubicBezTo>
                <a:close/>
                <a:moveTo>
                  <a:pt x="5625" y="6800"/>
                </a:moveTo>
                <a:cubicBezTo>
                  <a:pt x="5175" y="6000"/>
                  <a:pt x="4950" y="5400"/>
                  <a:pt x="4275" y="4600"/>
                </a:cubicBezTo>
                <a:cubicBezTo>
                  <a:pt x="4275" y="4600"/>
                  <a:pt x="4275" y="4600"/>
                  <a:pt x="4275" y="4600"/>
                </a:cubicBezTo>
                <a:cubicBezTo>
                  <a:pt x="3825" y="4000"/>
                  <a:pt x="3375" y="3400"/>
                  <a:pt x="2475" y="2800"/>
                </a:cubicBezTo>
                <a:cubicBezTo>
                  <a:pt x="1800" y="2200"/>
                  <a:pt x="1800" y="2200"/>
                  <a:pt x="1800" y="2200"/>
                </a:cubicBezTo>
                <a:cubicBezTo>
                  <a:pt x="2700" y="2000"/>
                  <a:pt x="2700" y="2000"/>
                  <a:pt x="2700" y="2000"/>
                </a:cubicBezTo>
                <a:cubicBezTo>
                  <a:pt x="7650" y="800"/>
                  <a:pt x="7650" y="800"/>
                  <a:pt x="7650" y="800"/>
                </a:cubicBezTo>
                <a:cubicBezTo>
                  <a:pt x="8100" y="600"/>
                  <a:pt x="8100" y="600"/>
                  <a:pt x="8100" y="600"/>
                </a:cubicBezTo>
                <a:cubicBezTo>
                  <a:pt x="8325" y="1000"/>
                  <a:pt x="8325" y="1000"/>
                  <a:pt x="8325" y="1000"/>
                </a:cubicBezTo>
                <a:cubicBezTo>
                  <a:pt x="8775" y="1400"/>
                  <a:pt x="9000" y="2000"/>
                  <a:pt x="9225" y="2600"/>
                </a:cubicBezTo>
                <a:cubicBezTo>
                  <a:pt x="9450" y="2600"/>
                  <a:pt x="9450" y="2600"/>
                  <a:pt x="9450" y="2600"/>
                </a:cubicBezTo>
                <a:cubicBezTo>
                  <a:pt x="9675" y="2000"/>
                  <a:pt x="9900" y="1600"/>
                  <a:pt x="10575" y="1000"/>
                </a:cubicBezTo>
                <a:cubicBezTo>
                  <a:pt x="10800" y="800"/>
                  <a:pt x="10800" y="800"/>
                  <a:pt x="10800" y="800"/>
                </a:cubicBezTo>
                <a:cubicBezTo>
                  <a:pt x="11025" y="800"/>
                  <a:pt x="11025" y="800"/>
                  <a:pt x="11025" y="800"/>
                </a:cubicBezTo>
                <a:cubicBezTo>
                  <a:pt x="12825" y="1400"/>
                  <a:pt x="12825" y="1400"/>
                  <a:pt x="12825" y="1400"/>
                </a:cubicBezTo>
                <a:cubicBezTo>
                  <a:pt x="13050" y="1200"/>
                  <a:pt x="13050" y="1000"/>
                  <a:pt x="13275" y="800"/>
                </a:cubicBezTo>
                <a:cubicBezTo>
                  <a:pt x="13500" y="400"/>
                  <a:pt x="13725" y="200"/>
                  <a:pt x="13950" y="0"/>
                </a:cubicBezTo>
                <a:cubicBezTo>
                  <a:pt x="14175" y="0"/>
                  <a:pt x="14175" y="0"/>
                  <a:pt x="14175" y="0"/>
                </a:cubicBezTo>
                <a:cubicBezTo>
                  <a:pt x="14625" y="0"/>
                  <a:pt x="14625" y="0"/>
                  <a:pt x="14625" y="0"/>
                </a:cubicBezTo>
                <a:cubicBezTo>
                  <a:pt x="19350" y="1600"/>
                  <a:pt x="19350" y="1600"/>
                  <a:pt x="19350" y="1600"/>
                </a:cubicBezTo>
                <a:cubicBezTo>
                  <a:pt x="20025" y="2000"/>
                  <a:pt x="20025" y="2000"/>
                  <a:pt x="20025" y="2000"/>
                </a:cubicBezTo>
                <a:cubicBezTo>
                  <a:pt x="19350" y="2400"/>
                  <a:pt x="19350" y="2400"/>
                  <a:pt x="19350" y="2400"/>
                </a:cubicBezTo>
                <a:cubicBezTo>
                  <a:pt x="18675" y="3000"/>
                  <a:pt x="18000" y="3800"/>
                  <a:pt x="17325" y="4400"/>
                </a:cubicBezTo>
                <a:cubicBezTo>
                  <a:pt x="16650" y="5200"/>
                  <a:pt x="16200" y="6000"/>
                  <a:pt x="15750" y="6800"/>
                </a:cubicBezTo>
                <a:cubicBezTo>
                  <a:pt x="14850" y="6400"/>
                  <a:pt x="14850" y="6400"/>
                  <a:pt x="14850" y="6400"/>
                </a:cubicBezTo>
                <a:cubicBezTo>
                  <a:pt x="15300" y="5600"/>
                  <a:pt x="15750" y="4600"/>
                  <a:pt x="16425" y="3800"/>
                </a:cubicBezTo>
                <a:cubicBezTo>
                  <a:pt x="16875" y="3400"/>
                  <a:pt x="17550" y="2800"/>
                  <a:pt x="18000" y="2200"/>
                </a:cubicBezTo>
                <a:cubicBezTo>
                  <a:pt x="14400" y="1000"/>
                  <a:pt x="14400" y="1000"/>
                  <a:pt x="14400" y="1000"/>
                </a:cubicBezTo>
                <a:cubicBezTo>
                  <a:pt x="14400" y="1200"/>
                  <a:pt x="14175" y="1200"/>
                  <a:pt x="14175" y="1400"/>
                </a:cubicBezTo>
                <a:cubicBezTo>
                  <a:pt x="14175" y="1400"/>
                  <a:pt x="13950" y="1600"/>
                  <a:pt x="13950" y="1600"/>
                </a:cubicBezTo>
                <a:cubicBezTo>
                  <a:pt x="15075" y="2000"/>
                  <a:pt x="15075" y="2000"/>
                  <a:pt x="15075" y="2000"/>
                </a:cubicBezTo>
                <a:cubicBezTo>
                  <a:pt x="15975" y="2200"/>
                  <a:pt x="15975" y="2200"/>
                  <a:pt x="15975" y="2200"/>
                </a:cubicBezTo>
                <a:cubicBezTo>
                  <a:pt x="15300" y="2800"/>
                  <a:pt x="15300" y="2800"/>
                  <a:pt x="15300" y="2800"/>
                </a:cubicBezTo>
                <a:cubicBezTo>
                  <a:pt x="14850" y="3400"/>
                  <a:pt x="14400" y="4000"/>
                  <a:pt x="13950" y="4600"/>
                </a:cubicBezTo>
                <a:cubicBezTo>
                  <a:pt x="13500" y="5200"/>
                  <a:pt x="13275" y="6000"/>
                  <a:pt x="13050" y="6800"/>
                </a:cubicBezTo>
                <a:cubicBezTo>
                  <a:pt x="11925" y="6600"/>
                  <a:pt x="11925" y="6600"/>
                  <a:pt x="11925" y="6600"/>
                </a:cubicBezTo>
                <a:cubicBezTo>
                  <a:pt x="12150" y="5800"/>
                  <a:pt x="12600" y="4800"/>
                  <a:pt x="13050" y="4200"/>
                </a:cubicBezTo>
                <a:cubicBezTo>
                  <a:pt x="13275" y="3600"/>
                  <a:pt x="13725" y="3200"/>
                  <a:pt x="13950" y="2800"/>
                </a:cubicBezTo>
                <a:cubicBezTo>
                  <a:pt x="11025" y="1800"/>
                  <a:pt x="11025" y="1800"/>
                  <a:pt x="11025" y="1800"/>
                </a:cubicBezTo>
                <a:cubicBezTo>
                  <a:pt x="10800" y="2200"/>
                  <a:pt x="10575" y="2600"/>
                  <a:pt x="10350" y="3000"/>
                </a:cubicBezTo>
                <a:cubicBezTo>
                  <a:pt x="10125" y="3400"/>
                  <a:pt x="9900" y="3800"/>
                  <a:pt x="9900" y="4200"/>
                </a:cubicBezTo>
                <a:cubicBezTo>
                  <a:pt x="10125" y="5000"/>
                  <a:pt x="10125" y="5800"/>
                  <a:pt x="10125" y="6600"/>
                </a:cubicBezTo>
                <a:cubicBezTo>
                  <a:pt x="9225" y="6800"/>
                  <a:pt x="9225" y="6800"/>
                  <a:pt x="9225" y="6800"/>
                </a:cubicBezTo>
                <a:cubicBezTo>
                  <a:pt x="9000" y="5800"/>
                  <a:pt x="9000" y="5000"/>
                  <a:pt x="8775" y="4000"/>
                </a:cubicBezTo>
                <a:cubicBezTo>
                  <a:pt x="8550" y="3200"/>
                  <a:pt x="8100" y="2400"/>
                  <a:pt x="7650" y="1800"/>
                </a:cubicBezTo>
                <a:cubicBezTo>
                  <a:pt x="3825" y="2600"/>
                  <a:pt x="3825" y="2600"/>
                  <a:pt x="3825" y="2600"/>
                </a:cubicBezTo>
                <a:cubicBezTo>
                  <a:pt x="4500" y="3200"/>
                  <a:pt x="4950" y="3600"/>
                  <a:pt x="5175" y="4200"/>
                </a:cubicBezTo>
                <a:cubicBezTo>
                  <a:pt x="5175" y="4200"/>
                  <a:pt x="5175" y="4200"/>
                  <a:pt x="5175" y="4200"/>
                </a:cubicBezTo>
                <a:cubicBezTo>
                  <a:pt x="5850" y="5000"/>
                  <a:pt x="6300" y="5600"/>
                  <a:pt x="6525" y="6400"/>
                </a:cubicBezTo>
                <a:cubicBezTo>
                  <a:pt x="5625" y="6800"/>
                  <a:pt x="5625" y="6800"/>
                  <a:pt x="5625" y="6800"/>
                </a:cubicBezTo>
                <a:close/>
                <a:moveTo>
                  <a:pt x="18225" y="4800"/>
                </a:moveTo>
                <a:cubicBezTo>
                  <a:pt x="20250" y="5400"/>
                  <a:pt x="21375" y="6000"/>
                  <a:pt x="21375" y="7000"/>
                </a:cubicBezTo>
                <a:cubicBezTo>
                  <a:pt x="21375" y="7200"/>
                  <a:pt x="21375" y="7400"/>
                  <a:pt x="21375" y="7600"/>
                </a:cubicBezTo>
                <a:cubicBezTo>
                  <a:pt x="21600" y="9000"/>
                  <a:pt x="21600" y="9000"/>
                  <a:pt x="21600" y="9000"/>
                </a:cubicBezTo>
                <a:cubicBezTo>
                  <a:pt x="17550" y="10400"/>
                  <a:pt x="17550" y="10400"/>
                  <a:pt x="17550" y="10400"/>
                </a:cubicBezTo>
                <a:cubicBezTo>
                  <a:pt x="17550" y="10600"/>
                  <a:pt x="17775" y="11000"/>
                  <a:pt x="17775" y="11400"/>
                </a:cubicBezTo>
                <a:cubicBezTo>
                  <a:pt x="17100" y="11800"/>
                  <a:pt x="17100" y="11800"/>
                  <a:pt x="17100" y="11800"/>
                </a:cubicBezTo>
                <a:cubicBezTo>
                  <a:pt x="15525" y="11000"/>
                  <a:pt x="15525" y="11000"/>
                  <a:pt x="15525" y="11000"/>
                </a:cubicBezTo>
                <a:cubicBezTo>
                  <a:pt x="15975" y="12400"/>
                  <a:pt x="15975" y="12400"/>
                  <a:pt x="15975" y="12400"/>
                </a:cubicBezTo>
                <a:cubicBezTo>
                  <a:pt x="14625" y="13400"/>
                  <a:pt x="14625" y="13400"/>
                  <a:pt x="14625" y="13400"/>
                </a:cubicBezTo>
                <a:cubicBezTo>
                  <a:pt x="16200" y="13600"/>
                  <a:pt x="16200" y="13600"/>
                  <a:pt x="16200" y="13600"/>
                </a:cubicBezTo>
                <a:cubicBezTo>
                  <a:pt x="16875" y="14800"/>
                  <a:pt x="16875" y="14800"/>
                  <a:pt x="16875" y="14800"/>
                </a:cubicBezTo>
                <a:cubicBezTo>
                  <a:pt x="17550" y="13600"/>
                  <a:pt x="17550" y="13600"/>
                  <a:pt x="17550" y="13600"/>
                </a:cubicBezTo>
                <a:cubicBezTo>
                  <a:pt x="18000" y="13600"/>
                  <a:pt x="18000" y="13600"/>
                  <a:pt x="18000" y="13600"/>
                </a:cubicBezTo>
                <a:cubicBezTo>
                  <a:pt x="19800" y="19600"/>
                  <a:pt x="19800" y="19600"/>
                  <a:pt x="19800" y="19600"/>
                </a:cubicBezTo>
                <a:cubicBezTo>
                  <a:pt x="19125" y="20000"/>
                  <a:pt x="19125" y="20000"/>
                  <a:pt x="19125" y="20000"/>
                </a:cubicBezTo>
                <a:cubicBezTo>
                  <a:pt x="17325" y="21000"/>
                  <a:pt x="14175" y="21600"/>
                  <a:pt x="11025" y="21600"/>
                </a:cubicBezTo>
                <a:cubicBezTo>
                  <a:pt x="8100" y="21600"/>
                  <a:pt x="4950" y="21000"/>
                  <a:pt x="2925" y="20000"/>
                </a:cubicBezTo>
                <a:cubicBezTo>
                  <a:pt x="2250" y="19600"/>
                  <a:pt x="2250" y="19600"/>
                  <a:pt x="2250" y="19600"/>
                </a:cubicBezTo>
                <a:cubicBezTo>
                  <a:pt x="4275" y="13600"/>
                  <a:pt x="4275" y="13600"/>
                  <a:pt x="4275" y="13600"/>
                </a:cubicBezTo>
                <a:cubicBezTo>
                  <a:pt x="4500" y="13600"/>
                  <a:pt x="4500" y="13600"/>
                  <a:pt x="4500" y="13600"/>
                </a:cubicBezTo>
                <a:cubicBezTo>
                  <a:pt x="5175" y="14800"/>
                  <a:pt x="5175" y="14800"/>
                  <a:pt x="5175" y="14800"/>
                </a:cubicBezTo>
                <a:cubicBezTo>
                  <a:pt x="5850" y="13600"/>
                  <a:pt x="5850" y="13600"/>
                  <a:pt x="5850" y="13600"/>
                </a:cubicBezTo>
                <a:cubicBezTo>
                  <a:pt x="7425" y="13400"/>
                  <a:pt x="7425" y="13400"/>
                  <a:pt x="7425" y="13400"/>
                </a:cubicBezTo>
                <a:cubicBezTo>
                  <a:pt x="6300" y="12600"/>
                  <a:pt x="6300" y="12600"/>
                  <a:pt x="6300" y="12600"/>
                </a:cubicBezTo>
                <a:cubicBezTo>
                  <a:pt x="6750" y="11000"/>
                  <a:pt x="6750" y="11000"/>
                  <a:pt x="6750" y="11000"/>
                </a:cubicBezTo>
                <a:cubicBezTo>
                  <a:pt x="5400" y="11800"/>
                  <a:pt x="5400" y="11800"/>
                  <a:pt x="5400" y="11800"/>
                </a:cubicBezTo>
                <a:cubicBezTo>
                  <a:pt x="4500" y="11400"/>
                  <a:pt x="4500" y="11400"/>
                  <a:pt x="4500" y="11400"/>
                </a:cubicBezTo>
                <a:cubicBezTo>
                  <a:pt x="4500" y="11000"/>
                  <a:pt x="4500" y="10600"/>
                  <a:pt x="4500" y="10200"/>
                </a:cubicBezTo>
                <a:cubicBezTo>
                  <a:pt x="0" y="9000"/>
                  <a:pt x="0" y="9000"/>
                  <a:pt x="0" y="9000"/>
                </a:cubicBezTo>
                <a:cubicBezTo>
                  <a:pt x="450" y="7600"/>
                  <a:pt x="450" y="7600"/>
                  <a:pt x="450" y="7600"/>
                </a:cubicBezTo>
                <a:cubicBezTo>
                  <a:pt x="225" y="7400"/>
                  <a:pt x="225" y="7200"/>
                  <a:pt x="225" y="7000"/>
                </a:cubicBezTo>
                <a:cubicBezTo>
                  <a:pt x="225" y="6000"/>
                  <a:pt x="1575" y="5400"/>
                  <a:pt x="3600" y="4800"/>
                </a:cubicBezTo>
                <a:cubicBezTo>
                  <a:pt x="4500" y="6200"/>
                  <a:pt x="4500" y="6200"/>
                  <a:pt x="4500" y="6200"/>
                </a:cubicBezTo>
                <a:cubicBezTo>
                  <a:pt x="3600" y="6400"/>
                  <a:pt x="2925" y="6600"/>
                  <a:pt x="2925" y="6600"/>
                </a:cubicBezTo>
                <a:cubicBezTo>
                  <a:pt x="2925" y="6600"/>
                  <a:pt x="3825" y="6800"/>
                  <a:pt x="4950" y="7000"/>
                </a:cubicBezTo>
                <a:cubicBezTo>
                  <a:pt x="6525" y="7400"/>
                  <a:pt x="8325" y="7600"/>
                  <a:pt x="10800" y="7600"/>
                </a:cubicBezTo>
                <a:cubicBezTo>
                  <a:pt x="13500" y="7600"/>
                  <a:pt x="15075" y="7400"/>
                  <a:pt x="16650" y="7000"/>
                </a:cubicBezTo>
                <a:cubicBezTo>
                  <a:pt x="18000" y="6800"/>
                  <a:pt x="18675" y="6600"/>
                  <a:pt x="18675" y="6600"/>
                </a:cubicBezTo>
                <a:cubicBezTo>
                  <a:pt x="18675" y="6600"/>
                  <a:pt x="18000" y="6400"/>
                  <a:pt x="17100" y="6200"/>
                </a:cubicBezTo>
                <a:cubicBezTo>
                  <a:pt x="18225" y="4800"/>
                  <a:pt x="18225" y="4800"/>
                  <a:pt x="18225" y="4800"/>
                </a:cubicBezTo>
                <a:close/>
                <a:moveTo>
                  <a:pt x="5850" y="15600"/>
                </a:moveTo>
                <a:cubicBezTo>
                  <a:pt x="4950" y="18600"/>
                  <a:pt x="4950" y="18600"/>
                  <a:pt x="4950" y="18600"/>
                </a:cubicBezTo>
                <a:cubicBezTo>
                  <a:pt x="5625" y="18800"/>
                  <a:pt x="6525" y="19200"/>
                  <a:pt x="7425" y="19200"/>
                </a:cubicBezTo>
                <a:cubicBezTo>
                  <a:pt x="8325" y="15800"/>
                  <a:pt x="8325" y="15800"/>
                  <a:pt x="8325" y="15800"/>
                </a:cubicBezTo>
                <a:cubicBezTo>
                  <a:pt x="7425" y="15600"/>
                  <a:pt x="6525" y="15600"/>
                  <a:pt x="5850" y="15600"/>
                </a:cubicBezTo>
                <a:close/>
                <a:moveTo>
                  <a:pt x="9675" y="19600"/>
                </a:moveTo>
                <a:cubicBezTo>
                  <a:pt x="10125" y="19600"/>
                  <a:pt x="10575" y="19600"/>
                  <a:pt x="11025" y="19600"/>
                </a:cubicBezTo>
                <a:cubicBezTo>
                  <a:pt x="11700" y="19600"/>
                  <a:pt x="12375" y="19600"/>
                  <a:pt x="13050" y="19600"/>
                </a:cubicBezTo>
                <a:cubicBezTo>
                  <a:pt x="12375" y="15800"/>
                  <a:pt x="12375" y="15800"/>
                  <a:pt x="12375" y="15800"/>
                </a:cubicBezTo>
                <a:cubicBezTo>
                  <a:pt x="11700" y="15800"/>
                  <a:pt x="11025" y="15800"/>
                  <a:pt x="10350" y="15800"/>
                </a:cubicBezTo>
                <a:cubicBezTo>
                  <a:pt x="9675" y="19600"/>
                  <a:pt x="9675" y="19600"/>
                  <a:pt x="9675" y="19600"/>
                </a:cubicBezTo>
                <a:close/>
                <a:moveTo>
                  <a:pt x="15300" y="19200"/>
                </a:moveTo>
                <a:cubicBezTo>
                  <a:pt x="15975" y="19000"/>
                  <a:pt x="16650" y="18800"/>
                  <a:pt x="17325" y="18600"/>
                </a:cubicBezTo>
                <a:cubicBezTo>
                  <a:pt x="16425" y="15600"/>
                  <a:pt x="16425" y="15600"/>
                  <a:pt x="16425" y="15600"/>
                </a:cubicBezTo>
                <a:cubicBezTo>
                  <a:pt x="15750" y="15600"/>
                  <a:pt x="15075" y="15600"/>
                  <a:pt x="14400" y="15600"/>
                </a:cubicBezTo>
                <a:lnTo>
                  <a:pt x="15300" y="192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0" name="Shape 1570"/>
          <p:cNvSpPr/>
          <p:nvPr/>
        </p:nvSpPr>
        <p:spPr>
          <a:xfrm>
            <a:off x="6865938" y="4217988"/>
            <a:ext cx="355601" cy="327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681" y="6271"/>
                </a:moveTo>
                <a:cubicBezTo>
                  <a:pt x="17109" y="6039"/>
                  <a:pt x="17750" y="5574"/>
                  <a:pt x="18178" y="5110"/>
                </a:cubicBezTo>
                <a:cubicBezTo>
                  <a:pt x="18392" y="4645"/>
                  <a:pt x="18606" y="4181"/>
                  <a:pt x="18820" y="3716"/>
                </a:cubicBezTo>
                <a:cubicBezTo>
                  <a:pt x="19034" y="3484"/>
                  <a:pt x="19034" y="3019"/>
                  <a:pt x="18820" y="2555"/>
                </a:cubicBezTo>
                <a:cubicBezTo>
                  <a:pt x="18820" y="2323"/>
                  <a:pt x="18820" y="2323"/>
                  <a:pt x="18820" y="2090"/>
                </a:cubicBezTo>
                <a:cubicBezTo>
                  <a:pt x="18392" y="3948"/>
                  <a:pt x="17109" y="4877"/>
                  <a:pt x="16253" y="5342"/>
                </a:cubicBezTo>
                <a:cubicBezTo>
                  <a:pt x="16681" y="6271"/>
                  <a:pt x="16681" y="6271"/>
                  <a:pt x="16681" y="6271"/>
                </a:cubicBezTo>
                <a:close/>
                <a:moveTo>
                  <a:pt x="9196" y="17652"/>
                </a:moveTo>
                <a:cubicBezTo>
                  <a:pt x="9196" y="17652"/>
                  <a:pt x="9410" y="17652"/>
                  <a:pt x="10051" y="18348"/>
                </a:cubicBezTo>
                <a:cubicBezTo>
                  <a:pt x="10479" y="19045"/>
                  <a:pt x="10265" y="19510"/>
                  <a:pt x="10265" y="19510"/>
                </a:cubicBezTo>
                <a:cubicBezTo>
                  <a:pt x="10265" y="19510"/>
                  <a:pt x="9410" y="19277"/>
                  <a:pt x="9196" y="19045"/>
                </a:cubicBezTo>
                <a:cubicBezTo>
                  <a:pt x="8768" y="18581"/>
                  <a:pt x="9196" y="17652"/>
                  <a:pt x="9196" y="17652"/>
                </a:cubicBezTo>
                <a:close/>
                <a:moveTo>
                  <a:pt x="13046" y="17652"/>
                </a:moveTo>
                <a:cubicBezTo>
                  <a:pt x="13046" y="17652"/>
                  <a:pt x="12618" y="17652"/>
                  <a:pt x="12190" y="18348"/>
                </a:cubicBezTo>
                <a:cubicBezTo>
                  <a:pt x="11549" y="19045"/>
                  <a:pt x="11762" y="19510"/>
                  <a:pt x="11762" y="19510"/>
                </a:cubicBezTo>
                <a:cubicBezTo>
                  <a:pt x="11762" y="19510"/>
                  <a:pt x="12618" y="19277"/>
                  <a:pt x="13046" y="19045"/>
                </a:cubicBezTo>
                <a:cubicBezTo>
                  <a:pt x="13259" y="18581"/>
                  <a:pt x="13046" y="17652"/>
                  <a:pt x="13046" y="17652"/>
                </a:cubicBezTo>
                <a:close/>
                <a:moveTo>
                  <a:pt x="8554" y="17187"/>
                </a:moveTo>
                <a:cubicBezTo>
                  <a:pt x="7699" y="18348"/>
                  <a:pt x="7699" y="18348"/>
                  <a:pt x="7699" y="18348"/>
                </a:cubicBezTo>
                <a:cubicBezTo>
                  <a:pt x="7699" y="18581"/>
                  <a:pt x="7913" y="19045"/>
                  <a:pt x="8127" y="19277"/>
                </a:cubicBezTo>
                <a:cubicBezTo>
                  <a:pt x="8341" y="19510"/>
                  <a:pt x="8554" y="19974"/>
                  <a:pt x="8768" y="19974"/>
                </a:cubicBezTo>
                <a:cubicBezTo>
                  <a:pt x="13473" y="19974"/>
                  <a:pt x="13473" y="19974"/>
                  <a:pt x="13473" y="19974"/>
                </a:cubicBezTo>
                <a:cubicBezTo>
                  <a:pt x="13687" y="19974"/>
                  <a:pt x="13901" y="19510"/>
                  <a:pt x="14115" y="19277"/>
                </a:cubicBezTo>
                <a:cubicBezTo>
                  <a:pt x="14115" y="19045"/>
                  <a:pt x="14329" y="18581"/>
                  <a:pt x="14329" y="18348"/>
                </a:cubicBezTo>
                <a:cubicBezTo>
                  <a:pt x="13473" y="17187"/>
                  <a:pt x="13473" y="17187"/>
                  <a:pt x="13473" y="17187"/>
                </a:cubicBezTo>
                <a:cubicBezTo>
                  <a:pt x="8554" y="17187"/>
                  <a:pt x="8554" y="17187"/>
                  <a:pt x="8554" y="17187"/>
                </a:cubicBezTo>
                <a:close/>
                <a:moveTo>
                  <a:pt x="6416" y="17419"/>
                </a:moveTo>
                <a:cubicBezTo>
                  <a:pt x="7699" y="16026"/>
                  <a:pt x="7699" y="16026"/>
                  <a:pt x="7699" y="16026"/>
                </a:cubicBezTo>
                <a:cubicBezTo>
                  <a:pt x="6202" y="13935"/>
                  <a:pt x="5133" y="11613"/>
                  <a:pt x="4705" y="8826"/>
                </a:cubicBezTo>
                <a:cubicBezTo>
                  <a:pt x="3208" y="9290"/>
                  <a:pt x="1283" y="8826"/>
                  <a:pt x="0" y="6503"/>
                </a:cubicBezTo>
                <a:cubicBezTo>
                  <a:pt x="1069" y="6039"/>
                  <a:pt x="1925" y="5806"/>
                  <a:pt x="2780" y="6039"/>
                </a:cubicBezTo>
                <a:cubicBezTo>
                  <a:pt x="2780" y="6039"/>
                  <a:pt x="2780" y="6039"/>
                  <a:pt x="2780" y="5806"/>
                </a:cubicBezTo>
                <a:cubicBezTo>
                  <a:pt x="2352" y="5342"/>
                  <a:pt x="1925" y="4877"/>
                  <a:pt x="1711" y="4181"/>
                </a:cubicBezTo>
                <a:cubicBezTo>
                  <a:pt x="1497" y="3484"/>
                  <a:pt x="1497" y="2787"/>
                  <a:pt x="1711" y="2090"/>
                </a:cubicBezTo>
                <a:cubicBezTo>
                  <a:pt x="1925" y="1394"/>
                  <a:pt x="2139" y="697"/>
                  <a:pt x="2994" y="0"/>
                </a:cubicBezTo>
                <a:cubicBezTo>
                  <a:pt x="3850" y="697"/>
                  <a:pt x="3850" y="697"/>
                  <a:pt x="3850" y="697"/>
                </a:cubicBezTo>
                <a:cubicBezTo>
                  <a:pt x="3636" y="2787"/>
                  <a:pt x="5133" y="3716"/>
                  <a:pt x="6202" y="4413"/>
                </a:cubicBezTo>
                <a:cubicBezTo>
                  <a:pt x="6202" y="4413"/>
                  <a:pt x="6416" y="4413"/>
                  <a:pt x="6416" y="4645"/>
                </a:cubicBezTo>
                <a:cubicBezTo>
                  <a:pt x="6844" y="4877"/>
                  <a:pt x="6844" y="4877"/>
                  <a:pt x="6844" y="4877"/>
                </a:cubicBezTo>
                <a:cubicBezTo>
                  <a:pt x="6844" y="4877"/>
                  <a:pt x="6844" y="4877"/>
                  <a:pt x="6844" y="4877"/>
                </a:cubicBezTo>
                <a:cubicBezTo>
                  <a:pt x="14756" y="4877"/>
                  <a:pt x="14756" y="4877"/>
                  <a:pt x="14756" y="4877"/>
                </a:cubicBezTo>
                <a:cubicBezTo>
                  <a:pt x="14756" y="4877"/>
                  <a:pt x="14756" y="4877"/>
                  <a:pt x="14756" y="4877"/>
                </a:cubicBezTo>
                <a:cubicBezTo>
                  <a:pt x="15184" y="4645"/>
                  <a:pt x="15184" y="4645"/>
                  <a:pt x="15184" y="4645"/>
                </a:cubicBezTo>
                <a:cubicBezTo>
                  <a:pt x="15184" y="4413"/>
                  <a:pt x="15398" y="4413"/>
                  <a:pt x="15398" y="4413"/>
                </a:cubicBezTo>
                <a:cubicBezTo>
                  <a:pt x="16467" y="3716"/>
                  <a:pt x="17964" y="2787"/>
                  <a:pt x="17750" y="697"/>
                </a:cubicBezTo>
                <a:cubicBezTo>
                  <a:pt x="18820" y="0"/>
                  <a:pt x="18820" y="0"/>
                  <a:pt x="18820" y="0"/>
                </a:cubicBezTo>
                <a:cubicBezTo>
                  <a:pt x="19461" y="697"/>
                  <a:pt x="19889" y="1394"/>
                  <a:pt x="19889" y="2090"/>
                </a:cubicBezTo>
                <a:cubicBezTo>
                  <a:pt x="20103" y="2787"/>
                  <a:pt x="20103" y="3484"/>
                  <a:pt x="19889" y="4181"/>
                </a:cubicBezTo>
                <a:cubicBezTo>
                  <a:pt x="19675" y="4877"/>
                  <a:pt x="19248" y="5342"/>
                  <a:pt x="19034" y="5806"/>
                </a:cubicBezTo>
                <a:cubicBezTo>
                  <a:pt x="19034" y="6039"/>
                  <a:pt x="18820" y="6039"/>
                  <a:pt x="18820" y="6039"/>
                </a:cubicBezTo>
                <a:cubicBezTo>
                  <a:pt x="19675" y="5806"/>
                  <a:pt x="20531" y="6039"/>
                  <a:pt x="21600" y="6503"/>
                </a:cubicBezTo>
                <a:cubicBezTo>
                  <a:pt x="20531" y="8594"/>
                  <a:pt x="18820" y="9058"/>
                  <a:pt x="17323" y="8826"/>
                </a:cubicBezTo>
                <a:cubicBezTo>
                  <a:pt x="16681" y="11613"/>
                  <a:pt x="15826" y="13935"/>
                  <a:pt x="14543" y="16026"/>
                </a:cubicBezTo>
                <a:cubicBezTo>
                  <a:pt x="15826" y="17419"/>
                  <a:pt x="15826" y="17419"/>
                  <a:pt x="15826" y="17419"/>
                </a:cubicBezTo>
                <a:cubicBezTo>
                  <a:pt x="16040" y="17652"/>
                  <a:pt x="16040" y="17652"/>
                  <a:pt x="16040" y="17652"/>
                </a:cubicBezTo>
                <a:cubicBezTo>
                  <a:pt x="15826" y="18116"/>
                  <a:pt x="15826" y="18116"/>
                  <a:pt x="15826" y="18116"/>
                </a:cubicBezTo>
                <a:cubicBezTo>
                  <a:pt x="15826" y="18813"/>
                  <a:pt x="15612" y="19510"/>
                  <a:pt x="15398" y="20206"/>
                </a:cubicBezTo>
                <a:cubicBezTo>
                  <a:pt x="14970" y="20671"/>
                  <a:pt x="14543" y="21135"/>
                  <a:pt x="14115" y="21600"/>
                </a:cubicBezTo>
                <a:cubicBezTo>
                  <a:pt x="13901" y="21600"/>
                  <a:pt x="13901" y="21600"/>
                  <a:pt x="13901" y="21600"/>
                </a:cubicBezTo>
                <a:cubicBezTo>
                  <a:pt x="13687" y="21600"/>
                  <a:pt x="13687" y="21600"/>
                  <a:pt x="13687" y="21600"/>
                </a:cubicBezTo>
                <a:cubicBezTo>
                  <a:pt x="8554" y="21600"/>
                  <a:pt x="8554" y="21600"/>
                  <a:pt x="8554" y="21600"/>
                </a:cubicBezTo>
                <a:cubicBezTo>
                  <a:pt x="8341" y="21600"/>
                  <a:pt x="8341" y="21600"/>
                  <a:pt x="8341" y="21600"/>
                </a:cubicBezTo>
                <a:cubicBezTo>
                  <a:pt x="8127" y="21600"/>
                  <a:pt x="8127" y="21600"/>
                  <a:pt x="8127" y="21600"/>
                </a:cubicBezTo>
                <a:cubicBezTo>
                  <a:pt x="7485" y="21135"/>
                  <a:pt x="7057" y="20671"/>
                  <a:pt x="6844" y="20206"/>
                </a:cubicBezTo>
                <a:cubicBezTo>
                  <a:pt x="6416" y="19510"/>
                  <a:pt x="6202" y="18813"/>
                  <a:pt x="6202" y="18116"/>
                </a:cubicBezTo>
                <a:cubicBezTo>
                  <a:pt x="6202" y="17652"/>
                  <a:pt x="6202" y="17652"/>
                  <a:pt x="6202" y="17652"/>
                </a:cubicBezTo>
                <a:cubicBezTo>
                  <a:pt x="6416" y="17419"/>
                  <a:pt x="6416" y="17419"/>
                  <a:pt x="6416" y="17419"/>
                </a:cubicBezTo>
                <a:close/>
                <a:moveTo>
                  <a:pt x="3636" y="5110"/>
                </a:moveTo>
                <a:cubicBezTo>
                  <a:pt x="4063" y="5574"/>
                  <a:pt x="4491" y="6039"/>
                  <a:pt x="4919" y="6271"/>
                </a:cubicBezTo>
                <a:cubicBezTo>
                  <a:pt x="5560" y="5342"/>
                  <a:pt x="5560" y="5342"/>
                  <a:pt x="5560" y="5342"/>
                </a:cubicBezTo>
                <a:cubicBezTo>
                  <a:pt x="4491" y="4877"/>
                  <a:pt x="3208" y="3948"/>
                  <a:pt x="2780" y="2090"/>
                </a:cubicBezTo>
                <a:cubicBezTo>
                  <a:pt x="2780" y="2323"/>
                  <a:pt x="2780" y="2323"/>
                  <a:pt x="2780" y="2555"/>
                </a:cubicBezTo>
                <a:cubicBezTo>
                  <a:pt x="2566" y="3019"/>
                  <a:pt x="2780" y="3484"/>
                  <a:pt x="2780" y="3716"/>
                </a:cubicBezTo>
                <a:cubicBezTo>
                  <a:pt x="2994" y="4181"/>
                  <a:pt x="3208" y="4645"/>
                  <a:pt x="3636" y="5110"/>
                </a:cubicBezTo>
                <a:close/>
                <a:moveTo>
                  <a:pt x="15184" y="9290"/>
                </a:moveTo>
                <a:cubicBezTo>
                  <a:pt x="15184" y="9290"/>
                  <a:pt x="14329" y="8826"/>
                  <a:pt x="13687" y="9290"/>
                </a:cubicBezTo>
                <a:cubicBezTo>
                  <a:pt x="12832" y="9523"/>
                  <a:pt x="12404" y="10684"/>
                  <a:pt x="12404" y="10684"/>
                </a:cubicBezTo>
                <a:cubicBezTo>
                  <a:pt x="12404" y="10684"/>
                  <a:pt x="14329" y="10916"/>
                  <a:pt x="14756" y="10684"/>
                </a:cubicBezTo>
                <a:cubicBezTo>
                  <a:pt x="15184" y="10452"/>
                  <a:pt x="15184" y="9290"/>
                  <a:pt x="15184" y="9290"/>
                </a:cubicBezTo>
                <a:close/>
                <a:moveTo>
                  <a:pt x="6844" y="9290"/>
                </a:moveTo>
                <a:cubicBezTo>
                  <a:pt x="6844" y="9290"/>
                  <a:pt x="7057" y="10452"/>
                  <a:pt x="7485" y="10684"/>
                </a:cubicBezTo>
                <a:cubicBezTo>
                  <a:pt x="7913" y="10916"/>
                  <a:pt x="9838" y="10684"/>
                  <a:pt x="9838" y="10684"/>
                </a:cubicBezTo>
                <a:cubicBezTo>
                  <a:pt x="9838" y="10684"/>
                  <a:pt x="9196" y="9523"/>
                  <a:pt x="8554" y="9290"/>
                </a:cubicBezTo>
                <a:cubicBezTo>
                  <a:pt x="7913" y="8826"/>
                  <a:pt x="6844" y="9290"/>
                  <a:pt x="6844" y="929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1" name="Shape 1571"/>
          <p:cNvSpPr/>
          <p:nvPr/>
        </p:nvSpPr>
        <p:spPr>
          <a:xfrm>
            <a:off x="8194675" y="5535613"/>
            <a:ext cx="327025" cy="292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1" y="4684"/>
                </a:moveTo>
                <a:cubicBezTo>
                  <a:pt x="3948" y="4684"/>
                  <a:pt x="3948" y="4684"/>
                  <a:pt x="3948" y="4684"/>
                </a:cubicBezTo>
                <a:cubicBezTo>
                  <a:pt x="3948" y="7287"/>
                  <a:pt x="3948" y="7287"/>
                  <a:pt x="3948" y="7287"/>
                </a:cubicBezTo>
                <a:cubicBezTo>
                  <a:pt x="2090" y="7287"/>
                  <a:pt x="2090" y="7287"/>
                  <a:pt x="2090" y="7287"/>
                </a:cubicBezTo>
                <a:cubicBezTo>
                  <a:pt x="2090" y="19258"/>
                  <a:pt x="2090" y="19258"/>
                  <a:pt x="2090" y="19258"/>
                </a:cubicBezTo>
                <a:cubicBezTo>
                  <a:pt x="19510" y="19258"/>
                  <a:pt x="19510" y="19258"/>
                  <a:pt x="19510" y="19258"/>
                </a:cubicBezTo>
                <a:cubicBezTo>
                  <a:pt x="19510" y="7287"/>
                  <a:pt x="19510" y="7287"/>
                  <a:pt x="19510" y="7287"/>
                </a:cubicBezTo>
                <a:cubicBezTo>
                  <a:pt x="16258" y="7287"/>
                  <a:pt x="16258" y="7287"/>
                  <a:pt x="16258" y="7287"/>
                </a:cubicBezTo>
                <a:cubicBezTo>
                  <a:pt x="16258" y="8848"/>
                  <a:pt x="16258" y="8848"/>
                  <a:pt x="16258" y="8848"/>
                </a:cubicBezTo>
                <a:cubicBezTo>
                  <a:pt x="12542" y="8848"/>
                  <a:pt x="9058" y="8848"/>
                  <a:pt x="5574" y="8848"/>
                </a:cubicBezTo>
                <a:cubicBezTo>
                  <a:pt x="5574" y="7287"/>
                  <a:pt x="5574" y="7287"/>
                  <a:pt x="5574" y="7287"/>
                </a:cubicBezTo>
                <a:cubicBezTo>
                  <a:pt x="5574" y="4684"/>
                  <a:pt x="5574" y="4684"/>
                  <a:pt x="5574" y="4684"/>
                </a:cubicBezTo>
                <a:cubicBezTo>
                  <a:pt x="5574" y="3383"/>
                  <a:pt x="5574" y="3383"/>
                  <a:pt x="5574" y="3383"/>
                </a:cubicBezTo>
                <a:cubicBezTo>
                  <a:pt x="6968" y="3383"/>
                  <a:pt x="6968" y="3383"/>
                  <a:pt x="6968" y="3383"/>
                </a:cubicBezTo>
                <a:cubicBezTo>
                  <a:pt x="6968" y="2602"/>
                  <a:pt x="7432" y="1822"/>
                  <a:pt x="7897" y="1301"/>
                </a:cubicBezTo>
                <a:cubicBezTo>
                  <a:pt x="8594" y="520"/>
                  <a:pt x="9523" y="0"/>
                  <a:pt x="10684" y="0"/>
                </a:cubicBezTo>
                <a:cubicBezTo>
                  <a:pt x="11845" y="0"/>
                  <a:pt x="12774" y="520"/>
                  <a:pt x="13471" y="1301"/>
                </a:cubicBezTo>
                <a:cubicBezTo>
                  <a:pt x="14168" y="1822"/>
                  <a:pt x="14400" y="2602"/>
                  <a:pt x="14632" y="3383"/>
                </a:cubicBezTo>
                <a:cubicBezTo>
                  <a:pt x="16258" y="3383"/>
                  <a:pt x="16258" y="3383"/>
                  <a:pt x="16258" y="3383"/>
                </a:cubicBezTo>
                <a:cubicBezTo>
                  <a:pt x="16258" y="4684"/>
                  <a:pt x="16258" y="4684"/>
                  <a:pt x="16258" y="4684"/>
                </a:cubicBezTo>
                <a:cubicBezTo>
                  <a:pt x="20671" y="4684"/>
                  <a:pt x="20671" y="4684"/>
                  <a:pt x="20671" y="4684"/>
                </a:cubicBezTo>
                <a:cubicBezTo>
                  <a:pt x="21600" y="4684"/>
                  <a:pt x="21600" y="4684"/>
                  <a:pt x="21600" y="4684"/>
                </a:cubicBezTo>
                <a:cubicBezTo>
                  <a:pt x="21600" y="5986"/>
                  <a:pt x="21600" y="5986"/>
                  <a:pt x="21600" y="5986"/>
                </a:cubicBezTo>
                <a:cubicBezTo>
                  <a:pt x="21600" y="20559"/>
                  <a:pt x="21600" y="20559"/>
                  <a:pt x="21600" y="20559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0671" y="21600"/>
                  <a:pt x="20671" y="21600"/>
                  <a:pt x="20671" y="21600"/>
                </a:cubicBezTo>
                <a:cubicBezTo>
                  <a:pt x="1161" y="21600"/>
                  <a:pt x="1161" y="21600"/>
                  <a:pt x="1161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20559"/>
                  <a:pt x="0" y="20559"/>
                  <a:pt x="0" y="20559"/>
                </a:cubicBezTo>
                <a:cubicBezTo>
                  <a:pt x="0" y="5986"/>
                  <a:pt x="0" y="5986"/>
                  <a:pt x="0" y="5986"/>
                </a:cubicBezTo>
                <a:cubicBezTo>
                  <a:pt x="0" y="4684"/>
                  <a:pt x="0" y="4684"/>
                  <a:pt x="0" y="4684"/>
                </a:cubicBezTo>
                <a:cubicBezTo>
                  <a:pt x="1161" y="4684"/>
                  <a:pt x="1161" y="4684"/>
                  <a:pt x="1161" y="4684"/>
                </a:cubicBezTo>
                <a:close/>
                <a:moveTo>
                  <a:pt x="3252" y="16135"/>
                </a:moveTo>
                <a:cubicBezTo>
                  <a:pt x="3252" y="18217"/>
                  <a:pt x="3252" y="18217"/>
                  <a:pt x="3252" y="18217"/>
                </a:cubicBezTo>
                <a:cubicBezTo>
                  <a:pt x="9058" y="18217"/>
                  <a:pt x="9058" y="18217"/>
                  <a:pt x="9058" y="18217"/>
                </a:cubicBezTo>
                <a:cubicBezTo>
                  <a:pt x="9058" y="16135"/>
                  <a:pt x="9058" y="16135"/>
                  <a:pt x="9058" y="16135"/>
                </a:cubicBezTo>
                <a:cubicBezTo>
                  <a:pt x="7665" y="15354"/>
                  <a:pt x="7665" y="15354"/>
                  <a:pt x="7665" y="15354"/>
                </a:cubicBezTo>
                <a:cubicBezTo>
                  <a:pt x="6735" y="16395"/>
                  <a:pt x="6735" y="16395"/>
                  <a:pt x="6735" y="16395"/>
                </a:cubicBezTo>
                <a:cubicBezTo>
                  <a:pt x="6503" y="15875"/>
                  <a:pt x="6503" y="15875"/>
                  <a:pt x="6503" y="15875"/>
                </a:cubicBezTo>
                <a:cubicBezTo>
                  <a:pt x="6735" y="15614"/>
                  <a:pt x="6735" y="15614"/>
                  <a:pt x="6735" y="15614"/>
                </a:cubicBezTo>
                <a:cubicBezTo>
                  <a:pt x="6503" y="15354"/>
                  <a:pt x="6503" y="15354"/>
                  <a:pt x="6503" y="15354"/>
                </a:cubicBezTo>
                <a:cubicBezTo>
                  <a:pt x="6039" y="15354"/>
                  <a:pt x="6039" y="15354"/>
                  <a:pt x="6039" y="15354"/>
                </a:cubicBezTo>
                <a:cubicBezTo>
                  <a:pt x="5806" y="15614"/>
                  <a:pt x="5806" y="15614"/>
                  <a:pt x="5806" y="15614"/>
                </a:cubicBezTo>
                <a:cubicBezTo>
                  <a:pt x="6039" y="15875"/>
                  <a:pt x="6039" y="15875"/>
                  <a:pt x="6039" y="15875"/>
                </a:cubicBezTo>
                <a:cubicBezTo>
                  <a:pt x="5806" y="16655"/>
                  <a:pt x="5806" y="16655"/>
                  <a:pt x="5806" y="16655"/>
                </a:cubicBezTo>
                <a:cubicBezTo>
                  <a:pt x="4877" y="15354"/>
                  <a:pt x="4877" y="15354"/>
                  <a:pt x="4877" y="15354"/>
                </a:cubicBezTo>
                <a:cubicBezTo>
                  <a:pt x="3252" y="16135"/>
                  <a:pt x="3252" y="16135"/>
                  <a:pt x="3252" y="16135"/>
                </a:cubicBezTo>
                <a:close/>
                <a:moveTo>
                  <a:pt x="8129" y="10930"/>
                </a:moveTo>
                <a:cubicBezTo>
                  <a:pt x="7432" y="10930"/>
                  <a:pt x="6039" y="9108"/>
                  <a:pt x="4413" y="10930"/>
                </a:cubicBezTo>
                <a:cubicBezTo>
                  <a:pt x="4645" y="12231"/>
                  <a:pt x="4645" y="13793"/>
                  <a:pt x="5342" y="14834"/>
                </a:cubicBezTo>
                <a:cubicBezTo>
                  <a:pt x="5574" y="14834"/>
                  <a:pt x="5574" y="14834"/>
                  <a:pt x="5574" y="14834"/>
                </a:cubicBezTo>
                <a:cubicBezTo>
                  <a:pt x="5574" y="14834"/>
                  <a:pt x="5574" y="14834"/>
                  <a:pt x="5574" y="14834"/>
                </a:cubicBezTo>
                <a:cubicBezTo>
                  <a:pt x="5806" y="14834"/>
                  <a:pt x="6039" y="14834"/>
                  <a:pt x="6271" y="14834"/>
                </a:cubicBezTo>
                <a:cubicBezTo>
                  <a:pt x="6503" y="14834"/>
                  <a:pt x="6735" y="14834"/>
                  <a:pt x="6968" y="14834"/>
                </a:cubicBezTo>
                <a:cubicBezTo>
                  <a:pt x="6968" y="14834"/>
                  <a:pt x="6968" y="14834"/>
                  <a:pt x="6968" y="14834"/>
                </a:cubicBezTo>
                <a:cubicBezTo>
                  <a:pt x="6968" y="14834"/>
                  <a:pt x="6968" y="14834"/>
                  <a:pt x="6968" y="14834"/>
                </a:cubicBezTo>
                <a:cubicBezTo>
                  <a:pt x="7897" y="13793"/>
                  <a:pt x="7897" y="12231"/>
                  <a:pt x="8129" y="10930"/>
                </a:cubicBezTo>
                <a:close/>
                <a:moveTo>
                  <a:pt x="7200" y="16916"/>
                </a:moveTo>
                <a:cubicBezTo>
                  <a:pt x="7200" y="17176"/>
                  <a:pt x="7200" y="17176"/>
                  <a:pt x="7200" y="17176"/>
                </a:cubicBezTo>
                <a:cubicBezTo>
                  <a:pt x="8361" y="17176"/>
                  <a:pt x="8361" y="17176"/>
                  <a:pt x="8361" y="17176"/>
                </a:cubicBezTo>
                <a:cubicBezTo>
                  <a:pt x="8361" y="16916"/>
                  <a:pt x="8361" y="16916"/>
                  <a:pt x="8361" y="16916"/>
                </a:cubicBezTo>
                <a:cubicBezTo>
                  <a:pt x="7200" y="16916"/>
                  <a:pt x="7200" y="16916"/>
                  <a:pt x="7200" y="16916"/>
                </a:cubicBezTo>
                <a:close/>
                <a:moveTo>
                  <a:pt x="10219" y="13272"/>
                </a:moveTo>
                <a:cubicBezTo>
                  <a:pt x="10219" y="14313"/>
                  <a:pt x="10219" y="14313"/>
                  <a:pt x="10219" y="14313"/>
                </a:cubicBezTo>
                <a:cubicBezTo>
                  <a:pt x="18116" y="14313"/>
                  <a:pt x="18116" y="14313"/>
                  <a:pt x="18116" y="14313"/>
                </a:cubicBezTo>
                <a:cubicBezTo>
                  <a:pt x="18116" y="13272"/>
                  <a:pt x="18116" y="13272"/>
                  <a:pt x="18116" y="13272"/>
                </a:cubicBezTo>
                <a:cubicBezTo>
                  <a:pt x="10219" y="13272"/>
                  <a:pt x="10219" y="13272"/>
                  <a:pt x="10219" y="13272"/>
                </a:cubicBezTo>
                <a:close/>
                <a:moveTo>
                  <a:pt x="10219" y="15614"/>
                </a:moveTo>
                <a:cubicBezTo>
                  <a:pt x="10219" y="16916"/>
                  <a:pt x="10219" y="16916"/>
                  <a:pt x="10219" y="16916"/>
                </a:cubicBezTo>
                <a:cubicBezTo>
                  <a:pt x="13703" y="16916"/>
                  <a:pt x="13703" y="16916"/>
                  <a:pt x="13703" y="16916"/>
                </a:cubicBezTo>
                <a:cubicBezTo>
                  <a:pt x="13703" y="15614"/>
                  <a:pt x="13703" y="15614"/>
                  <a:pt x="13703" y="15614"/>
                </a:cubicBezTo>
                <a:cubicBezTo>
                  <a:pt x="10219" y="15614"/>
                  <a:pt x="10219" y="15614"/>
                  <a:pt x="10219" y="15614"/>
                </a:cubicBezTo>
                <a:close/>
                <a:moveTo>
                  <a:pt x="10219" y="10930"/>
                </a:moveTo>
                <a:cubicBezTo>
                  <a:pt x="10219" y="11971"/>
                  <a:pt x="10219" y="11971"/>
                  <a:pt x="10219" y="11971"/>
                </a:cubicBezTo>
                <a:cubicBezTo>
                  <a:pt x="18116" y="11971"/>
                  <a:pt x="18116" y="11971"/>
                  <a:pt x="18116" y="11971"/>
                </a:cubicBezTo>
                <a:cubicBezTo>
                  <a:pt x="18116" y="10930"/>
                  <a:pt x="18116" y="10930"/>
                  <a:pt x="18116" y="10930"/>
                </a:cubicBezTo>
                <a:cubicBezTo>
                  <a:pt x="10219" y="10930"/>
                  <a:pt x="10219" y="10930"/>
                  <a:pt x="10219" y="10930"/>
                </a:cubicBezTo>
                <a:close/>
                <a:moveTo>
                  <a:pt x="9058" y="3383"/>
                </a:moveTo>
                <a:cubicBezTo>
                  <a:pt x="12310" y="3383"/>
                  <a:pt x="12310" y="3383"/>
                  <a:pt x="12310" y="3383"/>
                </a:cubicBezTo>
                <a:cubicBezTo>
                  <a:pt x="12310" y="3383"/>
                  <a:pt x="12077" y="3123"/>
                  <a:pt x="12077" y="3123"/>
                </a:cubicBezTo>
                <a:cubicBezTo>
                  <a:pt x="11613" y="2602"/>
                  <a:pt x="11148" y="2342"/>
                  <a:pt x="10684" y="2342"/>
                </a:cubicBezTo>
                <a:cubicBezTo>
                  <a:pt x="10219" y="2342"/>
                  <a:pt x="9755" y="2602"/>
                  <a:pt x="9523" y="3123"/>
                </a:cubicBezTo>
                <a:cubicBezTo>
                  <a:pt x="9290" y="3123"/>
                  <a:pt x="9290" y="3383"/>
                  <a:pt x="9058" y="338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2" name="Shape 1572"/>
          <p:cNvSpPr/>
          <p:nvPr/>
        </p:nvSpPr>
        <p:spPr>
          <a:xfrm>
            <a:off x="6889750" y="5567363"/>
            <a:ext cx="303214" cy="309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098" y="6627"/>
                </a:moveTo>
                <a:cubicBezTo>
                  <a:pt x="21098" y="20864"/>
                  <a:pt x="21098" y="20864"/>
                  <a:pt x="21098" y="20864"/>
                </a:cubicBezTo>
                <a:cubicBezTo>
                  <a:pt x="21098" y="21600"/>
                  <a:pt x="21098" y="21600"/>
                  <a:pt x="21098" y="21600"/>
                </a:cubicBezTo>
                <a:cubicBezTo>
                  <a:pt x="20344" y="21600"/>
                  <a:pt x="20344" y="21600"/>
                  <a:pt x="20344" y="21600"/>
                </a:cubicBezTo>
                <a:cubicBezTo>
                  <a:pt x="6028" y="21600"/>
                  <a:pt x="6028" y="21600"/>
                  <a:pt x="6028" y="21600"/>
                </a:cubicBezTo>
                <a:cubicBezTo>
                  <a:pt x="5274" y="20864"/>
                  <a:pt x="5274" y="20864"/>
                  <a:pt x="5274" y="20864"/>
                </a:cubicBezTo>
                <a:cubicBezTo>
                  <a:pt x="5274" y="20864"/>
                  <a:pt x="5274" y="20864"/>
                  <a:pt x="5274" y="20864"/>
                </a:cubicBezTo>
                <a:cubicBezTo>
                  <a:pt x="4521" y="20864"/>
                  <a:pt x="4521" y="20864"/>
                  <a:pt x="4521" y="20864"/>
                </a:cubicBezTo>
                <a:cubicBezTo>
                  <a:pt x="3767" y="19882"/>
                  <a:pt x="3767" y="19882"/>
                  <a:pt x="3767" y="19882"/>
                </a:cubicBezTo>
                <a:cubicBezTo>
                  <a:pt x="3767" y="18655"/>
                  <a:pt x="3767" y="18655"/>
                  <a:pt x="3767" y="18655"/>
                </a:cubicBezTo>
                <a:cubicBezTo>
                  <a:pt x="1005" y="18655"/>
                  <a:pt x="1005" y="18655"/>
                  <a:pt x="1005" y="18655"/>
                </a:cubicBezTo>
                <a:cubicBezTo>
                  <a:pt x="0" y="17182"/>
                  <a:pt x="0" y="17182"/>
                  <a:pt x="0" y="17182"/>
                </a:cubicBezTo>
                <a:cubicBezTo>
                  <a:pt x="753" y="15464"/>
                  <a:pt x="1256" y="13500"/>
                  <a:pt x="1507" y="11536"/>
                </a:cubicBezTo>
                <a:cubicBezTo>
                  <a:pt x="1758" y="10064"/>
                  <a:pt x="2009" y="8345"/>
                  <a:pt x="2009" y="6627"/>
                </a:cubicBezTo>
                <a:cubicBezTo>
                  <a:pt x="753" y="6627"/>
                  <a:pt x="753" y="6627"/>
                  <a:pt x="753" y="6627"/>
                </a:cubicBezTo>
                <a:cubicBezTo>
                  <a:pt x="753" y="0"/>
                  <a:pt x="753" y="0"/>
                  <a:pt x="753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6627"/>
                  <a:pt x="21600" y="6627"/>
                  <a:pt x="21600" y="6627"/>
                </a:cubicBezTo>
                <a:cubicBezTo>
                  <a:pt x="21098" y="6627"/>
                  <a:pt x="21098" y="6627"/>
                  <a:pt x="21098" y="6627"/>
                </a:cubicBezTo>
                <a:close/>
                <a:moveTo>
                  <a:pt x="9544" y="15218"/>
                </a:moveTo>
                <a:cubicBezTo>
                  <a:pt x="9544" y="7609"/>
                  <a:pt x="9544" y="7609"/>
                  <a:pt x="9544" y="7609"/>
                </a:cubicBezTo>
                <a:cubicBezTo>
                  <a:pt x="8037" y="7609"/>
                  <a:pt x="8037" y="7609"/>
                  <a:pt x="8037" y="7609"/>
                </a:cubicBezTo>
                <a:cubicBezTo>
                  <a:pt x="8037" y="7609"/>
                  <a:pt x="8037" y="7855"/>
                  <a:pt x="7786" y="8100"/>
                </a:cubicBezTo>
                <a:cubicBezTo>
                  <a:pt x="7786" y="8345"/>
                  <a:pt x="7535" y="8345"/>
                  <a:pt x="7284" y="8345"/>
                </a:cubicBezTo>
                <a:cubicBezTo>
                  <a:pt x="7284" y="9573"/>
                  <a:pt x="7284" y="9573"/>
                  <a:pt x="7284" y="9573"/>
                </a:cubicBezTo>
                <a:cubicBezTo>
                  <a:pt x="7786" y="9573"/>
                  <a:pt x="7786" y="9573"/>
                  <a:pt x="7786" y="9573"/>
                </a:cubicBezTo>
                <a:cubicBezTo>
                  <a:pt x="7786" y="15218"/>
                  <a:pt x="7786" y="15218"/>
                  <a:pt x="7786" y="15218"/>
                </a:cubicBezTo>
                <a:cubicBezTo>
                  <a:pt x="9544" y="15218"/>
                  <a:pt x="9544" y="15218"/>
                  <a:pt x="9544" y="15218"/>
                </a:cubicBezTo>
                <a:close/>
                <a:moveTo>
                  <a:pt x="12307" y="15218"/>
                </a:moveTo>
                <a:cubicBezTo>
                  <a:pt x="12307" y="7609"/>
                  <a:pt x="12307" y="7609"/>
                  <a:pt x="12307" y="7609"/>
                </a:cubicBezTo>
                <a:cubicBezTo>
                  <a:pt x="10800" y="7609"/>
                  <a:pt x="10800" y="7609"/>
                  <a:pt x="10800" y="7609"/>
                </a:cubicBezTo>
                <a:cubicBezTo>
                  <a:pt x="10800" y="7609"/>
                  <a:pt x="10800" y="7855"/>
                  <a:pt x="10549" y="8100"/>
                </a:cubicBezTo>
                <a:cubicBezTo>
                  <a:pt x="10549" y="8345"/>
                  <a:pt x="10298" y="8345"/>
                  <a:pt x="10047" y="8345"/>
                </a:cubicBezTo>
                <a:cubicBezTo>
                  <a:pt x="10047" y="9573"/>
                  <a:pt x="10047" y="9573"/>
                  <a:pt x="10047" y="9573"/>
                </a:cubicBezTo>
                <a:cubicBezTo>
                  <a:pt x="10549" y="9573"/>
                  <a:pt x="10549" y="9573"/>
                  <a:pt x="10549" y="9573"/>
                </a:cubicBezTo>
                <a:cubicBezTo>
                  <a:pt x="10549" y="15218"/>
                  <a:pt x="10549" y="15218"/>
                  <a:pt x="10549" y="15218"/>
                </a:cubicBezTo>
                <a:cubicBezTo>
                  <a:pt x="12307" y="15218"/>
                  <a:pt x="12307" y="15218"/>
                  <a:pt x="12307" y="15218"/>
                </a:cubicBezTo>
                <a:close/>
                <a:moveTo>
                  <a:pt x="16326" y="6627"/>
                </a:moveTo>
                <a:cubicBezTo>
                  <a:pt x="4270" y="6627"/>
                  <a:pt x="4270" y="6627"/>
                  <a:pt x="4270" y="6627"/>
                </a:cubicBezTo>
                <a:cubicBezTo>
                  <a:pt x="4270" y="8591"/>
                  <a:pt x="4019" y="10309"/>
                  <a:pt x="3767" y="12027"/>
                </a:cubicBezTo>
                <a:cubicBezTo>
                  <a:pt x="3516" y="13500"/>
                  <a:pt x="3265" y="14973"/>
                  <a:pt x="2763" y="16445"/>
                </a:cubicBezTo>
                <a:cubicBezTo>
                  <a:pt x="14567" y="16445"/>
                  <a:pt x="14567" y="16445"/>
                  <a:pt x="14567" y="16445"/>
                </a:cubicBezTo>
                <a:cubicBezTo>
                  <a:pt x="15070" y="14973"/>
                  <a:pt x="15572" y="13500"/>
                  <a:pt x="15823" y="12027"/>
                </a:cubicBezTo>
                <a:cubicBezTo>
                  <a:pt x="16074" y="10309"/>
                  <a:pt x="16326" y="8591"/>
                  <a:pt x="16326" y="6627"/>
                </a:cubicBezTo>
                <a:close/>
                <a:moveTo>
                  <a:pt x="6781" y="18655"/>
                </a:moveTo>
                <a:cubicBezTo>
                  <a:pt x="6781" y="19145"/>
                  <a:pt x="6781" y="19145"/>
                  <a:pt x="6781" y="19145"/>
                </a:cubicBezTo>
                <a:cubicBezTo>
                  <a:pt x="18335" y="19145"/>
                  <a:pt x="18335" y="19145"/>
                  <a:pt x="18335" y="19145"/>
                </a:cubicBezTo>
                <a:cubicBezTo>
                  <a:pt x="18335" y="11045"/>
                  <a:pt x="18335" y="11045"/>
                  <a:pt x="18335" y="11045"/>
                </a:cubicBezTo>
                <a:cubicBezTo>
                  <a:pt x="18084" y="11536"/>
                  <a:pt x="18084" y="11782"/>
                  <a:pt x="18084" y="12273"/>
                </a:cubicBezTo>
                <a:cubicBezTo>
                  <a:pt x="17581" y="14482"/>
                  <a:pt x="17079" y="16445"/>
                  <a:pt x="16326" y="17918"/>
                </a:cubicBezTo>
                <a:cubicBezTo>
                  <a:pt x="15321" y="18655"/>
                  <a:pt x="15321" y="18655"/>
                  <a:pt x="15321" y="18655"/>
                </a:cubicBezTo>
                <a:lnTo>
                  <a:pt x="6781" y="1865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3" name="Shape 1573"/>
          <p:cNvSpPr/>
          <p:nvPr/>
        </p:nvSpPr>
        <p:spPr>
          <a:xfrm>
            <a:off x="8169275" y="4284744"/>
            <a:ext cx="373064" cy="21899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84" extrusionOk="0">
                <a:moveTo>
                  <a:pt x="9985" y="27"/>
                </a:moveTo>
                <a:cubicBezTo>
                  <a:pt x="8762" y="2770"/>
                  <a:pt x="8762" y="2770"/>
                  <a:pt x="8762" y="2770"/>
                </a:cubicBezTo>
                <a:cubicBezTo>
                  <a:pt x="7540" y="2770"/>
                  <a:pt x="7540" y="2770"/>
                  <a:pt x="7540" y="2770"/>
                </a:cubicBezTo>
                <a:cubicBezTo>
                  <a:pt x="5909" y="2770"/>
                  <a:pt x="5909" y="2770"/>
                  <a:pt x="5909" y="2770"/>
                </a:cubicBezTo>
                <a:cubicBezTo>
                  <a:pt x="1630" y="2770"/>
                  <a:pt x="1630" y="2770"/>
                  <a:pt x="1630" y="2770"/>
                </a:cubicBezTo>
                <a:cubicBezTo>
                  <a:pt x="815" y="2770"/>
                  <a:pt x="0" y="4141"/>
                  <a:pt x="0" y="5513"/>
                </a:cubicBezTo>
                <a:cubicBezTo>
                  <a:pt x="0" y="5513"/>
                  <a:pt x="0" y="5513"/>
                  <a:pt x="0" y="5513"/>
                </a:cubicBezTo>
                <a:cubicBezTo>
                  <a:pt x="0" y="7227"/>
                  <a:pt x="815" y="8255"/>
                  <a:pt x="1630" y="8255"/>
                </a:cubicBezTo>
                <a:cubicBezTo>
                  <a:pt x="4891" y="8255"/>
                  <a:pt x="4891" y="8255"/>
                  <a:pt x="4891" y="8255"/>
                </a:cubicBezTo>
                <a:cubicBezTo>
                  <a:pt x="4687" y="8941"/>
                  <a:pt x="4687" y="9284"/>
                  <a:pt x="4687" y="9970"/>
                </a:cubicBezTo>
                <a:cubicBezTo>
                  <a:pt x="4687" y="9970"/>
                  <a:pt x="4687" y="9970"/>
                  <a:pt x="4687" y="9970"/>
                </a:cubicBezTo>
                <a:cubicBezTo>
                  <a:pt x="4687" y="11341"/>
                  <a:pt x="5094" y="12370"/>
                  <a:pt x="5706" y="12370"/>
                </a:cubicBezTo>
                <a:cubicBezTo>
                  <a:pt x="5502" y="13055"/>
                  <a:pt x="5298" y="13398"/>
                  <a:pt x="5298" y="14084"/>
                </a:cubicBezTo>
                <a:cubicBezTo>
                  <a:pt x="5298" y="14084"/>
                  <a:pt x="5298" y="14084"/>
                  <a:pt x="5298" y="14084"/>
                </a:cubicBezTo>
                <a:cubicBezTo>
                  <a:pt x="5298" y="15455"/>
                  <a:pt x="6113" y="16827"/>
                  <a:pt x="6928" y="16827"/>
                </a:cubicBezTo>
                <a:cubicBezTo>
                  <a:pt x="6928" y="16827"/>
                  <a:pt x="6928" y="16827"/>
                  <a:pt x="6928" y="16827"/>
                </a:cubicBezTo>
                <a:cubicBezTo>
                  <a:pt x="6725" y="17170"/>
                  <a:pt x="6521" y="17855"/>
                  <a:pt x="6521" y="18541"/>
                </a:cubicBezTo>
                <a:cubicBezTo>
                  <a:pt x="6521" y="18541"/>
                  <a:pt x="6521" y="18541"/>
                  <a:pt x="6521" y="18541"/>
                </a:cubicBezTo>
                <a:cubicBezTo>
                  <a:pt x="6521" y="19913"/>
                  <a:pt x="7132" y="20941"/>
                  <a:pt x="7947" y="20941"/>
                </a:cubicBezTo>
                <a:cubicBezTo>
                  <a:pt x="14264" y="20941"/>
                  <a:pt x="14264" y="20941"/>
                  <a:pt x="14264" y="20941"/>
                </a:cubicBezTo>
                <a:cubicBezTo>
                  <a:pt x="15691" y="18884"/>
                  <a:pt x="15691" y="18884"/>
                  <a:pt x="15691" y="18884"/>
                </a:cubicBezTo>
                <a:cubicBezTo>
                  <a:pt x="18136" y="18198"/>
                  <a:pt x="18136" y="18198"/>
                  <a:pt x="18136" y="18198"/>
                </a:cubicBezTo>
                <a:cubicBezTo>
                  <a:pt x="18136" y="21284"/>
                  <a:pt x="18136" y="21284"/>
                  <a:pt x="18136" y="21284"/>
                </a:cubicBezTo>
                <a:cubicBezTo>
                  <a:pt x="21600" y="21284"/>
                  <a:pt x="21600" y="21284"/>
                  <a:pt x="21600" y="21284"/>
                </a:cubicBezTo>
                <a:cubicBezTo>
                  <a:pt x="21600" y="2084"/>
                  <a:pt x="21600" y="2084"/>
                  <a:pt x="21600" y="2084"/>
                </a:cubicBezTo>
                <a:cubicBezTo>
                  <a:pt x="18136" y="2084"/>
                  <a:pt x="18136" y="2084"/>
                  <a:pt x="18136" y="2084"/>
                </a:cubicBezTo>
                <a:cubicBezTo>
                  <a:pt x="18136" y="3113"/>
                  <a:pt x="18136" y="3113"/>
                  <a:pt x="18136" y="3113"/>
                </a:cubicBezTo>
                <a:cubicBezTo>
                  <a:pt x="18136" y="10998"/>
                  <a:pt x="18136" y="10998"/>
                  <a:pt x="18136" y="10998"/>
                </a:cubicBezTo>
                <a:cubicBezTo>
                  <a:pt x="17525" y="11341"/>
                  <a:pt x="17525" y="11341"/>
                  <a:pt x="17525" y="11341"/>
                </a:cubicBezTo>
                <a:cubicBezTo>
                  <a:pt x="17117" y="4141"/>
                  <a:pt x="17117" y="4141"/>
                  <a:pt x="17117" y="4141"/>
                </a:cubicBezTo>
                <a:cubicBezTo>
                  <a:pt x="14672" y="2770"/>
                  <a:pt x="12634" y="-316"/>
                  <a:pt x="9985" y="2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4" name="Shape 1574"/>
          <p:cNvSpPr/>
          <p:nvPr/>
        </p:nvSpPr>
        <p:spPr>
          <a:xfrm>
            <a:off x="6907213" y="4905376"/>
            <a:ext cx="296864" cy="2921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2113"/>
                </a:lnTo>
                <a:lnTo>
                  <a:pt x="20560" y="2113"/>
                </a:lnTo>
                <a:lnTo>
                  <a:pt x="20560" y="13265"/>
                </a:lnTo>
                <a:lnTo>
                  <a:pt x="21600" y="13265"/>
                </a:lnTo>
                <a:lnTo>
                  <a:pt x="21600" y="15378"/>
                </a:lnTo>
                <a:lnTo>
                  <a:pt x="11897" y="15378"/>
                </a:lnTo>
                <a:lnTo>
                  <a:pt x="11897" y="19487"/>
                </a:lnTo>
                <a:lnTo>
                  <a:pt x="16171" y="19487"/>
                </a:lnTo>
                <a:lnTo>
                  <a:pt x="16171" y="21600"/>
                </a:lnTo>
                <a:lnTo>
                  <a:pt x="5429" y="21600"/>
                </a:lnTo>
                <a:lnTo>
                  <a:pt x="5429" y="19487"/>
                </a:lnTo>
                <a:lnTo>
                  <a:pt x="9818" y="19487"/>
                </a:lnTo>
                <a:lnTo>
                  <a:pt x="9818" y="15378"/>
                </a:lnTo>
                <a:lnTo>
                  <a:pt x="0" y="15378"/>
                </a:lnTo>
                <a:lnTo>
                  <a:pt x="0" y="13265"/>
                </a:lnTo>
                <a:lnTo>
                  <a:pt x="809" y="13265"/>
                </a:lnTo>
                <a:lnTo>
                  <a:pt x="809" y="2113"/>
                </a:lnTo>
                <a:lnTo>
                  <a:pt x="0" y="2113"/>
                </a:lnTo>
                <a:lnTo>
                  <a:pt x="0" y="0"/>
                </a:lnTo>
                <a:close/>
                <a:moveTo>
                  <a:pt x="16171" y="5165"/>
                </a:moveTo>
                <a:lnTo>
                  <a:pt x="14439" y="5165"/>
                </a:lnTo>
                <a:lnTo>
                  <a:pt x="14670" y="5752"/>
                </a:lnTo>
                <a:lnTo>
                  <a:pt x="11089" y="7748"/>
                </a:lnTo>
                <a:lnTo>
                  <a:pt x="9587" y="6809"/>
                </a:lnTo>
                <a:lnTo>
                  <a:pt x="9587" y="6457"/>
                </a:lnTo>
                <a:lnTo>
                  <a:pt x="9241" y="6457"/>
                </a:lnTo>
                <a:lnTo>
                  <a:pt x="6237" y="7748"/>
                </a:lnTo>
                <a:lnTo>
                  <a:pt x="6468" y="8570"/>
                </a:lnTo>
                <a:lnTo>
                  <a:pt x="9241" y="7278"/>
                </a:lnTo>
                <a:lnTo>
                  <a:pt x="10858" y="8335"/>
                </a:lnTo>
                <a:lnTo>
                  <a:pt x="11089" y="8570"/>
                </a:lnTo>
                <a:lnTo>
                  <a:pt x="11320" y="8570"/>
                </a:lnTo>
                <a:lnTo>
                  <a:pt x="14901" y="6222"/>
                </a:lnTo>
                <a:lnTo>
                  <a:pt x="15132" y="6809"/>
                </a:lnTo>
                <a:lnTo>
                  <a:pt x="15709" y="5987"/>
                </a:lnTo>
                <a:lnTo>
                  <a:pt x="16171" y="5165"/>
                </a:lnTo>
                <a:close/>
                <a:moveTo>
                  <a:pt x="14439" y="7513"/>
                </a:moveTo>
                <a:lnTo>
                  <a:pt x="14439" y="10917"/>
                </a:lnTo>
                <a:lnTo>
                  <a:pt x="15478" y="10917"/>
                </a:lnTo>
                <a:lnTo>
                  <a:pt x="15478" y="7513"/>
                </a:lnTo>
                <a:lnTo>
                  <a:pt x="14439" y="7513"/>
                </a:lnTo>
                <a:close/>
                <a:moveTo>
                  <a:pt x="12821" y="8570"/>
                </a:moveTo>
                <a:lnTo>
                  <a:pt x="12821" y="10917"/>
                </a:lnTo>
                <a:lnTo>
                  <a:pt x="13861" y="10917"/>
                </a:lnTo>
                <a:lnTo>
                  <a:pt x="13861" y="8570"/>
                </a:lnTo>
                <a:lnTo>
                  <a:pt x="12821" y="8570"/>
                </a:lnTo>
                <a:close/>
                <a:moveTo>
                  <a:pt x="11089" y="9861"/>
                </a:moveTo>
                <a:lnTo>
                  <a:pt x="11089" y="10917"/>
                </a:lnTo>
                <a:lnTo>
                  <a:pt x="12128" y="10917"/>
                </a:lnTo>
                <a:lnTo>
                  <a:pt x="12128" y="9861"/>
                </a:lnTo>
                <a:lnTo>
                  <a:pt x="11089" y="9861"/>
                </a:lnTo>
                <a:close/>
                <a:moveTo>
                  <a:pt x="9587" y="8804"/>
                </a:moveTo>
                <a:lnTo>
                  <a:pt x="9587" y="10917"/>
                </a:lnTo>
                <a:lnTo>
                  <a:pt x="10511" y="10917"/>
                </a:lnTo>
                <a:lnTo>
                  <a:pt x="10511" y="8804"/>
                </a:lnTo>
                <a:lnTo>
                  <a:pt x="9587" y="8804"/>
                </a:lnTo>
                <a:close/>
                <a:moveTo>
                  <a:pt x="7970" y="8804"/>
                </a:moveTo>
                <a:lnTo>
                  <a:pt x="7970" y="10917"/>
                </a:lnTo>
                <a:lnTo>
                  <a:pt x="9010" y="10917"/>
                </a:lnTo>
                <a:lnTo>
                  <a:pt x="9010" y="8804"/>
                </a:lnTo>
                <a:lnTo>
                  <a:pt x="7970" y="8804"/>
                </a:lnTo>
                <a:close/>
                <a:moveTo>
                  <a:pt x="6237" y="9391"/>
                </a:moveTo>
                <a:lnTo>
                  <a:pt x="6237" y="10917"/>
                </a:lnTo>
                <a:lnTo>
                  <a:pt x="7277" y="10917"/>
                </a:lnTo>
                <a:lnTo>
                  <a:pt x="7277" y="9391"/>
                </a:lnTo>
                <a:lnTo>
                  <a:pt x="6237" y="9391"/>
                </a:lnTo>
                <a:close/>
                <a:moveTo>
                  <a:pt x="18481" y="2348"/>
                </a:moveTo>
                <a:lnTo>
                  <a:pt x="3119" y="2348"/>
                </a:lnTo>
                <a:lnTo>
                  <a:pt x="3119" y="13030"/>
                </a:lnTo>
                <a:lnTo>
                  <a:pt x="18481" y="13030"/>
                </a:lnTo>
                <a:lnTo>
                  <a:pt x="18481" y="234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5" name="Shape 1575"/>
          <p:cNvSpPr/>
          <p:nvPr/>
        </p:nvSpPr>
        <p:spPr>
          <a:xfrm>
            <a:off x="8202800" y="6142038"/>
            <a:ext cx="347476" cy="3667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65" h="21600" extrusionOk="0">
                <a:moveTo>
                  <a:pt x="2302" y="21600"/>
                </a:moveTo>
                <a:cubicBezTo>
                  <a:pt x="8157" y="21600"/>
                  <a:pt x="14011" y="21600"/>
                  <a:pt x="19865" y="21600"/>
                </a:cubicBezTo>
                <a:cubicBezTo>
                  <a:pt x="19663" y="20977"/>
                  <a:pt x="19663" y="20146"/>
                  <a:pt x="19663" y="19315"/>
                </a:cubicBezTo>
                <a:cubicBezTo>
                  <a:pt x="18856" y="19315"/>
                  <a:pt x="18250" y="19315"/>
                  <a:pt x="17644" y="19315"/>
                </a:cubicBezTo>
                <a:cubicBezTo>
                  <a:pt x="17846" y="18900"/>
                  <a:pt x="18250" y="18485"/>
                  <a:pt x="18452" y="18069"/>
                </a:cubicBezTo>
                <a:cubicBezTo>
                  <a:pt x="18048" y="12046"/>
                  <a:pt x="12800" y="7062"/>
                  <a:pt x="6945" y="5608"/>
                </a:cubicBezTo>
                <a:cubicBezTo>
                  <a:pt x="6138" y="5815"/>
                  <a:pt x="4321" y="6023"/>
                  <a:pt x="3514" y="6231"/>
                </a:cubicBezTo>
                <a:cubicBezTo>
                  <a:pt x="-1735" y="9554"/>
                  <a:pt x="284" y="15577"/>
                  <a:pt x="889" y="18900"/>
                </a:cubicBezTo>
                <a:cubicBezTo>
                  <a:pt x="1495" y="18900"/>
                  <a:pt x="2101" y="19108"/>
                  <a:pt x="2706" y="19108"/>
                </a:cubicBezTo>
                <a:cubicBezTo>
                  <a:pt x="1899" y="19315"/>
                  <a:pt x="889" y="19731"/>
                  <a:pt x="82" y="19938"/>
                </a:cubicBezTo>
                <a:cubicBezTo>
                  <a:pt x="284" y="20562"/>
                  <a:pt x="284" y="21185"/>
                  <a:pt x="486" y="21600"/>
                </a:cubicBezTo>
                <a:cubicBezTo>
                  <a:pt x="1091" y="21600"/>
                  <a:pt x="1697" y="21600"/>
                  <a:pt x="2302" y="21600"/>
                </a:cubicBezTo>
                <a:close/>
                <a:moveTo>
                  <a:pt x="6945" y="3738"/>
                </a:moveTo>
                <a:cubicBezTo>
                  <a:pt x="7551" y="2700"/>
                  <a:pt x="8358" y="2077"/>
                  <a:pt x="9368" y="1869"/>
                </a:cubicBezTo>
                <a:cubicBezTo>
                  <a:pt x="9772" y="1662"/>
                  <a:pt x="10377" y="1662"/>
                  <a:pt x="10781" y="1662"/>
                </a:cubicBezTo>
                <a:cubicBezTo>
                  <a:pt x="11185" y="1662"/>
                  <a:pt x="11588" y="1869"/>
                  <a:pt x="11992" y="2077"/>
                </a:cubicBezTo>
                <a:cubicBezTo>
                  <a:pt x="12396" y="2285"/>
                  <a:pt x="12598" y="2492"/>
                  <a:pt x="12800" y="2908"/>
                </a:cubicBezTo>
                <a:cubicBezTo>
                  <a:pt x="12800" y="3115"/>
                  <a:pt x="12800" y="3115"/>
                  <a:pt x="12800" y="3323"/>
                </a:cubicBezTo>
                <a:cubicBezTo>
                  <a:pt x="12800" y="3946"/>
                  <a:pt x="12598" y="4362"/>
                  <a:pt x="11992" y="4569"/>
                </a:cubicBezTo>
                <a:cubicBezTo>
                  <a:pt x="11790" y="4777"/>
                  <a:pt x="11185" y="4985"/>
                  <a:pt x="10781" y="5192"/>
                </a:cubicBezTo>
                <a:cubicBezTo>
                  <a:pt x="9570" y="5400"/>
                  <a:pt x="8157" y="5608"/>
                  <a:pt x="7753" y="5608"/>
                </a:cubicBezTo>
                <a:cubicBezTo>
                  <a:pt x="7349" y="4985"/>
                  <a:pt x="7349" y="4985"/>
                  <a:pt x="7349" y="4985"/>
                </a:cubicBezTo>
                <a:cubicBezTo>
                  <a:pt x="7753" y="4985"/>
                  <a:pt x="10983" y="4154"/>
                  <a:pt x="11386" y="3738"/>
                </a:cubicBezTo>
                <a:cubicBezTo>
                  <a:pt x="11588" y="3531"/>
                  <a:pt x="11790" y="3531"/>
                  <a:pt x="11790" y="3323"/>
                </a:cubicBezTo>
                <a:cubicBezTo>
                  <a:pt x="11790" y="3323"/>
                  <a:pt x="11790" y="3323"/>
                  <a:pt x="11790" y="3115"/>
                </a:cubicBezTo>
                <a:cubicBezTo>
                  <a:pt x="11790" y="3115"/>
                  <a:pt x="11588" y="3115"/>
                  <a:pt x="11588" y="2908"/>
                </a:cubicBezTo>
                <a:cubicBezTo>
                  <a:pt x="11386" y="2908"/>
                  <a:pt x="10983" y="2908"/>
                  <a:pt x="10781" y="2700"/>
                </a:cubicBezTo>
                <a:cubicBezTo>
                  <a:pt x="9570" y="2700"/>
                  <a:pt x="7955" y="3531"/>
                  <a:pt x="7147" y="4362"/>
                </a:cubicBezTo>
                <a:cubicBezTo>
                  <a:pt x="6945" y="3738"/>
                  <a:pt x="6945" y="3738"/>
                  <a:pt x="6945" y="3738"/>
                </a:cubicBezTo>
                <a:close/>
                <a:moveTo>
                  <a:pt x="3110" y="5608"/>
                </a:moveTo>
                <a:cubicBezTo>
                  <a:pt x="4321" y="5192"/>
                  <a:pt x="5532" y="4777"/>
                  <a:pt x="6744" y="4569"/>
                </a:cubicBezTo>
                <a:cubicBezTo>
                  <a:pt x="6542" y="2908"/>
                  <a:pt x="6744" y="1662"/>
                  <a:pt x="7349" y="208"/>
                </a:cubicBezTo>
                <a:cubicBezTo>
                  <a:pt x="6340" y="208"/>
                  <a:pt x="5532" y="208"/>
                  <a:pt x="4725" y="0"/>
                </a:cubicBezTo>
                <a:cubicBezTo>
                  <a:pt x="4725" y="208"/>
                  <a:pt x="4523" y="623"/>
                  <a:pt x="4523" y="831"/>
                </a:cubicBezTo>
                <a:cubicBezTo>
                  <a:pt x="4321" y="623"/>
                  <a:pt x="4119" y="415"/>
                  <a:pt x="3917" y="208"/>
                </a:cubicBezTo>
                <a:cubicBezTo>
                  <a:pt x="3110" y="415"/>
                  <a:pt x="2302" y="623"/>
                  <a:pt x="1495" y="623"/>
                </a:cubicBezTo>
                <a:cubicBezTo>
                  <a:pt x="1899" y="1246"/>
                  <a:pt x="2101" y="1869"/>
                  <a:pt x="2504" y="2492"/>
                </a:cubicBezTo>
                <a:cubicBezTo>
                  <a:pt x="1899" y="2077"/>
                  <a:pt x="1293" y="1662"/>
                  <a:pt x="889" y="1246"/>
                </a:cubicBezTo>
                <a:cubicBezTo>
                  <a:pt x="486" y="1662"/>
                  <a:pt x="284" y="2077"/>
                  <a:pt x="82" y="2492"/>
                </a:cubicBezTo>
                <a:cubicBezTo>
                  <a:pt x="1495" y="3323"/>
                  <a:pt x="2706" y="4362"/>
                  <a:pt x="3110" y="5608"/>
                </a:cubicBezTo>
                <a:close/>
                <a:moveTo>
                  <a:pt x="9368" y="17446"/>
                </a:moveTo>
                <a:cubicBezTo>
                  <a:pt x="9368" y="18069"/>
                  <a:pt x="9368" y="18069"/>
                  <a:pt x="9368" y="18069"/>
                </a:cubicBezTo>
                <a:cubicBezTo>
                  <a:pt x="7753" y="18069"/>
                  <a:pt x="7753" y="18069"/>
                  <a:pt x="7753" y="18069"/>
                </a:cubicBezTo>
                <a:cubicBezTo>
                  <a:pt x="7753" y="17446"/>
                  <a:pt x="7753" y="17446"/>
                  <a:pt x="7753" y="17446"/>
                </a:cubicBezTo>
                <a:cubicBezTo>
                  <a:pt x="7147" y="17238"/>
                  <a:pt x="6744" y="16823"/>
                  <a:pt x="6744" y="16200"/>
                </a:cubicBezTo>
                <a:cubicBezTo>
                  <a:pt x="6744" y="14331"/>
                  <a:pt x="6744" y="14331"/>
                  <a:pt x="6744" y="14331"/>
                </a:cubicBezTo>
                <a:cubicBezTo>
                  <a:pt x="8157" y="14331"/>
                  <a:pt x="8157" y="14331"/>
                  <a:pt x="8157" y="14331"/>
                </a:cubicBezTo>
                <a:cubicBezTo>
                  <a:pt x="8157" y="16200"/>
                  <a:pt x="8157" y="16200"/>
                  <a:pt x="8157" y="16200"/>
                </a:cubicBezTo>
                <a:cubicBezTo>
                  <a:pt x="8157" y="16408"/>
                  <a:pt x="8358" y="16408"/>
                  <a:pt x="8560" y="16408"/>
                </a:cubicBezTo>
                <a:cubicBezTo>
                  <a:pt x="8762" y="16408"/>
                  <a:pt x="8762" y="16408"/>
                  <a:pt x="8762" y="16200"/>
                </a:cubicBezTo>
                <a:cubicBezTo>
                  <a:pt x="8762" y="15162"/>
                  <a:pt x="8762" y="15162"/>
                  <a:pt x="8762" y="15162"/>
                </a:cubicBezTo>
                <a:cubicBezTo>
                  <a:pt x="8762" y="14954"/>
                  <a:pt x="8762" y="14746"/>
                  <a:pt x="8560" y="14746"/>
                </a:cubicBezTo>
                <a:cubicBezTo>
                  <a:pt x="8358" y="14538"/>
                  <a:pt x="7955" y="13915"/>
                  <a:pt x="7147" y="13085"/>
                </a:cubicBezTo>
                <a:cubicBezTo>
                  <a:pt x="6945" y="12669"/>
                  <a:pt x="6744" y="12254"/>
                  <a:pt x="6744" y="12046"/>
                </a:cubicBezTo>
                <a:cubicBezTo>
                  <a:pt x="6744" y="11008"/>
                  <a:pt x="6744" y="11008"/>
                  <a:pt x="6744" y="11008"/>
                </a:cubicBezTo>
                <a:cubicBezTo>
                  <a:pt x="6744" y="10385"/>
                  <a:pt x="7147" y="9762"/>
                  <a:pt x="7753" y="9554"/>
                </a:cubicBezTo>
                <a:cubicBezTo>
                  <a:pt x="7753" y="9138"/>
                  <a:pt x="7753" y="9138"/>
                  <a:pt x="7753" y="9138"/>
                </a:cubicBezTo>
                <a:cubicBezTo>
                  <a:pt x="9368" y="9138"/>
                  <a:pt x="9368" y="9138"/>
                  <a:pt x="9368" y="9138"/>
                </a:cubicBezTo>
                <a:cubicBezTo>
                  <a:pt x="9368" y="9554"/>
                  <a:pt x="9368" y="9554"/>
                  <a:pt x="9368" y="9554"/>
                </a:cubicBezTo>
                <a:cubicBezTo>
                  <a:pt x="9973" y="9762"/>
                  <a:pt x="10377" y="10177"/>
                  <a:pt x="10377" y="11008"/>
                </a:cubicBezTo>
                <a:cubicBezTo>
                  <a:pt x="10377" y="12254"/>
                  <a:pt x="10377" y="12254"/>
                  <a:pt x="10377" y="12254"/>
                </a:cubicBezTo>
                <a:cubicBezTo>
                  <a:pt x="8762" y="12254"/>
                  <a:pt x="8762" y="12254"/>
                  <a:pt x="8762" y="12254"/>
                </a:cubicBezTo>
                <a:cubicBezTo>
                  <a:pt x="8762" y="10800"/>
                  <a:pt x="8762" y="10800"/>
                  <a:pt x="8762" y="10800"/>
                </a:cubicBezTo>
                <a:cubicBezTo>
                  <a:pt x="8762" y="10800"/>
                  <a:pt x="8762" y="10592"/>
                  <a:pt x="8560" y="10592"/>
                </a:cubicBezTo>
                <a:cubicBezTo>
                  <a:pt x="8358" y="10592"/>
                  <a:pt x="8358" y="10800"/>
                  <a:pt x="8358" y="11008"/>
                </a:cubicBezTo>
                <a:cubicBezTo>
                  <a:pt x="8358" y="11631"/>
                  <a:pt x="8358" y="11631"/>
                  <a:pt x="8358" y="11631"/>
                </a:cubicBezTo>
                <a:cubicBezTo>
                  <a:pt x="8358" y="11838"/>
                  <a:pt x="8560" y="12254"/>
                  <a:pt x="8964" y="12669"/>
                </a:cubicBezTo>
                <a:cubicBezTo>
                  <a:pt x="9570" y="13500"/>
                  <a:pt x="10175" y="13915"/>
                  <a:pt x="10175" y="14123"/>
                </a:cubicBezTo>
                <a:cubicBezTo>
                  <a:pt x="10377" y="14331"/>
                  <a:pt x="10579" y="14746"/>
                  <a:pt x="10579" y="14954"/>
                </a:cubicBezTo>
                <a:cubicBezTo>
                  <a:pt x="10579" y="15992"/>
                  <a:pt x="10579" y="15992"/>
                  <a:pt x="10579" y="15992"/>
                </a:cubicBezTo>
                <a:cubicBezTo>
                  <a:pt x="10579" y="16823"/>
                  <a:pt x="10175" y="17446"/>
                  <a:pt x="9368" y="1744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6" name="Shape 1576"/>
          <p:cNvSpPr/>
          <p:nvPr/>
        </p:nvSpPr>
        <p:spPr>
          <a:xfrm>
            <a:off x="8226425" y="4856163"/>
            <a:ext cx="266700" cy="3937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16" y="0"/>
                </a:moveTo>
                <a:cubicBezTo>
                  <a:pt x="16768" y="0"/>
                  <a:pt x="16768" y="0"/>
                  <a:pt x="16768" y="0"/>
                </a:cubicBezTo>
                <a:cubicBezTo>
                  <a:pt x="17337" y="8100"/>
                  <a:pt x="17337" y="8100"/>
                  <a:pt x="17337" y="8100"/>
                </a:cubicBezTo>
                <a:cubicBezTo>
                  <a:pt x="19042" y="8100"/>
                  <a:pt x="19042" y="8100"/>
                  <a:pt x="19042" y="8100"/>
                </a:cubicBezTo>
                <a:cubicBezTo>
                  <a:pt x="21600" y="8100"/>
                  <a:pt x="21600" y="8100"/>
                  <a:pt x="21600" y="8100"/>
                </a:cubicBezTo>
                <a:cubicBezTo>
                  <a:pt x="21600" y="13114"/>
                  <a:pt x="21600" y="13114"/>
                  <a:pt x="21600" y="13114"/>
                </a:cubicBezTo>
                <a:cubicBezTo>
                  <a:pt x="19326" y="13114"/>
                  <a:pt x="19326" y="13114"/>
                  <a:pt x="19326" y="13114"/>
                </a:cubicBezTo>
                <a:cubicBezTo>
                  <a:pt x="19326" y="13114"/>
                  <a:pt x="19326" y="13114"/>
                  <a:pt x="19326" y="13114"/>
                </a:cubicBezTo>
                <a:cubicBezTo>
                  <a:pt x="19326" y="13886"/>
                  <a:pt x="18474" y="14464"/>
                  <a:pt x="17621" y="14464"/>
                </a:cubicBezTo>
                <a:cubicBezTo>
                  <a:pt x="12505" y="14464"/>
                  <a:pt x="12505" y="14464"/>
                  <a:pt x="12505" y="14464"/>
                </a:cubicBezTo>
                <a:cubicBezTo>
                  <a:pt x="12505" y="16586"/>
                  <a:pt x="12505" y="16586"/>
                  <a:pt x="12505" y="16586"/>
                </a:cubicBezTo>
                <a:cubicBezTo>
                  <a:pt x="11653" y="16586"/>
                  <a:pt x="11653" y="16586"/>
                  <a:pt x="11653" y="16586"/>
                </a:cubicBezTo>
                <a:cubicBezTo>
                  <a:pt x="11653" y="18707"/>
                  <a:pt x="11653" y="18707"/>
                  <a:pt x="11653" y="18707"/>
                </a:cubicBezTo>
                <a:cubicBezTo>
                  <a:pt x="18189" y="19479"/>
                  <a:pt x="18189" y="19479"/>
                  <a:pt x="18189" y="19479"/>
                </a:cubicBezTo>
                <a:cubicBezTo>
                  <a:pt x="18474" y="19479"/>
                  <a:pt x="18758" y="19479"/>
                  <a:pt x="19042" y="19479"/>
                </a:cubicBezTo>
                <a:cubicBezTo>
                  <a:pt x="19895" y="19479"/>
                  <a:pt x="20747" y="19864"/>
                  <a:pt x="20747" y="20443"/>
                </a:cubicBezTo>
                <a:cubicBezTo>
                  <a:pt x="20747" y="21021"/>
                  <a:pt x="19895" y="21600"/>
                  <a:pt x="19042" y="21600"/>
                </a:cubicBezTo>
                <a:cubicBezTo>
                  <a:pt x="18189" y="21600"/>
                  <a:pt x="17621" y="21021"/>
                  <a:pt x="17621" y="20443"/>
                </a:cubicBezTo>
                <a:cubicBezTo>
                  <a:pt x="17621" y="20443"/>
                  <a:pt x="17621" y="20443"/>
                  <a:pt x="17621" y="20250"/>
                </a:cubicBezTo>
                <a:cubicBezTo>
                  <a:pt x="11937" y="19864"/>
                  <a:pt x="11937" y="19864"/>
                  <a:pt x="11937" y="19864"/>
                </a:cubicBezTo>
                <a:cubicBezTo>
                  <a:pt x="11937" y="20057"/>
                  <a:pt x="11937" y="20250"/>
                  <a:pt x="11937" y="20443"/>
                </a:cubicBezTo>
                <a:cubicBezTo>
                  <a:pt x="11937" y="21021"/>
                  <a:pt x="11368" y="21600"/>
                  <a:pt x="10516" y="21600"/>
                </a:cubicBezTo>
                <a:cubicBezTo>
                  <a:pt x="9663" y="21600"/>
                  <a:pt x="9095" y="21021"/>
                  <a:pt x="9095" y="20443"/>
                </a:cubicBezTo>
                <a:cubicBezTo>
                  <a:pt x="9095" y="20250"/>
                  <a:pt x="9095" y="20057"/>
                  <a:pt x="9095" y="19864"/>
                </a:cubicBezTo>
                <a:cubicBezTo>
                  <a:pt x="3979" y="20250"/>
                  <a:pt x="3979" y="20250"/>
                  <a:pt x="3979" y="20250"/>
                </a:cubicBezTo>
                <a:cubicBezTo>
                  <a:pt x="3979" y="20250"/>
                  <a:pt x="3979" y="20443"/>
                  <a:pt x="3979" y="20443"/>
                </a:cubicBezTo>
                <a:cubicBezTo>
                  <a:pt x="3979" y="21021"/>
                  <a:pt x="3411" y="21600"/>
                  <a:pt x="2558" y="21600"/>
                </a:cubicBezTo>
                <a:cubicBezTo>
                  <a:pt x="1705" y="21600"/>
                  <a:pt x="853" y="21021"/>
                  <a:pt x="853" y="20443"/>
                </a:cubicBezTo>
                <a:cubicBezTo>
                  <a:pt x="853" y="19864"/>
                  <a:pt x="1705" y="19479"/>
                  <a:pt x="2558" y="19479"/>
                </a:cubicBezTo>
                <a:cubicBezTo>
                  <a:pt x="2558" y="19479"/>
                  <a:pt x="2842" y="19479"/>
                  <a:pt x="3126" y="19479"/>
                </a:cubicBezTo>
                <a:cubicBezTo>
                  <a:pt x="9379" y="18707"/>
                  <a:pt x="9379" y="18707"/>
                  <a:pt x="9379" y="18707"/>
                </a:cubicBezTo>
                <a:cubicBezTo>
                  <a:pt x="9379" y="16586"/>
                  <a:pt x="9379" y="16586"/>
                  <a:pt x="9379" y="16586"/>
                </a:cubicBezTo>
                <a:cubicBezTo>
                  <a:pt x="8526" y="16586"/>
                  <a:pt x="8526" y="16586"/>
                  <a:pt x="8526" y="16586"/>
                </a:cubicBezTo>
                <a:cubicBezTo>
                  <a:pt x="8526" y="14464"/>
                  <a:pt x="8526" y="14464"/>
                  <a:pt x="8526" y="14464"/>
                </a:cubicBezTo>
                <a:cubicBezTo>
                  <a:pt x="3979" y="14464"/>
                  <a:pt x="3979" y="14464"/>
                  <a:pt x="3979" y="14464"/>
                </a:cubicBezTo>
                <a:cubicBezTo>
                  <a:pt x="3126" y="14464"/>
                  <a:pt x="2274" y="13886"/>
                  <a:pt x="2274" y="13114"/>
                </a:cubicBezTo>
                <a:cubicBezTo>
                  <a:pt x="2274" y="13114"/>
                  <a:pt x="2274" y="13114"/>
                  <a:pt x="2274" y="13114"/>
                </a:cubicBezTo>
                <a:cubicBezTo>
                  <a:pt x="0" y="13114"/>
                  <a:pt x="0" y="13114"/>
                  <a:pt x="0" y="13114"/>
                </a:cubicBezTo>
                <a:cubicBezTo>
                  <a:pt x="0" y="8100"/>
                  <a:pt x="0" y="8100"/>
                  <a:pt x="0" y="8100"/>
                </a:cubicBezTo>
                <a:cubicBezTo>
                  <a:pt x="2274" y="8100"/>
                  <a:pt x="2274" y="8100"/>
                  <a:pt x="2274" y="8100"/>
                </a:cubicBezTo>
                <a:cubicBezTo>
                  <a:pt x="4547" y="8100"/>
                  <a:pt x="4547" y="8100"/>
                  <a:pt x="4547" y="8100"/>
                </a:cubicBezTo>
                <a:cubicBezTo>
                  <a:pt x="5116" y="0"/>
                  <a:pt x="5116" y="0"/>
                  <a:pt x="5116" y="0"/>
                </a:cubicBezTo>
                <a:close/>
                <a:moveTo>
                  <a:pt x="7674" y="2893"/>
                </a:moveTo>
                <a:cubicBezTo>
                  <a:pt x="7674" y="3279"/>
                  <a:pt x="7674" y="3279"/>
                  <a:pt x="7674" y="3279"/>
                </a:cubicBezTo>
                <a:cubicBezTo>
                  <a:pt x="14211" y="3279"/>
                  <a:pt x="14211" y="3279"/>
                  <a:pt x="14211" y="3279"/>
                </a:cubicBezTo>
                <a:cubicBezTo>
                  <a:pt x="14211" y="2893"/>
                  <a:pt x="14211" y="2893"/>
                  <a:pt x="14211" y="2893"/>
                </a:cubicBezTo>
                <a:cubicBezTo>
                  <a:pt x="7674" y="2893"/>
                  <a:pt x="7674" y="2893"/>
                  <a:pt x="7674" y="2893"/>
                </a:cubicBezTo>
                <a:close/>
                <a:moveTo>
                  <a:pt x="7674" y="7521"/>
                </a:moveTo>
                <a:cubicBezTo>
                  <a:pt x="7674" y="8100"/>
                  <a:pt x="7674" y="8100"/>
                  <a:pt x="7674" y="8100"/>
                </a:cubicBezTo>
                <a:cubicBezTo>
                  <a:pt x="14211" y="8100"/>
                  <a:pt x="14211" y="8100"/>
                  <a:pt x="14211" y="8100"/>
                </a:cubicBezTo>
                <a:cubicBezTo>
                  <a:pt x="14211" y="7521"/>
                  <a:pt x="14211" y="7521"/>
                  <a:pt x="14211" y="7521"/>
                </a:cubicBezTo>
                <a:cubicBezTo>
                  <a:pt x="7674" y="7521"/>
                  <a:pt x="7674" y="7521"/>
                  <a:pt x="7674" y="7521"/>
                </a:cubicBezTo>
                <a:close/>
                <a:moveTo>
                  <a:pt x="17621" y="8679"/>
                </a:moveTo>
                <a:cubicBezTo>
                  <a:pt x="17621" y="11764"/>
                  <a:pt x="17621" y="11764"/>
                  <a:pt x="17621" y="11764"/>
                </a:cubicBezTo>
                <a:cubicBezTo>
                  <a:pt x="18474" y="11764"/>
                  <a:pt x="18758" y="11957"/>
                  <a:pt x="19042" y="12343"/>
                </a:cubicBezTo>
                <a:cubicBezTo>
                  <a:pt x="19042" y="8871"/>
                  <a:pt x="19042" y="8871"/>
                  <a:pt x="19042" y="8871"/>
                </a:cubicBezTo>
                <a:cubicBezTo>
                  <a:pt x="17621" y="8679"/>
                  <a:pt x="17621" y="8679"/>
                  <a:pt x="17621" y="8679"/>
                </a:cubicBezTo>
                <a:close/>
                <a:moveTo>
                  <a:pt x="2274" y="8871"/>
                </a:moveTo>
                <a:cubicBezTo>
                  <a:pt x="2274" y="12343"/>
                  <a:pt x="2274" y="12343"/>
                  <a:pt x="2274" y="12343"/>
                </a:cubicBezTo>
                <a:cubicBezTo>
                  <a:pt x="2842" y="11957"/>
                  <a:pt x="3411" y="11571"/>
                  <a:pt x="3979" y="11571"/>
                </a:cubicBezTo>
                <a:cubicBezTo>
                  <a:pt x="4263" y="8679"/>
                  <a:pt x="4263" y="8679"/>
                  <a:pt x="4263" y="8679"/>
                </a:cubicBezTo>
                <a:lnTo>
                  <a:pt x="2274" y="887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7" name="Shape 1577"/>
          <p:cNvSpPr/>
          <p:nvPr/>
        </p:nvSpPr>
        <p:spPr>
          <a:xfrm>
            <a:off x="8845550" y="4229101"/>
            <a:ext cx="352425" cy="323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643" y="17153"/>
                </a:moveTo>
                <a:lnTo>
                  <a:pt x="5643" y="8682"/>
                </a:lnTo>
                <a:lnTo>
                  <a:pt x="6519" y="8682"/>
                </a:lnTo>
                <a:lnTo>
                  <a:pt x="6519" y="6988"/>
                </a:lnTo>
                <a:lnTo>
                  <a:pt x="2141" y="6988"/>
                </a:lnTo>
                <a:lnTo>
                  <a:pt x="2141" y="8682"/>
                </a:lnTo>
                <a:lnTo>
                  <a:pt x="3016" y="8682"/>
                </a:lnTo>
                <a:lnTo>
                  <a:pt x="3016" y="17153"/>
                </a:lnTo>
                <a:lnTo>
                  <a:pt x="2141" y="17153"/>
                </a:lnTo>
                <a:lnTo>
                  <a:pt x="2141" y="18318"/>
                </a:lnTo>
                <a:lnTo>
                  <a:pt x="1362" y="18318"/>
                </a:lnTo>
                <a:lnTo>
                  <a:pt x="1362" y="19482"/>
                </a:lnTo>
                <a:lnTo>
                  <a:pt x="486" y="19482"/>
                </a:lnTo>
                <a:lnTo>
                  <a:pt x="486" y="20647"/>
                </a:lnTo>
                <a:lnTo>
                  <a:pt x="0" y="20647"/>
                </a:lnTo>
                <a:lnTo>
                  <a:pt x="0" y="21600"/>
                </a:lnTo>
                <a:lnTo>
                  <a:pt x="21600" y="21600"/>
                </a:lnTo>
                <a:lnTo>
                  <a:pt x="21600" y="20647"/>
                </a:lnTo>
                <a:lnTo>
                  <a:pt x="20919" y="20647"/>
                </a:lnTo>
                <a:lnTo>
                  <a:pt x="20919" y="19482"/>
                </a:lnTo>
                <a:lnTo>
                  <a:pt x="20335" y="19482"/>
                </a:lnTo>
                <a:lnTo>
                  <a:pt x="20335" y="18318"/>
                </a:lnTo>
                <a:lnTo>
                  <a:pt x="19654" y="18318"/>
                </a:lnTo>
                <a:lnTo>
                  <a:pt x="19654" y="17153"/>
                </a:lnTo>
                <a:lnTo>
                  <a:pt x="18778" y="17153"/>
                </a:lnTo>
                <a:lnTo>
                  <a:pt x="18778" y="8682"/>
                </a:lnTo>
                <a:lnTo>
                  <a:pt x="19654" y="8682"/>
                </a:lnTo>
                <a:lnTo>
                  <a:pt x="19654" y="6988"/>
                </a:lnTo>
                <a:lnTo>
                  <a:pt x="15373" y="6988"/>
                </a:lnTo>
                <a:lnTo>
                  <a:pt x="15373" y="8682"/>
                </a:lnTo>
                <a:lnTo>
                  <a:pt x="16249" y="8682"/>
                </a:lnTo>
                <a:lnTo>
                  <a:pt x="16249" y="17153"/>
                </a:lnTo>
                <a:lnTo>
                  <a:pt x="15373" y="17153"/>
                </a:lnTo>
                <a:lnTo>
                  <a:pt x="15373" y="18318"/>
                </a:lnTo>
                <a:lnTo>
                  <a:pt x="13232" y="18318"/>
                </a:lnTo>
                <a:lnTo>
                  <a:pt x="13232" y="12388"/>
                </a:lnTo>
                <a:lnTo>
                  <a:pt x="11286" y="12388"/>
                </a:lnTo>
                <a:lnTo>
                  <a:pt x="11286" y="18318"/>
                </a:lnTo>
                <a:lnTo>
                  <a:pt x="10605" y="18318"/>
                </a:lnTo>
                <a:lnTo>
                  <a:pt x="10605" y="12388"/>
                </a:lnTo>
                <a:lnTo>
                  <a:pt x="8659" y="12388"/>
                </a:lnTo>
                <a:lnTo>
                  <a:pt x="8659" y="18318"/>
                </a:lnTo>
                <a:lnTo>
                  <a:pt x="6519" y="18318"/>
                </a:lnTo>
                <a:lnTo>
                  <a:pt x="6519" y="17153"/>
                </a:lnTo>
                <a:lnTo>
                  <a:pt x="5643" y="17153"/>
                </a:lnTo>
                <a:close/>
                <a:moveTo>
                  <a:pt x="10800" y="0"/>
                </a:moveTo>
                <a:lnTo>
                  <a:pt x="17319" y="3282"/>
                </a:lnTo>
                <a:lnTo>
                  <a:pt x="21405" y="5188"/>
                </a:lnTo>
                <a:lnTo>
                  <a:pt x="21405" y="6565"/>
                </a:lnTo>
                <a:lnTo>
                  <a:pt x="195" y="6565"/>
                </a:lnTo>
                <a:lnTo>
                  <a:pt x="195" y="5188"/>
                </a:lnTo>
                <a:lnTo>
                  <a:pt x="4378" y="3282"/>
                </a:lnTo>
                <a:lnTo>
                  <a:pt x="10800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8" name="Shape 1578"/>
          <p:cNvSpPr/>
          <p:nvPr/>
        </p:nvSpPr>
        <p:spPr>
          <a:xfrm>
            <a:off x="7553325" y="5524501"/>
            <a:ext cx="323850" cy="3254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96" y="0"/>
                </a:moveTo>
                <a:cubicBezTo>
                  <a:pt x="11035" y="0"/>
                  <a:pt x="11035" y="0"/>
                  <a:pt x="11035" y="0"/>
                </a:cubicBezTo>
                <a:cubicBezTo>
                  <a:pt x="11035" y="2817"/>
                  <a:pt x="11035" y="2817"/>
                  <a:pt x="11035" y="2817"/>
                </a:cubicBezTo>
                <a:cubicBezTo>
                  <a:pt x="12209" y="4461"/>
                  <a:pt x="12209" y="4461"/>
                  <a:pt x="12209" y="4461"/>
                </a:cubicBezTo>
                <a:cubicBezTo>
                  <a:pt x="14087" y="6574"/>
                  <a:pt x="14087" y="6574"/>
                  <a:pt x="14087" y="6574"/>
                </a:cubicBezTo>
                <a:cubicBezTo>
                  <a:pt x="10330" y="6574"/>
                  <a:pt x="10330" y="6574"/>
                  <a:pt x="10330" y="6574"/>
                </a:cubicBezTo>
                <a:cubicBezTo>
                  <a:pt x="6809" y="6574"/>
                  <a:pt x="6809" y="6574"/>
                  <a:pt x="6809" y="6574"/>
                </a:cubicBezTo>
                <a:cubicBezTo>
                  <a:pt x="8687" y="4461"/>
                  <a:pt x="8687" y="4461"/>
                  <a:pt x="8687" y="4461"/>
                </a:cubicBezTo>
                <a:cubicBezTo>
                  <a:pt x="10096" y="2817"/>
                  <a:pt x="10096" y="2817"/>
                  <a:pt x="10096" y="2817"/>
                </a:cubicBezTo>
                <a:cubicBezTo>
                  <a:pt x="10096" y="0"/>
                  <a:pt x="10096" y="0"/>
                  <a:pt x="10096" y="0"/>
                </a:cubicBezTo>
                <a:close/>
                <a:moveTo>
                  <a:pt x="5165" y="19722"/>
                </a:moveTo>
                <a:cubicBezTo>
                  <a:pt x="6574" y="19722"/>
                  <a:pt x="6574" y="19722"/>
                  <a:pt x="6574" y="19722"/>
                </a:cubicBezTo>
                <a:cubicBezTo>
                  <a:pt x="6574" y="7513"/>
                  <a:pt x="6574" y="7513"/>
                  <a:pt x="6574" y="7513"/>
                </a:cubicBezTo>
                <a:cubicBezTo>
                  <a:pt x="14322" y="7513"/>
                  <a:pt x="14322" y="7513"/>
                  <a:pt x="14322" y="7513"/>
                </a:cubicBezTo>
                <a:cubicBezTo>
                  <a:pt x="14322" y="19722"/>
                  <a:pt x="14322" y="19722"/>
                  <a:pt x="14322" y="19722"/>
                </a:cubicBezTo>
                <a:cubicBezTo>
                  <a:pt x="15730" y="19722"/>
                  <a:pt x="15730" y="19722"/>
                  <a:pt x="15730" y="19722"/>
                </a:cubicBezTo>
                <a:cubicBezTo>
                  <a:pt x="15730" y="10096"/>
                  <a:pt x="15730" y="10096"/>
                  <a:pt x="15730" y="10096"/>
                </a:cubicBezTo>
                <a:cubicBezTo>
                  <a:pt x="19252" y="10096"/>
                  <a:pt x="19252" y="10096"/>
                  <a:pt x="19252" y="10096"/>
                </a:cubicBezTo>
                <a:cubicBezTo>
                  <a:pt x="19252" y="19722"/>
                  <a:pt x="19252" y="19722"/>
                  <a:pt x="19252" y="19722"/>
                </a:cubicBezTo>
                <a:cubicBezTo>
                  <a:pt x="21600" y="19722"/>
                  <a:pt x="21600" y="19722"/>
                  <a:pt x="21600" y="19722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3148" y="21600"/>
                  <a:pt x="8687" y="21600"/>
                  <a:pt x="0" y="21600"/>
                </a:cubicBezTo>
                <a:cubicBezTo>
                  <a:pt x="0" y="6809"/>
                  <a:pt x="0" y="6809"/>
                  <a:pt x="0" y="6809"/>
                </a:cubicBezTo>
                <a:cubicBezTo>
                  <a:pt x="5165" y="9626"/>
                  <a:pt x="5165" y="9626"/>
                  <a:pt x="5165" y="9626"/>
                </a:cubicBezTo>
                <a:cubicBezTo>
                  <a:pt x="5165" y="19722"/>
                  <a:pt x="5165" y="19722"/>
                  <a:pt x="5165" y="19722"/>
                </a:cubicBezTo>
                <a:close/>
                <a:moveTo>
                  <a:pt x="10800" y="16200"/>
                </a:moveTo>
                <a:cubicBezTo>
                  <a:pt x="10800" y="17609"/>
                  <a:pt x="10800" y="17609"/>
                  <a:pt x="10800" y="17609"/>
                </a:cubicBezTo>
                <a:cubicBezTo>
                  <a:pt x="11739" y="17609"/>
                  <a:pt x="11739" y="17609"/>
                  <a:pt x="11739" y="17609"/>
                </a:cubicBezTo>
                <a:cubicBezTo>
                  <a:pt x="11739" y="16200"/>
                  <a:pt x="11739" y="16200"/>
                  <a:pt x="11739" y="16200"/>
                </a:cubicBezTo>
                <a:cubicBezTo>
                  <a:pt x="10800" y="16200"/>
                  <a:pt x="10800" y="16200"/>
                  <a:pt x="10800" y="16200"/>
                </a:cubicBezTo>
                <a:close/>
                <a:moveTo>
                  <a:pt x="704" y="14322"/>
                </a:moveTo>
                <a:cubicBezTo>
                  <a:pt x="704" y="15026"/>
                  <a:pt x="704" y="15026"/>
                  <a:pt x="704" y="15026"/>
                </a:cubicBezTo>
                <a:cubicBezTo>
                  <a:pt x="1409" y="15026"/>
                  <a:pt x="1409" y="15026"/>
                  <a:pt x="1409" y="15026"/>
                </a:cubicBezTo>
                <a:cubicBezTo>
                  <a:pt x="1409" y="14322"/>
                  <a:pt x="1409" y="14322"/>
                  <a:pt x="1409" y="14322"/>
                </a:cubicBezTo>
                <a:cubicBezTo>
                  <a:pt x="704" y="14322"/>
                  <a:pt x="704" y="14322"/>
                  <a:pt x="704" y="14322"/>
                </a:cubicBezTo>
                <a:close/>
                <a:moveTo>
                  <a:pt x="3991" y="15730"/>
                </a:moveTo>
                <a:cubicBezTo>
                  <a:pt x="3991" y="16435"/>
                  <a:pt x="3991" y="16435"/>
                  <a:pt x="3991" y="16435"/>
                </a:cubicBezTo>
                <a:cubicBezTo>
                  <a:pt x="4696" y="16435"/>
                  <a:pt x="4696" y="16435"/>
                  <a:pt x="4696" y="16435"/>
                </a:cubicBezTo>
                <a:cubicBezTo>
                  <a:pt x="4696" y="15730"/>
                  <a:pt x="4696" y="15730"/>
                  <a:pt x="4696" y="15730"/>
                </a:cubicBezTo>
                <a:cubicBezTo>
                  <a:pt x="3991" y="15730"/>
                  <a:pt x="3991" y="15730"/>
                  <a:pt x="3991" y="15730"/>
                </a:cubicBezTo>
                <a:close/>
                <a:moveTo>
                  <a:pt x="3991" y="12678"/>
                </a:moveTo>
                <a:cubicBezTo>
                  <a:pt x="3991" y="13617"/>
                  <a:pt x="3991" y="13617"/>
                  <a:pt x="3991" y="13617"/>
                </a:cubicBezTo>
                <a:cubicBezTo>
                  <a:pt x="4696" y="13617"/>
                  <a:pt x="4696" y="13617"/>
                  <a:pt x="4696" y="13617"/>
                </a:cubicBezTo>
                <a:cubicBezTo>
                  <a:pt x="4696" y="12678"/>
                  <a:pt x="4696" y="12678"/>
                  <a:pt x="4696" y="12678"/>
                </a:cubicBezTo>
                <a:cubicBezTo>
                  <a:pt x="3991" y="12678"/>
                  <a:pt x="3991" y="12678"/>
                  <a:pt x="3991" y="12678"/>
                </a:cubicBezTo>
                <a:close/>
                <a:moveTo>
                  <a:pt x="3991" y="11270"/>
                </a:moveTo>
                <a:cubicBezTo>
                  <a:pt x="3991" y="12209"/>
                  <a:pt x="3991" y="12209"/>
                  <a:pt x="3991" y="12209"/>
                </a:cubicBezTo>
                <a:cubicBezTo>
                  <a:pt x="4696" y="12209"/>
                  <a:pt x="4696" y="12209"/>
                  <a:pt x="4696" y="12209"/>
                </a:cubicBezTo>
                <a:cubicBezTo>
                  <a:pt x="4696" y="11270"/>
                  <a:pt x="4696" y="11270"/>
                  <a:pt x="4696" y="11270"/>
                </a:cubicBezTo>
                <a:cubicBezTo>
                  <a:pt x="3991" y="11270"/>
                  <a:pt x="3991" y="11270"/>
                  <a:pt x="3991" y="11270"/>
                </a:cubicBezTo>
                <a:close/>
                <a:moveTo>
                  <a:pt x="2817" y="14322"/>
                </a:moveTo>
                <a:cubicBezTo>
                  <a:pt x="2817" y="15026"/>
                  <a:pt x="2817" y="15026"/>
                  <a:pt x="2817" y="15026"/>
                </a:cubicBezTo>
                <a:cubicBezTo>
                  <a:pt x="3522" y="15026"/>
                  <a:pt x="3522" y="15026"/>
                  <a:pt x="3522" y="15026"/>
                </a:cubicBezTo>
                <a:cubicBezTo>
                  <a:pt x="3522" y="14322"/>
                  <a:pt x="3522" y="14322"/>
                  <a:pt x="3522" y="14322"/>
                </a:cubicBezTo>
                <a:cubicBezTo>
                  <a:pt x="2817" y="14322"/>
                  <a:pt x="2817" y="14322"/>
                  <a:pt x="2817" y="14322"/>
                </a:cubicBezTo>
                <a:close/>
                <a:moveTo>
                  <a:pt x="2817" y="11270"/>
                </a:moveTo>
                <a:cubicBezTo>
                  <a:pt x="2817" y="12209"/>
                  <a:pt x="2817" y="12209"/>
                  <a:pt x="2817" y="12209"/>
                </a:cubicBezTo>
                <a:cubicBezTo>
                  <a:pt x="3522" y="12209"/>
                  <a:pt x="3522" y="12209"/>
                  <a:pt x="3522" y="12209"/>
                </a:cubicBezTo>
                <a:cubicBezTo>
                  <a:pt x="3522" y="11270"/>
                  <a:pt x="3522" y="11270"/>
                  <a:pt x="3522" y="11270"/>
                </a:cubicBezTo>
                <a:cubicBezTo>
                  <a:pt x="2817" y="11270"/>
                  <a:pt x="2817" y="11270"/>
                  <a:pt x="2817" y="11270"/>
                </a:cubicBezTo>
                <a:close/>
                <a:moveTo>
                  <a:pt x="1878" y="14322"/>
                </a:moveTo>
                <a:cubicBezTo>
                  <a:pt x="1878" y="15026"/>
                  <a:pt x="1878" y="15026"/>
                  <a:pt x="1878" y="15026"/>
                </a:cubicBezTo>
                <a:cubicBezTo>
                  <a:pt x="2348" y="15026"/>
                  <a:pt x="2348" y="15026"/>
                  <a:pt x="2348" y="15026"/>
                </a:cubicBezTo>
                <a:cubicBezTo>
                  <a:pt x="2348" y="14322"/>
                  <a:pt x="2348" y="14322"/>
                  <a:pt x="2348" y="14322"/>
                </a:cubicBezTo>
                <a:cubicBezTo>
                  <a:pt x="1878" y="14322"/>
                  <a:pt x="1878" y="14322"/>
                  <a:pt x="1878" y="14322"/>
                </a:cubicBezTo>
                <a:close/>
                <a:moveTo>
                  <a:pt x="1878" y="15730"/>
                </a:moveTo>
                <a:cubicBezTo>
                  <a:pt x="1878" y="16435"/>
                  <a:pt x="1878" y="16435"/>
                  <a:pt x="1878" y="16435"/>
                </a:cubicBezTo>
                <a:cubicBezTo>
                  <a:pt x="2348" y="16435"/>
                  <a:pt x="2348" y="16435"/>
                  <a:pt x="2348" y="16435"/>
                </a:cubicBezTo>
                <a:cubicBezTo>
                  <a:pt x="2348" y="15730"/>
                  <a:pt x="2348" y="15730"/>
                  <a:pt x="2348" y="15730"/>
                </a:cubicBezTo>
                <a:cubicBezTo>
                  <a:pt x="1878" y="15730"/>
                  <a:pt x="1878" y="15730"/>
                  <a:pt x="1878" y="15730"/>
                </a:cubicBezTo>
                <a:close/>
                <a:moveTo>
                  <a:pt x="1878" y="12678"/>
                </a:moveTo>
                <a:cubicBezTo>
                  <a:pt x="1878" y="13617"/>
                  <a:pt x="1878" y="13617"/>
                  <a:pt x="1878" y="13617"/>
                </a:cubicBezTo>
                <a:cubicBezTo>
                  <a:pt x="2348" y="13617"/>
                  <a:pt x="2348" y="13617"/>
                  <a:pt x="2348" y="13617"/>
                </a:cubicBezTo>
                <a:cubicBezTo>
                  <a:pt x="2348" y="12678"/>
                  <a:pt x="2348" y="12678"/>
                  <a:pt x="2348" y="12678"/>
                </a:cubicBezTo>
                <a:cubicBezTo>
                  <a:pt x="1878" y="12678"/>
                  <a:pt x="1878" y="12678"/>
                  <a:pt x="1878" y="12678"/>
                </a:cubicBezTo>
                <a:close/>
                <a:moveTo>
                  <a:pt x="704" y="11270"/>
                </a:moveTo>
                <a:cubicBezTo>
                  <a:pt x="704" y="12209"/>
                  <a:pt x="704" y="12209"/>
                  <a:pt x="704" y="12209"/>
                </a:cubicBezTo>
                <a:cubicBezTo>
                  <a:pt x="1409" y="12209"/>
                  <a:pt x="1409" y="12209"/>
                  <a:pt x="1409" y="12209"/>
                </a:cubicBezTo>
                <a:cubicBezTo>
                  <a:pt x="1409" y="11270"/>
                  <a:pt x="1409" y="11270"/>
                  <a:pt x="1409" y="11270"/>
                </a:cubicBezTo>
                <a:cubicBezTo>
                  <a:pt x="704" y="11270"/>
                  <a:pt x="704" y="11270"/>
                  <a:pt x="704" y="11270"/>
                </a:cubicBezTo>
                <a:close/>
                <a:moveTo>
                  <a:pt x="16435" y="14557"/>
                </a:moveTo>
                <a:cubicBezTo>
                  <a:pt x="16435" y="15496"/>
                  <a:pt x="16435" y="15496"/>
                  <a:pt x="16435" y="15496"/>
                </a:cubicBezTo>
                <a:cubicBezTo>
                  <a:pt x="17139" y="15496"/>
                  <a:pt x="17139" y="15496"/>
                  <a:pt x="17139" y="15496"/>
                </a:cubicBezTo>
                <a:cubicBezTo>
                  <a:pt x="17139" y="14557"/>
                  <a:pt x="17139" y="14557"/>
                  <a:pt x="17139" y="14557"/>
                </a:cubicBezTo>
                <a:cubicBezTo>
                  <a:pt x="16435" y="14557"/>
                  <a:pt x="16435" y="14557"/>
                  <a:pt x="16435" y="14557"/>
                </a:cubicBezTo>
                <a:close/>
                <a:moveTo>
                  <a:pt x="16435" y="16200"/>
                </a:moveTo>
                <a:cubicBezTo>
                  <a:pt x="16435" y="17374"/>
                  <a:pt x="16435" y="17374"/>
                  <a:pt x="16435" y="17374"/>
                </a:cubicBezTo>
                <a:cubicBezTo>
                  <a:pt x="17139" y="17374"/>
                  <a:pt x="17139" y="17374"/>
                  <a:pt x="17139" y="17374"/>
                </a:cubicBezTo>
                <a:cubicBezTo>
                  <a:pt x="17139" y="16200"/>
                  <a:pt x="17139" y="16200"/>
                  <a:pt x="17139" y="16200"/>
                </a:cubicBezTo>
                <a:cubicBezTo>
                  <a:pt x="16435" y="16200"/>
                  <a:pt x="16435" y="16200"/>
                  <a:pt x="16435" y="16200"/>
                </a:cubicBezTo>
                <a:close/>
                <a:moveTo>
                  <a:pt x="16435" y="10800"/>
                </a:moveTo>
                <a:cubicBezTo>
                  <a:pt x="16435" y="11974"/>
                  <a:pt x="16435" y="11974"/>
                  <a:pt x="16435" y="11974"/>
                </a:cubicBezTo>
                <a:cubicBezTo>
                  <a:pt x="17139" y="11974"/>
                  <a:pt x="17139" y="11974"/>
                  <a:pt x="17139" y="11974"/>
                </a:cubicBezTo>
                <a:cubicBezTo>
                  <a:pt x="17139" y="10800"/>
                  <a:pt x="17139" y="10800"/>
                  <a:pt x="17139" y="10800"/>
                </a:cubicBezTo>
                <a:cubicBezTo>
                  <a:pt x="16435" y="10800"/>
                  <a:pt x="16435" y="10800"/>
                  <a:pt x="16435" y="10800"/>
                </a:cubicBezTo>
                <a:close/>
                <a:moveTo>
                  <a:pt x="17609" y="12678"/>
                </a:moveTo>
                <a:cubicBezTo>
                  <a:pt x="17609" y="13617"/>
                  <a:pt x="17609" y="13617"/>
                  <a:pt x="17609" y="13617"/>
                </a:cubicBezTo>
                <a:cubicBezTo>
                  <a:pt x="18548" y="13617"/>
                  <a:pt x="18548" y="13617"/>
                  <a:pt x="18548" y="13617"/>
                </a:cubicBezTo>
                <a:cubicBezTo>
                  <a:pt x="18548" y="12678"/>
                  <a:pt x="18548" y="12678"/>
                  <a:pt x="18548" y="12678"/>
                </a:cubicBezTo>
                <a:cubicBezTo>
                  <a:pt x="17609" y="12678"/>
                  <a:pt x="17609" y="12678"/>
                  <a:pt x="17609" y="12678"/>
                </a:cubicBezTo>
                <a:close/>
                <a:moveTo>
                  <a:pt x="17609" y="10800"/>
                </a:moveTo>
                <a:cubicBezTo>
                  <a:pt x="17609" y="11974"/>
                  <a:pt x="17609" y="11974"/>
                  <a:pt x="17609" y="11974"/>
                </a:cubicBezTo>
                <a:cubicBezTo>
                  <a:pt x="18548" y="11974"/>
                  <a:pt x="18548" y="11974"/>
                  <a:pt x="18548" y="11974"/>
                </a:cubicBezTo>
                <a:cubicBezTo>
                  <a:pt x="18548" y="10800"/>
                  <a:pt x="18548" y="10800"/>
                  <a:pt x="18548" y="10800"/>
                </a:cubicBezTo>
                <a:cubicBezTo>
                  <a:pt x="17609" y="10800"/>
                  <a:pt x="17609" y="10800"/>
                  <a:pt x="17609" y="10800"/>
                </a:cubicBezTo>
                <a:close/>
                <a:moveTo>
                  <a:pt x="7513" y="16200"/>
                </a:moveTo>
                <a:cubicBezTo>
                  <a:pt x="7513" y="17609"/>
                  <a:pt x="7513" y="17609"/>
                  <a:pt x="7513" y="17609"/>
                </a:cubicBezTo>
                <a:cubicBezTo>
                  <a:pt x="8452" y="17609"/>
                  <a:pt x="8452" y="17609"/>
                  <a:pt x="8452" y="17609"/>
                </a:cubicBezTo>
                <a:cubicBezTo>
                  <a:pt x="8452" y="16200"/>
                  <a:pt x="8452" y="16200"/>
                  <a:pt x="8452" y="16200"/>
                </a:cubicBezTo>
                <a:cubicBezTo>
                  <a:pt x="7513" y="16200"/>
                  <a:pt x="7513" y="16200"/>
                  <a:pt x="7513" y="16200"/>
                </a:cubicBezTo>
                <a:close/>
                <a:moveTo>
                  <a:pt x="7513" y="11504"/>
                </a:moveTo>
                <a:cubicBezTo>
                  <a:pt x="7513" y="12913"/>
                  <a:pt x="7513" y="12913"/>
                  <a:pt x="7513" y="12913"/>
                </a:cubicBezTo>
                <a:cubicBezTo>
                  <a:pt x="8452" y="12913"/>
                  <a:pt x="8452" y="12913"/>
                  <a:pt x="8452" y="12913"/>
                </a:cubicBezTo>
                <a:cubicBezTo>
                  <a:pt x="8452" y="11504"/>
                  <a:pt x="8452" y="11504"/>
                  <a:pt x="8452" y="11504"/>
                </a:cubicBezTo>
                <a:cubicBezTo>
                  <a:pt x="7513" y="11504"/>
                  <a:pt x="7513" y="11504"/>
                  <a:pt x="7513" y="11504"/>
                </a:cubicBezTo>
                <a:close/>
                <a:moveTo>
                  <a:pt x="12443" y="11504"/>
                </a:moveTo>
                <a:cubicBezTo>
                  <a:pt x="12443" y="12913"/>
                  <a:pt x="12443" y="12913"/>
                  <a:pt x="12443" y="12913"/>
                </a:cubicBezTo>
                <a:cubicBezTo>
                  <a:pt x="13383" y="12913"/>
                  <a:pt x="13383" y="12913"/>
                  <a:pt x="13383" y="12913"/>
                </a:cubicBezTo>
                <a:cubicBezTo>
                  <a:pt x="13383" y="11504"/>
                  <a:pt x="13383" y="11504"/>
                  <a:pt x="13383" y="11504"/>
                </a:cubicBezTo>
                <a:cubicBezTo>
                  <a:pt x="12443" y="11504"/>
                  <a:pt x="12443" y="11504"/>
                  <a:pt x="12443" y="11504"/>
                </a:cubicBezTo>
                <a:close/>
                <a:moveTo>
                  <a:pt x="10800" y="11504"/>
                </a:moveTo>
                <a:cubicBezTo>
                  <a:pt x="10800" y="12913"/>
                  <a:pt x="10800" y="12913"/>
                  <a:pt x="10800" y="12913"/>
                </a:cubicBezTo>
                <a:cubicBezTo>
                  <a:pt x="11739" y="12913"/>
                  <a:pt x="11739" y="12913"/>
                  <a:pt x="11739" y="12913"/>
                </a:cubicBezTo>
                <a:cubicBezTo>
                  <a:pt x="11739" y="11504"/>
                  <a:pt x="11739" y="11504"/>
                  <a:pt x="11739" y="11504"/>
                </a:cubicBezTo>
                <a:cubicBezTo>
                  <a:pt x="10800" y="11504"/>
                  <a:pt x="10800" y="11504"/>
                  <a:pt x="10800" y="11504"/>
                </a:cubicBezTo>
                <a:close/>
                <a:moveTo>
                  <a:pt x="9157" y="11504"/>
                </a:moveTo>
                <a:cubicBezTo>
                  <a:pt x="9157" y="12913"/>
                  <a:pt x="9157" y="12913"/>
                  <a:pt x="9157" y="12913"/>
                </a:cubicBezTo>
                <a:cubicBezTo>
                  <a:pt x="10096" y="12913"/>
                  <a:pt x="10096" y="12913"/>
                  <a:pt x="10096" y="12913"/>
                </a:cubicBezTo>
                <a:cubicBezTo>
                  <a:pt x="10096" y="11504"/>
                  <a:pt x="10096" y="11504"/>
                  <a:pt x="10096" y="11504"/>
                </a:cubicBezTo>
                <a:cubicBezTo>
                  <a:pt x="9157" y="11504"/>
                  <a:pt x="9157" y="11504"/>
                  <a:pt x="9157" y="11504"/>
                </a:cubicBezTo>
                <a:close/>
                <a:moveTo>
                  <a:pt x="7513" y="9157"/>
                </a:moveTo>
                <a:cubicBezTo>
                  <a:pt x="7513" y="10565"/>
                  <a:pt x="7513" y="10565"/>
                  <a:pt x="7513" y="10565"/>
                </a:cubicBezTo>
                <a:cubicBezTo>
                  <a:pt x="8452" y="10565"/>
                  <a:pt x="8452" y="10565"/>
                  <a:pt x="8452" y="10565"/>
                </a:cubicBezTo>
                <a:cubicBezTo>
                  <a:pt x="8452" y="9157"/>
                  <a:pt x="8452" y="9157"/>
                  <a:pt x="8452" y="9157"/>
                </a:cubicBezTo>
                <a:cubicBezTo>
                  <a:pt x="7513" y="9157"/>
                  <a:pt x="7513" y="9157"/>
                  <a:pt x="7513" y="9157"/>
                </a:cubicBezTo>
                <a:close/>
                <a:moveTo>
                  <a:pt x="12443" y="9157"/>
                </a:moveTo>
                <a:cubicBezTo>
                  <a:pt x="12443" y="10565"/>
                  <a:pt x="12443" y="10565"/>
                  <a:pt x="12443" y="10565"/>
                </a:cubicBezTo>
                <a:cubicBezTo>
                  <a:pt x="13383" y="10565"/>
                  <a:pt x="13383" y="10565"/>
                  <a:pt x="13383" y="10565"/>
                </a:cubicBezTo>
                <a:cubicBezTo>
                  <a:pt x="13383" y="9157"/>
                  <a:pt x="13383" y="9157"/>
                  <a:pt x="13383" y="9157"/>
                </a:cubicBezTo>
                <a:cubicBezTo>
                  <a:pt x="12443" y="9157"/>
                  <a:pt x="12443" y="9157"/>
                  <a:pt x="12443" y="9157"/>
                </a:cubicBezTo>
                <a:close/>
                <a:moveTo>
                  <a:pt x="10800" y="9157"/>
                </a:moveTo>
                <a:cubicBezTo>
                  <a:pt x="10800" y="10565"/>
                  <a:pt x="10800" y="10565"/>
                  <a:pt x="10800" y="10565"/>
                </a:cubicBezTo>
                <a:cubicBezTo>
                  <a:pt x="11739" y="10565"/>
                  <a:pt x="11739" y="10565"/>
                  <a:pt x="11739" y="10565"/>
                </a:cubicBezTo>
                <a:cubicBezTo>
                  <a:pt x="11739" y="9157"/>
                  <a:pt x="11739" y="9157"/>
                  <a:pt x="11739" y="9157"/>
                </a:cubicBezTo>
                <a:cubicBezTo>
                  <a:pt x="10800" y="9157"/>
                  <a:pt x="10800" y="9157"/>
                  <a:pt x="10800" y="9157"/>
                </a:cubicBezTo>
                <a:close/>
                <a:moveTo>
                  <a:pt x="7513" y="13852"/>
                </a:moveTo>
                <a:cubicBezTo>
                  <a:pt x="7513" y="15261"/>
                  <a:pt x="7513" y="15261"/>
                  <a:pt x="7513" y="15261"/>
                </a:cubicBezTo>
                <a:cubicBezTo>
                  <a:pt x="8452" y="15261"/>
                  <a:pt x="8452" y="15261"/>
                  <a:pt x="8452" y="15261"/>
                </a:cubicBezTo>
                <a:cubicBezTo>
                  <a:pt x="8452" y="13852"/>
                  <a:pt x="8452" y="13852"/>
                  <a:pt x="8452" y="13852"/>
                </a:cubicBezTo>
                <a:cubicBezTo>
                  <a:pt x="7513" y="13852"/>
                  <a:pt x="7513" y="13852"/>
                  <a:pt x="7513" y="13852"/>
                </a:cubicBezTo>
                <a:close/>
                <a:moveTo>
                  <a:pt x="12443" y="13852"/>
                </a:moveTo>
                <a:cubicBezTo>
                  <a:pt x="12443" y="15261"/>
                  <a:pt x="12443" y="15261"/>
                  <a:pt x="12443" y="15261"/>
                </a:cubicBezTo>
                <a:cubicBezTo>
                  <a:pt x="13383" y="15261"/>
                  <a:pt x="13383" y="15261"/>
                  <a:pt x="13383" y="15261"/>
                </a:cubicBezTo>
                <a:cubicBezTo>
                  <a:pt x="13383" y="13852"/>
                  <a:pt x="13383" y="13852"/>
                  <a:pt x="13383" y="13852"/>
                </a:cubicBezTo>
                <a:lnTo>
                  <a:pt x="12443" y="1385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79" name="Shape 1579"/>
          <p:cNvSpPr/>
          <p:nvPr/>
        </p:nvSpPr>
        <p:spPr>
          <a:xfrm>
            <a:off x="6851650" y="6162676"/>
            <a:ext cx="369889" cy="377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314" y="0"/>
                </a:moveTo>
                <a:cubicBezTo>
                  <a:pt x="21600" y="0"/>
                  <a:pt x="21600" y="0"/>
                  <a:pt x="21600" y="0"/>
                </a:cubicBezTo>
                <a:cubicBezTo>
                  <a:pt x="21600" y="9488"/>
                  <a:pt x="21600" y="9488"/>
                  <a:pt x="21600" y="9488"/>
                </a:cubicBezTo>
                <a:cubicBezTo>
                  <a:pt x="15223" y="9488"/>
                  <a:pt x="15223" y="9488"/>
                  <a:pt x="15223" y="9488"/>
                </a:cubicBezTo>
                <a:cubicBezTo>
                  <a:pt x="13989" y="10699"/>
                  <a:pt x="13989" y="10699"/>
                  <a:pt x="13989" y="10699"/>
                </a:cubicBezTo>
                <a:cubicBezTo>
                  <a:pt x="14606" y="11708"/>
                  <a:pt x="14606" y="11708"/>
                  <a:pt x="14606" y="11708"/>
                </a:cubicBezTo>
                <a:cubicBezTo>
                  <a:pt x="10491" y="12920"/>
                  <a:pt x="10491" y="12920"/>
                  <a:pt x="10491" y="12920"/>
                </a:cubicBezTo>
                <a:cubicBezTo>
                  <a:pt x="13166" y="11305"/>
                  <a:pt x="13166" y="11305"/>
                  <a:pt x="13166" y="11305"/>
                </a:cubicBezTo>
                <a:cubicBezTo>
                  <a:pt x="11931" y="10901"/>
                  <a:pt x="11931" y="10901"/>
                  <a:pt x="11931" y="10901"/>
                </a:cubicBezTo>
                <a:cubicBezTo>
                  <a:pt x="13166" y="9488"/>
                  <a:pt x="13166" y="9488"/>
                  <a:pt x="13166" y="9488"/>
                </a:cubicBezTo>
                <a:cubicBezTo>
                  <a:pt x="11314" y="9488"/>
                  <a:pt x="11314" y="9488"/>
                  <a:pt x="11314" y="9488"/>
                </a:cubicBezTo>
                <a:cubicBezTo>
                  <a:pt x="11314" y="0"/>
                  <a:pt x="11314" y="0"/>
                  <a:pt x="11314" y="0"/>
                </a:cubicBezTo>
                <a:close/>
                <a:moveTo>
                  <a:pt x="9874" y="10699"/>
                </a:moveTo>
                <a:cubicBezTo>
                  <a:pt x="10286" y="8277"/>
                  <a:pt x="10286" y="8277"/>
                  <a:pt x="10286" y="8277"/>
                </a:cubicBezTo>
                <a:cubicBezTo>
                  <a:pt x="10080" y="8277"/>
                  <a:pt x="9874" y="8277"/>
                  <a:pt x="9463" y="8277"/>
                </a:cubicBezTo>
                <a:cubicBezTo>
                  <a:pt x="8846" y="9286"/>
                  <a:pt x="8846" y="9286"/>
                  <a:pt x="8846" y="9286"/>
                </a:cubicBezTo>
                <a:cubicBezTo>
                  <a:pt x="8846" y="8277"/>
                  <a:pt x="8846" y="8277"/>
                  <a:pt x="8846" y="8277"/>
                </a:cubicBezTo>
                <a:cubicBezTo>
                  <a:pt x="6583" y="7671"/>
                  <a:pt x="4526" y="5652"/>
                  <a:pt x="2263" y="8277"/>
                </a:cubicBezTo>
                <a:cubicBezTo>
                  <a:pt x="2674" y="10699"/>
                  <a:pt x="2674" y="10699"/>
                  <a:pt x="2674" y="10699"/>
                </a:cubicBezTo>
                <a:cubicBezTo>
                  <a:pt x="2880" y="11507"/>
                  <a:pt x="2880" y="12314"/>
                  <a:pt x="3086" y="12920"/>
                </a:cubicBezTo>
                <a:cubicBezTo>
                  <a:pt x="3291" y="13929"/>
                  <a:pt x="3909" y="14736"/>
                  <a:pt x="4526" y="15342"/>
                </a:cubicBezTo>
                <a:cubicBezTo>
                  <a:pt x="4526" y="15342"/>
                  <a:pt x="4526" y="15342"/>
                  <a:pt x="4526" y="15342"/>
                </a:cubicBezTo>
                <a:cubicBezTo>
                  <a:pt x="4731" y="15544"/>
                  <a:pt x="4731" y="15544"/>
                  <a:pt x="4731" y="15544"/>
                </a:cubicBezTo>
                <a:cubicBezTo>
                  <a:pt x="5143" y="15544"/>
                  <a:pt x="5760" y="15544"/>
                  <a:pt x="6171" y="15544"/>
                </a:cubicBezTo>
                <a:cubicBezTo>
                  <a:pt x="6789" y="15544"/>
                  <a:pt x="7200" y="15544"/>
                  <a:pt x="7611" y="15544"/>
                </a:cubicBezTo>
                <a:cubicBezTo>
                  <a:pt x="7817" y="15342"/>
                  <a:pt x="7817" y="15342"/>
                  <a:pt x="7817" y="15342"/>
                </a:cubicBezTo>
                <a:cubicBezTo>
                  <a:pt x="8023" y="15342"/>
                  <a:pt x="8023" y="15342"/>
                  <a:pt x="8023" y="15342"/>
                </a:cubicBezTo>
                <a:cubicBezTo>
                  <a:pt x="8640" y="14736"/>
                  <a:pt x="9051" y="13929"/>
                  <a:pt x="9257" y="12920"/>
                </a:cubicBezTo>
                <a:cubicBezTo>
                  <a:pt x="9463" y="12314"/>
                  <a:pt x="9669" y="11507"/>
                  <a:pt x="9874" y="10699"/>
                </a:cubicBezTo>
                <a:close/>
                <a:moveTo>
                  <a:pt x="0" y="17966"/>
                </a:moveTo>
                <a:cubicBezTo>
                  <a:pt x="3497" y="16351"/>
                  <a:pt x="3497" y="16351"/>
                  <a:pt x="3497" y="16351"/>
                </a:cubicBezTo>
                <a:cubicBezTo>
                  <a:pt x="5349" y="18572"/>
                  <a:pt x="5349" y="18572"/>
                  <a:pt x="5349" y="18572"/>
                </a:cubicBezTo>
                <a:cubicBezTo>
                  <a:pt x="5760" y="17159"/>
                  <a:pt x="5760" y="17159"/>
                  <a:pt x="5760" y="17159"/>
                </a:cubicBezTo>
                <a:cubicBezTo>
                  <a:pt x="5349" y="16755"/>
                  <a:pt x="5349" y="16755"/>
                  <a:pt x="5349" y="16755"/>
                </a:cubicBezTo>
                <a:cubicBezTo>
                  <a:pt x="5760" y="16351"/>
                  <a:pt x="5760" y="16351"/>
                  <a:pt x="5760" y="16351"/>
                </a:cubicBezTo>
                <a:cubicBezTo>
                  <a:pt x="6789" y="16351"/>
                  <a:pt x="6789" y="16351"/>
                  <a:pt x="6789" y="16351"/>
                </a:cubicBezTo>
                <a:cubicBezTo>
                  <a:pt x="6994" y="16755"/>
                  <a:pt x="6994" y="16755"/>
                  <a:pt x="6994" y="16755"/>
                </a:cubicBezTo>
                <a:cubicBezTo>
                  <a:pt x="6789" y="17159"/>
                  <a:pt x="6789" y="17159"/>
                  <a:pt x="6789" y="17159"/>
                </a:cubicBezTo>
                <a:cubicBezTo>
                  <a:pt x="7200" y="18572"/>
                  <a:pt x="7200" y="18572"/>
                  <a:pt x="7200" y="18572"/>
                </a:cubicBezTo>
                <a:cubicBezTo>
                  <a:pt x="8846" y="16351"/>
                  <a:pt x="8846" y="16351"/>
                  <a:pt x="8846" y="16351"/>
                </a:cubicBezTo>
                <a:cubicBezTo>
                  <a:pt x="12137" y="17966"/>
                  <a:pt x="12137" y="17966"/>
                  <a:pt x="12137" y="17966"/>
                </a:cubicBezTo>
                <a:cubicBezTo>
                  <a:pt x="12137" y="21600"/>
                  <a:pt x="12137" y="21600"/>
                  <a:pt x="12137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7966"/>
                  <a:pt x="0" y="17966"/>
                  <a:pt x="0" y="17966"/>
                </a:cubicBezTo>
                <a:close/>
                <a:moveTo>
                  <a:pt x="17074" y="8075"/>
                </a:moveTo>
                <a:cubicBezTo>
                  <a:pt x="17691" y="7873"/>
                  <a:pt x="18103" y="7469"/>
                  <a:pt x="18103" y="6662"/>
                </a:cubicBezTo>
                <a:cubicBezTo>
                  <a:pt x="18103" y="5854"/>
                  <a:pt x="18103" y="5854"/>
                  <a:pt x="18103" y="5854"/>
                </a:cubicBezTo>
                <a:cubicBezTo>
                  <a:pt x="18103" y="5652"/>
                  <a:pt x="18103" y="5249"/>
                  <a:pt x="17897" y="5047"/>
                </a:cubicBezTo>
                <a:cubicBezTo>
                  <a:pt x="17691" y="4845"/>
                  <a:pt x="17280" y="4441"/>
                  <a:pt x="16663" y="3836"/>
                </a:cubicBezTo>
                <a:cubicBezTo>
                  <a:pt x="16251" y="3432"/>
                  <a:pt x="16251" y="3230"/>
                  <a:pt x="16251" y="3028"/>
                </a:cubicBezTo>
                <a:cubicBezTo>
                  <a:pt x="16046" y="2422"/>
                  <a:pt x="16046" y="2422"/>
                  <a:pt x="16046" y="2422"/>
                </a:cubicBezTo>
                <a:cubicBezTo>
                  <a:pt x="16046" y="2221"/>
                  <a:pt x="16251" y="2019"/>
                  <a:pt x="16457" y="2019"/>
                </a:cubicBezTo>
                <a:cubicBezTo>
                  <a:pt x="16457" y="2019"/>
                  <a:pt x="16663" y="2221"/>
                  <a:pt x="16663" y="2221"/>
                </a:cubicBezTo>
                <a:cubicBezTo>
                  <a:pt x="16663" y="3634"/>
                  <a:pt x="16663" y="3634"/>
                  <a:pt x="16663" y="3634"/>
                </a:cubicBezTo>
                <a:cubicBezTo>
                  <a:pt x="17897" y="3634"/>
                  <a:pt x="17897" y="3634"/>
                  <a:pt x="17897" y="3634"/>
                </a:cubicBezTo>
                <a:cubicBezTo>
                  <a:pt x="17897" y="2422"/>
                  <a:pt x="17897" y="2422"/>
                  <a:pt x="17897" y="2422"/>
                </a:cubicBezTo>
                <a:cubicBezTo>
                  <a:pt x="17897" y="1817"/>
                  <a:pt x="17691" y="1413"/>
                  <a:pt x="17074" y="1211"/>
                </a:cubicBezTo>
                <a:cubicBezTo>
                  <a:pt x="17074" y="807"/>
                  <a:pt x="17074" y="807"/>
                  <a:pt x="17074" y="807"/>
                </a:cubicBezTo>
                <a:cubicBezTo>
                  <a:pt x="15634" y="807"/>
                  <a:pt x="15634" y="807"/>
                  <a:pt x="15634" y="807"/>
                </a:cubicBezTo>
                <a:cubicBezTo>
                  <a:pt x="15634" y="1211"/>
                  <a:pt x="15634" y="1211"/>
                  <a:pt x="15634" y="1211"/>
                </a:cubicBezTo>
                <a:cubicBezTo>
                  <a:pt x="15017" y="1413"/>
                  <a:pt x="14606" y="1817"/>
                  <a:pt x="14606" y="2422"/>
                </a:cubicBezTo>
                <a:cubicBezTo>
                  <a:pt x="14606" y="3230"/>
                  <a:pt x="14606" y="3230"/>
                  <a:pt x="14606" y="3230"/>
                </a:cubicBezTo>
                <a:cubicBezTo>
                  <a:pt x="14606" y="3634"/>
                  <a:pt x="14811" y="3836"/>
                  <a:pt x="15223" y="4239"/>
                </a:cubicBezTo>
                <a:cubicBezTo>
                  <a:pt x="15840" y="4845"/>
                  <a:pt x="16251" y="5450"/>
                  <a:pt x="16457" y="5450"/>
                </a:cubicBezTo>
                <a:cubicBezTo>
                  <a:pt x="16457" y="5652"/>
                  <a:pt x="16663" y="5854"/>
                  <a:pt x="16663" y="6056"/>
                </a:cubicBezTo>
                <a:cubicBezTo>
                  <a:pt x="16663" y="6864"/>
                  <a:pt x="16663" y="6864"/>
                  <a:pt x="16663" y="6864"/>
                </a:cubicBezTo>
                <a:cubicBezTo>
                  <a:pt x="16663" y="7065"/>
                  <a:pt x="16457" y="7065"/>
                  <a:pt x="16251" y="7065"/>
                </a:cubicBezTo>
                <a:cubicBezTo>
                  <a:pt x="16251" y="7065"/>
                  <a:pt x="16046" y="7065"/>
                  <a:pt x="16046" y="6864"/>
                </a:cubicBezTo>
                <a:cubicBezTo>
                  <a:pt x="16046" y="5249"/>
                  <a:pt x="16046" y="5249"/>
                  <a:pt x="16046" y="5249"/>
                </a:cubicBezTo>
                <a:cubicBezTo>
                  <a:pt x="14606" y="5249"/>
                  <a:pt x="14606" y="5249"/>
                  <a:pt x="14606" y="5249"/>
                </a:cubicBezTo>
                <a:cubicBezTo>
                  <a:pt x="14606" y="6864"/>
                  <a:pt x="14606" y="6864"/>
                  <a:pt x="14606" y="6864"/>
                </a:cubicBezTo>
                <a:cubicBezTo>
                  <a:pt x="14606" y="7469"/>
                  <a:pt x="15017" y="7873"/>
                  <a:pt x="15634" y="8075"/>
                </a:cubicBezTo>
                <a:cubicBezTo>
                  <a:pt x="15634" y="8479"/>
                  <a:pt x="15634" y="8479"/>
                  <a:pt x="15634" y="8479"/>
                </a:cubicBezTo>
                <a:cubicBezTo>
                  <a:pt x="17074" y="8479"/>
                  <a:pt x="17074" y="8479"/>
                  <a:pt x="17074" y="8479"/>
                </a:cubicBezTo>
                <a:lnTo>
                  <a:pt x="17074" y="807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0" name="Shape 1580"/>
          <p:cNvSpPr/>
          <p:nvPr/>
        </p:nvSpPr>
        <p:spPr>
          <a:xfrm>
            <a:off x="6872288" y="1657351"/>
            <a:ext cx="352426" cy="2492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1" y="15546"/>
                </a:moveTo>
                <a:lnTo>
                  <a:pt x="9146" y="15546"/>
                </a:lnTo>
                <a:lnTo>
                  <a:pt x="10411" y="21600"/>
                </a:lnTo>
                <a:lnTo>
                  <a:pt x="486" y="21600"/>
                </a:lnTo>
                <a:lnTo>
                  <a:pt x="1751" y="15546"/>
                </a:lnTo>
                <a:close/>
                <a:moveTo>
                  <a:pt x="20335" y="10043"/>
                </a:moveTo>
                <a:lnTo>
                  <a:pt x="20335" y="11832"/>
                </a:lnTo>
                <a:lnTo>
                  <a:pt x="21405" y="13070"/>
                </a:lnTo>
                <a:lnTo>
                  <a:pt x="20141" y="13070"/>
                </a:lnTo>
                <a:lnTo>
                  <a:pt x="19459" y="14583"/>
                </a:lnTo>
                <a:lnTo>
                  <a:pt x="19459" y="12795"/>
                </a:lnTo>
                <a:lnTo>
                  <a:pt x="18195" y="11557"/>
                </a:lnTo>
                <a:lnTo>
                  <a:pt x="19459" y="11832"/>
                </a:lnTo>
                <a:lnTo>
                  <a:pt x="20335" y="10043"/>
                </a:lnTo>
                <a:close/>
                <a:moveTo>
                  <a:pt x="1946" y="11557"/>
                </a:moveTo>
                <a:lnTo>
                  <a:pt x="1362" y="13070"/>
                </a:lnTo>
                <a:lnTo>
                  <a:pt x="0" y="13070"/>
                </a:lnTo>
                <a:lnTo>
                  <a:pt x="1070" y="14033"/>
                </a:lnTo>
                <a:lnTo>
                  <a:pt x="1070" y="15822"/>
                </a:lnTo>
                <a:lnTo>
                  <a:pt x="1751" y="14308"/>
                </a:lnTo>
                <a:lnTo>
                  <a:pt x="3308" y="14308"/>
                </a:lnTo>
                <a:lnTo>
                  <a:pt x="1946" y="13345"/>
                </a:lnTo>
                <a:lnTo>
                  <a:pt x="1946" y="11557"/>
                </a:lnTo>
                <a:close/>
                <a:moveTo>
                  <a:pt x="7978" y="0"/>
                </a:moveTo>
                <a:lnTo>
                  <a:pt x="7784" y="3577"/>
                </a:lnTo>
                <a:lnTo>
                  <a:pt x="10216" y="5778"/>
                </a:lnTo>
                <a:lnTo>
                  <a:pt x="7589" y="5366"/>
                </a:lnTo>
                <a:lnTo>
                  <a:pt x="6032" y="8805"/>
                </a:lnTo>
                <a:lnTo>
                  <a:pt x="6324" y="5090"/>
                </a:lnTo>
                <a:lnTo>
                  <a:pt x="3892" y="3027"/>
                </a:lnTo>
                <a:lnTo>
                  <a:pt x="6519" y="3027"/>
                </a:lnTo>
                <a:lnTo>
                  <a:pt x="7978" y="0"/>
                </a:lnTo>
                <a:close/>
                <a:moveTo>
                  <a:pt x="12941" y="15546"/>
                </a:moveTo>
                <a:lnTo>
                  <a:pt x="20335" y="15546"/>
                </a:lnTo>
                <a:lnTo>
                  <a:pt x="21600" y="21600"/>
                </a:lnTo>
                <a:lnTo>
                  <a:pt x="11676" y="21600"/>
                </a:lnTo>
                <a:lnTo>
                  <a:pt x="12941" y="15546"/>
                </a:lnTo>
                <a:close/>
                <a:moveTo>
                  <a:pt x="7200" y="7567"/>
                </a:moveTo>
                <a:lnTo>
                  <a:pt x="5838" y="13620"/>
                </a:lnTo>
                <a:lnTo>
                  <a:pt x="15762" y="13620"/>
                </a:lnTo>
                <a:lnTo>
                  <a:pt x="14497" y="7567"/>
                </a:lnTo>
                <a:lnTo>
                  <a:pt x="7200" y="756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1" name="Shape 1581"/>
          <p:cNvSpPr/>
          <p:nvPr/>
        </p:nvSpPr>
        <p:spPr>
          <a:xfrm>
            <a:off x="7531100" y="6162676"/>
            <a:ext cx="325439" cy="3492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47" y="19833"/>
                </a:moveTo>
                <a:lnTo>
                  <a:pt x="6533" y="15022"/>
                </a:lnTo>
                <a:lnTo>
                  <a:pt x="2107" y="10211"/>
                </a:lnTo>
                <a:lnTo>
                  <a:pt x="1686" y="9622"/>
                </a:lnTo>
                <a:lnTo>
                  <a:pt x="2107" y="9131"/>
                </a:lnTo>
                <a:lnTo>
                  <a:pt x="4215" y="5204"/>
                </a:lnTo>
                <a:lnTo>
                  <a:pt x="4531" y="4811"/>
                </a:lnTo>
                <a:lnTo>
                  <a:pt x="18755" y="4811"/>
                </a:lnTo>
                <a:lnTo>
                  <a:pt x="21073" y="9131"/>
                </a:lnTo>
                <a:lnTo>
                  <a:pt x="21600" y="9622"/>
                </a:lnTo>
                <a:lnTo>
                  <a:pt x="21073" y="10211"/>
                </a:lnTo>
                <a:lnTo>
                  <a:pt x="16648" y="15022"/>
                </a:lnTo>
                <a:lnTo>
                  <a:pt x="12433" y="19833"/>
                </a:lnTo>
                <a:lnTo>
                  <a:pt x="11485" y="20716"/>
                </a:lnTo>
                <a:lnTo>
                  <a:pt x="10747" y="19833"/>
                </a:lnTo>
                <a:close/>
                <a:moveTo>
                  <a:pt x="16859" y="16789"/>
                </a:moveTo>
                <a:lnTo>
                  <a:pt x="16648" y="18753"/>
                </a:lnTo>
                <a:lnTo>
                  <a:pt x="14751" y="19636"/>
                </a:lnTo>
                <a:lnTo>
                  <a:pt x="16859" y="19833"/>
                </a:lnTo>
                <a:lnTo>
                  <a:pt x="17807" y="21600"/>
                </a:lnTo>
                <a:lnTo>
                  <a:pt x="18018" y="19440"/>
                </a:lnTo>
                <a:lnTo>
                  <a:pt x="19703" y="18753"/>
                </a:lnTo>
                <a:lnTo>
                  <a:pt x="17596" y="18556"/>
                </a:lnTo>
                <a:lnTo>
                  <a:pt x="16859" y="16789"/>
                </a:lnTo>
                <a:close/>
                <a:moveTo>
                  <a:pt x="4215" y="0"/>
                </a:moveTo>
                <a:lnTo>
                  <a:pt x="2634" y="2160"/>
                </a:lnTo>
                <a:lnTo>
                  <a:pt x="0" y="1964"/>
                </a:lnTo>
                <a:lnTo>
                  <a:pt x="2423" y="3535"/>
                </a:lnTo>
                <a:lnTo>
                  <a:pt x="2107" y="5891"/>
                </a:lnTo>
                <a:lnTo>
                  <a:pt x="3793" y="3731"/>
                </a:lnTo>
                <a:lnTo>
                  <a:pt x="6322" y="3927"/>
                </a:lnTo>
                <a:lnTo>
                  <a:pt x="4004" y="2455"/>
                </a:lnTo>
                <a:lnTo>
                  <a:pt x="4215" y="0"/>
                </a:lnTo>
                <a:close/>
                <a:moveTo>
                  <a:pt x="6322" y="6578"/>
                </a:moveTo>
                <a:lnTo>
                  <a:pt x="8640" y="8935"/>
                </a:lnTo>
                <a:lnTo>
                  <a:pt x="10747" y="6578"/>
                </a:lnTo>
                <a:lnTo>
                  <a:pt x="6322" y="6578"/>
                </a:lnTo>
                <a:close/>
                <a:moveTo>
                  <a:pt x="12433" y="6578"/>
                </a:moveTo>
                <a:lnTo>
                  <a:pt x="14540" y="8935"/>
                </a:lnTo>
                <a:lnTo>
                  <a:pt x="16859" y="6578"/>
                </a:lnTo>
                <a:lnTo>
                  <a:pt x="12433" y="6578"/>
                </a:lnTo>
                <a:close/>
                <a:moveTo>
                  <a:pt x="17596" y="6775"/>
                </a:moveTo>
                <a:lnTo>
                  <a:pt x="15278" y="9131"/>
                </a:lnTo>
                <a:lnTo>
                  <a:pt x="18966" y="9131"/>
                </a:lnTo>
                <a:lnTo>
                  <a:pt x="17596" y="6775"/>
                </a:lnTo>
                <a:close/>
                <a:moveTo>
                  <a:pt x="13803" y="9131"/>
                </a:moveTo>
                <a:lnTo>
                  <a:pt x="11696" y="6775"/>
                </a:lnTo>
                <a:lnTo>
                  <a:pt x="9378" y="9131"/>
                </a:lnTo>
                <a:lnTo>
                  <a:pt x="13803" y="9131"/>
                </a:lnTo>
                <a:close/>
                <a:moveTo>
                  <a:pt x="8008" y="9131"/>
                </a:moveTo>
                <a:lnTo>
                  <a:pt x="5690" y="6971"/>
                </a:lnTo>
                <a:lnTo>
                  <a:pt x="4004" y="9425"/>
                </a:lnTo>
                <a:lnTo>
                  <a:pt x="8008" y="13745"/>
                </a:lnTo>
                <a:lnTo>
                  <a:pt x="10326" y="16102"/>
                </a:lnTo>
                <a:lnTo>
                  <a:pt x="7797" y="11389"/>
                </a:lnTo>
                <a:lnTo>
                  <a:pt x="8219" y="10898"/>
                </a:lnTo>
                <a:lnTo>
                  <a:pt x="11696" y="17182"/>
                </a:lnTo>
                <a:lnTo>
                  <a:pt x="14962" y="10898"/>
                </a:lnTo>
                <a:lnTo>
                  <a:pt x="15489" y="11389"/>
                </a:lnTo>
                <a:lnTo>
                  <a:pt x="12855" y="16102"/>
                </a:lnTo>
                <a:lnTo>
                  <a:pt x="15278" y="13745"/>
                </a:lnTo>
                <a:lnTo>
                  <a:pt x="18755" y="9818"/>
                </a:lnTo>
                <a:lnTo>
                  <a:pt x="7060" y="9818"/>
                </a:lnTo>
                <a:lnTo>
                  <a:pt x="7060" y="9131"/>
                </a:lnTo>
                <a:lnTo>
                  <a:pt x="8008" y="913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2" name="Shape 1582"/>
          <p:cNvSpPr/>
          <p:nvPr/>
        </p:nvSpPr>
        <p:spPr>
          <a:xfrm>
            <a:off x="8824913" y="1011238"/>
            <a:ext cx="393701" cy="2714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11957" y="0"/>
                  <a:pt x="12729" y="1122"/>
                  <a:pt x="12729" y="2805"/>
                </a:cubicBezTo>
                <a:cubicBezTo>
                  <a:pt x="12729" y="4208"/>
                  <a:pt x="11957" y="5610"/>
                  <a:pt x="10800" y="5610"/>
                </a:cubicBezTo>
                <a:cubicBezTo>
                  <a:pt x="9836" y="5610"/>
                  <a:pt x="8871" y="4208"/>
                  <a:pt x="8871" y="2805"/>
                </a:cubicBezTo>
                <a:cubicBezTo>
                  <a:pt x="8871" y="1122"/>
                  <a:pt x="9836" y="0"/>
                  <a:pt x="10800" y="0"/>
                </a:cubicBezTo>
                <a:close/>
                <a:moveTo>
                  <a:pt x="2893" y="13745"/>
                </a:moveTo>
                <a:cubicBezTo>
                  <a:pt x="2893" y="18514"/>
                  <a:pt x="2893" y="18514"/>
                  <a:pt x="2893" y="18514"/>
                </a:cubicBezTo>
                <a:cubicBezTo>
                  <a:pt x="1929" y="18514"/>
                  <a:pt x="1929" y="18514"/>
                  <a:pt x="1929" y="18514"/>
                </a:cubicBezTo>
                <a:cubicBezTo>
                  <a:pt x="1929" y="14587"/>
                  <a:pt x="1929" y="14587"/>
                  <a:pt x="1929" y="14587"/>
                </a:cubicBezTo>
                <a:cubicBezTo>
                  <a:pt x="1736" y="14587"/>
                  <a:pt x="1736" y="14587"/>
                  <a:pt x="1736" y="14587"/>
                </a:cubicBezTo>
                <a:cubicBezTo>
                  <a:pt x="1736" y="18514"/>
                  <a:pt x="1736" y="18514"/>
                  <a:pt x="1736" y="18514"/>
                </a:cubicBezTo>
                <a:cubicBezTo>
                  <a:pt x="771" y="18514"/>
                  <a:pt x="771" y="18514"/>
                  <a:pt x="771" y="18514"/>
                </a:cubicBezTo>
                <a:cubicBezTo>
                  <a:pt x="771" y="13745"/>
                  <a:pt x="771" y="13745"/>
                  <a:pt x="771" y="13745"/>
                </a:cubicBezTo>
                <a:cubicBezTo>
                  <a:pt x="771" y="12904"/>
                  <a:pt x="771" y="12904"/>
                  <a:pt x="771" y="12904"/>
                </a:cubicBezTo>
                <a:cubicBezTo>
                  <a:pt x="771" y="10379"/>
                  <a:pt x="771" y="10379"/>
                  <a:pt x="771" y="10379"/>
                </a:cubicBezTo>
                <a:cubicBezTo>
                  <a:pt x="771" y="10379"/>
                  <a:pt x="771" y="10379"/>
                  <a:pt x="771" y="10379"/>
                </a:cubicBezTo>
                <a:cubicBezTo>
                  <a:pt x="771" y="12904"/>
                  <a:pt x="771" y="12904"/>
                  <a:pt x="771" y="12904"/>
                </a:cubicBezTo>
                <a:cubicBezTo>
                  <a:pt x="0" y="12904"/>
                  <a:pt x="0" y="12904"/>
                  <a:pt x="0" y="12904"/>
                </a:cubicBezTo>
                <a:cubicBezTo>
                  <a:pt x="0" y="9257"/>
                  <a:pt x="0" y="9257"/>
                  <a:pt x="0" y="9257"/>
                </a:cubicBezTo>
                <a:cubicBezTo>
                  <a:pt x="0" y="8696"/>
                  <a:pt x="193" y="8135"/>
                  <a:pt x="771" y="8135"/>
                </a:cubicBezTo>
                <a:cubicBezTo>
                  <a:pt x="2507" y="8135"/>
                  <a:pt x="2507" y="8135"/>
                  <a:pt x="2507" y="8135"/>
                </a:cubicBezTo>
                <a:cubicBezTo>
                  <a:pt x="2507" y="8416"/>
                  <a:pt x="2507" y="8416"/>
                  <a:pt x="2507" y="8696"/>
                </a:cubicBezTo>
                <a:cubicBezTo>
                  <a:pt x="2507" y="13745"/>
                  <a:pt x="2507" y="13745"/>
                  <a:pt x="2507" y="13745"/>
                </a:cubicBezTo>
                <a:cubicBezTo>
                  <a:pt x="2893" y="13745"/>
                  <a:pt x="2893" y="13745"/>
                  <a:pt x="2893" y="13745"/>
                </a:cubicBezTo>
                <a:close/>
                <a:moveTo>
                  <a:pt x="1929" y="4208"/>
                </a:moveTo>
                <a:cubicBezTo>
                  <a:pt x="2507" y="4208"/>
                  <a:pt x="3086" y="5049"/>
                  <a:pt x="3086" y="6171"/>
                </a:cubicBezTo>
                <a:cubicBezTo>
                  <a:pt x="3086" y="6452"/>
                  <a:pt x="3086" y="6732"/>
                  <a:pt x="2893" y="7013"/>
                </a:cubicBezTo>
                <a:cubicBezTo>
                  <a:pt x="2893" y="7294"/>
                  <a:pt x="2893" y="7294"/>
                  <a:pt x="2700" y="7294"/>
                </a:cubicBezTo>
                <a:cubicBezTo>
                  <a:pt x="2507" y="7574"/>
                  <a:pt x="2314" y="7855"/>
                  <a:pt x="1929" y="7855"/>
                </a:cubicBezTo>
                <a:cubicBezTo>
                  <a:pt x="1157" y="7855"/>
                  <a:pt x="579" y="7013"/>
                  <a:pt x="579" y="6171"/>
                </a:cubicBezTo>
                <a:cubicBezTo>
                  <a:pt x="579" y="5049"/>
                  <a:pt x="1157" y="4208"/>
                  <a:pt x="1929" y="4208"/>
                </a:cubicBezTo>
                <a:close/>
                <a:moveTo>
                  <a:pt x="18514" y="13745"/>
                </a:moveTo>
                <a:cubicBezTo>
                  <a:pt x="18514" y="18514"/>
                  <a:pt x="18514" y="18514"/>
                  <a:pt x="18514" y="18514"/>
                </a:cubicBezTo>
                <a:cubicBezTo>
                  <a:pt x="19479" y="18514"/>
                  <a:pt x="19479" y="18514"/>
                  <a:pt x="19479" y="18514"/>
                </a:cubicBezTo>
                <a:cubicBezTo>
                  <a:pt x="19479" y="14587"/>
                  <a:pt x="19479" y="14587"/>
                  <a:pt x="19479" y="14587"/>
                </a:cubicBezTo>
                <a:cubicBezTo>
                  <a:pt x="19671" y="14587"/>
                  <a:pt x="19671" y="14587"/>
                  <a:pt x="19671" y="14587"/>
                </a:cubicBezTo>
                <a:cubicBezTo>
                  <a:pt x="19671" y="18514"/>
                  <a:pt x="19671" y="18514"/>
                  <a:pt x="19671" y="18514"/>
                </a:cubicBezTo>
                <a:cubicBezTo>
                  <a:pt x="20636" y="18514"/>
                  <a:pt x="20636" y="18514"/>
                  <a:pt x="20636" y="18514"/>
                </a:cubicBezTo>
                <a:cubicBezTo>
                  <a:pt x="20636" y="13745"/>
                  <a:pt x="20636" y="13745"/>
                  <a:pt x="20636" y="13745"/>
                </a:cubicBezTo>
                <a:cubicBezTo>
                  <a:pt x="20636" y="12904"/>
                  <a:pt x="20636" y="12904"/>
                  <a:pt x="20636" y="12904"/>
                </a:cubicBezTo>
                <a:cubicBezTo>
                  <a:pt x="20636" y="10379"/>
                  <a:pt x="20636" y="10379"/>
                  <a:pt x="20636" y="10379"/>
                </a:cubicBezTo>
                <a:cubicBezTo>
                  <a:pt x="20636" y="10379"/>
                  <a:pt x="20636" y="10379"/>
                  <a:pt x="20636" y="10379"/>
                </a:cubicBezTo>
                <a:cubicBezTo>
                  <a:pt x="20636" y="12904"/>
                  <a:pt x="20636" y="12904"/>
                  <a:pt x="20636" y="12904"/>
                </a:cubicBezTo>
                <a:cubicBezTo>
                  <a:pt x="21600" y="12904"/>
                  <a:pt x="21600" y="12904"/>
                  <a:pt x="21600" y="12904"/>
                </a:cubicBezTo>
                <a:cubicBezTo>
                  <a:pt x="21600" y="9257"/>
                  <a:pt x="21600" y="9257"/>
                  <a:pt x="21600" y="9257"/>
                </a:cubicBezTo>
                <a:cubicBezTo>
                  <a:pt x="21600" y="8696"/>
                  <a:pt x="21214" y="8135"/>
                  <a:pt x="20636" y="8135"/>
                </a:cubicBezTo>
                <a:cubicBezTo>
                  <a:pt x="18900" y="8135"/>
                  <a:pt x="18900" y="8135"/>
                  <a:pt x="18900" y="8135"/>
                </a:cubicBezTo>
                <a:cubicBezTo>
                  <a:pt x="18900" y="8416"/>
                  <a:pt x="18900" y="8416"/>
                  <a:pt x="18900" y="8696"/>
                </a:cubicBezTo>
                <a:cubicBezTo>
                  <a:pt x="18900" y="13745"/>
                  <a:pt x="18900" y="13745"/>
                  <a:pt x="18900" y="13745"/>
                </a:cubicBezTo>
                <a:cubicBezTo>
                  <a:pt x="18514" y="13745"/>
                  <a:pt x="18514" y="13745"/>
                  <a:pt x="18514" y="13745"/>
                </a:cubicBezTo>
                <a:close/>
                <a:moveTo>
                  <a:pt x="19479" y="4208"/>
                </a:moveTo>
                <a:cubicBezTo>
                  <a:pt x="18900" y="4208"/>
                  <a:pt x="18321" y="5049"/>
                  <a:pt x="18321" y="6171"/>
                </a:cubicBezTo>
                <a:cubicBezTo>
                  <a:pt x="18321" y="6452"/>
                  <a:pt x="18321" y="6732"/>
                  <a:pt x="18514" y="7013"/>
                </a:cubicBezTo>
                <a:cubicBezTo>
                  <a:pt x="18514" y="7294"/>
                  <a:pt x="18707" y="7294"/>
                  <a:pt x="18707" y="7294"/>
                </a:cubicBezTo>
                <a:cubicBezTo>
                  <a:pt x="18900" y="7574"/>
                  <a:pt x="19286" y="7855"/>
                  <a:pt x="19479" y="7855"/>
                </a:cubicBezTo>
                <a:cubicBezTo>
                  <a:pt x="20250" y="7855"/>
                  <a:pt x="20829" y="7013"/>
                  <a:pt x="20829" y="6171"/>
                </a:cubicBezTo>
                <a:cubicBezTo>
                  <a:pt x="20829" y="5049"/>
                  <a:pt x="20250" y="4208"/>
                  <a:pt x="19479" y="4208"/>
                </a:cubicBezTo>
                <a:close/>
                <a:moveTo>
                  <a:pt x="14464" y="14306"/>
                </a:moveTo>
                <a:cubicBezTo>
                  <a:pt x="14464" y="20197"/>
                  <a:pt x="14464" y="20197"/>
                  <a:pt x="14464" y="20197"/>
                </a:cubicBezTo>
                <a:cubicBezTo>
                  <a:pt x="15429" y="20197"/>
                  <a:pt x="15429" y="20197"/>
                  <a:pt x="15429" y="20197"/>
                </a:cubicBezTo>
                <a:cubicBezTo>
                  <a:pt x="15429" y="15148"/>
                  <a:pt x="15429" y="15148"/>
                  <a:pt x="15429" y="15148"/>
                </a:cubicBezTo>
                <a:cubicBezTo>
                  <a:pt x="15814" y="15148"/>
                  <a:pt x="15814" y="15148"/>
                  <a:pt x="15814" y="15148"/>
                </a:cubicBezTo>
                <a:cubicBezTo>
                  <a:pt x="15814" y="20197"/>
                  <a:pt x="15814" y="20197"/>
                  <a:pt x="15814" y="20197"/>
                </a:cubicBezTo>
                <a:cubicBezTo>
                  <a:pt x="16779" y="20197"/>
                  <a:pt x="16779" y="20197"/>
                  <a:pt x="16779" y="20197"/>
                </a:cubicBezTo>
                <a:cubicBezTo>
                  <a:pt x="16779" y="14306"/>
                  <a:pt x="16779" y="14306"/>
                  <a:pt x="16779" y="14306"/>
                </a:cubicBezTo>
                <a:cubicBezTo>
                  <a:pt x="16779" y="13184"/>
                  <a:pt x="16779" y="13184"/>
                  <a:pt x="16779" y="13184"/>
                </a:cubicBezTo>
                <a:cubicBezTo>
                  <a:pt x="16779" y="10099"/>
                  <a:pt x="16779" y="10099"/>
                  <a:pt x="16779" y="10099"/>
                </a:cubicBezTo>
                <a:cubicBezTo>
                  <a:pt x="16971" y="10099"/>
                  <a:pt x="16971" y="10099"/>
                  <a:pt x="16971" y="10099"/>
                </a:cubicBezTo>
                <a:cubicBezTo>
                  <a:pt x="16971" y="13184"/>
                  <a:pt x="16971" y="13184"/>
                  <a:pt x="16971" y="13184"/>
                </a:cubicBezTo>
                <a:cubicBezTo>
                  <a:pt x="18129" y="13184"/>
                  <a:pt x="18129" y="13184"/>
                  <a:pt x="18129" y="13184"/>
                </a:cubicBezTo>
                <a:cubicBezTo>
                  <a:pt x="18129" y="8696"/>
                  <a:pt x="18129" y="8696"/>
                  <a:pt x="18129" y="8696"/>
                </a:cubicBezTo>
                <a:cubicBezTo>
                  <a:pt x="18129" y="7855"/>
                  <a:pt x="17550" y="7294"/>
                  <a:pt x="16971" y="7294"/>
                </a:cubicBezTo>
                <a:cubicBezTo>
                  <a:pt x="14850" y="7294"/>
                  <a:pt x="14850" y="7294"/>
                  <a:pt x="14850" y="7294"/>
                </a:cubicBezTo>
                <a:cubicBezTo>
                  <a:pt x="14850" y="7574"/>
                  <a:pt x="14850" y="7855"/>
                  <a:pt x="14850" y="7855"/>
                </a:cubicBezTo>
                <a:cubicBezTo>
                  <a:pt x="14850" y="14306"/>
                  <a:pt x="14850" y="14306"/>
                  <a:pt x="14850" y="14306"/>
                </a:cubicBezTo>
                <a:cubicBezTo>
                  <a:pt x="14464" y="14306"/>
                  <a:pt x="14464" y="14306"/>
                  <a:pt x="14464" y="14306"/>
                </a:cubicBezTo>
                <a:close/>
                <a:moveTo>
                  <a:pt x="12536" y="13184"/>
                </a:moveTo>
                <a:cubicBezTo>
                  <a:pt x="12536" y="8977"/>
                  <a:pt x="12536" y="8977"/>
                  <a:pt x="12536" y="8977"/>
                </a:cubicBezTo>
                <a:cubicBezTo>
                  <a:pt x="12343" y="8977"/>
                  <a:pt x="12343" y="8977"/>
                  <a:pt x="12343" y="8977"/>
                </a:cubicBezTo>
                <a:cubicBezTo>
                  <a:pt x="12343" y="13184"/>
                  <a:pt x="12343" y="13184"/>
                  <a:pt x="12343" y="13184"/>
                </a:cubicBezTo>
                <a:cubicBezTo>
                  <a:pt x="12343" y="14026"/>
                  <a:pt x="12343" y="14026"/>
                  <a:pt x="12343" y="14026"/>
                </a:cubicBezTo>
                <a:cubicBezTo>
                  <a:pt x="12343" y="21600"/>
                  <a:pt x="12343" y="21600"/>
                  <a:pt x="12343" y="21600"/>
                </a:cubicBezTo>
                <a:cubicBezTo>
                  <a:pt x="10993" y="21600"/>
                  <a:pt x="10993" y="21600"/>
                  <a:pt x="10993" y="21600"/>
                </a:cubicBezTo>
                <a:cubicBezTo>
                  <a:pt x="10993" y="15429"/>
                  <a:pt x="10993" y="15429"/>
                  <a:pt x="10993" y="15429"/>
                </a:cubicBezTo>
                <a:cubicBezTo>
                  <a:pt x="10607" y="15429"/>
                  <a:pt x="10607" y="15429"/>
                  <a:pt x="10607" y="15429"/>
                </a:cubicBezTo>
                <a:cubicBezTo>
                  <a:pt x="10607" y="21600"/>
                  <a:pt x="10607" y="21600"/>
                  <a:pt x="10607" y="21600"/>
                </a:cubicBezTo>
                <a:cubicBezTo>
                  <a:pt x="9257" y="21600"/>
                  <a:pt x="9257" y="21600"/>
                  <a:pt x="9257" y="21600"/>
                </a:cubicBezTo>
                <a:cubicBezTo>
                  <a:pt x="9257" y="14026"/>
                  <a:pt x="9257" y="14026"/>
                  <a:pt x="9257" y="14026"/>
                </a:cubicBezTo>
                <a:cubicBezTo>
                  <a:pt x="9257" y="13184"/>
                  <a:pt x="9257" y="13184"/>
                  <a:pt x="9257" y="13184"/>
                </a:cubicBezTo>
                <a:cubicBezTo>
                  <a:pt x="9257" y="8977"/>
                  <a:pt x="9257" y="8977"/>
                  <a:pt x="9257" y="8977"/>
                </a:cubicBezTo>
                <a:cubicBezTo>
                  <a:pt x="9064" y="8977"/>
                  <a:pt x="9064" y="8977"/>
                  <a:pt x="9064" y="8977"/>
                </a:cubicBezTo>
                <a:cubicBezTo>
                  <a:pt x="9064" y="13184"/>
                  <a:pt x="9064" y="13184"/>
                  <a:pt x="9064" y="13184"/>
                </a:cubicBezTo>
                <a:cubicBezTo>
                  <a:pt x="7907" y="13184"/>
                  <a:pt x="7907" y="13184"/>
                  <a:pt x="7907" y="13184"/>
                </a:cubicBezTo>
                <a:cubicBezTo>
                  <a:pt x="7907" y="7574"/>
                  <a:pt x="7907" y="7574"/>
                  <a:pt x="7907" y="7574"/>
                </a:cubicBezTo>
                <a:cubicBezTo>
                  <a:pt x="7907" y="6732"/>
                  <a:pt x="8486" y="5891"/>
                  <a:pt x="9064" y="5891"/>
                </a:cubicBezTo>
                <a:cubicBezTo>
                  <a:pt x="12729" y="5891"/>
                  <a:pt x="8871" y="5891"/>
                  <a:pt x="12536" y="5891"/>
                </a:cubicBezTo>
                <a:cubicBezTo>
                  <a:pt x="13307" y="5891"/>
                  <a:pt x="13693" y="6732"/>
                  <a:pt x="13693" y="7574"/>
                </a:cubicBezTo>
                <a:cubicBezTo>
                  <a:pt x="13693" y="13184"/>
                  <a:pt x="13693" y="13184"/>
                  <a:pt x="13693" y="13184"/>
                </a:cubicBezTo>
                <a:cubicBezTo>
                  <a:pt x="13500" y="13184"/>
                  <a:pt x="13114" y="13184"/>
                  <a:pt x="12536" y="13184"/>
                </a:cubicBezTo>
                <a:close/>
                <a:moveTo>
                  <a:pt x="7136" y="14306"/>
                </a:moveTo>
                <a:cubicBezTo>
                  <a:pt x="7136" y="20197"/>
                  <a:pt x="7136" y="20197"/>
                  <a:pt x="7136" y="20197"/>
                </a:cubicBezTo>
                <a:cubicBezTo>
                  <a:pt x="5979" y="20197"/>
                  <a:pt x="5979" y="20197"/>
                  <a:pt x="5979" y="20197"/>
                </a:cubicBezTo>
                <a:cubicBezTo>
                  <a:pt x="5979" y="15148"/>
                  <a:pt x="5979" y="15148"/>
                  <a:pt x="5979" y="15148"/>
                </a:cubicBezTo>
                <a:cubicBezTo>
                  <a:pt x="5786" y="15148"/>
                  <a:pt x="5786" y="15148"/>
                  <a:pt x="5786" y="15148"/>
                </a:cubicBezTo>
                <a:cubicBezTo>
                  <a:pt x="5786" y="20197"/>
                  <a:pt x="5786" y="20197"/>
                  <a:pt x="5786" y="20197"/>
                </a:cubicBezTo>
                <a:cubicBezTo>
                  <a:pt x="4629" y="20197"/>
                  <a:pt x="4629" y="20197"/>
                  <a:pt x="4629" y="20197"/>
                </a:cubicBezTo>
                <a:cubicBezTo>
                  <a:pt x="4629" y="14306"/>
                  <a:pt x="4629" y="14306"/>
                  <a:pt x="4629" y="14306"/>
                </a:cubicBezTo>
                <a:cubicBezTo>
                  <a:pt x="4629" y="13184"/>
                  <a:pt x="4629" y="13184"/>
                  <a:pt x="4629" y="13184"/>
                </a:cubicBezTo>
                <a:cubicBezTo>
                  <a:pt x="4629" y="10099"/>
                  <a:pt x="4629" y="10099"/>
                  <a:pt x="4629" y="10099"/>
                </a:cubicBezTo>
                <a:cubicBezTo>
                  <a:pt x="4436" y="10099"/>
                  <a:pt x="4436" y="10099"/>
                  <a:pt x="4436" y="10099"/>
                </a:cubicBezTo>
                <a:cubicBezTo>
                  <a:pt x="4436" y="13184"/>
                  <a:pt x="4436" y="13184"/>
                  <a:pt x="4436" y="13184"/>
                </a:cubicBezTo>
                <a:cubicBezTo>
                  <a:pt x="3471" y="13184"/>
                  <a:pt x="3471" y="13184"/>
                  <a:pt x="3471" y="13184"/>
                </a:cubicBezTo>
                <a:cubicBezTo>
                  <a:pt x="3471" y="8696"/>
                  <a:pt x="3471" y="8696"/>
                  <a:pt x="3471" y="8696"/>
                </a:cubicBezTo>
                <a:cubicBezTo>
                  <a:pt x="3471" y="7855"/>
                  <a:pt x="3857" y="7294"/>
                  <a:pt x="4436" y="7294"/>
                </a:cubicBezTo>
                <a:cubicBezTo>
                  <a:pt x="6750" y="7294"/>
                  <a:pt x="6750" y="7294"/>
                  <a:pt x="6750" y="7294"/>
                </a:cubicBezTo>
                <a:cubicBezTo>
                  <a:pt x="6750" y="7574"/>
                  <a:pt x="6750" y="7855"/>
                  <a:pt x="6750" y="7855"/>
                </a:cubicBezTo>
                <a:cubicBezTo>
                  <a:pt x="6750" y="14306"/>
                  <a:pt x="6750" y="14306"/>
                  <a:pt x="6750" y="14306"/>
                </a:cubicBezTo>
                <a:cubicBezTo>
                  <a:pt x="7136" y="14306"/>
                  <a:pt x="7136" y="14306"/>
                  <a:pt x="7136" y="14306"/>
                </a:cubicBezTo>
                <a:close/>
                <a:moveTo>
                  <a:pt x="5979" y="2525"/>
                </a:moveTo>
                <a:cubicBezTo>
                  <a:pt x="6750" y="2525"/>
                  <a:pt x="7521" y="3366"/>
                  <a:pt x="7521" y="4769"/>
                </a:cubicBezTo>
                <a:cubicBezTo>
                  <a:pt x="7521" y="5330"/>
                  <a:pt x="7329" y="5610"/>
                  <a:pt x="7136" y="6171"/>
                </a:cubicBezTo>
                <a:cubicBezTo>
                  <a:pt x="7136" y="6171"/>
                  <a:pt x="7136" y="6171"/>
                  <a:pt x="7136" y="6452"/>
                </a:cubicBezTo>
                <a:cubicBezTo>
                  <a:pt x="6750" y="6732"/>
                  <a:pt x="6364" y="7013"/>
                  <a:pt x="5979" y="7013"/>
                </a:cubicBezTo>
                <a:cubicBezTo>
                  <a:pt x="5014" y="7013"/>
                  <a:pt x="4243" y="5891"/>
                  <a:pt x="4243" y="4769"/>
                </a:cubicBezTo>
                <a:cubicBezTo>
                  <a:pt x="4243" y="3366"/>
                  <a:pt x="5014" y="2525"/>
                  <a:pt x="5979" y="2525"/>
                </a:cubicBezTo>
                <a:close/>
                <a:moveTo>
                  <a:pt x="15621" y="2525"/>
                </a:moveTo>
                <a:cubicBezTo>
                  <a:pt x="14657" y="2525"/>
                  <a:pt x="14079" y="3366"/>
                  <a:pt x="14079" y="4769"/>
                </a:cubicBezTo>
                <a:cubicBezTo>
                  <a:pt x="14079" y="5330"/>
                  <a:pt x="14079" y="5610"/>
                  <a:pt x="14271" y="6171"/>
                </a:cubicBezTo>
                <a:cubicBezTo>
                  <a:pt x="14464" y="6171"/>
                  <a:pt x="14464" y="6171"/>
                  <a:pt x="14464" y="6452"/>
                </a:cubicBezTo>
                <a:cubicBezTo>
                  <a:pt x="14850" y="6732"/>
                  <a:pt x="15236" y="7013"/>
                  <a:pt x="15621" y="7013"/>
                </a:cubicBezTo>
                <a:cubicBezTo>
                  <a:pt x="16393" y="7013"/>
                  <a:pt x="17164" y="5891"/>
                  <a:pt x="17164" y="4769"/>
                </a:cubicBezTo>
                <a:cubicBezTo>
                  <a:pt x="17164" y="3366"/>
                  <a:pt x="16393" y="2525"/>
                  <a:pt x="15621" y="252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3" name="Shape 1583"/>
          <p:cNvSpPr/>
          <p:nvPr/>
        </p:nvSpPr>
        <p:spPr>
          <a:xfrm>
            <a:off x="8169275" y="1019176"/>
            <a:ext cx="387350" cy="3043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55" extrusionOk="0">
                <a:moveTo>
                  <a:pt x="0" y="15145"/>
                </a:moveTo>
                <a:cubicBezTo>
                  <a:pt x="3142" y="14648"/>
                  <a:pt x="3142" y="14648"/>
                  <a:pt x="3142" y="14648"/>
                </a:cubicBezTo>
                <a:cubicBezTo>
                  <a:pt x="3142" y="14400"/>
                  <a:pt x="3338" y="14152"/>
                  <a:pt x="3535" y="13903"/>
                </a:cubicBezTo>
                <a:cubicBezTo>
                  <a:pt x="3535" y="13903"/>
                  <a:pt x="3535" y="13903"/>
                  <a:pt x="3535" y="13903"/>
                </a:cubicBezTo>
                <a:cubicBezTo>
                  <a:pt x="3535" y="13903"/>
                  <a:pt x="3535" y="13903"/>
                  <a:pt x="3535" y="13903"/>
                </a:cubicBezTo>
                <a:cubicBezTo>
                  <a:pt x="3927" y="13655"/>
                  <a:pt x="4320" y="13407"/>
                  <a:pt x="4713" y="13655"/>
                </a:cubicBezTo>
                <a:cubicBezTo>
                  <a:pt x="5302" y="13655"/>
                  <a:pt x="5498" y="13903"/>
                  <a:pt x="5695" y="14400"/>
                </a:cubicBezTo>
                <a:cubicBezTo>
                  <a:pt x="5695" y="14400"/>
                  <a:pt x="5695" y="14400"/>
                  <a:pt x="5695" y="14400"/>
                </a:cubicBezTo>
                <a:cubicBezTo>
                  <a:pt x="5695" y="14400"/>
                  <a:pt x="5695" y="14400"/>
                  <a:pt x="5695" y="14400"/>
                </a:cubicBezTo>
                <a:cubicBezTo>
                  <a:pt x="6087" y="14897"/>
                  <a:pt x="6087" y="15393"/>
                  <a:pt x="6087" y="15890"/>
                </a:cubicBezTo>
                <a:cubicBezTo>
                  <a:pt x="7462" y="17628"/>
                  <a:pt x="7462" y="17628"/>
                  <a:pt x="7462" y="17628"/>
                </a:cubicBezTo>
                <a:cubicBezTo>
                  <a:pt x="7658" y="17628"/>
                  <a:pt x="7855" y="17379"/>
                  <a:pt x="7855" y="17379"/>
                </a:cubicBezTo>
                <a:cubicBezTo>
                  <a:pt x="9818" y="13655"/>
                  <a:pt x="9818" y="13655"/>
                  <a:pt x="9818" y="13655"/>
                </a:cubicBezTo>
                <a:cubicBezTo>
                  <a:pt x="8640" y="12166"/>
                  <a:pt x="8640" y="12166"/>
                  <a:pt x="8640" y="12166"/>
                </a:cubicBezTo>
                <a:cubicBezTo>
                  <a:pt x="6676" y="13903"/>
                  <a:pt x="6676" y="13903"/>
                  <a:pt x="6676" y="13903"/>
                </a:cubicBezTo>
                <a:cubicBezTo>
                  <a:pt x="6284" y="14152"/>
                  <a:pt x="6284" y="14152"/>
                  <a:pt x="6284" y="14152"/>
                </a:cubicBezTo>
                <a:cubicBezTo>
                  <a:pt x="6087" y="13903"/>
                  <a:pt x="6087" y="13903"/>
                  <a:pt x="6087" y="13903"/>
                </a:cubicBezTo>
                <a:cubicBezTo>
                  <a:pt x="4909" y="10428"/>
                  <a:pt x="4909" y="10428"/>
                  <a:pt x="4909" y="10428"/>
                </a:cubicBezTo>
                <a:cubicBezTo>
                  <a:pt x="982" y="10676"/>
                  <a:pt x="982" y="10676"/>
                  <a:pt x="982" y="10676"/>
                </a:cubicBezTo>
                <a:cubicBezTo>
                  <a:pt x="785" y="9683"/>
                  <a:pt x="785" y="9683"/>
                  <a:pt x="785" y="9683"/>
                </a:cubicBezTo>
                <a:cubicBezTo>
                  <a:pt x="5105" y="9434"/>
                  <a:pt x="5105" y="9434"/>
                  <a:pt x="5105" y="9434"/>
                </a:cubicBezTo>
                <a:cubicBezTo>
                  <a:pt x="5302" y="9434"/>
                  <a:pt x="5302" y="9434"/>
                  <a:pt x="5302" y="9434"/>
                </a:cubicBezTo>
                <a:cubicBezTo>
                  <a:pt x="5498" y="9683"/>
                  <a:pt x="5498" y="9683"/>
                  <a:pt x="5498" y="9683"/>
                </a:cubicBezTo>
                <a:cubicBezTo>
                  <a:pt x="6480" y="13159"/>
                  <a:pt x="6480" y="13159"/>
                  <a:pt x="6480" y="13159"/>
                </a:cubicBezTo>
                <a:cubicBezTo>
                  <a:pt x="8444" y="11421"/>
                  <a:pt x="8444" y="11421"/>
                  <a:pt x="8444" y="11421"/>
                </a:cubicBezTo>
                <a:cubicBezTo>
                  <a:pt x="8640" y="11172"/>
                  <a:pt x="8640" y="11172"/>
                  <a:pt x="8640" y="11172"/>
                </a:cubicBezTo>
                <a:cubicBezTo>
                  <a:pt x="8836" y="11421"/>
                  <a:pt x="8836" y="11421"/>
                  <a:pt x="8836" y="11421"/>
                </a:cubicBezTo>
                <a:cubicBezTo>
                  <a:pt x="10211" y="12910"/>
                  <a:pt x="10211" y="12910"/>
                  <a:pt x="10211" y="12910"/>
                </a:cubicBezTo>
                <a:cubicBezTo>
                  <a:pt x="11389" y="10428"/>
                  <a:pt x="11389" y="10428"/>
                  <a:pt x="11389" y="10428"/>
                </a:cubicBezTo>
                <a:cubicBezTo>
                  <a:pt x="11193" y="10428"/>
                  <a:pt x="11193" y="10179"/>
                  <a:pt x="11193" y="10179"/>
                </a:cubicBezTo>
                <a:cubicBezTo>
                  <a:pt x="11193" y="10179"/>
                  <a:pt x="11193" y="10179"/>
                  <a:pt x="11193" y="10179"/>
                </a:cubicBezTo>
                <a:cubicBezTo>
                  <a:pt x="11193" y="10179"/>
                  <a:pt x="11193" y="10179"/>
                  <a:pt x="11193" y="10179"/>
                </a:cubicBezTo>
                <a:cubicBezTo>
                  <a:pt x="10996" y="9931"/>
                  <a:pt x="10996" y="9434"/>
                  <a:pt x="10996" y="8690"/>
                </a:cubicBezTo>
                <a:cubicBezTo>
                  <a:pt x="11193" y="8193"/>
                  <a:pt x="11389" y="7697"/>
                  <a:pt x="11782" y="7448"/>
                </a:cubicBezTo>
                <a:cubicBezTo>
                  <a:pt x="11782" y="7448"/>
                  <a:pt x="11782" y="7448"/>
                  <a:pt x="11782" y="7448"/>
                </a:cubicBezTo>
                <a:cubicBezTo>
                  <a:pt x="11782" y="7448"/>
                  <a:pt x="11782" y="7448"/>
                  <a:pt x="11782" y="7448"/>
                </a:cubicBezTo>
                <a:cubicBezTo>
                  <a:pt x="11978" y="7200"/>
                  <a:pt x="12371" y="7200"/>
                  <a:pt x="12764" y="7200"/>
                </a:cubicBezTo>
                <a:cubicBezTo>
                  <a:pt x="13353" y="7448"/>
                  <a:pt x="13549" y="7697"/>
                  <a:pt x="13942" y="8193"/>
                </a:cubicBezTo>
                <a:cubicBezTo>
                  <a:pt x="13942" y="8193"/>
                  <a:pt x="13942" y="8193"/>
                  <a:pt x="13942" y="8193"/>
                </a:cubicBezTo>
                <a:cubicBezTo>
                  <a:pt x="13942" y="8193"/>
                  <a:pt x="13942" y="8193"/>
                  <a:pt x="13942" y="8193"/>
                </a:cubicBezTo>
                <a:cubicBezTo>
                  <a:pt x="14138" y="8441"/>
                  <a:pt x="14138" y="8938"/>
                  <a:pt x="14138" y="9683"/>
                </a:cubicBezTo>
                <a:cubicBezTo>
                  <a:pt x="13942" y="9931"/>
                  <a:pt x="13942" y="10179"/>
                  <a:pt x="13745" y="10428"/>
                </a:cubicBezTo>
                <a:cubicBezTo>
                  <a:pt x="14727" y="12662"/>
                  <a:pt x="14727" y="12662"/>
                  <a:pt x="14727" y="12662"/>
                </a:cubicBezTo>
                <a:cubicBezTo>
                  <a:pt x="14924" y="12662"/>
                  <a:pt x="14924" y="12662"/>
                  <a:pt x="15120" y="12662"/>
                </a:cubicBezTo>
                <a:cubicBezTo>
                  <a:pt x="18655" y="7697"/>
                  <a:pt x="18655" y="7697"/>
                  <a:pt x="18655" y="7697"/>
                </a:cubicBezTo>
                <a:cubicBezTo>
                  <a:pt x="18458" y="7448"/>
                  <a:pt x="18458" y="6952"/>
                  <a:pt x="18458" y="6703"/>
                </a:cubicBezTo>
                <a:cubicBezTo>
                  <a:pt x="18655" y="6207"/>
                  <a:pt x="18851" y="5710"/>
                  <a:pt x="19244" y="5462"/>
                </a:cubicBezTo>
                <a:cubicBezTo>
                  <a:pt x="19244" y="5462"/>
                  <a:pt x="19244" y="5462"/>
                  <a:pt x="19244" y="5462"/>
                </a:cubicBezTo>
                <a:cubicBezTo>
                  <a:pt x="19244" y="5462"/>
                  <a:pt x="19244" y="5462"/>
                  <a:pt x="19244" y="5462"/>
                </a:cubicBezTo>
                <a:cubicBezTo>
                  <a:pt x="19636" y="5214"/>
                  <a:pt x="20029" y="4966"/>
                  <a:pt x="20422" y="5214"/>
                </a:cubicBezTo>
                <a:cubicBezTo>
                  <a:pt x="20815" y="5214"/>
                  <a:pt x="21207" y="5462"/>
                  <a:pt x="21404" y="5959"/>
                </a:cubicBezTo>
                <a:cubicBezTo>
                  <a:pt x="21404" y="5959"/>
                  <a:pt x="21404" y="5959"/>
                  <a:pt x="21404" y="5959"/>
                </a:cubicBezTo>
                <a:cubicBezTo>
                  <a:pt x="21404" y="5959"/>
                  <a:pt x="21404" y="5959"/>
                  <a:pt x="21404" y="5959"/>
                </a:cubicBezTo>
                <a:cubicBezTo>
                  <a:pt x="21600" y="6455"/>
                  <a:pt x="21600" y="6952"/>
                  <a:pt x="21600" y="7448"/>
                </a:cubicBezTo>
                <a:cubicBezTo>
                  <a:pt x="21600" y="7945"/>
                  <a:pt x="21207" y="8441"/>
                  <a:pt x="21011" y="8690"/>
                </a:cubicBezTo>
                <a:cubicBezTo>
                  <a:pt x="21011" y="8690"/>
                  <a:pt x="21011" y="8690"/>
                  <a:pt x="21011" y="8690"/>
                </a:cubicBezTo>
                <a:cubicBezTo>
                  <a:pt x="21011" y="8690"/>
                  <a:pt x="21011" y="8690"/>
                  <a:pt x="21011" y="8690"/>
                </a:cubicBezTo>
                <a:cubicBezTo>
                  <a:pt x="20618" y="8938"/>
                  <a:pt x="20225" y="9186"/>
                  <a:pt x="19833" y="8938"/>
                </a:cubicBezTo>
                <a:cubicBezTo>
                  <a:pt x="19833" y="8938"/>
                  <a:pt x="19636" y="8938"/>
                  <a:pt x="19636" y="8938"/>
                </a:cubicBezTo>
                <a:cubicBezTo>
                  <a:pt x="16298" y="13903"/>
                  <a:pt x="16298" y="13903"/>
                  <a:pt x="16298" y="13903"/>
                </a:cubicBezTo>
                <a:cubicBezTo>
                  <a:pt x="16298" y="14152"/>
                  <a:pt x="16495" y="14648"/>
                  <a:pt x="16298" y="15145"/>
                </a:cubicBezTo>
                <a:cubicBezTo>
                  <a:pt x="16298" y="15641"/>
                  <a:pt x="16102" y="16138"/>
                  <a:pt x="15709" y="16386"/>
                </a:cubicBezTo>
                <a:cubicBezTo>
                  <a:pt x="15709" y="16386"/>
                  <a:pt x="15709" y="16386"/>
                  <a:pt x="15709" y="16386"/>
                </a:cubicBezTo>
                <a:cubicBezTo>
                  <a:pt x="15709" y="16386"/>
                  <a:pt x="15709" y="16386"/>
                  <a:pt x="15709" y="16386"/>
                </a:cubicBezTo>
                <a:cubicBezTo>
                  <a:pt x="15316" y="16634"/>
                  <a:pt x="14924" y="16634"/>
                  <a:pt x="14531" y="16634"/>
                </a:cubicBezTo>
                <a:cubicBezTo>
                  <a:pt x="14138" y="16634"/>
                  <a:pt x="13745" y="16138"/>
                  <a:pt x="13549" y="15890"/>
                </a:cubicBezTo>
                <a:cubicBezTo>
                  <a:pt x="13549" y="15890"/>
                  <a:pt x="13549" y="15890"/>
                  <a:pt x="13549" y="15890"/>
                </a:cubicBezTo>
                <a:cubicBezTo>
                  <a:pt x="13549" y="15890"/>
                  <a:pt x="13549" y="15890"/>
                  <a:pt x="13549" y="15890"/>
                </a:cubicBezTo>
                <a:cubicBezTo>
                  <a:pt x="13353" y="15393"/>
                  <a:pt x="13156" y="14897"/>
                  <a:pt x="13353" y="14400"/>
                </a:cubicBezTo>
                <a:cubicBezTo>
                  <a:pt x="13353" y="14152"/>
                  <a:pt x="13353" y="13903"/>
                  <a:pt x="13549" y="13655"/>
                </a:cubicBezTo>
                <a:cubicBezTo>
                  <a:pt x="12371" y="11669"/>
                  <a:pt x="12371" y="11669"/>
                  <a:pt x="12371" y="11669"/>
                </a:cubicBezTo>
                <a:cubicBezTo>
                  <a:pt x="11193" y="14152"/>
                  <a:pt x="11193" y="14152"/>
                  <a:pt x="11193" y="14152"/>
                </a:cubicBezTo>
                <a:cubicBezTo>
                  <a:pt x="14138" y="17628"/>
                  <a:pt x="14138" y="17628"/>
                  <a:pt x="14138" y="17628"/>
                </a:cubicBezTo>
                <a:cubicBezTo>
                  <a:pt x="19636" y="16138"/>
                  <a:pt x="19636" y="16138"/>
                  <a:pt x="19636" y="16138"/>
                </a:cubicBezTo>
                <a:cubicBezTo>
                  <a:pt x="19833" y="16883"/>
                  <a:pt x="19833" y="16883"/>
                  <a:pt x="19833" y="16883"/>
                </a:cubicBezTo>
                <a:cubicBezTo>
                  <a:pt x="14138" y="18621"/>
                  <a:pt x="14138" y="18621"/>
                  <a:pt x="14138" y="18621"/>
                </a:cubicBezTo>
                <a:cubicBezTo>
                  <a:pt x="13942" y="18621"/>
                  <a:pt x="13942" y="18621"/>
                  <a:pt x="13942" y="18621"/>
                </a:cubicBezTo>
                <a:cubicBezTo>
                  <a:pt x="13942" y="18372"/>
                  <a:pt x="13942" y="18372"/>
                  <a:pt x="13942" y="18372"/>
                </a:cubicBezTo>
                <a:cubicBezTo>
                  <a:pt x="10800" y="14897"/>
                  <a:pt x="10800" y="14897"/>
                  <a:pt x="10800" y="14897"/>
                </a:cubicBezTo>
                <a:cubicBezTo>
                  <a:pt x="9229" y="18372"/>
                  <a:pt x="9229" y="18372"/>
                  <a:pt x="9229" y="18372"/>
                </a:cubicBezTo>
                <a:cubicBezTo>
                  <a:pt x="9425" y="18869"/>
                  <a:pt x="9622" y="19366"/>
                  <a:pt x="9425" y="19862"/>
                </a:cubicBezTo>
                <a:cubicBezTo>
                  <a:pt x="9425" y="20359"/>
                  <a:pt x="9033" y="20855"/>
                  <a:pt x="8836" y="21103"/>
                </a:cubicBezTo>
                <a:cubicBezTo>
                  <a:pt x="8836" y="21103"/>
                  <a:pt x="8836" y="21103"/>
                  <a:pt x="8836" y="21103"/>
                </a:cubicBezTo>
                <a:cubicBezTo>
                  <a:pt x="8836" y="21103"/>
                  <a:pt x="8836" y="21103"/>
                  <a:pt x="8836" y="21103"/>
                </a:cubicBezTo>
                <a:cubicBezTo>
                  <a:pt x="8444" y="21352"/>
                  <a:pt x="8051" y="21600"/>
                  <a:pt x="7658" y="21352"/>
                </a:cubicBezTo>
                <a:cubicBezTo>
                  <a:pt x="7265" y="21352"/>
                  <a:pt x="6873" y="20855"/>
                  <a:pt x="6676" y="20607"/>
                </a:cubicBezTo>
                <a:cubicBezTo>
                  <a:pt x="6676" y="20607"/>
                  <a:pt x="6676" y="20607"/>
                  <a:pt x="6676" y="20607"/>
                </a:cubicBezTo>
                <a:cubicBezTo>
                  <a:pt x="6676" y="20607"/>
                  <a:pt x="6676" y="20607"/>
                  <a:pt x="6676" y="20607"/>
                </a:cubicBezTo>
                <a:cubicBezTo>
                  <a:pt x="6480" y="20110"/>
                  <a:pt x="6284" y="19614"/>
                  <a:pt x="6480" y="19117"/>
                </a:cubicBezTo>
                <a:cubicBezTo>
                  <a:pt x="6480" y="19117"/>
                  <a:pt x="6480" y="18869"/>
                  <a:pt x="6480" y="18869"/>
                </a:cubicBezTo>
                <a:cubicBezTo>
                  <a:pt x="5105" y="17379"/>
                  <a:pt x="5105" y="17379"/>
                  <a:pt x="5105" y="17379"/>
                </a:cubicBezTo>
                <a:cubicBezTo>
                  <a:pt x="4713" y="17379"/>
                  <a:pt x="4516" y="17628"/>
                  <a:pt x="4124" y="17379"/>
                </a:cubicBezTo>
                <a:cubicBezTo>
                  <a:pt x="3731" y="17379"/>
                  <a:pt x="3338" y="17131"/>
                  <a:pt x="3142" y="16634"/>
                </a:cubicBezTo>
                <a:cubicBezTo>
                  <a:pt x="3142" y="16634"/>
                  <a:pt x="3142" y="16634"/>
                  <a:pt x="3142" y="16634"/>
                </a:cubicBezTo>
                <a:cubicBezTo>
                  <a:pt x="3142" y="16634"/>
                  <a:pt x="3142" y="16634"/>
                  <a:pt x="3142" y="16634"/>
                </a:cubicBezTo>
                <a:cubicBezTo>
                  <a:pt x="3142" y="16634"/>
                  <a:pt x="3142" y="16634"/>
                  <a:pt x="3142" y="16634"/>
                </a:cubicBezTo>
                <a:cubicBezTo>
                  <a:pt x="196" y="17131"/>
                  <a:pt x="196" y="17131"/>
                  <a:pt x="196" y="17131"/>
                </a:cubicBezTo>
                <a:cubicBezTo>
                  <a:pt x="0" y="15145"/>
                  <a:pt x="0" y="15145"/>
                  <a:pt x="0" y="15145"/>
                </a:cubicBezTo>
                <a:close/>
                <a:moveTo>
                  <a:pt x="393" y="6207"/>
                </a:moveTo>
                <a:cubicBezTo>
                  <a:pt x="589" y="7200"/>
                  <a:pt x="589" y="7200"/>
                  <a:pt x="589" y="7200"/>
                </a:cubicBezTo>
                <a:cubicBezTo>
                  <a:pt x="4124" y="5959"/>
                  <a:pt x="4124" y="5959"/>
                  <a:pt x="4124" y="5959"/>
                </a:cubicBezTo>
                <a:cubicBezTo>
                  <a:pt x="4713" y="6952"/>
                  <a:pt x="4713" y="6952"/>
                  <a:pt x="4713" y="6952"/>
                </a:cubicBezTo>
                <a:cubicBezTo>
                  <a:pt x="5105" y="7200"/>
                  <a:pt x="5105" y="7200"/>
                  <a:pt x="5105" y="7200"/>
                </a:cubicBezTo>
                <a:cubicBezTo>
                  <a:pt x="5302" y="6952"/>
                  <a:pt x="5302" y="6952"/>
                  <a:pt x="5302" y="6952"/>
                </a:cubicBezTo>
                <a:cubicBezTo>
                  <a:pt x="7462" y="4469"/>
                  <a:pt x="7462" y="4469"/>
                  <a:pt x="7462" y="4469"/>
                </a:cubicBezTo>
                <a:cubicBezTo>
                  <a:pt x="9033" y="6952"/>
                  <a:pt x="9033" y="6952"/>
                  <a:pt x="9033" y="6952"/>
                </a:cubicBezTo>
                <a:cubicBezTo>
                  <a:pt x="9033" y="7200"/>
                  <a:pt x="9033" y="7200"/>
                  <a:pt x="9033" y="7200"/>
                </a:cubicBezTo>
                <a:cubicBezTo>
                  <a:pt x="9425" y="7200"/>
                  <a:pt x="9425" y="7200"/>
                  <a:pt x="9425" y="7200"/>
                </a:cubicBezTo>
                <a:cubicBezTo>
                  <a:pt x="12175" y="5462"/>
                  <a:pt x="12175" y="5462"/>
                  <a:pt x="12175" y="5462"/>
                </a:cubicBezTo>
                <a:cubicBezTo>
                  <a:pt x="14924" y="7200"/>
                  <a:pt x="14924" y="7200"/>
                  <a:pt x="14924" y="7200"/>
                </a:cubicBezTo>
                <a:cubicBezTo>
                  <a:pt x="15120" y="7448"/>
                  <a:pt x="15120" y="7448"/>
                  <a:pt x="15120" y="7448"/>
                </a:cubicBezTo>
                <a:cubicBezTo>
                  <a:pt x="15316" y="7200"/>
                  <a:pt x="15316" y="7200"/>
                  <a:pt x="15316" y="7200"/>
                </a:cubicBezTo>
                <a:cubicBezTo>
                  <a:pt x="19833" y="497"/>
                  <a:pt x="19833" y="497"/>
                  <a:pt x="19833" y="497"/>
                </a:cubicBezTo>
                <a:cubicBezTo>
                  <a:pt x="19244" y="0"/>
                  <a:pt x="19244" y="0"/>
                  <a:pt x="19244" y="0"/>
                </a:cubicBezTo>
                <a:cubicBezTo>
                  <a:pt x="14924" y="6455"/>
                  <a:pt x="14924" y="6455"/>
                  <a:pt x="14924" y="6455"/>
                </a:cubicBezTo>
                <a:cubicBezTo>
                  <a:pt x="12175" y="4717"/>
                  <a:pt x="12175" y="4717"/>
                  <a:pt x="12175" y="4717"/>
                </a:cubicBezTo>
                <a:cubicBezTo>
                  <a:pt x="12175" y="4469"/>
                  <a:pt x="12175" y="4469"/>
                  <a:pt x="12175" y="4469"/>
                </a:cubicBezTo>
                <a:cubicBezTo>
                  <a:pt x="11978" y="4717"/>
                  <a:pt x="11978" y="4717"/>
                  <a:pt x="11978" y="4717"/>
                </a:cubicBezTo>
                <a:cubicBezTo>
                  <a:pt x="9425" y="6207"/>
                  <a:pt x="9425" y="6207"/>
                  <a:pt x="9425" y="6207"/>
                </a:cubicBezTo>
                <a:cubicBezTo>
                  <a:pt x="7855" y="3476"/>
                  <a:pt x="7855" y="3476"/>
                  <a:pt x="7855" y="3476"/>
                </a:cubicBezTo>
                <a:cubicBezTo>
                  <a:pt x="7658" y="3228"/>
                  <a:pt x="7658" y="3228"/>
                  <a:pt x="7658" y="3228"/>
                </a:cubicBezTo>
                <a:cubicBezTo>
                  <a:pt x="7265" y="3476"/>
                  <a:pt x="7265" y="3476"/>
                  <a:pt x="7265" y="3476"/>
                </a:cubicBezTo>
                <a:cubicBezTo>
                  <a:pt x="5105" y="5959"/>
                  <a:pt x="5105" y="5959"/>
                  <a:pt x="5105" y="5959"/>
                </a:cubicBezTo>
                <a:cubicBezTo>
                  <a:pt x="4320" y="4966"/>
                  <a:pt x="4320" y="4966"/>
                  <a:pt x="4320" y="4966"/>
                </a:cubicBezTo>
                <a:cubicBezTo>
                  <a:pt x="4320" y="4966"/>
                  <a:pt x="4320" y="4966"/>
                  <a:pt x="4320" y="4966"/>
                </a:cubicBezTo>
                <a:cubicBezTo>
                  <a:pt x="4124" y="4966"/>
                  <a:pt x="4124" y="4966"/>
                  <a:pt x="4124" y="4966"/>
                </a:cubicBezTo>
                <a:cubicBezTo>
                  <a:pt x="393" y="6207"/>
                  <a:pt x="393" y="6207"/>
                  <a:pt x="393" y="6207"/>
                </a:cubicBezTo>
                <a:close/>
                <a:moveTo>
                  <a:pt x="20815" y="6455"/>
                </a:moveTo>
                <a:cubicBezTo>
                  <a:pt x="20815" y="6207"/>
                  <a:pt x="20422" y="5959"/>
                  <a:pt x="20225" y="5959"/>
                </a:cubicBezTo>
                <a:cubicBezTo>
                  <a:pt x="20029" y="5959"/>
                  <a:pt x="19833" y="5959"/>
                  <a:pt x="19636" y="6207"/>
                </a:cubicBezTo>
                <a:cubicBezTo>
                  <a:pt x="19636" y="6207"/>
                  <a:pt x="19636" y="6207"/>
                  <a:pt x="19636" y="6207"/>
                </a:cubicBezTo>
                <a:cubicBezTo>
                  <a:pt x="19440" y="6207"/>
                  <a:pt x="19244" y="6455"/>
                  <a:pt x="19244" y="6952"/>
                </a:cubicBezTo>
                <a:cubicBezTo>
                  <a:pt x="19047" y="7200"/>
                  <a:pt x="19244" y="7448"/>
                  <a:pt x="19244" y="7697"/>
                </a:cubicBezTo>
                <a:cubicBezTo>
                  <a:pt x="19244" y="7697"/>
                  <a:pt x="19244" y="7697"/>
                  <a:pt x="19244" y="7697"/>
                </a:cubicBezTo>
                <a:cubicBezTo>
                  <a:pt x="19440" y="7945"/>
                  <a:pt x="19636" y="8193"/>
                  <a:pt x="19833" y="8193"/>
                </a:cubicBezTo>
                <a:cubicBezTo>
                  <a:pt x="20225" y="8193"/>
                  <a:pt x="20422" y="8193"/>
                  <a:pt x="20618" y="8193"/>
                </a:cubicBezTo>
                <a:cubicBezTo>
                  <a:pt x="20618" y="7945"/>
                  <a:pt x="20618" y="7945"/>
                  <a:pt x="20618" y="7945"/>
                </a:cubicBezTo>
                <a:cubicBezTo>
                  <a:pt x="20815" y="7945"/>
                  <a:pt x="21011" y="7697"/>
                  <a:pt x="21011" y="7200"/>
                </a:cubicBezTo>
                <a:cubicBezTo>
                  <a:pt x="21011" y="6952"/>
                  <a:pt x="21011" y="6703"/>
                  <a:pt x="20815" y="6455"/>
                </a:cubicBezTo>
                <a:cubicBezTo>
                  <a:pt x="20815" y="6455"/>
                  <a:pt x="20815" y="6455"/>
                  <a:pt x="20815" y="6455"/>
                </a:cubicBezTo>
                <a:close/>
                <a:moveTo>
                  <a:pt x="15709" y="14152"/>
                </a:moveTo>
                <a:cubicBezTo>
                  <a:pt x="15513" y="13903"/>
                  <a:pt x="15316" y="13655"/>
                  <a:pt x="15120" y="13655"/>
                </a:cubicBezTo>
                <a:cubicBezTo>
                  <a:pt x="14727" y="13407"/>
                  <a:pt x="14531" y="13655"/>
                  <a:pt x="14335" y="13655"/>
                </a:cubicBezTo>
                <a:cubicBezTo>
                  <a:pt x="14335" y="13655"/>
                  <a:pt x="14335" y="13655"/>
                  <a:pt x="14335" y="13655"/>
                </a:cubicBezTo>
                <a:cubicBezTo>
                  <a:pt x="14138" y="13903"/>
                  <a:pt x="13942" y="14152"/>
                  <a:pt x="13942" y="14400"/>
                </a:cubicBezTo>
                <a:cubicBezTo>
                  <a:pt x="13942" y="14897"/>
                  <a:pt x="13942" y="15145"/>
                  <a:pt x="14138" y="15393"/>
                </a:cubicBezTo>
                <a:cubicBezTo>
                  <a:pt x="14138" y="15393"/>
                  <a:pt x="14138" y="15393"/>
                  <a:pt x="14138" y="15393"/>
                </a:cubicBezTo>
                <a:cubicBezTo>
                  <a:pt x="14138" y="15641"/>
                  <a:pt x="14335" y="15890"/>
                  <a:pt x="14727" y="15890"/>
                </a:cubicBezTo>
                <a:cubicBezTo>
                  <a:pt x="14924" y="15890"/>
                  <a:pt x="15120" y="15890"/>
                  <a:pt x="15316" y="15641"/>
                </a:cubicBezTo>
                <a:cubicBezTo>
                  <a:pt x="15316" y="15641"/>
                  <a:pt x="15316" y="15641"/>
                  <a:pt x="15316" y="15641"/>
                </a:cubicBezTo>
                <a:cubicBezTo>
                  <a:pt x="15513" y="15641"/>
                  <a:pt x="15709" y="15393"/>
                  <a:pt x="15709" y="14897"/>
                </a:cubicBezTo>
                <a:cubicBezTo>
                  <a:pt x="15905" y="14648"/>
                  <a:pt x="15709" y="14400"/>
                  <a:pt x="15709" y="14152"/>
                </a:cubicBezTo>
                <a:cubicBezTo>
                  <a:pt x="15709" y="14152"/>
                  <a:pt x="15709" y="14152"/>
                  <a:pt x="15709" y="14152"/>
                </a:cubicBezTo>
                <a:close/>
                <a:moveTo>
                  <a:pt x="13353" y="8441"/>
                </a:moveTo>
                <a:cubicBezTo>
                  <a:pt x="13156" y="8193"/>
                  <a:pt x="12960" y="8193"/>
                  <a:pt x="12764" y="7945"/>
                </a:cubicBezTo>
                <a:cubicBezTo>
                  <a:pt x="12567" y="7945"/>
                  <a:pt x="12175" y="7945"/>
                  <a:pt x="11978" y="8193"/>
                </a:cubicBezTo>
                <a:cubicBezTo>
                  <a:pt x="11978" y="8193"/>
                  <a:pt x="11978" y="8193"/>
                  <a:pt x="11978" y="8193"/>
                </a:cubicBezTo>
                <a:cubicBezTo>
                  <a:pt x="11782" y="8441"/>
                  <a:pt x="11585" y="8690"/>
                  <a:pt x="11585" y="8938"/>
                </a:cubicBezTo>
                <a:cubicBezTo>
                  <a:pt x="11585" y="9186"/>
                  <a:pt x="11585" y="9683"/>
                  <a:pt x="11782" y="9931"/>
                </a:cubicBezTo>
                <a:cubicBezTo>
                  <a:pt x="11782" y="9931"/>
                  <a:pt x="11782" y="9931"/>
                  <a:pt x="11782" y="9931"/>
                </a:cubicBezTo>
                <a:cubicBezTo>
                  <a:pt x="11978" y="10179"/>
                  <a:pt x="12175" y="10179"/>
                  <a:pt x="12371" y="10428"/>
                </a:cubicBezTo>
                <a:cubicBezTo>
                  <a:pt x="12567" y="10428"/>
                  <a:pt x="12960" y="10428"/>
                  <a:pt x="13156" y="10179"/>
                </a:cubicBezTo>
                <a:cubicBezTo>
                  <a:pt x="13156" y="10179"/>
                  <a:pt x="13156" y="10179"/>
                  <a:pt x="13156" y="10179"/>
                </a:cubicBezTo>
                <a:cubicBezTo>
                  <a:pt x="13353" y="9931"/>
                  <a:pt x="13353" y="9683"/>
                  <a:pt x="13549" y="9434"/>
                </a:cubicBezTo>
                <a:cubicBezTo>
                  <a:pt x="13549" y="9186"/>
                  <a:pt x="13549" y="8690"/>
                  <a:pt x="13353" y="8441"/>
                </a:cubicBezTo>
                <a:cubicBezTo>
                  <a:pt x="13353" y="8441"/>
                  <a:pt x="13353" y="8441"/>
                  <a:pt x="13353" y="8441"/>
                </a:cubicBezTo>
                <a:close/>
                <a:moveTo>
                  <a:pt x="8640" y="18869"/>
                </a:moveTo>
                <a:cubicBezTo>
                  <a:pt x="8640" y="18621"/>
                  <a:pt x="8444" y="18372"/>
                  <a:pt x="8051" y="18372"/>
                </a:cubicBezTo>
                <a:cubicBezTo>
                  <a:pt x="7855" y="18124"/>
                  <a:pt x="7658" y="18372"/>
                  <a:pt x="7462" y="18372"/>
                </a:cubicBezTo>
                <a:cubicBezTo>
                  <a:pt x="7462" y="18372"/>
                  <a:pt x="7462" y="18372"/>
                  <a:pt x="7462" y="18372"/>
                </a:cubicBezTo>
                <a:cubicBezTo>
                  <a:pt x="7265" y="18621"/>
                  <a:pt x="7069" y="18869"/>
                  <a:pt x="7069" y="19117"/>
                </a:cubicBezTo>
                <a:cubicBezTo>
                  <a:pt x="6873" y="19614"/>
                  <a:pt x="7069" y="19862"/>
                  <a:pt x="7069" y="20110"/>
                </a:cubicBezTo>
                <a:cubicBezTo>
                  <a:pt x="7069" y="20110"/>
                  <a:pt x="7069" y="20110"/>
                  <a:pt x="7069" y="20110"/>
                </a:cubicBezTo>
                <a:cubicBezTo>
                  <a:pt x="7265" y="20359"/>
                  <a:pt x="7462" y="20607"/>
                  <a:pt x="7658" y="20607"/>
                </a:cubicBezTo>
                <a:cubicBezTo>
                  <a:pt x="8051" y="20607"/>
                  <a:pt x="8247" y="20607"/>
                  <a:pt x="8444" y="20359"/>
                </a:cubicBezTo>
                <a:cubicBezTo>
                  <a:pt x="8444" y="20359"/>
                  <a:pt x="8444" y="20359"/>
                  <a:pt x="8444" y="20359"/>
                </a:cubicBezTo>
                <a:cubicBezTo>
                  <a:pt x="8640" y="20359"/>
                  <a:pt x="8836" y="20110"/>
                  <a:pt x="8836" y="19614"/>
                </a:cubicBezTo>
                <a:cubicBezTo>
                  <a:pt x="8836" y="19366"/>
                  <a:pt x="8836" y="19117"/>
                  <a:pt x="8640" y="18869"/>
                </a:cubicBezTo>
                <a:cubicBezTo>
                  <a:pt x="8640" y="18869"/>
                  <a:pt x="8640" y="18869"/>
                  <a:pt x="8640" y="18869"/>
                </a:cubicBezTo>
                <a:close/>
                <a:moveTo>
                  <a:pt x="5302" y="14897"/>
                </a:moveTo>
                <a:cubicBezTo>
                  <a:pt x="5105" y="14648"/>
                  <a:pt x="4909" y="14400"/>
                  <a:pt x="4713" y="14400"/>
                </a:cubicBezTo>
                <a:cubicBezTo>
                  <a:pt x="4320" y="14400"/>
                  <a:pt x="4124" y="14400"/>
                  <a:pt x="3927" y="14648"/>
                </a:cubicBezTo>
                <a:cubicBezTo>
                  <a:pt x="3927" y="14648"/>
                  <a:pt x="3927" y="14648"/>
                  <a:pt x="3927" y="14648"/>
                </a:cubicBezTo>
                <a:cubicBezTo>
                  <a:pt x="3731" y="14648"/>
                  <a:pt x="3535" y="14897"/>
                  <a:pt x="3535" y="15393"/>
                </a:cubicBezTo>
                <a:cubicBezTo>
                  <a:pt x="3535" y="15641"/>
                  <a:pt x="3535" y="15890"/>
                  <a:pt x="3731" y="16138"/>
                </a:cubicBezTo>
                <a:cubicBezTo>
                  <a:pt x="3731" y="16138"/>
                  <a:pt x="3731" y="16138"/>
                  <a:pt x="3731" y="16138"/>
                </a:cubicBezTo>
                <a:cubicBezTo>
                  <a:pt x="3731" y="16386"/>
                  <a:pt x="4124" y="16634"/>
                  <a:pt x="4320" y="16634"/>
                </a:cubicBezTo>
                <a:cubicBezTo>
                  <a:pt x="4516" y="16634"/>
                  <a:pt x="4713" y="16634"/>
                  <a:pt x="4909" y="16386"/>
                </a:cubicBezTo>
                <a:cubicBezTo>
                  <a:pt x="4909" y="16386"/>
                  <a:pt x="4909" y="16386"/>
                  <a:pt x="4909" y="16386"/>
                </a:cubicBezTo>
                <a:cubicBezTo>
                  <a:pt x="5105" y="16386"/>
                  <a:pt x="5302" y="16138"/>
                  <a:pt x="5302" y="15641"/>
                </a:cubicBezTo>
                <a:cubicBezTo>
                  <a:pt x="5498" y="15393"/>
                  <a:pt x="5302" y="15145"/>
                  <a:pt x="5302" y="1489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4" name="Shape 1584"/>
          <p:cNvSpPr/>
          <p:nvPr/>
        </p:nvSpPr>
        <p:spPr>
          <a:xfrm>
            <a:off x="7570788" y="4856163"/>
            <a:ext cx="306389" cy="3698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931" y="7817"/>
                </a:moveTo>
                <a:cubicBezTo>
                  <a:pt x="14897" y="7817"/>
                  <a:pt x="18869" y="10491"/>
                  <a:pt x="19117" y="13989"/>
                </a:cubicBezTo>
                <a:cubicBezTo>
                  <a:pt x="19117" y="14194"/>
                  <a:pt x="19117" y="14194"/>
                  <a:pt x="19366" y="14194"/>
                </a:cubicBezTo>
                <a:cubicBezTo>
                  <a:pt x="19614" y="13783"/>
                  <a:pt x="19862" y="13577"/>
                  <a:pt x="20110" y="13371"/>
                </a:cubicBezTo>
                <a:cubicBezTo>
                  <a:pt x="20359" y="13166"/>
                  <a:pt x="20607" y="13166"/>
                  <a:pt x="20855" y="12960"/>
                </a:cubicBezTo>
                <a:cubicBezTo>
                  <a:pt x="21352" y="13989"/>
                  <a:pt x="21352" y="13989"/>
                  <a:pt x="21352" y="13989"/>
                </a:cubicBezTo>
                <a:cubicBezTo>
                  <a:pt x="21352" y="13989"/>
                  <a:pt x="21103" y="14194"/>
                  <a:pt x="20855" y="14194"/>
                </a:cubicBezTo>
                <a:cubicBezTo>
                  <a:pt x="20855" y="14400"/>
                  <a:pt x="20607" y="14400"/>
                  <a:pt x="20607" y="14606"/>
                </a:cubicBezTo>
                <a:cubicBezTo>
                  <a:pt x="20607" y="14606"/>
                  <a:pt x="20607" y="14606"/>
                  <a:pt x="20855" y="14606"/>
                </a:cubicBezTo>
                <a:cubicBezTo>
                  <a:pt x="21352" y="15017"/>
                  <a:pt x="21600" y="15429"/>
                  <a:pt x="21600" y="15634"/>
                </a:cubicBezTo>
                <a:cubicBezTo>
                  <a:pt x="21600" y="15840"/>
                  <a:pt x="21352" y="16046"/>
                  <a:pt x="21103" y="16251"/>
                </a:cubicBezTo>
                <a:cubicBezTo>
                  <a:pt x="21103" y="16457"/>
                  <a:pt x="20855" y="16457"/>
                  <a:pt x="20607" y="16457"/>
                </a:cubicBezTo>
                <a:cubicBezTo>
                  <a:pt x="20607" y="16457"/>
                  <a:pt x="20607" y="16457"/>
                  <a:pt x="20607" y="16457"/>
                </a:cubicBezTo>
                <a:cubicBezTo>
                  <a:pt x="20110" y="16663"/>
                  <a:pt x="19614" y="16457"/>
                  <a:pt x="19366" y="16251"/>
                </a:cubicBezTo>
                <a:cubicBezTo>
                  <a:pt x="19366" y="16046"/>
                  <a:pt x="19117" y="16046"/>
                  <a:pt x="19117" y="15840"/>
                </a:cubicBezTo>
                <a:cubicBezTo>
                  <a:pt x="19117" y="15634"/>
                  <a:pt x="18869" y="15429"/>
                  <a:pt x="18869" y="15223"/>
                </a:cubicBezTo>
                <a:cubicBezTo>
                  <a:pt x="18869" y="15223"/>
                  <a:pt x="18869" y="15223"/>
                  <a:pt x="18869" y="15223"/>
                </a:cubicBezTo>
                <a:cubicBezTo>
                  <a:pt x="18621" y="16663"/>
                  <a:pt x="17628" y="18103"/>
                  <a:pt x="16138" y="18926"/>
                </a:cubicBezTo>
                <a:cubicBezTo>
                  <a:pt x="17131" y="20571"/>
                  <a:pt x="17131" y="20571"/>
                  <a:pt x="17131" y="20571"/>
                </a:cubicBezTo>
                <a:cubicBezTo>
                  <a:pt x="14648" y="21600"/>
                  <a:pt x="14648" y="21600"/>
                  <a:pt x="14648" y="21600"/>
                </a:cubicBezTo>
                <a:cubicBezTo>
                  <a:pt x="13903" y="20160"/>
                  <a:pt x="13903" y="20160"/>
                  <a:pt x="13903" y="20160"/>
                </a:cubicBezTo>
                <a:cubicBezTo>
                  <a:pt x="12662" y="20571"/>
                  <a:pt x="11421" y="20777"/>
                  <a:pt x="9931" y="20777"/>
                </a:cubicBezTo>
                <a:cubicBezTo>
                  <a:pt x="8690" y="20777"/>
                  <a:pt x="7200" y="20571"/>
                  <a:pt x="5959" y="20160"/>
                </a:cubicBezTo>
                <a:cubicBezTo>
                  <a:pt x="4966" y="21600"/>
                  <a:pt x="4966" y="21600"/>
                  <a:pt x="4966" y="21600"/>
                </a:cubicBezTo>
                <a:cubicBezTo>
                  <a:pt x="2483" y="20571"/>
                  <a:pt x="2483" y="20571"/>
                  <a:pt x="2483" y="20571"/>
                </a:cubicBezTo>
                <a:cubicBezTo>
                  <a:pt x="3724" y="18720"/>
                  <a:pt x="3724" y="18720"/>
                  <a:pt x="3724" y="18720"/>
                </a:cubicBezTo>
                <a:cubicBezTo>
                  <a:pt x="2731" y="18103"/>
                  <a:pt x="1986" y="17280"/>
                  <a:pt x="1490" y="16457"/>
                </a:cubicBezTo>
                <a:cubicBezTo>
                  <a:pt x="0" y="16457"/>
                  <a:pt x="0" y="16457"/>
                  <a:pt x="0" y="16457"/>
                </a:cubicBezTo>
                <a:cubicBezTo>
                  <a:pt x="0" y="11931"/>
                  <a:pt x="0" y="11931"/>
                  <a:pt x="0" y="11931"/>
                </a:cubicBezTo>
                <a:cubicBezTo>
                  <a:pt x="1738" y="11931"/>
                  <a:pt x="1738" y="11931"/>
                  <a:pt x="1738" y="11931"/>
                </a:cubicBezTo>
                <a:cubicBezTo>
                  <a:pt x="2234" y="10903"/>
                  <a:pt x="3228" y="9874"/>
                  <a:pt x="4221" y="9257"/>
                </a:cubicBezTo>
                <a:cubicBezTo>
                  <a:pt x="3972" y="6994"/>
                  <a:pt x="3972" y="6994"/>
                  <a:pt x="3972" y="6994"/>
                </a:cubicBezTo>
                <a:cubicBezTo>
                  <a:pt x="5462" y="7406"/>
                  <a:pt x="7945" y="8229"/>
                  <a:pt x="8441" y="9669"/>
                </a:cubicBezTo>
                <a:cubicBezTo>
                  <a:pt x="9186" y="9669"/>
                  <a:pt x="9186" y="9669"/>
                  <a:pt x="9186" y="9669"/>
                </a:cubicBezTo>
                <a:cubicBezTo>
                  <a:pt x="8441" y="7817"/>
                  <a:pt x="8441" y="7817"/>
                  <a:pt x="8441" y="7817"/>
                </a:cubicBezTo>
                <a:cubicBezTo>
                  <a:pt x="8938" y="7817"/>
                  <a:pt x="9434" y="7817"/>
                  <a:pt x="9931" y="7817"/>
                </a:cubicBezTo>
                <a:close/>
                <a:moveTo>
                  <a:pt x="10179" y="0"/>
                </a:moveTo>
                <a:cubicBezTo>
                  <a:pt x="12414" y="0"/>
                  <a:pt x="14400" y="1646"/>
                  <a:pt x="14400" y="3497"/>
                </a:cubicBezTo>
                <a:cubicBezTo>
                  <a:pt x="14400" y="5349"/>
                  <a:pt x="12414" y="6789"/>
                  <a:pt x="10179" y="6789"/>
                </a:cubicBezTo>
                <a:cubicBezTo>
                  <a:pt x="7945" y="6789"/>
                  <a:pt x="6207" y="5349"/>
                  <a:pt x="6207" y="3497"/>
                </a:cubicBezTo>
                <a:cubicBezTo>
                  <a:pt x="6207" y="1646"/>
                  <a:pt x="7945" y="0"/>
                  <a:pt x="10179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5" name="Shape 1585"/>
          <p:cNvSpPr/>
          <p:nvPr/>
        </p:nvSpPr>
        <p:spPr>
          <a:xfrm>
            <a:off x="9498013" y="334963"/>
            <a:ext cx="369889" cy="3317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97" y="3906"/>
                </a:moveTo>
                <a:cubicBezTo>
                  <a:pt x="9874" y="3906"/>
                  <a:pt x="9257" y="4596"/>
                  <a:pt x="9257" y="5515"/>
                </a:cubicBezTo>
                <a:cubicBezTo>
                  <a:pt x="9257" y="6434"/>
                  <a:pt x="9874" y="7123"/>
                  <a:pt x="10697" y="7123"/>
                </a:cubicBezTo>
                <a:cubicBezTo>
                  <a:pt x="11520" y="7123"/>
                  <a:pt x="12137" y="6434"/>
                  <a:pt x="12137" y="5515"/>
                </a:cubicBezTo>
                <a:cubicBezTo>
                  <a:pt x="12137" y="4596"/>
                  <a:pt x="11520" y="3906"/>
                  <a:pt x="10697" y="3906"/>
                </a:cubicBezTo>
                <a:close/>
                <a:moveTo>
                  <a:pt x="2263" y="8502"/>
                </a:moveTo>
                <a:cubicBezTo>
                  <a:pt x="1029" y="11260"/>
                  <a:pt x="1029" y="11260"/>
                  <a:pt x="1029" y="11260"/>
                </a:cubicBezTo>
                <a:cubicBezTo>
                  <a:pt x="0" y="13787"/>
                  <a:pt x="0" y="13787"/>
                  <a:pt x="0" y="13787"/>
                </a:cubicBezTo>
                <a:cubicBezTo>
                  <a:pt x="1440" y="13787"/>
                  <a:pt x="1440" y="13787"/>
                  <a:pt x="1440" y="13787"/>
                </a:cubicBezTo>
                <a:cubicBezTo>
                  <a:pt x="1851" y="15626"/>
                  <a:pt x="2674" y="17234"/>
                  <a:pt x="3703" y="18383"/>
                </a:cubicBezTo>
                <a:cubicBezTo>
                  <a:pt x="5554" y="20451"/>
                  <a:pt x="8023" y="21600"/>
                  <a:pt x="10697" y="21600"/>
                </a:cubicBezTo>
                <a:cubicBezTo>
                  <a:pt x="13371" y="21600"/>
                  <a:pt x="15634" y="20451"/>
                  <a:pt x="17486" y="18383"/>
                </a:cubicBezTo>
                <a:cubicBezTo>
                  <a:pt x="17897" y="17923"/>
                  <a:pt x="18309" y="17234"/>
                  <a:pt x="18720" y="16774"/>
                </a:cubicBezTo>
                <a:cubicBezTo>
                  <a:pt x="16251" y="16774"/>
                  <a:pt x="16251" y="16774"/>
                  <a:pt x="16251" y="16774"/>
                </a:cubicBezTo>
                <a:cubicBezTo>
                  <a:pt x="16251" y="16774"/>
                  <a:pt x="16046" y="16774"/>
                  <a:pt x="16046" y="17004"/>
                </a:cubicBezTo>
                <a:cubicBezTo>
                  <a:pt x="14606" y="18383"/>
                  <a:pt x="12754" y="19532"/>
                  <a:pt x="10697" y="19532"/>
                </a:cubicBezTo>
                <a:cubicBezTo>
                  <a:pt x="8434" y="19532"/>
                  <a:pt x="6583" y="18383"/>
                  <a:pt x="5143" y="17004"/>
                </a:cubicBezTo>
                <a:cubicBezTo>
                  <a:pt x="4320" y="16085"/>
                  <a:pt x="3703" y="14936"/>
                  <a:pt x="3497" y="13787"/>
                </a:cubicBezTo>
                <a:cubicBezTo>
                  <a:pt x="4526" y="13787"/>
                  <a:pt x="4526" y="13787"/>
                  <a:pt x="4526" y="13787"/>
                </a:cubicBezTo>
                <a:cubicBezTo>
                  <a:pt x="3291" y="11260"/>
                  <a:pt x="3291" y="11260"/>
                  <a:pt x="3291" y="11260"/>
                </a:cubicBezTo>
                <a:cubicBezTo>
                  <a:pt x="2263" y="8502"/>
                  <a:pt x="2263" y="8502"/>
                  <a:pt x="2263" y="8502"/>
                </a:cubicBezTo>
                <a:close/>
                <a:moveTo>
                  <a:pt x="19131" y="14477"/>
                </a:moveTo>
                <a:cubicBezTo>
                  <a:pt x="18103" y="11949"/>
                  <a:pt x="18103" y="11949"/>
                  <a:pt x="18103" y="11949"/>
                </a:cubicBezTo>
                <a:cubicBezTo>
                  <a:pt x="16869" y="9191"/>
                  <a:pt x="16869" y="9191"/>
                  <a:pt x="16869" y="9191"/>
                </a:cubicBezTo>
                <a:cubicBezTo>
                  <a:pt x="18103" y="9191"/>
                  <a:pt x="18103" y="9191"/>
                  <a:pt x="18103" y="9191"/>
                </a:cubicBezTo>
                <a:cubicBezTo>
                  <a:pt x="17897" y="7583"/>
                  <a:pt x="17074" y="5974"/>
                  <a:pt x="16046" y="4826"/>
                </a:cubicBezTo>
                <a:cubicBezTo>
                  <a:pt x="14606" y="3217"/>
                  <a:pt x="12754" y="2298"/>
                  <a:pt x="10697" y="2298"/>
                </a:cubicBezTo>
                <a:cubicBezTo>
                  <a:pt x="8434" y="2298"/>
                  <a:pt x="6583" y="3217"/>
                  <a:pt x="5143" y="4826"/>
                </a:cubicBezTo>
                <a:cubicBezTo>
                  <a:pt x="4937" y="5055"/>
                  <a:pt x="4731" y="5285"/>
                  <a:pt x="4526" y="5745"/>
                </a:cubicBezTo>
                <a:cubicBezTo>
                  <a:pt x="2057" y="5745"/>
                  <a:pt x="2057" y="5745"/>
                  <a:pt x="2057" y="5745"/>
                </a:cubicBezTo>
                <a:cubicBezTo>
                  <a:pt x="2674" y="4826"/>
                  <a:pt x="3086" y="3906"/>
                  <a:pt x="3703" y="3217"/>
                </a:cubicBezTo>
                <a:cubicBezTo>
                  <a:pt x="5554" y="1379"/>
                  <a:pt x="8023" y="0"/>
                  <a:pt x="10697" y="0"/>
                </a:cubicBezTo>
                <a:cubicBezTo>
                  <a:pt x="13371" y="0"/>
                  <a:pt x="15634" y="1379"/>
                  <a:pt x="17486" y="3217"/>
                </a:cubicBezTo>
                <a:cubicBezTo>
                  <a:pt x="18926" y="4826"/>
                  <a:pt x="19749" y="6894"/>
                  <a:pt x="20160" y="9191"/>
                </a:cubicBezTo>
                <a:cubicBezTo>
                  <a:pt x="21600" y="9191"/>
                  <a:pt x="21600" y="9191"/>
                  <a:pt x="21600" y="9191"/>
                </a:cubicBezTo>
                <a:cubicBezTo>
                  <a:pt x="20366" y="11949"/>
                  <a:pt x="20366" y="11949"/>
                  <a:pt x="20366" y="11949"/>
                </a:cubicBezTo>
                <a:cubicBezTo>
                  <a:pt x="19131" y="14477"/>
                  <a:pt x="19131" y="14477"/>
                  <a:pt x="19131" y="14477"/>
                </a:cubicBezTo>
                <a:close/>
                <a:moveTo>
                  <a:pt x="8229" y="11489"/>
                </a:moveTo>
                <a:cubicBezTo>
                  <a:pt x="8846" y="7583"/>
                  <a:pt x="8846" y="7583"/>
                  <a:pt x="8846" y="7583"/>
                </a:cubicBezTo>
                <a:cubicBezTo>
                  <a:pt x="12754" y="7583"/>
                  <a:pt x="8640" y="7583"/>
                  <a:pt x="12343" y="7583"/>
                </a:cubicBezTo>
                <a:cubicBezTo>
                  <a:pt x="13166" y="11719"/>
                  <a:pt x="13166" y="11719"/>
                  <a:pt x="13166" y="11719"/>
                </a:cubicBezTo>
                <a:cubicBezTo>
                  <a:pt x="12137" y="12409"/>
                  <a:pt x="12137" y="12409"/>
                  <a:pt x="12137" y="12409"/>
                </a:cubicBezTo>
                <a:cubicBezTo>
                  <a:pt x="12343" y="17923"/>
                  <a:pt x="12343" y="17923"/>
                  <a:pt x="12343" y="17923"/>
                </a:cubicBezTo>
                <a:cubicBezTo>
                  <a:pt x="11109" y="17923"/>
                  <a:pt x="11109" y="17923"/>
                  <a:pt x="11109" y="17923"/>
                </a:cubicBezTo>
                <a:cubicBezTo>
                  <a:pt x="10903" y="13098"/>
                  <a:pt x="10903" y="13098"/>
                  <a:pt x="10903" y="13098"/>
                </a:cubicBezTo>
                <a:cubicBezTo>
                  <a:pt x="10286" y="13098"/>
                  <a:pt x="10286" y="13098"/>
                  <a:pt x="10286" y="13098"/>
                </a:cubicBezTo>
                <a:cubicBezTo>
                  <a:pt x="10080" y="17923"/>
                  <a:pt x="10080" y="17923"/>
                  <a:pt x="10080" y="17923"/>
                </a:cubicBezTo>
                <a:cubicBezTo>
                  <a:pt x="8846" y="17923"/>
                  <a:pt x="8846" y="17923"/>
                  <a:pt x="8846" y="17923"/>
                </a:cubicBezTo>
                <a:cubicBezTo>
                  <a:pt x="9051" y="12409"/>
                  <a:pt x="9051" y="12409"/>
                  <a:pt x="9051" y="12409"/>
                </a:cubicBezTo>
                <a:cubicBezTo>
                  <a:pt x="8846" y="11949"/>
                  <a:pt x="8640" y="11719"/>
                  <a:pt x="8229" y="1148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6" name="Shape 1586"/>
          <p:cNvSpPr/>
          <p:nvPr/>
        </p:nvSpPr>
        <p:spPr>
          <a:xfrm>
            <a:off x="8859838" y="352426"/>
            <a:ext cx="314326" cy="3254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21" y="0"/>
                </a:moveTo>
                <a:cubicBezTo>
                  <a:pt x="9708" y="0"/>
                  <a:pt x="8494" y="1174"/>
                  <a:pt x="8494" y="2583"/>
                </a:cubicBezTo>
                <a:cubicBezTo>
                  <a:pt x="8494" y="3757"/>
                  <a:pt x="9708" y="4930"/>
                  <a:pt x="10921" y="4930"/>
                </a:cubicBezTo>
                <a:cubicBezTo>
                  <a:pt x="12378" y="4930"/>
                  <a:pt x="13591" y="3757"/>
                  <a:pt x="13591" y="2583"/>
                </a:cubicBezTo>
                <a:cubicBezTo>
                  <a:pt x="13591" y="1174"/>
                  <a:pt x="12378" y="0"/>
                  <a:pt x="10921" y="0"/>
                </a:cubicBezTo>
                <a:close/>
                <a:moveTo>
                  <a:pt x="16989" y="2348"/>
                </a:moveTo>
                <a:cubicBezTo>
                  <a:pt x="15775" y="2348"/>
                  <a:pt x="14804" y="3287"/>
                  <a:pt x="14804" y="4226"/>
                </a:cubicBezTo>
                <a:cubicBezTo>
                  <a:pt x="14804" y="5400"/>
                  <a:pt x="15775" y="6339"/>
                  <a:pt x="16989" y="6339"/>
                </a:cubicBezTo>
                <a:cubicBezTo>
                  <a:pt x="17960" y="6339"/>
                  <a:pt x="18930" y="5400"/>
                  <a:pt x="18930" y="4226"/>
                </a:cubicBezTo>
                <a:cubicBezTo>
                  <a:pt x="18930" y="3287"/>
                  <a:pt x="17960" y="2348"/>
                  <a:pt x="16989" y="2348"/>
                </a:cubicBezTo>
                <a:close/>
                <a:moveTo>
                  <a:pt x="7281" y="12209"/>
                </a:moveTo>
                <a:cubicBezTo>
                  <a:pt x="7281" y="12913"/>
                  <a:pt x="7281" y="12913"/>
                  <a:pt x="7281" y="12913"/>
                </a:cubicBezTo>
                <a:cubicBezTo>
                  <a:pt x="7281" y="12913"/>
                  <a:pt x="7281" y="12913"/>
                  <a:pt x="7281" y="12913"/>
                </a:cubicBezTo>
                <a:cubicBezTo>
                  <a:pt x="7766" y="19957"/>
                  <a:pt x="7766" y="19957"/>
                  <a:pt x="7766" y="19957"/>
                </a:cubicBezTo>
                <a:cubicBezTo>
                  <a:pt x="5825" y="19957"/>
                  <a:pt x="5825" y="19957"/>
                  <a:pt x="5825" y="19957"/>
                </a:cubicBezTo>
                <a:cubicBezTo>
                  <a:pt x="5339" y="13852"/>
                  <a:pt x="5339" y="13852"/>
                  <a:pt x="5339" y="13852"/>
                </a:cubicBezTo>
                <a:cubicBezTo>
                  <a:pt x="4611" y="13852"/>
                  <a:pt x="4611" y="13852"/>
                  <a:pt x="4611" y="13852"/>
                </a:cubicBezTo>
                <a:cubicBezTo>
                  <a:pt x="4126" y="19957"/>
                  <a:pt x="4126" y="19957"/>
                  <a:pt x="4126" y="19957"/>
                </a:cubicBezTo>
                <a:cubicBezTo>
                  <a:pt x="2427" y="19957"/>
                  <a:pt x="2427" y="19957"/>
                  <a:pt x="2427" y="19957"/>
                </a:cubicBezTo>
                <a:cubicBezTo>
                  <a:pt x="2670" y="12913"/>
                  <a:pt x="2670" y="12913"/>
                  <a:pt x="2670" y="12913"/>
                </a:cubicBezTo>
                <a:cubicBezTo>
                  <a:pt x="2427" y="10096"/>
                  <a:pt x="2427" y="10096"/>
                  <a:pt x="2427" y="10096"/>
                </a:cubicBezTo>
                <a:cubicBezTo>
                  <a:pt x="971" y="12443"/>
                  <a:pt x="971" y="12443"/>
                  <a:pt x="971" y="12443"/>
                </a:cubicBezTo>
                <a:cubicBezTo>
                  <a:pt x="0" y="11739"/>
                  <a:pt x="0" y="11739"/>
                  <a:pt x="0" y="11739"/>
                </a:cubicBezTo>
                <a:cubicBezTo>
                  <a:pt x="2427" y="6574"/>
                  <a:pt x="2427" y="6574"/>
                  <a:pt x="2427" y="6574"/>
                </a:cubicBezTo>
                <a:cubicBezTo>
                  <a:pt x="3883" y="6574"/>
                  <a:pt x="3883" y="6574"/>
                  <a:pt x="3883" y="6574"/>
                </a:cubicBezTo>
                <a:cubicBezTo>
                  <a:pt x="5097" y="8217"/>
                  <a:pt x="5097" y="8217"/>
                  <a:pt x="5097" y="8217"/>
                </a:cubicBezTo>
                <a:cubicBezTo>
                  <a:pt x="6310" y="6574"/>
                  <a:pt x="6310" y="6574"/>
                  <a:pt x="6310" y="6574"/>
                </a:cubicBezTo>
                <a:cubicBezTo>
                  <a:pt x="7524" y="6574"/>
                  <a:pt x="7524" y="6574"/>
                  <a:pt x="7524" y="6574"/>
                </a:cubicBezTo>
                <a:cubicBezTo>
                  <a:pt x="8009" y="5635"/>
                  <a:pt x="8009" y="5635"/>
                  <a:pt x="8009" y="5635"/>
                </a:cubicBezTo>
                <a:cubicBezTo>
                  <a:pt x="10679" y="5635"/>
                  <a:pt x="10679" y="5635"/>
                  <a:pt x="10679" y="5635"/>
                </a:cubicBezTo>
                <a:cubicBezTo>
                  <a:pt x="10436" y="5870"/>
                  <a:pt x="10436" y="5870"/>
                  <a:pt x="10436" y="5870"/>
                </a:cubicBezTo>
                <a:cubicBezTo>
                  <a:pt x="10679" y="6339"/>
                  <a:pt x="10679" y="6339"/>
                  <a:pt x="10679" y="6339"/>
                </a:cubicBezTo>
                <a:cubicBezTo>
                  <a:pt x="9951" y="10330"/>
                  <a:pt x="9951" y="10330"/>
                  <a:pt x="9951" y="10330"/>
                </a:cubicBezTo>
                <a:cubicBezTo>
                  <a:pt x="10921" y="11270"/>
                  <a:pt x="10921" y="11270"/>
                  <a:pt x="10921" y="11270"/>
                </a:cubicBezTo>
                <a:cubicBezTo>
                  <a:pt x="10921" y="11270"/>
                  <a:pt x="10921" y="11270"/>
                  <a:pt x="10921" y="11270"/>
                </a:cubicBezTo>
                <a:cubicBezTo>
                  <a:pt x="10921" y="11270"/>
                  <a:pt x="10921" y="11270"/>
                  <a:pt x="10921" y="11270"/>
                </a:cubicBezTo>
                <a:cubicBezTo>
                  <a:pt x="10921" y="11270"/>
                  <a:pt x="10921" y="11270"/>
                  <a:pt x="10921" y="11270"/>
                </a:cubicBezTo>
                <a:cubicBezTo>
                  <a:pt x="10921" y="11270"/>
                  <a:pt x="10921" y="11270"/>
                  <a:pt x="10921" y="11270"/>
                </a:cubicBezTo>
                <a:cubicBezTo>
                  <a:pt x="11892" y="10330"/>
                  <a:pt x="11892" y="10330"/>
                  <a:pt x="11892" y="10330"/>
                </a:cubicBezTo>
                <a:cubicBezTo>
                  <a:pt x="11407" y="6339"/>
                  <a:pt x="11407" y="6339"/>
                  <a:pt x="11407" y="6339"/>
                </a:cubicBezTo>
                <a:cubicBezTo>
                  <a:pt x="11649" y="5870"/>
                  <a:pt x="11649" y="5870"/>
                  <a:pt x="11649" y="5870"/>
                </a:cubicBezTo>
                <a:cubicBezTo>
                  <a:pt x="11407" y="5635"/>
                  <a:pt x="11407" y="5635"/>
                  <a:pt x="11407" y="5635"/>
                </a:cubicBezTo>
                <a:cubicBezTo>
                  <a:pt x="14076" y="5635"/>
                  <a:pt x="14076" y="5635"/>
                  <a:pt x="14076" y="5635"/>
                </a:cubicBezTo>
                <a:cubicBezTo>
                  <a:pt x="14319" y="6574"/>
                  <a:pt x="14319" y="6574"/>
                  <a:pt x="14319" y="6574"/>
                </a:cubicBezTo>
                <a:cubicBezTo>
                  <a:pt x="15533" y="6574"/>
                  <a:pt x="15533" y="6574"/>
                  <a:pt x="15533" y="6574"/>
                </a:cubicBezTo>
                <a:cubicBezTo>
                  <a:pt x="16989" y="8217"/>
                  <a:pt x="16989" y="8217"/>
                  <a:pt x="16989" y="8217"/>
                </a:cubicBezTo>
                <a:cubicBezTo>
                  <a:pt x="18202" y="6574"/>
                  <a:pt x="18202" y="6574"/>
                  <a:pt x="18202" y="6574"/>
                </a:cubicBezTo>
                <a:cubicBezTo>
                  <a:pt x="19416" y="6574"/>
                  <a:pt x="19416" y="6574"/>
                  <a:pt x="19416" y="6574"/>
                </a:cubicBezTo>
                <a:cubicBezTo>
                  <a:pt x="21600" y="11270"/>
                  <a:pt x="21600" y="11270"/>
                  <a:pt x="21600" y="11270"/>
                </a:cubicBezTo>
                <a:cubicBezTo>
                  <a:pt x="20629" y="11974"/>
                  <a:pt x="20629" y="11974"/>
                  <a:pt x="20629" y="11974"/>
                </a:cubicBezTo>
                <a:cubicBezTo>
                  <a:pt x="19173" y="9626"/>
                  <a:pt x="19173" y="9626"/>
                  <a:pt x="19173" y="9626"/>
                </a:cubicBezTo>
                <a:cubicBezTo>
                  <a:pt x="19173" y="12913"/>
                  <a:pt x="19173" y="12913"/>
                  <a:pt x="19173" y="12913"/>
                </a:cubicBezTo>
                <a:cubicBezTo>
                  <a:pt x="19173" y="12913"/>
                  <a:pt x="19173" y="12913"/>
                  <a:pt x="19173" y="12913"/>
                </a:cubicBezTo>
                <a:cubicBezTo>
                  <a:pt x="19416" y="19957"/>
                  <a:pt x="19416" y="19957"/>
                  <a:pt x="19416" y="19957"/>
                </a:cubicBezTo>
                <a:cubicBezTo>
                  <a:pt x="17474" y="19957"/>
                  <a:pt x="17474" y="19957"/>
                  <a:pt x="17474" y="19957"/>
                </a:cubicBezTo>
                <a:cubicBezTo>
                  <a:pt x="17231" y="13852"/>
                  <a:pt x="17231" y="13852"/>
                  <a:pt x="17231" y="13852"/>
                </a:cubicBezTo>
                <a:cubicBezTo>
                  <a:pt x="16503" y="13852"/>
                  <a:pt x="16503" y="13852"/>
                  <a:pt x="16503" y="13852"/>
                </a:cubicBezTo>
                <a:cubicBezTo>
                  <a:pt x="16018" y="19957"/>
                  <a:pt x="16018" y="19957"/>
                  <a:pt x="16018" y="19957"/>
                </a:cubicBezTo>
                <a:cubicBezTo>
                  <a:pt x="14319" y="19957"/>
                  <a:pt x="14319" y="19957"/>
                  <a:pt x="14319" y="19957"/>
                </a:cubicBezTo>
                <a:cubicBezTo>
                  <a:pt x="14562" y="12913"/>
                  <a:pt x="14562" y="12913"/>
                  <a:pt x="14562" y="12913"/>
                </a:cubicBezTo>
                <a:cubicBezTo>
                  <a:pt x="14562" y="12443"/>
                  <a:pt x="14562" y="12443"/>
                  <a:pt x="14562" y="12443"/>
                </a:cubicBezTo>
                <a:cubicBezTo>
                  <a:pt x="13834" y="12913"/>
                  <a:pt x="13834" y="12913"/>
                  <a:pt x="13834" y="12913"/>
                </a:cubicBezTo>
                <a:cubicBezTo>
                  <a:pt x="14076" y="21600"/>
                  <a:pt x="14076" y="21600"/>
                  <a:pt x="14076" y="21600"/>
                </a:cubicBezTo>
                <a:cubicBezTo>
                  <a:pt x="11892" y="21600"/>
                  <a:pt x="11892" y="21600"/>
                  <a:pt x="11892" y="21600"/>
                </a:cubicBezTo>
                <a:cubicBezTo>
                  <a:pt x="11407" y="14322"/>
                  <a:pt x="11407" y="14322"/>
                  <a:pt x="11407" y="14322"/>
                </a:cubicBezTo>
                <a:cubicBezTo>
                  <a:pt x="10436" y="14322"/>
                  <a:pt x="10436" y="14322"/>
                  <a:pt x="10436" y="14322"/>
                </a:cubicBezTo>
                <a:cubicBezTo>
                  <a:pt x="10193" y="21600"/>
                  <a:pt x="10193" y="21600"/>
                  <a:pt x="10193" y="21600"/>
                </a:cubicBezTo>
                <a:cubicBezTo>
                  <a:pt x="7766" y="21600"/>
                  <a:pt x="7766" y="21600"/>
                  <a:pt x="7766" y="21600"/>
                </a:cubicBezTo>
                <a:cubicBezTo>
                  <a:pt x="8252" y="12913"/>
                  <a:pt x="8252" y="12913"/>
                  <a:pt x="8252" y="12913"/>
                </a:cubicBezTo>
                <a:cubicBezTo>
                  <a:pt x="7281" y="12209"/>
                  <a:pt x="7281" y="12209"/>
                  <a:pt x="7281" y="12209"/>
                </a:cubicBezTo>
                <a:close/>
                <a:moveTo>
                  <a:pt x="5097" y="2348"/>
                </a:moveTo>
                <a:cubicBezTo>
                  <a:pt x="3883" y="2348"/>
                  <a:pt x="3155" y="3287"/>
                  <a:pt x="3155" y="4226"/>
                </a:cubicBezTo>
                <a:cubicBezTo>
                  <a:pt x="3155" y="5400"/>
                  <a:pt x="3883" y="6339"/>
                  <a:pt x="5097" y="6339"/>
                </a:cubicBezTo>
                <a:cubicBezTo>
                  <a:pt x="6067" y="6339"/>
                  <a:pt x="7038" y="5400"/>
                  <a:pt x="7038" y="4226"/>
                </a:cubicBezTo>
                <a:cubicBezTo>
                  <a:pt x="7038" y="3287"/>
                  <a:pt x="6067" y="2348"/>
                  <a:pt x="5097" y="234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7" name="Shape 1587"/>
          <p:cNvSpPr/>
          <p:nvPr/>
        </p:nvSpPr>
        <p:spPr>
          <a:xfrm>
            <a:off x="11466513" y="314326"/>
            <a:ext cx="366714" cy="3762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38" y="5249"/>
                </a:moveTo>
                <a:cubicBezTo>
                  <a:pt x="10385" y="5249"/>
                  <a:pt x="10385" y="5249"/>
                  <a:pt x="10385" y="5249"/>
                </a:cubicBezTo>
                <a:cubicBezTo>
                  <a:pt x="10385" y="10295"/>
                  <a:pt x="10385" y="10295"/>
                  <a:pt x="10385" y="10295"/>
                </a:cubicBezTo>
                <a:cubicBezTo>
                  <a:pt x="1038" y="10295"/>
                  <a:pt x="1038" y="10295"/>
                  <a:pt x="1038" y="10295"/>
                </a:cubicBezTo>
                <a:cubicBezTo>
                  <a:pt x="1038" y="5249"/>
                  <a:pt x="1038" y="5249"/>
                  <a:pt x="1038" y="5249"/>
                </a:cubicBezTo>
                <a:close/>
                <a:moveTo>
                  <a:pt x="13915" y="18774"/>
                </a:moveTo>
                <a:cubicBezTo>
                  <a:pt x="21185" y="18774"/>
                  <a:pt x="21185" y="18774"/>
                  <a:pt x="21185" y="18774"/>
                </a:cubicBezTo>
                <a:cubicBezTo>
                  <a:pt x="21185" y="21600"/>
                  <a:pt x="21185" y="21600"/>
                  <a:pt x="21185" y="21600"/>
                </a:cubicBezTo>
                <a:cubicBezTo>
                  <a:pt x="13915" y="21600"/>
                  <a:pt x="13915" y="21600"/>
                  <a:pt x="13915" y="21600"/>
                </a:cubicBezTo>
                <a:cubicBezTo>
                  <a:pt x="13915" y="18774"/>
                  <a:pt x="13915" y="18774"/>
                  <a:pt x="13915" y="18774"/>
                </a:cubicBezTo>
                <a:close/>
                <a:moveTo>
                  <a:pt x="16823" y="15140"/>
                </a:moveTo>
                <a:cubicBezTo>
                  <a:pt x="16823" y="16755"/>
                  <a:pt x="16823" y="16755"/>
                  <a:pt x="16823" y="16755"/>
                </a:cubicBezTo>
                <a:cubicBezTo>
                  <a:pt x="16200" y="16755"/>
                  <a:pt x="16200" y="16755"/>
                  <a:pt x="16200" y="16755"/>
                </a:cubicBezTo>
                <a:cubicBezTo>
                  <a:pt x="17654" y="18370"/>
                  <a:pt x="17654" y="18370"/>
                  <a:pt x="17654" y="18370"/>
                </a:cubicBezTo>
                <a:cubicBezTo>
                  <a:pt x="18900" y="16755"/>
                  <a:pt x="18900" y="16755"/>
                  <a:pt x="18900" y="16755"/>
                </a:cubicBezTo>
                <a:cubicBezTo>
                  <a:pt x="18277" y="16755"/>
                  <a:pt x="18277" y="16755"/>
                  <a:pt x="18277" y="16755"/>
                </a:cubicBezTo>
                <a:cubicBezTo>
                  <a:pt x="18277" y="15140"/>
                  <a:pt x="18277" y="15140"/>
                  <a:pt x="18277" y="15140"/>
                </a:cubicBezTo>
                <a:cubicBezTo>
                  <a:pt x="16823" y="15140"/>
                  <a:pt x="16823" y="15140"/>
                  <a:pt x="16823" y="15140"/>
                </a:cubicBezTo>
                <a:close/>
                <a:moveTo>
                  <a:pt x="0" y="14736"/>
                </a:moveTo>
                <a:cubicBezTo>
                  <a:pt x="11423" y="14736"/>
                  <a:pt x="11423" y="14736"/>
                  <a:pt x="11423" y="14736"/>
                </a:cubicBezTo>
                <a:cubicBezTo>
                  <a:pt x="11423" y="21600"/>
                  <a:pt x="11423" y="21600"/>
                  <a:pt x="11423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4736"/>
                  <a:pt x="0" y="14736"/>
                  <a:pt x="0" y="14736"/>
                </a:cubicBezTo>
                <a:close/>
                <a:moveTo>
                  <a:pt x="17238" y="9690"/>
                </a:moveTo>
                <a:cubicBezTo>
                  <a:pt x="19523" y="9690"/>
                  <a:pt x="21600" y="10901"/>
                  <a:pt x="21600" y="12112"/>
                </a:cubicBezTo>
                <a:cubicBezTo>
                  <a:pt x="21600" y="13525"/>
                  <a:pt x="19523" y="14535"/>
                  <a:pt x="17238" y="14535"/>
                </a:cubicBezTo>
                <a:cubicBezTo>
                  <a:pt x="14746" y="14535"/>
                  <a:pt x="12877" y="13525"/>
                  <a:pt x="12877" y="12112"/>
                </a:cubicBezTo>
                <a:cubicBezTo>
                  <a:pt x="12877" y="10901"/>
                  <a:pt x="14746" y="9690"/>
                  <a:pt x="17238" y="9690"/>
                </a:cubicBezTo>
                <a:close/>
                <a:moveTo>
                  <a:pt x="10800" y="8479"/>
                </a:moveTo>
                <a:cubicBezTo>
                  <a:pt x="12254" y="9286"/>
                  <a:pt x="12254" y="9286"/>
                  <a:pt x="12254" y="9286"/>
                </a:cubicBezTo>
                <a:cubicBezTo>
                  <a:pt x="11838" y="9892"/>
                  <a:pt x="11838" y="9892"/>
                  <a:pt x="11838" y="9892"/>
                </a:cubicBezTo>
                <a:cubicBezTo>
                  <a:pt x="14123" y="9690"/>
                  <a:pt x="14123" y="9690"/>
                  <a:pt x="14123" y="9690"/>
                </a:cubicBezTo>
                <a:cubicBezTo>
                  <a:pt x="13500" y="7671"/>
                  <a:pt x="13500" y="7671"/>
                  <a:pt x="13500" y="7671"/>
                </a:cubicBezTo>
                <a:cubicBezTo>
                  <a:pt x="13085" y="8277"/>
                  <a:pt x="13085" y="8277"/>
                  <a:pt x="13085" y="8277"/>
                </a:cubicBezTo>
                <a:cubicBezTo>
                  <a:pt x="11631" y="7267"/>
                  <a:pt x="11631" y="7267"/>
                  <a:pt x="11631" y="7267"/>
                </a:cubicBezTo>
                <a:cubicBezTo>
                  <a:pt x="10800" y="8479"/>
                  <a:pt x="10800" y="8479"/>
                  <a:pt x="10800" y="8479"/>
                </a:cubicBezTo>
                <a:close/>
                <a:moveTo>
                  <a:pt x="7685" y="2624"/>
                </a:moveTo>
                <a:cubicBezTo>
                  <a:pt x="7685" y="4037"/>
                  <a:pt x="7685" y="4037"/>
                  <a:pt x="7685" y="4037"/>
                </a:cubicBezTo>
                <a:cubicBezTo>
                  <a:pt x="6854" y="4037"/>
                  <a:pt x="6854" y="4037"/>
                  <a:pt x="6854" y="4037"/>
                </a:cubicBezTo>
                <a:cubicBezTo>
                  <a:pt x="6854" y="0"/>
                  <a:pt x="6854" y="0"/>
                  <a:pt x="6854" y="0"/>
                </a:cubicBezTo>
                <a:cubicBezTo>
                  <a:pt x="7892" y="0"/>
                  <a:pt x="7892" y="0"/>
                  <a:pt x="7892" y="0"/>
                </a:cubicBezTo>
                <a:cubicBezTo>
                  <a:pt x="8100" y="0"/>
                  <a:pt x="8515" y="0"/>
                  <a:pt x="8723" y="202"/>
                </a:cubicBezTo>
                <a:cubicBezTo>
                  <a:pt x="8931" y="202"/>
                  <a:pt x="8931" y="404"/>
                  <a:pt x="8931" y="606"/>
                </a:cubicBezTo>
                <a:cubicBezTo>
                  <a:pt x="8931" y="1817"/>
                  <a:pt x="8931" y="1817"/>
                  <a:pt x="8931" y="1817"/>
                </a:cubicBezTo>
                <a:cubicBezTo>
                  <a:pt x="8931" y="2019"/>
                  <a:pt x="8931" y="2221"/>
                  <a:pt x="8723" y="2422"/>
                </a:cubicBezTo>
                <a:cubicBezTo>
                  <a:pt x="8515" y="2624"/>
                  <a:pt x="8308" y="2624"/>
                  <a:pt x="7685" y="2624"/>
                </a:cubicBezTo>
                <a:close/>
                <a:moveTo>
                  <a:pt x="8100" y="1817"/>
                </a:moveTo>
                <a:cubicBezTo>
                  <a:pt x="8100" y="807"/>
                  <a:pt x="8100" y="807"/>
                  <a:pt x="8100" y="807"/>
                </a:cubicBezTo>
                <a:cubicBezTo>
                  <a:pt x="8100" y="606"/>
                  <a:pt x="7892" y="606"/>
                  <a:pt x="7685" y="606"/>
                </a:cubicBezTo>
                <a:cubicBezTo>
                  <a:pt x="7685" y="2019"/>
                  <a:pt x="7685" y="2019"/>
                  <a:pt x="7685" y="2019"/>
                </a:cubicBezTo>
                <a:cubicBezTo>
                  <a:pt x="7892" y="2019"/>
                  <a:pt x="8100" y="1817"/>
                  <a:pt x="8100" y="1817"/>
                </a:cubicBezTo>
                <a:close/>
                <a:moveTo>
                  <a:pt x="9969" y="4037"/>
                </a:moveTo>
                <a:cubicBezTo>
                  <a:pt x="9138" y="4037"/>
                  <a:pt x="9138" y="4037"/>
                  <a:pt x="9138" y="4037"/>
                </a:cubicBezTo>
                <a:cubicBezTo>
                  <a:pt x="9138" y="0"/>
                  <a:pt x="9138" y="0"/>
                  <a:pt x="9138" y="0"/>
                </a:cubicBezTo>
                <a:cubicBezTo>
                  <a:pt x="9969" y="0"/>
                  <a:pt x="9969" y="0"/>
                  <a:pt x="9969" y="0"/>
                </a:cubicBezTo>
                <a:cubicBezTo>
                  <a:pt x="9969" y="4037"/>
                  <a:pt x="9969" y="4037"/>
                  <a:pt x="9969" y="4037"/>
                </a:cubicBezTo>
                <a:close/>
                <a:moveTo>
                  <a:pt x="12254" y="4037"/>
                </a:moveTo>
                <a:cubicBezTo>
                  <a:pt x="11423" y="4037"/>
                  <a:pt x="11423" y="4037"/>
                  <a:pt x="11423" y="4037"/>
                </a:cubicBezTo>
                <a:cubicBezTo>
                  <a:pt x="11423" y="4037"/>
                  <a:pt x="11423" y="4037"/>
                  <a:pt x="11423" y="4037"/>
                </a:cubicBezTo>
                <a:cubicBezTo>
                  <a:pt x="11423" y="4037"/>
                  <a:pt x="11215" y="4239"/>
                  <a:pt x="10800" y="4239"/>
                </a:cubicBezTo>
                <a:cubicBezTo>
                  <a:pt x="10385" y="4239"/>
                  <a:pt x="10177" y="4037"/>
                  <a:pt x="10177" y="3634"/>
                </a:cubicBezTo>
                <a:cubicBezTo>
                  <a:pt x="10177" y="3028"/>
                  <a:pt x="10177" y="3028"/>
                  <a:pt x="10177" y="3028"/>
                </a:cubicBezTo>
                <a:cubicBezTo>
                  <a:pt x="10177" y="2826"/>
                  <a:pt x="10177" y="2624"/>
                  <a:pt x="10385" y="2624"/>
                </a:cubicBezTo>
                <a:cubicBezTo>
                  <a:pt x="10385" y="2422"/>
                  <a:pt x="10592" y="2221"/>
                  <a:pt x="11008" y="2221"/>
                </a:cubicBezTo>
                <a:cubicBezTo>
                  <a:pt x="11215" y="2019"/>
                  <a:pt x="11215" y="2019"/>
                  <a:pt x="11215" y="1817"/>
                </a:cubicBezTo>
                <a:cubicBezTo>
                  <a:pt x="11215" y="1413"/>
                  <a:pt x="11215" y="1413"/>
                  <a:pt x="11215" y="1413"/>
                </a:cubicBezTo>
                <a:cubicBezTo>
                  <a:pt x="11215" y="1211"/>
                  <a:pt x="11215" y="1211"/>
                  <a:pt x="11215" y="1211"/>
                </a:cubicBezTo>
                <a:cubicBezTo>
                  <a:pt x="11008" y="1211"/>
                  <a:pt x="11008" y="1413"/>
                  <a:pt x="11008" y="1615"/>
                </a:cubicBezTo>
                <a:cubicBezTo>
                  <a:pt x="11008" y="1615"/>
                  <a:pt x="11008" y="1817"/>
                  <a:pt x="11008" y="1817"/>
                </a:cubicBezTo>
                <a:cubicBezTo>
                  <a:pt x="11008" y="2019"/>
                  <a:pt x="11008" y="2019"/>
                  <a:pt x="11008" y="2019"/>
                </a:cubicBezTo>
                <a:cubicBezTo>
                  <a:pt x="10177" y="2019"/>
                  <a:pt x="10177" y="2019"/>
                  <a:pt x="10177" y="2019"/>
                </a:cubicBezTo>
                <a:cubicBezTo>
                  <a:pt x="10177" y="1413"/>
                  <a:pt x="10177" y="1413"/>
                  <a:pt x="10177" y="1413"/>
                </a:cubicBezTo>
                <a:cubicBezTo>
                  <a:pt x="10177" y="1009"/>
                  <a:pt x="10592" y="807"/>
                  <a:pt x="11215" y="807"/>
                </a:cubicBezTo>
                <a:cubicBezTo>
                  <a:pt x="11838" y="807"/>
                  <a:pt x="12254" y="1009"/>
                  <a:pt x="12254" y="1413"/>
                </a:cubicBezTo>
                <a:cubicBezTo>
                  <a:pt x="12254" y="4037"/>
                  <a:pt x="12254" y="4037"/>
                  <a:pt x="12254" y="4037"/>
                </a:cubicBezTo>
                <a:close/>
                <a:moveTo>
                  <a:pt x="11215" y="3432"/>
                </a:moveTo>
                <a:cubicBezTo>
                  <a:pt x="11215" y="2624"/>
                  <a:pt x="11215" y="2624"/>
                  <a:pt x="11215" y="2624"/>
                </a:cubicBezTo>
                <a:cubicBezTo>
                  <a:pt x="11215" y="2624"/>
                  <a:pt x="11008" y="2826"/>
                  <a:pt x="11008" y="2826"/>
                </a:cubicBezTo>
                <a:cubicBezTo>
                  <a:pt x="11008" y="3432"/>
                  <a:pt x="11008" y="3432"/>
                  <a:pt x="11008" y="3432"/>
                </a:cubicBezTo>
                <a:cubicBezTo>
                  <a:pt x="11008" y="3634"/>
                  <a:pt x="11008" y="3634"/>
                  <a:pt x="11215" y="3634"/>
                </a:cubicBezTo>
                <a:cubicBezTo>
                  <a:pt x="11215" y="3634"/>
                  <a:pt x="11215" y="3634"/>
                  <a:pt x="11215" y="3432"/>
                </a:cubicBezTo>
                <a:close/>
                <a:moveTo>
                  <a:pt x="14331" y="4037"/>
                </a:moveTo>
                <a:cubicBezTo>
                  <a:pt x="13500" y="4037"/>
                  <a:pt x="13500" y="4037"/>
                  <a:pt x="13500" y="4037"/>
                </a:cubicBezTo>
                <a:cubicBezTo>
                  <a:pt x="13500" y="1413"/>
                  <a:pt x="13500" y="1413"/>
                  <a:pt x="13500" y="1413"/>
                </a:cubicBezTo>
                <a:cubicBezTo>
                  <a:pt x="13500" y="1211"/>
                  <a:pt x="13500" y="1211"/>
                  <a:pt x="13292" y="1211"/>
                </a:cubicBezTo>
                <a:cubicBezTo>
                  <a:pt x="13292" y="1211"/>
                  <a:pt x="13292" y="1211"/>
                  <a:pt x="13292" y="1413"/>
                </a:cubicBezTo>
                <a:cubicBezTo>
                  <a:pt x="13292" y="4037"/>
                  <a:pt x="13292" y="4037"/>
                  <a:pt x="13292" y="4037"/>
                </a:cubicBezTo>
                <a:cubicBezTo>
                  <a:pt x="12254" y="4037"/>
                  <a:pt x="12254" y="4037"/>
                  <a:pt x="12254" y="4037"/>
                </a:cubicBezTo>
                <a:cubicBezTo>
                  <a:pt x="12254" y="807"/>
                  <a:pt x="12254" y="807"/>
                  <a:pt x="12254" y="807"/>
                </a:cubicBezTo>
                <a:cubicBezTo>
                  <a:pt x="13292" y="807"/>
                  <a:pt x="13292" y="807"/>
                  <a:pt x="13292" y="807"/>
                </a:cubicBezTo>
                <a:cubicBezTo>
                  <a:pt x="13292" y="807"/>
                  <a:pt x="13292" y="807"/>
                  <a:pt x="13292" y="807"/>
                </a:cubicBezTo>
                <a:cubicBezTo>
                  <a:pt x="13292" y="807"/>
                  <a:pt x="13500" y="807"/>
                  <a:pt x="13708" y="807"/>
                </a:cubicBezTo>
                <a:cubicBezTo>
                  <a:pt x="13915" y="807"/>
                  <a:pt x="13915" y="807"/>
                  <a:pt x="14123" y="807"/>
                </a:cubicBezTo>
                <a:cubicBezTo>
                  <a:pt x="14331" y="1009"/>
                  <a:pt x="14331" y="1009"/>
                  <a:pt x="14331" y="1211"/>
                </a:cubicBezTo>
                <a:cubicBezTo>
                  <a:pt x="14331" y="4037"/>
                  <a:pt x="14331" y="4037"/>
                  <a:pt x="14331" y="4037"/>
                </a:cubicBezTo>
                <a:close/>
                <a:moveTo>
                  <a:pt x="4985" y="11103"/>
                </a:moveTo>
                <a:cubicBezTo>
                  <a:pt x="4985" y="12718"/>
                  <a:pt x="4985" y="12718"/>
                  <a:pt x="4985" y="12718"/>
                </a:cubicBezTo>
                <a:cubicBezTo>
                  <a:pt x="4362" y="12718"/>
                  <a:pt x="4362" y="12718"/>
                  <a:pt x="4362" y="12718"/>
                </a:cubicBezTo>
                <a:cubicBezTo>
                  <a:pt x="5815" y="14333"/>
                  <a:pt x="5815" y="14333"/>
                  <a:pt x="5815" y="14333"/>
                </a:cubicBezTo>
                <a:cubicBezTo>
                  <a:pt x="7062" y="12718"/>
                  <a:pt x="7062" y="12718"/>
                  <a:pt x="7062" y="12718"/>
                </a:cubicBezTo>
                <a:cubicBezTo>
                  <a:pt x="6438" y="12718"/>
                  <a:pt x="6438" y="12718"/>
                  <a:pt x="6438" y="12718"/>
                </a:cubicBezTo>
                <a:cubicBezTo>
                  <a:pt x="6438" y="11103"/>
                  <a:pt x="6438" y="11103"/>
                  <a:pt x="6438" y="11103"/>
                </a:cubicBezTo>
                <a:lnTo>
                  <a:pt x="4985" y="1110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8" name="Shape 1588"/>
          <p:cNvSpPr/>
          <p:nvPr/>
        </p:nvSpPr>
        <p:spPr>
          <a:xfrm>
            <a:off x="6865896" y="984251"/>
            <a:ext cx="317543" cy="3095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89" h="21600" extrusionOk="0">
                <a:moveTo>
                  <a:pt x="5960" y="6136"/>
                </a:moveTo>
                <a:cubicBezTo>
                  <a:pt x="11894" y="6136"/>
                  <a:pt x="11894" y="6136"/>
                  <a:pt x="11894" y="6136"/>
                </a:cubicBezTo>
                <a:cubicBezTo>
                  <a:pt x="12132" y="5891"/>
                  <a:pt x="12607" y="5645"/>
                  <a:pt x="12369" y="5155"/>
                </a:cubicBezTo>
                <a:cubicBezTo>
                  <a:pt x="12132" y="4664"/>
                  <a:pt x="11657" y="4173"/>
                  <a:pt x="11420" y="3682"/>
                </a:cubicBezTo>
                <a:cubicBezTo>
                  <a:pt x="10708" y="2945"/>
                  <a:pt x="10945" y="1473"/>
                  <a:pt x="11657" y="736"/>
                </a:cubicBezTo>
                <a:cubicBezTo>
                  <a:pt x="12369" y="0"/>
                  <a:pt x="13556" y="0"/>
                  <a:pt x="13556" y="0"/>
                </a:cubicBezTo>
                <a:cubicBezTo>
                  <a:pt x="13556" y="0"/>
                  <a:pt x="14980" y="0"/>
                  <a:pt x="15692" y="736"/>
                </a:cubicBezTo>
                <a:cubicBezTo>
                  <a:pt x="16404" y="1473"/>
                  <a:pt x="16404" y="2945"/>
                  <a:pt x="15930" y="3682"/>
                </a:cubicBezTo>
                <a:cubicBezTo>
                  <a:pt x="15692" y="4173"/>
                  <a:pt x="15218" y="4664"/>
                  <a:pt x="14980" y="5155"/>
                </a:cubicBezTo>
                <a:cubicBezTo>
                  <a:pt x="14743" y="5645"/>
                  <a:pt x="14980" y="5891"/>
                  <a:pt x="15218" y="6136"/>
                </a:cubicBezTo>
                <a:cubicBezTo>
                  <a:pt x="21389" y="6136"/>
                  <a:pt x="21389" y="6136"/>
                  <a:pt x="21389" y="6136"/>
                </a:cubicBezTo>
                <a:cubicBezTo>
                  <a:pt x="21389" y="12027"/>
                  <a:pt x="21389" y="12027"/>
                  <a:pt x="21389" y="12027"/>
                </a:cubicBezTo>
                <a:cubicBezTo>
                  <a:pt x="21152" y="12273"/>
                  <a:pt x="20914" y="12518"/>
                  <a:pt x="20440" y="12518"/>
                </a:cubicBezTo>
                <a:cubicBezTo>
                  <a:pt x="19965" y="12273"/>
                  <a:pt x="19490" y="11782"/>
                  <a:pt x="19015" y="11536"/>
                </a:cubicBezTo>
                <a:cubicBezTo>
                  <a:pt x="18303" y="10800"/>
                  <a:pt x="17116" y="11045"/>
                  <a:pt x="16404" y="11782"/>
                </a:cubicBezTo>
                <a:cubicBezTo>
                  <a:pt x="15692" y="12518"/>
                  <a:pt x="15692" y="13745"/>
                  <a:pt x="15692" y="13745"/>
                </a:cubicBezTo>
                <a:cubicBezTo>
                  <a:pt x="15692" y="13745"/>
                  <a:pt x="15692" y="14973"/>
                  <a:pt x="16404" y="15709"/>
                </a:cubicBezTo>
                <a:cubicBezTo>
                  <a:pt x="17116" y="16445"/>
                  <a:pt x="18303" y="16445"/>
                  <a:pt x="19015" y="15955"/>
                </a:cubicBezTo>
                <a:cubicBezTo>
                  <a:pt x="19490" y="15709"/>
                  <a:pt x="19965" y="15218"/>
                  <a:pt x="20440" y="14973"/>
                </a:cubicBezTo>
                <a:cubicBezTo>
                  <a:pt x="20914" y="14727"/>
                  <a:pt x="21152" y="14973"/>
                  <a:pt x="21389" y="15218"/>
                </a:cubicBezTo>
                <a:cubicBezTo>
                  <a:pt x="21389" y="21600"/>
                  <a:pt x="21389" y="21600"/>
                  <a:pt x="21389" y="21600"/>
                </a:cubicBezTo>
                <a:cubicBezTo>
                  <a:pt x="14980" y="21600"/>
                  <a:pt x="14980" y="21600"/>
                  <a:pt x="14980" y="21600"/>
                </a:cubicBezTo>
                <a:cubicBezTo>
                  <a:pt x="14743" y="21600"/>
                  <a:pt x="14505" y="21109"/>
                  <a:pt x="14743" y="20864"/>
                </a:cubicBezTo>
                <a:cubicBezTo>
                  <a:pt x="14743" y="20373"/>
                  <a:pt x="15218" y="19882"/>
                  <a:pt x="15692" y="19391"/>
                </a:cubicBezTo>
                <a:cubicBezTo>
                  <a:pt x="16167" y="18655"/>
                  <a:pt x="15930" y="17427"/>
                  <a:pt x="15455" y="16691"/>
                </a:cubicBezTo>
                <a:cubicBezTo>
                  <a:pt x="14743" y="15955"/>
                  <a:pt x="13556" y="16200"/>
                  <a:pt x="13556" y="16200"/>
                </a:cubicBezTo>
                <a:cubicBezTo>
                  <a:pt x="13556" y="16200"/>
                  <a:pt x="12369" y="15955"/>
                  <a:pt x="11657" y="16691"/>
                </a:cubicBezTo>
                <a:cubicBezTo>
                  <a:pt x="10945" y="17427"/>
                  <a:pt x="10708" y="18655"/>
                  <a:pt x="11420" y="19391"/>
                </a:cubicBezTo>
                <a:cubicBezTo>
                  <a:pt x="11657" y="19882"/>
                  <a:pt x="12132" y="20373"/>
                  <a:pt x="12369" y="20864"/>
                </a:cubicBezTo>
                <a:cubicBezTo>
                  <a:pt x="12369" y="21109"/>
                  <a:pt x="12132" y="21600"/>
                  <a:pt x="11894" y="21600"/>
                </a:cubicBezTo>
                <a:cubicBezTo>
                  <a:pt x="5960" y="21600"/>
                  <a:pt x="5960" y="21600"/>
                  <a:pt x="5960" y="21600"/>
                </a:cubicBezTo>
                <a:cubicBezTo>
                  <a:pt x="5960" y="15709"/>
                  <a:pt x="5960" y="15709"/>
                  <a:pt x="5960" y="15709"/>
                </a:cubicBezTo>
                <a:cubicBezTo>
                  <a:pt x="5960" y="15464"/>
                  <a:pt x="5486" y="14973"/>
                  <a:pt x="5011" y="15218"/>
                </a:cubicBezTo>
                <a:cubicBezTo>
                  <a:pt x="4536" y="15464"/>
                  <a:pt x="4062" y="15955"/>
                  <a:pt x="3587" y="16445"/>
                </a:cubicBezTo>
                <a:cubicBezTo>
                  <a:pt x="2637" y="16936"/>
                  <a:pt x="1451" y="16936"/>
                  <a:pt x="738" y="15955"/>
                </a:cubicBezTo>
                <a:cubicBezTo>
                  <a:pt x="-211" y="15218"/>
                  <a:pt x="26" y="13991"/>
                  <a:pt x="26" y="13991"/>
                </a:cubicBezTo>
                <a:cubicBezTo>
                  <a:pt x="26" y="13991"/>
                  <a:pt x="-211" y="12518"/>
                  <a:pt x="738" y="11782"/>
                </a:cubicBezTo>
                <a:cubicBezTo>
                  <a:pt x="1451" y="11045"/>
                  <a:pt x="2637" y="10800"/>
                  <a:pt x="3587" y="11536"/>
                </a:cubicBezTo>
                <a:cubicBezTo>
                  <a:pt x="4062" y="11782"/>
                  <a:pt x="4536" y="12273"/>
                  <a:pt x="5011" y="12518"/>
                </a:cubicBezTo>
                <a:cubicBezTo>
                  <a:pt x="5486" y="12764"/>
                  <a:pt x="5960" y="12518"/>
                  <a:pt x="5960" y="12027"/>
                </a:cubicBezTo>
                <a:lnTo>
                  <a:pt x="5960" y="613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89" name="Shape 1589"/>
          <p:cNvSpPr/>
          <p:nvPr/>
        </p:nvSpPr>
        <p:spPr>
          <a:xfrm>
            <a:off x="7559675" y="990601"/>
            <a:ext cx="274639" cy="3349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6594"/>
                </a:moveTo>
                <a:cubicBezTo>
                  <a:pt x="19662" y="19326"/>
                  <a:pt x="19662" y="19326"/>
                  <a:pt x="19662" y="19326"/>
                </a:cubicBezTo>
                <a:cubicBezTo>
                  <a:pt x="19662" y="20463"/>
                  <a:pt x="18554" y="21600"/>
                  <a:pt x="16892" y="21600"/>
                </a:cubicBezTo>
                <a:cubicBezTo>
                  <a:pt x="4708" y="21600"/>
                  <a:pt x="4708" y="21600"/>
                  <a:pt x="4708" y="21600"/>
                </a:cubicBezTo>
                <a:cubicBezTo>
                  <a:pt x="3046" y="21600"/>
                  <a:pt x="2215" y="20463"/>
                  <a:pt x="1938" y="19326"/>
                </a:cubicBezTo>
                <a:cubicBezTo>
                  <a:pt x="0" y="6594"/>
                  <a:pt x="0" y="6594"/>
                  <a:pt x="0" y="6594"/>
                </a:cubicBezTo>
                <a:cubicBezTo>
                  <a:pt x="1938" y="6594"/>
                  <a:pt x="1938" y="6594"/>
                  <a:pt x="1938" y="6594"/>
                </a:cubicBezTo>
                <a:cubicBezTo>
                  <a:pt x="554" y="2728"/>
                  <a:pt x="554" y="2728"/>
                  <a:pt x="554" y="2728"/>
                </a:cubicBezTo>
                <a:cubicBezTo>
                  <a:pt x="277" y="2046"/>
                  <a:pt x="277" y="2046"/>
                  <a:pt x="277" y="2046"/>
                </a:cubicBezTo>
                <a:cubicBezTo>
                  <a:pt x="1385" y="1819"/>
                  <a:pt x="1385" y="1819"/>
                  <a:pt x="1385" y="1819"/>
                </a:cubicBezTo>
                <a:cubicBezTo>
                  <a:pt x="9138" y="0"/>
                  <a:pt x="9138" y="0"/>
                  <a:pt x="9138" y="0"/>
                </a:cubicBezTo>
                <a:cubicBezTo>
                  <a:pt x="9415" y="0"/>
                  <a:pt x="9415" y="0"/>
                  <a:pt x="9415" y="0"/>
                </a:cubicBezTo>
                <a:cubicBezTo>
                  <a:pt x="9692" y="0"/>
                  <a:pt x="9692" y="0"/>
                  <a:pt x="9692" y="0"/>
                </a:cubicBezTo>
                <a:cubicBezTo>
                  <a:pt x="14400" y="909"/>
                  <a:pt x="14400" y="909"/>
                  <a:pt x="14400" y="909"/>
                </a:cubicBezTo>
                <a:cubicBezTo>
                  <a:pt x="14954" y="1137"/>
                  <a:pt x="14954" y="1137"/>
                  <a:pt x="14954" y="1137"/>
                </a:cubicBezTo>
                <a:cubicBezTo>
                  <a:pt x="15231" y="1592"/>
                  <a:pt x="15231" y="1592"/>
                  <a:pt x="15231" y="1592"/>
                </a:cubicBezTo>
                <a:cubicBezTo>
                  <a:pt x="16892" y="6594"/>
                  <a:pt x="16892" y="6594"/>
                  <a:pt x="16892" y="6594"/>
                </a:cubicBezTo>
                <a:cubicBezTo>
                  <a:pt x="21600" y="6594"/>
                  <a:pt x="21600" y="6594"/>
                  <a:pt x="21600" y="6594"/>
                </a:cubicBezTo>
                <a:close/>
                <a:moveTo>
                  <a:pt x="8308" y="13415"/>
                </a:moveTo>
                <a:cubicBezTo>
                  <a:pt x="8862" y="11823"/>
                  <a:pt x="10523" y="10686"/>
                  <a:pt x="13569" y="10686"/>
                </a:cubicBezTo>
                <a:cubicBezTo>
                  <a:pt x="13569" y="10232"/>
                  <a:pt x="13569" y="10004"/>
                  <a:pt x="13569" y="9777"/>
                </a:cubicBezTo>
                <a:cubicBezTo>
                  <a:pt x="7754" y="9095"/>
                  <a:pt x="5538" y="10686"/>
                  <a:pt x="4708" y="13415"/>
                </a:cubicBezTo>
                <a:cubicBezTo>
                  <a:pt x="2492" y="13415"/>
                  <a:pt x="2492" y="13415"/>
                  <a:pt x="2492" y="13415"/>
                </a:cubicBezTo>
                <a:cubicBezTo>
                  <a:pt x="4431" y="15006"/>
                  <a:pt x="4431" y="15006"/>
                  <a:pt x="4431" y="15006"/>
                </a:cubicBezTo>
                <a:cubicBezTo>
                  <a:pt x="6369" y="16371"/>
                  <a:pt x="6369" y="16371"/>
                  <a:pt x="6369" y="16371"/>
                </a:cubicBezTo>
                <a:cubicBezTo>
                  <a:pt x="8585" y="15006"/>
                  <a:pt x="8585" y="15006"/>
                  <a:pt x="8585" y="15006"/>
                </a:cubicBezTo>
                <a:cubicBezTo>
                  <a:pt x="10523" y="13415"/>
                  <a:pt x="10523" y="13415"/>
                  <a:pt x="10523" y="13415"/>
                </a:cubicBezTo>
                <a:cubicBezTo>
                  <a:pt x="8308" y="13415"/>
                  <a:pt x="8308" y="13415"/>
                  <a:pt x="8308" y="13415"/>
                </a:cubicBezTo>
                <a:close/>
                <a:moveTo>
                  <a:pt x="14954" y="11823"/>
                </a:moveTo>
                <a:cubicBezTo>
                  <a:pt x="12738" y="13415"/>
                  <a:pt x="12738" y="13415"/>
                  <a:pt x="12738" y="13415"/>
                </a:cubicBezTo>
                <a:cubicBezTo>
                  <a:pt x="10800" y="14779"/>
                  <a:pt x="10800" y="14779"/>
                  <a:pt x="10800" y="14779"/>
                </a:cubicBezTo>
                <a:cubicBezTo>
                  <a:pt x="13015" y="14779"/>
                  <a:pt x="13015" y="14779"/>
                  <a:pt x="13015" y="14779"/>
                </a:cubicBezTo>
                <a:cubicBezTo>
                  <a:pt x="12462" y="16371"/>
                  <a:pt x="10800" y="17507"/>
                  <a:pt x="8031" y="17735"/>
                </a:cubicBezTo>
                <a:cubicBezTo>
                  <a:pt x="8031" y="17962"/>
                  <a:pt x="8031" y="18189"/>
                  <a:pt x="8031" y="18417"/>
                </a:cubicBezTo>
                <a:cubicBezTo>
                  <a:pt x="13569" y="19099"/>
                  <a:pt x="16062" y="17507"/>
                  <a:pt x="16892" y="14779"/>
                </a:cubicBezTo>
                <a:cubicBezTo>
                  <a:pt x="19108" y="14779"/>
                  <a:pt x="19108" y="14779"/>
                  <a:pt x="19108" y="14779"/>
                </a:cubicBezTo>
                <a:cubicBezTo>
                  <a:pt x="16892" y="13415"/>
                  <a:pt x="16892" y="13415"/>
                  <a:pt x="16892" y="13415"/>
                </a:cubicBezTo>
                <a:cubicBezTo>
                  <a:pt x="14954" y="11823"/>
                  <a:pt x="14954" y="11823"/>
                  <a:pt x="14954" y="11823"/>
                </a:cubicBezTo>
                <a:close/>
                <a:moveTo>
                  <a:pt x="3877" y="6594"/>
                </a:moveTo>
                <a:cubicBezTo>
                  <a:pt x="14677" y="6594"/>
                  <a:pt x="14677" y="6594"/>
                  <a:pt x="14677" y="6594"/>
                </a:cubicBezTo>
                <a:cubicBezTo>
                  <a:pt x="13569" y="2956"/>
                  <a:pt x="13569" y="2956"/>
                  <a:pt x="13569" y="2956"/>
                </a:cubicBezTo>
                <a:cubicBezTo>
                  <a:pt x="12185" y="3411"/>
                  <a:pt x="9969" y="3865"/>
                  <a:pt x="9969" y="3865"/>
                </a:cubicBezTo>
                <a:cubicBezTo>
                  <a:pt x="8862" y="3411"/>
                  <a:pt x="8862" y="3411"/>
                  <a:pt x="8862" y="3411"/>
                </a:cubicBezTo>
                <a:cubicBezTo>
                  <a:pt x="8308" y="2046"/>
                  <a:pt x="8308" y="2046"/>
                  <a:pt x="8308" y="2046"/>
                </a:cubicBezTo>
                <a:cubicBezTo>
                  <a:pt x="2769" y="3183"/>
                  <a:pt x="2769" y="3183"/>
                  <a:pt x="2769" y="3183"/>
                </a:cubicBezTo>
                <a:cubicBezTo>
                  <a:pt x="3877" y="6594"/>
                  <a:pt x="3877" y="6594"/>
                  <a:pt x="3877" y="6594"/>
                </a:cubicBezTo>
                <a:close/>
                <a:moveTo>
                  <a:pt x="9969" y="1819"/>
                </a:moveTo>
                <a:cubicBezTo>
                  <a:pt x="10246" y="2501"/>
                  <a:pt x="10246" y="2501"/>
                  <a:pt x="10246" y="2501"/>
                </a:cubicBezTo>
                <a:cubicBezTo>
                  <a:pt x="10523" y="2274"/>
                  <a:pt x="11077" y="2274"/>
                  <a:pt x="11354" y="2046"/>
                </a:cubicBezTo>
                <a:cubicBezTo>
                  <a:pt x="9969" y="1819"/>
                  <a:pt x="9969" y="1819"/>
                  <a:pt x="9969" y="1819"/>
                </a:cubicBezTo>
                <a:close/>
                <a:moveTo>
                  <a:pt x="3877" y="4320"/>
                </a:moveTo>
                <a:cubicBezTo>
                  <a:pt x="4154" y="5002"/>
                  <a:pt x="4154" y="5002"/>
                  <a:pt x="4154" y="5002"/>
                </a:cubicBezTo>
                <a:cubicBezTo>
                  <a:pt x="8308" y="4093"/>
                  <a:pt x="8308" y="4093"/>
                  <a:pt x="8308" y="4093"/>
                </a:cubicBezTo>
                <a:cubicBezTo>
                  <a:pt x="8031" y="3183"/>
                  <a:pt x="8031" y="3183"/>
                  <a:pt x="8031" y="3183"/>
                </a:cubicBezTo>
                <a:cubicBezTo>
                  <a:pt x="3877" y="4320"/>
                  <a:pt x="3877" y="4320"/>
                  <a:pt x="3877" y="4320"/>
                </a:cubicBezTo>
                <a:close/>
                <a:moveTo>
                  <a:pt x="4431" y="5457"/>
                </a:moveTo>
                <a:cubicBezTo>
                  <a:pt x="4708" y="6139"/>
                  <a:pt x="4708" y="6139"/>
                  <a:pt x="4708" y="6139"/>
                </a:cubicBezTo>
                <a:cubicBezTo>
                  <a:pt x="8862" y="5229"/>
                  <a:pt x="8862" y="5229"/>
                  <a:pt x="8862" y="5229"/>
                </a:cubicBezTo>
                <a:cubicBezTo>
                  <a:pt x="8585" y="4547"/>
                  <a:pt x="8585" y="4547"/>
                  <a:pt x="8585" y="4547"/>
                </a:cubicBezTo>
                <a:lnTo>
                  <a:pt x="4431" y="545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90" name="Shape 1590"/>
          <p:cNvSpPr/>
          <p:nvPr/>
        </p:nvSpPr>
        <p:spPr>
          <a:xfrm>
            <a:off x="6854825" y="377826"/>
            <a:ext cx="341314" cy="2635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48" y="21600"/>
                </a:moveTo>
                <a:cubicBezTo>
                  <a:pt x="8239" y="21600"/>
                  <a:pt x="8907" y="21600"/>
                  <a:pt x="9798" y="21600"/>
                </a:cubicBezTo>
                <a:cubicBezTo>
                  <a:pt x="10021" y="21600"/>
                  <a:pt x="10466" y="21312"/>
                  <a:pt x="10466" y="21024"/>
                </a:cubicBezTo>
                <a:cubicBezTo>
                  <a:pt x="10466" y="14112"/>
                  <a:pt x="10466" y="14112"/>
                  <a:pt x="10466" y="14112"/>
                </a:cubicBezTo>
                <a:cubicBezTo>
                  <a:pt x="8685" y="12960"/>
                  <a:pt x="8685" y="12960"/>
                  <a:pt x="8685" y="12960"/>
                </a:cubicBezTo>
                <a:cubicBezTo>
                  <a:pt x="6680" y="14400"/>
                  <a:pt x="6680" y="14400"/>
                  <a:pt x="6680" y="14400"/>
                </a:cubicBezTo>
                <a:cubicBezTo>
                  <a:pt x="6680" y="21024"/>
                  <a:pt x="6680" y="21024"/>
                  <a:pt x="6680" y="21024"/>
                </a:cubicBezTo>
                <a:cubicBezTo>
                  <a:pt x="6680" y="21312"/>
                  <a:pt x="6903" y="21600"/>
                  <a:pt x="7348" y="21600"/>
                </a:cubicBezTo>
                <a:close/>
                <a:moveTo>
                  <a:pt x="0" y="14112"/>
                </a:moveTo>
                <a:cubicBezTo>
                  <a:pt x="8239" y="8064"/>
                  <a:pt x="8239" y="8064"/>
                  <a:pt x="8239" y="8064"/>
                </a:cubicBezTo>
                <a:cubicBezTo>
                  <a:pt x="8685" y="7488"/>
                  <a:pt x="8685" y="7488"/>
                  <a:pt x="8685" y="7488"/>
                </a:cubicBezTo>
                <a:cubicBezTo>
                  <a:pt x="9130" y="8064"/>
                  <a:pt x="9130" y="8064"/>
                  <a:pt x="9130" y="8064"/>
                </a:cubicBezTo>
                <a:cubicBezTo>
                  <a:pt x="11579" y="9792"/>
                  <a:pt x="11579" y="9792"/>
                  <a:pt x="11579" y="9792"/>
                </a:cubicBezTo>
                <a:cubicBezTo>
                  <a:pt x="18037" y="2592"/>
                  <a:pt x="18037" y="2592"/>
                  <a:pt x="18037" y="2592"/>
                </a:cubicBezTo>
                <a:cubicBezTo>
                  <a:pt x="17146" y="1152"/>
                  <a:pt x="17146" y="1152"/>
                  <a:pt x="17146" y="1152"/>
                </a:cubicBezTo>
                <a:cubicBezTo>
                  <a:pt x="19373" y="576"/>
                  <a:pt x="19373" y="576"/>
                  <a:pt x="19373" y="576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0932" y="2880"/>
                  <a:pt x="20932" y="2880"/>
                  <a:pt x="20932" y="2880"/>
                </a:cubicBezTo>
                <a:cubicBezTo>
                  <a:pt x="20264" y="5472"/>
                  <a:pt x="20264" y="5472"/>
                  <a:pt x="20264" y="5472"/>
                </a:cubicBezTo>
                <a:cubicBezTo>
                  <a:pt x="19373" y="4320"/>
                  <a:pt x="19373" y="4320"/>
                  <a:pt x="19373" y="4320"/>
                </a:cubicBezTo>
                <a:cubicBezTo>
                  <a:pt x="12247" y="12096"/>
                  <a:pt x="12247" y="12096"/>
                  <a:pt x="12247" y="12096"/>
                </a:cubicBezTo>
                <a:cubicBezTo>
                  <a:pt x="11802" y="12672"/>
                  <a:pt x="11802" y="12672"/>
                  <a:pt x="11802" y="12672"/>
                </a:cubicBezTo>
                <a:cubicBezTo>
                  <a:pt x="11134" y="12384"/>
                  <a:pt x="11134" y="12384"/>
                  <a:pt x="11134" y="12384"/>
                </a:cubicBezTo>
                <a:cubicBezTo>
                  <a:pt x="8685" y="10368"/>
                  <a:pt x="8685" y="10368"/>
                  <a:pt x="8685" y="10368"/>
                </a:cubicBezTo>
                <a:cubicBezTo>
                  <a:pt x="1113" y="16416"/>
                  <a:pt x="1113" y="16416"/>
                  <a:pt x="1113" y="16416"/>
                </a:cubicBezTo>
                <a:cubicBezTo>
                  <a:pt x="0" y="14112"/>
                  <a:pt x="0" y="14112"/>
                  <a:pt x="0" y="14112"/>
                </a:cubicBezTo>
                <a:close/>
                <a:moveTo>
                  <a:pt x="2227" y="21600"/>
                </a:moveTo>
                <a:cubicBezTo>
                  <a:pt x="4676" y="21600"/>
                  <a:pt x="4676" y="21600"/>
                  <a:pt x="4676" y="21600"/>
                </a:cubicBezTo>
                <a:cubicBezTo>
                  <a:pt x="4899" y="21600"/>
                  <a:pt x="5122" y="21312"/>
                  <a:pt x="5122" y="21024"/>
                </a:cubicBezTo>
                <a:cubicBezTo>
                  <a:pt x="5122" y="15552"/>
                  <a:pt x="5122" y="15552"/>
                  <a:pt x="5122" y="15552"/>
                </a:cubicBezTo>
                <a:cubicBezTo>
                  <a:pt x="1559" y="18432"/>
                  <a:pt x="1559" y="18432"/>
                  <a:pt x="1559" y="18432"/>
                </a:cubicBezTo>
                <a:cubicBezTo>
                  <a:pt x="1559" y="21024"/>
                  <a:pt x="1559" y="21024"/>
                  <a:pt x="1559" y="21024"/>
                </a:cubicBezTo>
                <a:cubicBezTo>
                  <a:pt x="1559" y="21312"/>
                  <a:pt x="1781" y="21600"/>
                  <a:pt x="2227" y="21600"/>
                </a:cubicBezTo>
                <a:close/>
                <a:moveTo>
                  <a:pt x="12470" y="21600"/>
                </a:moveTo>
                <a:cubicBezTo>
                  <a:pt x="13361" y="21600"/>
                  <a:pt x="14029" y="21600"/>
                  <a:pt x="14920" y="21600"/>
                </a:cubicBezTo>
                <a:cubicBezTo>
                  <a:pt x="15365" y="21600"/>
                  <a:pt x="15588" y="21312"/>
                  <a:pt x="15588" y="21024"/>
                </a:cubicBezTo>
                <a:cubicBezTo>
                  <a:pt x="15588" y="17856"/>
                  <a:pt x="15588" y="14400"/>
                  <a:pt x="15588" y="11232"/>
                </a:cubicBezTo>
                <a:cubicBezTo>
                  <a:pt x="15588" y="11232"/>
                  <a:pt x="15588" y="11232"/>
                  <a:pt x="15588" y="11232"/>
                </a:cubicBezTo>
                <a:cubicBezTo>
                  <a:pt x="12025" y="15264"/>
                  <a:pt x="12025" y="15264"/>
                  <a:pt x="12025" y="15264"/>
                </a:cubicBezTo>
                <a:cubicBezTo>
                  <a:pt x="11802" y="14976"/>
                  <a:pt x="11802" y="14976"/>
                  <a:pt x="11802" y="14976"/>
                </a:cubicBezTo>
                <a:cubicBezTo>
                  <a:pt x="11802" y="21024"/>
                  <a:pt x="11802" y="21024"/>
                  <a:pt x="11802" y="21024"/>
                </a:cubicBezTo>
                <a:cubicBezTo>
                  <a:pt x="11802" y="21312"/>
                  <a:pt x="12247" y="21600"/>
                  <a:pt x="12470" y="21600"/>
                </a:cubicBezTo>
                <a:close/>
                <a:moveTo>
                  <a:pt x="17592" y="21600"/>
                </a:moveTo>
                <a:cubicBezTo>
                  <a:pt x="20041" y="21600"/>
                  <a:pt x="20041" y="21600"/>
                  <a:pt x="20041" y="21600"/>
                </a:cubicBezTo>
                <a:cubicBezTo>
                  <a:pt x="20487" y="21600"/>
                  <a:pt x="20709" y="21312"/>
                  <a:pt x="20709" y="21024"/>
                </a:cubicBezTo>
                <a:cubicBezTo>
                  <a:pt x="20709" y="9216"/>
                  <a:pt x="20709" y="9216"/>
                  <a:pt x="20709" y="9216"/>
                </a:cubicBezTo>
                <a:cubicBezTo>
                  <a:pt x="19151" y="6912"/>
                  <a:pt x="19151" y="6912"/>
                  <a:pt x="19151" y="6912"/>
                </a:cubicBezTo>
                <a:cubicBezTo>
                  <a:pt x="17146" y="9504"/>
                  <a:pt x="17146" y="9504"/>
                  <a:pt x="17146" y="9504"/>
                </a:cubicBezTo>
                <a:cubicBezTo>
                  <a:pt x="17146" y="21024"/>
                  <a:pt x="17146" y="21024"/>
                  <a:pt x="17146" y="21024"/>
                </a:cubicBezTo>
                <a:cubicBezTo>
                  <a:pt x="17146" y="21312"/>
                  <a:pt x="17369" y="21600"/>
                  <a:pt x="17592" y="21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91" name="Shape 1591"/>
          <p:cNvSpPr/>
          <p:nvPr/>
        </p:nvSpPr>
        <p:spPr>
          <a:xfrm>
            <a:off x="7539038" y="374651"/>
            <a:ext cx="303214" cy="2746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6" y="2769"/>
                </a:moveTo>
                <a:cubicBezTo>
                  <a:pt x="3516" y="2769"/>
                  <a:pt x="3516" y="2769"/>
                  <a:pt x="3516" y="2769"/>
                </a:cubicBezTo>
                <a:cubicBezTo>
                  <a:pt x="3516" y="2492"/>
                  <a:pt x="3516" y="2492"/>
                  <a:pt x="3516" y="2492"/>
                </a:cubicBezTo>
                <a:cubicBezTo>
                  <a:pt x="3516" y="1662"/>
                  <a:pt x="3516" y="1108"/>
                  <a:pt x="4019" y="831"/>
                </a:cubicBezTo>
                <a:cubicBezTo>
                  <a:pt x="4521" y="277"/>
                  <a:pt x="5023" y="0"/>
                  <a:pt x="5526" y="0"/>
                </a:cubicBezTo>
                <a:cubicBezTo>
                  <a:pt x="5526" y="0"/>
                  <a:pt x="5526" y="0"/>
                  <a:pt x="5526" y="0"/>
                </a:cubicBezTo>
                <a:cubicBezTo>
                  <a:pt x="6028" y="0"/>
                  <a:pt x="6530" y="277"/>
                  <a:pt x="7033" y="831"/>
                </a:cubicBezTo>
                <a:cubicBezTo>
                  <a:pt x="7284" y="1108"/>
                  <a:pt x="7535" y="1662"/>
                  <a:pt x="7535" y="2492"/>
                </a:cubicBezTo>
                <a:cubicBezTo>
                  <a:pt x="7535" y="2769"/>
                  <a:pt x="7535" y="2769"/>
                  <a:pt x="7535" y="2769"/>
                </a:cubicBezTo>
                <a:cubicBezTo>
                  <a:pt x="8791" y="2769"/>
                  <a:pt x="8791" y="2769"/>
                  <a:pt x="8791" y="2769"/>
                </a:cubicBezTo>
                <a:cubicBezTo>
                  <a:pt x="8791" y="2492"/>
                  <a:pt x="8791" y="2492"/>
                  <a:pt x="8791" y="2492"/>
                </a:cubicBezTo>
                <a:cubicBezTo>
                  <a:pt x="8791" y="1662"/>
                  <a:pt x="9042" y="1108"/>
                  <a:pt x="9293" y="831"/>
                </a:cubicBezTo>
                <a:cubicBezTo>
                  <a:pt x="9795" y="277"/>
                  <a:pt x="10298" y="0"/>
                  <a:pt x="10800" y="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1553" y="0"/>
                  <a:pt x="12056" y="277"/>
                  <a:pt x="12307" y="831"/>
                </a:cubicBezTo>
                <a:cubicBezTo>
                  <a:pt x="12809" y="1108"/>
                  <a:pt x="13060" y="1662"/>
                  <a:pt x="13060" y="2492"/>
                </a:cubicBezTo>
                <a:cubicBezTo>
                  <a:pt x="13060" y="2769"/>
                  <a:pt x="13060" y="2769"/>
                  <a:pt x="13060" y="2769"/>
                </a:cubicBezTo>
                <a:cubicBezTo>
                  <a:pt x="14065" y="2769"/>
                  <a:pt x="14065" y="2769"/>
                  <a:pt x="14065" y="2769"/>
                </a:cubicBezTo>
                <a:cubicBezTo>
                  <a:pt x="14065" y="2492"/>
                  <a:pt x="14065" y="2492"/>
                  <a:pt x="14065" y="2492"/>
                </a:cubicBezTo>
                <a:cubicBezTo>
                  <a:pt x="14065" y="1662"/>
                  <a:pt x="14316" y="1108"/>
                  <a:pt x="14567" y="831"/>
                </a:cubicBezTo>
                <a:cubicBezTo>
                  <a:pt x="15070" y="277"/>
                  <a:pt x="15572" y="0"/>
                  <a:pt x="16074" y="0"/>
                </a:cubicBezTo>
                <a:cubicBezTo>
                  <a:pt x="16074" y="0"/>
                  <a:pt x="16074" y="0"/>
                  <a:pt x="16074" y="0"/>
                </a:cubicBezTo>
                <a:cubicBezTo>
                  <a:pt x="16828" y="0"/>
                  <a:pt x="17330" y="277"/>
                  <a:pt x="17581" y="831"/>
                </a:cubicBezTo>
                <a:cubicBezTo>
                  <a:pt x="18084" y="1108"/>
                  <a:pt x="18335" y="1662"/>
                  <a:pt x="18335" y="2492"/>
                </a:cubicBezTo>
                <a:cubicBezTo>
                  <a:pt x="18335" y="2769"/>
                  <a:pt x="18335" y="2769"/>
                  <a:pt x="18335" y="2769"/>
                </a:cubicBezTo>
                <a:cubicBezTo>
                  <a:pt x="20344" y="2769"/>
                  <a:pt x="20344" y="2769"/>
                  <a:pt x="20344" y="2769"/>
                </a:cubicBezTo>
                <a:cubicBezTo>
                  <a:pt x="21600" y="2769"/>
                  <a:pt x="21600" y="2769"/>
                  <a:pt x="21600" y="2769"/>
                </a:cubicBezTo>
                <a:cubicBezTo>
                  <a:pt x="21600" y="4154"/>
                  <a:pt x="21600" y="4154"/>
                  <a:pt x="21600" y="4154"/>
                </a:cubicBezTo>
                <a:cubicBezTo>
                  <a:pt x="21600" y="20215"/>
                  <a:pt x="21600" y="20215"/>
                  <a:pt x="21600" y="20215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0344" y="21600"/>
                  <a:pt x="20344" y="21600"/>
                  <a:pt x="20344" y="21600"/>
                </a:cubicBezTo>
                <a:cubicBezTo>
                  <a:pt x="6028" y="21600"/>
                  <a:pt x="6028" y="21600"/>
                  <a:pt x="6028" y="21600"/>
                </a:cubicBezTo>
                <a:cubicBezTo>
                  <a:pt x="5777" y="21600"/>
                  <a:pt x="5777" y="21600"/>
                  <a:pt x="5777" y="21600"/>
                </a:cubicBezTo>
                <a:cubicBezTo>
                  <a:pt x="5526" y="21600"/>
                  <a:pt x="5526" y="21600"/>
                  <a:pt x="5526" y="21600"/>
                </a:cubicBezTo>
                <a:cubicBezTo>
                  <a:pt x="753" y="19662"/>
                  <a:pt x="753" y="19662"/>
                  <a:pt x="753" y="19662"/>
                </a:cubicBezTo>
                <a:cubicBezTo>
                  <a:pt x="0" y="19108"/>
                  <a:pt x="0" y="19108"/>
                  <a:pt x="0" y="19108"/>
                </a:cubicBezTo>
                <a:cubicBezTo>
                  <a:pt x="0" y="18277"/>
                  <a:pt x="0" y="18277"/>
                  <a:pt x="0" y="18277"/>
                </a:cubicBezTo>
                <a:cubicBezTo>
                  <a:pt x="0" y="4154"/>
                  <a:pt x="0" y="4154"/>
                  <a:pt x="0" y="4154"/>
                </a:cubicBezTo>
                <a:cubicBezTo>
                  <a:pt x="0" y="2769"/>
                  <a:pt x="0" y="2769"/>
                  <a:pt x="0" y="2769"/>
                </a:cubicBezTo>
                <a:cubicBezTo>
                  <a:pt x="1256" y="2769"/>
                  <a:pt x="1256" y="2769"/>
                  <a:pt x="1256" y="2769"/>
                </a:cubicBezTo>
                <a:close/>
                <a:moveTo>
                  <a:pt x="2512" y="16338"/>
                </a:moveTo>
                <a:cubicBezTo>
                  <a:pt x="3767" y="15508"/>
                  <a:pt x="3767" y="15508"/>
                  <a:pt x="3767" y="15508"/>
                </a:cubicBezTo>
                <a:cubicBezTo>
                  <a:pt x="4270" y="15231"/>
                  <a:pt x="4270" y="15231"/>
                  <a:pt x="4270" y="15231"/>
                </a:cubicBezTo>
                <a:cubicBezTo>
                  <a:pt x="4521" y="15785"/>
                  <a:pt x="4521" y="15785"/>
                  <a:pt x="4521" y="15785"/>
                </a:cubicBezTo>
                <a:cubicBezTo>
                  <a:pt x="7033" y="18831"/>
                  <a:pt x="7033" y="18831"/>
                  <a:pt x="7033" y="18831"/>
                </a:cubicBezTo>
                <a:cubicBezTo>
                  <a:pt x="19088" y="18831"/>
                  <a:pt x="19088" y="18831"/>
                  <a:pt x="19088" y="18831"/>
                </a:cubicBezTo>
                <a:cubicBezTo>
                  <a:pt x="19088" y="5538"/>
                  <a:pt x="19088" y="5538"/>
                  <a:pt x="19088" y="5538"/>
                </a:cubicBezTo>
                <a:cubicBezTo>
                  <a:pt x="18335" y="5538"/>
                  <a:pt x="18335" y="5538"/>
                  <a:pt x="18335" y="5538"/>
                </a:cubicBezTo>
                <a:cubicBezTo>
                  <a:pt x="18335" y="5815"/>
                  <a:pt x="18335" y="5815"/>
                  <a:pt x="18335" y="5815"/>
                </a:cubicBezTo>
                <a:cubicBezTo>
                  <a:pt x="18335" y="6369"/>
                  <a:pt x="18084" y="6923"/>
                  <a:pt x="17581" y="7477"/>
                </a:cubicBezTo>
                <a:cubicBezTo>
                  <a:pt x="17330" y="8031"/>
                  <a:pt x="16828" y="8031"/>
                  <a:pt x="16074" y="8031"/>
                </a:cubicBezTo>
                <a:cubicBezTo>
                  <a:pt x="16074" y="8031"/>
                  <a:pt x="16074" y="8031"/>
                  <a:pt x="16074" y="8031"/>
                </a:cubicBezTo>
                <a:cubicBezTo>
                  <a:pt x="15572" y="8031"/>
                  <a:pt x="15070" y="8031"/>
                  <a:pt x="14567" y="7477"/>
                </a:cubicBezTo>
                <a:cubicBezTo>
                  <a:pt x="14316" y="6923"/>
                  <a:pt x="14065" y="6369"/>
                  <a:pt x="14065" y="5815"/>
                </a:cubicBezTo>
                <a:cubicBezTo>
                  <a:pt x="14065" y="5538"/>
                  <a:pt x="14065" y="5538"/>
                  <a:pt x="14065" y="5538"/>
                </a:cubicBezTo>
                <a:cubicBezTo>
                  <a:pt x="13060" y="5538"/>
                  <a:pt x="13060" y="5538"/>
                  <a:pt x="13060" y="5538"/>
                </a:cubicBezTo>
                <a:cubicBezTo>
                  <a:pt x="13060" y="5815"/>
                  <a:pt x="13060" y="5815"/>
                  <a:pt x="13060" y="5815"/>
                </a:cubicBezTo>
                <a:cubicBezTo>
                  <a:pt x="13060" y="6369"/>
                  <a:pt x="12809" y="6923"/>
                  <a:pt x="12307" y="7477"/>
                </a:cubicBezTo>
                <a:cubicBezTo>
                  <a:pt x="12056" y="8031"/>
                  <a:pt x="11553" y="8031"/>
                  <a:pt x="10800" y="8031"/>
                </a:cubicBezTo>
                <a:cubicBezTo>
                  <a:pt x="10800" y="8031"/>
                  <a:pt x="10800" y="8031"/>
                  <a:pt x="10800" y="8031"/>
                </a:cubicBezTo>
                <a:cubicBezTo>
                  <a:pt x="10298" y="8031"/>
                  <a:pt x="9795" y="8031"/>
                  <a:pt x="9293" y="7477"/>
                </a:cubicBezTo>
                <a:cubicBezTo>
                  <a:pt x="9042" y="6923"/>
                  <a:pt x="8791" y="6369"/>
                  <a:pt x="8791" y="5815"/>
                </a:cubicBezTo>
                <a:cubicBezTo>
                  <a:pt x="8791" y="5538"/>
                  <a:pt x="8791" y="5538"/>
                  <a:pt x="8791" y="5538"/>
                </a:cubicBezTo>
                <a:cubicBezTo>
                  <a:pt x="7535" y="5538"/>
                  <a:pt x="7535" y="5538"/>
                  <a:pt x="7535" y="5538"/>
                </a:cubicBezTo>
                <a:cubicBezTo>
                  <a:pt x="7535" y="5815"/>
                  <a:pt x="7535" y="5815"/>
                  <a:pt x="7535" y="5815"/>
                </a:cubicBezTo>
                <a:cubicBezTo>
                  <a:pt x="7535" y="6369"/>
                  <a:pt x="7284" y="6923"/>
                  <a:pt x="7033" y="7477"/>
                </a:cubicBezTo>
                <a:cubicBezTo>
                  <a:pt x="6530" y="8031"/>
                  <a:pt x="6028" y="8031"/>
                  <a:pt x="5526" y="8031"/>
                </a:cubicBezTo>
                <a:cubicBezTo>
                  <a:pt x="5526" y="8031"/>
                  <a:pt x="5526" y="8031"/>
                  <a:pt x="5526" y="8031"/>
                </a:cubicBezTo>
                <a:cubicBezTo>
                  <a:pt x="5023" y="8031"/>
                  <a:pt x="4521" y="8031"/>
                  <a:pt x="4019" y="7477"/>
                </a:cubicBezTo>
                <a:cubicBezTo>
                  <a:pt x="3516" y="6923"/>
                  <a:pt x="3516" y="6369"/>
                  <a:pt x="3516" y="5815"/>
                </a:cubicBezTo>
                <a:cubicBezTo>
                  <a:pt x="3516" y="5538"/>
                  <a:pt x="3516" y="5538"/>
                  <a:pt x="3516" y="5538"/>
                </a:cubicBezTo>
                <a:cubicBezTo>
                  <a:pt x="2512" y="5538"/>
                  <a:pt x="2512" y="5538"/>
                  <a:pt x="2512" y="5538"/>
                </a:cubicBezTo>
                <a:cubicBezTo>
                  <a:pt x="2512" y="16338"/>
                  <a:pt x="2512" y="16338"/>
                  <a:pt x="2512" y="16338"/>
                </a:cubicBezTo>
                <a:close/>
                <a:moveTo>
                  <a:pt x="5023" y="18554"/>
                </a:moveTo>
                <a:cubicBezTo>
                  <a:pt x="4019" y="17169"/>
                  <a:pt x="4019" y="17169"/>
                  <a:pt x="4019" y="17169"/>
                </a:cubicBezTo>
                <a:cubicBezTo>
                  <a:pt x="3265" y="17723"/>
                  <a:pt x="3265" y="17723"/>
                  <a:pt x="3265" y="17723"/>
                </a:cubicBezTo>
                <a:cubicBezTo>
                  <a:pt x="5023" y="18554"/>
                  <a:pt x="5023" y="18554"/>
                  <a:pt x="5023" y="18554"/>
                </a:cubicBezTo>
                <a:close/>
                <a:moveTo>
                  <a:pt x="13563" y="13569"/>
                </a:moveTo>
                <a:cubicBezTo>
                  <a:pt x="13563" y="15508"/>
                  <a:pt x="13563" y="15508"/>
                  <a:pt x="13563" y="15508"/>
                </a:cubicBezTo>
                <a:cubicBezTo>
                  <a:pt x="16577" y="15508"/>
                  <a:pt x="16577" y="15508"/>
                  <a:pt x="16577" y="15508"/>
                </a:cubicBezTo>
                <a:cubicBezTo>
                  <a:pt x="16577" y="13569"/>
                  <a:pt x="16577" y="13569"/>
                  <a:pt x="16577" y="13569"/>
                </a:cubicBezTo>
                <a:cubicBezTo>
                  <a:pt x="13563" y="13569"/>
                  <a:pt x="13563" y="13569"/>
                  <a:pt x="13563" y="13569"/>
                </a:cubicBezTo>
                <a:close/>
                <a:moveTo>
                  <a:pt x="9544" y="13569"/>
                </a:moveTo>
                <a:cubicBezTo>
                  <a:pt x="9544" y="15508"/>
                  <a:pt x="9544" y="15508"/>
                  <a:pt x="9544" y="15508"/>
                </a:cubicBezTo>
                <a:cubicBezTo>
                  <a:pt x="12307" y="15508"/>
                  <a:pt x="12307" y="15508"/>
                  <a:pt x="12307" y="15508"/>
                </a:cubicBezTo>
                <a:cubicBezTo>
                  <a:pt x="12307" y="13569"/>
                  <a:pt x="12307" y="13569"/>
                  <a:pt x="12307" y="13569"/>
                </a:cubicBezTo>
                <a:cubicBezTo>
                  <a:pt x="9544" y="13569"/>
                  <a:pt x="9544" y="13569"/>
                  <a:pt x="9544" y="13569"/>
                </a:cubicBezTo>
                <a:close/>
                <a:moveTo>
                  <a:pt x="5023" y="13569"/>
                </a:moveTo>
                <a:cubicBezTo>
                  <a:pt x="5023" y="15508"/>
                  <a:pt x="5023" y="15508"/>
                  <a:pt x="5023" y="15508"/>
                </a:cubicBezTo>
                <a:cubicBezTo>
                  <a:pt x="8037" y="15508"/>
                  <a:pt x="8037" y="15508"/>
                  <a:pt x="8037" y="15508"/>
                </a:cubicBezTo>
                <a:cubicBezTo>
                  <a:pt x="8037" y="13569"/>
                  <a:pt x="8037" y="13569"/>
                  <a:pt x="8037" y="13569"/>
                </a:cubicBezTo>
                <a:cubicBezTo>
                  <a:pt x="5023" y="13569"/>
                  <a:pt x="5023" y="13569"/>
                  <a:pt x="5023" y="13569"/>
                </a:cubicBezTo>
                <a:close/>
                <a:moveTo>
                  <a:pt x="13563" y="9969"/>
                </a:moveTo>
                <a:cubicBezTo>
                  <a:pt x="13563" y="11908"/>
                  <a:pt x="13563" y="11908"/>
                  <a:pt x="13563" y="11908"/>
                </a:cubicBezTo>
                <a:cubicBezTo>
                  <a:pt x="16577" y="11908"/>
                  <a:pt x="16577" y="11908"/>
                  <a:pt x="16577" y="11908"/>
                </a:cubicBezTo>
                <a:cubicBezTo>
                  <a:pt x="16577" y="9969"/>
                  <a:pt x="16577" y="9969"/>
                  <a:pt x="16577" y="9969"/>
                </a:cubicBezTo>
                <a:cubicBezTo>
                  <a:pt x="13563" y="9969"/>
                  <a:pt x="13563" y="9969"/>
                  <a:pt x="13563" y="9969"/>
                </a:cubicBezTo>
                <a:close/>
                <a:moveTo>
                  <a:pt x="9544" y="9969"/>
                </a:moveTo>
                <a:cubicBezTo>
                  <a:pt x="9544" y="11908"/>
                  <a:pt x="9544" y="11908"/>
                  <a:pt x="9544" y="11908"/>
                </a:cubicBezTo>
                <a:cubicBezTo>
                  <a:pt x="12307" y="11908"/>
                  <a:pt x="12307" y="11908"/>
                  <a:pt x="12307" y="11908"/>
                </a:cubicBezTo>
                <a:cubicBezTo>
                  <a:pt x="12307" y="9969"/>
                  <a:pt x="12307" y="9969"/>
                  <a:pt x="12307" y="9969"/>
                </a:cubicBezTo>
                <a:cubicBezTo>
                  <a:pt x="9544" y="9969"/>
                  <a:pt x="9544" y="9969"/>
                  <a:pt x="9544" y="9969"/>
                </a:cubicBezTo>
                <a:close/>
                <a:moveTo>
                  <a:pt x="5023" y="9969"/>
                </a:moveTo>
                <a:cubicBezTo>
                  <a:pt x="5023" y="11908"/>
                  <a:pt x="5023" y="11908"/>
                  <a:pt x="5023" y="11908"/>
                </a:cubicBezTo>
                <a:cubicBezTo>
                  <a:pt x="8037" y="11908"/>
                  <a:pt x="8037" y="11908"/>
                  <a:pt x="8037" y="11908"/>
                </a:cubicBezTo>
                <a:cubicBezTo>
                  <a:pt x="8037" y="9969"/>
                  <a:pt x="8037" y="9969"/>
                  <a:pt x="8037" y="9969"/>
                </a:cubicBezTo>
                <a:cubicBezTo>
                  <a:pt x="5023" y="9969"/>
                  <a:pt x="5023" y="9969"/>
                  <a:pt x="5023" y="9969"/>
                </a:cubicBezTo>
                <a:close/>
                <a:moveTo>
                  <a:pt x="16074" y="1385"/>
                </a:moveTo>
                <a:cubicBezTo>
                  <a:pt x="16074" y="1385"/>
                  <a:pt x="16074" y="1385"/>
                  <a:pt x="16074" y="1385"/>
                </a:cubicBezTo>
                <a:cubicBezTo>
                  <a:pt x="15823" y="1385"/>
                  <a:pt x="15823" y="1385"/>
                  <a:pt x="15572" y="1662"/>
                </a:cubicBezTo>
                <a:cubicBezTo>
                  <a:pt x="15321" y="1938"/>
                  <a:pt x="15321" y="2215"/>
                  <a:pt x="15321" y="2492"/>
                </a:cubicBezTo>
                <a:cubicBezTo>
                  <a:pt x="15321" y="5815"/>
                  <a:pt x="15321" y="5815"/>
                  <a:pt x="15321" y="5815"/>
                </a:cubicBezTo>
                <a:cubicBezTo>
                  <a:pt x="15321" y="6092"/>
                  <a:pt x="15321" y="6369"/>
                  <a:pt x="15572" y="6369"/>
                </a:cubicBezTo>
                <a:cubicBezTo>
                  <a:pt x="15823" y="6646"/>
                  <a:pt x="15823" y="6923"/>
                  <a:pt x="16074" y="6923"/>
                </a:cubicBezTo>
                <a:cubicBezTo>
                  <a:pt x="16074" y="6923"/>
                  <a:pt x="16074" y="6923"/>
                  <a:pt x="16074" y="6923"/>
                </a:cubicBezTo>
                <a:cubicBezTo>
                  <a:pt x="16326" y="6923"/>
                  <a:pt x="16577" y="6646"/>
                  <a:pt x="16828" y="6369"/>
                </a:cubicBezTo>
                <a:cubicBezTo>
                  <a:pt x="16828" y="6369"/>
                  <a:pt x="17079" y="6092"/>
                  <a:pt x="17079" y="5815"/>
                </a:cubicBezTo>
                <a:cubicBezTo>
                  <a:pt x="17079" y="2492"/>
                  <a:pt x="17079" y="2492"/>
                  <a:pt x="17079" y="2492"/>
                </a:cubicBezTo>
                <a:cubicBezTo>
                  <a:pt x="17079" y="2215"/>
                  <a:pt x="16828" y="1938"/>
                  <a:pt x="16828" y="1662"/>
                </a:cubicBezTo>
                <a:cubicBezTo>
                  <a:pt x="16577" y="1385"/>
                  <a:pt x="16326" y="1385"/>
                  <a:pt x="16074" y="1385"/>
                </a:cubicBezTo>
                <a:close/>
                <a:moveTo>
                  <a:pt x="10800" y="1385"/>
                </a:moveTo>
                <a:cubicBezTo>
                  <a:pt x="10800" y="1385"/>
                  <a:pt x="10800" y="1385"/>
                  <a:pt x="10800" y="1385"/>
                </a:cubicBezTo>
                <a:cubicBezTo>
                  <a:pt x="10549" y="1385"/>
                  <a:pt x="10549" y="1385"/>
                  <a:pt x="10298" y="1662"/>
                </a:cubicBezTo>
                <a:cubicBezTo>
                  <a:pt x="10047" y="1938"/>
                  <a:pt x="10047" y="2215"/>
                  <a:pt x="10047" y="2492"/>
                </a:cubicBezTo>
                <a:cubicBezTo>
                  <a:pt x="10047" y="5815"/>
                  <a:pt x="10047" y="5815"/>
                  <a:pt x="10047" y="5815"/>
                </a:cubicBezTo>
                <a:cubicBezTo>
                  <a:pt x="10047" y="6092"/>
                  <a:pt x="10047" y="6369"/>
                  <a:pt x="10298" y="6369"/>
                </a:cubicBezTo>
                <a:cubicBezTo>
                  <a:pt x="10549" y="6646"/>
                  <a:pt x="10549" y="6923"/>
                  <a:pt x="10800" y="6923"/>
                </a:cubicBezTo>
                <a:cubicBezTo>
                  <a:pt x="10800" y="6923"/>
                  <a:pt x="10800" y="6923"/>
                  <a:pt x="10800" y="6923"/>
                </a:cubicBezTo>
                <a:cubicBezTo>
                  <a:pt x="11051" y="6923"/>
                  <a:pt x="11302" y="6646"/>
                  <a:pt x="11553" y="6369"/>
                </a:cubicBezTo>
                <a:cubicBezTo>
                  <a:pt x="11553" y="6369"/>
                  <a:pt x="11805" y="6092"/>
                  <a:pt x="11805" y="5815"/>
                </a:cubicBezTo>
                <a:cubicBezTo>
                  <a:pt x="11805" y="2492"/>
                  <a:pt x="11805" y="2492"/>
                  <a:pt x="11805" y="2492"/>
                </a:cubicBezTo>
                <a:cubicBezTo>
                  <a:pt x="11805" y="2215"/>
                  <a:pt x="11553" y="1938"/>
                  <a:pt x="11553" y="1662"/>
                </a:cubicBezTo>
                <a:cubicBezTo>
                  <a:pt x="11302" y="1385"/>
                  <a:pt x="11051" y="1385"/>
                  <a:pt x="10800" y="1385"/>
                </a:cubicBezTo>
                <a:close/>
                <a:moveTo>
                  <a:pt x="5526" y="1385"/>
                </a:moveTo>
                <a:cubicBezTo>
                  <a:pt x="5526" y="1385"/>
                  <a:pt x="5526" y="1385"/>
                  <a:pt x="5526" y="1385"/>
                </a:cubicBezTo>
                <a:cubicBezTo>
                  <a:pt x="5274" y="1385"/>
                  <a:pt x="5023" y="1385"/>
                  <a:pt x="5023" y="1662"/>
                </a:cubicBezTo>
                <a:cubicBezTo>
                  <a:pt x="4772" y="1938"/>
                  <a:pt x="4772" y="2215"/>
                  <a:pt x="4772" y="2492"/>
                </a:cubicBezTo>
                <a:cubicBezTo>
                  <a:pt x="4772" y="5815"/>
                  <a:pt x="4772" y="5815"/>
                  <a:pt x="4772" y="5815"/>
                </a:cubicBezTo>
                <a:cubicBezTo>
                  <a:pt x="4772" y="6092"/>
                  <a:pt x="4772" y="6369"/>
                  <a:pt x="5023" y="6369"/>
                </a:cubicBezTo>
                <a:cubicBezTo>
                  <a:pt x="5023" y="6646"/>
                  <a:pt x="5274" y="6923"/>
                  <a:pt x="5526" y="6923"/>
                </a:cubicBezTo>
                <a:cubicBezTo>
                  <a:pt x="5526" y="6923"/>
                  <a:pt x="5526" y="6923"/>
                  <a:pt x="5526" y="6923"/>
                </a:cubicBezTo>
                <a:cubicBezTo>
                  <a:pt x="5777" y="6923"/>
                  <a:pt x="6028" y="6646"/>
                  <a:pt x="6028" y="6369"/>
                </a:cubicBezTo>
                <a:cubicBezTo>
                  <a:pt x="6279" y="6369"/>
                  <a:pt x="6279" y="6092"/>
                  <a:pt x="6279" y="5815"/>
                </a:cubicBezTo>
                <a:cubicBezTo>
                  <a:pt x="6279" y="2492"/>
                  <a:pt x="6279" y="2492"/>
                  <a:pt x="6279" y="2492"/>
                </a:cubicBezTo>
                <a:cubicBezTo>
                  <a:pt x="6279" y="2215"/>
                  <a:pt x="6279" y="1938"/>
                  <a:pt x="6028" y="1662"/>
                </a:cubicBezTo>
                <a:cubicBezTo>
                  <a:pt x="6028" y="1385"/>
                  <a:pt x="5777" y="1385"/>
                  <a:pt x="5526" y="138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92" name="Shape 1592"/>
          <p:cNvSpPr/>
          <p:nvPr/>
        </p:nvSpPr>
        <p:spPr>
          <a:xfrm>
            <a:off x="8186738" y="346076"/>
            <a:ext cx="320676" cy="3270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611" y="0"/>
                </a:moveTo>
                <a:cubicBezTo>
                  <a:pt x="21600" y="0"/>
                  <a:pt x="21600" y="0"/>
                  <a:pt x="21600" y="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611" y="21600"/>
                  <a:pt x="2611" y="21600"/>
                  <a:pt x="2611" y="21600"/>
                </a:cubicBezTo>
                <a:cubicBezTo>
                  <a:pt x="2611" y="19974"/>
                  <a:pt x="2611" y="19974"/>
                  <a:pt x="2611" y="19974"/>
                </a:cubicBezTo>
                <a:cubicBezTo>
                  <a:pt x="1662" y="19974"/>
                  <a:pt x="1662" y="19974"/>
                  <a:pt x="1662" y="19974"/>
                </a:cubicBezTo>
                <a:cubicBezTo>
                  <a:pt x="1187" y="19974"/>
                  <a:pt x="712" y="19742"/>
                  <a:pt x="475" y="19510"/>
                </a:cubicBezTo>
                <a:cubicBezTo>
                  <a:pt x="237" y="19045"/>
                  <a:pt x="0" y="18581"/>
                  <a:pt x="0" y="18116"/>
                </a:cubicBezTo>
                <a:cubicBezTo>
                  <a:pt x="0" y="17652"/>
                  <a:pt x="237" y="17187"/>
                  <a:pt x="475" y="16955"/>
                </a:cubicBezTo>
                <a:cubicBezTo>
                  <a:pt x="475" y="16955"/>
                  <a:pt x="475" y="16955"/>
                  <a:pt x="475" y="16955"/>
                </a:cubicBezTo>
                <a:cubicBezTo>
                  <a:pt x="712" y="16490"/>
                  <a:pt x="1187" y="16258"/>
                  <a:pt x="1662" y="16258"/>
                </a:cubicBezTo>
                <a:cubicBezTo>
                  <a:pt x="2611" y="16258"/>
                  <a:pt x="2611" y="16258"/>
                  <a:pt x="2611" y="16258"/>
                </a:cubicBezTo>
                <a:cubicBezTo>
                  <a:pt x="2611" y="15097"/>
                  <a:pt x="2611" y="15097"/>
                  <a:pt x="2611" y="15097"/>
                </a:cubicBezTo>
                <a:cubicBezTo>
                  <a:pt x="1662" y="15097"/>
                  <a:pt x="1662" y="15097"/>
                  <a:pt x="1662" y="15097"/>
                </a:cubicBezTo>
                <a:cubicBezTo>
                  <a:pt x="1187" y="15097"/>
                  <a:pt x="712" y="14865"/>
                  <a:pt x="475" y="14632"/>
                </a:cubicBezTo>
                <a:cubicBezTo>
                  <a:pt x="237" y="14168"/>
                  <a:pt x="0" y="13703"/>
                  <a:pt x="0" y="13239"/>
                </a:cubicBezTo>
                <a:cubicBezTo>
                  <a:pt x="0" y="12774"/>
                  <a:pt x="237" y="12310"/>
                  <a:pt x="475" y="12077"/>
                </a:cubicBezTo>
                <a:cubicBezTo>
                  <a:pt x="475" y="12077"/>
                  <a:pt x="475" y="12077"/>
                  <a:pt x="475" y="12077"/>
                </a:cubicBezTo>
                <a:cubicBezTo>
                  <a:pt x="475" y="12077"/>
                  <a:pt x="475" y="12077"/>
                  <a:pt x="475" y="12077"/>
                </a:cubicBezTo>
                <a:cubicBezTo>
                  <a:pt x="712" y="11613"/>
                  <a:pt x="1187" y="11381"/>
                  <a:pt x="1662" y="11381"/>
                </a:cubicBezTo>
                <a:cubicBezTo>
                  <a:pt x="2611" y="11381"/>
                  <a:pt x="2611" y="11381"/>
                  <a:pt x="2611" y="11381"/>
                </a:cubicBezTo>
                <a:cubicBezTo>
                  <a:pt x="2611" y="9987"/>
                  <a:pt x="2611" y="9987"/>
                  <a:pt x="2611" y="9987"/>
                </a:cubicBezTo>
                <a:cubicBezTo>
                  <a:pt x="1662" y="9987"/>
                  <a:pt x="1662" y="9987"/>
                  <a:pt x="1662" y="9987"/>
                </a:cubicBezTo>
                <a:cubicBezTo>
                  <a:pt x="1187" y="9987"/>
                  <a:pt x="712" y="9755"/>
                  <a:pt x="475" y="9523"/>
                </a:cubicBezTo>
                <a:cubicBezTo>
                  <a:pt x="237" y="9058"/>
                  <a:pt x="0" y="8826"/>
                  <a:pt x="0" y="8129"/>
                </a:cubicBezTo>
                <a:cubicBezTo>
                  <a:pt x="0" y="7665"/>
                  <a:pt x="237" y="7200"/>
                  <a:pt x="475" y="6968"/>
                </a:cubicBezTo>
                <a:cubicBezTo>
                  <a:pt x="475" y="6968"/>
                  <a:pt x="475" y="6968"/>
                  <a:pt x="475" y="6968"/>
                </a:cubicBezTo>
                <a:cubicBezTo>
                  <a:pt x="475" y="6968"/>
                  <a:pt x="475" y="6968"/>
                  <a:pt x="475" y="6968"/>
                </a:cubicBezTo>
                <a:cubicBezTo>
                  <a:pt x="712" y="6735"/>
                  <a:pt x="1187" y="6503"/>
                  <a:pt x="1662" y="6503"/>
                </a:cubicBezTo>
                <a:cubicBezTo>
                  <a:pt x="2611" y="6503"/>
                  <a:pt x="2611" y="6503"/>
                  <a:pt x="2611" y="6503"/>
                </a:cubicBezTo>
                <a:cubicBezTo>
                  <a:pt x="2611" y="5110"/>
                  <a:pt x="2611" y="5110"/>
                  <a:pt x="2611" y="5110"/>
                </a:cubicBezTo>
                <a:cubicBezTo>
                  <a:pt x="1662" y="5110"/>
                  <a:pt x="1662" y="5110"/>
                  <a:pt x="1662" y="5110"/>
                </a:cubicBezTo>
                <a:cubicBezTo>
                  <a:pt x="1187" y="5110"/>
                  <a:pt x="712" y="5110"/>
                  <a:pt x="475" y="4645"/>
                </a:cubicBezTo>
                <a:cubicBezTo>
                  <a:pt x="237" y="4413"/>
                  <a:pt x="0" y="3948"/>
                  <a:pt x="0" y="3484"/>
                </a:cubicBezTo>
                <a:cubicBezTo>
                  <a:pt x="0" y="3019"/>
                  <a:pt x="237" y="2555"/>
                  <a:pt x="475" y="2090"/>
                </a:cubicBezTo>
                <a:cubicBezTo>
                  <a:pt x="475" y="2090"/>
                  <a:pt x="475" y="2090"/>
                  <a:pt x="475" y="2090"/>
                </a:cubicBezTo>
                <a:cubicBezTo>
                  <a:pt x="712" y="1858"/>
                  <a:pt x="1187" y="1626"/>
                  <a:pt x="1662" y="1626"/>
                </a:cubicBezTo>
                <a:cubicBezTo>
                  <a:pt x="2611" y="1626"/>
                  <a:pt x="2611" y="1626"/>
                  <a:pt x="2611" y="1626"/>
                </a:cubicBezTo>
                <a:cubicBezTo>
                  <a:pt x="2611" y="0"/>
                  <a:pt x="2611" y="0"/>
                  <a:pt x="2611" y="0"/>
                </a:cubicBezTo>
                <a:close/>
                <a:moveTo>
                  <a:pt x="4985" y="7665"/>
                </a:moveTo>
                <a:cubicBezTo>
                  <a:pt x="1662" y="7665"/>
                  <a:pt x="1662" y="7665"/>
                  <a:pt x="1662" y="7665"/>
                </a:cubicBezTo>
                <a:cubicBezTo>
                  <a:pt x="1662" y="7665"/>
                  <a:pt x="1424" y="7665"/>
                  <a:pt x="1424" y="7897"/>
                </a:cubicBezTo>
                <a:cubicBezTo>
                  <a:pt x="1424" y="7897"/>
                  <a:pt x="1424" y="7897"/>
                  <a:pt x="1424" y="7897"/>
                </a:cubicBezTo>
                <a:cubicBezTo>
                  <a:pt x="1187" y="7897"/>
                  <a:pt x="1187" y="8129"/>
                  <a:pt x="1187" y="8129"/>
                </a:cubicBezTo>
                <a:cubicBezTo>
                  <a:pt x="1187" y="8361"/>
                  <a:pt x="1187" y="8594"/>
                  <a:pt x="1424" y="8594"/>
                </a:cubicBezTo>
                <a:cubicBezTo>
                  <a:pt x="1424" y="8826"/>
                  <a:pt x="1662" y="8826"/>
                  <a:pt x="1662" y="8826"/>
                </a:cubicBezTo>
                <a:cubicBezTo>
                  <a:pt x="4985" y="8826"/>
                  <a:pt x="4985" y="8826"/>
                  <a:pt x="4985" y="8826"/>
                </a:cubicBezTo>
                <a:cubicBezTo>
                  <a:pt x="5222" y="8826"/>
                  <a:pt x="5459" y="8826"/>
                  <a:pt x="5459" y="8594"/>
                </a:cubicBezTo>
                <a:cubicBezTo>
                  <a:pt x="5697" y="8594"/>
                  <a:pt x="5697" y="8361"/>
                  <a:pt x="5697" y="8129"/>
                </a:cubicBezTo>
                <a:cubicBezTo>
                  <a:pt x="5697" y="8129"/>
                  <a:pt x="5697" y="7897"/>
                  <a:pt x="5459" y="7897"/>
                </a:cubicBezTo>
                <a:cubicBezTo>
                  <a:pt x="5459" y="7897"/>
                  <a:pt x="5459" y="7897"/>
                  <a:pt x="5459" y="7897"/>
                </a:cubicBezTo>
                <a:cubicBezTo>
                  <a:pt x="5459" y="7665"/>
                  <a:pt x="5222" y="7665"/>
                  <a:pt x="4985" y="7665"/>
                </a:cubicBezTo>
                <a:close/>
                <a:moveTo>
                  <a:pt x="4985" y="2787"/>
                </a:moveTo>
                <a:cubicBezTo>
                  <a:pt x="1662" y="2787"/>
                  <a:pt x="1662" y="2787"/>
                  <a:pt x="1662" y="2787"/>
                </a:cubicBezTo>
                <a:cubicBezTo>
                  <a:pt x="1662" y="2787"/>
                  <a:pt x="1424" y="2787"/>
                  <a:pt x="1424" y="3019"/>
                </a:cubicBezTo>
                <a:cubicBezTo>
                  <a:pt x="1424" y="3019"/>
                  <a:pt x="1424" y="3019"/>
                  <a:pt x="1424" y="3019"/>
                </a:cubicBezTo>
                <a:cubicBezTo>
                  <a:pt x="1187" y="3019"/>
                  <a:pt x="1187" y="3252"/>
                  <a:pt x="1187" y="3484"/>
                </a:cubicBezTo>
                <a:cubicBezTo>
                  <a:pt x="1187" y="3484"/>
                  <a:pt x="1187" y="3716"/>
                  <a:pt x="1424" y="3948"/>
                </a:cubicBezTo>
                <a:cubicBezTo>
                  <a:pt x="1424" y="3948"/>
                  <a:pt x="1662" y="3948"/>
                  <a:pt x="1662" y="3948"/>
                </a:cubicBezTo>
                <a:cubicBezTo>
                  <a:pt x="4985" y="3948"/>
                  <a:pt x="4985" y="3948"/>
                  <a:pt x="4985" y="3948"/>
                </a:cubicBezTo>
                <a:cubicBezTo>
                  <a:pt x="5222" y="3948"/>
                  <a:pt x="5459" y="3948"/>
                  <a:pt x="5459" y="3948"/>
                </a:cubicBezTo>
                <a:cubicBezTo>
                  <a:pt x="5697" y="3716"/>
                  <a:pt x="5697" y="3484"/>
                  <a:pt x="5697" y="3484"/>
                </a:cubicBezTo>
                <a:cubicBezTo>
                  <a:pt x="5697" y="3252"/>
                  <a:pt x="5697" y="3019"/>
                  <a:pt x="5459" y="3019"/>
                </a:cubicBezTo>
                <a:cubicBezTo>
                  <a:pt x="5459" y="2787"/>
                  <a:pt x="5222" y="2787"/>
                  <a:pt x="4985" y="2787"/>
                </a:cubicBezTo>
                <a:close/>
                <a:moveTo>
                  <a:pt x="4985" y="17652"/>
                </a:moveTo>
                <a:cubicBezTo>
                  <a:pt x="1662" y="17652"/>
                  <a:pt x="1662" y="17652"/>
                  <a:pt x="1662" y="17652"/>
                </a:cubicBezTo>
                <a:cubicBezTo>
                  <a:pt x="1662" y="17652"/>
                  <a:pt x="1424" y="17652"/>
                  <a:pt x="1424" y="17652"/>
                </a:cubicBezTo>
                <a:cubicBezTo>
                  <a:pt x="1424" y="17652"/>
                  <a:pt x="1424" y="17652"/>
                  <a:pt x="1424" y="17652"/>
                </a:cubicBezTo>
                <a:cubicBezTo>
                  <a:pt x="1187" y="17884"/>
                  <a:pt x="1187" y="17884"/>
                  <a:pt x="1187" y="18116"/>
                </a:cubicBezTo>
                <a:cubicBezTo>
                  <a:pt x="1187" y="18348"/>
                  <a:pt x="1187" y="18348"/>
                  <a:pt x="1424" y="18581"/>
                </a:cubicBezTo>
                <a:cubicBezTo>
                  <a:pt x="1424" y="18581"/>
                  <a:pt x="1662" y="18813"/>
                  <a:pt x="1662" y="18813"/>
                </a:cubicBezTo>
                <a:cubicBezTo>
                  <a:pt x="4985" y="18813"/>
                  <a:pt x="4985" y="18813"/>
                  <a:pt x="4985" y="18813"/>
                </a:cubicBezTo>
                <a:cubicBezTo>
                  <a:pt x="5222" y="18813"/>
                  <a:pt x="5459" y="18581"/>
                  <a:pt x="5459" y="18581"/>
                </a:cubicBezTo>
                <a:cubicBezTo>
                  <a:pt x="5697" y="18348"/>
                  <a:pt x="5697" y="18348"/>
                  <a:pt x="5697" y="18116"/>
                </a:cubicBezTo>
                <a:cubicBezTo>
                  <a:pt x="5697" y="17884"/>
                  <a:pt x="5697" y="17884"/>
                  <a:pt x="5459" y="17652"/>
                </a:cubicBezTo>
                <a:cubicBezTo>
                  <a:pt x="5459" y="17652"/>
                  <a:pt x="5222" y="17652"/>
                  <a:pt x="4985" y="17652"/>
                </a:cubicBezTo>
                <a:close/>
                <a:moveTo>
                  <a:pt x="4985" y="12774"/>
                </a:moveTo>
                <a:cubicBezTo>
                  <a:pt x="1662" y="12774"/>
                  <a:pt x="1662" y="12774"/>
                  <a:pt x="1662" y="12774"/>
                </a:cubicBezTo>
                <a:cubicBezTo>
                  <a:pt x="1662" y="12774"/>
                  <a:pt x="1424" y="12774"/>
                  <a:pt x="1424" y="12774"/>
                </a:cubicBezTo>
                <a:cubicBezTo>
                  <a:pt x="1424" y="12774"/>
                  <a:pt x="1424" y="12774"/>
                  <a:pt x="1424" y="12774"/>
                </a:cubicBezTo>
                <a:cubicBezTo>
                  <a:pt x="1187" y="13006"/>
                  <a:pt x="1187" y="13006"/>
                  <a:pt x="1187" y="13239"/>
                </a:cubicBezTo>
                <a:cubicBezTo>
                  <a:pt x="1187" y="13471"/>
                  <a:pt x="1187" y="13703"/>
                  <a:pt x="1424" y="13703"/>
                </a:cubicBezTo>
                <a:cubicBezTo>
                  <a:pt x="1424" y="13703"/>
                  <a:pt x="1662" y="13935"/>
                  <a:pt x="1662" y="13935"/>
                </a:cubicBezTo>
                <a:cubicBezTo>
                  <a:pt x="4985" y="13935"/>
                  <a:pt x="4985" y="13935"/>
                  <a:pt x="4985" y="13935"/>
                </a:cubicBezTo>
                <a:cubicBezTo>
                  <a:pt x="5222" y="13935"/>
                  <a:pt x="5459" y="13703"/>
                  <a:pt x="5459" y="13703"/>
                </a:cubicBezTo>
                <a:cubicBezTo>
                  <a:pt x="5697" y="13703"/>
                  <a:pt x="5697" y="13471"/>
                  <a:pt x="5697" y="13239"/>
                </a:cubicBezTo>
                <a:cubicBezTo>
                  <a:pt x="5697" y="13006"/>
                  <a:pt x="5697" y="13006"/>
                  <a:pt x="5459" y="12774"/>
                </a:cubicBezTo>
                <a:cubicBezTo>
                  <a:pt x="5459" y="12774"/>
                  <a:pt x="5459" y="12774"/>
                  <a:pt x="5459" y="12774"/>
                </a:cubicBezTo>
                <a:cubicBezTo>
                  <a:pt x="5459" y="12774"/>
                  <a:pt x="5222" y="12774"/>
                  <a:pt x="4985" y="12774"/>
                </a:cubicBezTo>
                <a:close/>
                <a:moveTo>
                  <a:pt x="7121" y="9058"/>
                </a:moveTo>
                <a:cubicBezTo>
                  <a:pt x="7358" y="9523"/>
                  <a:pt x="7596" y="9987"/>
                  <a:pt x="7833" y="10452"/>
                </a:cubicBezTo>
                <a:cubicBezTo>
                  <a:pt x="7833" y="10452"/>
                  <a:pt x="8070" y="10684"/>
                  <a:pt x="8308" y="10452"/>
                </a:cubicBezTo>
                <a:cubicBezTo>
                  <a:pt x="9020" y="10452"/>
                  <a:pt x="9732" y="10219"/>
                  <a:pt x="10207" y="9987"/>
                </a:cubicBezTo>
                <a:cubicBezTo>
                  <a:pt x="10681" y="9987"/>
                  <a:pt x="10681" y="9755"/>
                  <a:pt x="10681" y="9523"/>
                </a:cubicBezTo>
                <a:cubicBezTo>
                  <a:pt x="10681" y="9290"/>
                  <a:pt x="10681" y="8826"/>
                  <a:pt x="10681" y="8594"/>
                </a:cubicBezTo>
                <a:cubicBezTo>
                  <a:pt x="12343" y="7897"/>
                  <a:pt x="14716" y="7897"/>
                  <a:pt x="16615" y="8594"/>
                </a:cubicBezTo>
                <a:cubicBezTo>
                  <a:pt x="16615" y="8826"/>
                  <a:pt x="16378" y="9290"/>
                  <a:pt x="16378" y="9523"/>
                </a:cubicBezTo>
                <a:cubicBezTo>
                  <a:pt x="16378" y="9755"/>
                  <a:pt x="16615" y="9987"/>
                  <a:pt x="16853" y="9987"/>
                </a:cubicBezTo>
                <a:cubicBezTo>
                  <a:pt x="17565" y="10219"/>
                  <a:pt x="18277" y="10452"/>
                  <a:pt x="18752" y="10452"/>
                </a:cubicBezTo>
                <a:cubicBezTo>
                  <a:pt x="18989" y="10684"/>
                  <a:pt x="19226" y="10452"/>
                  <a:pt x="19464" y="10452"/>
                </a:cubicBezTo>
                <a:cubicBezTo>
                  <a:pt x="19464" y="9987"/>
                  <a:pt x="19701" y="9523"/>
                  <a:pt x="19938" y="9058"/>
                </a:cubicBezTo>
                <a:cubicBezTo>
                  <a:pt x="20176" y="8594"/>
                  <a:pt x="20176" y="8594"/>
                  <a:pt x="19938" y="8361"/>
                </a:cubicBezTo>
                <a:cubicBezTo>
                  <a:pt x="15666" y="6039"/>
                  <a:pt x="11631" y="6039"/>
                  <a:pt x="7358" y="8361"/>
                </a:cubicBezTo>
                <a:cubicBezTo>
                  <a:pt x="7121" y="8594"/>
                  <a:pt x="6884" y="8594"/>
                  <a:pt x="7121" y="9058"/>
                </a:cubicBezTo>
                <a:close/>
                <a:moveTo>
                  <a:pt x="11631" y="9058"/>
                </a:moveTo>
                <a:cubicBezTo>
                  <a:pt x="11631" y="9290"/>
                  <a:pt x="11631" y="9755"/>
                  <a:pt x="11631" y="9987"/>
                </a:cubicBezTo>
                <a:cubicBezTo>
                  <a:pt x="11631" y="10452"/>
                  <a:pt x="11393" y="10684"/>
                  <a:pt x="10919" y="10684"/>
                </a:cubicBezTo>
                <a:cubicBezTo>
                  <a:pt x="10444" y="10916"/>
                  <a:pt x="9969" y="10916"/>
                  <a:pt x="9257" y="11148"/>
                </a:cubicBezTo>
                <a:cubicBezTo>
                  <a:pt x="9020" y="11148"/>
                  <a:pt x="8782" y="11381"/>
                  <a:pt x="8782" y="11613"/>
                </a:cubicBezTo>
                <a:cubicBezTo>
                  <a:pt x="8782" y="12774"/>
                  <a:pt x="8782" y="13703"/>
                  <a:pt x="8782" y="14632"/>
                </a:cubicBezTo>
                <a:cubicBezTo>
                  <a:pt x="13767" y="14632"/>
                  <a:pt x="13767" y="14632"/>
                  <a:pt x="13767" y="14632"/>
                </a:cubicBezTo>
                <a:cubicBezTo>
                  <a:pt x="18514" y="14632"/>
                  <a:pt x="18514" y="14632"/>
                  <a:pt x="18514" y="14632"/>
                </a:cubicBezTo>
                <a:cubicBezTo>
                  <a:pt x="18514" y="13703"/>
                  <a:pt x="18514" y="12774"/>
                  <a:pt x="18514" y="11613"/>
                </a:cubicBezTo>
                <a:cubicBezTo>
                  <a:pt x="18514" y="11381"/>
                  <a:pt x="18277" y="11148"/>
                  <a:pt x="18040" y="11148"/>
                </a:cubicBezTo>
                <a:cubicBezTo>
                  <a:pt x="17327" y="10916"/>
                  <a:pt x="16853" y="10916"/>
                  <a:pt x="16378" y="10684"/>
                </a:cubicBezTo>
                <a:cubicBezTo>
                  <a:pt x="15903" y="10684"/>
                  <a:pt x="15666" y="10452"/>
                  <a:pt x="15666" y="9987"/>
                </a:cubicBezTo>
                <a:cubicBezTo>
                  <a:pt x="15666" y="9755"/>
                  <a:pt x="15666" y="9290"/>
                  <a:pt x="15666" y="9058"/>
                </a:cubicBezTo>
                <a:cubicBezTo>
                  <a:pt x="14954" y="8826"/>
                  <a:pt x="14242" y="8826"/>
                  <a:pt x="13767" y="8826"/>
                </a:cubicBezTo>
                <a:cubicBezTo>
                  <a:pt x="13055" y="8826"/>
                  <a:pt x="12343" y="8826"/>
                  <a:pt x="11631" y="9058"/>
                </a:cubicBezTo>
                <a:close/>
                <a:moveTo>
                  <a:pt x="13767" y="10219"/>
                </a:moveTo>
                <a:cubicBezTo>
                  <a:pt x="13055" y="10219"/>
                  <a:pt x="12580" y="10452"/>
                  <a:pt x="12343" y="10684"/>
                </a:cubicBezTo>
                <a:cubicBezTo>
                  <a:pt x="11868" y="11148"/>
                  <a:pt x="11631" y="11613"/>
                  <a:pt x="11631" y="12077"/>
                </a:cubicBezTo>
                <a:cubicBezTo>
                  <a:pt x="11631" y="12774"/>
                  <a:pt x="11868" y="13239"/>
                  <a:pt x="12343" y="13471"/>
                </a:cubicBezTo>
                <a:cubicBezTo>
                  <a:pt x="12580" y="13935"/>
                  <a:pt x="13055" y="14168"/>
                  <a:pt x="13767" y="14168"/>
                </a:cubicBezTo>
                <a:cubicBezTo>
                  <a:pt x="14242" y="14168"/>
                  <a:pt x="14716" y="13935"/>
                  <a:pt x="14954" y="13703"/>
                </a:cubicBezTo>
                <a:cubicBezTo>
                  <a:pt x="14479" y="13006"/>
                  <a:pt x="14479" y="13006"/>
                  <a:pt x="14479" y="13006"/>
                </a:cubicBezTo>
                <a:cubicBezTo>
                  <a:pt x="14242" y="13239"/>
                  <a:pt x="14004" y="13239"/>
                  <a:pt x="13767" y="13239"/>
                </a:cubicBezTo>
                <a:cubicBezTo>
                  <a:pt x="13292" y="13239"/>
                  <a:pt x="13055" y="13006"/>
                  <a:pt x="12818" y="13006"/>
                </a:cubicBezTo>
                <a:cubicBezTo>
                  <a:pt x="12580" y="12774"/>
                  <a:pt x="12580" y="12542"/>
                  <a:pt x="12580" y="12077"/>
                </a:cubicBezTo>
                <a:cubicBezTo>
                  <a:pt x="12580" y="11845"/>
                  <a:pt x="12580" y="11613"/>
                  <a:pt x="12818" y="11381"/>
                </a:cubicBezTo>
                <a:cubicBezTo>
                  <a:pt x="13055" y="11148"/>
                  <a:pt x="13292" y="11148"/>
                  <a:pt x="13767" y="11148"/>
                </a:cubicBezTo>
                <a:cubicBezTo>
                  <a:pt x="14004" y="11148"/>
                  <a:pt x="14242" y="11148"/>
                  <a:pt x="14479" y="11381"/>
                </a:cubicBezTo>
                <a:cubicBezTo>
                  <a:pt x="14716" y="11613"/>
                  <a:pt x="14716" y="11845"/>
                  <a:pt x="14716" y="12077"/>
                </a:cubicBezTo>
                <a:cubicBezTo>
                  <a:pt x="14716" y="12310"/>
                  <a:pt x="14716" y="12542"/>
                  <a:pt x="14716" y="12774"/>
                </a:cubicBezTo>
                <a:cubicBezTo>
                  <a:pt x="15429" y="13006"/>
                  <a:pt x="15429" y="13006"/>
                  <a:pt x="15429" y="13006"/>
                </a:cubicBezTo>
                <a:cubicBezTo>
                  <a:pt x="15666" y="12774"/>
                  <a:pt x="15666" y="12542"/>
                  <a:pt x="15666" y="12077"/>
                </a:cubicBezTo>
                <a:cubicBezTo>
                  <a:pt x="15666" y="11613"/>
                  <a:pt x="15429" y="11148"/>
                  <a:pt x="15191" y="10684"/>
                </a:cubicBezTo>
                <a:cubicBezTo>
                  <a:pt x="14716" y="10452"/>
                  <a:pt x="14242" y="10219"/>
                  <a:pt x="13767" y="10219"/>
                </a:cubicBezTo>
                <a:close/>
                <a:moveTo>
                  <a:pt x="17802" y="14865"/>
                </a:moveTo>
                <a:cubicBezTo>
                  <a:pt x="17565" y="14865"/>
                  <a:pt x="17090" y="14865"/>
                  <a:pt x="16615" y="14865"/>
                </a:cubicBezTo>
                <a:cubicBezTo>
                  <a:pt x="16615" y="15097"/>
                  <a:pt x="16615" y="15561"/>
                  <a:pt x="16615" y="15794"/>
                </a:cubicBezTo>
                <a:cubicBezTo>
                  <a:pt x="17090" y="15794"/>
                  <a:pt x="17327" y="15794"/>
                  <a:pt x="17565" y="15794"/>
                </a:cubicBezTo>
                <a:cubicBezTo>
                  <a:pt x="17565" y="15561"/>
                  <a:pt x="17802" y="15097"/>
                  <a:pt x="17802" y="14865"/>
                </a:cubicBezTo>
                <a:close/>
                <a:moveTo>
                  <a:pt x="9495" y="14865"/>
                </a:moveTo>
                <a:cubicBezTo>
                  <a:pt x="9495" y="15097"/>
                  <a:pt x="9732" y="15561"/>
                  <a:pt x="9732" y="15794"/>
                </a:cubicBezTo>
                <a:cubicBezTo>
                  <a:pt x="9969" y="15794"/>
                  <a:pt x="10444" y="15794"/>
                  <a:pt x="10681" y="15794"/>
                </a:cubicBezTo>
                <a:cubicBezTo>
                  <a:pt x="10681" y="15561"/>
                  <a:pt x="10681" y="15097"/>
                  <a:pt x="10681" y="14865"/>
                </a:cubicBezTo>
                <a:cubicBezTo>
                  <a:pt x="10207" y="14865"/>
                  <a:pt x="9732" y="14865"/>
                  <a:pt x="9495" y="1486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flip dir="r"/>
      </p:transition>
    </mc:Choice>
    <mc:Fallback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4" name="Shape 1594"/>
          <p:cNvSpPr/>
          <p:nvPr/>
        </p:nvSpPr>
        <p:spPr>
          <a:xfrm>
            <a:off x="547688" y="3649663"/>
            <a:ext cx="295276" cy="323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3" y="0"/>
                </a:moveTo>
                <a:cubicBezTo>
                  <a:pt x="19800" y="0"/>
                  <a:pt x="19800" y="0"/>
                  <a:pt x="19800" y="0"/>
                </a:cubicBezTo>
                <a:cubicBezTo>
                  <a:pt x="20829" y="0"/>
                  <a:pt x="21600" y="470"/>
                  <a:pt x="21600" y="1409"/>
                </a:cubicBezTo>
                <a:cubicBezTo>
                  <a:pt x="21600" y="17374"/>
                  <a:pt x="21600" y="17374"/>
                  <a:pt x="21600" y="17374"/>
                </a:cubicBezTo>
                <a:cubicBezTo>
                  <a:pt x="21600" y="18313"/>
                  <a:pt x="20829" y="19017"/>
                  <a:pt x="19800" y="19017"/>
                </a:cubicBezTo>
                <a:cubicBezTo>
                  <a:pt x="1543" y="19017"/>
                  <a:pt x="1543" y="19017"/>
                  <a:pt x="1543" y="19017"/>
                </a:cubicBezTo>
                <a:cubicBezTo>
                  <a:pt x="771" y="19017"/>
                  <a:pt x="0" y="18313"/>
                  <a:pt x="0" y="17374"/>
                </a:cubicBezTo>
                <a:cubicBezTo>
                  <a:pt x="0" y="1409"/>
                  <a:pt x="0" y="1409"/>
                  <a:pt x="0" y="1409"/>
                </a:cubicBezTo>
                <a:cubicBezTo>
                  <a:pt x="0" y="470"/>
                  <a:pt x="771" y="0"/>
                  <a:pt x="1543" y="0"/>
                </a:cubicBezTo>
                <a:close/>
                <a:moveTo>
                  <a:pt x="18514" y="19487"/>
                </a:moveTo>
                <a:cubicBezTo>
                  <a:pt x="15943" y="19487"/>
                  <a:pt x="15943" y="19487"/>
                  <a:pt x="15943" y="19487"/>
                </a:cubicBezTo>
                <a:cubicBezTo>
                  <a:pt x="15943" y="21600"/>
                  <a:pt x="15943" y="21600"/>
                  <a:pt x="15943" y="21600"/>
                </a:cubicBezTo>
                <a:cubicBezTo>
                  <a:pt x="17486" y="21600"/>
                  <a:pt x="17486" y="21600"/>
                  <a:pt x="17486" y="21600"/>
                </a:cubicBezTo>
                <a:cubicBezTo>
                  <a:pt x="18514" y="19487"/>
                  <a:pt x="18514" y="19487"/>
                  <a:pt x="18514" y="19487"/>
                </a:cubicBezTo>
                <a:close/>
                <a:moveTo>
                  <a:pt x="2314" y="19487"/>
                </a:moveTo>
                <a:cubicBezTo>
                  <a:pt x="4886" y="19487"/>
                  <a:pt x="4886" y="19487"/>
                  <a:pt x="4886" y="19487"/>
                </a:cubicBezTo>
                <a:cubicBezTo>
                  <a:pt x="4886" y="21600"/>
                  <a:pt x="4886" y="21600"/>
                  <a:pt x="4886" y="21600"/>
                </a:cubicBezTo>
                <a:cubicBezTo>
                  <a:pt x="3343" y="21600"/>
                  <a:pt x="3343" y="21600"/>
                  <a:pt x="3343" y="21600"/>
                </a:cubicBezTo>
                <a:cubicBezTo>
                  <a:pt x="2314" y="19487"/>
                  <a:pt x="2314" y="19487"/>
                  <a:pt x="2314" y="19487"/>
                </a:cubicBezTo>
                <a:close/>
                <a:moveTo>
                  <a:pt x="7971" y="3991"/>
                </a:moveTo>
                <a:cubicBezTo>
                  <a:pt x="5400" y="3991"/>
                  <a:pt x="3343" y="5870"/>
                  <a:pt x="3343" y="8217"/>
                </a:cubicBezTo>
                <a:cubicBezTo>
                  <a:pt x="3343" y="10330"/>
                  <a:pt x="5400" y="12209"/>
                  <a:pt x="7971" y="12209"/>
                </a:cubicBezTo>
                <a:cubicBezTo>
                  <a:pt x="10286" y="12209"/>
                  <a:pt x="12343" y="10330"/>
                  <a:pt x="12343" y="8217"/>
                </a:cubicBezTo>
                <a:cubicBezTo>
                  <a:pt x="12343" y="5870"/>
                  <a:pt x="10286" y="3991"/>
                  <a:pt x="7971" y="3991"/>
                </a:cubicBezTo>
                <a:close/>
                <a:moveTo>
                  <a:pt x="18000" y="6339"/>
                </a:moveTo>
                <a:cubicBezTo>
                  <a:pt x="16971" y="6104"/>
                  <a:pt x="15943" y="6574"/>
                  <a:pt x="15686" y="7278"/>
                </a:cubicBezTo>
                <a:cubicBezTo>
                  <a:pt x="15429" y="7983"/>
                  <a:pt x="15686" y="8452"/>
                  <a:pt x="16200" y="8922"/>
                </a:cubicBezTo>
                <a:cubicBezTo>
                  <a:pt x="13886" y="13852"/>
                  <a:pt x="13886" y="13852"/>
                  <a:pt x="13886" y="13852"/>
                </a:cubicBezTo>
                <a:cubicBezTo>
                  <a:pt x="14400" y="14557"/>
                  <a:pt x="15429" y="14791"/>
                  <a:pt x="16714" y="14791"/>
                </a:cubicBezTo>
                <a:cubicBezTo>
                  <a:pt x="17743" y="9391"/>
                  <a:pt x="17743" y="9391"/>
                  <a:pt x="17743" y="9391"/>
                </a:cubicBezTo>
                <a:cubicBezTo>
                  <a:pt x="18514" y="9157"/>
                  <a:pt x="19029" y="8922"/>
                  <a:pt x="19029" y="8217"/>
                </a:cubicBezTo>
                <a:cubicBezTo>
                  <a:pt x="19286" y="7513"/>
                  <a:pt x="18771" y="6574"/>
                  <a:pt x="18000" y="6339"/>
                </a:cubicBezTo>
                <a:close/>
                <a:moveTo>
                  <a:pt x="7971" y="6104"/>
                </a:moveTo>
                <a:cubicBezTo>
                  <a:pt x="7971" y="4696"/>
                  <a:pt x="7971" y="4696"/>
                  <a:pt x="7971" y="4696"/>
                </a:cubicBezTo>
                <a:cubicBezTo>
                  <a:pt x="7457" y="4696"/>
                  <a:pt x="7457" y="4696"/>
                  <a:pt x="7457" y="4696"/>
                </a:cubicBezTo>
                <a:cubicBezTo>
                  <a:pt x="7457" y="6339"/>
                  <a:pt x="7457" y="6339"/>
                  <a:pt x="7457" y="6339"/>
                </a:cubicBezTo>
                <a:cubicBezTo>
                  <a:pt x="7200" y="6339"/>
                  <a:pt x="6686" y="6339"/>
                  <a:pt x="6429" y="6574"/>
                </a:cubicBezTo>
                <a:cubicBezTo>
                  <a:pt x="5400" y="5635"/>
                  <a:pt x="5400" y="5635"/>
                  <a:pt x="5400" y="5635"/>
                </a:cubicBezTo>
                <a:cubicBezTo>
                  <a:pt x="5143" y="5870"/>
                  <a:pt x="5143" y="5870"/>
                  <a:pt x="5143" y="5870"/>
                </a:cubicBezTo>
                <a:cubicBezTo>
                  <a:pt x="6171" y="7043"/>
                  <a:pt x="6171" y="7043"/>
                  <a:pt x="6171" y="7043"/>
                </a:cubicBezTo>
                <a:cubicBezTo>
                  <a:pt x="5914" y="7278"/>
                  <a:pt x="5914" y="7513"/>
                  <a:pt x="5914" y="7983"/>
                </a:cubicBezTo>
                <a:cubicBezTo>
                  <a:pt x="4371" y="7983"/>
                  <a:pt x="4371" y="7983"/>
                  <a:pt x="4371" y="7983"/>
                </a:cubicBezTo>
                <a:cubicBezTo>
                  <a:pt x="4371" y="8452"/>
                  <a:pt x="4371" y="8452"/>
                  <a:pt x="4371" y="8452"/>
                </a:cubicBezTo>
                <a:cubicBezTo>
                  <a:pt x="5914" y="8452"/>
                  <a:pt x="5914" y="8452"/>
                  <a:pt x="5914" y="8452"/>
                </a:cubicBezTo>
                <a:cubicBezTo>
                  <a:pt x="5914" y="8687"/>
                  <a:pt x="6171" y="9157"/>
                  <a:pt x="6429" y="9391"/>
                </a:cubicBezTo>
                <a:cubicBezTo>
                  <a:pt x="5143" y="10330"/>
                  <a:pt x="5143" y="10330"/>
                  <a:pt x="5143" y="10330"/>
                </a:cubicBezTo>
                <a:cubicBezTo>
                  <a:pt x="5657" y="10800"/>
                  <a:pt x="5657" y="10800"/>
                  <a:pt x="5657" y="10800"/>
                </a:cubicBezTo>
                <a:cubicBezTo>
                  <a:pt x="6686" y="9626"/>
                  <a:pt x="6686" y="9626"/>
                  <a:pt x="6686" y="9626"/>
                </a:cubicBezTo>
                <a:cubicBezTo>
                  <a:pt x="6943" y="9861"/>
                  <a:pt x="7457" y="9861"/>
                  <a:pt x="7714" y="10096"/>
                </a:cubicBezTo>
                <a:cubicBezTo>
                  <a:pt x="7714" y="11504"/>
                  <a:pt x="7714" y="11504"/>
                  <a:pt x="7714" y="11504"/>
                </a:cubicBezTo>
                <a:cubicBezTo>
                  <a:pt x="8229" y="11504"/>
                  <a:pt x="8229" y="11504"/>
                  <a:pt x="8229" y="11504"/>
                </a:cubicBezTo>
                <a:cubicBezTo>
                  <a:pt x="8229" y="9861"/>
                  <a:pt x="8229" y="9861"/>
                  <a:pt x="8229" y="9861"/>
                </a:cubicBezTo>
                <a:cubicBezTo>
                  <a:pt x="8743" y="9861"/>
                  <a:pt x="9000" y="9861"/>
                  <a:pt x="9257" y="9626"/>
                </a:cubicBezTo>
                <a:cubicBezTo>
                  <a:pt x="10286" y="10565"/>
                  <a:pt x="10286" y="10565"/>
                  <a:pt x="10286" y="10565"/>
                </a:cubicBezTo>
                <a:cubicBezTo>
                  <a:pt x="10800" y="10330"/>
                  <a:pt x="10800" y="10330"/>
                  <a:pt x="10800" y="10330"/>
                </a:cubicBezTo>
                <a:cubicBezTo>
                  <a:pt x="9514" y="9157"/>
                  <a:pt x="9514" y="9157"/>
                  <a:pt x="9514" y="9157"/>
                </a:cubicBezTo>
                <a:cubicBezTo>
                  <a:pt x="9771" y="8922"/>
                  <a:pt x="10029" y="8687"/>
                  <a:pt x="10029" y="8217"/>
                </a:cubicBezTo>
                <a:cubicBezTo>
                  <a:pt x="11571" y="8217"/>
                  <a:pt x="11571" y="8217"/>
                  <a:pt x="11571" y="8217"/>
                </a:cubicBezTo>
                <a:cubicBezTo>
                  <a:pt x="11571" y="7748"/>
                  <a:pt x="11571" y="7748"/>
                  <a:pt x="11571" y="7748"/>
                </a:cubicBezTo>
                <a:cubicBezTo>
                  <a:pt x="10029" y="7748"/>
                  <a:pt x="10029" y="7748"/>
                  <a:pt x="10029" y="7748"/>
                </a:cubicBezTo>
                <a:cubicBezTo>
                  <a:pt x="9771" y="7513"/>
                  <a:pt x="9771" y="7043"/>
                  <a:pt x="9514" y="6809"/>
                </a:cubicBezTo>
                <a:cubicBezTo>
                  <a:pt x="10543" y="5870"/>
                  <a:pt x="10543" y="5870"/>
                  <a:pt x="10543" y="5870"/>
                </a:cubicBezTo>
                <a:cubicBezTo>
                  <a:pt x="10286" y="5635"/>
                  <a:pt x="10286" y="5635"/>
                  <a:pt x="10286" y="5635"/>
                </a:cubicBezTo>
                <a:cubicBezTo>
                  <a:pt x="9000" y="6574"/>
                  <a:pt x="9000" y="6574"/>
                  <a:pt x="9000" y="6574"/>
                </a:cubicBezTo>
                <a:cubicBezTo>
                  <a:pt x="8743" y="6339"/>
                  <a:pt x="8486" y="6339"/>
                  <a:pt x="7971" y="610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95" name="Shape 1595"/>
          <p:cNvSpPr/>
          <p:nvPr/>
        </p:nvSpPr>
        <p:spPr>
          <a:xfrm>
            <a:off x="501650" y="4346576"/>
            <a:ext cx="404814" cy="2682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696" y="1421"/>
                </a:moveTo>
                <a:cubicBezTo>
                  <a:pt x="1878" y="0"/>
                  <a:pt x="1878" y="0"/>
                  <a:pt x="1878" y="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2630" y="11937"/>
                  <a:pt x="2630" y="11937"/>
                  <a:pt x="2630" y="11937"/>
                </a:cubicBezTo>
                <a:cubicBezTo>
                  <a:pt x="3005" y="10232"/>
                  <a:pt x="3005" y="10232"/>
                  <a:pt x="3005" y="10232"/>
                </a:cubicBezTo>
                <a:cubicBezTo>
                  <a:pt x="4508" y="12221"/>
                  <a:pt x="4508" y="12221"/>
                  <a:pt x="4508" y="12221"/>
                </a:cubicBezTo>
                <a:cubicBezTo>
                  <a:pt x="8077" y="7958"/>
                  <a:pt x="8077" y="7958"/>
                  <a:pt x="8077" y="7958"/>
                </a:cubicBezTo>
                <a:cubicBezTo>
                  <a:pt x="10143" y="6821"/>
                  <a:pt x="10143" y="6821"/>
                  <a:pt x="10143" y="6821"/>
                </a:cubicBezTo>
                <a:cubicBezTo>
                  <a:pt x="12584" y="9095"/>
                  <a:pt x="12584" y="9095"/>
                  <a:pt x="12584" y="9095"/>
                </a:cubicBezTo>
                <a:cubicBezTo>
                  <a:pt x="13336" y="7958"/>
                  <a:pt x="13336" y="7958"/>
                  <a:pt x="13336" y="7958"/>
                </a:cubicBezTo>
                <a:cubicBezTo>
                  <a:pt x="11457" y="3695"/>
                  <a:pt x="11457" y="3695"/>
                  <a:pt x="11457" y="3695"/>
                </a:cubicBezTo>
                <a:cubicBezTo>
                  <a:pt x="7889" y="3411"/>
                  <a:pt x="7889" y="3411"/>
                  <a:pt x="7889" y="3411"/>
                </a:cubicBezTo>
                <a:cubicBezTo>
                  <a:pt x="5259" y="3979"/>
                  <a:pt x="5259" y="3979"/>
                  <a:pt x="5259" y="3979"/>
                </a:cubicBezTo>
                <a:cubicBezTo>
                  <a:pt x="4883" y="3695"/>
                  <a:pt x="4883" y="3695"/>
                  <a:pt x="4883" y="3695"/>
                </a:cubicBezTo>
                <a:cubicBezTo>
                  <a:pt x="3944" y="6537"/>
                  <a:pt x="3944" y="6537"/>
                  <a:pt x="3944" y="6537"/>
                </a:cubicBezTo>
                <a:cubicBezTo>
                  <a:pt x="3757" y="6253"/>
                  <a:pt x="3757" y="6253"/>
                  <a:pt x="3757" y="6253"/>
                </a:cubicBezTo>
                <a:cubicBezTo>
                  <a:pt x="4320" y="3126"/>
                  <a:pt x="4320" y="3126"/>
                  <a:pt x="4320" y="3126"/>
                </a:cubicBezTo>
                <a:cubicBezTo>
                  <a:pt x="4696" y="1421"/>
                  <a:pt x="4696" y="1421"/>
                  <a:pt x="4696" y="1421"/>
                </a:cubicBezTo>
                <a:close/>
                <a:moveTo>
                  <a:pt x="17092" y="568"/>
                </a:moveTo>
                <a:cubicBezTo>
                  <a:pt x="21600" y="9095"/>
                  <a:pt x="21600" y="9095"/>
                  <a:pt x="21600" y="9095"/>
                </a:cubicBezTo>
                <a:cubicBezTo>
                  <a:pt x="19346" y="11937"/>
                  <a:pt x="19346" y="11937"/>
                  <a:pt x="19346" y="11937"/>
                </a:cubicBezTo>
                <a:cubicBezTo>
                  <a:pt x="18783" y="10800"/>
                  <a:pt x="18783" y="10800"/>
                  <a:pt x="18783" y="10800"/>
                </a:cubicBezTo>
                <a:cubicBezTo>
                  <a:pt x="17280" y="13642"/>
                  <a:pt x="17280" y="13642"/>
                  <a:pt x="17280" y="13642"/>
                </a:cubicBezTo>
                <a:cubicBezTo>
                  <a:pt x="15777" y="13074"/>
                  <a:pt x="15777" y="13074"/>
                  <a:pt x="15777" y="13074"/>
                </a:cubicBezTo>
                <a:cubicBezTo>
                  <a:pt x="14650" y="13926"/>
                  <a:pt x="13336" y="15632"/>
                  <a:pt x="13148" y="17621"/>
                </a:cubicBezTo>
                <a:cubicBezTo>
                  <a:pt x="13899" y="19611"/>
                  <a:pt x="13899" y="19611"/>
                  <a:pt x="13899" y="19611"/>
                </a:cubicBezTo>
                <a:cubicBezTo>
                  <a:pt x="13711" y="20179"/>
                  <a:pt x="13711" y="20179"/>
                  <a:pt x="13711" y="20179"/>
                </a:cubicBezTo>
                <a:cubicBezTo>
                  <a:pt x="13336" y="20747"/>
                  <a:pt x="12960" y="21032"/>
                  <a:pt x="12584" y="21600"/>
                </a:cubicBezTo>
                <a:cubicBezTo>
                  <a:pt x="12209" y="21316"/>
                  <a:pt x="11833" y="20747"/>
                  <a:pt x="11457" y="20463"/>
                </a:cubicBezTo>
                <a:cubicBezTo>
                  <a:pt x="11457" y="19611"/>
                  <a:pt x="12021" y="18474"/>
                  <a:pt x="12021" y="18189"/>
                </a:cubicBezTo>
                <a:cubicBezTo>
                  <a:pt x="11833" y="17905"/>
                  <a:pt x="11833" y="17905"/>
                  <a:pt x="11833" y="17905"/>
                </a:cubicBezTo>
                <a:cubicBezTo>
                  <a:pt x="11457" y="18758"/>
                  <a:pt x="10330" y="20179"/>
                  <a:pt x="9955" y="20747"/>
                </a:cubicBezTo>
                <a:cubicBezTo>
                  <a:pt x="9579" y="20463"/>
                  <a:pt x="9203" y="20179"/>
                  <a:pt x="8640" y="19611"/>
                </a:cubicBezTo>
                <a:cubicBezTo>
                  <a:pt x="8828" y="19042"/>
                  <a:pt x="9767" y="17337"/>
                  <a:pt x="9955" y="16768"/>
                </a:cubicBezTo>
                <a:cubicBezTo>
                  <a:pt x="9767" y="16484"/>
                  <a:pt x="9767" y="16484"/>
                  <a:pt x="9767" y="16484"/>
                </a:cubicBezTo>
                <a:cubicBezTo>
                  <a:pt x="9016" y="17905"/>
                  <a:pt x="8077" y="19042"/>
                  <a:pt x="7513" y="19326"/>
                </a:cubicBezTo>
                <a:cubicBezTo>
                  <a:pt x="6198" y="17905"/>
                  <a:pt x="6198" y="17905"/>
                  <a:pt x="6198" y="17905"/>
                </a:cubicBezTo>
                <a:cubicBezTo>
                  <a:pt x="6950" y="16200"/>
                  <a:pt x="8077" y="14779"/>
                  <a:pt x="9016" y="13642"/>
                </a:cubicBezTo>
                <a:cubicBezTo>
                  <a:pt x="8828" y="13074"/>
                  <a:pt x="8828" y="13074"/>
                  <a:pt x="8828" y="13074"/>
                </a:cubicBezTo>
                <a:cubicBezTo>
                  <a:pt x="8077" y="13926"/>
                  <a:pt x="6574" y="15916"/>
                  <a:pt x="5823" y="16768"/>
                </a:cubicBezTo>
                <a:cubicBezTo>
                  <a:pt x="5071" y="16484"/>
                  <a:pt x="4696" y="15916"/>
                  <a:pt x="4508" y="14779"/>
                </a:cubicBezTo>
                <a:cubicBezTo>
                  <a:pt x="6010" y="12789"/>
                  <a:pt x="7701" y="10516"/>
                  <a:pt x="9391" y="8526"/>
                </a:cubicBezTo>
                <a:cubicBezTo>
                  <a:pt x="10330" y="8242"/>
                  <a:pt x="10330" y="8242"/>
                  <a:pt x="10330" y="8242"/>
                </a:cubicBezTo>
                <a:cubicBezTo>
                  <a:pt x="12960" y="10516"/>
                  <a:pt x="12960" y="10516"/>
                  <a:pt x="12960" y="10516"/>
                </a:cubicBezTo>
                <a:cubicBezTo>
                  <a:pt x="14275" y="8526"/>
                  <a:pt x="14275" y="8526"/>
                  <a:pt x="14275" y="8526"/>
                </a:cubicBezTo>
                <a:cubicBezTo>
                  <a:pt x="12960" y="5400"/>
                  <a:pt x="12960" y="5400"/>
                  <a:pt x="12960" y="5400"/>
                </a:cubicBezTo>
                <a:cubicBezTo>
                  <a:pt x="13523" y="4832"/>
                  <a:pt x="13899" y="4547"/>
                  <a:pt x="14275" y="4263"/>
                </a:cubicBezTo>
                <a:cubicBezTo>
                  <a:pt x="16717" y="7674"/>
                  <a:pt x="16717" y="7674"/>
                  <a:pt x="16717" y="7674"/>
                </a:cubicBezTo>
                <a:cubicBezTo>
                  <a:pt x="16904" y="7389"/>
                  <a:pt x="16904" y="7389"/>
                  <a:pt x="16904" y="7389"/>
                </a:cubicBezTo>
                <a:cubicBezTo>
                  <a:pt x="15214" y="3979"/>
                  <a:pt x="15214" y="3979"/>
                  <a:pt x="15214" y="3979"/>
                </a:cubicBezTo>
                <a:cubicBezTo>
                  <a:pt x="15214" y="3979"/>
                  <a:pt x="15214" y="3979"/>
                  <a:pt x="15214" y="3979"/>
                </a:cubicBezTo>
                <a:cubicBezTo>
                  <a:pt x="14838" y="3411"/>
                  <a:pt x="14838" y="3411"/>
                  <a:pt x="14838" y="3411"/>
                </a:cubicBezTo>
                <a:cubicBezTo>
                  <a:pt x="17092" y="568"/>
                  <a:pt x="17092" y="568"/>
                  <a:pt x="17092" y="568"/>
                </a:cubicBezTo>
                <a:close/>
                <a:moveTo>
                  <a:pt x="18219" y="14779"/>
                </a:moveTo>
                <a:cubicBezTo>
                  <a:pt x="16341" y="14211"/>
                  <a:pt x="16341" y="14211"/>
                  <a:pt x="16341" y="14211"/>
                </a:cubicBezTo>
                <a:cubicBezTo>
                  <a:pt x="15965" y="15063"/>
                  <a:pt x="15965" y="15063"/>
                  <a:pt x="15965" y="15063"/>
                </a:cubicBezTo>
                <a:cubicBezTo>
                  <a:pt x="17468" y="16484"/>
                  <a:pt x="17468" y="16484"/>
                  <a:pt x="17468" y="16484"/>
                </a:cubicBezTo>
                <a:cubicBezTo>
                  <a:pt x="17656" y="15916"/>
                  <a:pt x="17843" y="15347"/>
                  <a:pt x="18219" y="14779"/>
                </a:cubicBezTo>
                <a:close/>
                <a:moveTo>
                  <a:pt x="15026" y="20179"/>
                </a:moveTo>
                <a:cubicBezTo>
                  <a:pt x="15402" y="19895"/>
                  <a:pt x="15777" y="19326"/>
                  <a:pt x="16153" y="19042"/>
                </a:cubicBezTo>
                <a:cubicBezTo>
                  <a:pt x="14650" y="17337"/>
                  <a:pt x="14650" y="17337"/>
                  <a:pt x="14650" y="17337"/>
                </a:cubicBezTo>
                <a:cubicBezTo>
                  <a:pt x="14275" y="17905"/>
                  <a:pt x="14275" y="17905"/>
                  <a:pt x="14275" y="17905"/>
                </a:cubicBezTo>
                <a:cubicBezTo>
                  <a:pt x="15026" y="20179"/>
                  <a:pt x="15026" y="20179"/>
                  <a:pt x="15026" y="20179"/>
                </a:cubicBezTo>
                <a:close/>
                <a:moveTo>
                  <a:pt x="16341" y="18474"/>
                </a:moveTo>
                <a:cubicBezTo>
                  <a:pt x="16717" y="18189"/>
                  <a:pt x="16904" y="17621"/>
                  <a:pt x="17092" y="17053"/>
                </a:cubicBezTo>
                <a:cubicBezTo>
                  <a:pt x="15214" y="15347"/>
                  <a:pt x="15214" y="15347"/>
                  <a:pt x="15214" y="15347"/>
                </a:cubicBezTo>
                <a:cubicBezTo>
                  <a:pt x="14650" y="16200"/>
                  <a:pt x="14650" y="16200"/>
                  <a:pt x="14650" y="16200"/>
                </a:cubicBezTo>
                <a:lnTo>
                  <a:pt x="16341" y="1847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96" name="Shape 1596"/>
          <p:cNvSpPr/>
          <p:nvPr/>
        </p:nvSpPr>
        <p:spPr>
          <a:xfrm>
            <a:off x="593725" y="2311401"/>
            <a:ext cx="217488" cy="4016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987" y="0"/>
                </a:moveTo>
                <a:lnTo>
                  <a:pt x="19550" y="0"/>
                </a:lnTo>
                <a:lnTo>
                  <a:pt x="19550" y="3330"/>
                </a:lnTo>
                <a:lnTo>
                  <a:pt x="17501" y="3330"/>
                </a:lnTo>
                <a:lnTo>
                  <a:pt x="21600" y="17758"/>
                </a:lnTo>
                <a:lnTo>
                  <a:pt x="14663" y="21600"/>
                </a:lnTo>
                <a:lnTo>
                  <a:pt x="6937" y="17929"/>
                </a:lnTo>
                <a:lnTo>
                  <a:pt x="9460" y="9989"/>
                </a:lnTo>
                <a:lnTo>
                  <a:pt x="1734" y="13575"/>
                </a:lnTo>
                <a:lnTo>
                  <a:pt x="0" y="12123"/>
                </a:lnTo>
                <a:lnTo>
                  <a:pt x="10406" y="6062"/>
                </a:lnTo>
                <a:lnTo>
                  <a:pt x="11194" y="3330"/>
                </a:lnTo>
                <a:lnTo>
                  <a:pt x="8987" y="3330"/>
                </a:lnTo>
                <a:lnTo>
                  <a:pt x="8987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97" name="Shape 1597"/>
          <p:cNvSpPr/>
          <p:nvPr/>
        </p:nvSpPr>
        <p:spPr>
          <a:xfrm>
            <a:off x="530225" y="1038226"/>
            <a:ext cx="362992" cy="37782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4" h="21600" extrusionOk="0">
                <a:moveTo>
                  <a:pt x="3323" y="8479"/>
                </a:moveTo>
                <a:cubicBezTo>
                  <a:pt x="3946" y="8075"/>
                  <a:pt x="3946" y="8075"/>
                  <a:pt x="3946" y="8075"/>
                </a:cubicBezTo>
                <a:cubicBezTo>
                  <a:pt x="3946" y="6864"/>
                  <a:pt x="3946" y="6864"/>
                  <a:pt x="3946" y="6864"/>
                </a:cubicBezTo>
                <a:cubicBezTo>
                  <a:pt x="5192" y="7267"/>
                  <a:pt x="5192" y="7267"/>
                  <a:pt x="5192" y="7267"/>
                </a:cubicBezTo>
                <a:cubicBezTo>
                  <a:pt x="5815" y="6662"/>
                  <a:pt x="5815" y="6662"/>
                  <a:pt x="5815" y="6662"/>
                </a:cubicBezTo>
                <a:cubicBezTo>
                  <a:pt x="5608" y="5450"/>
                  <a:pt x="5608" y="5450"/>
                  <a:pt x="5608" y="5450"/>
                </a:cubicBezTo>
                <a:cubicBezTo>
                  <a:pt x="7062" y="5854"/>
                  <a:pt x="7062" y="5854"/>
                  <a:pt x="7062" y="5854"/>
                </a:cubicBezTo>
                <a:cubicBezTo>
                  <a:pt x="7685" y="5450"/>
                  <a:pt x="7685" y="5450"/>
                  <a:pt x="7685" y="5450"/>
                </a:cubicBezTo>
                <a:cubicBezTo>
                  <a:pt x="7477" y="4037"/>
                  <a:pt x="7477" y="4037"/>
                  <a:pt x="7477" y="4037"/>
                </a:cubicBezTo>
                <a:cubicBezTo>
                  <a:pt x="8723" y="4441"/>
                  <a:pt x="8723" y="4441"/>
                  <a:pt x="8723" y="4441"/>
                </a:cubicBezTo>
                <a:cubicBezTo>
                  <a:pt x="9346" y="4037"/>
                  <a:pt x="9346" y="4037"/>
                  <a:pt x="9346" y="4037"/>
                </a:cubicBezTo>
                <a:cubicBezTo>
                  <a:pt x="9346" y="2826"/>
                  <a:pt x="9346" y="2826"/>
                  <a:pt x="9346" y="2826"/>
                </a:cubicBezTo>
                <a:cubicBezTo>
                  <a:pt x="10592" y="3230"/>
                  <a:pt x="10592" y="3230"/>
                  <a:pt x="10592" y="3230"/>
                </a:cubicBezTo>
                <a:cubicBezTo>
                  <a:pt x="11215" y="2624"/>
                  <a:pt x="11215" y="2624"/>
                  <a:pt x="11215" y="2624"/>
                </a:cubicBezTo>
                <a:cubicBezTo>
                  <a:pt x="11008" y="1413"/>
                  <a:pt x="11008" y="1413"/>
                  <a:pt x="11008" y="1413"/>
                </a:cubicBezTo>
                <a:cubicBezTo>
                  <a:pt x="12462" y="1817"/>
                  <a:pt x="12462" y="1817"/>
                  <a:pt x="12462" y="1817"/>
                </a:cubicBezTo>
                <a:cubicBezTo>
                  <a:pt x="13085" y="1413"/>
                  <a:pt x="13085" y="1413"/>
                  <a:pt x="13085" y="1413"/>
                </a:cubicBezTo>
                <a:cubicBezTo>
                  <a:pt x="12877" y="0"/>
                  <a:pt x="12877" y="0"/>
                  <a:pt x="12877" y="0"/>
                </a:cubicBezTo>
                <a:cubicBezTo>
                  <a:pt x="14954" y="807"/>
                  <a:pt x="14954" y="807"/>
                  <a:pt x="14954" y="807"/>
                </a:cubicBezTo>
                <a:cubicBezTo>
                  <a:pt x="20562" y="7873"/>
                  <a:pt x="20562" y="7873"/>
                  <a:pt x="20562" y="7873"/>
                </a:cubicBezTo>
                <a:cubicBezTo>
                  <a:pt x="20562" y="7873"/>
                  <a:pt x="20562" y="7873"/>
                  <a:pt x="20562" y="7873"/>
                </a:cubicBezTo>
                <a:cubicBezTo>
                  <a:pt x="21185" y="8479"/>
                  <a:pt x="21392" y="9084"/>
                  <a:pt x="21392" y="9690"/>
                </a:cubicBezTo>
                <a:cubicBezTo>
                  <a:pt x="21600" y="10295"/>
                  <a:pt x="21392" y="11103"/>
                  <a:pt x="20977" y="11910"/>
                </a:cubicBezTo>
                <a:cubicBezTo>
                  <a:pt x="20769" y="12112"/>
                  <a:pt x="20769" y="12112"/>
                  <a:pt x="20769" y="12112"/>
                </a:cubicBezTo>
                <a:cubicBezTo>
                  <a:pt x="9138" y="20793"/>
                  <a:pt x="9138" y="20793"/>
                  <a:pt x="9138" y="20793"/>
                </a:cubicBezTo>
                <a:cubicBezTo>
                  <a:pt x="8723" y="21196"/>
                  <a:pt x="8308" y="21398"/>
                  <a:pt x="7685" y="21600"/>
                </a:cubicBezTo>
                <a:cubicBezTo>
                  <a:pt x="7062" y="21600"/>
                  <a:pt x="6438" y="21600"/>
                  <a:pt x="5815" y="21196"/>
                </a:cubicBezTo>
                <a:cubicBezTo>
                  <a:pt x="5815" y="21196"/>
                  <a:pt x="5815" y="21196"/>
                  <a:pt x="5815" y="21196"/>
                </a:cubicBezTo>
                <a:cubicBezTo>
                  <a:pt x="5608" y="20994"/>
                  <a:pt x="5608" y="20994"/>
                  <a:pt x="5608" y="20994"/>
                </a:cubicBezTo>
                <a:cubicBezTo>
                  <a:pt x="208" y="14333"/>
                  <a:pt x="208" y="14333"/>
                  <a:pt x="208" y="14333"/>
                </a:cubicBezTo>
                <a:cubicBezTo>
                  <a:pt x="0" y="13929"/>
                  <a:pt x="0" y="13929"/>
                  <a:pt x="0" y="13929"/>
                </a:cubicBezTo>
                <a:cubicBezTo>
                  <a:pt x="208" y="13525"/>
                  <a:pt x="208" y="13525"/>
                  <a:pt x="208" y="13525"/>
                </a:cubicBezTo>
                <a:cubicBezTo>
                  <a:pt x="1246" y="11507"/>
                  <a:pt x="1246" y="11507"/>
                  <a:pt x="1246" y="11507"/>
                </a:cubicBezTo>
                <a:cubicBezTo>
                  <a:pt x="1662" y="10497"/>
                  <a:pt x="1662" y="10497"/>
                  <a:pt x="1662" y="10497"/>
                </a:cubicBezTo>
                <a:cubicBezTo>
                  <a:pt x="2492" y="11305"/>
                  <a:pt x="2492" y="11305"/>
                  <a:pt x="2492" y="11305"/>
                </a:cubicBezTo>
                <a:cubicBezTo>
                  <a:pt x="6854" y="16957"/>
                  <a:pt x="6854" y="16957"/>
                  <a:pt x="6854" y="16957"/>
                </a:cubicBezTo>
                <a:cubicBezTo>
                  <a:pt x="5608" y="17764"/>
                  <a:pt x="5608" y="17764"/>
                  <a:pt x="5608" y="17764"/>
                </a:cubicBezTo>
                <a:cubicBezTo>
                  <a:pt x="2077" y="13121"/>
                  <a:pt x="2077" y="13121"/>
                  <a:pt x="2077" y="13121"/>
                </a:cubicBezTo>
                <a:cubicBezTo>
                  <a:pt x="1662" y="13727"/>
                  <a:pt x="1662" y="13727"/>
                  <a:pt x="1662" y="13727"/>
                </a:cubicBezTo>
                <a:cubicBezTo>
                  <a:pt x="6646" y="20187"/>
                  <a:pt x="6646" y="20187"/>
                  <a:pt x="6646" y="20187"/>
                </a:cubicBezTo>
                <a:cubicBezTo>
                  <a:pt x="6854" y="20187"/>
                  <a:pt x="7062" y="20187"/>
                  <a:pt x="7477" y="20187"/>
                </a:cubicBezTo>
                <a:cubicBezTo>
                  <a:pt x="7685" y="20187"/>
                  <a:pt x="7892" y="19985"/>
                  <a:pt x="8100" y="19783"/>
                </a:cubicBezTo>
                <a:cubicBezTo>
                  <a:pt x="8308" y="19379"/>
                  <a:pt x="8308" y="18774"/>
                  <a:pt x="8308" y="18370"/>
                </a:cubicBezTo>
                <a:cubicBezTo>
                  <a:pt x="8308" y="17966"/>
                  <a:pt x="8100" y="17563"/>
                  <a:pt x="7685" y="16957"/>
                </a:cubicBezTo>
                <a:cubicBezTo>
                  <a:pt x="7685" y="16957"/>
                  <a:pt x="7685" y="16957"/>
                  <a:pt x="7685" y="16957"/>
                </a:cubicBezTo>
                <a:cubicBezTo>
                  <a:pt x="2285" y="10295"/>
                  <a:pt x="2285" y="10295"/>
                  <a:pt x="2285" y="10295"/>
                </a:cubicBezTo>
                <a:cubicBezTo>
                  <a:pt x="2077" y="8075"/>
                  <a:pt x="2077" y="8075"/>
                  <a:pt x="2077" y="8075"/>
                </a:cubicBezTo>
                <a:cubicBezTo>
                  <a:pt x="3323" y="8479"/>
                  <a:pt x="3323" y="8479"/>
                  <a:pt x="3323" y="8479"/>
                </a:cubicBezTo>
                <a:close/>
                <a:moveTo>
                  <a:pt x="5815" y="9892"/>
                </a:moveTo>
                <a:cubicBezTo>
                  <a:pt x="8308" y="13121"/>
                  <a:pt x="8308" y="13121"/>
                  <a:pt x="8308" y="13121"/>
                </a:cubicBezTo>
                <a:cubicBezTo>
                  <a:pt x="16408" y="7065"/>
                  <a:pt x="16408" y="7065"/>
                  <a:pt x="16408" y="7065"/>
                </a:cubicBezTo>
                <a:cubicBezTo>
                  <a:pt x="13708" y="3836"/>
                  <a:pt x="13708" y="3836"/>
                  <a:pt x="13708" y="3836"/>
                </a:cubicBezTo>
                <a:cubicBezTo>
                  <a:pt x="5815" y="9892"/>
                  <a:pt x="5815" y="9892"/>
                  <a:pt x="5815" y="9892"/>
                </a:cubicBezTo>
                <a:close/>
                <a:moveTo>
                  <a:pt x="13915" y="11910"/>
                </a:moveTo>
                <a:cubicBezTo>
                  <a:pt x="14538" y="12718"/>
                  <a:pt x="14538" y="12718"/>
                  <a:pt x="14538" y="12718"/>
                </a:cubicBezTo>
                <a:cubicBezTo>
                  <a:pt x="18277" y="9892"/>
                  <a:pt x="18277" y="9892"/>
                  <a:pt x="18277" y="9892"/>
                </a:cubicBezTo>
                <a:cubicBezTo>
                  <a:pt x="17654" y="9084"/>
                  <a:pt x="17654" y="9084"/>
                  <a:pt x="17654" y="9084"/>
                </a:cubicBezTo>
                <a:cubicBezTo>
                  <a:pt x="13915" y="11910"/>
                  <a:pt x="13915" y="11910"/>
                  <a:pt x="13915" y="11910"/>
                </a:cubicBezTo>
                <a:close/>
                <a:moveTo>
                  <a:pt x="9554" y="15140"/>
                </a:moveTo>
                <a:cubicBezTo>
                  <a:pt x="10177" y="15948"/>
                  <a:pt x="10177" y="15948"/>
                  <a:pt x="10177" y="15948"/>
                </a:cubicBezTo>
                <a:cubicBezTo>
                  <a:pt x="13915" y="13121"/>
                  <a:pt x="13915" y="13121"/>
                  <a:pt x="13915" y="13121"/>
                </a:cubicBezTo>
                <a:cubicBezTo>
                  <a:pt x="13292" y="12314"/>
                  <a:pt x="13292" y="12314"/>
                  <a:pt x="13292" y="12314"/>
                </a:cubicBezTo>
                <a:cubicBezTo>
                  <a:pt x="9554" y="15140"/>
                  <a:pt x="9554" y="15140"/>
                  <a:pt x="9554" y="15140"/>
                </a:cubicBezTo>
                <a:close/>
                <a:moveTo>
                  <a:pt x="13085" y="10497"/>
                </a:moveTo>
                <a:cubicBezTo>
                  <a:pt x="13708" y="11305"/>
                  <a:pt x="13708" y="11305"/>
                  <a:pt x="13708" y="11305"/>
                </a:cubicBezTo>
                <a:cubicBezTo>
                  <a:pt x="17446" y="8479"/>
                  <a:pt x="17446" y="8479"/>
                  <a:pt x="17446" y="8479"/>
                </a:cubicBezTo>
                <a:cubicBezTo>
                  <a:pt x="16823" y="7671"/>
                  <a:pt x="16823" y="7671"/>
                  <a:pt x="16823" y="7671"/>
                </a:cubicBezTo>
                <a:cubicBezTo>
                  <a:pt x="13085" y="10497"/>
                  <a:pt x="13085" y="10497"/>
                  <a:pt x="13085" y="10497"/>
                </a:cubicBezTo>
                <a:close/>
                <a:moveTo>
                  <a:pt x="8723" y="13929"/>
                </a:moveTo>
                <a:cubicBezTo>
                  <a:pt x="9346" y="14535"/>
                  <a:pt x="9346" y="14535"/>
                  <a:pt x="9346" y="14535"/>
                </a:cubicBezTo>
                <a:cubicBezTo>
                  <a:pt x="13085" y="11708"/>
                  <a:pt x="13085" y="11708"/>
                  <a:pt x="13085" y="11708"/>
                </a:cubicBezTo>
                <a:cubicBezTo>
                  <a:pt x="12462" y="11103"/>
                  <a:pt x="12462" y="11103"/>
                  <a:pt x="12462" y="11103"/>
                </a:cubicBezTo>
                <a:cubicBezTo>
                  <a:pt x="8723" y="13929"/>
                  <a:pt x="8723" y="13929"/>
                  <a:pt x="8723" y="13929"/>
                </a:cubicBezTo>
                <a:close/>
                <a:moveTo>
                  <a:pt x="14331" y="2221"/>
                </a:moveTo>
                <a:cubicBezTo>
                  <a:pt x="3946" y="9892"/>
                  <a:pt x="3946" y="9892"/>
                  <a:pt x="3946" y="9892"/>
                </a:cubicBezTo>
                <a:cubicBezTo>
                  <a:pt x="8723" y="16150"/>
                  <a:pt x="8723" y="16150"/>
                  <a:pt x="8723" y="16150"/>
                </a:cubicBezTo>
                <a:cubicBezTo>
                  <a:pt x="8723" y="16150"/>
                  <a:pt x="8723" y="16150"/>
                  <a:pt x="8723" y="16150"/>
                </a:cubicBezTo>
                <a:cubicBezTo>
                  <a:pt x="9346" y="16755"/>
                  <a:pt x="9554" y="17563"/>
                  <a:pt x="9762" y="18168"/>
                </a:cubicBezTo>
                <a:cubicBezTo>
                  <a:pt x="9762" y="18370"/>
                  <a:pt x="9762" y="18370"/>
                  <a:pt x="9762" y="18572"/>
                </a:cubicBezTo>
                <a:cubicBezTo>
                  <a:pt x="19731" y="11103"/>
                  <a:pt x="19731" y="11103"/>
                  <a:pt x="19731" y="11103"/>
                </a:cubicBezTo>
                <a:cubicBezTo>
                  <a:pt x="19938" y="10497"/>
                  <a:pt x="20146" y="10093"/>
                  <a:pt x="19938" y="9892"/>
                </a:cubicBezTo>
                <a:cubicBezTo>
                  <a:pt x="19938" y="9488"/>
                  <a:pt x="19731" y="9084"/>
                  <a:pt x="19523" y="8680"/>
                </a:cubicBezTo>
                <a:cubicBezTo>
                  <a:pt x="19523" y="8680"/>
                  <a:pt x="19523" y="8680"/>
                  <a:pt x="19523" y="8680"/>
                </a:cubicBezTo>
                <a:lnTo>
                  <a:pt x="14331" y="222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98" name="Shape 1598"/>
          <p:cNvSpPr/>
          <p:nvPr/>
        </p:nvSpPr>
        <p:spPr>
          <a:xfrm>
            <a:off x="536575" y="1701801"/>
            <a:ext cx="314325" cy="3333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02" y="4775"/>
                </a:moveTo>
                <a:cubicBezTo>
                  <a:pt x="20387" y="6594"/>
                  <a:pt x="21600" y="9095"/>
                  <a:pt x="21600" y="12051"/>
                </a:cubicBezTo>
                <a:cubicBezTo>
                  <a:pt x="21600" y="14324"/>
                  <a:pt x="20629" y="16598"/>
                  <a:pt x="18930" y="18189"/>
                </a:cubicBezTo>
                <a:cubicBezTo>
                  <a:pt x="11649" y="12051"/>
                  <a:pt x="11649" y="12051"/>
                  <a:pt x="11649" y="12051"/>
                </a:cubicBezTo>
                <a:cubicBezTo>
                  <a:pt x="18202" y="4775"/>
                  <a:pt x="18202" y="4775"/>
                  <a:pt x="18202" y="4775"/>
                </a:cubicBezTo>
                <a:close/>
                <a:moveTo>
                  <a:pt x="18445" y="18872"/>
                </a:moveTo>
                <a:cubicBezTo>
                  <a:pt x="17960" y="19326"/>
                  <a:pt x="17474" y="19781"/>
                  <a:pt x="16989" y="20008"/>
                </a:cubicBezTo>
                <a:cubicBezTo>
                  <a:pt x="17960" y="18417"/>
                  <a:pt x="17960" y="18417"/>
                  <a:pt x="17960" y="18417"/>
                </a:cubicBezTo>
                <a:cubicBezTo>
                  <a:pt x="18445" y="18872"/>
                  <a:pt x="18445" y="18872"/>
                  <a:pt x="18445" y="18872"/>
                </a:cubicBezTo>
                <a:close/>
                <a:moveTo>
                  <a:pt x="15775" y="20918"/>
                </a:moveTo>
                <a:cubicBezTo>
                  <a:pt x="17474" y="17962"/>
                  <a:pt x="17474" y="17962"/>
                  <a:pt x="17474" y="17962"/>
                </a:cubicBezTo>
                <a:cubicBezTo>
                  <a:pt x="16989" y="17507"/>
                  <a:pt x="16989" y="17507"/>
                  <a:pt x="16989" y="17507"/>
                </a:cubicBezTo>
                <a:cubicBezTo>
                  <a:pt x="14562" y="21145"/>
                  <a:pt x="14562" y="21145"/>
                  <a:pt x="14562" y="21145"/>
                </a:cubicBezTo>
                <a:cubicBezTo>
                  <a:pt x="15047" y="21145"/>
                  <a:pt x="15290" y="20918"/>
                  <a:pt x="15775" y="20918"/>
                </a:cubicBezTo>
                <a:close/>
                <a:moveTo>
                  <a:pt x="14319" y="20691"/>
                </a:moveTo>
                <a:cubicBezTo>
                  <a:pt x="16503" y="17053"/>
                  <a:pt x="16503" y="17053"/>
                  <a:pt x="16503" y="17053"/>
                </a:cubicBezTo>
                <a:cubicBezTo>
                  <a:pt x="16018" y="16598"/>
                  <a:pt x="16018" y="16598"/>
                  <a:pt x="16018" y="16598"/>
                </a:cubicBezTo>
                <a:cubicBezTo>
                  <a:pt x="13834" y="20008"/>
                  <a:pt x="13834" y="20008"/>
                  <a:pt x="13834" y="20008"/>
                </a:cubicBezTo>
                <a:cubicBezTo>
                  <a:pt x="14319" y="20691"/>
                  <a:pt x="14319" y="20691"/>
                  <a:pt x="14319" y="20691"/>
                </a:cubicBezTo>
                <a:close/>
                <a:moveTo>
                  <a:pt x="13591" y="19099"/>
                </a:moveTo>
                <a:cubicBezTo>
                  <a:pt x="15533" y="16371"/>
                  <a:pt x="15533" y="16371"/>
                  <a:pt x="15533" y="16371"/>
                </a:cubicBezTo>
                <a:cubicBezTo>
                  <a:pt x="15047" y="15916"/>
                  <a:pt x="15047" y="15916"/>
                  <a:pt x="15047" y="15916"/>
                </a:cubicBezTo>
                <a:cubicBezTo>
                  <a:pt x="13348" y="18417"/>
                  <a:pt x="13348" y="18417"/>
                  <a:pt x="13348" y="18417"/>
                </a:cubicBezTo>
                <a:cubicBezTo>
                  <a:pt x="13591" y="19099"/>
                  <a:pt x="13591" y="19099"/>
                  <a:pt x="13591" y="19099"/>
                </a:cubicBezTo>
                <a:close/>
                <a:moveTo>
                  <a:pt x="13106" y="17735"/>
                </a:moveTo>
                <a:cubicBezTo>
                  <a:pt x="14562" y="15461"/>
                  <a:pt x="14562" y="15461"/>
                  <a:pt x="14562" y="15461"/>
                </a:cubicBezTo>
                <a:cubicBezTo>
                  <a:pt x="14076" y="15006"/>
                  <a:pt x="14076" y="15006"/>
                  <a:pt x="14076" y="15006"/>
                </a:cubicBezTo>
                <a:cubicBezTo>
                  <a:pt x="12863" y="16825"/>
                  <a:pt x="12863" y="16825"/>
                  <a:pt x="12863" y="16825"/>
                </a:cubicBezTo>
                <a:cubicBezTo>
                  <a:pt x="13106" y="17735"/>
                  <a:pt x="13106" y="17735"/>
                  <a:pt x="13106" y="17735"/>
                </a:cubicBezTo>
                <a:close/>
                <a:moveTo>
                  <a:pt x="12378" y="16143"/>
                </a:moveTo>
                <a:cubicBezTo>
                  <a:pt x="13348" y="14552"/>
                  <a:pt x="13348" y="14552"/>
                  <a:pt x="13348" y="14552"/>
                </a:cubicBezTo>
                <a:cubicBezTo>
                  <a:pt x="12863" y="14097"/>
                  <a:pt x="12863" y="14097"/>
                  <a:pt x="12863" y="14097"/>
                </a:cubicBezTo>
                <a:cubicBezTo>
                  <a:pt x="12135" y="15461"/>
                  <a:pt x="12135" y="15461"/>
                  <a:pt x="12135" y="15461"/>
                </a:cubicBezTo>
                <a:cubicBezTo>
                  <a:pt x="12378" y="16143"/>
                  <a:pt x="12378" y="16143"/>
                  <a:pt x="12378" y="16143"/>
                </a:cubicBezTo>
                <a:close/>
                <a:moveTo>
                  <a:pt x="11892" y="14779"/>
                </a:moveTo>
                <a:cubicBezTo>
                  <a:pt x="12378" y="13642"/>
                  <a:pt x="12378" y="13642"/>
                  <a:pt x="12378" y="13642"/>
                </a:cubicBezTo>
                <a:cubicBezTo>
                  <a:pt x="11892" y="13415"/>
                  <a:pt x="11892" y="13415"/>
                  <a:pt x="11892" y="13415"/>
                </a:cubicBezTo>
                <a:cubicBezTo>
                  <a:pt x="11649" y="13869"/>
                  <a:pt x="11649" y="13869"/>
                  <a:pt x="11649" y="13869"/>
                </a:cubicBezTo>
                <a:cubicBezTo>
                  <a:pt x="11892" y="14779"/>
                  <a:pt x="11892" y="14779"/>
                  <a:pt x="11892" y="14779"/>
                </a:cubicBezTo>
                <a:close/>
                <a:moveTo>
                  <a:pt x="11164" y="13187"/>
                </a:moveTo>
                <a:cubicBezTo>
                  <a:pt x="10921" y="12505"/>
                  <a:pt x="10921" y="12505"/>
                  <a:pt x="10921" y="12505"/>
                </a:cubicBezTo>
                <a:cubicBezTo>
                  <a:pt x="11407" y="12960"/>
                  <a:pt x="11407" y="12960"/>
                  <a:pt x="11407" y="12960"/>
                </a:cubicBezTo>
                <a:cubicBezTo>
                  <a:pt x="11164" y="13187"/>
                  <a:pt x="11164" y="13187"/>
                  <a:pt x="11164" y="13187"/>
                </a:cubicBezTo>
                <a:close/>
                <a:moveTo>
                  <a:pt x="14562" y="3865"/>
                </a:moveTo>
                <a:cubicBezTo>
                  <a:pt x="10193" y="12278"/>
                  <a:pt x="10193" y="12278"/>
                  <a:pt x="10193" y="12278"/>
                </a:cubicBezTo>
                <a:cubicBezTo>
                  <a:pt x="10193" y="12278"/>
                  <a:pt x="9222" y="6139"/>
                  <a:pt x="8980" y="2956"/>
                </a:cubicBezTo>
                <a:cubicBezTo>
                  <a:pt x="3883" y="3411"/>
                  <a:pt x="0" y="7503"/>
                  <a:pt x="0" y="12278"/>
                </a:cubicBezTo>
                <a:cubicBezTo>
                  <a:pt x="0" y="17507"/>
                  <a:pt x="4611" y="21600"/>
                  <a:pt x="10193" y="21600"/>
                </a:cubicBezTo>
                <a:cubicBezTo>
                  <a:pt x="11407" y="21600"/>
                  <a:pt x="12620" y="21373"/>
                  <a:pt x="13591" y="20918"/>
                </a:cubicBezTo>
                <a:cubicBezTo>
                  <a:pt x="10193" y="12278"/>
                  <a:pt x="10193" y="12278"/>
                  <a:pt x="10193" y="12278"/>
                </a:cubicBezTo>
                <a:cubicBezTo>
                  <a:pt x="16746" y="5229"/>
                  <a:pt x="16746" y="5229"/>
                  <a:pt x="16746" y="5229"/>
                </a:cubicBezTo>
                <a:cubicBezTo>
                  <a:pt x="16018" y="4547"/>
                  <a:pt x="15290" y="4093"/>
                  <a:pt x="14562" y="3865"/>
                </a:cubicBezTo>
                <a:close/>
                <a:moveTo>
                  <a:pt x="10436" y="0"/>
                </a:moveTo>
                <a:cubicBezTo>
                  <a:pt x="10193" y="0"/>
                  <a:pt x="9708" y="0"/>
                  <a:pt x="9465" y="0"/>
                </a:cubicBezTo>
                <a:cubicBezTo>
                  <a:pt x="9708" y="3411"/>
                  <a:pt x="10436" y="9322"/>
                  <a:pt x="10436" y="9322"/>
                </a:cubicBezTo>
                <a:cubicBezTo>
                  <a:pt x="15047" y="909"/>
                  <a:pt x="15047" y="909"/>
                  <a:pt x="15047" y="909"/>
                </a:cubicBezTo>
                <a:cubicBezTo>
                  <a:pt x="13591" y="227"/>
                  <a:pt x="12135" y="0"/>
                  <a:pt x="10436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599" name="Shape 1599"/>
          <p:cNvSpPr/>
          <p:nvPr/>
        </p:nvSpPr>
        <p:spPr>
          <a:xfrm>
            <a:off x="1247775" y="2990851"/>
            <a:ext cx="271464" cy="373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44" y="0"/>
                </a:moveTo>
                <a:cubicBezTo>
                  <a:pt x="17953" y="0"/>
                  <a:pt x="17953" y="0"/>
                  <a:pt x="17953" y="0"/>
                </a:cubicBezTo>
                <a:cubicBezTo>
                  <a:pt x="19356" y="0"/>
                  <a:pt x="20478" y="815"/>
                  <a:pt x="20478" y="1834"/>
                </a:cubicBezTo>
                <a:cubicBezTo>
                  <a:pt x="20478" y="12634"/>
                  <a:pt x="20478" y="12634"/>
                  <a:pt x="20478" y="12634"/>
                </a:cubicBezTo>
                <a:cubicBezTo>
                  <a:pt x="17673" y="12226"/>
                  <a:pt x="17673" y="12226"/>
                  <a:pt x="17673" y="12226"/>
                </a:cubicBezTo>
                <a:cubicBezTo>
                  <a:pt x="17673" y="11411"/>
                  <a:pt x="17673" y="11411"/>
                  <a:pt x="17673" y="11411"/>
                </a:cubicBezTo>
                <a:cubicBezTo>
                  <a:pt x="17673" y="2242"/>
                  <a:pt x="17673" y="2242"/>
                  <a:pt x="17673" y="2242"/>
                </a:cubicBezTo>
                <a:cubicBezTo>
                  <a:pt x="2525" y="2242"/>
                  <a:pt x="2525" y="2242"/>
                  <a:pt x="2525" y="2242"/>
                </a:cubicBezTo>
                <a:cubicBezTo>
                  <a:pt x="2525" y="17728"/>
                  <a:pt x="2525" y="17728"/>
                  <a:pt x="2525" y="17728"/>
                </a:cubicBezTo>
                <a:cubicBezTo>
                  <a:pt x="10099" y="17728"/>
                  <a:pt x="10099" y="17728"/>
                  <a:pt x="10099" y="17728"/>
                </a:cubicBezTo>
                <a:cubicBezTo>
                  <a:pt x="11221" y="19562"/>
                  <a:pt x="11221" y="19562"/>
                  <a:pt x="11221" y="19562"/>
                </a:cubicBezTo>
                <a:cubicBezTo>
                  <a:pt x="2244" y="19562"/>
                  <a:pt x="2244" y="19562"/>
                  <a:pt x="2244" y="19562"/>
                </a:cubicBezTo>
                <a:cubicBezTo>
                  <a:pt x="1122" y="19562"/>
                  <a:pt x="0" y="18951"/>
                  <a:pt x="0" y="17932"/>
                </a:cubicBezTo>
                <a:cubicBezTo>
                  <a:pt x="0" y="1834"/>
                  <a:pt x="0" y="1834"/>
                  <a:pt x="0" y="1834"/>
                </a:cubicBezTo>
                <a:cubicBezTo>
                  <a:pt x="0" y="815"/>
                  <a:pt x="1122" y="0"/>
                  <a:pt x="2244" y="0"/>
                </a:cubicBezTo>
                <a:close/>
                <a:moveTo>
                  <a:pt x="4488" y="9577"/>
                </a:moveTo>
                <a:cubicBezTo>
                  <a:pt x="4488" y="11004"/>
                  <a:pt x="4488" y="11004"/>
                  <a:pt x="4488" y="11004"/>
                </a:cubicBezTo>
                <a:cubicBezTo>
                  <a:pt x="10099" y="11004"/>
                  <a:pt x="10099" y="11004"/>
                  <a:pt x="10099" y="11004"/>
                </a:cubicBezTo>
                <a:cubicBezTo>
                  <a:pt x="10099" y="9577"/>
                  <a:pt x="10099" y="9577"/>
                  <a:pt x="10099" y="9577"/>
                </a:cubicBezTo>
                <a:cubicBezTo>
                  <a:pt x="4488" y="9577"/>
                  <a:pt x="4488" y="9577"/>
                  <a:pt x="4488" y="9577"/>
                </a:cubicBezTo>
                <a:close/>
                <a:moveTo>
                  <a:pt x="4488" y="6928"/>
                </a:moveTo>
                <a:cubicBezTo>
                  <a:pt x="4488" y="8355"/>
                  <a:pt x="4488" y="8355"/>
                  <a:pt x="4488" y="8355"/>
                </a:cubicBezTo>
                <a:cubicBezTo>
                  <a:pt x="10099" y="8355"/>
                  <a:pt x="10099" y="8355"/>
                  <a:pt x="10099" y="8355"/>
                </a:cubicBezTo>
                <a:cubicBezTo>
                  <a:pt x="10099" y="6928"/>
                  <a:pt x="10099" y="6928"/>
                  <a:pt x="10099" y="6928"/>
                </a:cubicBezTo>
                <a:cubicBezTo>
                  <a:pt x="4488" y="6928"/>
                  <a:pt x="4488" y="6928"/>
                  <a:pt x="4488" y="6928"/>
                </a:cubicBezTo>
                <a:close/>
                <a:moveTo>
                  <a:pt x="4488" y="4279"/>
                </a:moveTo>
                <a:cubicBezTo>
                  <a:pt x="4488" y="5706"/>
                  <a:pt x="4488" y="5706"/>
                  <a:pt x="4488" y="5706"/>
                </a:cubicBezTo>
                <a:cubicBezTo>
                  <a:pt x="15429" y="5706"/>
                  <a:pt x="15429" y="5706"/>
                  <a:pt x="15429" y="5706"/>
                </a:cubicBezTo>
                <a:cubicBezTo>
                  <a:pt x="15429" y="4279"/>
                  <a:pt x="15429" y="4279"/>
                  <a:pt x="15429" y="4279"/>
                </a:cubicBezTo>
                <a:cubicBezTo>
                  <a:pt x="4488" y="4279"/>
                  <a:pt x="4488" y="4279"/>
                  <a:pt x="4488" y="4279"/>
                </a:cubicBezTo>
                <a:close/>
                <a:moveTo>
                  <a:pt x="13184" y="8558"/>
                </a:moveTo>
                <a:cubicBezTo>
                  <a:pt x="12623" y="14264"/>
                  <a:pt x="12623" y="14264"/>
                  <a:pt x="12623" y="14264"/>
                </a:cubicBezTo>
                <a:cubicBezTo>
                  <a:pt x="12062" y="14060"/>
                  <a:pt x="12062" y="14060"/>
                  <a:pt x="12062" y="14060"/>
                </a:cubicBezTo>
                <a:cubicBezTo>
                  <a:pt x="10940" y="14468"/>
                  <a:pt x="10940" y="14468"/>
                  <a:pt x="10940" y="14468"/>
                </a:cubicBezTo>
                <a:cubicBezTo>
                  <a:pt x="10660" y="15079"/>
                  <a:pt x="10660" y="15079"/>
                  <a:pt x="10660" y="15079"/>
                </a:cubicBezTo>
                <a:cubicBezTo>
                  <a:pt x="13465" y="19970"/>
                  <a:pt x="13465" y="19970"/>
                  <a:pt x="13465" y="19970"/>
                </a:cubicBezTo>
                <a:cubicBezTo>
                  <a:pt x="13465" y="21600"/>
                  <a:pt x="13465" y="21600"/>
                  <a:pt x="13465" y="21600"/>
                </a:cubicBezTo>
                <a:cubicBezTo>
                  <a:pt x="19917" y="21600"/>
                  <a:pt x="19917" y="21600"/>
                  <a:pt x="19917" y="21600"/>
                </a:cubicBezTo>
                <a:cubicBezTo>
                  <a:pt x="19917" y="19766"/>
                  <a:pt x="19917" y="19766"/>
                  <a:pt x="19917" y="19766"/>
                </a:cubicBezTo>
                <a:cubicBezTo>
                  <a:pt x="21600" y="14875"/>
                  <a:pt x="21600" y="14875"/>
                  <a:pt x="21600" y="14875"/>
                </a:cubicBezTo>
                <a:cubicBezTo>
                  <a:pt x="21319" y="14060"/>
                  <a:pt x="21319" y="14060"/>
                  <a:pt x="21319" y="14060"/>
                </a:cubicBezTo>
                <a:cubicBezTo>
                  <a:pt x="19917" y="13857"/>
                  <a:pt x="19917" y="13857"/>
                  <a:pt x="19917" y="13857"/>
                </a:cubicBezTo>
                <a:cubicBezTo>
                  <a:pt x="19356" y="14264"/>
                  <a:pt x="19356" y="14264"/>
                  <a:pt x="19356" y="14264"/>
                </a:cubicBezTo>
                <a:cubicBezTo>
                  <a:pt x="19075" y="13857"/>
                  <a:pt x="19075" y="13857"/>
                  <a:pt x="19075" y="13857"/>
                </a:cubicBezTo>
                <a:cubicBezTo>
                  <a:pt x="17953" y="13653"/>
                  <a:pt x="17953" y="13653"/>
                  <a:pt x="17953" y="13653"/>
                </a:cubicBezTo>
                <a:cubicBezTo>
                  <a:pt x="17392" y="13857"/>
                  <a:pt x="17392" y="13857"/>
                  <a:pt x="17392" y="13857"/>
                </a:cubicBezTo>
                <a:cubicBezTo>
                  <a:pt x="17112" y="13449"/>
                  <a:pt x="17112" y="13449"/>
                  <a:pt x="17112" y="13449"/>
                </a:cubicBezTo>
                <a:cubicBezTo>
                  <a:pt x="15990" y="13449"/>
                  <a:pt x="15990" y="13449"/>
                  <a:pt x="15990" y="13449"/>
                </a:cubicBezTo>
                <a:cubicBezTo>
                  <a:pt x="15429" y="8355"/>
                  <a:pt x="15429" y="8355"/>
                  <a:pt x="15429" y="8355"/>
                </a:cubicBezTo>
                <a:cubicBezTo>
                  <a:pt x="13184" y="8558"/>
                  <a:pt x="13184" y="8558"/>
                  <a:pt x="13184" y="8558"/>
                </a:cubicBezTo>
                <a:close/>
                <a:moveTo>
                  <a:pt x="7013" y="815"/>
                </a:moveTo>
                <a:cubicBezTo>
                  <a:pt x="7013" y="1426"/>
                  <a:pt x="7013" y="1426"/>
                  <a:pt x="7013" y="1426"/>
                </a:cubicBezTo>
                <a:cubicBezTo>
                  <a:pt x="13184" y="1426"/>
                  <a:pt x="13184" y="1426"/>
                  <a:pt x="13184" y="1426"/>
                </a:cubicBezTo>
                <a:cubicBezTo>
                  <a:pt x="13184" y="815"/>
                  <a:pt x="13184" y="815"/>
                  <a:pt x="13184" y="815"/>
                </a:cubicBezTo>
                <a:lnTo>
                  <a:pt x="7013" y="81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0" name="Shape 1600"/>
          <p:cNvSpPr/>
          <p:nvPr/>
        </p:nvSpPr>
        <p:spPr>
          <a:xfrm>
            <a:off x="1195388" y="1708151"/>
            <a:ext cx="320676" cy="2778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008"/>
                </a:moveTo>
                <a:cubicBezTo>
                  <a:pt x="1662" y="3008"/>
                  <a:pt x="1662" y="3008"/>
                  <a:pt x="1662" y="3008"/>
                </a:cubicBezTo>
                <a:cubicBezTo>
                  <a:pt x="1662" y="17225"/>
                  <a:pt x="1662" y="17225"/>
                  <a:pt x="1662" y="17225"/>
                </a:cubicBezTo>
                <a:cubicBezTo>
                  <a:pt x="1662" y="18592"/>
                  <a:pt x="2848" y="19959"/>
                  <a:pt x="4035" y="19959"/>
                </a:cubicBezTo>
                <a:cubicBezTo>
                  <a:pt x="6646" y="19959"/>
                  <a:pt x="6646" y="19959"/>
                  <a:pt x="6646" y="19959"/>
                </a:cubicBezTo>
                <a:cubicBezTo>
                  <a:pt x="8070" y="19959"/>
                  <a:pt x="9257" y="18592"/>
                  <a:pt x="9257" y="17225"/>
                </a:cubicBezTo>
                <a:cubicBezTo>
                  <a:pt x="9257" y="3008"/>
                  <a:pt x="9257" y="3008"/>
                  <a:pt x="9257" y="3008"/>
                </a:cubicBezTo>
                <a:cubicBezTo>
                  <a:pt x="21600" y="3008"/>
                  <a:pt x="21600" y="3008"/>
                  <a:pt x="21600" y="3008"/>
                </a:cubicBezTo>
                <a:cubicBezTo>
                  <a:pt x="21600" y="5742"/>
                  <a:pt x="21600" y="5742"/>
                  <a:pt x="21600" y="5742"/>
                </a:cubicBezTo>
                <a:cubicBezTo>
                  <a:pt x="11631" y="5742"/>
                  <a:pt x="11631" y="5742"/>
                  <a:pt x="11631" y="5742"/>
                </a:cubicBezTo>
                <a:cubicBezTo>
                  <a:pt x="11631" y="9843"/>
                  <a:pt x="11631" y="9843"/>
                  <a:pt x="11631" y="9843"/>
                </a:cubicBezTo>
                <a:cubicBezTo>
                  <a:pt x="21600" y="9843"/>
                  <a:pt x="21600" y="9843"/>
                  <a:pt x="21600" y="9843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3008"/>
                  <a:pt x="0" y="3008"/>
                  <a:pt x="0" y="3008"/>
                </a:cubicBezTo>
                <a:close/>
                <a:moveTo>
                  <a:pt x="4035" y="0"/>
                </a:moveTo>
                <a:cubicBezTo>
                  <a:pt x="3323" y="0"/>
                  <a:pt x="2848" y="820"/>
                  <a:pt x="2848" y="1641"/>
                </a:cubicBezTo>
                <a:cubicBezTo>
                  <a:pt x="2848" y="17225"/>
                  <a:pt x="2848" y="17225"/>
                  <a:pt x="2848" y="17225"/>
                </a:cubicBezTo>
                <a:cubicBezTo>
                  <a:pt x="2848" y="18046"/>
                  <a:pt x="3323" y="18592"/>
                  <a:pt x="4035" y="18592"/>
                </a:cubicBezTo>
                <a:cubicBezTo>
                  <a:pt x="6646" y="18592"/>
                  <a:pt x="6646" y="18592"/>
                  <a:pt x="6646" y="18592"/>
                </a:cubicBezTo>
                <a:cubicBezTo>
                  <a:pt x="7358" y="18592"/>
                  <a:pt x="8070" y="18046"/>
                  <a:pt x="8070" y="17225"/>
                </a:cubicBezTo>
                <a:cubicBezTo>
                  <a:pt x="8070" y="1641"/>
                  <a:pt x="8070" y="1641"/>
                  <a:pt x="8070" y="1641"/>
                </a:cubicBezTo>
                <a:cubicBezTo>
                  <a:pt x="8070" y="820"/>
                  <a:pt x="7358" y="0"/>
                  <a:pt x="6646" y="0"/>
                </a:cubicBezTo>
                <a:cubicBezTo>
                  <a:pt x="4035" y="0"/>
                  <a:pt x="4035" y="0"/>
                  <a:pt x="4035" y="0"/>
                </a:cubicBezTo>
                <a:close/>
                <a:moveTo>
                  <a:pt x="17565" y="16678"/>
                </a:moveTo>
                <a:cubicBezTo>
                  <a:pt x="17565" y="18592"/>
                  <a:pt x="17565" y="18592"/>
                  <a:pt x="17565" y="18592"/>
                </a:cubicBezTo>
                <a:cubicBezTo>
                  <a:pt x="19938" y="18592"/>
                  <a:pt x="19938" y="18592"/>
                  <a:pt x="19938" y="18592"/>
                </a:cubicBezTo>
                <a:cubicBezTo>
                  <a:pt x="19938" y="16678"/>
                  <a:pt x="19938" y="16678"/>
                  <a:pt x="19938" y="16678"/>
                </a:cubicBezTo>
                <a:cubicBezTo>
                  <a:pt x="17565" y="16678"/>
                  <a:pt x="17565" y="16678"/>
                  <a:pt x="17565" y="16678"/>
                </a:cubicBezTo>
                <a:close/>
                <a:moveTo>
                  <a:pt x="14479" y="16678"/>
                </a:moveTo>
                <a:cubicBezTo>
                  <a:pt x="14479" y="18592"/>
                  <a:pt x="14479" y="18592"/>
                  <a:pt x="14479" y="18592"/>
                </a:cubicBezTo>
                <a:cubicBezTo>
                  <a:pt x="16853" y="18592"/>
                  <a:pt x="16853" y="18592"/>
                  <a:pt x="16853" y="18592"/>
                </a:cubicBezTo>
                <a:cubicBezTo>
                  <a:pt x="16853" y="16678"/>
                  <a:pt x="16853" y="16678"/>
                  <a:pt x="16853" y="16678"/>
                </a:cubicBezTo>
                <a:cubicBezTo>
                  <a:pt x="14479" y="16678"/>
                  <a:pt x="14479" y="16678"/>
                  <a:pt x="14479" y="16678"/>
                </a:cubicBezTo>
                <a:close/>
                <a:moveTo>
                  <a:pt x="11631" y="16678"/>
                </a:moveTo>
                <a:cubicBezTo>
                  <a:pt x="11631" y="18592"/>
                  <a:pt x="11631" y="18592"/>
                  <a:pt x="11631" y="18592"/>
                </a:cubicBezTo>
                <a:cubicBezTo>
                  <a:pt x="14004" y="18592"/>
                  <a:pt x="14004" y="18592"/>
                  <a:pt x="14004" y="18592"/>
                </a:cubicBezTo>
                <a:cubicBezTo>
                  <a:pt x="14004" y="16678"/>
                  <a:pt x="14004" y="16678"/>
                  <a:pt x="14004" y="16678"/>
                </a:cubicBezTo>
                <a:cubicBezTo>
                  <a:pt x="11631" y="16678"/>
                  <a:pt x="11631" y="16678"/>
                  <a:pt x="11631" y="16678"/>
                </a:cubicBezTo>
                <a:close/>
                <a:moveTo>
                  <a:pt x="17565" y="14218"/>
                </a:moveTo>
                <a:cubicBezTo>
                  <a:pt x="17565" y="16132"/>
                  <a:pt x="17565" y="16132"/>
                  <a:pt x="17565" y="16132"/>
                </a:cubicBezTo>
                <a:cubicBezTo>
                  <a:pt x="19938" y="16132"/>
                  <a:pt x="19938" y="16132"/>
                  <a:pt x="19938" y="16132"/>
                </a:cubicBezTo>
                <a:cubicBezTo>
                  <a:pt x="19938" y="14218"/>
                  <a:pt x="19938" y="14218"/>
                  <a:pt x="19938" y="14218"/>
                </a:cubicBezTo>
                <a:cubicBezTo>
                  <a:pt x="17565" y="14218"/>
                  <a:pt x="17565" y="14218"/>
                  <a:pt x="17565" y="14218"/>
                </a:cubicBezTo>
                <a:close/>
                <a:moveTo>
                  <a:pt x="14479" y="14218"/>
                </a:moveTo>
                <a:cubicBezTo>
                  <a:pt x="14479" y="16132"/>
                  <a:pt x="14479" y="16132"/>
                  <a:pt x="14479" y="16132"/>
                </a:cubicBezTo>
                <a:cubicBezTo>
                  <a:pt x="16853" y="16132"/>
                  <a:pt x="16853" y="16132"/>
                  <a:pt x="16853" y="16132"/>
                </a:cubicBezTo>
                <a:cubicBezTo>
                  <a:pt x="16853" y="14218"/>
                  <a:pt x="16853" y="14218"/>
                  <a:pt x="16853" y="14218"/>
                </a:cubicBezTo>
                <a:cubicBezTo>
                  <a:pt x="14479" y="14218"/>
                  <a:pt x="14479" y="14218"/>
                  <a:pt x="14479" y="14218"/>
                </a:cubicBezTo>
                <a:close/>
                <a:moveTo>
                  <a:pt x="11631" y="14218"/>
                </a:moveTo>
                <a:cubicBezTo>
                  <a:pt x="11631" y="16132"/>
                  <a:pt x="11631" y="16132"/>
                  <a:pt x="11631" y="16132"/>
                </a:cubicBezTo>
                <a:cubicBezTo>
                  <a:pt x="13767" y="16132"/>
                  <a:pt x="13767" y="16132"/>
                  <a:pt x="13767" y="16132"/>
                </a:cubicBezTo>
                <a:cubicBezTo>
                  <a:pt x="13767" y="14218"/>
                  <a:pt x="13767" y="14218"/>
                  <a:pt x="13767" y="14218"/>
                </a:cubicBezTo>
                <a:cubicBezTo>
                  <a:pt x="11631" y="14218"/>
                  <a:pt x="11631" y="14218"/>
                  <a:pt x="11631" y="14218"/>
                </a:cubicBezTo>
                <a:close/>
                <a:moveTo>
                  <a:pt x="17565" y="11210"/>
                </a:moveTo>
                <a:cubicBezTo>
                  <a:pt x="17565" y="13124"/>
                  <a:pt x="17565" y="13124"/>
                  <a:pt x="17565" y="13124"/>
                </a:cubicBezTo>
                <a:cubicBezTo>
                  <a:pt x="19938" y="13124"/>
                  <a:pt x="19938" y="13124"/>
                  <a:pt x="19938" y="13124"/>
                </a:cubicBezTo>
                <a:cubicBezTo>
                  <a:pt x="19938" y="11210"/>
                  <a:pt x="19938" y="11210"/>
                  <a:pt x="19938" y="11210"/>
                </a:cubicBezTo>
                <a:cubicBezTo>
                  <a:pt x="17565" y="11210"/>
                  <a:pt x="17565" y="11210"/>
                  <a:pt x="17565" y="11210"/>
                </a:cubicBezTo>
                <a:close/>
                <a:moveTo>
                  <a:pt x="14479" y="11210"/>
                </a:moveTo>
                <a:cubicBezTo>
                  <a:pt x="14479" y="13124"/>
                  <a:pt x="14479" y="13124"/>
                  <a:pt x="14479" y="13124"/>
                </a:cubicBezTo>
                <a:cubicBezTo>
                  <a:pt x="16853" y="13124"/>
                  <a:pt x="16853" y="13124"/>
                  <a:pt x="16853" y="13124"/>
                </a:cubicBezTo>
                <a:cubicBezTo>
                  <a:pt x="16853" y="11210"/>
                  <a:pt x="16853" y="11210"/>
                  <a:pt x="16853" y="11210"/>
                </a:cubicBezTo>
                <a:cubicBezTo>
                  <a:pt x="14479" y="11210"/>
                  <a:pt x="14479" y="11210"/>
                  <a:pt x="14479" y="11210"/>
                </a:cubicBezTo>
                <a:close/>
                <a:moveTo>
                  <a:pt x="11631" y="11210"/>
                </a:moveTo>
                <a:cubicBezTo>
                  <a:pt x="11631" y="13124"/>
                  <a:pt x="11631" y="13124"/>
                  <a:pt x="11631" y="13124"/>
                </a:cubicBezTo>
                <a:cubicBezTo>
                  <a:pt x="13767" y="13124"/>
                  <a:pt x="13767" y="13124"/>
                  <a:pt x="13767" y="13124"/>
                </a:cubicBezTo>
                <a:cubicBezTo>
                  <a:pt x="13767" y="11210"/>
                  <a:pt x="13767" y="11210"/>
                  <a:pt x="13767" y="11210"/>
                </a:cubicBezTo>
                <a:lnTo>
                  <a:pt x="11631" y="1121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1" name="Shape 1601"/>
          <p:cNvSpPr/>
          <p:nvPr/>
        </p:nvSpPr>
        <p:spPr>
          <a:xfrm>
            <a:off x="1212850" y="4973638"/>
            <a:ext cx="300039" cy="3349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093"/>
                </a:moveTo>
                <a:cubicBezTo>
                  <a:pt x="4574" y="4093"/>
                  <a:pt x="4574" y="4093"/>
                  <a:pt x="4574" y="4093"/>
                </a:cubicBezTo>
                <a:cubicBezTo>
                  <a:pt x="4574" y="5912"/>
                  <a:pt x="4574" y="5912"/>
                  <a:pt x="4574" y="5912"/>
                </a:cubicBezTo>
                <a:cubicBezTo>
                  <a:pt x="1779" y="5912"/>
                  <a:pt x="1779" y="5912"/>
                  <a:pt x="1779" y="5912"/>
                </a:cubicBezTo>
                <a:cubicBezTo>
                  <a:pt x="1779" y="12960"/>
                  <a:pt x="1779" y="12960"/>
                  <a:pt x="1779" y="12960"/>
                </a:cubicBezTo>
                <a:cubicBezTo>
                  <a:pt x="9911" y="12960"/>
                  <a:pt x="9911" y="12960"/>
                  <a:pt x="9911" y="12960"/>
                </a:cubicBezTo>
                <a:cubicBezTo>
                  <a:pt x="9911" y="9095"/>
                  <a:pt x="9911" y="9095"/>
                  <a:pt x="9911" y="9095"/>
                </a:cubicBezTo>
                <a:cubicBezTo>
                  <a:pt x="9402" y="9095"/>
                  <a:pt x="9402" y="9095"/>
                  <a:pt x="9402" y="9095"/>
                </a:cubicBezTo>
                <a:cubicBezTo>
                  <a:pt x="5591" y="11596"/>
                  <a:pt x="5591" y="11596"/>
                  <a:pt x="5591" y="11596"/>
                </a:cubicBezTo>
                <a:cubicBezTo>
                  <a:pt x="6861" y="9095"/>
                  <a:pt x="6861" y="9095"/>
                  <a:pt x="6861" y="9095"/>
                </a:cubicBezTo>
                <a:cubicBezTo>
                  <a:pt x="5591" y="9095"/>
                  <a:pt x="5591" y="9095"/>
                  <a:pt x="5591" y="9095"/>
                </a:cubicBezTo>
                <a:cubicBezTo>
                  <a:pt x="5591" y="6821"/>
                  <a:pt x="5591" y="6821"/>
                  <a:pt x="5591" y="6821"/>
                </a:cubicBezTo>
                <a:cubicBezTo>
                  <a:pt x="5591" y="5912"/>
                  <a:pt x="5591" y="5912"/>
                  <a:pt x="5591" y="5912"/>
                </a:cubicBezTo>
                <a:cubicBezTo>
                  <a:pt x="5591" y="4093"/>
                  <a:pt x="5591" y="4093"/>
                  <a:pt x="5591" y="4093"/>
                </a:cubicBezTo>
                <a:cubicBezTo>
                  <a:pt x="5591" y="3638"/>
                  <a:pt x="5591" y="3638"/>
                  <a:pt x="5591" y="3638"/>
                </a:cubicBezTo>
                <a:cubicBezTo>
                  <a:pt x="5591" y="0"/>
                  <a:pt x="5591" y="0"/>
                  <a:pt x="5591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9095"/>
                  <a:pt x="21600" y="9095"/>
                  <a:pt x="21600" y="9095"/>
                </a:cubicBezTo>
                <a:cubicBezTo>
                  <a:pt x="11689" y="9095"/>
                  <a:pt x="11689" y="9095"/>
                  <a:pt x="11689" y="9095"/>
                </a:cubicBezTo>
                <a:cubicBezTo>
                  <a:pt x="11689" y="21600"/>
                  <a:pt x="11689" y="21600"/>
                  <a:pt x="11689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4093"/>
                  <a:pt x="0" y="4093"/>
                  <a:pt x="0" y="4093"/>
                </a:cubicBezTo>
                <a:close/>
                <a:moveTo>
                  <a:pt x="7878" y="5002"/>
                </a:moveTo>
                <a:cubicBezTo>
                  <a:pt x="7878" y="6366"/>
                  <a:pt x="7878" y="6366"/>
                  <a:pt x="7878" y="6366"/>
                </a:cubicBezTo>
                <a:cubicBezTo>
                  <a:pt x="7878" y="7048"/>
                  <a:pt x="8386" y="7276"/>
                  <a:pt x="9402" y="7276"/>
                </a:cubicBezTo>
                <a:cubicBezTo>
                  <a:pt x="10419" y="7276"/>
                  <a:pt x="10927" y="7048"/>
                  <a:pt x="10927" y="6139"/>
                </a:cubicBezTo>
                <a:cubicBezTo>
                  <a:pt x="10927" y="5457"/>
                  <a:pt x="10927" y="5457"/>
                  <a:pt x="10927" y="5457"/>
                </a:cubicBezTo>
                <a:cubicBezTo>
                  <a:pt x="10927" y="5229"/>
                  <a:pt x="10927" y="5002"/>
                  <a:pt x="10673" y="4775"/>
                </a:cubicBezTo>
                <a:cubicBezTo>
                  <a:pt x="10673" y="4547"/>
                  <a:pt x="10165" y="4320"/>
                  <a:pt x="9656" y="3865"/>
                </a:cubicBezTo>
                <a:cubicBezTo>
                  <a:pt x="9402" y="3411"/>
                  <a:pt x="9148" y="3183"/>
                  <a:pt x="9148" y="2956"/>
                </a:cubicBezTo>
                <a:cubicBezTo>
                  <a:pt x="9148" y="2728"/>
                  <a:pt x="9148" y="2728"/>
                  <a:pt x="9148" y="2728"/>
                </a:cubicBezTo>
                <a:cubicBezTo>
                  <a:pt x="9148" y="2501"/>
                  <a:pt x="9148" y="2274"/>
                  <a:pt x="9402" y="2274"/>
                </a:cubicBezTo>
                <a:cubicBezTo>
                  <a:pt x="9656" y="2274"/>
                  <a:pt x="9656" y="2501"/>
                  <a:pt x="9656" y="2501"/>
                </a:cubicBezTo>
                <a:cubicBezTo>
                  <a:pt x="9656" y="3638"/>
                  <a:pt x="9656" y="3638"/>
                  <a:pt x="9656" y="3638"/>
                </a:cubicBezTo>
                <a:cubicBezTo>
                  <a:pt x="10927" y="3638"/>
                  <a:pt x="10927" y="3638"/>
                  <a:pt x="10927" y="3638"/>
                </a:cubicBezTo>
                <a:cubicBezTo>
                  <a:pt x="10927" y="2501"/>
                  <a:pt x="10927" y="2501"/>
                  <a:pt x="10927" y="2501"/>
                </a:cubicBezTo>
                <a:cubicBezTo>
                  <a:pt x="10927" y="1819"/>
                  <a:pt x="10419" y="1592"/>
                  <a:pt x="9402" y="1592"/>
                </a:cubicBezTo>
                <a:cubicBezTo>
                  <a:pt x="8386" y="1592"/>
                  <a:pt x="7878" y="2046"/>
                  <a:pt x="7878" y="2728"/>
                </a:cubicBezTo>
                <a:cubicBezTo>
                  <a:pt x="7878" y="3411"/>
                  <a:pt x="7878" y="3411"/>
                  <a:pt x="7878" y="3411"/>
                </a:cubicBezTo>
                <a:cubicBezTo>
                  <a:pt x="7878" y="3638"/>
                  <a:pt x="7878" y="3638"/>
                  <a:pt x="8132" y="3865"/>
                </a:cubicBezTo>
                <a:cubicBezTo>
                  <a:pt x="8132" y="4093"/>
                  <a:pt x="8640" y="4320"/>
                  <a:pt x="9148" y="5002"/>
                </a:cubicBezTo>
                <a:cubicBezTo>
                  <a:pt x="9402" y="5229"/>
                  <a:pt x="9656" y="5457"/>
                  <a:pt x="9656" y="5684"/>
                </a:cubicBezTo>
                <a:cubicBezTo>
                  <a:pt x="9656" y="6366"/>
                  <a:pt x="9656" y="6366"/>
                  <a:pt x="9656" y="6366"/>
                </a:cubicBezTo>
                <a:cubicBezTo>
                  <a:pt x="9656" y="6366"/>
                  <a:pt x="9402" y="6594"/>
                  <a:pt x="9402" y="6594"/>
                </a:cubicBezTo>
                <a:cubicBezTo>
                  <a:pt x="9148" y="6594"/>
                  <a:pt x="9148" y="6366"/>
                  <a:pt x="9148" y="6366"/>
                </a:cubicBezTo>
                <a:cubicBezTo>
                  <a:pt x="9148" y="5002"/>
                  <a:pt x="9148" y="5002"/>
                  <a:pt x="9148" y="5002"/>
                </a:cubicBezTo>
                <a:cubicBezTo>
                  <a:pt x="7878" y="5002"/>
                  <a:pt x="7878" y="5002"/>
                  <a:pt x="7878" y="5002"/>
                </a:cubicBezTo>
                <a:close/>
                <a:moveTo>
                  <a:pt x="16264" y="7276"/>
                </a:moveTo>
                <a:cubicBezTo>
                  <a:pt x="16264" y="1592"/>
                  <a:pt x="16264" y="1592"/>
                  <a:pt x="16264" y="1592"/>
                </a:cubicBezTo>
                <a:cubicBezTo>
                  <a:pt x="14231" y="1592"/>
                  <a:pt x="14231" y="1592"/>
                  <a:pt x="14231" y="1592"/>
                </a:cubicBezTo>
                <a:cubicBezTo>
                  <a:pt x="13722" y="4547"/>
                  <a:pt x="13722" y="4547"/>
                  <a:pt x="13722" y="4547"/>
                </a:cubicBezTo>
                <a:cubicBezTo>
                  <a:pt x="13214" y="1592"/>
                  <a:pt x="13214" y="1592"/>
                  <a:pt x="13214" y="1592"/>
                </a:cubicBezTo>
                <a:cubicBezTo>
                  <a:pt x="11435" y="1592"/>
                  <a:pt x="11435" y="1592"/>
                  <a:pt x="11435" y="1592"/>
                </a:cubicBezTo>
                <a:cubicBezTo>
                  <a:pt x="11435" y="7276"/>
                  <a:pt x="11435" y="7276"/>
                  <a:pt x="11435" y="7276"/>
                </a:cubicBezTo>
                <a:cubicBezTo>
                  <a:pt x="12452" y="7276"/>
                  <a:pt x="12452" y="7276"/>
                  <a:pt x="12452" y="7276"/>
                </a:cubicBezTo>
                <a:cubicBezTo>
                  <a:pt x="12452" y="4093"/>
                  <a:pt x="12452" y="4093"/>
                  <a:pt x="12452" y="4093"/>
                </a:cubicBezTo>
                <a:cubicBezTo>
                  <a:pt x="13214" y="7276"/>
                  <a:pt x="13214" y="7276"/>
                  <a:pt x="13214" y="7276"/>
                </a:cubicBezTo>
                <a:cubicBezTo>
                  <a:pt x="14231" y="7276"/>
                  <a:pt x="14231" y="7276"/>
                  <a:pt x="14231" y="7276"/>
                </a:cubicBezTo>
                <a:cubicBezTo>
                  <a:pt x="14993" y="4093"/>
                  <a:pt x="14993" y="4093"/>
                  <a:pt x="14993" y="4093"/>
                </a:cubicBezTo>
                <a:cubicBezTo>
                  <a:pt x="14993" y="7276"/>
                  <a:pt x="14993" y="7276"/>
                  <a:pt x="14993" y="7276"/>
                </a:cubicBezTo>
                <a:cubicBezTo>
                  <a:pt x="16264" y="7276"/>
                  <a:pt x="16264" y="7276"/>
                  <a:pt x="16264" y="7276"/>
                </a:cubicBezTo>
                <a:close/>
                <a:moveTo>
                  <a:pt x="16518" y="5002"/>
                </a:moveTo>
                <a:cubicBezTo>
                  <a:pt x="16518" y="6366"/>
                  <a:pt x="16518" y="6366"/>
                  <a:pt x="16518" y="6366"/>
                </a:cubicBezTo>
                <a:cubicBezTo>
                  <a:pt x="16518" y="7048"/>
                  <a:pt x="17026" y="7276"/>
                  <a:pt x="18042" y="7276"/>
                </a:cubicBezTo>
                <a:cubicBezTo>
                  <a:pt x="19059" y="7276"/>
                  <a:pt x="19567" y="7048"/>
                  <a:pt x="19567" y="6139"/>
                </a:cubicBezTo>
                <a:cubicBezTo>
                  <a:pt x="19567" y="5457"/>
                  <a:pt x="19567" y="5457"/>
                  <a:pt x="19567" y="5457"/>
                </a:cubicBezTo>
                <a:cubicBezTo>
                  <a:pt x="19567" y="5229"/>
                  <a:pt x="19567" y="5002"/>
                  <a:pt x="19313" y="4775"/>
                </a:cubicBezTo>
                <a:cubicBezTo>
                  <a:pt x="19313" y="4547"/>
                  <a:pt x="18805" y="4320"/>
                  <a:pt x="18296" y="3865"/>
                </a:cubicBezTo>
                <a:cubicBezTo>
                  <a:pt x="18042" y="3411"/>
                  <a:pt x="17788" y="3183"/>
                  <a:pt x="17788" y="2956"/>
                </a:cubicBezTo>
                <a:cubicBezTo>
                  <a:pt x="17788" y="2728"/>
                  <a:pt x="17788" y="2728"/>
                  <a:pt x="17788" y="2728"/>
                </a:cubicBezTo>
                <a:cubicBezTo>
                  <a:pt x="17788" y="2501"/>
                  <a:pt x="17788" y="2274"/>
                  <a:pt x="18042" y="2274"/>
                </a:cubicBezTo>
                <a:cubicBezTo>
                  <a:pt x="18296" y="2274"/>
                  <a:pt x="18296" y="2501"/>
                  <a:pt x="18296" y="2501"/>
                </a:cubicBezTo>
                <a:cubicBezTo>
                  <a:pt x="18296" y="3638"/>
                  <a:pt x="18296" y="3638"/>
                  <a:pt x="18296" y="3638"/>
                </a:cubicBezTo>
                <a:cubicBezTo>
                  <a:pt x="19567" y="3638"/>
                  <a:pt x="19567" y="3638"/>
                  <a:pt x="19567" y="3638"/>
                </a:cubicBezTo>
                <a:cubicBezTo>
                  <a:pt x="19567" y="2501"/>
                  <a:pt x="19567" y="2501"/>
                  <a:pt x="19567" y="2501"/>
                </a:cubicBezTo>
                <a:cubicBezTo>
                  <a:pt x="19567" y="1819"/>
                  <a:pt x="19059" y="1592"/>
                  <a:pt x="18042" y="1592"/>
                </a:cubicBezTo>
                <a:cubicBezTo>
                  <a:pt x="17026" y="1592"/>
                  <a:pt x="16518" y="2046"/>
                  <a:pt x="16518" y="2728"/>
                </a:cubicBezTo>
                <a:cubicBezTo>
                  <a:pt x="16518" y="3411"/>
                  <a:pt x="16518" y="3411"/>
                  <a:pt x="16518" y="3411"/>
                </a:cubicBezTo>
                <a:cubicBezTo>
                  <a:pt x="16518" y="3638"/>
                  <a:pt x="16518" y="3638"/>
                  <a:pt x="16772" y="3865"/>
                </a:cubicBezTo>
                <a:cubicBezTo>
                  <a:pt x="16772" y="4093"/>
                  <a:pt x="17280" y="4320"/>
                  <a:pt x="17788" y="5002"/>
                </a:cubicBezTo>
                <a:cubicBezTo>
                  <a:pt x="18042" y="5229"/>
                  <a:pt x="18296" y="5457"/>
                  <a:pt x="18296" y="5684"/>
                </a:cubicBezTo>
                <a:cubicBezTo>
                  <a:pt x="18296" y="6366"/>
                  <a:pt x="18296" y="6366"/>
                  <a:pt x="18296" y="6366"/>
                </a:cubicBezTo>
                <a:cubicBezTo>
                  <a:pt x="18296" y="6366"/>
                  <a:pt x="18042" y="6594"/>
                  <a:pt x="18042" y="6594"/>
                </a:cubicBezTo>
                <a:cubicBezTo>
                  <a:pt x="17788" y="6594"/>
                  <a:pt x="17788" y="6366"/>
                  <a:pt x="17788" y="6366"/>
                </a:cubicBezTo>
                <a:cubicBezTo>
                  <a:pt x="17788" y="5002"/>
                  <a:pt x="17788" y="5002"/>
                  <a:pt x="17788" y="5002"/>
                </a:cubicBezTo>
                <a:cubicBezTo>
                  <a:pt x="16518" y="5002"/>
                  <a:pt x="16518" y="5002"/>
                  <a:pt x="16518" y="5002"/>
                </a:cubicBezTo>
                <a:close/>
                <a:moveTo>
                  <a:pt x="1779" y="14097"/>
                </a:moveTo>
                <a:cubicBezTo>
                  <a:pt x="1779" y="15461"/>
                  <a:pt x="1779" y="15461"/>
                  <a:pt x="1779" y="15461"/>
                </a:cubicBezTo>
                <a:cubicBezTo>
                  <a:pt x="5082" y="15461"/>
                  <a:pt x="5082" y="15461"/>
                  <a:pt x="5082" y="15461"/>
                </a:cubicBezTo>
                <a:cubicBezTo>
                  <a:pt x="5082" y="14097"/>
                  <a:pt x="5082" y="14097"/>
                  <a:pt x="5082" y="14097"/>
                </a:cubicBezTo>
                <a:cubicBezTo>
                  <a:pt x="1779" y="14097"/>
                  <a:pt x="1779" y="14097"/>
                  <a:pt x="1779" y="14097"/>
                </a:cubicBezTo>
                <a:close/>
                <a:moveTo>
                  <a:pt x="6607" y="14097"/>
                </a:moveTo>
                <a:cubicBezTo>
                  <a:pt x="6607" y="15461"/>
                  <a:pt x="6607" y="15461"/>
                  <a:pt x="6607" y="15461"/>
                </a:cubicBezTo>
                <a:cubicBezTo>
                  <a:pt x="9911" y="15461"/>
                  <a:pt x="9911" y="15461"/>
                  <a:pt x="9911" y="15461"/>
                </a:cubicBezTo>
                <a:cubicBezTo>
                  <a:pt x="9911" y="14097"/>
                  <a:pt x="9911" y="14097"/>
                  <a:pt x="9911" y="14097"/>
                </a:cubicBezTo>
                <a:cubicBezTo>
                  <a:pt x="6607" y="14097"/>
                  <a:pt x="6607" y="14097"/>
                  <a:pt x="6607" y="14097"/>
                </a:cubicBezTo>
                <a:close/>
                <a:moveTo>
                  <a:pt x="1779" y="16598"/>
                </a:moveTo>
                <a:cubicBezTo>
                  <a:pt x="1779" y="17962"/>
                  <a:pt x="1779" y="17962"/>
                  <a:pt x="1779" y="17962"/>
                </a:cubicBezTo>
                <a:cubicBezTo>
                  <a:pt x="5082" y="17962"/>
                  <a:pt x="5082" y="17962"/>
                  <a:pt x="5082" y="17962"/>
                </a:cubicBezTo>
                <a:cubicBezTo>
                  <a:pt x="5082" y="16598"/>
                  <a:pt x="5082" y="16598"/>
                  <a:pt x="5082" y="16598"/>
                </a:cubicBezTo>
                <a:cubicBezTo>
                  <a:pt x="1779" y="16598"/>
                  <a:pt x="1779" y="16598"/>
                  <a:pt x="1779" y="16598"/>
                </a:cubicBezTo>
                <a:close/>
                <a:moveTo>
                  <a:pt x="6607" y="16598"/>
                </a:moveTo>
                <a:cubicBezTo>
                  <a:pt x="6607" y="17962"/>
                  <a:pt x="6607" y="17962"/>
                  <a:pt x="6607" y="17962"/>
                </a:cubicBezTo>
                <a:cubicBezTo>
                  <a:pt x="9911" y="17962"/>
                  <a:pt x="9911" y="17962"/>
                  <a:pt x="9911" y="17962"/>
                </a:cubicBezTo>
                <a:cubicBezTo>
                  <a:pt x="9911" y="16598"/>
                  <a:pt x="9911" y="16598"/>
                  <a:pt x="9911" y="16598"/>
                </a:cubicBezTo>
                <a:cubicBezTo>
                  <a:pt x="6607" y="16598"/>
                  <a:pt x="6607" y="16598"/>
                  <a:pt x="6607" y="16598"/>
                </a:cubicBezTo>
                <a:close/>
                <a:moveTo>
                  <a:pt x="1779" y="18872"/>
                </a:moveTo>
                <a:cubicBezTo>
                  <a:pt x="1779" y="20236"/>
                  <a:pt x="1779" y="20236"/>
                  <a:pt x="1779" y="20236"/>
                </a:cubicBezTo>
                <a:cubicBezTo>
                  <a:pt x="5082" y="20236"/>
                  <a:pt x="5082" y="20236"/>
                  <a:pt x="5082" y="20236"/>
                </a:cubicBezTo>
                <a:cubicBezTo>
                  <a:pt x="5082" y="18872"/>
                  <a:pt x="5082" y="18872"/>
                  <a:pt x="5082" y="18872"/>
                </a:cubicBezTo>
                <a:cubicBezTo>
                  <a:pt x="1779" y="18872"/>
                  <a:pt x="1779" y="18872"/>
                  <a:pt x="1779" y="18872"/>
                </a:cubicBezTo>
                <a:close/>
                <a:moveTo>
                  <a:pt x="6607" y="18872"/>
                </a:moveTo>
                <a:cubicBezTo>
                  <a:pt x="6607" y="20236"/>
                  <a:pt x="6607" y="20236"/>
                  <a:pt x="6607" y="20236"/>
                </a:cubicBezTo>
                <a:cubicBezTo>
                  <a:pt x="9911" y="20236"/>
                  <a:pt x="9911" y="20236"/>
                  <a:pt x="9911" y="20236"/>
                </a:cubicBezTo>
                <a:cubicBezTo>
                  <a:pt x="9911" y="18872"/>
                  <a:pt x="9911" y="18872"/>
                  <a:pt x="9911" y="18872"/>
                </a:cubicBezTo>
                <a:lnTo>
                  <a:pt x="6607" y="1887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2" name="Shape 1602"/>
          <p:cNvSpPr/>
          <p:nvPr/>
        </p:nvSpPr>
        <p:spPr>
          <a:xfrm>
            <a:off x="571500" y="4941888"/>
            <a:ext cx="317500" cy="3603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360" y="8471"/>
                </a:moveTo>
                <a:cubicBezTo>
                  <a:pt x="15600" y="8471"/>
                  <a:pt x="15600" y="8471"/>
                  <a:pt x="15600" y="8471"/>
                </a:cubicBezTo>
                <a:cubicBezTo>
                  <a:pt x="17280" y="8471"/>
                  <a:pt x="18960" y="9953"/>
                  <a:pt x="18960" y="11435"/>
                </a:cubicBezTo>
                <a:cubicBezTo>
                  <a:pt x="18960" y="13341"/>
                  <a:pt x="18960" y="13341"/>
                  <a:pt x="18960" y="13341"/>
                </a:cubicBezTo>
                <a:cubicBezTo>
                  <a:pt x="10560" y="13341"/>
                  <a:pt x="10560" y="13341"/>
                  <a:pt x="10560" y="13341"/>
                </a:cubicBezTo>
                <a:cubicBezTo>
                  <a:pt x="10560" y="17153"/>
                  <a:pt x="10560" y="17153"/>
                  <a:pt x="10560" y="17153"/>
                </a:cubicBezTo>
                <a:cubicBezTo>
                  <a:pt x="18960" y="17153"/>
                  <a:pt x="18960" y="17153"/>
                  <a:pt x="18960" y="17153"/>
                </a:cubicBezTo>
                <a:cubicBezTo>
                  <a:pt x="18960" y="18847"/>
                  <a:pt x="18960" y="18847"/>
                  <a:pt x="18960" y="18847"/>
                </a:cubicBezTo>
                <a:cubicBezTo>
                  <a:pt x="18960" y="20329"/>
                  <a:pt x="17280" y="21600"/>
                  <a:pt x="15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7624"/>
                  <a:pt x="0" y="7624"/>
                  <a:pt x="0" y="7624"/>
                </a:cubicBezTo>
                <a:cubicBezTo>
                  <a:pt x="0" y="7624"/>
                  <a:pt x="0" y="7412"/>
                  <a:pt x="0" y="7412"/>
                </a:cubicBezTo>
                <a:cubicBezTo>
                  <a:pt x="0" y="6988"/>
                  <a:pt x="0" y="6353"/>
                  <a:pt x="240" y="5929"/>
                </a:cubicBezTo>
                <a:cubicBezTo>
                  <a:pt x="720" y="5082"/>
                  <a:pt x="1200" y="4659"/>
                  <a:pt x="1680" y="4235"/>
                </a:cubicBezTo>
                <a:cubicBezTo>
                  <a:pt x="1920" y="4024"/>
                  <a:pt x="1920" y="4024"/>
                  <a:pt x="1920" y="4024"/>
                </a:cubicBezTo>
                <a:cubicBezTo>
                  <a:pt x="2400" y="4024"/>
                  <a:pt x="2400" y="4024"/>
                  <a:pt x="2400" y="4024"/>
                </a:cubicBezTo>
                <a:cubicBezTo>
                  <a:pt x="7200" y="4024"/>
                  <a:pt x="7200" y="4024"/>
                  <a:pt x="7200" y="4024"/>
                </a:cubicBezTo>
                <a:cubicBezTo>
                  <a:pt x="10800" y="635"/>
                  <a:pt x="10800" y="635"/>
                  <a:pt x="10800" y="635"/>
                </a:cubicBezTo>
                <a:cubicBezTo>
                  <a:pt x="11520" y="0"/>
                  <a:pt x="11520" y="0"/>
                  <a:pt x="11520" y="0"/>
                </a:cubicBezTo>
                <a:cubicBezTo>
                  <a:pt x="12240" y="635"/>
                  <a:pt x="12240" y="635"/>
                  <a:pt x="12240" y="635"/>
                </a:cubicBezTo>
                <a:cubicBezTo>
                  <a:pt x="16800" y="4024"/>
                  <a:pt x="16800" y="4024"/>
                  <a:pt x="16800" y="4024"/>
                </a:cubicBezTo>
                <a:cubicBezTo>
                  <a:pt x="17760" y="4024"/>
                  <a:pt x="17760" y="4024"/>
                  <a:pt x="17760" y="4024"/>
                </a:cubicBezTo>
                <a:cubicBezTo>
                  <a:pt x="17760" y="4871"/>
                  <a:pt x="17760" y="4871"/>
                  <a:pt x="17760" y="4871"/>
                </a:cubicBezTo>
                <a:cubicBezTo>
                  <a:pt x="20880" y="7200"/>
                  <a:pt x="20880" y="7200"/>
                  <a:pt x="20880" y="7200"/>
                </a:cubicBezTo>
                <a:cubicBezTo>
                  <a:pt x="21600" y="7835"/>
                  <a:pt x="21600" y="7835"/>
                  <a:pt x="21600" y="7835"/>
                </a:cubicBezTo>
                <a:cubicBezTo>
                  <a:pt x="19440" y="9953"/>
                  <a:pt x="19440" y="9953"/>
                  <a:pt x="19440" y="9953"/>
                </a:cubicBezTo>
                <a:cubicBezTo>
                  <a:pt x="18000" y="8682"/>
                  <a:pt x="18000" y="8682"/>
                  <a:pt x="18000" y="8682"/>
                </a:cubicBezTo>
                <a:cubicBezTo>
                  <a:pt x="18720" y="8047"/>
                  <a:pt x="18720" y="8047"/>
                  <a:pt x="18720" y="8047"/>
                </a:cubicBezTo>
                <a:cubicBezTo>
                  <a:pt x="11760" y="2541"/>
                  <a:pt x="11760" y="2541"/>
                  <a:pt x="11760" y="2541"/>
                </a:cubicBezTo>
                <a:cubicBezTo>
                  <a:pt x="6000" y="7835"/>
                  <a:pt x="6000" y="7835"/>
                  <a:pt x="6000" y="7835"/>
                </a:cubicBezTo>
                <a:cubicBezTo>
                  <a:pt x="3120" y="7835"/>
                  <a:pt x="3120" y="7835"/>
                  <a:pt x="3120" y="7835"/>
                </a:cubicBezTo>
                <a:cubicBezTo>
                  <a:pt x="5280" y="5929"/>
                  <a:pt x="5280" y="5929"/>
                  <a:pt x="5280" y="5929"/>
                </a:cubicBezTo>
                <a:cubicBezTo>
                  <a:pt x="2640" y="5929"/>
                  <a:pt x="2640" y="5929"/>
                  <a:pt x="2640" y="5929"/>
                </a:cubicBezTo>
                <a:cubicBezTo>
                  <a:pt x="2400" y="6141"/>
                  <a:pt x="2400" y="6353"/>
                  <a:pt x="2160" y="6565"/>
                </a:cubicBezTo>
                <a:cubicBezTo>
                  <a:pt x="2160" y="6776"/>
                  <a:pt x="2160" y="6988"/>
                  <a:pt x="2160" y="7200"/>
                </a:cubicBezTo>
                <a:cubicBezTo>
                  <a:pt x="2160" y="7624"/>
                  <a:pt x="2160" y="7835"/>
                  <a:pt x="2400" y="8047"/>
                </a:cubicBezTo>
                <a:cubicBezTo>
                  <a:pt x="2640" y="8259"/>
                  <a:pt x="2880" y="8471"/>
                  <a:pt x="3360" y="8471"/>
                </a:cubicBezTo>
                <a:close/>
                <a:moveTo>
                  <a:pt x="13680" y="14188"/>
                </a:moveTo>
                <a:cubicBezTo>
                  <a:pt x="12720" y="14188"/>
                  <a:pt x="12240" y="14612"/>
                  <a:pt x="12240" y="15459"/>
                </a:cubicBezTo>
                <a:cubicBezTo>
                  <a:pt x="12240" y="16094"/>
                  <a:pt x="12720" y="16729"/>
                  <a:pt x="13680" y="16729"/>
                </a:cubicBezTo>
                <a:cubicBezTo>
                  <a:pt x="14400" y="16729"/>
                  <a:pt x="15120" y="16094"/>
                  <a:pt x="15120" y="15459"/>
                </a:cubicBezTo>
                <a:cubicBezTo>
                  <a:pt x="15120" y="14612"/>
                  <a:pt x="14400" y="14188"/>
                  <a:pt x="13680" y="1418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3" name="Shape 1603"/>
          <p:cNvSpPr/>
          <p:nvPr/>
        </p:nvSpPr>
        <p:spPr>
          <a:xfrm>
            <a:off x="512763" y="2973388"/>
            <a:ext cx="333376" cy="4222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2" y="0"/>
                </a:moveTo>
                <a:cubicBezTo>
                  <a:pt x="8413" y="0"/>
                  <a:pt x="7276" y="360"/>
                  <a:pt x="6594" y="1260"/>
                </a:cubicBezTo>
                <a:cubicBezTo>
                  <a:pt x="6594" y="1260"/>
                  <a:pt x="6594" y="1260"/>
                  <a:pt x="6594" y="1260"/>
                </a:cubicBezTo>
                <a:cubicBezTo>
                  <a:pt x="5684" y="1080"/>
                  <a:pt x="4093" y="180"/>
                  <a:pt x="3183" y="180"/>
                </a:cubicBezTo>
                <a:cubicBezTo>
                  <a:pt x="2274" y="180"/>
                  <a:pt x="1364" y="720"/>
                  <a:pt x="682" y="1440"/>
                </a:cubicBezTo>
                <a:cubicBezTo>
                  <a:pt x="227" y="1980"/>
                  <a:pt x="0" y="2880"/>
                  <a:pt x="0" y="3780"/>
                </a:cubicBezTo>
                <a:cubicBezTo>
                  <a:pt x="0" y="4680"/>
                  <a:pt x="227" y="5400"/>
                  <a:pt x="682" y="6120"/>
                </a:cubicBezTo>
                <a:cubicBezTo>
                  <a:pt x="1364" y="6840"/>
                  <a:pt x="2274" y="7200"/>
                  <a:pt x="3183" y="7200"/>
                </a:cubicBezTo>
                <a:cubicBezTo>
                  <a:pt x="4093" y="7200"/>
                  <a:pt x="6139" y="6840"/>
                  <a:pt x="7048" y="6660"/>
                </a:cubicBezTo>
                <a:cubicBezTo>
                  <a:pt x="7731" y="7200"/>
                  <a:pt x="8640" y="7380"/>
                  <a:pt x="9322" y="7380"/>
                </a:cubicBezTo>
                <a:cubicBezTo>
                  <a:pt x="9549" y="7380"/>
                  <a:pt x="9777" y="7380"/>
                  <a:pt x="9777" y="7380"/>
                </a:cubicBezTo>
                <a:cubicBezTo>
                  <a:pt x="12960" y="10080"/>
                  <a:pt x="12960" y="10080"/>
                  <a:pt x="12960" y="10080"/>
                </a:cubicBezTo>
                <a:cubicBezTo>
                  <a:pt x="15461" y="10440"/>
                  <a:pt x="15461" y="10440"/>
                  <a:pt x="15461" y="10440"/>
                </a:cubicBezTo>
                <a:cubicBezTo>
                  <a:pt x="15006" y="14040"/>
                  <a:pt x="15006" y="14040"/>
                  <a:pt x="15006" y="14040"/>
                </a:cubicBezTo>
                <a:cubicBezTo>
                  <a:pt x="14779" y="21600"/>
                  <a:pt x="14779" y="21600"/>
                  <a:pt x="14779" y="21600"/>
                </a:cubicBezTo>
                <a:cubicBezTo>
                  <a:pt x="17053" y="21600"/>
                  <a:pt x="17053" y="21600"/>
                  <a:pt x="17053" y="21600"/>
                </a:cubicBezTo>
                <a:cubicBezTo>
                  <a:pt x="17507" y="15120"/>
                  <a:pt x="17507" y="15120"/>
                  <a:pt x="17507" y="15120"/>
                </a:cubicBezTo>
                <a:cubicBezTo>
                  <a:pt x="18644" y="15120"/>
                  <a:pt x="18644" y="15120"/>
                  <a:pt x="18644" y="15120"/>
                </a:cubicBezTo>
                <a:cubicBezTo>
                  <a:pt x="19099" y="21600"/>
                  <a:pt x="19099" y="21600"/>
                  <a:pt x="19099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0918" y="14040"/>
                  <a:pt x="20918" y="14040"/>
                  <a:pt x="20918" y="14040"/>
                </a:cubicBezTo>
                <a:cubicBezTo>
                  <a:pt x="21373" y="7380"/>
                  <a:pt x="21373" y="7380"/>
                  <a:pt x="21373" y="7380"/>
                </a:cubicBezTo>
                <a:cubicBezTo>
                  <a:pt x="16825" y="7380"/>
                  <a:pt x="16825" y="7380"/>
                  <a:pt x="16825" y="7380"/>
                </a:cubicBezTo>
                <a:cubicBezTo>
                  <a:pt x="15916" y="6300"/>
                  <a:pt x="15916" y="6300"/>
                  <a:pt x="15916" y="6300"/>
                </a:cubicBezTo>
                <a:cubicBezTo>
                  <a:pt x="16143" y="6300"/>
                  <a:pt x="16143" y="6300"/>
                  <a:pt x="16143" y="6300"/>
                </a:cubicBezTo>
                <a:cubicBezTo>
                  <a:pt x="16598" y="6660"/>
                  <a:pt x="17280" y="6840"/>
                  <a:pt x="17962" y="6840"/>
                </a:cubicBezTo>
                <a:cubicBezTo>
                  <a:pt x="19554" y="6840"/>
                  <a:pt x="20691" y="5940"/>
                  <a:pt x="20691" y="4680"/>
                </a:cubicBezTo>
                <a:cubicBezTo>
                  <a:pt x="20691" y="3420"/>
                  <a:pt x="19554" y="2520"/>
                  <a:pt x="17962" y="2520"/>
                </a:cubicBezTo>
                <a:cubicBezTo>
                  <a:pt x="17280" y="2520"/>
                  <a:pt x="16598" y="2700"/>
                  <a:pt x="16143" y="3240"/>
                </a:cubicBezTo>
                <a:cubicBezTo>
                  <a:pt x="10914" y="360"/>
                  <a:pt x="10914" y="360"/>
                  <a:pt x="10914" y="360"/>
                </a:cubicBezTo>
                <a:cubicBezTo>
                  <a:pt x="10459" y="180"/>
                  <a:pt x="10004" y="0"/>
                  <a:pt x="9322" y="0"/>
                </a:cubicBezTo>
                <a:close/>
                <a:moveTo>
                  <a:pt x="14779" y="7740"/>
                </a:moveTo>
                <a:cubicBezTo>
                  <a:pt x="13187" y="8280"/>
                  <a:pt x="13187" y="8280"/>
                  <a:pt x="13187" y="8280"/>
                </a:cubicBezTo>
                <a:cubicBezTo>
                  <a:pt x="11596" y="7020"/>
                  <a:pt x="11596" y="7020"/>
                  <a:pt x="11596" y="7020"/>
                </a:cubicBezTo>
                <a:cubicBezTo>
                  <a:pt x="14097" y="6660"/>
                  <a:pt x="14097" y="6660"/>
                  <a:pt x="14097" y="6660"/>
                </a:cubicBezTo>
                <a:cubicBezTo>
                  <a:pt x="14779" y="7740"/>
                  <a:pt x="14779" y="7740"/>
                  <a:pt x="14779" y="7740"/>
                </a:cubicBezTo>
                <a:close/>
                <a:moveTo>
                  <a:pt x="2274" y="2160"/>
                </a:moveTo>
                <a:cubicBezTo>
                  <a:pt x="2501" y="1800"/>
                  <a:pt x="2728" y="1620"/>
                  <a:pt x="3183" y="1620"/>
                </a:cubicBezTo>
                <a:cubicBezTo>
                  <a:pt x="3638" y="1620"/>
                  <a:pt x="3865" y="1800"/>
                  <a:pt x="4093" y="2160"/>
                </a:cubicBezTo>
                <a:cubicBezTo>
                  <a:pt x="4547" y="2520"/>
                  <a:pt x="4775" y="3060"/>
                  <a:pt x="4775" y="3780"/>
                </a:cubicBezTo>
                <a:cubicBezTo>
                  <a:pt x="4775" y="4320"/>
                  <a:pt x="4547" y="4860"/>
                  <a:pt x="4093" y="5400"/>
                </a:cubicBezTo>
                <a:cubicBezTo>
                  <a:pt x="3865" y="5580"/>
                  <a:pt x="3638" y="5760"/>
                  <a:pt x="3183" y="5760"/>
                </a:cubicBezTo>
                <a:cubicBezTo>
                  <a:pt x="2728" y="5760"/>
                  <a:pt x="2501" y="5580"/>
                  <a:pt x="2274" y="5400"/>
                </a:cubicBezTo>
                <a:cubicBezTo>
                  <a:pt x="1819" y="4860"/>
                  <a:pt x="1592" y="4320"/>
                  <a:pt x="1592" y="3780"/>
                </a:cubicBezTo>
                <a:cubicBezTo>
                  <a:pt x="1592" y="3060"/>
                  <a:pt x="1819" y="2520"/>
                  <a:pt x="2274" y="2160"/>
                </a:cubicBezTo>
                <a:close/>
                <a:moveTo>
                  <a:pt x="7958" y="1980"/>
                </a:moveTo>
                <a:cubicBezTo>
                  <a:pt x="8413" y="1620"/>
                  <a:pt x="8867" y="1440"/>
                  <a:pt x="9322" y="1440"/>
                </a:cubicBezTo>
                <a:cubicBezTo>
                  <a:pt x="9777" y="1440"/>
                  <a:pt x="10232" y="1620"/>
                  <a:pt x="10686" y="1980"/>
                </a:cubicBezTo>
                <a:cubicBezTo>
                  <a:pt x="11141" y="2340"/>
                  <a:pt x="11368" y="3060"/>
                  <a:pt x="11368" y="3780"/>
                </a:cubicBezTo>
                <a:cubicBezTo>
                  <a:pt x="11368" y="4320"/>
                  <a:pt x="11141" y="5040"/>
                  <a:pt x="10686" y="5400"/>
                </a:cubicBezTo>
                <a:cubicBezTo>
                  <a:pt x="10232" y="5760"/>
                  <a:pt x="9777" y="6120"/>
                  <a:pt x="9322" y="6120"/>
                </a:cubicBezTo>
                <a:cubicBezTo>
                  <a:pt x="8867" y="6120"/>
                  <a:pt x="8413" y="5760"/>
                  <a:pt x="7958" y="5400"/>
                </a:cubicBezTo>
                <a:cubicBezTo>
                  <a:pt x="7731" y="5040"/>
                  <a:pt x="7503" y="4320"/>
                  <a:pt x="7503" y="3780"/>
                </a:cubicBezTo>
                <a:cubicBezTo>
                  <a:pt x="7503" y="3060"/>
                  <a:pt x="7731" y="2340"/>
                  <a:pt x="7958" y="198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4" name="Shape 1604"/>
          <p:cNvSpPr/>
          <p:nvPr/>
        </p:nvSpPr>
        <p:spPr>
          <a:xfrm>
            <a:off x="1163638" y="2332038"/>
            <a:ext cx="384176" cy="3667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6" y="0"/>
                </a:moveTo>
                <a:cubicBezTo>
                  <a:pt x="14070" y="0"/>
                  <a:pt x="15853" y="623"/>
                  <a:pt x="17042" y="2077"/>
                </a:cubicBezTo>
                <a:cubicBezTo>
                  <a:pt x="18231" y="3323"/>
                  <a:pt x="19024" y="4985"/>
                  <a:pt x="19024" y="7062"/>
                </a:cubicBezTo>
                <a:cubicBezTo>
                  <a:pt x="19024" y="7892"/>
                  <a:pt x="18826" y="8723"/>
                  <a:pt x="18628" y="9554"/>
                </a:cubicBezTo>
                <a:cubicBezTo>
                  <a:pt x="18231" y="9969"/>
                  <a:pt x="18231" y="9969"/>
                  <a:pt x="18231" y="9969"/>
                </a:cubicBezTo>
                <a:cubicBezTo>
                  <a:pt x="17637" y="10800"/>
                  <a:pt x="17042" y="11631"/>
                  <a:pt x="16448" y="12046"/>
                </a:cubicBezTo>
                <a:cubicBezTo>
                  <a:pt x="16448" y="11008"/>
                  <a:pt x="16448" y="11008"/>
                  <a:pt x="16448" y="11008"/>
                </a:cubicBezTo>
                <a:cubicBezTo>
                  <a:pt x="16250" y="11008"/>
                  <a:pt x="16250" y="11008"/>
                  <a:pt x="16250" y="11008"/>
                </a:cubicBezTo>
                <a:cubicBezTo>
                  <a:pt x="16646" y="10592"/>
                  <a:pt x="17042" y="10177"/>
                  <a:pt x="17240" y="9554"/>
                </a:cubicBezTo>
                <a:cubicBezTo>
                  <a:pt x="17042" y="9554"/>
                  <a:pt x="17042" y="9762"/>
                  <a:pt x="16844" y="9762"/>
                </a:cubicBezTo>
                <a:cubicBezTo>
                  <a:pt x="16448" y="9969"/>
                  <a:pt x="15853" y="10177"/>
                  <a:pt x="15457" y="10385"/>
                </a:cubicBezTo>
                <a:cubicBezTo>
                  <a:pt x="15457" y="10385"/>
                  <a:pt x="15259" y="10592"/>
                  <a:pt x="15259" y="10592"/>
                </a:cubicBezTo>
                <a:cubicBezTo>
                  <a:pt x="12881" y="9762"/>
                  <a:pt x="10701" y="9762"/>
                  <a:pt x="8719" y="10177"/>
                </a:cubicBezTo>
                <a:cubicBezTo>
                  <a:pt x="8323" y="10177"/>
                  <a:pt x="7927" y="9969"/>
                  <a:pt x="7530" y="9762"/>
                </a:cubicBezTo>
                <a:cubicBezTo>
                  <a:pt x="7530" y="9762"/>
                  <a:pt x="7332" y="9554"/>
                  <a:pt x="7134" y="9554"/>
                </a:cubicBezTo>
                <a:cubicBezTo>
                  <a:pt x="7332" y="9969"/>
                  <a:pt x="7530" y="10177"/>
                  <a:pt x="7728" y="10592"/>
                </a:cubicBezTo>
                <a:cubicBezTo>
                  <a:pt x="7530" y="10800"/>
                  <a:pt x="7134" y="10800"/>
                  <a:pt x="6738" y="11008"/>
                </a:cubicBezTo>
                <a:cubicBezTo>
                  <a:pt x="5945" y="9969"/>
                  <a:pt x="5549" y="8515"/>
                  <a:pt x="5549" y="7062"/>
                </a:cubicBezTo>
                <a:cubicBezTo>
                  <a:pt x="5549" y="4985"/>
                  <a:pt x="6143" y="3323"/>
                  <a:pt x="7530" y="2077"/>
                </a:cubicBezTo>
                <a:cubicBezTo>
                  <a:pt x="8719" y="623"/>
                  <a:pt x="10305" y="0"/>
                  <a:pt x="12286" y="0"/>
                </a:cubicBezTo>
                <a:close/>
                <a:moveTo>
                  <a:pt x="0" y="21600"/>
                </a:moveTo>
                <a:cubicBezTo>
                  <a:pt x="7332" y="21392"/>
                  <a:pt x="7332" y="21392"/>
                  <a:pt x="7332" y="21392"/>
                </a:cubicBezTo>
                <a:cubicBezTo>
                  <a:pt x="8323" y="17862"/>
                  <a:pt x="8323" y="17862"/>
                  <a:pt x="8323" y="17862"/>
                </a:cubicBezTo>
                <a:cubicBezTo>
                  <a:pt x="17439" y="17446"/>
                  <a:pt x="17439" y="17446"/>
                  <a:pt x="17439" y="17446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19420" y="10592"/>
                  <a:pt x="19420" y="10592"/>
                  <a:pt x="19420" y="10592"/>
                </a:cubicBezTo>
                <a:cubicBezTo>
                  <a:pt x="16448" y="14954"/>
                  <a:pt x="13872" y="15369"/>
                  <a:pt x="9710" y="14123"/>
                </a:cubicBezTo>
                <a:cubicBezTo>
                  <a:pt x="9710" y="13915"/>
                  <a:pt x="9710" y="13915"/>
                  <a:pt x="9710" y="13915"/>
                </a:cubicBezTo>
                <a:cubicBezTo>
                  <a:pt x="13079" y="14538"/>
                  <a:pt x="14466" y="14123"/>
                  <a:pt x="15259" y="13292"/>
                </a:cubicBezTo>
                <a:cubicBezTo>
                  <a:pt x="15259" y="12046"/>
                  <a:pt x="15259" y="12046"/>
                  <a:pt x="15259" y="12046"/>
                </a:cubicBezTo>
                <a:cubicBezTo>
                  <a:pt x="7530" y="9138"/>
                  <a:pt x="2972" y="15162"/>
                  <a:pt x="0" y="21600"/>
                </a:cubicBezTo>
                <a:close/>
                <a:moveTo>
                  <a:pt x="17835" y="7269"/>
                </a:moveTo>
                <a:cubicBezTo>
                  <a:pt x="15853" y="7269"/>
                  <a:pt x="15853" y="7269"/>
                  <a:pt x="15853" y="7269"/>
                </a:cubicBezTo>
                <a:cubicBezTo>
                  <a:pt x="15853" y="7892"/>
                  <a:pt x="15853" y="8515"/>
                  <a:pt x="15655" y="8931"/>
                </a:cubicBezTo>
                <a:cubicBezTo>
                  <a:pt x="15853" y="8931"/>
                  <a:pt x="16051" y="8723"/>
                  <a:pt x="16448" y="8723"/>
                </a:cubicBezTo>
                <a:cubicBezTo>
                  <a:pt x="17042" y="8308"/>
                  <a:pt x="17637" y="7892"/>
                  <a:pt x="17835" y="7269"/>
                </a:cubicBezTo>
                <a:close/>
                <a:moveTo>
                  <a:pt x="14664" y="7269"/>
                </a:moveTo>
                <a:cubicBezTo>
                  <a:pt x="12683" y="7269"/>
                  <a:pt x="12683" y="7269"/>
                  <a:pt x="12683" y="7269"/>
                </a:cubicBezTo>
                <a:cubicBezTo>
                  <a:pt x="12683" y="9554"/>
                  <a:pt x="12683" y="9554"/>
                  <a:pt x="12683" y="9554"/>
                </a:cubicBezTo>
                <a:cubicBezTo>
                  <a:pt x="13277" y="9554"/>
                  <a:pt x="13872" y="9554"/>
                  <a:pt x="14466" y="9346"/>
                </a:cubicBezTo>
                <a:cubicBezTo>
                  <a:pt x="14664" y="8723"/>
                  <a:pt x="14664" y="8100"/>
                  <a:pt x="14664" y="7269"/>
                </a:cubicBezTo>
                <a:close/>
                <a:moveTo>
                  <a:pt x="11692" y="7269"/>
                </a:moveTo>
                <a:cubicBezTo>
                  <a:pt x="9908" y="7269"/>
                  <a:pt x="9908" y="7269"/>
                  <a:pt x="9908" y="7269"/>
                </a:cubicBezTo>
                <a:cubicBezTo>
                  <a:pt x="9908" y="8100"/>
                  <a:pt x="9908" y="8723"/>
                  <a:pt x="10106" y="9346"/>
                </a:cubicBezTo>
                <a:cubicBezTo>
                  <a:pt x="10503" y="9554"/>
                  <a:pt x="11097" y="9554"/>
                  <a:pt x="11692" y="9554"/>
                </a:cubicBezTo>
                <a:cubicBezTo>
                  <a:pt x="11692" y="7269"/>
                  <a:pt x="11692" y="7269"/>
                  <a:pt x="11692" y="7269"/>
                </a:cubicBezTo>
                <a:close/>
                <a:moveTo>
                  <a:pt x="8719" y="7269"/>
                </a:moveTo>
                <a:cubicBezTo>
                  <a:pt x="6738" y="7269"/>
                  <a:pt x="6738" y="7269"/>
                  <a:pt x="6738" y="7269"/>
                </a:cubicBezTo>
                <a:cubicBezTo>
                  <a:pt x="6936" y="7892"/>
                  <a:pt x="7332" y="8308"/>
                  <a:pt x="8125" y="8723"/>
                </a:cubicBezTo>
                <a:cubicBezTo>
                  <a:pt x="8323" y="8723"/>
                  <a:pt x="8521" y="8931"/>
                  <a:pt x="8719" y="8931"/>
                </a:cubicBezTo>
                <a:cubicBezTo>
                  <a:pt x="8719" y="8515"/>
                  <a:pt x="8719" y="7892"/>
                  <a:pt x="8719" y="7269"/>
                </a:cubicBezTo>
                <a:close/>
                <a:moveTo>
                  <a:pt x="6936" y="6231"/>
                </a:moveTo>
                <a:cubicBezTo>
                  <a:pt x="8719" y="6231"/>
                  <a:pt x="8719" y="6231"/>
                  <a:pt x="8719" y="6231"/>
                </a:cubicBezTo>
                <a:cubicBezTo>
                  <a:pt x="8719" y="5815"/>
                  <a:pt x="8719" y="5400"/>
                  <a:pt x="8719" y="4985"/>
                </a:cubicBezTo>
                <a:cubicBezTo>
                  <a:pt x="8521" y="4985"/>
                  <a:pt x="8323" y="5192"/>
                  <a:pt x="8125" y="5192"/>
                </a:cubicBezTo>
                <a:cubicBezTo>
                  <a:pt x="7530" y="5608"/>
                  <a:pt x="7134" y="5815"/>
                  <a:pt x="6936" y="6231"/>
                </a:cubicBezTo>
                <a:close/>
                <a:moveTo>
                  <a:pt x="9908" y="6231"/>
                </a:moveTo>
                <a:cubicBezTo>
                  <a:pt x="11692" y="6231"/>
                  <a:pt x="11692" y="6231"/>
                  <a:pt x="11692" y="6231"/>
                </a:cubicBezTo>
                <a:cubicBezTo>
                  <a:pt x="11692" y="4362"/>
                  <a:pt x="11692" y="4362"/>
                  <a:pt x="11692" y="4362"/>
                </a:cubicBezTo>
                <a:cubicBezTo>
                  <a:pt x="11097" y="4362"/>
                  <a:pt x="10503" y="4569"/>
                  <a:pt x="10106" y="4569"/>
                </a:cubicBezTo>
                <a:cubicBezTo>
                  <a:pt x="9908" y="5192"/>
                  <a:pt x="9908" y="5608"/>
                  <a:pt x="9908" y="6231"/>
                </a:cubicBezTo>
                <a:close/>
                <a:moveTo>
                  <a:pt x="12683" y="6231"/>
                </a:moveTo>
                <a:cubicBezTo>
                  <a:pt x="14664" y="6231"/>
                  <a:pt x="14664" y="6231"/>
                  <a:pt x="14664" y="6231"/>
                </a:cubicBezTo>
                <a:cubicBezTo>
                  <a:pt x="14664" y="5608"/>
                  <a:pt x="14466" y="5192"/>
                  <a:pt x="14466" y="4569"/>
                </a:cubicBezTo>
                <a:cubicBezTo>
                  <a:pt x="13872" y="4569"/>
                  <a:pt x="13277" y="4362"/>
                  <a:pt x="12683" y="4362"/>
                </a:cubicBezTo>
                <a:cubicBezTo>
                  <a:pt x="12683" y="6231"/>
                  <a:pt x="12683" y="6231"/>
                  <a:pt x="12683" y="6231"/>
                </a:cubicBezTo>
                <a:close/>
                <a:moveTo>
                  <a:pt x="15853" y="6231"/>
                </a:moveTo>
                <a:cubicBezTo>
                  <a:pt x="17637" y="6231"/>
                  <a:pt x="17637" y="6231"/>
                  <a:pt x="17637" y="6231"/>
                </a:cubicBezTo>
                <a:cubicBezTo>
                  <a:pt x="17240" y="5815"/>
                  <a:pt x="16844" y="5608"/>
                  <a:pt x="16448" y="5192"/>
                </a:cubicBezTo>
                <a:cubicBezTo>
                  <a:pt x="16051" y="5192"/>
                  <a:pt x="15853" y="4985"/>
                  <a:pt x="15655" y="4985"/>
                </a:cubicBezTo>
                <a:cubicBezTo>
                  <a:pt x="15655" y="5400"/>
                  <a:pt x="15853" y="5815"/>
                  <a:pt x="15853" y="6231"/>
                </a:cubicBezTo>
                <a:close/>
                <a:moveTo>
                  <a:pt x="12683" y="1246"/>
                </a:moveTo>
                <a:cubicBezTo>
                  <a:pt x="12683" y="3115"/>
                  <a:pt x="12683" y="3115"/>
                  <a:pt x="12683" y="3115"/>
                </a:cubicBezTo>
                <a:cubicBezTo>
                  <a:pt x="13277" y="3115"/>
                  <a:pt x="13673" y="3323"/>
                  <a:pt x="14070" y="3323"/>
                </a:cubicBezTo>
                <a:cubicBezTo>
                  <a:pt x="14070" y="3115"/>
                  <a:pt x="13872" y="2908"/>
                  <a:pt x="13872" y="2700"/>
                </a:cubicBezTo>
                <a:cubicBezTo>
                  <a:pt x="13475" y="2077"/>
                  <a:pt x="13079" y="1454"/>
                  <a:pt x="12683" y="1246"/>
                </a:cubicBezTo>
                <a:close/>
                <a:moveTo>
                  <a:pt x="11692" y="3115"/>
                </a:moveTo>
                <a:cubicBezTo>
                  <a:pt x="11692" y="1246"/>
                  <a:pt x="11692" y="1246"/>
                  <a:pt x="11692" y="1246"/>
                </a:cubicBezTo>
                <a:cubicBezTo>
                  <a:pt x="11295" y="1454"/>
                  <a:pt x="10899" y="2077"/>
                  <a:pt x="10701" y="2700"/>
                </a:cubicBezTo>
                <a:cubicBezTo>
                  <a:pt x="10503" y="2908"/>
                  <a:pt x="10503" y="3115"/>
                  <a:pt x="10305" y="3323"/>
                </a:cubicBezTo>
                <a:cubicBezTo>
                  <a:pt x="10899" y="3323"/>
                  <a:pt x="11295" y="3115"/>
                  <a:pt x="11692" y="3115"/>
                </a:cubicBezTo>
                <a:close/>
                <a:moveTo>
                  <a:pt x="9116" y="3531"/>
                </a:moveTo>
                <a:cubicBezTo>
                  <a:pt x="9116" y="3115"/>
                  <a:pt x="9314" y="2492"/>
                  <a:pt x="9512" y="2077"/>
                </a:cubicBezTo>
                <a:cubicBezTo>
                  <a:pt x="9710" y="2077"/>
                  <a:pt x="9710" y="1869"/>
                  <a:pt x="9908" y="1662"/>
                </a:cubicBezTo>
                <a:cubicBezTo>
                  <a:pt x="9314" y="2077"/>
                  <a:pt x="8719" y="2285"/>
                  <a:pt x="8323" y="2908"/>
                </a:cubicBezTo>
                <a:cubicBezTo>
                  <a:pt x="7927" y="3323"/>
                  <a:pt x="7530" y="3738"/>
                  <a:pt x="7134" y="4362"/>
                </a:cubicBezTo>
                <a:cubicBezTo>
                  <a:pt x="7332" y="4362"/>
                  <a:pt x="7530" y="4154"/>
                  <a:pt x="7530" y="4154"/>
                </a:cubicBezTo>
                <a:cubicBezTo>
                  <a:pt x="8125" y="3946"/>
                  <a:pt x="8521" y="3738"/>
                  <a:pt x="9116" y="3531"/>
                </a:cubicBezTo>
                <a:close/>
                <a:moveTo>
                  <a:pt x="14664" y="1662"/>
                </a:moveTo>
                <a:cubicBezTo>
                  <a:pt x="14664" y="1869"/>
                  <a:pt x="14862" y="2077"/>
                  <a:pt x="14862" y="2077"/>
                </a:cubicBezTo>
                <a:cubicBezTo>
                  <a:pt x="15061" y="2492"/>
                  <a:pt x="15259" y="3115"/>
                  <a:pt x="15457" y="3531"/>
                </a:cubicBezTo>
                <a:cubicBezTo>
                  <a:pt x="15853" y="3738"/>
                  <a:pt x="16448" y="3946"/>
                  <a:pt x="16844" y="4154"/>
                </a:cubicBezTo>
                <a:cubicBezTo>
                  <a:pt x="17042" y="4154"/>
                  <a:pt x="17042" y="4362"/>
                  <a:pt x="17240" y="4362"/>
                </a:cubicBezTo>
                <a:cubicBezTo>
                  <a:pt x="17042" y="3738"/>
                  <a:pt x="16646" y="3323"/>
                  <a:pt x="16250" y="2908"/>
                </a:cubicBezTo>
                <a:cubicBezTo>
                  <a:pt x="15655" y="2285"/>
                  <a:pt x="15259" y="2077"/>
                  <a:pt x="14664" y="166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5" name="Shape 1605"/>
          <p:cNvSpPr/>
          <p:nvPr/>
        </p:nvSpPr>
        <p:spPr>
          <a:xfrm>
            <a:off x="1220788" y="4283076"/>
            <a:ext cx="309564" cy="36988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674"/>
                </a:moveTo>
                <a:cubicBezTo>
                  <a:pt x="11536" y="2674"/>
                  <a:pt x="12273" y="2674"/>
                  <a:pt x="13009" y="2674"/>
                </a:cubicBezTo>
                <a:cubicBezTo>
                  <a:pt x="13009" y="2469"/>
                  <a:pt x="12764" y="2263"/>
                  <a:pt x="12764" y="2263"/>
                </a:cubicBezTo>
                <a:cubicBezTo>
                  <a:pt x="12518" y="2057"/>
                  <a:pt x="12273" y="2057"/>
                  <a:pt x="12027" y="2057"/>
                </a:cubicBezTo>
                <a:cubicBezTo>
                  <a:pt x="9573" y="2057"/>
                  <a:pt x="9573" y="2057"/>
                  <a:pt x="9573" y="2057"/>
                </a:cubicBezTo>
                <a:cubicBezTo>
                  <a:pt x="9327" y="2057"/>
                  <a:pt x="9082" y="2057"/>
                  <a:pt x="8836" y="2263"/>
                </a:cubicBezTo>
                <a:cubicBezTo>
                  <a:pt x="8591" y="2263"/>
                  <a:pt x="8591" y="2469"/>
                  <a:pt x="8591" y="2674"/>
                </a:cubicBezTo>
                <a:cubicBezTo>
                  <a:pt x="8591" y="5143"/>
                  <a:pt x="8591" y="5143"/>
                  <a:pt x="8591" y="5143"/>
                </a:cubicBezTo>
                <a:cubicBezTo>
                  <a:pt x="6136" y="5143"/>
                  <a:pt x="6136" y="5143"/>
                  <a:pt x="6136" y="5143"/>
                </a:cubicBezTo>
                <a:cubicBezTo>
                  <a:pt x="6136" y="2674"/>
                  <a:pt x="6136" y="2674"/>
                  <a:pt x="6136" y="2674"/>
                </a:cubicBezTo>
                <a:cubicBezTo>
                  <a:pt x="6136" y="1851"/>
                  <a:pt x="6627" y="1234"/>
                  <a:pt x="7118" y="823"/>
                </a:cubicBezTo>
                <a:cubicBezTo>
                  <a:pt x="7855" y="206"/>
                  <a:pt x="8591" y="0"/>
                  <a:pt x="9573" y="0"/>
                </a:cubicBezTo>
                <a:cubicBezTo>
                  <a:pt x="12027" y="0"/>
                  <a:pt x="12027" y="0"/>
                  <a:pt x="12027" y="0"/>
                </a:cubicBezTo>
                <a:cubicBezTo>
                  <a:pt x="13009" y="0"/>
                  <a:pt x="13745" y="206"/>
                  <a:pt x="14482" y="823"/>
                </a:cubicBezTo>
                <a:cubicBezTo>
                  <a:pt x="14973" y="1234"/>
                  <a:pt x="15464" y="1851"/>
                  <a:pt x="15464" y="2674"/>
                </a:cubicBezTo>
                <a:cubicBezTo>
                  <a:pt x="15464" y="5143"/>
                  <a:pt x="15464" y="5143"/>
                  <a:pt x="15464" y="5143"/>
                </a:cubicBezTo>
                <a:cubicBezTo>
                  <a:pt x="13009" y="5143"/>
                  <a:pt x="13009" y="5143"/>
                  <a:pt x="13009" y="5143"/>
                </a:cubicBezTo>
                <a:cubicBezTo>
                  <a:pt x="13009" y="4731"/>
                  <a:pt x="13009" y="4731"/>
                  <a:pt x="13009" y="4731"/>
                </a:cubicBezTo>
                <a:cubicBezTo>
                  <a:pt x="12273" y="4731"/>
                  <a:pt x="11536" y="4731"/>
                  <a:pt x="10800" y="4731"/>
                </a:cubicBezTo>
                <a:cubicBezTo>
                  <a:pt x="10309" y="4731"/>
                  <a:pt x="10064" y="4731"/>
                  <a:pt x="9573" y="4731"/>
                </a:cubicBezTo>
                <a:cubicBezTo>
                  <a:pt x="9573" y="2674"/>
                  <a:pt x="9573" y="2674"/>
                  <a:pt x="9573" y="2674"/>
                </a:cubicBezTo>
                <a:cubicBezTo>
                  <a:pt x="10064" y="2674"/>
                  <a:pt x="10309" y="2674"/>
                  <a:pt x="10800" y="2674"/>
                </a:cubicBezTo>
                <a:close/>
                <a:moveTo>
                  <a:pt x="4664" y="8640"/>
                </a:moveTo>
                <a:cubicBezTo>
                  <a:pt x="7118" y="8846"/>
                  <a:pt x="7118" y="8846"/>
                  <a:pt x="7118" y="8846"/>
                </a:cubicBezTo>
                <a:cubicBezTo>
                  <a:pt x="7118" y="18309"/>
                  <a:pt x="7118" y="18309"/>
                  <a:pt x="7118" y="18309"/>
                </a:cubicBezTo>
                <a:cubicBezTo>
                  <a:pt x="5155" y="17897"/>
                  <a:pt x="5155" y="17897"/>
                  <a:pt x="5155" y="17897"/>
                </a:cubicBezTo>
                <a:cubicBezTo>
                  <a:pt x="4664" y="8640"/>
                  <a:pt x="4664" y="8640"/>
                  <a:pt x="4664" y="8640"/>
                </a:cubicBezTo>
                <a:close/>
                <a:moveTo>
                  <a:pt x="9573" y="8846"/>
                </a:moveTo>
                <a:cubicBezTo>
                  <a:pt x="12273" y="8846"/>
                  <a:pt x="12273" y="8846"/>
                  <a:pt x="12273" y="8846"/>
                </a:cubicBezTo>
                <a:cubicBezTo>
                  <a:pt x="12273" y="18514"/>
                  <a:pt x="12273" y="18514"/>
                  <a:pt x="12273" y="18514"/>
                </a:cubicBezTo>
                <a:cubicBezTo>
                  <a:pt x="9573" y="18514"/>
                  <a:pt x="9573" y="18514"/>
                  <a:pt x="9573" y="18514"/>
                </a:cubicBezTo>
                <a:cubicBezTo>
                  <a:pt x="9573" y="8846"/>
                  <a:pt x="9573" y="8846"/>
                  <a:pt x="9573" y="8846"/>
                </a:cubicBezTo>
                <a:close/>
                <a:moveTo>
                  <a:pt x="17182" y="8640"/>
                </a:moveTo>
                <a:cubicBezTo>
                  <a:pt x="14727" y="8846"/>
                  <a:pt x="14727" y="8846"/>
                  <a:pt x="14727" y="8846"/>
                </a:cubicBezTo>
                <a:cubicBezTo>
                  <a:pt x="14482" y="18309"/>
                  <a:pt x="14482" y="18309"/>
                  <a:pt x="14482" y="18309"/>
                </a:cubicBezTo>
                <a:cubicBezTo>
                  <a:pt x="16691" y="17897"/>
                  <a:pt x="16691" y="17897"/>
                  <a:pt x="16691" y="17897"/>
                </a:cubicBezTo>
                <a:cubicBezTo>
                  <a:pt x="17182" y="8640"/>
                  <a:pt x="17182" y="8640"/>
                  <a:pt x="17182" y="8640"/>
                </a:cubicBezTo>
                <a:close/>
                <a:moveTo>
                  <a:pt x="1227" y="6789"/>
                </a:moveTo>
                <a:cubicBezTo>
                  <a:pt x="1964" y="17897"/>
                  <a:pt x="1964" y="17897"/>
                  <a:pt x="1964" y="17897"/>
                </a:cubicBezTo>
                <a:cubicBezTo>
                  <a:pt x="1473" y="18103"/>
                  <a:pt x="1227" y="18514"/>
                  <a:pt x="1227" y="18926"/>
                </a:cubicBezTo>
                <a:cubicBezTo>
                  <a:pt x="1227" y="19954"/>
                  <a:pt x="2455" y="20777"/>
                  <a:pt x="4664" y="21189"/>
                </a:cubicBezTo>
                <a:cubicBezTo>
                  <a:pt x="6136" y="21394"/>
                  <a:pt x="8345" y="21600"/>
                  <a:pt x="10800" y="21600"/>
                </a:cubicBezTo>
                <a:cubicBezTo>
                  <a:pt x="13255" y="21600"/>
                  <a:pt x="15464" y="21394"/>
                  <a:pt x="16936" y="21189"/>
                </a:cubicBezTo>
                <a:cubicBezTo>
                  <a:pt x="19145" y="20777"/>
                  <a:pt x="20618" y="19954"/>
                  <a:pt x="20618" y="18926"/>
                </a:cubicBezTo>
                <a:cubicBezTo>
                  <a:pt x="20618" y="18514"/>
                  <a:pt x="20127" y="18103"/>
                  <a:pt x="19882" y="17897"/>
                </a:cubicBezTo>
                <a:cubicBezTo>
                  <a:pt x="20373" y="6789"/>
                  <a:pt x="20373" y="6789"/>
                  <a:pt x="20373" y="6789"/>
                </a:cubicBezTo>
                <a:cubicBezTo>
                  <a:pt x="21109" y="6377"/>
                  <a:pt x="21600" y="5966"/>
                  <a:pt x="21600" y="5349"/>
                </a:cubicBezTo>
                <a:cubicBezTo>
                  <a:pt x="21600" y="4320"/>
                  <a:pt x="20127" y="3497"/>
                  <a:pt x="17918" y="3086"/>
                </a:cubicBezTo>
                <a:cubicBezTo>
                  <a:pt x="17427" y="3086"/>
                  <a:pt x="16936" y="3086"/>
                  <a:pt x="16445" y="2880"/>
                </a:cubicBezTo>
                <a:cubicBezTo>
                  <a:pt x="16445" y="4937"/>
                  <a:pt x="16445" y="4937"/>
                  <a:pt x="16445" y="4937"/>
                </a:cubicBezTo>
                <a:cubicBezTo>
                  <a:pt x="16691" y="4937"/>
                  <a:pt x="16936" y="5143"/>
                  <a:pt x="17427" y="5143"/>
                </a:cubicBezTo>
                <a:cubicBezTo>
                  <a:pt x="18409" y="5349"/>
                  <a:pt x="18655" y="5349"/>
                  <a:pt x="18655" y="5349"/>
                </a:cubicBezTo>
                <a:cubicBezTo>
                  <a:pt x="18655" y="5349"/>
                  <a:pt x="18409" y="5349"/>
                  <a:pt x="17427" y="5554"/>
                </a:cubicBezTo>
                <a:cubicBezTo>
                  <a:pt x="15709" y="5966"/>
                  <a:pt x="13255" y="6171"/>
                  <a:pt x="10800" y="6171"/>
                </a:cubicBezTo>
                <a:cubicBezTo>
                  <a:pt x="8345" y="6171"/>
                  <a:pt x="5891" y="5966"/>
                  <a:pt x="4418" y="5554"/>
                </a:cubicBezTo>
                <a:cubicBezTo>
                  <a:pt x="3191" y="5349"/>
                  <a:pt x="3191" y="5349"/>
                  <a:pt x="3191" y="5349"/>
                </a:cubicBezTo>
                <a:cubicBezTo>
                  <a:pt x="3191" y="5349"/>
                  <a:pt x="3191" y="5349"/>
                  <a:pt x="4418" y="5143"/>
                </a:cubicBezTo>
                <a:cubicBezTo>
                  <a:pt x="4664" y="5143"/>
                  <a:pt x="4664" y="5143"/>
                  <a:pt x="5155" y="5143"/>
                </a:cubicBezTo>
                <a:cubicBezTo>
                  <a:pt x="5155" y="3086"/>
                  <a:pt x="5155" y="3086"/>
                  <a:pt x="5155" y="3086"/>
                </a:cubicBezTo>
                <a:cubicBezTo>
                  <a:pt x="4418" y="3086"/>
                  <a:pt x="4418" y="3086"/>
                  <a:pt x="3927" y="3086"/>
                </a:cubicBezTo>
                <a:cubicBezTo>
                  <a:pt x="1473" y="3497"/>
                  <a:pt x="0" y="4320"/>
                  <a:pt x="0" y="5349"/>
                </a:cubicBezTo>
                <a:cubicBezTo>
                  <a:pt x="0" y="5966"/>
                  <a:pt x="491" y="6377"/>
                  <a:pt x="1227" y="678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6" name="Shape 1606"/>
          <p:cNvSpPr/>
          <p:nvPr/>
        </p:nvSpPr>
        <p:spPr>
          <a:xfrm>
            <a:off x="1166813" y="3622598"/>
            <a:ext cx="363539" cy="3588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37" extrusionOk="0">
                <a:moveTo>
                  <a:pt x="7340" y="7637"/>
                </a:moveTo>
                <a:cubicBezTo>
                  <a:pt x="7340" y="6183"/>
                  <a:pt x="7130" y="5145"/>
                  <a:pt x="7759" y="3483"/>
                </a:cubicBezTo>
                <a:cubicBezTo>
                  <a:pt x="9437" y="5975"/>
                  <a:pt x="12163" y="4314"/>
                  <a:pt x="14260" y="3691"/>
                </a:cubicBezTo>
                <a:cubicBezTo>
                  <a:pt x="14470" y="4937"/>
                  <a:pt x="14470" y="5975"/>
                  <a:pt x="14470" y="7637"/>
                </a:cubicBezTo>
                <a:cubicBezTo>
                  <a:pt x="15938" y="6391"/>
                  <a:pt x="15938" y="2860"/>
                  <a:pt x="15099" y="1614"/>
                </a:cubicBezTo>
                <a:cubicBezTo>
                  <a:pt x="13631" y="-463"/>
                  <a:pt x="8388" y="-463"/>
                  <a:pt x="6920" y="1199"/>
                </a:cubicBezTo>
                <a:cubicBezTo>
                  <a:pt x="6291" y="2029"/>
                  <a:pt x="5452" y="6599"/>
                  <a:pt x="7340" y="7637"/>
                </a:cubicBezTo>
                <a:close/>
                <a:moveTo>
                  <a:pt x="1049" y="13452"/>
                </a:moveTo>
                <a:cubicBezTo>
                  <a:pt x="2726" y="12829"/>
                  <a:pt x="4194" y="12414"/>
                  <a:pt x="5872" y="11791"/>
                </a:cubicBezTo>
                <a:cubicBezTo>
                  <a:pt x="5662" y="15322"/>
                  <a:pt x="5662" y="15322"/>
                  <a:pt x="5662" y="15322"/>
                </a:cubicBezTo>
                <a:cubicBezTo>
                  <a:pt x="6501" y="15114"/>
                  <a:pt x="6501" y="15114"/>
                  <a:pt x="6501" y="15114"/>
                </a:cubicBezTo>
                <a:cubicBezTo>
                  <a:pt x="5872" y="15737"/>
                  <a:pt x="5872" y="15737"/>
                  <a:pt x="5872" y="15737"/>
                </a:cubicBezTo>
                <a:cubicBezTo>
                  <a:pt x="5872" y="15945"/>
                  <a:pt x="5872" y="15945"/>
                  <a:pt x="5872" y="15945"/>
                </a:cubicBezTo>
                <a:cubicBezTo>
                  <a:pt x="5872" y="15945"/>
                  <a:pt x="7340" y="18645"/>
                  <a:pt x="8388" y="20306"/>
                </a:cubicBezTo>
                <a:cubicBezTo>
                  <a:pt x="8598" y="20514"/>
                  <a:pt x="8808" y="20514"/>
                  <a:pt x="9017" y="20722"/>
                </a:cubicBezTo>
                <a:cubicBezTo>
                  <a:pt x="8179" y="19268"/>
                  <a:pt x="6711" y="16568"/>
                  <a:pt x="6291" y="15945"/>
                </a:cubicBezTo>
                <a:cubicBezTo>
                  <a:pt x="7340" y="14906"/>
                  <a:pt x="7340" y="14906"/>
                  <a:pt x="7340" y="14906"/>
                </a:cubicBezTo>
                <a:cubicBezTo>
                  <a:pt x="7130" y="14699"/>
                  <a:pt x="7130" y="14699"/>
                  <a:pt x="7130" y="14699"/>
                </a:cubicBezTo>
                <a:cubicBezTo>
                  <a:pt x="6082" y="14699"/>
                  <a:pt x="6082" y="14699"/>
                  <a:pt x="6082" y="14699"/>
                </a:cubicBezTo>
                <a:cubicBezTo>
                  <a:pt x="6082" y="11791"/>
                  <a:pt x="6082" y="11791"/>
                  <a:pt x="6082" y="11791"/>
                </a:cubicBezTo>
                <a:cubicBezTo>
                  <a:pt x="6711" y="11375"/>
                  <a:pt x="7759" y="10960"/>
                  <a:pt x="8179" y="10545"/>
                </a:cubicBezTo>
                <a:cubicBezTo>
                  <a:pt x="8388" y="10545"/>
                  <a:pt x="8388" y="10545"/>
                  <a:pt x="8388" y="10545"/>
                </a:cubicBezTo>
                <a:cubicBezTo>
                  <a:pt x="8388" y="13452"/>
                  <a:pt x="8388" y="13452"/>
                  <a:pt x="8388" y="13452"/>
                </a:cubicBezTo>
                <a:cubicBezTo>
                  <a:pt x="9647" y="16775"/>
                  <a:pt x="9647" y="16775"/>
                  <a:pt x="9647" y="16775"/>
                </a:cubicBezTo>
                <a:cubicBezTo>
                  <a:pt x="10485" y="13452"/>
                  <a:pt x="10485" y="13452"/>
                  <a:pt x="10485" y="13452"/>
                </a:cubicBezTo>
                <a:cubicBezTo>
                  <a:pt x="10066" y="12829"/>
                  <a:pt x="10066" y="12829"/>
                  <a:pt x="10066" y="12829"/>
                </a:cubicBezTo>
                <a:cubicBezTo>
                  <a:pt x="10276" y="11999"/>
                  <a:pt x="10276" y="11999"/>
                  <a:pt x="10276" y="11999"/>
                </a:cubicBezTo>
                <a:cubicBezTo>
                  <a:pt x="11744" y="11999"/>
                  <a:pt x="11744" y="11999"/>
                  <a:pt x="11744" y="11999"/>
                </a:cubicBezTo>
                <a:cubicBezTo>
                  <a:pt x="12163" y="12829"/>
                  <a:pt x="12163" y="12829"/>
                  <a:pt x="12163" y="12829"/>
                </a:cubicBezTo>
                <a:cubicBezTo>
                  <a:pt x="11744" y="13452"/>
                  <a:pt x="11744" y="13452"/>
                  <a:pt x="11744" y="13452"/>
                </a:cubicBezTo>
                <a:cubicBezTo>
                  <a:pt x="12373" y="16775"/>
                  <a:pt x="12373" y="16775"/>
                  <a:pt x="12373" y="16775"/>
                </a:cubicBezTo>
                <a:cubicBezTo>
                  <a:pt x="13631" y="13660"/>
                  <a:pt x="13631" y="13660"/>
                  <a:pt x="13631" y="13660"/>
                </a:cubicBezTo>
                <a:cubicBezTo>
                  <a:pt x="13841" y="10752"/>
                  <a:pt x="13841" y="10752"/>
                  <a:pt x="13841" y="10752"/>
                </a:cubicBezTo>
                <a:cubicBezTo>
                  <a:pt x="14470" y="11168"/>
                  <a:pt x="15099" y="11583"/>
                  <a:pt x="15518" y="11791"/>
                </a:cubicBezTo>
                <a:cubicBezTo>
                  <a:pt x="15728" y="14699"/>
                  <a:pt x="15728" y="14699"/>
                  <a:pt x="15728" y="14699"/>
                </a:cubicBezTo>
                <a:cubicBezTo>
                  <a:pt x="14680" y="14699"/>
                  <a:pt x="14680" y="14699"/>
                  <a:pt x="14680" y="14699"/>
                </a:cubicBezTo>
                <a:cubicBezTo>
                  <a:pt x="14470" y="14906"/>
                  <a:pt x="14470" y="14906"/>
                  <a:pt x="14470" y="14906"/>
                </a:cubicBezTo>
                <a:cubicBezTo>
                  <a:pt x="15518" y="15945"/>
                  <a:pt x="15518" y="15945"/>
                  <a:pt x="15518" y="15945"/>
                </a:cubicBezTo>
                <a:cubicBezTo>
                  <a:pt x="15099" y="16360"/>
                  <a:pt x="14050" y="18437"/>
                  <a:pt x="13212" y="19891"/>
                </a:cubicBezTo>
                <a:cubicBezTo>
                  <a:pt x="13212" y="19891"/>
                  <a:pt x="13212" y="19891"/>
                  <a:pt x="13212" y="19891"/>
                </a:cubicBezTo>
                <a:cubicBezTo>
                  <a:pt x="13212" y="19891"/>
                  <a:pt x="13212" y="19891"/>
                  <a:pt x="13212" y="19891"/>
                </a:cubicBezTo>
                <a:cubicBezTo>
                  <a:pt x="13002" y="20306"/>
                  <a:pt x="13002" y="20514"/>
                  <a:pt x="12792" y="20722"/>
                </a:cubicBezTo>
                <a:cubicBezTo>
                  <a:pt x="13002" y="20514"/>
                  <a:pt x="13212" y="20514"/>
                  <a:pt x="13212" y="20306"/>
                </a:cubicBezTo>
                <a:cubicBezTo>
                  <a:pt x="14470" y="18645"/>
                  <a:pt x="15728" y="15945"/>
                  <a:pt x="15938" y="15945"/>
                </a:cubicBezTo>
                <a:cubicBezTo>
                  <a:pt x="15938" y="15737"/>
                  <a:pt x="15938" y="15737"/>
                  <a:pt x="15938" y="15737"/>
                </a:cubicBezTo>
                <a:cubicBezTo>
                  <a:pt x="15099" y="15114"/>
                  <a:pt x="15099" y="15114"/>
                  <a:pt x="15099" y="15114"/>
                </a:cubicBezTo>
                <a:cubicBezTo>
                  <a:pt x="16148" y="15322"/>
                  <a:pt x="16148" y="15322"/>
                  <a:pt x="16148" y="15322"/>
                </a:cubicBezTo>
                <a:cubicBezTo>
                  <a:pt x="15728" y="11791"/>
                  <a:pt x="15728" y="11791"/>
                  <a:pt x="15728" y="11791"/>
                </a:cubicBezTo>
                <a:cubicBezTo>
                  <a:pt x="20551" y="13452"/>
                  <a:pt x="20551" y="13452"/>
                  <a:pt x="20551" y="13452"/>
                </a:cubicBezTo>
                <a:cubicBezTo>
                  <a:pt x="21600" y="15529"/>
                  <a:pt x="21600" y="18229"/>
                  <a:pt x="21600" y="21137"/>
                </a:cubicBezTo>
                <a:cubicBezTo>
                  <a:pt x="17825" y="21137"/>
                  <a:pt x="17825" y="21137"/>
                  <a:pt x="17825" y="21137"/>
                </a:cubicBezTo>
                <a:cubicBezTo>
                  <a:pt x="17825" y="18437"/>
                  <a:pt x="17825" y="18437"/>
                  <a:pt x="17825" y="18437"/>
                </a:cubicBezTo>
                <a:cubicBezTo>
                  <a:pt x="17616" y="18645"/>
                  <a:pt x="17616" y="18645"/>
                  <a:pt x="17616" y="18645"/>
                </a:cubicBezTo>
                <a:cubicBezTo>
                  <a:pt x="16777" y="21137"/>
                  <a:pt x="16777" y="21137"/>
                  <a:pt x="16777" y="21137"/>
                </a:cubicBezTo>
                <a:cubicBezTo>
                  <a:pt x="11744" y="21137"/>
                  <a:pt x="11744" y="21137"/>
                  <a:pt x="11744" y="21137"/>
                </a:cubicBezTo>
                <a:cubicBezTo>
                  <a:pt x="10485" y="21137"/>
                  <a:pt x="10485" y="21137"/>
                  <a:pt x="10485" y="21137"/>
                </a:cubicBezTo>
                <a:cubicBezTo>
                  <a:pt x="5243" y="21137"/>
                  <a:pt x="5243" y="21137"/>
                  <a:pt x="5243" y="21137"/>
                </a:cubicBezTo>
                <a:cubicBezTo>
                  <a:pt x="4404" y="18645"/>
                  <a:pt x="4404" y="18645"/>
                  <a:pt x="4404" y="18645"/>
                </a:cubicBezTo>
                <a:cubicBezTo>
                  <a:pt x="4194" y="18437"/>
                  <a:pt x="4194" y="18437"/>
                  <a:pt x="4194" y="18437"/>
                </a:cubicBezTo>
                <a:cubicBezTo>
                  <a:pt x="4194" y="21137"/>
                  <a:pt x="4194" y="21137"/>
                  <a:pt x="4194" y="21137"/>
                </a:cubicBezTo>
                <a:cubicBezTo>
                  <a:pt x="0" y="21137"/>
                  <a:pt x="0" y="21137"/>
                  <a:pt x="0" y="21137"/>
                </a:cubicBezTo>
                <a:cubicBezTo>
                  <a:pt x="0" y="17399"/>
                  <a:pt x="210" y="14906"/>
                  <a:pt x="1049" y="1345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7" name="Shape 1607"/>
          <p:cNvSpPr/>
          <p:nvPr/>
        </p:nvSpPr>
        <p:spPr>
          <a:xfrm>
            <a:off x="525463" y="5605463"/>
            <a:ext cx="349251" cy="347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873" y="1745"/>
                </a:moveTo>
                <a:cubicBezTo>
                  <a:pt x="12873" y="1964"/>
                  <a:pt x="13091" y="1964"/>
                  <a:pt x="13091" y="1964"/>
                </a:cubicBezTo>
                <a:cubicBezTo>
                  <a:pt x="14400" y="436"/>
                  <a:pt x="14400" y="436"/>
                  <a:pt x="14400" y="436"/>
                </a:cubicBezTo>
                <a:cubicBezTo>
                  <a:pt x="17673" y="2182"/>
                  <a:pt x="17673" y="2182"/>
                  <a:pt x="17673" y="2182"/>
                </a:cubicBezTo>
                <a:cubicBezTo>
                  <a:pt x="17018" y="4145"/>
                  <a:pt x="17018" y="4145"/>
                  <a:pt x="17018" y="4145"/>
                </a:cubicBezTo>
                <a:cubicBezTo>
                  <a:pt x="17018" y="4145"/>
                  <a:pt x="17236" y="4145"/>
                  <a:pt x="17236" y="4364"/>
                </a:cubicBezTo>
                <a:cubicBezTo>
                  <a:pt x="19200" y="3709"/>
                  <a:pt x="19200" y="3709"/>
                  <a:pt x="19200" y="3709"/>
                </a:cubicBezTo>
                <a:cubicBezTo>
                  <a:pt x="20945" y="6764"/>
                  <a:pt x="20945" y="6764"/>
                  <a:pt x="20945" y="6764"/>
                </a:cubicBezTo>
                <a:cubicBezTo>
                  <a:pt x="19636" y="8073"/>
                  <a:pt x="19636" y="8073"/>
                  <a:pt x="19636" y="8073"/>
                </a:cubicBezTo>
                <a:cubicBezTo>
                  <a:pt x="19636" y="8291"/>
                  <a:pt x="19636" y="8291"/>
                  <a:pt x="19636" y="8291"/>
                </a:cubicBezTo>
                <a:cubicBezTo>
                  <a:pt x="21600" y="8727"/>
                  <a:pt x="21600" y="8727"/>
                  <a:pt x="21600" y="8727"/>
                </a:cubicBezTo>
                <a:cubicBezTo>
                  <a:pt x="21600" y="12436"/>
                  <a:pt x="21600" y="12436"/>
                  <a:pt x="21600" y="12436"/>
                </a:cubicBezTo>
                <a:cubicBezTo>
                  <a:pt x="19855" y="12873"/>
                  <a:pt x="19855" y="12873"/>
                  <a:pt x="19855" y="12873"/>
                </a:cubicBezTo>
                <a:cubicBezTo>
                  <a:pt x="19855" y="12873"/>
                  <a:pt x="19636" y="13091"/>
                  <a:pt x="19636" y="13091"/>
                </a:cubicBezTo>
                <a:cubicBezTo>
                  <a:pt x="21164" y="14618"/>
                  <a:pt x="21164" y="14618"/>
                  <a:pt x="21164" y="14618"/>
                </a:cubicBezTo>
                <a:cubicBezTo>
                  <a:pt x="19418" y="17673"/>
                  <a:pt x="19418" y="17673"/>
                  <a:pt x="19418" y="17673"/>
                </a:cubicBezTo>
                <a:cubicBezTo>
                  <a:pt x="17455" y="17018"/>
                  <a:pt x="17455" y="17018"/>
                  <a:pt x="17455" y="17018"/>
                </a:cubicBezTo>
                <a:cubicBezTo>
                  <a:pt x="17455" y="17236"/>
                  <a:pt x="17455" y="17236"/>
                  <a:pt x="17455" y="17236"/>
                </a:cubicBezTo>
                <a:cubicBezTo>
                  <a:pt x="17891" y="19200"/>
                  <a:pt x="17891" y="19200"/>
                  <a:pt x="17891" y="19200"/>
                </a:cubicBezTo>
                <a:cubicBezTo>
                  <a:pt x="14836" y="21164"/>
                  <a:pt x="14836" y="21164"/>
                  <a:pt x="14836" y="21164"/>
                </a:cubicBezTo>
                <a:cubicBezTo>
                  <a:pt x="13527" y="19636"/>
                  <a:pt x="13527" y="19636"/>
                  <a:pt x="13527" y="19636"/>
                </a:cubicBezTo>
                <a:cubicBezTo>
                  <a:pt x="13527" y="19636"/>
                  <a:pt x="13309" y="19636"/>
                  <a:pt x="13309" y="19636"/>
                </a:cubicBezTo>
                <a:cubicBezTo>
                  <a:pt x="12873" y="21600"/>
                  <a:pt x="12873" y="21600"/>
                  <a:pt x="12873" y="21600"/>
                </a:cubicBezTo>
                <a:cubicBezTo>
                  <a:pt x="9164" y="21600"/>
                  <a:pt x="9164" y="21600"/>
                  <a:pt x="9164" y="21600"/>
                </a:cubicBezTo>
                <a:cubicBezTo>
                  <a:pt x="8727" y="19855"/>
                  <a:pt x="8727" y="19855"/>
                  <a:pt x="8727" y="19855"/>
                </a:cubicBezTo>
                <a:cubicBezTo>
                  <a:pt x="8727" y="19855"/>
                  <a:pt x="8509" y="19855"/>
                  <a:pt x="8509" y="19855"/>
                </a:cubicBezTo>
                <a:cubicBezTo>
                  <a:pt x="7200" y="21164"/>
                  <a:pt x="7200" y="21164"/>
                  <a:pt x="7200" y="21164"/>
                </a:cubicBezTo>
                <a:cubicBezTo>
                  <a:pt x="3927" y="19418"/>
                  <a:pt x="3927" y="19418"/>
                  <a:pt x="3927" y="19418"/>
                </a:cubicBezTo>
                <a:cubicBezTo>
                  <a:pt x="4582" y="17673"/>
                  <a:pt x="4582" y="17673"/>
                  <a:pt x="4582" y="17673"/>
                </a:cubicBezTo>
                <a:cubicBezTo>
                  <a:pt x="4364" y="17455"/>
                  <a:pt x="4364" y="17455"/>
                  <a:pt x="4364" y="17455"/>
                </a:cubicBezTo>
                <a:cubicBezTo>
                  <a:pt x="2400" y="18109"/>
                  <a:pt x="2400" y="18109"/>
                  <a:pt x="2400" y="18109"/>
                </a:cubicBezTo>
                <a:cubicBezTo>
                  <a:pt x="655" y="14836"/>
                  <a:pt x="655" y="14836"/>
                  <a:pt x="655" y="14836"/>
                </a:cubicBezTo>
                <a:cubicBezTo>
                  <a:pt x="1964" y="13527"/>
                  <a:pt x="1964" y="13527"/>
                  <a:pt x="1964" y="13527"/>
                </a:cubicBezTo>
                <a:cubicBezTo>
                  <a:pt x="1964" y="13527"/>
                  <a:pt x="1964" y="13309"/>
                  <a:pt x="1964" y="13309"/>
                </a:cubicBezTo>
                <a:cubicBezTo>
                  <a:pt x="0" y="12873"/>
                  <a:pt x="0" y="12873"/>
                  <a:pt x="0" y="12873"/>
                </a:cubicBezTo>
                <a:cubicBezTo>
                  <a:pt x="0" y="9164"/>
                  <a:pt x="0" y="9164"/>
                  <a:pt x="0" y="9164"/>
                </a:cubicBezTo>
                <a:cubicBezTo>
                  <a:pt x="1745" y="8727"/>
                  <a:pt x="1745" y="8727"/>
                  <a:pt x="1745" y="8727"/>
                </a:cubicBezTo>
                <a:cubicBezTo>
                  <a:pt x="1745" y="8727"/>
                  <a:pt x="1745" y="8509"/>
                  <a:pt x="1964" y="8509"/>
                </a:cubicBezTo>
                <a:cubicBezTo>
                  <a:pt x="436" y="7200"/>
                  <a:pt x="436" y="7200"/>
                  <a:pt x="436" y="7200"/>
                </a:cubicBezTo>
                <a:cubicBezTo>
                  <a:pt x="2182" y="3927"/>
                  <a:pt x="2182" y="3927"/>
                  <a:pt x="2182" y="3927"/>
                </a:cubicBezTo>
                <a:cubicBezTo>
                  <a:pt x="3927" y="4582"/>
                  <a:pt x="3927" y="4582"/>
                  <a:pt x="3927" y="4582"/>
                </a:cubicBezTo>
                <a:cubicBezTo>
                  <a:pt x="4145" y="4582"/>
                  <a:pt x="4145" y="4364"/>
                  <a:pt x="4145" y="4364"/>
                </a:cubicBezTo>
                <a:cubicBezTo>
                  <a:pt x="3709" y="2400"/>
                  <a:pt x="3709" y="2400"/>
                  <a:pt x="3709" y="2400"/>
                </a:cubicBezTo>
                <a:cubicBezTo>
                  <a:pt x="6764" y="655"/>
                  <a:pt x="6764" y="655"/>
                  <a:pt x="6764" y="655"/>
                </a:cubicBezTo>
                <a:cubicBezTo>
                  <a:pt x="8073" y="1964"/>
                  <a:pt x="8073" y="1964"/>
                  <a:pt x="8073" y="1964"/>
                </a:cubicBezTo>
                <a:cubicBezTo>
                  <a:pt x="8073" y="1964"/>
                  <a:pt x="8291" y="1964"/>
                  <a:pt x="8291" y="1964"/>
                </a:cubicBezTo>
                <a:cubicBezTo>
                  <a:pt x="8727" y="0"/>
                  <a:pt x="8727" y="0"/>
                  <a:pt x="8727" y="0"/>
                </a:cubicBezTo>
                <a:cubicBezTo>
                  <a:pt x="12436" y="0"/>
                  <a:pt x="12436" y="0"/>
                  <a:pt x="12436" y="0"/>
                </a:cubicBezTo>
                <a:cubicBezTo>
                  <a:pt x="12873" y="1745"/>
                  <a:pt x="12873" y="1745"/>
                  <a:pt x="12873" y="1745"/>
                </a:cubicBezTo>
                <a:close/>
                <a:moveTo>
                  <a:pt x="7855" y="12655"/>
                </a:moveTo>
                <a:cubicBezTo>
                  <a:pt x="8073" y="11345"/>
                  <a:pt x="8073" y="11345"/>
                  <a:pt x="8073" y="11345"/>
                </a:cubicBezTo>
                <a:cubicBezTo>
                  <a:pt x="9818" y="10255"/>
                  <a:pt x="9818" y="10255"/>
                  <a:pt x="9818" y="10255"/>
                </a:cubicBezTo>
                <a:cubicBezTo>
                  <a:pt x="12218" y="10255"/>
                  <a:pt x="12218" y="10255"/>
                  <a:pt x="12218" y="10255"/>
                </a:cubicBezTo>
                <a:cubicBezTo>
                  <a:pt x="12655" y="12000"/>
                  <a:pt x="12655" y="12000"/>
                  <a:pt x="12655" y="12000"/>
                </a:cubicBezTo>
                <a:cubicBezTo>
                  <a:pt x="13964" y="12000"/>
                  <a:pt x="13964" y="12000"/>
                  <a:pt x="13964" y="12000"/>
                </a:cubicBezTo>
                <a:cubicBezTo>
                  <a:pt x="13964" y="12218"/>
                  <a:pt x="13964" y="12218"/>
                  <a:pt x="13964" y="12218"/>
                </a:cubicBezTo>
                <a:cubicBezTo>
                  <a:pt x="12218" y="12655"/>
                  <a:pt x="12218" y="12655"/>
                  <a:pt x="12218" y="12655"/>
                </a:cubicBezTo>
                <a:cubicBezTo>
                  <a:pt x="11782" y="11782"/>
                  <a:pt x="11782" y="11782"/>
                  <a:pt x="11782" y="11782"/>
                </a:cubicBezTo>
                <a:cubicBezTo>
                  <a:pt x="11345" y="13527"/>
                  <a:pt x="11345" y="13527"/>
                  <a:pt x="11345" y="13527"/>
                </a:cubicBezTo>
                <a:cubicBezTo>
                  <a:pt x="12655" y="15055"/>
                  <a:pt x="12655" y="15055"/>
                  <a:pt x="12655" y="15055"/>
                </a:cubicBezTo>
                <a:cubicBezTo>
                  <a:pt x="12655" y="17236"/>
                  <a:pt x="12655" y="17236"/>
                  <a:pt x="12655" y="17236"/>
                </a:cubicBezTo>
                <a:cubicBezTo>
                  <a:pt x="13745" y="16800"/>
                  <a:pt x="14618" y="16145"/>
                  <a:pt x="15491" y="15491"/>
                </a:cubicBezTo>
                <a:cubicBezTo>
                  <a:pt x="16582" y="14400"/>
                  <a:pt x="17455" y="12655"/>
                  <a:pt x="17455" y="10909"/>
                </a:cubicBezTo>
                <a:cubicBezTo>
                  <a:pt x="17455" y="8945"/>
                  <a:pt x="16582" y="7418"/>
                  <a:pt x="15491" y="6109"/>
                </a:cubicBezTo>
                <a:cubicBezTo>
                  <a:pt x="14182" y="5018"/>
                  <a:pt x="12655" y="4145"/>
                  <a:pt x="10691" y="4145"/>
                </a:cubicBezTo>
                <a:cubicBezTo>
                  <a:pt x="8945" y="4145"/>
                  <a:pt x="7418" y="5018"/>
                  <a:pt x="6109" y="6109"/>
                </a:cubicBezTo>
                <a:cubicBezTo>
                  <a:pt x="5018" y="7418"/>
                  <a:pt x="4145" y="8945"/>
                  <a:pt x="4145" y="10909"/>
                </a:cubicBezTo>
                <a:cubicBezTo>
                  <a:pt x="4145" y="12655"/>
                  <a:pt x="5018" y="14400"/>
                  <a:pt x="6109" y="15491"/>
                </a:cubicBezTo>
                <a:cubicBezTo>
                  <a:pt x="7418" y="16582"/>
                  <a:pt x="8945" y="17455"/>
                  <a:pt x="10691" y="17455"/>
                </a:cubicBezTo>
                <a:cubicBezTo>
                  <a:pt x="11345" y="17455"/>
                  <a:pt x="11782" y="17455"/>
                  <a:pt x="12000" y="17236"/>
                </a:cubicBezTo>
                <a:cubicBezTo>
                  <a:pt x="11564" y="15273"/>
                  <a:pt x="11564" y="15273"/>
                  <a:pt x="11564" y="15273"/>
                </a:cubicBezTo>
                <a:cubicBezTo>
                  <a:pt x="10473" y="14400"/>
                  <a:pt x="10473" y="14400"/>
                  <a:pt x="10473" y="14400"/>
                </a:cubicBezTo>
                <a:cubicBezTo>
                  <a:pt x="10255" y="15055"/>
                  <a:pt x="9818" y="15927"/>
                  <a:pt x="9818" y="15927"/>
                </a:cubicBezTo>
                <a:cubicBezTo>
                  <a:pt x="7636" y="16364"/>
                  <a:pt x="7636" y="16364"/>
                  <a:pt x="7636" y="16364"/>
                </a:cubicBezTo>
                <a:cubicBezTo>
                  <a:pt x="7636" y="15927"/>
                  <a:pt x="7636" y="15927"/>
                  <a:pt x="7636" y="15927"/>
                </a:cubicBezTo>
                <a:cubicBezTo>
                  <a:pt x="9164" y="15491"/>
                  <a:pt x="9164" y="15491"/>
                  <a:pt x="9164" y="15491"/>
                </a:cubicBezTo>
                <a:cubicBezTo>
                  <a:pt x="9600" y="13309"/>
                  <a:pt x="9600" y="13309"/>
                  <a:pt x="9600" y="13309"/>
                </a:cubicBezTo>
                <a:cubicBezTo>
                  <a:pt x="9818" y="11345"/>
                  <a:pt x="9818" y="11345"/>
                  <a:pt x="9818" y="11345"/>
                </a:cubicBezTo>
                <a:cubicBezTo>
                  <a:pt x="8945" y="11782"/>
                  <a:pt x="8945" y="11782"/>
                  <a:pt x="8945" y="11782"/>
                </a:cubicBezTo>
                <a:cubicBezTo>
                  <a:pt x="8291" y="12873"/>
                  <a:pt x="8291" y="12873"/>
                  <a:pt x="8291" y="12873"/>
                </a:cubicBezTo>
                <a:cubicBezTo>
                  <a:pt x="7855" y="12655"/>
                  <a:pt x="7855" y="12655"/>
                  <a:pt x="7855" y="12655"/>
                </a:cubicBezTo>
                <a:close/>
                <a:moveTo>
                  <a:pt x="11127" y="8073"/>
                </a:moveTo>
                <a:cubicBezTo>
                  <a:pt x="10473" y="8073"/>
                  <a:pt x="10036" y="8509"/>
                  <a:pt x="10036" y="8945"/>
                </a:cubicBezTo>
                <a:cubicBezTo>
                  <a:pt x="10036" y="9600"/>
                  <a:pt x="10473" y="10036"/>
                  <a:pt x="11127" y="10036"/>
                </a:cubicBezTo>
                <a:cubicBezTo>
                  <a:pt x="11564" y="10036"/>
                  <a:pt x="12000" y="9600"/>
                  <a:pt x="12000" y="8945"/>
                </a:cubicBezTo>
                <a:cubicBezTo>
                  <a:pt x="12000" y="8509"/>
                  <a:pt x="11564" y="8073"/>
                  <a:pt x="11127" y="807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8" name="Shape 1608"/>
          <p:cNvSpPr/>
          <p:nvPr/>
        </p:nvSpPr>
        <p:spPr>
          <a:xfrm>
            <a:off x="1157288" y="5573713"/>
            <a:ext cx="393701" cy="4048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57" y="16529"/>
                </a:moveTo>
                <a:cubicBezTo>
                  <a:pt x="1929" y="21600"/>
                  <a:pt x="1929" y="21600"/>
                  <a:pt x="1929" y="21600"/>
                </a:cubicBezTo>
                <a:cubicBezTo>
                  <a:pt x="8293" y="21600"/>
                  <a:pt x="8293" y="21600"/>
                  <a:pt x="8293" y="21600"/>
                </a:cubicBezTo>
                <a:cubicBezTo>
                  <a:pt x="9064" y="16529"/>
                  <a:pt x="9064" y="16529"/>
                  <a:pt x="9064" y="16529"/>
                </a:cubicBezTo>
                <a:cubicBezTo>
                  <a:pt x="10029" y="16529"/>
                  <a:pt x="10029" y="16529"/>
                  <a:pt x="10029" y="16529"/>
                </a:cubicBezTo>
                <a:cubicBezTo>
                  <a:pt x="10029" y="15214"/>
                  <a:pt x="10029" y="15214"/>
                  <a:pt x="10029" y="15214"/>
                </a:cubicBezTo>
                <a:cubicBezTo>
                  <a:pt x="5786" y="15214"/>
                  <a:pt x="5786" y="15214"/>
                  <a:pt x="5786" y="15214"/>
                </a:cubicBezTo>
                <a:cubicBezTo>
                  <a:pt x="5786" y="14838"/>
                  <a:pt x="5593" y="14650"/>
                  <a:pt x="5593" y="14275"/>
                </a:cubicBezTo>
                <a:cubicBezTo>
                  <a:pt x="7136" y="14650"/>
                  <a:pt x="8293" y="12960"/>
                  <a:pt x="9064" y="11833"/>
                </a:cubicBezTo>
                <a:cubicBezTo>
                  <a:pt x="7907" y="11833"/>
                  <a:pt x="6171" y="12209"/>
                  <a:pt x="5400" y="13148"/>
                </a:cubicBezTo>
                <a:cubicBezTo>
                  <a:pt x="5207" y="12960"/>
                  <a:pt x="5207" y="12772"/>
                  <a:pt x="5400" y="12584"/>
                </a:cubicBezTo>
                <a:cubicBezTo>
                  <a:pt x="5400" y="11645"/>
                  <a:pt x="5786" y="10706"/>
                  <a:pt x="6364" y="9955"/>
                </a:cubicBezTo>
                <a:cubicBezTo>
                  <a:pt x="6750" y="9955"/>
                  <a:pt x="7136" y="9955"/>
                  <a:pt x="7329" y="9955"/>
                </a:cubicBezTo>
                <a:cubicBezTo>
                  <a:pt x="8871" y="9955"/>
                  <a:pt x="10029" y="9391"/>
                  <a:pt x="10800" y="8264"/>
                </a:cubicBezTo>
                <a:cubicBezTo>
                  <a:pt x="11571" y="8452"/>
                  <a:pt x="11571" y="8452"/>
                  <a:pt x="11571" y="8452"/>
                </a:cubicBezTo>
                <a:cubicBezTo>
                  <a:pt x="11764" y="7701"/>
                  <a:pt x="11957" y="6950"/>
                  <a:pt x="12343" y="6198"/>
                </a:cubicBezTo>
                <a:cubicBezTo>
                  <a:pt x="11379" y="5635"/>
                  <a:pt x="11379" y="5635"/>
                  <a:pt x="11379" y="5635"/>
                </a:cubicBezTo>
                <a:cubicBezTo>
                  <a:pt x="11186" y="3757"/>
                  <a:pt x="9450" y="2254"/>
                  <a:pt x="7329" y="2254"/>
                </a:cubicBezTo>
                <a:cubicBezTo>
                  <a:pt x="5207" y="2254"/>
                  <a:pt x="3471" y="3944"/>
                  <a:pt x="3471" y="6010"/>
                </a:cubicBezTo>
                <a:cubicBezTo>
                  <a:pt x="3471" y="7513"/>
                  <a:pt x="4050" y="8640"/>
                  <a:pt x="5207" y="9391"/>
                </a:cubicBezTo>
                <a:cubicBezTo>
                  <a:pt x="4629" y="10143"/>
                  <a:pt x="4436" y="10894"/>
                  <a:pt x="4243" y="11833"/>
                </a:cubicBezTo>
                <a:cubicBezTo>
                  <a:pt x="3471" y="10706"/>
                  <a:pt x="1543" y="10143"/>
                  <a:pt x="386" y="10143"/>
                </a:cubicBezTo>
                <a:cubicBezTo>
                  <a:pt x="964" y="11457"/>
                  <a:pt x="2507" y="13148"/>
                  <a:pt x="4050" y="12772"/>
                </a:cubicBezTo>
                <a:cubicBezTo>
                  <a:pt x="4050" y="13523"/>
                  <a:pt x="4243" y="14463"/>
                  <a:pt x="4436" y="15214"/>
                </a:cubicBezTo>
                <a:cubicBezTo>
                  <a:pt x="0" y="15214"/>
                  <a:pt x="0" y="15214"/>
                  <a:pt x="0" y="15214"/>
                </a:cubicBezTo>
                <a:cubicBezTo>
                  <a:pt x="0" y="16529"/>
                  <a:pt x="0" y="16529"/>
                  <a:pt x="0" y="16529"/>
                </a:cubicBezTo>
                <a:cubicBezTo>
                  <a:pt x="1157" y="16529"/>
                  <a:pt x="1157" y="16529"/>
                  <a:pt x="1157" y="16529"/>
                </a:cubicBezTo>
                <a:close/>
                <a:moveTo>
                  <a:pt x="18707" y="3381"/>
                </a:moveTo>
                <a:cubicBezTo>
                  <a:pt x="16971" y="6386"/>
                  <a:pt x="16971" y="6386"/>
                  <a:pt x="16971" y="6386"/>
                </a:cubicBezTo>
                <a:cubicBezTo>
                  <a:pt x="16007" y="3193"/>
                  <a:pt x="16007" y="3193"/>
                  <a:pt x="16007" y="3193"/>
                </a:cubicBezTo>
                <a:cubicBezTo>
                  <a:pt x="15236" y="0"/>
                  <a:pt x="15236" y="0"/>
                  <a:pt x="15236" y="0"/>
                </a:cubicBezTo>
                <a:cubicBezTo>
                  <a:pt x="18129" y="1503"/>
                  <a:pt x="18129" y="1503"/>
                  <a:pt x="18129" y="1503"/>
                </a:cubicBezTo>
                <a:cubicBezTo>
                  <a:pt x="21600" y="376"/>
                  <a:pt x="21600" y="376"/>
                  <a:pt x="21600" y="376"/>
                </a:cubicBezTo>
                <a:cubicBezTo>
                  <a:pt x="21600" y="2817"/>
                  <a:pt x="21600" y="2817"/>
                  <a:pt x="21600" y="2817"/>
                </a:cubicBezTo>
                <a:cubicBezTo>
                  <a:pt x="18707" y="3381"/>
                  <a:pt x="18707" y="3381"/>
                  <a:pt x="18707" y="3381"/>
                </a:cubicBezTo>
                <a:close/>
                <a:moveTo>
                  <a:pt x="14271" y="7701"/>
                </a:moveTo>
                <a:cubicBezTo>
                  <a:pt x="14464" y="7137"/>
                  <a:pt x="15043" y="6574"/>
                  <a:pt x="15814" y="6386"/>
                </a:cubicBezTo>
                <a:cubicBezTo>
                  <a:pt x="15236" y="5259"/>
                  <a:pt x="15236" y="5259"/>
                  <a:pt x="15236" y="5259"/>
                </a:cubicBezTo>
                <a:cubicBezTo>
                  <a:pt x="14271" y="5635"/>
                  <a:pt x="13500" y="6198"/>
                  <a:pt x="13114" y="7137"/>
                </a:cubicBezTo>
                <a:cubicBezTo>
                  <a:pt x="14271" y="7701"/>
                  <a:pt x="14271" y="7701"/>
                  <a:pt x="14271" y="7701"/>
                </a:cubicBezTo>
                <a:close/>
                <a:moveTo>
                  <a:pt x="13693" y="10330"/>
                </a:moveTo>
                <a:cubicBezTo>
                  <a:pt x="12343" y="10143"/>
                  <a:pt x="12343" y="10143"/>
                  <a:pt x="12343" y="10143"/>
                </a:cubicBezTo>
                <a:cubicBezTo>
                  <a:pt x="12343" y="9579"/>
                  <a:pt x="12536" y="9016"/>
                  <a:pt x="12536" y="8452"/>
                </a:cubicBezTo>
                <a:cubicBezTo>
                  <a:pt x="13886" y="8828"/>
                  <a:pt x="13886" y="8828"/>
                  <a:pt x="13886" y="8828"/>
                </a:cubicBezTo>
                <a:cubicBezTo>
                  <a:pt x="13693" y="9391"/>
                  <a:pt x="13693" y="9767"/>
                  <a:pt x="13693" y="10330"/>
                </a:cubicBezTo>
                <a:close/>
                <a:moveTo>
                  <a:pt x="12343" y="3005"/>
                </a:moveTo>
                <a:cubicBezTo>
                  <a:pt x="11571" y="2066"/>
                  <a:pt x="11571" y="2066"/>
                  <a:pt x="11571" y="2066"/>
                </a:cubicBezTo>
                <a:cubicBezTo>
                  <a:pt x="12343" y="1503"/>
                  <a:pt x="13114" y="939"/>
                  <a:pt x="14079" y="751"/>
                </a:cubicBezTo>
                <a:cubicBezTo>
                  <a:pt x="14464" y="1878"/>
                  <a:pt x="14464" y="1878"/>
                  <a:pt x="14464" y="1878"/>
                </a:cubicBezTo>
                <a:cubicBezTo>
                  <a:pt x="13693" y="2066"/>
                  <a:pt x="12921" y="2630"/>
                  <a:pt x="12343" y="3005"/>
                </a:cubicBezTo>
                <a:close/>
                <a:moveTo>
                  <a:pt x="13114" y="5447"/>
                </a:moveTo>
                <a:cubicBezTo>
                  <a:pt x="12343" y="4508"/>
                  <a:pt x="12343" y="4508"/>
                  <a:pt x="12343" y="4508"/>
                </a:cubicBezTo>
                <a:cubicBezTo>
                  <a:pt x="12921" y="3757"/>
                  <a:pt x="13886" y="3381"/>
                  <a:pt x="14657" y="3005"/>
                </a:cubicBezTo>
                <a:cubicBezTo>
                  <a:pt x="15043" y="4132"/>
                  <a:pt x="15043" y="4132"/>
                  <a:pt x="15043" y="4132"/>
                </a:cubicBezTo>
                <a:cubicBezTo>
                  <a:pt x="14464" y="4508"/>
                  <a:pt x="13693" y="4883"/>
                  <a:pt x="13114" y="5447"/>
                </a:cubicBezTo>
                <a:close/>
                <a:moveTo>
                  <a:pt x="11379" y="10330"/>
                </a:moveTo>
                <a:cubicBezTo>
                  <a:pt x="10029" y="10330"/>
                  <a:pt x="10029" y="10330"/>
                  <a:pt x="10029" y="10330"/>
                </a:cubicBezTo>
                <a:cubicBezTo>
                  <a:pt x="10029" y="10143"/>
                  <a:pt x="10029" y="10143"/>
                  <a:pt x="10029" y="10143"/>
                </a:cubicBezTo>
                <a:cubicBezTo>
                  <a:pt x="10029" y="10143"/>
                  <a:pt x="10029" y="10143"/>
                  <a:pt x="10029" y="10143"/>
                </a:cubicBezTo>
                <a:cubicBezTo>
                  <a:pt x="10029" y="10143"/>
                  <a:pt x="10029" y="10143"/>
                  <a:pt x="10029" y="10143"/>
                </a:cubicBezTo>
                <a:cubicBezTo>
                  <a:pt x="10029" y="10143"/>
                  <a:pt x="10029" y="10143"/>
                  <a:pt x="10029" y="10143"/>
                </a:cubicBezTo>
                <a:cubicBezTo>
                  <a:pt x="10029" y="9955"/>
                  <a:pt x="10029" y="9955"/>
                  <a:pt x="10029" y="9955"/>
                </a:cubicBezTo>
                <a:cubicBezTo>
                  <a:pt x="10029" y="9955"/>
                  <a:pt x="10029" y="9955"/>
                  <a:pt x="10029" y="9955"/>
                </a:cubicBezTo>
                <a:cubicBezTo>
                  <a:pt x="10029" y="9955"/>
                  <a:pt x="10029" y="9955"/>
                  <a:pt x="10029" y="9955"/>
                </a:cubicBezTo>
                <a:cubicBezTo>
                  <a:pt x="10029" y="9767"/>
                  <a:pt x="10029" y="9767"/>
                  <a:pt x="10029" y="9767"/>
                </a:cubicBezTo>
                <a:cubicBezTo>
                  <a:pt x="10029" y="9767"/>
                  <a:pt x="10029" y="9767"/>
                  <a:pt x="10029" y="9767"/>
                </a:cubicBezTo>
                <a:cubicBezTo>
                  <a:pt x="10029" y="9767"/>
                  <a:pt x="10029" y="9767"/>
                  <a:pt x="10029" y="9767"/>
                </a:cubicBezTo>
                <a:cubicBezTo>
                  <a:pt x="10029" y="9767"/>
                  <a:pt x="10029" y="9767"/>
                  <a:pt x="10029" y="9767"/>
                </a:cubicBezTo>
                <a:cubicBezTo>
                  <a:pt x="10029" y="9579"/>
                  <a:pt x="10029" y="9579"/>
                  <a:pt x="10029" y="9579"/>
                </a:cubicBezTo>
                <a:cubicBezTo>
                  <a:pt x="10029" y="9579"/>
                  <a:pt x="10029" y="9579"/>
                  <a:pt x="10029" y="9579"/>
                </a:cubicBezTo>
                <a:cubicBezTo>
                  <a:pt x="10029" y="9579"/>
                  <a:pt x="10029" y="9579"/>
                  <a:pt x="10029" y="9579"/>
                </a:cubicBezTo>
                <a:cubicBezTo>
                  <a:pt x="10029" y="9579"/>
                  <a:pt x="10029" y="9579"/>
                  <a:pt x="10029" y="9579"/>
                </a:cubicBezTo>
                <a:cubicBezTo>
                  <a:pt x="11379" y="9579"/>
                  <a:pt x="11379" y="9579"/>
                  <a:pt x="11379" y="9579"/>
                </a:cubicBezTo>
                <a:cubicBezTo>
                  <a:pt x="11379" y="9579"/>
                  <a:pt x="11379" y="9579"/>
                  <a:pt x="11379" y="9579"/>
                </a:cubicBezTo>
                <a:cubicBezTo>
                  <a:pt x="11379" y="9767"/>
                  <a:pt x="11379" y="9767"/>
                  <a:pt x="11379" y="9767"/>
                </a:cubicBezTo>
                <a:cubicBezTo>
                  <a:pt x="11379" y="9767"/>
                  <a:pt x="11379" y="9767"/>
                  <a:pt x="11379" y="9767"/>
                </a:cubicBezTo>
                <a:cubicBezTo>
                  <a:pt x="11379" y="9767"/>
                  <a:pt x="11379" y="9767"/>
                  <a:pt x="11379" y="9767"/>
                </a:cubicBezTo>
                <a:cubicBezTo>
                  <a:pt x="11379" y="9767"/>
                  <a:pt x="11379" y="9767"/>
                  <a:pt x="11379" y="9767"/>
                </a:cubicBezTo>
                <a:cubicBezTo>
                  <a:pt x="11379" y="9955"/>
                  <a:pt x="11379" y="9955"/>
                  <a:pt x="11379" y="9955"/>
                </a:cubicBezTo>
                <a:cubicBezTo>
                  <a:pt x="11379" y="9955"/>
                  <a:pt x="11379" y="9955"/>
                  <a:pt x="11379" y="9955"/>
                </a:cubicBezTo>
                <a:cubicBezTo>
                  <a:pt x="11379" y="9955"/>
                  <a:pt x="11379" y="9955"/>
                  <a:pt x="11379" y="9955"/>
                </a:cubicBezTo>
                <a:cubicBezTo>
                  <a:pt x="11379" y="9955"/>
                  <a:pt x="11379" y="9955"/>
                  <a:pt x="11379" y="9955"/>
                </a:cubicBezTo>
                <a:cubicBezTo>
                  <a:pt x="11379" y="10143"/>
                  <a:pt x="11379" y="10143"/>
                  <a:pt x="11379" y="10143"/>
                </a:cubicBezTo>
                <a:cubicBezTo>
                  <a:pt x="11379" y="10143"/>
                  <a:pt x="11379" y="10143"/>
                  <a:pt x="11379" y="10143"/>
                </a:cubicBezTo>
                <a:cubicBezTo>
                  <a:pt x="11379" y="10143"/>
                  <a:pt x="11379" y="10143"/>
                  <a:pt x="11379" y="10143"/>
                </a:cubicBezTo>
                <a:cubicBezTo>
                  <a:pt x="11379" y="10143"/>
                  <a:pt x="11379" y="10143"/>
                  <a:pt x="11379" y="10143"/>
                </a:cubicBezTo>
                <a:cubicBezTo>
                  <a:pt x="11379" y="10330"/>
                  <a:pt x="11379" y="10330"/>
                  <a:pt x="11379" y="10330"/>
                </a:cubicBezTo>
                <a:cubicBezTo>
                  <a:pt x="11379" y="10330"/>
                  <a:pt x="11379" y="10330"/>
                  <a:pt x="11379" y="10330"/>
                </a:cubicBezTo>
                <a:close/>
                <a:moveTo>
                  <a:pt x="9064" y="4883"/>
                </a:moveTo>
                <a:cubicBezTo>
                  <a:pt x="7907" y="5071"/>
                  <a:pt x="7907" y="5071"/>
                  <a:pt x="7907" y="5071"/>
                </a:cubicBezTo>
                <a:cubicBezTo>
                  <a:pt x="7907" y="4883"/>
                  <a:pt x="7907" y="4883"/>
                  <a:pt x="7907" y="4883"/>
                </a:cubicBezTo>
                <a:cubicBezTo>
                  <a:pt x="7714" y="4696"/>
                  <a:pt x="7136" y="4508"/>
                  <a:pt x="6943" y="4883"/>
                </a:cubicBezTo>
                <a:cubicBezTo>
                  <a:pt x="6943" y="4883"/>
                  <a:pt x="6943" y="4883"/>
                  <a:pt x="6943" y="5071"/>
                </a:cubicBezTo>
                <a:cubicBezTo>
                  <a:pt x="6943" y="5071"/>
                  <a:pt x="6943" y="5071"/>
                  <a:pt x="6943" y="5259"/>
                </a:cubicBezTo>
                <a:cubicBezTo>
                  <a:pt x="6943" y="5259"/>
                  <a:pt x="7136" y="5259"/>
                  <a:pt x="7136" y="5259"/>
                </a:cubicBezTo>
                <a:cubicBezTo>
                  <a:pt x="7521" y="5447"/>
                  <a:pt x="7521" y="5447"/>
                  <a:pt x="7521" y="5447"/>
                </a:cubicBezTo>
                <a:cubicBezTo>
                  <a:pt x="8100" y="5635"/>
                  <a:pt x="8486" y="5823"/>
                  <a:pt x="8679" y="6010"/>
                </a:cubicBezTo>
                <a:cubicBezTo>
                  <a:pt x="9064" y="6198"/>
                  <a:pt x="9064" y="6386"/>
                  <a:pt x="9064" y="6762"/>
                </a:cubicBezTo>
                <a:cubicBezTo>
                  <a:pt x="9064" y="6950"/>
                  <a:pt x="9064" y="7137"/>
                  <a:pt x="9064" y="7325"/>
                </a:cubicBezTo>
                <a:cubicBezTo>
                  <a:pt x="8871" y="7513"/>
                  <a:pt x="8871" y="7701"/>
                  <a:pt x="8679" y="7701"/>
                </a:cubicBezTo>
                <a:cubicBezTo>
                  <a:pt x="8486" y="7889"/>
                  <a:pt x="8293" y="7889"/>
                  <a:pt x="8100" y="7889"/>
                </a:cubicBezTo>
                <a:cubicBezTo>
                  <a:pt x="8100" y="8077"/>
                  <a:pt x="7907" y="8077"/>
                  <a:pt x="7521" y="8077"/>
                </a:cubicBezTo>
                <a:cubicBezTo>
                  <a:pt x="7521" y="8640"/>
                  <a:pt x="7521" y="8640"/>
                  <a:pt x="7521" y="8640"/>
                </a:cubicBezTo>
                <a:cubicBezTo>
                  <a:pt x="7136" y="8640"/>
                  <a:pt x="7136" y="8640"/>
                  <a:pt x="7136" y="8640"/>
                </a:cubicBezTo>
                <a:cubicBezTo>
                  <a:pt x="7136" y="8077"/>
                  <a:pt x="7136" y="8077"/>
                  <a:pt x="7136" y="8077"/>
                </a:cubicBezTo>
                <a:cubicBezTo>
                  <a:pt x="6943" y="8077"/>
                  <a:pt x="6750" y="7889"/>
                  <a:pt x="6557" y="7889"/>
                </a:cubicBezTo>
                <a:cubicBezTo>
                  <a:pt x="6364" y="7889"/>
                  <a:pt x="6171" y="7701"/>
                  <a:pt x="6171" y="7701"/>
                </a:cubicBezTo>
                <a:cubicBezTo>
                  <a:pt x="5979" y="7513"/>
                  <a:pt x="5786" y="7513"/>
                  <a:pt x="5786" y="7325"/>
                </a:cubicBezTo>
                <a:cubicBezTo>
                  <a:pt x="5786" y="7137"/>
                  <a:pt x="5786" y="6950"/>
                  <a:pt x="5593" y="6762"/>
                </a:cubicBezTo>
                <a:cubicBezTo>
                  <a:pt x="6750" y="6762"/>
                  <a:pt x="6750" y="6762"/>
                  <a:pt x="6750" y="6762"/>
                </a:cubicBezTo>
                <a:cubicBezTo>
                  <a:pt x="6750" y="6950"/>
                  <a:pt x="6943" y="6950"/>
                  <a:pt x="6943" y="7137"/>
                </a:cubicBezTo>
                <a:cubicBezTo>
                  <a:pt x="7136" y="7325"/>
                  <a:pt x="7714" y="7513"/>
                  <a:pt x="7907" y="7137"/>
                </a:cubicBezTo>
                <a:cubicBezTo>
                  <a:pt x="8100" y="7137"/>
                  <a:pt x="8100" y="6950"/>
                  <a:pt x="8100" y="6950"/>
                </a:cubicBezTo>
                <a:cubicBezTo>
                  <a:pt x="8100" y="6762"/>
                  <a:pt x="8100" y="6762"/>
                  <a:pt x="7907" y="6574"/>
                </a:cubicBezTo>
                <a:cubicBezTo>
                  <a:pt x="7907" y="6574"/>
                  <a:pt x="7714" y="6574"/>
                  <a:pt x="7521" y="6386"/>
                </a:cubicBezTo>
                <a:cubicBezTo>
                  <a:pt x="7136" y="6386"/>
                  <a:pt x="7136" y="6386"/>
                  <a:pt x="7136" y="6386"/>
                </a:cubicBezTo>
                <a:cubicBezTo>
                  <a:pt x="6750" y="6198"/>
                  <a:pt x="6557" y="6198"/>
                  <a:pt x="6364" y="6010"/>
                </a:cubicBezTo>
                <a:cubicBezTo>
                  <a:pt x="6171" y="6010"/>
                  <a:pt x="6171" y="5823"/>
                  <a:pt x="5979" y="5635"/>
                </a:cubicBezTo>
                <a:cubicBezTo>
                  <a:pt x="5786" y="5635"/>
                  <a:pt x="5786" y="5447"/>
                  <a:pt x="5786" y="5071"/>
                </a:cubicBezTo>
                <a:cubicBezTo>
                  <a:pt x="5786" y="4883"/>
                  <a:pt x="5979" y="4508"/>
                  <a:pt x="6171" y="4320"/>
                </a:cubicBezTo>
                <a:cubicBezTo>
                  <a:pt x="6364" y="4132"/>
                  <a:pt x="6750" y="3944"/>
                  <a:pt x="7136" y="3944"/>
                </a:cubicBezTo>
                <a:cubicBezTo>
                  <a:pt x="7136" y="3757"/>
                  <a:pt x="7136" y="3757"/>
                  <a:pt x="7136" y="3757"/>
                </a:cubicBezTo>
                <a:cubicBezTo>
                  <a:pt x="7521" y="3757"/>
                  <a:pt x="7521" y="3757"/>
                  <a:pt x="7521" y="3757"/>
                </a:cubicBezTo>
                <a:cubicBezTo>
                  <a:pt x="7521" y="3944"/>
                  <a:pt x="7521" y="3944"/>
                  <a:pt x="7521" y="3944"/>
                </a:cubicBezTo>
                <a:cubicBezTo>
                  <a:pt x="8100" y="3944"/>
                  <a:pt x="8293" y="4132"/>
                  <a:pt x="8486" y="4320"/>
                </a:cubicBezTo>
                <a:cubicBezTo>
                  <a:pt x="8871" y="4320"/>
                  <a:pt x="8871" y="4696"/>
                  <a:pt x="9064" y="4883"/>
                </a:cubicBezTo>
                <a:close/>
                <a:moveTo>
                  <a:pt x="7329" y="3381"/>
                </a:moveTo>
                <a:cubicBezTo>
                  <a:pt x="9064" y="3381"/>
                  <a:pt x="10221" y="4508"/>
                  <a:pt x="10221" y="6010"/>
                </a:cubicBezTo>
                <a:cubicBezTo>
                  <a:pt x="10221" y="7701"/>
                  <a:pt x="9064" y="8828"/>
                  <a:pt x="7329" y="8828"/>
                </a:cubicBezTo>
                <a:cubicBezTo>
                  <a:pt x="5786" y="8828"/>
                  <a:pt x="4629" y="7701"/>
                  <a:pt x="4629" y="6010"/>
                </a:cubicBezTo>
                <a:cubicBezTo>
                  <a:pt x="4629" y="4508"/>
                  <a:pt x="5786" y="3381"/>
                  <a:pt x="7329" y="338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09" name="Shape 1609"/>
          <p:cNvSpPr/>
          <p:nvPr/>
        </p:nvSpPr>
        <p:spPr>
          <a:xfrm>
            <a:off x="1157288" y="6302376"/>
            <a:ext cx="390526" cy="2190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843" y="0"/>
                </a:moveTo>
                <a:cubicBezTo>
                  <a:pt x="15178" y="0"/>
                  <a:pt x="17319" y="348"/>
                  <a:pt x="18876" y="1045"/>
                </a:cubicBezTo>
                <a:cubicBezTo>
                  <a:pt x="20043" y="1394"/>
                  <a:pt x="21016" y="2439"/>
                  <a:pt x="21405" y="3484"/>
                </a:cubicBezTo>
                <a:cubicBezTo>
                  <a:pt x="21600" y="4181"/>
                  <a:pt x="21600" y="4877"/>
                  <a:pt x="21600" y="5923"/>
                </a:cubicBezTo>
                <a:cubicBezTo>
                  <a:pt x="21600" y="14632"/>
                  <a:pt x="21600" y="14632"/>
                  <a:pt x="21600" y="14632"/>
                </a:cubicBezTo>
                <a:cubicBezTo>
                  <a:pt x="21600" y="15677"/>
                  <a:pt x="21600" y="16026"/>
                  <a:pt x="21211" y="17071"/>
                </a:cubicBezTo>
                <a:cubicBezTo>
                  <a:pt x="20627" y="18116"/>
                  <a:pt x="19265" y="18813"/>
                  <a:pt x="17708" y="19161"/>
                </a:cubicBezTo>
                <a:cubicBezTo>
                  <a:pt x="15762" y="19858"/>
                  <a:pt x="13622" y="20206"/>
                  <a:pt x="12065" y="20206"/>
                </a:cubicBezTo>
                <a:cubicBezTo>
                  <a:pt x="11481" y="20206"/>
                  <a:pt x="11092" y="20206"/>
                  <a:pt x="10703" y="20206"/>
                </a:cubicBezTo>
                <a:cubicBezTo>
                  <a:pt x="10314" y="20206"/>
                  <a:pt x="10314" y="20206"/>
                  <a:pt x="10314" y="20206"/>
                </a:cubicBezTo>
                <a:cubicBezTo>
                  <a:pt x="10314" y="7665"/>
                  <a:pt x="10314" y="7665"/>
                  <a:pt x="10314" y="7665"/>
                </a:cubicBezTo>
                <a:cubicBezTo>
                  <a:pt x="11481" y="5574"/>
                  <a:pt x="11481" y="5574"/>
                  <a:pt x="11481" y="5574"/>
                </a:cubicBezTo>
                <a:cubicBezTo>
                  <a:pt x="5254" y="5574"/>
                  <a:pt x="5254" y="5574"/>
                  <a:pt x="5254" y="5574"/>
                </a:cubicBezTo>
                <a:cubicBezTo>
                  <a:pt x="5254" y="6619"/>
                  <a:pt x="5254" y="6619"/>
                  <a:pt x="5254" y="6619"/>
                </a:cubicBezTo>
                <a:cubicBezTo>
                  <a:pt x="8562" y="6271"/>
                  <a:pt x="8562" y="6271"/>
                  <a:pt x="8562" y="6271"/>
                </a:cubicBezTo>
                <a:cubicBezTo>
                  <a:pt x="10119" y="6271"/>
                  <a:pt x="10119" y="6271"/>
                  <a:pt x="10119" y="6271"/>
                </a:cubicBezTo>
                <a:cubicBezTo>
                  <a:pt x="10119" y="15329"/>
                  <a:pt x="10119" y="15329"/>
                  <a:pt x="10119" y="15329"/>
                </a:cubicBezTo>
                <a:cubicBezTo>
                  <a:pt x="6811" y="21600"/>
                  <a:pt x="6811" y="21600"/>
                  <a:pt x="6811" y="21600"/>
                </a:cubicBezTo>
                <a:cubicBezTo>
                  <a:pt x="6616" y="21600"/>
                  <a:pt x="6616" y="21600"/>
                  <a:pt x="6616" y="21600"/>
                </a:cubicBezTo>
                <a:cubicBezTo>
                  <a:pt x="4865" y="21252"/>
                  <a:pt x="3308" y="20903"/>
                  <a:pt x="2141" y="20206"/>
                </a:cubicBezTo>
                <a:cubicBezTo>
                  <a:pt x="778" y="19510"/>
                  <a:pt x="0" y="18116"/>
                  <a:pt x="0" y="17071"/>
                </a:cubicBezTo>
                <a:cubicBezTo>
                  <a:pt x="0" y="16723"/>
                  <a:pt x="0" y="16723"/>
                  <a:pt x="0" y="16723"/>
                </a:cubicBezTo>
                <a:cubicBezTo>
                  <a:pt x="0" y="6619"/>
                  <a:pt x="0" y="6619"/>
                  <a:pt x="0" y="6619"/>
                </a:cubicBezTo>
                <a:cubicBezTo>
                  <a:pt x="4086" y="6619"/>
                  <a:pt x="4086" y="6619"/>
                  <a:pt x="4086" y="6619"/>
                </a:cubicBezTo>
                <a:cubicBezTo>
                  <a:pt x="4086" y="5226"/>
                  <a:pt x="4086" y="4181"/>
                  <a:pt x="4476" y="3135"/>
                </a:cubicBezTo>
                <a:cubicBezTo>
                  <a:pt x="4865" y="2439"/>
                  <a:pt x="5838" y="1394"/>
                  <a:pt x="7005" y="1045"/>
                </a:cubicBezTo>
                <a:cubicBezTo>
                  <a:pt x="8562" y="348"/>
                  <a:pt x="10508" y="0"/>
                  <a:pt x="12843" y="0"/>
                </a:cubicBezTo>
                <a:close/>
                <a:moveTo>
                  <a:pt x="20432" y="4877"/>
                </a:moveTo>
                <a:cubicBezTo>
                  <a:pt x="20432" y="4529"/>
                  <a:pt x="20432" y="4529"/>
                  <a:pt x="20432" y="4529"/>
                </a:cubicBezTo>
                <a:cubicBezTo>
                  <a:pt x="20238" y="4181"/>
                  <a:pt x="19654" y="3484"/>
                  <a:pt x="18486" y="3135"/>
                </a:cubicBezTo>
                <a:cubicBezTo>
                  <a:pt x="17124" y="2439"/>
                  <a:pt x="15178" y="2090"/>
                  <a:pt x="12843" y="2090"/>
                </a:cubicBezTo>
                <a:cubicBezTo>
                  <a:pt x="10703" y="2090"/>
                  <a:pt x="8757" y="2439"/>
                  <a:pt x="7395" y="3135"/>
                </a:cubicBezTo>
                <a:cubicBezTo>
                  <a:pt x="7005" y="3135"/>
                  <a:pt x="6811" y="3484"/>
                  <a:pt x="6422" y="3484"/>
                </a:cubicBezTo>
                <a:cubicBezTo>
                  <a:pt x="12843" y="3135"/>
                  <a:pt x="12843" y="3135"/>
                  <a:pt x="12843" y="3135"/>
                </a:cubicBezTo>
                <a:cubicBezTo>
                  <a:pt x="14205" y="3135"/>
                  <a:pt x="14205" y="3135"/>
                  <a:pt x="14205" y="3135"/>
                </a:cubicBezTo>
                <a:cubicBezTo>
                  <a:pt x="13232" y="5226"/>
                  <a:pt x="13232" y="5226"/>
                  <a:pt x="13232" y="5226"/>
                </a:cubicBezTo>
                <a:cubicBezTo>
                  <a:pt x="12065" y="7316"/>
                  <a:pt x="12065" y="7316"/>
                  <a:pt x="12065" y="7316"/>
                </a:cubicBezTo>
                <a:cubicBezTo>
                  <a:pt x="13622" y="7316"/>
                  <a:pt x="15762" y="6968"/>
                  <a:pt x="17514" y="6271"/>
                </a:cubicBezTo>
                <a:cubicBezTo>
                  <a:pt x="19070" y="5923"/>
                  <a:pt x="20238" y="5226"/>
                  <a:pt x="20432" y="4877"/>
                </a:cubicBezTo>
                <a:close/>
                <a:moveTo>
                  <a:pt x="6032" y="19510"/>
                </a:moveTo>
                <a:cubicBezTo>
                  <a:pt x="6032" y="12542"/>
                  <a:pt x="6032" y="12542"/>
                  <a:pt x="6032" y="12542"/>
                </a:cubicBezTo>
                <a:cubicBezTo>
                  <a:pt x="4476" y="12194"/>
                  <a:pt x="3114" y="11845"/>
                  <a:pt x="2141" y="11148"/>
                </a:cubicBezTo>
                <a:cubicBezTo>
                  <a:pt x="1751" y="10800"/>
                  <a:pt x="1557" y="10800"/>
                  <a:pt x="1168" y="10452"/>
                </a:cubicBezTo>
                <a:cubicBezTo>
                  <a:pt x="1168" y="15677"/>
                  <a:pt x="1168" y="15677"/>
                  <a:pt x="1168" y="15677"/>
                </a:cubicBezTo>
                <a:cubicBezTo>
                  <a:pt x="1168" y="17419"/>
                  <a:pt x="1751" y="17768"/>
                  <a:pt x="2530" y="18116"/>
                </a:cubicBezTo>
                <a:cubicBezTo>
                  <a:pt x="3308" y="18813"/>
                  <a:pt x="4670" y="19161"/>
                  <a:pt x="6032" y="19510"/>
                </a:cubicBezTo>
                <a:close/>
                <a:moveTo>
                  <a:pt x="2530" y="9058"/>
                </a:moveTo>
                <a:cubicBezTo>
                  <a:pt x="3503" y="9755"/>
                  <a:pt x="4865" y="10103"/>
                  <a:pt x="6422" y="10452"/>
                </a:cubicBezTo>
                <a:cubicBezTo>
                  <a:pt x="7200" y="8710"/>
                  <a:pt x="7200" y="8710"/>
                  <a:pt x="7200" y="8710"/>
                </a:cubicBezTo>
                <a:cubicBezTo>
                  <a:pt x="1946" y="8710"/>
                  <a:pt x="1946" y="8710"/>
                  <a:pt x="1946" y="8710"/>
                </a:cubicBezTo>
                <a:cubicBezTo>
                  <a:pt x="2141" y="9058"/>
                  <a:pt x="2335" y="9058"/>
                  <a:pt x="2530" y="905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0" name="Shape 1610"/>
          <p:cNvSpPr/>
          <p:nvPr/>
        </p:nvSpPr>
        <p:spPr>
          <a:xfrm>
            <a:off x="525463" y="6235701"/>
            <a:ext cx="384176" cy="3810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53" y="0"/>
                </a:moveTo>
                <a:lnTo>
                  <a:pt x="4195" y="0"/>
                </a:lnTo>
                <a:lnTo>
                  <a:pt x="2053" y="990"/>
                </a:lnTo>
                <a:lnTo>
                  <a:pt x="2053" y="0"/>
                </a:lnTo>
                <a:close/>
                <a:moveTo>
                  <a:pt x="0" y="20160"/>
                </a:moveTo>
                <a:lnTo>
                  <a:pt x="21600" y="20160"/>
                </a:lnTo>
                <a:lnTo>
                  <a:pt x="21600" y="21600"/>
                </a:lnTo>
                <a:lnTo>
                  <a:pt x="0" y="21600"/>
                </a:lnTo>
                <a:lnTo>
                  <a:pt x="0" y="20160"/>
                </a:lnTo>
                <a:close/>
                <a:moveTo>
                  <a:pt x="14281" y="3600"/>
                </a:moveTo>
                <a:lnTo>
                  <a:pt x="18030" y="3600"/>
                </a:lnTo>
                <a:lnTo>
                  <a:pt x="14281" y="5220"/>
                </a:lnTo>
                <a:lnTo>
                  <a:pt x="14281" y="3600"/>
                </a:lnTo>
                <a:close/>
                <a:moveTo>
                  <a:pt x="19279" y="4770"/>
                </a:moveTo>
                <a:lnTo>
                  <a:pt x="14281" y="7020"/>
                </a:lnTo>
                <a:lnTo>
                  <a:pt x="14281" y="8550"/>
                </a:lnTo>
                <a:lnTo>
                  <a:pt x="19279" y="6390"/>
                </a:lnTo>
                <a:lnTo>
                  <a:pt x="19279" y="4770"/>
                </a:lnTo>
                <a:close/>
                <a:moveTo>
                  <a:pt x="19279" y="8190"/>
                </a:moveTo>
                <a:lnTo>
                  <a:pt x="19279" y="9540"/>
                </a:lnTo>
                <a:lnTo>
                  <a:pt x="14281" y="11790"/>
                </a:lnTo>
                <a:lnTo>
                  <a:pt x="14281" y="10350"/>
                </a:lnTo>
                <a:lnTo>
                  <a:pt x="19279" y="8190"/>
                </a:lnTo>
                <a:close/>
                <a:moveTo>
                  <a:pt x="19279" y="11340"/>
                </a:moveTo>
                <a:lnTo>
                  <a:pt x="14281" y="13590"/>
                </a:lnTo>
                <a:lnTo>
                  <a:pt x="14281" y="15210"/>
                </a:lnTo>
                <a:lnTo>
                  <a:pt x="19279" y="12960"/>
                </a:lnTo>
                <a:lnTo>
                  <a:pt x="19279" y="11340"/>
                </a:lnTo>
                <a:close/>
                <a:moveTo>
                  <a:pt x="19279" y="14760"/>
                </a:moveTo>
                <a:lnTo>
                  <a:pt x="19279" y="16380"/>
                </a:lnTo>
                <a:lnTo>
                  <a:pt x="14281" y="18540"/>
                </a:lnTo>
                <a:lnTo>
                  <a:pt x="14281" y="17010"/>
                </a:lnTo>
                <a:lnTo>
                  <a:pt x="19279" y="14760"/>
                </a:lnTo>
                <a:close/>
                <a:moveTo>
                  <a:pt x="19279" y="18000"/>
                </a:moveTo>
                <a:lnTo>
                  <a:pt x="16066" y="19350"/>
                </a:lnTo>
                <a:lnTo>
                  <a:pt x="19279" y="19350"/>
                </a:lnTo>
                <a:lnTo>
                  <a:pt x="19279" y="18000"/>
                </a:lnTo>
                <a:close/>
                <a:moveTo>
                  <a:pt x="8122" y="7200"/>
                </a:moveTo>
                <a:lnTo>
                  <a:pt x="13299" y="7200"/>
                </a:lnTo>
                <a:lnTo>
                  <a:pt x="13299" y="19350"/>
                </a:lnTo>
                <a:lnTo>
                  <a:pt x="8122" y="19350"/>
                </a:lnTo>
                <a:lnTo>
                  <a:pt x="8122" y="7200"/>
                </a:lnTo>
                <a:close/>
                <a:moveTo>
                  <a:pt x="5623" y="0"/>
                </a:moveTo>
                <a:lnTo>
                  <a:pt x="2053" y="1620"/>
                </a:lnTo>
                <a:lnTo>
                  <a:pt x="2053" y="2430"/>
                </a:lnTo>
                <a:lnTo>
                  <a:pt x="7140" y="180"/>
                </a:lnTo>
                <a:lnTo>
                  <a:pt x="7140" y="0"/>
                </a:lnTo>
                <a:lnTo>
                  <a:pt x="5623" y="0"/>
                </a:lnTo>
                <a:close/>
                <a:moveTo>
                  <a:pt x="7140" y="990"/>
                </a:moveTo>
                <a:lnTo>
                  <a:pt x="2053" y="2970"/>
                </a:lnTo>
                <a:lnTo>
                  <a:pt x="2053" y="3960"/>
                </a:lnTo>
                <a:lnTo>
                  <a:pt x="7140" y="1800"/>
                </a:lnTo>
                <a:lnTo>
                  <a:pt x="7140" y="990"/>
                </a:lnTo>
                <a:close/>
                <a:moveTo>
                  <a:pt x="7140" y="2430"/>
                </a:moveTo>
                <a:lnTo>
                  <a:pt x="7140" y="3150"/>
                </a:lnTo>
                <a:lnTo>
                  <a:pt x="2053" y="5400"/>
                </a:lnTo>
                <a:lnTo>
                  <a:pt x="2053" y="4590"/>
                </a:lnTo>
                <a:lnTo>
                  <a:pt x="7140" y="2430"/>
                </a:lnTo>
                <a:close/>
                <a:moveTo>
                  <a:pt x="7140" y="3960"/>
                </a:moveTo>
                <a:lnTo>
                  <a:pt x="7140" y="4770"/>
                </a:lnTo>
                <a:lnTo>
                  <a:pt x="2053" y="7020"/>
                </a:lnTo>
                <a:lnTo>
                  <a:pt x="2053" y="6030"/>
                </a:lnTo>
                <a:lnTo>
                  <a:pt x="7140" y="3960"/>
                </a:lnTo>
                <a:close/>
                <a:moveTo>
                  <a:pt x="7140" y="5400"/>
                </a:moveTo>
                <a:lnTo>
                  <a:pt x="2053" y="7560"/>
                </a:lnTo>
                <a:lnTo>
                  <a:pt x="2053" y="8370"/>
                </a:lnTo>
                <a:lnTo>
                  <a:pt x="7140" y="6210"/>
                </a:lnTo>
                <a:lnTo>
                  <a:pt x="7140" y="5400"/>
                </a:lnTo>
                <a:close/>
                <a:moveTo>
                  <a:pt x="7140" y="7020"/>
                </a:moveTo>
                <a:lnTo>
                  <a:pt x="2053" y="9180"/>
                </a:lnTo>
                <a:lnTo>
                  <a:pt x="2053" y="9990"/>
                </a:lnTo>
                <a:lnTo>
                  <a:pt x="7140" y="7740"/>
                </a:lnTo>
                <a:lnTo>
                  <a:pt x="7140" y="7020"/>
                </a:lnTo>
                <a:close/>
                <a:moveTo>
                  <a:pt x="7140" y="8370"/>
                </a:moveTo>
                <a:lnTo>
                  <a:pt x="7140" y="9180"/>
                </a:lnTo>
                <a:lnTo>
                  <a:pt x="2053" y="11340"/>
                </a:lnTo>
                <a:lnTo>
                  <a:pt x="2053" y="10620"/>
                </a:lnTo>
                <a:lnTo>
                  <a:pt x="7140" y="8370"/>
                </a:lnTo>
                <a:close/>
                <a:moveTo>
                  <a:pt x="7140" y="9990"/>
                </a:moveTo>
                <a:lnTo>
                  <a:pt x="7140" y="10800"/>
                </a:lnTo>
                <a:lnTo>
                  <a:pt x="2053" y="12960"/>
                </a:lnTo>
                <a:lnTo>
                  <a:pt x="2053" y="12150"/>
                </a:lnTo>
                <a:lnTo>
                  <a:pt x="7140" y="9990"/>
                </a:lnTo>
                <a:close/>
                <a:moveTo>
                  <a:pt x="7140" y="11340"/>
                </a:moveTo>
                <a:lnTo>
                  <a:pt x="2053" y="13590"/>
                </a:lnTo>
                <a:lnTo>
                  <a:pt x="2053" y="14400"/>
                </a:lnTo>
                <a:lnTo>
                  <a:pt x="7140" y="12150"/>
                </a:lnTo>
                <a:lnTo>
                  <a:pt x="7140" y="11340"/>
                </a:lnTo>
                <a:close/>
                <a:moveTo>
                  <a:pt x="7140" y="12960"/>
                </a:moveTo>
                <a:lnTo>
                  <a:pt x="2053" y="15210"/>
                </a:lnTo>
                <a:lnTo>
                  <a:pt x="2053" y="15930"/>
                </a:lnTo>
                <a:lnTo>
                  <a:pt x="7140" y="13770"/>
                </a:lnTo>
                <a:lnTo>
                  <a:pt x="7140" y="12960"/>
                </a:lnTo>
                <a:close/>
                <a:moveTo>
                  <a:pt x="7140" y="14400"/>
                </a:moveTo>
                <a:lnTo>
                  <a:pt x="7140" y="15390"/>
                </a:lnTo>
                <a:lnTo>
                  <a:pt x="2053" y="17370"/>
                </a:lnTo>
                <a:lnTo>
                  <a:pt x="2053" y="16560"/>
                </a:lnTo>
                <a:lnTo>
                  <a:pt x="7140" y="14400"/>
                </a:lnTo>
                <a:close/>
                <a:moveTo>
                  <a:pt x="7140" y="15930"/>
                </a:moveTo>
                <a:lnTo>
                  <a:pt x="7140" y="16740"/>
                </a:lnTo>
                <a:lnTo>
                  <a:pt x="2053" y="18990"/>
                </a:lnTo>
                <a:lnTo>
                  <a:pt x="2053" y="18180"/>
                </a:lnTo>
                <a:lnTo>
                  <a:pt x="7140" y="15930"/>
                </a:lnTo>
                <a:close/>
                <a:moveTo>
                  <a:pt x="7140" y="17370"/>
                </a:moveTo>
                <a:lnTo>
                  <a:pt x="2588" y="19350"/>
                </a:lnTo>
                <a:lnTo>
                  <a:pt x="4374" y="19350"/>
                </a:lnTo>
                <a:lnTo>
                  <a:pt x="7140" y="18360"/>
                </a:lnTo>
                <a:lnTo>
                  <a:pt x="7140" y="17370"/>
                </a:lnTo>
                <a:close/>
                <a:moveTo>
                  <a:pt x="7140" y="18990"/>
                </a:moveTo>
                <a:lnTo>
                  <a:pt x="5980" y="19350"/>
                </a:lnTo>
                <a:lnTo>
                  <a:pt x="7140" y="19350"/>
                </a:lnTo>
                <a:lnTo>
                  <a:pt x="7140" y="1899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1" name="Shape 1611"/>
          <p:cNvSpPr/>
          <p:nvPr/>
        </p:nvSpPr>
        <p:spPr>
          <a:xfrm>
            <a:off x="1212850" y="1087438"/>
            <a:ext cx="338139" cy="3460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50" y="9037"/>
                </a:moveTo>
                <a:cubicBezTo>
                  <a:pt x="6525" y="9037"/>
                  <a:pt x="11700" y="9037"/>
                  <a:pt x="16875" y="9037"/>
                </a:cubicBezTo>
                <a:cubicBezTo>
                  <a:pt x="17100" y="9037"/>
                  <a:pt x="17325" y="9037"/>
                  <a:pt x="17550" y="9037"/>
                </a:cubicBezTo>
                <a:cubicBezTo>
                  <a:pt x="18675" y="9037"/>
                  <a:pt x="19800" y="9478"/>
                  <a:pt x="20475" y="10139"/>
                </a:cubicBezTo>
                <a:cubicBezTo>
                  <a:pt x="21150" y="11020"/>
                  <a:pt x="21600" y="11902"/>
                  <a:pt x="21600" y="13224"/>
                </a:cubicBezTo>
                <a:cubicBezTo>
                  <a:pt x="21600" y="14327"/>
                  <a:pt x="21150" y="15208"/>
                  <a:pt x="20475" y="16090"/>
                </a:cubicBezTo>
                <a:cubicBezTo>
                  <a:pt x="19800" y="16751"/>
                  <a:pt x="18675" y="17192"/>
                  <a:pt x="17550" y="17192"/>
                </a:cubicBezTo>
                <a:cubicBezTo>
                  <a:pt x="16875" y="17192"/>
                  <a:pt x="15975" y="16971"/>
                  <a:pt x="15525" y="16751"/>
                </a:cubicBezTo>
                <a:cubicBezTo>
                  <a:pt x="15075" y="17412"/>
                  <a:pt x="14625" y="18073"/>
                  <a:pt x="14175" y="18735"/>
                </a:cubicBezTo>
                <a:cubicBezTo>
                  <a:pt x="15075" y="18735"/>
                  <a:pt x="15075" y="18735"/>
                  <a:pt x="15075" y="18735"/>
                </a:cubicBezTo>
                <a:cubicBezTo>
                  <a:pt x="18900" y="18735"/>
                  <a:pt x="18900" y="18735"/>
                  <a:pt x="18900" y="18735"/>
                </a:cubicBezTo>
                <a:cubicBezTo>
                  <a:pt x="15975" y="21600"/>
                  <a:pt x="15975" y="21600"/>
                  <a:pt x="15975" y="21600"/>
                </a:cubicBezTo>
                <a:cubicBezTo>
                  <a:pt x="3825" y="21600"/>
                  <a:pt x="3825" y="21600"/>
                  <a:pt x="3825" y="21600"/>
                </a:cubicBezTo>
                <a:cubicBezTo>
                  <a:pt x="2925" y="21600"/>
                  <a:pt x="2925" y="21600"/>
                  <a:pt x="2925" y="21600"/>
                </a:cubicBezTo>
                <a:cubicBezTo>
                  <a:pt x="0" y="18735"/>
                  <a:pt x="0" y="18735"/>
                  <a:pt x="0" y="18735"/>
                </a:cubicBezTo>
                <a:cubicBezTo>
                  <a:pt x="3825" y="18735"/>
                  <a:pt x="3825" y="18735"/>
                  <a:pt x="3825" y="18735"/>
                </a:cubicBezTo>
                <a:cubicBezTo>
                  <a:pt x="4725" y="18735"/>
                  <a:pt x="4725" y="18735"/>
                  <a:pt x="4725" y="18735"/>
                </a:cubicBezTo>
                <a:cubicBezTo>
                  <a:pt x="2700" y="15869"/>
                  <a:pt x="1350" y="12784"/>
                  <a:pt x="1350" y="9037"/>
                </a:cubicBezTo>
                <a:close/>
                <a:moveTo>
                  <a:pt x="12825" y="7714"/>
                </a:moveTo>
                <a:cubicBezTo>
                  <a:pt x="9675" y="3306"/>
                  <a:pt x="13275" y="4188"/>
                  <a:pt x="12375" y="1322"/>
                </a:cubicBezTo>
                <a:cubicBezTo>
                  <a:pt x="14400" y="3967"/>
                  <a:pt x="11475" y="3967"/>
                  <a:pt x="12825" y="7714"/>
                </a:cubicBezTo>
                <a:close/>
                <a:moveTo>
                  <a:pt x="9900" y="6612"/>
                </a:moveTo>
                <a:cubicBezTo>
                  <a:pt x="8550" y="2645"/>
                  <a:pt x="11475" y="2645"/>
                  <a:pt x="9675" y="0"/>
                </a:cubicBezTo>
                <a:cubicBezTo>
                  <a:pt x="10575" y="2865"/>
                  <a:pt x="6750" y="1984"/>
                  <a:pt x="9900" y="6612"/>
                </a:cubicBezTo>
                <a:close/>
                <a:moveTo>
                  <a:pt x="6975" y="7494"/>
                </a:moveTo>
                <a:cubicBezTo>
                  <a:pt x="3825" y="3086"/>
                  <a:pt x="7650" y="3967"/>
                  <a:pt x="6750" y="882"/>
                </a:cubicBezTo>
                <a:cubicBezTo>
                  <a:pt x="8550" y="3527"/>
                  <a:pt x="5625" y="3747"/>
                  <a:pt x="6975" y="7494"/>
                </a:cubicBezTo>
                <a:close/>
                <a:moveTo>
                  <a:pt x="3600" y="11682"/>
                </a:moveTo>
                <a:cubicBezTo>
                  <a:pt x="3825" y="13665"/>
                  <a:pt x="4725" y="15869"/>
                  <a:pt x="5850" y="17412"/>
                </a:cubicBezTo>
                <a:cubicBezTo>
                  <a:pt x="7650" y="16310"/>
                  <a:pt x="7650" y="16310"/>
                  <a:pt x="7650" y="16310"/>
                </a:cubicBezTo>
                <a:cubicBezTo>
                  <a:pt x="6750" y="14988"/>
                  <a:pt x="5850" y="13004"/>
                  <a:pt x="5625" y="11241"/>
                </a:cubicBezTo>
                <a:cubicBezTo>
                  <a:pt x="3600" y="11682"/>
                  <a:pt x="3600" y="11682"/>
                  <a:pt x="3600" y="11682"/>
                </a:cubicBezTo>
                <a:close/>
                <a:moveTo>
                  <a:pt x="17550" y="11020"/>
                </a:moveTo>
                <a:cubicBezTo>
                  <a:pt x="17325" y="12343"/>
                  <a:pt x="16875" y="13665"/>
                  <a:pt x="16425" y="14988"/>
                </a:cubicBezTo>
                <a:cubicBezTo>
                  <a:pt x="16650" y="15208"/>
                  <a:pt x="17100" y="15208"/>
                  <a:pt x="17550" y="15208"/>
                </a:cubicBezTo>
                <a:cubicBezTo>
                  <a:pt x="18225" y="15208"/>
                  <a:pt x="18675" y="14988"/>
                  <a:pt x="19125" y="14767"/>
                </a:cubicBezTo>
                <a:cubicBezTo>
                  <a:pt x="19575" y="14327"/>
                  <a:pt x="19800" y="13665"/>
                  <a:pt x="19800" y="13224"/>
                </a:cubicBezTo>
                <a:cubicBezTo>
                  <a:pt x="19800" y="12563"/>
                  <a:pt x="19575" y="11902"/>
                  <a:pt x="19125" y="11682"/>
                </a:cubicBezTo>
                <a:cubicBezTo>
                  <a:pt x="18675" y="11241"/>
                  <a:pt x="18225" y="11020"/>
                  <a:pt x="17550" y="11020"/>
                </a:cubicBezTo>
                <a:cubicBezTo>
                  <a:pt x="17550" y="11020"/>
                  <a:pt x="17550" y="11020"/>
                  <a:pt x="17550" y="1102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2" name="Shape 1612"/>
          <p:cNvSpPr/>
          <p:nvPr/>
        </p:nvSpPr>
        <p:spPr>
          <a:xfrm>
            <a:off x="539750" y="387351"/>
            <a:ext cx="317500" cy="4016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80" y="0"/>
                </a:moveTo>
                <a:cubicBezTo>
                  <a:pt x="12960" y="0"/>
                  <a:pt x="15600" y="947"/>
                  <a:pt x="17520" y="2463"/>
                </a:cubicBezTo>
                <a:cubicBezTo>
                  <a:pt x="19200" y="3789"/>
                  <a:pt x="20400" y="5874"/>
                  <a:pt x="20400" y="8147"/>
                </a:cubicBezTo>
                <a:cubicBezTo>
                  <a:pt x="20400" y="9853"/>
                  <a:pt x="19680" y="11368"/>
                  <a:pt x="18720" y="12695"/>
                </a:cubicBezTo>
                <a:cubicBezTo>
                  <a:pt x="17760" y="12505"/>
                  <a:pt x="17760" y="12505"/>
                  <a:pt x="17760" y="12505"/>
                </a:cubicBezTo>
                <a:cubicBezTo>
                  <a:pt x="17280" y="8526"/>
                  <a:pt x="17280" y="8526"/>
                  <a:pt x="17280" y="8526"/>
                </a:cubicBezTo>
                <a:cubicBezTo>
                  <a:pt x="17520" y="8526"/>
                  <a:pt x="17520" y="8337"/>
                  <a:pt x="17520" y="8147"/>
                </a:cubicBezTo>
                <a:cubicBezTo>
                  <a:pt x="17520" y="6632"/>
                  <a:pt x="16560" y="5116"/>
                  <a:pt x="15360" y="4168"/>
                </a:cubicBezTo>
                <a:cubicBezTo>
                  <a:pt x="13920" y="3032"/>
                  <a:pt x="12240" y="2463"/>
                  <a:pt x="10080" y="2463"/>
                </a:cubicBezTo>
                <a:cubicBezTo>
                  <a:pt x="8160" y="2463"/>
                  <a:pt x="6480" y="3032"/>
                  <a:pt x="5040" y="4168"/>
                </a:cubicBezTo>
                <a:cubicBezTo>
                  <a:pt x="3840" y="5116"/>
                  <a:pt x="2880" y="6632"/>
                  <a:pt x="2880" y="8147"/>
                </a:cubicBezTo>
                <a:cubicBezTo>
                  <a:pt x="2880" y="9663"/>
                  <a:pt x="3840" y="11179"/>
                  <a:pt x="5040" y="12126"/>
                </a:cubicBezTo>
                <a:cubicBezTo>
                  <a:pt x="6480" y="13263"/>
                  <a:pt x="8160" y="13832"/>
                  <a:pt x="10080" y="13832"/>
                </a:cubicBezTo>
                <a:cubicBezTo>
                  <a:pt x="10320" y="13832"/>
                  <a:pt x="10560" y="13832"/>
                  <a:pt x="10800" y="13832"/>
                </a:cubicBezTo>
                <a:cubicBezTo>
                  <a:pt x="10320" y="15347"/>
                  <a:pt x="10320" y="15347"/>
                  <a:pt x="10320" y="15347"/>
                </a:cubicBezTo>
                <a:cubicBezTo>
                  <a:pt x="10800" y="16295"/>
                  <a:pt x="10800" y="16295"/>
                  <a:pt x="10800" y="16295"/>
                </a:cubicBezTo>
                <a:cubicBezTo>
                  <a:pt x="10560" y="16295"/>
                  <a:pt x="10320" y="16295"/>
                  <a:pt x="10080" y="16295"/>
                </a:cubicBezTo>
                <a:cubicBezTo>
                  <a:pt x="7440" y="16295"/>
                  <a:pt x="4800" y="15347"/>
                  <a:pt x="2880" y="13832"/>
                </a:cubicBezTo>
                <a:cubicBezTo>
                  <a:pt x="1200" y="12316"/>
                  <a:pt x="0" y="10421"/>
                  <a:pt x="0" y="8147"/>
                </a:cubicBezTo>
                <a:cubicBezTo>
                  <a:pt x="0" y="5874"/>
                  <a:pt x="1200" y="3789"/>
                  <a:pt x="2880" y="2463"/>
                </a:cubicBezTo>
                <a:cubicBezTo>
                  <a:pt x="4800" y="947"/>
                  <a:pt x="7440" y="0"/>
                  <a:pt x="10080" y="0"/>
                </a:cubicBezTo>
                <a:close/>
                <a:moveTo>
                  <a:pt x="13920" y="8905"/>
                </a:moveTo>
                <a:cubicBezTo>
                  <a:pt x="13440" y="14400"/>
                  <a:pt x="13440" y="14400"/>
                  <a:pt x="13440" y="14400"/>
                </a:cubicBezTo>
                <a:cubicBezTo>
                  <a:pt x="12960" y="14211"/>
                  <a:pt x="12960" y="14211"/>
                  <a:pt x="12960" y="14211"/>
                </a:cubicBezTo>
                <a:cubicBezTo>
                  <a:pt x="12000" y="14589"/>
                  <a:pt x="12000" y="14589"/>
                  <a:pt x="12000" y="14589"/>
                </a:cubicBezTo>
                <a:cubicBezTo>
                  <a:pt x="11760" y="15158"/>
                  <a:pt x="11760" y="15158"/>
                  <a:pt x="11760" y="15158"/>
                </a:cubicBezTo>
                <a:cubicBezTo>
                  <a:pt x="14160" y="19895"/>
                  <a:pt x="14160" y="19895"/>
                  <a:pt x="14160" y="19895"/>
                </a:cubicBezTo>
                <a:cubicBezTo>
                  <a:pt x="14400" y="21600"/>
                  <a:pt x="14400" y="21600"/>
                  <a:pt x="14400" y="21600"/>
                </a:cubicBezTo>
                <a:cubicBezTo>
                  <a:pt x="19920" y="21411"/>
                  <a:pt x="19920" y="21411"/>
                  <a:pt x="19920" y="21411"/>
                </a:cubicBezTo>
                <a:cubicBezTo>
                  <a:pt x="19920" y="19705"/>
                  <a:pt x="19920" y="19705"/>
                  <a:pt x="19920" y="19705"/>
                </a:cubicBezTo>
                <a:cubicBezTo>
                  <a:pt x="21600" y="14968"/>
                  <a:pt x="21600" y="14968"/>
                  <a:pt x="21600" y="14968"/>
                </a:cubicBezTo>
                <a:cubicBezTo>
                  <a:pt x="21120" y="14211"/>
                  <a:pt x="21120" y="14211"/>
                  <a:pt x="21120" y="14211"/>
                </a:cubicBezTo>
                <a:cubicBezTo>
                  <a:pt x="19920" y="14021"/>
                  <a:pt x="19920" y="14021"/>
                  <a:pt x="19920" y="14021"/>
                </a:cubicBezTo>
                <a:cubicBezTo>
                  <a:pt x="19440" y="14400"/>
                  <a:pt x="19440" y="14400"/>
                  <a:pt x="19440" y="14400"/>
                </a:cubicBezTo>
                <a:cubicBezTo>
                  <a:pt x="19200" y="14021"/>
                  <a:pt x="19200" y="14021"/>
                  <a:pt x="19200" y="14021"/>
                </a:cubicBezTo>
                <a:cubicBezTo>
                  <a:pt x="18000" y="13832"/>
                  <a:pt x="18000" y="13832"/>
                  <a:pt x="18000" y="13832"/>
                </a:cubicBezTo>
                <a:cubicBezTo>
                  <a:pt x="17760" y="14021"/>
                  <a:pt x="17760" y="14021"/>
                  <a:pt x="17760" y="14021"/>
                </a:cubicBezTo>
                <a:cubicBezTo>
                  <a:pt x="17520" y="13642"/>
                  <a:pt x="17520" y="13642"/>
                  <a:pt x="17520" y="13642"/>
                </a:cubicBezTo>
                <a:cubicBezTo>
                  <a:pt x="16560" y="13453"/>
                  <a:pt x="16560" y="13453"/>
                  <a:pt x="16560" y="13453"/>
                </a:cubicBezTo>
                <a:cubicBezTo>
                  <a:pt x="15840" y="8716"/>
                  <a:pt x="15840" y="8716"/>
                  <a:pt x="15840" y="8716"/>
                </a:cubicBezTo>
                <a:cubicBezTo>
                  <a:pt x="13920" y="8905"/>
                  <a:pt x="13920" y="8905"/>
                  <a:pt x="13920" y="8905"/>
                </a:cubicBezTo>
                <a:close/>
                <a:moveTo>
                  <a:pt x="8880" y="4737"/>
                </a:moveTo>
                <a:cubicBezTo>
                  <a:pt x="8880" y="5116"/>
                  <a:pt x="9120" y="5305"/>
                  <a:pt x="9360" y="5684"/>
                </a:cubicBezTo>
                <a:cubicBezTo>
                  <a:pt x="9600" y="5874"/>
                  <a:pt x="9840" y="5874"/>
                  <a:pt x="10320" y="5874"/>
                </a:cubicBezTo>
                <a:cubicBezTo>
                  <a:pt x="10800" y="5874"/>
                  <a:pt x="11040" y="5874"/>
                  <a:pt x="11280" y="5684"/>
                </a:cubicBezTo>
                <a:cubicBezTo>
                  <a:pt x="11520" y="5305"/>
                  <a:pt x="11760" y="5116"/>
                  <a:pt x="11760" y="4737"/>
                </a:cubicBezTo>
                <a:cubicBezTo>
                  <a:pt x="11760" y="4547"/>
                  <a:pt x="11520" y="4168"/>
                  <a:pt x="11280" y="3979"/>
                </a:cubicBezTo>
                <a:cubicBezTo>
                  <a:pt x="11040" y="3789"/>
                  <a:pt x="10800" y="3789"/>
                  <a:pt x="10320" y="3789"/>
                </a:cubicBezTo>
                <a:cubicBezTo>
                  <a:pt x="9840" y="3789"/>
                  <a:pt x="9600" y="3789"/>
                  <a:pt x="9360" y="3979"/>
                </a:cubicBezTo>
                <a:cubicBezTo>
                  <a:pt x="9120" y="4168"/>
                  <a:pt x="8880" y="4547"/>
                  <a:pt x="8880" y="4737"/>
                </a:cubicBezTo>
                <a:close/>
                <a:moveTo>
                  <a:pt x="12000" y="10611"/>
                </a:moveTo>
                <a:cubicBezTo>
                  <a:pt x="12000" y="6442"/>
                  <a:pt x="12000" y="6442"/>
                  <a:pt x="12000" y="6442"/>
                </a:cubicBezTo>
                <a:cubicBezTo>
                  <a:pt x="7920" y="6442"/>
                  <a:pt x="7920" y="6442"/>
                  <a:pt x="7920" y="6442"/>
                </a:cubicBezTo>
                <a:cubicBezTo>
                  <a:pt x="7920" y="7579"/>
                  <a:pt x="7920" y="7579"/>
                  <a:pt x="7920" y="7579"/>
                </a:cubicBezTo>
                <a:cubicBezTo>
                  <a:pt x="8160" y="7579"/>
                  <a:pt x="8160" y="7579"/>
                  <a:pt x="8160" y="7579"/>
                </a:cubicBezTo>
                <a:cubicBezTo>
                  <a:pt x="8640" y="7579"/>
                  <a:pt x="8640" y="7579"/>
                  <a:pt x="8880" y="7579"/>
                </a:cubicBezTo>
                <a:cubicBezTo>
                  <a:pt x="8880" y="7579"/>
                  <a:pt x="8880" y="7768"/>
                  <a:pt x="8880" y="8147"/>
                </a:cubicBezTo>
                <a:cubicBezTo>
                  <a:pt x="8880" y="10611"/>
                  <a:pt x="8880" y="10611"/>
                  <a:pt x="8880" y="10611"/>
                </a:cubicBezTo>
                <a:cubicBezTo>
                  <a:pt x="8880" y="10800"/>
                  <a:pt x="8880" y="10989"/>
                  <a:pt x="8880" y="10989"/>
                </a:cubicBezTo>
                <a:cubicBezTo>
                  <a:pt x="8640" y="11179"/>
                  <a:pt x="8640" y="11179"/>
                  <a:pt x="8160" y="11179"/>
                </a:cubicBezTo>
                <a:cubicBezTo>
                  <a:pt x="7920" y="11179"/>
                  <a:pt x="7920" y="11179"/>
                  <a:pt x="7920" y="11179"/>
                </a:cubicBezTo>
                <a:cubicBezTo>
                  <a:pt x="7920" y="12316"/>
                  <a:pt x="7920" y="12316"/>
                  <a:pt x="7920" y="12316"/>
                </a:cubicBezTo>
                <a:cubicBezTo>
                  <a:pt x="12240" y="12316"/>
                  <a:pt x="12240" y="12316"/>
                  <a:pt x="12240" y="12316"/>
                </a:cubicBezTo>
                <a:cubicBezTo>
                  <a:pt x="12240" y="10989"/>
                  <a:pt x="12240" y="10989"/>
                  <a:pt x="12240" y="10989"/>
                </a:cubicBezTo>
                <a:cubicBezTo>
                  <a:pt x="12240" y="10989"/>
                  <a:pt x="12240" y="10989"/>
                  <a:pt x="12240" y="10989"/>
                </a:cubicBezTo>
                <a:cubicBezTo>
                  <a:pt x="12240" y="10989"/>
                  <a:pt x="12000" y="10800"/>
                  <a:pt x="12000" y="1061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3" name="Shape 1613"/>
          <p:cNvSpPr/>
          <p:nvPr/>
        </p:nvSpPr>
        <p:spPr>
          <a:xfrm>
            <a:off x="1206500" y="428626"/>
            <a:ext cx="303214" cy="2619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962"/>
                </a:moveTo>
                <a:cubicBezTo>
                  <a:pt x="5526" y="4962"/>
                  <a:pt x="5526" y="4962"/>
                  <a:pt x="5526" y="4962"/>
                </a:cubicBezTo>
                <a:cubicBezTo>
                  <a:pt x="5526" y="3503"/>
                  <a:pt x="5526" y="3503"/>
                  <a:pt x="5526" y="3503"/>
                </a:cubicBezTo>
                <a:cubicBezTo>
                  <a:pt x="5526" y="2627"/>
                  <a:pt x="6028" y="1751"/>
                  <a:pt x="6530" y="1168"/>
                </a:cubicBezTo>
                <a:cubicBezTo>
                  <a:pt x="6530" y="1168"/>
                  <a:pt x="6530" y="1168"/>
                  <a:pt x="6530" y="1168"/>
                </a:cubicBezTo>
                <a:cubicBezTo>
                  <a:pt x="6530" y="1168"/>
                  <a:pt x="6530" y="1168"/>
                  <a:pt x="6530" y="1168"/>
                </a:cubicBezTo>
                <a:cubicBezTo>
                  <a:pt x="7033" y="292"/>
                  <a:pt x="7786" y="0"/>
                  <a:pt x="8540" y="0"/>
                </a:cubicBezTo>
                <a:cubicBezTo>
                  <a:pt x="13060" y="0"/>
                  <a:pt x="13060" y="0"/>
                  <a:pt x="13060" y="0"/>
                </a:cubicBezTo>
                <a:cubicBezTo>
                  <a:pt x="13814" y="0"/>
                  <a:pt x="14567" y="292"/>
                  <a:pt x="15070" y="1168"/>
                </a:cubicBezTo>
                <a:cubicBezTo>
                  <a:pt x="15572" y="1751"/>
                  <a:pt x="16074" y="2627"/>
                  <a:pt x="16074" y="3503"/>
                </a:cubicBezTo>
                <a:cubicBezTo>
                  <a:pt x="16074" y="4962"/>
                  <a:pt x="16074" y="4962"/>
                  <a:pt x="16074" y="4962"/>
                </a:cubicBezTo>
                <a:cubicBezTo>
                  <a:pt x="21600" y="4962"/>
                  <a:pt x="21600" y="4962"/>
                  <a:pt x="21600" y="4962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4962"/>
                  <a:pt x="0" y="4962"/>
                  <a:pt x="0" y="4962"/>
                </a:cubicBezTo>
                <a:close/>
                <a:moveTo>
                  <a:pt x="3767" y="9049"/>
                </a:moveTo>
                <a:cubicBezTo>
                  <a:pt x="3767" y="9924"/>
                  <a:pt x="3767" y="9924"/>
                  <a:pt x="3767" y="9924"/>
                </a:cubicBezTo>
                <a:cubicBezTo>
                  <a:pt x="17833" y="9924"/>
                  <a:pt x="17833" y="9924"/>
                  <a:pt x="17833" y="9924"/>
                </a:cubicBezTo>
                <a:cubicBezTo>
                  <a:pt x="17833" y="9049"/>
                  <a:pt x="17833" y="9049"/>
                  <a:pt x="17833" y="9049"/>
                </a:cubicBezTo>
                <a:cubicBezTo>
                  <a:pt x="3767" y="9049"/>
                  <a:pt x="3767" y="9049"/>
                  <a:pt x="3767" y="9049"/>
                </a:cubicBezTo>
                <a:close/>
                <a:moveTo>
                  <a:pt x="3767" y="16638"/>
                </a:moveTo>
                <a:cubicBezTo>
                  <a:pt x="3767" y="17805"/>
                  <a:pt x="3767" y="17805"/>
                  <a:pt x="3767" y="17805"/>
                </a:cubicBezTo>
                <a:cubicBezTo>
                  <a:pt x="17833" y="17805"/>
                  <a:pt x="17833" y="17805"/>
                  <a:pt x="17833" y="17805"/>
                </a:cubicBezTo>
                <a:cubicBezTo>
                  <a:pt x="17833" y="16638"/>
                  <a:pt x="17833" y="16638"/>
                  <a:pt x="17833" y="16638"/>
                </a:cubicBezTo>
                <a:cubicBezTo>
                  <a:pt x="3767" y="16638"/>
                  <a:pt x="3767" y="16638"/>
                  <a:pt x="3767" y="16638"/>
                </a:cubicBezTo>
                <a:close/>
                <a:moveTo>
                  <a:pt x="3767" y="12551"/>
                </a:moveTo>
                <a:cubicBezTo>
                  <a:pt x="3767" y="13719"/>
                  <a:pt x="3767" y="13719"/>
                  <a:pt x="3767" y="13719"/>
                </a:cubicBezTo>
                <a:cubicBezTo>
                  <a:pt x="17833" y="13719"/>
                  <a:pt x="17833" y="13719"/>
                  <a:pt x="17833" y="13719"/>
                </a:cubicBezTo>
                <a:cubicBezTo>
                  <a:pt x="17833" y="12551"/>
                  <a:pt x="17833" y="12551"/>
                  <a:pt x="17833" y="12551"/>
                </a:cubicBezTo>
                <a:cubicBezTo>
                  <a:pt x="3767" y="12551"/>
                  <a:pt x="3767" y="12551"/>
                  <a:pt x="3767" y="12551"/>
                </a:cubicBezTo>
                <a:close/>
                <a:moveTo>
                  <a:pt x="7535" y="4962"/>
                </a:moveTo>
                <a:cubicBezTo>
                  <a:pt x="14065" y="4962"/>
                  <a:pt x="14065" y="4962"/>
                  <a:pt x="14065" y="4962"/>
                </a:cubicBezTo>
                <a:cubicBezTo>
                  <a:pt x="14065" y="3503"/>
                  <a:pt x="14065" y="3503"/>
                  <a:pt x="14065" y="3503"/>
                </a:cubicBezTo>
                <a:cubicBezTo>
                  <a:pt x="14065" y="3211"/>
                  <a:pt x="14065" y="2627"/>
                  <a:pt x="13814" y="2627"/>
                </a:cubicBezTo>
                <a:cubicBezTo>
                  <a:pt x="13563" y="2335"/>
                  <a:pt x="13312" y="2043"/>
                  <a:pt x="13060" y="2043"/>
                </a:cubicBezTo>
                <a:cubicBezTo>
                  <a:pt x="8540" y="2043"/>
                  <a:pt x="8540" y="2043"/>
                  <a:pt x="8540" y="2043"/>
                </a:cubicBezTo>
                <a:cubicBezTo>
                  <a:pt x="8288" y="2043"/>
                  <a:pt x="8037" y="2335"/>
                  <a:pt x="7786" y="2627"/>
                </a:cubicBezTo>
                <a:cubicBezTo>
                  <a:pt x="7786" y="2627"/>
                  <a:pt x="7786" y="2627"/>
                  <a:pt x="7786" y="2627"/>
                </a:cubicBezTo>
                <a:cubicBezTo>
                  <a:pt x="7535" y="2627"/>
                  <a:pt x="7535" y="3211"/>
                  <a:pt x="7535" y="3503"/>
                </a:cubicBezTo>
                <a:lnTo>
                  <a:pt x="7535" y="496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4" name="Shape 1614"/>
          <p:cNvSpPr/>
          <p:nvPr/>
        </p:nvSpPr>
        <p:spPr>
          <a:xfrm>
            <a:off x="5832606" y="2371649"/>
            <a:ext cx="270509" cy="2467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8949"/>
                </a:moveTo>
                <a:cubicBezTo>
                  <a:pt x="1403" y="8949"/>
                  <a:pt x="1403" y="8949"/>
                  <a:pt x="1403" y="8949"/>
                </a:cubicBezTo>
                <a:cubicBezTo>
                  <a:pt x="1403" y="8023"/>
                  <a:pt x="1403" y="8023"/>
                  <a:pt x="1403" y="8023"/>
                </a:cubicBezTo>
                <a:cubicBezTo>
                  <a:pt x="1403" y="5863"/>
                  <a:pt x="2244" y="3703"/>
                  <a:pt x="3647" y="2469"/>
                </a:cubicBezTo>
                <a:cubicBezTo>
                  <a:pt x="4769" y="926"/>
                  <a:pt x="6732" y="0"/>
                  <a:pt x="8696" y="0"/>
                </a:cubicBezTo>
                <a:cubicBezTo>
                  <a:pt x="13465" y="0"/>
                  <a:pt x="13465" y="0"/>
                  <a:pt x="13465" y="0"/>
                </a:cubicBezTo>
                <a:cubicBezTo>
                  <a:pt x="15429" y="0"/>
                  <a:pt x="17112" y="926"/>
                  <a:pt x="18514" y="2469"/>
                </a:cubicBezTo>
                <a:cubicBezTo>
                  <a:pt x="19917" y="3703"/>
                  <a:pt x="20758" y="5863"/>
                  <a:pt x="20758" y="8023"/>
                </a:cubicBezTo>
                <a:cubicBezTo>
                  <a:pt x="20758" y="8949"/>
                  <a:pt x="20758" y="8949"/>
                  <a:pt x="20758" y="8949"/>
                </a:cubicBezTo>
                <a:cubicBezTo>
                  <a:pt x="21600" y="8949"/>
                  <a:pt x="21600" y="8949"/>
                  <a:pt x="21600" y="8949"/>
                </a:cubicBezTo>
                <a:cubicBezTo>
                  <a:pt x="21600" y="17897"/>
                  <a:pt x="21600" y="17897"/>
                  <a:pt x="21600" y="17897"/>
                </a:cubicBezTo>
                <a:cubicBezTo>
                  <a:pt x="19917" y="17897"/>
                  <a:pt x="19917" y="17897"/>
                  <a:pt x="19917" y="17897"/>
                </a:cubicBezTo>
                <a:cubicBezTo>
                  <a:pt x="19917" y="21600"/>
                  <a:pt x="19917" y="21600"/>
                  <a:pt x="19917" y="21600"/>
                </a:cubicBezTo>
                <a:cubicBezTo>
                  <a:pt x="15709" y="21600"/>
                  <a:pt x="15709" y="21600"/>
                  <a:pt x="15709" y="21600"/>
                </a:cubicBezTo>
                <a:cubicBezTo>
                  <a:pt x="15709" y="17897"/>
                  <a:pt x="15709" y="17897"/>
                  <a:pt x="15709" y="17897"/>
                </a:cubicBezTo>
                <a:cubicBezTo>
                  <a:pt x="5891" y="17897"/>
                  <a:pt x="5891" y="17897"/>
                  <a:pt x="5891" y="17897"/>
                </a:cubicBezTo>
                <a:cubicBezTo>
                  <a:pt x="5891" y="21600"/>
                  <a:pt x="5891" y="21600"/>
                  <a:pt x="5891" y="21600"/>
                </a:cubicBezTo>
                <a:cubicBezTo>
                  <a:pt x="1964" y="21600"/>
                  <a:pt x="1964" y="21600"/>
                  <a:pt x="1964" y="21600"/>
                </a:cubicBezTo>
                <a:cubicBezTo>
                  <a:pt x="1964" y="17897"/>
                  <a:pt x="1964" y="17897"/>
                  <a:pt x="1964" y="17897"/>
                </a:cubicBezTo>
                <a:cubicBezTo>
                  <a:pt x="0" y="17897"/>
                  <a:pt x="0" y="17897"/>
                  <a:pt x="0" y="17897"/>
                </a:cubicBezTo>
                <a:cubicBezTo>
                  <a:pt x="0" y="8949"/>
                  <a:pt x="0" y="8949"/>
                  <a:pt x="0" y="8949"/>
                </a:cubicBezTo>
                <a:close/>
                <a:moveTo>
                  <a:pt x="4488" y="8949"/>
                </a:moveTo>
                <a:cubicBezTo>
                  <a:pt x="17673" y="8949"/>
                  <a:pt x="17673" y="8949"/>
                  <a:pt x="17673" y="8949"/>
                </a:cubicBezTo>
                <a:cubicBezTo>
                  <a:pt x="17673" y="8023"/>
                  <a:pt x="17673" y="8023"/>
                  <a:pt x="17673" y="8023"/>
                </a:cubicBezTo>
                <a:cubicBezTo>
                  <a:pt x="17673" y="6789"/>
                  <a:pt x="17112" y="5554"/>
                  <a:pt x="16551" y="4629"/>
                </a:cubicBezTo>
                <a:cubicBezTo>
                  <a:pt x="15709" y="4011"/>
                  <a:pt x="14587" y="3394"/>
                  <a:pt x="13465" y="3394"/>
                </a:cubicBezTo>
                <a:cubicBezTo>
                  <a:pt x="8696" y="3394"/>
                  <a:pt x="8696" y="3394"/>
                  <a:pt x="8696" y="3394"/>
                </a:cubicBezTo>
                <a:cubicBezTo>
                  <a:pt x="7574" y="3394"/>
                  <a:pt x="6452" y="4011"/>
                  <a:pt x="5610" y="4629"/>
                </a:cubicBezTo>
                <a:cubicBezTo>
                  <a:pt x="5049" y="5554"/>
                  <a:pt x="4488" y="6789"/>
                  <a:pt x="4488" y="8023"/>
                </a:cubicBezTo>
                <a:cubicBezTo>
                  <a:pt x="4488" y="8949"/>
                  <a:pt x="4488" y="8949"/>
                  <a:pt x="4488" y="8949"/>
                </a:cubicBezTo>
                <a:close/>
                <a:moveTo>
                  <a:pt x="19636" y="11417"/>
                </a:moveTo>
                <a:cubicBezTo>
                  <a:pt x="14868" y="12343"/>
                  <a:pt x="14868" y="12343"/>
                  <a:pt x="14868" y="12343"/>
                </a:cubicBezTo>
                <a:cubicBezTo>
                  <a:pt x="14868" y="14811"/>
                  <a:pt x="14868" y="14811"/>
                  <a:pt x="14868" y="14811"/>
                </a:cubicBezTo>
                <a:cubicBezTo>
                  <a:pt x="17673" y="14811"/>
                  <a:pt x="17673" y="14811"/>
                  <a:pt x="17673" y="14811"/>
                </a:cubicBezTo>
                <a:cubicBezTo>
                  <a:pt x="19636" y="14811"/>
                  <a:pt x="19636" y="14811"/>
                  <a:pt x="19636" y="14811"/>
                </a:cubicBezTo>
                <a:cubicBezTo>
                  <a:pt x="19636" y="11417"/>
                  <a:pt x="19636" y="11417"/>
                  <a:pt x="19636" y="11417"/>
                </a:cubicBezTo>
                <a:close/>
                <a:moveTo>
                  <a:pt x="1964" y="11417"/>
                </a:moveTo>
                <a:cubicBezTo>
                  <a:pt x="1964" y="14811"/>
                  <a:pt x="1964" y="14811"/>
                  <a:pt x="1964" y="14811"/>
                </a:cubicBezTo>
                <a:cubicBezTo>
                  <a:pt x="4488" y="14811"/>
                  <a:pt x="4488" y="14811"/>
                  <a:pt x="4488" y="14811"/>
                </a:cubicBezTo>
                <a:cubicBezTo>
                  <a:pt x="6732" y="14811"/>
                  <a:pt x="6732" y="14811"/>
                  <a:pt x="6732" y="14811"/>
                </a:cubicBezTo>
                <a:cubicBezTo>
                  <a:pt x="6732" y="12343"/>
                  <a:pt x="6732" y="12343"/>
                  <a:pt x="6732" y="12343"/>
                </a:cubicBezTo>
                <a:lnTo>
                  <a:pt x="1964" y="1141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5" name="Shape 1615"/>
          <p:cNvSpPr/>
          <p:nvPr/>
        </p:nvSpPr>
        <p:spPr>
          <a:xfrm>
            <a:off x="3785962" y="996815"/>
            <a:ext cx="365632" cy="3656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46" y="10385"/>
                </a:moveTo>
                <a:cubicBezTo>
                  <a:pt x="8931" y="5608"/>
                  <a:pt x="8931" y="5608"/>
                  <a:pt x="8931" y="5608"/>
                </a:cubicBezTo>
                <a:cubicBezTo>
                  <a:pt x="11423" y="9554"/>
                  <a:pt x="11423" y="9554"/>
                  <a:pt x="11423" y="9554"/>
                </a:cubicBezTo>
                <a:cubicBezTo>
                  <a:pt x="12462" y="9762"/>
                  <a:pt x="13085" y="10592"/>
                  <a:pt x="13085" y="11631"/>
                </a:cubicBezTo>
                <a:cubicBezTo>
                  <a:pt x="13085" y="12877"/>
                  <a:pt x="12254" y="13915"/>
                  <a:pt x="11008" y="13915"/>
                </a:cubicBezTo>
                <a:cubicBezTo>
                  <a:pt x="9969" y="13915"/>
                  <a:pt x="8931" y="12877"/>
                  <a:pt x="8931" y="11631"/>
                </a:cubicBezTo>
                <a:cubicBezTo>
                  <a:pt x="8931" y="11215"/>
                  <a:pt x="9138" y="10800"/>
                  <a:pt x="9346" y="10385"/>
                </a:cubicBezTo>
                <a:close/>
                <a:moveTo>
                  <a:pt x="10800" y="0"/>
                </a:moveTo>
                <a:cubicBezTo>
                  <a:pt x="7892" y="0"/>
                  <a:pt x="5192" y="1246"/>
                  <a:pt x="3115" y="3115"/>
                </a:cubicBezTo>
                <a:cubicBezTo>
                  <a:pt x="1246" y="5192"/>
                  <a:pt x="0" y="7892"/>
                  <a:pt x="0" y="10800"/>
                </a:cubicBezTo>
                <a:cubicBezTo>
                  <a:pt x="0" y="13708"/>
                  <a:pt x="1246" y="16408"/>
                  <a:pt x="3115" y="18485"/>
                </a:cubicBezTo>
                <a:cubicBezTo>
                  <a:pt x="5192" y="20354"/>
                  <a:pt x="7892" y="21600"/>
                  <a:pt x="10800" y="21600"/>
                </a:cubicBezTo>
                <a:cubicBezTo>
                  <a:pt x="13915" y="21600"/>
                  <a:pt x="16615" y="20354"/>
                  <a:pt x="18485" y="18485"/>
                </a:cubicBezTo>
                <a:cubicBezTo>
                  <a:pt x="20354" y="16408"/>
                  <a:pt x="21600" y="13708"/>
                  <a:pt x="21600" y="10800"/>
                </a:cubicBezTo>
                <a:cubicBezTo>
                  <a:pt x="21600" y="7892"/>
                  <a:pt x="20354" y="5192"/>
                  <a:pt x="18485" y="3115"/>
                </a:cubicBezTo>
                <a:cubicBezTo>
                  <a:pt x="16615" y="1246"/>
                  <a:pt x="13915" y="0"/>
                  <a:pt x="10800" y="0"/>
                </a:cubicBezTo>
                <a:close/>
                <a:moveTo>
                  <a:pt x="17238" y="4569"/>
                </a:moveTo>
                <a:cubicBezTo>
                  <a:pt x="15577" y="2908"/>
                  <a:pt x="13292" y="1869"/>
                  <a:pt x="10800" y="1869"/>
                </a:cubicBezTo>
                <a:cubicBezTo>
                  <a:pt x="8308" y="1869"/>
                  <a:pt x="6231" y="2908"/>
                  <a:pt x="4569" y="4569"/>
                </a:cubicBezTo>
                <a:cubicBezTo>
                  <a:pt x="2908" y="6231"/>
                  <a:pt x="1869" y="8308"/>
                  <a:pt x="1869" y="10800"/>
                </a:cubicBezTo>
                <a:cubicBezTo>
                  <a:pt x="1869" y="13292"/>
                  <a:pt x="2908" y="15577"/>
                  <a:pt x="4569" y="17031"/>
                </a:cubicBezTo>
                <a:cubicBezTo>
                  <a:pt x="6231" y="18692"/>
                  <a:pt x="8308" y="19731"/>
                  <a:pt x="10800" y="19731"/>
                </a:cubicBezTo>
                <a:cubicBezTo>
                  <a:pt x="13292" y="19731"/>
                  <a:pt x="15577" y="18692"/>
                  <a:pt x="17238" y="17031"/>
                </a:cubicBezTo>
                <a:cubicBezTo>
                  <a:pt x="18692" y="15577"/>
                  <a:pt x="19731" y="13292"/>
                  <a:pt x="19731" y="10800"/>
                </a:cubicBezTo>
                <a:cubicBezTo>
                  <a:pt x="19731" y="8308"/>
                  <a:pt x="18692" y="6231"/>
                  <a:pt x="17238" y="4569"/>
                </a:cubicBezTo>
                <a:close/>
                <a:moveTo>
                  <a:pt x="4985" y="13292"/>
                </a:moveTo>
                <a:cubicBezTo>
                  <a:pt x="4777" y="12877"/>
                  <a:pt x="4569" y="12046"/>
                  <a:pt x="4569" y="11423"/>
                </a:cubicBezTo>
                <a:cubicBezTo>
                  <a:pt x="5815" y="11423"/>
                  <a:pt x="5815" y="11423"/>
                  <a:pt x="5815" y="11423"/>
                </a:cubicBezTo>
                <a:cubicBezTo>
                  <a:pt x="5815" y="10177"/>
                  <a:pt x="5815" y="10177"/>
                  <a:pt x="5815" y="10177"/>
                </a:cubicBezTo>
                <a:cubicBezTo>
                  <a:pt x="4569" y="10177"/>
                  <a:pt x="4569" y="10177"/>
                  <a:pt x="4569" y="10177"/>
                </a:cubicBezTo>
                <a:cubicBezTo>
                  <a:pt x="4569" y="9554"/>
                  <a:pt x="4777" y="8931"/>
                  <a:pt x="4985" y="8308"/>
                </a:cubicBezTo>
                <a:cubicBezTo>
                  <a:pt x="5815" y="8931"/>
                  <a:pt x="5815" y="8931"/>
                  <a:pt x="5815" y="8931"/>
                </a:cubicBezTo>
                <a:cubicBezTo>
                  <a:pt x="6646" y="7685"/>
                  <a:pt x="6646" y="7685"/>
                  <a:pt x="6646" y="7685"/>
                </a:cubicBezTo>
                <a:cubicBezTo>
                  <a:pt x="5608" y="7062"/>
                  <a:pt x="5608" y="7062"/>
                  <a:pt x="5608" y="7062"/>
                </a:cubicBezTo>
                <a:cubicBezTo>
                  <a:pt x="5815" y="6854"/>
                  <a:pt x="6023" y="6646"/>
                  <a:pt x="6438" y="6231"/>
                </a:cubicBezTo>
                <a:cubicBezTo>
                  <a:pt x="6438" y="6231"/>
                  <a:pt x="6646" y="6023"/>
                  <a:pt x="6854" y="5815"/>
                </a:cubicBezTo>
                <a:cubicBezTo>
                  <a:pt x="7269" y="6646"/>
                  <a:pt x="7269" y="6646"/>
                  <a:pt x="7269" y="6646"/>
                </a:cubicBezTo>
                <a:cubicBezTo>
                  <a:pt x="8515" y="6023"/>
                  <a:pt x="8515" y="6023"/>
                  <a:pt x="8515" y="6023"/>
                </a:cubicBezTo>
                <a:cubicBezTo>
                  <a:pt x="8100" y="4985"/>
                  <a:pt x="8100" y="4985"/>
                  <a:pt x="8100" y="4985"/>
                </a:cubicBezTo>
                <a:cubicBezTo>
                  <a:pt x="8723" y="4777"/>
                  <a:pt x="9138" y="4569"/>
                  <a:pt x="9762" y="4569"/>
                </a:cubicBezTo>
                <a:cubicBezTo>
                  <a:pt x="9762" y="5400"/>
                  <a:pt x="9762" y="5400"/>
                  <a:pt x="9762" y="5400"/>
                </a:cubicBezTo>
                <a:cubicBezTo>
                  <a:pt x="11215" y="5400"/>
                  <a:pt x="11215" y="5400"/>
                  <a:pt x="11215" y="5400"/>
                </a:cubicBezTo>
                <a:cubicBezTo>
                  <a:pt x="11215" y="4362"/>
                  <a:pt x="11215" y="4362"/>
                  <a:pt x="11215" y="4362"/>
                </a:cubicBezTo>
                <a:cubicBezTo>
                  <a:pt x="11838" y="4569"/>
                  <a:pt x="12254" y="4569"/>
                  <a:pt x="12877" y="4777"/>
                </a:cubicBezTo>
                <a:cubicBezTo>
                  <a:pt x="12462" y="5608"/>
                  <a:pt x="12462" y="5608"/>
                  <a:pt x="12462" y="5608"/>
                </a:cubicBezTo>
                <a:cubicBezTo>
                  <a:pt x="13708" y="6231"/>
                  <a:pt x="13708" y="6231"/>
                  <a:pt x="13708" y="6231"/>
                </a:cubicBezTo>
                <a:cubicBezTo>
                  <a:pt x="14123" y="5400"/>
                  <a:pt x="14123" y="5400"/>
                  <a:pt x="14123" y="5400"/>
                </a:cubicBezTo>
                <a:cubicBezTo>
                  <a:pt x="14538" y="5608"/>
                  <a:pt x="14954" y="6023"/>
                  <a:pt x="15369" y="6231"/>
                </a:cubicBezTo>
                <a:cubicBezTo>
                  <a:pt x="15369" y="6438"/>
                  <a:pt x="15577" y="6438"/>
                  <a:pt x="15577" y="6646"/>
                </a:cubicBezTo>
                <a:cubicBezTo>
                  <a:pt x="14538" y="7062"/>
                  <a:pt x="14538" y="7062"/>
                  <a:pt x="14538" y="7062"/>
                </a:cubicBezTo>
                <a:cubicBezTo>
                  <a:pt x="15369" y="8308"/>
                  <a:pt x="15369" y="8308"/>
                  <a:pt x="15369" y="8308"/>
                </a:cubicBezTo>
                <a:cubicBezTo>
                  <a:pt x="16408" y="7685"/>
                  <a:pt x="16408" y="7685"/>
                  <a:pt x="16408" y="7685"/>
                </a:cubicBezTo>
                <a:cubicBezTo>
                  <a:pt x="16615" y="8308"/>
                  <a:pt x="17031" y="8931"/>
                  <a:pt x="17031" y="9554"/>
                </a:cubicBezTo>
                <a:cubicBezTo>
                  <a:pt x="15785" y="9554"/>
                  <a:pt x="15785" y="9554"/>
                  <a:pt x="15785" y="9554"/>
                </a:cubicBezTo>
                <a:cubicBezTo>
                  <a:pt x="15785" y="10800"/>
                  <a:pt x="15785" y="10800"/>
                  <a:pt x="15785" y="10800"/>
                </a:cubicBezTo>
                <a:cubicBezTo>
                  <a:pt x="17238" y="10800"/>
                  <a:pt x="17238" y="10800"/>
                  <a:pt x="17238" y="10800"/>
                </a:cubicBezTo>
                <a:cubicBezTo>
                  <a:pt x="17238" y="11423"/>
                  <a:pt x="17031" y="12254"/>
                  <a:pt x="16823" y="12877"/>
                </a:cubicBezTo>
                <a:cubicBezTo>
                  <a:pt x="15577" y="12046"/>
                  <a:pt x="15577" y="12046"/>
                  <a:pt x="15577" y="12046"/>
                </a:cubicBezTo>
                <a:cubicBezTo>
                  <a:pt x="14954" y="13292"/>
                  <a:pt x="14954" y="13292"/>
                  <a:pt x="14954" y="13292"/>
                </a:cubicBezTo>
                <a:cubicBezTo>
                  <a:pt x="16200" y="14123"/>
                  <a:pt x="16200" y="14123"/>
                  <a:pt x="16200" y="14123"/>
                </a:cubicBezTo>
                <a:cubicBezTo>
                  <a:pt x="17446" y="14746"/>
                  <a:pt x="17446" y="14746"/>
                  <a:pt x="17446" y="14746"/>
                </a:cubicBezTo>
                <a:cubicBezTo>
                  <a:pt x="18069" y="13708"/>
                  <a:pt x="18692" y="12046"/>
                  <a:pt x="18692" y="10800"/>
                </a:cubicBezTo>
                <a:cubicBezTo>
                  <a:pt x="18692" y="8723"/>
                  <a:pt x="17654" y="6646"/>
                  <a:pt x="16408" y="5400"/>
                </a:cubicBezTo>
                <a:cubicBezTo>
                  <a:pt x="14954" y="3946"/>
                  <a:pt x="13085" y="3115"/>
                  <a:pt x="10800" y="3115"/>
                </a:cubicBezTo>
                <a:cubicBezTo>
                  <a:pt x="8723" y="3115"/>
                  <a:pt x="6854" y="3946"/>
                  <a:pt x="5400" y="5400"/>
                </a:cubicBezTo>
                <a:cubicBezTo>
                  <a:pt x="3946" y="6646"/>
                  <a:pt x="3115" y="8723"/>
                  <a:pt x="3115" y="10800"/>
                </a:cubicBezTo>
                <a:cubicBezTo>
                  <a:pt x="3115" y="12462"/>
                  <a:pt x="3738" y="14123"/>
                  <a:pt x="4569" y="15369"/>
                </a:cubicBezTo>
                <a:cubicBezTo>
                  <a:pt x="5608" y="14538"/>
                  <a:pt x="5608" y="14538"/>
                  <a:pt x="5608" y="14538"/>
                </a:cubicBezTo>
                <a:cubicBezTo>
                  <a:pt x="5608" y="14538"/>
                  <a:pt x="5608" y="14538"/>
                  <a:pt x="5608" y="14538"/>
                </a:cubicBezTo>
                <a:cubicBezTo>
                  <a:pt x="6854" y="13915"/>
                  <a:pt x="6854" y="13915"/>
                  <a:pt x="6854" y="13915"/>
                </a:cubicBezTo>
                <a:cubicBezTo>
                  <a:pt x="6231" y="12669"/>
                  <a:pt x="6231" y="12669"/>
                  <a:pt x="6231" y="12669"/>
                </a:cubicBezTo>
                <a:cubicBezTo>
                  <a:pt x="4985" y="13292"/>
                  <a:pt x="4985" y="13292"/>
                  <a:pt x="4985" y="13292"/>
                </a:cubicBezTo>
                <a:close/>
                <a:moveTo>
                  <a:pt x="11008" y="10592"/>
                </a:moveTo>
                <a:cubicBezTo>
                  <a:pt x="10385" y="10592"/>
                  <a:pt x="9969" y="11008"/>
                  <a:pt x="9969" y="11631"/>
                </a:cubicBezTo>
                <a:cubicBezTo>
                  <a:pt x="9969" y="12254"/>
                  <a:pt x="10385" y="12669"/>
                  <a:pt x="11008" y="12669"/>
                </a:cubicBezTo>
                <a:cubicBezTo>
                  <a:pt x="11631" y="12669"/>
                  <a:pt x="12046" y="12254"/>
                  <a:pt x="12046" y="11631"/>
                </a:cubicBezTo>
                <a:cubicBezTo>
                  <a:pt x="12046" y="11008"/>
                  <a:pt x="11631" y="10592"/>
                  <a:pt x="11008" y="1059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6" name="Shape 1616"/>
          <p:cNvSpPr/>
          <p:nvPr/>
        </p:nvSpPr>
        <p:spPr>
          <a:xfrm>
            <a:off x="5150391" y="1692407"/>
            <a:ext cx="334420" cy="2675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240"/>
                </a:moveTo>
                <a:lnTo>
                  <a:pt x="2304" y="3240"/>
                </a:lnTo>
                <a:lnTo>
                  <a:pt x="2976" y="0"/>
                </a:lnTo>
                <a:lnTo>
                  <a:pt x="5472" y="0"/>
                </a:lnTo>
                <a:lnTo>
                  <a:pt x="6336" y="3240"/>
                </a:lnTo>
                <a:lnTo>
                  <a:pt x="14976" y="3240"/>
                </a:lnTo>
                <a:lnTo>
                  <a:pt x="15936" y="0"/>
                </a:lnTo>
                <a:lnTo>
                  <a:pt x="18432" y="0"/>
                </a:lnTo>
                <a:lnTo>
                  <a:pt x="19296" y="3240"/>
                </a:lnTo>
                <a:lnTo>
                  <a:pt x="21312" y="3240"/>
                </a:lnTo>
                <a:lnTo>
                  <a:pt x="21312" y="7200"/>
                </a:lnTo>
                <a:lnTo>
                  <a:pt x="0" y="7200"/>
                </a:lnTo>
                <a:lnTo>
                  <a:pt x="0" y="3240"/>
                </a:lnTo>
                <a:close/>
                <a:moveTo>
                  <a:pt x="8448" y="9720"/>
                </a:moveTo>
                <a:lnTo>
                  <a:pt x="12960" y="9720"/>
                </a:lnTo>
                <a:lnTo>
                  <a:pt x="11616" y="14280"/>
                </a:lnTo>
                <a:lnTo>
                  <a:pt x="13824" y="14280"/>
                </a:lnTo>
                <a:lnTo>
                  <a:pt x="9504" y="19680"/>
                </a:lnTo>
                <a:lnTo>
                  <a:pt x="10176" y="16800"/>
                </a:lnTo>
                <a:lnTo>
                  <a:pt x="7968" y="15120"/>
                </a:lnTo>
                <a:lnTo>
                  <a:pt x="8448" y="9720"/>
                </a:lnTo>
                <a:close/>
                <a:moveTo>
                  <a:pt x="0" y="18240"/>
                </a:moveTo>
                <a:lnTo>
                  <a:pt x="0" y="21600"/>
                </a:lnTo>
                <a:lnTo>
                  <a:pt x="21600" y="21600"/>
                </a:lnTo>
                <a:lnTo>
                  <a:pt x="21600" y="18240"/>
                </a:lnTo>
                <a:lnTo>
                  <a:pt x="19776" y="18240"/>
                </a:lnTo>
                <a:lnTo>
                  <a:pt x="19776" y="8280"/>
                </a:lnTo>
                <a:lnTo>
                  <a:pt x="1632" y="8280"/>
                </a:lnTo>
                <a:lnTo>
                  <a:pt x="1632" y="18240"/>
                </a:lnTo>
                <a:lnTo>
                  <a:pt x="0" y="1824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7" name="Shape 1617"/>
          <p:cNvSpPr/>
          <p:nvPr/>
        </p:nvSpPr>
        <p:spPr>
          <a:xfrm>
            <a:off x="5157823" y="3612715"/>
            <a:ext cx="299773" cy="33144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0" h="21600" extrusionOk="0">
                <a:moveTo>
                  <a:pt x="18586" y="14477"/>
                </a:moveTo>
                <a:cubicBezTo>
                  <a:pt x="18084" y="14477"/>
                  <a:pt x="17833" y="14477"/>
                  <a:pt x="17581" y="14247"/>
                </a:cubicBezTo>
                <a:cubicBezTo>
                  <a:pt x="17330" y="13787"/>
                  <a:pt x="17833" y="13328"/>
                  <a:pt x="18084" y="13098"/>
                </a:cubicBezTo>
                <a:cubicBezTo>
                  <a:pt x="18335" y="12868"/>
                  <a:pt x="18837" y="12409"/>
                  <a:pt x="19088" y="12179"/>
                </a:cubicBezTo>
                <a:cubicBezTo>
                  <a:pt x="19591" y="11949"/>
                  <a:pt x="19842" y="11719"/>
                  <a:pt x="20093" y="11489"/>
                </a:cubicBezTo>
                <a:cubicBezTo>
                  <a:pt x="20344" y="11260"/>
                  <a:pt x="20595" y="11260"/>
                  <a:pt x="20847" y="11030"/>
                </a:cubicBezTo>
                <a:cubicBezTo>
                  <a:pt x="21349" y="11260"/>
                  <a:pt x="21349" y="11260"/>
                  <a:pt x="21349" y="11260"/>
                </a:cubicBezTo>
                <a:cubicBezTo>
                  <a:pt x="21349" y="11949"/>
                  <a:pt x="21600" y="12638"/>
                  <a:pt x="21349" y="13328"/>
                </a:cubicBezTo>
                <a:cubicBezTo>
                  <a:pt x="21349" y="13787"/>
                  <a:pt x="21349" y="14247"/>
                  <a:pt x="21349" y="14706"/>
                </a:cubicBezTo>
                <a:cubicBezTo>
                  <a:pt x="21349" y="14936"/>
                  <a:pt x="21098" y="15396"/>
                  <a:pt x="20847" y="15626"/>
                </a:cubicBezTo>
                <a:cubicBezTo>
                  <a:pt x="20595" y="15626"/>
                  <a:pt x="20344" y="15396"/>
                  <a:pt x="20093" y="15396"/>
                </a:cubicBezTo>
                <a:cubicBezTo>
                  <a:pt x="19340" y="17004"/>
                  <a:pt x="18084" y="18153"/>
                  <a:pt x="16326" y="19302"/>
                </a:cubicBezTo>
                <a:cubicBezTo>
                  <a:pt x="14819" y="20221"/>
                  <a:pt x="12809" y="20681"/>
                  <a:pt x="11051" y="2137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10298" y="21370"/>
                  <a:pt x="10298" y="21370"/>
                  <a:pt x="10298" y="21370"/>
                </a:cubicBezTo>
                <a:cubicBezTo>
                  <a:pt x="8540" y="20681"/>
                  <a:pt x="6781" y="20221"/>
                  <a:pt x="5023" y="19302"/>
                </a:cubicBezTo>
                <a:cubicBezTo>
                  <a:pt x="3516" y="18153"/>
                  <a:pt x="2260" y="17004"/>
                  <a:pt x="1507" y="15396"/>
                </a:cubicBezTo>
                <a:cubicBezTo>
                  <a:pt x="1256" y="15396"/>
                  <a:pt x="1005" y="15626"/>
                  <a:pt x="753" y="15626"/>
                </a:cubicBezTo>
                <a:cubicBezTo>
                  <a:pt x="251" y="15396"/>
                  <a:pt x="251" y="14936"/>
                  <a:pt x="251" y="14706"/>
                </a:cubicBezTo>
                <a:cubicBezTo>
                  <a:pt x="0" y="14247"/>
                  <a:pt x="0" y="13787"/>
                  <a:pt x="0" y="13328"/>
                </a:cubicBezTo>
                <a:cubicBezTo>
                  <a:pt x="0" y="12638"/>
                  <a:pt x="0" y="11949"/>
                  <a:pt x="0" y="11260"/>
                </a:cubicBezTo>
                <a:cubicBezTo>
                  <a:pt x="753" y="11030"/>
                  <a:pt x="753" y="11030"/>
                  <a:pt x="753" y="11030"/>
                </a:cubicBezTo>
                <a:cubicBezTo>
                  <a:pt x="1005" y="11260"/>
                  <a:pt x="1256" y="11260"/>
                  <a:pt x="1507" y="11489"/>
                </a:cubicBezTo>
                <a:cubicBezTo>
                  <a:pt x="1758" y="11719"/>
                  <a:pt x="2009" y="11949"/>
                  <a:pt x="2260" y="12179"/>
                </a:cubicBezTo>
                <a:cubicBezTo>
                  <a:pt x="2763" y="12409"/>
                  <a:pt x="3014" y="12868"/>
                  <a:pt x="3516" y="13098"/>
                </a:cubicBezTo>
                <a:cubicBezTo>
                  <a:pt x="3767" y="13328"/>
                  <a:pt x="4019" y="13787"/>
                  <a:pt x="4019" y="14247"/>
                </a:cubicBezTo>
                <a:cubicBezTo>
                  <a:pt x="3767" y="14477"/>
                  <a:pt x="3516" y="14477"/>
                  <a:pt x="3014" y="14477"/>
                </a:cubicBezTo>
                <a:cubicBezTo>
                  <a:pt x="4270" y="16315"/>
                  <a:pt x="7033" y="17464"/>
                  <a:pt x="9293" y="17923"/>
                </a:cubicBezTo>
                <a:cubicBezTo>
                  <a:pt x="9293" y="8272"/>
                  <a:pt x="9293" y="8272"/>
                  <a:pt x="9293" y="8272"/>
                </a:cubicBezTo>
                <a:cubicBezTo>
                  <a:pt x="6781" y="8272"/>
                  <a:pt x="6781" y="8272"/>
                  <a:pt x="6781" y="8272"/>
                </a:cubicBezTo>
                <a:cubicBezTo>
                  <a:pt x="6530" y="8502"/>
                  <a:pt x="6279" y="8732"/>
                  <a:pt x="5777" y="8732"/>
                </a:cubicBezTo>
                <a:cubicBezTo>
                  <a:pt x="5023" y="8732"/>
                  <a:pt x="4270" y="8043"/>
                  <a:pt x="4270" y="7353"/>
                </a:cubicBezTo>
                <a:cubicBezTo>
                  <a:pt x="4270" y="6434"/>
                  <a:pt x="5023" y="5974"/>
                  <a:pt x="5777" y="5974"/>
                </a:cubicBezTo>
                <a:cubicBezTo>
                  <a:pt x="6279" y="5974"/>
                  <a:pt x="6781" y="6204"/>
                  <a:pt x="7033" y="6434"/>
                </a:cubicBezTo>
                <a:cubicBezTo>
                  <a:pt x="9293" y="6434"/>
                  <a:pt x="9293" y="6434"/>
                  <a:pt x="9293" y="6434"/>
                </a:cubicBezTo>
                <a:cubicBezTo>
                  <a:pt x="9293" y="5285"/>
                  <a:pt x="9293" y="5285"/>
                  <a:pt x="9293" y="5285"/>
                </a:cubicBezTo>
                <a:cubicBezTo>
                  <a:pt x="8288" y="4826"/>
                  <a:pt x="7535" y="3906"/>
                  <a:pt x="7535" y="2757"/>
                </a:cubicBezTo>
                <a:cubicBezTo>
                  <a:pt x="7535" y="1149"/>
                  <a:pt x="9042" y="0"/>
                  <a:pt x="10549" y="0"/>
                </a:cubicBezTo>
                <a:cubicBezTo>
                  <a:pt x="12307" y="0"/>
                  <a:pt x="13814" y="1149"/>
                  <a:pt x="13814" y="2757"/>
                </a:cubicBezTo>
                <a:cubicBezTo>
                  <a:pt x="13814" y="3906"/>
                  <a:pt x="13060" y="4826"/>
                  <a:pt x="12056" y="5285"/>
                </a:cubicBezTo>
                <a:cubicBezTo>
                  <a:pt x="12056" y="6434"/>
                  <a:pt x="12056" y="6434"/>
                  <a:pt x="12056" y="6434"/>
                </a:cubicBezTo>
                <a:cubicBezTo>
                  <a:pt x="14316" y="6434"/>
                  <a:pt x="14316" y="6434"/>
                  <a:pt x="14316" y="6434"/>
                </a:cubicBezTo>
                <a:cubicBezTo>
                  <a:pt x="14567" y="6204"/>
                  <a:pt x="15070" y="5974"/>
                  <a:pt x="15572" y="5974"/>
                </a:cubicBezTo>
                <a:cubicBezTo>
                  <a:pt x="16577" y="5974"/>
                  <a:pt x="17079" y="6434"/>
                  <a:pt x="17079" y="7353"/>
                </a:cubicBezTo>
                <a:cubicBezTo>
                  <a:pt x="17079" y="8043"/>
                  <a:pt x="16577" y="8732"/>
                  <a:pt x="15572" y="8732"/>
                </a:cubicBezTo>
                <a:cubicBezTo>
                  <a:pt x="15070" y="8732"/>
                  <a:pt x="14819" y="8502"/>
                  <a:pt x="14567" y="8272"/>
                </a:cubicBezTo>
                <a:cubicBezTo>
                  <a:pt x="12056" y="8272"/>
                  <a:pt x="12056" y="8272"/>
                  <a:pt x="12056" y="8272"/>
                </a:cubicBezTo>
                <a:cubicBezTo>
                  <a:pt x="12056" y="17923"/>
                  <a:pt x="12056" y="17923"/>
                  <a:pt x="12056" y="17923"/>
                </a:cubicBezTo>
                <a:cubicBezTo>
                  <a:pt x="14316" y="17464"/>
                  <a:pt x="17330" y="16545"/>
                  <a:pt x="18586" y="14477"/>
                </a:cubicBezTo>
                <a:close/>
                <a:moveTo>
                  <a:pt x="10549" y="1609"/>
                </a:moveTo>
                <a:cubicBezTo>
                  <a:pt x="10047" y="1609"/>
                  <a:pt x="9544" y="2068"/>
                  <a:pt x="9544" y="2757"/>
                </a:cubicBezTo>
                <a:cubicBezTo>
                  <a:pt x="9544" y="3447"/>
                  <a:pt x="10047" y="3906"/>
                  <a:pt x="10549" y="3906"/>
                </a:cubicBezTo>
                <a:cubicBezTo>
                  <a:pt x="11302" y="3906"/>
                  <a:pt x="11805" y="3447"/>
                  <a:pt x="11805" y="2757"/>
                </a:cubicBezTo>
                <a:cubicBezTo>
                  <a:pt x="11805" y="2068"/>
                  <a:pt x="11302" y="1609"/>
                  <a:pt x="10549" y="16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8" name="Shape 1618"/>
          <p:cNvSpPr/>
          <p:nvPr/>
        </p:nvSpPr>
        <p:spPr>
          <a:xfrm>
            <a:off x="4503848" y="2972531"/>
            <a:ext cx="347403" cy="3072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3" h="21364" extrusionOk="0">
                <a:moveTo>
                  <a:pt x="11880" y="746"/>
                </a:moveTo>
                <a:cubicBezTo>
                  <a:pt x="16416" y="9828"/>
                  <a:pt x="16416" y="9828"/>
                  <a:pt x="16416" y="9828"/>
                </a:cubicBezTo>
                <a:cubicBezTo>
                  <a:pt x="16416" y="9828"/>
                  <a:pt x="16416" y="9828"/>
                  <a:pt x="16416" y="9828"/>
                </a:cubicBezTo>
                <a:cubicBezTo>
                  <a:pt x="21168" y="19155"/>
                  <a:pt x="21168" y="19155"/>
                  <a:pt x="21168" y="19155"/>
                </a:cubicBezTo>
                <a:cubicBezTo>
                  <a:pt x="21600" y="19891"/>
                  <a:pt x="21384" y="20628"/>
                  <a:pt x="20736" y="21119"/>
                </a:cubicBezTo>
                <a:cubicBezTo>
                  <a:pt x="20520" y="21364"/>
                  <a:pt x="20088" y="21364"/>
                  <a:pt x="19872" y="21364"/>
                </a:cubicBezTo>
                <a:cubicBezTo>
                  <a:pt x="19872" y="21364"/>
                  <a:pt x="19872" y="21364"/>
                  <a:pt x="19872" y="21364"/>
                </a:cubicBezTo>
                <a:cubicBezTo>
                  <a:pt x="10584" y="21364"/>
                  <a:pt x="10584" y="21364"/>
                  <a:pt x="10584" y="21364"/>
                </a:cubicBezTo>
                <a:cubicBezTo>
                  <a:pt x="1512" y="21364"/>
                  <a:pt x="1512" y="21364"/>
                  <a:pt x="1512" y="21364"/>
                </a:cubicBezTo>
                <a:cubicBezTo>
                  <a:pt x="648" y="21364"/>
                  <a:pt x="0" y="20628"/>
                  <a:pt x="0" y="19891"/>
                </a:cubicBezTo>
                <a:cubicBezTo>
                  <a:pt x="0" y="19400"/>
                  <a:pt x="216" y="19155"/>
                  <a:pt x="216" y="18909"/>
                </a:cubicBezTo>
                <a:cubicBezTo>
                  <a:pt x="4968" y="9828"/>
                  <a:pt x="4968" y="9828"/>
                  <a:pt x="4968" y="9828"/>
                </a:cubicBezTo>
                <a:cubicBezTo>
                  <a:pt x="4968" y="9828"/>
                  <a:pt x="4968" y="9828"/>
                  <a:pt x="4968" y="9828"/>
                </a:cubicBezTo>
                <a:cubicBezTo>
                  <a:pt x="9504" y="746"/>
                  <a:pt x="9504" y="746"/>
                  <a:pt x="9504" y="746"/>
                </a:cubicBezTo>
                <a:cubicBezTo>
                  <a:pt x="9936" y="9"/>
                  <a:pt x="10800" y="-236"/>
                  <a:pt x="11448" y="255"/>
                </a:cubicBezTo>
                <a:cubicBezTo>
                  <a:pt x="11664" y="500"/>
                  <a:pt x="11664" y="500"/>
                  <a:pt x="11880" y="746"/>
                </a:cubicBezTo>
                <a:close/>
                <a:moveTo>
                  <a:pt x="9504" y="8109"/>
                </a:moveTo>
                <a:cubicBezTo>
                  <a:pt x="9504" y="8846"/>
                  <a:pt x="9504" y="8846"/>
                  <a:pt x="9504" y="8846"/>
                </a:cubicBezTo>
                <a:cubicBezTo>
                  <a:pt x="9936" y="14982"/>
                  <a:pt x="9936" y="14982"/>
                  <a:pt x="9936" y="14982"/>
                </a:cubicBezTo>
                <a:cubicBezTo>
                  <a:pt x="11232" y="14982"/>
                  <a:pt x="11232" y="14982"/>
                  <a:pt x="11232" y="14982"/>
                </a:cubicBezTo>
                <a:cubicBezTo>
                  <a:pt x="11664" y="8846"/>
                  <a:pt x="11664" y="8846"/>
                  <a:pt x="11664" y="8846"/>
                </a:cubicBezTo>
                <a:cubicBezTo>
                  <a:pt x="11664" y="8109"/>
                  <a:pt x="11664" y="8109"/>
                  <a:pt x="11664" y="8109"/>
                </a:cubicBezTo>
                <a:cubicBezTo>
                  <a:pt x="9504" y="8109"/>
                  <a:pt x="9504" y="8109"/>
                  <a:pt x="9504" y="8109"/>
                </a:cubicBezTo>
                <a:close/>
                <a:moveTo>
                  <a:pt x="10584" y="17437"/>
                </a:moveTo>
                <a:cubicBezTo>
                  <a:pt x="11232" y="17437"/>
                  <a:pt x="11448" y="17191"/>
                  <a:pt x="11448" y="16700"/>
                </a:cubicBezTo>
                <a:cubicBezTo>
                  <a:pt x="11448" y="15964"/>
                  <a:pt x="11016" y="15719"/>
                  <a:pt x="10584" y="15719"/>
                </a:cubicBezTo>
                <a:cubicBezTo>
                  <a:pt x="10152" y="15719"/>
                  <a:pt x="9720" y="15964"/>
                  <a:pt x="9720" y="16700"/>
                </a:cubicBezTo>
                <a:cubicBezTo>
                  <a:pt x="9720" y="17191"/>
                  <a:pt x="10152" y="17437"/>
                  <a:pt x="10584" y="17437"/>
                </a:cubicBezTo>
                <a:close/>
                <a:moveTo>
                  <a:pt x="14040" y="11546"/>
                </a:moveTo>
                <a:cubicBezTo>
                  <a:pt x="10584" y="4673"/>
                  <a:pt x="10584" y="4673"/>
                  <a:pt x="10584" y="4673"/>
                </a:cubicBezTo>
                <a:cubicBezTo>
                  <a:pt x="7344" y="11300"/>
                  <a:pt x="7344" y="11300"/>
                  <a:pt x="7344" y="11300"/>
                </a:cubicBezTo>
                <a:cubicBezTo>
                  <a:pt x="7344" y="11546"/>
                  <a:pt x="7344" y="11546"/>
                  <a:pt x="7128" y="11546"/>
                </a:cubicBezTo>
                <a:cubicBezTo>
                  <a:pt x="3672" y="18173"/>
                  <a:pt x="3672" y="18173"/>
                  <a:pt x="3672" y="18173"/>
                </a:cubicBezTo>
                <a:cubicBezTo>
                  <a:pt x="10584" y="18173"/>
                  <a:pt x="10584" y="18173"/>
                  <a:pt x="10584" y="18173"/>
                </a:cubicBezTo>
                <a:cubicBezTo>
                  <a:pt x="17496" y="18173"/>
                  <a:pt x="17496" y="18173"/>
                  <a:pt x="17496" y="18173"/>
                </a:cubicBezTo>
                <a:cubicBezTo>
                  <a:pt x="14040" y="11546"/>
                  <a:pt x="14040" y="11546"/>
                  <a:pt x="14040" y="11546"/>
                </a:cubicBezTo>
                <a:cubicBezTo>
                  <a:pt x="14040" y="11546"/>
                  <a:pt x="14040" y="11546"/>
                  <a:pt x="14040" y="1154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19" name="Shape 1619"/>
          <p:cNvSpPr/>
          <p:nvPr/>
        </p:nvSpPr>
        <p:spPr>
          <a:xfrm>
            <a:off x="6465773" y="1042891"/>
            <a:ext cx="327384" cy="32253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1" h="21600" extrusionOk="0">
                <a:moveTo>
                  <a:pt x="13328" y="12913"/>
                </a:moveTo>
                <a:cubicBezTo>
                  <a:pt x="20681" y="12913"/>
                  <a:pt x="20681" y="12913"/>
                  <a:pt x="20681" y="12913"/>
                </a:cubicBezTo>
                <a:cubicBezTo>
                  <a:pt x="21140" y="12913"/>
                  <a:pt x="21600" y="13148"/>
                  <a:pt x="21370" y="13852"/>
                </a:cubicBezTo>
                <a:cubicBezTo>
                  <a:pt x="20681" y="19957"/>
                  <a:pt x="20681" y="19957"/>
                  <a:pt x="20681" y="19957"/>
                </a:cubicBezTo>
                <a:cubicBezTo>
                  <a:pt x="20451" y="20426"/>
                  <a:pt x="19991" y="20896"/>
                  <a:pt x="19532" y="20896"/>
                </a:cubicBezTo>
                <a:cubicBezTo>
                  <a:pt x="12179" y="20896"/>
                  <a:pt x="12179" y="20896"/>
                  <a:pt x="12179" y="20896"/>
                </a:cubicBezTo>
                <a:cubicBezTo>
                  <a:pt x="11719" y="20896"/>
                  <a:pt x="11260" y="20426"/>
                  <a:pt x="11489" y="19957"/>
                </a:cubicBezTo>
                <a:cubicBezTo>
                  <a:pt x="12409" y="13852"/>
                  <a:pt x="12409" y="13852"/>
                  <a:pt x="12409" y="13852"/>
                </a:cubicBezTo>
                <a:cubicBezTo>
                  <a:pt x="12409" y="13148"/>
                  <a:pt x="12868" y="12913"/>
                  <a:pt x="13328" y="12913"/>
                </a:cubicBezTo>
                <a:close/>
                <a:moveTo>
                  <a:pt x="10570" y="0"/>
                </a:moveTo>
                <a:cubicBezTo>
                  <a:pt x="7813" y="0"/>
                  <a:pt x="5055" y="1174"/>
                  <a:pt x="3217" y="3052"/>
                </a:cubicBezTo>
                <a:cubicBezTo>
                  <a:pt x="1379" y="5165"/>
                  <a:pt x="0" y="7748"/>
                  <a:pt x="0" y="10800"/>
                </a:cubicBezTo>
                <a:cubicBezTo>
                  <a:pt x="0" y="13617"/>
                  <a:pt x="1379" y="16435"/>
                  <a:pt x="3217" y="18313"/>
                </a:cubicBezTo>
                <a:cubicBezTo>
                  <a:pt x="5055" y="20191"/>
                  <a:pt x="7813" y="21600"/>
                  <a:pt x="10570" y="21600"/>
                </a:cubicBezTo>
                <a:cubicBezTo>
                  <a:pt x="10800" y="21600"/>
                  <a:pt x="10800" y="21600"/>
                  <a:pt x="11030" y="21365"/>
                </a:cubicBezTo>
                <a:cubicBezTo>
                  <a:pt x="10570" y="21130"/>
                  <a:pt x="10340" y="20426"/>
                  <a:pt x="10340" y="19722"/>
                </a:cubicBezTo>
                <a:cubicBezTo>
                  <a:pt x="10570" y="19252"/>
                  <a:pt x="10570" y="19252"/>
                  <a:pt x="10570" y="19252"/>
                </a:cubicBezTo>
                <a:cubicBezTo>
                  <a:pt x="8272" y="19252"/>
                  <a:pt x="6204" y="18313"/>
                  <a:pt x="4596" y="16904"/>
                </a:cubicBezTo>
                <a:cubicBezTo>
                  <a:pt x="3217" y="15261"/>
                  <a:pt x="2298" y="13148"/>
                  <a:pt x="2298" y="10800"/>
                </a:cubicBezTo>
                <a:cubicBezTo>
                  <a:pt x="2298" y="8452"/>
                  <a:pt x="3217" y="6104"/>
                  <a:pt x="4596" y="4696"/>
                </a:cubicBezTo>
                <a:cubicBezTo>
                  <a:pt x="6204" y="3052"/>
                  <a:pt x="8272" y="2113"/>
                  <a:pt x="10570" y="2113"/>
                </a:cubicBezTo>
                <a:cubicBezTo>
                  <a:pt x="12868" y="2113"/>
                  <a:pt x="15166" y="3052"/>
                  <a:pt x="16545" y="4696"/>
                </a:cubicBezTo>
                <a:cubicBezTo>
                  <a:pt x="18153" y="6104"/>
                  <a:pt x="19072" y="8452"/>
                  <a:pt x="19072" y="10800"/>
                </a:cubicBezTo>
                <a:cubicBezTo>
                  <a:pt x="19072" y="11035"/>
                  <a:pt x="19072" y="11504"/>
                  <a:pt x="19072" y="11739"/>
                </a:cubicBezTo>
                <a:cubicBezTo>
                  <a:pt x="20681" y="11739"/>
                  <a:pt x="20681" y="11739"/>
                  <a:pt x="20681" y="11739"/>
                </a:cubicBezTo>
                <a:cubicBezTo>
                  <a:pt x="20911" y="11739"/>
                  <a:pt x="20911" y="11739"/>
                  <a:pt x="21140" y="11739"/>
                </a:cubicBezTo>
                <a:cubicBezTo>
                  <a:pt x="21140" y="11504"/>
                  <a:pt x="21140" y="11035"/>
                  <a:pt x="21140" y="10800"/>
                </a:cubicBezTo>
                <a:cubicBezTo>
                  <a:pt x="21140" y="7748"/>
                  <a:pt x="19991" y="5165"/>
                  <a:pt x="18153" y="3052"/>
                </a:cubicBezTo>
                <a:cubicBezTo>
                  <a:pt x="16085" y="1174"/>
                  <a:pt x="13557" y="0"/>
                  <a:pt x="10570" y="0"/>
                </a:cubicBezTo>
                <a:close/>
                <a:moveTo>
                  <a:pt x="10800" y="9626"/>
                </a:moveTo>
                <a:cubicBezTo>
                  <a:pt x="10570" y="9626"/>
                  <a:pt x="10340" y="9626"/>
                  <a:pt x="10340" y="9626"/>
                </a:cubicBezTo>
                <a:cubicBezTo>
                  <a:pt x="9421" y="7983"/>
                  <a:pt x="8272" y="6104"/>
                  <a:pt x="7123" y="4461"/>
                </a:cubicBezTo>
                <a:cubicBezTo>
                  <a:pt x="6894" y="4696"/>
                  <a:pt x="6664" y="4930"/>
                  <a:pt x="6204" y="4930"/>
                </a:cubicBezTo>
                <a:cubicBezTo>
                  <a:pt x="7123" y="7043"/>
                  <a:pt x="8272" y="8687"/>
                  <a:pt x="9421" y="10330"/>
                </a:cubicBezTo>
                <a:cubicBezTo>
                  <a:pt x="9191" y="10565"/>
                  <a:pt x="9191" y="11035"/>
                  <a:pt x="9191" y="11270"/>
                </a:cubicBezTo>
                <a:cubicBezTo>
                  <a:pt x="9191" y="12209"/>
                  <a:pt x="9881" y="12913"/>
                  <a:pt x="10800" y="12913"/>
                </a:cubicBezTo>
                <a:cubicBezTo>
                  <a:pt x="11719" y="12913"/>
                  <a:pt x="12409" y="12209"/>
                  <a:pt x="12409" y="11270"/>
                </a:cubicBezTo>
                <a:cubicBezTo>
                  <a:pt x="12409" y="11270"/>
                  <a:pt x="12409" y="11035"/>
                  <a:pt x="12409" y="11035"/>
                </a:cubicBezTo>
                <a:cubicBezTo>
                  <a:pt x="13328" y="10096"/>
                  <a:pt x="14247" y="9157"/>
                  <a:pt x="14936" y="7748"/>
                </a:cubicBezTo>
                <a:cubicBezTo>
                  <a:pt x="14706" y="7513"/>
                  <a:pt x="14477" y="7278"/>
                  <a:pt x="14247" y="7043"/>
                </a:cubicBezTo>
                <a:cubicBezTo>
                  <a:pt x="13098" y="7983"/>
                  <a:pt x="12179" y="8922"/>
                  <a:pt x="11489" y="9861"/>
                </a:cubicBezTo>
                <a:cubicBezTo>
                  <a:pt x="11260" y="9626"/>
                  <a:pt x="11030" y="9626"/>
                  <a:pt x="10800" y="9626"/>
                </a:cubicBezTo>
                <a:close/>
                <a:moveTo>
                  <a:pt x="19991" y="19487"/>
                </a:moveTo>
                <a:cubicBezTo>
                  <a:pt x="20221" y="17609"/>
                  <a:pt x="20221" y="17609"/>
                  <a:pt x="20221" y="17609"/>
                </a:cubicBezTo>
                <a:cubicBezTo>
                  <a:pt x="20221" y="17609"/>
                  <a:pt x="20221" y="17374"/>
                  <a:pt x="20221" y="17374"/>
                </a:cubicBezTo>
                <a:cubicBezTo>
                  <a:pt x="19991" y="17374"/>
                  <a:pt x="19991" y="17374"/>
                  <a:pt x="19991" y="17374"/>
                </a:cubicBezTo>
                <a:cubicBezTo>
                  <a:pt x="19762" y="17374"/>
                  <a:pt x="19532" y="17374"/>
                  <a:pt x="19532" y="17374"/>
                </a:cubicBezTo>
                <a:cubicBezTo>
                  <a:pt x="19762" y="16670"/>
                  <a:pt x="19762" y="16670"/>
                  <a:pt x="19762" y="16670"/>
                </a:cubicBezTo>
                <a:cubicBezTo>
                  <a:pt x="19072" y="16670"/>
                  <a:pt x="19072" y="16670"/>
                  <a:pt x="19072" y="16670"/>
                </a:cubicBezTo>
                <a:cubicBezTo>
                  <a:pt x="18613" y="19487"/>
                  <a:pt x="18613" y="19487"/>
                  <a:pt x="18613" y="19487"/>
                </a:cubicBezTo>
                <a:cubicBezTo>
                  <a:pt x="19072" y="19487"/>
                  <a:pt x="19072" y="19487"/>
                  <a:pt x="19072" y="19487"/>
                </a:cubicBezTo>
                <a:cubicBezTo>
                  <a:pt x="19532" y="17843"/>
                  <a:pt x="19532" y="17843"/>
                  <a:pt x="19532" y="17843"/>
                </a:cubicBezTo>
                <a:cubicBezTo>
                  <a:pt x="19532" y="17609"/>
                  <a:pt x="19532" y="17609"/>
                  <a:pt x="19532" y="17609"/>
                </a:cubicBezTo>
                <a:cubicBezTo>
                  <a:pt x="19762" y="17609"/>
                  <a:pt x="19762" y="17609"/>
                  <a:pt x="19762" y="17843"/>
                </a:cubicBezTo>
                <a:cubicBezTo>
                  <a:pt x="19302" y="19487"/>
                  <a:pt x="19302" y="19487"/>
                  <a:pt x="19302" y="19487"/>
                </a:cubicBezTo>
                <a:cubicBezTo>
                  <a:pt x="19991" y="19487"/>
                  <a:pt x="19991" y="19487"/>
                  <a:pt x="19991" y="19487"/>
                </a:cubicBezTo>
                <a:close/>
                <a:moveTo>
                  <a:pt x="14936" y="19487"/>
                </a:moveTo>
                <a:cubicBezTo>
                  <a:pt x="15166" y="18783"/>
                  <a:pt x="15166" y="18783"/>
                  <a:pt x="15166" y="18783"/>
                </a:cubicBezTo>
                <a:cubicBezTo>
                  <a:pt x="13787" y="18783"/>
                  <a:pt x="13787" y="18783"/>
                  <a:pt x="13787" y="18783"/>
                </a:cubicBezTo>
                <a:cubicBezTo>
                  <a:pt x="15396" y="16200"/>
                  <a:pt x="15396" y="16200"/>
                  <a:pt x="15396" y="16200"/>
                </a:cubicBezTo>
                <a:cubicBezTo>
                  <a:pt x="15626" y="15965"/>
                  <a:pt x="15626" y="15730"/>
                  <a:pt x="15626" y="15496"/>
                </a:cubicBezTo>
                <a:cubicBezTo>
                  <a:pt x="15855" y="15026"/>
                  <a:pt x="15855" y="14557"/>
                  <a:pt x="15626" y="14322"/>
                </a:cubicBezTo>
                <a:cubicBezTo>
                  <a:pt x="15396" y="14087"/>
                  <a:pt x="15166" y="13852"/>
                  <a:pt x="14706" y="13852"/>
                </a:cubicBezTo>
                <a:cubicBezTo>
                  <a:pt x="13787" y="13852"/>
                  <a:pt x="13328" y="14322"/>
                  <a:pt x="13098" y="15026"/>
                </a:cubicBezTo>
                <a:cubicBezTo>
                  <a:pt x="12868" y="15965"/>
                  <a:pt x="12868" y="15965"/>
                  <a:pt x="12868" y="15965"/>
                </a:cubicBezTo>
                <a:cubicBezTo>
                  <a:pt x="14017" y="15965"/>
                  <a:pt x="14017" y="15965"/>
                  <a:pt x="14017" y="15965"/>
                </a:cubicBezTo>
                <a:cubicBezTo>
                  <a:pt x="14247" y="15026"/>
                  <a:pt x="14247" y="15026"/>
                  <a:pt x="14247" y="15026"/>
                </a:cubicBezTo>
                <a:cubicBezTo>
                  <a:pt x="14247" y="14791"/>
                  <a:pt x="14247" y="14791"/>
                  <a:pt x="14477" y="14791"/>
                </a:cubicBezTo>
                <a:cubicBezTo>
                  <a:pt x="14706" y="14791"/>
                  <a:pt x="14706" y="15026"/>
                  <a:pt x="14706" y="15261"/>
                </a:cubicBezTo>
                <a:cubicBezTo>
                  <a:pt x="14477" y="15730"/>
                  <a:pt x="14477" y="15965"/>
                  <a:pt x="14247" y="16200"/>
                </a:cubicBezTo>
                <a:cubicBezTo>
                  <a:pt x="12409" y="18783"/>
                  <a:pt x="12409" y="18783"/>
                  <a:pt x="12409" y="18783"/>
                </a:cubicBezTo>
                <a:cubicBezTo>
                  <a:pt x="12409" y="19487"/>
                  <a:pt x="12409" y="19487"/>
                  <a:pt x="12409" y="19487"/>
                </a:cubicBezTo>
                <a:cubicBezTo>
                  <a:pt x="14936" y="19487"/>
                  <a:pt x="14936" y="19487"/>
                  <a:pt x="14936" y="19487"/>
                </a:cubicBezTo>
                <a:close/>
                <a:moveTo>
                  <a:pt x="18613" y="18783"/>
                </a:moveTo>
                <a:cubicBezTo>
                  <a:pt x="18613" y="17843"/>
                  <a:pt x="18613" y="17843"/>
                  <a:pt x="18613" y="17843"/>
                </a:cubicBezTo>
                <a:cubicBezTo>
                  <a:pt x="18153" y="17843"/>
                  <a:pt x="18153" y="17843"/>
                  <a:pt x="18153" y="17843"/>
                </a:cubicBezTo>
                <a:cubicBezTo>
                  <a:pt x="18843" y="14087"/>
                  <a:pt x="18843" y="14087"/>
                  <a:pt x="18843" y="14087"/>
                </a:cubicBezTo>
                <a:cubicBezTo>
                  <a:pt x="17234" y="14087"/>
                  <a:pt x="17234" y="14087"/>
                  <a:pt x="17234" y="14087"/>
                </a:cubicBezTo>
                <a:cubicBezTo>
                  <a:pt x="15396" y="17843"/>
                  <a:pt x="15396" y="17843"/>
                  <a:pt x="15396" y="17843"/>
                </a:cubicBezTo>
                <a:cubicBezTo>
                  <a:pt x="15166" y="18783"/>
                  <a:pt x="15166" y="18783"/>
                  <a:pt x="15166" y="18783"/>
                </a:cubicBezTo>
                <a:cubicBezTo>
                  <a:pt x="16774" y="18783"/>
                  <a:pt x="16774" y="18783"/>
                  <a:pt x="16774" y="18783"/>
                </a:cubicBezTo>
                <a:cubicBezTo>
                  <a:pt x="16774" y="19487"/>
                  <a:pt x="16774" y="19487"/>
                  <a:pt x="16774" y="19487"/>
                </a:cubicBezTo>
                <a:cubicBezTo>
                  <a:pt x="17923" y="19487"/>
                  <a:pt x="17923" y="19487"/>
                  <a:pt x="17923" y="19487"/>
                </a:cubicBezTo>
                <a:cubicBezTo>
                  <a:pt x="17923" y="18783"/>
                  <a:pt x="17923" y="18783"/>
                  <a:pt x="17923" y="18783"/>
                </a:cubicBezTo>
                <a:cubicBezTo>
                  <a:pt x="18613" y="18783"/>
                  <a:pt x="18613" y="18783"/>
                  <a:pt x="18613" y="18783"/>
                </a:cubicBezTo>
                <a:close/>
                <a:moveTo>
                  <a:pt x="17004" y="17843"/>
                </a:moveTo>
                <a:cubicBezTo>
                  <a:pt x="17234" y="15730"/>
                  <a:pt x="17234" y="15730"/>
                  <a:pt x="17234" y="15730"/>
                </a:cubicBezTo>
                <a:cubicBezTo>
                  <a:pt x="16545" y="17843"/>
                  <a:pt x="16545" y="17843"/>
                  <a:pt x="16545" y="17843"/>
                </a:cubicBezTo>
                <a:lnTo>
                  <a:pt x="17004" y="1784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0" name="Shape 1620"/>
          <p:cNvSpPr/>
          <p:nvPr/>
        </p:nvSpPr>
        <p:spPr>
          <a:xfrm>
            <a:off x="3227111" y="2976575"/>
            <a:ext cx="301722" cy="35820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05" y="0"/>
                </a:moveTo>
                <a:cubicBezTo>
                  <a:pt x="1005" y="0"/>
                  <a:pt x="1005" y="0"/>
                  <a:pt x="1005" y="0"/>
                </a:cubicBezTo>
                <a:cubicBezTo>
                  <a:pt x="1507" y="0"/>
                  <a:pt x="2009" y="424"/>
                  <a:pt x="2009" y="847"/>
                </a:cubicBezTo>
                <a:cubicBezTo>
                  <a:pt x="2009" y="2118"/>
                  <a:pt x="2009" y="2118"/>
                  <a:pt x="2009" y="2118"/>
                </a:cubicBezTo>
                <a:cubicBezTo>
                  <a:pt x="3265" y="1482"/>
                  <a:pt x="5023" y="1271"/>
                  <a:pt x="6530" y="847"/>
                </a:cubicBezTo>
                <a:cubicBezTo>
                  <a:pt x="8540" y="635"/>
                  <a:pt x="10549" y="635"/>
                  <a:pt x="12307" y="635"/>
                </a:cubicBezTo>
                <a:cubicBezTo>
                  <a:pt x="12809" y="635"/>
                  <a:pt x="13060" y="847"/>
                  <a:pt x="13060" y="1271"/>
                </a:cubicBezTo>
                <a:cubicBezTo>
                  <a:pt x="13060" y="1271"/>
                  <a:pt x="13060" y="1271"/>
                  <a:pt x="13060" y="1271"/>
                </a:cubicBezTo>
                <a:cubicBezTo>
                  <a:pt x="13060" y="1271"/>
                  <a:pt x="13060" y="1271"/>
                  <a:pt x="13060" y="1271"/>
                </a:cubicBezTo>
                <a:cubicBezTo>
                  <a:pt x="13060" y="2753"/>
                  <a:pt x="13060" y="2753"/>
                  <a:pt x="13060" y="2753"/>
                </a:cubicBezTo>
                <a:cubicBezTo>
                  <a:pt x="14316" y="2753"/>
                  <a:pt x="15321" y="2541"/>
                  <a:pt x="16326" y="2118"/>
                </a:cubicBezTo>
                <a:cubicBezTo>
                  <a:pt x="17581" y="1906"/>
                  <a:pt x="19088" y="1271"/>
                  <a:pt x="20344" y="635"/>
                </a:cubicBezTo>
                <a:cubicBezTo>
                  <a:pt x="20847" y="424"/>
                  <a:pt x="21349" y="635"/>
                  <a:pt x="21600" y="1059"/>
                </a:cubicBezTo>
                <a:cubicBezTo>
                  <a:pt x="21600" y="1059"/>
                  <a:pt x="21600" y="1271"/>
                  <a:pt x="21600" y="1271"/>
                </a:cubicBezTo>
                <a:cubicBezTo>
                  <a:pt x="21600" y="12071"/>
                  <a:pt x="21600" y="12071"/>
                  <a:pt x="21600" y="12071"/>
                </a:cubicBezTo>
                <a:cubicBezTo>
                  <a:pt x="21600" y="12282"/>
                  <a:pt x="21349" y="12494"/>
                  <a:pt x="21098" y="12706"/>
                </a:cubicBezTo>
                <a:cubicBezTo>
                  <a:pt x="21098" y="12706"/>
                  <a:pt x="21098" y="12706"/>
                  <a:pt x="21098" y="12706"/>
                </a:cubicBezTo>
                <a:cubicBezTo>
                  <a:pt x="19591" y="13553"/>
                  <a:pt x="17581" y="13976"/>
                  <a:pt x="15572" y="14188"/>
                </a:cubicBezTo>
                <a:cubicBezTo>
                  <a:pt x="13814" y="14612"/>
                  <a:pt x="11805" y="14612"/>
                  <a:pt x="9795" y="14612"/>
                </a:cubicBezTo>
                <a:cubicBezTo>
                  <a:pt x="9544" y="14612"/>
                  <a:pt x="9042" y="14400"/>
                  <a:pt x="9042" y="13976"/>
                </a:cubicBezTo>
                <a:cubicBezTo>
                  <a:pt x="9042" y="13976"/>
                  <a:pt x="9042" y="13976"/>
                  <a:pt x="9042" y="13976"/>
                </a:cubicBezTo>
                <a:cubicBezTo>
                  <a:pt x="9042" y="13976"/>
                  <a:pt x="9042" y="13976"/>
                  <a:pt x="9042" y="13976"/>
                </a:cubicBezTo>
                <a:cubicBezTo>
                  <a:pt x="9042" y="12494"/>
                  <a:pt x="9042" y="12494"/>
                  <a:pt x="9042" y="12494"/>
                </a:cubicBezTo>
                <a:cubicBezTo>
                  <a:pt x="8540" y="12494"/>
                  <a:pt x="7786" y="12494"/>
                  <a:pt x="7033" y="12706"/>
                </a:cubicBezTo>
                <a:cubicBezTo>
                  <a:pt x="5526" y="13129"/>
                  <a:pt x="3767" y="13765"/>
                  <a:pt x="2009" y="14400"/>
                </a:cubicBezTo>
                <a:cubicBezTo>
                  <a:pt x="2009" y="20753"/>
                  <a:pt x="2009" y="20753"/>
                  <a:pt x="2009" y="20753"/>
                </a:cubicBezTo>
                <a:cubicBezTo>
                  <a:pt x="2009" y="21176"/>
                  <a:pt x="1507" y="21600"/>
                  <a:pt x="1005" y="21600"/>
                </a:cubicBezTo>
                <a:cubicBezTo>
                  <a:pt x="1005" y="21600"/>
                  <a:pt x="1005" y="21600"/>
                  <a:pt x="1005" y="21600"/>
                </a:cubicBezTo>
                <a:cubicBezTo>
                  <a:pt x="251" y="21600"/>
                  <a:pt x="0" y="21176"/>
                  <a:pt x="0" y="20753"/>
                </a:cubicBezTo>
                <a:cubicBezTo>
                  <a:pt x="0" y="847"/>
                  <a:pt x="0" y="847"/>
                  <a:pt x="0" y="847"/>
                </a:cubicBezTo>
                <a:cubicBezTo>
                  <a:pt x="0" y="424"/>
                  <a:pt x="251" y="0"/>
                  <a:pt x="1005" y="0"/>
                </a:cubicBezTo>
                <a:close/>
                <a:moveTo>
                  <a:pt x="13060" y="11859"/>
                </a:moveTo>
                <a:cubicBezTo>
                  <a:pt x="13060" y="13129"/>
                  <a:pt x="13060" y="13129"/>
                  <a:pt x="13060" y="13129"/>
                </a:cubicBezTo>
                <a:cubicBezTo>
                  <a:pt x="13814" y="13129"/>
                  <a:pt x="14567" y="13129"/>
                  <a:pt x="15321" y="12918"/>
                </a:cubicBezTo>
                <a:cubicBezTo>
                  <a:pt x="15321" y="11012"/>
                  <a:pt x="15321" y="11012"/>
                  <a:pt x="15321" y="11012"/>
                </a:cubicBezTo>
                <a:cubicBezTo>
                  <a:pt x="13060" y="11224"/>
                  <a:pt x="13060" y="11224"/>
                  <a:pt x="13060" y="11224"/>
                </a:cubicBezTo>
                <a:cubicBezTo>
                  <a:pt x="13060" y="11859"/>
                  <a:pt x="13060" y="11859"/>
                  <a:pt x="13060" y="11859"/>
                </a:cubicBezTo>
                <a:close/>
                <a:moveTo>
                  <a:pt x="13060" y="8894"/>
                </a:moveTo>
                <a:cubicBezTo>
                  <a:pt x="15321" y="8471"/>
                  <a:pt x="15321" y="8471"/>
                  <a:pt x="15321" y="8471"/>
                </a:cubicBezTo>
                <a:cubicBezTo>
                  <a:pt x="15321" y="5929"/>
                  <a:pt x="15321" y="5929"/>
                  <a:pt x="15321" y="5929"/>
                </a:cubicBezTo>
                <a:cubicBezTo>
                  <a:pt x="13060" y="6353"/>
                  <a:pt x="13060" y="6353"/>
                  <a:pt x="13060" y="6353"/>
                </a:cubicBezTo>
                <a:cubicBezTo>
                  <a:pt x="13060" y="8894"/>
                  <a:pt x="13060" y="8894"/>
                  <a:pt x="13060" y="8894"/>
                </a:cubicBezTo>
                <a:close/>
                <a:moveTo>
                  <a:pt x="15321" y="8471"/>
                </a:moveTo>
                <a:cubicBezTo>
                  <a:pt x="15321" y="11012"/>
                  <a:pt x="15321" y="11012"/>
                  <a:pt x="15321" y="11012"/>
                </a:cubicBezTo>
                <a:cubicBezTo>
                  <a:pt x="17833" y="10376"/>
                  <a:pt x="17833" y="10376"/>
                  <a:pt x="17833" y="10376"/>
                </a:cubicBezTo>
                <a:cubicBezTo>
                  <a:pt x="17833" y="7835"/>
                  <a:pt x="17833" y="7835"/>
                  <a:pt x="17833" y="7835"/>
                </a:cubicBezTo>
                <a:cubicBezTo>
                  <a:pt x="15321" y="8471"/>
                  <a:pt x="15321" y="8471"/>
                  <a:pt x="15321" y="8471"/>
                </a:cubicBezTo>
                <a:close/>
                <a:moveTo>
                  <a:pt x="17833" y="10376"/>
                </a:moveTo>
                <a:cubicBezTo>
                  <a:pt x="17833" y="12494"/>
                  <a:pt x="17833" y="12494"/>
                  <a:pt x="17833" y="12494"/>
                </a:cubicBezTo>
                <a:cubicBezTo>
                  <a:pt x="18586" y="12282"/>
                  <a:pt x="19340" y="12071"/>
                  <a:pt x="19842" y="11647"/>
                </a:cubicBezTo>
                <a:cubicBezTo>
                  <a:pt x="20093" y="9741"/>
                  <a:pt x="20093" y="9741"/>
                  <a:pt x="20093" y="9741"/>
                </a:cubicBezTo>
                <a:cubicBezTo>
                  <a:pt x="17833" y="10376"/>
                  <a:pt x="17833" y="10376"/>
                  <a:pt x="17833" y="10376"/>
                </a:cubicBezTo>
                <a:close/>
                <a:moveTo>
                  <a:pt x="20093" y="4871"/>
                </a:moveTo>
                <a:cubicBezTo>
                  <a:pt x="17833" y="5294"/>
                  <a:pt x="17833" y="5294"/>
                  <a:pt x="17833" y="5294"/>
                </a:cubicBezTo>
                <a:cubicBezTo>
                  <a:pt x="17833" y="7835"/>
                  <a:pt x="17833" y="7835"/>
                  <a:pt x="17833" y="7835"/>
                </a:cubicBezTo>
                <a:cubicBezTo>
                  <a:pt x="20093" y="7200"/>
                  <a:pt x="20093" y="7200"/>
                  <a:pt x="20093" y="7200"/>
                </a:cubicBezTo>
                <a:cubicBezTo>
                  <a:pt x="20093" y="4871"/>
                  <a:pt x="20093" y="4871"/>
                  <a:pt x="20093" y="4871"/>
                </a:cubicBezTo>
                <a:close/>
                <a:moveTo>
                  <a:pt x="17833" y="5294"/>
                </a:moveTo>
                <a:cubicBezTo>
                  <a:pt x="17833" y="3176"/>
                  <a:pt x="17833" y="3176"/>
                  <a:pt x="17833" y="3176"/>
                </a:cubicBezTo>
                <a:cubicBezTo>
                  <a:pt x="17581" y="3176"/>
                  <a:pt x="17079" y="3388"/>
                  <a:pt x="16828" y="3388"/>
                </a:cubicBezTo>
                <a:cubicBezTo>
                  <a:pt x="16326" y="3600"/>
                  <a:pt x="15823" y="3600"/>
                  <a:pt x="15321" y="3812"/>
                </a:cubicBezTo>
                <a:cubicBezTo>
                  <a:pt x="15321" y="5929"/>
                  <a:pt x="15321" y="5929"/>
                  <a:pt x="15321" y="5929"/>
                </a:cubicBezTo>
                <a:cubicBezTo>
                  <a:pt x="17833" y="5294"/>
                  <a:pt x="17833" y="5294"/>
                  <a:pt x="17833" y="5294"/>
                </a:cubicBezTo>
                <a:close/>
                <a:moveTo>
                  <a:pt x="9544" y="6353"/>
                </a:moveTo>
                <a:cubicBezTo>
                  <a:pt x="11553" y="6353"/>
                  <a:pt x="11553" y="6353"/>
                  <a:pt x="11553" y="6353"/>
                </a:cubicBezTo>
                <a:cubicBezTo>
                  <a:pt x="11553" y="3812"/>
                  <a:pt x="11553" y="3812"/>
                  <a:pt x="11553" y="3812"/>
                </a:cubicBezTo>
                <a:cubicBezTo>
                  <a:pt x="9544" y="3812"/>
                  <a:pt x="9544" y="3812"/>
                  <a:pt x="9544" y="3812"/>
                </a:cubicBezTo>
                <a:cubicBezTo>
                  <a:pt x="9544" y="6353"/>
                  <a:pt x="9544" y="6353"/>
                  <a:pt x="9544" y="6353"/>
                </a:cubicBezTo>
                <a:close/>
                <a:moveTo>
                  <a:pt x="11553" y="8894"/>
                </a:moveTo>
                <a:cubicBezTo>
                  <a:pt x="9544" y="8894"/>
                  <a:pt x="9544" y="8894"/>
                  <a:pt x="9544" y="8894"/>
                </a:cubicBezTo>
                <a:cubicBezTo>
                  <a:pt x="9544" y="11012"/>
                  <a:pt x="9544" y="11012"/>
                  <a:pt x="9544" y="11012"/>
                </a:cubicBezTo>
                <a:cubicBezTo>
                  <a:pt x="9544" y="11012"/>
                  <a:pt x="9544" y="11012"/>
                  <a:pt x="9795" y="11012"/>
                </a:cubicBezTo>
                <a:cubicBezTo>
                  <a:pt x="9795" y="11012"/>
                  <a:pt x="9795" y="11012"/>
                  <a:pt x="9795" y="11012"/>
                </a:cubicBezTo>
                <a:cubicBezTo>
                  <a:pt x="10298" y="11012"/>
                  <a:pt x="10549" y="11012"/>
                  <a:pt x="11051" y="10800"/>
                </a:cubicBezTo>
                <a:cubicBezTo>
                  <a:pt x="11302" y="10800"/>
                  <a:pt x="11553" y="10800"/>
                  <a:pt x="11553" y="10800"/>
                </a:cubicBezTo>
                <a:cubicBezTo>
                  <a:pt x="11553" y="10165"/>
                  <a:pt x="11553" y="10165"/>
                  <a:pt x="11553" y="10165"/>
                </a:cubicBezTo>
                <a:cubicBezTo>
                  <a:pt x="11553" y="9529"/>
                  <a:pt x="11553" y="9529"/>
                  <a:pt x="11553" y="9529"/>
                </a:cubicBezTo>
                <a:cubicBezTo>
                  <a:pt x="11553" y="8894"/>
                  <a:pt x="11553" y="8894"/>
                  <a:pt x="11553" y="8894"/>
                </a:cubicBezTo>
                <a:close/>
                <a:moveTo>
                  <a:pt x="9544" y="8894"/>
                </a:moveTo>
                <a:cubicBezTo>
                  <a:pt x="9544" y="6353"/>
                  <a:pt x="9544" y="6353"/>
                  <a:pt x="9544" y="6353"/>
                </a:cubicBezTo>
                <a:cubicBezTo>
                  <a:pt x="7033" y="6565"/>
                  <a:pt x="7033" y="6565"/>
                  <a:pt x="7033" y="6565"/>
                </a:cubicBezTo>
                <a:cubicBezTo>
                  <a:pt x="7033" y="9106"/>
                  <a:pt x="7033" y="9106"/>
                  <a:pt x="7033" y="9106"/>
                </a:cubicBezTo>
                <a:cubicBezTo>
                  <a:pt x="9544" y="8894"/>
                  <a:pt x="9544" y="8894"/>
                  <a:pt x="9544" y="8894"/>
                </a:cubicBezTo>
                <a:close/>
                <a:moveTo>
                  <a:pt x="9544" y="3812"/>
                </a:moveTo>
                <a:cubicBezTo>
                  <a:pt x="9544" y="1906"/>
                  <a:pt x="9544" y="1906"/>
                  <a:pt x="9544" y="1906"/>
                </a:cubicBezTo>
                <a:cubicBezTo>
                  <a:pt x="8540" y="2118"/>
                  <a:pt x="7786" y="2118"/>
                  <a:pt x="7033" y="2118"/>
                </a:cubicBezTo>
                <a:cubicBezTo>
                  <a:pt x="7033" y="4235"/>
                  <a:pt x="7033" y="4235"/>
                  <a:pt x="7033" y="4235"/>
                </a:cubicBezTo>
                <a:cubicBezTo>
                  <a:pt x="9544" y="3812"/>
                  <a:pt x="9544" y="3812"/>
                  <a:pt x="9544" y="3812"/>
                </a:cubicBezTo>
                <a:close/>
                <a:moveTo>
                  <a:pt x="7033" y="11435"/>
                </a:moveTo>
                <a:cubicBezTo>
                  <a:pt x="7033" y="9106"/>
                  <a:pt x="7033" y="9106"/>
                  <a:pt x="7033" y="9106"/>
                </a:cubicBezTo>
                <a:cubicBezTo>
                  <a:pt x="4521" y="9741"/>
                  <a:pt x="4521" y="9741"/>
                  <a:pt x="4521" y="9741"/>
                </a:cubicBezTo>
                <a:cubicBezTo>
                  <a:pt x="4521" y="12071"/>
                  <a:pt x="4521" y="12071"/>
                  <a:pt x="4521" y="12071"/>
                </a:cubicBezTo>
                <a:cubicBezTo>
                  <a:pt x="5274" y="11859"/>
                  <a:pt x="6028" y="11647"/>
                  <a:pt x="6781" y="11435"/>
                </a:cubicBezTo>
                <a:cubicBezTo>
                  <a:pt x="6781" y="11435"/>
                  <a:pt x="6781" y="11435"/>
                  <a:pt x="7033" y="11435"/>
                </a:cubicBezTo>
                <a:close/>
                <a:moveTo>
                  <a:pt x="2260" y="10376"/>
                </a:moveTo>
                <a:cubicBezTo>
                  <a:pt x="4521" y="9741"/>
                  <a:pt x="4521" y="9741"/>
                  <a:pt x="4521" y="9741"/>
                </a:cubicBezTo>
                <a:cubicBezTo>
                  <a:pt x="4521" y="7412"/>
                  <a:pt x="4521" y="7412"/>
                  <a:pt x="4521" y="7412"/>
                </a:cubicBezTo>
                <a:cubicBezTo>
                  <a:pt x="2260" y="7835"/>
                  <a:pt x="2260" y="7835"/>
                  <a:pt x="2260" y="7835"/>
                </a:cubicBezTo>
                <a:cubicBezTo>
                  <a:pt x="2260" y="8471"/>
                  <a:pt x="2260" y="8471"/>
                  <a:pt x="2260" y="8471"/>
                </a:cubicBezTo>
                <a:cubicBezTo>
                  <a:pt x="2260" y="9106"/>
                  <a:pt x="2260" y="9741"/>
                  <a:pt x="2260" y="10376"/>
                </a:cubicBezTo>
                <a:close/>
                <a:moveTo>
                  <a:pt x="4521" y="7412"/>
                </a:moveTo>
                <a:cubicBezTo>
                  <a:pt x="7033" y="6565"/>
                  <a:pt x="7033" y="6565"/>
                  <a:pt x="7033" y="6565"/>
                </a:cubicBezTo>
                <a:cubicBezTo>
                  <a:pt x="7033" y="4235"/>
                  <a:pt x="7033" y="4235"/>
                  <a:pt x="7033" y="4235"/>
                </a:cubicBezTo>
                <a:cubicBezTo>
                  <a:pt x="4521" y="4871"/>
                  <a:pt x="4521" y="4871"/>
                  <a:pt x="4521" y="4871"/>
                </a:cubicBezTo>
                <a:cubicBezTo>
                  <a:pt x="4521" y="7412"/>
                  <a:pt x="4521" y="7412"/>
                  <a:pt x="4521" y="7412"/>
                </a:cubicBezTo>
                <a:close/>
                <a:moveTo>
                  <a:pt x="4521" y="4871"/>
                </a:moveTo>
                <a:cubicBezTo>
                  <a:pt x="4521" y="2753"/>
                  <a:pt x="4521" y="2753"/>
                  <a:pt x="4521" y="2753"/>
                </a:cubicBezTo>
                <a:cubicBezTo>
                  <a:pt x="3767" y="2965"/>
                  <a:pt x="3014" y="3176"/>
                  <a:pt x="2260" y="3600"/>
                </a:cubicBezTo>
                <a:cubicBezTo>
                  <a:pt x="2260" y="4235"/>
                  <a:pt x="2260" y="4659"/>
                  <a:pt x="2260" y="5294"/>
                </a:cubicBezTo>
                <a:lnTo>
                  <a:pt x="4521" y="487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1" name="Shape 1621"/>
          <p:cNvSpPr/>
          <p:nvPr/>
        </p:nvSpPr>
        <p:spPr>
          <a:xfrm>
            <a:off x="2547870" y="4232505"/>
            <a:ext cx="285372" cy="3938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000" y="5979"/>
                </a:moveTo>
                <a:cubicBezTo>
                  <a:pt x="13600" y="6171"/>
                  <a:pt x="15200" y="6557"/>
                  <a:pt x="16533" y="7136"/>
                </a:cubicBezTo>
                <a:cubicBezTo>
                  <a:pt x="18133" y="5979"/>
                  <a:pt x="18133" y="5979"/>
                  <a:pt x="18133" y="5979"/>
                </a:cubicBezTo>
                <a:cubicBezTo>
                  <a:pt x="19733" y="6943"/>
                  <a:pt x="19733" y="6943"/>
                  <a:pt x="19733" y="6943"/>
                </a:cubicBezTo>
                <a:cubicBezTo>
                  <a:pt x="18400" y="8100"/>
                  <a:pt x="18400" y="8100"/>
                  <a:pt x="18400" y="8100"/>
                </a:cubicBezTo>
                <a:cubicBezTo>
                  <a:pt x="18400" y="8293"/>
                  <a:pt x="18400" y="8293"/>
                  <a:pt x="18400" y="8293"/>
                </a:cubicBezTo>
                <a:cubicBezTo>
                  <a:pt x="20533" y="9643"/>
                  <a:pt x="21600" y="11571"/>
                  <a:pt x="21600" y="13886"/>
                </a:cubicBezTo>
                <a:cubicBezTo>
                  <a:pt x="21600" y="16007"/>
                  <a:pt x="20533" y="17936"/>
                  <a:pt x="18400" y="19286"/>
                </a:cubicBezTo>
                <a:cubicBezTo>
                  <a:pt x="16533" y="20829"/>
                  <a:pt x="13867" y="21600"/>
                  <a:pt x="10933" y="21600"/>
                </a:cubicBezTo>
                <a:cubicBezTo>
                  <a:pt x="7733" y="21600"/>
                  <a:pt x="5067" y="20829"/>
                  <a:pt x="3200" y="19286"/>
                </a:cubicBezTo>
                <a:cubicBezTo>
                  <a:pt x="1333" y="17936"/>
                  <a:pt x="0" y="16007"/>
                  <a:pt x="0" y="13886"/>
                </a:cubicBezTo>
                <a:cubicBezTo>
                  <a:pt x="0" y="11571"/>
                  <a:pt x="1333" y="9643"/>
                  <a:pt x="3200" y="8293"/>
                </a:cubicBezTo>
                <a:cubicBezTo>
                  <a:pt x="4800" y="7136"/>
                  <a:pt x="7200" y="6171"/>
                  <a:pt x="9600" y="5979"/>
                </a:cubicBezTo>
                <a:cubicBezTo>
                  <a:pt x="9600" y="5207"/>
                  <a:pt x="9600" y="5207"/>
                  <a:pt x="9600" y="5207"/>
                </a:cubicBezTo>
                <a:cubicBezTo>
                  <a:pt x="7733" y="5207"/>
                  <a:pt x="7733" y="5207"/>
                  <a:pt x="7733" y="5207"/>
                </a:cubicBezTo>
                <a:cubicBezTo>
                  <a:pt x="7733" y="4050"/>
                  <a:pt x="7733" y="4050"/>
                  <a:pt x="7733" y="4050"/>
                </a:cubicBezTo>
                <a:cubicBezTo>
                  <a:pt x="7733" y="4050"/>
                  <a:pt x="7733" y="4050"/>
                  <a:pt x="7467" y="4050"/>
                </a:cubicBezTo>
                <a:cubicBezTo>
                  <a:pt x="6667" y="3664"/>
                  <a:pt x="5867" y="2893"/>
                  <a:pt x="5867" y="2314"/>
                </a:cubicBezTo>
                <a:cubicBezTo>
                  <a:pt x="5867" y="1543"/>
                  <a:pt x="6667" y="964"/>
                  <a:pt x="7467" y="579"/>
                </a:cubicBezTo>
                <a:cubicBezTo>
                  <a:pt x="8533" y="193"/>
                  <a:pt x="9600" y="0"/>
                  <a:pt x="10933" y="0"/>
                </a:cubicBezTo>
                <a:cubicBezTo>
                  <a:pt x="12000" y="0"/>
                  <a:pt x="13333" y="193"/>
                  <a:pt x="14133" y="579"/>
                </a:cubicBezTo>
                <a:cubicBezTo>
                  <a:pt x="15200" y="964"/>
                  <a:pt x="15733" y="1543"/>
                  <a:pt x="15733" y="2314"/>
                </a:cubicBezTo>
                <a:cubicBezTo>
                  <a:pt x="15733" y="2893"/>
                  <a:pt x="15200" y="3664"/>
                  <a:pt x="14133" y="4050"/>
                </a:cubicBezTo>
                <a:cubicBezTo>
                  <a:pt x="14133" y="4050"/>
                  <a:pt x="13867" y="4050"/>
                  <a:pt x="13867" y="4050"/>
                </a:cubicBezTo>
                <a:cubicBezTo>
                  <a:pt x="13867" y="5207"/>
                  <a:pt x="13867" y="5207"/>
                  <a:pt x="13867" y="5207"/>
                </a:cubicBezTo>
                <a:cubicBezTo>
                  <a:pt x="12000" y="5207"/>
                  <a:pt x="12000" y="5207"/>
                  <a:pt x="12000" y="5207"/>
                </a:cubicBezTo>
                <a:cubicBezTo>
                  <a:pt x="12000" y="5979"/>
                  <a:pt x="12000" y="5979"/>
                  <a:pt x="12000" y="5979"/>
                </a:cubicBezTo>
                <a:close/>
                <a:moveTo>
                  <a:pt x="7733" y="2893"/>
                </a:moveTo>
                <a:cubicBezTo>
                  <a:pt x="7733" y="2700"/>
                  <a:pt x="7733" y="2700"/>
                  <a:pt x="7733" y="2700"/>
                </a:cubicBezTo>
                <a:cubicBezTo>
                  <a:pt x="13867" y="2700"/>
                  <a:pt x="13867" y="2700"/>
                  <a:pt x="13867" y="2700"/>
                </a:cubicBezTo>
                <a:cubicBezTo>
                  <a:pt x="13867" y="2893"/>
                  <a:pt x="13867" y="2893"/>
                  <a:pt x="13867" y="2893"/>
                </a:cubicBezTo>
                <a:cubicBezTo>
                  <a:pt x="14133" y="2700"/>
                  <a:pt x="14133" y="2507"/>
                  <a:pt x="14133" y="2314"/>
                </a:cubicBezTo>
                <a:cubicBezTo>
                  <a:pt x="14133" y="1929"/>
                  <a:pt x="13867" y="1736"/>
                  <a:pt x="13333" y="1543"/>
                </a:cubicBezTo>
                <a:cubicBezTo>
                  <a:pt x="12800" y="1157"/>
                  <a:pt x="11733" y="964"/>
                  <a:pt x="10933" y="964"/>
                </a:cubicBezTo>
                <a:cubicBezTo>
                  <a:pt x="9867" y="964"/>
                  <a:pt x="8800" y="1157"/>
                  <a:pt x="8267" y="1543"/>
                </a:cubicBezTo>
                <a:cubicBezTo>
                  <a:pt x="7733" y="1736"/>
                  <a:pt x="7467" y="1929"/>
                  <a:pt x="7467" y="2314"/>
                </a:cubicBezTo>
                <a:cubicBezTo>
                  <a:pt x="7467" y="2507"/>
                  <a:pt x="7467" y="2700"/>
                  <a:pt x="7733" y="2893"/>
                </a:cubicBezTo>
                <a:close/>
                <a:moveTo>
                  <a:pt x="5333" y="10221"/>
                </a:moveTo>
                <a:cubicBezTo>
                  <a:pt x="6667" y="11186"/>
                  <a:pt x="6667" y="11186"/>
                  <a:pt x="6667" y="11186"/>
                </a:cubicBezTo>
                <a:cubicBezTo>
                  <a:pt x="7200" y="10800"/>
                  <a:pt x="7200" y="10800"/>
                  <a:pt x="7200" y="10800"/>
                </a:cubicBezTo>
                <a:cubicBezTo>
                  <a:pt x="5867" y="9836"/>
                  <a:pt x="5867" y="9836"/>
                  <a:pt x="5867" y="9836"/>
                </a:cubicBezTo>
                <a:cubicBezTo>
                  <a:pt x="5333" y="10221"/>
                  <a:pt x="5333" y="10221"/>
                  <a:pt x="5333" y="10221"/>
                </a:cubicBezTo>
                <a:close/>
                <a:moveTo>
                  <a:pt x="5867" y="17743"/>
                </a:moveTo>
                <a:cubicBezTo>
                  <a:pt x="7200" y="16779"/>
                  <a:pt x="7200" y="16779"/>
                  <a:pt x="7200" y="16779"/>
                </a:cubicBezTo>
                <a:cubicBezTo>
                  <a:pt x="6667" y="16393"/>
                  <a:pt x="6667" y="16393"/>
                  <a:pt x="6667" y="16393"/>
                </a:cubicBezTo>
                <a:cubicBezTo>
                  <a:pt x="5333" y="17357"/>
                  <a:pt x="5333" y="17357"/>
                  <a:pt x="5333" y="17357"/>
                </a:cubicBezTo>
                <a:cubicBezTo>
                  <a:pt x="5867" y="17743"/>
                  <a:pt x="5867" y="17743"/>
                  <a:pt x="5867" y="17743"/>
                </a:cubicBezTo>
                <a:close/>
                <a:moveTo>
                  <a:pt x="16267" y="17357"/>
                </a:moveTo>
                <a:cubicBezTo>
                  <a:pt x="14933" y="16393"/>
                  <a:pt x="14933" y="16393"/>
                  <a:pt x="14933" y="16393"/>
                </a:cubicBezTo>
                <a:cubicBezTo>
                  <a:pt x="14400" y="16779"/>
                  <a:pt x="14400" y="16779"/>
                  <a:pt x="14400" y="16779"/>
                </a:cubicBezTo>
                <a:cubicBezTo>
                  <a:pt x="15733" y="17743"/>
                  <a:pt x="15733" y="17743"/>
                  <a:pt x="15733" y="17743"/>
                </a:cubicBezTo>
                <a:cubicBezTo>
                  <a:pt x="16267" y="17357"/>
                  <a:pt x="16267" y="17357"/>
                  <a:pt x="16267" y="17357"/>
                </a:cubicBezTo>
                <a:close/>
                <a:moveTo>
                  <a:pt x="18133" y="13500"/>
                </a:moveTo>
                <a:cubicBezTo>
                  <a:pt x="16267" y="13500"/>
                  <a:pt x="16267" y="13500"/>
                  <a:pt x="16267" y="13500"/>
                </a:cubicBezTo>
                <a:cubicBezTo>
                  <a:pt x="16267" y="14079"/>
                  <a:pt x="16267" y="14079"/>
                  <a:pt x="16267" y="14079"/>
                </a:cubicBezTo>
                <a:cubicBezTo>
                  <a:pt x="18133" y="14079"/>
                  <a:pt x="18133" y="14079"/>
                  <a:pt x="18133" y="14079"/>
                </a:cubicBezTo>
                <a:cubicBezTo>
                  <a:pt x="18133" y="13500"/>
                  <a:pt x="18133" y="13500"/>
                  <a:pt x="18133" y="13500"/>
                </a:cubicBezTo>
                <a:close/>
                <a:moveTo>
                  <a:pt x="11200" y="19093"/>
                </a:moveTo>
                <a:cubicBezTo>
                  <a:pt x="11200" y="17743"/>
                  <a:pt x="11200" y="17743"/>
                  <a:pt x="11200" y="17743"/>
                </a:cubicBezTo>
                <a:cubicBezTo>
                  <a:pt x="10400" y="17743"/>
                  <a:pt x="10400" y="17743"/>
                  <a:pt x="10400" y="17743"/>
                </a:cubicBezTo>
                <a:cubicBezTo>
                  <a:pt x="10400" y="19093"/>
                  <a:pt x="10400" y="19093"/>
                  <a:pt x="10400" y="19093"/>
                </a:cubicBezTo>
                <a:cubicBezTo>
                  <a:pt x="11200" y="19093"/>
                  <a:pt x="11200" y="19093"/>
                  <a:pt x="11200" y="19093"/>
                </a:cubicBezTo>
                <a:close/>
                <a:moveTo>
                  <a:pt x="3467" y="14079"/>
                </a:moveTo>
                <a:cubicBezTo>
                  <a:pt x="5333" y="14079"/>
                  <a:pt x="5333" y="14079"/>
                  <a:pt x="5333" y="14079"/>
                </a:cubicBezTo>
                <a:cubicBezTo>
                  <a:pt x="5333" y="13500"/>
                  <a:pt x="5333" y="13500"/>
                  <a:pt x="5333" y="13500"/>
                </a:cubicBezTo>
                <a:cubicBezTo>
                  <a:pt x="3467" y="13500"/>
                  <a:pt x="3467" y="13500"/>
                  <a:pt x="3467" y="13500"/>
                </a:cubicBezTo>
                <a:cubicBezTo>
                  <a:pt x="3467" y="14079"/>
                  <a:pt x="3467" y="14079"/>
                  <a:pt x="3467" y="14079"/>
                </a:cubicBezTo>
                <a:close/>
                <a:moveTo>
                  <a:pt x="10400" y="8486"/>
                </a:moveTo>
                <a:cubicBezTo>
                  <a:pt x="10400" y="9836"/>
                  <a:pt x="10400" y="9836"/>
                  <a:pt x="10400" y="9836"/>
                </a:cubicBezTo>
                <a:cubicBezTo>
                  <a:pt x="11200" y="9836"/>
                  <a:pt x="11200" y="9836"/>
                  <a:pt x="11200" y="9836"/>
                </a:cubicBezTo>
                <a:cubicBezTo>
                  <a:pt x="11200" y="8486"/>
                  <a:pt x="11200" y="8486"/>
                  <a:pt x="11200" y="8486"/>
                </a:cubicBezTo>
                <a:cubicBezTo>
                  <a:pt x="10400" y="8486"/>
                  <a:pt x="10400" y="8486"/>
                  <a:pt x="10400" y="8486"/>
                </a:cubicBezTo>
                <a:close/>
                <a:moveTo>
                  <a:pt x="12267" y="13500"/>
                </a:moveTo>
                <a:cubicBezTo>
                  <a:pt x="12000" y="13307"/>
                  <a:pt x="12000" y="13307"/>
                  <a:pt x="12000" y="13114"/>
                </a:cubicBezTo>
                <a:cubicBezTo>
                  <a:pt x="13067" y="12150"/>
                  <a:pt x="14133" y="10993"/>
                  <a:pt x="15200" y="9836"/>
                </a:cubicBezTo>
                <a:cubicBezTo>
                  <a:pt x="14933" y="9643"/>
                  <a:pt x="14667" y="9450"/>
                  <a:pt x="14400" y="9450"/>
                </a:cubicBezTo>
                <a:cubicBezTo>
                  <a:pt x="13067" y="10414"/>
                  <a:pt x="12000" y="11571"/>
                  <a:pt x="10933" y="12921"/>
                </a:cubicBezTo>
                <a:cubicBezTo>
                  <a:pt x="10667" y="12729"/>
                  <a:pt x="10400" y="12729"/>
                  <a:pt x="10133" y="12921"/>
                </a:cubicBezTo>
                <a:cubicBezTo>
                  <a:pt x="9333" y="13114"/>
                  <a:pt x="8800" y="13886"/>
                  <a:pt x="9333" y="14464"/>
                </a:cubicBezTo>
                <a:cubicBezTo>
                  <a:pt x="9600" y="15043"/>
                  <a:pt x="10667" y="15236"/>
                  <a:pt x="11467" y="15043"/>
                </a:cubicBezTo>
                <a:cubicBezTo>
                  <a:pt x="11467" y="15043"/>
                  <a:pt x="11467" y="14850"/>
                  <a:pt x="11733" y="14850"/>
                </a:cubicBezTo>
                <a:cubicBezTo>
                  <a:pt x="12800" y="15236"/>
                  <a:pt x="14133" y="15621"/>
                  <a:pt x="15467" y="15814"/>
                </a:cubicBezTo>
                <a:cubicBezTo>
                  <a:pt x="15467" y="15429"/>
                  <a:pt x="15733" y="15236"/>
                  <a:pt x="15733" y="15043"/>
                </a:cubicBezTo>
                <a:cubicBezTo>
                  <a:pt x="14667" y="14657"/>
                  <a:pt x="13600" y="14271"/>
                  <a:pt x="12267" y="14079"/>
                </a:cubicBezTo>
                <a:cubicBezTo>
                  <a:pt x="12267" y="13886"/>
                  <a:pt x="12267" y="13693"/>
                  <a:pt x="12267" y="13500"/>
                </a:cubicBezTo>
                <a:close/>
                <a:moveTo>
                  <a:pt x="16267" y="9836"/>
                </a:moveTo>
                <a:cubicBezTo>
                  <a:pt x="14933" y="8679"/>
                  <a:pt x="13067" y="8100"/>
                  <a:pt x="10933" y="8100"/>
                </a:cubicBezTo>
                <a:cubicBezTo>
                  <a:pt x="8533" y="8100"/>
                  <a:pt x="6667" y="8679"/>
                  <a:pt x="5333" y="9836"/>
                </a:cubicBezTo>
                <a:cubicBezTo>
                  <a:pt x="3733" y="10800"/>
                  <a:pt x="2933" y="12150"/>
                  <a:pt x="2933" y="13886"/>
                </a:cubicBezTo>
                <a:cubicBezTo>
                  <a:pt x="2933" y="15429"/>
                  <a:pt x="3733" y="16779"/>
                  <a:pt x="5333" y="17743"/>
                </a:cubicBezTo>
                <a:cubicBezTo>
                  <a:pt x="6667" y="18900"/>
                  <a:pt x="8533" y="19479"/>
                  <a:pt x="10933" y="19479"/>
                </a:cubicBezTo>
                <a:cubicBezTo>
                  <a:pt x="13067" y="19479"/>
                  <a:pt x="14933" y="18900"/>
                  <a:pt x="16267" y="17743"/>
                </a:cubicBezTo>
                <a:cubicBezTo>
                  <a:pt x="17867" y="16779"/>
                  <a:pt x="18667" y="15429"/>
                  <a:pt x="18667" y="13886"/>
                </a:cubicBezTo>
                <a:cubicBezTo>
                  <a:pt x="18667" y="12150"/>
                  <a:pt x="17867" y="10800"/>
                  <a:pt x="16267" y="983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2" name="Shape 1622"/>
          <p:cNvSpPr/>
          <p:nvPr/>
        </p:nvSpPr>
        <p:spPr>
          <a:xfrm>
            <a:off x="3863250" y="3623119"/>
            <a:ext cx="274968" cy="3106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538" y="1718"/>
                </a:moveTo>
                <a:cubicBezTo>
                  <a:pt x="5538" y="1964"/>
                  <a:pt x="5815" y="2455"/>
                  <a:pt x="5538" y="2700"/>
                </a:cubicBezTo>
                <a:cubicBezTo>
                  <a:pt x="1385" y="1473"/>
                  <a:pt x="1385" y="1473"/>
                  <a:pt x="1385" y="1473"/>
                </a:cubicBezTo>
                <a:cubicBezTo>
                  <a:pt x="277" y="1964"/>
                  <a:pt x="277" y="1964"/>
                  <a:pt x="277" y="1964"/>
                </a:cubicBezTo>
                <a:cubicBezTo>
                  <a:pt x="0" y="2700"/>
                  <a:pt x="0" y="3927"/>
                  <a:pt x="0" y="4909"/>
                </a:cubicBezTo>
                <a:cubicBezTo>
                  <a:pt x="0" y="6382"/>
                  <a:pt x="277" y="8100"/>
                  <a:pt x="831" y="9327"/>
                </a:cubicBezTo>
                <a:cubicBezTo>
                  <a:pt x="1662" y="10800"/>
                  <a:pt x="2769" y="11782"/>
                  <a:pt x="4708" y="12027"/>
                </a:cubicBezTo>
                <a:cubicBezTo>
                  <a:pt x="4985" y="12273"/>
                  <a:pt x="5262" y="12273"/>
                  <a:pt x="5538" y="12273"/>
                </a:cubicBezTo>
                <a:cubicBezTo>
                  <a:pt x="5538" y="12027"/>
                  <a:pt x="5538" y="12027"/>
                  <a:pt x="5538" y="12027"/>
                </a:cubicBezTo>
                <a:cubicBezTo>
                  <a:pt x="6092" y="12518"/>
                  <a:pt x="7200" y="12764"/>
                  <a:pt x="8585" y="12764"/>
                </a:cubicBezTo>
                <a:cubicBezTo>
                  <a:pt x="8585" y="15709"/>
                  <a:pt x="8585" y="15709"/>
                  <a:pt x="8585" y="15709"/>
                </a:cubicBezTo>
                <a:cubicBezTo>
                  <a:pt x="7477" y="15709"/>
                  <a:pt x="7477" y="15709"/>
                  <a:pt x="7477" y="15709"/>
                </a:cubicBezTo>
                <a:cubicBezTo>
                  <a:pt x="7477" y="16691"/>
                  <a:pt x="7477" y="16691"/>
                  <a:pt x="7477" y="16691"/>
                </a:cubicBezTo>
                <a:cubicBezTo>
                  <a:pt x="4154" y="16691"/>
                  <a:pt x="4154" y="16691"/>
                  <a:pt x="4154" y="16691"/>
                </a:cubicBezTo>
                <a:cubicBezTo>
                  <a:pt x="4154" y="21600"/>
                  <a:pt x="4154" y="21600"/>
                  <a:pt x="4154" y="21600"/>
                </a:cubicBezTo>
                <a:cubicBezTo>
                  <a:pt x="17723" y="21600"/>
                  <a:pt x="17723" y="21600"/>
                  <a:pt x="17723" y="21600"/>
                </a:cubicBezTo>
                <a:cubicBezTo>
                  <a:pt x="17723" y="16691"/>
                  <a:pt x="17723" y="16691"/>
                  <a:pt x="17723" y="16691"/>
                </a:cubicBezTo>
                <a:cubicBezTo>
                  <a:pt x="14400" y="16691"/>
                  <a:pt x="14400" y="16691"/>
                  <a:pt x="14400" y="16691"/>
                </a:cubicBezTo>
                <a:cubicBezTo>
                  <a:pt x="14400" y="15709"/>
                  <a:pt x="14400" y="15709"/>
                  <a:pt x="14400" y="15709"/>
                </a:cubicBezTo>
                <a:cubicBezTo>
                  <a:pt x="13015" y="15709"/>
                  <a:pt x="13015" y="15709"/>
                  <a:pt x="13015" y="15709"/>
                </a:cubicBezTo>
                <a:cubicBezTo>
                  <a:pt x="13015" y="12764"/>
                  <a:pt x="13015" y="12764"/>
                  <a:pt x="13015" y="12764"/>
                </a:cubicBezTo>
                <a:cubicBezTo>
                  <a:pt x="14400" y="12764"/>
                  <a:pt x="15508" y="12518"/>
                  <a:pt x="16062" y="12027"/>
                </a:cubicBezTo>
                <a:cubicBezTo>
                  <a:pt x="16062" y="12273"/>
                  <a:pt x="16062" y="12273"/>
                  <a:pt x="16062" y="12273"/>
                </a:cubicBezTo>
                <a:cubicBezTo>
                  <a:pt x="16338" y="12273"/>
                  <a:pt x="16615" y="12273"/>
                  <a:pt x="16892" y="12027"/>
                </a:cubicBezTo>
                <a:cubicBezTo>
                  <a:pt x="18831" y="11782"/>
                  <a:pt x="19938" y="10800"/>
                  <a:pt x="20769" y="9327"/>
                </a:cubicBezTo>
                <a:cubicBezTo>
                  <a:pt x="21323" y="8100"/>
                  <a:pt x="21600" y="6382"/>
                  <a:pt x="21600" y="4909"/>
                </a:cubicBezTo>
                <a:cubicBezTo>
                  <a:pt x="21600" y="3927"/>
                  <a:pt x="21600" y="2700"/>
                  <a:pt x="21323" y="1964"/>
                </a:cubicBezTo>
                <a:cubicBezTo>
                  <a:pt x="20215" y="1473"/>
                  <a:pt x="20215" y="1473"/>
                  <a:pt x="20215" y="1473"/>
                </a:cubicBezTo>
                <a:cubicBezTo>
                  <a:pt x="16062" y="2700"/>
                  <a:pt x="16062" y="2700"/>
                  <a:pt x="16062" y="2700"/>
                </a:cubicBezTo>
                <a:cubicBezTo>
                  <a:pt x="15785" y="2455"/>
                  <a:pt x="16062" y="1964"/>
                  <a:pt x="16062" y="1718"/>
                </a:cubicBezTo>
                <a:cubicBezTo>
                  <a:pt x="16615" y="1718"/>
                  <a:pt x="16615" y="1718"/>
                  <a:pt x="16615" y="1718"/>
                </a:cubicBezTo>
                <a:cubicBezTo>
                  <a:pt x="16615" y="0"/>
                  <a:pt x="16615" y="0"/>
                  <a:pt x="16615" y="0"/>
                </a:cubicBezTo>
                <a:cubicBezTo>
                  <a:pt x="4708" y="0"/>
                  <a:pt x="4708" y="0"/>
                  <a:pt x="4708" y="0"/>
                </a:cubicBezTo>
                <a:cubicBezTo>
                  <a:pt x="4708" y="1718"/>
                  <a:pt x="4708" y="1718"/>
                  <a:pt x="4708" y="1718"/>
                </a:cubicBezTo>
                <a:cubicBezTo>
                  <a:pt x="5538" y="1718"/>
                  <a:pt x="5538" y="1718"/>
                  <a:pt x="5538" y="1718"/>
                </a:cubicBezTo>
                <a:close/>
                <a:moveTo>
                  <a:pt x="17446" y="10309"/>
                </a:moveTo>
                <a:cubicBezTo>
                  <a:pt x="17723" y="8836"/>
                  <a:pt x="16615" y="6873"/>
                  <a:pt x="16338" y="4909"/>
                </a:cubicBezTo>
                <a:cubicBezTo>
                  <a:pt x="16892" y="5400"/>
                  <a:pt x="16892" y="5400"/>
                  <a:pt x="16892" y="5400"/>
                </a:cubicBezTo>
                <a:cubicBezTo>
                  <a:pt x="18277" y="4418"/>
                  <a:pt x="18277" y="4418"/>
                  <a:pt x="18277" y="4418"/>
                </a:cubicBezTo>
                <a:cubicBezTo>
                  <a:pt x="17723" y="3927"/>
                  <a:pt x="17723" y="3927"/>
                  <a:pt x="17723" y="3927"/>
                </a:cubicBezTo>
                <a:cubicBezTo>
                  <a:pt x="19662" y="3191"/>
                  <a:pt x="19662" y="3191"/>
                  <a:pt x="19662" y="3191"/>
                </a:cubicBezTo>
                <a:cubicBezTo>
                  <a:pt x="19938" y="3682"/>
                  <a:pt x="19938" y="4418"/>
                  <a:pt x="19938" y="4909"/>
                </a:cubicBezTo>
                <a:cubicBezTo>
                  <a:pt x="19662" y="6382"/>
                  <a:pt x="19662" y="7609"/>
                  <a:pt x="19108" y="8836"/>
                </a:cubicBezTo>
                <a:cubicBezTo>
                  <a:pt x="18554" y="9573"/>
                  <a:pt x="18000" y="10064"/>
                  <a:pt x="17446" y="10309"/>
                </a:cubicBezTo>
                <a:close/>
                <a:moveTo>
                  <a:pt x="5262" y="4909"/>
                </a:moveTo>
                <a:cubicBezTo>
                  <a:pt x="4708" y="6873"/>
                  <a:pt x="3877" y="8836"/>
                  <a:pt x="4154" y="10309"/>
                </a:cubicBezTo>
                <a:cubicBezTo>
                  <a:pt x="3600" y="10064"/>
                  <a:pt x="3046" y="9573"/>
                  <a:pt x="2492" y="8836"/>
                </a:cubicBezTo>
                <a:cubicBezTo>
                  <a:pt x="1938" y="7609"/>
                  <a:pt x="1662" y="6382"/>
                  <a:pt x="1662" y="4909"/>
                </a:cubicBezTo>
                <a:cubicBezTo>
                  <a:pt x="1662" y="4418"/>
                  <a:pt x="1662" y="3682"/>
                  <a:pt x="1938" y="3191"/>
                </a:cubicBezTo>
                <a:cubicBezTo>
                  <a:pt x="3877" y="3927"/>
                  <a:pt x="3877" y="3927"/>
                  <a:pt x="3877" y="3927"/>
                </a:cubicBezTo>
                <a:cubicBezTo>
                  <a:pt x="3323" y="4418"/>
                  <a:pt x="3323" y="4418"/>
                  <a:pt x="3323" y="4418"/>
                </a:cubicBezTo>
                <a:cubicBezTo>
                  <a:pt x="4708" y="5400"/>
                  <a:pt x="4708" y="5400"/>
                  <a:pt x="4708" y="5400"/>
                </a:cubicBezTo>
                <a:cubicBezTo>
                  <a:pt x="5262" y="4909"/>
                  <a:pt x="5262" y="4909"/>
                  <a:pt x="5262" y="4909"/>
                </a:cubicBezTo>
                <a:close/>
                <a:moveTo>
                  <a:pt x="8862" y="2455"/>
                </a:moveTo>
                <a:cubicBezTo>
                  <a:pt x="8862" y="11045"/>
                  <a:pt x="8862" y="11045"/>
                  <a:pt x="8862" y="11045"/>
                </a:cubicBezTo>
                <a:cubicBezTo>
                  <a:pt x="8862" y="11045"/>
                  <a:pt x="7477" y="11045"/>
                  <a:pt x="6923" y="10064"/>
                </a:cubicBezTo>
                <a:cubicBezTo>
                  <a:pt x="6646" y="9082"/>
                  <a:pt x="7754" y="3927"/>
                  <a:pt x="7754" y="3436"/>
                </a:cubicBezTo>
                <a:cubicBezTo>
                  <a:pt x="7754" y="3191"/>
                  <a:pt x="7754" y="2455"/>
                  <a:pt x="7754" y="2455"/>
                </a:cubicBezTo>
                <a:lnTo>
                  <a:pt x="8862" y="245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3" name="Shape 1623"/>
          <p:cNvSpPr/>
          <p:nvPr/>
        </p:nvSpPr>
        <p:spPr>
          <a:xfrm>
            <a:off x="2547870" y="1010193"/>
            <a:ext cx="257132" cy="3522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48" y="0"/>
                </a:moveTo>
                <a:cubicBezTo>
                  <a:pt x="13907" y="0"/>
                  <a:pt x="16570" y="648"/>
                  <a:pt x="18641" y="1944"/>
                </a:cubicBezTo>
                <a:cubicBezTo>
                  <a:pt x="20416" y="3240"/>
                  <a:pt x="21600" y="5184"/>
                  <a:pt x="21600" y="7128"/>
                </a:cubicBezTo>
                <a:cubicBezTo>
                  <a:pt x="21600" y="7776"/>
                  <a:pt x="21600" y="8208"/>
                  <a:pt x="21600" y="8640"/>
                </a:cubicBezTo>
                <a:cubicBezTo>
                  <a:pt x="21304" y="9288"/>
                  <a:pt x="21008" y="9720"/>
                  <a:pt x="20712" y="10152"/>
                </a:cubicBezTo>
                <a:cubicBezTo>
                  <a:pt x="20121" y="11448"/>
                  <a:pt x="16570" y="14472"/>
                  <a:pt x="14795" y="15984"/>
                </a:cubicBezTo>
                <a:cubicBezTo>
                  <a:pt x="14499" y="16200"/>
                  <a:pt x="14203" y="16200"/>
                  <a:pt x="14203" y="16416"/>
                </a:cubicBezTo>
                <a:cubicBezTo>
                  <a:pt x="14203" y="17280"/>
                  <a:pt x="14203" y="17280"/>
                  <a:pt x="14203" y="17280"/>
                </a:cubicBezTo>
                <a:cubicBezTo>
                  <a:pt x="13611" y="17280"/>
                  <a:pt x="13611" y="17280"/>
                  <a:pt x="13611" y="17280"/>
                </a:cubicBezTo>
                <a:cubicBezTo>
                  <a:pt x="13019" y="17280"/>
                  <a:pt x="13019" y="17280"/>
                  <a:pt x="13019" y="17280"/>
                </a:cubicBezTo>
                <a:cubicBezTo>
                  <a:pt x="11244" y="17280"/>
                  <a:pt x="11244" y="17280"/>
                  <a:pt x="11244" y="17280"/>
                </a:cubicBezTo>
                <a:cubicBezTo>
                  <a:pt x="10652" y="17280"/>
                  <a:pt x="10652" y="17280"/>
                  <a:pt x="10652" y="17280"/>
                </a:cubicBezTo>
                <a:cubicBezTo>
                  <a:pt x="9173" y="17280"/>
                  <a:pt x="9173" y="17280"/>
                  <a:pt x="9173" y="17280"/>
                </a:cubicBezTo>
                <a:cubicBezTo>
                  <a:pt x="8581" y="17280"/>
                  <a:pt x="8581" y="17280"/>
                  <a:pt x="8581" y="17280"/>
                </a:cubicBezTo>
                <a:cubicBezTo>
                  <a:pt x="7989" y="17280"/>
                  <a:pt x="7989" y="17280"/>
                  <a:pt x="7989" y="17280"/>
                </a:cubicBezTo>
                <a:cubicBezTo>
                  <a:pt x="7989" y="17280"/>
                  <a:pt x="7989" y="17280"/>
                  <a:pt x="7989" y="17280"/>
                </a:cubicBezTo>
                <a:cubicBezTo>
                  <a:pt x="7989" y="16416"/>
                  <a:pt x="7989" y="16416"/>
                  <a:pt x="7989" y="16416"/>
                </a:cubicBezTo>
                <a:cubicBezTo>
                  <a:pt x="7397" y="15984"/>
                  <a:pt x="6805" y="15552"/>
                  <a:pt x="6214" y="15120"/>
                </a:cubicBezTo>
                <a:cubicBezTo>
                  <a:pt x="3255" y="12960"/>
                  <a:pt x="0" y="10368"/>
                  <a:pt x="0" y="7128"/>
                </a:cubicBezTo>
                <a:cubicBezTo>
                  <a:pt x="0" y="5184"/>
                  <a:pt x="1184" y="3240"/>
                  <a:pt x="3255" y="1944"/>
                </a:cubicBezTo>
                <a:cubicBezTo>
                  <a:pt x="5326" y="648"/>
                  <a:pt x="7989" y="0"/>
                  <a:pt x="10948" y="0"/>
                </a:cubicBezTo>
                <a:close/>
                <a:moveTo>
                  <a:pt x="13315" y="18576"/>
                </a:moveTo>
                <a:cubicBezTo>
                  <a:pt x="12723" y="21600"/>
                  <a:pt x="12723" y="21600"/>
                  <a:pt x="12723" y="21600"/>
                </a:cubicBezTo>
                <a:cubicBezTo>
                  <a:pt x="9173" y="21600"/>
                  <a:pt x="9173" y="21600"/>
                  <a:pt x="9173" y="21600"/>
                </a:cubicBezTo>
                <a:cubicBezTo>
                  <a:pt x="8877" y="18576"/>
                  <a:pt x="8877" y="18576"/>
                  <a:pt x="8877" y="18576"/>
                </a:cubicBezTo>
                <a:cubicBezTo>
                  <a:pt x="13315" y="18576"/>
                  <a:pt x="13315" y="18576"/>
                  <a:pt x="13315" y="18576"/>
                </a:cubicBezTo>
                <a:close/>
                <a:moveTo>
                  <a:pt x="10948" y="15984"/>
                </a:moveTo>
                <a:cubicBezTo>
                  <a:pt x="12723" y="15984"/>
                  <a:pt x="12723" y="15984"/>
                  <a:pt x="12723" y="15984"/>
                </a:cubicBezTo>
                <a:cubicBezTo>
                  <a:pt x="14499" y="10584"/>
                  <a:pt x="15978" y="5832"/>
                  <a:pt x="14203" y="1296"/>
                </a:cubicBezTo>
                <a:cubicBezTo>
                  <a:pt x="13019" y="1080"/>
                  <a:pt x="12132" y="864"/>
                  <a:pt x="10948" y="864"/>
                </a:cubicBezTo>
                <a:cubicBezTo>
                  <a:pt x="10948" y="864"/>
                  <a:pt x="10652" y="864"/>
                  <a:pt x="10652" y="864"/>
                </a:cubicBezTo>
                <a:cubicBezTo>
                  <a:pt x="10060" y="5832"/>
                  <a:pt x="10652" y="11016"/>
                  <a:pt x="10948" y="15984"/>
                </a:cubicBezTo>
                <a:close/>
                <a:moveTo>
                  <a:pt x="5030" y="2160"/>
                </a:moveTo>
                <a:cubicBezTo>
                  <a:pt x="1479" y="5400"/>
                  <a:pt x="1775" y="8856"/>
                  <a:pt x="4734" y="12528"/>
                </a:cubicBezTo>
                <a:cubicBezTo>
                  <a:pt x="5622" y="13176"/>
                  <a:pt x="6510" y="13824"/>
                  <a:pt x="7397" y="14472"/>
                </a:cubicBezTo>
                <a:cubicBezTo>
                  <a:pt x="7693" y="14904"/>
                  <a:pt x="8285" y="15120"/>
                  <a:pt x="8877" y="15552"/>
                </a:cubicBezTo>
                <a:cubicBezTo>
                  <a:pt x="7101" y="11232"/>
                  <a:pt x="3847" y="5400"/>
                  <a:pt x="7989" y="1080"/>
                </a:cubicBezTo>
                <a:cubicBezTo>
                  <a:pt x="6805" y="1296"/>
                  <a:pt x="5918" y="1728"/>
                  <a:pt x="5030" y="2160"/>
                </a:cubicBezTo>
                <a:close/>
                <a:moveTo>
                  <a:pt x="17753" y="2808"/>
                </a:moveTo>
                <a:cubicBezTo>
                  <a:pt x="19529" y="5832"/>
                  <a:pt x="18641" y="9720"/>
                  <a:pt x="16570" y="12960"/>
                </a:cubicBezTo>
                <a:cubicBezTo>
                  <a:pt x="17753" y="11664"/>
                  <a:pt x="19233" y="10584"/>
                  <a:pt x="19529" y="9720"/>
                </a:cubicBezTo>
                <a:cubicBezTo>
                  <a:pt x="19825" y="9288"/>
                  <a:pt x="19825" y="8856"/>
                  <a:pt x="20121" y="8424"/>
                </a:cubicBezTo>
                <a:cubicBezTo>
                  <a:pt x="20121" y="7992"/>
                  <a:pt x="20416" y="7560"/>
                  <a:pt x="20416" y="7128"/>
                </a:cubicBezTo>
                <a:cubicBezTo>
                  <a:pt x="20416" y="5400"/>
                  <a:pt x="19233" y="3888"/>
                  <a:pt x="17753" y="280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4" name="Shape 1624"/>
          <p:cNvSpPr/>
          <p:nvPr/>
        </p:nvSpPr>
        <p:spPr>
          <a:xfrm>
            <a:off x="1905785" y="1654174"/>
            <a:ext cx="252673" cy="3518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94" extrusionOk="0">
                <a:moveTo>
                  <a:pt x="10800" y="8"/>
                </a:moveTo>
                <a:cubicBezTo>
                  <a:pt x="20400" y="-206"/>
                  <a:pt x="21600" y="3857"/>
                  <a:pt x="21600" y="8562"/>
                </a:cubicBezTo>
                <a:cubicBezTo>
                  <a:pt x="21600" y="10487"/>
                  <a:pt x="21000" y="12198"/>
                  <a:pt x="19500" y="13481"/>
                </a:cubicBezTo>
                <a:cubicBezTo>
                  <a:pt x="18600" y="13481"/>
                  <a:pt x="18600" y="13481"/>
                  <a:pt x="18600" y="13481"/>
                </a:cubicBezTo>
                <a:cubicBezTo>
                  <a:pt x="18600" y="14978"/>
                  <a:pt x="18600" y="16689"/>
                  <a:pt x="18900" y="17972"/>
                </a:cubicBezTo>
                <a:cubicBezTo>
                  <a:pt x="17400" y="19255"/>
                  <a:pt x="16200" y="20325"/>
                  <a:pt x="132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10800" y="21394"/>
                  <a:pt x="10800" y="21394"/>
                  <a:pt x="10800" y="21394"/>
                </a:cubicBezTo>
                <a:cubicBezTo>
                  <a:pt x="8700" y="21394"/>
                  <a:pt x="8700" y="21394"/>
                  <a:pt x="8700" y="21394"/>
                </a:cubicBezTo>
                <a:cubicBezTo>
                  <a:pt x="5400" y="20325"/>
                  <a:pt x="4200" y="19255"/>
                  <a:pt x="3000" y="17972"/>
                </a:cubicBezTo>
                <a:cubicBezTo>
                  <a:pt x="3000" y="16689"/>
                  <a:pt x="3000" y="14978"/>
                  <a:pt x="3000" y="13481"/>
                </a:cubicBezTo>
                <a:cubicBezTo>
                  <a:pt x="2100" y="13481"/>
                  <a:pt x="2100" y="13481"/>
                  <a:pt x="2100" y="13481"/>
                </a:cubicBezTo>
                <a:cubicBezTo>
                  <a:pt x="600" y="12198"/>
                  <a:pt x="0" y="10487"/>
                  <a:pt x="0" y="8562"/>
                </a:cubicBezTo>
                <a:cubicBezTo>
                  <a:pt x="0" y="3857"/>
                  <a:pt x="1200" y="8"/>
                  <a:pt x="10800" y="8"/>
                </a:cubicBezTo>
                <a:close/>
                <a:moveTo>
                  <a:pt x="17700" y="13481"/>
                </a:moveTo>
                <a:cubicBezTo>
                  <a:pt x="16200" y="13267"/>
                  <a:pt x="16200" y="13267"/>
                  <a:pt x="16200" y="13267"/>
                </a:cubicBezTo>
                <a:cubicBezTo>
                  <a:pt x="15000" y="14123"/>
                  <a:pt x="15000" y="14123"/>
                  <a:pt x="15000" y="14123"/>
                </a:cubicBezTo>
                <a:cubicBezTo>
                  <a:pt x="15600" y="15834"/>
                  <a:pt x="15600" y="15834"/>
                  <a:pt x="15600" y="15834"/>
                </a:cubicBezTo>
                <a:cubicBezTo>
                  <a:pt x="12600" y="17117"/>
                  <a:pt x="9300" y="17117"/>
                  <a:pt x="6300" y="16047"/>
                </a:cubicBezTo>
                <a:cubicBezTo>
                  <a:pt x="6900" y="14123"/>
                  <a:pt x="6900" y="14123"/>
                  <a:pt x="6900" y="14123"/>
                </a:cubicBezTo>
                <a:cubicBezTo>
                  <a:pt x="6000" y="13267"/>
                  <a:pt x="6000" y="13267"/>
                  <a:pt x="6000" y="13267"/>
                </a:cubicBezTo>
                <a:cubicBezTo>
                  <a:pt x="3900" y="13481"/>
                  <a:pt x="3900" y="13481"/>
                  <a:pt x="3900" y="13481"/>
                </a:cubicBezTo>
                <a:cubicBezTo>
                  <a:pt x="4200" y="14978"/>
                  <a:pt x="4800" y="16475"/>
                  <a:pt x="5700" y="17758"/>
                </a:cubicBezTo>
                <a:cubicBezTo>
                  <a:pt x="6000" y="17544"/>
                  <a:pt x="6000" y="17117"/>
                  <a:pt x="6300" y="16903"/>
                </a:cubicBezTo>
                <a:cubicBezTo>
                  <a:pt x="7500" y="17544"/>
                  <a:pt x="9300" y="17758"/>
                  <a:pt x="10800" y="17758"/>
                </a:cubicBezTo>
                <a:cubicBezTo>
                  <a:pt x="10800" y="17758"/>
                  <a:pt x="10800" y="17758"/>
                  <a:pt x="10800" y="17758"/>
                </a:cubicBezTo>
                <a:cubicBezTo>
                  <a:pt x="10800" y="17758"/>
                  <a:pt x="10800" y="17758"/>
                  <a:pt x="10800" y="17758"/>
                </a:cubicBezTo>
                <a:cubicBezTo>
                  <a:pt x="10800" y="17758"/>
                  <a:pt x="10800" y="17758"/>
                  <a:pt x="10800" y="17758"/>
                </a:cubicBezTo>
                <a:cubicBezTo>
                  <a:pt x="10800" y="17758"/>
                  <a:pt x="10800" y="17758"/>
                  <a:pt x="10800" y="17758"/>
                </a:cubicBezTo>
                <a:cubicBezTo>
                  <a:pt x="12600" y="17758"/>
                  <a:pt x="14100" y="17544"/>
                  <a:pt x="15600" y="16903"/>
                </a:cubicBezTo>
                <a:cubicBezTo>
                  <a:pt x="15600" y="17117"/>
                  <a:pt x="15900" y="17544"/>
                  <a:pt x="15900" y="17758"/>
                </a:cubicBezTo>
                <a:cubicBezTo>
                  <a:pt x="16800" y="16475"/>
                  <a:pt x="17700" y="14978"/>
                  <a:pt x="17700" y="13481"/>
                </a:cubicBezTo>
                <a:close/>
                <a:moveTo>
                  <a:pt x="11700" y="10915"/>
                </a:moveTo>
                <a:cubicBezTo>
                  <a:pt x="11100" y="10915"/>
                  <a:pt x="10800" y="10915"/>
                  <a:pt x="10200" y="10915"/>
                </a:cubicBezTo>
                <a:cubicBezTo>
                  <a:pt x="9600" y="11770"/>
                  <a:pt x="9300" y="12626"/>
                  <a:pt x="9300" y="13481"/>
                </a:cubicBezTo>
                <a:cubicBezTo>
                  <a:pt x="9900" y="13909"/>
                  <a:pt x="10200" y="13909"/>
                  <a:pt x="10500" y="14123"/>
                </a:cubicBezTo>
                <a:cubicBezTo>
                  <a:pt x="10800" y="13695"/>
                  <a:pt x="10800" y="13695"/>
                  <a:pt x="10800" y="13695"/>
                </a:cubicBezTo>
                <a:cubicBezTo>
                  <a:pt x="11100" y="14123"/>
                  <a:pt x="11100" y="14123"/>
                  <a:pt x="11100" y="14123"/>
                </a:cubicBezTo>
                <a:cubicBezTo>
                  <a:pt x="11700" y="13909"/>
                  <a:pt x="12000" y="13909"/>
                  <a:pt x="12300" y="13481"/>
                </a:cubicBezTo>
                <a:cubicBezTo>
                  <a:pt x="12600" y="12626"/>
                  <a:pt x="12300" y="11770"/>
                  <a:pt x="11700" y="10915"/>
                </a:cubicBezTo>
                <a:close/>
                <a:moveTo>
                  <a:pt x="3600" y="8776"/>
                </a:moveTo>
                <a:cubicBezTo>
                  <a:pt x="3600" y="9845"/>
                  <a:pt x="4200" y="10915"/>
                  <a:pt x="5400" y="11770"/>
                </a:cubicBezTo>
                <a:cubicBezTo>
                  <a:pt x="7200" y="11556"/>
                  <a:pt x="8700" y="10701"/>
                  <a:pt x="9900" y="9418"/>
                </a:cubicBezTo>
                <a:cubicBezTo>
                  <a:pt x="9900" y="8990"/>
                  <a:pt x="9600" y="8562"/>
                  <a:pt x="9000" y="7921"/>
                </a:cubicBezTo>
                <a:cubicBezTo>
                  <a:pt x="7200" y="7707"/>
                  <a:pt x="5400" y="8135"/>
                  <a:pt x="3600" y="8776"/>
                </a:cubicBezTo>
                <a:close/>
                <a:moveTo>
                  <a:pt x="18000" y="8776"/>
                </a:moveTo>
                <a:cubicBezTo>
                  <a:pt x="16200" y="8135"/>
                  <a:pt x="14400" y="7707"/>
                  <a:pt x="12600" y="7921"/>
                </a:cubicBezTo>
                <a:cubicBezTo>
                  <a:pt x="12000" y="8562"/>
                  <a:pt x="12000" y="8990"/>
                  <a:pt x="12000" y="9418"/>
                </a:cubicBezTo>
                <a:cubicBezTo>
                  <a:pt x="12900" y="10701"/>
                  <a:pt x="14400" y="11556"/>
                  <a:pt x="16200" y="11770"/>
                </a:cubicBezTo>
                <a:cubicBezTo>
                  <a:pt x="17400" y="10915"/>
                  <a:pt x="18000" y="9845"/>
                  <a:pt x="18000" y="877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5" name="Shape 1625"/>
          <p:cNvSpPr/>
          <p:nvPr/>
        </p:nvSpPr>
        <p:spPr>
          <a:xfrm>
            <a:off x="3849874" y="2335978"/>
            <a:ext cx="332934" cy="3002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74" y="0"/>
                </a:moveTo>
                <a:cubicBezTo>
                  <a:pt x="19326" y="0"/>
                  <a:pt x="19326" y="0"/>
                  <a:pt x="19326" y="0"/>
                </a:cubicBezTo>
                <a:cubicBezTo>
                  <a:pt x="20463" y="0"/>
                  <a:pt x="21600" y="1016"/>
                  <a:pt x="21600" y="2541"/>
                </a:cubicBezTo>
                <a:cubicBezTo>
                  <a:pt x="21600" y="19313"/>
                  <a:pt x="21600" y="19313"/>
                  <a:pt x="21600" y="19313"/>
                </a:cubicBezTo>
                <a:cubicBezTo>
                  <a:pt x="21600" y="20584"/>
                  <a:pt x="20463" y="21600"/>
                  <a:pt x="19326" y="21600"/>
                </a:cubicBezTo>
                <a:cubicBezTo>
                  <a:pt x="2274" y="21600"/>
                  <a:pt x="2274" y="21600"/>
                  <a:pt x="2274" y="21600"/>
                </a:cubicBezTo>
                <a:cubicBezTo>
                  <a:pt x="1137" y="21600"/>
                  <a:pt x="0" y="20584"/>
                  <a:pt x="0" y="19313"/>
                </a:cubicBezTo>
                <a:cubicBezTo>
                  <a:pt x="0" y="2541"/>
                  <a:pt x="0" y="2541"/>
                  <a:pt x="0" y="2541"/>
                </a:cubicBezTo>
                <a:cubicBezTo>
                  <a:pt x="0" y="1016"/>
                  <a:pt x="1137" y="0"/>
                  <a:pt x="2274" y="0"/>
                </a:cubicBezTo>
                <a:close/>
                <a:moveTo>
                  <a:pt x="10914" y="9656"/>
                </a:moveTo>
                <a:cubicBezTo>
                  <a:pt x="10232" y="9656"/>
                  <a:pt x="9777" y="10419"/>
                  <a:pt x="9777" y="11181"/>
                </a:cubicBezTo>
                <a:cubicBezTo>
                  <a:pt x="9777" y="11944"/>
                  <a:pt x="10232" y="12706"/>
                  <a:pt x="10914" y="12706"/>
                </a:cubicBezTo>
                <a:cubicBezTo>
                  <a:pt x="11596" y="12706"/>
                  <a:pt x="12278" y="11944"/>
                  <a:pt x="12278" y="11181"/>
                </a:cubicBezTo>
                <a:cubicBezTo>
                  <a:pt x="12278" y="10419"/>
                  <a:pt x="11596" y="9656"/>
                  <a:pt x="10914" y="9656"/>
                </a:cubicBezTo>
                <a:close/>
                <a:moveTo>
                  <a:pt x="9549" y="9148"/>
                </a:moveTo>
                <a:cubicBezTo>
                  <a:pt x="10004" y="8894"/>
                  <a:pt x="10459" y="8640"/>
                  <a:pt x="10914" y="8640"/>
                </a:cubicBezTo>
                <a:cubicBezTo>
                  <a:pt x="11368" y="8640"/>
                  <a:pt x="11823" y="8894"/>
                  <a:pt x="12278" y="9148"/>
                </a:cubicBezTo>
                <a:cubicBezTo>
                  <a:pt x="12960" y="7624"/>
                  <a:pt x="12960" y="7624"/>
                  <a:pt x="12960" y="7624"/>
                </a:cubicBezTo>
                <a:cubicBezTo>
                  <a:pt x="14552" y="4828"/>
                  <a:pt x="14552" y="4828"/>
                  <a:pt x="14552" y="4828"/>
                </a:cubicBezTo>
                <a:cubicBezTo>
                  <a:pt x="13415" y="4066"/>
                  <a:pt x="12278" y="3558"/>
                  <a:pt x="10914" y="3558"/>
                </a:cubicBezTo>
                <a:cubicBezTo>
                  <a:pt x="9777" y="3558"/>
                  <a:pt x="8413" y="4066"/>
                  <a:pt x="7503" y="4828"/>
                </a:cubicBezTo>
                <a:cubicBezTo>
                  <a:pt x="8867" y="7624"/>
                  <a:pt x="8867" y="7624"/>
                  <a:pt x="8867" y="7624"/>
                </a:cubicBezTo>
                <a:cubicBezTo>
                  <a:pt x="9549" y="9148"/>
                  <a:pt x="9549" y="9148"/>
                  <a:pt x="9549" y="9148"/>
                </a:cubicBezTo>
                <a:close/>
                <a:moveTo>
                  <a:pt x="13187" y="10927"/>
                </a:moveTo>
                <a:cubicBezTo>
                  <a:pt x="13187" y="11435"/>
                  <a:pt x="13187" y="11944"/>
                  <a:pt x="12960" y="12452"/>
                </a:cubicBezTo>
                <a:cubicBezTo>
                  <a:pt x="12733" y="12960"/>
                  <a:pt x="12278" y="13214"/>
                  <a:pt x="12051" y="13468"/>
                </a:cubicBezTo>
                <a:cubicBezTo>
                  <a:pt x="12733" y="14993"/>
                  <a:pt x="12733" y="14993"/>
                  <a:pt x="12733" y="14993"/>
                </a:cubicBezTo>
                <a:cubicBezTo>
                  <a:pt x="14097" y="17788"/>
                  <a:pt x="14097" y="17788"/>
                  <a:pt x="14097" y="17788"/>
                </a:cubicBezTo>
                <a:cubicBezTo>
                  <a:pt x="15234" y="17026"/>
                  <a:pt x="16143" y="16264"/>
                  <a:pt x="16825" y="14993"/>
                </a:cubicBezTo>
                <a:cubicBezTo>
                  <a:pt x="17507" y="13722"/>
                  <a:pt x="17735" y="12198"/>
                  <a:pt x="17735" y="10927"/>
                </a:cubicBezTo>
                <a:cubicBezTo>
                  <a:pt x="14779" y="10927"/>
                  <a:pt x="14779" y="10927"/>
                  <a:pt x="14779" y="10927"/>
                </a:cubicBezTo>
                <a:cubicBezTo>
                  <a:pt x="13187" y="10927"/>
                  <a:pt x="13187" y="10927"/>
                  <a:pt x="13187" y="10927"/>
                </a:cubicBezTo>
                <a:close/>
                <a:moveTo>
                  <a:pt x="10004" y="13468"/>
                </a:moveTo>
                <a:cubicBezTo>
                  <a:pt x="9549" y="13214"/>
                  <a:pt x="9322" y="12960"/>
                  <a:pt x="9095" y="12452"/>
                </a:cubicBezTo>
                <a:cubicBezTo>
                  <a:pt x="8867" y="11944"/>
                  <a:pt x="8640" y="11435"/>
                  <a:pt x="8640" y="10927"/>
                </a:cubicBezTo>
                <a:cubicBezTo>
                  <a:pt x="7048" y="10927"/>
                  <a:pt x="7048" y="10927"/>
                  <a:pt x="7048" y="10927"/>
                </a:cubicBezTo>
                <a:cubicBezTo>
                  <a:pt x="4320" y="10927"/>
                  <a:pt x="4320" y="10927"/>
                  <a:pt x="4320" y="10927"/>
                </a:cubicBezTo>
                <a:cubicBezTo>
                  <a:pt x="4320" y="12452"/>
                  <a:pt x="4547" y="13722"/>
                  <a:pt x="5229" y="14993"/>
                </a:cubicBezTo>
                <a:cubicBezTo>
                  <a:pt x="5912" y="16264"/>
                  <a:pt x="6821" y="17280"/>
                  <a:pt x="7731" y="17788"/>
                </a:cubicBezTo>
                <a:cubicBezTo>
                  <a:pt x="9322" y="14993"/>
                  <a:pt x="9322" y="14993"/>
                  <a:pt x="9322" y="14993"/>
                </a:cubicBezTo>
                <a:lnTo>
                  <a:pt x="10004" y="1346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6" name="Shape 1626"/>
          <p:cNvSpPr/>
          <p:nvPr/>
        </p:nvSpPr>
        <p:spPr>
          <a:xfrm>
            <a:off x="2534492" y="1661195"/>
            <a:ext cx="334420" cy="3344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93" y="11141"/>
                </a:moveTo>
                <a:cubicBezTo>
                  <a:pt x="5457" y="11141"/>
                  <a:pt x="5457" y="11141"/>
                  <a:pt x="5457" y="11141"/>
                </a:cubicBezTo>
                <a:cubicBezTo>
                  <a:pt x="5457" y="12733"/>
                  <a:pt x="5457" y="12733"/>
                  <a:pt x="5457" y="12733"/>
                </a:cubicBezTo>
                <a:cubicBezTo>
                  <a:pt x="5457" y="12960"/>
                  <a:pt x="5684" y="12960"/>
                  <a:pt x="5684" y="12960"/>
                </a:cubicBezTo>
                <a:cubicBezTo>
                  <a:pt x="5912" y="12960"/>
                  <a:pt x="6139" y="12960"/>
                  <a:pt x="6139" y="12733"/>
                </a:cubicBezTo>
                <a:cubicBezTo>
                  <a:pt x="6139" y="12051"/>
                  <a:pt x="6139" y="12051"/>
                  <a:pt x="6139" y="12051"/>
                </a:cubicBezTo>
                <a:cubicBezTo>
                  <a:pt x="6139" y="11596"/>
                  <a:pt x="5912" y="11368"/>
                  <a:pt x="5457" y="11141"/>
                </a:cubicBezTo>
                <a:cubicBezTo>
                  <a:pt x="5002" y="10459"/>
                  <a:pt x="4547" y="10232"/>
                  <a:pt x="4320" y="10004"/>
                </a:cubicBezTo>
                <a:cubicBezTo>
                  <a:pt x="4320" y="9777"/>
                  <a:pt x="4093" y="9549"/>
                  <a:pt x="4093" y="9322"/>
                </a:cubicBezTo>
                <a:cubicBezTo>
                  <a:pt x="4093" y="8413"/>
                  <a:pt x="4093" y="8413"/>
                  <a:pt x="4093" y="8413"/>
                </a:cubicBezTo>
                <a:cubicBezTo>
                  <a:pt x="4093" y="7731"/>
                  <a:pt x="4775" y="7276"/>
                  <a:pt x="5912" y="7276"/>
                </a:cubicBezTo>
                <a:cubicBezTo>
                  <a:pt x="6821" y="7276"/>
                  <a:pt x="7276" y="7731"/>
                  <a:pt x="7276" y="8413"/>
                </a:cubicBezTo>
                <a:cubicBezTo>
                  <a:pt x="7276" y="9549"/>
                  <a:pt x="7276" y="9549"/>
                  <a:pt x="7276" y="9549"/>
                </a:cubicBezTo>
                <a:cubicBezTo>
                  <a:pt x="6139" y="9549"/>
                  <a:pt x="6139" y="9549"/>
                  <a:pt x="6139" y="9549"/>
                </a:cubicBezTo>
                <a:cubicBezTo>
                  <a:pt x="6139" y="8413"/>
                  <a:pt x="6139" y="8413"/>
                  <a:pt x="6139" y="8413"/>
                </a:cubicBezTo>
                <a:cubicBezTo>
                  <a:pt x="6139" y="8185"/>
                  <a:pt x="5912" y="8185"/>
                  <a:pt x="5912" y="8185"/>
                </a:cubicBezTo>
                <a:cubicBezTo>
                  <a:pt x="5684" y="8185"/>
                  <a:pt x="5457" y="8185"/>
                  <a:pt x="5457" y="8413"/>
                </a:cubicBezTo>
                <a:cubicBezTo>
                  <a:pt x="5684" y="8867"/>
                  <a:pt x="5684" y="8867"/>
                  <a:pt x="5684" y="8867"/>
                </a:cubicBezTo>
                <a:cubicBezTo>
                  <a:pt x="5684" y="9095"/>
                  <a:pt x="5684" y="9549"/>
                  <a:pt x="6139" y="9777"/>
                </a:cubicBezTo>
                <a:cubicBezTo>
                  <a:pt x="6594" y="10459"/>
                  <a:pt x="7048" y="10686"/>
                  <a:pt x="7276" y="10914"/>
                </a:cubicBezTo>
                <a:cubicBezTo>
                  <a:pt x="7276" y="11141"/>
                  <a:pt x="7503" y="11368"/>
                  <a:pt x="7503" y="11823"/>
                </a:cubicBezTo>
                <a:cubicBezTo>
                  <a:pt x="7503" y="12505"/>
                  <a:pt x="7503" y="12505"/>
                  <a:pt x="7503" y="12505"/>
                </a:cubicBezTo>
                <a:cubicBezTo>
                  <a:pt x="7503" y="13415"/>
                  <a:pt x="6821" y="13869"/>
                  <a:pt x="5684" y="13869"/>
                </a:cubicBezTo>
                <a:cubicBezTo>
                  <a:pt x="4775" y="13869"/>
                  <a:pt x="4093" y="13415"/>
                  <a:pt x="4093" y="12733"/>
                </a:cubicBezTo>
                <a:cubicBezTo>
                  <a:pt x="4093" y="11141"/>
                  <a:pt x="4093" y="11141"/>
                  <a:pt x="4093" y="11141"/>
                </a:cubicBezTo>
                <a:close/>
                <a:moveTo>
                  <a:pt x="0" y="6366"/>
                </a:moveTo>
                <a:cubicBezTo>
                  <a:pt x="0" y="10686"/>
                  <a:pt x="0" y="10686"/>
                  <a:pt x="0" y="10686"/>
                </a:cubicBezTo>
                <a:cubicBezTo>
                  <a:pt x="0" y="15234"/>
                  <a:pt x="0" y="15234"/>
                  <a:pt x="0" y="15234"/>
                </a:cubicBezTo>
                <a:cubicBezTo>
                  <a:pt x="3183" y="18417"/>
                  <a:pt x="3183" y="18417"/>
                  <a:pt x="3183" y="18417"/>
                </a:cubicBezTo>
                <a:cubicBezTo>
                  <a:pt x="6366" y="21600"/>
                  <a:pt x="6366" y="21600"/>
                  <a:pt x="6366" y="21600"/>
                </a:cubicBezTo>
                <a:cubicBezTo>
                  <a:pt x="10914" y="21600"/>
                  <a:pt x="10914" y="21600"/>
                  <a:pt x="10914" y="21600"/>
                </a:cubicBezTo>
                <a:cubicBezTo>
                  <a:pt x="15234" y="21600"/>
                  <a:pt x="15234" y="21600"/>
                  <a:pt x="15234" y="21600"/>
                </a:cubicBezTo>
                <a:cubicBezTo>
                  <a:pt x="18417" y="18417"/>
                  <a:pt x="18417" y="18417"/>
                  <a:pt x="18417" y="18417"/>
                </a:cubicBezTo>
                <a:cubicBezTo>
                  <a:pt x="21600" y="15234"/>
                  <a:pt x="21600" y="15234"/>
                  <a:pt x="21600" y="15234"/>
                </a:cubicBezTo>
                <a:cubicBezTo>
                  <a:pt x="21600" y="10686"/>
                  <a:pt x="21600" y="10686"/>
                  <a:pt x="21600" y="10686"/>
                </a:cubicBezTo>
                <a:cubicBezTo>
                  <a:pt x="21600" y="6139"/>
                  <a:pt x="21600" y="6139"/>
                  <a:pt x="21600" y="6139"/>
                </a:cubicBezTo>
                <a:cubicBezTo>
                  <a:pt x="18417" y="3183"/>
                  <a:pt x="18417" y="3183"/>
                  <a:pt x="18417" y="3183"/>
                </a:cubicBezTo>
                <a:cubicBezTo>
                  <a:pt x="15234" y="0"/>
                  <a:pt x="15234" y="0"/>
                  <a:pt x="15234" y="0"/>
                </a:cubicBezTo>
                <a:cubicBezTo>
                  <a:pt x="10686" y="0"/>
                  <a:pt x="10686" y="0"/>
                  <a:pt x="10686" y="0"/>
                </a:cubicBezTo>
                <a:cubicBezTo>
                  <a:pt x="6366" y="0"/>
                  <a:pt x="6366" y="0"/>
                  <a:pt x="6366" y="0"/>
                </a:cubicBezTo>
                <a:cubicBezTo>
                  <a:pt x="3183" y="3183"/>
                  <a:pt x="3183" y="3183"/>
                  <a:pt x="3183" y="3183"/>
                </a:cubicBezTo>
                <a:cubicBezTo>
                  <a:pt x="0" y="6366"/>
                  <a:pt x="0" y="6366"/>
                  <a:pt x="0" y="6366"/>
                </a:cubicBezTo>
                <a:close/>
                <a:moveTo>
                  <a:pt x="2728" y="7503"/>
                </a:moveTo>
                <a:cubicBezTo>
                  <a:pt x="2728" y="14097"/>
                  <a:pt x="2728" y="14097"/>
                  <a:pt x="2728" y="14097"/>
                </a:cubicBezTo>
                <a:cubicBezTo>
                  <a:pt x="7503" y="18872"/>
                  <a:pt x="7503" y="18872"/>
                  <a:pt x="7503" y="18872"/>
                </a:cubicBezTo>
                <a:cubicBezTo>
                  <a:pt x="14097" y="18644"/>
                  <a:pt x="14097" y="18644"/>
                  <a:pt x="14097" y="18644"/>
                </a:cubicBezTo>
                <a:cubicBezTo>
                  <a:pt x="18872" y="14097"/>
                  <a:pt x="18872" y="14097"/>
                  <a:pt x="18872" y="14097"/>
                </a:cubicBezTo>
                <a:cubicBezTo>
                  <a:pt x="18872" y="7503"/>
                  <a:pt x="18872" y="7503"/>
                  <a:pt x="18872" y="7503"/>
                </a:cubicBezTo>
                <a:cubicBezTo>
                  <a:pt x="14097" y="2728"/>
                  <a:pt x="14097" y="2728"/>
                  <a:pt x="14097" y="2728"/>
                </a:cubicBezTo>
                <a:cubicBezTo>
                  <a:pt x="7503" y="2728"/>
                  <a:pt x="7503" y="2728"/>
                  <a:pt x="7503" y="2728"/>
                </a:cubicBezTo>
                <a:cubicBezTo>
                  <a:pt x="2728" y="7503"/>
                  <a:pt x="2728" y="7503"/>
                  <a:pt x="2728" y="7503"/>
                </a:cubicBezTo>
                <a:close/>
                <a:moveTo>
                  <a:pt x="10686" y="8185"/>
                </a:moveTo>
                <a:cubicBezTo>
                  <a:pt x="10004" y="8185"/>
                  <a:pt x="10004" y="8185"/>
                  <a:pt x="10004" y="8185"/>
                </a:cubicBezTo>
                <a:cubicBezTo>
                  <a:pt x="10004" y="13869"/>
                  <a:pt x="10004" y="13869"/>
                  <a:pt x="10004" y="13869"/>
                </a:cubicBezTo>
                <a:cubicBezTo>
                  <a:pt x="8413" y="13869"/>
                  <a:pt x="8413" y="13869"/>
                  <a:pt x="8413" y="13869"/>
                </a:cubicBezTo>
                <a:cubicBezTo>
                  <a:pt x="8413" y="8185"/>
                  <a:pt x="8413" y="8185"/>
                  <a:pt x="8413" y="8185"/>
                </a:cubicBezTo>
                <a:cubicBezTo>
                  <a:pt x="7731" y="8185"/>
                  <a:pt x="7731" y="8185"/>
                  <a:pt x="7731" y="8185"/>
                </a:cubicBezTo>
                <a:cubicBezTo>
                  <a:pt x="7731" y="7276"/>
                  <a:pt x="7731" y="7276"/>
                  <a:pt x="7731" y="7276"/>
                </a:cubicBezTo>
                <a:cubicBezTo>
                  <a:pt x="10686" y="7276"/>
                  <a:pt x="10686" y="7276"/>
                  <a:pt x="10686" y="7276"/>
                </a:cubicBezTo>
                <a:cubicBezTo>
                  <a:pt x="10686" y="8185"/>
                  <a:pt x="10686" y="8185"/>
                  <a:pt x="10686" y="8185"/>
                </a:cubicBezTo>
                <a:close/>
                <a:moveTo>
                  <a:pt x="10914" y="12733"/>
                </a:moveTo>
                <a:cubicBezTo>
                  <a:pt x="10914" y="8413"/>
                  <a:pt x="10914" y="8413"/>
                  <a:pt x="10914" y="8413"/>
                </a:cubicBezTo>
                <a:cubicBezTo>
                  <a:pt x="10914" y="7731"/>
                  <a:pt x="11596" y="7276"/>
                  <a:pt x="12733" y="7276"/>
                </a:cubicBezTo>
                <a:cubicBezTo>
                  <a:pt x="13642" y="7276"/>
                  <a:pt x="14324" y="7731"/>
                  <a:pt x="14324" y="8413"/>
                </a:cubicBezTo>
                <a:cubicBezTo>
                  <a:pt x="14324" y="12733"/>
                  <a:pt x="14324" y="12733"/>
                  <a:pt x="14324" y="12733"/>
                </a:cubicBezTo>
                <a:cubicBezTo>
                  <a:pt x="14324" y="13187"/>
                  <a:pt x="14097" y="13415"/>
                  <a:pt x="13869" y="13642"/>
                </a:cubicBezTo>
                <a:cubicBezTo>
                  <a:pt x="13415" y="13869"/>
                  <a:pt x="13187" y="13869"/>
                  <a:pt x="12733" y="13869"/>
                </a:cubicBezTo>
                <a:cubicBezTo>
                  <a:pt x="11596" y="13869"/>
                  <a:pt x="10914" y="13415"/>
                  <a:pt x="10914" y="12733"/>
                </a:cubicBezTo>
                <a:close/>
                <a:moveTo>
                  <a:pt x="12960" y="12733"/>
                </a:moveTo>
                <a:cubicBezTo>
                  <a:pt x="12960" y="12960"/>
                  <a:pt x="12733" y="12960"/>
                  <a:pt x="12733" y="12960"/>
                </a:cubicBezTo>
                <a:cubicBezTo>
                  <a:pt x="12505" y="12960"/>
                  <a:pt x="12505" y="12960"/>
                  <a:pt x="12505" y="12733"/>
                </a:cubicBezTo>
                <a:cubicBezTo>
                  <a:pt x="12505" y="8413"/>
                  <a:pt x="12505" y="8413"/>
                  <a:pt x="12505" y="8413"/>
                </a:cubicBezTo>
                <a:cubicBezTo>
                  <a:pt x="12505" y="8185"/>
                  <a:pt x="12505" y="8185"/>
                  <a:pt x="12733" y="8185"/>
                </a:cubicBezTo>
                <a:cubicBezTo>
                  <a:pt x="12733" y="8185"/>
                  <a:pt x="12960" y="8185"/>
                  <a:pt x="12960" y="8413"/>
                </a:cubicBezTo>
                <a:cubicBezTo>
                  <a:pt x="12960" y="12733"/>
                  <a:pt x="12960" y="12733"/>
                  <a:pt x="12960" y="12733"/>
                </a:cubicBezTo>
                <a:close/>
                <a:moveTo>
                  <a:pt x="15916" y="11368"/>
                </a:moveTo>
                <a:cubicBezTo>
                  <a:pt x="15916" y="13869"/>
                  <a:pt x="15916" y="13869"/>
                  <a:pt x="15916" y="13869"/>
                </a:cubicBezTo>
                <a:cubicBezTo>
                  <a:pt x="14552" y="13869"/>
                  <a:pt x="14552" y="13869"/>
                  <a:pt x="14552" y="13869"/>
                </a:cubicBezTo>
                <a:cubicBezTo>
                  <a:pt x="14552" y="7276"/>
                  <a:pt x="14552" y="7276"/>
                  <a:pt x="14552" y="7276"/>
                </a:cubicBezTo>
                <a:cubicBezTo>
                  <a:pt x="16143" y="7276"/>
                  <a:pt x="16143" y="7276"/>
                  <a:pt x="16143" y="7276"/>
                </a:cubicBezTo>
                <a:cubicBezTo>
                  <a:pt x="16598" y="7276"/>
                  <a:pt x="17053" y="7276"/>
                  <a:pt x="17507" y="7503"/>
                </a:cubicBezTo>
                <a:cubicBezTo>
                  <a:pt x="17735" y="7731"/>
                  <a:pt x="17735" y="7958"/>
                  <a:pt x="17735" y="8413"/>
                </a:cubicBezTo>
                <a:cubicBezTo>
                  <a:pt x="17735" y="10232"/>
                  <a:pt x="17735" y="10232"/>
                  <a:pt x="17735" y="10232"/>
                </a:cubicBezTo>
                <a:cubicBezTo>
                  <a:pt x="17735" y="10686"/>
                  <a:pt x="17735" y="10914"/>
                  <a:pt x="17507" y="11141"/>
                </a:cubicBezTo>
                <a:cubicBezTo>
                  <a:pt x="17280" y="11368"/>
                  <a:pt x="16825" y="11368"/>
                  <a:pt x="15916" y="11368"/>
                </a:cubicBezTo>
                <a:close/>
                <a:moveTo>
                  <a:pt x="16371" y="10232"/>
                </a:moveTo>
                <a:cubicBezTo>
                  <a:pt x="16371" y="10459"/>
                  <a:pt x="16371" y="10459"/>
                  <a:pt x="15916" y="10459"/>
                </a:cubicBezTo>
                <a:cubicBezTo>
                  <a:pt x="15916" y="8185"/>
                  <a:pt x="15916" y="8185"/>
                  <a:pt x="15916" y="8185"/>
                </a:cubicBezTo>
                <a:cubicBezTo>
                  <a:pt x="16371" y="8185"/>
                  <a:pt x="16371" y="8413"/>
                  <a:pt x="16371" y="8640"/>
                </a:cubicBezTo>
                <a:lnTo>
                  <a:pt x="16371" y="1023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7" name="Shape 1627"/>
          <p:cNvSpPr/>
          <p:nvPr/>
        </p:nvSpPr>
        <p:spPr>
          <a:xfrm>
            <a:off x="3206303" y="399320"/>
            <a:ext cx="298749" cy="29874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329" y="13468"/>
                </a:moveTo>
                <a:cubicBezTo>
                  <a:pt x="20329" y="20329"/>
                  <a:pt x="20329" y="20329"/>
                  <a:pt x="20329" y="20329"/>
                </a:cubicBezTo>
                <a:cubicBezTo>
                  <a:pt x="20329" y="21092"/>
                  <a:pt x="19821" y="21600"/>
                  <a:pt x="18805" y="21600"/>
                </a:cubicBezTo>
                <a:cubicBezTo>
                  <a:pt x="2541" y="21600"/>
                  <a:pt x="2541" y="21600"/>
                  <a:pt x="2541" y="21600"/>
                </a:cubicBezTo>
                <a:cubicBezTo>
                  <a:pt x="1779" y="21600"/>
                  <a:pt x="1271" y="21092"/>
                  <a:pt x="1271" y="20329"/>
                </a:cubicBezTo>
                <a:cubicBezTo>
                  <a:pt x="1271" y="13468"/>
                  <a:pt x="1271" y="13468"/>
                  <a:pt x="1271" y="13468"/>
                </a:cubicBezTo>
                <a:cubicBezTo>
                  <a:pt x="2287" y="13722"/>
                  <a:pt x="3304" y="13976"/>
                  <a:pt x="4320" y="14231"/>
                </a:cubicBezTo>
                <a:cubicBezTo>
                  <a:pt x="4320" y="15247"/>
                  <a:pt x="4320" y="15247"/>
                  <a:pt x="4320" y="15247"/>
                </a:cubicBezTo>
                <a:cubicBezTo>
                  <a:pt x="5082" y="15247"/>
                  <a:pt x="5082" y="15247"/>
                  <a:pt x="5082" y="15247"/>
                </a:cubicBezTo>
                <a:cubicBezTo>
                  <a:pt x="5082" y="17280"/>
                  <a:pt x="5082" y="17280"/>
                  <a:pt x="5082" y="17280"/>
                </a:cubicBezTo>
                <a:cubicBezTo>
                  <a:pt x="6861" y="17280"/>
                  <a:pt x="6861" y="17280"/>
                  <a:pt x="6861" y="17280"/>
                </a:cubicBezTo>
                <a:cubicBezTo>
                  <a:pt x="6861" y="15247"/>
                  <a:pt x="6861" y="15247"/>
                  <a:pt x="6861" y="15247"/>
                </a:cubicBezTo>
                <a:cubicBezTo>
                  <a:pt x="7624" y="15247"/>
                  <a:pt x="7624" y="15247"/>
                  <a:pt x="7624" y="15247"/>
                </a:cubicBezTo>
                <a:cubicBezTo>
                  <a:pt x="7624" y="14485"/>
                  <a:pt x="7624" y="14485"/>
                  <a:pt x="7624" y="14485"/>
                </a:cubicBezTo>
                <a:cubicBezTo>
                  <a:pt x="9656" y="14739"/>
                  <a:pt x="11689" y="14739"/>
                  <a:pt x="13722" y="14485"/>
                </a:cubicBezTo>
                <a:cubicBezTo>
                  <a:pt x="13722" y="15247"/>
                  <a:pt x="13722" y="15247"/>
                  <a:pt x="13722" y="15247"/>
                </a:cubicBezTo>
                <a:cubicBezTo>
                  <a:pt x="14485" y="15247"/>
                  <a:pt x="14485" y="15247"/>
                  <a:pt x="14485" y="15247"/>
                </a:cubicBezTo>
                <a:cubicBezTo>
                  <a:pt x="14485" y="17280"/>
                  <a:pt x="14485" y="17280"/>
                  <a:pt x="14485" y="17280"/>
                </a:cubicBezTo>
                <a:cubicBezTo>
                  <a:pt x="16009" y="17280"/>
                  <a:pt x="16009" y="17280"/>
                  <a:pt x="16009" y="17280"/>
                </a:cubicBezTo>
                <a:cubicBezTo>
                  <a:pt x="16009" y="15247"/>
                  <a:pt x="16009" y="15247"/>
                  <a:pt x="16009" y="15247"/>
                </a:cubicBezTo>
                <a:cubicBezTo>
                  <a:pt x="16772" y="15247"/>
                  <a:pt x="16772" y="15247"/>
                  <a:pt x="16772" y="15247"/>
                </a:cubicBezTo>
                <a:cubicBezTo>
                  <a:pt x="16772" y="14231"/>
                  <a:pt x="16772" y="14231"/>
                  <a:pt x="16772" y="14231"/>
                </a:cubicBezTo>
                <a:cubicBezTo>
                  <a:pt x="18042" y="13976"/>
                  <a:pt x="19059" y="13722"/>
                  <a:pt x="20329" y="13468"/>
                </a:cubicBezTo>
                <a:close/>
                <a:moveTo>
                  <a:pt x="7878" y="0"/>
                </a:moveTo>
                <a:cubicBezTo>
                  <a:pt x="13722" y="0"/>
                  <a:pt x="13722" y="0"/>
                  <a:pt x="13722" y="0"/>
                </a:cubicBezTo>
                <a:cubicBezTo>
                  <a:pt x="14739" y="0"/>
                  <a:pt x="15501" y="762"/>
                  <a:pt x="15501" y="1779"/>
                </a:cubicBezTo>
                <a:cubicBezTo>
                  <a:pt x="15501" y="4066"/>
                  <a:pt x="15501" y="4066"/>
                  <a:pt x="15501" y="4066"/>
                </a:cubicBezTo>
                <a:cubicBezTo>
                  <a:pt x="13468" y="4066"/>
                  <a:pt x="13468" y="4066"/>
                  <a:pt x="13468" y="4066"/>
                </a:cubicBezTo>
                <a:cubicBezTo>
                  <a:pt x="13468" y="2033"/>
                  <a:pt x="13468" y="2033"/>
                  <a:pt x="13468" y="2033"/>
                </a:cubicBezTo>
                <a:cubicBezTo>
                  <a:pt x="8132" y="2033"/>
                  <a:pt x="8132" y="2033"/>
                  <a:pt x="8132" y="2033"/>
                </a:cubicBezTo>
                <a:cubicBezTo>
                  <a:pt x="8132" y="4066"/>
                  <a:pt x="8132" y="4066"/>
                  <a:pt x="8132" y="4066"/>
                </a:cubicBezTo>
                <a:cubicBezTo>
                  <a:pt x="6099" y="4066"/>
                  <a:pt x="6099" y="4066"/>
                  <a:pt x="6099" y="4066"/>
                </a:cubicBezTo>
                <a:cubicBezTo>
                  <a:pt x="6099" y="1779"/>
                  <a:pt x="6099" y="1779"/>
                  <a:pt x="6099" y="1779"/>
                </a:cubicBezTo>
                <a:cubicBezTo>
                  <a:pt x="6099" y="762"/>
                  <a:pt x="6861" y="0"/>
                  <a:pt x="7878" y="0"/>
                </a:cubicBezTo>
                <a:close/>
                <a:moveTo>
                  <a:pt x="0" y="5082"/>
                </a:moveTo>
                <a:cubicBezTo>
                  <a:pt x="0" y="12198"/>
                  <a:pt x="0" y="12198"/>
                  <a:pt x="0" y="12198"/>
                </a:cubicBezTo>
                <a:cubicBezTo>
                  <a:pt x="6861" y="13976"/>
                  <a:pt x="14231" y="13976"/>
                  <a:pt x="21600" y="12198"/>
                </a:cubicBezTo>
                <a:cubicBezTo>
                  <a:pt x="21600" y="5082"/>
                  <a:pt x="21600" y="5082"/>
                  <a:pt x="21600" y="5082"/>
                </a:cubicBezTo>
                <a:lnTo>
                  <a:pt x="0" y="508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8" name="Shape 1628"/>
          <p:cNvSpPr/>
          <p:nvPr/>
        </p:nvSpPr>
        <p:spPr>
          <a:xfrm>
            <a:off x="5779099" y="4953364"/>
            <a:ext cx="321043" cy="2244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429" y="3037"/>
                </a:moveTo>
                <a:cubicBezTo>
                  <a:pt x="8070" y="3037"/>
                  <a:pt x="8070" y="3037"/>
                  <a:pt x="8070" y="3037"/>
                </a:cubicBezTo>
                <a:cubicBezTo>
                  <a:pt x="6409" y="0"/>
                  <a:pt x="6409" y="0"/>
                  <a:pt x="6409" y="0"/>
                </a:cubicBezTo>
                <a:cubicBezTo>
                  <a:pt x="1187" y="0"/>
                  <a:pt x="1187" y="0"/>
                  <a:pt x="1187" y="0"/>
                </a:cubicBezTo>
                <a:cubicBezTo>
                  <a:pt x="475" y="0"/>
                  <a:pt x="0" y="675"/>
                  <a:pt x="0" y="1350"/>
                </a:cubicBezTo>
                <a:cubicBezTo>
                  <a:pt x="0" y="16875"/>
                  <a:pt x="0" y="16875"/>
                  <a:pt x="0" y="16875"/>
                </a:cubicBezTo>
                <a:cubicBezTo>
                  <a:pt x="0" y="17550"/>
                  <a:pt x="475" y="18225"/>
                  <a:pt x="949" y="18225"/>
                </a:cubicBezTo>
                <a:cubicBezTo>
                  <a:pt x="3323" y="8437"/>
                  <a:pt x="3323" y="8437"/>
                  <a:pt x="3323" y="8437"/>
                </a:cubicBezTo>
                <a:cubicBezTo>
                  <a:pt x="3560" y="7425"/>
                  <a:pt x="4035" y="6750"/>
                  <a:pt x="4747" y="6075"/>
                </a:cubicBezTo>
                <a:cubicBezTo>
                  <a:pt x="5222" y="5400"/>
                  <a:pt x="6171" y="4725"/>
                  <a:pt x="6884" y="4725"/>
                </a:cubicBezTo>
                <a:cubicBezTo>
                  <a:pt x="14242" y="4725"/>
                  <a:pt x="14242" y="4725"/>
                  <a:pt x="14242" y="4725"/>
                </a:cubicBezTo>
                <a:cubicBezTo>
                  <a:pt x="15429" y="3037"/>
                  <a:pt x="15429" y="3037"/>
                  <a:pt x="15429" y="3037"/>
                </a:cubicBezTo>
                <a:close/>
                <a:moveTo>
                  <a:pt x="17090" y="5062"/>
                </a:moveTo>
                <a:cubicBezTo>
                  <a:pt x="15666" y="5062"/>
                  <a:pt x="15666" y="5062"/>
                  <a:pt x="15666" y="5062"/>
                </a:cubicBezTo>
                <a:cubicBezTo>
                  <a:pt x="18752" y="337"/>
                  <a:pt x="18752" y="337"/>
                  <a:pt x="18752" y="337"/>
                </a:cubicBezTo>
                <a:cubicBezTo>
                  <a:pt x="21363" y="5062"/>
                  <a:pt x="21363" y="5062"/>
                  <a:pt x="21363" y="5062"/>
                </a:cubicBezTo>
                <a:cubicBezTo>
                  <a:pt x="20176" y="5062"/>
                  <a:pt x="20176" y="5062"/>
                  <a:pt x="20176" y="5062"/>
                </a:cubicBezTo>
                <a:cubicBezTo>
                  <a:pt x="19464" y="9450"/>
                  <a:pt x="17090" y="11813"/>
                  <a:pt x="14004" y="12150"/>
                </a:cubicBezTo>
                <a:cubicBezTo>
                  <a:pt x="14004" y="11137"/>
                  <a:pt x="14004" y="11137"/>
                  <a:pt x="14004" y="11137"/>
                </a:cubicBezTo>
                <a:cubicBezTo>
                  <a:pt x="15666" y="9787"/>
                  <a:pt x="16615" y="7762"/>
                  <a:pt x="17090" y="5062"/>
                </a:cubicBezTo>
                <a:close/>
                <a:moveTo>
                  <a:pt x="18752" y="21600"/>
                </a:moveTo>
                <a:cubicBezTo>
                  <a:pt x="2611" y="21600"/>
                  <a:pt x="2611" y="21600"/>
                  <a:pt x="2611" y="21600"/>
                </a:cubicBezTo>
                <a:cubicBezTo>
                  <a:pt x="5222" y="10463"/>
                  <a:pt x="5222" y="10463"/>
                  <a:pt x="5222" y="10463"/>
                </a:cubicBezTo>
                <a:cubicBezTo>
                  <a:pt x="5459" y="9787"/>
                  <a:pt x="5697" y="9112"/>
                  <a:pt x="6171" y="8775"/>
                </a:cubicBezTo>
                <a:cubicBezTo>
                  <a:pt x="6646" y="8100"/>
                  <a:pt x="7358" y="7762"/>
                  <a:pt x="7833" y="7762"/>
                </a:cubicBezTo>
                <a:cubicBezTo>
                  <a:pt x="14954" y="7762"/>
                  <a:pt x="14954" y="7762"/>
                  <a:pt x="14954" y="7762"/>
                </a:cubicBezTo>
                <a:cubicBezTo>
                  <a:pt x="14479" y="8437"/>
                  <a:pt x="14004" y="9112"/>
                  <a:pt x="13530" y="9450"/>
                </a:cubicBezTo>
                <a:cubicBezTo>
                  <a:pt x="12818" y="10125"/>
                  <a:pt x="12818" y="10125"/>
                  <a:pt x="12818" y="10125"/>
                </a:cubicBezTo>
                <a:cubicBezTo>
                  <a:pt x="12818" y="13837"/>
                  <a:pt x="12818" y="13837"/>
                  <a:pt x="12818" y="13837"/>
                </a:cubicBezTo>
                <a:cubicBezTo>
                  <a:pt x="14004" y="13837"/>
                  <a:pt x="14004" y="13837"/>
                  <a:pt x="14004" y="13837"/>
                </a:cubicBezTo>
                <a:cubicBezTo>
                  <a:pt x="17090" y="13500"/>
                  <a:pt x="19464" y="11475"/>
                  <a:pt x="20651" y="7762"/>
                </a:cubicBezTo>
                <a:cubicBezTo>
                  <a:pt x="20888" y="7762"/>
                  <a:pt x="20888" y="8100"/>
                  <a:pt x="21125" y="8100"/>
                </a:cubicBezTo>
                <a:cubicBezTo>
                  <a:pt x="21125" y="8100"/>
                  <a:pt x="21363" y="8437"/>
                  <a:pt x="21600" y="8437"/>
                </a:cubicBezTo>
                <a:cubicBezTo>
                  <a:pt x="21600" y="8775"/>
                  <a:pt x="21600" y="9112"/>
                  <a:pt x="21600" y="9450"/>
                </a:cubicBezTo>
                <a:cubicBezTo>
                  <a:pt x="21600" y="9450"/>
                  <a:pt x="21600" y="9787"/>
                  <a:pt x="21600" y="10125"/>
                </a:cubicBezTo>
                <a:lnTo>
                  <a:pt x="18752" y="21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29" name="Shape 1629"/>
          <p:cNvSpPr/>
          <p:nvPr/>
        </p:nvSpPr>
        <p:spPr>
          <a:xfrm>
            <a:off x="6440505" y="4899857"/>
            <a:ext cx="280913" cy="324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6740" y="5165"/>
                </a:moveTo>
                <a:cubicBezTo>
                  <a:pt x="9990" y="10096"/>
                  <a:pt x="9990" y="10096"/>
                  <a:pt x="9990" y="10096"/>
                </a:cubicBezTo>
                <a:cubicBezTo>
                  <a:pt x="9990" y="7748"/>
                  <a:pt x="9990" y="7748"/>
                  <a:pt x="9990" y="7748"/>
                </a:cubicBezTo>
                <a:cubicBezTo>
                  <a:pt x="5940" y="8452"/>
                  <a:pt x="2700" y="10330"/>
                  <a:pt x="1350" y="13617"/>
                </a:cubicBezTo>
                <a:cubicBezTo>
                  <a:pt x="0" y="13617"/>
                  <a:pt x="0" y="13617"/>
                  <a:pt x="0" y="13617"/>
                </a:cubicBezTo>
                <a:cubicBezTo>
                  <a:pt x="540" y="7983"/>
                  <a:pt x="3780" y="3757"/>
                  <a:pt x="9990" y="2348"/>
                </a:cubicBezTo>
                <a:cubicBezTo>
                  <a:pt x="9990" y="0"/>
                  <a:pt x="9990" y="0"/>
                  <a:pt x="9990" y="0"/>
                </a:cubicBezTo>
                <a:cubicBezTo>
                  <a:pt x="16740" y="5165"/>
                  <a:pt x="16740" y="5165"/>
                  <a:pt x="16740" y="5165"/>
                </a:cubicBezTo>
                <a:close/>
                <a:moveTo>
                  <a:pt x="11880" y="13852"/>
                </a:moveTo>
                <a:cubicBezTo>
                  <a:pt x="11880" y="11504"/>
                  <a:pt x="11880" y="11504"/>
                  <a:pt x="11880" y="11504"/>
                </a:cubicBezTo>
                <a:cubicBezTo>
                  <a:pt x="4320" y="16670"/>
                  <a:pt x="4320" y="16670"/>
                  <a:pt x="4320" y="16670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11880" y="19252"/>
                  <a:pt x="11880" y="19252"/>
                  <a:pt x="11880" y="19252"/>
                </a:cubicBezTo>
                <a:cubicBezTo>
                  <a:pt x="17820" y="18078"/>
                  <a:pt x="21060" y="13852"/>
                  <a:pt x="21600" y="8687"/>
                </a:cubicBezTo>
                <a:cubicBezTo>
                  <a:pt x="20250" y="8687"/>
                  <a:pt x="20250" y="8687"/>
                  <a:pt x="20250" y="8687"/>
                </a:cubicBezTo>
                <a:cubicBezTo>
                  <a:pt x="18630" y="11504"/>
                  <a:pt x="15390" y="13148"/>
                  <a:pt x="11880" y="1385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0" name="Shape 1630"/>
          <p:cNvSpPr/>
          <p:nvPr/>
        </p:nvSpPr>
        <p:spPr>
          <a:xfrm>
            <a:off x="7119500" y="4879585"/>
            <a:ext cx="238991" cy="3719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23" h="21200" extrusionOk="0">
                <a:moveTo>
                  <a:pt x="9197" y="3800"/>
                </a:moveTo>
                <a:cubicBezTo>
                  <a:pt x="9814" y="3800"/>
                  <a:pt x="10122" y="3800"/>
                  <a:pt x="10740" y="3800"/>
                </a:cubicBezTo>
                <a:cubicBezTo>
                  <a:pt x="12591" y="4200"/>
                  <a:pt x="14442" y="5000"/>
                  <a:pt x="15368" y="6200"/>
                </a:cubicBezTo>
                <a:cubicBezTo>
                  <a:pt x="18762" y="10000"/>
                  <a:pt x="18762" y="10000"/>
                  <a:pt x="18762" y="10000"/>
                </a:cubicBezTo>
                <a:cubicBezTo>
                  <a:pt x="19688" y="11000"/>
                  <a:pt x="19997" y="12400"/>
                  <a:pt x="19380" y="13600"/>
                </a:cubicBezTo>
                <a:cubicBezTo>
                  <a:pt x="19380" y="14000"/>
                  <a:pt x="19071" y="14400"/>
                  <a:pt x="19071" y="14600"/>
                </a:cubicBezTo>
                <a:cubicBezTo>
                  <a:pt x="16294" y="11800"/>
                  <a:pt x="16294" y="11800"/>
                  <a:pt x="16294" y="11800"/>
                </a:cubicBezTo>
                <a:cubicBezTo>
                  <a:pt x="15985" y="11400"/>
                  <a:pt x="15368" y="11000"/>
                  <a:pt x="14751" y="10800"/>
                </a:cubicBezTo>
                <a:cubicBezTo>
                  <a:pt x="12282" y="8200"/>
                  <a:pt x="12282" y="8200"/>
                  <a:pt x="12282" y="8200"/>
                </a:cubicBezTo>
                <a:cubicBezTo>
                  <a:pt x="12282" y="7600"/>
                  <a:pt x="12282" y="7200"/>
                  <a:pt x="11974" y="6600"/>
                </a:cubicBezTo>
                <a:cubicBezTo>
                  <a:pt x="9197" y="3800"/>
                  <a:pt x="9197" y="3800"/>
                  <a:pt x="9197" y="3800"/>
                </a:cubicBezTo>
                <a:close/>
                <a:moveTo>
                  <a:pt x="11665" y="11800"/>
                </a:moveTo>
                <a:cubicBezTo>
                  <a:pt x="10431" y="12200"/>
                  <a:pt x="10122" y="13200"/>
                  <a:pt x="10740" y="13800"/>
                </a:cubicBezTo>
                <a:cubicBezTo>
                  <a:pt x="16294" y="20400"/>
                  <a:pt x="16294" y="20400"/>
                  <a:pt x="16294" y="20400"/>
                </a:cubicBezTo>
                <a:cubicBezTo>
                  <a:pt x="17220" y="21200"/>
                  <a:pt x="18454" y="21400"/>
                  <a:pt x="19688" y="21000"/>
                </a:cubicBezTo>
                <a:cubicBezTo>
                  <a:pt x="19688" y="21000"/>
                  <a:pt x="19688" y="21000"/>
                  <a:pt x="19688" y="21000"/>
                </a:cubicBezTo>
                <a:cubicBezTo>
                  <a:pt x="20922" y="20600"/>
                  <a:pt x="21231" y="19600"/>
                  <a:pt x="20614" y="18800"/>
                </a:cubicBezTo>
                <a:cubicBezTo>
                  <a:pt x="14751" y="12400"/>
                  <a:pt x="14751" y="12400"/>
                  <a:pt x="14751" y="12400"/>
                </a:cubicBezTo>
                <a:cubicBezTo>
                  <a:pt x="14134" y="11600"/>
                  <a:pt x="12591" y="11200"/>
                  <a:pt x="11665" y="11800"/>
                </a:cubicBezTo>
                <a:cubicBezTo>
                  <a:pt x="11665" y="11800"/>
                  <a:pt x="11665" y="11800"/>
                  <a:pt x="11665" y="11800"/>
                </a:cubicBezTo>
                <a:close/>
                <a:moveTo>
                  <a:pt x="1174" y="200"/>
                </a:moveTo>
                <a:cubicBezTo>
                  <a:pt x="248" y="600"/>
                  <a:pt x="-369" y="1600"/>
                  <a:pt x="248" y="2400"/>
                </a:cubicBezTo>
                <a:cubicBezTo>
                  <a:pt x="6111" y="8800"/>
                  <a:pt x="6111" y="8800"/>
                  <a:pt x="6111" y="8800"/>
                </a:cubicBezTo>
                <a:cubicBezTo>
                  <a:pt x="6728" y="9600"/>
                  <a:pt x="8271" y="9800"/>
                  <a:pt x="9505" y="9400"/>
                </a:cubicBezTo>
                <a:cubicBezTo>
                  <a:pt x="9505" y="9400"/>
                  <a:pt x="9505" y="9400"/>
                  <a:pt x="9505" y="9400"/>
                </a:cubicBezTo>
                <a:cubicBezTo>
                  <a:pt x="10740" y="9000"/>
                  <a:pt x="11048" y="8000"/>
                  <a:pt x="10431" y="7200"/>
                </a:cubicBezTo>
                <a:cubicBezTo>
                  <a:pt x="4568" y="800"/>
                  <a:pt x="4568" y="800"/>
                  <a:pt x="4568" y="800"/>
                </a:cubicBezTo>
                <a:cubicBezTo>
                  <a:pt x="3951" y="0"/>
                  <a:pt x="2408" y="-200"/>
                  <a:pt x="1174" y="200"/>
                </a:cubicBezTo>
                <a:cubicBezTo>
                  <a:pt x="1174" y="200"/>
                  <a:pt x="1174" y="200"/>
                  <a:pt x="1174" y="200"/>
                </a:cubicBezTo>
                <a:close/>
                <a:moveTo>
                  <a:pt x="11665" y="17400"/>
                </a:moveTo>
                <a:cubicBezTo>
                  <a:pt x="9197" y="14400"/>
                  <a:pt x="9197" y="14400"/>
                  <a:pt x="9197" y="14400"/>
                </a:cubicBezTo>
                <a:cubicBezTo>
                  <a:pt x="8888" y="14000"/>
                  <a:pt x="8580" y="13600"/>
                  <a:pt x="8580" y="13000"/>
                </a:cubicBezTo>
                <a:cubicBezTo>
                  <a:pt x="6420" y="10400"/>
                  <a:pt x="6420" y="10400"/>
                  <a:pt x="6420" y="10400"/>
                </a:cubicBezTo>
                <a:cubicBezTo>
                  <a:pt x="5494" y="10200"/>
                  <a:pt x="5185" y="9800"/>
                  <a:pt x="4568" y="9400"/>
                </a:cubicBezTo>
                <a:cubicBezTo>
                  <a:pt x="2100" y="6400"/>
                  <a:pt x="2100" y="6400"/>
                  <a:pt x="2100" y="6400"/>
                </a:cubicBezTo>
                <a:cubicBezTo>
                  <a:pt x="1791" y="6600"/>
                  <a:pt x="1482" y="7000"/>
                  <a:pt x="1482" y="7400"/>
                </a:cubicBezTo>
                <a:cubicBezTo>
                  <a:pt x="865" y="8600"/>
                  <a:pt x="1174" y="10000"/>
                  <a:pt x="2100" y="11200"/>
                </a:cubicBezTo>
                <a:cubicBezTo>
                  <a:pt x="5494" y="14800"/>
                  <a:pt x="5494" y="14800"/>
                  <a:pt x="5494" y="14800"/>
                </a:cubicBezTo>
                <a:cubicBezTo>
                  <a:pt x="6420" y="16000"/>
                  <a:pt x="8271" y="16800"/>
                  <a:pt x="10122" y="17200"/>
                </a:cubicBezTo>
                <a:cubicBezTo>
                  <a:pt x="10740" y="17200"/>
                  <a:pt x="11357" y="17400"/>
                  <a:pt x="11665" y="174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1" name="Shape 1631"/>
          <p:cNvSpPr/>
          <p:nvPr/>
        </p:nvSpPr>
        <p:spPr>
          <a:xfrm>
            <a:off x="7758537" y="4920537"/>
            <a:ext cx="263682" cy="2991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5" h="21104" extrusionOk="0">
                <a:moveTo>
                  <a:pt x="3435" y="1785"/>
                </a:moveTo>
                <a:cubicBezTo>
                  <a:pt x="5398" y="544"/>
                  <a:pt x="7923" y="-201"/>
                  <a:pt x="10448" y="47"/>
                </a:cubicBezTo>
                <a:cubicBezTo>
                  <a:pt x="12692" y="296"/>
                  <a:pt x="14936" y="1537"/>
                  <a:pt x="16339" y="3275"/>
                </a:cubicBezTo>
                <a:cubicBezTo>
                  <a:pt x="18022" y="5013"/>
                  <a:pt x="18583" y="7247"/>
                  <a:pt x="18302" y="9233"/>
                </a:cubicBezTo>
                <a:cubicBezTo>
                  <a:pt x="18022" y="10971"/>
                  <a:pt x="17461" y="12461"/>
                  <a:pt x="16058" y="13702"/>
                </a:cubicBezTo>
                <a:cubicBezTo>
                  <a:pt x="16619" y="13702"/>
                  <a:pt x="17180" y="13951"/>
                  <a:pt x="17741" y="14447"/>
                </a:cubicBezTo>
                <a:cubicBezTo>
                  <a:pt x="20546" y="17923"/>
                  <a:pt x="20546" y="17923"/>
                  <a:pt x="20546" y="17923"/>
                </a:cubicBezTo>
                <a:cubicBezTo>
                  <a:pt x="21388" y="18668"/>
                  <a:pt x="21107" y="19909"/>
                  <a:pt x="20266" y="20654"/>
                </a:cubicBezTo>
                <a:cubicBezTo>
                  <a:pt x="20266" y="20654"/>
                  <a:pt x="20266" y="20654"/>
                  <a:pt x="20266" y="20654"/>
                </a:cubicBezTo>
                <a:cubicBezTo>
                  <a:pt x="19144" y="21399"/>
                  <a:pt x="17741" y="21151"/>
                  <a:pt x="17180" y="20406"/>
                </a:cubicBezTo>
                <a:cubicBezTo>
                  <a:pt x="14094" y="16930"/>
                  <a:pt x="14094" y="16930"/>
                  <a:pt x="14094" y="16930"/>
                </a:cubicBezTo>
                <a:cubicBezTo>
                  <a:pt x="13814" y="16433"/>
                  <a:pt x="13533" y="15937"/>
                  <a:pt x="13533" y="15440"/>
                </a:cubicBezTo>
                <a:cubicBezTo>
                  <a:pt x="11850" y="16185"/>
                  <a:pt x="9887" y="16682"/>
                  <a:pt x="8204" y="16433"/>
                </a:cubicBezTo>
                <a:cubicBezTo>
                  <a:pt x="5679" y="16185"/>
                  <a:pt x="3435" y="15192"/>
                  <a:pt x="2032" y="13206"/>
                </a:cubicBezTo>
                <a:cubicBezTo>
                  <a:pt x="349" y="11468"/>
                  <a:pt x="-212" y="9233"/>
                  <a:pt x="69" y="7247"/>
                </a:cubicBezTo>
                <a:cubicBezTo>
                  <a:pt x="349" y="5261"/>
                  <a:pt x="1471" y="3275"/>
                  <a:pt x="3435" y="1785"/>
                </a:cubicBezTo>
                <a:close/>
                <a:moveTo>
                  <a:pt x="5679" y="7992"/>
                </a:moveTo>
                <a:cubicBezTo>
                  <a:pt x="5679" y="9730"/>
                  <a:pt x="5679" y="9730"/>
                  <a:pt x="5679" y="9730"/>
                </a:cubicBezTo>
                <a:cubicBezTo>
                  <a:pt x="12972" y="9730"/>
                  <a:pt x="12972" y="9730"/>
                  <a:pt x="12972" y="9730"/>
                </a:cubicBezTo>
                <a:cubicBezTo>
                  <a:pt x="12972" y="7992"/>
                  <a:pt x="12972" y="7992"/>
                  <a:pt x="12972" y="7992"/>
                </a:cubicBezTo>
                <a:cubicBezTo>
                  <a:pt x="5679" y="7992"/>
                  <a:pt x="5679" y="7992"/>
                  <a:pt x="5679" y="7992"/>
                </a:cubicBezTo>
                <a:close/>
                <a:moveTo>
                  <a:pt x="4837" y="8737"/>
                </a:moveTo>
                <a:cubicBezTo>
                  <a:pt x="5959" y="6254"/>
                  <a:pt x="8484" y="5013"/>
                  <a:pt x="11850" y="4516"/>
                </a:cubicBezTo>
                <a:cubicBezTo>
                  <a:pt x="8484" y="2778"/>
                  <a:pt x="4276" y="5509"/>
                  <a:pt x="4837" y="8737"/>
                </a:cubicBezTo>
                <a:close/>
                <a:moveTo>
                  <a:pt x="9887" y="2778"/>
                </a:moveTo>
                <a:cubicBezTo>
                  <a:pt x="8484" y="2778"/>
                  <a:pt x="6801" y="3027"/>
                  <a:pt x="5398" y="4020"/>
                </a:cubicBezTo>
                <a:cubicBezTo>
                  <a:pt x="3996" y="5013"/>
                  <a:pt x="3435" y="6254"/>
                  <a:pt x="3154" y="7496"/>
                </a:cubicBezTo>
                <a:cubicBezTo>
                  <a:pt x="2874" y="8985"/>
                  <a:pt x="3435" y="10475"/>
                  <a:pt x="4276" y="11716"/>
                </a:cubicBezTo>
                <a:cubicBezTo>
                  <a:pt x="5398" y="12709"/>
                  <a:pt x="6801" y="13454"/>
                  <a:pt x="8484" y="13702"/>
                </a:cubicBezTo>
                <a:cubicBezTo>
                  <a:pt x="9887" y="13702"/>
                  <a:pt x="11570" y="13454"/>
                  <a:pt x="12972" y="12461"/>
                </a:cubicBezTo>
                <a:cubicBezTo>
                  <a:pt x="14375" y="11716"/>
                  <a:pt x="15217" y="10227"/>
                  <a:pt x="15217" y="8985"/>
                </a:cubicBezTo>
                <a:cubicBezTo>
                  <a:pt x="15497" y="7496"/>
                  <a:pt x="14936" y="6006"/>
                  <a:pt x="14094" y="5013"/>
                </a:cubicBezTo>
                <a:cubicBezTo>
                  <a:pt x="12972" y="3771"/>
                  <a:pt x="11570" y="3027"/>
                  <a:pt x="9887" y="277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2" name="Shape 1632"/>
          <p:cNvSpPr/>
          <p:nvPr/>
        </p:nvSpPr>
        <p:spPr>
          <a:xfrm>
            <a:off x="7758537" y="4258946"/>
            <a:ext cx="263682" cy="2981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55" h="21238" extrusionOk="0">
                <a:moveTo>
                  <a:pt x="3435" y="1820"/>
                </a:moveTo>
                <a:cubicBezTo>
                  <a:pt x="5398" y="313"/>
                  <a:pt x="7923" y="-189"/>
                  <a:pt x="10448" y="62"/>
                </a:cubicBezTo>
                <a:cubicBezTo>
                  <a:pt x="12692" y="313"/>
                  <a:pt x="14936" y="1318"/>
                  <a:pt x="16339" y="3076"/>
                </a:cubicBezTo>
                <a:cubicBezTo>
                  <a:pt x="18022" y="5085"/>
                  <a:pt x="18583" y="7095"/>
                  <a:pt x="18302" y="9355"/>
                </a:cubicBezTo>
                <a:cubicBezTo>
                  <a:pt x="18022" y="10862"/>
                  <a:pt x="17461" y="12369"/>
                  <a:pt x="16058" y="13625"/>
                </a:cubicBezTo>
                <a:cubicBezTo>
                  <a:pt x="16619" y="13876"/>
                  <a:pt x="17180" y="14127"/>
                  <a:pt x="17741" y="14630"/>
                </a:cubicBezTo>
                <a:cubicBezTo>
                  <a:pt x="20546" y="17895"/>
                  <a:pt x="20546" y="17895"/>
                  <a:pt x="20546" y="17895"/>
                </a:cubicBezTo>
                <a:cubicBezTo>
                  <a:pt x="21388" y="18899"/>
                  <a:pt x="21107" y="20155"/>
                  <a:pt x="20266" y="20909"/>
                </a:cubicBezTo>
                <a:cubicBezTo>
                  <a:pt x="20266" y="20909"/>
                  <a:pt x="20266" y="20909"/>
                  <a:pt x="20266" y="20909"/>
                </a:cubicBezTo>
                <a:cubicBezTo>
                  <a:pt x="19144" y="21411"/>
                  <a:pt x="17741" y="21411"/>
                  <a:pt x="17180" y="20406"/>
                </a:cubicBezTo>
                <a:cubicBezTo>
                  <a:pt x="14094" y="16890"/>
                  <a:pt x="14094" y="16890"/>
                  <a:pt x="14094" y="16890"/>
                </a:cubicBezTo>
                <a:cubicBezTo>
                  <a:pt x="13814" y="16639"/>
                  <a:pt x="13533" y="16137"/>
                  <a:pt x="13533" y="15634"/>
                </a:cubicBezTo>
                <a:cubicBezTo>
                  <a:pt x="11850" y="16388"/>
                  <a:pt x="9887" y="16639"/>
                  <a:pt x="8204" y="16388"/>
                </a:cubicBezTo>
                <a:cubicBezTo>
                  <a:pt x="5679" y="16137"/>
                  <a:pt x="3435" y="15132"/>
                  <a:pt x="2032" y="13374"/>
                </a:cubicBezTo>
                <a:cubicBezTo>
                  <a:pt x="349" y="11616"/>
                  <a:pt x="-212" y="9355"/>
                  <a:pt x="69" y="7346"/>
                </a:cubicBezTo>
                <a:cubicBezTo>
                  <a:pt x="349" y="5085"/>
                  <a:pt x="1471" y="3076"/>
                  <a:pt x="3435" y="1820"/>
                </a:cubicBezTo>
                <a:close/>
                <a:moveTo>
                  <a:pt x="8204" y="12118"/>
                </a:moveTo>
                <a:cubicBezTo>
                  <a:pt x="10448" y="12118"/>
                  <a:pt x="10448" y="12118"/>
                  <a:pt x="10448" y="12118"/>
                </a:cubicBezTo>
                <a:cubicBezTo>
                  <a:pt x="10448" y="9858"/>
                  <a:pt x="10448" y="9858"/>
                  <a:pt x="10448" y="9858"/>
                </a:cubicBezTo>
                <a:cubicBezTo>
                  <a:pt x="12972" y="9858"/>
                  <a:pt x="12972" y="9858"/>
                  <a:pt x="12972" y="9858"/>
                </a:cubicBezTo>
                <a:cubicBezTo>
                  <a:pt x="12972" y="7848"/>
                  <a:pt x="12972" y="7848"/>
                  <a:pt x="12972" y="7848"/>
                </a:cubicBezTo>
                <a:cubicBezTo>
                  <a:pt x="10448" y="7848"/>
                  <a:pt x="10448" y="7848"/>
                  <a:pt x="10448" y="7848"/>
                </a:cubicBezTo>
                <a:cubicBezTo>
                  <a:pt x="10448" y="5588"/>
                  <a:pt x="10448" y="5588"/>
                  <a:pt x="10448" y="5588"/>
                </a:cubicBezTo>
                <a:cubicBezTo>
                  <a:pt x="8204" y="5588"/>
                  <a:pt x="8204" y="5588"/>
                  <a:pt x="8204" y="5588"/>
                </a:cubicBezTo>
                <a:cubicBezTo>
                  <a:pt x="8204" y="7848"/>
                  <a:pt x="8204" y="7848"/>
                  <a:pt x="8204" y="7848"/>
                </a:cubicBezTo>
                <a:cubicBezTo>
                  <a:pt x="5679" y="7848"/>
                  <a:pt x="5679" y="7848"/>
                  <a:pt x="5679" y="7848"/>
                </a:cubicBezTo>
                <a:cubicBezTo>
                  <a:pt x="5679" y="9858"/>
                  <a:pt x="5679" y="9858"/>
                  <a:pt x="5679" y="9858"/>
                </a:cubicBezTo>
                <a:cubicBezTo>
                  <a:pt x="8204" y="9858"/>
                  <a:pt x="8204" y="9858"/>
                  <a:pt x="8204" y="9858"/>
                </a:cubicBezTo>
                <a:cubicBezTo>
                  <a:pt x="8204" y="12118"/>
                  <a:pt x="8204" y="12118"/>
                  <a:pt x="8204" y="12118"/>
                </a:cubicBezTo>
                <a:close/>
                <a:moveTo>
                  <a:pt x="4837" y="8853"/>
                </a:moveTo>
                <a:cubicBezTo>
                  <a:pt x="5959" y="6341"/>
                  <a:pt x="8484" y="5085"/>
                  <a:pt x="11850" y="4583"/>
                </a:cubicBezTo>
                <a:cubicBezTo>
                  <a:pt x="8484" y="2574"/>
                  <a:pt x="4276" y="5337"/>
                  <a:pt x="4837" y="8853"/>
                </a:cubicBezTo>
                <a:close/>
                <a:moveTo>
                  <a:pt x="9887" y="2825"/>
                </a:moveTo>
                <a:cubicBezTo>
                  <a:pt x="8484" y="2574"/>
                  <a:pt x="6801" y="3076"/>
                  <a:pt x="5398" y="3830"/>
                </a:cubicBezTo>
                <a:cubicBezTo>
                  <a:pt x="3996" y="4834"/>
                  <a:pt x="3435" y="6090"/>
                  <a:pt x="3154" y="7597"/>
                </a:cubicBezTo>
                <a:cubicBezTo>
                  <a:pt x="2874" y="9104"/>
                  <a:pt x="3435" y="10360"/>
                  <a:pt x="4276" y="11616"/>
                </a:cubicBezTo>
                <a:cubicBezTo>
                  <a:pt x="5398" y="12871"/>
                  <a:pt x="6801" y="13625"/>
                  <a:pt x="8484" y="13625"/>
                </a:cubicBezTo>
                <a:cubicBezTo>
                  <a:pt x="9887" y="13876"/>
                  <a:pt x="11570" y="13625"/>
                  <a:pt x="12972" y="12620"/>
                </a:cubicBezTo>
                <a:cubicBezTo>
                  <a:pt x="14375" y="11616"/>
                  <a:pt x="15217" y="10360"/>
                  <a:pt x="15217" y="8853"/>
                </a:cubicBezTo>
                <a:cubicBezTo>
                  <a:pt x="15497" y="7597"/>
                  <a:pt x="14936" y="6090"/>
                  <a:pt x="14094" y="4834"/>
                </a:cubicBezTo>
                <a:cubicBezTo>
                  <a:pt x="12972" y="3578"/>
                  <a:pt x="11570" y="3076"/>
                  <a:pt x="9887" y="282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3" name="Shape 1633"/>
          <p:cNvSpPr/>
          <p:nvPr/>
        </p:nvSpPr>
        <p:spPr>
          <a:xfrm>
            <a:off x="5779099" y="4271149"/>
            <a:ext cx="292804" cy="2883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23" y="0"/>
                </a:moveTo>
                <a:cubicBezTo>
                  <a:pt x="3643" y="0"/>
                  <a:pt x="3643" y="0"/>
                  <a:pt x="3643" y="0"/>
                </a:cubicBezTo>
                <a:cubicBezTo>
                  <a:pt x="3643" y="5005"/>
                  <a:pt x="3643" y="5005"/>
                  <a:pt x="3643" y="5005"/>
                </a:cubicBezTo>
                <a:cubicBezTo>
                  <a:pt x="3643" y="6322"/>
                  <a:pt x="4684" y="7376"/>
                  <a:pt x="5986" y="7376"/>
                </a:cubicBezTo>
                <a:cubicBezTo>
                  <a:pt x="15094" y="7376"/>
                  <a:pt x="15094" y="7376"/>
                  <a:pt x="15094" y="7376"/>
                </a:cubicBezTo>
                <a:cubicBezTo>
                  <a:pt x="16395" y="7376"/>
                  <a:pt x="17436" y="6322"/>
                  <a:pt x="17436" y="5005"/>
                </a:cubicBezTo>
                <a:cubicBezTo>
                  <a:pt x="17436" y="0"/>
                  <a:pt x="17436" y="0"/>
                  <a:pt x="17436" y="0"/>
                </a:cubicBezTo>
                <a:cubicBezTo>
                  <a:pt x="17957" y="0"/>
                  <a:pt x="17957" y="0"/>
                  <a:pt x="17957" y="0"/>
                </a:cubicBezTo>
                <a:cubicBezTo>
                  <a:pt x="21600" y="4215"/>
                  <a:pt x="21600" y="4215"/>
                  <a:pt x="21600" y="4215"/>
                </a:cubicBezTo>
                <a:cubicBezTo>
                  <a:pt x="21600" y="18439"/>
                  <a:pt x="21600" y="18439"/>
                  <a:pt x="21600" y="18439"/>
                </a:cubicBezTo>
                <a:cubicBezTo>
                  <a:pt x="21600" y="20020"/>
                  <a:pt x="20039" y="21600"/>
                  <a:pt x="18477" y="21600"/>
                </a:cubicBezTo>
                <a:cubicBezTo>
                  <a:pt x="3123" y="21600"/>
                  <a:pt x="3123" y="21600"/>
                  <a:pt x="3123" y="21600"/>
                </a:cubicBezTo>
                <a:cubicBezTo>
                  <a:pt x="1561" y="21600"/>
                  <a:pt x="0" y="20020"/>
                  <a:pt x="0" y="18439"/>
                </a:cubicBezTo>
                <a:cubicBezTo>
                  <a:pt x="0" y="3161"/>
                  <a:pt x="0" y="3161"/>
                  <a:pt x="0" y="3161"/>
                </a:cubicBezTo>
                <a:cubicBezTo>
                  <a:pt x="0" y="1317"/>
                  <a:pt x="1561" y="0"/>
                  <a:pt x="3123" y="0"/>
                </a:cubicBezTo>
                <a:close/>
                <a:moveTo>
                  <a:pt x="5725" y="1054"/>
                </a:moveTo>
                <a:cubicBezTo>
                  <a:pt x="5725" y="5268"/>
                  <a:pt x="5725" y="5268"/>
                  <a:pt x="5725" y="5268"/>
                </a:cubicBezTo>
                <a:cubicBezTo>
                  <a:pt x="8588" y="5268"/>
                  <a:pt x="8588" y="5268"/>
                  <a:pt x="8588" y="5268"/>
                </a:cubicBezTo>
                <a:cubicBezTo>
                  <a:pt x="8588" y="1054"/>
                  <a:pt x="8588" y="1054"/>
                  <a:pt x="8588" y="1054"/>
                </a:cubicBezTo>
                <a:cubicBezTo>
                  <a:pt x="5725" y="1054"/>
                  <a:pt x="5725" y="1054"/>
                  <a:pt x="5725" y="1054"/>
                </a:cubicBezTo>
                <a:close/>
                <a:moveTo>
                  <a:pt x="2082" y="17649"/>
                </a:moveTo>
                <a:cubicBezTo>
                  <a:pt x="2082" y="19229"/>
                  <a:pt x="2082" y="19229"/>
                  <a:pt x="2082" y="19229"/>
                </a:cubicBezTo>
                <a:cubicBezTo>
                  <a:pt x="3383" y="19229"/>
                  <a:pt x="3383" y="19229"/>
                  <a:pt x="3383" y="19229"/>
                </a:cubicBezTo>
                <a:cubicBezTo>
                  <a:pt x="3383" y="17649"/>
                  <a:pt x="3383" y="17649"/>
                  <a:pt x="3383" y="17649"/>
                </a:cubicBezTo>
                <a:cubicBezTo>
                  <a:pt x="2082" y="17649"/>
                  <a:pt x="2082" y="17649"/>
                  <a:pt x="2082" y="17649"/>
                </a:cubicBezTo>
                <a:close/>
                <a:moveTo>
                  <a:pt x="17957" y="17649"/>
                </a:moveTo>
                <a:cubicBezTo>
                  <a:pt x="17957" y="19229"/>
                  <a:pt x="17957" y="19229"/>
                  <a:pt x="17957" y="19229"/>
                </a:cubicBezTo>
                <a:cubicBezTo>
                  <a:pt x="19258" y="19229"/>
                  <a:pt x="19258" y="19229"/>
                  <a:pt x="19258" y="19229"/>
                </a:cubicBezTo>
                <a:cubicBezTo>
                  <a:pt x="19258" y="17649"/>
                  <a:pt x="19258" y="17649"/>
                  <a:pt x="19258" y="17649"/>
                </a:cubicBezTo>
                <a:lnTo>
                  <a:pt x="17957" y="1764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4" name="Shape 1634"/>
          <p:cNvSpPr/>
          <p:nvPr/>
        </p:nvSpPr>
        <p:spPr>
          <a:xfrm>
            <a:off x="6384025" y="4273274"/>
            <a:ext cx="380495" cy="2787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102" extrusionOk="0">
                <a:moveTo>
                  <a:pt x="600" y="13902"/>
                </a:moveTo>
                <a:cubicBezTo>
                  <a:pt x="1800" y="13369"/>
                  <a:pt x="3000" y="12569"/>
                  <a:pt x="4200" y="12035"/>
                </a:cubicBezTo>
                <a:cubicBezTo>
                  <a:pt x="4400" y="11769"/>
                  <a:pt x="4800" y="11502"/>
                  <a:pt x="5000" y="11235"/>
                </a:cubicBezTo>
                <a:cubicBezTo>
                  <a:pt x="7000" y="16035"/>
                  <a:pt x="7000" y="16035"/>
                  <a:pt x="7000" y="16035"/>
                </a:cubicBezTo>
                <a:cubicBezTo>
                  <a:pt x="8600" y="11235"/>
                  <a:pt x="8600" y="11235"/>
                  <a:pt x="8600" y="11235"/>
                </a:cubicBezTo>
                <a:cubicBezTo>
                  <a:pt x="9000" y="11502"/>
                  <a:pt x="9200" y="11769"/>
                  <a:pt x="9600" y="12035"/>
                </a:cubicBezTo>
                <a:cubicBezTo>
                  <a:pt x="12000" y="13369"/>
                  <a:pt x="12000" y="13369"/>
                  <a:pt x="12000" y="13369"/>
                </a:cubicBezTo>
                <a:cubicBezTo>
                  <a:pt x="12000" y="13102"/>
                  <a:pt x="12000" y="13102"/>
                  <a:pt x="12000" y="13102"/>
                </a:cubicBezTo>
                <a:cubicBezTo>
                  <a:pt x="13000" y="12569"/>
                  <a:pt x="13800" y="12035"/>
                  <a:pt x="14400" y="12035"/>
                </a:cubicBezTo>
                <a:cubicBezTo>
                  <a:pt x="14800" y="13635"/>
                  <a:pt x="15600" y="14702"/>
                  <a:pt x="16600" y="15769"/>
                </a:cubicBezTo>
                <a:cubicBezTo>
                  <a:pt x="17800" y="14702"/>
                  <a:pt x="18600" y="13369"/>
                  <a:pt x="19200" y="12035"/>
                </a:cubicBezTo>
                <a:cubicBezTo>
                  <a:pt x="19600" y="12035"/>
                  <a:pt x="20400" y="12302"/>
                  <a:pt x="21000" y="12569"/>
                </a:cubicBezTo>
                <a:cubicBezTo>
                  <a:pt x="21600" y="13902"/>
                  <a:pt x="21600" y="16835"/>
                  <a:pt x="21600" y="18702"/>
                </a:cubicBezTo>
                <a:cubicBezTo>
                  <a:pt x="13800" y="18702"/>
                  <a:pt x="13800" y="18702"/>
                  <a:pt x="13800" y="18702"/>
                </a:cubicBezTo>
                <a:cubicBezTo>
                  <a:pt x="14000" y="19502"/>
                  <a:pt x="14000" y="20302"/>
                  <a:pt x="13800" y="21102"/>
                </a:cubicBezTo>
                <a:cubicBezTo>
                  <a:pt x="9200" y="21102"/>
                  <a:pt x="4600" y="21102"/>
                  <a:pt x="0" y="21102"/>
                </a:cubicBezTo>
                <a:cubicBezTo>
                  <a:pt x="0" y="17635"/>
                  <a:pt x="0" y="15235"/>
                  <a:pt x="600" y="13902"/>
                </a:cubicBezTo>
                <a:close/>
                <a:moveTo>
                  <a:pt x="14600" y="6702"/>
                </a:moveTo>
                <a:cubicBezTo>
                  <a:pt x="15800" y="6969"/>
                  <a:pt x="17800" y="6702"/>
                  <a:pt x="18600" y="6169"/>
                </a:cubicBezTo>
                <a:cubicBezTo>
                  <a:pt x="18600" y="6702"/>
                  <a:pt x="18600" y="8302"/>
                  <a:pt x="18400" y="9369"/>
                </a:cubicBezTo>
                <a:cubicBezTo>
                  <a:pt x="18200" y="9902"/>
                  <a:pt x="18000" y="10435"/>
                  <a:pt x="17600" y="10702"/>
                </a:cubicBezTo>
                <a:cubicBezTo>
                  <a:pt x="19800" y="10702"/>
                  <a:pt x="19800" y="10702"/>
                  <a:pt x="19800" y="10702"/>
                </a:cubicBezTo>
                <a:cubicBezTo>
                  <a:pt x="19800" y="10702"/>
                  <a:pt x="19600" y="8569"/>
                  <a:pt x="19600" y="8035"/>
                </a:cubicBezTo>
                <a:cubicBezTo>
                  <a:pt x="20400" y="302"/>
                  <a:pt x="12800" y="302"/>
                  <a:pt x="13800" y="8035"/>
                </a:cubicBezTo>
                <a:cubicBezTo>
                  <a:pt x="13800" y="8569"/>
                  <a:pt x="13600" y="10702"/>
                  <a:pt x="13600" y="10702"/>
                </a:cubicBezTo>
                <a:cubicBezTo>
                  <a:pt x="15600" y="10702"/>
                  <a:pt x="15600" y="10702"/>
                  <a:pt x="15600" y="10702"/>
                </a:cubicBezTo>
                <a:cubicBezTo>
                  <a:pt x="15400" y="10435"/>
                  <a:pt x="15200" y="9902"/>
                  <a:pt x="15000" y="9369"/>
                </a:cubicBezTo>
                <a:cubicBezTo>
                  <a:pt x="14600" y="8569"/>
                  <a:pt x="14600" y="7502"/>
                  <a:pt x="14600" y="6702"/>
                </a:cubicBezTo>
                <a:cubicBezTo>
                  <a:pt x="14600" y="6702"/>
                  <a:pt x="14600" y="6702"/>
                  <a:pt x="14600" y="6702"/>
                </a:cubicBezTo>
                <a:close/>
                <a:moveTo>
                  <a:pt x="4200" y="7769"/>
                </a:moveTo>
                <a:cubicBezTo>
                  <a:pt x="4200" y="6169"/>
                  <a:pt x="4200" y="5102"/>
                  <a:pt x="4400" y="3769"/>
                </a:cubicBezTo>
                <a:cubicBezTo>
                  <a:pt x="5800" y="2702"/>
                  <a:pt x="7400" y="4302"/>
                  <a:pt x="9200" y="3769"/>
                </a:cubicBezTo>
                <a:cubicBezTo>
                  <a:pt x="9400" y="4835"/>
                  <a:pt x="9600" y="6169"/>
                  <a:pt x="9400" y="7769"/>
                </a:cubicBezTo>
                <a:cubicBezTo>
                  <a:pt x="9400" y="7769"/>
                  <a:pt x="10200" y="6969"/>
                  <a:pt x="10400" y="6169"/>
                </a:cubicBezTo>
                <a:cubicBezTo>
                  <a:pt x="10400" y="5369"/>
                  <a:pt x="10200" y="2169"/>
                  <a:pt x="10000" y="1635"/>
                </a:cubicBezTo>
                <a:cubicBezTo>
                  <a:pt x="9000" y="-498"/>
                  <a:pt x="5000" y="-498"/>
                  <a:pt x="3800" y="1369"/>
                </a:cubicBezTo>
                <a:cubicBezTo>
                  <a:pt x="3600" y="1902"/>
                  <a:pt x="3200" y="6169"/>
                  <a:pt x="3600" y="6969"/>
                </a:cubicBezTo>
                <a:cubicBezTo>
                  <a:pt x="3800" y="7502"/>
                  <a:pt x="4200" y="7769"/>
                  <a:pt x="4200" y="776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5" name="Shape 1635"/>
          <p:cNvSpPr/>
          <p:nvPr/>
        </p:nvSpPr>
        <p:spPr>
          <a:xfrm>
            <a:off x="7115288" y="4235477"/>
            <a:ext cx="271995" cy="3269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40" y="2787"/>
                </a:moveTo>
                <a:cubicBezTo>
                  <a:pt x="11501" y="2787"/>
                  <a:pt x="12343" y="2787"/>
                  <a:pt x="12904" y="2787"/>
                </a:cubicBezTo>
                <a:cubicBezTo>
                  <a:pt x="12904" y="2555"/>
                  <a:pt x="12904" y="2323"/>
                  <a:pt x="12623" y="2323"/>
                </a:cubicBezTo>
                <a:cubicBezTo>
                  <a:pt x="12623" y="2090"/>
                  <a:pt x="12343" y="2090"/>
                  <a:pt x="12062" y="2090"/>
                </a:cubicBezTo>
                <a:cubicBezTo>
                  <a:pt x="9538" y="2090"/>
                  <a:pt x="9538" y="2090"/>
                  <a:pt x="9538" y="2090"/>
                </a:cubicBezTo>
                <a:cubicBezTo>
                  <a:pt x="9257" y="2090"/>
                  <a:pt x="8977" y="2090"/>
                  <a:pt x="8977" y="2323"/>
                </a:cubicBezTo>
                <a:cubicBezTo>
                  <a:pt x="8696" y="2323"/>
                  <a:pt x="8696" y="2555"/>
                  <a:pt x="8696" y="2787"/>
                </a:cubicBezTo>
                <a:cubicBezTo>
                  <a:pt x="8696" y="5342"/>
                  <a:pt x="8696" y="5342"/>
                  <a:pt x="8696" y="5342"/>
                </a:cubicBezTo>
                <a:cubicBezTo>
                  <a:pt x="6171" y="5342"/>
                  <a:pt x="6171" y="5342"/>
                  <a:pt x="6171" y="5342"/>
                </a:cubicBezTo>
                <a:cubicBezTo>
                  <a:pt x="6171" y="2787"/>
                  <a:pt x="6171" y="2787"/>
                  <a:pt x="6171" y="2787"/>
                </a:cubicBezTo>
                <a:cubicBezTo>
                  <a:pt x="6171" y="2090"/>
                  <a:pt x="6452" y="1394"/>
                  <a:pt x="7294" y="929"/>
                </a:cubicBezTo>
                <a:cubicBezTo>
                  <a:pt x="7855" y="465"/>
                  <a:pt x="8696" y="0"/>
                  <a:pt x="9538" y="0"/>
                </a:cubicBezTo>
                <a:cubicBezTo>
                  <a:pt x="12062" y="0"/>
                  <a:pt x="12062" y="0"/>
                  <a:pt x="12062" y="0"/>
                </a:cubicBezTo>
                <a:cubicBezTo>
                  <a:pt x="13184" y="0"/>
                  <a:pt x="13745" y="465"/>
                  <a:pt x="14587" y="929"/>
                </a:cubicBezTo>
                <a:cubicBezTo>
                  <a:pt x="15148" y="1394"/>
                  <a:pt x="15429" y="2090"/>
                  <a:pt x="15429" y="2787"/>
                </a:cubicBezTo>
                <a:cubicBezTo>
                  <a:pt x="15429" y="5342"/>
                  <a:pt x="15429" y="5342"/>
                  <a:pt x="15429" y="5342"/>
                </a:cubicBezTo>
                <a:cubicBezTo>
                  <a:pt x="12904" y="5342"/>
                  <a:pt x="12904" y="5342"/>
                  <a:pt x="12904" y="5342"/>
                </a:cubicBezTo>
                <a:cubicBezTo>
                  <a:pt x="12904" y="4877"/>
                  <a:pt x="12904" y="4877"/>
                  <a:pt x="12904" y="4877"/>
                </a:cubicBezTo>
                <a:cubicBezTo>
                  <a:pt x="12343" y="4645"/>
                  <a:pt x="11501" y="4645"/>
                  <a:pt x="10940" y="4645"/>
                </a:cubicBezTo>
                <a:cubicBezTo>
                  <a:pt x="10099" y="4645"/>
                  <a:pt x="10099" y="4645"/>
                  <a:pt x="9538" y="4645"/>
                </a:cubicBezTo>
                <a:cubicBezTo>
                  <a:pt x="9538" y="2787"/>
                  <a:pt x="9538" y="2787"/>
                  <a:pt x="9538" y="2787"/>
                </a:cubicBezTo>
                <a:cubicBezTo>
                  <a:pt x="10099" y="2787"/>
                  <a:pt x="10099" y="2787"/>
                  <a:pt x="10940" y="2787"/>
                </a:cubicBezTo>
                <a:close/>
                <a:moveTo>
                  <a:pt x="4769" y="8594"/>
                </a:moveTo>
                <a:cubicBezTo>
                  <a:pt x="7013" y="8826"/>
                  <a:pt x="7013" y="8826"/>
                  <a:pt x="7013" y="8826"/>
                </a:cubicBezTo>
                <a:cubicBezTo>
                  <a:pt x="7294" y="18348"/>
                  <a:pt x="7294" y="18348"/>
                  <a:pt x="7294" y="18348"/>
                </a:cubicBezTo>
                <a:cubicBezTo>
                  <a:pt x="5049" y="17884"/>
                  <a:pt x="5049" y="17884"/>
                  <a:pt x="5049" y="17884"/>
                </a:cubicBezTo>
                <a:cubicBezTo>
                  <a:pt x="4769" y="8594"/>
                  <a:pt x="4769" y="8594"/>
                  <a:pt x="4769" y="8594"/>
                </a:cubicBezTo>
                <a:close/>
                <a:moveTo>
                  <a:pt x="9818" y="8826"/>
                </a:moveTo>
                <a:cubicBezTo>
                  <a:pt x="12062" y="8826"/>
                  <a:pt x="12062" y="8826"/>
                  <a:pt x="12062" y="8826"/>
                </a:cubicBezTo>
                <a:cubicBezTo>
                  <a:pt x="12062" y="18348"/>
                  <a:pt x="12062" y="18348"/>
                  <a:pt x="12062" y="18348"/>
                </a:cubicBezTo>
                <a:cubicBezTo>
                  <a:pt x="9818" y="18348"/>
                  <a:pt x="9818" y="18348"/>
                  <a:pt x="9818" y="18348"/>
                </a:cubicBezTo>
                <a:cubicBezTo>
                  <a:pt x="9818" y="8826"/>
                  <a:pt x="9818" y="8826"/>
                  <a:pt x="9818" y="8826"/>
                </a:cubicBezTo>
                <a:close/>
                <a:moveTo>
                  <a:pt x="17112" y="8594"/>
                </a:moveTo>
                <a:cubicBezTo>
                  <a:pt x="14587" y="8826"/>
                  <a:pt x="14587" y="8826"/>
                  <a:pt x="14587" y="8826"/>
                </a:cubicBezTo>
                <a:cubicBezTo>
                  <a:pt x="14587" y="18348"/>
                  <a:pt x="14587" y="18348"/>
                  <a:pt x="14587" y="18348"/>
                </a:cubicBezTo>
                <a:cubicBezTo>
                  <a:pt x="16551" y="17884"/>
                  <a:pt x="16551" y="17884"/>
                  <a:pt x="16551" y="17884"/>
                </a:cubicBezTo>
                <a:cubicBezTo>
                  <a:pt x="17112" y="8594"/>
                  <a:pt x="17112" y="8594"/>
                  <a:pt x="17112" y="8594"/>
                </a:cubicBezTo>
                <a:close/>
                <a:moveTo>
                  <a:pt x="1122" y="6968"/>
                </a:moveTo>
                <a:cubicBezTo>
                  <a:pt x="1964" y="17652"/>
                  <a:pt x="1964" y="17652"/>
                  <a:pt x="1964" y="17652"/>
                </a:cubicBezTo>
                <a:cubicBezTo>
                  <a:pt x="1403" y="18116"/>
                  <a:pt x="1122" y="18348"/>
                  <a:pt x="1122" y="18813"/>
                </a:cubicBezTo>
                <a:cubicBezTo>
                  <a:pt x="1122" y="19974"/>
                  <a:pt x="2525" y="20671"/>
                  <a:pt x="4769" y="21135"/>
                </a:cubicBezTo>
                <a:cubicBezTo>
                  <a:pt x="6171" y="21368"/>
                  <a:pt x="8416" y="21600"/>
                  <a:pt x="10940" y="21600"/>
                </a:cubicBezTo>
                <a:cubicBezTo>
                  <a:pt x="13184" y="21600"/>
                  <a:pt x="15429" y="21368"/>
                  <a:pt x="17112" y="21135"/>
                </a:cubicBezTo>
                <a:cubicBezTo>
                  <a:pt x="19075" y="20671"/>
                  <a:pt x="20478" y="19974"/>
                  <a:pt x="20478" y="18813"/>
                </a:cubicBezTo>
                <a:cubicBezTo>
                  <a:pt x="20478" y="18581"/>
                  <a:pt x="20197" y="18116"/>
                  <a:pt x="19917" y="17652"/>
                </a:cubicBezTo>
                <a:cubicBezTo>
                  <a:pt x="20478" y="6968"/>
                  <a:pt x="20478" y="6968"/>
                  <a:pt x="20478" y="6968"/>
                </a:cubicBezTo>
                <a:cubicBezTo>
                  <a:pt x="21039" y="6503"/>
                  <a:pt x="21600" y="6039"/>
                  <a:pt x="21600" y="5342"/>
                </a:cubicBezTo>
                <a:cubicBezTo>
                  <a:pt x="21600" y="4413"/>
                  <a:pt x="20197" y="3716"/>
                  <a:pt x="17953" y="3252"/>
                </a:cubicBezTo>
                <a:cubicBezTo>
                  <a:pt x="17392" y="3252"/>
                  <a:pt x="16831" y="3019"/>
                  <a:pt x="16551" y="3019"/>
                </a:cubicBezTo>
                <a:cubicBezTo>
                  <a:pt x="16551" y="5110"/>
                  <a:pt x="16551" y="5110"/>
                  <a:pt x="16551" y="5110"/>
                </a:cubicBezTo>
                <a:cubicBezTo>
                  <a:pt x="16831" y="5110"/>
                  <a:pt x="17112" y="5110"/>
                  <a:pt x="17392" y="5110"/>
                </a:cubicBezTo>
                <a:cubicBezTo>
                  <a:pt x="18514" y="5342"/>
                  <a:pt x="18514" y="5342"/>
                  <a:pt x="18514" y="5342"/>
                </a:cubicBezTo>
                <a:cubicBezTo>
                  <a:pt x="18514" y="5574"/>
                  <a:pt x="18514" y="5574"/>
                  <a:pt x="17392" y="5574"/>
                </a:cubicBezTo>
                <a:cubicBezTo>
                  <a:pt x="15709" y="6039"/>
                  <a:pt x="13465" y="6271"/>
                  <a:pt x="10940" y="6271"/>
                </a:cubicBezTo>
                <a:cubicBezTo>
                  <a:pt x="8135" y="6271"/>
                  <a:pt x="5891" y="6039"/>
                  <a:pt x="4208" y="5574"/>
                </a:cubicBezTo>
                <a:cubicBezTo>
                  <a:pt x="3086" y="5574"/>
                  <a:pt x="3086" y="5574"/>
                  <a:pt x="3086" y="5342"/>
                </a:cubicBezTo>
                <a:cubicBezTo>
                  <a:pt x="3086" y="5342"/>
                  <a:pt x="3086" y="5342"/>
                  <a:pt x="4208" y="5110"/>
                </a:cubicBezTo>
                <a:cubicBezTo>
                  <a:pt x="4769" y="5110"/>
                  <a:pt x="4769" y="5110"/>
                  <a:pt x="5049" y="5110"/>
                </a:cubicBezTo>
                <a:cubicBezTo>
                  <a:pt x="5049" y="3019"/>
                  <a:pt x="5049" y="3019"/>
                  <a:pt x="5049" y="3019"/>
                </a:cubicBezTo>
                <a:cubicBezTo>
                  <a:pt x="4488" y="3252"/>
                  <a:pt x="4208" y="3252"/>
                  <a:pt x="3927" y="3252"/>
                </a:cubicBezTo>
                <a:cubicBezTo>
                  <a:pt x="1403" y="3716"/>
                  <a:pt x="0" y="4413"/>
                  <a:pt x="0" y="5342"/>
                </a:cubicBezTo>
                <a:cubicBezTo>
                  <a:pt x="0" y="6039"/>
                  <a:pt x="561" y="6503"/>
                  <a:pt x="1122" y="696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6" name="Shape 1636"/>
          <p:cNvSpPr/>
          <p:nvPr/>
        </p:nvSpPr>
        <p:spPr>
          <a:xfrm>
            <a:off x="5762749" y="2940904"/>
            <a:ext cx="329961" cy="3448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3" y="12563"/>
                </a:moveTo>
                <a:cubicBezTo>
                  <a:pt x="18613" y="20939"/>
                  <a:pt x="18613" y="20939"/>
                  <a:pt x="18613" y="20939"/>
                </a:cubicBezTo>
                <a:cubicBezTo>
                  <a:pt x="18613" y="21600"/>
                  <a:pt x="18613" y="21600"/>
                  <a:pt x="18613" y="21600"/>
                </a:cubicBezTo>
                <a:cubicBezTo>
                  <a:pt x="17923" y="21600"/>
                  <a:pt x="17923" y="21600"/>
                  <a:pt x="17923" y="21600"/>
                </a:cubicBezTo>
                <a:cubicBezTo>
                  <a:pt x="15396" y="21600"/>
                  <a:pt x="15396" y="21600"/>
                  <a:pt x="15396" y="21600"/>
                </a:cubicBezTo>
                <a:cubicBezTo>
                  <a:pt x="15396" y="14988"/>
                  <a:pt x="15396" y="14988"/>
                  <a:pt x="15396" y="14988"/>
                </a:cubicBezTo>
                <a:cubicBezTo>
                  <a:pt x="15396" y="14547"/>
                  <a:pt x="14936" y="14106"/>
                  <a:pt x="14247" y="14106"/>
                </a:cubicBezTo>
                <a:cubicBezTo>
                  <a:pt x="11260" y="14106"/>
                  <a:pt x="11260" y="14106"/>
                  <a:pt x="11260" y="14106"/>
                </a:cubicBezTo>
                <a:cubicBezTo>
                  <a:pt x="10800" y="14106"/>
                  <a:pt x="10340" y="14547"/>
                  <a:pt x="10340" y="14988"/>
                </a:cubicBezTo>
                <a:cubicBezTo>
                  <a:pt x="10340" y="21600"/>
                  <a:pt x="10340" y="21600"/>
                  <a:pt x="10340" y="21600"/>
                </a:cubicBezTo>
                <a:cubicBezTo>
                  <a:pt x="3447" y="21600"/>
                  <a:pt x="3447" y="21600"/>
                  <a:pt x="3447" y="21600"/>
                </a:cubicBezTo>
                <a:cubicBezTo>
                  <a:pt x="2757" y="21600"/>
                  <a:pt x="2757" y="21600"/>
                  <a:pt x="2757" y="21600"/>
                </a:cubicBezTo>
                <a:cubicBezTo>
                  <a:pt x="2757" y="20939"/>
                  <a:pt x="2757" y="20939"/>
                  <a:pt x="2757" y="20939"/>
                </a:cubicBezTo>
                <a:cubicBezTo>
                  <a:pt x="2757" y="12563"/>
                  <a:pt x="2757" y="12563"/>
                  <a:pt x="2757" y="12563"/>
                </a:cubicBezTo>
                <a:cubicBezTo>
                  <a:pt x="689" y="12563"/>
                  <a:pt x="689" y="12563"/>
                  <a:pt x="689" y="12563"/>
                </a:cubicBezTo>
                <a:cubicBezTo>
                  <a:pt x="0" y="11020"/>
                  <a:pt x="0" y="11020"/>
                  <a:pt x="0" y="11020"/>
                </a:cubicBezTo>
                <a:cubicBezTo>
                  <a:pt x="10111" y="661"/>
                  <a:pt x="10111" y="661"/>
                  <a:pt x="10111" y="661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11489" y="661"/>
                  <a:pt x="11489" y="661"/>
                  <a:pt x="11489" y="661"/>
                </a:cubicBezTo>
                <a:cubicBezTo>
                  <a:pt x="21600" y="11020"/>
                  <a:pt x="21600" y="11020"/>
                  <a:pt x="21600" y="11020"/>
                </a:cubicBezTo>
                <a:cubicBezTo>
                  <a:pt x="20681" y="12563"/>
                  <a:pt x="20681" y="12563"/>
                  <a:pt x="20681" y="12563"/>
                </a:cubicBezTo>
                <a:cubicBezTo>
                  <a:pt x="18613" y="12563"/>
                  <a:pt x="18613" y="12563"/>
                  <a:pt x="18613" y="12563"/>
                </a:cubicBezTo>
                <a:close/>
                <a:moveTo>
                  <a:pt x="17004" y="1763"/>
                </a:moveTo>
                <a:cubicBezTo>
                  <a:pt x="17694" y="1763"/>
                  <a:pt x="17694" y="1763"/>
                  <a:pt x="17694" y="1763"/>
                </a:cubicBezTo>
                <a:cubicBezTo>
                  <a:pt x="17694" y="441"/>
                  <a:pt x="17694" y="441"/>
                  <a:pt x="17694" y="441"/>
                </a:cubicBezTo>
                <a:cubicBezTo>
                  <a:pt x="14017" y="441"/>
                  <a:pt x="14017" y="441"/>
                  <a:pt x="14017" y="441"/>
                </a:cubicBezTo>
                <a:cubicBezTo>
                  <a:pt x="14017" y="1763"/>
                  <a:pt x="14017" y="1763"/>
                  <a:pt x="14017" y="1763"/>
                </a:cubicBezTo>
                <a:cubicBezTo>
                  <a:pt x="14706" y="1763"/>
                  <a:pt x="14706" y="1763"/>
                  <a:pt x="14706" y="1763"/>
                </a:cubicBezTo>
                <a:cubicBezTo>
                  <a:pt x="14706" y="2865"/>
                  <a:pt x="14706" y="2865"/>
                  <a:pt x="14706" y="2865"/>
                </a:cubicBezTo>
                <a:cubicBezTo>
                  <a:pt x="17004" y="5510"/>
                  <a:pt x="17004" y="5510"/>
                  <a:pt x="17004" y="5510"/>
                </a:cubicBezTo>
                <a:lnTo>
                  <a:pt x="17004" y="176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7" name="Shape 1637"/>
          <p:cNvSpPr/>
          <p:nvPr/>
        </p:nvSpPr>
        <p:spPr>
          <a:xfrm>
            <a:off x="6408955" y="3588935"/>
            <a:ext cx="342527" cy="3611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3" h="21600" extrusionOk="0">
                <a:moveTo>
                  <a:pt x="491" y="7130"/>
                </a:moveTo>
                <a:cubicBezTo>
                  <a:pt x="2672" y="7130"/>
                  <a:pt x="2672" y="7130"/>
                  <a:pt x="2672" y="7130"/>
                </a:cubicBezTo>
                <a:cubicBezTo>
                  <a:pt x="2672" y="10066"/>
                  <a:pt x="2672" y="10066"/>
                  <a:pt x="2672" y="10066"/>
                </a:cubicBezTo>
                <a:cubicBezTo>
                  <a:pt x="2891" y="10066"/>
                  <a:pt x="2891" y="10066"/>
                  <a:pt x="2891" y="10066"/>
                </a:cubicBezTo>
                <a:cubicBezTo>
                  <a:pt x="3109" y="10066"/>
                  <a:pt x="3109" y="10066"/>
                  <a:pt x="3109" y="10066"/>
                </a:cubicBezTo>
                <a:cubicBezTo>
                  <a:pt x="3109" y="419"/>
                  <a:pt x="3109" y="419"/>
                  <a:pt x="3109" y="419"/>
                </a:cubicBezTo>
                <a:cubicBezTo>
                  <a:pt x="3109" y="0"/>
                  <a:pt x="3109" y="0"/>
                  <a:pt x="3109" y="0"/>
                </a:cubicBezTo>
                <a:cubicBezTo>
                  <a:pt x="3763" y="0"/>
                  <a:pt x="3763" y="0"/>
                  <a:pt x="3763" y="0"/>
                </a:cubicBezTo>
                <a:cubicBezTo>
                  <a:pt x="14018" y="0"/>
                  <a:pt x="14018" y="0"/>
                  <a:pt x="14018" y="0"/>
                </a:cubicBezTo>
                <a:cubicBezTo>
                  <a:pt x="14018" y="0"/>
                  <a:pt x="14018" y="0"/>
                  <a:pt x="14018" y="0"/>
                </a:cubicBezTo>
                <a:cubicBezTo>
                  <a:pt x="14236" y="0"/>
                  <a:pt x="14236" y="0"/>
                  <a:pt x="14236" y="0"/>
                </a:cubicBezTo>
                <a:cubicBezTo>
                  <a:pt x="17945" y="1887"/>
                  <a:pt x="17945" y="1887"/>
                  <a:pt x="17945" y="1887"/>
                </a:cubicBezTo>
                <a:cubicBezTo>
                  <a:pt x="18163" y="2097"/>
                  <a:pt x="18163" y="2097"/>
                  <a:pt x="18163" y="2097"/>
                </a:cubicBezTo>
                <a:cubicBezTo>
                  <a:pt x="18163" y="2307"/>
                  <a:pt x="18163" y="2307"/>
                  <a:pt x="18163" y="2307"/>
                </a:cubicBezTo>
                <a:cubicBezTo>
                  <a:pt x="18163" y="10066"/>
                  <a:pt x="18163" y="10066"/>
                  <a:pt x="18163" y="10066"/>
                </a:cubicBezTo>
                <a:cubicBezTo>
                  <a:pt x="18381" y="10066"/>
                  <a:pt x="18381" y="10066"/>
                  <a:pt x="18381" y="10066"/>
                </a:cubicBezTo>
                <a:cubicBezTo>
                  <a:pt x="18818" y="10066"/>
                  <a:pt x="18818" y="10066"/>
                  <a:pt x="18818" y="10066"/>
                </a:cubicBezTo>
                <a:cubicBezTo>
                  <a:pt x="18818" y="7130"/>
                  <a:pt x="18818" y="7130"/>
                  <a:pt x="18818" y="7130"/>
                </a:cubicBezTo>
                <a:cubicBezTo>
                  <a:pt x="20781" y="7130"/>
                  <a:pt x="20781" y="7130"/>
                  <a:pt x="20781" y="7130"/>
                </a:cubicBezTo>
                <a:cubicBezTo>
                  <a:pt x="21436" y="10485"/>
                  <a:pt x="21436" y="14050"/>
                  <a:pt x="20781" y="17406"/>
                </a:cubicBezTo>
                <a:cubicBezTo>
                  <a:pt x="18163" y="17406"/>
                  <a:pt x="18163" y="17406"/>
                  <a:pt x="18163" y="17406"/>
                </a:cubicBezTo>
                <a:cubicBezTo>
                  <a:pt x="18163" y="21600"/>
                  <a:pt x="18163" y="21600"/>
                  <a:pt x="18163" y="21600"/>
                </a:cubicBezTo>
                <a:cubicBezTo>
                  <a:pt x="18163" y="21600"/>
                  <a:pt x="18163" y="21600"/>
                  <a:pt x="18163" y="21600"/>
                </a:cubicBezTo>
                <a:cubicBezTo>
                  <a:pt x="3109" y="21600"/>
                  <a:pt x="3109" y="21600"/>
                  <a:pt x="3109" y="21600"/>
                </a:cubicBezTo>
                <a:cubicBezTo>
                  <a:pt x="3109" y="17406"/>
                  <a:pt x="3109" y="17406"/>
                  <a:pt x="3109" y="17406"/>
                </a:cubicBezTo>
                <a:cubicBezTo>
                  <a:pt x="491" y="17406"/>
                  <a:pt x="491" y="17406"/>
                  <a:pt x="491" y="17406"/>
                </a:cubicBezTo>
                <a:cubicBezTo>
                  <a:pt x="-164" y="14050"/>
                  <a:pt x="-164" y="10695"/>
                  <a:pt x="491" y="7130"/>
                </a:cubicBezTo>
                <a:close/>
                <a:moveTo>
                  <a:pt x="4636" y="10066"/>
                </a:moveTo>
                <a:cubicBezTo>
                  <a:pt x="16854" y="10066"/>
                  <a:pt x="16854" y="10066"/>
                  <a:pt x="16854" y="10066"/>
                </a:cubicBezTo>
                <a:cubicBezTo>
                  <a:pt x="16854" y="3355"/>
                  <a:pt x="16854" y="3355"/>
                  <a:pt x="16854" y="3355"/>
                </a:cubicBezTo>
                <a:cubicBezTo>
                  <a:pt x="14236" y="3355"/>
                  <a:pt x="14236" y="3355"/>
                  <a:pt x="14236" y="3355"/>
                </a:cubicBezTo>
                <a:cubicBezTo>
                  <a:pt x="14018" y="3355"/>
                  <a:pt x="14018" y="3355"/>
                  <a:pt x="14018" y="3355"/>
                </a:cubicBezTo>
                <a:cubicBezTo>
                  <a:pt x="13800" y="2936"/>
                  <a:pt x="13800" y="2936"/>
                  <a:pt x="13800" y="2936"/>
                </a:cubicBezTo>
                <a:cubicBezTo>
                  <a:pt x="13581" y="1468"/>
                  <a:pt x="13581" y="1468"/>
                  <a:pt x="13581" y="1468"/>
                </a:cubicBezTo>
                <a:cubicBezTo>
                  <a:pt x="4636" y="1468"/>
                  <a:pt x="4636" y="1468"/>
                  <a:pt x="4636" y="1468"/>
                </a:cubicBezTo>
                <a:cubicBezTo>
                  <a:pt x="4636" y="10066"/>
                  <a:pt x="4636" y="10066"/>
                  <a:pt x="4636" y="10066"/>
                </a:cubicBezTo>
                <a:close/>
                <a:moveTo>
                  <a:pt x="16636" y="15309"/>
                </a:moveTo>
                <a:cubicBezTo>
                  <a:pt x="4636" y="15309"/>
                  <a:pt x="4636" y="15309"/>
                  <a:pt x="4636" y="15309"/>
                </a:cubicBezTo>
                <a:cubicBezTo>
                  <a:pt x="4636" y="20132"/>
                  <a:pt x="4636" y="20132"/>
                  <a:pt x="4636" y="20132"/>
                </a:cubicBezTo>
                <a:cubicBezTo>
                  <a:pt x="16636" y="20132"/>
                  <a:pt x="16636" y="20132"/>
                  <a:pt x="16636" y="20132"/>
                </a:cubicBezTo>
                <a:cubicBezTo>
                  <a:pt x="16636" y="15309"/>
                  <a:pt x="16636" y="15309"/>
                  <a:pt x="16636" y="15309"/>
                </a:cubicBezTo>
                <a:close/>
                <a:moveTo>
                  <a:pt x="5945" y="3355"/>
                </a:moveTo>
                <a:cubicBezTo>
                  <a:pt x="5945" y="4194"/>
                  <a:pt x="5945" y="4194"/>
                  <a:pt x="5945" y="4194"/>
                </a:cubicBezTo>
                <a:cubicBezTo>
                  <a:pt x="12491" y="4194"/>
                  <a:pt x="12491" y="4194"/>
                  <a:pt x="12491" y="4194"/>
                </a:cubicBezTo>
                <a:cubicBezTo>
                  <a:pt x="12491" y="3355"/>
                  <a:pt x="12491" y="3355"/>
                  <a:pt x="12491" y="3355"/>
                </a:cubicBezTo>
                <a:cubicBezTo>
                  <a:pt x="5945" y="3355"/>
                  <a:pt x="5945" y="3355"/>
                  <a:pt x="5945" y="3355"/>
                </a:cubicBezTo>
                <a:close/>
                <a:moveTo>
                  <a:pt x="5945" y="6920"/>
                </a:moveTo>
                <a:cubicBezTo>
                  <a:pt x="5945" y="7759"/>
                  <a:pt x="5945" y="7759"/>
                  <a:pt x="5945" y="7759"/>
                </a:cubicBezTo>
                <a:cubicBezTo>
                  <a:pt x="15327" y="7759"/>
                  <a:pt x="15327" y="7759"/>
                  <a:pt x="15327" y="7759"/>
                </a:cubicBezTo>
                <a:cubicBezTo>
                  <a:pt x="15327" y="6920"/>
                  <a:pt x="15327" y="6920"/>
                  <a:pt x="15327" y="6920"/>
                </a:cubicBezTo>
                <a:cubicBezTo>
                  <a:pt x="5945" y="6920"/>
                  <a:pt x="5945" y="6920"/>
                  <a:pt x="5945" y="6920"/>
                </a:cubicBezTo>
                <a:close/>
                <a:moveTo>
                  <a:pt x="5945" y="5033"/>
                </a:moveTo>
                <a:cubicBezTo>
                  <a:pt x="5945" y="5872"/>
                  <a:pt x="5945" y="5872"/>
                  <a:pt x="5945" y="5872"/>
                </a:cubicBezTo>
                <a:cubicBezTo>
                  <a:pt x="15327" y="5872"/>
                  <a:pt x="15327" y="5872"/>
                  <a:pt x="15327" y="5872"/>
                </a:cubicBezTo>
                <a:cubicBezTo>
                  <a:pt x="15327" y="5033"/>
                  <a:pt x="15327" y="5033"/>
                  <a:pt x="15327" y="5033"/>
                </a:cubicBezTo>
                <a:cubicBezTo>
                  <a:pt x="5945" y="5033"/>
                  <a:pt x="5945" y="5033"/>
                  <a:pt x="5945" y="5033"/>
                </a:cubicBezTo>
                <a:close/>
                <a:moveTo>
                  <a:pt x="14454" y="1678"/>
                </a:moveTo>
                <a:cubicBezTo>
                  <a:pt x="14454" y="2726"/>
                  <a:pt x="14454" y="2726"/>
                  <a:pt x="14454" y="2726"/>
                </a:cubicBezTo>
                <a:cubicBezTo>
                  <a:pt x="16200" y="2726"/>
                  <a:pt x="16200" y="2726"/>
                  <a:pt x="16200" y="2726"/>
                </a:cubicBezTo>
                <a:cubicBezTo>
                  <a:pt x="14454" y="1678"/>
                  <a:pt x="14454" y="1678"/>
                  <a:pt x="14454" y="1678"/>
                </a:cubicBezTo>
                <a:close/>
                <a:moveTo>
                  <a:pt x="16418" y="11744"/>
                </a:moveTo>
                <a:cubicBezTo>
                  <a:pt x="16418" y="12583"/>
                  <a:pt x="16418" y="12583"/>
                  <a:pt x="16418" y="12583"/>
                </a:cubicBezTo>
                <a:cubicBezTo>
                  <a:pt x="17072" y="12583"/>
                  <a:pt x="17072" y="12583"/>
                  <a:pt x="17072" y="12583"/>
                </a:cubicBezTo>
                <a:cubicBezTo>
                  <a:pt x="18163" y="12583"/>
                  <a:pt x="18163" y="12583"/>
                  <a:pt x="18163" y="12583"/>
                </a:cubicBezTo>
                <a:cubicBezTo>
                  <a:pt x="18818" y="12583"/>
                  <a:pt x="18818" y="12583"/>
                  <a:pt x="18818" y="12583"/>
                </a:cubicBezTo>
                <a:cubicBezTo>
                  <a:pt x="18818" y="11744"/>
                  <a:pt x="18818" y="11744"/>
                  <a:pt x="18818" y="11744"/>
                </a:cubicBezTo>
                <a:cubicBezTo>
                  <a:pt x="18163" y="11744"/>
                  <a:pt x="18163" y="11744"/>
                  <a:pt x="18163" y="11744"/>
                </a:cubicBezTo>
                <a:cubicBezTo>
                  <a:pt x="17072" y="11744"/>
                  <a:pt x="17072" y="11744"/>
                  <a:pt x="17072" y="11744"/>
                </a:cubicBezTo>
                <a:lnTo>
                  <a:pt x="16418" y="1174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8" name="Shape 1638"/>
          <p:cNvSpPr/>
          <p:nvPr/>
        </p:nvSpPr>
        <p:spPr>
          <a:xfrm>
            <a:off x="7130151" y="3602311"/>
            <a:ext cx="256907" cy="3406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34" h="21524" extrusionOk="0">
                <a:moveTo>
                  <a:pt x="6130" y="0"/>
                </a:moveTo>
                <a:cubicBezTo>
                  <a:pt x="17514" y="0"/>
                  <a:pt x="17514" y="0"/>
                  <a:pt x="17514" y="0"/>
                </a:cubicBezTo>
                <a:cubicBezTo>
                  <a:pt x="18681" y="0"/>
                  <a:pt x="19265" y="223"/>
                  <a:pt x="19849" y="668"/>
                </a:cubicBezTo>
                <a:cubicBezTo>
                  <a:pt x="20432" y="1113"/>
                  <a:pt x="21016" y="1781"/>
                  <a:pt x="21016" y="2449"/>
                </a:cubicBezTo>
                <a:cubicBezTo>
                  <a:pt x="21016" y="12470"/>
                  <a:pt x="21016" y="12470"/>
                  <a:pt x="21016" y="12470"/>
                </a:cubicBezTo>
                <a:cubicBezTo>
                  <a:pt x="20724" y="12247"/>
                  <a:pt x="20432" y="11802"/>
                  <a:pt x="20432" y="11579"/>
                </a:cubicBezTo>
                <a:cubicBezTo>
                  <a:pt x="19849" y="11134"/>
                  <a:pt x="19265" y="10689"/>
                  <a:pt x="18389" y="10466"/>
                </a:cubicBezTo>
                <a:cubicBezTo>
                  <a:pt x="18389" y="2449"/>
                  <a:pt x="18389" y="2449"/>
                  <a:pt x="18389" y="2449"/>
                </a:cubicBezTo>
                <a:cubicBezTo>
                  <a:pt x="18389" y="2227"/>
                  <a:pt x="18389" y="2004"/>
                  <a:pt x="18097" y="2004"/>
                </a:cubicBezTo>
                <a:cubicBezTo>
                  <a:pt x="18097" y="1781"/>
                  <a:pt x="17805" y="1781"/>
                  <a:pt x="17514" y="1781"/>
                </a:cubicBezTo>
                <a:cubicBezTo>
                  <a:pt x="7297" y="1781"/>
                  <a:pt x="7297" y="1781"/>
                  <a:pt x="7297" y="1781"/>
                </a:cubicBezTo>
                <a:cubicBezTo>
                  <a:pt x="7589" y="2449"/>
                  <a:pt x="7589" y="2449"/>
                  <a:pt x="7589" y="2449"/>
                </a:cubicBezTo>
                <a:cubicBezTo>
                  <a:pt x="7589" y="3118"/>
                  <a:pt x="7589" y="3118"/>
                  <a:pt x="7589" y="3118"/>
                </a:cubicBezTo>
                <a:cubicBezTo>
                  <a:pt x="7589" y="3563"/>
                  <a:pt x="7589" y="3786"/>
                  <a:pt x="7589" y="4008"/>
                </a:cubicBezTo>
                <a:cubicBezTo>
                  <a:pt x="7589" y="4231"/>
                  <a:pt x="7297" y="4676"/>
                  <a:pt x="6714" y="4899"/>
                </a:cubicBezTo>
                <a:cubicBezTo>
                  <a:pt x="6422" y="5122"/>
                  <a:pt x="6130" y="5344"/>
                  <a:pt x="5546" y="5344"/>
                </a:cubicBezTo>
                <a:cubicBezTo>
                  <a:pt x="5254" y="5344"/>
                  <a:pt x="4962" y="5344"/>
                  <a:pt x="4670" y="5344"/>
                </a:cubicBezTo>
                <a:cubicBezTo>
                  <a:pt x="3503" y="5344"/>
                  <a:pt x="3503" y="5344"/>
                  <a:pt x="3503" y="5344"/>
                </a:cubicBezTo>
                <a:cubicBezTo>
                  <a:pt x="2335" y="5122"/>
                  <a:pt x="2335" y="5122"/>
                  <a:pt x="2335" y="5122"/>
                </a:cubicBezTo>
                <a:cubicBezTo>
                  <a:pt x="2335" y="17592"/>
                  <a:pt x="2335" y="17592"/>
                  <a:pt x="2335" y="17592"/>
                </a:cubicBezTo>
                <a:cubicBezTo>
                  <a:pt x="2335" y="17814"/>
                  <a:pt x="2627" y="17814"/>
                  <a:pt x="2627" y="18037"/>
                </a:cubicBezTo>
                <a:cubicBezTo>
                  <a:pt x="2627" y="18037"/>
                  <a:pt x="2627" y="18037"/>
                  <a:pt x="2627" y="18037"/>
                </a:cubicBezTo>
                <a:cubicBezTo>
                  <a:pt x="2919" y="18037"/>
                  <a:pt x="2919" y="18260"/>
                  <a:pt x="3211" y="18260"/>
                </a:cubicBezTo>
                <a:cubicBezTo>
                  <a:pt x="8173" y="18260"/>
                  <a:pt x="8173" y="18260"/>
                  <a:pt x="8173" y="18260"/>
                </a:cubicBezTo>
                <a:cubicBezTo>
                  <a:pt x="8173" y="18260"/>
                  <a:pt x="8465" y="18482"/>
                  <a:pt x="8465" y="18705"/>
                </a:cubicBezTo>
                <a:cubicBezTo>
                  <a:pt x="9049" y="19151"/>
                  <a:pt x="9924" y="19596"/>
                  <a:pt x="10800" y="20041"/>
                </a:cubicBezTo>
                <a:cubicBezTo>
                  <a:pt x="3211" y="20041"/>
                  <a:pt x="3211" y="20041"/>
                  <a:pt x="3211" y="20041"/>
                </a:cubicBezTo>
                <a:cubicBezTo>
                  <a:pt x="2335" y="20041"/>
                  <a:pt x="1459" y="19819"/>
                  <a:pt x="876" y="19373"/>
                </a:cubicBezTo>
                <a:cubicBezTo>
                  <a:pt x="876" y="19373"/>
                  <a:pt x="876" y="19373"/>
                  <a:pt x="876" y="19373"/>
                </a:cubicBezTo>
                <a:cubicBezTo>
                  <a:pt x="876" y="19373"/>
                  <a:pt x="876" y="19373"/>
                  <a:pt x="876" y="19373"/>
                </a:cubicBezTo>
                <a:cubicBezTo>
                  <a:pt x="292" y="18928"/>
                  <a:pt x="0" y="18260"/>
                  <a:pt x="0" y="17592"/>
                </a:cubicBezTo>
                <a:cubicBezTo>
                  <a:pt x="0" y="4454"/>
                  <a:pt x="0" y="4454"/>
                  <a:pt x="0" y="4454"/>
                </a:cubicBezTo>
                <a:cubicBezTo>
                  <a:pt x="0" y="4008"/>
                  <a:pt x="0" y="4008"/>
                  <a:pt x="0" y="4008"/>
                </a:cubicBezTo>
                <a:cubicBezTo>
                  <a:pt x="292" y="3786"/>
                  <a:pt x="292" y="3786"/>
                  <a:pt x="292" y="3786"/>
                </a:cubicBezTo>
                <a:cubicBezTo>
                  <a:pt x="5254" y="223"/>
                  <a:pt x="5254" y="223"/>
                  <a:pt x="5254" y="223"/>
                </a:cubicBezTo>
                <a:cubicBezTo>
                  <a:pt x="5546" y="0"/>
                  <a:pt x="5546" y="0"/>
                  <a:pt x="5546" y="0"/>
                </a:cubicBezTo>
                <a:cubicBezTo>
                  <a:pt x="6130" y="0"/>
                  <a:pt x="6130" y="0"/>
                  <a:pt x="6130" y="0"/>
                </a:cubicBezTo>
                <a:close/>
                <a:moveTo>
                  <a:pt x="4962" y="11579"/>
                </a:moveTo>
                <a:cubicBezTo>
                  <a:pt x="4962" y="12470"/>
                  <a:pt x="4962" y="12470"/>
                  <a:pt x="4962" y="12470"/>
                </a:cubicBezTo>
                <a:cubicBezTo>
                  <a:pt x="7881" y="12470"/>
                  <a:pt x="7881" y="12470"/>
                  <a:pt x="7881" y="12470"/>
                </a:cubicBezTo>
                <a:cubicBezTo>
                  <a:pt x="7881" y="11579"/>
                  <a:pt x="7881" y="11579"/>
                  <a:pt x="7881" y="11579"/>
                </a:cubicBezTo>
                <a:cubicBezTo>
                  <a:pt x="4962" y="11579"/>
                  <a:pt x="4962" y="11579"/>
                  <a:pt x="4962" y="11579"/>
                </a:cubicBezTo>
                <a:close/>
                <a:moveTo>
                  <a:pt x="4962" y="8907"/>
                </a:moveTo>
                <a:cubicBezTo>
                  <a:pt x="4962" y="9798"/>
                  <a:pt x="4962" y="9798"/>
                  <a:pt x="4962" y="9798"/>
                </a:cubicBezTo>
                <a:cubicBezTo>
                  <a:pt x="16346" y="9798"/>
                  <a:pt x="16346" y="9798"/>
                  <a:pt x="16346" y="9798"/>
                </a:cubicBezTo>
                <a:cubicBezTo>
                  <a:pt x="16346" y="8907"/>
                  <a:pt x="16346" y="8907"/>
                  <a:pt x="16346" y="8907"/>
                </a:cubicBezTo>
                <a:cubicBezTo>
                  <a:pt x="4962" y="8907"/>
                  <a:pt x="4962" y="8907"/>
                  <a:pt x="4962" y="8907"/>
                </a:cubicBezTo>
                <a:close/>
                <a:moveTo>
                  <a:pt x="4962" y="6235"/>
                </a:moveTo>
                <a:cubicBezTo>
                  <a:pt x="4962" y="7348"/>
                  <a:pt x="4962" y="7348"/>
                  <a:pt x="4962" y="7348"/>
                </a:cubicBezTo>
                <a:cubicBezTo>
                  <a:pt x="16346" y="7348"/>
                  <a:pt x="16346" y="7348"/>
                  <a:pt x="16346" y="7348"/>
                </a:cubicBezTo>
                <a:cubicBezTo>
                  <a:pt x="16346" y="6235"/>
                  <a:pt x="16346" y="6235"/>
                  <a:pt x="16346" y="6235"/>
                </a:cubicBezTo>
                <a:cubicBezTo>
                  <a:pt x="4962" y="6235"/>
                  <a:pt x="4962" y="6235"/>
                  <a:pt x="4962" y="6235"/>
                </a:cubicBezTo>
                <a:close/>
                <a:moveTo>
                  <a:pt x="9924" y="3786"/>
                </a:moveTo>
                <a:cubicBezTo>
                  <a:pt x="9924" y="4899"/>
                  <a:pt x="9924" y="4899"/>
                  <a:pt x="9924" y="4899"/>
                </a:cubicBezTo>
                <a:cubicBezTo>
                  <a:pt x="16346" y="4899"/>
                  <a:pt x="16346" y="4899"/>
                  <a:pt x="16346" y="4899"/>
                </a:cubicBezTo>
                <a:cubicBezTo>
                  <a:pt x="16346" y="3786"/>
                  <a:pt x="16346" y="3786"/>
                  <a:pt x="16346" y="3786"/>
                </a:cubicBezTo>
                <a:cubicBezTo>
                  <a:pt x="9924" y="3786"/>
                  <a:pt x="9924" y="3786"/>
                  <a:pt x="9924" y="3786"/>
                </a:cubicBezTo>
                <a:close/>
                <a:moveTo>
                  <a:pt x="11968" y="15365"/>
                </a:moveTo>
                <a:cubicBezTo>
                  <a:pt x="12551" y="14252"/>
                  <a:pt x="14011" y="13584"/>
                  <a:pt x="16054" y="13361"/>
                </a:cubicBezTo>
                <a:cubicBezTo>
                  <a:pt x="14011" y="12470"/>
                  <a:pt x="11384" y="13806"/>
                  <a:pt x="11968" y="15365"/>
                </a:cubicBezTo>
                <a:close/>
                <a:moveTo>
                  <a:pt x="11092" y="12025"/>
                </a:moveTo>
                <a:cubicBezTo>
                  <a:pt x="9924" y="12693"/>
                  <a:pt x="9341" y="13584"/>
                  <a:pt x="9049" y="14697"/>
                </a:cubicBezTo>
                <a:cubicBezTo>
                  <a:pt x="9049" y="15588"/>
                  <a:pt x="9341" y="16701"/>
                  <a:pt x="10216" y="17592"/>
                </a:cubicBezTo>
                <a:cubicBezTo>
                  <a:pt x="11092" y="18482"/>
                  <a:pt x="12551" y="19151"/>
                  <a:pt x="13719" y="19151"/>
                </a:cubicBezTo>
                <a:cubicBezTo>
                  <a:pt x="14886" y="19373"/>
                  <a:pt x="16054" y="19151"/>
                  <a:pt x="16930" y="18705"/>
                </a:cubicBezTo>
                <a:cubicBezTo>
                  <a:pt x="16930" y="18928"/>
                  <a:pt x="16930" y="19151"/>
                  <a:pt x="17222" y="19373"/>
                </a:cubicBezTo>
                <a:cubicBezTo>
                  <a:pt x="18973" y="21155"/>
                  <a:pt x="18973" y="21155"/>
                  <a:pt x="18973" y="21155"/>
                </a:cubicBezTo>
                <a:cubicBezTo>
                  <a:pt x="19557" y="21600"/>
                  <a:pt x="20141" y="21600"/>
                  <a:pt x="20724" y="21377"/>
                </a:cubicBezTo>
                <a:cubicBezTo>
                  <a:pt x="20724" y="21377"/>
                  <a:pt x="20724" y="21377"/>
                  <a:pt x="20724" y="21377"/>
                </a:cubicBezTo>
                <a:cubicBezTo>
                  <a:pt x="21308" y="20932"/>
                  <a:pt x="21600" y="20264"/>
                  <a:pt x="21016" y="20041"/>
                </a:cubicBezTo>
                <a:cubicBezTo>
                  <a:pt x="19265" y="18260"/>
                  <a:pt x="19265" y="18260"/>
                  <a:pt x="19265" y="18260"/>
                </a:cubicBezTo>
                <a:cubicBezTo>
                  <a:pt x="18973" y="18037"/>
                  <a:pt x="18681" y="17814"/>
                  <a:pt x="18389" y="17814"/>
                </a:cubicBezTo>
                <a:cubicBezTo>
                  <a:pt x="19265" y="17146"/>
                  <a:pt x="19557" y="16478"/>
                  <a:pt x="19849" y="15588"/>
                </a:cubicBezTo>
                <a:cubicBezTo>
                  <a:pt x="19849" y="14697"/>
                  <a:pt x="19557" y="13584"/>
                  <a:pt x="18681" y="12693"/>
                </a:cubicBezTo>
                <a:cubicBezTo>
                  <a:pt x="17805" y="11802"/>
                  <a:pt x="16346" y="11134"/>
                  <a:pt x="15178" y="11134"/>
                </a:cubicBezTo>
                <a:cubicBezTo>
                  <a:pt x="13719" y="10911"/>
                  <a:pt x="12259" y="11134"/>
                  <a:pt x="11092" y="12025"/>
                </a:cubicBezTo>
                <a:close/>
                <a:moveTo>
                  <a:pt x="14886" y="12470"/>
                </a:moveTo>
                <a:cubicBezTo>
                  <a:pt x="14011" y="12470"/>
                  <a:pt x="13135" y="12470"/>
                  <a:pt x="12259" y="12915"/>
                </a:cubicBezTo>
                <a:cubicBezTo>
                  <a:pt x="11384" y="13584"/>
                  <a:pt x="11092" y="14029"/>
                  <a:pt x="10800" y="14920"/>
                </a:cubicBezTo>
                <a:cubicBezTo>
                  <a:pt x="10800" y="15588"/>
                  <a:pt x="11092" y="16256"/>
                  <a:pt x="11676" y="16924"/>
                </a:cubicBezTo>
                <a:cubicBezTo>
                  <a:pt x="12259" y="17369"/>
                  <a:pt x="13135" y="17814"/>
                  <a:pt x="14011" y="17814"/>
                </a:cubicBezTo>
                <a:cubicBezTo>
                  <a:pt x="14886" y="17814"/>
                  <a:pt x="15762" y="17814"/>
                  <a:pt x="16638" y="17369"/>
                </a:cubicBezTo>
                <a:cubicBezTo>
                  <a:pt x="17514" y="16924"/>
                  <a:pt x="17805" y="16256"/>
                  <a:pt x="17805" y="15365"/>
                </a:cubicBezTo>
                <a:cubicBezTo>
                  <a:pt x="18097" y="14697"/>
                  <a:pt x="17805" y="14029"/>
                  <a:pt x="17222" y="13584"/>
                </a:cubicBezTo>
                <a:cubicBezTo>
                  <a:pt x="16638" y="12915"/>
                  <a:pt x="15762" y="12470"/>
                  <a:pt x="14886" y="12470"/>
                </a:cubicBezTo>
                <a:close/>
                <a:moveTo>
                  <a:pt x="6130" y="2004"/>
                </a:moveTo>
                <a:cubicBezTo>
                  <a:pt x="3211" y="4231"/>
                  <a:pt x="3211" y="4231"/>
                  <a:pt x="3211" y="4231"/>
                </a:cubicBezTo>
                <a:cubicBezTo>
                  <a:pt x="3795" y="4231"/>
                  <a:pt x="3795" y="4231"/>
                  <a:pt x="3795" y="4231"/>
                </a:cubicBezTo>
                <a:cubicBezTo>
                  <a:pt x="4962" y="4454"/>
                  <a:pt x="4962" y="4454"/>
                  <a:pt x="4962" y="4454"/>
                </a:cubicBezTo>
                <a:cubicBezTo>
                  <a:pt x="4962" y="4454"/>
                  <a:pt x="4962" y="4454"/>
                  <a:pt x="4962" y="4454"/>
                </a:cubicBezTo>
                <a:cubicBezTo>
                  <a:pt x="4962" y="4454"/>
                  <a:pt x="4962" y="4454"/>
                  <a:pt x="4962" y="4454"/>
                </a:cubicBezTo>
                <a:cubicBezTo>
                  <a:pt x="4962" y="4454"/>
                  <a:pt x="5254" y="4454"/>
                  <a:pt x="5254" y="4454"/>
                </a:cubicBezTo>
                <a:cubicBezTo>
                  <a:pt x="5546" y="4454"/>
                  <a:pt x="5838" y="4231"/>
                  <a:pt x="6130" y="4231"/>
                </a:cubicBezTo>
                <a:cubicBezTo>
                  <a:pt x="6130" y="4008"/>
                  <a:pt x="6422" y="3786"/>
                  <a:pt x="6422" y="3786"/>
                </a:cubicBezTo>
                <a:cubicBezTo>
                  <a:pt x="6422" y="3563"/>
                  <a:pt x="6422" y="3563"/>
                  <a:pt x="6422" y="3340"/>
                </a:cubicBezTo>
                <a:cubicBezTo>
                  <a:pt x="6422" y="3340"/>
                  <a:pt x="6422" y="3340"/>
                  <a:pt x="6422" y="3340"/>
                </a:cubicBezTo>
                <a:cubicBezTo>
                  <a:pt x="6422" y="3340"/>
                  <a:pt x="6422" y="3340"/>
                  <a:pt x="6422" y="3340"/>
                </a:cubicBezTo>
                <a:cubicBezTo>
                  <a:pt x="6130" y="2449"/>
                  <a:pt x="6130" y="2449"/>
                  <a:pt x="6130" y="2449"/>
                </a:cubicBezTo>
                <a:lnTo>
                  <a:pt x="6130" y="200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39" name="Shape 1639"/>
          <p:cNvSpPr/>
          <p:nvPr/>
        </p:nvSpPr>
        <p:spPr>
          <a:xfrm>
            <a:off x="5773154" y="3623119"/>
            <a:ext cx="291317" cy="2928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30" y="0"/>
                </a:moveTo>
                <a:cubicBezTo>
                  <a:pt x="13793" y="0"/>
                  <a:pt x="16655" y="1301"/>
                  <a:pt x="18477" y="3123"/>
                </a:cubicBezTo>
                <a:cubicBezTo>
                  <a:pt x="20559" y="5205"/>
                  <a:pt x="21600" y="7807"/>
                  <a:pt x="21600" y="10670"/>
                </a:cubicBezTo>
                <a:cubicBezTo>
                  <a:pt x="21600" y="13793"/>
                  <a:pt x="20559" y="16395"/>
                  <a:pt x="18477" y="18477"/>
                </a:cubicBezTo>
                <a:cubicBezTo>
                  <a:pt x="16655" y="20299"/>
                  <a:pt x="13793" y="21600"/>
                  <a:pt x="10930" y="21600"/>
                </a:cubicBezTo>
                <a:cubicBezTo>
                  <a:pt x="7807" y="21600"/>
                  <a:pt x="5205" y="20299"/>
                  <a:pt x="3123" y="18477"/>
                </a:cubicBezTo>
                <a:cubicBezTo>
                  <a:pt x="1301" y="16395"/>
                  <a:pt x="0" y="13793"/>
                  <a:pt x="0" y="10670"/>
                </a:cubicBezTo>
                <a:cubicBezTo>
                  <a:pt x="0" y="7807"/>
                  <a:pt x="1301" y="5205"/>
                  <a:pt x="3123" y="3123"/>
                </a:cubicBezTo>
                <a:cubicBezTo>
                  <a:pt x="5205" y="1301"/>
                  <a:pt x="7807" y="0"/>
                  <a:pt x="10930" y="0"/>
                </a:cubicBezTo>
                <a:close/>
                <a:moveTo>
                  <a:pt x="15094" y="11971"/>
                </a:moveTo>
                <a:cubicBezTo>
                  <a:pt x="16135" y="11451"/>
                  <a:pt x="16395" y="10410"/>
                  <a:pt x="15354" y="9629"/>
                </a:cubicBezTo>
                <a:cubicBezTo>
                  <a:pt x="14313" y="9108"/>
                  <a:pt x="13272" y="8588"/>
                  <a:pt x="12492" y="8067"/>
                </a:cubicBezTo>
                <a:cubicBezTo>
                  <a:pt x="11451" y="7547"/>
                  <a:pt x="10670" y="7027"/>
                  <a:pt x="9629" y="6506"/>
                </a:cubicBezTo>
                <a:cubicBezTo>
                  <a:pt x="8588" y="5725"/>
                  <a:pt x="7547" y="6246"/>
                  <a:pt x="7547" y="7547"/>
                </a:cubicBezTo>
                <a:cubicBezTo>
                  <a:pt x="7547" y="8588"/>
                  <a:pt x="7547" y="9629"/>
                  <a:pt x="7547" y="10670"/>
                </a:cubicBezTo>
                <a:cubicBezTo>
                  <a:pt x="7547" y="11711"/>
                  <a:pt x="7547" y="12752"/>
                  <a:pt x="7547" y="13793"/>
                </a:cubicBezTo>
                <a:cubicBezTo>
                  <a:pt x="7547" y="15094"/>
                  <a:pt x="8328" y="15875"/>
                  <a:pt x="9369" y="15354"/>
                </a:cubicBezTo>
                <a:cubicBezTo>
                  <a:pt x="10410" y="14573"/>
                  <a:pt x="11451" y="14053"/>
                  <a:pt x="12492" y="13533"/>
                </a:cubicBezTo>
                <a:cubicBezTo>
                  <a:pt x="13272" y="13012"/>
                  <a:pt x="14313" y="12492"/>
                  <a:pt x="15094" y="11971"/>
                </a:cubicBezTo>
                <a:close/>
                <a:moveTo>
                  <a:pt x="15875" y="5986"/>
                </a:moveTo>
                <a:cubicBezTo>
                  <a:pt x="14573" y="4684"/>
                  <a:pt x="12752" y="3904"/>
                  <a:pt x="10930" y="3904"/>
                </a:cubicBezTo>
                <a:cubicBezTo>
                  <a:pt x="8848" y="3904"/>
                  <a:pt x="7287" y="4684"/>
                  <a:pt x="5986" y="5986"/>
                </a:cubicBezTo>
                <a:cubicBezTo>
                  <a:pt x="4684" y="7027"/>
                  <a:pt x="3904" y="8848"/>
                  <a:pt x="3904" y="10670"/>
                </a:cubicBezTo>
                <a:cubicBezTo>
                  <a:pt x="3904" y="12752"/>
                  <a:pt x="4684" y="14573"/>
                  <a:pt x="5986" y="15614"/>
                </a:cubicBezTo>
                <a:cubicBezTo>
                  <a:pt x="7287" y="16916"/>
                  <a:pt x="8848" y="17696"/>
                  <a:pt x="10930" y="17696"/>
                </a:cubicBezTo>
                <a:cubicBezTo>
                  <a:pt x="12752" y="17696"/>
                  <a:pt x="14573" y="16916"/>
                  <a:pt x="15875" y="15614"/>
                </a:cubicBezTo>
                <a:cubicBezTo>
                  <a:pt x="17176" y="14573"/>
                  <a:pt x="17957" y="12752"/>
                  <a:pt x="17957" y="10670"/>
                </a:cubicBezTo>
                <a:cubicBezTo>
                  <a:pt x="17957" y="8848"/>
                  <a:pt x="17176" y="7027"/>
                  <a:pt x="15875" y="598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0" name="Shape 1640"/>
          <p:cNvSpPr/>
          <p:nvPr/>
        </p:nvSpPr>
        <p:spPr>
          <a:xfrm>
            <a:off x="7791558" y="3630551"/>
            <a:ext cx="249700" cy="2853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15429" y="0"/>
                </a:lnTo>
                <a:lnTo>
                  <a:pt x="15429" y="2363"/>
                </a:lnTo>
                <a:lnTo>
                  <a:pt x="12729" y="2363"/>
                </a:lnTo>
                <a:lnTo>
                  <a:pt x="12729" y="6187"/>
                </a:lnTo>
                <a:lnTo>
                  <a:pt x="8486" y="6187"/>
                </a:lnTo>
                <a:lnTo>
                  <a:pt x="8486" y="12487"/>
                </a:lnTo>
                <a:lnTo>
                  <a:pt x="12729" y="12487"/>
                </a:lnTo>
                <a:lnTo>
                  <a:pt x="12729" y="16312"/>
                </a:lnTo>
                <a:lnTo>
                  <a:pt x="15429" y="16312"/>
                </a:lnTo>
                <a:lnTo>
                  <a:pt x="15429" y="21600"/>
                </a:lnTo>
                <a:lnTo>
                  <a:pt x="7843" y="15413"/>
                </a:lnTo>
                <a:lnTo>
                  <a:pt x="0" y="21600"/>
                </a:lnTo>
                <a:lnTo>
                  <a:pt x="0" y="0"/>
                </a:lnTo>
                <a:close/>
                <a:moveTo>
                  <a:pt x="10929" y="7762"/>
                </a:moveTo>
                <a:lnTo>
                  <a:pt x="10929" y="10688"/>
                </a:lnTo>
                <a:lnTo>
                  <a:pt x="14529" y="10688"/>
                </a:lnTo>
                <a:lnTo>
                  <a:pt x="14529" y="13837"/>
                </a:lnTo>
                <a:lnTo>
                  <a:pt x="17871" y="13837"/>
                </a:lnTo>
                <a:lnTo>
                  <a:pt x="17871" y="10688"/>
                </a:lnTo>
                <a:lnTo>
                  <a:pt x="21600" y="10688"/>
                </a:lnTo>
                <a:lnTo>
                  <a:pt x="21600" y="7762"/>
                </a:lnTo>
                <a:lnTo>
                  <a:pt x="17871" y="7762"/>
                </a:lnTo>
                <a:lnTo>
                  <a:pt x="17871" y="4500"/>
                </a:lnTo>
                <a:lnTo>
                  <a:pt x="14529" y="4500"/>
                </a:lnTo>
                <a:lnTo>
                  <a:pt x="14529" y="7762"/>
                </a:lnTo>
                <a:lnTo>
                  <a:pt x="10929" y="776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1" name="Shape 1641"/>
          <p:cNvSpPr/>
          <p:nvPr/>
        </p:nvSpPr>
        <p:spPr>
          <a:xfrm>
            <a:off x="6409293" y="3022651"/>
            <a:ext cx="329961" cy="2140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87" y="0"/>
                </a:moveTo>
                <a:cubicBezTo>
                  <a:pt x="18843" y="0"/>
                  <a:pt x="18843" y="0"/>
                  <a:pt x="18843" y="0"/>
                </a:cubicBezTo>
                <a:cubicBezTo>
                  <a:pt x="19302" y="0"/>
                  <a:pt x="19991" y="354"/>
                  <a:pt x="20451" y="708"/>
                </a:cubicBezTo>
                <a:cubicBezTo>
                  <a:pt x="10800" y="11685"/>
                  <a:pt x="10800" y="11685"/>
                  <a:pt x="10800" y="11685"/>
                </a:cubicBezTo>
                <a:cubicBezTo>
                  <a:pt x="1379" y="708"/>
                  <a:pt x="1379" y="708"/>
                  <a:pt x="1379" y="708"/>
                </a:cubicBezTo>
                <a:cubicBezTo>
                  <a:pt x="1838" y="354"/>
                  <a:pt x="2298" y="0"/>
                  <a:pt x="2987" y="0"/>
                </a:cubicBezTo>
                <a:close/>
                <a:moveTo>
                  <a:pt x="21600" y="3187"/>
                </a:moveTo>
                <a:cubicBezTo>
                  <a:pt x="15396" y="10269"/>
                  <a:pt x="15396" y="10269"/>
                  <a:pt x="15396" y="10269"/>
                </a:cubicBezTo>
                <a:cubicBezTo>
                  <a:pt x="21370" y="18767"/>
                  <a:pt x="21370" y="18767"/>
                  <a:pt x="21370" y="18767"/>
                </a:cubicBezTo>
                <a:cubicBezTo>
                  <a:pt x="21600" y="18413"/>
                  <a:pt x="21600" y="17705"/>
                  <a:pt x="21600" y="16997"/>
                </a:cubicBezTo>
                <a:cubicBezTo>
                  <a:pt x="21600" y="4249"/>
                  <a:pt x="21600" y="4249"/>
                  <a:pt x="21600" y="4249"/>
                </a:cubicBezTo>
                <a:cubicBezTo>
                  <a:pt x="21600" y="3895"/>
                  <a:pt x="21600" y="3541"/>
                  <a:pt x="21600" y="3187"/>
                </a:cubicBezTo>
                <a:close/>
                <a:moveTo>
                  <a:pt x="19991" y="21246"/>
                </a:moveTo>
                <a:cubicBezTo>
                  <a:pt x="19532" y="21246"/>
                  <a:pt x="19302" y="21600"/>
                  <a:pt x="18843" y="21600"/>
                </a:cubicBezTo>
                <a:cubicBezTo>
                  <a:pt x="2987" y="21600"/>
                  <a:pt x="2987" y="21600"/>
                  <a:pt x="2987" y="21600"/>
                </a:cubicBezTo>
                <a:cubicBezTo>
                  <a:pt x="2298" y="21600"/>
                  <a:pt x="1838" y="21246"/>
                  <a:pt x="1379" y="20892"/>
                </a:cubicBezTo>
                <a:cubicBezTo>
                  <a:pt x="7813" y="12039"/>
                  <a:pt x="7813" y="12039"/>
                  <a:pt x="7813" y="12039"/>
                </a:cubicBezTo>
                <a:cubicBezTo>
                  <a:pt x="10111" y="14872"/>
                  <a:pt x="10111" y="14872"/>
                  <a:pt x="10111" y="14872"/>
                </a:cubicBezTo>
                <a:cubicBezTo>
                  <a:pt x="10800" y="15580"/>
                  <a:pt x="10800" y="15580"/>
                  <a:pt x="10800" y="15580"/>
                </a:cubicBezTo>
                <a:cubicBezTo>
                  <a:pt x="11489" y="14872"/>
                  <a:pt x="11489" y="14872"/>
                  <a:pt x="11489" y="14872"/>
                </a:cubicBezTo>
                <a:cubicBezTo>
                  <a:pt x="13787" y="12393"/>
                  <a:pt x="13787" y="12393"/>
                  <a:pt x="13787" y="12393"/>
                </a:cubicBezTo>
                <a:cubicBezTo>
                  <a:pt x="19991" y="21246"/>
                  <a:pt x="19991" y="21246"/>
                  <a:pt x="19991" y="21246"/>
                </a:cubicBezTo>
                <a:close/>
                <a:moveTo>
                  <a:pt x="230" y="18413"/>
                </a:moveTo>
                <a:cubicBezTo>
                  <a:pt x="6204" y="10269"/>
                  <a:pt x="6204" y="10269"/>
                  <a:pt x="6204" y="10269"/>
                </a:cubicBezTo>
                <a:cubicBezTo>
                  <a:pt x="230" y="3187"/>
                  <a:pt x="230" y="3187"/>
                  <a:pt x="230" y="3187"/>
                </a:cubicBezTo>
                <a:cubicBezTo>
                  <a:pt x="0" y="3541"/>
                  <a:pt x="0" y="3895"/>
                  <a:pt x="0" y="4249"/>
                </a:cubicBezTo>
                <a:cubicBezTo>
                  <a:pt x="0" y="16997"/>
                  <a:pt x="0" y="16997"/>
                  <a:pt x="0" y="16997"/>
                </a:cubicBezTo>
                <a:cubicBezTo>
                  <a:pt x="0" y="17351"/>
                  <a:pt x="0" y="18059"/>
                  <a:pt x="230" y="1841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2" name="Shape 1642"/>
          <p:cNvSpPr/>
          <p:nvPr/>
        </p:nvSpPr>
        <p:spPr>
          <a:xfrm>
            <a:off x="7101912" y="2945363"/>
            <a:ext cx="352256" cy="3864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968" y="0"/>
                </a:moveTo>
                <a:cubicBezTo>
                  <a:pt x="14040" y="0"/>
                  <a:pt x="14040" y="0"/>
                  <a:pt x="14040" y="0"/>
                </a:cubicBezTo>
                <a:cubicBezTo>
                  <a:pt x="14688" y="0"/>
                  <a:pt x="15336" y="196"/>
                  <a:pt x="15984" y="785"/>
                </a:cubicBezTo>
                <a:cubicBezTo>
                  <a:pt x="16416" y="1178"/>
                  <a:pt x="16632" y="1767"/>
                  <a:pt x="16632" y="2356"/>
                </a:cubicBezTo>
                <a:cubicBezTo>
                  <a:pt x="16632" y="6873"/>
                  <a:pt x="16632" y="6873"/>
                  <a:pt x="16632" y="6873"/>
                </a:cubicBezTo>
                <a:cubicBezTo>
                  <a:pt x="14688" y="7855"/>
                  <a:pt x="14688" y="7855"/>
                  <a:pt x="14688" y="7855"/>
                </a:cubicBezTo>
                <a:cubicBezTo>
                  <a:pt x="14688" y="2356"/>
                  <a:pt x="14688" y="2356"/>
                  <a:pt x="14688" y="2356"/>
                </a:cubicBezTo>
                <a:cubicBezTo>
                  <a:pt x="14688" y="2160"/>
                  <a:pt x="14688" y="2160"/>
                  <a:pt x="14472" y="1964"/>
                </a:cubicBezTo>
                <a:cubicBezTo>
                  <a:pt x="14472" y="1964"/>
                  <a:pt x="14256" y="1767"/>
                  <a:pt x="14040" y="1767"/>
                </a:cubicBezTo>
                <a:cubicBezTo>
                  <a:pt x="6048" y="1767"/>
                  <a:pt x="6048" y="1767"/>
                  <a:pt x="6048" y="1767"/>
                </a:cubicBezTo>
                <a:cubicBezTo>
                  <a:pt x="6048" y="2356"/>
                  <a:pt x="6048" y="2356"/>
                  <a:pt x="6048" y="2356"/>
                </a:cubicBezTo>
                <a:cubicBezTo>
                  <a:pt x="6048" y="3142"/>
                  <a:pt x="6048" y="3142"/>
                  <a:pt x="6048" y="3142"/>
                </a:cubicBezTo>
                <a:cubicBezTo>
                  <a:pt x="6048" y="3338"/>
                  <a:pt x="6048" y="3535"/>
                  <a:pt x="6048" y="3731"/>
                </a:cubicBezTo>
                <a:cubicBezTo>
                  <a:pt x="6048" y="4124"/>
                  <a:pt x="5832" y="4516"/>
                  <a:pt x="5400" y="4713"/>
                </a:cubicBezTo>
                <a:cubicBezTo>
                  <a:pt x="5184" y="4909"/>
                  <a:pt x="4968" y="5105"/>
                  <a:pt x="4536" y="5105"/>
                </a:cubicBezTo>
                <a:cubicBezTo>
                  <a:pt x="4320" y="5105"/>
                  <a:pt x="4104" y="5105"/>
                  <a:pt x="3888" y="5105"/>
                </a:cubicBezTo>
                <a:cubicBezTo>
                  <a:pt x="3024" y="5105"/>
                  <a:pt x="3024" y="5105"/>
                  <a:pt x="3024" y="5105"/>
                </a:cubicBezTo>
                <a:cubicBezTo>
                  <a:pt x="1944" y="4909"/>
                  <a:pt x="1944" y="4909"/>
                  <a:pt x="1944" y="4909"/>
                </a:cubicBezTo>
                <a:cubicBezTo>
                  <a:pt x="1944" y="16691"/>
                  <a:pt x="1944" y="16691"/>
                  <a:pt x="1944" y="16691"/>
                </a:cubicBezTo>
                <a:cubicBezTo>
                  <a:pt x="1944" y="16887"/>
                  <a:pt x="2160" y="16887"/>
                  <a:pt x="2160" y="17084"/>
                </a:cubicBezTo>
                <a:cubicBezTo>
                  <a:pt x="2160" y="17084"/>
                  <a:pt x="2160" y="17084"/>
                  <a:pt x="2160" y="17084"/>
                </a:cubicBezTo>
                <a:cubicBezTo>
                  <a:pt x="2376" y="17084"/>
                  <a:pt x="2376" y="17280"/>
                  <a:pt x="2592" y="17280"/>
                </a:cubicBezTo>
                <a:cubicBezTo>
                  <a:pt x="9720" y="17280"/>
                  <a:pt x="9720" y="17280"/>
                  <a:pt x="9720" y="17280"/>
                </a:cubicBezTo>
                <a:cubicBezTo>
                  <a:pt x="9504" y="19047"/>
                  <a:pt x="9504" y="19047"/>
                  <a:pt x="9504" y="19047"/>
                </a:cubicBezTo>
                <a:cubicBezTo>
                  <a:pt x="2592" y="19047"/>
                  <a:pt x="2592" y="19047"/>
                  <a:pt x="2592" y="19047"/>
                </a:cubicBezTo>
                <a:cubicBezTo>
                  <a:pt x="1944" y="19047"/>
                  <a:pt x="1296" y="18851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864" y="18262"/>
                  <a:pt x="864" y="18262"/>
                  <a:pt x="864" y="18262"/>
                </a:cubicBezTo>
                <a:cubicBezTo>
                  <a:pt x="432" y="17869"/>
                  <a:pt x="0" y="17280"/>
                  <a:pt x="0" y="16691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3927"/>
                  <a:pt x="0" y="3927"/>
                  <a:pt x="0" y="3927"/>
                </a:cubicBezTo>
                <a:cubicBezTo>
                  <a:pt x="432" y="3731"/>
                  <a:pt x="432" y="3731"/>
                  <a:pt x="432" y="3731"/>
                </a:cubicBezTo>
                <a:cubicBezTo>
                  <a:pt x="4320" y="196"/>
                  <a:pt x="4320" y="196"/>
                  <a:pt x="4320" y="196"/>
                </a:cubicBezTo>
                <a:cubicBezTo>
                  <a:pt x="4536" y="0"/>
                  <a:pt x="4536" y="0"/>
                  <a:pt x="4536" y="0"/>
                </a:cubicBezTo>
                <a:cubicBezTo>
                  <a:pt x="4968" y="0"/>
                  <a:pt x="4968" y="0"/>
                  <a:pt x="4968" y="0"/>
                </a:cubicBezTo>
                <a:close/>
                <a:moveTo>
                  <a:pt x="19440" y="8836"/>
                </a:moveTo>
                <a:cubicBezTo>
                  <a:pt x="19440" y="8444"/>
                  <a:pt x="19440" y="8444"/>
                  <a:pt x="19440" y="8444"/>
                </a:cubicBezTo>
                <a:cubicBezTo>
                  <a:pt x="18144" y="7658"/>
                  <a:pt x="18144" y="7658"/>
                  <a:pt x="18144" y="7658"/>
                </a:cubicBezTo>
                <a:cubicBezTo>
                  <a:pt x="16200" y="8640"/>
                  <a:pt x="16200" y="8640"/>
                  <a:pt x="16200" y="8640"/>
                </a:cubicBezTo>
                <a:cubicBezTo>
                  <a:pt x="17928" y="9229"/>
                  <a:pt x="17928" y="9229"/>
                  <a:pt x="17928" y="9229"/>
                </a:cubicBezTo>
                <a:cubicBezTo>
                  <a:pt x="19656" y="10211"/>
                  <a:pt x="19656" y="10211"/>
                  <a:pt x="19656" y="10211"/>
                </a:cubicBezTo>
                <a:cubicBezTo>
                  <a:pt x="20304" y="10407"/>
                  <a:pt x="20304" y="10407"/>
                  <a:pt x="20304" y="10407"/>
                </a:cubicBezTo>
                <a:cubicBezTo>
                  <a:pt x="19872" y="12175"/>
                  <a:pt x="19008" y="13745"/>
                  <a:pt x="17712" y="15120"/>
                </a:cubicBezTo>
                <a:cubicBezTo>
                  <a:pt x="18576" y="15905"/>
                  <a:pt x="18576" y="15905"/>
                  <a:pt x="18576" y="15905"/>
                </a:cubicBezTo>
                <a:cubicBezTo>
                  <a:pt x="20088" y="14335"/>
                  <a:pt x="21168" y="12371"/>
                  <a:pt x="21600" y="10407"/>
                </a:cubicBezTo>
                <a:cubicBezTo>
                  <a:pt x="21600" y="10015"/>
                  <a:pt x="21600" y="10015"/>
                  <a:pt x="21600" y="10015"/>
                </a:cubicBezTo>
                <a:cubicBezTo>
                  <a:pt x="21168" y="9818"/>
                  <a:pt x="21168" y="9818"/>
                  <a:pt x="21168" y="9818"/>
                </a:cubicBezTo>
                <a:cubicBezTo>
                  <a:pt x="19440" y="8836"/>
                  <a:pt x="19440" y="8836"/>
                  <a:pt x="19440" y="8836"/>
                </a:cubicBezTo>
                <a:close/>
                <a:moveTo>
                  <a:pt x="15984" y="9229"/>
                </a:moveTo>
                <a:cubicBezTo>
                  <a:pt x="13824" y="11389"/>
                  <a:pt x="12528" y="13745"/>
                  <a:pt x="11664" y="16495"/>
                </a:cubicBezTo>
                <a:cubicBezTo>
                  <a:pt x="12744" y="16887"/>
                  <a:pt x="13824" y="17476"/>
                  <a:pt x="15120" y="18065"/>
                </a:cubicBezTo>
                <a:cubicBezTo>
                  <a:pt x="16848" y="15905"/>
                  <a:pt x="18360" y="13353"/>
                  <a:pt x="19440" y="10800"/>
                </a:cubicBezTo>
                <a:cubicBezTo>
                  <a:pt x="18144" y="10211"/>
                  <a:pt x="17064" y="9818"/>
                  <a:pt x="15984" y="9229"/>
                </a:cubicBezTo>
                <a:close/>
                <a:moveTo>
                  <a:pt x="11232" y="17084"/>
                </a:moveTo>
                <a:cubicBezTo>
                  <a:pt x="10800" y="20225"/>
                  <a:pt x="10800" y="20225"/>
                  <a:pt x="10800" y="20225"/>
                </a:cubicBezTo>
                <a:cubicBezTo>
                  <a:pt x="11016" y="20225"/>
                  <a:pt x="11016" y="20225"/>
                  <a:pt x="11016" y="20225"/>
                </a:cubicBezTo>
                <a:cubicBezTo>
                  <a:pt x="10800" y="21207"/>
                  <a:pt x="10800" y="21207"/>
                  <a:pt x="10800" y="21207"/>
                </a:cubicBezTo>
                <a:cubicBezTo>
                  <a:pt x="11232" y="21600"/>
                  <a:pt x="11232" y="21600"/>
                  <a:pt x="11232" y="21600"/>
                </a:cubicBezTo>
                <a:cubicBezTo>
                  <a:pt x="11880" y="20815"/>
                  <a:pt x="11880" y="20815"/>
                  <a:pt x="11880" y="20815"/>
                </a:cubicBezTo>
                <a:cubicBezTo>
                  <a:pt x="12096" y="20815"/>
                  <a:pt x="12096" y="20815"/>
                  <a:pt x="12096" y="20815"/>
                </a:cubicBezTo>
                <a:cubicBezTo>
                  <a:pt x="14688" y="18655"/>
                  <a:pt x="14688" y="18655"/>
                  <a:pt x="14688" y="18655"/>
                </a:cubicBezTo>
                <a:cubicBezTo>
                  <a:pt x="11232" y="17084"/>
                  <a:pt x="11232" y="17084"/>
                  <a:pt x="11232" y="17084"/>
                </a:cubicBezTo>
                <a:close/>
                <a:moveTo>
                  <a:pt x="3888" y="10996"/>
                </a:moveTo>
                <a:cubicBezTo>
                  <a:pt x="3888" y="11782"/>
                  <a:pt x="3888" y="11782"/>
                  <a:pt x="3888" y="11782"/>
                </a:cubicBezTo>
                <a:cubicBezTo>
                  <a:pt x="6480" y="11782"/>
                  <a:pt x="6480" y="11782"/>
                  <a:pt x="6480" y="11782"/>
                </a:cubicBezTo>
                <a:cubicBezTo>
                  <a:pt x="6480" y="10996"/>
                  <a:pt x="6480" y="10996"/>
                  <a:pt x="6480" y="10996"/>
                </a:cubicBezTo>
                <a:cubicBezTo>
                  <a:pt x="3888" y="10996"/>
                  <a:pt x="3888" y="10996"/>
                  <a:pt x="3888" y="10996"/>
                </a:cubicBezTo>
                <a:close/>
                <a:moveTo>
                  <a:pt x="3888" y="8444"/>
                </a:moveTo>
                <a:cubicBezTo>
                  <a:pt x="3888" y="9425"/>
                  <a:pt x="3888" y="9425"/>
                  <a:pt x="3888" y="9425"/>
                </a:cubicBezTo>
                <a:cubicBezTo>
                  <a:pt x="12960" y="9425"/>
                  <a:pt x="12960" y="9425"/>
                  <a:pt x="12960" y="9425"/>
                </a:cubicBezTo>
                <a:cubicBezTo>
                  <a:pt x="12960" y="8444"/>
                  <a:pt x="12960" y="8444"/>
                  <a:pt x="12960" y="8444"/>
                </a:cubicBezTo>
                <a:cubicBezTo>
                  <a:pt x="3888" y="8444"/>
                  <a:pt x="3888" y="8444"/>
                  <a:pt x="3888" y="8444"/>
                </a:cubicBezTo>
                <a:close/>
                <a:moveTo>
                  <a:pt x="3888" y="6087"/>
                </a:moveTo>
                <a:cubicBezTo>
                  <a:pt x="3888" y="7069"/>
                  <a:pt x="3888" y="7069"/>
                  <a:pt x="3888" y="7069"/>
                </a:cubicBezTo>
                <a:cubicBezTo>
                  <a:pt x="12960" y="7069"/>
                  <a:pt x="12960" y="7069"/>
                  <a:pt x="12960" y="7069"/>
                </a:cubicBezTo>
                <a:cubicBezTo>
                  <a:pt x="12960" y="6087"/>
                  <a:pt x="12960" y="6087"/>
                  <a:pt x="12960" y="6087"/>
                </a:cubicBezTo>
                <a:cubicBezTo>
                  <a:pt x="3888" y="6087"/>
                  <a:pt x="3888" y="6087"/>
                  <a:pt x="3888" y="6087"/>
                </a:cubicBezTo>
                <a:close/>
                <a:moveTo>
                  <a:pt x="7992" y="3731"/>
                </a:moveTo>
                <a:cubicBezTo>
                  <a:pt x="7992" y="4713"/>
                  <a:pt x="7992" y="4713"/>
                  <a:pt x="7992" y="4713"/>
                </a:cubicBezTo>
                <a:cubicBezTo>
                  <a:pt x="12960" y="4713"/>
                  <a:pt x="12960" y="4713"/>
                  <a:pt x="12960" y="4713"/>
                </a:cubicBezTo>
                <a:cubicBezTo>
                  <a:pt x="12960" y="3731"/>
                  <a:pt x="12960" y="3731"/>
                  <a:pt x="12960" y="3731"/>
                </a:cubicBezTo>
                <a:cubicBezTo>
                  <a:pt x="7992" y="3731"/>
                  <a:pt x="7992" y="3731"/>
                  <a:pt x="7992" y="3731"/>
                </a:cubicBezTo>
                <a:close/>
                <a:moveTo>
                  <a:pt x="2592" y="4124"/>
                </a:moveTo>
                <a:cubicBezTo>
                  <a:pt x="3024" y="4124"/>
                  <a:pt x="3024" y="4124"/>
                  <a:pt x="3024" y="4124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3888" y="4320"/>
                  <a:pt x="3888" y="4320"/>
                  <a:pt x="3888" y="4320"/>
                </a:cubicBezTo>
                <a:cubicBezTo>
                  <a:pt x="4104" y="4320"/>
                  <a:pt x="4104" y="4320"/>
                  <a:pt x="4104" y="4320"/>
                </a:cubicBezTo>
                <a:cubicBezTo>
                  <a:pt x="4104" y="4320"/>
                  <a:pt x="4104" y="4320"/>
                  <a:pt x="4320" y="4320"/>
                </a:cubicBezTo>
                <a:cubicBezTo>
                  <a:pt x="4536" y="4320"/>
                  <a:pt x="4752" y="4124"/>
                  <a:pt x="4752" y="3927"/>
                </a:cubicBezTo>
                <a:cubicBezTo>
                  <a:pt x="4968" y="3927"/>
                  <a:pt x="5184" y="3731"/>
                  <a:pt x="5184" y="3535"/>
                </a:cubicBezTo>
                <a:cubicBezTo>
                  <a:pt x="5184" y="3535"/>
                  <a:pt x="5184" y="3338"/>
                  <a:pt x="5184" y="3338"/>
                </a:cubicBezTo>
                <a:cubicBezTo>
                  <a:pt x="5184" y="3338"/>
                  <a:pt x="5184" y="3338"/>
                  <a:pt x="5184" y="3338"/>
                </a:cubicBezTo>
                <a:cubicBezTo>
                  <a:pt x="5184" y="3142"/>
                  <a:pt x="5184" y="3142"/>
                  <a:pt x="5184" y="3142"/>
                </a:cubicBezTo>
                <a:cubicBezTo>
                  <a:pt x="4968" y="2356"/>
                  <a:pt x="4968" y="2356"/>
                  <a:pt x="4968" y="2356"/>
                </a:cubicBezTo>
                <a:cubicBezTo>
                  <a:pt x="4968" y="2160"/>
                  <a:pt x="4968" y="2160"/>
                  <a:pt x="4968" y="2160"/>
                </a:cubicBezTo>
                <a:lnTo>
                  <a:pt x="2592" y="412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3" name="Shape 1643"/>
          <p:cNvSpPr/>
          <p:nvPr/>
        </p:nvSpPr>
        <p:spPr>
          <a:xfrm>
            <a:off x="7741023" y="2991439"/>
            <a:ext cx="321043" cy="2838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4533"/>
                </a:moveTo>
                <a:cubicBezTo>
                  <a:pt x="21600" y="16800"/>
                  <a:pt x="21600" y="16800"/>
                  <a:pt x="21600" y="16800"/>
                </a:cubicBezTo>
                <a:cubicBezTo>
                  <a:pt x="21600" y="18133"/>
                  <a:pt x="21125" y="19200"/>
                  <a:pt x="20413" y="20267"/>
                </a:cubicBezTo>
                <a:cubicBezTo>
                  <a:pt x="19701" y="21067"/>
                  <a:pt x="18514" y="21600"/>
                  <a:pt x="17565" y="21600"/>
                </a:cubicBezTo>
                <a:cubicBezTo>
                  <a:pt x="4035" y="21600"/>
                  <a:pt x="4035" y="21600"/>
                  <a:pt x="4035" y="21600"/>
                </a:cubicBezTo>
                <a:cubicBezTo>
                  <a:pt x="3086" y="21600"/>
                  <a:pt x="1899" y="21067"/>
                  <a:pt x="1187" y="20267"/>
                </a:cubicBezTo>
                <a:cubicBezTo>
                  <a:pt x="475" y="19200"/>
                  <a:pt x="0" y="18133"/>
                  <a:pt x="0" y="16800"/>
                </a:cubicBezTo>
                <a:cubicBezTo>
                  <a:pt x="0" y="4533"/>
                  <a:pt x="0" y="4533"/>
                  <a:pt x="0" y="4533"/>
                </a:cubicBezTo>
                <a:cubicBezTo>
                  <a:pt x="0" y="3200"/>
                  <a:pt x="0" y="3200"/>
                  <a:pt x="0" y="3200"/>
                </a:cubicBezTo>
                <a:cubicBezTo>
                  <a:pt x="1187" y="3200"/>
                  <a:pt x="1187" y="3200"/>
                  <a:pt x="1187" y="3200"/>
                </a:cubicBezTo>
                <a:cubicBezTo>
                  <a:pt x="3560" y="3200"/>
                  <a:pt x="3560" y="3200"/>
                  <a:pt x="3560" y="3200"/>
                </a:cubicBezTo>
                <a:cubicBezTo>
                  <a:pt x="3560" y="6400"/>
                  <a:pt x="3560" y="6400"/>
                  <a:pt x="3560" y="6400"/>
                </a:cubicBezTo>
                <a:cubicBezTo>
                  <a:pt x="3560" y="7467"/>
                  <a:pt x="4273" y="8000"/>
                  <a:pt x="4985" y="8000"/>
                </a:cubicBezTo>
                <a:cubicBezTo>
                  <a:pt x="4985" y="8000"/>
                  <a:pt x="4985" y="8000"/>
                  <a:pt x="4985" y="8000"/>
                </a:cubicBezTo>
                <a:cubicBezTo>
                  <a:pt x="5222" y="8000"/>
                  <a:pt x="5459" y="8000"/>
                  <a:pt x="5697" y="8000"/>
                </a:cubicBezTo>
                <a:cubicBezTo>
                  <a:pt x="5222" y="7467"/>
                  <a:pt x="4985" y="7200"/>
                  <a:pt x="4985" y="6400"/>
                </a:cubicBezTo>
                <a:cubicBezTo>
                  <a:pt x="4985" y="1600"/>
                  <a:pt x="4985" y="1600"/>
                  <a:pt x="4985" y="1600"/>
                </a:cubicBezTo>
                <a:cubicBezTo>
                  <a:pt x="4985" y="800"/>
                  <a:pt x="5697" y="0"/>
                  <a:pt x="6409" y="0"/>
                </a:cubicBezTo>
                <a:cubicBezTo>
                  <a:pt x="6409" y="0"/>
                  <a:pt x="6409" y="0"/>
                  <a:pt x="6409" y="0"/>
                </a:cubicBezTo>
                <a:cubicBezTo>
                  <a:pt x="7121" y="0"/>
                  <a:pt x="7833" y="800"/>
                  <a:pt x="7833" y="1600"/>
                </a:cubicBezTo>
                <a:cubicBezTo>
                  <a:pt x="7833" y="3200"/>
                  <a:pt x="7833" y="3200"/>
                  <a:pt x="7833" y="3200"/>
                </a:cubicBezTo>
                <a:cubicBezTo>
                  <a:pt x="14004" y="3200"/>
                  <a:pt x="14004" y="3200"/>
                  <a:pt x="14004" y="3200"/>
                </a:cubicBezTo>
                <a:cubicBezTo>
                  <a:pt x="14004" y="6400"/>
                  <a:pt x="14004" y="6400"/>
                  <a:pt x="14004" y="6400"/>
                </a:cubicBezTo>
                <a:cubicBezTo>
                  <a:pt x="14004" y="7467"/>
                  <a:pt x="14479" y="8000"/>
                  <a:pt x="15191" y="8000"/>
                </a:cubicBezTo>
                <a:cubicBezTo>
                  <a:pt x="15191" y="8000"/>
                  <a:pt x="15191" y="8000"/>
                  <a:pt x="15191" y="8000"/>
                </a:cubicBezTo>
                <a:cubicBezTo>
                  <a:pt x="15666" y="8000"/>
                  <a:pt x="15903" y="8000"/>
                  <a:pt x="15903" y="8000"/>
                </a:cubicBezTo>
                <a:cubicBezTo>
                  <a:pt x="15666" y="7467"/>
                  <a:pt x="15191" y="7200"/>
                  <a:pt x="15191" y="6400"/>
                </a:cubicBezTo>
                <a:cubicBezTo>
                  <a:pt x="15191" y="1600"/>
                  <a:pt x="15191" y="1600"/>
                  <a:pt x="15191" y="1600"/>
                </a:cubicBezTo>
                <a:cubicBezTo>
                  <a:pt x="15191" y="800"/>
                  <a:pt x="15903" y="0"/>
                  <a:pt x="16615" y="0"/>
                </a:cubicBezTo>
                <a:cubicBezTo>
                  <a:pt x="16615" y="0"/>
                  <a:pt x="16615" y="0"/>
                  <a:pt x="16615" y="0"/>
                </a:cubicBezTo>
                <a:cubicBezTo>
                  <a:pt x="17565" y="0"/>
                  <a:pt x="18040" y="800"/>
                  <a:pt x="18040" y="1600"/>
                </a:cubicBezTo>
                <a:cubicBezTo>
                  <a:pt x="18040" y="3200"/>
                  <a:pt x="18040" y="3200"/>
                  <a:pt x="18040" y="3200"/>
                </a:cubicBezTo>
                <a:cubicBezTo>
                  <a:pt x="20413" y="3200"/>
                  <a:pt x="20413" y="3200"/>
                  <a:pt x="20413" y="3200"/>
                </a:cubicBezTo>
                <a:cubicBezTo>
                  <a:pt x="21600" y="3200"/>
                  <a:pt x="21600" y="3200"/>
                  <a:pt x="21600" y="3200"/>
                </a:cubicBezTo>
                <a:cubicBezTo>
                  <a:pt x="21600" y="4533"/>
                  <a:pt x="21600" y="4533"/>
                  <a:pt x="21600" y="4533"/>
                </a:cubicBezTo>
                <a:close/>
                <a:moveTo>
                  <a:pt x="10444" y="18133"/>
                </a:moveTo>
                <a:cubicBezTo>
                  <a:pt x="10444" y="10667"/>
                  <a:pt x="10444" y="10667"/>
                  <a:pt x="10444" y="10667"/>
                </a:cubicBezTo>
                <a:cubicBezTo>
                  <a:pt x="9257" y="10667"/>
                  <a:pt x="9257" y="10667"/>
                  <a:pt x="9257" y="10667"/>
                </a:cubicBezTo>
                <a:cubicBezTo>
                  <a:pt x="9257" y="10667"/>
                  <a:pt x="9257" y="10933"/>
                  <a:pt x="9020" y="11200"/>
                </a:cubicBezTo>
                <a:cubicBezTo>
                  <a:pt x="8782" y="11467"/>
                  <a:pt x="8782" y="11467"/>
                  <a:pt x="8545" y="11467"/>
                </a:cubicBezTo>
                <a:cubicBezTo>
                  <a:pt x="8545" y="12533"/>
                  <a:pt x="8545" y="12533"/>
                  <a:pt x="8545" y="12533"/>
                </a:cubicBezTo>
                <a:cubicBezTo>
                  <a:pt x="9020" y="12533"/>
                  <a:pt x="9020" y="12533"/>
                  <a:pt x="9020" y="12533"/>
                </a:cubicBezTo>
                <a:cubicBezTo>
                  <a:pt x="9020" y="18133"/>
                  <a:pt x="9020" y="18133"/>
                  <a:pt x="9020" y="18133"/>
                </a:cubicBezTo>
                <a:cubicBezTo>
                  <a:pt x="10444" y="18133"/>
                  <a:pt x="10444" y="18133"/>
                  <a:pt x="10444" y="18133"/>
                </a:cubicBezTo>
                <a:close/>
                <a:moveTo>
                  <a:pt x="12818" y="18133"/>
                </a:moveTo>
                <a:cubicBezTo>
                  <a:pt x="12818" y="10667"/>
                  <a:pt x="12818" y="10667"/>
                  <a:pt x="12818" y="10667"/>
                </a:cubicBezTo>
                <a:cubicBezTo>
                  <a:pt x="11631" y="10667"/>
                  <a:pt x="11631" y="10667"/>
                  <a:pt x="11631" y="10667"/>
                </a:cubicBezTo>
                <a:cubicBezTo>
                  <a:pt x="11631" y="10667"/>
                  <a:pt x="11631" y="10933"/>
                  <a:pt x="11393" y="11200"/>
                </a:cubicBezTo>
                <a:cubicBezTo>
                  <a:pt x="11156" y="11467"/>
                  <a:pt x="11156" y="11467"/>
                  <a:pt x="10919" y="11467"/>
                </a:cubicBezTo>
                <a:cubicBezTo>
                  <a:pt x="10919" y="12533"/>
                  <a:pt x="10919" y="12533"/>
                  <a:pt x="10919" y="12533"/>
                </a:cubicBezTo>
                <a:cubicBezTo>
                  <a:pt x="11393" y="12533"/>
                  <a:pt x="11393" y="12533"/>
                  <a:pt x="11393" y="12533"/>
                </a:cubicBezTo>
                <a:cubicBezTo>
                  <a:pt x="11393" y="18133"/>
                  <a:pt x="11393" y="18133"/>
                  <a:pt x="11393" y="18133"/>
                </a:cubicBezTo>
                <a:cubicBezTo>
                  <a:pt x="12818" y="18133"/>
                  <a:pt x="12818" y="18133"/>
                  <a:pt x="12818" y="18133"/>
                </a:cubicBezTo>
                <a:close/>
                <a:moveTo>
                  <a:pt x="19226" y="9600"/>
                </a:moveTo>
                <a:cubicBezTo>
                  <a:pt x="2374" y="9600"/>
                  <a:pt x="2374" y="9600"/>
                  <a:pt x="2374" y="9600"/>
                </a:cubicBezTo>
                <a:cubicBezTo>
                  <a:pt x="2374" y="16800"/>
                  <a:pt x="2374" y="16800"/>
                  <a:pt x="2374" y="16800"/>
                </a:cubicBezTo>
                <a:cubicBezTo>
                  <a:pt x="2374" y="17333"/>
                  <a:pt x="2611" y="17867"/>
                  <a:pt x="2848" y="18400"/>
                </a:cubicBezTo>
                <a:cubicBezTo>
                  <a:pt x="3086" y="18667"/>
                  <a:pt x="3560" y="18933"/>
                  <a:pt x="4035" y="18933"/>
                </a:cubicBezTo>
                <a:cubicBezTo>
                  <a:pt x="17565" y="18933"/>
                  <a:pt x="17565" y="18933"/>
                  <a:pt x="17565" y="18933"/>
                </a:cubicBezTo>
                <a:cubicBezTo>
                  <a:pt x="18040" y="18933"/>
                  <a:pt x="18514" y="18667"/>
                  <a:pt x="18752" y="18400"/>
                </a:cubicBezTo>
                <a:cubicBezTo>
                  <a:pt x="18989" y="17867"/>
                  <a:pt x="19226" y="17333"/>
                  <a:pt x="19226" y="16800"/>
                </a:cubicBezTo>
                <a:lnTo>
                  <a:pt x="19226" y="9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4" name="Shape 1644"/>
          <p:cNvSpPr/>
          <p:nvPr/>
        </p:nvSpPr>
        <p:spPr>
          <a:xfrm>
            <a:off x="3852846" y="4981603"/>
            <a:ext cx="329961" cy="2392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613" y="21600"/>
                </a:moveTo>
                <a:cubicBezTo>
                  <a:pt x="21370" y="10165"/>
                  <a:pt x="21370" y="10165"/>
                  <a:pt x="21370" y="10165"/>
                </a:cubicBezTo>
                <a:cubicBezTo>
                  <a:pt x="21600" y="9847"/>
                  <a:pt x="21600" y="9847"/>
                  <a:pt x="21600" y="9529"/>
                </a:cubicBezTo>
                <a:cubicBezTo>
                  <a:pt x="21600" y="9212"/>
                  <a:pt x="21600" y="8894"/>
                  <a:pt x="21370" y="8576"/>
                </a:cubicBezTo>
                <a:cubicBezTo>
                  <a:pt x="21370" y="8576"/>
                  <a:pt x="21140" y="8259"/>
                  <a:pt x="20911" y="8259"/>
                </a:cubicBezTo>
                <a:cubicBezTo>
                  <a:pt x="17464" y="14294"/>
                  <a:pt x="17464" y="14294"/>
                  <a:pt x="17464" y="14294"/>
                </a:cubicBezTo>
                <a:cubicBezTo>
                  <a:pt x="13557" y="7941"/>
                  <a:pt x="13557" y="7941"/>
                  <a:pt x="13557" y="7941"/>
                </a:cubicBezTo>
                <a:cubicBezTo>
                  <a:pt x="7583" y="7941"/>
                  <a:pt x="7583" y="7941"/>
                  <a:pt x="7583" y="7941"/>
                </a:cubicBezTo>
                <a:cubicBezTo>
                  <a:pt x="7123" y="7941"/>
                  <a:pt x="6664" y="8259"/>
                  <a:pt x="6204" y="8894"/>
                </a:cubicBezTo>
                <a:cubicBezTo>
                  <a:pt x="5745" y="9212"/>
                  <a:pt x="5285" y="9847"/>
                  <a:pt x="5055" y="10800"/>
                </a:cubicBezTo>
                <a:cubicBezTo>
                  <a:pt x="2298" y="21600"/>
                  <a:pt x="2298" y="21600"/>
                  <a:pt x="2298" y="21600"/>
                </a:cubicBezTo>
                <a:cubicBezTo>
                  <a:pt x="18613" y="21600"/>
                  <a:pt x="18613" y="21600"/>
                  <a:pt x="18613" y="21600"/>
                </a:cubicBezTo>
                <a:close/>
                <a:moveTo>
                  <a:pt x="15855" y="6988"/>
                </a:moveTo>
                <a:cubicBezTo>
                  <a:pt x="15396" y="4447"/>
                  <a:pt x="14247" y="2224"/>
                  <a:pt x="12638" y="1271"/>
                </a:cubicBezTo>
                <a:cubicBezTo>
                  <a:pt x="12638" y="0"/>
                  <a:pt x="12638" y="0"/>
                  <a:pt x="12638" y="0"/>
                </a:cubicBezTo>
                <a:cubicBezTo>
                  <a:pt x="15626" y="635"/>
                  <a:pt x="18153" y="2859"/>
                  <a:pt x="18843" y="6988"/>
                </a:cubicBezTo>
                <a:cubicBezTo>
                  <a:pt x="20221" y="6988"/>
                  <a:pt x="20221" y="6988"/>
                  <a:pt x="20221" y="6988"/>
                </a:cubicBezTo>
                <a:cubicBezTo>
                  <a:pt x="17464" y="11753"/>
                  <a:pt x="17464" y="11753"/>
                  <a:pt x="17464" y="11753"/>
                </a:cubicBezTo>
                <a:cubicBezTo>
                  <a:pt x="14477" y="6988"/>
                  <a:pt x="14477" y="6988"/>
                  <a:pt x="14477" y="6988"/>
                </a:cubicBezTo>
                <a:cubicBezTo>
                  <a:pt x="15855" y="6988"/>
                  <a:pt x="15855" y="6988"/>
                  <a:pt x="15855" y="6988"/>
                </a:cubicBezTo>
                <a:close/>
                <a:moveTo>
                  <a:pt x="12868" y="3176"/>
                </a:moveTo>
                <a:cubicBezTo>
                  <a:pt x="13328" y="3812"/>
                  <a:pt x="13787" y="4447"/>
                  <a:pt x="14017" y="5082"/>
                </a:cubicBezTo>
                <a:cubicBezTo>
                  <a:pt x="6664" y="5082"/>
                  <a:pt x="6664" y="5082"/>
                  <a:pt x="6664" y="5082"/>
                </a:cubicBezTo>
                <a:cubicBezTo>
                  <a:pt x="5974" y="5082"/>
                  <a:pt x="5285" y="5400"/>
                  <a:pt x="4596" y="6035"/>
                </a:cubicBezTo>
                <a:cubicBezTo>
                  <a:pt x="3906" y="6671"/>
                  <a:pt x="3447" y="7624"/>
                  <a:pt x="3217" y="8576"/>
                </a:cubicBezTo>
                <a:cubicBezTo>
                  <a:pt x="919" y="18106"/>
                  <a:pt x="919" y="18106"/>
                  <a:pt x="919" y="18106"/>
                </a:cubicBezTo>
                <a:cubicBezTo>
                  <a:pt x="230" y="18106"/>
                  <a:pt x="0" y="17471"/>
                  <a:pt x="0" y="16835"/>
                </a:cubicBezTo>
                <a:cubicBezTo>
                  <a:pt x="0" y="1588"/>
                  <a:pt x="0" y="1588"/>
                  <a:pt x="0" y="1588"/>
                </a:cubicBezTo>
                <a:cubicBezTo>
                  <a:pt x="0" y="953"/>
                  <a:pt x="460" y="318"/>
                  <a:pt x="919" y="318"/>
                </a:cubicBezTo>
                <a:cubicBezTo>
                  <a:pt x="6204" y="318"/>
                  <a:pt x="6204" y="318"/>
                  <a:pt x="6204" y="318"/>
                </a:cubicBezTo>
                <a:cubicBezTo>
                  <a:pt x="8043" y="3176"/>
                  <a:pt x="8043" y="3176"/>
                  <a:pt x="8043" y="3176"/>
                </a:cubicBezTo>
                <a:lnTo>
                  <a:pt x="12868" y="317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5" name="Shape 1645"/>
          <p:cNvSpPr/>
          <p:nvPr/>
        </p:nvSpPr>
        <p:spPr>
          <a:xfrm>
            <a:off x="3188467" y="4956336"/>
            <a:ext cx="329961" cy="2675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464" y="4547"/>
                </a:moveTo>
                <a:cubicBezTo>
                  <a:pt x="17464" y="3979"/>
                  <a:pt x="17464" y="3979"/>
                  <a:pt x="17464" y="3979"/>
                </a:cubicBezTo>
                <a:cubicBezTo>
                  <a:pt x="17464" y="3411"/>
                  <a:pt x="17004" y="2842"/>
                  <a:pt x="16545" y="2842"/>
                </a:cubicBezTo>
                <a:cubicBezTo>
                  <a:pt x="8043" y="2842"/>
                  <a:pt x="8043" y="2842"/>
                  <a:pt x="8043" y="2842"/>
                </a:cubicBezTo>
                <a:cubicBezTo>
                  <a:pt x="6204" y="0"/>
                  <a:pt x="6204" y="0"/>
                  <a:pt x="6204" y="0"/>
                </a:cubicBezTo>
                <a:cubicBezTo>
                  <a:pt x="919" y="0"/>
                  <a:pt x="919" y="0"/>
                  <a:pt x="919" y="0"/>
                </a:cubicBezTo>
                <a:cubicBezTo>
                  <a:pt x="460" y="0"/>
                  <a:pt x="0" y="568"/>
                  <a:pt x="0" y="1421"/>
                </a:cubicBezTo>
                <a:cubicBezTo>
                  <a:pt x="0" y="15063"/>
                  <a:pt x="0" y="15063"/>
                  <a:pt x="0" y="15063"/>
                </a:cubicBezTo>
                <a:cubicBezTo>
                  <a:pt x="0" y="15632"/>
                  <a:pt x="230" y="16200"/>
                  <a:pt x="919" y="16200"/>
                </a:cubicBezTo>
                <a:cubicBezTo>
                  <a:pt x="3217" y="7674"/>
                  <a:pt x="3217" y="7674"/>
                  <a:pt x="3217" y="7674"/>
                </a:cubicBezTo>
                <a:cubicBezTo>
                  <a:pt x="3447" y="6821"/>
                  <a:pt x="3906" y="5968"/>
                  <a:pt x="4596" y="5400"/>
                </a:cubicBezTo>
                <a:cubicBezTo>
                  <a:pt x="5285" y="4832"/>
                  <a:pt x="5974" y="4547"/>
                  <a:pt x="6664" y="4547"/>
                </a:cubicBezTo>
                <a:cubicBezTo>
                  <a:pt x="17464" y="4547"/>
                  <a:pt x="17464" y="4547"/>
                  <a:pt x="17464" y="4547"/>
                </a:cubicBezTo>
                <a:close/>
                <a:moveTo>
                  <a:pt x="16545" y="11368"/>
                </a:moveTo>
                <a:cubicBezTo>
                  <a:pt x="17694" y="11368"/>
                  <a:pt x="18843" y="11937"/>
                  <a:pt x="19532" y="12789"/>
                </a:cubicBezTo>
                <a:cubicBezTo>
                  <a:pt x="20451" y="13642"/>
                  <a:pt x="20911" y="15063"/>
                  <a:pt x="20911" y="16484"/>
                </a:cubicBezTo>
                <a:cubicBezTo>
                  <a:pt x="20911" y="17905"/>
                  <a:pt x="20451" y="19042"/>
                  <a:pt x="19532" y="20179"/>
                </a:cubicBezTo>
                <a:cubicBezTo>
                  <a:pt x="18843" y="21032"/>
                  <a:pt x="17694" y="21600"/>
                  <a:pt x="16545" y="21600"/>
                </a:cubicBezTo>
                <a:cubicBezTo>
                  <a:pt x="15396" y="21600"/>
                  <a:pt x="14477" y="21032"/>
                  <a:pt x="13787" y="20179"/>
                </a:cubicBezTo>
                <a:cubicBezTo>
                  <a:pt x="12868" y="19042"/>
                  <a:pt x="12409" y="17905"/>
                  <a:pt x="12409" y="16484"/>
                </a:cubicBezTo>
                <a:cubicBezTo>
                  <a:pt x="12409" y="15063"/>
                  <a:pt x="12868" y="13642"/>
                  <a:pt x="13787" y="12789"/>
                </a:cubicBezTo>
                <a:cubicBezTo>
                  <a:pt x="14477" y="11937"/>
                  <a:pt x="15396" y="11368"/>
                  <a:pt x="16545" y="11368"/>
                </a:cubicBezTo>
                <a:close/>
                <a:moveTo>
                  <a:pt x="19072" y="15063"/>
                </a:moveTo>
                <a:cubicBezTo>
                  <a:pt x="19072" y="15347"/>
                  <a:pt x="19302" y="15916"/>
                  <a:pt x="19302" y="16484"/>
                </a:cubicBezTo>
                <a:cubicBezTo>
                  <a:pt x="19302" y="17337"/>
                  <a:pt x="19072" y="18189"/>
                  <a:pt x="18383" y="18758"/>
                </a:cubicBezTo>
                <a:cubicBezTo>
                  <a:pt x="17923" y="19326"/>
                  <a:pt x="17464" y="19611"/>
                  <a:pt x="16545" y="19611"/>
                </a:cubicBezTo>
                <a:cubicBezTo>
                  <a:pt x="16315" y="19611"/>
                  <a:pt x="15855" y="19611"/>
                  <a:pt x="15396" y="19326"/>
                </a:cubicBezTo>
                <a:cubicBezTo>
                  <a:pt x="19072" y="15063"/>
                  <a:pt x="19072" y="15063"/>
                  <a:pt x="19072" y="15063"/>
                </a:cubicBezTo>
                <a:close/>
                <a:moveTo>
                  <a:pt x="14247" y="17905"/>
                </a:moveTo>
                <a:cubicBezTo>
                  <a:pt x="14017" y="17337"/>
                  <a:pt x="14017" y="17053"/>
                  <a:pt x="14017" y="16484"/>
                </a:cubicBezTo>
                <a:cubicBezTo>
                  <a:pt x="14017" y="15632"/>
                  <a:pt x="14247" y="14779"/>
                  <a:pt x="14706" y="14211"/>
                </a:cubicBezTo>
                <a:cubicBezTo>
                  <a:pt x="15166" y="13642"/>
                  <a:pt x="15855" y="13074"/>
                  <a:pt x="16545" y="13074"/>
                </a:cubicBezTo>
                <a:cubicBezTo>
                  <a:pt x="17004" y="13074"/>
                  <a:pt x="17464" y="13358"/>
                  <a:pt x="17694" y="13642"/>
                </a:cubicBezTo>
                <a:cubicBezTo>
                  <a:pt x="14247" y="17905"/>
                  <a:pt x="14247" y="17905"/>
                  <a:pt x="14247" y="17905"/>
                </a:cubicBezTo>
                <a:close/>
                <a:moveTo>
                  <a:pt x="20681" y="11937"/>
                </a:moveTo>
                <a:cubicBezTo>
                  <a:pt x="19762" y="10516"/>
                  <a:pt x="18153" y="9663"/>
                  <a:pt x="16545" y="9663"/>
                </a:cubicBezTo>
                <a:cubicBezTo>
                  <a:pt x="13557" y="9663"/>
                  <a:pt x="11260" y="12789"/>
                  <a:pt x="11260" y="16484"/>
                </a:cubicBezTo>
                <a:cubicBezTo>
                  <a:pt x="11260" y="17337"/>
                  <a:pt x="11260" y="18474"/>
                  <a:pt x="11719" y="19042"/>
                </a:cubicBezTo>
                <a:cubicBezTo>
                  <a:pt x="2298" y="19042"/>
                  <a:pt x="2298" y="19042"/>
                  <a:pt x="2298" y="19042"/>
                </a:cubicBezTo>
                <a:cubicBezTo>
                  <a:pt x="5055" y="9379"/>
                  <a:pt x="5055" y="9379"/>
                  <a:pt x="5055" y="9379"/>
                </a:cubicBezTo>
                <a:cubicBezTo>
                  <a:pt x="5285" y="8811"/>
                  <a:pt x="5745" y="8242"/>
                  <a:pt x="6204" y="7674"/>
                </a:cubicBezTo>
                <a:cubicBezTo>
                  <a:pt x="6664" y="7389"/>
                  <a:pt x="7123" y="7105"/>
                  <a:pt x="7583" y="7105"/>
                </a:cubicBezTo>
                <a:cubicBezTo>
                  <a:pt x="20451" y="7105"/>
                  <a:pt x="20451" y="7105"/>
                  <a:pt x="20451" y="7105"/>
                </a:cubicBezTo>
                <a:cubicBezTo>
                  <a:pt x="20681" y="7105"/>
                  <a:pt x="20911" y="7105"/>
                  <a:pt x="20911" y="7105"/>
                </a:cubicBezTo>
                <a:cubicBezTo>
                  <a:pt x="21140" y="7389"/>
                  <a:pt x="21370" y="7389"/>
                  <a:pt x="21370" y="7674"/>
                </a:cubicBezTo>
                <a:cubicBezTo>
                  <a:pt x="21600" y="7958"/>
                  <a:pt x="21600" y="7958"/>
                  <a:pt x="21600" y="8242"/>
                </a:cubicBezTo>
                <a:cubicBezTo>
                  <a:pt x="21600" y="8526"/>
                  <a:pt x="21600" y="8811"/>
                  <a:pt x="21370" y="9095"/>
                </a:cubicBezTo>
                <a:lnTo>
                  <a:pt x="20681" y="1193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6" name="Shape 1646"/>
          <p:cNvSpPr/>
          <p:nvPr/>
        </p:nvSpPr>
        <p:spPr>
          <a:xfrm>
            <a:off x="4503848" y="4971199"/>
            <a:ext cx="340366" cy="2526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592" y="4800"/>
                </a:moveTo>
                <a:cubicBezTo>
                  <a:pt x="17592" y="4200"/>
                  <a:pt x="17592" y="4200"/>
                  <a:pt x="17592" y="4200"/>
                </a:cubicBezTo>
                <a:cubicBezTo>
                  <a:pt x="17592" y="3600"/>
                  <a:pt x="16924" y="3000"/>
                  <a:pt x="16478" y="3000"/>
                </a:cubicBezTo>
                <a:cubicBezTo>
                  <a:pt x="8016" y="3000"/>
                  <a:pt x="8016" y="3000"/>
                  <a:pt x="8016" y="3000"/>
                </a:cubicBezTo>
                <a:cubicBezTo>
                  <a:pt x="6235" y="0"/>
                  <a:pt x="6235" y="0"/>
                  <a:pt x="6235" y="0"/>
                </a:cubicBezTo>
                <a:cubicBezTo>
                  <a:pt x="891" y="0"/>
                  <a:pt x="891" y="0"/>
                  <a:pt x="891" y="0"/>
                </a:cubicBezTo>
                <a:cubicBezTo>
                  <a:pt x="445" y="0"/>
                  <a:pt x="0" y="600"/>
                  <a:pt x="0" y="1500"/>
                </a:cubicBezTo>
                <a:cubicBezTo>
                  <a:pt x="0" y="16200"/>
                  <a:pt x="0" y="16200"/>
                  <a:pt x="0" y="16200"/>
                </a:cubicBezTo>
                <a:cubicBezTo>
                  <a:pt x="0" y="16800"/>
                  <a:pt x="445" y="17400"/>
                  <a:pt x="891" y="17400"/>
                </a:cubicBezTo>
                <a:cubicBezTo>
                  <a:pt x="3118" y="8100"/>
                  <a:pt x="3118" y="8100"/>
                  <a:pt x="3118" y="8100"/>
                </a:cubicBezTo>
                <a:cubicBezTo>
                  <a:pt x="3340" y="7200"/>
                  <a:pt x="4008" y="6300"/>
                  <a:pt x="4454" y="5700"/>
                </a:cubicBezTo>
                <a:cubicBezTo>
                  <a:pt x="5122" y="5100"/>
                  <a:pt x="6012" y="4800"/>
                  <a:pt x="6680" y="4800"/>
                </a:cubicBezTo>
                <a:cubicBezTo>
                  <a:pt x="17592" y="4800"/>
                  <a:pt x="17592" y="4800"/>
                  <a:pt x="17592" y="4800"/>
                </a:cubicBezTo>
                <a:close/>
                <a:moveTo>
                  <a:pt x="17592" y="10800"/>
                </a:moveTo>
                <a:cubicBezTo>
                  <a:pt x="18705" y="10800"/>
                  <a:pt x="19819" y="11400"/>
                  <a:pt x="20487" y="12300"/>
                </a:cubicBezTo>
                <a:cubicBezTo>
                  <a:pt x="21155" y="13200"/>
                  <a:pt x="21600" y="14700"/>
                  <a:pt x="21600" y="16200"/>
                </a:cubicBezTo>
                <a:cubicBezTo>
                  <a:pt x="21600" y="17700"/>
                  <a:pt x="21155" y="18900"/>
                  <a:pt x="20487" y="20100"/>
                </a:cubicBezTo>
                <a:cubicBezTo>
                  <a:pt x="19819" y="21000"/>
                  <a:pt x="18705" y="21600"/>
                  <a:pt x="17592" y="21600"/>
                </a:cubicBezTo>
                <a:cubicBezTo>
                  <a:pt x="16478" y="21600"/>
                  <a:pt x="15588" y="21000"/>
                  <a:pt x="14697" y="20100"/>
                </a:cubicBezTo>
                <a:cubicBezTo>
                  <a:pt x="14029" y="18900"/>
                  <a:pt x="13584" y="17700"/>
                  <a:pt x="13584" y="16200"/>
                </a:cubicBezTo>
                <a:cubicBezTo>
                  <a:pt x="13584" y="14700"/>
                  <a:pt x="14029" y="13200"/>
                  <a:pt x="14697" y="12300"/>
                </a:cubicBezTo>
                <a:cubicBezTo>
                  <a:pt x="15588" y="11400"/>
                  <a:pt x="16478" y="10800"/>
                  <a:pt x="17592" y="10800"/>
                </a:cubicBezTo>
                <a:close/>
                <a:moveTo>
                  <a:pt x="18705" y="19200"/>
                </a:moveTo>
                <a:cubicBezTo>
                  <a:pt x="17592" y="17700"/>
                  <a:pt x="17592" y="17700"/>
                  <a:pt x="17592" y="17700"/>
                </a:cubicBezTo>
                <a:cubicBezTo>
                  <a:pt x="16478" y="19200"/>
                  <a:pt x="16478" y="19200"/>
                  <a:pt x="16478" y="19200"/>
                </a:cubicBezTo>
                <a:cubicBezTo>
                  <a:pt x="16924" y="19500"/>
                  <a:pt x="17369" y="19500"/>
                  <a:pt x="17592" y="19500"/>
                </a:cubicBezTo>
                <a:cubicBezTo>
                  <a:pt x="18037" y="19500"/>
                  <a:pt x="18482" y="19500"/>
                  <a:pt x="18705" y="19200"/>
                </a:cubicBezTo>
                <a:close/>
                <a:moveTo>
                  <a:pt x="16478" y="16200"/>
                </a:moveTo>
                <a:cubicBezTo>
                  <a:pt x="15365" y="17700"/>
                  <a:pt x="15365" y="17700"/>
                  <a:pt x="15365" y="17700"/>
                </a:cubicBezTo>
                <a:cubicBezTo>
                  <a:pt x="15142" y="17100"/>
                  <a:pt x="15142" y="16800"/>
                  <a:pt x="15142" y="16200"/>
                </a:cubicBezTo>
                <a:cubicBezTo>
                  <a:pt x="15142" y="15600"/>
                  <a:pt x="15142" y="15000"/>
                  <a:pt x="15365" y="14700"/>
                </a:cubicBezTo>
                <a:cubicBezTo>
                  <a:pt x="16478" y="16200"/>
                  <a:pt x="16478" y="16200"/>
                  <a:pt x="16478" y="16200"/>
                </a:cubicBezTo>
                <a:close/>
                <a:moveTo>
                  <a:pt x="16478" y="13200"/>
                </a:moveTo>
                <a:cubicBezTo>
                  <a:pt x="16924" y="12900"/>
                  <a:pt x="17369" y="12600"/>
                  <a:pt x="17592" y="12600"/>
                </a:cubicBezTo>
                <a:cubicBezTo>
                  <a:pt x="18037" y="12600"/>
                  <a:pt x="18482" y="12900"/>
                  <a:pt x="18705" y="13200"/>
                </a:cubicBezTo>
                <a:cubicBezTo>
                  <a:pt x="17592" y="14700"/>
                  <a:pt x="17592" y="14700"/>
                  <a:pt x="17592" y="14700"/>
                </a:cubicBezTo>
                <a:cubicBezTo>
                  <a:pt x="16478" y="13200"/>
                  <a:pt x="16478" y="13200"/>
                  <a:pt x="16478" y="13200"/>
                </a:cubicBezTo>
                <a:close/>
                <a:moveTo>
                  <a:pt x="18928" y="16200"/>
                </a:moveTo>
                <a:cubicBezTo>
                  <a:pt x="20041" y="17700"/>
                  <a:pt x="20041" y="17700"/>
                  <a:pt x="20041" y="17700"/>
                </a:cubicBezTo>
                <a:cubicBezTo>
                  <a:pt x="20041" y="17100"/>
                  <a:pt x="20264" y="16800"/>
                  <a:pt x="20264" y="16200"/>
                </a:cubicBezTo>
                <a:cubicBezTo>
                  <a:pt x="20264" y="15600"/>
                  <a:pt x="20041" y="15000"/>
                  <a:pt x="20041" y="14700"/>
                </a:cubicBezTo>
                <a:cubicBezTo>
                  <a:pt x="18928" y="16200"/>
                  <a:pt x="18928" y="16200"/>
                  <a:pt x="18928" y="16200"/>
                </a:cubicBezTo>
                <a:close/>
                <a:moveTo>
                  <a:pt x="21155" y="10800"/>
                </a:moveTo>
                <a:cubicBezTo>
                  <a:pt x="20264" y="9600"/>
                  <a:pt x="18928" y="9000"/>
                  <a:pt x="17592" y="9000"/>
                </a:cubicBezTo>
                <a:cubicBezTo>
                  <a:pt x="14697" y="9000"/>
                  <a:pt x="12247" y="12300"/>
                  <a:pt x="12247" y="16200"/>
                </a:cubicBezTo>
                <a:cubicBezTo>
                  <a:pt x="12247" y="18000"/>
                  <a:pt x="12693" y="19500"/>
                  <a:pt x="13584" y="20700"/>
                </a:cubicBezTo>
                <a:cubicBezTo>
                  <a:pt x="2449" y="20700"/>
                  <a:pt x="2449" y="20700"/>
                  <a:pt x="2449" y="20700"/>
                </a:cubicBezTo>
                <a:cubicBezTo>
                  <a:pt x="5122" y="10200"/>
                  <a:pt x="5122" y="10200"/>
                  <a:pt x="5122" y="10200"/>
                </a:cubicBezTo>
                <a:cubicBezTo>
                  <a:pt x="5344" y="9300"/>
                  <a:pt x="5567" y="8700"/>
                  <a:pt x="6012" y="8400"/>
                </a:cubicBezTo>
                <a:cubicBezTo>
                  <a:pt x="6680" y="7800"/>
                  <a:pt x="7126" y="7500"/>
                  <a:pt x="7571" y="7500"/>
                </a:cubicBezTo>
                <a:cubicBezTo>
                  <a:pt x="20487" y="7500"/>
                  <a:pt x="20487" y="7500"/>
                  <a:pt x="20487" y="7500"/>
                </a:cubicBezTo>
                <a:cubicBezTo>
                  <a:pt x="20487" y="7500"/>
                  <a:pt x="20709" y="7500"/>
                  <a:pt x="20932" y="7800"/>
                </a:cubicBezTo>
                <a:cubicBezTo>
                  <a:pt x="21155" y="7800"/>
                  <a:pt x="21155" y="7800"/>
                  <a:pt x="21377" y="8100"/>
                </a:cubicBezTo>
                <a:cubicBezTo>
                  <a:pt x="21377" y="8400"/>
                  <a:pt x="21600" y="8700"/>
                  <a:pt x="21600" y="9000"/>
                </a:cubicBezTo>
                <a:cubicBezTo>
                  <a:pt x="21600" y="9300"/>
                  <a:pt x="21377" y="9300"/>
                  <a:pt x="21377" y="9600"/>
                </a:cubicBezTo>
                <a:lnTo>
                  <a:pt x="21155" y="108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7" name="Shape 1647"/>
          <p:cNvSpPr/>
          <p:nvPr/>
        </p:nvSpPr>
        <p:spPr>
          <a:xfrm>
            <a:off x="5163768" y="4971199"/>
            <a:ext cx="342731" cy="2734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305" h="21600" extrusionOk="0">
                <a:moveTo>
                  <a:pt x="15655" y="4431"/>
                </a:moveTo>
                <a:cubicBezTo>
                  <a:pt x="15655" y="3877"/>
                  <a:pt x="15655" y="3877"/>
                  <a:pt x="15655" y="3877"/>
                </a:cubicBezTo>
                <a:cubicBezTo>
                  <a:pt x="15655" y="3323"/>
                  <a:pt x="15259" y="2769"/>
                  <a:pt x="14664" y="2769"/>
                </a:cubicBezTo>
                <a:cubicBezTo>
                  <a:pt x="7134" y="2769"/>
                  <a:pt x="7134" y="2769"/>
                  <a:pt x="7134" y="2769"/>
                </a:cubicBezTo>
                <a:cubicBezTo>
                  <a:pt x="5549" y="0"/>
                  <a:pt x="5549" y="0"/>
                  <a:pt x="5549" y="0"/>
                </a:cubicBezTo>
                <a:cubicBezTo>
                  <a:pt x="991" y="0"/>
                  <a:pt x="991" y="0"/>
                  <a:pt x="991" y="0"/>
                </a:cubicBezTo>
                <a:cubicBezTo>
                  <a:pt x="396" y="0"/>
                  <a:pt x="0" y="554"/>
                  <a:pt x="0" y="1385"/>
                </a:cubicBezTo>
                <a:cubicBezTo>
                  <a:pt x="0" y="14954"/>
                  <a:pt x="0" y="14954"/>
                  <a:pt x="0" y="14954"/>
                </a:cubicBezTo>
                <a:cubicBezTo>
                  <a:pt x="0" y="15508"/>
                  <a:pt x="396" y="16062"/>
                  <a:pt x="793" y="16062"/>
                </a:cubicBezTo>
                <a:cubicBezTo>
                  <a:pt x="2774" y="7477"/>
                  <a:pt x="2774" y="7477"/>
                  <a:pt x="2774" y="7477"/>
                </a:cubicBezTo>
                <a:cubicBezTo>
                  <a:pt x="3171" y="6646"/>
                  <a:pt x="3567" y="5815"/>
                  <a:pt x="4161" y="5262"/>
                </a:cubicBezTo>
                <a:cubicBezTo>
                  <a:pt x="4558" y="4708"/>
                  <a:pt x="5350" y="4431"/>
                  <a:pt x="5945" y="4431"/>
                </a:cubicBezTo>
                <a:cubicBezTo>
                  <a:pt x="15655" y="4431"/>
                  <a:pt x="15655" y="4431"/>
                  <a:pt x="15655" y="4431"/>
                </a:cubicBezTo>
                <a:close/>
                <a:moveTo>
                  <a:pt x="15259" y="21600"/>
                </a:moveTo>
                <a:cubicBezTo>
                  <a:pt x="8917" y="16338"/>
                  <a:pt x="10899" y="9138"/>
                  <a:pt x="15259" y="11908"/>
                </a:cubicBezTo>
                <a:cubicBezTo>
                  <a:pt x="19618" y="9138"/>
                  <a:pt x="21600" y="16338"/>
                  <a:pt x="15259" y="21600"/>
                </a:cubicBezTo>
                <a:close/>
                <a:moveTo>
                  <a:pt x="12484" y="16062"/>
                </a:moveTo>
                <a:cubicBezTo>
                  <a:pt x="12286" y="15785"/>
                  <a:pt x="12088" y="15231"/>
                  <a:pt x="12088" y="14954"/>
                </a:cubicBezTo>
                <a:cubicBezTo>
                  <a:pt x="12683" y="14954"/>
                  <a:pt x="12683" y="14954"/>
                  <a:pt x="12683" y="14954"/>
                </a:cubicBezTo>
                <a:cubicBezTo>
                  <a:pt x="12484" y="15508"/>
                  <a:pt x="12484" y="15785"/>
                  <a:pt x="12484" y="16062"/>
                </a:cubicBezTo>
                <a:close/>
                <a:moveTo>
                  <a:pt x="12088" y="14123"/>
                </a:moveTo>
                <a:cubicBezTo>
                  <a:pt x="12286" y="12738"/>
                  <a:pt x="13277" y="12462"/>
                  <a:pt x="14664" y="12738"/>
                </a:cubicBezTo>
                <a:cubicBezTo>
                  <a:pt x="13872" y="13015"/>
                  <a:pt x="13277" y="13292"/>
                  <a:pt x="12881" y="14400"/>
                </a:cubicBezTo>
                <a:cubicBezTo>
                  <a:pt x="12088" y="14123"/>
                  <a:pt x="12088" y="14123"/>
                  <a:pt x="12088" y="14123"/>
                </a:cubicBezTo>
                <a:close/>
                <a:moveTo>
                  <a:pt x="18826" y="9969"/>
                </a:moveTo>
                <a:cubicBezTo>
                  <a:pt x="17835" y="9138"/>
                  <a:pt x="16448" y="9138"/>
                  <a:pt x="15259" y="9692"/>
                </a:cubicBezTo>
                <a:cubicBezTo>
                  <a:pt x="13673" y="9138"/>
                  <a:pt x="11890" y="9138"/>
                  <a:pt x="10701" y="11077"/>
                </a:cubicBezTo>
                <a:cubicBezTo>
                  <a:pt x="9512" y="12738"/>
                  <a:pt x="9710" y="15231"/>
                  <a:pt x="10305" y="17169"/>
                </a:cubicBezTo>
                <a:cubicBezTo>
                  <a:pt x="10503" y="17723"/>
                  <a:pt x="10701" y="18554"/>
                  <a:pt x="11097" y="19108"/>
                </a:cubicBezTo>
                <a:cubicBezTo>
                  <a:pt x="2180" y="19108"/>
                  <a:pt x="2180" y="19108"/>
                  <a:pt x="2180" y="19108"/>
                </a:cubicBezTo>
                <a:cubicBezTo>
                  <a:pt x="4558" y="9415"/>
                  <a:pt x="4558" y="9415"/>
                  <a:pt x="4558" y="9415"/>
                </a:cubicBezTo>
                <a:cubicBezTo>
                  <a:pt x="4756" y="8585"/>
                  <a:pt x="4954" y="8031"/>
                  <a:pt x="5549" y="7754"/>
                </a:cubicBezTo>
                <a:cubicBezTo>
                  <a:pt x="5945" y="7200"/>
                  <a:pt x="6341" y="6923"/>
                  <a:pt x="6738" y="6923"/>
                </a:cubicBezTo>
                <a:cubicBezTo>
                  <a:pt x="18231" y="6923"/>
                  <a:pt x="18231" y="6923"/>
                  <a:pt x="18231" y="6923"/>
                </a:cubicBezTo>
                <a:cubicBezTo>
                  <a:pt x="18429" y="6923"/>
                  <a:pt x="18429" y="6923"/>
                  <a:pt x="18628" y="7200"/>
                </a:cubicBezTo>
                <a:cubicBezTo>
                  <a:pt x="18826" y="7200"/>
                  <a:pt x="18826" y="7200"/>
                  <a:pt x="19024" y="7477"/>
                </a:cubicBezTo>
                <a:cubicBezTo>
                  <a:pt x="19024" y="7754"/>
                  <a:pt x="19222" y="8031"/>
                  <a:pt x="19222" y="8308"/>
                </a:cubicBezTo>
                <a:cubicBezTo>
                  <a:pt x="19222" y="8585"/>
                  <a:pt x="19222" y="8585"/>
                  <a:pt x="19024" y="8862"/>
                </a:cubicBezTo>
                <a:lnTo>
                  <a:pt x="18826" y="996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8" name="Shape 1648"/>
          <p:cNvSpPr/>
          <p:nvPr/>
        </p:nvSpPr>
        <p:spPr>
          <a:xfrm>
            <a:off x="2521116" y="5568695"/>
            <a:ext cx="340366" cy="3403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53" y="3118"/>
                </a:moveTo>
                <a:cubicBezTo>
                  <a:pt x="12247" y="3118"/>
                  <a:pt x="12247" y="3118"/>
                  <a:pt x="12247" y="3118"/>
                </a:cubicBezTo>
                <a:cubicBezTo>
                  <a:pt x="10689" y="0"/>
                  <a:pt x="10689" y="0"/>
                  <a:pt x="10689" y="0"/>
                </a:cubicBezTo>
                <a:cubicBezTo>
                  <a:pt x="9353" y="3118"/>
                  <a:pt x="9353" y="3118"/>
                  <a:pt x="9353" y="3118"/>
                </a:cubicBezTo>
                <a:close/>
                <a:moveTo>
                  <a:pt x="10911" y="4008"/>
                </a:moveTo>
                <a:cubicBezTo>
                  <a:pt x="14474" y="4008"/>
                  <a:pt x="17592" y="6903"/>
                  <a:pt x="17592" y="10689"/>
                </a:cubicBezTo>
                <a:cubicBezTo>
                  <a:pt x="17592" y="14474"/>
                  <a:pt x="14474" y="17592"/>
                  <a:pt x="10911" y="17592"/>
                </a:cubicBezTo>
                <a:cubicBezTo>
                  <a:pt x="7126" y="17592"/>
                  <a:pt x="4008" y="14474"/>
                  <a:pt x="4008" y="10689"/>
                </a:cubicBezTo>
                <a:cubicBezTo>
                  <a:pt x="4008" y="6903"/>
                  <a:pt x="7126" y="4008"/>
                  <a:pt x="10911" y="4008"/>
                </a:cubicBezTo>
                <a:close/>
                <a:moveTo>
                  <a:pt x="13361" y="3340"/>
                </a:moveTo>
                <a:cubicBezTo>
                  <a:pt x="15810" y="4899"/>
                  <a:pt x="15810" y="4899"/>
                  <a:pt x="15810" y="4899"/>
                </a:cubicBezTo>
                <a:cubicBezTo>
                  <a:pt x="16256" y="1336"/>
                  <a:pt x="16256" y="1336"/>
                  <a:pt x="16256" y="1336"/>
                </a:cubicBezTo>
                <a:cubicBezTo>
                  <a:pt x="13361" y="3340"/>
                  <a:pt x="13361" y="3340"/>
                  <a:pt x="13361" y="3340"/>
                </a:cubicBezTo>
                <a:close/>
                <a:moveTo>
                  <a:pt x="16701" y="5567"/>
                </a:moveTo>
                <a:cubicBezTo>
                  <a:pt x="18037" y="8016"/>
                  <a:pt x="18037" y="8016"/>
                  <a:pt x="18037" y="8016"/>
                </a:cubicBezTo>
                <a:cubicBezTo>
                  <a:pt x="20264" y="5344"/>
                  <a:pt x="20264" y="5344"/>
                  <a:pt x="20264" y="5344"/>
                </a:cubicBezTo>
                <a:cubicBezTo>
                  <a:pt x="16701" y="5567"/>
                  <a:pt x="16701" y="5567"/>
                  <a:pt x="16701" y="5567"/>
                </a:cubicBezTo>
                <a:close/>
                <a:moveTo>
                  <a:pt x="18482" y="9353"/>
                </a:moveTo>
                <a:cubicBezTo>
                  <a:pt x="18482" y="12025"/>
                  <a:pt x="18482" y="12025"/>
                  <a:pt x="18482" y="12025"/>
                </a:cubicBezTo>
                <a:cubicBezTo>
                  <a:pt x="21600" y="10689"/>
                  <a:pt x="21600" y="10689"/>
                  <a:pt x="21600" y="10689"/>
                </a:cubicBezTo>
                <a:cubicBezTo>
                  <a:pt x="18482" y="9353"/>
                  <a:pt x="18482" y="9353"/>
                  <a:pt x="18482" y="9353"/>
                </a:cubicBezTo>
                <a:close/>
                <a:moveTo>
                  <a:pt x="18260" y="13361"/>
                </a:moveTo>
                <a:cubicBezTo>
                  <a:pt x="16701" y="15810"/>
                  <a:pt x="16701" y="15810"/>
                  <a:pt x="16701" y="15810"/>
                </a:cubicBezTo>
                <a:cubicBezTo>
                  <a:pt x="20264" y="16033"/>
                  <a:pt x="20264" y="16033"/>
                  <a:pt x="20264" y="16033"/>
                </a:cubicBezTo>
                <a:cubicBezTo>
                  <a:pt x="18260" y="13361"/>
                  <a:pt x="18260" y="13361"/>
                  <a:pt x="18260" y="13361"/>
                </a:cubicBezTo>
                <a:close/>
                <a:moveTo>
                  <a:pt x="16033" y="16701"/>
                </a:moveTo>
                <a:cubicBezTo>
                  <a:pt x="13584" y="18037"/>
                  <a:pt x="13584" y="18037"/>
                  <a:pt x="13584" y="18037"/>
                </a:cubicBezTo>
                <a:cubicBezTo>
                  <a:pt x="16256" y="20041"/>
                  <a:pt x="16256" y="20041"/>
                  <a:pt x="16256" y="20041"/>
                </a:cubicBezTo>
                <a:cubicBezTo>
                  <a:pt x="16033" y="16701"/>
                  <a:pt x="16033" y="16701"/>
                  <a:pt x="16033" y="16701"/>
                </a:cubicBezTo>
                <a:close/>
                <a:moveTo>
                  <a:pt x="12247" y="18482"/>
                </a:moveTo>
                <a:cubicBezTo>
                  <a:pt x="9575" y="18482"/>
                  <a:pt x="9575" y="18482"/>
                  <a:pt x="9575" y="18482"/>
                </a:cubicBezTo>
                <a:cubicBezTo>
                  <a:pt x="10911" y="21600"/>
                  <a:pt x="10911" y="21600"/>
                  <a:pt x="10911" y="21600"/>
                </a:cubicBezTo>
                <a:cubicBezTo>
                  <a:pt x="12247" y="18482"/>
                  <a:pt x="12247" y="18482"/>
                  <a:pt x="12247" y="18482"/>
                </a:cubicBezTo>
                <a:close/>
                <a:moveTo>
                  <a:pt x="8239" y="18037"/>
                </a:moveTo>
                <a:cubicBezTo>
                  <a:pt x="5790" y="16701"/>
                  <a:pt x="5790" y="16701"/>
                  <a:pt x="5790" y="16701"/>
                </a:cubicBezTo>
                <a:cubicBezTo>
                  <a:pt x="5567" y="20264"/>
                  <a:pt x="5567" y="20264"/>
                  <a:pt x="5567" y="20264"/>
                </a:cubicBezTo>
                <a:cubicBezTo>
                  <a:pt x="8239" y="18037"/>
                  <a:pt x="8239" y="18037"/>
                  <a:pt x="8239" y="18037"/>
                </a:cubicBezTo>
                <a:close/>
                <a:moveTo>
                  <a:pt x="4899" y="15810"/>
                </a:moveTo>
                <a:cubicBezTo>
                  <a:pt x="3563" y="13361"/>
                  <a:pt x="3563" y="13361"/>
                  <a:pt x="3563" y="13361"/>
                </a:cubicBezTo>
                <a:cubicBezTo>
                  <a:pt x="1559" y="16256"/>
                  <a:pt x="1559" y="16256"/>
                  <a:pt x="1559" y="16256"/>
                </a:cubicBezTo>
                <a:cubicBezTo>
                  <a:pt x="4899" y="15810"/>
                  <a:pt x="4899" y="15810"/>
                  <a:pt x="4899" y="15810"/>
                </a:cubicBezTo>
                <a:close/>
                <a:moveTo>
                  <a:pt x="3118" y="12247"/>
                </a:moveTo>
                <a:cubicBezTo>
                  <a:pt x="3118" y="9353"/>
                  <a:pt x="3118" y="9353"/>
                  <a:pt x="3118" y="9353"/>
                </a:cubicBezTo>
                <a:cubicBezTo>
                  <a:pt x="0" y="10911"/>
                  <a:pt x="0" y="10911"/>
                  <a:pt x="0" y="10911"/>
                </a:cubicBezTo>
                <a:cubicBezTo>
                  <a:pt x="3118" y="12247"/>
                  <a:pt x="3118" y="12247"/>
                  <a:pt x="3118" y="12247"/>
                </a:cubicBezTo>
                <a:close/>
                <a:moveTo>
                  <a:pt x="3340" y="8239"/>
                </a:moveTo>
                <a:cubicBezTo>
                  <a:pt x="4899" y="5790"/>
                  <a:pt x="4899" y="5790"/>
                  <a:pt x="4899" y="5790"/>
                </a:cubicBezTo>
                <a:cubicBezTo>
                  <a:pt x="1336" y="5344"/>
                  <a:pt x="1336" y="5344"/>
                  <a:pt x="1336" y="5344"/>
                </a:cubicBezTo>
                <a:cubicBezTo>
                  <a:pt x="3340" y="8239"/>
                  <a:pt x="3340" y="8239"/>
                  <a:pt x="3340" y="8239"/>
                </a:cubicBezTo>
                <a:close/>
                <a:moveTo>
                  <a:pt x="5790" y="4899"/>
                </a:moveTo>
                <a:cubicBezTo>
                  <a:pt x="8239" y="3563"/>
                  <a:pt x="8239" y="3563"/>
                  <a:pt x="8239" y="3563"/>
                </a:cubicBezTo>
                <a:cubicBezTo>
                  <a:pt x="5344" y="1336"/>
                  <a:pt x="5344" y="1336"/>
                  <a:pt x="5344" y="1336"/>
                </a:cubicBezTo>
                <a:lnTo>
                  <a:pt x="5790" y="489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49" name="Shape 1649"/>
          <p:cNvSpPr/>
          <p:nvPr/>
        </p:nvSpPr>
        <p:spPr>
          <a:xfrm>
            <a:off x="4509794" y="4271149"/>
            <a:ext cx="295776" cy="3349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46" extrusionOk="0">
                <a:moveTo>
                  <a:pt x="12857" y="20700"/>
                </a:moveTo>
                <a:cubicBezTo>
                  <a:pt x="13371" y="19800"/>
                  <a:pt x="14143" y="18900"/>
                  <a:pt x="14657" y="18225"/>
                </a:cubicBezTo>
                <a:cubicBezTo>
                  <a:pt x="14914" y="17775"/>
                  <a:pt x="14914" y="17325"/>
                  <a:pt x="14400" y="16875"/>
                </a:cubicBezTo>
                <a:cubicBezTo>
                  <a:pt x="13371" y="15975"/>
                  <a:pt x="12343" y="15075"/>
                  <a:pt x="11057" y="14175"/>
                </a:cubicBezTo>
                <a:cubicBezTo>
                  <a:pt x="10543" y="13725"/>
                  <a:pt x="10286" y="13725"/>
                  <a:pt x="9771" y="13950"/>
                </a:cubicBezTo>
                <a:cubicBezTo>
                  <a:pt x="9000" y="14175"/>
                  <a:pt x="8486" y="14625"/>
                  <a:pt x="7714" y="15075"/>
                </a:cubicBezTo>
                <a:cubicBezTo>
                  <a:pt x="5400" y="11925"/>
                  <a:pt x="4886" y="10125"/>
                  <a:pt x="4371" y="7875"/>
                </a:cubicBezTo>
                <a:cubicBezTo>
                  <a:pt x="5143" y="7650"/>
                  <a:pt x="5914" y="7200"/>
                  <a:pt x="6686" y="6975"/>
                </a:cubicBezTo>
                <a:cubicBezTo>
                  <a:pt x="6943" y="6750"/>
                  <a:pt x="7200" y="6300"/>
                  <a:pt x="6943" y="5625"/>
                </a:cubicBezTo>
                <a:cubicBezTo>
                  <a:pt x="6686" y="4500"/>
                  <a:pt x="6171" y="3150"/>
                  <a:pt x="5657" y="1800"/>
                </a:cubicBezTo>
                <a:cubicBezTo>
                  <a:pt x="5657" y="1350"/>
                  <a:pt x="5143" y="900"/>
                  <a:pt x="4629" y="900"/>
                </a:cubicBezTo>
                <a:cubicBezTo>
                  <a:pt x="3600" y="1125"/>
                  <a:pt x="2314" y="1125"/>
                  <a:pt x="1029" y="1350"/>
                </a:cubicBezTo>
                <a:cubicBezTo>
                  <a:pt x="0" y="1350"/>
                  <a:pt x="0" y="1575"/>
                  <a:pt x="0" y="2250"/>
                </a:cubicBezTo>
                <a:cubicBezTo>
                  <a:pt x="257" y="10350"/>
                  <a:pt x="3857" y="17550"/>
                  <a:pt x="11057" y="21150"/>
                </a:cubicBezTo>
                <a:cubicBezTo>
                  <a:pt x="11829" y="21600"/>
                  <a:pt x="12086" y="21600"/>
                  <a:pt x="12857" y="20700"/>
                </a:cubicBezTo>
                <a:close/>
                <a:moveTo>
                  <a:pt x="11571" y="11925"/>
                </a:moveTo>
                <a:cubicBezTo>
                  <a:pt x="8229" y="11925"/>
                  <a:pt x="8229" y="11925"/>
                  <a:pt x="8229" y="11925"/>
                </a:cubicBezTo>
                <a:cubicBezTo>
                  <a:pt x="8229" y="11250"/>
                  <a:pt x="8229" y="11250"/>
                  <a:pt x="8229" y="11250"/>
                </a:cubicBezTo>
                <a:cubicBezTo>
                  <a:pt x="10286" y="8550"/>
                  <a:pt x="10286" y="8550"/>
                  <a:pt x="10286" y="8550"/>
                </a:cubicBezTo>
                <a:cubicBezTo>
                  <a:pt x="10543" y="8100"/>
                  <a:pt x="10800" y="7650"/>
                  <a:pt x="10800" y="7200"/>
                </a:cubicBezTo>
                <a:cubicBezTo>
                  <a:pt x="10800" y="6975"/>
                  <a:pt x="10800" y="6750"/>
                  <a:pt x="10543" y="6750"/>
                </a:cubicBezTo>
                <a:cubicBezTo>
                  <a:pt x="10286" y="6750"/>
                  <a:pt x="10286" y="6975"/>
                  <a:pt x="10286" y="6975"/>
                </a:cubicBezTo>
                <a:cubicBezTo>
                  <a:pt x="10029" y="8100"/>
                  <a:pt x="10029" y="8100"/>
                  <a:pt x="10029" y="8100"/>
                </a:cubicBezTo>
                <a:cubicBezTo>
                  <a:pt x="8743" y="8100"/>
                  <a:pt x="8743" y="8100"/>
                  <a:pt x="8743" y="8100"/>
                </a:cubicBezTo>
                <a:cubicBezTo>
                  <a:pt x="8743" y="6975"/>
                  <a:pt x="8743" y="6975"/>
                  <a:pt x="8743" y="6975"/>
                </a:cubicBezTo>
                <a:cubicBezTo>
                  <a:pt x="9000" y="6300"/>
                  <a:pt x="9514" y="5850"/>
                  <a:pt x="10800" y="5850"/>
                </a:cubicBezTo>
                <a:cubicBezTo>
                  <a:pt x="11314" y="5850"/>
                  <a:pt x="11829" y="6075"/>
                  <a:pt x="12086" y="6300"/>
                </a:cubicBezTo>
                <a:cubicBezTo>
                  <a:pt x="12343" y="6525"/>
                  <a:pt x="12343" y="6975"/>
                  <a:pt x="12086" y="7650"/>
                </a:cubicBezTo>
                <a:cubicBezTo>
                  <a:pt x="12086" y="7875"/>
                  <a:pt x="12086" y="8100"/>
                  <a:pt x="12086" y="8325"/>
                </a:cubicBezTo>
                <a:cubicBezTo>
                  <a:pt x="9771" y="11250"/>
                  <a:pt x="9771" y="11250"/>
                  <a:pt x="9771" y="11250"/>
                </a:cubicBezTo>
                <a:cubicBezTo>
                  <a:pt x="11829" y="11250"/>
                  <a:pt x="11829" y="11250"/>
                  <a:pt x="11829" y="11250"/>
                </a:cubicBezTo>
                <a:cubicBezTo>
                  <a:pt x="11571" y="11925"/>
                  <a:pt x="11571" y="11925"/>
                  <a:pt x="11571" y="11925"/>
                </a:cubicBezTo>
                <a:close/>
                <a:moveTo>
                  <a:pt x="16200" y="11250"/>
                </a:moveTo>
                <a:cubicBezTo>
                  <a:pt x="15429" y="11250"/>
                  <a:pt x="15429" y="11250"/>
                  <a:pt x="15429" y="11250"/>
                </a:cubicBezTo>
                <a:cubicBezTo>
                  <a:pt x="15429" y="11925"/>
                  <a:pt x="15429" y="11925"/>
                  <a:pt x="15429" y="11925"/>
                </a:cubicBezTo>
                <a:cubicBezTo>
                  <a:pt x="13886" y="11925"/>
                  <a:pt x="13886" y="11925"/>
                  <a:pt x="13886" y="11925"/>
                </a:cubicBezTo>
                <a:cubicBezTo>
                  <a:pt x="13886" y="11250"/>
                  <a:pt x="13886" y="11250"/>
                  <a:pt x="13886" y="11250"/>
                </a:cubicBezTo>
                <a:cubicBezTo>
                  <a:pt x="11829" y="11250"/>
                  <a:pt x="11829" y="11250"/>
                  <a:pt x="11829" y="11250"/>
                </a:cubicBezTo>
                <a:cubicBezTo>
                  <a:pt x="12086" y="10350"/>
                  <a:pt x="12086" y="10350"/>
                  <a:pt x="12086" y="10350"/>
                </a:cubicBezTo>
                <a:cubicBezTo>
                  <a:pt x="14143" y="5850"/>
                  <a:pt x="14143" y="5850"/>
                  <a:pt x="14143" y="5850"/>
                </a:cubicBezTo>
                <a:cubicBezTo>
                  <a:pt x="16200" y="5850"/>
                  <a:pt x="16200" y="5850"/>
                  <a:pt x="16200" y="5850"/>
                </a:cubicBezTo>
                <a:cubicBezTo>
                  <a:pt x="15686" y="10350"/>
                  <a:pt x="15686" y="10350"/>
                  <a:pt x="15686" y="10350"/>
                </a:cubicBezTo>
                <a:cubicBezTo>
                  <a:pt x="16200" y="10350"/>
                  <a:pt x="16200" y="10350"/>
                  <a:pt x="16200" y="10350"/>
                </a:cubicBezTo>
                <a:cubicBezTo>
                  <a:pt x="16200" y="11250"/>
                  <a:pt x="16200" y="11250"/>
                  <a:pt x="16200" y="11250"/>
                </a:cubicBezTo>
                <a:close/>
                <a:moveTo>
                  <a:pt x="14143" y="10350"/>
                </a:moveTo>
                <a:cubicBezTo>
                  <a:pt x="13371" y="10350"/>
                  <a:pt x="13371" y="10350"/>
                  <a:pt x="13371" y="10350"/>
                </a:cubicBezTo>
                <a:cubicBezTo>
                  <a:pt x="14400" y="7875"/>
                  <a:pt x="14400" y="7875"/>
                  <a:pt x="14400" y="7875"/>
                </a:cubicBezTo>
                <a:cubicBezTo>
                  <a:pt x="14143" y="10350"/>
                  <a:pt x="14143" y="10350"/>
                  <a:pt x="14143" y="10350"/>
                </a:cubicBezTo>
                <a:close/>
                <a:moveTo>
                  <a:pt x="11057" y="0"/>
                </a:moveTo>
                <a:cubicBezTo>
                  <a:pt x="13886" y="0"/>
                  <a:pt x="16714" y="1125"/>
                  <a:pt x="18514" y="2700"/>
                </a:cubicBezTo>
                <a:cubicBezTo>
                  <a:pt x="20571" y="4500"/>
                  <a:pt x="21600" y="6750"/>
                  <a:pt x="21600" y="9225"/>
                </a:cubicBezTo>
                <a:cubicBezTo>
                  <a:pt x="21600" y="11925"/>
                  <a:pt x="20571" y="14175"/>
                  <a:pt x="18514" y="15975"/>
                </a:cubicBezTo>
                <a:cubicBezTo>
                  <a:pt x="18000" y="16425"/>
                  <a:pt x="17486" y="16875"/>
                  <a:pt x="16714" y="17100"/>
                </a:cubicBezTo>
                <a:cubicBezTo>
                  <a:pt x="16714" y="16875"/>
                  <a:pt x="16457" y="16650"/>
                  <a:pt x="16200" y="16425"/>
                </a:cubicBezTo>
                <a:cubicBezTo>
                  <a:pt x="15171" y="15525"/>
                  <a:pt x="15171" y="15525"/>
                  <a:pt x="15171" y="15525"/>
                </a:cubicBezTo>
                <a:cubicBezTo>
                  <a:pt x="15686" y="15300"/>
                  <a:pt x="16457" y="14850"/>
                  <a:pt x="16971" y="14400"/>
                </a:cubicBezTo>
                <a:cubicBezTo>
                  <a:pt x="18257" y="13050"/>
                  <a:pt x="19286" y="11250"/>
                  <a:pt x="19286" y="9225"/>
                </a:cubicBezTo>
                <a:cubicBezTo>
                  <a:pt x="19286" y="7425"/>
                  <a:pt x="18257" y="5625"/>
                  <a:pt x="16971" y="4275"/>
                </a:cubicBezTo>
                <a:cubicBezTo>
                  <a:pt x="15429" y="2925"/>
                  <a:pt x="13371" y="2250"/>
                  <a:pt x="11057" y="2250"/>
                </a:cubicBezTo>
                <a:cubicBezTo>
                  <a:pt x="10029" y="2250"/>
                  <a:pt x="9000" y="2475"/>
                  <a:pt x="7971" y="2700"/>
                </a:cubicBezTo>
                <a:cubicBezTo>
                  <a:pt x="7457" y="1350"/>
                  <a:pt x="7457" y="1350"/>
                  <a:pt x="7457" y="1350"/>
                </a:cubicBezTo>
                <a:cubicBezTo>
                  <a:pt x="7457" y="1125"/>
                  <a:pt x="7200" y="900"/>
                  <a:pt x="7200" y="675"/>
                </a:cubicBezTo>
                <a:cubicBezTo>
                  <a:pt x="8486" y="225"/>
                  <a:pt x="9771" y="0"/>
                  <a:pt x="11057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0" name="Shape 1650"/>
          <p:cNvSpPr/>
          <p:nvPr/>
        </p:nvSpPr>
        <p:spPr>
          <a:xfrm>
            <a:off x="2548668" y="4917692"/>
            <a:ext cx="323904" cy="35522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36" h="21600" extrusionOk="0">
                <a:moveTo>
                  <a:pt x="4068" y="18392"/>
                </a:moveTo>
                <a:cubicBezTo>
                  <a:pt x="2268" y="16681"/>
                  <a:pt x="1368" y="14543"/>
                  <a:pt x="1143" y="12404"/>
                </a:cubicBezTo>
                <a:cubicBezTo>
                  <a:pt x="1143" y="10265"/>
                  <a:pt x="1818" y="8127"/>
                  <a:pt x="3618" y="6202"/>
                </a:cubicBezTo>
                <a:cubicBezTo>
                  <a:pt x="4968" y="4705"/>
                  <a:pt x="6993" y="3850"/>
                  <a:pt x="9018" y="3636"/>
                </a:cubicBezTo>
                <a:cubicBezTo>
                  <a:pt x="8793" y="1925"/>
                  <a:pt x="8793" y="1925"/>
                  <a:pt x="8793" y="1925"/>
                </a:cubicBezTo>
                <a:cubicBezTo>
                  <a:pt x="7668" y="2139"/>
                  <a:pt x="7668" y="2139"/>
                  <a:pt x="7668" y="2139"/>
                </a:cubicBezTo>
                <a:cubicBezTo>
                  <a:pt x="7443" y="1069"/>
                  <a:pt x="7443" y="1069"/>
                  <a:pt x="7443" y="1069"/>
                </a:cubicBezTo>
                <a:cubicBezTo>
                  <a:pt x="10368" y="642"/>
                  <a:pt x="10368" y="642"/>
                  <a:pt x="10368" y="642"/>
                </a:cubicBezTo>
                <a:cubicBezTo>
                  <a:pt x="10593" y="1711"/>
                  <a:pt x="10593" y="1711"/>
                  <a:pt x="10593" y="1711"/>
                </a:cubicBezTo>
                <a:cubicBezTo>
                  <a:pt x="9468" y="1925"/>
                  <a:pt x="9468" y="1925"/>
                  <a:pt x="9468" y="1925"/>
                </a:cubicBezTo>
                <a:cubicBezTo>
                  <a:pt x="9918" y="3422"/>
                  <a:pt x="9918" y="3422"/>
                  <a:pt x="9918" y="3422"/>
                </a:cubicBezTo>
                <a:cubicBezTo>
                  <a:pt x="12168" y="3422"/>
                  <a:pt x="14418" y="4063"/>
                  <a:pt x="16218" y="5774"/>
                </a:cubicBezTo>
                <a:cubicBezTo>
                  <a:pt x="18018" y="7271"/>
                  <a:pt x="19143" y="9410"/>
                  <a:pt x="19143" y="11549"/>
                </a:cubicBezTo>
                <a:cubicBezTo>
                  <a:pt x="19368" y="13901"/>
                  <a:pt x="18468" y="16040"/>
                  <a:pt x="16893" y="17750"/>
                </a:cubicBezTo>
                <a:cubicBezTo>
                  <a:pt x="16668" y="17964"/>
                  <a:pt x="16668" y="17964"/>
                  <a:pt x="16443" y="18178"/>
                </a:cubicBezTo>
                <a:cubicBezTo>
                  <a:pt x="17343" y="21600"/>
                  <a:pt x="17343" y="21600"/>
                  <a:pt x="17343" y="21600"/>
                </a:cubicBezTo>
                <a:cubicBezTo>
                  <a:pt x="16218" y="21600"/>
                  <a:pt x="16218" y="21600"/>
                  <a:pt x="16218" y="21600"/>
                </a:cubicBezTo>
                <a:cubicBezTo>
                  <a:pt x="13743" y="19889"/>
                  <a:pt x="13743" y="19889"/>
                  <a:pt x="13743" y="19889"/>
                </a:cubicBezTo>
                <a:cubicBezTo>
                  <a:pt x="12843" y="20317"/>
                  <a:pt x="11718" y="20531"/>
                  <a:pt x="10593" y="20531"/>
                </a:cubicBezTo>
                <a:cubicBezTo>
                  <a:pt x="9468" y="20531"/>
                  <a:pt x="8118" y="20317"/>
                  <a:pt x="6768" y="19889"/>
                </a:cubicBezTo>
                <a:cubicBezTo>
                  <a:pt x="4518" y="21600"/>
                  <a:pt x="4518" y="21600"/>
                  <a:pt x="4518" y="21600"/>
                </a:cubicBezTo>
                <a:cubicBezTo>
                  <a:pt x="3393" y="21600"/>
                  <a:pt x="3393" y="21600"/>
                  <a:pt x="3393" y="21600"/>
                </a:cubicBezTo>
                <a:cubicBezTo>
                  <a:pt x="4293" y="18392"/>
                  <a:pt x="4293" y="18392"/>
                  <a:pt x="4293" y="18392"/>
                </a:cubicBezTo>
                <a:cubicBezTo>
                  <a:pt x="4068" y="18392"/>
                  <a:pt x="4068" y="18392"/>
                  <a:pt x="4068" y="18392"/>
                </a:cubicBezTo>
                <a:close/>
                <a:moveTo>
                  <a:pt x="18018" y="1283"/>
                </a:moveTo>
                <a:cubicBezTo>
                  <a:pt x="16218" y="642"/>
                  <a:pt x="14418" y="1069"/>
                  <a:pt x="13068" y="2352"/>
                </a:cubicBezTo>
                <a:cubicBezTo>
                  <a:pt x="20268" y="6630"/>
                  <a:pt x="20268" y="6630"/>
                  <a:pt x="20268" y="6630"/>
                </a:cubicBezTo>
                <a:cubicBezTo>
                  <a:pt x="21168" y="5133"/>
                  <a:pt x="20718" y="3208"/>
                  <a:pt x="19368" y="1925"/>
                </a:cubicBezTo>
                <a:cubicBezTo>
                  <a:pt x="20268" y="642"/>
                  <a:pt x="20268" y="642"/>
                  <a:pt x="20268" y="642"/>
                </a:cubicBezTo>
                <a:cubicBezTo>
                  <a:pt x="18918" y="0"/>
                  <a:pt x="18918" y="0"/>
                  <a:pt x="18918" y="0"/>
                </a:cubicBezTo>
                <a:cubicBezTo>
                  <a:pt x="18018" y="1283"/>
                  <a:pt x="18018" y="1283"/>
                  <a:pt x="18018" y="1283"/>
                </a:cubicBezTo>
                <a:close/>
                <a:moveTo>
                  <a:pt x="2718" y="1283"/>
                </a:moveTo>
                <a:cubicBezTo>
                  <a:pt x="1818" y="0"/>
                  <a:pt x="1818" y="0"/>
                  <a:pt x="1818" y="0"/>
                </a:cubicBezTo>
                <a:cubicBezTo>
                  <a:pt x="468" y="642"/>
                  <a:pt x="468" y="642"/>
                  <a:pt x="468" y="642"/>
                </a:cubicBezTo>
                <a:cubicBezTo>
                  <a:pt x="1368" y="1925"/>
                  <a:pt x="1368" y="1925"/>
                  <a:pt x="1368" y="1925"/>
                </a:cubicBezTo>
                <a:cubicBezTo>
                  <a:pt x="18" y="3208"/>
                  <a:pt x="-432" y="5133"/>
                  <a:pt x="468" y="6630"/>
                </a:cubicBezTo>
                <a:cubicBezTo>
                  <a:pt x="7668" y="2352"/>
                  <a:pt x="7668" y="2352"/>
                  <a:pt x="7668" y="2352"/>
                </a:cubicBezTo>
                <a:cubicBezTo>
                  <a:pt x="6318" y="1069"/>
                  <a:pt x="4293" y="642"/>
                  <a:pt x="2718" y="1283"/>
                </a:cubicBezTo>
                <a:close/>
                <a:moveTo>
                  <a:pt x="9243" y="11549"/>
                </a:moveTo>
                <a:cubicBezTo>
                  <a:pt x="9018" y="11762"/>
                  <a:pt x="9018" y="11762"/>
                  <a:pt x="9018" y="11976"/>
                </a:cubicBezTo>
                <a:cubicBezTo>
                  <a:pt x="7443" y="12190"/>
                  <a:pt x="5868" y="12404"/>
                  <a:pt x="4518" y="13046"/>
                </a:cubicBezTo>
                <a:cubicBezTo>
                  <a:pt x="4518" y="13259"/>
                  <a:pt x="4518" y="13473"/>
                  <a:pt x="4518" y="13687"/>
                </a:cubicBezTo>
                <a:cubicBezTo>
                  <a:pt x="6093" y="13473"/>
                  <a:pt x="7893" y="13259"/>
                  <a:pt x="9243" y="12618"/>
                </a:cubicBezTo>
                <a:cubicBezTo>
                  <a:pt x="9468" y="12832"/>
                  <a:pt x="9693" y="13046"/>
                  <a:pt x="9918" y="13046"/>
                </a:cubicBezTo>
                <a:cubicBezTo>
                  <a:pt x="10593" y="13259"/>
                  <a:pt x="11493" y="13046"/>
                  <a:pt x="11718" y="12404"/>
                </a:cubicBezTo>
                <a:cubicBezTo>
                  <a:pt x="11943" y="11762"/>
                  <a:pt x="11493" y="10907"/>
                  <a:pt x="10818" y="10693"/>
                </a:cubicBezTo>
                <a:cubicBezTo>
                  <a:pt x="10818" y="10693"/>
                  <a:pt x="10593" y="10693"/>
                  <a:pt x="10593" y="10693"/>
                </a:cubicBezTo>
                <a:cubicBezTo>
                  <a:pt x="10143" y="9838"/>
                  <a:pt x="9468" y="8768"/>
                  <a:pt x="8793" y="7913"/>
                </a:cubicBezTo>
                <a:cubicBezTo>
                  <a:pt x="8568" y="8127"/>
                  <a:pt x="8343" y="8341"/>
                  <a:pt x="8118" y="8341"/>
                </a:cubicBezTo>
                <a:cubicBezTo>
                  <a:pt x="8343" y="9410"/>
                  <a:pt x="8793" y="10265"/>
                  <a:pt x="9468" y="11121"/>
                </a:cubicBezTo>
                <a:cubicBezTo>
                  <a:pt x="9243" y="11121"/>
                  <a:pt x="9243" y="11335"/>
                  <a:pt x="9243" y="11549"/>
                </a:cubicBezTo>
                <a:close/>
                <a:moveTo>
                  <a:pt x="3618" y="12404"/>
                </a:moveTo>
                <a:cubicBezTo>
                  <a:pt x="3843" y="13901"/>
                  <a:pt x="4518" y="15398"/>
                  <a:pt x="5868" y="16681"/>
                </a:cubicBezTo>
                <a:cubicBezTo>
                  <a:pt x="7218" y="17750"/>
                  <a:pt x="8793" y="18392"/>
                  <a:pt x="10593" y="18178"/>
                </a:cubicBezTo>
                <a:cubicBezTo>
                  <a:pt x="12168" y="18178"/>
                  <a:pt x="13743" y="17537"/>
                  <a:pt x="15093" y="16253"/>
                </a:cubicBezTo>
                <a:cubicBezTo>
                  <a:pt x="16218" y="14970"/>
                  <a:pt x="16893" y="13259"/>
                  <a:pt x="16668" y="11762"/>
                </a:cubicBezTo>
                <a:cubicBezTo>
                  <a:pt x="16668" y="10051"/>
                  <a:pt x="15993" y="8554"/>
                  <a:pt x="14643" y="7485"/>
                </a:cubicBezTo>
                <a:cubicBezTo>
                  <a:pt x="13293" y="6202"/>
                  <a:pt x="11493" y="5774"/>
                  <a:pt x="9918" y="5774"/>
                </a:cubicBezTo>
                <a:cubicBezTo>
                  <a:pt x="8118" y="5988"/>
                  <a:pt x="6543" y="6630"/>
                  <a:pt x="5418" y="7913"/>
                </a:cubicBezTo>
                <a:cubicBezTo>
                  <a:pt x="4068" y="9196"/>
                  <a:pt x="3618" y="10693"/>
                  <a:pt x="3618" y="1240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1" name="Shape 1651"/>
          <p:cNvSpPr/>
          <p:nvPr/>
        </p:nvSpPr>
        <p:spPr>
          <a:xfrm>
            <a:off x="5111747" y="4232134"/>
            <a:ext cx="396845" cy="3663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796" extrusionOk="0">
                <a:moveTo>
                  <a:pt x="10896" y="7999"/>
                </a:moveTo>
                <a:cubicBezTo>
                  <a:pt x="12042" y="7999"/>
                  <a:pt x="12998" y="8999"/>
                  <a:pt x="12998" y="10399"/>
                </a:cubicBezTo>
                <a:cubicBezTo>
                  <a:pt x="12998" y="11599"/>
                  <a:pt x="12042" y="12599"/>
                  <a:pt x="10896" y="12599"/>
                </a:cubicBezTo>
                <a:cubicBezTo>
                  <a:pt x="9558" y="12599"/>
                  <a:pt x="8602" y="11599"/>
                  <a:pt x="8602" y="10399"/>
                </a:cubicBezTo>
                <a:cubicBezTo>
                  <a:pt x="8602" y="8999"/>
                  <a:pt x="9558" y="7999"/>
                  <a:pt x="10896" y="7999"/>
                </a:cubicBezTo>
                <a:close/>
                <a:moveTo>
                  <a:pt x="9175" y="5999"/>
                </a:moveTo>
                <a:cubicBezTo>
                  <a:pt x="6881" y="5999"/>
                  <a:pt x="4970" y="6399"/>
                  <a:pt x="3632" y="6999"/>
                </a:cubicBezTo>
                <a:cubicBezTo>
                  <a:pt x="1338" y="7799"/>
                  <a:pt x="0" y="8999"/>
                  <a:pt x="0" y="10399"/>
                </a:cubicBezTo>
                <a:cubicBezTo>
                  <a:pt x="0" y="11599"/>
                  <a:pt x="1338" y="12799"/>
                  <a:pt x="3250" y="13599"/>
                </a:cubicBezTo>
                <a:cubicBezTo>
                  <a:pt x="2485" y="15599"/>
                  <a:pt x="2294" y="17399"/>
                  <a:pt x="3250" y="18199"/>
                </a:cubicBezTo>
                <a:cubicBezTo>
                  <a:pt x="4205" y="19199"/>
                  <a:pt x="5926" y="19199"/>
                  <a:pt x="8028" y="17999"/>
                </a:cubicBezTo>
                <a:cubicBezTo>
                  <a:pt x="9175" y="17399"/>
                  <a:pt x="10513" y="16399"/>
                  <a:pt x="11851" y="15199"/>
                </a:cubicBezTo>
                <a:cubicBezTo>
                  <a:pt x="9175" y="15199"/>
                  <a:pt x="9175" y="15199"/>
                  <a:pt x="9175" y="15199"/>
                </a:cubicBezTo>
                <a:cubicBezTo>
                  <a:pt x="8411" y="15799"/>
                  <a:pt x="7837" y="16199"/>
                  <a:pt x="7264" y="16399"/>
                </a:cubicBezTo>
                <a:cubicBezTo>
                  <a:pt x="5926" y="17199"/>
                  <a:pt x="4779" y="17399"/>
                  <a:pt x="4396" y="16999"/>
                </a:cubicBezTo>
                <a:cubicBezTo>
                  <a:pt x="4014" y="16599"/>
                  <a:pt x="4396" y="15599"/>
                  <a:pt x="4970" y="14199"/>
                </a:cubicBezTo>
                <a:cubicBezTo>
                  <a:pt x="4970" y="14199"/>
                  <a:pt x="4970" y="14199"/>
                  <a:pt x="4970" y="14199"/>
                </a:cubicBezTo>
                <a:cubicBezTo>
                  <a:pt x="6690" y="14599"/>
                  <a:pt x="8602" y="14799"/>
                  <a:pt x="10896" y="14799"/>
                </a:cubicBezTo>
                <a:cubicBezTo>
                  <a:pt x="12234" y="14799"/>
                  <a:pt x="13572" y="14599"/>
                  <a:pt x="14719" y="14399"/>
                </a:cubicBezTo>
                <a:cubicBezTo>
                  <a:pt x="14910" y="14999"/>
                  <a:pt x="14910" y="15599"/>
                  <a:pt x="15101" y="15999"/>
                </a:cubicBezTo>
                <a:cubicBezTo>
                  <a:pt x="15101" y="17599"/>
                  <a:pt x="15101" y="18599"/>
                  <a:pt x="14527" y="18799"/>
                </a:cubicBezTo>
                <a:cubicBezTo>
                  <a:pt x="14145" y="19199"/>
                  <a:pt x="13189" y="18599"/>
                  <a:pt x="12234" y="17399"/>
                </a:cubicBezTo>
                <a:cubicBezTo>
                  <a:pt x="11851" y="17199"/>
                  <a:pt x="11660" y="16799"/>
                  <a:pt x="11469" y="16399"/>
                </a:cubicBezTo>
                <a:cubicBezTo>
                  <a:pt x="9940" y="17399"/>
                  <a:pt x="9940" y="17399"/>
                  <a:pt x="9940" y="17399"/>
                </a:cubicBezTo>
                <a:cubicBezTo>
                  <a:pt x="10322" y="17799"/>
                  <a:pt x="10704" y="18199"/>
                  <a:pt x="10896" y="18599"/>
                </a:cubicBezTo>
                <a:cubicBezTo>
                  <a:pt x="12425" y="20399"/>
                  <a:pt x="14145" y="21199"/>
                  <a:pt x="15292" y="20599"/>
                </a:cubicBezTo>
                <a:cubicBezTo>
                  <a:pt x="16439" y="19999"/>
                  <a:pt x="17012" y="18199"/>
                  <a:pt x="16821" y="15799"/>
                </a:cubicBezTo>
                <a:cubicBezTo>
                  <a:pt x="16630" y="15399"/>
                  <a:pt x="16630" y="14799"/>
                  <a:pt x="16439" y="14199"/>
                </a:cubicBezTo>
                <a:cubicBezTo>
                  <a:pt x="17012" y="13999"/>
                  <a:pt x="17586" y="13799"/>
                  <a:pt x="18159" y="13599"/>
                </a:cubicBezTo>
                <a:cubicBezTo>
                  <a:pt x="20262" y="12999"/>
                  <a:pt x="21600" y="11799"/>
                  <a:pt x="21600" y="10399"/>
                </a:cubicBezTo>
                <a:cubicBezTo>
                  <a:pt x="21600" y="8999"/>
                  <a:pt x="20262" y="7799"/>
                  <a:pt x="18159" y="6999"/>
                </a:cubicBezTo>
                <a:cubicBezTo>
                  <a:pt x="16821" y="6599"/>
                  <a:pt x="15292" y="6199"/>
                  <a:pt x="13381" y="5999"/>
                </a:cubicBezTo>
                <a:cubicBezTo>
                  <a:pt x="13189" y="5799"/>
                  <a:pt x="13189" y="5399"/>
                  <a:pt x="12998" y="5199"/>
                </a:cubicBezTo>
                <a:cubicBezTo>
                  <a:pt x="13381" y="4799"/>
                  <a:pt x="13954" y="4399"/>
                  <a:pt x="14527" y="4199"/>
                </a:cubicBezTo>
                <a:cubicBezTo>
                  <a:pt x="15865" y="3599"/>
                  <a:pt x="16821" y="3199"/>
                  <a:pt x="17204" y="3599"/>
                </a:cubicBezTo>
                <a:cubicBezTo>
                  <a:pt x="17586" y="3999"/>
                  <a:pt x="17395" y="4999"/>
                  <a:pt x="16821" y="6199"/>
                </a:cubicBezTo>
                <a:cubicBezTo>
                  <a:pt x="18542" y="6599"/>
                  <a:pt x="18542" y="6599"/>
                  <a:pt x="18542" y="6599"/>
                </a:cubicBezTo>
                <a:cubicBezTo>
                  <a:pt x="19306" y="4799"/>
                  <a:pt x="19306" y="3199"/>
                  <a:pt x="18350" y="2399"/>
                </a:cubicBezTo>
                <a:cubicBezTo>
                  <a:pt x="17395" y="1399"/>
                  <a:pt x="15674" y="1599"/>
                  <a:pt x="13763" y="2599"/>
                </a:cubicBezTo>
                <a:cubicBezTo>
                  <a:pt x="13189" y="2799"/>
                  <a:pt x="12616" y="3199"/>
                  <a:pt x="12042" y="3599"/>
                </a:cubicBezTo>
                <a:cubicBezTo>
                  <a:pt x="11469" y="2999"/>
                  <a:pt x="11087" y="2599"/>
                  <a:pt x="10704" y="1999"/>
                </a:cubicBezTo>
                <a:cubicBezTo>
                  <a:pt x="9175" y="399"/>
                  <a:pt x="7455" y="-401"/>
                  <a:pt x="6308" y="199"/>
                </a:cubicBezTo>
                <a:cubicBezTo>
                  <a:pt x="5161" y="799"/>
                  <a:pt x="4588" y="2399"/>
                  <a:pt x="4970" y="4799"/>
                </a:cubicBezTo>
                <a:cubicBezTo>
                  <a:pt x="4970" y="4999"/>
                  <a:pt x="4970" y="5199"/>
                  <a:pt x="4970" y="5399"/>
                </a:cubicBezTo>
                <a:cubicBezTo>
                  <a:pt x="6690" y="5399"/>
                  <a:pt x="6690" y="5399"/>
                  <a:pt x="6690" y="5399"/>
                </a:cubicBezTo>
                <a:cubicBezTo>
                  <a:pt x="6690" y="4999"/>
                  <a:pt x="6690" y="4799"/>
                  <a:pt x="6499" y="4599"/>
                </a:cubicBezTo>
                <a:cubicBezTo>
                  <a:pt x="6499" y="2999"/>
                  <a:pt x="6499" y="1999"/>
                  <a:pt x="7073" y="1799"/>
                </a:cubicBezTo>
                <a:cubicBezTo>
                  <a:pt x="7455" y="1599"/>
                  <a:pt x="8411" y="2199"/>
                  <a:pt x="9366" y="3199"/>
                </a:cubicBezTo>
                <a:cubicBezTo>
                  <a:pt x="9749" y="3599"/>
                  <a:pt x="10131" y="4199"/>
                  <a:pt x="10513" y="4599"/>
                </a:cubicBezTo>
                <a:cubicBezTo>
                  <a:pt x="10131" y="4999"/>
                  <a:pt x="9558" y="5599"/>
                  <a:pt x="9175" y="5999"/>
                </a:cubicBezTo>
                <a:close/>
                <a:moveTo>
                  <a:pt x="14336" y="7999"/>
                </a:moveTo>
                <a:cubicBezTo>
                  <a:pt x="15674" y="8199"/>
                  <a:pt x="16630" y="8399"/>
                  <a:pt x="17586" y="8599"/>
                </a:cubicBezTo>
                <a:cubicBezTo>
                  <a:pt x="18924" y="9199"/>
                  <a:pt x="19880" y="9799"/>
                  <a:pt x="19880" y="10399"/>
                </a:cubicBezTo>
                <a:cubicBezTo>
                  <a:pt x="19880" y="10799"/>
                  <a:pt x="18924" y="11399"/>
                  <a:pt x="17586" y="11999"/>
                </a:cubicBezTo>
                <a:cubicBezTo>
                  <a:pt x="17012" y="12199"/>
                  <a:pt x="16630" y="12199"/>
                  <a:pt x="16057" y="12399"/>
                </a:cubicBezTo>
                <a:cubicBezTo>
                  <a:pt x="15674" y="11199"/>
                  <a:pt x="15292" y="9799"/>
                  <a:pt x="14719" y="8399"/>
                </a:cubicBezTo>
                <a:cubicBezTo>
                  <a:pt x="14527" y="8399"/>
                  <a:pt x="14527" y="8199"/>
                  <a:pt x="14336" y="7999"/>
                </a:cubicBezTo>
                <a:close/>
                <a:moveTo>
                  <a:pt x="14336" y="12799"/>
                </a:moveTo>
                <a:cubicBezTo>
                  <a:pt x="13954" y="11599"/>
                  <a:pt x="13572" y="10399"/>
                  <a:pt x="13189" y="9199"/>
                </a:cubicBezTo>
                <a:cubicBezTo>
                  <a:pt x="12807" y="8799"/>
                  <a:pt x="12616" y="8199"/>
                  <a:pt x="12425" y="7799"/>
                </a:cubicBezTo>
                <a:cubicBezTo>
                  <a:pt x="11851" y="7799"/>
                  <a:pt x="11278" y="7799"/>
                  <a:pt x="10896" y="7799"/>
                </a:cubicBezTo>
                <a:cubicBezTo>
                  <a:pt x="10513" y="7799"/>
                  <a:pt x="10131" y="7799"/>
                  <a:pt x="9749" y="7799"/>
                </a:cubicBezTo>
                <a:cubicBezTo>
                  <a:pt x="9558" y="7999"/>
                  <a:pt x="9366" y="8199"/>
                  <a:pt x="8984" y="8399"/>
                </a:cubicBezTo>
                <a:cubicBezTo>
                  <a:pt x="8984" y="8399"/>
                  <a:pt x="8984" y="8399"/>
                  <a:pt x="8984" y="8399"/>
                </a:cubicBezTo>
                <a:cubicBezTo>
                  <a:pt x="7837" y="9799"/>
                  <a:pt x="6690" y="11199"/>
                  <a:pt x="5926" y="12399"/>
                </a:cubicBezTo>
                <a:cubicBezTo>
                  <a:pt x="7264" y="12799"/>
                  <a:pt x="8984" y="12999"/>
                  <a:pt x="10896" y="12999"/>
                </a:cubicBezTo>
                <a:cubicBezTo>
                  <a:pt x="12042" y="12999"/>
                  <a:pt x="13189" y="12799"/>
                  <a:pt x="14336" y="12799"/>
                </a:cubicBezTo>
                <a:close/>
                <a:moveTo>
                  <a:pt x="4205" y="11999"/>
                </a:moveTo>
                <a:cubicBezTo>
                  <a:pt x="4205" y="11999"/>
                  <a:pt x="4205" y="11999"/>
                  <a:pt x="4205" y="11999"/>
                </a:cubicBezTo>
                <a:cubicBezTo>
                  <a:pt x="2676" y="11399"/>
                  <a:pt x="1720" y="10799"/>
                  <a:pt x="1720" y="10399"/>
                </a:cubicBezTo>
                <a:cubicBezTo>
                  <a:pt x="1720" y="9799"/>
                  <a:pt x="2676" y="9199"/>
                  <a:pt x="4205" y="8599"/>
                </a:cubicBezTo>
                <a:cubicBezTo>
                  <a:pt x="4970" y="8399"/>
                  <a:pt x="5926" y="8199"/>
                  <a:pt x="7073" y="7999"/>
                </a:cubicBezTo>
                <a:cubicBezTo>
                  <a:pt x="5926" y="9399"/>
                  <a:pt x="4970" y="10799"/>
                  <a:pt x="4205" y="11999"/>
                </a:cubicBezTo>
                <a:close/>
                <a:moveTo>
                  <a:pt x="12234" y="9599"/>
                </a:moveTo>
                <a:cubicBezTo>
                  <a:pt x="12042" y="10599"/>
                  <a:pt x="11660" y="11399"/>
                  <a:pt x="10896" y="11999"/>
                </a:cubicBezTo>
                <a:cubicBezTo>
                  <a:pt x="12042" y="11999"/>
                  <a:pt x="12616" y="10599"/>
                  <a:pt x="12234" y="9599"/>
                </a:cubicBezTo>
                <a:close/>
                <a:moveTo>
                  <a:pt x="9366" y="10999"/>
                </a:moveTo>
                <a:cubicBezTo>
                  <a:pt x="9366" y="10599"/>
                  <a:pt x="9558" y="10399"/>
                  <a:pt x="9558" y="10199"/>
                </a:cubicBezTo>
                <a:cubicBezTo>
                  <a:pt x="9366" y="9999"/>
                  <a:pt x="9366" y="9999"/>
                  <a:pt x="9366" y="9999"/>
                </a:cubicBezTo>
                <a:cubicBezTo>
                  <a:pt x="9175" y="10399"/>
                  <a:pt x="9175" y="10599"/>
                  <a:pt x="9366" y="10999"/>
                </a:cubicBezTo>
                <a:close/>
                <a:moveTo>
                  <a:pt x="9366" y="9599"/>
                </a:moveTo>
                <a:cubicBezTo>
                  <a:pt x="9749" y="9999"/>
                  <a:pt x="9749" y="9999"/>
                  <a:pt x="9749" y="9999"/>
                </a:cubicBezTo>
                <a:cubicBezTo>
                  <a:pt x="10131" y="9599"/>
                  <a:pt x="10513" y="9399"/>
                  <a:pt x="10896" y="8999"/>
                </a:cubicBezTo>
                <a:cubicBezTo>
                  <a:pt x="10704" y="8599"/>
                  <a:pt x="10704" y="8599"/>
                  <a:pt x="10704" y="8599"/>
                </a:cubicBezTo>
                <a:cubicBezTo>
                  <a:pt x="10131" y="8599"/>
                  <a:pt x="9558" y="8999"/>
                  <a:pt x="9366" y="9599"/>
                </a:cubicBezTo>
                <a:close/>
                <a:moveTo>
                  <a:pt x="11087" y="8599"/>
                </a:moveTo>
                <a:cubicBezTo>
                  <a:pt x="11087" y="8999"/>
                  <a:pt x="11087" y="8999"/>
                  <a:pt x="11087" y="8999"/>
                </a:cubicBezTo>
                <a:cubicBezTo>
                  <a:pt x="11278" y="8799"/>
                  <a:pt x="11278" y="8799"/>
                  <a:pt x="11469" y="8799"/>
                </a:cubicBezTo>
                <a:cubicBezTo>
                  <a:pt x="11278" y="8599"/>
                  <a:pt x="11087" y="8599"/>
                  <a:pt x="11087" y="859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2" name="Shape 1652"/>
          <p:cNvSpPr/>
          <p:nvPr/>
        </p:nvSpPr>
        <p:spPr>
          <a:xfrm>
            <a:off x="3848843" y="4274121"/>
            <a:ext cx="324688" cy="3165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605" h="21600" extrusionOk="0">
                <a:moveTo>
                  <a:pt x="7867" y="21600"/>
                </a:moveTo>
                <a:cubicBezTo>
                  <a:pt x="3413" y="20400"/>
                  <a:pt x="-595" y="17280"/>
                  <a:pt x="73" y="11520"/>
                </a:cubicBezTo>
                <a:cubicBezTo>
                  <a:pt x="4527" y="10560"/>
                  <a:pt x="7867" y="12720"/>
                  <a:pt x="9648" y="15600"/>
                </a:cubicBezTo>
                <a:cubicBezTo>
                  <a:pt x="9648" y="11280"/>
                  <a:pt x="9648" y="11280"/>
                  <a:pt x="9648" y="11280"/>
                </a:cubicBezTo>
                <a:cubicBezTo>
                  <a:pt x="4527" y="9600"/>
                  <a:pt x="3413" y="2880"/>
                  <a:pt x="7644" y="0"/>
                </a:cubicBezTo>
                <a:cubicBezTo>
                  <a:pt x="8758" y="3120"/>
                  <a:pt x="8758" y="3120"/>
                  <a:pt x="8758" y="3120"/>
                </a:cubicBezTo>
                <a:cubicBezTo>
                  <a:pt x="10539" y="240"/>
                  <a:pt x="10539" y="240"/>
                  <a:pt x="10539" y="240"/>
                </a:cubicBezTo>
                <a:cubicBezTo>
                  <a:pt x="12320" y="3120"/>
                  <a:pt x="12320" y="3120"/>
                  <a:pt x="12320" y="3120"/>
                </a:cubicBezTo>
                <a:cubicBezTo>
                  <a:pt x="13434" y="0"/>
                  <a:pt x="13434" y="0"/>
                  <a:pt x="13434" y="0"/>
                </a:cubicBezTo>
                <a:cubicBezTo>
                  <a:pt x="17442" y="2880"/>
                  <a:pt x="16551" y="9600"/>
                  <a:pt x="11652" y="11280"/>
                </a:cubicBezTo>
                <a:cubicBezTo>
                  <a:pt x="11652" y="21600"/>
                  <a:pt x="11652" y="21600"/>
                  <a:pt x="11652" y="21600"/>
                </a:cubicBezTo>
                <a:cubicBezTo>
                  <a:pt x="7867" y="21600"/>
                  <a:pt x="7867" y="21600"/>
                  <a:pt x="7867" y="21600"/>
                </a:cubicBezTo>
                <a:close/>
                <a:moveTo>
                  <a:pt x="13211" y="21600"/>
                </a:moveTo>
                <a:cubicBezTo>
                  <a:pt x="14325" y="21600"/>
                  <a:pt x="14325" y="21600"/>
                  <a:pt x="14325" y="21600"/>
                </a:cubicBezTo>
                <a:cubicBezTo>
                  <a:pt x="18110" y="20160"/>
                  <a:pt x="21005" y="15840"/>
                  <a:pt x="20560" y="11760"/>
                </a:cubicBezTo>
                <a:cubicBezTo>
                  <a:pt x="17442" y="11280"/>
                  <a:pt x="14993" y="12000"/>
                  <a:pt x="13211" y="13440"/>
                </a:cubicBezTo>
                <a:lnTo>
                  <a:pt x="13211" y="21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3" name="Shape 1653"/>
          <p:cNvSpPr/>
          <p:nvPr/>
        </p:nvSpPr>
        <p:spPr>
          <a:xfrm>
            <a:off x="3898921" y="5576126"/>
            <a:ext cx="206598" cy="3329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125" y="1364"/>
                </a:moveTo>
                <a:cubicBezTo>
                  <a:pt x="6956" y="1364"/>
                  <a:pt x="6956" y="1364"/>
                  <a:pt x="6956" y="1364"/>
                </a:cubicBezTo>
                <a:cubicBezTo>
                  <a:pt x="6956" y="0"/>
                  <a:pt x="6956" y="0"/>
                  <a:pt x="6956" y="0"/>
                </a:cubicBezTo>
                <a:cubicBezTo>
                  <a:pt x="14644" y="0"/>
                  <a:pt x="14644" y="0"/>
                  <a:pt x="14644" y="0"/>
                </a:cubicBezTo>
                <a:cubicBezTo>
                  <a:pt x="14644" y="1364"/>
                  <a:pt x="14644" y="1364"/>
                  <a:pt x="14644" y="1364"/>
                </a:cubicBezTo>
                <a:cubicBezTo>
                  <a:pt x="16475" y="1364"/>
                  <a:pt x="16475" y="1364"/>
                  <a:pt x="16475" y="1364"/>
                </a:cubicBezTo>
                <a:cubicBezTo>
                  <a:pt x="17939" y="1364"/>
                  <a:pt x="19037" y="1592"/>
                  <a:pt x="20136" y="2274"/>
                </a:cubicBezTo>
                <a:cubicBezTo>
                  <a:pt x="20868" y="2728"/>
                  <a:pt x="21600" y="3411"/>
                  <a:pt x="21600" y="4320"/>
                </a:cubicBezTo>
                <a:cubicBezTo>
                  <a:pt x="21600" y="18417"/>
                  <a:pt x="21600" y="18417"/>
                  <a:pt x="21600" y="18417"/>
                </a:cubicBezTo>
                <a:cubicBezTo>
                  <a:pt x="21600" y="19326"/>
                  <a:pt x="20868" y="20008"/>
                  <a:pt x="20136" y="20691"/>
                </a:cubicBezTo>
                <a:cubicBezTo>
                  <a:pt x="20136" y="20691"/>
                  <a:pt x="20136" y="20691"/>
                  <a:pt x="20136" y="20691"/>
                </a:cubicBezTo>
                <a:cubicBezTo>
                  <a:pt x="19037" y="21145"/>
                  <a:pt x="17939" y="21600"/>
                  <a:pt x="16475" y="21600"/>
                </a:cubicBezTo>
                <a:cubicBezTo>
                  <a:pt x="5125" y="21600"/>
                  <a:pt x="5125" y="21600"/>
                  <a:pt x="5125" y="21600"/>
                </a:cubicBezTo>
                <a:cubicBezTo>
                  <a:pt x="3661" y="21600"/>
                  <a:pt x="2563" y="21145"/>
                  <a:pt x="1464" y="20691"/>
                </a:cubicBezTo>
                <a:cubicBezTo>
                  <a:pt x="732" y="20008"/>
                  <a:pt x="0" y="19326"/>
                  <a:pt x="0" y="18417"/>
                </a:cubicBezTo>
                <a:cubicBezTo>
                  <a:pt x="0" y="4320"/>
                  <a:pt x="0" y="4320"/>
                  <a:pt x="0" y="4320"/>
                </a:cubicBezTo>
                <a:cubicBezTo>
                  <a:pt x="0" y="3411"/>
                  <a:pt x="732" y="2728"/>
                  <a:pt x="1464" y="2274"/>
                </a:cubicBezTo>
                <a:cubicBezTo>
                  <a:pt x="1464" y="2274"/>
                  <a:pt x="1464" y="2274"/>
                  <a:pt x="1464" y="2274"/>
                </a:cubicBezTo>
                <a:cubicBezTo>
                  <a:pt x="1464" y="2274"/>
                  <a:pt x="1464" y="2274"/>
                  <a:pt x="1464" y="2274"/>
                </a:cubicBezTo>
                <a:cubicBezTo>
                  <a:pt x="2563" y="1592"/>
                  <a:pt x="3661" y="1364"/>
                  <a:pt x="5125" y="1364"/>
                </a:cubicBezTo>
                <a:close/>
                <a:moveTo>
                  <a:pt x="6956" y="5229"/>
                </a:moveTo>
                <a:cubicBezTo>
                  <a:pt x="6956" y="6366"/>
                  <a:pt x="6956" y="6366"/>
                  <a:pt x="6956" y="6366"/>
                </a:cubicBezTo>
                <a:cubicBezTo>
                  <a:pt x="9885" y="6366"/>
                  <a:pt x="9885" y="6366"/>
                  <a:pt x="9885" y="6366"/>
                </a:cubicBezTo>
                <a:cubicBezTo>
                  <a:pt x="9885" y="8185"/>
                  <a:pt x="9885" y="8185"/>
                  <a:pt x="9885" y="8185"/>
                </a:cubicBezTo>
                <a:cubicBezTo>
                  <a:pt x="11349" y="8185"/>
                  <a:pt x="11349" y="8185"/>
                  <a:pt x="11349" y="8185"/>
                </a:cubicBezTo>
                <a:cubicBezTo>
                  <a:pt x="11349" y="6366"/>
                  <a:pt x="11349" y="6366"/>
                  <a:pt x="11349" y="6366"/>
                </a:cubicBezTo>
                <a:cubicBezTo>
                  <a:pt x="14278" y="6366"/>
                  <a:pt x="14278" y="6366"/>
                  <a:pt x="14278" y="6366"/>
                </a:cubicBezTo>
                <a:cubicBezTo>
                  <a:pt x="14278" y="5229"/>
                  <a:pt x="14278" y="5229"/>
                  <a:pt x="14278" y="5229"/>
                </a:cubicBezTo>
                <a:cubicBezTo>
                  <a:pt x="11349" y="5229"/>
                  <a:pt x="11349" y="5229"/>
                  <a:pt x="11349" y="5229"/>
                </a:cubicBezTo>
                <a:cubicBezTo>
                  <a:pt x="11349" y="3411"/>
                  <a:pt x="11349" y="3411"/>
                  <a:pt x="11349" y="3411"/>
                </a:cubicBezTo>
                <a:cubicBezTo>
                  <a:pt x="9885" y="3411"/>
                  <a:pt x="9885" y="3411"/>
                  <a:pt x="9885" y="3411"/>
                </a:cubicBezTo>
                <a:cubicBezTo>
                  <a:pt x="9885" y="5229"/>
                  <a:pt x="9885" y="5229"/>
                  <a:pt x="9885" y="5229"/>
                </a:cubicBezTo>
                <a:cubicBezTo>
                  <a:pt x="6956" y="5229"/>
                  <a:pt x="6956" y="5229"/>
                  <a:pt x="6956" y="5229"/>
                </a:cubicBezTo>
                <a:close/>
                <a:moveTo>
                  <a:pt x="4759" y="8640"/>
                </a:moveTo>
                <a:cubicBezTo>
                  <a:pt x="4759" y="10004"/>
                  <a:pt x="4759" y="10004"/>
                  <a:pt x="4759" y="10004"/>
                </a:cubicBezTo>
                <a:cubicBezTo>
                  <a:pt x="16475" y="10004"/>
                  <a:pt x="16475" y="10004"/>
                  <a:pt x="16475" y="10004"/>
                </a:cubicBezTo>
                <a:cubicBezTo>
                  <a:pt x="16475" y="8640"/>
                  <a:pt x="16475" y="8640"/>
                  <a:pt x="16475" y="8640"/>
                </a:cubicBezTo>
                <a:cubicBezTo>
                  <a:pt x="4759" y="8640"/>
                  <a:pt x="4759" y="8640"/>
                  <a:pt x="4759" y="8640"/>
                </a:cubicBezTo>
                <a:close/>
                <a:moveTo>
                  <a:pt x="4759" y="10459"/>
                </a:moveTo>
                <a:cubicBezTo>
                  <a:pt x="4759" y="12051"/>
                  <a:pt x="4759" y="12051"/>
                  <a:pt x="4759" y="12051"/>
                </a:cubicBezTo>
                <a:cubicBezTo>
                  <a:pt x="16475" y="12051"/>
                  <a:pt x="16475" y="12051"/>
                  <a:pt x="16475" y="12051"/>
                </a:cubicBezTo>
                <a:cubicBezTo>
                  <a:pt x="16475" y="10459"/>
                  <a:pt x="16475" y="10459"/>
                  <a:pt x="16475" y="10459"/>
                </a:cubicBezTo>
                <a:cubicBezTo>
                  <a:pt x="4759" y="10459"/>
                  <a:pt x="4759" y="10459"/>
                  <a:pt x="4759" y="10459"/>
                </a:cubicBezTo>
                <a:close/>
                <a:moveTo>
                  <a:pt x="4759" y="12505"/>
                </a:moveTo>
                <a:cubicBezTo>
                  <a:pt x="4759" y="14097"/>
                  <a:pt x="4759" y="14097"/>
                  <a:pt x="4759" y="14097"/>
                </a:cubicBezTo>
                <a:cubicBezTo>
                  <a:pt x="16475" y="14097"/>
                  <a:pt x="16475" y="14097"/>
                  <a:pt x="16475" y="14097"/>
                </a:cubicBezTo>
                <a:cubicBezTo>
                  <a:pt x="16475" y="12505"/>
                  <a:pt x="16475" y="12505"/>
                  <a:pt x="16475" y="12505"/>
                </a:cubicBezTo>
                <a:cubicBezTo>
                  <a:pt x="4759" y="12505"/>
                  <a:pt x="4759" y="12505"/>
                  <a:pt x="4759" y="12505"/>
                </a:cubicBezTo>
                <a:close/>
                <a:moveTo>
                  <a:pt x="4759" y="14779"/>
                </a:moveTo>
                <a:cubicBezTo>
                  <a:pt x="4759" y="16143"/>
                  <a:pt x="4759" y="16143"/>
                  <a:pt x="4759" y="16143"/>
                </a:cubicBezTo>
                <a:cubicBezTo>
                  <a:pt x="16475" y="16143"/>
                  <a:pt x="16475" y="16143"/>
                  <a:pt x="16475" y="16143"/>
                </a:cubicBezTo>
                <a:cubicBezTo>
                  <a:pt x="16475" y="14779"/>
                  <a:pt x="16475" y="14779"/>
                  <a:pt x="16475" y="14779"/>
                </a:cubicBezTo>
                <a:cubicBezTo>
                  <a:pt x="4759" y="14779"/>
                  <a:pt x="4759" y="14779"/>
                  <a:pt x="4759" y="14779"/>
                </a:cubicBezTo>
                <a:close/>
                <a:moveTo>
                  <a:pt x="4759" y="16825"/>
                </a:moveTo>
                <a:cubicBezTo>
                  <a:pt x="4759" y="18189"/>
                  <a:pt x="4759" y="18189"/>
                  <a:pt x="4759" y="18189"/>
                </a:cubicBezTo>
                <a:cubicBezTo>
                  <a:pt x="16475" y="18189"/>
                  <a:pt x="16475" y="18189"/>
                  <a:pt x="16475" y="18189"/>
                </a:cubicBezTo>
                <a:cubicBezTo>
                  <a:pt x="16475" y="16825"/>
                  <a:pt x="16475" y="16825"/>
                  <a:pt x="16475" y="16825"/>
                </a:cubicBezTo>
                <a:cubicBezTo>
                  <a:pt x="4759" y="16825"/>
                  <a:pt x="4759" y="16825"/>
                  <a:pt x="4759" y="16825"/>
                </a:cubicBezTo>
                <a:close/>
                <a:moveTo>
                  <a:pt x="16475" y="3183"/>
                </a:moveTo>
                <a:cubicBezTo>
                  <a:pt x="5125" y="3183"/>
                  <a:pt x="5125" y="3183"/>
                  <a:pt x="5125" y="3183"/>
                </a:cubicBezTo>
                <a:cubicBezTo>
                  <a:pt x="4393" y="3183"/>
                  <a:pt x="4027" y="3183"/>
                  <a:pt x="3661" y="3411"/>
                </a:cubicBezTo>
                <a:cubicBezTo>
                  <a:pt x="3661" y="3411"/>
                  <a:pt x="3661" y="3411"/>
                  <a:pt x="3661" y="3411"/>
                </a:cubicBezTo>
                <a:cubicBezTo>
                  <a:pt x="3295" y="3638"/>
                  <a:pt x="2929" y="4093"/>
                  <a:pt x="2929" y="4320"/>
                </a:cubicBezTo>
                <a:cubicBezTo>
                  <a:pt x="2929" y="18417"/>
                  <a:pt x="2929" y="18417"/>
                  <a:pt x="2929" y="18417"/>
                </a:cubicBezTo>
                <a:cubicBezTo>
                  <a:pt x="2929" y="18872"/>
                  <a:pt x="3295" y="19099"/>
                  <a:pt x="3661" y="19326"/>
                </a:cubicBezTo>
                <a:cubicBezTo>
                  <a:pt x="4027" y="19554"/>
                  <a:pt x="4393" y="19781"/>
                  <a:pt x="5125" y="19781"/>
                </a:cubicBezTo>
                <a:cubicBezTo>
                  <a:pt x="16475" y="19781"/>
                  <a:pt x="16475" y="19781"/>
                  <a:pt x="16475" y="19781"/>
                </a:cubicBezTo>
                <a:cubicBezTo>
                  <a:pt x="17207" y="19781"/>
                  <a:pt x="17573" y="19554"/>
                  <a:pt x="17939" y="19326"/>
                </a:cubicBezTo>
                <a:cubicBezTo>
                  <a:pt x="18305" y="19099"/>
                  <a:pt x="18671" y="18872"/>
                  <a:pt x="18671" y="18417"/>
                </a:cubicBezTo>
                <a:cubicBezTo>
                  <a:pt x="18671" y="4320"/>
                  <a:pt x="18671" y="4320"/>
                  <a:pt x="18671" y="4320"/>
                </a:cubicBezTo>
                <a:cubicBezTo>
                  <a:pt x="18671" y="4093"/>
                  <a:pt x="18305" y="3638"/>
                  <a:pt x="17939" y="3411"/>
                </a:cubicBezTo>
                <a:cubicBezTo>
                  <a:pt x="17573" y="3183"/>
                  <a:pt x="17207" y="3183"/>
                  <a:pt x="16475" y="318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4" name="Shape 1654"/>
          <p:cNvSpPr/>
          <p:nvPr/>
        </p:nvSpPr>
        <p:spPr>
          <a:xfrm>
            <a:off x="3197539" y="5579098"/>
            <a:ext cx="302906" cy="3477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74" h="21600" extrusionOk="0">
                <a:moveTo>
                  <a:pt x="9096" y="16582"/>
                </a:moveTo>
                <a:cubicBezTo>
                  <a:pt x="8875" y="16364"/>
                  <a:pt x="8655" y="15927"/>
                  <a:pt x="8434" y="15273"/>
                </a:cubicBezTo>
                <a:cubicBezTo>
                  <a:pt x="8214" y="15491"/>
                  <a:pt x="7994" y="15927"/>
                  <a:pt x="7773" y="16145"/>
                </a:cubicBezTo>
                <a:cubicBezTo>
                  <a:pt x="7332" y="16582"/>
                  <a:pt x="7332" y="16582"/>
                  <a:pt x="7332" y="16582"/>
                </a:cubicBezTo>
                <a:cubicBezTo>
                  <a:pt x="6671" y="16364"/>
                  <a:pt x="6671" y="16364"/>
                  <a:pt x="6671" y="16364"/>
                </a:cubicBezTo>
                <a:cubicBezTo>
                  <a:pt x="5128" y="15709"/>
                  <a:pt x="500" y="13527"/>
                  <a:pt x="59" y="9818"/>
                </a:cubicBezTo>
                <a:cubicBezTo>
                  <a:pt x="-382" y="6109"/>
                  <a:pt x="1822" y="4145"/>
                  <a:pt x="1161" y="2182"/>
                </a:cubicBezTo>
                <a:cubicBezTo>
                  <a:pt x="4247" y="2836"/>
                  <a:pt x="6891" y="4145"/>
                  <a:pt x="8434" y="5673"/>
                </a:cubicBezTo>
                <a:cubicBezTo>
                  <a:pt x="11079" y="2400"/>
                  <a:pt x="14385" y="2400"/>
                  <a:pt x="15267" y="0"/>
                </a:cubicBezTo>
                <a:cubicBezTo>
                  <a:pt x="21218" y="8291"/>
                  <a:pt x="20336" y="16145"/>
                  <a:pt x="10198" y="17236"/>
                </a:cubicBezTo>
                <a:cubicBezTo>
                  <a:pt x="9316" y="18764"/>
                  <a:pt x="8434" y="20291"/>
                  <a:pt x="7332" y="21600"/>
                </a:cubicBezTo>
                <a:cubicBezTo>
                  <a:pt x="6010" y="20727"/>
                  <a:pt x="6010" y="20727"/>
                  <a:pt x="6010" y="20727"/>
                </a:cubicBezTo>
                <a:cubicBezTo>
                  <a:pt x="7112" y="19418"/>
                  <a:pt x="8214" y="18109"/>
                  <a:pt x="9096" y="16582"/>
                </a:cubicBezTo>
                <a:close/>
                <a:moveTo>
                  <a:pt x="9977" y="12436"/>
                </a:moveTo>
                <a:cubicBezTo>
                  <a:pt x="10198" y="13091"/>
                  <a:pt x="10418" y="13527"/>
                  <a:pt x="10638" y="13745"/>
                </a:cubicBezTo>
                <a:cubicBezTo>
                  <a:pt x="11961" y="10691"/>
                  <a:pt x="13063" y="7200"/>
                  <a:pt x="13945" y="3927"/>
                </a:cubicBezTo>
                <a:cubicBezTo>
                  <a:pt x="13063" y="4800"/>
                  <a:pt x="11300" y="5236"/>
                  <a:pt x="9977" y="6982"/>
                </a:cubicBezTo>
                <a:cubicBezTo>
                  <a:pt x="9977" y="7200"/>
                  <a:pt x="9757" y="7200"/>
                  <a:pt x="9757" y="7418"/>
                </a:cubicBezTo>
                <a:cubicBezTo>
                  <a:pt x="10638" y="8945"/>
                  <a:pt x="10638" y="10691"/>
                  <a:pt x="9977" y="12436"/>
                </a:cubicBezTo>
                <a:close/>
                <a:moveTo>
                  <a:pt x="5789" y="13745"/>
                </a:moveTo>
                <a:cubicBezTo>
                  <a:pt x="5128" y="10691"/>
                  <a:pt x="4467" y="7855"/>
                  <a:pt x="3145" y="5236"/>
                </a:cubicBezTo>
                <a:cubicBezTo>
                  <a:pt x="3145" y="5236"/>
                  <a:pt x="3145" y="5236"/>
                  <a:pt x="3145" y="5236"/>
                </a:cubicBezTo>
                <a:cubicBezTo>
                  <a:pt x="4467" y="7200"/>
                  <a:pt x="6010" y="10036"/>
                  <a:pt x="6891" y="13309"/>
                </a:cubicBezTo>
                <a:cubicBezTo>
                  <a:pt x="9977" y="9600"/>
                  <a:pt x="7994" y="5891"/>
                  <a:pt x="2483" y="4582"/>
                </a:cubicBezTo>
                <a:cubicBezTo>
                  <a:pt x="2924" y="5891"/>
                  <a:pt x="1602" y="7200"/>
                  <a:pt x="1822" y="9600"/>
                </a:cubicBezTo>
                <a:cubicBezTo>
                  <a:pt x="2042" y="12218"/>
                  <a:pt x="4908" y="13309"/>
                  <a:pt x="5789" y="13745"/>
                </a:cubicBezTo>
                <a:close/>
                <a:moveTo>
                  <a:pt x="11740" y="13964"/>
                </a:moveTo>
                <a:cubicBezTo>
                  <a:pt x="17251" y="13091"/>
                  <a:pt x="17912" y="8727"/>
                  <a:pt x="14606" y="3927"/>
                </a:cubicBezTo>
                <a:cubicBezTo>
                  <a:pt x="14385" y="6764"/>
                  <a:pt x="13283" y="10473"/>
                  <a:pt x="11740" y="1396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5" name="Shape 1655"/>
          <p:cNvSpPr/>
          <p:nvPr/>
        </p:nvSpPr>
        <p:spPr>
          <a:xfrm>
            <a:off x="4521684" y="6218761"/>
            <a:ext cx="276454" cy="33691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288" extrusionOk="0">
                <a:moveTo>
                  <a:pt x="9843" y="5789"/>
                </a:moveTo>
                <a:cubicBezTo>
                  <a:pt x="9023" y="3785"/>
                  <a:pt x="8203" y="1558"/>
                  <a:pt x="10937" y="0"/>
                </a:cubicBezTo>
                <a:cubicBezTo>
                  <a:pt x="12577" y="890"/>
                  <a:pt x="12577" y="890"/>
                  <a:pt x="12577" y="890"/>
                </a:cubicBezTo>
                <a:cubicBezTo>
                  <a:pt x="10390" y="2226"/>
                  <a:pt x="10663" y="4231"/>
                  <a:pt x="11210" y="5789"/>
                </a:cubicBezTo>
                <a:cubicBezTo>
                  <a:pt x="10937" y="5789"/>
                  <a:pt x="10937" y="5789"/>
                  <a:pt x="10663" y="5789"/>
                </a:cubicBezTo>
                <a:cubicBezTo>
                  <a:pt x="10390" y="5789"/>
                  <a:pt x="10116" y="5789"/>
                  <a:pt x="9843" y="5789"/>
                </a:cubicBezTo>
                <a:close/>
                <a:moveTo>
                  <a:pt x="10390" y="14697"/>
                </a:moveTo>
                <a:cubicBezTo>
                  <a:pt x="10390" y="14697"/>
                  <a:pt x="10390" y="12915"/>
                  <a:pt x="9296" y="12692"/>
                </a:cubicBezTo>
                <a:cubicBezTo>
                  <a:pt x="8203" y="12692"/>
                  <a:pt x="7656" y="13583"/>
                  <a:pt x="7929" y="14029"/>
                </a:cubicBezTo>
                <a:cubicBezTo>
                  <a:pt x="8203" y="14474"/>
                  <a:pt x="10390" y="14697"/>
                  <a:pt x="10390" y="14697"/>
                </a:cubicBezTo>
                <a:close/>
                <a:moveTo>
                  <a:pt x="11210" y="14697"/>
                </a:moveTo>
                <a:cubicBezTo>
                  <a:pt x="11210" y="14697"/>
                  <a:pt x="11484" y="12915"/>
                  <a:pt x="12577" y="12692"/>
                </a:cubicBezTo>
                <a:cubicBezTo>
                  <a:pt x="13671" y="12692"/>
                  <a:pt x="14218" y="13583"/>
                  <a:pt x="13671" y="14029"/>
                </a:cubicBezTo>
                <a:cubicBezTo>
                  <a:pt x="13397" y="14474"/>
                  <a:pt x="11210" y="14697"/>
                  <a:pt x="11210" y="14697"/>
                </a:cubicBezTo>
                <a:close/>
                <a:moveTo>
                  <a:pt x="10937" y="20709"/>
                </a:moveTo>
                <a:cubicBezTo>
                  <a:pt x="9023" y="21377"/>
                  <a:pt x="7929" y="21377"/>
                  <a:pt x="6835" y="21154"/>
                </a:cubicBezTo>
                <a:cubicBezTo>
                  <a:pt x="5742" y="20932"/>
                  <a:pt x="5195" y="20486"/>
                  <a:pt x="4375" y="19596"/>
                </a:cubicBezTo>
                <a:cubicBezTo>
                  <a:pt x="3828" y="18928"/>
                  <a:pt x="3281" y="18259"/>
                  <a:pt x="2734" y="17814"/>
                </a:cubicBezTo>
                <a:cubicBezTo>
                  <a:pt x="2187" y="17146"/>
                  <a:pt x="1914" y="16478"/>
                  <a:pt x="1367" y="15810"/>
                </a:cubicBezTo>
                <a:cubicBezTo>
                  <a:pt x="820" y="14697"/>
                  <a:pt x="0" y="13361"/>
                  <a:pt x="0" y="12024"/>
                </a:cubicBezTo>
                <a:cubicBezTo>
                  <a:pt x="0" y="10466"/>
                  <a:pt x="273" y="9130"/>
                  <a:pt x="1914" y="8016"/>
                </a:cubicBezTo>
                <a:cubicBezTo>
                  <a:pt x="3008" y="7125"/>
                  <a:pt x="4375" y="6680"/>
                  <a:pt x="6015" y="6457"/>
                </a:cubicBezTo>
                <a:cubicBezTo>
                  <a:pt x="7382" y="6235"/>
                  <a:pt x="9023" y="6235"/>
                  <a:pt x="10937" y="6680"/>
                </a:cubicBezTo>
                <a:cubicBezTo>
                  <a:pt x="12577" y="6235"/>
                  <a:pt x="14218" y="6235"/>
                  <a:pt x="15585" y="6457"/>
                </a:cubicBezTo>
                <a:cubicBezTo>
                  <a:pt x="17225" y="6680"/>
                  <a:pt x="18592" y="7125"/>
                  <a:pt x="19686" y="8016"/>
                </a:cubicBezTo>
                <a:cubicBezTo>
                  <a:pt x="21327" y="9130"/>
                  <a:pt x="21600" y="10466"/>
                  <a:pt x="21600" y="12024"/>
                </a:cubicBezTo>
                <a:cubicBezTo>
                  <a:pt x="21600" y="13361"/>
                  <a:pt x="20780" y="14697"/>
                  <a:pt x="20233" y="15810"/>
                </a:cubicBezTo>
                <a:cubicBezTo>
                  <a:pt x="19686" y="16478"/>
                  <a:pt x="19413" y="17146"/>
                  <a:pt x="18866" y="17814"/>
                </a:cubicBezTo>
                <a:cubicBezTo>
                  <a:pt x="18319" y="18259"/>
                  <a:pt x="17772" y="18928"/>
                  <a:pt x="17225" y="19596"/>
                </a:cubicBezTo>
                <a:cubicBezTo>
                  <a:pt x="16405" y="20486"/>
                  <a:pt x="15858" y="20932"/>
                  <a:pt x="14765" y="21154"/>
                </a:cubicBezTo>
                <a:cubicBezTo>
                  <a:pt x="13671" y="21377"/>
                  <a:pt x="12577" y="21377"/>
                  <a:pt x="10937" y="20709"/>
                </a:cubicBezTo>
                <a:close/>
                <a:moveTo>
                  <a:pt x="7929" y="18928"/>
                </a:moveTo>
                <a:cubicBezTo>
                  <a:pt x="7382" y="18928"/>
                  <a:pt x="7109" y="18482"/>
                  <a:pt x="6562" y="18037"/>
                </a:cubicBezTo>
                <a:cubicBezTo>
                  <a:pt x="6015" y="17591"/>
                  <a:pt x="5742" y="16923"/>
                  <a:pt x="5195" y="16478"/>
                </a:cubicBezTo>
                <a:cubicBezTo>
                  <a:pt x="4922" y="16033"/>
                  <a:pt x="4648" y="15587"/>
                  <a:pt x="4101" y="14919"/>
                </a:cubicBezTo>
                <a:cubicBezTo>
                  <a:pt x="3554" y="14029"/>
                  <a:pt x="3281" y="13138"/>
                  <a:pt x="3008" y="12247"/>
                </a:cubicBezTo>
                <a:cubicBezTo>
                  <a:pt x="3008" y="11356"/>
                  <a:pt x="3281" y="10466"/>
                  <a:pt x="4375" y="9798"/>
                </a:cubicBezTo>
                <a:cubicBezTo>
                  <a:pt x="4922" y="9130"/>
                  <a:pt x="5742" y="8907"/>
                  <a:pt x="6835" y="8684"/>
                </a:cubicBezTo>
                <a:cubicBezTo>
                  <a:pt x="7929" y="8684"/>
                  <a:pt x="9296" y="8684"/>
                  <a:pt x="10663" y="8907"/>
                </a:cubicBezTo>
                <a:cubicBezTo>
                  <a:pt x="10937" y="8907"/>
                  <a:pt x="10937" y="8907"/>
                  <a:pt x="10937" y="8907"/>
                </a:cubicBezTo>
                <a:cubicBezTo>
                  <a:pt x="10937" y="8907"/>
                  <a:pt x="10937" y="8907"/>
                  <a:pt x="10937" y="8907"/>
                </a:cubicBezTo>
                <a:cubicBezTo>
                  <a:pt x="12304" y="8684"/>
                  <a:pt x="13671" y="8684"/>
                  <a:pt x="14765" y="8684"/>
                </a:cubicBezTo>
                <a:cubicBezTo>
                  <a:pt x="15858" y="8907"/>
                  <a:pt x="16678" y="9130"/>
                  <a:pt x="17225" y="9798"/>
                </a:cubicBezTo>
                <a:cubicBezTo>
                  <a:pt x="18319" y="10466"/>
                  <a:pt x="18592" y="11356"/>
                  <a:pt x="18592" y="12247"/>
                </a:cubicBezTo>
                <a:cubicBezTo>
                  <a:pt x="18319" y="13138"/>
                  <a:pt x="18046" y="14029"/>
                  <a:pt x="17499" y="14919"/>
                </a:cubicBezTo>
                <a:cubicBezTo>
                  <a:pt x="16952" y="15587"/>
                  <a:pt x="16678" y="16033"/>
                  <a:pt x="16405" y="16478"/>
                </a:cubicBezTo>
                <a:cubicBezTo>
                  <a:pt x="15858" y="16923"/>
                  <a:pt x="15585" y="17591"/>
                  <a:pt x="15038" y="18037"/>
                </a:cubicBezTo>
                <a:cubicBezTo>
                  <a:pt x="14491" y="18482"/>
                  <a:pt x="14218" y="18928"/>
                  <a:pt x="13671" y="18928"/>
                </a:cubicBezTo>
                <a:cubicBezTo>
                  <a:pt x="13124" y="19150"/>
                  <a:pt x="12304" y="18928"/>
                  <a:pt x="11210" y="18259"/>
                </a:cubicBezTo>
                <a:cubicBezTo>
                  <a:pt x="10937" y="18259"/>
                  <a:pt x="10937" y="18259"/>
                  <a:pt x="10937" y="18259"/>
                </a:cubicBezTo>
                <a:cubicBezTo>
                  <a:pt x="10390" y="18259"/>
                  <a:pt x="10390" y="18259"/>
                  <a:pt x="10390" y="18259"/>
                </a:cubicBezTo>
                <a:cubicBezTo>
                  <a:pt x="9296" y="18928"/>
                  <a:pt x="8476" y="19150"/>
                  <a:pt x="7929" y="18928"/>
                </a:cubicBezTo>
                <a:close/>
                <a:moveTo>
                  <a:pt x="11757" y="3117"/>
                </a:moveTo>
                <a:cubicBezTo>
                  <a:pt x="12030" y="2895"/>
                  <a:pt x="12030" y="2895"/>
                  <a:pt x="12304" y="2672"/>
                </a:cubicBezTo>
                <a:cubicBezTo>
                  <a:pt x="14218" y="2226"/>
                  <a:pt x="17772" y="2004"/>
                  <a:pt x="17772" y="2004"/>
                </a:cubicBezTo>
                <a:cubicBezTo>
                  <a:pt x="15858" y="2449"/>
                  <a:pt x="13397" y="3117"/>
                  <a:pt x="12030" y="4231"/>
                </a:cubicBezTo>
                <a:cubicBezTo>
                  <a:pt x="12851" y="4676"/>
                  <a:pt x="13944" y="5344"/>
                  <a:pt x="16132" y="4899"/>
                </a:cubicBezTo>
                <a:cubicBezTo>
                  <a:pt x="18592" y="4676"/>
                  <a:pt x="21327" y="2226"/>
                  <a:pt x="21327" y="2226"/>
                </a:cubicBezTo>
                <a:cubicBezTo>
                  <a:pt x="21327" y="2226"/>
                  <a:pt x="16952" y="-223"/>
                  <a:pt x="14765" y="445"/>
                </a:cubicBezTo>
                <a:cubicBezTo>
                  <a:pt x="13124" y="890"/>
                  <a:pt x="12030" y="2226"/>
                  <a:pt x="11757" y="311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6" name="Shape 1656"/>
          <p:cNvSpPr/>
          <p:nvPr/>
        </p:nvSpPr>
        <p:spPr>
          <a:xfrm>
            <a:off x="5196467" y="6204834"/>
            <a:ext cx="234837" cy="3730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39" y="0"/>
                </a:moveTo>
                <a:cubicBezTo>
                  <a:pt x="13863" y="0"/>
                  <a:pt x="16442" y="815"/>
                  <a:pt x="18376" y="2038"/>
                </a:cubicBezTo>
                <a:cubicBezTo>
                  <a:pt x="20310" y="3260"/>
                  <a:pt x="21600" y="5094"/>
                  <a:pt x="21600" y="6928"/>
                </a:cubicBezTo>
                <a:cubicBezTo>
                  <a:pt x="21600" y="8151"/>
                  <a:pt x="20955" y="9374"/>
                  <a:pt x="19988" y="10392"/>
                </a:cubicBezTo>
                <a:cubicBezTo>
                  <a:pt x="19021" y="11411"/>
                  <a:pt x="18054" y="12023"/>
                  <a:pt x="16442" y="12634"/>
                </a:cubicBezTo>
                <a:cubicBezTo>
                  <a:pt x="16442" y="13449"/>
                  <a:pt x="16442" y="13449"/>
                  <a:pt x="16442" y="13449"/>
                </a:cubicBezTo>
                <a:cubicBezTo>
                  <a:pt x="17087" y="13449"/>
                  <a:pt x="17087" y="13449"/>
                  <a:pt x="17087" y="13449"/>
                </a:cubicBezTo>
                <a:cubicBezTo>
                  <a:pt x="17731" y="13245"/>
                  <a:pt x="17731" y="13245"/>
                  <a:pt x="17731" y="13245"/>
                </a:cubicBezTo>
                <a:cubicBezTo>
                  <a:pt x="18054" y="13857"/>
                  <a:pt x="18054" y="13857"/>
                  <a:pt x="18054" y="13857"/>
                </a:cubicBezTo>
                <a:cubicBezTo>
                  <a:pt x="18376" y="14264"/>
                  <a:pt x="18376" y="14672"/>
                  <a:pt x="18376" y="14875"/>
                </a:cubicBezTo>
                <a:cubicBezTo>
                  <a:pt x="18376" y="15283"/>
                  <a:pt x="18376" y="15691"/>
                  <a:pt x="18054" y="16098"/>
                </a:cubicBezTo>
                <a:cubicBezTo>
                  <a:pt x="18054" y="16302"/>
                  <a:pt x="18054" y="16302"/>
                  <a:pt x="18054" y="16302"/>
                </a:cubicBezTo>
                <a:cubicBezTo>
                  <a:pt x="18054" y="16302"/>
                  <a:pt x="18054" y="16302"/>
                  <a:pt x="18054" y="16302"/>
                </a:cubicBezTo>
                <a:cubicBezTo>
                  <a:pt x="18376" y="16709"/>
                  <a:pt x="18376" y="17117"/>
                  <a:pt x="18376" y="17525"/>
                </a:cubicBezTo>
                <a:cubicBezTo>
                  <a:pt x="18376" y="17932"/>
                  <a:pt x="18376" y="18340"/>
                  <a:pt x="18054" y="18747"/>
                </a:cubicBezTo>
                <a:cubicBezTo>
                  <a:pt x="17731" y="18951"/>
                  <a:pt x="17731" y="18951"/>
                  <a:pt x="17731" y="18951"/>
                </a:cubicBezTo>
                <a:cubicBezTo>
                  <a:pt x="17087" y="19155"/>
                  <a:pt x="17087" y="19155"/>
                  <a:pt x="17087" y="19155"/>
                </a:cubicBezTo>
                <a:cubicBezTo>
                  <a:pt x="4836" y="19766"/>
                  <a:pt x="4836" y="19766"/>
                  <a:pt x="4836" y="19766"/>
                </a:cubicBezTo>
                <a:cubicBezTo>
                  <a:pt x="4191" y="19766"/>
                  <a:pt x="4191" y="19766"/>
                  <a:pt x="4191" y="19766"/>
                </a:cubicBezTo>
                <a:cubicBezTo>
                  <a:pt x="3869" y="19358"/>
                  <a:pt x="3869" y="19358"/>
                  <a:pt x="3869" y="19358"/>
                </a:cubicBezTo>
                <a:cubicBezTo>
                  <a:pt x="3546" y="18951"/>
                  <a:pt x="3546" y="18543"/>
                  <a:pt x="3224" y="18340"/>
                </a:cubicBezTo>
                <a:cubicBezTo>
                  <a:pt x="3224" y="17932"/>
                  <a:pt x="3546" y="17525"/>
                  <a:pt x="3869" y="16913"/>
                </a:cubicBezTo>
                <a:cubicBezTo>
                  <a:pt x="3869" y="16913"/>
                  <a:pt x="3869" y="16913"/>
                  <a:pt x="3869" y="16913"/>
                </a:cubicBezTo>
                <a:cubicBezTo>
                  <a:pt x="3869" y="16709"/>
                  <a:pt x="3869" y="16709"/>
                  <a:pt x="3869" y="16709"/>
                </a:cubicBezTo>
                <a:cubicBezTo>
                  <a:pt x="3546" y="16506"/>
                  <a:pt x="3546" y="16098"/>
                  <a:pt x="3224" y="15691"/>
                </a:cubicBezTo>
                <a:cubicBezTo>
                  <a:pt x="3224" y="15283"/>
                  <a:pt x="3546" y="14875"/>
                  <a:pt x="3869" y="14468"/>
                </a:cubicBezTo>
                <a:cubicBezTo>
                  <a:pt x="4191" y="14060"/>
                  <a:pt x="4191" y="14060"/>
                  <a:pt x="4191" y="14060"/>
                </a:cubicBezTo>
                <a:cubicBezTo>
                  <a:pt x="4836" y="14060"/>
                  <a:pt x="4836" y="14060"/>
                  <a:pt x="4836" y="14060"/>
                </a:cubicBezTo>
                <a:cubicBezTo>
                  <a:pt x="5158" y="14060"/>
                  <a:pt x="5158" y="14060"/>
                  <a:pt x="5158" y="14060"/>
                </a:cubicBezTo>
                <a:cubicBezTo>
                  <a:pt x="5158" y="12838"/>
                  <a:pt x="5158" y="12838"/>
                  <a:pt x="5158" y="12838"/>
                </a:cubicBezTo>
                <a:cubicBezTo>
                  <a:pt x="3546" y="12226"/>
                  <a:pt x="2257" y="11411"/>
                  <a:pt x="1612" y="10392"/>
                </a:cubicBezTo>
                <a:cubicBezTo>
                  <a:pt x="645" y="9374"/>
                  <a:pt x="0" y="8151"/>
                  <a:pt x="0" y="6928"/>
                </a:cubicBezTo>
                <a:cubicBezTo>
                  <a:pt x="0" y="5094"/>
                  <a:pt x="1290" y="3260"/>
                  <a:pt x="3224" y="2038"/>
                </a:cubicBezTo>
                <a:cubicBezTo>
                  <a:pt x="5158" y="815"/>
                  <a:pt x="7737" y="0"/>
                  <a:pt x="10639" y="0"/>
                </a:cubicBezTo>
                <a:close/>
                <a:moveTo>
                  <a:pt x="8382" y="8151"/>
                </a:moveTo>
                <a:cubicBezTo>
                  <a:pt x="8704" y="8355"/>
                  <a:pt x="8704" y="8355"/>
                  <a:pt x="9027" y="8355"/>
                </a:cubicBezTo>
                <a:cubicBezTo>
                  <a:pt x="9027" y="8355"/>
                  <a:pt x="9349" y="8355"/>
                  <a:pt x="9672" y="8151"/>
                </a:cubicBezTo>
                <a:cubicBezTo>
                  <a:pt x="9672" y="7947"/>
                  <a:pt x="9672" y="7947"/>
                  <a:pt x="9672" y="7947"/>
                </a:cubicBezTo>
                <a:cubicBezTo>
                  <a:pt x="9994" y="8151"/>
                  <a:pt x="9994" y="8151"/>
                  <a:pt x="9994" y="8151"/>
                </a:cubicBezTo>
                <a:cubicBezTo>
                  <a:pt x="10316" y="8355"/>
                  <a:pt x="10316" y="8355"/>
                  <a:pt x="10639" y="8355"/>
                </a:cubicBezTo>
                <a:cubicBezTo>
                  <a:pt x="10961" y="8355"/>
                  <a:pt x="11284" y="8355"/>
                  <a:pt x="11284" y="8151"/>
                </a:cubicBezTo>
                <a:cubicBezTo>
                  <a:pt x="11606" y="7947"/>
                  <a:pt x="11606" y="7947"/>
                  <a:pt x="11606" y="7947"/>
                </a:cubicBezTo>
                <a:cubicBezTo>
                  <a:pt x="11606" y="8151"/>
                  <a:pt x="11606" y="8151"/>
                  <a:pt x="11606" y="8151"/>
                </a:cubicBezTo>
                <a:cubicBezTo>
                  <a:pt x="11928" y="8355"/>
                  <a:pt x="12251" y="8355"/>
                  <a:pt x="12573" y="8355"/>
                </a:cubicBezTo>
                <a:cubicBezTo>
                  <a:pt x="12896" y="8355"/>
                  <a:pt x="13218" y="8355"/>
                  <a:pt x="13540" y="8151"/>
                </a:cubicBezTo>
                <a:cubicBezTo>
                  <a:pt x="13863" y="7743"/>
                  <a:pt x="13863" y="7743"/>
                  <a:pt x="13863" y="7743"/>
                </a:cubicBezTo>
                <a:cubicBezTo>
                  <a:pt x="14830" y="8151"/>
                  <a:pt x="14830" y="8151"/>
                  <a:pt x="14830" y="8151"/>
                </a:cubicBezTo>
                <a:cubicBezTo>
                  <a:pt x="12573" y="10596"/>
                  <a:pt x="12573" y="10596"/>
                  <a:pt x="12573" y="10596"/>
                </a:cubicBezTo>
                <a:cubicBezTo>
                  <a:pt x="12573" y="13653"/>
                  <a:pt x="12573" y="13653"/>
                  <a:pt x="12573" y="13653"/>
                </a:cubicBezTo>
                <a:cubicBezTo>
                  <a:pt x="14185" y="13449"/>
                  <a:pt x="14185" y="13449"/>
                  <a:pt x="14185" y="13449"/>
                </a:cubicBezTo>
                <a:cubicBezTo>
                  <a:pt x="14185" y="12226"/>
                  <a:pt x="14185" y="12226"/>
                  <a:pt x="14185" y="12226"/>
                </a:cubicBezTo>
                <a:cubicBezTo>
                  <a:pt x="14185" y="11819"/>
                  <a:pt x="14185" y="11819"/>
                  <a:pt x="14185" y="11819"/>
                </a:cubicBezTo>
                <a:cubicBezTo>
                  <a:pt x="14830" y="11615"/>
                  <a:pt x="14830" y="11615"/>
                  <a:pt x="14830" y="11615"/>
                </a:cubicBezTo>
                <a:cubicBezTo>
                  <a:pt x="16119" y="11208"/>
                  <a:pt x="17409" y="10596"/>
                  <a:pt x="18054" y="9577"/>
                </a:cubicBezTo>
                <a:cubicBezTo>
                  <a:pt x="19021" y="8966"/>
                  <a:pt x="19343" y="7947"/>
                  <a:pt x="19343" y="6928"/>
                </a:cubicBezTo>
                <a:cubicBezTo>
                  <a:pt x="19343" y="5502"/>
                  <a:pt x="18376" y="4075"/>
                  <a:pt x="16764" y="3057"/>
                </a:cubicBezTo>
                <a:cubicBezTo>
                  <a:pt x="15152" y="2038"/>
                  <a:pt x="13218" y="1426"/>
                  <a:pt x="10639" y="1426"/>
                </a:cubicBezTo>
                <a:cubicBezTo>
                  <a:pt x="8382" y="1426"/>
                  <a:pt x="6125" y="2038"/>
                  <a:pt x="4836" y="3057"/>
                </a:cubicBezTo>
                <a:cubicBezTo>
                  <a:pt x="3224" y="4075"/>
                  <a:pt x="2257" y="5502"/>
                  <a:pt x="2257" y="6928"/>
                </a:cubicBezTo>
                <a:cubicBezTo>
                  <a:pt x="2257" y="7947"/>
                  <a:pt x="2579" y="8966"/>
                  <a:pt x="3546" y="9781"/>
                </a:cubicBezTo>
                <a:cubicBezTo>
                  <a:pt x="4191" y="10596"/>
                  <a:pt x="5481" y="11208"/>
                  <a:pt x="6770" y="11819"/>
                </a:cubicBezTo>
                <a:cubicBezTo>
                  <a:pt x="7415" y="12023"/>
                  <a:pt x="7415" y="12023"/>
                  <a:pt x="7415" y="12023"/>
                </a:cubicBezTo>
                <a:cubicBezTo>
                  <a:pt x="7415" y="12430"/>
                  <a:pt x="7415" y="12430"/>
                  <a:pt x="7415" y="12430"/>
                </a:cubicBezTo>
                <a:cubicBezTo>
                  <a:pt x="7415" y="13653"/>
                  <a:pt x="7415" y="13653"/>
                  <a:pt x="7415" y="13653"/>
                </a:cubicBezTo>
                <a:cubicBezTo>
                  <a:pt x="9349" y="13653"/>
                  <a:pt x="9349" y="13653"/>
                  <a:pt x="9349" y="13653"/>
                </a:cubicBezTo>
                <a:cubicBezTo>
                  <a:pt x="9349" y="10596"/>
                  <a:pt x="9349" y="10596"/>
                  <a:pt x="9349" y="10596"/>
                </a:cubicBezTo>
                <a:cubicBezTo>
                  <a:pt x="7093" y="8151"/>
                  <a:pt x="7093" y="8151"/>
                  <a:pt x="7093" y="8151"/>
                </a:cubicBezTo>
                <a:cubicBezTo>
                  <a:pt x="8060" y="7743"/>
                  <a:pt x="8060" y="7743"/>
                  <a:pt x="8060" y="7743"/>
                </a:cubicBezTo>
                <a:cubicBezTo>
                  <a:pt x="8382" y="8151"/>
                  <a:pt x="8382" y="8151"/>
                  <a:pt x="8382" y="8151"/>
                </a:cubicBezTo>
                <a:close/>
                <a:moveTo>
                  <a:pt x="12896" y="8762"/>
                </a:moveTo>
                <a:cubicBezTo>
                  <a:pt x="12896" y="8762"/>
                  <a:pt x="12896" y="8762"/>
                  <a:pt x="12573" y="8762"/>
                </a:cubicBezTo>
                <a:cubicBezTo>
                  <a:pt x="12251" y="8762"/>
                  <a:pt x="11928" y="8762"/>
                  <a:pt x="11606" y="8558"/>
                </a:cubicBezTo>
                <a:cubicBezTo>
                  <a:pt x="11284" y="8558"/>
                  <a:pt x="10961" y="8762"/>
                  <a:pt x="10639" y="8762"/>
                </a:cubicBezTo>
                <a:cubicBezTo>
                  <a:pt x="10316" y="8762"/>
                  <a:pt x="9994" y="8558"/>
                  <a:pt x="9672" y="8558"/>
                </a:cubicBezTo>
                <a:cubicBezTo>
                  <a:pt x="9349" y="8558"/>
                  <a:pt x="9027" y="8762"/>
                  <a:pt x="9027" y="8762"/>
                </a:cubicBezTo>
                <a:cubicBezTo>
                  <a:pt x="8704" y="8762"/>
                  <a:pt x="8704" y="8762"/>
                  <a:pt x="8704" y="8558"/>
                </a:cubicBezTo>
                <a:cubicBezTo>
                  <a:pt x="10316" y="10189"/>
                  <a:pt x="10316" y="10189"/>
                  <a:pt x="10316" y="10189"/>
                </a:cubicBezTo>
                <a:cubicBezTo>
                  <a:pt x="10316" y="10392"/>
                  <a:pt x="10316" y="10392"/>
                  <a:pt x="10316" y="10392"/>
                </a:cubicBezTo>
                <a:cubicBezTo>
                  <a:pt x="10316" y="10392"/>
                  <a:pt x="10316" y="10392"/>
                  <a:pt x="10316" y="10392"/>
                </a:cubicBezTo>
                <a:cubicBezTo>
                  <a:pt x="10316" y="13653"/>
                  <a:pt x="10316" y="13653"/>
                  <a:pt x="10316" y="13653"/>
                </a:cubicBezTo>
                <a:cubicBezTo>
                  <a:pt x="11284" y="13653"/>
                  <a:pt x="11284" y="13653"/>
                  <a:pt x="11284" y="13653"/>
                </a:cubicBezTo>
                <a:cubicBezTo>
                  <a:pt x="11284" y="10392"/>
                  <a:pt x="11284" y="10392"/>
                  <a:pt x="11284" y="10392"/>
                </a:cubicBezTo>
                <a:cubicBezTo>
                  <a:pt x="11284" y="10392"/>
                  <a:pt x="11284" y="10392"/>
                  <a:pt x="11284" y="10392"/>
                </a:cubicBezTo>
                <a:cubicBezTo>
                  <a:pt x="11284" y="10189"/>
                  <a:pt x="11284" y="10189"/>
                  <a:pt x="11284" y="10189"/>
                </a:cubicBezTo>
                <a:cubicBezTo>
                  <a:pt x="12896" y="8762"/>
                  <a:pt x="12896" y="8762"/>
                  <a:pt x="12896" y="8762"/>
                </a:cubicBezTo>
                <a:close/>
                <a:moveTo>
                  <a:pt x="13863" y="19562"/>
                </a:moveTo>
                <a:cubicBezTo>
                  <a:pt x="7737" y="19970"/>
                  <a:pt x="7737" y="19970"/>
                  <a:pt x="7737" y="19970"/>
                </a:cubicBezTo>
                <a:cubicBezTo>
                  <a:pt x="8060" y="20989"/>
                  <a:pt x="9349" y="21600"/>
                  <a:pt x="10961" y="21600"/>
                </a:cubicBezTo>
                <a:cubicBezTo>
                  <a:pt x="12573" y="21600"/>
                  <a:pt x="13863" y="20785"/>
                  <a:pt x="13863" y="19766"/>
                </a:cubicBezTo>
                <a:cubicBezTo>
                  <a:pt x="13863" y="19766"/>
                  <a:pt x="13863" y="19766"/>
                  <a:pt x="13863" y="19562"/>
                </a:cubicBezTo>
                <a:close/>
                <a:moveTo>
                  <a:pt x="16119" y="17321"/>
                </a:moveTo>
                <a:cubicBezTo>
                  <a:pt x="5481" y="17932"/>
                  <a:pt x="5481" y="17932"/>
                  <a:pt x="5481" y="17932"/>
                </a:cubicBezTo>
                <a:cubicBezTo>
                  <a:pt x="5481" y="18136"/>
                  <a:pt x="5481" y="18136"/>
                  <a:pt x="5481" y="18136"/>
                </a:cubicBezTo>
                <a:cubicBezTo>
                  <a:pt x="5481" y="18136"/>
                  <a:pt x="5481" y="18340"/>
                  <a:pt x="5481" y="18340"/>
                </a:cubicBezTo>
                <a:cubicBezTo>
                  <a:pt x="16119" y="17728"/>
                  <a:pt x="16119" y="17728"/>
                  <a:pt x="16119" y="17728"/>
                </a:cubicBezTo>
                <a:cubicBezTo>
                  <a:pt x="16119" y="17728"/>
                  <a:pt x="16119" y="17525"/>
                  <a:pt x="16119" y="17525"/>
                </a:cubicBezTo>
                <a:cubicBezTo>
                  <a:pt x="16119" y="17525"/>
                  <a:pt x="16119" y="17525"/>
                  <a:pt x="16119" y="17321"/>
                </a:cubicBezTo>
                <a:close/>
                <a:moveTo>
                  <a:pt x="16119" y="14875"/>
                </a:moveTo>
                <a:cubicBezTo>
                  <a:pt x="5481" y="15487"/>
                  <a:pt x="5481" y="15487"/>
                  <a:pt x="5481" y="15487"/>
                </a:cubicBezTo>
                <a:cubicBezTo>
                  <a:pt x="5481" y="15487"/>
                  <a:pt x="5481" y="15487"/>
                  <a:pt x="5481" y="15691"/>
                </a:cubicBezTo>
                <a:cubicBezTo>
                  <a:pt x="5481" y="15691"/>
                  <a:pt x="5481" y="15691"/>
                  <a:pt x="5481" y="15691"/>
                </a:cubicBezTo>
                <a:cubicBezTo>
                  <a:pt x="16119" y="15079"/>
                  <a:pt x="16119" y="15079"/>
                  <a:pt x="16119" y="15079"/>
                </a:cubicBezTo>
                <a:cubicBezTo>
                  <a:pt x="16119" y="15079"/>
                  <a:pt x="16119" y="15079"/>
                  <a:pt x="16119" y="14875"/>
                </a:cubicBezTo>
                <a:cubicBezTo>
                  <a:pt x="16119" y="14875"/>
                  <a:pt x="16119" y="14875"/>
                  <a:pt x="16119" y="1487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7" name="Shape 1657"/>
          <p:cNvSpPr/>
          <p:nvPr/>
        </p:nvSpPr>
        <p:spPr>
          <a:xfrm>
            <a:off x="4532088" y="5592475"/>
            <a:ext cx="239297" cy="3269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76" y="0"/>
                </a:moveTo>
                <a:cubicBezTo>
                  <a:pt x="18741" y="0"/>
                  <a:pt x="18741" y="0"/>
                  <a:pt x="18741" y="0"/>
                </a:cubicBezTo>
                <a:cubicBezTo>
                  <a:pt x="20012" y="0"/>
                  <a:pt x="20012" y="0"/>
                  <a:pt x="20012" y="0"/>
                </a:cubicBezTo>
                <a:cubicBezTo>
                  <a:pt x="20012" y="1161"/>
                  <a:pt x="20012" y="1161"/>
                  <a:pt x="20012" y="1161"/>
                </a:cubicBezTo>
                <a:cubicBezTo>
                  <a:pt x="20012" y="7200"/>
                  <a:pt x="20012" y="7200"/>
                  <a:pt x="20012" y="7200"/>
                </a:cubicBezTo>
                <a:cubicBezTo>
                  <a:pt x="21600" y="7200"/>
                  <a:pt x="21600" y="7200"/>
                  <a:pt x="21600" y="7200"/>
                </a:cubicBezTo>
                <a:cubicBezTo>
                  <a:pt x="21600" y="13703"/>
                  <a:pt x="21600" y="13703"/>
                  <a:pt x="21600" y="13703"/>
                </a:cubicBezTo>
                <a:cubicBezTo>
                  <a:pt x="21600" y="18116"/>
                  <a:pt x="16835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4765" y="21600"/>
                  <a:pt x="0" y="18116"/>
                  <a:pt x="0" y="13703"/>
                </a:cubicBezTo>
                <a:cubicBezTo>
                  <a:pt x="0" y="7200"/>
                  <a:pt x="0" y="7200"/>
                  <a:pt x="0" y="7200"/>
                </a:cubicBezTo>
                <a:cubicBezTo>
                  <a:pt x="1906" y="7200"/>
                  <a:pt x="1906" y="7200"/>
                  <a:pt x="1906" y="7200"/>
                </a:cubicBezTo>
                <a:cubicBezTo>
                  <a:pt x="1906" y="1161"/>
                  <a:pt x="1906" y="1161"/>
                  <a:pt x="1906" y="1161"/>
                </a:cubicBezTo>
                <a:cubicBezTo>
                  <a:pt x="1906" y="0"/>
                  <a:pt x="1906" y="0"/>
                  <a:pt x="1906" y="0"/>
                </a:cubicBezTo>
                <a:cubicBezTo>
                  <a:pt x="3176" y="0"/>
                  <a:pt x="3176" y="0"/>
                  <a:pt x="3176" y="0"/>
                </a:cubicBezTo>
                <a:close/>
                <a:moveTo>
                  <a:pt x="12388" y="3948"/>
                </a:moveTo>
                <a:cubicBezTo>
                  <a:pt x="12388" y="5342"/>
                  <a:pt x="12388" y="5342"/>
                  <a:pt x="12388" y="5342"/>
                </a:cubicBezTo>
                <a:cubicBezTo>
                  <a:pt x="15565" y="5342"/>
                  <a:pt x="15565" y="5342"/>
                  <a:pt x="15565" y="5342"/>
                </a:cubicBezTo>
                <a:cubicBezTo>
                  <a:pt x="15565" y="3948"/>
                  <a:pt x="15565" y="3948"/>
                  <a:pt x="15565" y="3948"/>
                </a:cubicBezTo>
                <a:cubicBezTo>
                  <a:pt x="12388" y="3948"/>
                  <a:pt x="12388" y="3948"/>
                  <a:pt x="12388" y="3948"/>
                </a:cubicBezTo>
                <a:close/>
                <a:moveTo>
                  <a:pt x="6035" y="3948"/>
                </a:moveTo>
                <a:cubicBezTo>
                  <a:pt x="6035" y="5342"/>
                  <a:pt x="6035" y="5342"/>
                  <a:pt x="6035" y="5342"/>
                </a:cubicBezTo>
                <a:cubicBezTo>
                  <a:pt x="9212" y="5342"/>
                  <a:pt x="9212" y="5342"/>
                  <a:pt x="9212" y="5342"/>
                </a:cubicBezTo>
                <a:cubicBezTo>
                  <a:pt x="9212" y="3948"/>
                  <a:pt x="9212" y="3948"/>
                  <a:pt x="9212" y="3948"/>
                </a:cubicBezTo>
                <a:cubicBezTo>
                  <a:pt x="6035" y="3948"/>
                  <a:pt x="6035" y="3948"/>
                  <a:pt x="6035" y="3948"/>
                </a:cubicBezTo>
                <a:close/>
                <a:moveTo>
                  <a:pt x="4447" y="7200"/>
                </a:moveTo>
                <a:cubicBezTo>
                  <a:pt x="17153" y="7200"/>
                  <a:pt x="17153" y="7200"/>
                  <a:pt x="17153" y="7200"/>
                </a:cubicBezTo>
                <a:cubicBezTo>
                  <a:pt x="17153" y="2090"/>
                  <a:pt x="17153" y="2090"/>
                  <a:pt x="17153" y="2090"/>
                </a:cubicBezTo>
                <a:cubicBezTo>
                  <a:pt x="4447" y="2090"/>
                  <a:pt x="4447" y="2090"/>
                  <a:pt x="4447" y="2090"/>
                </a:cubicBezTo>
                <a:lnTo>
                  <a:pt x="4447" y="72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8" name="Shape 1658"/>
          <p:cNvSpPr/>
          <p:nvPr/>
        </p:nvSpPr>
        <p:spPr>
          <a:xfrm>
            <a:off x="3178063" y="4312428"/>
            <a:ext cx="353031" cy="26787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66" h="21390" extrusionOk="0">
                <a:moveTo>
                  <a:pt x="1711" y="632"/>
                </a:moveTo>
                <a:cubicBezTo>
                  <a:pt x="3208" y="-210"/>
                  <a:pt x="4705" y="-210"/>
                  <a:pt x="6202" y="632"/>
                </a:cubicBezTo>
                <a:cubicBezTo>
                  <a:pt x="6202" y="2315"/>
                  <a:pt x="6202" y="2315"/>
                  <a:pt x="6202" y="2315"/>
                </a:cubicBezTo>
                <a:cubicBezTo>
                  <a:pt x="5560" y="2034"/>
                  <a:pt x="5133" y="1754"/>
                  <a:pt x="4491" y="1754"/>
                </a:cubicBezTo>
                <a:cubicBezTo>
                  <a:pt x="3422" y="1754"/>
                  <a:pt x="2352" y="2315"/>
                  <a:pt x="1711" y="3437"/>
                </a:cubicBezTo>
                <a:cubicBezTo>
                  <a:pt x="1711" y="632"/>
                  <a:pt x="1711" y="632"/>
                  <a:pt x="1711" y="632"/>
                </a:cubicBezTo>
                <a:close/>
                <a:moveTo>
                  <a:pt x="4919" y="2876"/>
                </a:moveTo>
                <a:cubicBezTo>
                  <a:pt x="2566" y="2876"/>
                  <a:pt x="642" y="5400"/>
                  <a:pt x="642" y="8486"/>
                </a:cubicBezTo>
                <a:cubicBezTo>
                  <a:pt x="642" y="9047"/>
                  <a:pt x="642" y="9608"/>
                  <a:pt x="855" y="10169"/>
                </a:cubicBezTo>
                <a:cubicBezTo>
                  <a:pt x="214" y="13255"/>
                  <a:pt x="0" y="16341"/>
                  <a:pt x="0" y="19987"/>
                </a:cubicBezTo>
                <a:cubicBezTo>
                  <a:pt x="1069" y="21390"/>
                  <a:pt x="2139" y="21390"/>
                  <a:pt x="3208" y="21390"/>
                </a:cubicBezTo>
                <a:cubicBezTo>
                  <a:pt x="4705" y="19146"/>
                  <a:pt x="5774" y="16621"/>
                  <a:pt x="6844" y="13535"/>
                </a:cubicBezTo>
                <a:cubicBezTo>
                  <a:pt x="7271" y="13255"/>
                  <a:pt x="7699" y="12974"/>
                  <a:pt x="7913" y="12413"/>
                </a:cubicBezTo>
                <a:cubicBezTo>
                  <a:pt x="13687" y="12413"/>
                  <a:pt x="13687" y="12413"/>
                  <a:pt x="13687" y="12413"/>
                </a:cubicBezTo>
                <a:cubicBezTo>
                  <a:pt x="13901" y="12694"/>
                  <a:pt x="14115" y="13255"/>
                  <a:pt x="14543" y="13535"/>
                </a:cubicBezTo>
                <a:cubicBezTo>
                  <a:pt x="15612" y="16621"/>
                  <a:pt x="16895" y="19146"/>
                  <a:pt x="18178" y="21390"/>
                </a:cubicBezTo>
                <a:cubicBezTo>
                  <a:pt x="19248" y="21390"/>
                  <a:pt x="20317" y="21390"/>
                  <a:pt x="21386" y="19987"/>
                </a:cubicBezTo>
                <a:cubicBezTo>
                  <a:pt x="21600" y="16341"/>
                  <a:pt x="21386" y="13255"/>
                  <a:pt x="20745" y="10450"/>
                </a:cubicBezTo>
                <a:cubicBezTo>
                  <a:pt x="20745" y="9889"/>
                  <a:pt x="20958" y="9328"/>
                  <a:pt x="20958" y="8767"/>
                </a:cubicBezTo>
                <a:cubicBezTo>
                  <a:pt x="20958" y="5681"/>
                  <a:pt x="19034" y="3156"/>
                  <a:pt x="16681" y="3156"/>
                </a:cubicBezTo>
                <a:cubicBezTo>
                  <a:pt x="15398" y="3156"/>
                  <a:pt x="14115" y="3998"/>
                  <a:pt x="13473" y="5120"/>
                </a:cubicBezTo>
                <a:cubicBezTo>
                  <a:pt x="8127" y="5120"/>
                  <a:pt x="8127" y="5120"/>
                  <a:pt x="8127" y="5120"/>
                </a:cubicBezTo>
                <a:cubicBezTo>
                  <a:pt x="7485" y="3998"/>
                  <a:pt x="6202" y="2876"/>
                  <a:pt x="4919" y="2876"/>
                </a:cubicBezTo>
                <a:close/>
                <a:moveTo>
                  <a:pt x="10907" y="8206"/>
                </a:moveTo>
                <a:cubicBezTo>
                  <a:pt x="12618" y="8206"/>
                  <a:pt x="12618" y="8206"/>
                  <a:pt x="12618" y="8206"/>
                </a:cubicBezTo>
                <a:cubicBezTo>
                  <a:pt x="12618" y="9328"/>
                  <a:pt x="12618" y="9328"/>
                  <a:pt x="12618" y="9328"/>
                </a:cubicBezTo>
                <a:cubicBezTo>
                  <a:pt x="10907" y="9328"/>
                  <a:pt x="10907" y="9328"/>
                  <a:pt x="10907" y="9328"/>
                </a:cubicBezTo>
                <a:cubicBezTo>
                  <a:pt x="10907" y="8206"/>
                  <a:pt x="10907" y="8206"/>
                  <a:pt x="10907" y="8206"/>
                </a:cubicBezTo>
                <a:close/>
                <a:moveTo>
                  <a:pt x="8982" y="8206"/>
                </a:moveTo>
                <a:cubicBezTo>
                  <a:pt x="10479" y="8206"/>
                  <a:pt x="10479" y="8206"/>
                  <a:pt x="10479" y="8206"/>
                </a:cubicBezTo>
                <a:cubicBezTo>
                  <a:pt x="10479" y="9328"/>
                  <a:pt x="10479" y="9328"/>
                  <a:pt x="10479" y="9328"/>
                </a:cubicBezTo>
                <a:cubicBezTo>
                  <a:pt x="8982" y="9328"/>
                  <a:pt x="8982" y="9328"/>
                  <a:pt x="8982" y="9328"/>
                </a:cubicBezTo>
                <a:cubicBezTo>
                  <a:pt x="8982" y="8206"/>
                  <a:pt x="8982" y="8206"/>
                  <a:pt x="8982" y="8206"/>
                </a:cubicBezTo>
                <a:close/>
                <a:moveTo>
                  <a:pt x="17109" y="9047"/>
                </a:moveTo>
                <a:cubicBezTo>
                  <a:pt x="17537" y="9047"/>
                  <a:pt x="17964" y="9328"/>
                  <a:pt x="18178" y="9889"/>
                </a:cubicBezTo>
                <a:cubicBezTo>
                  <a:pt x="18178" y="10450"/>
                  <a:pt x="17964" y="11011"/>
                  <a:pt x="17537" y="11291"/>
                </a:cubicBezTo>
                <a:cubicBezTo>
                  <a:pt x="17109" y="11291"/>
                  <a:pt x="16681" y="11011"/>
                  <a:pt x="16467" y="10450"/>
                </a:cubicBezTo>
                <a:cubicBezTo>
                  <a:pt x="16467" y="9889"/>
                  <a:pt x="16681" y="9328"/>
                  <a:pt x="17109" y="9047"/>
                </a:cubicBezTo>
                <a:close/>
                <a:moveTo>
                  <a:pt x="15184" y="7364"/>
                </a:moveTo>
                <a:cubicBezTo>
                  <a:pt x="15612" y="7084"/>
                  <a:pt x="16040" y="7645"/>
                  <a:pt x="16253" y="8206"/>
                </a:cubicBezTo>
                <a:cubicBezTo>
                  <a:pt x="16253" y="8767"/>
                  <a:pt x="16040" y="9328"/>
                  <a:pt x="15612" y="9608"/>
                </a:cubicBezTo>
                <a:cubicBezTo>
                  <a:pt x="14970" y="9608"/>
                  <a:pt x="14543" y="9328"/>
                  <a:pt x="14543" y="8767"/>
                </a:cubicBezTo>
                <a:cubicBezTo>
                  <a:pt x="14329" y="7925"/>
                  <a:pt x="14756" y="7364"/>
                  <a:pt x="15184" y="7364"/>
                </a:cubicBezTo>
                <a:close/>
                <a:moveTo>
                  <a:pt x="16253" y="4839"/>
                </a:moveTo>
                <a:cubicBezTo>
                  <a:pt x="16895" y="4559"/>
                  <a:pt x="17323" y="5120"/>
                  <a:pt x="17323" y="5681"/>
                </a:cubicBezTo>
                <a:cubicBezTo>
                  <a:pt x="17537" y="6242"/>
                  <a:pt x="17109" y="6803"/>
                  <a:pt x="16681" y="7084"/>
                </a:cubicBezTo>
                <a:cubicBezTo>
                  <a:pt x="16253" y="7084"/>
                  <a:pt x="15826" y="6803"/>
                  <a:pt x="15612" y="6242"/>
                </a:cubicBezTo>
                <a:cubicBezTo>
                  <a:pt x="15612" y="5681"/>
                  <a:pt x="15826" y="4839"/>
                  <a:pt x="16253" y="4839"/>
                </a:cubicBezTo>
                <a:close/>
                <a:moveTo>
                  <a:pt x="18392" y="6242"/>
                </a:moveTo>
                <a:cubicBezTo>
                  <a:pt x="18820" y="6242"/>
                  <a:pt x="19248" y="6522"/>
                  <a:pt x="19248" y="7084"/>
                </a:cubicBezTo>
                <a:cubicBezTo>
                  <a:pt x="19461" y="7645"/>
                  <a:pt x="19034" y="8206"/>
                  <a:pt x="18606" y="8486"/>
                </a:cubicBezTo>
                <a:cubicBezTo>
                  <a:pt x="18178" y="8486"/>
                  <a:pt x="17750" y="8206"/>
                  <a:pt x="17750" y="7645"/>
                </a:cubicBezTo>
                <a:cubicBezTo>
                  <a:pt x="17537" y="7084"/>
                  <a:pt x="17964" y="6522"/>
                  <a:pt x="18392" y="6242"/>
                </a:cubicBezTo>
                <a:close/>
                <a:moveTo>
                  <a:pt x="6844" y="6803"/>
                </a:moveTo>
                <a:cubicBezTo>
                  <a:pt x="6630" y="9889"/>
                  <a:pt x="6630" y="9889"/>
                  <a:pt x="6630" y="9889"/>
                </a:cubicBezTo>
                <a:cubicBezTo>
                  <a:pt x="5347" y="8206"/>
                  <a:pt x="5347" y="8206"/>
                  <a:pt x="5347" y="8206"/>
                </a:cubicBezTo>
                <a:cubicBezTo>
                  <a:pt x="6844" y="6803"/>
                  <a:pt x="6844" y="6803"/>
                  <a:pt x="6844" y="6803"/>
                </a:cubicBezTo>
                <a:close/>
                <a:moveTo>
                  <a:pt x="5560" y="10730"/>
                </a:moveTo>
                <a:cubicBezTo>
                  <a:pt x="2994" y="10450"/>
                  <a:pt x="2994" y="10450"/>
                  <a:pt x="2994" y="10450"/>
                </a:cubicBezTo>
                <a:cubicBezTo>
                  <a:pt x="4491" y="9047"/>
                  <a:pt x="4491" y="9047"/>
                  <a:pt x="4491" y="9047"/>
                </a:cubicBezTo>
                <a:cubicBezTo>
                  <a:pt x="5560" y="10730"/>
                  <a:pt x="5560" y="10730"/>
                  <a:pt x="5560" y="10730"/>
                </a:cubicBezTo>
                <a:close/>
                <a:moveTo>
                  <a:pt x="2352" y="9047"/>
                </a:moveTo>
                <a:cubicBezTo>
                  <a:pt x="2780" y="5961"/>
                  <a:pt x="2780" y="5961"/>
                  <a:pt x="2780" y="5961"/>
                </a:cubicBezTo>
                <a:cubicBezTo>
                  <a:pt x="3636" y="7645"/>
                  <a:pt x="3636" y="7645"/>
                  <a:pt x="3636" y="7645"/>
                </a:cubicBezTo>
                <a:cubicBezTo>
                  <a:pt x="2352" y="9047"/>
                  <a:pt x="2352" y="9047"/>
                  <a:pt x="2352" y="9047"/>
                </a:cubicBezTo>
                <a:close/>
                <a:moveTo>
                  <a:pt x="3636" y="5120"/>
                </a:moveTo>
                <a:cubicBezTo>
                  <a:pt x="5988" y="5400"/>
                  <a:pt x="5988" y="5400"/>
                  <a:pt x="5988" y="5400"/>
                </a:cubicBezTo>
                <a:cubicBezTo>
                  <a:pt x="4705" y="6803"/>
                  <a:pt x="4705" y="6803"/>
                  <a:pt x="4705" y="6803"/>
                </a:cubicBezTo>
                <a:cubicBezTo>
                  <a:pt x="3636" y="5120"/>
                  <a:pt x="3636" y="5120"/>
                  <a:pt x="3636" y="5120"/>
                </a:cubicBezTo>
                <a:close/>
                <a:moveTo>
                  <a:pt x="19675" y="632"/>
                </a:moveTo>
                <a:cubicBezTo>
                  <a:pt x="19675" y="3437"/>
                  <a:pt x="19675" y="3437"/>
                  <a:pt x="19675" y="3437"/>
                </a:cubicBezTo>
                <a:cubicBezTo>
                  <a:pt x="18820" y="2315"/>
                  <a:pt x="17750" y="1754"/>
                  <a:pt x="16681" y="1754"/>
                </a:cubicBezTo>
                <a:cubicBezTo>
                  <a:pt x="16253" y="1754"/>
                  <a:pt x="15612" y="2034"/>
                  <a:pt x="15184" y="2315"/>
                </a:cubicBezTo>
                <a:cubicBezTo>
                  <a:pt x="15184" y="632"/>
                  <a:pt x="15184" y="632"/>
                  <a:pt x="15184" y="632"/>
                </a:cubicBezTo>
                <a:cubicBezTo>
                  <a:pt x="16681" y="-210"/>
                  <a:pt x="18178" y="-210"/>
                  <a:pt x="19675" y="63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59" name="Shape 1659"/>
          <p:cNvSpPr/>
          <p:nvPr/>
        </p:nvSpPr>
        <p:spPr>
          <a:xfrm>
            <a:off x="3860277" y="6222669"/>
            <a:ext cx="319557" cy="31955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19" y="0"/>
                </a:moveTo>
                <a:cubicBezTo>
                  <a:pt x="13767" y="0"/>
                  <a:pt x="16615" y="1187"/>
                  <a:pt x="18514" y="3323"/>
                </a:cubicBezTo>
                <a:cubicBezTo>
                  <a:pt x="20413" y="5222"/>
                  <a:pt x="21600" y="7833"/>
                  <a:pt x="21600" y="10919"/>
                </a:cubicBezTo>
                <a:cubicBezTo>
                  <a:pt x="21600" y="13767"/>
                  <a:pt x="20413" y="16615"/>
                  <a:pt x="18514" y="18514"/>
                </a:cubicBezTo>
                <a:cubicBezTo>
                  <a:pt x="16615" y="20413"/>
                  <a:pt x="13767" y="21600"/>
                  <a:pt x="10919" y="21600"/>
                </a:cubicBezTo>
                <a:cubicBezTo>
                  <a:pt x="7833" y="21600"/>
                  <a:pt x="5222" y="20413"/>
                  <a:pt x="3086" y="18514"/>
                </a:cubicBezTo>
                <a:cubicBezTo>
                  <a:pt x="1187" y="16615"/>
                  <a:pt x="0" y="13767"/>
                  <a:pt x="0" y="10919"/>
                </a:cubicBezTo>
                <a:cubicBezTo>
                  <a:pt x="0" y="7833"/>
                  <a:pt x="1187" y="5222"/>
                  <a:pt x="3086" y="3323"/>
                </a:cubicBezTo>
                <a:cubicBezTo>
                  <a:pt x="5222" y="1187"/>
                  <a:pt x="7833" y="0"/>
                  <a:pt x="10919" y="0"/>
                </a:cubicBezTo>
                <a:close/>
                <a:moveTo>
                  <a:pt x="14954" y="12105"/>
                </a:moveTo>
                <a:cubicBezTo>
                  <a:pt x="16141" y="11393"/>
                  <a:pt x="16378" y="10444"/>
                  <a:pt x="15191" y="9732"/>
                </a:cubicBezTo>
                <a:cubicBezTo>
                  <a:pt x="14242" y="9257"/>
                  <a:pt x="13292" y="8545"/>
                  <a:pt x="12343" y="8070"/>
                </a:cubicBezTo>
                <a:cubicBezTo>
                  <a:pt x="11393" y="7596"/>
                  <a:pt x="10444" y="7121"/>
                  <a:pt x="9732" y="6409"/>
                </a:cubicBezTo>
                <a:cubicBezTo>
                  <a:pt x="8545" y="5934"/>
                  <a:pt x="7596" y="6171"/>
                  <a:pt x="7596" y="7596"/>
                </a:cubicBezTo>
                <a:cubicBezTo>
                  <a:pt x="7596" y="8545"/>
                  <a:pt x="7596" y="9732"/>
                  <a:pt x="7596" y="10919"/>
                </a:cubicBezTo>
                <a:cubicBezTo>
                  <a:pt x="7596" y="11868"/>
                  <a:pt x="7596" y="13055"/>
                  <a:pt x="7596" y="14004"/>
                </a:cubicBezTo>
                <a:cubicBezTo>
                  <a:pt x="7596" y="15191"/>
                  <a:pt x="8308" y="15903"/>
                  <a:pt x="9495" y="15429"/>
                </a:cubicBezTo>
                <a:cubicBezTo>
                  <a:pt x="10444" y="14716"/>
                  <a:pt x="11393" y="14242"/>
                  <a:pt x="12343" y="13767"/>
                </a:cubicBezTo>
                <a:cubicBezTo>
                  <a:pt x="13292" y="13055"/>
                  <a:pt x="14242" y="12580"/>
                  <a:pt x="14954" y="12105"/>
                </a:cubicBezTo>
                <a:close/>
                <a:moveTo>
                  <a:pt x="15666" y="5934"/>
                </a:moveTo>
                <a:cubicBezTo>
                  <a:pt x="14479" y="4747"/>
                  <a:pt x="12818" y="3798"/>
                  <a:pt x="10919" y="3798"/>
                </a:cubicBezTo>
                <a:cubicBezTo>
                  <a:pt x="9020" y="3798"/>
                  <a:pt x="7121" y="4747"/>
                  <a:pt x="5934" y="5934"/>
                </a:cubicBezTo>
                <a:cubicBezTo>
                  <a:pt x="4747" y="7121"/>
                  <a:pt x="3798" y="9020"/>
                  <a:pt x="3798" y="10919"/>
                </a:cubicBezTo>
                <a:cubicBezTo>
                  <a:pt x="3798" y="12818"/>
                  <a:pt x="4747" y="14479"/>
                  <a:pt x="5934" y="15903"/>
                </a:cubicBezTo>
                <a:cubicBezTo>
                  <a:pt x="7121" y="17090"/>
                  <a:pt x="9020" y="17802"/>
                  <a:pt x="10919" y="17802"/>
                </a:cubicBezTo>
                <a:cubicBezTo>
                  <a:pt x="12818" y="17802"/>
                  <a:pt x="14479" y="17090"/>
                  <a:pt x="15666" y="15903"/>
                </a:cubicBezTo>
                <a:cubicBezTo>
                  <a:pt x="17090" y="14479"/>
                  <a:pt x="17802" y="12818"/>
                  <a:pt x="17802" y="10919"/>
                </a:cubicBezTo>
                <a:cubicBezTo>
                  <a:pt x="17802" y="9020"/>
                  <a:pt x="17090" y="7121"/>
                  <a:pt x="15666" y="593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0" name="Shape 1660"/>
          <p:cNvSpPr/>
          <p:nvPr/>
        </p:nvSpPr>
        <p:spPr>
          <a:xfrm>
            <a:off x="5796966" y="5589503"/>
            <a:ext cx="338816" cy="3136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24" h="21600" extrusionOk="0">
                <a:moveTo>
                  <a:pt x="17004" y="8980"/>
                </a:moveTo>
                <a:cubicBezTo>
                  <a:pt x="16783" y="7524"/>
                  <a:pt x="16122" y="6310"/>
                  <a:pt x="15241" y="5097"/>
                </a:cubicBezTo>
                <a:cubicBezTo>
                  <a:pt x="14139" y="3883"/>
                  <a:pt x="12375" y="3155"/>
                  <a:pt x="10612" y="3155"/>
                </a:cubicBezTo>
                <a:cubicBezTo>
                  <a:pt x="8849" y="3155"/>
                  <a:pt x="7306" y="3883"/>
                  <a:pt x="5983" y="5097"/>
                </a:cubicBezTo>
                <a:cubicBezTo>
                  <a:pt x="5102" y="6310"/>
                  <a:pt x="4441" y="7524"/>
                  <a:pt x="4220" y="8980"/>
                </a:cubicBezTo>
                <a:cubicBezTo>
                  <a:pt x="5102" y="9222"/>
                  <a:pt x="5763" y="9708"/>
                  <a:pt x="6204" y="10921"/>
                </a:cubicBezTo>
                <a:cubicBezTo>
                  <a:pt x="7967" y="16503"/>
                  <a:pt x="7967" y="16503"/>
                  <a:pt x="7967" y="16503"/>
                </a:cubicBezTo>
                <a:cubicBezTo>
                  <a:pt x="8408" y="18202"/>
                  <a:pt x="7747" y="19901"/>
                  <a:pt x="6204" y="20629"/>
                </a:cubicBezTo>
                <a:cubicBezTo>
                  <a:pt x="3779" y="21600"/>
                  <a:pt x="3779" y="21600"/>
                  <a:pt x="3779" y="21600"/>
                </a:cubicBezTo>
                <a:cubicBezTo>
                  <a:pt x="3559" y="21357"/>
                  <a:pt x="3559" y="21357"/>
                  <a:pt x="3559" y="21357"/>
                </a:cubicBezTo>
                <a:cubicBezTo>
                  <a:pt x="694" y="18202"/>
                  <a:pt x="-188" y="14319"/>
                  <a:pt x="32" y="10193"/>
                </a:cubicBezTo>
                <a:cubicBezTo>
                  <a:pt x="32" y="9951"/>
                  <a:pt x="32" y="9951"/>
                  <a:pt x="32" y="9951"/>
                </a:cubicBezTo>
                <a:cubicBezTo>
                  <a:pt x="473" y="9708"/>
                  <a:pt x="914" y="9465"/>
                  <a:pt x="1355" y="9222"/>
                </a:cubicBezTo>
                <a:cubicBezTo>
                  <a:pt x="1575" y="6796"/>
                  <a:pt x="2457" y="4611"/>
                  <a:pt x="4000" y="2912"/>
                </a:cubicBezTo>
                <a:cubicBezTo>
                  <a:pt x="5763" y="971"/>
                  <a:pt x="8188" y="0"/>
                  <a:pt x="10612" y="0"/>
                </a:cubicBezTo>
                <a:cubicBezTo>
                  <a:pt x="13257" y="0"/>
                  <a:pt x="15461" y="971"/>
                  <a:pt x="17224" y="2912"/>
                </a:cubicBezTo>
                <a:cubicBezTo>
                  <a:pt x="18767" y="4611"/>
                  <a:pt x="19869" y="7038"/>
                  <a:pt x="20090" y="9465"/>
                </a:cubicBezTo>
                <a:cubicBezTo>
                  <a:pt x="20530" y="9465"/>
                  <a:pt x="20751" y="9708"/>
                  <a:pt x="21192" y="9951"/>
                </a:cubicBezTo>
                <a:cubicBezTo>
                  <a:pt x="21192" y="10193"/>
                  <a:pt x="21192" y="10193"/>
                  <a:pt x="21192" y="10193"/>
                </a:cubicBezTo>
                <a:cubicBezTo>
                  <a:pt x="21412" y="14319"/>
                  <a:pt x="20530" y="18202"/>
                  <a:pt x="17665" y="21357"/>
                </a:cubicBezTo>
                <a:cubicBezTo>
                  <a:pt x="17445" y="21600"/>
                  <a:pt x="17445" y="21600"/>
                  <a:pt x="17445" y="21600"/>
                </a:cubicBezTo>
                <a:cubicBezTo>
                  <a:pt x="15020" y="20629"/>
                  <a:pt x="15020" y="20629"/>
                  <a:pt x="15020" y="20629"/>
                </a:cubicBezTo>
                <a:cubicBezTo>
                  <a:pt x="13477" y="19901"/>
                  <a:pt x="12596" y="18202"/>
                  <a:pt x="13257" y="16503"/>
                </a:cubicBezTo>
                <a:cubicBezTo>
                  <a:pt x="15020" y="10921"/>
                  <a:pt x="15020" y="10921"/>
                  <a:pt x="15020" y="10921"/>
                </a:cubicBezTo>
                <a:cubicBezTo>
                  <a:pt x="15461" y="9708"/>
                  <a:pt x="16122" y="9222"/>
                  <a:pt x="17004" y="8980"/>
                </a:cubicBezTo>
                <a:close/>
                <a:moveTo>
                  <a:pt x="1796" y="11892"/>
                </a:moveTo>
                <a:cubicBezTo>
                  <a:pt x="1796" y="14562"/>
                  <a:pt x="2457" y="16989"/>
                  <a:pt x="4000" y="18688"/>
                </a:cubicBezTo>
                <a:cubicBezTo>
                  <a:pt x="4220" y="18445"/>
                  <a:pt x="4441" y="18445"/>
                  <a:pt x="4881" y="18202"/>
                </a:cubicBezTo>
                <a:cubicBezTo>
                  <a:pt x="4220" y="16018"/>
                  <a:pt x="3339" y="13834"/>
                  <a:pt x="2677" y="11649"/>
                </a:cubicBezTo>
                <a:cubicBezTo>
                  <a:pt x="2457" y="11892"/>
                  <a:pt x="2016" y="11892"/>
                  <a:pt x="1796" y="11892"/>
                </a:cubicBezTo>
                <a:close/>
                <a:moveTo>
                  <a:pt x="19428" y="11892"/>
                </a:moveTo>
                <a:cubicBezTo>
                  <a:pt x="19208" y="11892"/>
                  <a:pt x="18767" y="11892"/>
                  <a:pt x="18547" y="11649"/>
                </a:cubicBezTo>
                <a:cubicBezTo>
                  <a:pt x="17665" y="13834"/>
                  <a:pt x="17004" y="16018"/>
                  <a:pt x="16343" y="18202"/>
                </a:cubicBezTo>
                <a:cubicBezTo>
                  <a:pt x="16783" y="18445"/>
                  <a:pt x="17004" y="18445"/>
                  <a:pt x="17224" y="18688"/>
                </a:cubicBezTo>
                <a:cubicBezTo>
                  <a:pt x="18767" y="16989"/>
                  <a:pt x="19428" y="14562"/>
                  <a:pt x="19428" y="1189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1" name="Shape 1661"/>
          <p:cNvSpPr/>
          <p:nvPr/>
        </p:nvSpPr>
        <p:spPr>
          <a:xfrm>
            <a:off x="6479149" y="5625174"/>
            <a:ext cx="295776" cy="25564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629" y="0"/>
                </a:moveTo>
                <a:cubicBezTo>
                  <a:pt x="5657" y="0"/>
                  <a:pt x="6429" y="888"/>
                  <a:pt x="6686" y="2071"/>
                </a:cubicBezTo>
                <a:cubicBezTo>
                  <a:pt x="2571" y="2071"/>
                  <a:pt x="2571" y="2071"/>
                  <a:pt x="2571" y="2071"/>
                </a:cubicBezTo>
                <a:cubicBezTo>
                  <a:pt x="2571" y="888"/>
                  <a:pt x="3600" y="0"/>
                  <a:pt x="4629" y="0"/>
                </a:cubicBezTo>
                <a:close/>
                <a:moveTo>
                  <a:pt x="12600" y="4438"/>
                </a:moveTo>
                <a:cubicBezTo>
                  <a:pt x="14400" y="4438"/>
                  <a:pt x="16200" y="5326"/>
                  <a:pt x="17229" y="6510"/>
                </a:cubicBezTo>
                <a:cubicBezTo>
                  <a:pt x="18514" y="7989"/>
                  <a:pt x="19286" y="10060"/>
                  <a:pt x="19286" y="12132"/>
                </a:cubicBezTo>
                <a:cubicBezTo>
                  <a:pt x="19286" y="14203"/>
                  <a:pt x="18514" y="16274"/>
                  <a:pt x="17229" y="17753"/>
                </a:cubicBezTo>
                <a:cubicBezTo>
                  <a:pt x="16200" y="18937"/>
                  <a:pt x="14400" y="19825"/>
                  <a:pt x="12600" y="19825"/>
                </a:cubicBezTo>
                <a:cubicBezTo>
                  <a:pt x="10543" y="19825"/>
                  <a:pt x="9000" y="18937"/>
                  <a:pt x="7714" y="17753"/>
                </a:cubicBezTo>
                <a:cubicBezTo>
                  <a:pt x="6429" y="16274"/>
                  <a:pt x="5657" y="14203"/>
                  <a:pt x="5657" y="12132"/>
                </a:cubicBezTo>
                <a:cubicBezTo>
                  <a:pt x="5657" y="10060"/>
                  <a:pt x="6429" y="7989"/>
                  <a:pt x="7714" y="6510"/>
                </a:cubicBezTo>
                <a:cubicBezTo>
                  <a:pt x="9000" y="5326"/>
                  <a:pt x="10543" y="4438"/>
                  <a:pt x="12600" y="4438"/>
                </a:cubicBezTo>
                <a:close/>
                <a:moveTo>
                  <a:pt x="11571" y="8285"/>
                </a:moveTo>
                <a:cubicBezTo>
                  <a:pt x="10800" y="7693"/>
                  <a:pt x="9514" y="8285"/>
                  <a:pt x="9000" y="9764"/>
                </a:cubicBezTo>
                <a:cubicBezTo>
                  <a:pt x="8229" y="10948"/>
                  <a:pt x="8486" y="12427"/>
                  <a:pt x="9257" y="13019"/>
                </a:cubicBezTo>
                <a:cubicBezTo>
                  <a:pt x="10286" y="13611"/>
                  <a:pt x="10543" y="12427"/>
                  <a:pt x="11314" y="11244"/>
                </a:cubicBezTo>
                <a:cubicBezTo>
                  <a:pt x="11829" y="9764"/>
                  <a:pt x="12600" y="8877"/>
                  <a:pt x="11571" y="8285"/>
                </a:cubicBezTo>
                <a:close/>
                <a:moveTo>
                  <a:pt x="15943" y="8285"/>
                </a:moveTo>
                <a:cubicBezTo>
                  <a:pt x="14914" y="7397"/>
                  <a:pt x="13886" y="6805"/>
                  <a:pt x="12600" y="6805"/>
                </a:cubicBezTo>
                <a:cubicBezTo>
                  <a:pt x="11314" y="6805"/>
                  <a:pt x="10029" y="7397"/>
                  <a:pt x="9257" y="8285"/>
                </a:cubicBezTo>
                <a:cubicBezTo>
                  <a:pt x="8486" y="9173"/>
                  <a:pt x="7971" y="10652"/>
                  <a:pt x="7971" y="12132"/>
                </a:cubicBezTo>
                <a:cubicBezTo>
                  <a:pt x="7971" y="13611"/>
                  <a:pt x="8486" y="14795"/>
                  <a:pt x="9257" y="15978"/>
                </a:cubicBezTo>
                <a:cubicBezTo>
                  <a:pt x="10029" y="16866"/>
                  <a:pt x="11314" y="17458"/>
                  <a:pt x="12600" y="17458"/>
                </a:cubicBezTo>
                <a:cubicBezTo>
                  <a:pt x="13886" y="17458"/>
                  <a:pt x="14914" y="16866"/>
                  <a:pt x="15943" y="15978"/>
                </a:cubicBezTo>
                <a:cubicBezTo>
                  <a:pt x="16714" y="14795"/>
                  <a:pt x="17229" y="13611"/>
                  <a:pt x="17229" y="12132"/>
                </a:cubicBezTo>
                <a:cubicBezTo>
                  <a:pt x="17229" y="10652"/>
                  <a:pt x="16714" y="9173"/>
                  <a:pt x="15943" y="8285"/>
                </a:cubicBezTo>
                <a:close/>
                <a:moveTo>
                  <a:pt x="9000" y="0"/>
                </a:moveTo>
                <a:cubicBezTo>
                  <a:pt x="7457" y="3255"/>
                  <a:pt x="7457" y="3255"/>
                  <a:pt x="7457" y="3255"/>
                </a:cubicBezTo>
                <a:cubicBezTo>
                  <a:pt x="2314" y="3255"/>
                  <a:pt x="2314" y="3255"/>
                  <a:pt x="2314" y="3255"/>
                </a:cubicBezTo>
                <a:cubicBezTo>
                  <a:pt x="1029" y="3255"/>
                  <a:pt x="0" y="4438"/>
                  <a:pt x="0" y="6214"/>
                </a:cubicBezTo>
                <a:cubicBezTo>
                  <a:pt x="0" y="18641"/>
                  <a:pt x="0" y="18641"/>
                  <a:pt x="0" y="18641"/>
                </a:cubicBezTo>
                <a:cubicBezTo>
                  <a:pt x="0" y="20416"/>
                  <a:pt x="1029" y="21600"/>
                  <a:pt x="2314" y="21600"/>
                </a:cubicBezTo>
                <a:cubicBezTo>
                  <a:pt x="19029" y="21600"/>
                  <a:pt x="19029" y="21600"/>
                  <a:pt x="19029" y="21600"/>
                </a:cubicBezTo>
                <a:cubicBezTo>
                  <a:pt x="20314" y="21600"/>
                  <a:pt x="21600" y="20416"/>
                  <a:pt x="21600" y="18641"/>
                </a:cubicBezTo>
                <a:cubicBezTo>
                  <a:pt x="21600" y="6214"/>
                  <a:pt x="21600" y="6214"/>
                  <a:pt x="21600" y="6214"/>
                </a:cubicBezTo>
                <a:cubicBezTo>
                  <a:pt x="21600" y="4438"/>
                  <a:pt x="20314" y="3255"/>
                  <a:pt x="19029" y="3255"/>
                </a:cubicBezTo>
                <a:cubicBezTo>
                  <a:pt x="18257" y="3255"/>
                  <a:pt x="18257" y="3255"/>
                  <a:pt x="18257" y="3255"/>
                </a:cubicBezTo>
                <a:cubicBezTo>
                  <a:pt x="16457" y="0"/>
                  <a:pt x="16457" y="0"/>
                  <a:pt x="16457" y="0"/>
                </a:cubicBezTo>
                <a:lnTo>
                  <a:pt x="9000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2" name="Shape 1662"/>
          <p:cNvSpPr/>
          <p:nvPr/>
        </p:nvSpPr>
        <p:spPr>
          <a:xfrm>
            <a:off x="7119747" y="5604366"/>
            <a:ext cx="298749" cy="2942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27" y="0"/>
                </a:moveTo>
                <a:cubicBezTo>
                  <a:pt x="13722" y="0"/>
                  <a:pt x="16518" y="1029"/>
                  <a:pt x="18551" y="3086"/>
                </a:cubicBezTo>
                <a:cubicBezTo>
                  <a:pt x="20329" y="5143"/>
                  <a:pt x="21600" y="7714"/>
                  <a:pt x="21600" y="10800"/>
                </a:cubicBezTo>
                <a:cubicBezTo>
                  <a:pt x="21600" y="13886"/>
                  <a:pt x="20329" y="16457"/>
                  <a:pt x="18551" y="18514"/>
                </a:cubicBezTo>
                <a:cubicBezTo>
                  <a:pt x="16518" y="20314"/>
                  <a:pt x="13722" y="21600"/>
                  <a:pt x="10927" y="21600"/>
                </a:cubicBezTo>
                <a:cubicBezTo>
                  <a:pt x="7878" y="21600"/>
                  <a:pt x="5082" y="20314"/>
                  <a:pt x="3304" y="18514"/>
                </a:cubicBezTo>
                <a:cubicBezTo>
                  <a:pt x="1271" y="16457"/>
                  <a:pt x="0" y="13886"/>
                  <a:pt x="0" y="10800"/>
                </a:cubicBezTo>
                <a:cubicBezTo>
                  <a:pt x="0" y="7714"/>
                  <a:pt x="1271" y="5143"/>
                  <a:pt x="3304" y="3086"/>
                </a:cubicBezTo>
                <a:cubicBezTo>
                  <a:pt x="5082" y="1029"/>
                  <a:pt x="7878" y="0"/>
                  <a:pt x="10927" y="0"/>
                </a:cubicBezTo>
                <a:close/>
                <a:moveTo>
                  <a:pt x="15755" y="5914"/>
                </a:moveTo>
                <a:cubicBezTo>
                  <a:pt x="14485" y="4629"/>
                  <a:pt x="12706" y="3857"/>
                  <a:pt x="10927" y="3857"/>
                </a:cubicBezTo>
                <a:cubicBezTo>
                  <a:pt x="8894" y="3857"/>
                  <a:pt x="7369" y="4629"/>
                  <a:pt x="6099" y="5914"/>
                </a:cubicBezTo>
                <a:cubicBezTo>
                  <a:pt x="4828" y="7200"/>
                  <a:pt x="4066" y="9000"/>
                  <a:pt x="4066" y="10800"/>
                </a:cubicBezTo>
                <a:cubicBezTo>
                  <a:pt x="4066" y="12600"/>
                  <a:pt x="4828" y="14400"/>
                  <a:pt x="6099" y="15686"/>
                </a:cubicBezTo>
                <a:cubicBezTo>
                  <a:pt x="7369" y="16971"/>
                  <a:pt x="8894" y="17743"/>
                  <a:pt x="10927" y="17743"/>
                </a:cubicBezTo>
                <a:cubicBezTo>
                  <a:pt x="12706" y="17743"/>
                  <a:pt x="14485" y="16971"/>
                  <a:pt x="15755" y="15686"/>
                </a:cubicBezTo>
                <a:cubicBezTo>
                  <a:pt x="16772" y="14400"/>
                  <a:pt x="17534" y="12600"/>
                  <a:pt x="17534" y="10800"/>
                </a:cubicBezTo>
                <a:cubicBezTo>
                  <a:pt x="17534" y="9000"/>
                  <a:pt x="16772" y="7200"/>
                  <a:pt x="15755" y="5914"/>
                </a:cubicBezTo>
                <a:close/>
                <a:moveTo>
                  <a:pt x="8894" y="5914"/>
                </a:moveTo>
                <a:cubicBezTo>
                  <a:pt x="6861" y="6686"/>
                  <a:pt x="6099" y="7971"/>
                  <a:pt x="5591" y="9257"/>
                </a:cubicBezTo>
                <a:cubicBezTo>
                  <a:pt x="11181" y="7971"/>
                  <a:pt x="11181" y="7971"/>
                  <a:pt x="11181" y="7971"/>
                </a:cubicBezTo>
                <a:cubicBezTo>
                  <a:pt x="8894" y="5914"/>
                  <a:pt x="8894" y="5914"/>
                  <a:pt x="8894" y="5914"/>
                </a:cubicBezTo>
                <a:close/>
                <a:moveTo>
                  <a:pt x="5591" y="10029"/>
                </a:moveTo>
                <a:cubicBezTo>
                  <a:pt x="5336" y="12086"/>
                  <a:pt x="6099" y="13629"/>
                  <a:pt x="7115" y="14657"/>
                </a:cubicBezTo>
                <a:cubicBezTo>
                  <a:pt x="8640" y="9257"/>
                  <a:pt x="8640" y="9257"/>
                  <a:pt x="8640" y="9257"/>
                </a:cubicBezTo>
                <a:cubicBezTo>
                  <a:pt x="5591" y="10029"/>
                  <a:pt x="5591" y="10029"/>
                  <a:pt x="5591" y="10029"/>
                </a:cubicBezTo>
                <a:close/>
                <a:moveTo>
                  <a:pt x="7624" y="15171"/>
                </a:moveTo>
                <a:cubicBezTo>
                  <a:pt x="9148" y="16200"/>
                  <a:pt x="10673" y="16457"/>
                  <a:pt x="12198" y="16200"/>
                </a:cubicBezTo>
                <a:cubicBezTo>
                  <a:pt x="8640" y="12086"/>
                  <a:pt x="8640" y="12086"/>
                  <a:pt x="8640" y="12086"/>
                </a:cubicBezTo>
                <a:cubicBezTo>
                  <a:pt x="7624" y="15171"/>
                  <a:pt x="7624" y="15171"/>
                  <a:pt x="7624" y="15171"/>
                </a:cubicBezTo>
                <a:close/>
                <a:moveTo>
                  <a:pt x="12960" y="15686"/>
                </a:moveTo>
                <a:cubicBezTo>
                  <a:pt x="14739" y="14914"/>
                  <a:pt x="15501" y="13629"/>
                  <a:pt x="16009" y="12343"/>
                </a:cubicBezTo>
                <a:cubicBezTo>
                  <a:pt x="10673" y="13629"/>
                  <a:pt x="10673" y="13629"/>
                  <a:pt x="10673" y="13629"/>
                </a:cubicBezTo>
                <a:cubicBezTo>
                  <a:pt x="12960" y="15686"/>
                  <a:pt x="12960" y="15686"/>
                  <a:pt x="12960" y="15686"/>
                </a:cubicBezTo>
                <a:close/>
                <a:moveTo>
                  <a:pt x="16264" y="11571"/>
                </a:moveTo>
                <a:cubicBezTo>
                  <a:pt x="16264" y="9514"/>
                  <a:pt x="15755" y="8229"/>
                  <a:pt x="14739" y="6943"/>
                </a:cubicBezTo>
                <a:cubicBezTo>
                  <a:pt x="13214" y="12343"/>
                  <a:pt x="13214" y="12343"/>
                  <a:pt x="13214" y="12343"/>
                </a:cubicBezTo>
                <a:cubicBezTo>
                  <a:pt x="16264" y="11571"/>
                  <a:pt x="16264" y="11571"/>
                  <a:pt x="16264" y="11571"/>
                </a:cubicBezTo>
                <a:close/>
                <a:moveTo>
                  <a:pt x="13976" y="6429"/>
                </a:moveTo>
                <a:cubicBezTo>
                  <a:pt x="12452" y="5400"/>
                  <a:pt x="10927" y="5143"/>
                  <a:pt x="9656" y="5657"/>
                </a:cubicBezTo>
                <a:cubicBezTo>
                  <a:pt x="13468" y="9257"/>
                  <a:pt x="13468" y="9257"/>
                  <a:pt x="13468" y="9257"/>
                </a:cubicBezTo>
                <a:lnTo>
                  <a:pt x="13976" y="642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3" name="Shape 1663"/>
          <p:cNvSpPr/>
          <p:nvPr/>
        </p:nvSpPr>
        <p:spPr>
          <a:xfrm>
            <a:off x="7763317" y="5554375"/>
            <a:ext cx="316045" cy="3234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3" h="21368" extrusionOk="0">
                <a:moveTo>
                  <a:pt x="18989" y="9987"/>
                </a:moveTo>
                <a:cubicBezTo>
                  <a:pt x="20651" y="8362"/>
                  <a:pt x="20651" y="8362"/>
                  <a:pt x="20651" y="8362"/>
                </a:cubicBezTo>
                <a:cubicBezTo>
                  <a:pt x="21600" y="7433"/>
                  <a:pt x="21600" y="6039"/>
                  <a:pt x="20651" y="5110"/>
                </a:cubicBezTo>
                <a:cubicBezTo>
                  <a:pt x="16141" y="697"/>
                  <a:pt x="16141" y="697"/>
                  <a:pt x="16141" y="697"/>
                </a:cubicBezTo>
                <a:cubicBezTo>
                  <a:pt x="15191" y="-232"/>
                  <a:pt x="13767" y="-232"/>
                  <a:pt x="12818" y="697"/>
                </a:cubicBezTo>
                <a:cubicBezTo>
                  <a:pt x="11156" y="2323"/>
                  <a:pt x="11156" y="2323"/>
                  <a:pt x="11156" y="2323"/>
                </a:cubicBezTo>
                <a:cubicBezTo>
                  <a:pt x="18989" y="9987"/>
                  <a:pt x="18989" y="9987"/>
                  <a:pt x="18989" y="9987"/>
                </a:cubicBezTo>
                <a:close/>
                <a:moveTo>
                  <a:pt x="12343" y="5110"/>
                </a:moveTo>
                <a:cubicBezTo>
                  <a:pt x="16141" y="8826"/>
                  <a:pt x="16141" y="8826"/>
                  <a:pt x="16141" y="8826"/>
                </a:cubicBezTo>
                <a:cubicBezTo>
                  <a:pt x="18277" y="10916"/>
                  <a:pt x="18277" y="10916"/>
                  <a:pt x="18277" y="10916"/>
                </a:cubicBezTo>
                <a:cubicBezTo>
                  <a:pt x="10207" y="18581"/>
                  <a:pt x="10207" y="18581"/>
                  <a:pt x="10207" y="18581"/>
                </a:cubicBezTo>
                <a:cubicBezTo>
                  <a:pt x="8308" y="19045"/>
                  <a:pt x="7833" y="18116"/>
                  <a:pt x="8070" y="16723"/>
                </a:cubicBezTo>
                <a:cubicBezTo>
                  <a:pt x="6171" y="16491"/>
                  <a:pt x="4747" y="15562"/>
                  <a:pt x="4510" y="13471"/>
                </a:cubicBezTo>
                <a:cubicBezTo>
                  <a:pt x="9732" y="8362"/>
                  <a:pt x="9732" y="8362"/>
                  <a:pt x="9732" y="8362"/>
                </a:cubicBezTo>
                <a:cubicBezTo>
                  <a:pt x="9257" y="7665"/>
                  <a:pt x="9257" y="7665"/>
                  <a:pt x="9257" y="7665"/>
                </a:cubicBezTo>
                <a:cubicBezTo>
                  <a:pt x="3798" y="13007"/>
                  <a:pt x="3798" y="13007"/>
                  <a:pt x="3798" y="13007"/>
                </a:cubicBezTo>
                <a:cubicBezTo>
                  <a:pt x="2374" y="13239"/>
                  <a:pt x="2136" y="12310"/>
                  <a:pt x="2374" y="10916"/>
                </a:cubicBezTo>
                <a:cubicBezTo>
                  <a:pt x="4985" y="8362"/>
                  <a:pt x="7596" y="5807"/>
                  <a:pt x="10207" y="3020"/>
                </a:cubicBezTo>
                <a:cubicBezTo>
                  <a:pt x="12343" y="5110"/>
                  <a:pt x="12343" y="5110"/>
                  <a:pt x="12343" y="5110"/>
                </a:cubicBezTo>
                <a:close/>
                <a:moveTo>
                  <a:pt x="949" y="15794"/>
                </a:moveTo>
                <a:cubicBezTo>
                  <a:pt x="0" y="19742"/>
                  <a:pt x="0" y="19742"/>
                  <a:pt x="0" y="19742"/>
                </a:cubicBezTo>
                <a:cubicBezTo>
                  <a:pt x="1424" y="21368"/>
                  <a:pt x="1424" y="21368"/>
                  <a:pt x="1424" y="21368"/>
                </a:cubicBezTo>
                <a:cubicBezTo>
                  <a:pt x="5697" y="20439"/>
                  <a:pt x="5697" y="20439"/>
                  <a:pt x="5697" y="20439"/>
                </a:cubicBezTo>
                <a:lnTo>
                  <a:pt x="949" y="1579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4" name="Shape 1664"/>
          <p:cNvSpPr/>
          <p:nvPr/>
        </p:nvSpPr>
        <p:spPr>
          <a:xfrm>
            <a:off x="7132342" y="6219697"/>
            <a:ext cx="271289" cy="3460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7" h="21491" extrusionOk="0">
                <a:moveTo>
                  <a:pt x="4812" y="15273"/>
                </a:moveTo>
                <a:cubicBezTo>
                  <a:pt x="5365" y="15055"/>
                  <a:pt x="5919" y="15055"/>
                  <a:pt x="6196" y="15055"/>
                </a:cubicBezTo>
                <a:cubicBezTo>
                  <a:pt x="6473" y="15273"/>
                  <a:pt x="6750" y="15491"/>
                  <a:pt x="6750" y="15927"/>
                </a:cubicBezTo>
                <a:cubicBezTo>
                  <a:pt x="6750" y="16582"/>
                  <a:pt x="6750" y="17236"/>
                  <a:pt x="6196" y="17891"/>
                </a:cubicBezTo>
                <a:cubicBezTo>
                  <a:pt x="5642" y="18545"/>
                  <a:pt x="5089" y="18982"/>
                  <a:pt x="4535" y="19200"/>
                </a:cubicBezTo>
                <a:cubicBezTo>
                  <a:pt x="3981" y="19418"/>
                  <a:pt x="3704" y="19418"/>
                  <a:pt x="3150" y="19418"/>
                </a:cubicBezTo>
                <a:cubicBezTo>
                  <a:pt x="2873" y="19200"/>
                  <a:pt x="2596" y="18764"/>
                  <a:pt x="2596" y="18545"/>
                </a:cubicBezTo>
                <a:cubicBezTo>
                  <a:pt x="2596" y="17891"/>
                  <a:pt x="2596" y="17236"/>
                  <a:pt x="3150" y="16582"/>
                </a:cubicBezTo>
                <a:cubicBezTo>
                  <a:pt x="3704" y="15927"/>
                  <a:pt x="4258" y="15491"/>
                  <a:pt x="4812" y="15273"/>
                </a:cubicBezTo>
                <a:close/>
                <a:moveTo>
                  <a:pt x="6196" y="0"/>
                </a:moveTo>
                <a:cubicBezTo>
                  <a:pt x="4258" y="1309"/>
                  <a:pt x="2596" y="3273"/>
                  <a:pt x="4258" y="6545"/>
                </a:cubicBezTo>
                <a:cubicBezTo>
                  <a:pt x="13119" y="18545"/>
                  <a:pt x="13119" y="18545"/>
                  <a:pt x="13119" y="18545"/>
                </a:cubicBezTo>
                <a:cubicBezTo>
                  <a:pt x="13119" y="18764"/>
                  <a:pt x="13119" y="18764"/>
                  <a:pt x="13119" y="18982"/>
                </a:cubicBezTo>
                <a:cubicBezTo>
                  <a:pt x="13396" y="19200"/>
                  <a:pt x="13396" y="19200"/>
                  <a:pt x="13396" y="19200"/>
                </a:cubicBezTo>
                <a:cubicBezTo>
                  <a:pt x="13396" y="19200"/>
                  <a:pt x="13396" y="19200"/>
                  <a:pt x="13396" y="19200"/>
                </a:cubicBezTo>
                <a:cubicBezTo>
                  <a:pt x="13950" y="19855"/>
                  <a:pt x="14781" y="20509"/>
                  <a:pt x="15889" y="20945"/>
                </a:cubicBezTo>
                <a:cubicBezTo>
                  <a:pt x="16996" y="21382"/>
                  <a:pt x="18381" y="21382"/>
                  <a:pt x="19489" y="20945"/>
                </a:cubicBezTo>
                <a:cubicBezTo>
                  <a:pt x="20596" y="20509"/>
                  <a:pt x="21150" y="19636"/>
                  <a:pt x="21427" y="18545"/>
                </a:cubicBezTo>
                <a:cubicBezTo>
                  <a:pt x="21427" y="17455"/>
                  <a:pt x="21150" y="16364"/>
                  <a:pt x="20596" y="15491"/>
                </a:cubicBezTo>
                <a:cubicBezTo>
                  <a:pt x="19765" y="14400"/>
                  <a:pt x="18935" y="13527"/>
                  <a:pt x="17827" y="13091"/>
                </a:cubicBezTo>
                <a:cubicBezTo>
                  <a:pt x="16442" y="12655"/>
                  <a:pt x="15335" y="12655"/>
                  <a:pt x="14227" y="13091"/>
                </a:cubicBezTo>
                <a:cubicBezTo>
                  <a:pt x="13673" y="13309"/>
                  <a:pt x="13119" y="13745"/>
                  <a:pt x="12842" y="14182"/>
                </a:cubicBezTo>
                <a:cubicBezTo>
                  <a:pt x="12289" y="13309"/>
                  <a:pt x="11735" y="12436"/>
                  <a:pt x="11458" y="12000"/>
                </a:cubicBezTo>
                <a:cubicBezTo>
                  <a:pt x="12012" y="11127"/>
                  <a:pt x="12012" y="10473"/>
                  <a:pt x="12565" y="9600"/>
                </a:cubicBezTo>
                <a:cubicBezTo>
                  <a:pt x="10627" y="6327"/>
                  <a:pt x="8412" y="3055"/>
                  <a:pt x="6196" y="0"/>
                </a:cubicBezTo>
                <a:close/>
                <a:moveTo>
                  <a:pt x="10073" y="9600"/>
                </a:moveTo>
                <a:cubicBezTo>
                  <a:pt x="10627" y="9600"/>
                  <a:pt x="10904" y="10036"/>
                  <a:pt x="10904" y="10473"/>
                </a:cubicBezTo>
                <a:cubicBezTo>
                  <a:pt x="10904" y="10909"/>
                  <a:pt x="10627" y="11345"/>
                  <a:pt x="10073" y="11345"/>
                </a:cubicBezTo>
                <a:cubicBezTo>
                  <a:pt x="9242" y="11345"/>
                  <a:pt x="8965" y="10909"/>
                  <a:pt x="8965" y="10473"/>
                </a:cubicBezTo>
                <a:cubicBezTo>
                  <a:pt x="8965" y="10036"/>
                  <a:pt x="9242" y="9600"/>
                  <a:pt x="10073" y="9600"/>
                </a:cubicBezTo>
                <a:close/>
                <a:moveTo>
                  <a:pt x="16719" y="15055"/>
                </a:moveTo>
                <a:cubicBezTo>
                  <a:pt x="17273" y="15273"/>
                  <a:pt x="17827" y="15709"/>
                  <a:pt x="18381" y="16364"/>
                </a:cubicBezTo>
                <a:cubicBezTo>
                  <a:pt x="18658" y="17018"/>
                  <a:pt x="18935" y="17673"/>
                  <a:pt x="18935" y="18327"/>
                </a:cubicBezTo>
                <a:cubicBezTo>
                  <a:pt x="18658" y="18764"/>
                  <a:pt x="18658" y="18982"/>
                  <a:pt x="18104" y="19200"/>
                </a:cubicBezTo>
                <a:cubicBezTo>
                  <a:pt x="17827" y="19200"/>
                  <a:pt x="17550" y="19200"/>
                  <a:pt x="16996" y="18982"/>
                </a:cubicBezTo>
                <a:cubicBezTo>
                  <a:pt x="16442" y="18764"/>
                  <a:pt x="15612" y="18327"/>
                  <a:pt x="15335" y="17673"/>
                </a:cubicBezTo>
                <a:cubicBezTo>
                  <a:pt x="14781" y="17018"/>
                  <a:pt x="14781" y="16364"/>
                  <a:pt x="14781" y="15709"/>
                </a:cubicBezTo>
                <a:cubicBezTo>
                  <a:pt x="14781" y="15491"/>
                  <a:pt x="15058" y="15055"/>
                  <a:pt x="15335" y="14836"/>
                </a:cubicBezTo>
                <a:cubicBezTo>
                  <a:pt x="15612" y="14836"/>
                  <a:pt x="16165" y="14836"/>
                  <a:pt x="16719" y="15055"/>
                </a:cubicBezTo>
                <a:close/>
                <a:moveTo>
                  <a:pt x="15889" y="0"/>
                </a:moveTo>
                <a:cubicBezTo>
                  <a:pt x="17827" y="1309"/>
                  <a:pt x="19489" y="3273"/>
                  <a:pt x="18104" y="6545"/>
                </a:cubicBezTo>
                <a:cubicBezTo>
                  <a:pt x="13673" y="12436"/>
                  <a:pt x="13673" y="12436"/>
                  <a:pt x="13673" y="12436"/>
                </a:cubicBezTo>
                <a:cubicBezTo>
                  <a:pt x="13673" y="12436"/>
                  <a:pt x="13673" y="12436"/>
                  <a:pt x="13673" y="12436"/>
                </a:cubicBezTo>
                <a:cubicBezTo>
                  <a:pt x="13396" y="12218"/>
                  <a:pt x="13396" y="12218"/>
                  <a:pt x="13396" y="12000"/>
                </a:cubicBezTo>
                <a:cubicBezTo>
                  <a:pt x="13673" y="11345"/>
                  <a:pt x="13950" y="10691"/>
                  <a:pt x="14227" y="9818"/>
                </a:cubicBezTo>
                <a:cubicBezTo>
                  <a:pt x="14504" y="9600"/>
                  <a:pt x="14504" y="9600"/>
                  <a:pt x="14504" y="9600"/>
                </a:cubicBezTo>
                <a:cubicBezTo>
                  <a:pt x="14227" y="9164"/>
                  <a:pt x="14227" y="9164"/>
                  <a:pt x="14227" y="9164"/>
                </a:cubicBezTo>
                <a:cubicBezTo>
                  <a:pt x="12012" y="5673"/>
                  <a:pt x="12012" y="5673"/>
                  <a:pt x="12012" y="5673"/>
                </a:cubicBezTo>
                <a:cubicBezTo>
                  <a:pt x="15889" y="0"/>
                  <a:pt x="15889" y="0"/>
                  <a:pt x="15889" y="0"/>
                </a:cubicBezTo>
                <a:close/>
                <a:moveTo>
                  <a:pt x="7304" y="13309"/>
                </a:moveTo>
                <a:cubicBezTo>
                  <a:pt x="7304" y="13309"/>
                  <a:pt x="7304" y="13309"/>
                  <a:pt x="7304" y="13309"/>
                </a:cubicBezTo>
                <a:cubicBezTo>
                  <a:pt x="6196" y="12873"/>
                  <a:pt x="4812" y="12873"/>
                  <a:pt x="3704" y="13309"/>
                </a:cubicBezTo>
                <a:cubicBezTo>
                  <a:pt x="2596" y="13745"/>
                  <a:pt x="1489" y="14618"/>
                  <a:pt x="935" y="15709"/>
                </a:cubicBezTo>
                <a:cubicBezTo>
                  <a:pt x="104" y="16582"/>
                  <a:pt x="-173" y="17673"/>
                  <a:pt x="104" y="18764"/>
                </a:cubicBezTo>
                <a:cubicBezTo>
                  <a:pt x="104" y="19636"/>
                  <a:pt x="935" y="20727"/>
                  <a:pt x="2042" y="21164"/>
                </a:cubicBezTo>
                <a:cubicBezTo>
                  <a:pt x="3150" y="21600"/>
                  <a:pt x="4535" y="21600"/>
                  <a:pt x="5642" y="21164"/>
                </a:cubicBezTo>
                <a:cubicBezTo>
                  <a:pt x="6473" y="20727"/>
                  <a:pt x="7581" y="20073"/>
                  <a:pt x="8135" y="19418"/>
                </a:cubicBezTo>
                <a:cubicBezTo>
                  <a:pt x="8135" y="19418"/>
                  <a:pt x="8135" y="19418"/>
                  <a:pt x="8135" y="19418"/>
                </a:cubicBezTo>
                <a:cubicBezTo>
                  <a:pt x="8135" y="19200"/>
                  <a:pt x="8135" y="19200"/>
                  <a:pt x="8135" y="19200"/>
                </a:cubicBezTo>
                <a:cubicBezTo>
                  <a:pt x="8412" y="18982"/>
                  <a:pt x="8412" y="18982"/>
                  <a:pt x="8412" y="18764"/>
                </a:cubicBezTo>
                <a:cubicBezTo>
                  <a:pt x="10073" y="16800"/>
                  <a:pt x="10073" y="16800"/>
                  <a:pt x="10073" y="16800"/>
                </a:cubicBezTo>
                <a:lnTo>
                  <a:pt x="7304" y="1330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5" name="Shape 1665"/>
          <p:cNvSpPr/>
          <p:nvPr/>
        </p:nvSpPr>
        <p:spPr>
          <a:xfrm>
            <a:off x="7748454" y="6215237"/>
            <a:ext cx="344824" cy="34482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13665" y="0"/>
                  <a:pt x="16531" y="1322"/>
                  <a:pt x="18294" y="3306"/>
                </a:cubicBezTo>
                <a:cubicBezTo>
                  <a:pt x="20278" y="5069"/>
                  <a:pt x="21600" y="7935"/>
                  <a:pt x="21600" y="10800"/>
                </a:cubicBezTo>
                <a:cubicBezTo>
                  <a:pt x="21600" y="13665"/>
                  <a:pt x="20278" y="16531"/>
                  <a:pt x="18294" y="18294"/>
                </a:cubicBezTo>
                <a:cubicBezTo>
                  <a:pt x="16531" y="20278"/>
                  <a:pt x="13665" y="21600"/>
                  <a:pt x="10800" y="21600"/>
                </a:cubicBezTo>
                <a:cubicBezTo>
                  <a:pt x="7935" y="21600"/>
                  <a:pt x="5069" y="20278"/>
                  <a:pt x="3306" y="18294"/>
                </a:cubicBezTo>
                <a:cubicBezTo>
                  <a:pt x="1322" y="16531"/>
                  <a:pt x="0" y="13665"/>
                  <a:pt x="0" y="10800"/>
                </a:cubicBezTo>
                <a:cubicBezTo>
                  <a:pt x="0" y="7935"/>
                  <a:pt x="1322" y="5069"/>
                  <a:pt x="3306" y="3306"/>
                </a:cubicBezTo>
                <a:cubicBezTo>
                  <a:pt x="5069" y="1322"/>
                  <a:pt x="7935" y="0"/>
                  <a:pt x="10800" y="0"/>
                </a:cubicBezTo>
                <a:close/>
                <a:moveTo>
                  <a:pt x="12122" y="10359"/>
                </a:moveTo>
                <a:cubicBezTo>
                  <a:pt x="12122" y="10139"/>
                  <a:pt x="11902" y="10139"/>
                  <a:pt x="11902" y="9918"/>
                </a:cubicBezTo>
                <a:cubicBezTo>
                  <a:pt x="13004" y="8596"/>
                  <a:pt x="14106" y="7053"/>
                  <a:pt x="15208" y="5290"/>
                </a:cubicBezTo>
                <a:cubicBezTo>
                  <a:pt x="14988" y="5069"/>
                  <a:pt x="14767" y="4849"/>
                  <a:pt x="14327" y="4849"/>
                </a:cubicBezTo>
                <a:cubicBezTo>
                  <a:pt x="13004" y="6171"/>
                  <a:pt x="11902" y="7714"/>
                  <a:pt x="11020" y="9478"/>
                </a:cubicBezTo>
                <a:cubicBezTo>
                  <a:pt x="10800" y="9478"/>
                  <a:pt x="10359" y="9478"/>
                  <a:pt x="10139" y="9698"/>
                </a:cubicBezTo>
                <a:cubicBezTo>
                  <a:pt x="9257" y="9918"/>
                  <a:pt x="9037" y="10800"/>
                  <a:pt x="9257" y="11682"/>
                </a:cubicBezTo>
                <a:cubicBezTo>
                  <a:pt x="9698" y="12343"/>
                  <a:pt x="10580" y="12784"/>
                  <a:pt x="11241" y="12563"/>
                </a:cubicBezTo>
                <a:cubicBezTo>
                  <a:pt x="11461" y="12343"/>
                  <a:pt x="11461" y="12343"/>
                  <a:pt x="11682" y="12343"/>
                </a:cubicBezTo>
                <a:cubicBezTo>
                  <a:pt x="12784" y="12784"/>
                  <a:pt x="14106" y="13224"/>
                  <a:pt x="15429" y="13445"/>
                </a:cubicBezTo>
                <a:cubicBezTo>
                  <a:pt x="15429" y="13224"/>
                  <a:pt x="15649" y="12784"/>
                  <a:pt x="15649" y="12563"/>
                </a:cubicBezTo>
                <a:cubicBezTo>
                  <a:pt x="14547" y="11902"/>
                  <a:pt x="13445" y="11461"/>
                  <a:pt x="12343" y="11020"/>
                </a:cubicBezTo>
                <a:cubicBezTo>
                  <a:pt x="12343" y="10800"/>
                  <a:pt x="12343" y="10580"/>
                  <a:pt x="12122" y="10359"/>
                </a:cubicBezTo>
                <a:close/>
                <a:moveTo>
                  <a:pt x="16310" y="5290"/>
                </a:moveTo>
                <a:cubicBezTo>
                  <a:pt x="14988" y="3967"/>
                  <a:pt x="13004" y="3086"/>
                  <a:pt x="10800" y="3086"/>
                </a:cubicBezTo>
                <a:cubicBezTo>
                  <a:pt x="8596" y="3086"/>
                  <a:pt x="6612" y="3967"/>
                  <a:pt x="5290" y="5290"/>
                </a:cubicBezTo>
                <a:cubicBezTo>
                  <a:pt x="3747" y="6612"/>
                  <a:pt x="2865" y="8596"/>
                  <a:pt x="2865" y="10800"/>
                </a:cubicBezTo>
                <a:cubicBezTo>
                  <a:pt x="2865" y="13004"/>
                  <a:pt x="3747" y="14988"/>
                  <a:pt x="5290" y="16310"/>
                </a:cubicBezTo>
                <a:cubicBezTo>
                  <a:pt x="6612" y="17853"/>
                  <a:pt x="8596" y="18735"/>
                  <a:pt x="10800" y="18735"/>
                </a:cubicBezTo>
                <a:cubicBezTo>
                  <a:pt x="13004" y="18735"/>
                  <a:pt x="14988" y="17853"/>
                  <a:pt x="16310" y="16310"/>
                </a:cubicBezTo>
                <a:cubicBezTo>
                  <a:pt x="17633" y="14988"/>
                  <a:pt x="18514" y="13004"/>
                  <a:pt x="18514" y="10800"/>
                </a:cubicBezTo>
                <a:cubicBezTo>
                  <a:pt x="18514" y="8596"/>
                  <a:pt x="17633" y="6612"/>
                  <a:pt x="16310" y="529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6" name="Shape 1666"/>
          <p:cNvSpPr/>
          <p:nvPr/>
        </p:nvSpPr>
        <p:spPr>
          <a:xfrm>
            <a:off x="6447937" y="6173621"/>
            <a:ext cx="347797" cy="3834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273" y="11494"/>
                </a:moveTo>
                <a:cubicBezTo>
                  <a:pt x="5455" y="11494"/>
                  <a:pt x="5455" y="11494"/>
                  <a:pt x="5455" y="11494"/>
                </a:cubicBezTo>
                <a:cubicBezTo>
                  <a:pt x="5455" y="12088"/>
                  <a:pt x="5455" y="12088"/>
                  <a:pt x="5455" y="12088"/>
                </a:cubicBezTo>
                <a:cubicBezTo>
                  <a:pt x="3273" y="12088"/>
                  <a:pt x="3273" y="12088"/>
                  <a:pt x="3273" y="12088"/>
                </a:cubicBezTo>
                <a:cubicBezTo>
                  <a:pt x="3273" y="11494"/>
                  <a:pt x="3273" y="11494"/>
                  <a:pt x="3273" y="11494"/>
                </a:cubicBezTo>
                <a:close/>
                <a:moveTo>
                  <a:pt x="11127" y="10899"/>
                </a:moveTo>
                <a:cubicBezTo>
                  <a:pt x="11345" y="10899"/>
                  <a:pt x="11345" y="10899"/>
                  <a:pt x="11564" y="10899"/>
                </a:cubicBezTo>
                <a:cubicBezTo>
                  <a:pt x="12218" y="10305"/>
                  <a:pt x="13091" y="9512"/>
                  <a:pt x="13745" y="9116"/>
                </a:cubicBezTo>
                <a:cubicBezTo>
                  <a:pt x="13964" y="9116"/>
                  <a:pt x="14182" y="9314"/>
                  <a:pt x="14400" y="9512"/>
                </a:cubicBezTo>
                <a:cubicBezTo>
                  <a:pt x="13745" y="10503"/>
                  <a:pt x="13091" y="11097"/>
                  <a:pt x="12218" y="11692"/>
                </a:cubicBezTo>
                <a:cubicBezTo>
                  <a:pt x="12436" y="11890"/>
                  <a:pt x="12436" y="11890"/>
                  <a:pt x="12436" y="12088"/>
                </a:cubicBezTo>
                <a:cubicBezTo>
                  <a:pt x="12436" y="12683"/>
                  <a:pt x="11782" y="13277"/>
                  <a:pt x="11127" y="13277"/>
                </a:cubicBezTo>
                <a:cubicBezTo>
                  <a:pt x="10255" y="13277"/>
                  <a:pt x="9818" y="12683"/>
                  <a:pt x="9818" y="12088"/>
                </a:cubicBezTo>
                <a:cubicBezTo>
                  <a:pt x="9818" y="11692"/>
                  <a:pt x="9818" y="11494"/>
                  <a:pt x="10036" y="11295"/>
                </a:cubicBezTo>
                <a:cubicBezTo>
                  <a:pt x="8945" y="10106"/>
                  <a:pt x="8291" y="8917"/>
                  <a:pt x="7636" y="7530"/>
                </a:cubicBezTo>
                <a:cubicBezTo>
                  <a:pt x="7855" y="7530"/>
                  <a:pt x="8073" y="7332"/>
                  <a:pt x="8291" y="7332"/>
                </a:cubicBezTo>
                <a:cubicBezTo>
                  <a:pt x="9164" y="8323"/>
                  <a:pt x="10036" y="9710"/>
                  <a:pt x="10691" y="10899"/>
                </a:cubicBezTo>
                <a:cubicBezTo>
                  <a:pt x="10691" y="10899"/>
                  <a:pt x="10909" y="10899"/>
                  <a:pt x="11127" y="10899"/>
                </a:cubicBezTo>
                <a:close/>
                <a:moveTo>
                  <a:pt x="9164" y="4360"/>
                </a:moveTo>
                <a:cubicBezTo>
                  <a:pt x="9164" y="6539"/>
                  <a:pt x="9164" y="6539"/>
                  <a:pt x="9164" y="6539"/>
                </a:cubicBezTo>
                <a:cubicBezTo>
                  <a:pt x="15273" y="3369"/>
                  <a:pt x="15273" y="3369"/>
                  <a:pt x="15273" y="3369"/>
                </a:cubicBezTo>
                <a:cubicBezTo>
                  <a:pt x="9164" y="0"/>
                  <a:pt x="9164" y="0"/>
                  <a:pt x="9164" y="0"/>
                </a:cubicBezTo>
                <a:cubicBezTo>
                  <a:pt x="9164" y="2180"/>
                  <a:pt x="9164" y="2180"/>
                  <a:pt x="9164" y="2180"/>
                </a:cubicBezTo>
                <a:cubicBezTo>
                  <a:pt x="6982" y="2378"/>
                  <a:pt x="4800" y="3369"/>
                  <a:pt x="3273" y="4954"/>
                </a:cubicBezTo>
                <a:cubicBezTo>
                  <a:pt x="1091" y="6738"/>
                  <a:pt x="0" y="9116"/>
                  <a:pt x="0" y="11890"/>
                </a:cubicBezTo>
                <a:cubicBezTo>
                  <a:pt x="0" y="14466"/>
                  <a:pt x="1091" y="16844"/>
                  <a:pt x="3273" y="18628"/>
                </a:cubicBezTo>
                <a:cubicBezTo>
                  <a:pt x="5236" y="20609"/>
                  <a:pt x="7855" y="21600"/>
                  <a:pt x="10691" y="21600"/>
                </a:cubicBezTo>
                <a:cubicBezTo>
                  <a:pt x="13745" y="21600"/>
                  <a:pt x="16364" y="20609"/>
                  <a:pt x="18327" y="18628"/>
                </a:cubicBezTo>
                <a:cubicBezTo>
                  <a:pt x="19636" y="17637"/>
                  <a:pt x="20509" y="16250"/>
                  <a:pt x="20945" y="14862"/>
                </a:cubicBezTo>
                <a:cubicBezTo>
                  <a:pt x="21164" y="14466"/>
                  <a:pt x="21164" y="14466"/>
                  <a:pt x="21164" y="14466"/>
                </a:cubicBezTo>
                <a:cubicBezTo>
                  <a:pt x="18764" y="13872"/>
                  <a:pt x="18764" y="13872"/>
                  <a:pt x="18764" y="13872"/>
                </a:cubicBezTo>
                <a:cubicBezTo>
                  <a:pt x="18545" y="14070"/>
                  <a:pt x="18545" y="14070"/>
                  <a:pt x="18545" y="14070"/>
                </a:cubicBezTo>
                <a:cubicBezTo>
                  <a:pt x="18327" y="15259"/>
                  <a:pt x="17455" y="16250"/>
                  <a:pt x="16582" y="17042"/>
                </a:cubicBezTo>
                <a:cubicBezTo>
                  <a:pt x="15055" y="18429"/>
                  <a:pt x="13091" y="19222"/>
                  <a:pt x="10691" y="19222"/>
                </a:cubicBezTo>
                <a:cubicBezTo>
                  <a:pt x="8509" y="19222"/>
                  <a:pt x="6545" y="18429"/>
                  <a:pt x="5018" y="17042"/>
                </a:cubicBezTo>
                <a:cubicBezTo>
                  <a:pt x="3491" y="15655"/>
                  <a:pt x="2618" y="13872"/>
                  <a:pt x="2618" y="11890"/>
                </a:cubicBezTo>
                <a:cubicBezTo>
                  <a:pt x="2618" y="9908"/>
                  <a:pt x="3491" y="7927"/>
                  <a:pt x="5018" y="6539"/>
                </a:cubicBezTo>
                <a:cubicBezTo>
                  <a:pt x="6109" y="5549"/>
                  <a:pt x="7636" y="4756"/>
                  <a:pt x="9164" y="4360"/>
                </a:cubicBezTo>
                <a:close/>
                <a:moveTo>
                  <a:pt x="18982" y="10701"/>
                </a:moveTo>
                <a:cubicBezTo>
                  <a:pt x="18982" y="10305"/>
                  <a:pt x="18764" y="9710"/>
                  <a:pt x="18545" y="9314"/>
                </a:cubicBezTo>
                <a:cubicBezTo>
                  <a:pt x="18327" y="8917"/>
                  <a:pt x="18327" y="8917"/>
                  <a:pt x="18327" y="8917"/>
                </a:cubicBezTo>
                <a:cubicBezTo>
                  <a:pt x="20727" y="8125"/>
                  <a:pt x="20727" y="8125"/>
                  <a:pt x="20727" y="8125"/>
                </a:cubicBezTo>
                <a:cubicBezTo>
                  <a:pt x="20945" y="8521"/>
                  <a:pt x="20945" y="8521"/>
                  <a:pt x="20945" y="8521"/>
                </a:cubicBezTo>
                <a:cubicBezTo>
                  <a:pt x="21164" y="9116"/>
                  <a:pt x="21382" y="9908"/>
                  <a:pt x="21382" y="10503"/>
                </a:cubicBezTo>
                <a:cubicBezTo>
                  <a:pt x="21600" y="10899"/>
                  <a:pt x="21600" y="10899"/>
                  <a:pt x="21600" y="10899"/>
                </a:cubicBezTo>
                <a:cubicBezTo>
                  <a:pt x="18982" y="11097"/>
                  <a:pt x="18982" y="11097"/>
                  <a:pt x="18982" y="11097"/>
                </a:cubicBezTo>
                <a:cubicBezTo>
                  <a:pt x="18982" y="10701"/>
                  <a:pt x="18982" y="10701"/>
                  <a:pt x="18982" y="10701"/>
                </a:cubicBezTo>
                <a:close/>
                <a:moveTo>
                  <a:pt x="18982" y="13277"/>
                </a:moveTo>
                <a:cubicBezTo>
                  <a:pt x="18982" y="12683"/>
                  <a:pt x="18982" y="12286"/>
                  <a:pt x="18982" y="11890"/>
                </a:cubicBezTo>
                <a:cubicBezTo>
                  <a:pt x="18982" y="11692"/>
                  <a:pt x="18982" y="11692"/>
                  <a:pt x="18982" y="11692"/>
                </a:cubicBezTo>
                <a:cubicBezTo>
                  <a:pt x="18982" y="11295"/>
                  <a:pt x="18982" y="11295"/>
                  <a:pt x="18982" y="11295"/>
                </a:cubicBezTo>
                <a:cubicBezTo>
                  <a:pt x="21600" y="11295"/>
                  <a:pt x="21600" y="11295"/>
                  <a:pt x="21600" y="11295"/>
                </a:cubicBezTo>
                <a:cubicBezTo>
                  <a:pt x="21600" y="11692"/>
                  <a:pt x="21600" y="11692"/>
                  <a:pt x="21600" y="11692"/>
                </a:cubicBezTo>
                <a:cubicBezTo>
                  <a:pt x="21600" y="11692"/>
                  <a:pt x="21600" y="11692"/>
                  <a:pt x="21600" y="11890"/>
                </a:cubicBezTo>
                <a:cubicBezTo>
                  <a:pt x="21600" y="12484"/>
                  <a:pt x="21600" y="13079"/>
                  <a:pt x="21382" y="13673"/>
                </a:cubicBezTo>
                <a:cubicBezTo>
                  <a:pt x="21164" y="14070"/>
                  <a:pt x="21164" y="14070"/>
                  <a:pt x="21164" y="14070"/>
                </a:cubicBezTo>
                <a:cubicBezTo>
                  <a:pt x="18764" y="13475"/>
                  <a:pt x="18764" y="13475"/>
                  <a:pt x="18764" y="13475"/>
                </a:cubicBezTo>
                <a:cubicBezTo>
                  <a:pt x="18982" y="13277"/>
                  <a:pt x="18982" y="13277"/>
                  <a:pt x="18982" y="13277"/>
                </a:cubicBezTo>
                <a:close/>
                <a:moveTo>
                  <a:pt x="18109" y="8323"/>
                </a:moveTo>
                <a:cubicBezTo>
                  <a:pt x="17891" y="7927"/>
                  <a:pt x="17673" y="7530"/>
                  <a:pt x="17455" y="7332"/>
                </a:cubicBezTo>
                <a:cubicBezTo>
                  <a:pt x="17018" y="6936"/>
                  <a:pt x="17018" y="6936"/>
                  <a:pt x="17018" y="6936"/>
                </a:cubicBezTo>
                <a:cubicBezTo>
                  <a:pt x="19200" y="5549"/>
                  <a:pt x="19200" y="5549"/>
                  <a:pt x="19200" y="5549"/>
                </a:cubicBezTo>
                <a:cubicBezTo>
                  <a:pt x="19418" y="5945"/>
                  <a:pt x="19418" y="5945"/>
                  <a:pt x="19418" y="5945"/>
                </a:cubicBezTo>
                <a:cubicBezTo>
                  <a:pt x="19855" y="6341"/>
                  <a:pt x="20073" y="6936"/>
                  <a:pt x="20509" y="7530"/>
                </a:cubicBezTo>
                <a:cubicBezTo>
                  <a:pt x="20727" y="7927"/>
                  <a:pt x="20727" y="7927"/>
                  <a:pt x="20727" y="7927"/>
                </a:cubicBezTo>
                <a:cubicBezTo>
                  <a:pt x="18327" y="8719"/>
                  <a:pt x="18327" y="8719"/>
                  <a:pt x="18327" y="8719"/>
                </a:cubicBezTo>
                <a:cubicBezTo>
                  <a:pt x="18109" y="8323"/>
                  <a:pt x="18109" y="8323"/>
                  <a:pt x="18109" y="8323"/>
                </a:cubicBezTo>
                <a:close/>
                <a:moveTo>
                  <a:pt x="16800" y="6738"/>
                </a:moveTo>
                <a:cubicBezTo>
                  <a:pt x="16582" y="6539"/>
                  <a:pt x="16582" y="6539"/>
                  <a:pt x="16582" y="6539"/>
                </a:cubicBezTo>
                <a:cubicBezTo>
                  <a:pt x="16364" y="6143"/>
                  <a:pt x="15927" y="5945"/>
                  <a:pt x="15491" y="5549"/>
                </a:cubicBezTo>
                <a:cubicBezTo>
                  <a:pt x="15055" y="5350"/>
                  <a:pt x="15055" y="5350"/>
                  <a:pt x="15055" y="5350"/>
                </a:cubicBezTo>
                <a:cubicBezTo>
                  <a:pt x="16582" y="3567"/>
                  <a:pt x="16582" y="3567"/>
                  <a:pt x="16582" y="3567"/>
                </a:cubicBezTo>
                <a:cubicBezTo>
                  <a:pt x="17018" y="3765"/>
                  <a:pt x="17018" y="3765"/>
                  <a:pt x="17018" y="3765"/>
                </a:cubicBezTo>
                <a:cubicBezTo>
                  <a:pt x="17455" y="4161"/>
                  <a:pt x="17891" y="4558"/>
                  <a:pt x="18327" y="4954"/>
                </a:cubicBezTo>
                <a:cubicBezTo>
                  <a:pt x="18545" y="4954"/>
                  <a:pt x="18545" y="4954"/>
                  <a:pt x="18545" y="4954"/>
                </a:cubicBezTo>
                <a:cubicBezTo>
                  <a:pt x="18764" y="5350"/>
                  <a:pt x="18764" y="5350"/>
                  <a:pt x="18764" y="5350"/>
                </a:cubicBezTo>
                <a:cubicBezTo>
                  <a:pt x="16800" y="6738"/>
                  <a:pt x="16800" y="6738"/>
                  <a:pt x="16800" y="6738"/>
                </a:cubicBezTo>
                <a:close/>
                <a:moveTo>
                  <a:pt x="10909" y="18429"/>
                </a:moveTo>
                <a:cubicBezTo>
                  <a:pt x="10909" y="16448"/>
                  <a:pt x="10909" y="16448"/>
                  <a:pt x="10909" y="16448"/>
                </a:cubicBezTo>
                <a:cubicBezTo>
                  <a:pt x="11564" y="16448"/>
                  <a:pt x="11564" y="16448"/>
                  <a:pt x="11564" y="16448"/>
                </a:cubicBezTo>
                <a:cubicBezTo>
                  <a:pt x="11564" y="18429"/>
                  <a:pt x="11564" y="18429"/>
                  <a:pt x="11564" y="18429"/>
                </a:cubicBezTo>
                <a:cubicBezTo>
                  <a:pt x="10909" y="18429"/>
                  <a:pt x="10909" y="18429"/>
                  <a:pt x="10909" y="18429"/>
                </a:cubicBezTo>
                <a:close/>
                <a:moveTo>
                  <a:pt x="16145" y="16448"/>
                </a:moveTo>
                <a:cubicBezTo>
                  <a:pt x="14618" y="15061"/>
                  <a:pt x="14618" y="15061"/>
                  <a:pt x="14618" y="15061"/>
                </a:cubicBezTo>
                <a:cubicBezTo>
                  <a:pt x="15273" y="14664"/>
                  <a:pt x="15273" y="14664"/>
                  <a:pt x="15273" y="14664"/>
                </a:cubicBezTo>
                <a:cubicBezTo>
                  <a:pt x="16800" y="16051"/>
                  <a:pt x="16800" y="16051"/>
                  <a:pt x="16800" y="16051"/>
                </a:cubicBezTo>
                <a:cubicBezTo>
                  <a:pt x="16145" y="16448"/>
                  <a:pt x="16145" y="16448"/>
                  <a:pt x="16145" y="16448"/>
                </a:cubicBezTo>
                <a:close/>
                <a:moveTo>
                  <a:pt x="5455" y="16448"/>
                </a:moveTo>
                <a:cubicBezTo>
                  <a:pt x="6982" y="15061"/>
                  <a:pt x="6982" y="15061"/>
                  <a:pt x="6982" y="15061"/>
                </a:cubicBezTo>
                <a:cubicBezTo>
                  <a:pt x="7418" y="15457"/>
                  <a:pt x="7418" y="15457"/>
                  <a:pt x="7418" y="15457"/>
                </a:cubicBezTo>
                <a:cubicBezTo>
                  <a:pt x="5891" y="16844"/>
                  <a:pt x="5891" y="16844"/>
                  <a:pt x="5891" y="16844"/>
                </a:cubicBezTo>
                <a:cubicBezTo>
                  <a:pt x="5455" y="16448"/>
                  <a:pt x="5455" y="16448"/>
                  <a:pt x="5455" y="16448"/>
                </a:cubicBezTo>
                <a:close/>
                <a:moveTo>
                  <a:pt x="5673" y="6539"/>
                </a:moveTo>
                <a:cubicBezTo>
                  <a:pt x="7200" y="7927"/>
                  <a:pt x="7200" y="7927"/>
                  <a:pt x="7200" y="7927"/>
                </a:cubicBezTo>
                <a:cubicBezTo>
                  <a:pt x="6545" y="8521"/>
                  <a:pt x="6545" y="8521"/>
                  <a:pt x="6545" y="8521"/>
                </a:cubicBezTo>
                <a:cubicBezTo>
                  <a:pt x="5018" y="7134"/>
                  <a:pt x="5018" y="7134"/>
                  <a:pt x="5018" y="7134"/>
                </a:cubicBezTo>
                <a:cubicBezTo>
                  <a:pt x="5673" y="6539"/>
                  <a:pt x="5673" y="6539"/>
                  <a:pt x="5673" y="6539"/>
                </a:cubicBezTo>
                <a:close/>
                <a:moveTo>
                  <a:pt x="16364" y="6738"/>
                </a:moveTo>
                <a:cubicBezTo>
                  <a:pt x="15927" y="6341"/>
                  <a:pt x="15927" y="6341"/>
                  <a:pt x="15927" y="6341"/>
                </a:cubicBezTo>
                <a:cubicBezTo>
                  <a:pt x="14400" y="7728"/>
                  <a:pt x="14400" y="7728"/>
                  <a:pt x="14400" y="7728"/>
                </a:cubicBezTo>
                <a:cubicBezTo>
                  <a:pt x="14836" y="8125"/>
                  <a:pt x="14836" y="8125"/>
                  <a:pt x="14836" y="8125"/>
                </a:cubicBezTo>
                <a:cubicBezTo>
                  <a:pt x="16364" y="6738"/>
                  <a:pt x="16364" y="6738"/>
                  <a:pt x="16364" y="6738"/>
                </a:cubicBezTo>
                <a:close/>
                <a:moveTo>
                  <a:pt x="18545" y="11692"/>
                </a:moveTo>
                <a:cubicBezTo>
                  <a:pt x="16364" y="11692"/>
                  <a:pt x="16364" y="11692"/>
                  <a:pt x="16364" y="11692"/>
                </a:cubicBezTo>
                <a:cubicBezTo>
                  <a:pt x="16364" y="11097"/>
                  <a:pt x="16364" y="11097"/>
                  <a:pt x="16364" y="11097"/>
                </a:cubicBezTo>
                <a:cubicBezTo>
                  <a:pt x="18545" y="11097"/>
                  <a:pt x="18545" y="11097"/>
                  <a:pt x="18545" y="11097"/>
                </a:cubicBezTo>
                <a:lnTo>
                  <a:pt x="18545" y="1169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7" name="Shape 1667"/>
          <p:cNvSpPr/>
          <p:nvPr/>
        </p:nvSpPr>
        <p:spPr>
          <a:xfrm>
            <a:off x="5776127" y="6243884"/>
            <a:ext cx="390900" cy="2923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53" extrusionOk="0">
                <a:moveTo>
                  <a:pt x="3308" y="267"/>
                </a:moveTo>
                <a:cubicBezTo>
                  <a:pt x="4281" y="-247"/>
                  <a:pt x="5059" y="10"/>
                  <a:pt x="5643" y="782"/>
                </a:cubicBezTo>
                <a:cubicBezTo>
                  <a:pt x="5254" y="5153"/>
                  <a:pt x="4670" y="9267"/>
                  <a:pt x="3892" y="12867"/>
                </a:cubicBezTo>
                <a:cubicBezTo>
                  <a:pt x="2919" y="12610"/>
                  <a:pt x="1946" y="12353"/>
                  <a:pt x="973" y="12096"/>
                </a:cubicBezTo>
                <a:cubicBezTo>
                  <a:pt x="1168" y="7724"/>
                  <a:pt x="2141" y="3610"/>
                  <a:pt x="3308" y="267"/>
                </a:cubicBezTo>
                <a:close/>
                <a:moveTo>
                  <a:pt x="3892" y="17239"/>
                </a:moveTo>
                <a:cubicBezTo>
                  <a:pt x="3308" y="19296"/>
                  <a:pt x="3308" y="19296"/>
                  <a:pt x="3308" y="19296"/>
                </a:cubicBezTo>
                <a:cubicBezTo>
                  <a:pt x="14400" y="19296"/>
                  <a:pt x="15568" y="19296"/>
                  <a:pt x="20822" y="19296"/>
                </a:cubicBezTo>
                <a:cubicBezTo>
                  <a:pt x="21600" y="19296"/>
                  <a:pt x="21600" y="19296"/>
                  <a:pt x="21600" y="19296"/>
                </a:cubicBezTo>
                <a:cubicBezTo>
                  <a:pt x="21600" y="18267"/>
                  <a:pt x="21600" y="18267"/>
                  <a:pt x="21600" y="18267"/>
                </a:cubicBezTo>
                <a:cubicBezTo>
                  <a:pt x="21600" y="6696"/>
                  <a:pt x="21600" y="6696"/>
                  <a:pt x="21600" y="6696"/>
                </a:cubicBezTo>
                <a:cubicBezTo>
                  <a:pt x="21600" y="6439"/>
                  <a:pt x="21600" y="6439"/>
                  <a:pt x="21600" y="6439"/>
                </a:cubicBezTo>
                <a:cubicBezTo>
                  <a:pt x="21405" y="5924"/>
                  <a:pt x="21405" y="5924"/>
                  <a:pt x="21405" y="5924"/>
                </a:cubicBezTo>
                <a:cubicBezTo>
                  <a:pt x="18681" y="2582"/>
                  <a:pt x="18681" y="2582"/>
                  <a:pt x="18681" y="2582"/>
                </a:cubicBezTo>
                <a:cubicBezTo>
                  <a:pt x="18486" y="2324"/>
                  <a:pt x="18486" y="2324"/>
                  <a:pt x="18486" y="2324"/>
                </a:cubicBezTo>
                <a:cubicBezTo>
                  <a:pt x="18097" y="2324"/>
                  <a:pt x="18097" y="2324"/>
                  <a:pt x="18097" y="2324"/>
                </a:cubicBezTo>
                <a:cubicBezTo>
                  <a:pt x="6422" y="2324"/>
                  <a:pt x="6422" y="2324"/>
                  <a:pt x="6422" y="2324"/>
                </a:cubicBezTo>
                <a:cubicBezTo>
                  <a:pt x="6422" y="2839"/>
                  <a:pt x="6422" y="3610"/>
                  <a:pt x="6422" y="4124"/>
                </a:cubicBezTo>
                <a:cubicBezTo>
                  <a:pt x="17319" y="4124"/>
                  <a:pt x="17319" y="4124"/>
                  <a:pt x="17319" y="4124"/>
                </a:cubicBezTo>
                <a:cubicBezTo>
                  <a:pt x="17124" y="7210"/>
                  <a:pt x="17124" y="7210"/>
                  <a:pt x="17124" y="7210"/>
                </a:cubicBezTo>
                <a:cubicBezTo>
                  <a:pt x="17124" y="7724"/>
                  <a:pt x="17124" y="7724"/>
                  <a:pt x="17124" y="7724"/>
                </a:cubicBezTo>
                <a:cubicBezTo>
                  <a:pt x="17514" y="7724"/>
                  <a:pt x="17514" y="7724"/>
                  <a:pt x="17514" y="7724"/>
                </a:cubicBezTo>
                <a:cubicBezTo>
                  <a:pt x="20238" y="7724"/>
                  <a:pt x="20238" y="7724"/>
                  <a:pt x="20238" y="7724"/>
                </a:cubicBezTo>
                <a:cubicBezTo>
                  <a:pt x="20238" y="17239"/>
                  <a:pt x="20238" y="17239"/>
                  <a:pt x="20238" y="17239"/>
                </a:cubicBezTo>
                <a:cubicBezTo>
                  <a:pt x="16346" y="17239"/>
                  <a:pt x="11870" y="17239"/>
                  <a:pt x="3892" y="17239"/>
                </a:cubicBezTo>
                <a:close/>
                <a:moveTo>
                  <a:pt x="19849" y="6696"/>
                </a:moveTo>
                <a:cubicBezTo>
                  <a:pt x="17903" y="6696"/>
                  <a:pt x="17903" y="6696"/>
                  <a:pt x="17903" y="6696"/>
                </a:cubicBezTo>
                <a:cubicBezTo>
                  <a:pt x="18097" y="4639"/>
                  <a:pt x="18097" y="4639"/>
                  <a:pt x="18097" y="4639"/>
                </a:cubicBezTo>
                <a:cubicBezTo>
                  <a:pt x="19849" y="6696"/>
                  <a:pt x="19849" y="6696"/>
                  <a:pt x="19849" y="6696"/>
                </a:cubicBezTo>
                <a:close/>
                <a:moveTo>
                  <a:pt x="6616" y="11324"/>
                </a:moveTo>
                <a:cubicBezTo>
                  <a:pt x="15373" y="11324"/>
                  <a:pt x="15373" y="11324"/>
                  <a:pt x="15373" y="11324"/>
                </a:cubicBezTo>
                <a:cubicBezTo>
                  <a:pt x="15373" y="12096"/>
                  <a:pt x="15373" y="12096"/>
                  <a:pt x="15373" y="12096"/>
                </a:cubicBezTo>
                <a:cubicBezTo>
                  <a:pt x="6616" y="12096"/>
                  <a:pt x="6616" y="12096"/>
                  <a:pt x="6616" y="12096"/>
                </a:cubicBezTo>
                <a:cubicBezTo>
                  <a:pt x="6616" y="11324"/>
                  <a:pt x="6616" y="11324"/>
                  <a:pt x="6616" y="11324"/>
                </a:cubicBezTo>
                <a:close/>
                <a:moveTo>
                  <a:pt x="6616" y="8496"/>
                </a:moveTo>
                <a:cubicBezTo>
                  <a:pt x="14595" y="8496"/>
                  <a:pt x="14595" y="8496"/>
                  <a:pt x="14595" y="8496"/>
                </a:cubicBezTo>
                <a:cubicBezTo>
                  <a:pt x="14595" y="9267"/>
                  <a:pt x="14595" y="9267"/>
                  <a:pt x="14595" y="9267"/>
                </a:cubicBezTo>
                <a:cubicBezTo>
                  <a:pt x="6616" y="9267"/>
                  <a:pt x="6616" y="9267"/>
                  <a:pt x="6616" y="9267"/>
                </a:cubicBezTo>
                <a:cubicBezTo>
                  <a:pt x="6616" y="8496"/>
                  <a:pt x="6616" y="8496"/>
                  <a:pt x="6616" y="8496"/>
                </a:cubicBezTo>
                <a:close/>
                <a:moveTo>
                  <a:pt x="6616" y="5667"/>
                </a:moveTo>
                <a:cubicBezTo>
                  <a:pt x="14595" y="5667"/>
                  <a:pt x="14595" y="5667"/>
                  <a:pt x="14595" y="5667"/>
                </a:cubicBezTo>
                <a:cubicBezTo>
                  <a:pt x="14595" y="6439"/>
                  <a:pt x="14595" y="6439"/>
                  <a:pt x="14595" y="6439"/>
                </a:cubicBezTo>
                <a:cubicBezTo>
                  <a:pt x="6616" y="6439"/>
                  <a:pt x="6616" y="6439"/>
                  <a:pt x="6616" y="6439"/>
                </a:cubicBezTo>
                <a:cubicBezTo>
                  <a:pt x="6616" y="5667"/>
                  <a:pt x="6616" y="5667"/>
                  <a:pt x="6616" y="5667"/>
                </a:cubicBezTo>
                <a:close/>
                <a:moveTo>
                  <a:pt x="778" y="17753"/>
                </a:moveTo>
                <a:cubicBezTo>
                  <a:pt x="1946" y="18267"/>
                  <a:pt x="1946" y="18267"/>
                  <a:pt x="1946" y="18267"/>
                </a:cubicBezTo>
                <a:cubicBezTo>
                  <a:pt x="1946" y="20067"/>
                  <a:pt x="1946" y="20067"/>
                  <a:pt x="1946" y="20067"/>
                </a:cubicBezTo>
                <a:cubicBezTo>
                  <a:pt x="973" y="21353"/>
                  <a:pt x="973" y="21353"/>
                  <a:pt x="973" y="21353"/>
                </a:cubicBezTo>
                <a:cubicBezTo>
                  <a:pt x="778" y="21353"/>
                  <a:pt x="584" y="21096"/>
                  <a:pt x="389" y="21096"/>
                </a:cubicBezTo>
                <a:cubicBezTo>
                  <a:pt x="0" y="19296"/>
                  <a:pt x="0" y="19296"/>
                  <a:pt x="0" y="19296"/>
                </a:cubicBezTo>
                <a:cubicBezTo>
                  <a:pt x="778" y="17753"/>
                  <a:pt x="778" y="17753"/>
                  <a:pt x="778" y="17753"/>
                </a:cubicBezTo>
                <a:close/>
                <a:moveTo>
                  <a:pt x="778" y="12867"/>
                </a:moveTo>
                <a:cubicBezTo>
                  <a:pt x="778" y="14410"/>
                  <a:pt x="584" y="15953"/>
                  <a:pt x="389" y="17239"/>
                </a:cubicBezTo>
                <a:cubicBezTo>
                  <a:pt x="1168" y="17496"/>
                  <a:pt x="1751" y="17753"/>
                  <a:pt x="2530" y="18010"/>
                </a:cubicBezTo>
                <a:cubicBezTo>
                  <a:pt x="2724" y="16467"/>
                  <a:pt x="3114" y="15182"/>
                  <a:pt x="3503" y="13639"/>
                </a:cubicBezTo>
                <a:cubicBezTo>
                  <a:pt x="2724" y="13382"/>
                  <a:pt x="1751" y="13124"/>
                  <a:pt x="778" y="1286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8" name="Shape 1668"/>
          <p:cNvSpPr/>
          <p:nvPr/>
        </p:nvSpPr>
        <p:spPr>
          <a:xfrm>
            <a:off x="5150391" y="5578763"/>
            <a:ext cx="319557" cy="324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426" extrusionOk="0">
                <a:moveTo>
                  <a:pt x="20651" y="8884"/>
                </a:moveTo>
                <a:cubicBezTo>
                  <a:pt x="21125" y="9116"/>
                  <a:pt x="21600" y="9813"/>
                  <a:pt x="21600" y="10510"/>
                </a:cubicBezTo>
                <a:cubicBezTo>
                  <a:pt x="21600" y="19103"/>
                  <a:pt x="21600" y="19103"/>
                  <a:pt x="21600" y="19103"/>
                </a:cubicBezTo>
                <a:cubicBezTo>
                  <a:pt x="21600" y="20497"/>
                  <a:pt x="20413" y="21426"/>
                  <a:pt x="19226" y="21426"/>
                </a:cubicBezTo>
                <a:cubicBezTo>
                  <a:pt x="2374" y="21426"/>
                  <a:pt x="2374" y="21426"/>
                  <a:pt x="2374" y="21426"/>
                </a:cubicBezTo>
                <a:cubicBezTo>
                  <a:pt x="1187" y="21426"/>
                  <a:pt x="0" y="20497"/>
                  <a:pt x="0" y="19103"/>
                </a:cubicBezTo>
                <a:cubicBezTo>
                  <a:pt x="0" y="10510"/>
                  <a:pt x="0" y="10510"/>
                  <a:pt x="0" y="10510"/>
                </a:cubicBezTo>
                <a:cubicBezTo>
                  <a:pt x="0" y="10045"/>
                  <a:pt x="237" y="9349"/>
                  <a:pt x="712" y="9116"/>
                </a:cubicBezTo>
                <a:cubicBezTo>
                  <a:pt x="712" y="9116"/>
                  <a:pt x="712" y="9116"/>
                  <a:pt x="712" y="9116"/>
                </a:cubicBezTo>
                <a:cubicBezTo>
                  <a:pt x="712" y="9116"/>
                  <a:pt x="712" y="9116"/>
                  <a:pt x="712" y="9116"/>
                </a:cubicBezTo>
                <a:cubicBezTo>
                  <a:pt x="712" y="9116"/>
                  <a:pt x="712" y="9116"/>
                  <a:pt x="712" y="8884"/>
                </a:cubicBezTo>
                <a:cubicBezTo>
                  <a:pt x="9495" y="523"/>
                  <a:pt x="9495" y="523"/>
                  <a:pt x="9495" y="523"/>
                </a:cubicBezTo>
                <a:cubicBezTo>
                  <a:pt x="10207" y="-174"/>
                  <a:pt x="11156" y="-174"/>
                  <a:pt x="12105" y="523"/>
                </a:cubicBezTo>
                <a:cubicBezTo>
                  <a:pt x="20651" y="8884"/>
                  <a:pt x="20651" y="8884"/>
                  <a:pt x="20651" y="8884"/>
                </a:cubicBezTo>
                <a:close/>
                <a:moveTo>
                  <a:pt x="3798" y="6794"/>
                </a:moveTo>
                <a:cubicBezTo>
                  <a:pt x="3798" y="11903"/>
                  <a:pt x="3798" y="11903"/>
                  <a:pt x="3798" y="11903"/>
                </a:cubicBezTo>
                <a:cubicBezTo>
                  <a:pt x="10919" y="17245"/>
                  <a:pt x="10919" y="17245"/>
                  <a:pt x="10919" y="17245"/>
                </a:cubicBezTo>
                <a:cubicBezTo>
                  <a:pt x="17327" y="12368"/>
                  <a:pt x="17327" y="12368"/>
                  <a:pt x="17327" y="12368"/>
                </a:cubicBezTo>
                <a:cubicBezTo>
                  <a:pt x="17327" y="6794"/>
                  <a:pt x="17327" y="6794"/>
                  <a:pt x="17327" y="6794"/>
                </a:cubicBezTo>
                <a:cubicBezTo>
                  <a:pt x="3798" y="6794"/>
                  <a:pt x="3798" y="6794"/>
                  <a:pt x="3798" y="6794"/>
                </a:cubicBezTo>
                <a:close/>
                <a:moveTo>
                  <a:pt x="6171" y="7955"/>
                </a:moveTo>
                <a:cubicBezTo>
                  <a:pt x="6171" y="8884"/>
                  <a:pt x="6171" y="8884"/>
                  <a:pt x="6171" y="8884"/>
                </a:cubicBezTo>
                <a:cubicBezTo>
                  <a:pt x="15191" y="8884"/>
                  <a:pt x="15191" y="8884"/>
                  <a:pt x="15191" y="8884"/>
                </a:cubicBezTo>
                <a:cubicBezTo>
                  <a:pt x="15191" y="7955"/>
                  <a:pt x="15191" y="7955"/>
                  <a:pt x="15191" y="7955"/>
                </a:cubicBezTo>
                <a:cubicBezTo>
                  <a:pt x="6171" y="7955"/>
                  <a:pt x="6171" y="7955"/>
                  <a:pt x="6171" y="7955"/>
                </a:cubicBezTo>
                <a:close/>
                <a:moveTo>
                  <a:pt x="6171" y="11671"/>
                </a:moveTo>
                <a:cubicBezTo>
                  <a:pt x="6171" y="12600"/>
                  <a:pt x="6171" y="12600"/>
                  <a:pt x="6171" y="12600"/>
                </a:cubicBezTo>
                <a:cubicBezTo>
                  <a:pt x="15191" y="12600"/>
                  <a:pt x="15191" y="12600"/>
                  <a:pt x="15191" y="12600"/>
                </a:cubicBezTo>
                <a:cubicBezTo>
                  <a:pt x="15191" y="11671"/>
                  <a:pt x="15191" y="11671"/>
                  <a:pt x="15191" y="11671"/>
                </a:cubicBezTo>
                <a:cubicBezTo>
                  <a:pt x="6171" y="11671"/>
                  <a:pt x="6171" y="11671"/>
                  <a:pt x="6171" y="11671"/>
                </a:cubicBezTo>
                <a:close/>
                <a:moveTo>
                  <a:pt x="6171" y="9813"/>
                </a:moveTo>
                <a:cubicBezTo>
                  <a:pt x="6171" y="10742"/>
                  <a:pt x="6171" y="10742"/>
                  <a:pt x="6171" y="10742"/>
                </a:cubicBezTo>
                <a:cubicBezTo>
                  <a:pt x="15191" y="10742"/>
                  <a:pt x="15191" y="10742"/>
                  <a:pt x="15191" y="10742"/>
                </a:cubicBezTo>
                <a:cubicBezTo>
                  <a:pt x="15191" y="9813"/>
                  <a:pt x="15191" y="9813"/>
                  <a:pt x="15191" y="9813"/>
                </a:cubicBezTo>
                <a:cubicBezTo>
                  <a:pt x="6171" y="9813"/>
                  <a:pt x="6171" y="9813"/>
                  <a:pt x="6171" y="9813"/>
                </a:cubicBezTo>
                <a:close/>
                <a:moveTo>
                  <a:pt x="2374" y="20032"/>
                </a:moveTo>
                <a:cubicBezTo>
                  <a:pt x="6646" y="16084"/>
                  <a:pt x="6646" y="16084"/>
                  <a:pt x="6646" y="16084"/>
                </a:cubicBezTo>
                <a:cubicBezTo>
                  <a:pt x="6884" y="15852"/>
                  <a:pt x="6884" y="15620"/>
                  <a:pt x="6646" y="15387"/>
                </a:cubicBezTo>
                <a:cubicBezTo>
                  <a:pt x="6646" y="15155"/>
                  <a:pt x="6409" y="15155"/>
                  <a:pt x="6171" y="15387"/>
                </a:cubicBezTo>
                <a:cubicBezTo>
                  <a:pt x="1899" y="19336"/>
                  <a:pt x="1899" y="19336"/>
                  <a:pt x="1899" y="19336"/>
                </a:cubicBezTo>
                <a:cubicBezTo>
                  <a:pt x="1662" y="19568"/>
                  <a:pt x="1662" y="19800"/>
                  <a:pt x="1899" y="20032"/>
                </a:cubicBezTo>
                <a:cubicBezTo>
                  <a:pt x="1899" y="20265"/>
                  <a:pt x="2374" y="20265"/>
                  <a:pt x="2374" y="20032"/>
                </a:cubicBezTo>
                <a:close/>
                <a:moveTo>
                  <a:pt x="20176" y="19336"/>
                </a:moveTo>
                <a:cubicBezTo>
                  <a:pt x="15903" y="15387"/>
                  <a:pt x="15903" y="15387"/>
                  <a:pt x="15903" y="15387"/>
                </a:cubicBezTo>
                <a:cubicBezTo>
                  <a:pt x="15666" y="15155"/>
                  <a:pt x="15429" y="15155"/>
                  <a:pt x="15191" y="15387"/>
                </a:cubicBezTo>
                <a:cubicBezTo>
                  <a:pt x="14954" y="15620"/>
                  <a:pt x="14954" y="15852"/>
                  <a:pt x="15191" y="16084"/>
                </a:cubicBezTo>
                <a:cubicBezTo>
                  <a:pt x="19464" y="20032"/>
                  <a:pt x="19464" y="20032"/>
                  <a:pt x="19464" y="20032"/>
                </a:cubicBezTo>
                <a:cubicBezTo>
                  <a:pt x="19701" y="20265"/>
                  <a:pt x="19938" y="20265"/>
                  <a:pt x="20176" y="20032"/>
                </a:cubicBezTo>
                <a:cubicBezTo>
                  <a:pt x="20176" y="19800"/>
                  <a:pt x="20176" y="19568"/>
                  <a:pt x="20176" y="1933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69" name="Shape 1669"/>
          <p:cNvSpPr/>
          <p:nvPr/>
        </p:nvSpPr>
        <p:spPr>
          <a:xfrm>
            <a:off x="1852278" y="5582071"/>
            <a:ext cx="383468" cy="2823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63" y="4320"/>
                </a:moveTo>
                <a:lnTo>
                  <a:pt x="4940" y="4320"/>
                </a:lnTo>
                <a:lnTo>
                  <a:pt x="4940" y="18076"/>
                </a:lnTo>
                <a:lnTo>
                  <a:pt x="21600" y="18076"/>
                </a:lnTo>
                <a:lnTo>
                  <a:pt x="21600" y="4320"/>
                </a:lnTo>
                <a:lnTo>
                  <a:pt x="20763" y="4320"/>
                </a:lnTo>
                <a:close/>
                <a:moveTo>
                  <a:pt x="7535" y="10800"/>
                </a:moveTo>
                <a:lnTo>
                  <a:pt x="8958" y="10800"/>
                </a:lnTo>
                <a:lnTo>
                  <a:pt x="8958" y="11027"/>
                </a:lnTo>
                <a:lnTo>
                  <a:pt x="9126" y="11368"/>
                </a:lnTo>
                <a:lnTo>
                  <a:pt x="9544" y="8867"/>
                </a:lnTo>
                <a:lnTo>
                  <a:pt x="10130" y="8867"/>
                </a:lnTo>
                <a:lnTo>
                  <a:pt x="10465" y="10232"/>
                </a:lnTo>
                <a:lnTo>
                  <a:pt x="10716" y="9777"/>
                </a:lnTo>
                <a:lnTo>
                  <a:pt x="11135" y="9208"/>
                </a:lnTo>
                <a:lnTo>
                  <a:pt x="11302" y="10004"/>
                </a:lnTo>
                <a:lnTo>
                  <a:pt x="12474" y="12392"/>
                </a:lnTo>
                <a:lnTo>
                  <a:pt x="12642" y="10232"/>
                </a:lnTo>
                <a:lnTo>
                  <a:pt x="12893" y="9208"/>
                </a:lnTo>
                <a:lnTo>
                  <a:pt x="13479" y="10232"/>
                </a:lnTo>
                <a:lnTo>
                  <a:pt x="13647" y="10800"/>
                </a:lnTo>
                <a:lnTo>
                  <a:pt x="14651" y="9208"/>
                </a:lnTo>
                <a:lnTo>
                  <a:pt x="15237" y="9208"/>
                </a:lnTo>
                <a:lnTo>
                  <a:pt x="16074" y="11596"/>
                </a:lnTo>
                <a:lnTo>
                  <a:pt x="16074" y="10800"/>
                </a:lnTo>
                <a:lnTo>
                  <a:pt x="16242" y="10232"/>
                </a:lnTo>
                <a:lnTo>
                  <a:pt x="18837" y="10232"/>
                </a:lnTo>
                <a:lnTo>
                  <a:pt x="18837" y="11368"/>
                </a:lnTo>
                <a:lnTo>
                  <a:pt x="16828" y="11368"/>
                </a:lnTo>
                <a:lnTo>
                  <a:pt x="16409" y="13187"/>
                </a:lnTo>
                <a:lnTo>
                  <a:pt x="15823" y="13187"/>
                </a:lnTo>
                <a:lnTo>
                  <a:pt x="14819" y="10573"/>
                </a:lnTo>
                <a:lnTo>
                  <a:pt x="14065" y="12164"/>
                </a:lnTo>
                <a:lnTo>
                  <a:pt x="13898" y="12733"/>
                </a:lnTo>
                <a:lnTo>
                  <a:pt x="13479" y="12164"/>
                </a:lnTo>
                <a:lnTo>
                  <a:pt x="13312" y="11596"/>
                </a:lnTo>
                <a:lnTo>
                  <a:pt x="12893" y="13983"/>
                </a:lnTo>
                <a:lnTo>
                  <a:pt x="12307" y="13983"/>
                </a:lnTo>
                <a:lnTo>
                  <a:pt x="10884" y="10800"/>
                </a:lnTo>
                <a:lnTo>
                  <a:pt x="10130" y="11823"/>
                </a:lnTo>
                <a:lnTo>
                  <a:pt x="10130" y="11368"/>
                </a:lnTo>
                <a:lnTo>
                  <a:pt x="9879" y="10800"/>
                </a:lnTo>
                <a:lnTo>
                  <a:pt x="9544" y="12960"/>
                </a:lnTo>
                <a:lnTo>
                  <a:pt x="8958" y="12960"/>
                </a:lnTo>
                <a:lnTo>
                  <a:pt x="8288" y="11596"/>
                </a:lnTo>
                <a:lnTo>
                  <a:pt x="7535" y="11596"/>
                </a:lnTo>
                <a:lnTo>
                  <a:pt x="7535" y="10800"/>
                </a:lnTo>
                <a:close/>
                <a:moveTo>
                  <a:pt x="7367" y="21600"/>
                </a:moveTo>
                <a:lnTo>
                  <a:pt x="0" y="21600"/>
                </a:lnTo>
                <a:lnTo>
                  <a:pt x="0" y="0"/>
                </a:lnTo>
                <a:lnTo>
                  <a:pt x="7367" y="0"/>
                </a:lnTo>
                <a:lnTo>
                  <a:pt x="7367" y="2956"/>
                </a:lnTo>
                <a:lnTo>
                  <a:pt x="586" y="2956"/>
                </a:lnTo>
                <a:lnTo>
                  <a:pt x="586" y="6480"/>
                </a:lnTo>
                <a:lnTo>
                  <a:pt x="3767" y="6480"/>
                </a:lnTo>
                <a:lnTo>
                  <a:pt x="3767" y="7276"/>
                </a:lnTo>
                <a:lnTo>
                  <a:pt x="586" y="7276"/>
                </a:lnTo>
                <a:lnTo>
                  <a:pt x="586" y="10800"/>
                </a:lnTo>
                <a:lnTo>
                  <a:pt x="3767" y="10800"/>
                </a:lnTo>
                <a:lnTo>
                  <a:pt x="3767" y="19440"/>
                </a:lnTo>
                <a:lnTo>
                  <a:pt x="7367" y="19440"/>
                </a:lnTo>
                <a:lnTo>
                  <a:pt x="7367" y="21600"/>
                </a:lnTo>
                <a:close/>
                <a:moveTo>
                  <a:pt x="2009" y="12164"/>
                </a:moveTo>
                <a:lnTo>
                  <a:pt x="837" y="12164"/>
                </a:lnTo>
                <a:lnTo>
                  <a:pt x="837" y="13187"/>
                </a:lnTo>
                <a:lnTo>
                  <a:pt x="2009" y="13187"/>
                </a:lnTo>
                <a:lnTo>
                  <a:pt x="2009" y="12164"/>
                </a:lnTo>
                <a:close/>
                <a:moveTo>
                  <a:pt x="2009" y="13983"/>
                </a:moveTo>
                <a:lnTo>
                  <a:pt x="837" y="13983"/>
                </a:lnTo>
                <a:lnTo>
                  <a:pt x="837" y="14779"/>
                </a:lnTo>
                <a:lnTo>
                  <a:pt x="2009" y="14779"/>
                </a:lnTo>
                <a:lnTo>
                  <a:pt x="2009" y="13983"/>
                </a:lnTo>
                <a:close/>
                <a:moveTo>
                  <a:pt x="3767" y="3752"/>
                </a:moveTo>
                <a:lnTo>
                  <a:pt x="1423" y="3752"/>
                </a:lnTo>
                <a:lnTo>
                  <a:pt x="1423" y="5684"/>
                </a:lnTo>
                <a:lnTo>
                  <a:pt x="3767" y="5684"/>
                </a:lnTo>
                <a:lnTo>
                  <a:pt x="3767" y="3752"/>
                </a:lnTo>
                <a:close/>
                <a:moveTo>
                  <a:pt x="3767" y="8413"/>
                </a:moveTo>
                <a:lnTo>
                  <a:pt x="1423" y="8413"/>
                </a:lnTo>
                <a:lnTo>
                  <a:pt x="1423" y="10004"/>
                </a:lnTo>
                <a:lnTo>
                  <a:pt x="3767" y="10004"/>
                </a:lnTo>
                <a:lnTo>
                  <a:pt x="3767" y="8413"/>
                </a:lnTo>
                <a:close/>
                <a:moveTo>
                  <a:pt x="17247" y="20463"/>
                </a:moveTo>
                <a:lnTo>
                  <a:pt x="16074" y="20463"/>
                </a:lnTo>
                <a:lnTo>
                  <a:pt x="16074" y="18644"/>
                </a:lnTo>
                <a:lnTo>
                  <a:pt x="10716" y="18644"/>
                </a:lnTo>
                <a:lnTo>
                  <a:pt x="10716" y="20463"/>
                </a:lnTo>
                <a:lnTo>
                  <a:pt x="9544" y="20463"/>
                </a:lnTo>
                <a:lnTo>
                  <a:pt x="9544" y="21600"/>
                </a:lnTo>
                <a:lnTo>
                  <a:pt x="17247" y="21600"/>
                </a:lnTo>
                <a:lnTo>
                  <a:pt x="17247" y="20463"/>
                </a:lnTo>
                <a:close/>
                <a:moveTo>
                  <a:pt x="6781" y="6707"/>
                </a:moveTo>
                <a:lnTo>
                  <a:pt x="19591" y="6707"/>
                </a:lnTo>
                <a:lnTo>
                  <a:pt x="19591" y="15688"/>
                </a:lnTo>
                <a:lnTo>
                  <a:pt x="6781" y="15688"/>
                </a:lnTo>
                <a:lnTo>
                  <a:pt x="6781" y="670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0" name="Shape 1670"/>
          <p:cNvSpPr/>
          <p:nvPr/>
        </p:nvSpPr>
        <p:spPr>
          <a:xfrm>
            <a:off x="1867141" y="4932555"/>
            <a:ext cx="294290" cy="3299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771" y="18843"/>
                </a:moveTo>
                <a:cubicBezTo>
                  <a:pt x="18771" y="19991"/>
                  <a:pt x="18771" y="19991"/>
                  <a:pt x="18771" y="19991"/>
                </a:cubicBezTo>
                <a:cubicBezTo>
                  <a:pt x="15171" y="19991"/>
                  <a:pt x="15171" y="19991"/>
                  <a:pt x="15171" y="19991"/>
                </a:cubicBezTo>
                <a:cubicBezTo>
                  <a:pt x="15171" y="18843"/>
                  <a:pt x="15171" y="18843"/>
                  <a:pt x="15171" y="18843"/>
                </a:cubicBezTo>
                <a:cubicBezTo>
                  <a:pt x="14914" y="18843"/>
                  <a:pt x="14657" y="18843"/>
                  <a:pt x="14400" y="18613"/>
                </a:cubicBezTo>
                <a:cubicBezTo>
                  <a:pt x="14400" y="15396"/>
                  <a:pt x="14400" y="15396"/>
                  <a:pt x="14400" y="15396"/>
                </a:cubicBezTo>
                <a:cubicBezTo>
                  <a:pt x="14400" y="13787"/>
                  <a:pt x="14400" y="13787"/>
                  <a:pt x="14400" y="13787"/>
                </a:cubicBezTo>
                <a:cubicBezTo>
                  <a:pt x="14400" y="12409"/>
                  <a:pt x="14400" y="12409"/>
                  <a:pt x="14400" y="12409"/>
                </a:cubicBezTo>
                <a:cubicBezTo>
                  <a:pt x="16200" y="12409"/>
                  <a:pt x="16200" y="12409"/>
                  <a:pt x="16200" y="12409"/>
                </a:cubicBezTo>
                <a:cubicBezTo>
                  <a:pt x="16200" y="16085"/>
                  <a:pt x="16200" y="16085"/>
                  <a:pt x="16200" y="16085"/>
                </a:cubicBezTo>
                <a:cubicBezTo>
                  <a:pt x="16200" y="16545"/>
                  <a:pt x="16457" y="16774"/>
                  <a:pt x="16971" y="16774"/>
                </a:cubicBezTo>
                <a:cubicBezTo>
                  <a:pt x="17229" y="16774"/>
                  <a:pt x="17486" y="16545"/>
                  <a:pt x="17486" y="16085"/>
                </a:cubicBezTo>
                <a:cubicBezTo>
                  <a:pt x="17486" y="14247"/>
                  <a:pt x="17486" y="14247"/>
                  <a:pt x="17486" y="14247"/>
                </a:cubicBezTo>
                <a:cubicBezTo>
                  <a:pt x="17486" y="13787"/>
                  <a:pt x="17486" y="13328"/>
                  <a:pt x="16971" y="13098"/>
                </a:cubicBezTo>
                <a:cubicBezTo>
                  <a:pt x="16714" y="12638"/>
                  <a:pt x="15943" y="11719"/>
                  <a:pt x="14400" y="10570"/>
                </a:cubicBezTo>
                <a:cubicBezTo>
                  <a:pt x="14400" y="8043"/>
                  <a:pt x="14400" y="8043"/>
                  <a:pt x="14400" y="8043"/>
                </a:cubicBezTo>
                <a:cubicBezTo>
                  <a:pt x="14400" y="6434"/>
                  <a:pt x="14400" y="6434"/>
                  <a:pt x="14400" y="6434"/>
                </a:cubicBezTo>
                <a:cubicBezTo>
                  <a:pt x="14400" y="2987"/>
                  <a:pt x="14400" y="2987"/>
                  <a:pt x="14400" y="2987"/>
                </a:cubicBezTo>
                <a:cubicBezTo>
                  <a:pt x="14657" y="2987"/>
                  <a:pt x="14914" y="2757"/>
                  <a:pt x="15171" y="2757"/>
                </a:cubicBezTo>
                <a:cubicBezTo>
                  <a:pt x="15171" y="1609"/>
                  <a:pt x="15171" y="1609"/>
                  <a:pt x="15171" y="1609"/>
                </a:cubicBezTo>
                <a:cubicBezTo>
                  <a:pt x="18771" y="1609"/>
                  <a:pt x="18771" y="1609"/>
                  <a:pt x="18771" y="1609"/>
                </a:cubicBezTo>
                <a:cubicBezTo>
                  <a:pt x="18771" y="2757"/>
                  <a:pt x="18771" y="2757"/>
                  <a:pt x="18771" y="2757"/>
                </a:cubicBezTo>
                <a:cubicBezTo>
                  <a:pt x="20314" y="3217"/>
                  <a:pt x="21086" y="3906"/>
                  <a:pt x="21086" y="5515"/>
                </a:cubicBezTo>
                <a:cubicBezTo>
                  <a:pt x="21086" y="8272"/>
                  <a:pt x="21086" y="8272"/>
                  <a:pt x="21086" y="8272"/>
                </a:cubicBezTo>
                <a:cubicBezTo>
                  <a:pt x="17486" y="8272"/>
                  <a:pt x="17486" y="8272"/>
                  <a:pt x="17486" y="8272"/>
                </a:cubicBezTo>
                <a:cubicBezTo>
                  <a:pt x="17486" y="5285"/>
                  <a:pt x="17486" y="5285"/>
                  <a:pt x="17486" y="5285"/>
                </a:cubicBezTo>
                <a:cubicBezTo>
                  <a:pt x="17486" y="5055"/>
                  <a:pt x="17486" y="4826"/>
                  <a:pt x="16971" y="4826"/>
                </a:cubicBezTo>
                <a:cubicBezTo>
                  <a:pt x="16457" y="4826"/>
                  <a:pt x="16457" y="5055"/>
                  <a:pt x="16457" y="5745"/>
                </a:cubicBezTo>
                <a:cubicBezTo>
                  <a:pt x="16457" y="6894"/>
                  <a:pt x="16457" y="6894"/>
                  <a:pt x="16457" y="6894"/>
                </a:cubicBezTo>
                <a:cubicBezTo>
                  <a:pt x="16457" y="7353"/>
                  <a:pt x="16971" y="8043"/>
                  <a:pt x="17743" y="8962"/>
                </a:cubicBezTo>
                <a:cubicBezTo>
                  <a:pt x="19543" y="10570"/>
                  <a:pt x="20571" y="11489"/>
                  <a:pt x="21086" y="12179"/>
                </a:cubicBezTo>
                <a:cubicBezTo>
                  <a:pt x="21343" y="12638"/>
                  <a:pt x="21600" y="13098"/>
                  <a:pt x="21600" y="13787"/>
                </a:cubicBezTo>
                <a:cubicBezTo>
                  <a:pt x="21600" y="15855"/>
                  <a:pt x="21600" y="15855"/>
                  <a:pt x="21600" y="15855"/>
                </a:cubicBezTo>
                <a:cubicBezTo>
                  <a:pt x="21600" y="17464"/>
                  <a:pt x="20571" y="18613"/>
                  <a:pt x="18771" y="18843"/>
                </a:cubicBezTo>
                <a:close/>
                <a:moveTo>
                  <a:pt x="12086" y="0"/>
                </a:moveTo>
                <a:cubicBezTo>
                  <a:pt x="12343" y="0"/>
                  <a:pt x="12600" y="0"/>
                  <a:pt x="12857" y="230"/>
                </a:cubicBezTo>
                <a:cubicBezTo>
                  <a:pt x="12857" y="2757"/>
                  <a:pt x="12857" y="2757"/>
                  <a:pt x="12857" y="2757"/>
                </a:cubicBezTo>
                <a:cubicBezTo>
                  <a:pt x="12857" y="6434"/>
                  <a:pt x="12857" y="6434"/>
                  <a:pt x="12857" y="6434"/>
                </a:cubicBezTo>
                <a:cubicBezTo>
                  <a:pt x="12857" y="8043"/>
                  <a:pt x="12857" y="8043"/>
                  <a:pt x="12857" y="8043"/>
                </a:cubicBezTo>
                <a:cubicBezTo>
                  <a:pt x="12857" y="13787"/>
                  <a:pt x="12857" y="13787"/>
                  <a:pt x="12857" y="13787"/>
                </a:cubicBezTo>
                <a:cubicBezTo>
                  <a:pt x="12857" y="15396"/>
                  <a:pt x="12857" y="15396"/>
                  <a:pt x="12857" y="15396"/>
                </a:cubicBezTo>
                <a:cubicBezTo>
                  <a:pt x="12857" y="19072"/>
                  <a:pt x="12857" y="19072"/>
                  <a:pt x="12857" y="19072"/>
                </a:cubicBezTo>
                <a:cubicBezTo>
                  <a:pt x="12857" y="21600"/>
                  <a:pt x="12857" y="21600"/>
                  <a:pt x="12857" y="21600"/>
                </a:cubicBezTo>
                <a:cubicBezTo>
                  <a:pt x="12600" y="21600"/>
                  <a:pt x="12343" y="21600"/>
                  <a:pt x="12086" y="21600"/>
                </a:cubicBezTo>
                <a:cubicBezTo>
                  <a:pt x="8743" y="21600"/>
                  <a:pt x="5657" y="20451"/>
                  <a:pt x="3343" y="18613"/>
                </a:cubicBezTo>
                <a:cubicBezTo>
                  <a:pt x="1286" y="16545"/>
                  <a:pt x="0" y="13787"/>
                  <a:pt x="0" y="10800"/>
                </a:cubicBezTo>
                <a:cubicBezTo>
                  <a:pt x="0" y="7813"/>
                  <a:pt x="1286" y="5285"/>
                  <a:pt x="3343" y="3217"/>
                </a:cubicBezTo>
                <a:cubicBezTo>
                  <a:pt x="5657" y="1379"/>
                  <a:pt x="8743" y="0"/>
                  <a:pt x="12086" y="0"/>
                </a:cubicBezTo>
                <a:close/>
                <a:moveTo>
                  <a:pt x="10286" y="15166"/>
                </a:moveTo>
                <a:cubicBezTo>
                  <a:pt x="9257" y="15166"/>
                  <a:pt x="8486" y="15166"/>
                  <a:pt x="7714" y="14936"/>
                </a:cubicBezTo>
                <a:cubicBezTo>
                  <a:pt x="8229" y="15626"/>
                  <a:pt x="8486" y="16545"/>
                  <a:pt x="9000" y="17004"/>
                </a:cubicBezTo>
                <a:cubicBezTo>
                  <a:pt x="9257" y="17694"/>
                  <a:pt x="9771" y="17923"/>
                  <a:pt x="10286" y="18383"/>
                </a:cubicBezTo>
                <a:cubicBezTo>
                  <a:pt x="10286" y="15166"/>
                  <a:pt x="10286" y="15166"/>
                  <a:pt x="10286" y="15166"/>
                </a:cubicBezTo>
                <a:close/>
                <a:moveTo>
                  <a:pt x="5657" y="14247"/>
                </a:moveTo>
                <a:cubicBezTo>
                  <a:pt x="5400" y="14247"/>
                  <a:pt x="5400" y="14247"/>
                  <a:pt x="5400" y="14247"/>
                </a:cubicBezTo>
                <a:cubicBezTo>
                  <a:pt x="4629" y="14017"/>
                  <a:pt x="3857" y="13557"/>
                  <a:pt x="3086" y="13098"/>
                </a:cubicBezTo>
                <a:cubicBezTo>
                  <a:pt x="3600" y="14477"/>
                  <a:pt x="4371" y="15626"/>
                  <a:pt x="5400" y="16774"/>
                </a:cubicBezTo>
                <a:cubicBezTo>
                  <a:pt x="5914" y="17234"/>
                  <a:pt x="6686" y="17464"/>
                  <a:pt x="7200" y="17923"/>
                </a:cubicBezTo>
                <a:cubicBezTo>
                  <a:pt x="6429" y="16774"/>
                  <a:pt x="5914" y="15626"/>
                  <a:pt x="5657" y="14247"/>
                </a:cubicBezTo>
                <a:close/>
                <a:moveTo>
                  <a:pt x="3086" y="8502"/>
                </a:moveTo>
                <a:cubicBezTo>
                  <a:pt x="3857" y="8272"/>
                  <a:pt x="4629" y="7813"/>
                  <a:pt x="5400" y="7583"/>
                </a:cubicBezTo>
                <a:cubicBezTo>
                  <a:pt x="5657" y="7583"/>
                  <a:pt x="5657" y="7583"/>
                  <a:pt x="5657" y="7583"/>
                </a:cubicBezTo>
                <a:cubicBezTo>
                  <a:pt x="5914" y="6204"/>
                  <a:pt x="6429" y="4826"/>
                  <a:pt x="7200" y="3906"/>
                </a:cubicBezTo>
                <a:cubicBezTo>
                  <a:pt x="6686" y="4366"/>
                  <a:pt x="5914" y="4596"/>
                  <a:pt x="5400" y="5055"/>
                </a:cubicBezTo>
                <a:cubicBezTo>
                  <a:pt x="4371" y="5974"/>
                  <a:pt x="3600" y="7353"/>
                  <a:pt x="3086" y="8502"/>
                </a:cubicBezTo>
                <a:close/>
                <a:moveTo>
                  <a:pt x="7714" y="6894"/>
                </a:moveTo>
                <a:cubicBezTo>
                  <a:pt x="8486" y="6664"/>
                  <a:pt x="9257" y="6664"/>
                  <a:pt x="10286" y="6434"/>
                </a:cubicBezTo>
                <a:cubicBezTo>
                  <a:pt x="10286" y="3447"/>
                  <a:pt x="10286" y="3447"/>
                  <a:pt x="10286" y="3447"/>
                </a:cubicBezTo>
                <a:cubicBezTo>
                  <a:pt x="9771" y="3906"/>
                  <a:pt x="9257" y="4136"/>
                  <a:pt x="9000" y="4596"/>
                </a:cubicBezTo>
                <a:cubicBezTo>
                  <a:pt x="8486" y="5285"/>
                  <a:pt x="8229" y="5974"/>
                  <a:pt x="7714" y="6894"/>
                </a:cubicBezTo>
                <a:close/>
                <a:moveTo>
                  <a:pt x="10286" y="8272"/>
                </a:moveTo>
                <a:cubicBezTo>
                  <a:pt x="9000" y="8502"/>
                  <a:pt x="8229" y="8502"/>
                  <a:pt x="7200" y="8732"/>
                </a:cubicBezTo>
                <a:cubicBezTo>
                  <a:pt x="7200" y="9421"/>
                  <a:pt x="6943" y="10111"/>
                  <a:pt x="6943" y="10800"/>
                </a:cubicBezTo>
                <a:cubicBezTo>
                  <a:pt x="6943" y="11719"/>
                  <a:pt x="7200" y="12409"/>
                  <a:pt x="7200" y="13098"/>
                </a:cubicBezTo>
                <a:cubicBezTo>
                  <a:pt x="8229" y="13328"/>
                  <a:pt x="9000" y="13328"/>
                  <a:pt x="10286" y="13557"/>
                </a:cubicBezTo>
                <a:cubicBezTo>
                  <a:pt x="10286" y="8272"/>
                  <a:pt x="10286" y="8272"/>
                  <a:pt x="10286" y="8272"/>
                </a:cubicBezTo>
                <a:close/>
                <a:moveTo>
                  <a:pt x="5143" y="9421"/>
                </a:moveTo>
                <a:cubicBezTo>
                  <a:pt x="4114" y="9881"/>
                  <a:pt x="3600" y="10340"/>
                  <a:pt x="3600" y="10800"/>
                </a:cubicBezTo>
                <a:cubicBezTo>
                  <a:pt x="3600" y="11260"/>
                  <a:pt x="4114" y="11949"/>
                  <a:pt x="5143" y="12179"/>
                </a:cubicBezTo>
                <a:cubicBezTo>
                  <a:pt x="5143" y="11719"/>
                  <a:pt x="5143" y="11260"/>
                  <a:pt x="5143" y="10800"/>
                </a:cubicBezTo>
                <a:cubicBezTo>
                  <a:pt x="5143" y="10340"/>
                  <a:pt x="5143" y="9881"/>
                  <a:pt x="5143" y="942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1" name="Shape 1671"/>
          <p:cNvSpPr/>
          <p:nvPr/>
        </p:nvSpPr>
        <p:spPr>
          <a:xfrm>
            <a:off x="2531520" y="6219697"/>
            <a:ext cx="330987" cy="3269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4" h="21600" extrusionOk="0">
                <a:moveTo>
                  <a:pt x="18189" y="5806"/>
                </a:moveTo>
                <a:cubicBezTo>
                  <a:pt x="19326" y="5806"/>
                  <a:pt x="19326" y="5806"/>
                  <a:pt x="19326" y="5806"/>
                </a:cubicBezTo>
                <a:cubicBezTo>
                  <a:pt x="19326" y="5806"/>
                  <a:pt x="19326" y="5806"/>
                  <a:pt x="19326" y="5806"/>
                </a:cubicBezTo>
                <a:cubicBezTo>
                  <a:pt x="19326" y="5806"/>
                  <a:pt x="19326" y="5574"/>
                  <a:pt x="19554" y="5110"/>
                </a:cubicBezTo>
                <a:cubicBezTo>
                  <a:pt x="19554" y="4877"/>
                  <a:pt x="19554" y="4413"/>
                  <a:pt x="19554" y="4181"/>
                </a:cubicBezTo>
                <a:cubicBezTo>
                  <a:pt x="19554" y="3716"/>
                  <a:pt x="19554" y="3484"/>
                  <a:pt x="19554" y="3019"/>
                </a:cubicBezTo>
                <a:cubicBezTo>
                  <a:pt x="19326" y="2555"/>
                  <a:pt x="18872" y="1858"/>
                  <a:pt x="18189" y="1858"/>
                </a:cubicBezTo>
                <a:cubicBezTo>
                  <a:pt x="18189" y="1858"/>
                  <a:pt x="18189" y="1858"/>
                  <a:pt x="18189" y="1858"/>
                </a:cubicBezTo>
                <a:cubicBezTo>
                  <a:pt x="7958" y="1858"/>
                  <a:pt x="7958" y="1858"/>
                  <a:pt x="7958" y="1858"/>
                </a:cubicBezTo>
                <a:cubicBezTo>
                  <a:pt x="7958" y="2090"/>
                  <a:pt x="8185" y="2323"/>
                  <a:pt x="8185" y="2555"/>
                </a:cubicBezTo>
                <a:cubicBezTo>
                  <a:pt x="8413" y="3019"/>
                  <a:pt x="8413" y="3484"/>
                  <a:pt x="8413" y="4181"/>
                </a:cubicBezTo>
                <a:cubicBezTo>
                  <a:pt x="8413" y="4645"/>
                  <a:pt x="8413" y="5110"/>
                  <a:pt x="8185" y="5574"/>
                </a:cubicBezTo>
                <a:cubicBezTo>
                  <a:pt x="8185" y="5574"/>
                  <a:pt x="8185" y="5806"/>
                  <a:pt x="8185" y="5806"/>
                </a:cubicBezTo>
                <a:cubicBezTo>
                  <a:pt x="18189" y="5806"/>
                  <a:pt x="18189" y="5806"/>
                  <a:pt x="18189" y="5806"/>
                </a:cubicBezTo>
                <a:close/>
                <a:moveTo>
                  <a:pt x="11823" y="10219"/>
                </a:moveTo>
                <a:cubicBezTo>
                  <a:pt x="9777" y="10219"/>
                  <a:pt x="7958" y="12077"/>
                  <a:pt x="7958" y="14400"/>
                </a:cubicBezTo>
                <a:cubicBezTo>
                  <a:pt x="7958" y="16490"/>
                  <a:pt x="9777" y="18348"/>
                  <a:pt x="11823" y="18348"/>
                </a:cubicBezTo>
                <a:cubicBezTo>
                  <a:pt x="13187" y="18348"/>
                  <a:pt x="14324" y="17652"/>
                  <a:pt x="15006" y="16723"/>
                </a:cubicBezTo>
                <a:cubicBezTo>
                  <a:pt x="11823" y="14400"/>
                  <a:pt x="11823" y="14400"/>
                  <a:pt x="11823" y="14400"/>
                </a:cubicBezTo>
                <a:cubicBezTo>
                  <a:pt x="12505" y="10452"/>
                  <a:pt x="12505" y="10452"/>
                  <a:pt x="12505" y="10452"/>
                </a:cubicBezTo>
                <a:cubicBezTo>
                  <a:pt x="12278" y="10452"/>
                  <a:pt x="12051" y="10219"/>
                  <a:pt x="11823" y="10219"/>
                </a:cubicBezTo>
                <a:close/>
                <a:moveTo>
                  <a:pt x="15916" y="15329"/>
                </a:moveTo>
                <a:cubicBezTo>
                  <a:pt x="13869" y="13703"/>
                  <a:pt x="13869" y="13703"/>
                  <a:pt x="13869" y="13703"/>
                </a:cubicBezTo>
                <a:cubicBezTo>
                  <a:pt x="14097" y="13703"/>
                  <a:pt x="14097" y="13703"/>
                  <a:pt x="14097" y="13703"/>
                </a:cubicBezTo>
                <a:cubicBezTo>
                  <a:pt x="15916" y="15097"/>
                  <a:pt x="15916" y="15097"/>
                  <a:pt x="15916" y="15097"/>
                </a:cubicBezTo>
                <a:cubicBezTo>
                  <a:pt x="15916" y="15329"/>
                  <a:pt x="15916" y="15329"/>
                  <a:pt x="15916" y="15329"/>
                </a:cubicBezTo>
                <a:close/>
                <a:moveTo>
                  <a:pt x="13642" y="13935"/>
                </a:moveTo>
                <a:cubicBezTo>
                  <a:pt x="15916" y="15561"/>
                  <a:pt x="15916" y="15561"/>
                  <a:pt x="15916" y="15561"/>
                </a:cubicBezTo>
                <a:cubicBezTo>
                  <a:pt x="15916" y="15561"/>
                  <a:pt x="15688" y="15794"/>
                  <a:pt x="15688" y="15794"/>
                </a:cubicBezTo>
                <a:cubicBezTo>
                  <a:pt x="13642" y="13935"/>
                  <a:pt x="13642" y="13935"/>
                  <a:pt x="13642" y="13935"/>
                </a:cubicBezTo>
                <a:cubicBezTo>
                  <a:pt x="13642" y="13935"/>
                  <a:pt x="13642" y="13935"/>
                  <a:pt x="13642" y="13935"/>
                </a:cubicBezTo>
                <a:close/>
                <a:moveTo>
                  <a:pt x="15916" y="12774"/>
                </a:moveTo>
                <a:cubicBezTo>
                  <a:pt x="15688" y="12542"/>
                  <a:pt x="15688" y="12542"/>
                  <a:pt x="15688" y="12542"/>
                </a:cubicBezTo>
                <a:cubicBezTo>
                  <a:pt x="15916" y="12542"/>
                  <a:pt x="15916" y="12542"/>
                  <a:pt x="15916" y="12542"/>
                </a:cubicBezTo>
                <a:cubicBezTo>
                  <a:pt x="15916" y="12542"/>
                  <a:pt x="15916" y="12542"/>
                  <a:pt x="15916" y="12774"/>
                </a:cubicBezTo>
                <a:close/>
                <a:moveTo>
                  <a:pt x="15461" y="12774"/>
                </a:moveTo>
                <a:cubicBezTo>
                  <a:pt x="15461" y="12774"/>
                  <a:pt x="15461" y="12774"/>
                  <a:pt x="15461" y="12774"/>
                </a:cubicBezTo>
                <a:cubicBezTo>
                  <a:pt x="16143" y="13471"/>
                  <a:pt x="16143" y="13471"/>
                  <a:pt x="16143" y="13471"/>
                </a:cubicBezTo>
                <a:cubicBezTo>
                  <a:pt x="16143" y="13239"/>
                  <a:pt x="16143" y="13239"/>
                  <a:pt x="16143" y="13006"/>
                </a:cubicBezTo>
                <a:cubicBezTo>
                  <a:pt x="15461" y="12774"/>
                  <a:pt x="15461" y="12774"/>
                  <a:pt x="15461" y="12774"/>
                </a:cubicBezTo>
                <a:close/>
                <a:moveTo>
                  <a:pt x="15234" y="13006"/>
                </a:moveTo>
                <a:cubicBezTo>
                  <a:pt x="16143" y="13703"/>
                  <a:pt x="16143" y="13703"/>
                  <a:pt x="16143" y="13703"/>
                </a:cubicBezTo>
                <a:cubicBezTo>
                  <a:pt x="16143" y="13703"/>
                  <a:pt x="16143" y="13935"/>
                  <a:pt x="16143" y="13935"/>
                </a:cubicBezTo>
                <a:cubicBezTo>
                  <a:pt x="15006" y="13006"/>
                  <a:pt x="15006" y="13006"/>
                  <a:pt x="15006" y="13006"/>
                </a:cubicBezTo>
                <a:cubicBezTo>
                  <a:pt x="15234" y="13006"/>
                  <a:pt x="15234" y="13006"/>
                  <a:pt x="15234" y="13006"/>
                </a:cubicBezTo>
                <a:close/>
                <a:moveTo>
                  <a:pt x="14779" y="13239"/>
                </a:moveTo>
                <a:cubicBezTo>
                  <a:pt x="16143" y="14168"/>
                  <a:pt x="16143" y="14168"/>
                  <a:pt x="16143" y="14168"/>
                </a:cubicBezTo>
                <a:cubicBezTo>
                  <a:pt x="16143" y="14400"/>
                  <a:pt x="16143" y="14400"/>
                  <a:pt x="16143" y="14400"/>
                </a:cubicBezTo>
                <a:cubicBezTo>
                  <a:pt x="14552" y="13239"/>
                  <a:pt x="14552" y="13239"/>
                  <a:pt x="14552" y="13239"/>
                </a:cubicBezTo>
                <a:cubicBezTo>
                  <a:pt x="14779" y="13239"/>
                  <a:pt x="14779" y="13239"/>
                  <a:pt x="14779" y="13239"/>
                </a:cubicBezTo>
                <a:close/>
                <a:moveTo>
                  <a:pt x="14552" y="13471"/>
                </a:moveTo>
                <a:cubicBezTo>
                  <a:pt x="16143" y="14865"/>
                  <a:pt x="16143" y="14865"/>
                  <a:pt x="16143" y="14865"/>
                </a:cubicBezTo>
                <a:cubicBezTo>
                  <a:pt x="16143" y="14865"/>
                  <a:pt x="16143" y="14865"/>
                  <a:pt x="16143" y="14865"/>
                </a:cubicBezTo>
                <a:cubicBezTo>
                  <a:pt x="14324" y="13471"/>
                  <a:pt x="14324" y="13471"/>
                  <a:pt x="14324" y="13471"/>
                </a:cubicBezTo>
                <a:cubicBezTo>
                  <a:pt x="14552" y="13471"/>
                  <a:pt x="14552" y="13471"/>
                  <a:pt x="14552" y="13471"/>
                </a:cubicBezTo>
                <a:close/>
                <a:moveTo>
                  <a:pt x="16143" y="10684"/>
                </a:moveTo>
                <a:cubicBezTo>
                  <a:pt x="16143" y="10916"/>
                  <a:pt x="16143" y="10916"/>
                  <a:pt x="16143" y="10916"/>
                </a:cubicBezTo>
                <a:cubicBezTo>
                  <a:pt x="15916" y="11148"/>
                  <a:pt x="15916" y="11148"/>
                  <a:pt x="15916" y="11148"/>
                </a:cubicBezTo>
                <a:cubicBezTo>
                  <a:pt x="13187" y="13006"/>
                  <a:pt x="13187" y="13006"/>
                  <a:pt x="13187" y="13006"/>
                </a:cubicBezTo>
                <a:cubicBezTo>
                  <a:pt x="12733" y="13239"/>
                  <a:pt x="12733" y="13239"/>
                  <a:pt x="12733" y="13239"/>
                </a:cubicBezTo>
                <a:cubicBezTo>
                  <a:pt x="12733" y="12542"/>
                  <a:pt x="12733" y="12542"/>
                  <a:pt x="12733" y="12542"/>
                </a:cubicBezTo>
                <a:cubicBezTo>
                  <a:pt x="13415" y="9290"/>
                  <a:pt x="13415" y="9290"/>
                  <a:pt x="13415" y="9290"/>
                </a:cubicBezTo>
                <a:cubicBezTo>
                  <a:pt x="13415" y="9058"/>
                  <a:pt x="13415" y="9058"/>
                  <a:pt x="13415" y="9058"/>
                </a:cubicBezTo>
                <a:cubicBezTo>
                  <a:pt x="13642" y="9058"/>
                  <a:pt x="13642" y="9058"/>
                  <a:pt x="13642" y="9058"/>
                </a:cubicBezTo>
                <a:cubicBezTo>
                  <a:pt x="14097" y="9058"/>
                  <a:pt x="14552" y="9290"/>
                  <a:pt x="15006" y="9523"/>
                </a:cubicBezTo>
                <a:cubicBezTo>
                  <a:pt x="15461" y="9755"/>
                  <a:pt x="15916" y="10219"/>
                  <a:pt x="16143" y="10684"/>
                </a:cubicBezTo>
                <a:close/>
                <a:moveTo>
                  <a:pt x="14779" y="9987"/>
                </a:moveTo>
                <a:cubicBezTo>
                  <a:pt x="15006" y="10219"/>
                  <a:pt x="15234" y="10452"/>
                  <a:pt x="15461" y="10684"/>
                </a:cubicBezTo>
                <a:cubicBezTo>
                  <a:pt x="13415" y="12077"/>
                  <a:pt x="13415" y="12077"/>
                  <a:pt x="13415" y="12077"/>
                </a:cubicBezTo>
                <a:cubicBezTo>
                  <a:pt x="13869" y="9755"/>
                  <a:pt x="13869" y="9755"/>
                  <a:pt x="13869" y="9755"/>
                </a:cubicBezTo>
                <a:cubicBezTo>
                  <a:pt x="14097" y="9755"/>
                  <a:pt x="14552" y="9987"/>
                  <a:pt x="14779" y="9987"/>
                </a:cubicBezTo>
                <a:close/>
                <a:moveTo>
                  <a:pt x="16143" y="16258"/>
                </a:moveTo>
                <a:cubicBezTo>
                  <a:pt x="15916" y="16490"/>
                  <a:pt x="15916" y="16490"/>
                  <a:pt x="15916" y="16490"/>
                </a:cubicBezTo>
                <a:cubicBezTo>
                  <a:pt x="15688" y="16490"/>
                  <a:pt x="15688" y="16490"/>
                  <a:pt x="15688" y="16490"/>
                </a:cubicBezTo>
                <a:cubicBezTo>
                  <a:pt x="12960" y="14168"/>
                  <a:pt x="12960" y="14168"/>
                  <a:pt x="12960" y="14168"/>
                </a:cubicBezTo>
                <a:cubicBezTo>
                  <a:pt x="12505" y="13935"/>
                  <a:pt x="12505" y="13935"/>
                  <a:pt x="12505" y="13935"/>
                </a:cubicBezTo>
                <a:cubicBezTo>
                  <a:pt x="12960" y="13703"/>
                  <a:pt x="12960" y="13703"/>
                  <a:pt x="12960" y="13703"/>
                </a:cubicBezTo>
                <a:cubicBezTo>
                  <a:pt x="15688" y="11845"/>
                  <a:pt x="15688" y="11845"/>
                  <a:pt x="15688" y="11845"/>
                </a:cubicBezTo>
                <a:cubicBezTo>
                  <a:pt x="15916" y="11613"/>
                  <a:pt x="15916" y="11613"/>
                  <a:pt x="15916" y="11613"/>
                </a:cubicBezTo>
                <a:cubicBezTo>
                  <a:pt x="16143" y="11845"/>
                  <a:pt x="16143" y="11845"/>
                  <a:pt x="16143" y="11845"/>
                </a:cubicBezTo>
                <a:cubicBezTo>
                  <a:pt x="16371" y="12310"/>
                  <a:pt x="16598" y="12542"/>
                  <a:pt x="16598" y="13006"/>
                </a:cubicBezTo>
                <a:cubicBezTo>
                  <a:pt x="16825" y="13239"/>
                  <a:pt x="16825" y="13703"/>
                  <a:pt x="16825" y="13935"/>
                </a:cubicBezTo>
                <a:cubicBezTo>
                  <a:pt x="16825" y="14400"/>
                  <a:pt x="16825" y="14865"/>
                  <a:pt x="16598" y="15329"/>
                </a:cubicBezTo>
                <a:cubicBezTo>
                  <a:pt x="16371" y="15561"/>
                  <a:pt x="16371" y="16026"/>
                  <a:pt x="16143" y="16258"/>
                </a:cubicBezTo>
                <a:close/>
                <a:moveTo>
                  <a:pt x="18189" y="0"/>
                </a:moveTo>
                <a:cubicBezTo>
                  <a:pt x="19781" y="0"/>
                  <a:pt x="20918" y="1161"/>
                  <a:pt x="21145" y="2555"/>
                </a:cubicBezTo>
                <a:cubicBezTo>
                  <a:pt x="21373" y="3019"/>
                  <a:pt x="21373" y="3484"/>
                  <a:pt x="21373" y="4181"/>
                </a:cubicBezTo>
                <a:cubicBezTo>
                  <a:pt x="21600" y="4645"/>
                  <a:pt x="21373" y="5110"/>
                  <a:pt x="21373" y="5574"/>
                </a:cubicBezTo>
                <a:cubicBezTo>
                  <a:pt x="21145" y="6503"/>
                  <a:pt x="20691" y="7200"/>
                  <a:pt x="20236" y="7665"/>
                </a:cubicBezTo>
                <a:cubicBezTo>
                  <a:pt x="20236" y="20671"/>
                  <a:pt x="20236" y="20671"/>
                  <a:pt x="20236" y="20671"/>
                </a:cubicBezTo>
                <a:cubicBezTo>
                  <a:pt x="19326" y="21600"/>
                  <a:pt x="19326" y="21600"/>
                  <a:pt x="19326" y="21600"/>
                </a:cubicBezTo>
                <a:cubicBezTo>
                  <a:pt x="5002" y="21600"/>
                  <a:pt x="5002" y="21600"/>
                  <a:pt x="5002" y="21600"/>
                </a:cubicBezTo>
                <a:cubicBezTo>
                  <a:pt x="4093" y="20671"/>
                  <a:pt x="4093" y="20671"/>
                  <a:pt x="4093" y="20671"/>
                </a:cubicBezTo>
                <a:cubicBezTo>
                  <a:pt x="4093" y="15794"/>
                  <a:pt x="4093" y="15794"/>
                  <a:pt x="4093" y="15794"/>
                </a:cubicBezTo>
                <a:cubicBezTo>
                  <a:pt x="909" y="15794"/>
                  <a:pt x="909" y="15794"/>
                  <a:pt x="909" y="15794"/>
                </a:cubicBezTo>
                <a:cubicBezTo>
                  <a:pt x="0" y="14865"/>
                  <a:pt x="0" y="14865"/>
                  <a:pt x="0" y="14865"/>
                </a:cubicBezTo>
                <a:cubicBezTo>
                  <a:pt x="1819" y="2787"/>
                  <a:pt x="1819" y="2787"/>
                  <a:pt x="1819" y="2787"/>
                </a:cubicBezTo>
                <a:cubicBezTo>
                  <a:pt x="1819" y="1858"/>
                  <a:pt x="2274" y="1394"/>
                  <a:pt x="2956" y="697"/>
                </a:cubicBezTo>
                <a:cubicBezTo>
                  <a:pt x="3411" y="232"/>
                  <a:pt x="4320" y="0"/>
                  <a:pt x="5002" y="0"/>
                </a:cubicBezTo>
                <a:cubicBezTo>
                  <a:pt x="5002" y="0"/>
                  <a:pt x="5002" y="0"/>
                  <a:pt x="5002" y="0"/>
                </a:cubicBezTo>
                <a:cubicBezTo>
                  <a:pt x="5002" y="0"/>
                  <a:pt x="5002" y="0"/>
                  <a:pt x="5002" y="0"/>
                </a:cubicBezTo>
                <a:cubicBezTo>
                  <a:pt x="18189" y="0"/>
                  <a:pt x="18189" y="0"/>
                  <a:pt x="18189" y="0"/>
                </a:cubicBezTo>
                <a:cubicBezTo>
                  <a:pt x="18189" y="0"/>
                  <a:pt x="18189" y="0"/>
                  <a:pt x="18189" y="0"/>
                </a:cubicBezTo>
                <a:close/>
                <a:moveTo>
                  <a:pt x="6366" y="7897"/>
                </a:moveTo>
                <a:cubicBezTo>
                  <a:pt x="6366" y="7897"/>
                  <a:pt x="6366" y="7897"/>
                  <a:pt x="6366" y="7897"/>
                </a:cubicBezTo>
                <a:cubicBezTo>
                  <a:pt x="18189" y="7897"/>
                  <a:pt x="18189" y="7897"/>
                  <a:pt x="18189" y="7897"/>
                </a:cubicBezTo>
                <a:cubicBezTo>
                  <a:pt x="18189" y="19742"/>
                  <a:pt x="18189" y="19742"/>
                  <a:pt x="18189" y="19742"/>
                </a:cubicBezTo>
                <a:cubicBezTo>
                  <a:pt x="5912" y="19742"/>
                  <a:pt x="5912" y="19742"/>
                  <a:pt x="5912" y="19742"/>
                </a:cubicBezTo>
                <a:cubicBezTo>
                  <a:pt x="5912" y="15794"/>
                  <a:pt x="5912" y="15794"/>
                  <a:pt x="5912" y="15794"/>
                </a:cubicBezTo>
                <a:cubicBezTo>
                  <a:pt x="5912" y="13935"/>
                  <a:pt x="5912" y="13935"/>
                  <a:pt x="5912" y="13935"/>
                </a:cubicBezTo>
                <a:cubicBezTo>
                  <a:pt x="5912" y="7665"/>
                  <a:pt x="5912" y="7665"/>
                  <a:pt x="5912" y="7665"/>
                </a:cubicBezTo>
                <a:cubicBezTo>
                  <a:pt x="6139" y="7897"/>
                  <a:pt x="6139" y="7897"/>
                  <a:pt x="6366" y="7897"/>
                </a:cubicBezTo>
                <a:close/>
                <a:moveTo>
                  <a:pt x="4093" y="13935"/>
                </a:moveTo>
                <a:cubicBezTo>
                  <a:pt x="4093" y="5574"/>
                  <a:pt x="4093" y="5574"/>
                  <a:pt x="4093" y="5574"/>
                </a:cubicBezTo>
                <a:cubicBezTo>
                  <a:pt x="5912" y="5342"/>
                  <a:pt x="5912" y="5342"/>
                  <a:pt x="5912" y="5342"/>
                </a:cubicBezTo>
                <a:cubicBezTo>
                  <a:pt x="5912" y="5342"/>
                  <a:pt x="5912" y="5806"/>
                  <a:pt x="6366" y="5806"/>
                </a:cubicBezTo>
                <a:cubicBezTo>
                  <a:pt x="6366" y="5806"/>
                  <a:pt x="6366" y="5574"/>
                  <a:pt x="6366" y="5110"/>
                </a:cubicBezTo>
                <a:cubicBezTo>
                  <a:pt x="6594" y="4877"/>
                  <a:pt x="6594" y="4413"/>
                  <a:pt x="6594" y="4181"/>
                </a:cubicBezTo>
                <a:cubicBezTo>
                  <a:pt x="6594" y="3716"/>
                  <a:pt x="6366" y="3484"/>
                  <a:pt x="6366" y="3019"/>
                </a:cubicBezTo>
                <a:cubicBezTo>
                  <a:pt x="6139" y="2555"/>
                  <a:pt x="5684" y="1858"/>
                  <a:pt x="5002" y="1858"/>
                </a:cubicBezTo>
                <a:cubicBezTo>
                  <a:pt x="4775" y="1858"/>
                  <a:pt x="4320" y="2090"/>
                  <a:pt x="4093" y="2323"/>
                </a:cubicBezTo>
                <a:cubicBezTo>
                  <a:pt x="3865" y="2555"/>
                  <a:pt x="3638" y="2555"/>
                  <a:pt x="3638" y="2787"/>
                </a:cubicBezTo>
                <a:cubicBezTo>
                  <a:pt x="1819" y="13935"/>
                  <a:pt x="1819" y="13935"/>
                  <a:pt x="1819" y="13935"/>
                </a:cubicBezTo>
                <a:lnTo>
                  <a:pt x="4093" y="1393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2" name="Shape 1672"/>
          <p:cNvSpPr/>
          <p:nvPr/>
        </p:nvSpPr>
        <p:spPr>
          <a:xfrm>
            <a:off x="3149823" y="6261818"/>
            <a:ext cx="407249" cy="25662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952" extrusionOk="0">
                <a:moveTo>
                  <a:pt x="13407" y="7704"/>
                </a:moveTo>
                <a:cubicBezTo>
                  <a:pt x="13407" y="7416"/>
                  <a:pt x="13407" y="7128"/>
                  <a:pt x="13407" y="7128"/>
                </a:cubicBezTo>
                <a:cubicBezTo>
                  <a:pt x="13407" y="4824"/>
                  <a:pt x="13407" y="4824"/>
                  <a:pt x="13407" y="4824"/>
                </a:cubicBezTo>
                <a:cubicBezTo>
                  <a:pt x="13221" y="4824"/>
                  <a:pt x="13034" y="4824"/>
                  <a:pt x="12848" y="4824"/>
                </a:cubicBezTo>
                <a:cubicBezTo>
                  <a:pt x="12662" y="3384"/>
                  <a:pt x="12662" y="3384"/>
                  <a:pt x="12662" y="3384"/>
                </a:cubicBezTo>
                <a:cubicBezTo>
                  <a:pt x="12103" y="4824"/>
                  <a:pt x="12103" y="4824"/>
                  <a:pt x="12103" y="4824"/>
                </a:cubicBezTo>
                <a:cubicBezTo>
                  <a:pt x="11172" y="5400"/>
                  <a:pt x="10428" y="5688"/>
                  <a:pt x="8752" y="4536"/>
                </a:cubicBezTo>
                <a:cubicBezTo>
                  <a:pt x="8566" y="4536"/>
                  <a:pt x="8566" y="4536"/>
                  <a:pt x="8566" y="4536"/>
                </a:cubicBezTo>
                <a:cubicBezTo>
                  <a:pt x="8566" y="7128"/>
                  <a:pt x="8566" y="7128"/>
                  <a:pt x="8566" y="7128"/>
                </a:cubicBezTo>
                <a:cubicBezTo>
                  <a:pt x="8566" y="7128"/>
                  <a:pt x="8566" y="7416"/>
                  <a:pt x="8566" y="7704"/>
                </a:cubicBezTo>
                <a:cubicBezTo>
                  <a:pt x="7076" y="5976"/>
                  <a:pt x="7634" y="5112"/>
                  <a:pt x="7262" y="1944"/>
                </a:cubicBezTo>
                <a:cubicBezTo>
                  <a:pt x="8379" y="-648"/>
                  <a:pt x="13966" y="-648"/>
                  <a:pt x="14710" y="1944"/>
                </a:cubicBezTo>
                <a:cubicBezTo>
                  <a:pt x="14524" y="4248"/>
                  <a:pt x="14710" y="6264"/>
                  <a:pt x="13593" y="7704"/>
                </a:cubicBezTo>
                <a:cubicBezTo>
                  <a:pt x="13407" y="7704"/>
                  <a:pt x="13407" y="7704"/>
                  <a:pt x="13407" y="7704"/>
                </a:cubicBezTo>
                <a:close/>
                <a:moveTo>
                  <a:pt x="1490" y="9720"/>
                </a:moveTo>
                <a:cubicBezTo>
                  <a:pt x="1303" y="7992"/>
                  <a:pt x="1303" y="7128"/>
                  <a:pt x="1490" y="5976"/>
                </a:cubicBezTo>
                <a:cubicBezTo>
                  <a:pt x="3352" y="6552"/>
                  <a:pt x="3724" y="3960"/>
                  <a:pt x="5400" y="5976"/>
                </a:cubicBezTo>
                <a:cubicBezTo>
                  <a:pt x="5586" y="7128"/>
                  <a:pt x="5586" y="8568"/>
                  <a:pt x="5400" y="9432"/>
                </a:cubicBezTo>
                <a:cubicBezTo>
                  <a:pt x="5400" y="10296"/>
                  <a:pt x="5214" y="10872"/>
                  <a:pt x="4841" y="11448"/>
                </a:cubicBezTo>
                <a:cubicBezTo>
                  <a:pt x="4469" y="12024"/>
                  <a:pt x="3910" y="12600"/>
                  <a:pt x="3352" y="12600"/>
                </a:cubicBezTo>
                <a:cubicBezTo>
                  <a:pt x="3352" y="12600"/>
                  <a:pt x="3352" y="12600"/>
                  <a:pt x="3352" y="12600"/>
                </a:cubicBezTo>
                <a:cubicBezTo>
                  <a:pt x="2793" y="12600"/>
                  <a:pt x="2421" y="12024"/>
                  <a:pt x="2048" y="11448"/>
                </a:cubicBezTo>
                <a:cubicBezTo>
                  <a:pt x="1676" y="10872"/>
                  <a:pt x="1490" y="10296"/>
                  <a:pt x="1490" y="9720"/>
                </a:cubicBezTo>
                <a:close/>
                <a:moveTo>
                  <a:pt x="4655" y="12600"/>
                </a:moveTo>
                <a:cubicBezTo>
                  <a:pt x="4097" y="14328"/>
                  <a:pt x="2607" y="14328"/>
                  <a:pt x="2234" y="12600"/>
                </a:cubicBezTo>
                <a:cubicBezTo>
                  <a:pt x="745" y="13176"/>
                  <a:pt x="745" y="13176"/>
                  <a:pt x="745" y="13176"/>
                </a:cubicBezTo>
                <a:cubicBezTo>
                  <a:pt x="745" y="13176"/>
                  <a:pt x="745" y="13176"/>
                  <a:pt x="745" y="13176"/>
                </a:cubicBezTo>
                <a:cubicBezTo>
                  <a:pt x="559" y="13176"/>
                  <a:pt x="559" y="13176"/>
                  <a:pt x="559" y="13176"/>
                </a:cubicBezTo>
                <a:cubicBezTo>
                  <a:pt x="372" y="13752"/>
                  <a:pt x="186" y="14040"/>
                  <a:pt x="0" y="14904"/>
                </a:cubicBezTo>
                <a:cubicBezTo>
                  <a:pt x="0" y="15480"/>
                  <a:pt x="0" y="16056"/>
                  <a:pt x="0" y="16920"/>
                </a:cubicBezTo>
                <a:cubicBezTo>
                  <a:pt x="186" y="17208"/>
                  <a:pt x="186" y="17208"/>
                  <a:pt x="186" y="17208"/>
                </a:cubicBezTo>
                <a:cubicBezTo>
                  <a:pt x="372" y="17208"/>
                  <a:pt x="372" y="17208"/>
                  <a:pt x="372" y="17208"/>
                </a:cubicBezTo>
                <a:cubicBezTo>
                  <a:pt x="4841" y="17208"/>
                  <a:pt x="4841" y="17208"/>
                  <a:pt x="4841" y="17208"/>
                </a:cubicBezTo>
                <a:cubicBezTo>
                  <a:pt x="4655" y="18072"/>
                  <a:pt x="4841" y="19224"/>
                  <a:pt x="4841" y="20376"/>
                </a:cubicBezTo>
                <a:cubicBezTo>
                  <a:pt x="5028" y="20952"/>
                  <a:pt x="5028" y="20952"/>
                  <a:pt x="5028" y="20952"/>
                </a:cubicBezTo>
                <a:cubicBezTo>
                  <a:pt x="5214" y="20952"/>
                  <a:pt x="5214" y="20952"/>
                  <a:pt x="5214" y="20952"/>
                </a:cubicBezTo>
                <a:cubicBezTo>
                  <a:pt x="16759" y="20952"/>
                  <a:pt x="16759" y="20952"/>
                  <a:pt x="16759" y="20952"/>
                </a:cubicBezTo>
                <a:cubicBezTo>
                  <a:pt x="17131" y="20952"/>
                  <a:pt x="17131" y="20952"/>
                  <a:pt x="17131" y="20952"/>
                </a:cubicBezTo>
                <a:cubicBezTo>
                  <a:pt x="17131" y="20376"/>
                  <a:pt x="17131" y="20376"/>
                  <a:pt x="17131" y="20376"/>
                </a:cubicBezTo>
                <a:cubicBezTo>
                  <a:pt x="17317" y="19224"/>
                  <a:pt x="17317" y="18360"/>
                  <a:pt x="17317" y="17208"/>
                </a:cubicBezTo>
                <a:cubicBezTo>
                  <a:pt x="21414" y="17208"/>
                  <a:pt x="21414" y="17208"/>
                  <a:pt x="21414" y="17208"/>
                </a:cubicBezTo>
                <a:cubicBezTo>
                  <a:pt x="21600" y="17208"/>
                  <a:pt x="21600" y="17208"/>
                  <a:pt x="21600" y="17208"/>
                </a:cubicBezTo>
                <a:cubicBezTo>
                  <a:pt x="21600" y="16920"/>
                  <a:pt x="21600" y="16920"/>
                  <a:pt x="21600" y="16920"/>
                </a:cubicBezTo>
                <a:cubicBezTo>
                  <a:pt x="21600" y="16344"/>
                  <a:pt x="21600" y="15768"/>
                  <a:pt x="21600" y="15192"/>
                </a:cubicBezTo>
                <a:cubicBezTo>
                  <a:pt x="21600" y="14328"/>
                  <a:pt x="21414" y="13752"/>
                  <a:pt x="21228" y="13464"/>
                </a:cubicBezTo>
                <a:cubicBezTo>
                  <a:pt x="21041" y="13176"/>
                  <a:pt x="21041" y="13176"/>
                  <a:pt x="21041" y="13176"/>
                </a:cubicBezTo>
                <a:cubicBezTo>
                  <a:pt x="21041" y="13176"/>
                  <a:pt x="21041" y="13176"/>
                  <a:pt x="21041" y="13176"/>
                </a:cubicBezTo>
                <a:cubicBezTo>
                  <a:pt x="19552" y="12600"/>
                  <a:pt x="19552" y="12600"/>
                  <a:pt x="19552" y="12600"/>
                </a:cubicBezTo>
                <a:cubicBezTo>
                  <a:pt x="19179" y="12888"/>
                  <a:pt x="19179" y="12888"/>
                  <a:pt x="19179" y="12888"/>
                </a:cubicBezTo>
                <a:cubicBezTo>
                  <a:pt x="18248" y="16344"/>
                  <a:pt x="18248" y="16344"/>
                  <a:pt x="18248" y="16344"/>
                </a:cubicBezTo>
                <a:cubicBezTo>
                  <a:pt x="17317" y="12888"/>
                  <a:pt x="17317" y="12888"/>
                  <a:pt x="17317" y="12888"/>
                </a:cubicBezTo>
                <a:cubicBezTo>
                  <a:pt x="16945" y="12600"/>
                  <a:pt x="16945" y="12600"/>
                  <a:pt x="16945" y="12600"/>
                </a:cubicBezTo>
                <a:cubicBezTo>
                  <a:pt x="15641" y="13176"/>
                  <a:pt x="15641" y="13176"/>
                  <a:pt x="15641" y="13176"/>
                </a:cubicBezTo>
                <a:cubicBezTo>
                  <a:pt x="13407" y="12312"/>
                  <a:pt x="13407" y="12312"/>
                  <a:pt x="13407" y="12312"/>
                </a:cubicBezTo>
                <a:cubicBezTo>
                  <a:pt x="12848" y="12888"/>
                  <a:pt x="12848" y="12888"/>
                  <a:pt x="12848" y="12888"/>
                </a:cubicBezTo>
                <a:cubicBezTo>
                  <a:pt x="12848" y="13752"/>
                  <a:pt x="12848" y="13752"/>
                  <a:pt x="12848" y="13752"/>
                </a:cubicBezTo>
                <a:cubicBezTo>
                  <a:pt x="11917" y="18648"/>
                  <a:pt x="11917" y="18648"/>
                  <a:pt x="11917" y="18648"/>
                </a:cubicBezTo>
                <a:cubicBezTo>
                  <a:pt x="11917" y="18648"/>
                  <a:pt x="11917" y="18648"/>
                  <a:pt x="11917" y="18648"/>
                </a:cubicBezTo>
                <a:cubicBezTo>
                  <a:pt x="11545" y="14904"/>
                  <a:pt x="11545" y="14904"/>
                  <a:pt x="11545" y="14904"/>
                </a:cubicBezTo>
                <a:cubicBezTo>
                  <a:pt x="11917" y="14328"/>
                  <a:pt x="11917" y="14328"/>
                  <a:pt x="11917" y="14328"/>
                </a:cubicBezTo>
                <a:cubicBezTo>
                  <a:pt x="11731" y="12888"/>
                  <a:pt x="11731" y="12888"/>
                  <a:pt x="11731" y="12888"/>
                </a:cubicBezTo>
                <a:cubicBezTo>
                  <a:pt x="11172" y="12888"/>
                  <a:pt x="11172" y="12888"/>
                  <a:pt x="11172" y="12888"/>
                </a:cubicBezTo>
                <a:cubicBezTo>
                  <a:pt x="10986" y="12888"/>
                  <a:pt x="10986" y="12888"/>
                  <a:pt x="10986" y="12888"/>
                </a:cubicBezTo>
                <a:cubicBezTo>
                  <a:pt x="10428" y="12888"/>
                  <a:pt x="10428" y="12888"/>
                  <a:pt x="10428" y="12888"/>
                </a:cubicBezTo>
                <a:cubicBezTo>
                  <a:pt x="10241" y="14328"/>
                  <a:pt x="10241" y="14328"/>
                  <a:pt x="10241" y="14328"/>
                </a:cubicBezTo>
                <a:cubicBezTo>
                  <a:pt x="10614" y="14904"/>
                  <a:pt x="10614" y="14904"/>
                  <a:pt x="10614" y="14904"/>
                </a:cubicBezTo>
                <a:cubicBezTo>
                  <a:pt x="10055" y="18648"/>
                  <a:pt x="10055" y="18648"/>
                  <a:pt x="10055" y="18648"/>
                </a:cubicBezTo>
                <a:cubicBezTo>
                  <a:pt x="9124" y="13752"/>
                  <a:pt x="9124" y="13752"/>
                  <a:pt x="9124" y="13752"/>
                </a:cubicBezTo>
                <a:cubicBezTo>
                  <a:pt x="9124" y="12888"/>
                  <a:pt x="9124" y="12888"/>
                  <a:pt x="9124" y="12888"/>
                </a:cubicBezTo>
                <a:cubicBezTo>
                  <a:pt x="8752" y="12312"/>
                  <a:pt x="8752" y="12312"/>
                  <a:pt x="8752" y="12312"/>
                </a:cubicBezTo>
                <a:cubicBezTo>
                  <a:pt x="6145" y="13176"/>
                  <a:pt x="6145" y="13176"/>
                  <a:pt x="6145" y="13176"/>
                </a:cubicBezTo>
                <a:cubicBezTo>
                  <a:pt x="6145" y="13176"/>
                  <a:pt x="6145" y="13176"/>
                  <a:pt x="6145" y="13176"/>
                </a:cubicBezTo>
                <a:cubicBezTo>
                  <a:pt x="4655" y="12600"/>
                  <a:pt x="4655" y="12600"/>
                  <a:pt x="4655" y="12600"/>
                </a:cubicBezTo>
                <a:close/>
                <a:moveTo>
                  <a:pt x="16200" y="9720"/>
                </a:moveTo>
                <a:cubicBezTo>
                  <a:pt x="16200" y="7992"/>
                  <a:pt x="16014" y="6552"/>
                  <a:pt x="16200" y="5400"/>
                </a:cubicBezTo>
                <a:cubicBezTo>
                  <a:pt x="16945" y="4536"/>
                  <a:pt x="19738" y="4536"/>
                  <a:pt x="20297" y="5400"/>
                </a:cubicBezTo>
                <a:cubicBezTo>
                  <a:pt x="20297" y="6840"/>
                  <a:pt x="20297" y="8568"/>
                  <a:pt x="20297" y="9432"/>
                </a:cubicBezTo>
                <a:cubicBezTo>
                  <a:pt x="20110" y="10296"/>
                  <a:pt x="19924" y="10872"/>
                  <a:pt x="19738" y="11448"/>
                </a:cubicBezTo>
                <a:cubicBezTo>
                  <a:pt x="19366" y="12024"/>
                  <a:pt x="18807" y="12600"/>
                  <a:pt x="18248" y="12600"/>
                </a:cubicBezTo>
                <a:cubicBezTo>
                  <a:pt x="18248" y="12600"/>
                  <a:pt x="18248" y="12600"/>
                  <a:pt x="18248" y="12600"/>
                </a:cubicBezTo>
                <a:cubicBezTo>
                  <a:pt x="17690" y="12600"/>
                  <a:pt x="17131" y="12024"/>
                  <a:pt x="16759" y="11448"/>
                </a:cubicBezTo>
                <a:cubicBezTo>
                  <a:pt x="16572" y="10872"/>
                  <a:pt x="16386" y="10296"/>
                  <a:pt x="16200" y="972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3" name="Shape 1673"/>
          <p:cNvSpPr/>
          <p:nvPr/>
        </p:nvSpPr>
        <p:spPr>
          <a:xfrm>
            <a:off x="1859709" y="4266690"/>
            <a:ext cx="337393" cy="3388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13725" y="0"/>
                  <a:pt x="16425" y="1350"/>
                  <a:pt x="18450" y="3150"/>
                </a:cubicBezTo>
                <a:cubicBezTo>
                  <a:pt x="20475" y="5175"/>
                  <a:pt x="21600" y="7875"/>
                  <a:pt x="21600" y="10800"/>
                </a:cubicBezTo>
                <a:cubicBezTo>
                  <a:pt x="21600" y="13950"/>
                  <a:pt x="20475" y="16650"/>
                  <a:pt x="18450" y="18450"/>
                </a:cubicBezTo>
                <a:cubicBezTo>
                  <a:pt x="16425" y="20475"/>
                  <a:pt x="13725" y="21600"/>
                  <a:pt x="10800" y="21600"/>
                </a:cubicBezTo>
                <a:cubicBezTo>
                  <a:pt x="7875" y="21600"/>
                  <a:pt x="5175" y="20475"/>
                  <a:pt x="3150" y="18450"/>
                </a:cubicBezTo>
                <a:cubicBezTo>
                  <a:pt x="1125" y="16650"/>
                  <a:pt x="0" y="13950"/>
                  <a:pt x="0" y="10800"/>
                </a:cubicBezTo>
                <a:cubicBezTo>
                  <a:pt x="0" y="7875"/>
                  <a:pt x="1125" y="5175"/>
                  <a:pt x="3150" y="3150"/>
                </a:cubicBezTo>
                <a:cubicBezTo>
                  <a:pt x="5175" y="1350"/>
                  <a:pt x="7875" y="0"/>
                  <a:pt x="10800" y="0"/>
                </a:cubicBezTo>
                <a:close/>
                <a:moveTo>
                  <a:pt x="3825" y="8100"/>
                </a:moveTo>
                <a:cubicBezTo>
                  <a:pt x="4950" y="6075"/>
                  <a:pt x="6750" y="4950"/>
                  <a:pt x="8550" y="4725"/>
                </a:cubicBezTo>
                <a:cubicBezTo>
                  <a:pt x="9450" y="8550"/>
                  <a:pt x="9450" y="8550"/>
                  <a:pt x="9450" y="8550"/>
                </a:cubicBezTo>
                <a:cubicBezTo>
                  <a:pt x="8550" y="9000"/>
                  <a:pt x="8100" y="9900"/>
                  <a:pt x="8100" y="10800"/>
                </a:cubicBezTo>
                <a:cubicBezTo>
                  <a:pt x="8100" y="12150"/>
                  <a:pt x="9225" y="13275"/>
                  <a:pt x="10350" y="13500"/>
                </a:cubicBezTo>
                <a:cubicBezTo>
                  <a:pt x="10800" y="14850"/>
                  <a:pt x="10800" y="14850"/>
                  <a:pt x="10800" y="14850"/>
                </a:cubicBezTo>
                <a:cubicBezTo>
                  <a:pt x="13725" y="13725"/>
                  <a:pt x="13725" y="13725"/>
                  <a:pt x="13725" y="13725"/>
                </a:cubicBezTo>
                <a:cubicBezTo>
                  <a:pt x="13050" y="12375"/>
                  <a:pt x="13050" y="12375"/>
                  <a:pt x="13050" y="12375"/>
                </a:cubicBezTo>
                <a:cubicBezTo>
                  <a:pt x="13275" y="11925"/>
                  <a:pt x="13500" y="11475"/>
                  <a:pt x="13500" y="10800"/>
                </a:cubicBezTo>
                <a:cubicBezTo>
                  <a:pt x="13500" y="9450"/>
                  <a:pt x="12375" y="8100"/>
                  <a:pt x="10800" y="8100"/>
                </a:cubicBezTo>
                <a:cubicBezTo>
                  <a:pt x="10800" y="8100"/>
                  <a:pt x="10800" y="8100"/>
                  <a:pt x="10575" y="8100"/>
                </a:cubicBezTo>
                <a:cubicBezTo>
                  <a:pt x="8775" y="4725"/>
                  <a:pt x="8775" y="4725"/>
                  <a:pt x="8775" y="4725"/>
                </a:cubicBezTo>
                <a:cubicBezTo>
                  <a:pt x="11925" y="4500"/>
                  <a:pt x="15300" y="6750"/>
                  <a:pt x="15525" y="11250"/>
                </a:cubicBezTo>
                <a:cubicBezTo>
                  <a:pt x="16650" y="11250"/>
                  <a:pt x="17325" y="11250"/>
                  <a:pt x="18450" y="11250"/>
                </a:cubicBezTo>
                <a:cubicBezTo>
                  <a:pt x="18225" y="2250"/>
                  <a:pt x="6300" y="225"/>
                  <a:pt x="3825" y="8100"/>
                </a:cubicBezTo>
                <a:close/>
                <a:moveTo>
                  <a:pt x="11700" y="11925"/>
                </a:moveTo>
                <a:cubicBezTo>
                  <a:pt x="11700" y="11925"/>
                  <a:pt x="11700" y="11925"/>
                  <a:pt x="11700" y="11925"/>
                </a:cubicBezTo>
                <a:cubicBezTo>
                  <a:pt x="11700" y="11700"/>
                  <a:pt x="11700" y="11700"/>
                  <a:pt x="11700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700"/>
                  <a:pt x="11925" y="11700"/>
                  <a:pt x="11925" y="11700"/>
                </a:cubicBezTo>
                <a:cubicBezTo>
                  <a:pt x="11925" y="11475"/>
                  <a:pt x="11925" y="11475"/>
                  <a:pt x="11925" y="11475"/>
                </a:cubicBezTo>
                <a:cubicBezTo>
                  <a:pt x="11925" y="11475"/>
                  <a:pt x="11925" y="11475"/>
                  <a:pt x="11925" y="11475"/>
                </a:cubicBezTo>
                <a:cubicBezTo>
                  <a:pt x="11925" y="11475"/>
                  <a:pt x="11925" y="11475"/>
                  <a:pt x="11925" y="11475"/>
                </a:cubicBezTo>
                <a:cubicBezTo>
                  <a:pt x="11925" y="11475"/>
                  <a:pt x="12150" y="11475"/>
                  <a:pt x="12150" y="11475"/>
                </a:cubicBezTo>
                <a:cubicBezTo>
                  <a:pt x="12150" y="11475"/>
                  <a:pt x="12150" y="11475"/>
                  <a:pt x="12150" y="11475"/>
                </a:cubicBezTo>
                <a:cubicBezTo>
                  <a:pt x="12150" y="11475"/>
                  <a:pt x="12150" y="11250"/>
                  <a:pt x="12150" y="11250"/>
                </a:cubicBezTo>
                <a:cubicBezTo>
                  <a:pt x="12150" y="11250"/>
                  <a:pt x="12150" y="11250"/>
                  <a:pt x="12150" y="11250"/>
                </a:cubicBezTo>
                <a:cubicBezTo>
                  <a:pt x="12150" y="11250"/>
                  <a:pt x="12150" y="11250"/>
                  <a:pt x="12150" y="11250"/>
                </a:cubicBezTo>
                <a:cubicBezTo>
                  <a:pt x="12150" y="11250"/>
                  <a:pt x="12150" y="11250"/>
                  <a:pt x="12150" y="11250"/>
                </a:cubicBezTo>
                <a:cubicBezTo>
                  <a:pt x="12150" y="11250"/>
                  <a:pt x="12150" y="11250"/>
                  <a:pt x="12150" y="11250"/>
                </a:cubicBezTo>
                <a:cubicBezTo>
                  <a:pt x="12150" y="11250"/>
                  <a:pt x="12150" y="11250"/>
                  <a:pt x="12150" y="11250"/>
                </a:cubicBezTo>
                <a:cubicBezTo>
                  <a:pt x="12150" y="11250"/>
                  <a:pt x="12150" y="11250"/>
                  <a:pt x="12150" y="11250"/>
                </a:cubicBezTo>
                <a:cubicBezTo>
                  <a:pt x="12150" y="11250"/>
                  <a:pt x="12150" y="11250"/>
                  <a:pt x="12150" y="11250"/>
                </a:cubicBezTo>
                <a:cubicBezTo>
                  <a:pt x="12150" y="11250"/>
                  <a:pt x="12150" y="11250"/>
                  <a:pt x="12150" y="11250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1025"/>
                  <a:pt x="12150" y="11025"/>
                </a:cubicBezTo>
                <a:cubicBezTo>
                  <a:pt x="12150" y="11025"/>
                  <a:pt x="12150" y="10800"/>
                  <a:pt x="12150" y="10800"/>
                </a:cubicBezTo>
                <a:cubicBezTo>
                  <a:pt x="12150" y="10350"/>
                  <a:pt x="11925" y="9900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475" y="9675"/>
                  <a:pt x="11475" y="9675"/>
                  <a:pt x="11475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250" y="9675"/>
                  <a:pt x="11250" y="9675"/>
                  <a:pt x="11250" y="9675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1025" y="9450"/>
                  <a:pt x="11025" y="9450"/>
                  <a:pt x="11025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800" y="9450"/>
                  <a:pt x="10800" y="9450"/>
                  <a:pt x="10800" y="9450"/>
                </a:cubicBezTo>
                <a:cubicBezTo>
                  <a:pt x="10575" y="9450"/>
                  <a:pt x="10575" y="9450"/>
                  <a:pt x="10575" y="9450"/>
                </a:cubicBezTo>
                <a:cubicBezTo>
                  <a:pt x="10575" y="9450"/>
                  <a:pt x="10575" y="9450"/>
                  <a:pt x="10575" y="9450"/>
                </a:cubicBezTo>
                <a:cubicBezTo>
                  <a:pt x="10575" y="9450"/>
                  <a:pt x="10575" y="9450"/>
                  <a:pt x="10575" y="9450"/>
                </a:cubicBezTo>
                <a:cubicBezTo>
                  <a:pt x="10575" y="9450"/>
                  <a:pt x="10575" y="9450"/>
                  <a:pt x="10575" y="9450"/>
                </a:cubicBezTo>
                <a:cubicBezTo>
                  <a:pt x="10575" y="9450"/>
                  <a:pt x="10575" y="9450"/>
                  <a:pt x="10575" y="9450"/>
                </a:cubicBezTo>
                <a:cubicBezTo>
                  <a:pt x="10575" y="9450"/>
                  <a:pt x="10575" y="9450"/>
                  <a:pt x="10575" y="9450"/>
                </a:cubicBezTo>
                <a:cubicBezTo>
                  <a:pt x="10575" y="9450"/>
                  <a:pt x="10575" y="9450"/>
                  <a:pt x="10575" y="9450"/>
                </a:cubicBezTo>
                <a:cubicBezTo>
                  <a:pt x="10575" y="9450"/>
                  <a:pt x="10575" y="9450"/>
                  <a:pt x="10575" y="9675"/>
                </a:cubicBezTo>
                <a:cubicBezTo>
                  <a:pt x="10575" y="9675"/>
                  <a:pt x="10575" y="9675"/>
                  <a:pt x="10575" y="9675"/>
                </a:cubicBezTo>
                <a:cubicBezTo>
                  <a:pt x="10575" y="9675"/>
                  <a:pt x="10575" y="9675"/>
                  <a:pt x="10575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350" y="9675"/>
                  <a:pt x="10350" y="9675"/>
                  <a:pt x="10350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10125" y="9675"/>
                  <a:pt x="10125" y="9675"/>
                  <a:pt x="10125" y="9675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900" y="9900"/>
                  <a:pt x="9900" y="9900"/>
                  <a:pt x="9900" y="9900"/>
                </a:cubicBezTo>
                <a:cubicBezTo>
                  <a:pt x="9675" y="9900"/>
                  <a:pt x="9675" y="9900"/>
                  <a:pt x="9675" y="9900"/>
                </a:cubicBezTo>
                <a:cubicBezTo>
                  <a:pt x="9675" y="9900"/>
                  <a:pt x="9675" y="9900"/>
                  <a:pt x="9675" y="9900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675" y="10125"/>
                  <a:pt x="9675" y="10125"/>
                  <a:pt x="9675" y="10125"/>
                </a:cubicBezTo>
                <a:cubicBezTo>
                  <a:pt x="9450" y="10350"/>
                  <a:pt x="9450" y="10575"/>
                  <a:pt x="9450" y="10800"/>
                </a:cubicBezTo>
                <a:cubicBezTo>
                  <a:pt x="9450" y="11475"/>
                  <a:pt x="9675" y="1170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125" y="12150"/>
                  <a:pt x="10125" y="12150"/>
                  <a:pt x="10125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350" y="12150"/>
                  <a:pt x="10350" y="12150"/>
                  <a:pt x="10350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575" y="12150"/>
                  <a:pt x="10575" y="12150"/>
                  <a:pt x="10575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0800" y="12150"/>
                  <a:pt x="10800" y="12150"/>
                  <a:pt x="10800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025" y="12150"/>
                  <a:pt x="11025" y="12150"/>
                  <a:pt x="11025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250" y="12150"/>
                  <a:pt x="11250" y="12150"/>
                  <a:pt x="11250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2150"/>
                  <a:pt x="11475" y="12150"/>
                  <a:pt x="11475" y="12150"/>
                </a:cubicBezTo>
                <a:cubicBezTo>
                  <a:pt x="11475" y="11925"/>
                  <a:pt x="11475" y="11925"/>
                  <a:pt x="11475" y="11925"/>
                </a:cubicBezTo>
                <a:cubicBezTo>
                  <a:pt x="11475" y="11925"/>
                  <a:pt x="11475" y="11925"/>
                  <a:pt x="11475" y="11925"/>
                </a:cubicBezTo>
                <a:cubicBezTo>
                  <a:pt x="11475" y="11925"/>
                  <a:pt x="11475" y="11925"/>
                  <a:pt x="11475" y="11925"/>
                </a:cubicBezTo>
                <a:cubicBezTo>
                  <a:pt x="11475" y="11925"/>
                  <a:pt x="11475" y="11925"/>
                  <a:pt x="11475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ubicBezTo>
                  <a:pt x="11700" y="11925"/>
                  <a:pt x="11700" y="11925"/>
                  <a:pt x="11700" y="11925"/>
                </a:cubicBezTo>
                <a:close/>
                <a:moveTo>
                  <a:pt x="17100" y="4500"/>
                </a:moveTo>
                <a:cubicBezTo>
                  <a:pt x="15525" y="2925"/>
                  <a:pt x="13275" y="2025"/>
                  <a:pt x="10800" y="2025"/>
                </a:cubicBezTo>
                <a:cubicBezTo>
                  <a:pt x="8325" y="2025"/>
                  <a:pt x="6075" y="2925"/>
                  <a:pt x="4500" y="4500"/>
                </a:cubicBezTo>
                <a:cubicBezTo>
                  <a:pt x="2925" y="6300"/>
                  <a:pt x="1800" y="8325"/>
                  <a:pt x="1800" y="10800"/>
                </a:cubicBezTo>
                <a:cubicBezTo>
                  <a:pt x="1800" y="13275"/>
                  <a:pt x="2925" y="15525"/>
                  <a:pt x="4500" y="17100"/>
                </a:cubicBezTo>
                <a:cubicBezTo>
                  <a:pt x="6075" y="18900"/>
                  <a:pt x="8325" y="19800"/>
                  <a:pt x="10800" y="19800"/>
                </a:cubicBezTo>
                <a:cubicBezTo>
                  <a:pt x="13275" y="19800"/>
                  <a:pt x="15525" y="18900"/>
                  <a:pt x="17100" y="17100"/>
                </a:cubicBezTo>
                <a:cubicBezTo>
                  <a:pt x="18675" y="15525"/>
                  <a:pt x="19800" y="13275"/>
                  <a:pt x="19800" y="10800"/>
                </a:cubicBezTo>
                <a:cubicBezTo>
                  <a:pt x="19800" y="8325"/>
                  <a:pt x="18675" y="6300"/>
                  <a:pt x="17100" y="45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4" name="Shape 1674"/>
          <p:cNvSpPr/>
          <p:nvPr/>
        </p:nvSpPr>
        <p:spPr>
          <a:xfrm>
            <a:off x="3209275" y="3620147"/>
            <a:ext cx="277941" cy="324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409"/>
                </a:moveTo>
                <a:cubicBezTo>
                  <a:pt x="2734" y="1409"/>
                  <a:pt x="2734" y="1409"/>
                  <a:pt x="2734" y="1409"/>
                </a:cubicBezTo>
                <a:cubicBezTo>
                  <a:pt x="2461" y="1643"/>
                  <a:pt x="2187" y="1878"/>
                  <a:pt x="2187" y="2113"/>
                </a:cubicBezTo>
                <a:cubicBezTo>
                  <a:pt x="1914" y="2348"/>
                  <a:pt x="1914" y="2583"/>
                  <a:pt x="1914" y="2817"/>
                </a:cubicBezTo>
                <a:cubicBezTo>
                  <a:pt x="1914" y="3052"/>
                  <a:pt x="1914" y="3287"/>
                  <a:pt x="2187" y="3522"/>
                </a:cubicBezTo>
                <a:cubicBezTo>
                  <a:pt x="2187" y="3757"/>
                  <a:pt x="2461" y="4226"/>
                  <a:pt x="2734" y="4226"/>
                </a:cubicBezTo>
                <a:cubicBezTo>
                  <a:pt x="3828" y="4226"/>
                  <a:pt x="3828" y="4226"/>
                  <a:pt x="3828" y="4226"/>
                </a:cubicBezTo>
                <a:cubicBezTo>
                  <a:pt x="3554" y="4696"/>
                  <a:pt x="3008" y="5165"/>
                  <a:pt x="3008" y="5165"/>
                </a:cubicBezTo>
                <a:cubicBezTo>
                  <a:pt x="3008" y="12913"/>
                  <a:pt x="3008" y="12913"/>
                  <a:pt x="3008" y="12913"/>
                </a:cubicBezTo>
                <a:cubicBezTo>
                  <a:pt x="5742" y="11035"/>
                  <a:pt x="5742" y="11035"/>
                  <a:pt x="5742" y="11035"/>
                </a:cubicBezTo>
                <a:cubicBezTo>
                  <a:pt x="9023" y="12678"/>
                  <a:pt x="9023" y="12678"/>
                  <a:pt x="9023" y="12678"/>
                </a:cubicBezTo>
                <a:cubicBezTo>
                  <a:pt x="9023" y="5165"/>
                  <a:pt x="9023" y="5165"/>
                  <a:pt x="9023" y="5165"/>
                </a:cubicBezTo>
                <a:cubicBezTo>
                  <a:pt x="9843" y="4226"/>
                  <a:pt x="9843" y="4226"/>
                  <a:pt x="9843" y="4226"/>
                </a:cubicBezTo>
                <a:cubicBezTo>
                  <a:pt x="21600" y="4226"/>
                  <a:pt x="21600" y="4226"/>
                  <a:pt x="21600" y="4226"/>
                </a:cubicBezTo>
                <a:cubicBezTo>
                  <a:pt x="21600" y="5165"/>
                  <a:pt x="21600" y="5165"/>
                  <a:pt x="21600" y="5165"/>
                </a:cubicBezTo>
                <a:cubicBezTo>
                  <a:pt x="21600" y="5870"/>
                  <a:pt x="21600" y="5870"/>
                  <a:pt x="21600" y="587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3554" y="21600"/>
                  <a:pt x="3554" y="21600"/>
                  <a:pt x="3554" y="21600"/>
                </a:cubicBezTo>
                <a:cubicBezTo>
                  <a:pt x="1914" y="21365"/>
                  <a:pt x="547" y="21130"/>
                  <a:pt x="273" y="19957"/>
                </a:cubicBezTo>
                <a:cubicBezTo>
                  <a:pt x="273" y="3052"/>
                  <a:pt x="273" y="3052"/>
                  <a:pt x="273" y="3052"/>
                </a:cubicBezTo>
                <a:cubicBezTo>
                  <a:pt x="0" y="3052"/>
                  <a:pt x="0" y="2817"/>
                  <a:pt x="0" y="2817"/>
                </a:cubicBezTo>
                <a:cubicBezTo>
                  <a:pt x="273" y="2348"/>
                  <a:pt x="273" y="1878"/>
                  <a:pt x="547" y="1409"/>
                </a:cubicBezTo>
                <a:cubicBezTo>
                  <a:pt x="820" y="704"/>
                  <a:pt x="1367" y="235"/>
                  <a:pt x="2187" y="0"/>
                </a:cubicBezTo>
                <a:cubicBezTo>
                  <a:pt x="2461" y="0"/>
                  <a:pt x="2461" y="0"/>
                  <a:pt x="2461" y="0"/>
                </a:cubicBezTo>
                <a:cubicBezTo>
                  <a:pt x="2734" y="0"/>
                  <a:pt x="2734" y="0"/>
                  <a:pt x="2734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1409"/>
                  <a:pt x="21600" y="1409"/>
                  <a:pt x="21600" y="1409"/>
                </a:cubicBezTo>
                <a:close/>
                <a:moveTo>
                  <a:pt x="3281" y="3757"/>
                </a:moveTo>
                <a:cubicBezTo>
                  <a:pt x="20233" y="3757"/>
                  <a:pt x="20233" y="3757"/>
                  <a:pt x="20233" y="3757"/>
                </a:cubicBezTo>
                <a:cubicBezTo>
                  <a:pt x="20233" y="3287"/>
                  <a:pt x="20233" y="3287"/>
                  <a:pt x="20233" y="3287"/>
                </a:cubicBezTo>
                <a:cubicBezTo>
                  <a:pt x="3008" y="3287"/>
                  <a:pt x="3008" y="3287"/>
                  <a:pt x="3008" y="3287"/>
                </a:cubicBezTo>
                <a:cubicBezTo>
                  <a:pt x="3281" y="3757"/>
                  <a:pt x="3281" y="3757"/>
                  <a:pt x="3281" y="3757"/>
                </a:cubicBezTo>
                <a:close/>
                <a:moveTo>
                  <a:pt x="3008" y="2817"/>
                </a:moveTo>
                <a:cubicBezTo>
                  <a:pt x="3008" y="3052"/>
                  <a:pt x="3008" y="3052"/>
                  <a:pt x="3008" y="3052"/>
                </a:cubicBezTo>
                <a:cubicBezTo>
                  <a:pt x="20233" y="3052"/>
                  <a:pt x="20233" y="3052"/>
                  <a:pt x="20233" y="3052"/>
                </a:cubicBezTo>
                <a:cubicBezTo>
                  <a:pt x="20233" y="2817"/>
                  <a:pt x="20233" y="2817"/>
                  <a:pt x="20233" y="2817"/>
                </a:cubicBezTo>
                <a:cubicBezTo>
                  <a:pt x="3008" y="2817"/>
                  <a:pt x="3008" y="2817"/>
                  <a:pt x="3008" y="2817"/>
                </a:cubicBezTo>
                <a:close/>
                <a:moveTo>
                  <a:pt x="3281" y="2113"/>
                </a:moveTo>
                <a:cubicBezTo>
                  <a:pt x="3008" y="2348"/>
                  <a:pt x="3008" y="2348"/>
                  <a:pt x="3008" y="2348"/>
                </a:cubicBezTo>
                <a:cubicBezTo>
                  <a:pt x="20233" y="2348"/>
                  <a:pt x="20233" y="2348"/>
                  <a:pt x="20233" y="2348"/>
                </a:cubicBezTo>
                <a:cubicBezTo>
                  <a:pt x="20233" y="2113"/>
                  <a:pt x="20233" y="2113"/>
                  <a:pt x="20233" y="2113"/>
                </a:cubicBezTo>
                <a:lnTo>
                  <a:pt x="3281" y="211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5" name="Shape 1675"/>
          <p:cNvSpPr/>
          <p:nvPr/>
        </p:nvSpPr>
        <p:spPr>
          <a:xfrm>
            <a:off x="4549451" y="3593005"/>
            <a:ext cx="262538" cy="37196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64" h="20246" extrusionOk="0">
                <a:moveTo>
                  <a:pt x="5292" y="5719"/>
                </a:moveTo>
                <a:cubicBezTo>
                  <a:pt x="5012" y="3998"/>
                  <a:pt x="5012" y="2278"/>
                  <a:pt x="5292" y="940"/>
                </a:cubicBezTo>
                <a:cubicBezTo>
                  <a:pt x="10061" y="-1354"/>
                  <a:pt x="12025" y="1322"/>
                  <a:pt x="15672" y="940"/>
                </a:cubicBezTo>
                <a:cubicBezTo>
                  <a:pt x="15952" y="2469"/>
                  <a:pt x="15952" y="4381"/>
                  <a:pt x="15391" y="5527"/>
                </a:cubicBezTo>
                <a:cubicBezTo>
                  <a:pt x="15391" y="6483"/>
                  <a:pt x="14830" y="7057"/>
                  <a:pt x="14269" y="7630"/>
                </a:cubicBezTo>
                <a:cubicBezTo>
                  <a:pt x="13147" y="8395"/>
                  <a:pt x="12025" y="8968"/>
                  <a:pt x="10342" y="8968"/>
                </a:cubicBezTo>
                <a:cubicBezTo>
                  <a:pt x="10342" y="8968"/>
                  <a:pt x="10342" y="8968"/>
                  <a:pt x="10342" y="8968"/>
                </a:cubicBezTo>
                <a:cubicBezTo>
                  <a:pt x="8939" y="8968"/>
                  <a:pt x="7537" y="8395"/>
                  <a:pt x="6695" y="7630"/>
                </a:cubicBezTo>
                <a:cubicBezTo>
                  <a:pt x="6134" y="7057"/>
                  <a:pt x="5573" y="6483"/>
                  <a:pt x="5292" y="5719"/>
                </a:cubicBezTo>
                <a:close/>
                <a:moveTo>
                  <a:pt x="3048" y="19290"/>
                </a:moveTo>
                <a:cubicBezTo>
                  <a:pt x="18196" y="19290"/>
                  <a:pt x="18196" y="19290"/>
                  <a:pt x="18196" y="19290"/>
                </a:cubicBezTo>
                <a:cubicBezTo>
                  <a:pt x="17355" y="20246"/>
                  <a:pt x="17355" y="20246"/>
                  <a:pt x="17355" y="20246"/>
                </a:cubicBezTo>
                <a:cubicBezTo>
                  <a:pt x="3890" y="20246"/>
                  <a:pt x="3890" y="20246"/>
                  <a:pt x="3890" y="20246"/>
                </a:cubicBezTo>
                <a:cubicBezTo>
                  <a:pt x="3048" y="19290"/>
                  <a:pt x="3048" y="19290"/>
                  <a:pt x="3048" y="19290"/>
                </a:cubicBezTo>
                <a:close/>
                <a:moveTo>
                  <a:pt x="19038" y="11453"/>
                </a:moveTo>
                <a:cubicBezTo>
                  <a:pt x="20721" y="15850"/>
                  <a:pt x="20721" y="15850"/>
                  <a:pt x="20721" y="15850"/>
                </a:cubicBezTo>
                <a:cubicBezTo>
                  <a:pt x="21282" y="17379"/>
                  <a:pt x="21001" y="18526"/>
                  <a:pt x="18477" y="18526"/>
                </a:cubicBezTo>
                <a:cubicBezTo>
                  <a:pt x="17916" y="18526"/>
                  <a:pt x="17916" y="18526"/>
                  <a:pt x="17916" y="18526"/>
                </a:cubicBezTo>
                <a:cubicBezTo>
                  <a:pt x="17916" y="12600"/>
                  <a:pt x="17916" y="12600"/>
                  <a:pt x="17916" y="12600"/>
                </a:cubicBezTo>
                <a:cubicBezTo>
                  <a:pt x="11183" y="12600"/>
                  <a:pt x="11183" y="12600"/>
                  <a:pt x="11183" y="12600"/>
                </a:cubicBezTo>
                <a:cubicBezTo>
                  <a:pt x="13147" y="9542"/>
                  <a:pt x="13147" y="9542"/>
                  <a:pt x="13147" y="9542"/>
                </a:cubicBezTo>
                <a:cubicBezTo>
                  <a:pt x="13708" y="9159"/>
                  <a:pt x="13708" y="9159"/>
                  <a:pt x="13708" y="9159"/>
                </a:cubicBezTo>
                <a:cubicBezTo>
                  <a:pt x="17635" y="9733"/>
                  <a:pt x="17635" y="9733"/>
                  <a:pt x="17635" y="9733"/>
                </a:cubicBezTo>
                <a:cubicBezTo>
                  <a:pt x="17916" y="9733"/>
                  <a:pt x="17916" y="9733"/>
                  <a:pt x="17916" y="9733"/>
                </a:cubicBezTo>
                <a:cubicBezTo>
                  <a:pt x="17916" y="9924"/>
                  <a:pt x="17916" y="9924"/>
                  <a:pt x="17916" y="9924"/>
                </a:cubicBezTo>
                <a:cubicBezTo>
                  <a:pt x="18477" y="10306"/>
                  <a:pt x="18757" y="10880"/>
                  <a:pt x="19038" y="11644"/>
                </a:cubicBezTo>
                <a:cubicBezTo>
                  <a:pt x="19038" y="11453"/>
                  <a:pt x="19038" y="11453"/>
                  <a:pt x="19038" y="11453"/>
                </a:cubicBezTo>
                <a:close/>
                <a:moveTo>
                  <a:pt x="3329" y="18526"/>
                </a:moveTo>
                <a:cubicBezTo>
                  <a:pt x="2487" y="18526"/>
                  <a:pt x="2487" y="18526"/>
                  <a:pt x="2487" y="18526"/>
                </a:cubicBezTo>
                <a:cubicBezTo>
                  <a:pt x="-37" y="18526"/>
                  <a:pt x="-318" y="17379"/>
                  <a:pt x="243" y="15850"/>
                </a:cubicBezTo>
                <a:cubicBezTo>
                  <a:pt x="1926" y="11453"/>
                  <a:pt x="1926" y="11453"/>
                  <a:pt x="1926" y="11453"/>
                </a:cubicBezTo>
                <a:cubicBezTo>
                  <a:pt x="1926" y="10880"/>
                  <a:pt x="2487" y="10306"/>
                  <a:pt x="3329" y="9733"/>
                </a:cubicBezTo>
                <a:cubicBezTo>
                  <a:pt x="3329" y="9733"/>
                  <a:pt x="3329" y="9733"/>
                  <a:pt x="3329" y="9733"/>
                </a:cubicBezTo>
                <a:cubicBezTo>
                  <a:pt x="3609" y="9733"/>
                  <a:pt x="3609" y="9733"/>
                  <a:pt x="3609" y="9733"/>
                </a:cubicBezTo>
                <a:cubicBezTo>
                  <a:pt x="7256" y="9159"/>
                  <a:pt x="7256" y="9159"/>
                  <a:pt x="7256" y="9159"/>
                </a:cubicBezTo>
                <a:cubicBezTo>
                  <a:pt x="7817" y="9542"/>
                  <a:pt x="7817" y="9542"/>
                  <a:pt x="7817" y="9542"/>
                </a:cubicBezTo>
                <a:cubicBezTo>
                  <a:pt x="10061" y="12600"/>
                  <a:pt x="10061" y="12600"/>
                  <a:pt x="10061" y="12600"/>
                </a:cubicBezTo>
                <a:cubicBezTo>
                  <a:pt x="3329" y="12600"/>
                  <a:pt x="3329" y="12600"/>
                  <a:pt x="3329" y="12600"/>
                </a:cubicBezTo>
                <a:lnTo>
                  <a:pt x="3329" y="1852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6" name="Shape 1676"/>
          <p:cNvSpPr/>
          <p:nvPr/>
        </p:nvSpPr>
        <p:spPr>
          <a:xfrm>
            <a:off x="5156890" y="2991439"/>
            <a:ext cx="327922" cy="2838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70" h="21600" extrusionOk="0">
                <a:moveTo>
                  <a:pt x="689" y="5067"/>
                </a:moveTo>
                <a:cubicBezTo>
                  <a:pt x="10340" y="5067"/>
                  <a:pt x="10340" y="5067"/>
                  <a:pt x="10340" y="5067"/>
                </a:cubicBezTo>
                <a:cubicBezTo>
                  <a:pt x="11259" y="4267"/>
                  <a:pt x="11259" y="4267"/>
                  <a:pt x="11259" y="4267"/>
                </a:cubicBezTo>
                <a:cubicBezTo>
                  <a:pt x="16544" y="0"/>
                  <a:pt x="16544" y="0"/>
                  <a:pt x="16544" y="0"/>
                </a:cubicBezTo>
                <a:cubicBezTo>
                  <a:pt x="16544" y="8800"/>
                  <a:pt x="16544" y="8800"/>
                  <a:pt x="16544" y="8800"/>
                </a:cubicBezTo>
                <a:cubicBezTo>
                  <a:pt x="16544" y="17600"/>
                  <a:pt x="16544" y="17600"/>
                  <a:pt x="16544" y="17600"/>
                </a:cubicBezTo>
                <a:cubicBezTo>
                  <a:pt x="11259" y="13067"/>
                  <a:pt x="11259" y="13067"/>
                  <a:pt x="11259" y="13067"/>
                </a:cubicBezTo>
                <a:cubicBezTo>
                  <a:pt x="10340" y="12533"/>
                  <a:pt x="10340" y="12533"/>
                  <a:pt x="10340" y="12533"/>
                </a:cubicBezTo>
                <a:cubicBezTo>
                  <a:pt x="7353" y="12533"/>
                  <a:pt x="7353" y="12533"/>
                  <a:pt x="7353" y="12533"/>
                </a:cubicBezTo>
                <a:cubicBezTo>
                  <a:pt x="8961" y="18667"/>
                  <a:pt x="8961" y="18667"/>
                  <a:pt x="8961" y="18667"/>
                </a:cubicBezTo>
                <a:cubicBezTo>
                  <a:pt x="10110" y="18667"/>
                  <a:pt x="10110" y="18667"/>
                  <a:pt x="10110" y="18667"/>
                </a:cubicBezTo>
                <a:cubicBezTo>
                  <a:pt x="10110" y="21600"/>
                  <a:pt x="10110" y="21600"/>
                  <a:pt x="10110" y="21600"/>
                </a:cubicBezTo>
                <a:cubicBezTo>
                  <a:pt x="9651" y="21600"/>
                  <a:pt x="9651" y="21600"/>
                  <a:pt x="9651" y="21600"/>
                </a:cubicBezTo>
                <a:cubicBezTo>
                  <a:pt x="4596" y="21600"/>
                  <a:pt x="4596" y="21600"/>
                  <a:pt x="4596" y="21600"/>
                </a:cubicBezTo>
                <a:cubicBezTo>
                  <a:pt x="2298" y="12533"/>
                  <a:pt x="2298" y="12533"/>
                  <a:pt x="2298" y="12533"/>
                </a:cubicBezTo>
                <a:cubicBezTo>
                  <a:pt x="689" y="12533"/>
                  <a:pt x="689" y="12533"/>
                  <a:pt x="689" y="12533"/>
                </a:cubicBezTo>
                <a:cubicBezTo>
                  <a:pt x="-230" y="9867"/>
                  <a:pt x="-230" y="7467"/>
                  <a:pt x="689" y="5067"/>
                </a:cubicBezTo>
                <a:close/>
                <a:moveTo>
                  <a:pt x="19761" y="6133"/>
                </a:moveTo>
                <a:cubicBezTo>
                  <a:pt x="20681" y="6400"/>
                  <a:pt x="21370" y="7467"/>
                  <a:pt x="21370" y="8800"/>
                </a:cubicBezTo>
                <a:cubicBezTo>
                  <a:pt x="21370" y="10133"/>
                  <a:pt x="20681" y="11200"/>
                  <a:pt x="19761" y="11467"/>
                </a:cubicBezTo>
                <a:cubicBezTo>
                  <a:pt x="19761" y="17600"/>
                  <a:pt x="19761" y="17600"/>
                  <a:pt x="19761" y="17600"/>
                </a:cubicBezTo>
                <a:cubicBezTo>
                  <a:pt x="17693" y="17600"/>
                  <a:pt x="17693" y="17600"/>
                  <a:pt x="17693" y="17600"/>
                </a:cubicBezTo>
                <a:cubicBezTo>
                  <a:pt x="17693" y="0"/>
                  <a:pt x="17693" y="0"/>
                  <a:pt x="17693" y="0"/>
                </a:cubicBezTo>
                <a:cubicBezTo>
                  <a:pt x="19761" y="0"/>
                  <a:pt x="19761" y="0"/>
                  <a:pt x="19761" y="0"/>
                </a:cubicBezTo>
                <a:cubicBezTo>
                  <a:pt x="19761" y="6133"/>
                  <a:pt x="19761" y="6133"/>
                  <a:pt x="19761" y="6133"/>
                </a:cubicBezTo>
                <a:close/>
                <a:moveTo>
                  <a:pt x="10340" y="13067"/>
                </a:moveTo>
                <a:cubicBezTo>
                  <a:pt x="8272" y="13067"/>
                  <a:pt x="8272" y="13067"/>
                  <a:pt x="8272" y="13067"/>
                </a:cubicBezTo>
                <a:cubicBezTo>
                  <a:pt x="8961" y="16267"/>
                  <a:pt x="8961" y="16267"/>
                  <a:pt x="8961" y="16267"/>
                </a:cubicBezTo>
                <a:cubicBezTo>
                  <a:pt x="9651" y="16267"/>
                  <a:pt x="9651" y="16267"/>
                  <a:pt x="9651" y="16267"/>
                </a:cubicBezTo>
                <a:cubicBezTo>
                  <a:pt x="9651" y="15200"/>
                  <a:pt x="9651" y="15200"/>
                  <a:pt x="9651" y="15200"/>
                </a:cubicBezTo>
                <a:lnTo>
                  <a:pt x="10340" y="1306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7" name="Shape 1677"/>
          <p:cNvSpPr/>
          <p:nvPr/>
        </p:nvSpPr>
        <p:spPr>
          <a:xfrm>
            <a:off x="1880518" y="6181053"/>
            <a:ext cx="337393" cy="3477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5" y="9164"/>
                </a:moveTo>
                <a:cubicBezTo>
                  <a:pt x="6300" y="9164"/>
                  <a:pt x="11475" y="9164"/>
                  <a:pt x="16650" y="9164"/>
                </a:cubicBezTo>
                <a:cubicBezTo>
                  <a:pt x="16875" y="8945"/>
                  <a:pt x="17100" y="8945"/>
                  <a:pt x="17325" y="8945"/>
                </a:cubicBezTo>
                <a:cubicBezTo>
                  <a:pt x="18675" y="8945"/>
                  <a:pt x="19575" y="9382"/>
                  <a:pt x="20475" y="10255"/>
                </a:cubicBezTo>
                <a:cubicBezTo>
                  <a:pt x="21150" y="10909"/>
                  <a:pt x="21600" y="12000"/>
                  <a:pt x="21600" y="13091"/>
                </a:cubicBezTo>
                <a:cubicBezTo>
                  <a:pt x="21600" y="14182"/>
                  <a:pt x="21150" y="15273"/>
                  <a:pt x="20475" y="15927"/>
                </a:cubicBezTo>
                <a:cubicBezTo>
                  <a:pt x="19575" y="16582"/>
                  <a:pt x="18675" y="17018"/>
                  <a:pt x="17325" y="17018"/>
                </a:cubicBezTo>
                <a:cubicBezTo>
                  <a:pt x="16650" y="17018"/>
                  <a:pt x="15975" y="17018"/>
                  <a:pt x="15300" y="16582"/>
                </a:cubicBezTo>
                <a:cubicBezTo>
                  <a:pt x="15075" y="17236"/>
                  <a:pt x="14625" y="17891"/>
                  <a:pt x="13950" y="18545"/>
                </a:cubicBezTo>
                <a:cubicBezTo>
                  <a:pt x="15075" y="18545"/>
                  <a:pt x="15075" y="18545"/>
                  <a:pt x="15075" y="18545"/>
                </a:cubicBezTo>
                <a:cubicBezTo>
                  <a:pt x="18900" y="18545"/>
                  <a:pt x="18900" y="18545"/>
                  <a:pt x="18900" y="18545"/>
                </a:cubicBezTo>
                <a:cubicBezTo>
                  <a:pt x="15975" y="21600"/>
                  <a:pt x="15975" y="21600"/>
                  <a:pt x="15975" y="21600"/>
                </a:cubicBezTo>
                <a:cubicBezTo>
                  <a:pt x="3825" y="21600"/>
                  <a:pt x="3825" y="21600"/>
                  <a:pt x="3825" y="21600"/>
                </a:cubicBezTo>
                <a:cubicBezTo>
                  <a:pt x="2700" y="21600"/>
                  <a:pt x="2700" y="21600"/>
                  <a:pt x="2700" y="21600"/>
                </a:cubicBezTo>
                <a:cubicBezTo>
                  <a:pt x="0" y="18545"/>
                  <a:pt x="0" y="18545"/>
                  <a:pt x="0" y="18545"/>
                </a:cubicBezTo>
                <a:cubicBezTo>
                  <a:pt x="3825" y="18545"/>
                  <a:pt x="3825" y="18545"/>
                  <a:pt x="3825" y="18545"/>
                </a:cubicBezTo>
                <a:cubicBezTo>
                  <a:pt x="4725" y="18545"/>
                  <a:pt x="4725" y="18545"/>
                  <a:pt x="4725" y="18545"/>
                </a:cubicBezTo>
                <a:cubicBezTo>
                  <a:pt x="2475" y="15709"/>
                  <a:pt x="1350" y="12655"/>
                  <a:pt x="1125" y="9164"/>
                </a:cubicBezTo>
                <a:close/>
                <a:moveTo>
                  <a:pt x="12600" y="7855"/>
                </a:moveTo>
                <a:cubicBezTo>
                  <a:pt x="9450" y="3273"/>
                  <a:pt x="13275" y="4145"/>
                  <a:pt x="12375" y="1309"/>
                </a:cubicBezTo>
                <a:cubicBezTo>
                  <a:pt x="14400" y="3927"/>
                  <a:pt x="11250" y="4145"/>
                  <a:pt x="12600" y="7855"/>
                </a:cubicBezTo>
                <a:close/>
                <a:moveTo>
                  <a:pt x="9675" y="6545"/>
                </a:moveTo>
                <a:cubicBezTo>
                  <a:pt x="8325" y="2836"/>
                  <a:pt x="11475" y="2618"/>
                  <a:pt x="9450" y="0"/>
                </a:cubicBezTo>
                <a:cubicBezTo>
                  <a:pt x="10350" y="3055"/>
                  <a:pt x="6525" y="2182"/>
                  <a:pt x="9675" y="6545"/>
                </a:cubicBezTo>
                <a:close/>
                <a:moveTo>
                  <a:pt x="6750" y="7418"/>
                </a:moveTo>
                <a:cubicBezTo>
                  <a:pt x="3600" y="3055"/>
                  <a:pt x="7425" y="3927"/>
                  <a:pt x="6525" y="873"/>
                </a:cubicBezTo>
                <a:cubicBezTo>
                  <a:pt x="8550" y="3709"/>
                  <a:pt x="5400" y="3709"/>
                  <a:pt x="6750" y="7418"/>
                </a:cubicBezTo>
                <a:close/>
                <a:moveTo>
                  <a:pt x="3375" y="11564"/>
                </a:moveTo>
                <a:cubicBezTo>
                  <a:pt x="3825" y="13527"/>
                  <a:pt x="4725" y="15709"/>
                  <a:pt x="5850" y="17455"/>
                </a:cubicBezTo>
                <a:cubicBezTo>
                  <a:pt x="7425" y="16364"/>
                  <a:pt x="7425" y="16364"/>
                  <a:pt x="7425" y="16364"/>
                </a:cubicBezTo>
                <a:cubicBezTo>
                  <a:pt x="6525" y="14836"/>
                  <a:pt x="5625" y="12873"/>
                  <a:pt x="5400" y="11345"/>
                </a:cubicBezTo>
                <a:cubicBezTo>
                  <a:pt x="3375" y="11564"/>
                  <a:pt x="3375" y="11564"/>
                  <a:pt x="3375" y="11564"/>
                </a:cubicBezTo>
                <a:close/>
                <a:moveTo>
                  <a:pt x="17325" y="10909"/>
                </a:moveTo>
                <a:cubicBezTo>
                  <a:pt x="17100" y="12218"/>
                  <a:pt x="16650" y="13527"/>
                  <a:pt x="16200" y="14836"/>
                </a:cubicBezTo>
                <a:cubicBezTo>
                  <a:pt x="16650" y="15055"/>
                  <a:pt x="16875" y="15273"/>
                  <a:pt x="17325" y="15273"/>
                </a:cubicBezTo>
                <a:cubicBezTo>
                  <a:pt x="18000" y="15273"/>
                  <a:pt x="18675" y="15055"/>
                  <a:pt x="18900" y="14618"/>
                </a:cubicBezTo>
                <a:cubicBezTo>
                  <a:pt x="19350" y="14182"/>
                  <a:pt x="19575" y="13745"/>
                  <a:pt x="19575" y="13091"/>
                </a:cubicBezTo>
                <a:cubicBezTo>
                  <a:pt x="19575" y="12436"/>
                  <a:pt x="19350" y="12000"/>
                  <a:pt x="18900" y="11564"/>
                </a:cubicBezTo>
                <a:cubicBezTo>
                  <a:pt x="18675" y="11127"/>
                  <a:pt x="18000" y="10909"/>
                  <a:pt x="17325" y="10909"/>
                </a:cubicBezTo>
                <a:cubicBezTo>
                  <a:pt x="17325" y="10909"/>
                  <a:pt x="17325" y="10909"/>
                  <a:pt x="17325" y="109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8" name="Shape 1678"/>
          <p:cNvSpPr/>
          <p:nvPr/>
        </p:nvSpPr>
        <p:spPr>
          <a:xfrm>
            <a:off x="7119747" y="2343409"/>
            <a:ext cx="298749" cy="27496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369" y="0"/>
                </a:moveTo>
                <a:cubicBezTo>
                  <a:pt x="254" y="1938"/>
                  <a:pt x="8386" y="7754"/>
                  <a:pt x="8640" y="8031"/>
                </a:cubicBezTo>
                <a:cubicBezTo>
                  <a:pt x="2033" y="8031"/>
                  <a:pt x="2033" y="8031"/>
                  <a:pt x="2033" y="8031"/>
                </a:cubicBezTo>
                <a:cubicBezTo>
                  <a:pt x="1525" y="8031"/>
                  <a:pt x="1525" y="8031"/>
                  <a:pt x="1525" y="8031"/>
                </a:cubicBezTo>
                <a:cubicBezTo>
                  <a:pt x="762" y="8031"/>
                  <a:pt x="0" y="8862"/>
                  <a:pt x="0" y="9692"/>
                </a:cubicBezTo>
                <a:cubicBezTo>
                  <a:pt x="0" y="9692"/>
                  <a:pt x="0" y="9692"/>
                  <a:pt x="0" y="9692"/>
                </a:cubicBezTo>
                <a:cubicBezTo>
                  <a:pt x="0" y="10523"/>
                  <a:pt x="254" y="11354"/>
                  <a:pt x="1016" y="11631"/>
                </a:cubicBezTo>
                <a:cubicBezTo>
                  <a:pt x="508" y="11908"/>
                  <a:pt x="0" y="12462"/>
                  <a:pt x="0" y="13015"/>
                </a:cubicBezTo>
                <a:cubicBezTo>
                  <a:pt x="0" y="13015"/>
                  <a:pt x="0" y="13015"/>
                  <a:pt x="0" y="13015"/>
                </a:cubicBezTo>
                <a:cubicBezTo>
                  <a:pt x="0" y="14123"/>
                  <a:pt x="508" y="14677"/>
                  <a:pt x="1271" y="14954"/>
                </a:cubicBezTo>
                <a:cubicBezTo>
                  <a:pt x="1016" y="15231"/>
                  <a:pt x="1016" y="15785"/>
                  <a:pt x="1016" y="16062"/>
                </a:cubicBezTo>
                <a:cubicBezTo>
                  <a:pt x="1016" y="16062"/>
                  <a:pt x="1016" y="16062"/>
                  <a:pt x="1016" y="16062"/>
                </a:cubicBezTo>
                <a:cubicBezTo>
                  <a:pt x="1016" y="17169"/>
                  <a:pt x="1779" y="18000"/>
                  <a:pt x="2541" y="18000"/>
                </a:cubicBezTo>
                <a:cubicBezTo>
                  <a:pt x="2795" y="18000"/>
                  <a:pt x="2795" y="18000"/>
                  <a:pt x="2795" y="18000"/>
                </a:cubicBezTo>
                <a:cubicBezTo>
                  <a:pt x="2287" y="18277"/>
                  <a:pt x="2287" y="18831"/>
                  <a:pt x="2287" y="19385"/>
                </a:cubicBezTo>
                <a:cubicBezTo>
                  <a:pt x="2287" y="19385"/>
                  <a:pt x="2287" y="19385"/>
                  <a:pt x="2287" y="19385"/>
                </a:cubicBezTo>
                <a:cubicBezTo>
                  <a:pt x="2287" y="20492"/>
                  <a:pt x="3049" y="21323"/>
                  <a:pt x="3812" y="21323"/>
                </a:cubicBezTo>
                <a:cubicBezTo>
                  <a:pt x="7369" y="21323"/>
                  <a:pt x="7369" y="21323"/>
                  <a:pt x="7369" y="21323"/>
                </a:cubicBezTo>
                <a:cubicBezTo>
                  <a:pt x="11435" y="21323"/>
                  <a:pt x="11435" y="21323"/>
                  <a:pt x="11435" y="21323"/>
                </a:cubicBezTo>
                <a:cubicBezTo>
                  <a:pt x="11689" y="21323"/>
                  <a:pt x="11689" y="21323"/>
                  <a:pt x="11689" y="21323"/>
                </a:cubicBezTo>
                <a:cubicBezTo>
                  <a:pt x="12960" y="19662"/>
                  <a:pt x="12960" y="19662"/>
                  <a:pt x="12960" y="19662"/>
                </a:cubicBezTo>
                <a:cubicBezTo>
                  <a:pt x="16772" y="19108"/>
                  <a:pt x="16772" y="19108"/>
                  <a:pt x="16772" y="19108"/>
                </a:cubicBezTo>
                <a:cubicBezTo>
                  <a:pt x="16772" y="21600"/>
                  <a:pt x="16772" y="21600"/>
                  <a:pt x="16772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6923"/>
                  <a:pt x="21600" y="6923"/>
                  <a:pt x="21600" y="6923"/>
                </a:cubicBezTo>
                <a:cubicBezTo>
                  <a:pt x="16772" y="6923"/>
                  <a:pt x="16772" y="6923"/>
                  <a:pt x="16772" y="6923"/>
                </a:cubicBezTo>
                <a:cubicBezTo>
                  <a:pt x="16772" y="8862"/>
                  <a:pt x="16772" y="8862"/>
                  <a:pt x="16772" y="8862"/>
                </a:cubicBezTo>
                <a:cubicBezTo>
                  <a:pt x="15501" y="8862"/>
                  <a:pt x="15501" y="8862"/>
                  <a:pt x="15501" y="8862"/>
                </a:cubicBezTo>
                <a:cubicBezTo>
                  <a:pt x="14485" y="4431"/>
                  <a:pt x="8132" y="4708"/>
                  <a:pt x="7369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79" name="Shape 1679"/>
          <p:cNvSpPr/>
          <p:nvPr/>
        </p:nvSpPr>
        <p:spPr>
          <a:xfrm>
            <a:off x="7091507" y="1671599"/>
            <a:ext cx="329961" cy="3492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692" y="1746"/>
                </a:moveTo>
                <a:lnTo>
                  <a:pt x="16541" y="2666"/>
                </a:lnTo>
                <a:lnTo>
                  <a:pt x="19751" y="1746"/>
                </a:lnTo>
                <a:lnTo>
                  <a:pt x="17708" y="643"/>
                </a:lnTo>
                <a:lnTo>
                  <a:pt x="14692" y="1746"/>
                </a:lnTo>
                <a:close/>
                <a:moveTo>
                  <a:pt x="3016" y="15717"/>
                </a:moveTo>
                <a:lnTo>
                  <a:pt x="681" y="14614"/>
                </a:lnTo>
                <a:lnTo>
                  <a:pt x="681" y="19394"/>
                </a:lnTo>
                <a:lnTo>
                  <a:pt x="3016" y="20497"/>
                </a:lnTo>
                <a:lnTo>
                  <a:pt x="3016" y="15717"/>
                </a:lnTo>
                <a:close/>
                <a:moveTo>
                  <a:pt x="8465" y="9559"/>
                </a:moveTo>
                <a:lnTo>
                  <a:pt x="10605" y="10478"/>
                </a:lnTo>
                <a:lnTo>
                  <a:pt x="13330" y="9375"/>
                </a:lnTo>
                <a:lnTo>
                  <a:pt x="11286" y="8548"/>
                </a:lnTo>
                <a:lnTo>
                  <a:pt x="8465" y="9559"/>
                </a:lnTo>
                <a:close/>
                <a:moveTo>
                  <a:pt x="6616" y="9375"/>
                </a:moveTo>
                <a:lnTo>
                  <a:pt x="7395" y="9191"/>
                </a:lnTo>
                <a:lnTo>
                  <a:pt x="11286" y="7629"/>
                </a:lnTo>
                <a:lnTo>
                  <a:pt x="11481" y="7629"/>
                </a:lnTo>
                <a:lnTo>
                  <a:pt x="12843" y="8272"/>
                </a:lnTo>
                <a:lnTo>
                  <a:pt x="12843" y="1746"/>
                </a:lnTo>
                <a:lnTo>
                  <a:pt x="13524" y="1287"/>
                </a:lnTo>
                <a:lnTo>
                  <a:pt x="17514" y="0"/>
                </a:lnTo>
                <a:lnTo>
                  <a:pt x="17708" y="0"/>
                </a:lnTo>
                <a:lnTo>
                  <a:pt x="20919" y="1287"/>
                </a:lnTo>
                <a:lnTo>
                  <a:pt x="21600" y="1746"/>
                </a:lnTo>
                <a:lnTo>
                  <a:pt x="21600" y="15442"/>
                </a:lnTo>
                <a:lnTo>
                  <a:pt x="16832" y="17188"/>
                </a:lnTo>
                <a:lnTo>
                  <a:pt x="16346" y="17004"/>
                </a:lnTo>
                <a:lnTo>
                  <a:pt x="15373" y="16545"/>
                </a:lnTo>
                <a:lnTo>
                  <a:pt x="15373" y="17648"/>
                </a:lnTo>
                <a:lnTo>
                  <a:pt x="10314" y="19394"/>
                </a:lnTo>
                <a:lnTo>
                  <a:pt x="9924" y="19210"/>
                </a:lnTo>
                <a:lnTo>
                  <a:pt x="8757" y="18475"/>
                </a:lnTo>
                <a:lnTo>
                  <a:pt x="8757" y="19854"/>
                </a:lnTo>
                <a:lnTo>
                  <a:pt x="3697" y="21600"/>
                </a:lnTo>
                <a:lnTo>
                  <a:pt x="3211" y="21324"/>
                </a:lnTo>
                <a:lnTo>
                  <a:pt x="195" y="20037"/>
                </a:lnTo>
                <a:lnTo>
                  <a:pt x="0" y="19854"/>
                </a:lnTo>
                <a:lnTo>
                  <a:pt x="0" y="13511"/>
                </a:lnTo>
                <a:lnTo>
                  <a:pt x="681" y="13328"/>
                </a:lnTo>
                <a:lnTo>
                  <a:pt x="4573" y="11765"/>
                </a:lnTo>
                <a:lnTo>
                  <a:pt x="4865" y="11765"/>
                </a:lnTo>
                <a:lnTo>
                  <a:pt x="7784" y="13328"/>
                </a:lnTo>
                <a:lnTo>
                  <a:pt x="8757" y="13511"/>
                </a:lnTo>
                <a:lnTo>
                  <a:pt x="8757" y="17831"/>
                </a:lnTo>
                <a:lnTo>
                  <a:pt x="9632" y="18291"/>
                </a:lnTo>
                <a:lnTo>
                  <a:pt x="9632" y="11581"/>
                </a:lnTo>
                <a:lnTo>
                  <a:pt x="7395" y="10478"/>
                </a:lnTo>
                <a:lnTo>
                  <a:pt x="7395" y="13052"/>
                </a:lnTo>
                <a:lnTo>
                  <a:pt x="6616" y="12684"/>
                </a:lnTo>
                <a:lnTo>
                  <a:pt x="6616" y="9375"/>
                </a:lnTo>
                <a:close/>
                <a:moveTo>
                  <a:pt x="13524" y="8732"/>
                </a:moveTo>
                <a:lnTo>
                  <a:pt x="14497" y="9191"/>
                </a:lnTo>
                <a:lnTo>
                  <a:pt x="15373" y="9375"/>
                </a:lnTo>
                <a:lnTo>
                  <a:pt x="15373" y="15717"/>
                </a:lnTo>
                <a:lnTo>
                  <a:pt x="16054" y="16085"/>
                </a:lnTo>
                <a:lnTo>
                  <a:pt x="16054" y="3952"/>
                </a:lnTo>
                <a:lnTo>
                  <a:pt x="13524" y="2849"/>
                </a:lnTo>
                <a:lnTo>
                  <a:pt x="13524" y="8732"/>
                </a:lnTo>
                <a:close/>
                <a:moveTo>
                  <a:pt x="1849" y="13695"/>
                </a:moveTo>
                <a:lnTo>
                  <a:pt x="3697" y="14614"/>
                </a:lnTo>
                <a:lnTo>
                  <a:pt x="6908" y="13511"/>
                </a:lnTo>
                <a:lnTo>
                  <a:pt x="4573" y="12684"/>
                </a:lnTo>
                <a:lnTo>
                  <a:pt x="1849" y="13695"/>
                </a:lnTo>
                <a:close/>
                <a:moveTo>
                  <a:pt x="16832" y="3493"/>
                </a:moveTo>
                <a:lnTo>
                  <a:pt x="16832" y="3309"/>
                </a:lnTo>
                <a:lnTo>
                  <a:pt x="16832" y="349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0" name="Shape 1680"/>
          <p:cNvSpPr/>
          <p:nvPr/>
        </p:nvSpPr>
        <p:spPr>
          <a:xfrm>
            <a:off x="7815339" y="2343029"/>
            <a:ext cx="218488" cy="2961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98" extrusionOk="0">
                <a:moveTo>
                  <a:pt x="0" y="1507"/>
                </a:moveTo>
                <a:cubicBezTo>
                  <a:pt x="7316" y="-502"/>
                  <a:pt x="14632" y="-502"/>
                  <a:pt x="21600" y="1507"/>
                </a:cubicBezTo>
                <a:cubicBezTo>
                  <a:pt x="21600" y="8038"/>
                  <a:pt x="21600" y="14568"/>
                  <a:pt x="21600" y="21098"/>
                </a:cubicBezTo>
                <a:cubicBezTo>
                  <a:pt x="14284" y="21098"/>
                  <a:pt x="7316" y="21098"/>
                  <a:pt x="0" y="21098"/>
                </a:cubicBezTo>
                <a:cubicBezTo>
                  <a:pt x="0" y="14568"/>
                  <a:pt x="0" y="8038"/>
                  <a:pt x="0" y="1507"/>
                </a:cubicBezTo>
                <a:close/>
                <a:moveTo>
                  <a:pt x="2787" y="3014"/>
                </a:moveTo>
                <a:cubicBezTo>
                  <a:pt x="2787" y="6782"/>
                  <a:pt x="2787" y="6782"/>
                  <a:pt x="2787" y="6782"/>
                </a:cubicBezTo>
                <a:cubicBezTo>
                  <a:pt x="18813" y="6782"/>
                  <a:pt x="18813" y="6782"/>
                  <a:pt x="18813" y="6782"/>
                </a:cubicBezTo>
                <a:cubicBezTo>
                  <a:pt x="18813" y="3014"/>
                  <a:pt x="18813" y="3014"/>
                  <a:pt x="18813" y="3014"/>
                </a:cubicBezTo>
                <a:cubicBezTo>
                  <a:pt x="2787" y="3014"/>
                  <a:pt x="2787" y="3014"/>
                  <a:pt x="2787" y="3014"/>
                </a:cubicBezTo>
                <a:close/>
                <a:moveTo>
                  <a:pt x="4529" y="8540"/>
                </a:moveTo>
                <a:cubicBezTo>
                  <a:pt x="3484" y="8540"/>
                  <a:pt x="2787" y="9042"/>
                  <a:pt x="2787" y="9796"/>
                </a:cubicBezTo>
                <a:cubicBezTo>
                  <a:pt x="2787" y="10549"/>
                  <a:pt x="3484" y="11051"/>
                  <a:pt x="4529" y="11051"/>
                </a:cubicBezTo>
                <a:cubicBezTo>
                  <a:pt x="5574" y="11051"/>
                  <a:pt x="6271" y="10549"/>
                  <a:pt x="6271" y="9796"/>
                </a:cubicBezTo>
                <a:cubicBezTo>
                  <a:pt x="6271" y="9042"/>
                  <a:pt x="5574" y="8540"/>
                  <a:pt x="4529" y="8540"/>
                </a:cubicBezTo>
                <a:close/>
                <a:moveTo>
                  <a:pt x="17419" y="15321"/>
                </a:moveTo>
                <a:cubicBezTo>
                  <a:pt x="16374" y="15321"/>
                  <a:pt x="15677" y="16075"/>
                  <a:pt x="15677" y="16577"/>
                </a:cubicBezTo>
                <a:cubicBezTo>
                  <a:pt x="15677" y="17331"/>
                  <a:pt x="16374" y="17833"/>
                  <a:pt x="17419" y="17833"/>
                </a:cubicBezTo>
                <a:cubicBezTo>
                  <a:pt x="18116" y="17833"/>
                  <a:pt x="18813" y="17331"/>
                  <a:pt x="18813" y="16577"/>
                </a:cubicBezTo>
                <a:cubicBezTo>
                  <a:pt x="18813" y="16075"/>
                  <a:pt x="18116" y="15321"/>
                  <a:pt x="17419" y="15321"/>
                </a:cubicBezTo>
                <a:close/>
                <a:moveTo>
                  <a:pt x="12890" y="15321"/>
                </a:moveTo>
                <a:cubicBezTo>
                  <a:pt x="11845" y="15321"/>
                  <a:pt x="11148" y="16075"/>
                  <a:pt x="11148" y="16577"/>
                </a:cubicBezTo>
                <a:cubicBezTo>
                  <a:pt x="11148" y="17331"/>
                  <a:pt x="11845" y="17833"/>
                  <a:pt x="12890" y="17833"/>
                </a:cubicBezTo>
                <a:cubicBezTo>
                  <a:pt x="13935" y="17833"/>
                  <a:pt x="14632" y="17331"/>
                  <a:pt x="14632" y="16577"/>
                </a:cubicBezTo>
                <a:cubicBezTo>
                  <a:pt x="14632" y="16075"/>
                  <a:pt x="13935" y="15321"/>
                  <a:pt x="12890" y="15321"/>
                </a:cubicBezTo>
                <a:close/>
                <a:moveTo>
                  <a:pt x="8710" y="15321"/>
                </a:moveTo>
                <a:cubicBezTo>
                  <a:pt x="7665" y="15321"/>
                  <a:pt x="6968" y="16075"/>
                  <a:pt x="6968" y="16577"/>
                </a:cubicBezTo>
                <a:cubicBezTo>
                  <a:pt x="6968" y="17331"/>
                  <a:pt x="7665" y="17833"/>
                  <a:pt x="8710" y="17833"/>
                </a:cubicBezTo>
                <a:cubicBezTo>
                  <a:pt x="9755" y="17833"/>
                  <a:pt x="10452" y="17331"/>
                  <a:pt x="10452" y="16577"/>
                </a:cubicBezTo>
                <a:cubicBezTo>
                  <a:pt x="10452" y="16075"/>
                  <a:pt x="9755" y="15321"/>
                  <a:pt x="8710" y="15321"/>
                </a:cubicBezTo>
                <a:close/>
                <a:moveTo>
                  <a:pt x="4529" y="15321"/>
                </a:moveTo>
                <a:cubicBezTo>
                  <a:pt x="3484" y="15321"/>
                  <a:pt x="2787" y="16075"/>
                  <a:pt x="2787" y="16577"/>
                </a:cubicBezTo>
                <a:cubicBezTo>
                  <a:pt x="2787" y="17331"/>
                  <a:pt x="3484" y="17833"/>
                  <a:pt x="4529" y="17833"/>
                </a:cubicBezTo>
                <a:cubicBezTo>
                  <a:pt x="5574" y="17833"/>
                  <a:pt x="6271" y="17331"/>
                  <a:pt x="6271" y="16577"/>
                </a:cubicBezTo>
                <a:cubicBezTo>
                  <a:pt x="6271" y="16075"/>
                  <a:pt x="5574" y="15321"/>
                  <a:pt x="4529" y="15321"/>
                </a:cubicBezTo>
                <a:close/>
                <a:moveTo>
                  <a:pt x="17419" y="12056"/>
                </a:moveTo>
                <a:cubicBezTo>
                  <a:pt x="16374" y="12056"/>
                  <a:pt x="15677" y="12558"/>
                  <a:pt x="15677" y="13312"/>
                </a:cubicBezTo>
                <a:cubicBezTo>
                  <a:pt x="15677" y="13814"/>
                  <a:pt x="16374" y="14568"/>
                  <a:pt x="17419" y="14568"/>
                </a:cubicBezTo>
                <a:cubicBezTo>
                  <a:pt x="18116" y="14568"/>
                  <a:pt x="18813" y="13814"/>
                  <a:pt x="18813" y="13312"/>
                </a:cubicBezTo>
                <a:cubicBezTo>
                  <a:pt x="18813" y="12558"/>
                  <a:pt x="18116" y="12056"/>
                  <a:pt x="17419" y="12056"/>
                </a:cubicBezTo>
                <a:close/>
                <a:moveTo>
                  <a:pt x="12890" y="12056"/>
                </a:moveTo>
                <a:cubicBezTo>
                  <a:pt x="11845" y="12056"/>
                  <a:pt x="11148" y="12558"/>
                  <a:pt x="11148" y="13312"/>
                </a:cubicBezTo>
                <a:cubicBezTo>
                  <a:pt x="11148" y="13814"/>
                  <a:pt x="11845" y="14568"/>
                  <a:pt x="12890" y="14568"/>
                </a:cubicBezTo>
                <a:cubicBezTo>
                  <a:pt x="13935" y="14568"/>
                  <a:pt x="14632" y="13814"/>
                  <a:pt x="14632" y="13312"/>
                </a:cubicBezTo>
                <a:cubicBezTo>
                  <a:pt x="14632" y="12558"/>
                  <a:pt x="13935" y="12056"/>
                  <a:pt x="12890" y="12056"/>
                </a:cubicBezTo>
                <a:close/>
                <a:moveTo>
                  <a:pt x="8710" y="12056"/>
                </a:moveTo>
                <a:cubicBezTo>
                  <a:pt x="7665" y="12056"/>
                  <a:pt x="6968" y="12558"/>
                  <a:pt x="6968" y="13312"/>
                </a:cubicBezTo>
                <a:cubicBezTo>
                  <a:pt x="6968" y="13814"/>
                  <a:pt x="7665" y="14568"/>
                  <a:pt x="8710" y="14568"/>
                </a:cubicBezTo>
                <a:cubicBezTo>
                  <a:pt x="9755" y="14568"/>
                  <a:pt x="10452" y="13814"/>
                  <a:pt x="10452" y="13312"/>
                </a:cubicBezTo>
                <a:cubicBezTo>
                  <a:pt x="10452" y="12558"/>
                  <a:pt x="9755" y="12056"/>
                  <a:pt x="8710" y="12056"/>
                </a:cubicBezTo>
                <a:close/>
                <a:moveTo>
                  <a:pt x="4529" y="12056"/>
                </a:moveTo>
                <a:cubicBezTo>
                  <a:pt x="3484" y="12056"/>
                  <a:pt x="2787" y="12558"/>
                  <a:pt x="2787" y="13312"/>
                </a:cubicBezTo>
                <a:cubicBezTo>
                  <a:pt x="2787" y="13814"/>
                  <a:pt x="3484" y="14568"/>
                  <a:pt x="4529" y="14568"/>
                </a:cubicBezTo>
                <a:cubicBezTo>
                  <a:pt x="5574" y="14568"/>
                  <a:pt x="6271" y="13814"/>
                  <a:pt x="6271" y="13312"/>
                </a:cubicBezTo>
                <a:cubicBezTo>
                  <a:pt x="6271" y="12558"/>
                  <a:pt x="5574" y="12056"/>
                  <a:pt x="4529" y="12056"/>
                </a:cubicBezTo>
                <a:close/>
                <a:moveTo>
                  <a:pt x="17419" y="8540"/>
                </a:moveTo>
                <a:cubicBezTo>
                  <a:pt x="16374" y="8540"/>
                  <a:pt x="15677" y="9042"/>
                  <a:pt x="15677" y="9796"/>
                </a:cubicBezTo>
                <a:cubicBezTo>
                  <a:pt x="15677" y="10549"/>
                  <a:pt x="16374" y="11051"/>
                  <a:pt x="17419" y="11051"/>
                </a:cubicBezTo>
                <a:cubicBezTo>
                  <a:pt x="18116" y="11051"/>
                  <a:pt x="18813" y="10549"/>
                  <a:pt x="18813" y="9796"/>
                </a:cubicBezTo>
                <a:cubicBezTo>
                  <a:pt x="18813" y="9042"/>
                  <a:pt x="18116" y="8540"/>
                  <a:pt x="17419" y="8540"/>
                </a:cubicBezTo>
                <a:close/>
                <a:moveTo>
                  <a:pt x="12890" y="8540"/>
                </a:moveTo>
                <a:cubicBezTo>
                  <a:pt x="11845" y="8540"/>
                  <a:pt x="11148" y="9042"/>
                  <a:pt x="11148" y="9796"/>
                </a:cubicBezTo>
                <a:cubicBezTo>
                  <a:pt x="11148" y="10549"/>
                  <a:pt x="11845" y="11051"/>
                  <a:pt x="12890" y="11051"/>
                </a:cubicBezTo>
                <a:cubicBezTo>
                  <a:pt x="13935" y="11051"/>
                  <a:pt x="14632" y="10549"/>
                  <a:pt x="14632" y="9796"/>
                </a:cubicBezTo>
                <a:cubicBezTo>
                  <a:pt x="14632" y="9042"/>
                  <a:pt x="13935" y="8540"/>
                  <a:pt x="12890" y="8540"/>
                </a:cubicBezTo>
                <a:close/>
                <a:moveTo>
                  <a:pt x="8710" y="8540"/>
                </a:moveTo>
                <a:cubicBezTo>
                  <a:pt x="7665" y="8540"/>
                  <a:pt x="6968" y="9042"/>
                  <a:pt x="6968" y="9796"/>
                </a:cubicBezTo>
                <a:cubicBezTo>
                  <a:pt x="6968" y="10549"/>
                  <a:pt x="7665" y="11051"/>
                  <a:pt x="8710" y="11051"/>
                </a:cubicBezTo>
                <a:cubicBezTo>
                  <a:pt x="9755" y="11051"/>
                  <a:pt x="10452" y="10549"/>
                  <a:pt x="10452" y="9796"/>
                </a:cubicBezTo>
                <a:cubicBezTo>
                  <a:pt x="10452" y="9042"/>
                  <a:pt x="9755" y="8540"/>
                  <a:pt x="8710" y="854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1" name="Shape 1681"/>
          <p:cNvSpPr/>
          <p:nvPr/>
        </p:nvSpPr>
        <p:spPr>
          <a:xfrm>
            <a:off x="6458341" y="1653763"/>
            <a:ext cx="313612" cy="3344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202" y="5002"/>
                </a:moveTo>
                <a:cubicBezTo>
                  <a:pt x="20144" y="6594"/>
                  <a:pt x="21600" y="9095"/>
                  <a:pt x="21600" y="12051"/>
                </a:cubicBezTo>
                <a:cubicBezTo>
                  <a:pt x="21600" y="14324"/>
                  <a:pt x="20629" y="16598"/>
                  <a:pt x="18930" y="18189"/>
                </a:cubicBezTo>
                <a:cubicBezTo>
                  <a:pt x="11407" y="12051"/>
                  <a:pt x="11407" y="12051"/>
                  <a:pt x="11407" y="12051"/>
                </a:cubicBezTo>
                <a:cubicBezTo>
                  <a:pt x="18202" y="5002"/>
                  <a:pt x="18202" y="5002"/>
                  <a:pt x="18202" y="5002"/>
                </a:cubicBezTo>
                <a:close/>
                <a:moveTo>
                  <a:pt x="18445" y="18872"/>
                </a:moveTo>
                <a:cubicBezTo>
                  <a:pt x="17960" y="19326"/>
                  <a:pt x="17474" y="19781"/>
                  <a:pt x="16746" y="20008"/>
                </a:cubicBezTo>
                <a:cubicBezTo>
                  <a:pt x="17960" y="18417"/>
                  <a:pt x="17960" y="18417"/>
                  <a:pt x="17960" y="18417"/>
                </a:cubicBezTo>
                <a:cubicBezTo>
                  <a:pt x="18445" y="18872"/>
                  <a:pt x="18445" y="18872"/>
                  <a:pt x="18445" y="18872"/>
                </a:cubicBezTo>
                <a:close/>
                <a:moveTo>
                  <a:pt x="15533" y="20918"/>
                </a:moveTo>
                <a:cubicBezTo>
                  <a:pt x="17474" y="17962"/>
                  <a:pt x="17474" y="17962"/>
                  <a:pt x="17474" y="17962"/>
                </a:cubicBezTo>
                <a:cubicBezTo>
                  <a:pt x="16989" y="17507"/>
                  <a:pt x="16989" y="17507"/>
                  <a:pt x="16989" y="17507"/>
                </a:cubicBezTo>
                <a:cubicBezTo>
                  <a:pt x="14562" y="21373"/>
                  <a:pt x="14562" y="21373"/>
                  <a:pt x="14562" y="21373"/>
                </a:cubicBezTo>
                <a:cubicBezTo>
                  <a:pt x="14804" y="21145"/>
                  <a:pt x="15290" y="20918"/>
                  <a:pt x="15533" y="20918"/>
                </a:cubicBezTo>
                <a:close/>
                <a:moveTo>
                  <a:pt x="14076" y="20691"/>
                </a:moveTo>
                <a:cubicBezTo>
                  <a:pt x="16261" y="17053"/>
                  <a:pt x="16261" y="17053"/>
                  <a:pt x="16261" y="17053"/>
                </a:cubicBezTo>
                <a:cubicBezTo>
                  <a:pt x="15775" y="16825"/>
                  <a:pt x="15775" y="16825"/>
                  <a:pt x="15775" y="16825"/>
                </a:cubicBezTo>
                <a:cubicBezTo>
                  <a:pt x="13834" y="20008"/>
                  <a:pt x="13834" y="20008"/>
                  <a:pt x="13834" y="20008"/>
                </a:cubicBezTo>
                <a:cubicBezTo>
                  <a:pt x="14076" y="20691"/>
                  <a:pt x="14076" y="20691"/>
                  <a:pt x="14076" y="20691"/>
                </a:cubicBezTo>
                <a:close/>
                <a:moveTo>
                  <a:pt x="13591" y="19099"/>
                </a:moveTo>
                <a:cubicBezTo>
                  <a:pt x="15290" y="16371"/>
                  <a:pt x="15290" y="16371"/>
                  <a:pt x="15290" y="16371"/>
                </a:cubicBezTo>
                <a:cubicBezTo>
                  <a:pt x="14804" y="15916"/>
                  <a:pt x="14804" y="15916"/>
                  <a:pt x="14804" y="15916"/>
                </a:cubicBezTo>
                <a:cubicBezTo>
                  <a:pt x="13348" y="18417"/>
                  <a:pt x="13348" y="18417"/>
                  <a:pt x="13348" y="18417"/>
                </a:cubicBezTo>
                <a:cubicBezTo>
                  <a:pt x="13591" y="19099"/>
                  <a:pt x="13591" y="19099"/>
                  <a:pt x="13591" y="19099"/>
                </a:cubicBezTo>
                <a:close/>
                <a:moveTo>
                  <a:pt x="12863" y="17735"/>
                </a:moveTo>
                <a:cubicBezTo>
                  <a:pt x="14319" y="15461"/>
                  <a:pt x="14319" y="15461"/>
                  <a:pt x="14319" y="15461"/>
                </a:cubicBezTo>
                <a:cubicBezTo>
                  <a:pt x="13834" y="15006"/>
                  <a:pt x="13834" y="15006"/>
                  <a:pt x="13834" y="15006"/>
                </a:cubicBezTo>
                <a:cubicBezTo>
                  <a:pt x="12620" y="17053"/>
                  <a:pt x="12620" y="17053"/>
                  <a:pt x="12620" y="17053"/>
                </a:cubicBezTo>
                <a:cubicBezTo>
                  <a:pt x="12863" y="17735"/>
                  <a:pt x="12863" y="17735"/>
                  <a:pt x="12863" y="17735"/>
                </a:cubicBezTo>
                <a:close/>
                <a:moveTo>
                  <a:pt x="12378" y="16143"/>
                </a:moveTo>
                <a:cubicBezTo>
                  <a:pt x="13348" y="14552"/>
                  <a:pt x="13348" y="14552"/>
                  <a:pt x="13348" y="14552"/>
                </a:cubicBezTo>
                <a:cubicBezTo>
                  <a:pt x="12863" y="14097"/>
                  <a:pt x="12863" y="14097"/>
                  <a:pt x="12863" y="14097"/>
                </a:cubicBezTo>
                <a:cubicBezTo>
                  <a:pt x="12135" y="15461"/>
                  <a:pt x="12135" y="15461"/>
                  <a:pt x="12135" y="15461"/>
                </a:cubicBezTo>
                <a:cubicBezTo>
                  <a:pt x="12378" y="16143"/>
                  <a:pt x="12378" y="16143"/>
                  <a:pt x="12378" y="16143"/>
                </a:cubicBezTo>
                <a:close/>
                <a:moveTo>
                  <a:pt x="11649" y="14779"/>
                </a:moveTo>
                <a:cubicBezTo>
                  <a:pt x="12378" y="13869"/>
                  <a:pt x="12378" y="13869"/>
                  <a:pt x="12378" y="13869"/>
                </a:cubicBezTo>
                <a:cubicBezTo>
                  <a:pt x="11892" y="13415"/>
                  <a:pt x="11892" y="13415"/>
                  <a:pt x="11892" y="13415"/>
                </a:cubicBezTo>
                <a:cubicBezTo>
                  <a:pt x="11407" y="13869"/>
                  <a:pt x="11407" y="13869"/>
                  <a:pt x="11407" y="13869"/>
                </a:cubicBezTo>
                <a:cubicBezTo>
                  <a:pt x="11649" y="14779"/>
                  <a:pt x="11649" y="14779"/>
                  <a:pt x="11649" y="14779"/>
                </a:cubicBezTo>
                <a:close/>
                <a:moveTo>
                  <a:pt x="11164" y="13187"/>
                </a:moveTo>
                <a:cubicBezTo>
                  <a:pt x="10921" y="12505"/>
                  <a:pt x="10921" y="12505"/>
                  <a:pt x="10921" y="12505"/>
                </a:cubicBezTo>
                <a:cubicBezTo>
                  <a:pt x="11407" y="12960"/>
                  <a:pt x="11407" y="12960"/>
                  <a:pt x="11407" y="12960"/>
                </a:cubicBezTo>
                <a:cubicBezTo>
                  <a:pt x="11164" y="13187"/>
                  <a:pt x="11164" y="13187"/>
                  <a:pt x="11164" y="13187"/>
                </a:cubicBezTo>
                <a:close/>
                <a:moveTo>
                  <a:pt x="14319" y="3865"/>
                </a:moveTo>
                <a:cubicBezTo>
                  <a:pt x="9951" y="12278"/>
                  <a:pt x="9951" y="12278"/>
                  <a:pt x="9951" y="12278"/>
                </a:cubicBezTo>
                <a:cubicBezTo>
                  <a:pt x="9951" y="12278"/>
                  <a:pt x="9222" y="6366"/>
                  <a:pt x="8737" y="2956"/>
                </a:cubicBezTo>
                <a:cubicBezTo>
                  <a:pt x="3883" y="3411"/>
                  <a:pt x="0" y="7503"/>
                  <a:pt x="0" y="12278"/>
                </a:cubicBezTo>
                <a:cubicBezTo>
                  <a:pt x="0" y="17507"/>
                  <a:pt x="4369" y="21600"/>
                  <a:pt x="9951" y="21600"/>
                </a:cubicBezTo>
                <a:cubicBezTo>
                  <a:pt x="11164" y="21600"/>
                  <a:pt x="12378" y="21373"/>
                  <a:pt x="13348" y="21145"/>
                </a:cubicBezTo>
                <a:cubicBezTo>
                  <a:pt x="9951" y="12278"/>
                  <a:pt x="9951" y="12278"/>
                  <a:pt x="9951" y="12278"/>
                </a:cubicBezTo>
                <a:cubicBezTo>
                  <a:pt x="16503" y="5229"/>
                  <a:pt x="16503" y="5229"/>
                  <a:pt x="16503" y="5229"/>
                </a:cubicBezTo>
                <a:cubicBezTo>
                  <a:pt x="16018" y="4547"/>
                  <a:pt x="15290" y="4093"/>
                  <a:pt x="14319" y="3865"/>
                </a:cubicBezTo>
                <a:close/>
                <a:moveTo>
                  <a:pt x="10436" y="0"/>
                </a:moveTo>
                <a:cubicBezTo>
                  <a:pt x="9951" y="0"/>
                  <a:pt x="9708" y="0"/>
                  <a:pt x="9222" y="0"/>
                </a:cubicBezTo>
                <a:cubicBezTo>
                  <a:pt x="9708" y="3411"/>
                  <a:pt x="10436" y="9322"/>
                  <a:pt x="10436" y="9322"/>
                </a:cubicBezTo>
                <a:cubicBezTo>
                  <a:pt x="14804" y="909"/>
                  <a:pt x="14804" y="909"/>
                  <a:pt x="14804" y="909"/>
                </a:cubicBezTo>
                <a:cubicBezTo>
                  <a:pt x="13591" y="227"/>
                  <a:pt x="11892" y="0"/>
                  <a:pt x="10436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2" name="Shape 1682"/>
          <p:cNvSpPr/>
          <p:nvPr/>
        </p:nvSpPr>
        <p:spPr>
          <a:xfrm>
            <a:off x="7745482" y="1742941"/>
            <a:ext cx="347797" cy="2274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927" y="19274"/>
                </a:moveTo>
                <a:cubicBezTo>
                  <a:pt x="6545" y="19274"/>
                  <a:pt x="9164" y="19938"/>
                  <a:pt x="11564" y="21600"/>
                </a:cubicBezTo>
                <a:cubicBezTo>
                  <a:pt x="13964" y="19938"/>
                  <a:pt x="16364" y="18942"/>
                  <a:pt x="18982" y="18942"/>
                </a:cubicBezTo>
                <a:cubicBezTo>
                  <a:pt x="18982" y="7643"/>
                  <a:pt x="18982" y="7643"/>
                  <a:pt x="18982" y="7643"/>
                </a:cubicBezTo>
                <a:cubicBezTo>
                  <a:pt x="11564" y="9305"/>
                  <a:pt x="11564" y="9305"/>
                  <a:pt x="11564" y="9305"/>
                </a:cubicBezTo>
                <a:cubicBezTo>
                  <a:pt x="3927" y="7643"/>
                  <a:pt x="3927" y="7643"/>
                  <a:pt x="3927" y="7643"/>
                </a:cubicBezTo>
                <a:cubicBezTo>
                  <a:pt x="3927" y="19274"/>
                  <a:pt x="3927" y="19274"/>
                  <a:pt x="3927" y="19274"/>
                </a:cubicBezTo>
                <a:close/>
                <a:moveTo>
                  <a:pt x="21600" y="2658"/>
                </a:moveTo>
                <a:cubicBezTo>
                  <a:pt x="21600" y="5649"/>
                  <a:pt x="21600" y="5649"/>
                  <a:pt x="21600" y="5649"/>
                </a:cubicBezTo>
                <a:cubicBezTo>
                  <a:pt x="11564" y="7975"/>
                  <a:pt x="11564" y="7975"/>
                  <a:pt x="11564" y="7975"/>
                </a:cubicBezTo>
                <a:cubicBezTo>
                  <a:pt x="1527" y="5649"/>
                  <a:pt x="1527" y="5649"/>
                  <a:pt x="1527" y="5649"/>
                </a:cubicBezTo>
                <a:cubicBezTo>
                  <a:pt x="1527" y="11298"/>
                  <a:pt x="1527" y="11298"/>
                  <a:pt x="1527" y="11298"/>
                </a:cubicBezTo>
                <a:cubicBezTo>
                  <a:pt x="1745" y="11631"/>
                  <a:pt x="1964" y="11963"/>
                  <a:pt x="1964" y="12295"/>
                </a:cubicBezTo>
                <a:cubicBezTo>
                  <a:pt x="1964" y="12960"/>
                  <a:pt x="1527" y="13625"/>
                  <a:pt x="1091" y="13625"/>
                </a:cubicBezTo>
                <a:cubicBezTo>
                  <a:pt x="873" y="13625"/>
                  <a:pt x="436" y="12960"/>
                  <a:pt x="436" y="12295"/>
                </a:cubicBezTo>
                <a:cubicBezTo>
                  <a:pt x="436" y="11963"/>
                  <a:pt x="655" y="11631"/>
                  <a:pt x="873" y="11298"/>
                </a:cubicBezTo>
                <a:cubicBezTo>
                  <a:pt x="873" y="8308"/>
                  <a:pt x="873" y="5649"/>
                  <a:pt x="873" y="2658"/>
                </a:cubicBezTo>
                <a:cubicBezTo>
                  <a:pt x="11564" y="0"/>
                  <a:pt x="11564" y="0"/>
                  <a:pt x="11564" y="0"/>
                </a:cubicBezTo>
                <a:cubicBezTo>
                  <a:pt x="21600" y="2658"/>
                  <a:pt x="21600" y="2658"/>
                  <a:pt x="21600" y="2658"/>
                </a:cubicBezTo>
                <a:close/>
                <a:moveTo>
                  <a:pt x="1745" y="13957"/>
                </a:moveTo>
                <a:cubicBezTo>
                  <a:pt x="1309" y="14289"/>
                  <a:pt x="1091" y="14289"/>
                  <a:pt x="655" y="13957"/>
                </a:cubicBezTo>
                <a:cubicBezTo>
                  <a:pt x="436" y="15618"/>
                  <a:pt x="218" y="17280"/>
                  <a:pt x="0" y="19274"/>
                </a:cubicBezTo>
                <a:cubicBezTo>
                  <a:pt x="218" y="19274"/>
                  <a:pt x="436" y="19274"/>
                  <a:pt x="436" y="19274"/>
                </a:cubicBezTo>
                <a:cubicBezTo>
                  <a:pt x="655" y="18609"/>
                  <a:pt x="655" y="18609"/>
                  <a:pt x="655" y="18609"/>
                </a:cubicBezTo>
                <a:cubicBezTo>
                  <a:pt x="655" y="19274"/>
                  <a:pt x="655" y="19274"/>
                  <a:pt x="655" y="19274"/>
                </a:cubicBezTo>
                <a:cubicBezTo>
                  <a:pt x="873" y="19606"/>
                  <a:pt x="1091" y="19606"/>
                  <a:pt x="1309" y="19606"/>
                </a:cubicBezTo>
                <a:cubicBezTo>
                  <a:pt x="1527" y="18942"/>
                  <a:pt x="1527" y="18942"/>
                  <a:pt x="1527" y="18942"/>
                </a:cubicBezTo>
                <a:cubicBezTo>
                  <a:pt x="1527" y="19606"/>
                  <a:pt x="1527" y="19606"/>
                  <a:pt x="1527" y="19606"/>
                </a:cubicBezTo>
                <a:cubicBezTo>
                  <a:pt x="1527" y="19606"/>
                  <a:pt x="1745" y="19606"/>
                  <a:pt x="1745" y="19606"/>
                </a:cubicBezTo>
                <a:cubicBezTo>
                  <a:pt x="1745" y="16948"/>
                  <a:pt x="1745" y="16948"/>
                  <a:pt x="1745" y="16948"/>
                </a:cubicBezTo>
                <a:cubicBezTo>
                  <a:pt x="1964" y="19274"/>
                  <a:pt x="1964" y="19274"/>
                  <a:pt x="1964" y="19274"/>
                </a:cubicBezTo>
                <a:cubicBezTo>
                  <a:pt x="2182" y="19274"/>
                  <a:pt x="2182" y="19274"/>
                  <a:pt x="2400" y="19274"/>
                </a:cubicBezTo>
                <a:cubicBezTo>
                  <a:pt x="2182" y="17280"/>
                  <a:pt x="1964" y="15618"/>
                  <a:pt x="1745" y="1395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3" name="Shape 1683"/>
          <p:cNvSpPr/>
          <p:nvPr/>
        </p:nvSpPr>
        <p:spPr>
          <a:xfrm>
            <a:off x="5814771" y="1704297"/>
            <a:ext cx="326988" cy="30915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61" y="0"/>
                </a:moveTo>
                <a:cubicBezTo>
                  <a:pt x="20671" y="0"/>
                  <a:pt x="20671" y="0"/>
                  <a:pt x="20671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1227"/>
                  <a:pt x="21600" y="1227"/>
                  <a:pt x="21600" y="1227"/>
                </a:cubicBezTo>
                <a:cubicBezTo>
                  <a:pt x="21600" y="16936"/>
                  <a:pt x="21600" y="16936"/>
                  <a:pt x="21600" y="16936"/>
                </a:cubicBezTo>
                <a:cubicBezTo>
                  <a:pt x="21600" y="18164"/>
                  <a:pt x="21600" y="18164"/>
                  <a:pt x="21600" y="18164"/>
                </a:cubicBezTo>
                <a:cubicBezTo>
                  <a:pt x="20671" y="18164"/>
                  <a:pt x="20671" y="18164"/>
                  <a:pt x="20671" y="18164"/>
                </a:cubicBezTo>
                <a:cubicBezTo>
                  <a:pt x="18813" y="18164"/>
                  <a:pt x="18813" y="18164"/>
                  <a:pt x="18813" y="18164"/>
                </a:cubicBezTo>
                <a:cubicBezTo>
                  <a:pt x="18581" y="17673"/>
                  <a:pt x="18581" y="17673"/>
                  <a:pt x="18581" y="17673"/>
                </a:cubicBezTo>
                <a:cubicBezTo>
                  <a:pt x="18813" y="16936"/>
                  <a:pt x="19045" y="16445"/>
                  <a:pt x="19045" y="15955"/>
                </a:cubicBezTo>
                <a:cubicBezTo>
                  <a:pt x="19510" y="15955"/>
                  <a:pt x="19510" y="15955"/>
                  <a:pt x="19510" y="15955"/>
                </a:cubicBezTo>
                <a:cubicBezTo>
                  <a:pt x="19510" y="2455"/>
                  <a:pt x="19510" y="2455"/>
                  <a:pt x="19510" y="2455"/>
                </a:cubicBezTo>
                <a:cubicBezTo>
                  <a:pt x="2323" y="2455"/>
                  <a:pt x="2323" y="2455"/>
                  <a:pt x="2323" y="2455"/>
                </a:cubicBezTo>
                <a:cubicBezTo>
                  <a:pt x="2323" y="15955"/>
                  <a:pt x="2323" y="15955"/>
                  <a:pt x="2323" y="15955"/>
                </a:cubicBezTo>
                <a:cubicBezTo>
                  <a:pt x="10684" y="15955"/>
                  <a:pt x="10684" y="15955"/>
                  <a:pt x="10684" y="15955"/>
                </a:cubicBezTo>
                <a:cubicBezTo>
                  <a:pt x="10684" y="16445"/>
                  <a:pt x="10916" y="16936"/>
                  <a:pt x="11148" y="17673"/>
                </a:cubicBezTo>
                <a:cubicBezTo>
                  <a:pt x="10916" y="18164"/>
                  <a:pt x="10916" y="18164"/>
                  <a:pt x="10916" y="18164"/>
                </a:cubicBezTo>
                <a:cubicBezTo>
                  <a:pt x="1161" y="18164"/>
                  <a:pt x="1161" y="18164"/>
                  <a:pt x="1161" y="18164"/>
                </a:cubicBezTo>
                <a:cubicBezTo>
                  <a:pt x="0" y="18164"/>
                  <a:pt x="0" y="18164"/>
                  <a:pt x="0" y="18164"/>
                </a:cubicBezTo>
                <a:cubicBezTo>
                  <a:pt x="0" y="16936"/>
                  <a:pt x="0" y="16936"/>
                  <a:pt x="0" y="16936"/>
                </a:cubicBezTo>
                <a:cubicBezTo>
                  <a:pt x="0" y="1227"/>
                  <a:pt x="0" y="1227"/>
                  <a:pt x="0" y="1227"/>
                </a:cubicBezTo>
                <a:cubicBezTo>
                  <a:pt x="0" y="0"/>
                  <a:pt x="0" y="0"/>
                  <a:pt x="0" y="0"/>
                </a:cubicBezTo>
                <a:cubicBezTo>
                  <a:pt x="1161" y="0"/>
                  <a:pt x="1161" y="0"/>
                  <a:pt x="1161" y="0"/>
                </a:cubicBezTo>
                <a:close/>
                <a:moveTo>
                  <a:pt x="14865" y="12518"/>
                </a:moveTo>
                <a:cubicBezTo>
                  <a:pt x="13239" y="12518"/>
                  <a:pt x="12077" y="13745"/>
                  <a:pt x="12077" y="15464"/>
                </a:cubicBezTo>
                <a:cubicBezTo>
                  <a:pt x="12077" y="16200"/>
                  <a:pt x="12310" y="16936"/>
                  <a:pt x="12774" y="17427"/>
                </a:cubicBezTo>
                <a:cubicBezTo>
                  <a:pt x="11613" y="20127"/>
                  <a:pt x="11613" y="20127"/>
                  <a:pt x="11613" y="20127"/>
                </a:cubicBezTo>
                <a:cubicBezTo>
                  <a:pt x="13239" y="20127"/>
                  <a:pt x="13239" y="20127"/>
                  <a:pt x="13239" y="20127"/>
                </a:cubicBezTo>
                <a:cubicBezTo>
                  <a:pt x="14168" y="21109"/>
                  <a:pt x="14168" y="21109"/>
                  <a:pt x="14168" y="21109"/>
                </a:cubicBezTo>
                <a:cubicBezTo>
                  <a:pt x="14865" y="19145"/>
                  <a:pt x="14865" y="19145"/>
                  <a:pt x="14865" y="19145"/>
                </a:cubicBezTo>
                <a:cubicBezTo>
                  <a:pt x="15794" y="21600"/>
                  <a:pt x="15794" y="21600"/>
                  <a:pt x="15794" y="21600"/>
                </a:cubicBezTo>
                <a:cubicBezTo>
                  <a:pt x="16723" y="20618"/>
                  <a:pt x="16723" y="20618"/>
                  <a:pt x="16723" y="20618"/>
                </a:cubicBezTo>
                <a:cubicBezTo>
                  <a:pt x="18116" y="20618"/>
                  <a:pt x="18116" y="20618"/>
                  <a:pt x="18116" y="20618"/>
                </a:cubicBezTo>
                <a:cubicBezTo>
                  <a:pt x="17187" y="17427"/>
                  <a:pt x="17187" y="17427"/>
                  <a:pt x="17187" y="17427"/>
                </a:cubicBezTo>
                <a:cubicBezTo>
                  <a:pt x="17419" y="16936"/>
                  <a:pt x="17652" y="16200"/>
                  <a:pt x="17652" y="15464"/>
                </a:cubicBezTo>
                <a:cubicBezTo>
                  <a:pt x="17652" y="13745"/>
                  <a:pt x="16490" y="12518"/>
                  <a:pt x="14865" y="12518"/>
                </a:cubicBezTo>
                <a:close/>
                <a:moveTo>
                  <a:pt x="16490" y="16445"/>
                </a:moveTo>
                <a:cubicBezTo>
                  <a:pt x="16026" y="16691"/>
                  <a:pt x="15561" y="16936"/>
                  <a:pt x="14865" y="16936"/>
                </a:cubicBezTo>
                <a:cubicBezTo>
                  <a:pt x="14400" y="16936"/>
                  <a:pt x="13703" y="16691"/>
                  <a:pt x="13239" y="16445"/>
                </a:cubicBezTo>
                <a:cubicBezTo>
                  <a:pt x="13471" y="16936"/>
                  <a:pt x="14168" y="17673"/>
                  <a:pt x="14865" y="17673"/>
                </a:cubicBezTo>
                <a:cubicBezTo>
                  <a:pt x="15561" y="17673"/>
                  <a:pt x="16258" y="17182"/>
                  <a:pt x="16490" y="16445"/>
                </a:cubicBezTo>
                <a:close/>
                <a:moveTo>
                  <a:pt x="14400" y="13500"/>
                </a:moveTo>
                <a:cubicBezTo>
                  <a:pt x="14865" y="13500"/>
                  <a:pt x="15329" y="13745"/>
                  <a:pt x="15794" y="14236"/>
                </a:cubicBezTo>
                <a:cubicBezTo>
                  <a:pt x="16258" y="14727"/>
                  <a:pt x="16490" y="15218"/>
                  <a:pt x="16490" y="15709"/>
                </a:cubicBezTo>
                <a:cubicBezTo>
                  <a:pt x="16955" y="15218"/>
                  <a:pt x="16723" y="14236"/>
                  <a:pt x="16258" y="13745"/>
                </a:cubicBezTo>
                <a:cubicBezTo>
                  <a:pt x="15794" y="13255"/>
                  <a:pt x="15097" y="13255"/>
                  <a:pt x="14400" y="13500"/>
                </a:cubicBezTo>
                <a:close/>
                <a:moveTo>
                  <a:pt x="4181" y="10064"/>
                </a:moveTo>
                <a:cubicBezTo>
                  <a:pt x="4181" y="11291"/>
                  <a:pt x="4181" y="11291"/>
                  <a:pt x="4181" y="11291"/>
                </a:cubicBezTo>
                <a:cubicBezTo>
                  <a:pt x="17884" y="11291"/>
                  <a:pt x="17884" y="11291"/>
                  <a:pt x="17884" y="11291"/>
                </a:cubicBezTo>
                <a:cubicBezTo>
                  <a:pt x="17884" y="10064"/>
                  <a:pt x="17884" y="10064"/>
                  <a:pt x="17884" y="10064"/>
                </a:cubicBezTo>
                <a:cubicBezTo>
                  <a:pt x="4181" y="10064"/>
                  <a:pt x="4181" y="10064"/>
                  <a:pt x="4181" y="10064"/>
                </a:cubicBezTo>
                <a:close/>
                <a:moveTo>
                  <a:pt x="10916" y="7118"/>
                </a:moveTo>
                <a:cubicBezTo>
                  <a:pt x="10916" y="8345"/>
                  <a:pt x="10916" y="8345"/>
                  <a:pt x="10916" y="8345"/>
                </a:cubicBezTo>
                <a:cubicBezTo>
                  <a:pt x="17884" y="8345"/>
                  <a:pt x="17884" y="8345"/>
                  <a:pt x="17884" y="8345"/>
                </a:cubicBezTo>
                <a:cubicBezTo>
                  <a:pt x="17884" y="7118"/>
                  <a:pt x="17884" y="7118"/>
                  <a:pt x="17884" y="7118"/>
                </a:cubicBezTo>
                <a:cubicBezTo>
                  <a:pt x="10916" y="7118"/>
                  <a:pt x="10916" y="7118"/>
                  <a:pt x="10916" y="7118"/>
                </a:cubicBezTo>
                <a:close/>
                <a:moveTo>
                  <a:pt x="10916" y="4173"/>
                </a:moveTo>
                <a:cubicBezTo>
                  <a:pt x="10916" y="5400"/>
                  <a:pt x="10916" y="5400"/>
                  <a:pt x="10916" y="5400"/>
                </a:cubicBezTo>
                <a:cubicBezTo>
                  <a:pt x="17884" y="5400"/>
                  <a:pt x="17884" y="5400"/>
                  <a:pt x="17884" y="5400"/>
                </a:cubicBezTo>
                <a:cubicBezTo>
                  <a:pt x="17884" y="4173"/>
                  <a:pt x="17884" y="4173"/>
                  <a:pt x="17884" y="4173"/>
                </a:cubicBezTo>
                <a:cubicBezTo>
                  <a:pt x="10916" y="4173"/>
                  <a:pt x="10916" y="4173"/>
                  <a:pt x="10916" y="4173"/>
                </a:cubicBezTo>
                <a:close/>
                <a:moveTo>
                  <a:pt x="4181" y="4173"/>
                </a:moveTo>
                <a:cubicBezTo>
                  <a:pt x="4181" y="8591"/>
                  <a:pt x="4181" y="8591"/>
                  <a:pt x="4181" y="8591"/>
                </a:cubicBezTo>
                <a:cubicBezTo>
                  <a:pt x="9290" y="8591"/>
                  <a:pt x="9290" y="8591"/>
                  <a:pt x="9290" y="8591"/>
                </a:cubicBezTo>
                <a:cubicBezTo>
                  <a:pt x="9290" y="4173"/>
                  <a:pt x="9290" y="4173"/>
                  <a:pt x="9290" y="4173"/>
                </a:cubicBezTo>
                <a:lnTo>
                  <a:pt x="4181" y="417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4" name="Shape 1684"/>
          <p:cNvSpPr/>
          <p:nvPr/>
        </p:nvSpPr>
        <p:spPr>
          <a:xfrm>
            <a:off x="6447937" y="2301007"/>
            <a:ext cx="298749" cy="35898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785" extrusionOk="0">
                <a:moveTo>
                  <a:pt x="12452" y="4483"/>
                </a:moveTo>
                <a:cubicBezTo>
                  <a:pt x="11944" y="4076"/>
                  <a:pt x="10165" y="3057"/>
                  <a:pt x="8386" y="3668"/>
                </a:cubicBezTo>
                <a:cubicBezTo>
                  <a:pt x="6353" y="4279"/>
                  <a:pt x="5591" y="6113"/>
                  <a:pt x="6607" y="7743"/>
                </a:cubicBezTo>
                <a:cubicBezTo>
                  <a:pt x="7624" y="9374"/>
                  <a:pt x="8386" y="9985"/>
                  <a:pt x="8640" y="10393"/>
                </a:cubicBezTo>
                <a:cubicBezTo>
                  <a:pt x="8894" y="10596"/>
                  <a:pt x="8640" y="11004"/>
                  <a:pt x="8894" y="11208"/>
                </a:cubicBezTo>
                <a:cubicBezTo>
                  <a:pt x="9148" y="12227"/>
                  <a:pt x="11689" y="12634"/>
                  <a:pt x="12452" y="12023"/>
                </a:cubicBezTo>
                <a:cubicBezTo>
                  <a:pt x="13214" y="12634"/>
                  <a:pt x="15755" y="12227"/>
                  <a:pt x="16009" y="11208"/>
                </a:cubicBezTo>
                <a:cubicBezTo>
                  <a:pt x="16009" y="11004"/>
                  <a:pt x="16009" y="10596"/>
                  <a:pt x="16009" y="10393"/>
                </a:cubicBezTo>
                <a:cubicBezTo>
                  <a:pt x="16264" y="9985"/>
                  <a:pt x="17280" y="9374"/>
                  <a:pt x="18296" y="7743"/>
                </a:cubicBezTo>
                <a:cubicBezTo>
                  <a:pt x="19313" y="6113"/>
                  <a:pt x="18551" y="4279"/>
                  <a:pt x="16264" y="3668"/>
                </a:cubicBezTo>
                <a:cubicBezTo>
                  <a:pt x="14739" y="3057"/>
                  <a:pt x="12960" y="4076"/>
                  <a:pt x="12452" y="4483"/>
                </a:cubicBezTo>
                <a:close/>
                <a:moveTo>
                  <a:pt x="21346" y="14876"/>
                </a:moveTo>
                <a:cubicBezTo>
                  <a:pt x="3558" y="14876"/>
                  <a:pt x="3558" y="14876"/>
                  <a:pt x="3558" y="14876"/>
                </a:cubicBezTo>
                <a:cubicBezTo>
                  <a:pt x="2795" y="15487"/>
                  <a:pt x="2541" y="16098"/>
                  <a:pt x="2795" y="16913"/>
                </a:cubicBezTo>
                <a:cubicBezTo>
                  <a:pt x="2795" y="16913"/>
                  <a:pt x="2795" y="16913"/>
                  <a:pt x="2795" y="16913"/>
                </a:cubicBezTo>
                <a:cubicBezTo>
                  <a:pt x="2795" y="17525"/>
                  <a:pt x="3049" y="18136"/>
                  <a:pt x="3558" y="18747"/>
                </a:cubicBezTo>
                <a:cubicBezTo>
                  <a:pt x="21600" y="18747"/>
                  <a:pt x="21600" y="18747"/>
                  <a:pt x="21600" y="18747"/>
                </a:cubicBezTo>
                <a:cubicBezTo>
                  <a:pt x="21600" y="20785"/>
                  <a:pt x="21600" y="20785"/>
                  <a:pt x="21600" y="20785"/>
                </a:cubicBezTo>
                <a:cubicBezTo>
                  <a:pt x="3049" y="20785"/>
                  <a:pt x="3049" y="20785"/>
                  <a:pt x="3049" y="20785"/>
                </a:cubicBezTo>
                <a:cubicBezTo>
                  <a:pt x="2541" y="20785"/>
                  <a:pt x="2541" y="20785"/>
                  <a:pt x="2541" y="20785"/>
                </a:cubicBezTo>
                <a:cubicBezTo>
                  <a:pt x="2033" y="20581"/>
                  <a:pt x="2033" y="20581"/>
                  <a:pt x="2033" y="20581"/>
                </a:cubicBezTo>
                <a:cubicBezTo>
                  <a:pt x="2033" y="20377"/>
                  <a:pt x="1779" y="20377"/>
                  <a:pt x="1779" y="20377"/>
                </a:cubicBezTo>
                <a:cubicBezTo>
                  <a:pt x="762" y="19359"/>
                  <a:pt x="0" y="18136"/>
                  <a:pt x="0" y="16913"/>
                </a:cubicBezTo>
                <a:cubicBezTo>
                  <a:pt x="0" y="16913"/>
                  <a:pt x="0" y="16913"/>
                  <a:pt x="0" y="16913"/>
                </a:cubicBezTo>
                <a:cubicBezTo>
                  <a:pt x="0" y="15691"/>
                  <a:pt x="508" y="14264"/>
                  <a:pt x="1779" y="13245"/>
                </a:cubicBezTo>
                <a:cubicBezTo>
                  <a:pt x="1779" y="13245"/>
                  <a:pt x="1779" y="13042"/>
                  <a:pt x="2033" y="13042"/>
                </a:cubicBezTo>
                <a:cubicBezTo>
                  <a:pt x="2287" y="12634"/>
                  <a:pt x="2287" y="12634"/>
                  <a:pt x="2287" y="12634"/>
                </a:cubicBezTo>
                <a:cubicBezTo>
                  <a:pt x="3049" y="12634"/>
                  <a:pt x="3049" y="12634"/>
                  <a:pt x="3049" y="12634"/>
                </a:cubicBezTo>
                <a:cubicBezTo>
                  <a:pt x="21346" y="12634"/>
                  <a:pt x="21346" y="12634"/>
                  <a:pt x="21346" y="12634"/>
                </a:cubicBezTo>
                <a:cubicBezTo>
                  <a:pt x="21346" y="14876"/>
                  <a:pt x="21346" y="14876"/>
                  <a:pt x="21346" y="14876"/>
                </a:cubicBezTo>
                <a:close/>
                <a:moveTo>
                  <a:pt x="4066" y="17728"/>
                </a:moveTo>
                <a:cubicBezTo>
                  <a:pt x="4066" y="18136"/>
                  <a:pt x="4066" y="18136"/>
                  <a:pt x="4066" y="18136"/>
                </a:cubicBezTo>
                <a:cubicBezTo>
                  <a:pt x="19821" y="18136"/>
                  <a:pt x="19821" y="18136"/>
                  <a:pt x="19821" y="18136"/>
                </a:cubicBezTo>
                <a:cubicBezTo>
                  <a:pt x="19821" y="17728"/>
                  <a:pt x="19821" y="17728"/>
                  <a:pt x="19821" y="17728"/>
                </a:cubicBezTo>
                <a:cubicBezTo>
                  <a:pt x="4066" y="17728"/>
                  <a:pt x="4066" y="17728"/>
                  <a:pt x="4066" y="17728"/>
                </a:cubicBezTo>
                <a:close/>
                <a:moveTo>
                  <a:pt x="4066" y="15487"/>
                </a:moveTo>
                <a:cubicBezTo>
                  <a:pt x="4066" y="15894"/>
                  <a:pt x="4066" y="15894"/>
                  <a:pt x="4066" y="15894"/>
                </a:cubicBezTo>
                <a:cubicBezTo>
                  <a:pt x="19821" y="15894"/>
                  <a:pt x="19821" y="15894"/>
                  <a:pt x="19821" y="15894"/>
                </a:cubicBezTo>
                <a:cubicBezTo>
                  <a:pt x="19821" y="15487"/>
                  <a:pt x="19821" y="15487"/>
                  <a:pt x="19821" y="15487"/>
                </a:cubicBezTo>
                <a:cubicBezTo>
                  <a:pt x="4066" y="15487"/>
                  <a:pt x="4066" y="15487"/>
                  <a:pt x="4066" y="15487"/>
                </a:cubicBezTo>
                <a:close/>
                <a:moveTo>
                  <a:pt x="4066" y="16506"/>
                </a:moveTo>
                <a:cubicBezTo>
                  <a:pt x="4066" y="17117"/>
                  <a:pt x="4066" y="17117"/>
                  <a:pt x="4066" y="17117"/>
                </a:cubicBezTo>
                <a:cubicBezTo>
                  <a:pt x="19821" y="17117"/>
                  <a:pt x="19821" y="17117"/>
                  <a:pt x="19821" y="17117"/>
                </a:cubicBezTo>
                <a:cubicBezTo>
                  <a:pt x="19821" y="16506"/>
                  <a:pt x="19821" y="16506"/>
                  <a:pt x="19821" y="16506"/>
                </a:cubicBezTo>
                <a:cubicBezTo>
                  <a:pt x="4066" y="16506"/>
                  <a:pt x="4066" y="16506"/>
                  <a:pt x="4066" y="16506"/>
                </a:cubicBezTo>
                <a:close/>
                <a:moveTo>
                  <a:pt x="12706" y="1223"/>
                </a:moveTo>
                <a:cubicBezTo>
                  <a:pt x="13722" y="-815"/>
                  <a:pt x="16264" y="204"/>
                  <a:pt x="18551" y="815"/>
                </a:cubicBezTo>
                <a:cubicBezTo>
                  <a:pt x="17534" y="2038"/>
                  <a:pt x="14739" y="2853"/>
                  <a:pt x="12960" y="2242"/>
                </a:cubicBezTo>
                <a:cubicBezTo>
                  <a:pt x="12960" y="2853"/>
                  <a:pt x="12706" y="3464"/>
                  <a:pt x="12706" y="4076"/>
                </a:cubicBezTo>
                <a:cubicBezTo>
                  <a:pt x="12198" y="4076"/>
                  <a:pt x="12198" y="4076"/>
                  <a:pt x="12198" y="4076"/>
                </a:cubicBezTo>
                <a:cubicBezTo>
                  <a:pt x="12198" y="2649"/>
                  <a:pt x="11689" y="1834"/>
                  <a:pt x="10165" y="815"/>
                </a:cubicBezTo>
                <a:cubicBezTo>
                  <a:pt x="11689" y="0"/>
                  <a:pt x="11689" y="0"/>
                  <a:pt x="11689" y="0"/>
                </a:cubicBezTo>
                <a:cubicBezTo>
                  <a:pt x="12198" y="408"/>
                  <a:pt x="12706" y="815"/>
                  <a:pt x="12706" y="122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5" name="Shape 1685"/>
          <p:cNvSpPr/>
          <p:nvPr/>
        </p:nvSpPr>
        <p:spPr>
          <a:xfrm>
            <a:off x="2516657" y="2984007"/>
            <a:ext cx="355229" cy="31658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99" y="18480"/>
                </a:moveTo>
                <a:cubicBezTo>
                  <a:pt x="7699" y="18720"/>
                  <a:pt x="7913" y="18960"/>
                  <a:pt x="8341" y="19200"/>
                </a:cubicBezTo>
                <a:cubicBezTo>
                  <a:pt x="8554" y="19200"/>
                  <a:pt x="8768" y="19200"/>
                  <a:pt x="8982" y="19200"/>
                </a:cubicBezTo>
                <a:cubicBezTo>
                  <a:pt x="9196" y="19200"/>
                  <a:pt x="9196" y="18960"/>
                  <a:pt x="9410" y="18960"/>
                </a:cubicBezTo>
                <a:cubicBezTo>
                  <a:pt x="9624" y="18720"/>
                  <a:pt x="9838" y="18480"/>
                  <a:pt x="9838" y="18000"/>
                </a:cubicBezTo>
                <a:cubicBezTo>
                  <a:pt x="9838" y="18000"/>
                  <a:pt x="9838" y="18000"/>
                  <a:pt x="9838" y="18000"/>
                </a:cubicBezTo>
                <a:cubicBezTo>
                  <a:pt x="9838" y="11280"/>
                  <a:pt x="9838" y="11280"/>
                  <a:pt x="9838" y="11280"/>
                </a:cubicBezTo>
                <a:cubicBezTo>
                  <a:pt x="8341" y="11280"/>
                  <a:pt x="7271" y="11760"/>
                  <a:pt x="6416" y="12480"/>
                </a:cubicBezTo>
                <a:cubicBezTo>
                  <a:pt x="4063" y="11280"/>
                  <a:pt x="1925" y="11280"/>
                  <a:pt x="0" y="12480"/>
                </a:cubicBezTo>
                <a:cubicBezTo>
                  <a:pt x="428" y="6240"/>
                  <a:pt x="3422" y="2160"/>
                  <a:pt x="9410" y="1440"/>
                </a:cubicBezTo>
                <a:cubicBezTo>
                  <a:pt x="9838" y="0"/>
                  <a:pt x="9838" y="0"/>
                  <a:pt x="9838" y="0"/>
                </a:cubicBezTo>
                <a:cubicBezTo>
                  <a:pt x="11762" y="0"/>
                  <a:pt x="11762" y="0"/>
                  <a:pt x="11762" y="0"/>
                </a:cubicBezTo>
                <a:cubicBezTo>
                  <a:pt x="12190" y="1440"/>
                  <a:pt x="12190" y="1440"/>
                  <a:pt x="12190" y="1440"/>
                </a:cubicBezTo>
                <a:cubicBezTo>
                  <a:pt x="18178" y="2160"/>
                  <a:pt x="21172" y="6240"/>
                  <a:pt x="21600" y="12480"/>
                </a:cubicBezTo>
                <a:cubicBezTo>
                  <a:pt x="19675" y="11280"/>
                  <a:pt x="17750" y="11280"/>
                  <a:pt x="15398" y="12480"/>
                </a:cubicBezTo>
                <a:cubicBezTo>
                  <a:pt x="14329" y="11760"/>
                  <a:pt x="13473" y="11280"/>
                  <a:pt x="11976" y="11280"/>
                </a:cubicBezTo>
                <a:cubicBezTo>
                  <a:pt x="11976" y="18000"/>
                  <a:pt x="11976" y="18000"/>
                  <a:pt x="11976" y="18000"/>
                </a:cubicBezTo>
                <a:cubicBezTo>
                  <a:pt x="11976" y="18000"/>
                  <a:pt x="11976" y="18000"/>
                  <a:pt x="11976" y="18000"/>
                </a:cubicBezTo>
                <a:cubicBezTo>
                  <a:pt x="11976" y="19440"/>
                  <a:pt x="11549" y="20400"/>
                  <a:pt x="10693" y="21120"/>
                </a:cubicBezTo>
                <a:cubicBezTo>
                  <a:pt x="10265" y="21360"/>
                  <a:pt x="9624" y="21600"/>
                  <a:pt x="9196" y="21600"/>
                </a:cubicBezTo>
                <a:cubicBezTo>
                  <a:pt x="8554" y="21600"/>
                  <a:pt x="8127" y="21600"/>
                  <a:pt x="7699" y="21360"/>
                </a:cubicBezTo>
                <a:cubicBezTo>
                  <a:pt x="6630" y="21120"/>
                  <a:pt x="5774" y="20160"/>
                  <a:pt x="5560" y="18960"/>
                </a:cubicBezTo>
                <a:cubicBezTo>
                  <a:pt x="7699" y="18480"/>
                  <a:pt x="7699" y="18480"/>
                  <a:pt x="7699" y="18480"/>
                </a:cubicBezTo>
                <a:close/>
                <a:moveTo>
                  <a:pt x="15398" y="10320"/>
                </a:moveTo>
                <a:cubicBezTo>
                  <a:pt x="16040" y="10080"/>
                  <a:pt x="16467" y="9840"/>
                  <a:pt x="17109" y="9840"/>
                </a:cubicBezTo>
                <a:cubicBezTo>
                  <a:pt x="16681" y="5520"/>
                  <a:pt x="14756" y="3840"/>
                  <a:pt x="12190" y="3120"/>
                </a:cubicBezTo>
                <a:cubicBezTo>
                  <a:pt x="14329" y="4800"/>
                  <a:pt x="15612" y="6960"/>
                  <a:pt x="15398" y="10320"/>
                </a:cubicBezTo>
                <a:close/>
                <a:moveTo>
                  <a:pt x="2139" y="9600"/>
                </a:moveTo>
                <a:cubicBezTo>
                  <a:pt x="2994" y="9600"/>
                  <a:pt x="3636" y="9600"/>
                  <a:pt x="4277" y="9360"/>
                </a:cubicBezTo>
                <a:cubicBezTo>
                  <a:pt x="5347" y="7440"/>
                  <a:pt x="6202" y="5520"/>
                  <a:pt x="7057" y="3840"/>
                </a:cubicBezTo>
                <a:cubicBezTo>
                  <a:pt x="4277" y="4560"/>
                  <a:pt x="2780" y="6480"/>
                  <a:pt x="2139" y="960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6" name="Shape 1686"/>
          <p:cNvSpPr/>
          <p:nvPr/>
        </p:nvSpPr>
        <p:spPr>
          <a:xfrm>
            <a:off x="2543022" y="3588935"/>
            <a:ext cx="274097" cy="3656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323" h="21600" extrusionOk="0">
                <a:moveTo>
                  <a:pt x="11339" y="13708"/>
                </a:moveTo>
                <a:cubicBezTo>
                  <a:pt x="11860" y="13708"/>
                  <a:pt x="12120" y="14331"/>
                  <a:pt x="12120" y="14746"/>
                </a:cubicBezTo>
                <a:cubicBezTo>
                  <a:pt x="12120" y="15369"/>
                  <a:pt x="11860" y="15785"/>
                  <a:pt x="11339" y="15785"/>
                </a:cubicBezTo>
                <a:cubicBezTo>
                  <a:pt x="11079" y="15785"/>
                  <a:pt x="10558" y="15369"/>
                  <a:pt x="10558" y="14746"/>
                </a:cubicBezTo>
                <a:cubicBezTo>
                  <a:pt x="10558" y="14331"/>
                  <a:pt x="11079" y="13708"/>
                  <a:pt x="11339" y="13708"/>
                </a:cubicBezTo>
                <a:close/>
                <a:moveTo>
                  <a:pt x="14982" y="20562"/>
                </a:moveTo>
                <a:cubicBezTo>
                  <a:pt x="15503" y="21600"/>
                  <a:pt x="15503" y="21600"/>
                  <a:pt x="15503" y="21600"/>
                </a:cubicBezTo>
                <a:cubicBezTo>
                  <a:pt x="17325" y="21600"/>
                  <a:pt x="17325" y="21600"/>
                  <a:pt x="17325" y="21600"/>
                </a:cubicBezTo>
                <a:cubicBezTo>
                  <a:pt x="17325" y="18900"/>
                  <a:pt x="17325" y="18900"/>
                  <a:pt x="17325" y="18900"/>
                </a:cubicBezTo>
                <a:cubicBezTo>
                  <a:pt x="18626" y="17654"/>
                  <a:pt x="19407" y="15992"/>
                  <a:pt x="19407" y="14331"/>
                </a:cubicBezTo>
                <a:cubicBezTo>
                  <a:pt x="19407" y="13292"/>
                  <a:pt x="19146" y="12254"/>
                  <a:pt x="18626" y="11215"/>
                </a:cubicBezTo>
                <a:cubicBezTo>
                  <a:pt x="20187" y="9969"/>
                  <a:pt x="20968" y="7685"/>
                  <a:pt x="19667" y="5608"/>
                </a:cubicBezTo>
                <a:cubicBezTo>
                  <a:pt x="17585" y="5815"/>
                  <a:pt x="15763" y="6646"/>
                  <a:pt x="14462" y="7685"/>
                </a:cubicBezTo>
                <a:cubicBezTo>
                  <a:pt x="14202" y="7477"/>
                  <a:pt x="13421" y="7477"/>
                  <a:pt x="12901" y="7269"/>
                </a:cubicBezTo>
                <a:cubicBezTo>
                  <a:pt x="12640" y="7892"/>
                  <a:pt x="12640" y="7892"/>
                  <a:pt x="12640" y="7892"/>
                </a:cubicBezTo>
                <a:cubicBezTo>
                  <a:pt x="10819" y="7685"/>
                  <a:pt x="9778" y="7685"/>
                  <a:pt x="7696" y="7892"/>
                </a:cubicBezTo>
                <a:cubicBezTo>
                  <a:pt x="7435" y="7269"/>
                  <a:pt x="7435" y="7269"/>
                  <a:pt x="7435" y="7269"/>
                </a:cubicBezTo>
                <a:cubicBezTo>
                  <a:pt x="6915" y="7269"/>
                  <a:pt x="6134" y="7477"/>
                  <a:pt x="5614" y="7685"/>
                </a:cubicBezTo>
                <a:cubicBezTo>
                  <a:pt x="4573" y="6646"/>
                  <a:pt x="2491" y="5815"/>
                  <a:pt x="669" y="5608"/>
                </a:cubicBezTo>
                <a:cubicBezTo>
                  <a:pt x="-632" y="7685"/>
                  <a:pt x="149" y="9969"/>
                  <a:pt x="1450" y="11215"/>
                </a:cubicBezTo>
                <a:cubicBezTo>
                  <a:pt x="929" y="12254"/>
                  <a:pt x="669" y="13085"/>
                  <a:pt x="669" y="14331"/>
                </a:cubicBezTo>
                <a:cubicBezTo>
                  <a:pt x="669" y="15992"/>
                  <a:pt x="1450" y="17446"/>
                  <a:pt x="2491" y="18692"/>
                </a:cubicBezTo>
                <a:cubicBezTo>
                  <a:pt x="2751" y="21600"/>
                  <a:pt x="2751" y="21600"/>
                  <a:pt x="2751" y="21600"/>
                </a:cubicBezTo>
                <a:cubicBezTo>
                  <a:pt x="4573" y="21600"/>
                  <a:pt x="4573" y="21600"/>
                  <a:pt x="4573" y="21600"/>
                </a:cubicBezTo>
                <a:cubicBezTo>
                  <a:pt x="5093" y="20562"/>
                  <a:pt x="5093" y="20562"/>
                  <a:pt x="5093" y="20562"/>
                </a:cubicBezTo>
                <a:cubicBezTo>
                  <a:pt x="6395" y="21185"/>
                  <a:pt x="8216" y="21600"/>
                  <a:pt x="10038" y="21600"/>
                </a:cubicBezTo>
                <a:cubicBezTo>
                  <a:pt x="11860" y="21600"/>
                  <a:pt x="13681" y="21185"/>
                  <a:pt x="14982" y="20562"/>
                </a:cubicBezTo>
                <a:close/>
                <a:moveTo>
                  <a:pt x="10298" y="0"/>
                </a:moveTo>
                <a:cubicBezTo>
                  <a:pt x="11599" y="0"/>
                  <a:pt x="12640" y="415"/>
                  <a:pt x="13421" y="1038"/>
                </a:cubicBezTo>
                <a:cubicBezTo>
                  <a:pt x="14202" y="1662"/>
                  <a:pt x="14722" y="2700"/>
                  <a:pt x="14722" y="3531"/>
                </a:cubicBezTo>
                <a:cubicBezTo>
                  <a:pt x="14722" y="4569"/>
                  <a:pt x="14202" y="5400"/>
                  <a:pt x="13421" y="6231"/>
                </a:cubicBezTo>
                <a:cubicBezTo>
                  <a:pt x="12640" y="6854"/>
                  <a:pt x="11599" y="7269"/>
                  <a:pt x="10298" y="7269"/>
                </a:cubicBezTo>
                <a:cubicBezTo>
                  <a:pt x="8997" y="7269"/>
                  <a:pt x="7956" y="6854"/>
                  <a:pt x="7175" y="6231"/>
                </a:cubicBezTo>
                <a:cubicBezTo>
                  <a:pt x="6395" y="5400"/>
                  <a:pt x="5874" y="4569"/>
                  <a:pt x="5874" y="3531"/>
                </a:cubicBezTo>
                <a:cubicBezTo>
                  <a:pt x="5874" y="2700"/>
                  <a:pt x="6395" y="1662"/>
                  <a:pt x="7175" y="1038"/>
                </a:cubicBezTo>
                <a:cubicBezTo>
                  <a:pt x="7956" y="415"/>
                  <a:pt x="8997" y="0"/>
                  <a:pt x="10298" y="0"/>
                </a:cubicBezTo>
                <a:close/>
                <a:moveTo>
                  <a:pt x="12120" y="2077"/>
                </a:moveTo>
                <a:cubicBezTo>
                  <a:pt x="12640" y="2492"/>
                  <a:pt x="12901" y="3115"/>
                  <a:pt x="12901" y="3531"/>
                </a:cubicBezTo>
                <a:cubicBezTo>
                  <a:pt x="12901" y="4154"/>
                  <a:pt x="12640" y="4777"/>
                  <a:pt x="12120" y="4985"/>
                </a:cubicBezTo>
                <a:cubicBezTo>
                  <a:pt x="11599" y="5400"/>
                  <a:pt x="11079" y="5608"/>
                  <a:pt x="10298" y="5608"/>
                </a:cubicBezTo>
                <a:cubicBezTo>
                  <a:pt x="9517" y="5608"/>
                  <a:pt x="8997" y="5400"/>
                  <a:pt x="8476" y="4985"/>
                </a:cubicBezTo>
                <a:cubicBezTo>
                  <a:pt x="7956" y="4777"/>
                  <a:pt x="7696" y="4154"/>
                  <a:pt x="7696" y="3531"/>
                </a:cubicBezTo>
                <a:cubicBezTo>
                  <a:pt x="7696" y="3115"/>
                  <a:pt x="7956" y="2492"/>
                  <a:pt x="8476" y="2077"/>
                </a:cubicBezTo>
                <a:cubicBezTo>
                  <a:pt x="8997" y="1869"/>
                  <a:pt x="9517" y="1662"/>
                  <a:pt x="10298" y="1662"/>
                </a:cubicBezTo>
                <a:cubicBezTo>
                  <a:pt x="11079" y="1662"/>
                  <a:pt x="11599" y="1869"/>
                  <a:pt x="12120" y="2077"/>
                </a:cubicBezTo>
                <a:close/>
                <a:moveTo>
                  <a:pt x="10038" y="11838"/>
                </a:moveTo>
                <a:cubicBezTo>
                  <a:pt x="7956" y="11838"/>
                  <a:pt x="6395" y="13292"/>
                  <a:pt x="6395" y="14746"/>
                </a:cubicBezTo>
                <a:cubicBezTo>
                  <a:pt x="6395" y="16408"/>
                  <a:pt x="7956" y="17654"/>
                  <a:pt x="10038" y="17654"/>
                </a:cubicBezTo>
                <a:cubicBezTo>
                  <a:pt x="12120" y="17654"/>
                  <a:pt x="13681" y="16408"/>
                  <a:pt x="13681" y="14746"/>
                </a:cubicBezTo>
                <a:cubicBezTo>
                  <a:pt x="13681" y="13292"/>
                  <a:pt x="12120" y="11838"/>
                  <a:pt x="10038" y="11838"/>
                </a:cubicBezTo>
                <a:close/>
                <a:moveTo>
                  <a:pt x="4833" y="11838"/>
                </a:moveTo>
                <a:cubicBezTo>
                  <a:pt x="4833" y="11631"/>
                  <a:pt x="4833" y="11423"/>
                  <a:pt x="4833" y="11215"/>
                </a:cubicBezTo>
                <a:cubicBezTo>
                  <a:pt x="5093" y="10800"/>
                  <a:pt x="5354" y="10592"/>
                  <a:pt x="5614" y="10385"/>
                </a:cubicBezTo>
                <a:cubicBezTo>
                  <a:pt x="6134" y="10177"/>
                  <a:pt x="6395" y="10177"/>
                  <a:pt x="6915" y="9969"/>
                </a:cubicBezTo>
                <a:cubicBezTo>
                  <a:pt x="7435" y="9969"/>
                  <a:pt x="7696" y="10177"/>
                  <a:pt x="8216" y="10177"/>
                </a:cubicBezTo>
                <a:cubicBezTo>
                  <a:pt x="7956" y="11008"/>
                  <a:pt x="7956" y="11008"/>
                  <a:pt x="7956" y="11008"/>
                </a:cubicBezTo>
                <a:cubicBezTo>
                  <a:pt x="7435" y="11008"/>
                  <a:pt x="7175" y="11008"/>
                  <a:pt x="6915" y="11008"/>
                </a:cubicBezTo>
                <a:cubicBezTo>
                  <a:pt x="6655" y="11008"/>
                  <a:pt x="6395" y="11008"/>
                  <a:pt x="6395" y="11215"/>
                </a:cubicBezTo>
                <a:cubicBezTo>
                  <a:pt x="6134" y="11215"/>
                  <a:pt x="6134" y="11215"/>
                  <a:pt x="5874" y="11423"/>
                </a:cubicBezTo>
                <a:cubicBezTo>
                  <a:pt x="5874" y="11631"/>
                  <a:pt x="5874" y="11631"/>
                  <a:pt x="5874" y="11838"/>
                </a:cubicBezTo>
                <a:cubicBezTo>
                  <a:pt x="4833" y="11838"/>
                  <a:pt x="4833" y="11838"/>
                  <a:pt x="4833" y="11838"/>
                </a:cubicBezTo>
                <a:close/>
                <a:moveTo>
                  <a:pt x="15503" y="11838"/>
                </a:moveTo>
                <a:cubicBezTo>
                  <a:pt x="14462" y="11838"/>
                  <a:pt x="14462" y="11838"/>
                  <a:pt x="14462" y="11838"/>
                </a:cubicBezTo>
                <a:cubicBezTo>
                  <a:pt x="14462" y="11631"/>
                  <a:pt x="14462" y="11631"/>
                  <a:pt x="14462" y="11423"/>
                </a:cubicBezTo>
                <a:cubicBezTo>
                  <a:pt x="14202" y="11215"/>
                  <a:pt x="14202" y="11215"/>
                  <a:pt x="13941" y="11215"/>
                </a:cubicBezTo>
                <a:cubicBezTo>
                  <a:pt x="13941" y="11008"/>
                  <a:pt x="13681" y="11008"/>
                  <a:pt x="13421" y="11008"/>
                </a:cubicBezTo>
                <a:cubicBezTo>
                  <a:pt x="13161" y="11008"/>
                  <a:pt x="12640" y="11008"/>
                  <a:pt x="12380" y="11008"/>
                </a:cubicBezTo>
                <a:cubicBezTo>
                  <a:pt x="12120" y="10177"/>
                  <a:pt x="12120" y="10177"/>
                  <a:pt x="12120" y="10177"/>
                </a:cubicBezTo>
                <a:cubicBezTo>
                  <a:pt x="12380" y="10177"/>
                  <a:pt x="12901" y="9969"/>
                  <a:pt x="13421" y="9969"/>
                </a:cubicBezTo>
                <a:cubicBezTo>
                  <a:pt x="13941" y="10177"/>
                  <a:pt x="14202" y="10177"/>
                  <a:pt x="14722" y="10385"/>
                </a:cubicBezTo>
                <a:cubicBezTo>
                  <a:pt x="14982" y="10592"/>
                  <a:pt x="15243" y="10800"/>
                  <a:pt x="15503" y="11215"/>
                </a:cubicBezTo>
                <a:cubicBezTo>
                  <a:pt x="15503" y="11423"/>
                  <a:pt x="15503" y="11631"/>
                  <a:pt x="15503" y="11838"/>
                </a:cubicBezTo>
                <a:close/>
                <a:moveTo>
                  <a:pt x="8737" y="13708"/>
                </a:moveTo>
                <a:cubicBezTo>
                  <a:pt x="8997" y="13708"/>
                  <a:pt x="9517" y="14331"/>
                  <a:pt x="9517" y="14746"/>
                </a:cubicBezTo>
                <a:cubicBezTo>
                  <a:pt x="9517" y="15369"/>
                  <a:pt x="8997" y="15785"/>
                  <a:pt x="8737" y="15785"/>
                </a:cubicBezTo>
                <a:cubicBezTo>
                  <a:pt x="8216" y="15785"/>
                  <a:pt x="7956" y="15369"/>
                  <a:pt x="7956" y="14746"/>
                </a:cubicBezTo>
                <a:cubicBezTo>
                  <a:pt x="7956" y="14331"/>
                  <a:pt x="8216" y="13708"/>
                  <a:pt x="8737" y="1370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7" name="Shape 1687"/>
          <p:cNvSpPr/>
          <p:nvPr/>
        </p:nvSpPr>
        <p:spPr>
          <a:xfrm>
            <a:off x="4488985" y="1653763"/>
            <a:ext cx="347797" cy="35225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91" y="0"/>
                </a:moveTo>
                <a:cubicBezTo>
                  <a:pt x="16800" y="0"/>
                  <a:pt x="21600" y="4752"/>
                  <a:pt x="21600" y="10800"/>
                </a:cubicBezTo>
                <a:cubicBezTo>
                  <a:pt x="21600" y="16632"/>
                  <a:pt x="16800" y="21600"/>
                  <a:pt x="10691" y="21600"/>
                </a:cubicBezTo>
                <a:cubicBezTo>
                  <a:pt x="4800" y="21600"/>
                  <a:pt x="0" y="16632"/>
                  <a:pt x="0" y="10800"/>
                </a:cubicBezTo>
                <a:cubicBezTo>
                  <a:pt x="0" y="4752"/>
                  <a:pt x="4800" y="0"/>
                  <a:pt x="10691" y="0"/>
                </a:cubicBezTo>
                <a:close/>
                <a:moveTo>
                  <a:pt x="9818" y="3240"/>
                </a:moveTo>
                <a:cubicBezTo>
                  <a:pt x="9818" y="9504"/>
                  <a:pt x="9818" y="9504"/>
                  <a:pt x="9818" y="9504"/>
                </a:cubicBezTo>
                <a:cubicBezTo>
                  <a:pt x="11782" y="9504"/>
                  <a:pt x="11782" y="9504"/>
                  <a:pt x="11782" y="9504"/>
                </a:cubicBezTo>
                <a:cubicBezTo>
                  <a:pt x="11782" y="3240"/>
                  <a:pt x="11782" y="3240"/>
                  <a:pt x="11782" y="3240"/>
                </a:cubicBezTo>
                <a:cubicBezTo>
                  <a:pt x="9818" y="3240"/>
                  <a:pt x="9818" y="3240"/>
                  <a:pt x="9818" y="3240"/>
                </a:cubicBezTo>
                <a:close/>
                <a:moveTo>
                  <a:pt x="14618" y="5184"/>
                </a:moveTo>
                <a:cubicBezTo>
                  <a:pt x="13309" y="6912"/>
                  <a:pt x="13309" y="6912"/>
                  <a:pt x="13309" y="6912"/>
                </a:cubicBezTo>
                <a:cubicBezTo>
                  <a:pt x="13527" y="7128"/>
                  <a:pt x="13745" y="7344"/>
                  <a:pt x="13964" y="7560"/>
                </a:cubicBezTo>
                <a:cubicBezTo>
                  <a:pt x="14836" y="8424"/>
                  <a:pt x="15273" y="9504"/>
                  <a:pt x="15273" y="10800"/>
                </a:cubicBezTo>
                <a:cubicBezTo>
                  <a:pt x="15273" y="11880"/>
                  <a:pt x="14836" y="13176"/>
                  <a:pt x="13964" y="14040"/>
                </a:cubicBezTo>
                <a:cubicBezTo>
                  <a:pt x="13091" y="14688"/>
                  <a:pt x="12000" y="15336"/>
                  <a:pt x="10691" y="15336"/>
                </a:cubicBezTo>
                <a:cubicBezTo>
                  <a:pt x="9600" y="15336"/>
                  <a:pt x="8291" y="14688"/>
                  <a:pt x="7636" y="14040"/>
                </a:cubicBezTo>
                <a:cubicBezTo>
                  <a:pt x="6764" y="13176"/>
                  <a:pt x="6109" y="11880"/>
                  <a:pt x="6109" y="10800"/>
                </a:cubicBezTo>
                <a:cubicBezTo>
                  <a:pt x="6109" y="9504"/>
                  <a:pt x="6764" y="8424"/>
                  <a:pt x="7636" y="7560"/>
                </a:cubicBezTo>
                <a:cubicBezTo>
                  <a:pt x="7636" y="7344"/>
                  <a:pt x="7855" y="7128"/>
                  <a:pt x="8073" y="6912"/>
                </a:cubicBezTo>
                <a:cubicBezTo>
                  <a:pt x="6764" y="5184"/>
                  <a:pt x="6764" y="5184"/>
                  <a:pt x="6764" y="5184"/>
                </a:cubicBezTo>
                <a:cubicBezTo>
                  <a:pt x="6545" y="5400"/>
                  <a:pt x="6327" y="5616"/>
                  <a:pt x="5891" y="6048"/>
                </a:cubicBezTo>
                <a:cubicBezTo>
                  <a:pt x="4800" y="7128"/>
                  <a:pt x="3927" y="8856"/>
                  <a:pt x="3927" y="10800"/>
                </a:cubicBezTo>
                <a:cubicBezTo>
                  <a:pt x="3927" y="12528"/>
                  <a:pt x="4800" y="14256"/>
                  <a:pt x="5891" y="15552"/>
                </a:cubicBezTo>
                <a:cubicBezTo>
                  <a:pt x="7200" y="16632"/>
                  <a:pt x="8945" y="17496"/>
                  <a:pt x="10691" y="17496"/>
                </a:cubicBezTo>
                <a:cubicBezTo>
                  <a:pt x="12655" y="17496"/>
                  <a:pt x="14400" y="16632"/>
                  <a:pt x="15709" y="15552"/>
                </a:cubicBezTo>
                <a:cubicBezTo>
                  <a:pt x="16800" y="14256"/>
                  <a:pt x="17673" y="12528"/>
                  <a:pt x="17673" y="10800"/>
                </a:cubicBezTo>
                <a:cubicBezTo>
                  <a:pt x="17673" y="8856"/>
                  <a:pt x="16800" y="7128"/>
                  <a:pt x="15709" y="6048"/>
                </a:cubicBezTo>
                <a:cubicBezTo>
                  <a:pt x="15273" y="5616"/>
                  <a:pt x="15055" y="5400"/>
                  <a:pt x="14618" y="518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8" name="Shape 1688"/>
          <p:cNvSpPr/>
          <p:nvPr/>
        </p:nvSpPr>
        <p:spPr>
          <a:xfrm>
            <a:off x="3898921" y="2966172"/>
            <a:ext cx="224434" cy="3418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037" y="0"/>
                </a:moveTo>
                <a:cubicBezTo>
                  <a:pt x="18563" y="0"/>
                  <a:pt x="18563" y="0"/>
                  <a:pt x="18563" y="0"/>
                </a:cubicBezTo>
                <a:cubicBezTo>
                  <a:pt x="20250" y="0"/>
                  <a:pt x="21600" y="891"/>
                  <a:pt x="21600" y="2004"/>
                </a:cubicBezTo>
                <a:cubicBezTo>
                  <a:pt x="21600" y="19819"/>
                  <a:pt x="21600" y="19819"/>
                  <a:pt x="21600" y="19819"/>
                </a:cubicBezTo>
                <a:cubicBezTo>
                  <a:pt x="21600" y="20709"/>
                  <a:pt x="20250" y="21600"/>
                  <a:pt x="18563" y="21600"/>
                </a:cubicBezTo>
                <a:cubicBezTo>
                  <a:pt x="3037" y="21600"/>
                  <a:pt x="3037" y="21600"/>
                  <a:pt x="3037" y="21600"/>
                </a:cubicBezTo>
                <a:cubicBezTo>
                  <a:pt x="1350" y="21600"/>
                  <a:pt x="0" y="20709"/>
                  <a:pt x="0" y="19819"/>
                </a:cubicBezTo>
                <a:cubicBezTo>
                  <a:pt x="0" y="2004"/>
                  <a:pt x="0" y="2004"/>
                  <a:pt x="0" y="2004"/>
                </a:cubicBezTo>
                <a:cubicBezTo>
                  <a:pt x="0" y="891"/>
                  <a:pt x="1350" y="0"/>
                  <a:pt x="3037" y="0"/>
                </a:cubicBezTo>
                <a:close/>
                <a:moveTo>
                  <a:pt x="2362" y="3118"/>
                </a:moveTo>
                <a:cubicBezTo>
                  <a:pt x="2362" y="10689"/>
                  <a:pt x="2362" y="10689"/>
                  <a:pt x="2362" y="10689"/>
                </a:cubicBezTo>
                <a:cubicBezTo>
                  <a:pt x="19237" y="10689"/>
                  <a:pt x="19237" y="10689"/>
                  <a:pt x="19237" y="10689"/>
                </a:cubicBezTo>
                <a:cubicBezTo>
                  <a:pt x="19237" y="3118"/>
                  <a:pt x="19237" y="3118"/>
                  <a:pt x="19237" y="3118"/>
                </a:cubicBezTo>
                <a:cubicBezTo>
                  <a:pt x="2362" y="3118"/>
                  <a:pt x="2362" y="3118"/>
                  <a:pt x="2362" y="3118"/>
                </a:cubicBezTo>
                <a:close/>
                <a:moveTo>
                  <a:pt x="6750" y="1113"/>
                </a:moveTo>
                <a:cubicBezTo>
                  <a:pt x="6750" y="1781"/>
                  <a:pt x="6750" y="1781"/>
                  <a:pt x="6750" y="1781"/>
                </a:cubicBezTo>
                <a:cubicBezTo>
                  <a:pt x="14175" y="1781"/>
                  <a:pt x="14175" y="1781"/>
                  <a:pt x="14175" y="1781"/>
                </a:cubicBezTo>
                <a:cubicBezTo>
                  <a:pt x="14175" y="1113"/>
                  <a:pt x="14175" y="1113"/>
                  <a:pt x="14175" y="1113"/>
                </a:cubicBezTo>
                <a:cubicBezTo>
                  <a:pt x="6750" y="1113"/>
                  <a:pt x="6750" y="1113"/>
                  <a:pt x="6750" y="1113"/>
                </a:cubicBezTo>
                <a:close/>
                <a:moveTo>
                  <a:pt x="9112" y="11579"/>
                </a:moveTo>
                <a:cubicBezTo>
                  <a:pt x="8437" y="11579"/>
                  <a:pt x="8100" y="11802"/>
                  <a:pt x="8100" y="12247"/>
                </a:cubicBezTo>
                <a:cubicBezTo>
                  <a:pt x="8100" y="13361"/>
                  <a:pt x="8100" y="13361"/>
                  <a:pt x="8100" y="13361"/>
                </a:cubicBezTo>
                <a:cubicBezTo>
                  <a:pt x="8100" y="13584"/>
                  <a:pt x="8437" y="14029"/>
                  <a:pt x="9112" y="14029"/>
                </a:cubicBezTo>
                <a:cubicBezTo>
                  <a:pt x="12150" y="14029"/>
                  <a:pt x="12150" y="14029"/>
                  <a:pt x="12150" y="14029"/>
                </a:cubicBezTo>
                <a:cubicBezTo>
                  <a:pt x="12825" y="14029"/>
                  <a:pt x="13163" y="13584"/>
                  <a:pt x="13163" y="13361"/>
                </a:cubicBezTo>
                <a:cubicBezTo>
                  <a:pt x="13163" y="12247"/>
                  <a:pt x="13163" y="12247"/>
                  <a:pt x="13163" y="12247"/>
                </a:cubicBezTo>
                <a:cubicBezTo>
                  <a:pt x="13163" y="11802"/>
                  <a:pt x="12825" y="11579"/>
                  <a:pt x="12150" y="11579"/>
                </a:cubicBezTo>
                <a:cubicBezTo>
                  <a:pt x="9112" y="11579"/>
                  <a:pt x="9112" y="11579"/>
                  <a:pt x="9112" y="11579"/>
                </a:cubicBezTo>
                <a:close/>
                <a:moveTo>
                  <a:pt x="7425" y="12470"/>
                </a:moveTo>
                <a:cubicBezTo>
                  <a:pt x="2700" y="12470"/>
                  <a:pt x="2700" y="12470"/>
                  <a:pt x="2700" y="12470"/>
                </a:cubicBezTo>
                <a:cubicBezTo>
                  <a:pt x="2700" y="13138"/>
                  <a:pt x="2700" y="13138"/>
                  <a:pt x="2700" y="13138"/>
                </a:cubicBezTo>
                <a:cubicBezTo>
                  <a:pt x="7425" y="13138"/>
                  <a:pt x="7425" y="13138"/>
                  <a:pt x="7425" y="13138"/>
                </a:cubicBezTo>
                <a:cubicBezTo>
                  <a:pt x="7425" y="12470"/>
                  <a:pt x="7425" y="12470"/>
                  <a:pt x="7425" y="12470"/>
                </a:cubicBezTo>
                <a:close/>
                <a:moveTo>
                  <a:pt x="18563" y="12470"/>
                </a:moveTo>
                <a:cubicBezTo>
                  <a:pt x="13837" y="12470"/>
                  <a:pt x="13837" y="12470"/>
                  <a:pt x="13837" y="12470"/>
                </a:cubicBezTo>
                <a:cubicBezTo>
                  <a:pt x="13837" y="13138"/>
                  <a:pt x="13837" y="13138"/>
                  <a:pt x="13837" y="13138"/>
                </a:cubicBezTo>
                <a:cubicBezTo>
                  <a:pt x="18563" y="13138"/>
                  <a:pt x="18563" y="13138"/>
                  <a:pt x="18563" y="13138"/>
                </a:cubicBezTo>
                <a:cubicBezTo>
                  <a:pt x="18563" y="12470"/>
                  <a:pt x="18563" y="12470"/>
                  <a:pt x="18563" y="12470"/>
                </a:cubicBezTo>
                <a:close/>
                <a:moveTo>
                  <a:pt x="7425" y="14474"/>
                </a:moveTo>
                <a:cubicBezTo>
                  <a:pt x="2700" y="14474"/>
                  <a:pt x="2700" y="14474"/>
                  <a:pt x="2700" y="14474"/>
                </a:cubicBezTo>
                <a:cubicBezTo>
                  <a:pt x="2700" y="16033"/>
                  <a:pt x="2700" y="16033"/>
                  <a:pt x="2700" y="16033"/>
                </a:cubicBezTo>
                <a:cubicBezTo>
                  <a:pt x="7425" y="16033"/>
                  <a:pt x="7425" y="16033"/>
                  <a:pt x="7425" y="16033"/>
                </a:cubicBezTo>
                <a:cubicBezTo>
                  <a:pt x="7425" y="14474"/>
                  <a:pt x="7425" y="14474"/>
                  <a:pt x="7425" y="14474"/>
                </a:cubicBezTo>
                <a:close/>
                <a:moveTo>
                  <a:pt x="12825" y="14474"/>
                </a:moveTo>
                <a:cubicBezTo>
                  <a:pt x="8437" y="14474"/>
                  <a:pt x="8437" y="14474"/>
                  <a:pt x="8437" y="14474"/>
                </a:cubicBezTo>
                <a:cubicBezTo>
                  <a:pt x="8437" y="16033"/>
                  <a:pt x="8437" y="16033"/>
                  <a:pt x="8437" y="16033"/>
                </a:cubicBezTo>
                <a:cubicBezTo>
                  <a:pt x="12825" y="16033"/>
                  <a:pt x="12825" y="16033"/>
                  <a:pt x="12825" y="16033"/>
                </a:cubicBezTo>
                <a:cubicBezTo>
                  <a:pt x="12825" y="14474"/>
                  <a:pt x="12825" y="14474"/>
                  <a:pt x="12825" y="14474"/>
                </a:cubicBezTo>
                <a:close/>
                <a:moveTo>
                  <a:pt x="18563" y="14474"/>
                </a:moveTo>
                <a:cubicBezTo>
                  <a:pt x="13837" y="14474"/>
                  <a:pt x="13837" y="14474"/>
                  <a:pt x="13837" y="14474"/>
                </a:cubicBezTo>
                <a:cubicBezTo>
                  <a:pt x="13837" y="16033"/>
                  <a:pt x="13837" y="16033"/>
                  <a:pt x="13837" y="16033"/>
                </a:cubicBezTo>
                <a:cubicBezTo>
                  <a:pt x="18563" y="16033"/>
                  <a:pt x="18563" y="16033"/>
                  <a:pt x="18563" y="16033"/>
                </a:cubicBezTo>
                <a:cubicBezTo>
                  <a:pt x="18563" y="14474"/>
                  <a:pt x="18563" y="14474"/>
                  <a:pt x="18563" y="14474"/>
                </a:cubicBezTo>
                <a:close/>
                <a:moveTo>
                  <a:pt x="7425" y="16478"/>
                </a:moveTo>
                <a:cubicBezTo>
                  <a:pt x="2700" y="16478"/>
                  <a:pt x="2700" y="16478"/>
                  <a:pt x="2700" y="16478"/>
                </a:cubicBezTo>
                <a:cubicBezTo>
                  <a:pt x="2700" y="17814"/>
                  <a:pt x="2700" y="17814"/>
                  <a:pt x="2700" y="17814"/>
                </a:cubicBezTo>
                <a:cubicBezTo>
                  <a:pt x="7425" y="17814"/>
                  <a:pt x="7425" y="17814"/>
                  <a:pt x="7425" y="17814"/>
                </a:cubicBezTo>
                <a:cubicBezTo>
                  <a:pt x="7425" y="16478"/>
                  <a:pt x="7425" y="16478"/>
                  <a:pt x="7425" y="16478"/>
                </a:cubicBezTo>
                <a:close/>
                <a:moveTo>
                  <a:pt x="12825" y="16478"/>
                </a:moveTo>
                <a:cubicBezTo>
                  <a:pt x="8437" y="16478"/>
                  <a:pt x="8437" y="16478"/>
                  <a:pt x="8437" y="16478"/>
                </a:cubicBezTo>
                <a:cubicBezTo>
                  <a:pt x="8437" y="17814"/>
                  <a:pt x="8437" y="17814"/>
                  <a:pt x="8437" y="17814"/>
                </a:cubicBezTo>
                <a:cubicBezTo>
                  <a:pt x="12825" y="17814"/>
                  <a:pt x="12825" y="17814"/>
                  <a:pt x="12825" y="17814"/>
                </a:cubicBezTo>
                <a:cubicBezTo>
                  <a:pt x="12825" y="16478"/>
                  <a:pt x="12825" y="16478"/>
                  <a:pt x="12825" y="16478"/>
                </a:cubicBezTo>
                <a:close/>
                <a:moveTo>
                  <a:pt x="18563" y="16478"/>
                </a:moveTo>
                <a:cubicBezTo>
                  <a:pt x="13837" y="16478"/>
                  <a:pt x="13837" y="16478"/>
                  <a:pt x="13837" y="16478"/>
                </a:cubicBezTo>
                <a:cubicBezTo>
                  <a:pt x="13837" y="17814"/>
                  <a:pt x="13837" y="17814"/>
                  <a:pt x="13837" y="17814"/>
                </a:cubicBezTo>
                <a:cubicBezTo>
                  <a:pt x="18563" y="17814"/>
                  <a:pt x="18563" y="17814"/>
                  <a:pt x="18563" y="17814"/>
                </a:cubicBezTo>
                <a:cubicBezTo>
                  <a:pt x="18563" y="16478"/>
                  <a:pt x="18563" y="16478"/>
                  <a:pt x="18563" y="16478"/>
                </a:cubicBezTo>
                <a:close/>
                <a:moveTo>
                  <a:pt x="7425" y="18482"/>
                </a:moveTo>
                <a:cubicBezTo>
                  <a:pt x="2700" y="18482"/>
                  <a:pt x="2700" y="18482"/>
                  <a:pt x="2700" y="18482"/>
                </a:cubicBezTo>
                <a:cubicBezTo>
                  <a:pt x="2700" y="19819"/>
                  <a:pt x="2700" y="19819"/>
                  <a:pt x="2700" y="19819"/>
                </a:cubicBezTo>
                <a:cubicBezTo>
                  <a:pt x="7425" y="19819"/>
                  <a:pt x="7425" y="19819"/>
                  <a:pt x="7425" y="19819"/>
                </a:cubicBezTo>
                <a:cubicBezTo>
                  <a:pt x="7425" y="18482"/>
                  <a:pt x="7425" y="18482"/>
                  <a:pt x="7425" y="18482"/>
                </a:cubicBezTo>
                <a:close/>
                <a:moveTo>
                  <a:pt x="12825" y="18482"/>
                </a:moveTo>
                <a:cubicBezTo>
                  <a:pt x="8437" y="18482"/>
                  <a:pt x="8437" y="18482"/>
                  <a:pt x="8437" y="18482"/>
                </a:cubicBezTo>
                <a:cubicBezTo>
                  <a:pt x="8437" y="19819"/>
                  <a:pt x="8437" y="19819"/>
                  <a:pt x="8437" y="19819"/>
                </a:cubicBezTo>
                <a:cubicBezTo>
                  <a:pt x="12825" y="19819"/>
                  <a:pt x="12825" y="19819"/>
                  <a:pt x="12825" y="19819"/>
                </a:cubicBezTo>
                <a:cubicBezTo>
                  <a:pt x="12825" y="18482"/>
                  <a:pt x="12825" y="18482"/>
                  <a:pt x="12825" y="18482"/>
                </a:cubicBezTo>
                <a:close/>
                <a:moveTo>
                  <a:pt x="18563" y="18482"/>
                </a:moveTo>
                <a:cubicBezTo>
                  <a:pt x="13837" y="18482"/>
                  <a:pt x="13837" y="18482"/>
                  <a:pt x="13837" y="18482"/>
                </a:cubicBezTo>
                <a:cubicBezTo>
                  <a:pt x="13837" y="19819"/>
                  <a:pt x="13837" y="19819"/>
                  <a:pt x="13837" y="19819"/>
                </a:cubicBezTo>
                <a:cubicBezTo>
                  <a:pt x="18563" y="19819"/>
                  <a:pt x="18563" y="19819"/>
                  <a:pt x="18563" y="19819"/>
                </a:cubicBezTo>
                <a:lnTo>
                  <a:pt x="18563" y="1848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89" name="Shape 1689"/>
          <p:cNvSpPr/>
          <p:nvPr/>
        </p:nvSpPr>
        <p:spPr>
          <a:xfrm>
            <a:off x="1867141" y="3606770"/>
            <a:ext cx="298749" cy="3686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966"/>
                </a:moveTo>
                <a:cubicBezTo>
                  <a:pt x="3304" y="2469"/>
                  <a:pt x="7624" y="617"/>
                  <a:pt x="12706" y="0"/>
                </a:cubicBezTo>
                <a:cubicBezTo>
                  <a:pt x="14231" y="2263"/>
                  <a:pt x="16009" y="4731"/>
                  <a:pt x="17788" y="7200"/>
                </a:cubicBezTo>
                <a:cubicBezTo>
                  <a:pt x="14231" y="8640"/>
                  <a:pt x="14231" y="8640"/>
                  <a:pt x="14231" y="8640"/>
                </a:cubicBezTo>
                <a:cubicBezTo>
                  <a:pt x="17534" y="13166"/>
                  <a:pt x="17534" y="13166"/>
                  <a:pt x="17534" y="13166"/>
                </a:cubicBezTo>
                <a:cubicBezTo>
                  <a:pt x="17026" y="13989"/>
                  <a:pt x="17026" y="13989"/>
                  <a:pt x="17026" y="13989"/>
                </a:cubicBezTo>
                <a:cubicBezTo>
                  <a:pt x="18296" y="14194"/>
                  <a:pt x="18296" y="14194"/>
                  <a:pt x="18296" y="14194"/>
                </a:cubicBezTo>
                <a:cubicBezTo>
                  <a:pt x="17788" y="15017"/>
                  <a:pt x="17788" y="15017"/>
                  <a:pt x="17788" y="15017"/>
                </a:cubicBezTo>
                <a:cubicBezTo>
                  <a:pt x="18296" y="15840"/>
                  <a:pt x="18296" y="15840"/>
                  <a:pt x="18296" y="15840"/>
                </a:cubicBezTo>
                <a:cubicBezTo>
                  <a:pt x="19567" y="15840"/>
                  <a:pt x="19567" y="15840"/>
                  <a:pt x="19567" y="15840"/>
                </a:cubicBezTo>
                <a:cubicBezTo>
                  <a:pt x="20584" y="17486"/>
                  <a:pt x="20584" y="17486"/>
                  <a:pt x="20584" y="17486"/>
                </a:cubicBezTo>
                <a:cubicBezTo>
                  <a:pt x="20329" y="18309"/>
                  <a:pt x="20329" y="18309"/>
                  <a:pt x="20329" y="18309"/>
                </a:cubicBezTo>
                <a:cubicBezTo>
                  <a:pt x="21600" y="18720"/>
                  <a:pt x="21600" y="18720"/>
                  <a:pt x="21600" y="18720"/>
                </a:cubicBezTo>
                <a:cubicBezTo>
                  <a:pt x="20075" y="20160"/>
                  <a:pt x="20075" y="20160"/>
                  <a:pt x="20075" y="20160"/>
                </a:cubicBezTo>
                <a:cubicBezTo>
                  <a:pt x="17534" y="16663"/>
                  <a:pt x="17534" y="16663"/>
                  <a:pt x="17534" y="16663"/>
                </a:cubicBezTo>
                <a:cubicBezTo>
                  <a:pt x="16518" y="17074"/>
                  <a:pt x="16518" y="17074"/>
                  <a:pt x="16518" y="17074"/>
                </a:cubicBezTo>
                <a:cubicBezTo>
                  <a:pt x="19313" y="20983"/>
                  <a:pt x="19313" y="20983"/>
                  <a:pt x="19313" y="20983"/>
                </a:cubicBezTo>
                <a:cubicBezTo>
                  <a:pt x="18551" y="21600"/>
                  <a:pt x="18551" y="21600"/>
                  <a:pt x="18551" y="21600"/>
                </a:cubicBezTo>
                <a:cubicBezTo>
                  <a:pt x="18042" y="21600"/>
                  <a:pt x="18042" y="21600"/>
                  <a:pt x="18042" y="21600"/>
                </a:cubicBezTo>
                <a:cubicBezTo>
                  <a:pt x="11689" y="12960"/>
                  <a:pt x="11689" y="12960"/>
                  <a:pt x="11689" y="12960"/>
                </a:cubicBezTo>
                <a:cubicBezTo>
                  <a:pt x="11435" y="13166"/>
                  <a:pt x="11435" y="13166"/>
                  <a:pt x="11435" y="13166"/>
                </a:cubicBezTo>
                <a:cubicBezTo>
                  <a:pt x="17280" y="21600"/>
                  <a:pt x="17280" y="21600"/>
                  <a:pt x="17280" y="21600"/>
                </a:cubicBezTo>
                <a:cubicBezTo>
                  <a:pt x="16009" y="21394"/>
                  <a:pt x="16009" y="21394"/>
                  <a:pt x="16009" y="21394"/>
                </a:cubicBezTo>
                <a:cubicBezTo>
                  <a:pt x="8640" y="11314"/>
                  <a:pt x="8640" y="11314"/>
                  <a:pt x="8640" y="11314"/>
                </a:cubicBezTo>
                <a:cubicBezTo>
                  <a:pt x="5082" y="12960"/>
                  <a:pt x="5082" y="12960"/>
                  <a:pt x="5082" y="12960"/>
                </a:cubicBezTo>
                <a:cubicBezTo>
                  <a:pt x="3304" y="10697"/>
                  <a:pt x="1779" y="8229"/>
                  <a:pt x="0" y="5966"/>
                </a:cubicBezTo>
                <a:close/>
                <a:moveTo>
                  <a:pt x="3558" y="5760"/>
                </a:moveTo>
                <a:cubicBezTo>
                  <a:pt x="5591" y="8640"/>
                  <a:pt x="5591" y="8640"/>
                  <a:pt x="5591" y="8640"/>
                </a:cubicBezTo>
                <a:cubicBezTo>
                  <a:pt x="12452" y="5349"/>
                  <a:pt x="12452" y="5349"/>
                  <a:pt x="12452" y="5349"/>
                </a:cubicBezTo>
                <a:cubicBezTo>
                  <a:pt x="10673" y="2469"/>
                  <a:pt x="10673" y="2469"/>
                  <a:pt x="10673" y="2469"/>
                </a:cubicBezTo>
                <a:lnTo>
                  <a:pt x="3558" y="576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0" name="Shape 1690"/>
          <p:cNvSpPr/>
          <p:nvPr/>
        </p:nvSpPr>
        <p:spPr>
          <a:xfrm>
            <a:off x="1867141" y="2986980"/>
            <a:ext cx="319808" cy="3167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62" h="20013" extrusionOk="0">
                <a:moveTo>
                  <a:pt x="6764" y="223"/>
                </a:moveTo>
                <a:cubicBezTo>
                  <a:pt x="10909" y="4676"/>
                  <a:pt x="10909" y="4676"/>
                  <a:pt x="10909" y="4676"/>
                </a:cubicBezTo>
                <a:cubicBezTo>
                  <a:pt x="10909" y="4676"/>
                  <a:pt x="10909" y="4899"/>
                  <a:pt x="10909" y="5122"/>
                </a:cubicBezTo>
                <a:cubicBezTo>
                  <a:pt x="10909" y="6235"/>
                  <a:pt x="10473" y="7348"/>
                  <a:pt x="9600" y="8239"/>
                </a:cubicBezTo>
                <a:cubicBezTo>
                  <a:pt x="8073" y="6680"/>
                  <a:pt x="8073" y="6680"/>
                  <a:pt x="8073" y="6680"/>
                </a:cubicBezTo>
                <a:cubicBezTo>
                  <a:pt x="8291" y="6012"/>
                  <a:pt x="7855" y="5122"/>
                  <a:pt x="7418" y="4454"/>
                </a:cubicBezTo>
                <a:cubicBezTo>
                  <a:pt x="6764" y="3786"/>
                  <a:pt x="5891" y="3563"/>
                  <a:pt x="5236" y="3563"/>
                </a:cubicBezTo>
                <a:cubicBezTo>
                  <a:pt x="3709" y="2004"/>
                  <a:pt x="3709" y="2004"/>
                  <a:pt x="3709" y="2004"/>
                </a:cubicBezTo>
                <a:cubicBezTo>
                  <a:pt x="4582" y="1336"/>
                  <a:pt x="5455" y="668"/>
                  <a:pt x="6764" y="223"/>
                </a:cubicBezTo>
                <a:close/>
                <a:moveTo>
                  <a:pt x="5018" y="4676"/>
                </a:moveTo>
                <a:cubicBezTo>
                  <a:pt x="4582" y="5122"/>
                  <a:pt x="4582" y="6012"/>
                  <a:pt x="5236" y="6680"/>
                </a:cubicBezTo>
                <a:cubicBezTo>
                  <a:pt x="5891" y="7126"/>
                  <a:pt x="6764" y="7348"/>
                  <a:pt x="7200" y="6903"/>
                </a:cubicBezTo>
                <a:cubicBezTo>
                  <a:pt x="7636" y="6458"/>
                  <a:pt x="7418" y="5567"/>
                  <a:pt x="6982" y="4899"/>
                </a:cubicBezTo>
                <a:cubicBezTo>
                  <a:pt x="6327" y="4231"/>
                  <a:pt x="5455" y="4008"/>
                  <a:pt x="5018" y="4676"/>
                </a:cubicBezTo>
                <a:close/>
                <a:moveTo>
                  <a:pt x="436" y="7794"/>
                </a:moveTo>
                <a:cubicBezTo>
                  <a:pt x="218" y="8016"/>
                  <a:pt x="218" y="8462"/>
                  <a:pt x="0" y="8907"/>
                </a:cubicBezTo>
                <a:cubicBezTo>
                  <a:pt x="10473" y="19596"/>
                  <a:pt x="10473" y="19596"/>
                  <a:pt x="10473" y="19596"/>
                </a:cubicBezTo>
                <a:cubicBezTo>
                  <a:pt x="15273" y="21600"/>
                  <a:pt x="21600" y="16033"/>
                  <a:pt x="19418" y="10466"/>
                </a:cubicBezTo>
                <a:cubicBezTo>
                  <a:pt x="9164" y="0"/>
                  <a:pt x="9164" y="0"/>
                  <a:pt x="9164" y="0"/>
                </a:cubicBezTo>
                <a:cubicBezTo>
                  <a:pt x="8727" y="0"/>
                  <a:pt x="8291" y="0"/>
                  <a:pt x="8073" y="223"/>
                </a:cubicBezTo>
                <a:cubicBezTo>
                  <a:pt x="11564" y="4008"/>
                  <a:pt x="11564" y="4008"/>
                  <a:pt x="11564" y="4008"/>
                </a:cubicBezTo>
                <a:cubicBezTo>
                  <a:pt x="11782" y="4231"/>
                  <a:pt x="11782" y="4231"/>
                  <a:pt x="11782" y="4231"/>
                </a:cubicBezTo>
                <a:cubicBezTo>
                  <a:pt x="11782" y="4454"/>
                  <a:pt x="11782" y="4454"/>
                  <a:pt x="11782" y="4454"/>
                </a:cubicBezTo>
                <a:cubicBezTo>
                  <a:pt x="11782" y="4676"/>
                  <a:pt x="11782" y="4899"/>
                  <a:pt x="11782" y="5344"/>
                </a:cubicBezTo>
                <a:cubicBezTo>
                  <a:pt x="11782" y="6903"/>
                  <a:pt x="10909" y="8462"/>
                  <a:pt x="9600" y="9798"/>
                </a:cubicBezTo>
                <a:cubicBezTo>
                  <a:pt x="8509" y="10911"/>
                  <a:pt x="6982" y="11579"/>
                  <a:pt x="5455" y="11802"/>
                </a:cubicBezTo>
                <a:cubicBezTo>
                  <a:pt x="5236" y="11802"/>
                  <a:pt x="4800" y="11802"/>
                  <a:pt x="4582" y="11802"/>
                </a:cubicBezTo>
                <a:cubicBezTo>
                  <a:pt x="4364" y="11802"/>
                  <a:pt x="4364" y="11802"/>
                  <a:pt x="4364" y="11802"/>
                </a:cubicBezTo>
                <a:cubicBezTo>
                  <a:pt x="4145" y="11579"/>
                  <a:pt x="4145" y="11579"/>
                  <a:pt x="4145" y="11579"/>
                </a:cubicBezTo>
                <a:cubicBezTo>
                  <a:pt x="436" y="7794"/>
                  <a:pt x="436" y="7794"/>
                  <a:pt x="436" y="7794"/>
                </a:cubicBezTo>
                <a:close/>
                <a:moveTo>
                  <a:pt x="2618" y="3118"/>
                </a:moveTo>
                <a:cubicBezTo>
                  <a:pt x="1745" y="4008"/>
                  <a:pt x="1091" y="5122"/>
                  <a:pt x="655" y="6235"/>
                </a:cubicBezTo>
                <a:cubicBezTo>
                  <a:pt x="5018" y="10689"/>
                  <a:pt x="5018" y="10689"/>
                  <a:pt x="5018" y="10689"/>
                </a:cubicBezTo>
                <a:cubicBezTo>
                  <a:pt x="5018" y="10689"/>
                  <a:pt x="5236" y="10689"/>
                  <a:pt x="5236" y="10689"/>
                </a:cubicBezTo>
                <a:cubicBezTo>
                  <a:pt x="6327" y="10689"/>
                  <a:pt x="7636" y="10243"/>
                  <a:pt x="8509" y="9353"/>
                </a:cubicBezTo>
                <a:cubicBezTo>
                  <a:pt x="6982" y="7794"/>
                  <a:pt x="6982" y="7794"/>
                  <a:pt x="6982" y="7794"/>
                </a:cubicBezTo>
                <a:cubicBezTo>
                  <a:pt x="6327" y="8016"/>
                  <a:pt x="5455" y="7571"/>
                  <a:pt x="4800" y="6903"/>
                </a:cubicBezTo>
                <a:cubicBezTo>
                  <a:pt x="4145" y="6235"/>
                  <a:pt x="3927" y="5344"/>
                  <a:pt x="3927" y="4676"/>
                </a:cubicBezTo>
                <a:lnTo>
                  <a:pt x="2618" y="311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1" name="Shape 1691"/>
          <p:cNvSpPr/>
          <p:nvPr/>
        </p:nvSpPr>
        <p:spPr>
          <a:xfrm>
            <a:off x="4505947" y="2321075"/>
            <a:ext cx="330223" cy="33289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968" h="18898" extrusionOk="0">
                <a:moveTo>
                  <a:pt x="17660" y="4652"/>
                </a:moveTo>
                <a:cubicBezTo>
                  <a:pt x="20284" y="9252"/>
                  <a:pt x="18871" y="15052"/>
                  <a:pt x="14228" y="17652"/>
                </a:cubicBezTo>
                <a:cubicBezTo>
                  <a:pt x="9585" y="20252"/>
                  <a:pt x="3933" y="18652"/>
                  <a:pt x="1308" y="14052"/>
                </a:cubicBezTo>
                <a:cubicBezTo>
                  <a:pt x="-1316" y="9652"/>
                  <a:pt x="97" y="3852"/>
                  <a:pt x="4740" y="1252"/>
                </a:cubicBezTo>
                <a:cubicBezTo>
                  <a:pt x="9181" y="-1348"/>
                  <a:pt x="15035" y="252"/>
                  <a:pt x="17660" y="4652"/>
                </a:cubicBezTo>
                <a:close/>
                <a:moveTo>
                  <a:pt x="12411" y="7852"/>
                </a:moveTo>
                <a:cubicBezTo>
                  <a:pt x="12411" y="7852"/>
                  <a:pt x="12411" y="7852"/>
                  <a:pt x="12411" y="7852"/>
                </a:cubicBezTo>
                <a:cubicBezTo>
                  <a:pt x="11805" y="7052"/>
                  <a:pt x="11200" y="6452"/>
                  <a:pt x="10392" y="6252"/>
                </a:cubicBezTo>
                <a:cubicBezTo>
                  <a:pt x="9585" y="6052"/>
                  <a:pt x="8576" y="6052"/>
                  <a:pt x="7768" y="6652"/>
                </a:cubicBezTo>
                <a:cubicBezTo>
                  <a:pt x="7768" y="6652"/>
                  <a:pt x="7768" y="6652"/>
                  <a:pt x="7768" y="6652"/>
                </a:cubicBezTo>
                <a:cubicBezTo>
                  <a:pt x="6961" y="7052"/>
                  <a:pt x="6557" y="7852"/>
                  <a:pt x="6355" y="8652"/>
                </a:cubicBezTo>
                <a:cubicBezTo>
                  <a:pt x="6153" y="9452"/>
                  <a:pt x="6153" y="10252"/>
                  <a:pt x="6557" y="11052"/>
                </a:cubicBezTo>
                <a:cubicBezTo>
                  <a:pt x="6557" y="11052"/>
                  <a:pt x="6557" y="11052"/>
                  <a:pt x="6557" y="11052"/>
                </a:cubicBezTo>
                <a:cubicBezTo>
                  <a:pt x="7163" y="11852"/>
                  <a:pt x="7768" y="12252"/>
                  <a:pt x="8576" y="12452"/>
                </a:cubicBezTo>
                <a:cubicBezTo>
                  <a:pt x="9383" y="12852"/>
                  <a:pt x="10392" y="12652"/>
                  <a:pt x="11200" y="12252"/>
                </a:cubicBezTo>
                <a:cubicBezTo>
                  <a:pt x="11200" y="12252"/>
                  <a:pt x="11200" y="12252"/>
                  <a:pt x="11200" y="12252"/>
                </a:cubicBezTo>
                <a:cubicBezTo>
                  <a:pt x="11805" y="11852"/>
                  <a:pt x="12411" y="11052"/>
                  <a:pt x="12613" y="10252"/>
                </a:cubicBezTo>
                <a:cubicBezTo>
                  <a:pt x="12815" y="9452"/>
                  <a:pt x="12815" y="8652"/>
                  <a:pt x="12411" y="7852"/>
                </a:cubicBezTo>
                <a:close/>
                <a:moveTo>
                  <a:pt x="11402" y="9852"/>
                </a:moveTo>
                <a:cubicBezTo>
                  <a:pt x="11604" y="9452"/>
                  <a:pt x="11604" y="8852"/>
                  <a:pt x="11200" y="8452"/>
                </a:cubicBezTo>
                <a:cubicBezTo>
                  <a:pt x="11200" y="8452"/>
                  <a:pt x="11200" y="8452"/>
                  <a:pt x="11200" y="8452"/>
                </a:cubicBezTo>
                <a:cubicBezTo>
                  <a:pt x="10998" y="7852"/>
                  <a:pt x="10594" y="7652"/>
                  <a:pt x="9989" y="7452"/>
                </a:cubicBezTo>
                <a:cubicBezTo>
                  <a:pt x="9585" y="7252"/>
                  <a:pt x="8979" y="7452"/>
                  <a:pt x="8374" y="7652"/>
                </a:cubicBezTo>
                <a:cubicBezTo>
                  <a:pt x="8374" y="7652"/>
                  <a:pt x="8374" y="7652"/>
                  <a:pt x="8374" y="7652"/>
                </a:cubicBezTo>
                <a:cubicBezTo>
                  <a:pt x="7970" y="7852"/>
                  <a:pt x="7566" y="8452"/>
                  <a:pt x="7566" y="8852"/>
                </a:cubicBezTo>
                <a:cubicBezTo>
                  <a:pt x="7364" y="9452"/>
                  <a:pt x="7364" y="9852"/>
                  <a:pt x="7768" y="10452"/>
                </a:cubicBezTo>
                <a:cubicBezTo>
                  <a:pt x="7768" y="10452"/>
                  <a:pt x="7768" y="10452"/>
                  <a:pt x="7768" y="10452"/>
                </a:cubicBezTo>
                <a:cubicBezTo>
                  <a:pt x="7970" y="10852"/>
                  <a:pt x="8374" y="11252"/>
                  <a:pt x="8979" y="11452"/>
                </a:cubicBezTo>
                <a:cubicBezTo>
                  <a:pt x="9383" y="11452"/>
                  <a:pt x="9989" y="11452"/>
                  <a:pt x="10594" y="11252"/>
                </a:cubicBezTo>
                <a:cubicBezTo>
                  <a:pt x="10594" y="11252"/>
                  <a:pt x="10594" y="11252"/>
                  <a:pt x="10594" y="11252"/>
                </a:cubicBezTo>
                <a:cubicBezTo>
                  <a:pt x="10998" y="10852"/>
                  <a:pt x="11402" y="10452"/>
                  <a:pt x="11402" y="9852"/>
                </a:cubicBezTo>
                <a:close/>
                <a:moveTo>
                  <a:pt x="4538" y="3452"/>
                </a:moveTo>
                <a:cubicBezTo>
                  <a:pt x="1914" y="5852"/>
                  <a:pt x="1510" y="8652"/>
                  <a:pt x="2116" y="11652"/>
                </a:cubicBezTo>
                <a:cubicBezTo>
                  <a:pt x="2721" y="11452"/>
                  <a:pt x="3327" y="11452"/>
                  <a:pt x="3731" y="11252"/>
                </a:cubicBezTo>
                <a:cubicBezTo>
                  <a:pt x="2923" y="8452"/>
                  <a:pt x="3125" y="5852"/>
                  <a:pt x="4538" y="3452"/>
                </a:cubicBezTo>
                <a:close/>
                <a:moveTo>
                  <a:pt x="12613" y="6052"/>
                </a:moveTo>
                <a:cubicBezTo>
                  <a:pt x="12815" y="6252"/>
                  <a:pt x="13219" y="6652"/>
                  <a:pt x="13420" y="7052"/>
                </a:cubicBezTo>
                <a:cubicBezTo>
                  <a:pt x="13622" y="7252"/>
                  <a:pt x="13622" y="7452"/>
                  <a:pt x="13622" y="7652"/>
                </a:cubicBezTo>
                <a:cubicBezTo>
                  <a:pt x="17054" y="6252"/>
                  <a:pt x="17054" y="6252"/>
                  <a:pt x="17054" y="6252"/>
                </a:cubicBezTo>
                <a:cubicBezTo>
                  <a:pt x="16852" y="5852"/>
                  <a:pt x="16650" y="5652"/>
                  <a:pt x="16650" y="5252"/>
                </a:cubicBezTo>
                <a:cubicBezTo>
                  <a:pt x="16247" y="4652"/>
                  <a:pt x="15843" y="4252"/>
                  <a:pt x="15237" y="3652"/>
                </a:cubicBezTo>
                <a:cubicBezTo>
                  <a:pt x="12613" y="6052"/>
                  <a:pt x="12613" y="6052"/>
                  <a:pt x="12613" y="6052"/>
                </a:cubicBezTo>
                <a:close/>
                <a:moveTo>
                  <a:pt x="17256" y="7252"/>
                </a:moveTo>
                <a:cubicBezTo>
                  <a:pt x="13824" y="8052"/>
                  <a:pt x="13824" y="8052"/>
                  <a:pt x="13824" y="8052"/>
                </a:cubicBezTo>
                <a:cubicBezTo>
                  <a:pt x="14026" y="8452"/>
                  <a:pt x="14026" y="8852"/>
                  <a:pt x="14026" y="9252"/>
                </a:cubicBezTo>
                <a:cubicBezTo>
                  <a:pt x="17458" y="9452"/>
                  <a:pt x="17458" y="9452"/>
                  <a:pt x="17458" y="9452"/>
                </a:cubicBezTo>
                <a:cubicBezTo>
                  <a:pt x="17660" y="8652"/>
                  <a:pt x="17458" y="7852"/>
                  <a:pt x="17256" y="7252"/>
                </a:cubicBezTo>
                <a:close/>
                <a:moveTo>
                  <a:pt x="12815" y="7452"/>
                </a:moveTo>
                <a:cubicBezTo>
                  <a:pt x="11805" y="5652"/>
                  <a:pt x="9383" y="5052"/>
                  <a:pt x="7566" y="6052"/>
                </a:cubicBezTo>
                <a:cubicBezTo>
                  <a:pt x="5749" y="7052"/>
                  <a:pt x="5144" y="9452"/>
                  <a:pt x="6153" y="11252"/>
                </a:cubicBezTo>
                <a:cubicBezTo>
                  <a:pt x="7163" y="13052"/>
                  <a:pt x="9585" y="13852"/>
                  <a:pt x="11402" y="12652"/>
                </a:cubicBezTo>
                <a:cubicBezTo>
                  <a:pt x="13219" y="11652"/>
                  <a:pt x="13824" y="9252"/>
                  <a:pt x="12815" y="745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2" name="Shape 1692"/>
          <p:cNvSpPr/>
          <p:nvPr/>
        </p:nvSpPr>
        <p:spPr>
          <a:xfrm>
            <a:off x="5166021" y="2330033"/>
            <a:ext cx="316230" cy="3061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8456" h="21600" extrusionOk="0">
                <a:moveTo>
                  <a:pt x="16747" y="21600"/>
                </a:moveTo>
                <a:cubicBezTo>
                  <a:pt x="20861" y="16386"/>
                  <a:pt x="16335" y="11421"/>
                  <a:pt x="15718" y="7448"/>
                </a:cubicBezTo>
                <a:cubicBezTo>
                  <a:pt x="14690" y="7945"/>
                  <a:pt x="13867" y="9434"/>
                  <a:pt x="13455" y="10676"/>
                </a:cubicBezTo>
                <a:cubicBezTo>
                  <a:pt x="13250" y="5214"/>
                  <a:pt x="9341" y="4469"/>
                  <a:pt x="10370" y="0"/>
                </a:cubicBezTo>
                <a:cubicBezTo>
                  <a:pt x="7695" y="1986"/>
                  <a:pt x="3787" y="4966"/>
                  <a:pt x="4198" y="12166"/>
                </a:cubicBezTo>
                <a:cubicBezTo>
                  <a:pt x="4198" y="10428"/>
                  <a:pt x="2552" y="10924"/>
                  <a:pt x="2347" y="8441"/>
                </a:cubicBezTo>
                <a:cubicBezTo>
                  <a:pt x="-739" y="13159"/>
                  <a:pt x="-533" y="17628"/>
                  <a:pt x="1524" y="21600"/>
                </a:cubicBezTo>
                <a:cubicBezTo>
                  <a:pt x="5021" y="21600"/>
                  <a:pt x="5021" y="21600"/>
                  <a:pt x="5021" y="21600"/>
                </a:cubicBezTo>
                <a:cubicBezTo>
                  <a:pt x="2552" y="15890"/>
                  <a:pt x="9752" y="14152"/>
                  <a:pt x="8312" y="10428"/>
                </a:cubicBezTo>
                <a:cubicBezTo>
                  <a:pt x="9752" y="11421"/>
                  <a:pt x="11810" y="12910"/>
                  <a:pt x="11604" y="16883"/>
                </a:cubicBezTo>
                <a:cubicBezTo>
                  <a:pt x="12015" y="15890"/>
                  <a:pt x="12427" y="15890"/>
                  <a:pt x="12632" y="14897"/>
                </a:cubicBezTo>
                <a:cubicBezTo>
                  <a:pt x="14072" y="17379"/>
                  <a:pt x="14072" y="19614"/>
                  <a:pt x="13250" y="21600"/>
                </a:cubicBezTo>
                <a:lnTo>
                  <a:pt x="16747" y="21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3" name="Shape 1693"/>
          <p:cNvSpPr/>
          <p:nvPr/>
        </p:nvSpPr>
        <p:spPr>
          <a:xfrm>
            <a:off x="2547870" y="2315170"/>
            <a:ext cx="288344" cy="3373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063" y="0"/>
                </a:moveTo>
                <a:cubicBezTo>
                  <a:pt x="11063" y="0"/>
                  <a:pt x="11063" y="0"/>
                  <a:pt x="11063" y="0"/>
                </a:cubicBezTo>
                <a:cubicBezTo>
                  <a:pt x="12380" y="0"/>
                  <a:pt x="13698" y="450"/>
                  <a:pt x="14751" y="1350"/>
                </a:cubicBezTo>
                <a:cubicBezTo>
                  <a:pt x="15541" y="2025"/>
                  <a:pt x="16332" y="3150"/>
                  <a:pt x="16332" y="4500"/>
                </a:cubicBezTo>
                <a:cubicBezTo>
                  <a:pt x="16332" y="6300"/>
                  <a:pt x="16332" y="6300"/>
                  <a:pt x="16332" y="6300"/>
                </a:cubicBezTo>
                <a:cubicBezTo>
                  <a:pt x="17649" y="6300"/>
                  <a:pt x="17649" y="6300"/>
                  <a:pt x="17649" y="6300"/>
                </a:cubicBezTo>
                <a:cubicBezTo>
                  <a:pt x="17649" y="4500"/>
                  <a:pt x="17649" y="4500"/>
                  <a:pt x="17649" y="4500"/>
                </a:cubicBezTo>
                <a:cubicBezTo>
                  <a:pt x="20283" y="4500"/>
                  <a:pt x="20283" y="4500"/>
                  <a:pt x="20283" y="4500"/>
                </a:cubicBezTo>
                <a:cubicBezTo>
                  <a:pt x="20283" y="6300"/>
                  <a:pt x="20283" y="6300"/>
                  <a:pt x="20283" y="6300"/>
                </a:cubicBezTo>
                <a:cubicBezTo>
                  <a:pt x="21600" y="6300"/>
                  <a:pt x="21600" y="6300"/>
                  <a:pt x="21600" y="6300"/>
                </a:cubicBezTo>
                <a:cubicBezTo>
                  <a:pt x="21600" y="7875"/>
                  <a:pt x="21600" y="7875"/>
                  <a:pt x="21600" y="7875"/>
                </a:cubicBezTo>
                <a:cubicBezTo>
                  <a:pt x="20283" y="7875"/>
                  <a:pt x="20283" y="7875"/>
                  <a:pt x="20283" y="7875"/>
                </a:cubicBezTo>
                <a:cubicBezTo>
                  <a:pt x="20283" y="9450"/>
                  <a:pt x="20283" y="9450"/>
                  <a:pt x="20283" y="9450"/>
                </a:cubicBezTo>
                <a:cubicBezTo>
                  <a:pt x="20283" y="11700"/>
                  <a:pt x="19229" y="13725"/>
                  <a:pt x="17649" y="15075"/>
                </a:cubicBezTo>
                <a:cubicBezTo>
                  <a:pt x="16068" y="16200"/>
                  <a:pt x="14224" y="17100"/>
                  <a:pt x="12380" y="17325"/>
                </a:cubicBezTo>
                <a:cubicBezTo>
                  <a:pt x="12380" y="19125"/>
                  <a:pt x="12380" y="19125"/>
                  <a:pt x="12380" y="19125"/>
                </a:cubicBezTo>
                <a:cubicBezTo>
                  <a:pt x="17649" y="19125"/>
                  <a:pt x="17649" y="19125"/>
                  <a:pt x="17649" y="19125"/>
                </a:cubicBezTo>
                <a:cubicBezTo>
                  <a:pt x="17649" y="21600"/>
                  <a:pt x="17649" y="21600"/>
                  <a:pt x="17649" y="21600"/>
                </a:cubicBezTo>
                <a:cubicBezTo>
                  <a:pt x="4478" y="21600"/>
                  <a:pt x="4478" y="21600"/>
                  <a:pt x="4478" y="21600"/>
                </a:cubicBezTo>
                <a:cubicBezTo>
                  <a:pt x="4478" y="19125"/>
                  <a:pt x="4478" y="19125"/>
                  <a:pt x="4478" y="19125"/>
                </a:cubicBezTo>
                <a:cubicBezTo>
                  <a:pt x="9220" y="19125"/>
                  <a:pt x="9220" y="19125"/>
                  <a:pt x="9220" y="19125"/>
                </a:cubicBezTo>
                <a:cubicBezTo>
                  <a:pt x="9220" y="17325"/>
                  <a:pt x="9220" y="17325"/>
                  <a:pt x="9220" y="17325"/>
                </a:cubicBezTo>
                <a:cubicBezTo>
                  <a:pt x="7376" y="17100"/>
                  <a:pt x="5532" y="16200"/>
                  <a:pt x="4215" y="15075"/>
                </a:cubicBezTo>
                <a:cubicBezTo>
                  <a:pt x="2634" y="13725"/>
                  <a:pt x="1580" y="11700"/>
                  <a:pt x="1580" y="9450"/>
                </a:cubicBezTo>
                <a:cubicBezTo>
                  <a:pt x="1580" y="7875"/>
                  <a:pt x="1580" y="7875"/>
                  <a:pt x="1580" y="7875"/>
                </a:cubicBezTo>
                <a:cubicBezTo>
                  <a:pt x="0" y="7875"/>
                  <a:pt x="0" y="7875"/>
                  <a:pt x="0" y="7875"/>
                </a:cubicBezTo>
                <a:cubicBezTo>
                  <a:pt x="0" y="6300"/>
                  <a:pt x="0" y="6300"/>
                  <a:pt x="0" y="6300"/>
                </a:cubicBezTo>
                <a:cubicBezTo>
                  <a:pt x="1580" y="6300"/>
                  <a:pt x="1580" y="6300"/>
                  <a:pt x="1580" y="6300"/>
                </a:cubicBezTo>
                <a:cubicBezTo>
                  <a:pt x="1580" y="4500"/>
                  <a:pt x="1580" y="4500"/>
                  <a:pt x="1580" y="4500"/>
                </a:cubicBezTo>
                <a:cubicBezTo>
                  <a:pt x="4215" y="4500"/>
                  <a:pt x="4215" y="4500"/>
                  <a:pt x="4215" y="4500"/>
                </a:cubicBezTo>
                <a:cubicBezTo>
                  <a:pt x="4215" y="6300"/>
                  <a:pt x="4215" y="6300"/>
                  <a:pt x="4215" y="6300"/>
                </a:cubicBezTo>
                <a:cubicBezTo>
                  <a:pt x="5532" y="6300"/>
                  <a:pt x="5532" y="6300"/>
                  <a:pt x="5532" y="6300"/>
                </a:cubicBezTo>
                <a:cubicBezTo>
                  <a:pt x="5532" y="4500"/>
                  <a:pt x="5532" y="4500"/>
                  <a:pt x="5532" y="4500"/>
                </a:cubicBezTo>
                <a:cubicBezTo>
                  <a:pt x="5532" y="3150"/>
                  <a:pt x="6322" y="2025"/>
                  <a:pt x="7112" y="1350"/>
                </a:cubicBezTo>
                <a:cubicBezTo>
                  <a:pt x="8166" y="450"/>
                  <a:pt x="9483" y="0"/>
                  <a:pt x="11063" y="0"/>
                </a:cubicBezTo>
                <a:close/>
                <a:moveTo>
                  <a:pt x="13171" y="2700"/>
                </a:moveTo>
                <a:cubicBezTo>
                  <a:pt x="13171" y="3150"/>
                  <a:pt x="12907" y="3375"/>
                  <a:pt x="12380" y="3375"/>
                </a:cubicBezTo>
                <a:cubicBezTo>
                  <a:pt x="12117" y="3375"/>
                  <a:pt x="11854" y="3150"/>
                  <a:pt x="11854" y="2700"/>
                </a:cubicBezTo>
                <a:cubicBezTo>
                  <a:pt x="11854" y="2475"/>
                  <a:pt x="12117" y="2250"/>
                  <a:pt x="12117" y="2250"/>
                </a:cubicBezTo>
                <a:cubicBezTo>
                  <a:pt x="11854" y="2025"/>
                  <a:pt x="11327" y="2025"/>
                  <a:pt x="11063" y="2025"/>
                </a:cubicBezTo>
                <a:cubicBezTo>
                  <a:pt x="11063" y="2025"/>
                  <a:pt x="11063" y="2025"/>
                  <a:pt x="11063" y="2025"/>
                </a:cubicBezTo>
                <a:cubicBezTo>
                  <a:pt x="10273" y="2025"/>
                  <a:pt x="9746" y="2025"/>
                  <a:pt x="9483" y="2250"/>
                </a:cubicBezTo>
                <a:cubicBezTo>
                  <a:pt x="9483" y="2475"/>
                  <a:pt x="9483" y="2475"/>
                  <a:pt x="9483" y="2700"/>
                </a:cubicBezTo>
                <a:cubicBezTo>
                  <a:pt x="9483" y="3150"/>
                  <a:pt x="9220" y="3375"/>
                  <a:pt x="8956" y="3375"/>
                </a:cubicBezTo>
                <a:cubicBezTo>
                  <a:pt x="8693" y="3375"/>
                  <a:pt x="8429" y="3150"/>
                  <a:pt x="8429" y="3150"/>
                </a:cubicBezTo>
                <a:cubicBezTo>
                  <a:pt x="8429" y="3375"/>
                  <a:pt x="8166" y="3375"/>
                  <a:pt x="8166" y="3600"/>
                </a:cubicBezTo>
                <a:cubicBezTo>
                  <a:pt x="8166" y="3600"/>
                  <a:pt x="8166" y="3600"/>
                  <a:pt x="8166" y="3600"/>
                </a:cubicBezTo>
                <a:cubicBezTo>
                  <a:pt x="8693" y="3600"/>
                  <a:pt x="8956" y="3825"/>
                  <a:pt x="8956" y="4050"/>
                </a:cubicBezTo>
                <a:cubicBezTo>
                  <a:pt x="8956" y="4500"/>
                  <a:pt x="8693" y="4725"/>
                  <a:pt x="8166" y="4725"/>
                </a:cubicBezTo>
                <a:cubicBezTo>
                  <a:pt x="8166" y="4725"/>
                  <a:pt x="8166" y="4725"/>
                  <a:pt x="7902" y="4725"/>
                </a:cubicBezTo>
                <a:cubicBezTo>
                  <a:pt x="7902" y="6300"/>
                  <a:pt x="7902" y="6300"/>
                  <a:pt x="7902" y="6300"/>
                </a:cubicBezTo>
                <a:cubicBezTo>
                  <a:pt x="13961" y="6300"/>
                  <a:pt x="13961" y="6300"/>
                  <a:pt x="13961" y="6300"/>
                </a:cubicBezTo>
                <a:cubicBezTo>
                  <a:pt x="13961" y="4500"/>
                  <a:pt x="13961" y="4500"/>
                  <a:pt x="13961" y="4500"/>
                </a:cubicBezTo>
                <a:cubicBezTo>
                  <a:pt x="13698" y="4725"/>
                  <a:pt x="13698" y="4725"/>
                  <a:pt x="13434" y="4725"/>
                </a:cubicBezTo>
                <a:cubicBezTo>
                  <a:pt x="13171" y="4725"/>
                  <a:pt x="12907" y="4500"/>
                  <a:pt x="12907" y="4050"/>
                </a:cubicBezTo>
                <a:cubicBezTo>
                  <a:pt x="12907" y="3825"/>
                  <a:pt x="13171" y="3600"/>
                  <a:pt x="13434" y="3600"/>
                </a:cubicBezTo>
                <a:cubicBezTo>
                  <a:pt x="13434" y="3600"/>
                  <a:pt x="13698" y="3600"/>
                  <a:pt x="13698" y="3600"/>
                </a:cubicBezTo>
                <a:cubicBezTo>
                  <a:pt x="13698" y="3375"/>
                  <a:pt x="13434" y="2925"/>
                  <a:pt x="13171" y="2700"/>
                </a:cubicBezTo>
                <a:close/>
                <a:moveTo>
                  <a:pt x="10800" y="2250"/>
                </a:moveTo>
                <a:cubicBezTo>
                  <a:pt x="10273" y="2250"/>
                  <a:pt x="10010" y="2475"/>
                  <a:pt x="10010" y="2700"/>
                </a:cubicBezTo>
                <a:cubicBezTo>
                  <a:pt x="10010" y="3150"/>
                  <a:pt x="10273" y="3375"/>
                  <a:pt x="10800" y="3375"/>
                </a:cubicBezTo>
                <a:cubicBezTo>
                  <a:pt x="11063" y="3375"/>
                  <a:pt x="11327" y="3150"/>
                  <a:pt x="11327" y="2700"/>
                </a:cubicBezTo>
                <a:cubicBezTo>
                  <a:pt x="11327" y="2475"/>
                  <a:pt x="11063" y="2250"/>
                  <a:pt x="10800" y="2250"/>
                </a:cubicBezTo>
                <a:close/>
                <a:moveTo>
                  <a:pt x="11590" y="3600"/>
                </a:moveTo>
                <a:cubicBezTo>
                  <a:pt x="11327" y="3600"/>
                  <a:pt x="11063" y="3825"/>
                  <a:pt x="11063" y="4050"/>
                </a:cubicBezTo>
                <a:cubicBezTo>
                  <a:pt x="11063" y="4500"/>
                  <a:pt x="11327" y="4725"/>
                  <a:pt x="11590" y="4725"/>
                </a:cubicBezTo>
                <a:cubicBezTo>
                  <a:pt x="12117" y="4725"/>
                  <a:pt x="12380" y="4500"/>
                  <a:pt x="12380" y="4050"/>
                </a:cubicBezTo>
                <a:cubicBezTo>
                  <a:pt x="12380" y="3825"/>
                  <a:pt x="12117" y="3600"/>
                  <a:pt x="11590" y="3600"/>
                </a:cubicBezTo>
                <a:close/>
                <a:moveTo>
                  <a:pt x="9746" y="3600"/>
                </a:moveTo>
                <a:cubicBezTo>
                  <a:pt x="9483" y="3600"/>
                  <a:pt x="9220" y="3825"/>
                  <a:pt x="9220" y="4050"/>
                </a:cubicBezTo>
                <a:cubicBezTo>
                  <a:pt x="9220" y="4500"/>
                  <a:pt x="9483" y="4725"/>
                  <a:pt x="9746" y="4725"/>
                </a:cubicBezTo>
                <a:cubicBezTo>
                  <a:pt x="10273" y="4725"/>
                  <a:pt x="10537" y="4500"/>
                  <a:pt x="10537" y="4050"/>
                </a:cubicBezTo>
                <a:cubicBezTo>
                  <a:pt x="10537" y="3825"/>
                  <a:pt x="10273" y="3600"/>
                  <a:pt x="9746" y="3600"/>
                </a:cubicBezTo>
                <a:close/>
                <a:moveTo>
                  <a:pt x="12644" y="4950"/>
                </a:moveTo>
                <a:cubicBezTo>
                  <a:pt x="12380" y="4950"/>
                  <a:pt x="12117" y="5175"/>
                  <a:pt x="12117" y="5400"/>
                </a:cubicBezTo>
                <a:cubicBezTo>
                  <a:pt x="12117" y="5850"/>
                  <a:pt x="12380" y="6075"/>
                  <a:pt x="12644" y="6075"/>
                </a:cubicBezTo>
                <a:cubicBezTo>
                  <a:pt x="13171" y="6075"/>
                  <a:pt x="13434" y="5850"/>
                  <a:pt x="13434" y="5400"/>
                </a:cubicBezTo>
                <a:cubicBezTo>
                  <a:pt x="13434" y="5175"/>
                  <a:pt x="13171" y="4950"/>
                  <a:pt x="12644" y="4950"/>
                </a:cubicBezTo>
                <a:close/>
                <a:moveTo>
                  <a:pt x="10800" y="4950"/>
                </a:moveTo>
                <a:cubicBezTo>
                  <a:pt x="10537" y="4950"/>
                  <a:pt x="10273" y="5175"/>
                  <a:pt x="10273" y="5400"/>
                </a:cubicBezTo>
                <a:cubicBezTo>
                  <a:pt x="10273" y="5850"/>
                  <a:pt x="10537" y="6075"/>
                  <a:pt x="10800" y="6075"/>
                </a:cubicBezTo>
                <a:cubicBezTo>
                  <a:pt x="11327" y="6075"/>
                  <a:pt x="11590" y="5850"/>
                  <a:pt x="11590" y="5400"/>
                </a:cubicBezTo>
                <a:cubicBezTo>
                  <a:pt x="11590" y="5175"/>
                  <a:pt x="11327" y="4950"/>
                  <a:pt x="10800" y="4950"/>
                </a:cubicBezTo>
                <a:close/>
                <a:moveTo>
                  <a:pt x="8956" y="4950"/>
                </a:moveTo>
                <a:cubicBezTo>
                  <a:pt x="8693" y="4950"/>
                  <a:pt x="8429" y="5175"/>
                  <a:pt x="8429" y="5400"/>
                </a:cubicBezTo>
                <a:cubicBezTo>
                  <a:pt x="8429" y="5850"/>
                  <a:pt x="8693" y="6075"/>
                  <a:pt x="8956" y="6075"/>
                </a:cubicBezTo>
                <a:cubicBezTo>
                  <a:pt x="9483" y="6075"/>
                  <a:pt x="9746" y="5850"/>
                  <a:pt x="9746" y="5400"/>
                </a:cubicBezTo>
                <a:cubicBezTo>
                  <a:pt x="9746" y="5175"/>
                  <a:pt x="9483" y="4950"/>
                  <a:pt x="8956" y="4950"/>
                </a:cubicBezTo>
                <a:close/>
                <a:moveTo>
                  <a:pt x="16332" y="7875"/>
                </a:moveTo>
                <a:cubicBezTo>
                  <a:pt x="16332" y="9000"/>
                  <a:pt x="16332" y="9000"/>
                  <a:pt x="16332" y="9000"/>
                </a:cubicBezTo>
                <a:cubicBezTo>
                  <a:pt x="16332" y="10350"/>
                  <a:pt x="15541" y="11475"/>
                  <a:pt x="14751" y="12375"/>
                </a:cubicBezTo>
                <a:cubicBezTo>
                  <a:pt x="13698" y="13050"/>
                  <a:pt x="12380" y="13725"/>
                  <a:pt x="11063" y="13725"/>
                </a:cubicBezTo>
                <a:cubicBezTo>
                  <a:pt x="11063" y="13725"/>
                  <a:pt x="11063" y="13725"/>
                  <a:pt x="11063" y="13725"/>
                </a:cubicBezTo>
                <a:cubicBezTo>
                  <a:pt x="9483" y="13725"/>
                  <a:pt x="8166" y="13050"/>
                  <a:pt x="7112" y="12375"/>
                </a:cubicBezTo>
                <a:cubicBezTo>
                  <a:pt x="6322" y="11475"/>
                  <a:pt x="5532" y="10350"/>
                  <a:pt x="5532" y="9000"/>
                </a:cubicBezTo>
                <a:cubicBezTo>
                  <a:pt x="5532" y="7875"/>
                  <a:pt x="5532" y="7875"/>
                  <a:pt x="5532" y="7875"/>
                </a:cubicBezTo>
                <a:cubicBezTo>
                  <a:pt x="4215" y="7875"/>
                  <a:pt x="4215" y="7875"/>
                  <a:pt x="4215" y="7875"/>
                </a:cubicBezTo>
                <a:cubicBezTo>
                  <a:pt x="4215" y="9450"/>
                  <a:pt x="4215" y="9450"/>
                  <a:pt x="4215" y="9450"/>
                </a:cubicBezTo>
                <a:cubicBezTo>
                  <a:pt x="4215" y="11025"/>
                  <a:pt x="4741" y="12600"/>
                  <a:pt x="6059" y="13500"/>
                </a:cubicBezTo>
                <a:cubicBezTo>
                  <a:pt x="7376" y="14625"/>
                  <a:pt x="8956" y="15300"/>
                  <a:pt x="11063" y="15300"/>
                </a:cubicBezTo>
                <a:cubicBezTo>
                  <a:pt x="11063" y="15300"/>
                  <a:pt x="11063" y="15300"/>
                  <a:pt x="11063" y="15300"/>
                </a:cubicBezTo>
                <a:cubicBezTo>
                  <a:pt x="12907" y="15300"/>
                  <a:pt x="14488" y="14625"/>
                  <a:pt x="15805" y="13500"/>
                </a:cubicBezTo>
                <a:cubicBezTo>
                  <a:pt x="17122" y="12600"/>
                  <a:pt x="17649" y="11025"/>
                  <a:pt x="17649" y="9450"/>
                </a:cubicBezTo>
                <a:cubicBezTo>
                  <a:pt x="17649" y="7875"/>
                  <a:pt x="17649" y="7875"/>
                  <a:pt x="17649" y="7875"/>
                </a:cubicBezTo>
                <a:lnTo>
                  <a:pt x="16332" y="787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4" name="Shape 1694"/>
          <p:cNvSpPr/>
          <p:nvPr/>
        </p:nvSpPr>
        <p:spPr>
          <a:xfrm>
            <a:off x="3881086" y="1696866"/>
            <a:ext cx="257132" cy="2809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45" y="0"/>
                </a:moveTo>
                <a:lnTo>
                  <a:pt x="21600" y="0"/>
                </a:lnTo>
                <a:lnTo>
                  <a:pt x="21600" y="7314"/>
                </a:lnTo>
                <a:lnTo>
                  <a:pt x="20351" y="7314"/>
                </a:lnTo>
                <a:lnTo>
                  <a:pt x="20351" y="13257"/>
                </a:lnTo>
                <a:lnTo>
                  <a:pt x="21600" y="13257"/>
                </a:lnTo>
                <a:lnTo>
                  <a:pt x="21600" y="21600"/>
                </a:lnTo>
                <a:lnTo>
                  <a:pt x="0" y="21600"/>
                </a:lnTo>
                <a:lnTo>
                  <a:pt x="0" y="13257"/>
                </a:lnTo>
                <a:lnTo>
                  <a:pt x="874" y="13257"/>
                </a:lnTo>
                <a:lnTo>
                  <a:pt x="874" y="10286"/>
                </a:lnTo>
                <a:lnTo>
                  <a:pt x="0" y="10286"/>
                </a:lnTo>
                <a:lnTo>
                  <a:pt x="0" y="4000"/>
                </a:lnTo>
                <a:lnTo>
                  <a:pt x="4745" y="0"/>
                </a:lnTo>
                <a:close/>
                <a:moveTo>
                  <a:pt x="1748" y="4000"/>
                </a:moveTo>
                <a:lnTo>
                  <a:pt x="1748" y="8686"/>
                </a:lnTo>
                <a:lnTo>
                  <a:pt x="4120" y="8686"/>
                </a:lnTo>
                <a:lnTo>
                  <a:pt x="4120" y="4000"/>
                </a:lnTo>
                <a:lnTo>
                  <a:pt x="1748" y="4000"/>
                </a:lnTo>
                <a:close/>
                <a:moveTo>
                  <a:pt x="17729" y="1029"/>
                </a:moveTo>
                <a:lnTo>
                  <a:pt x="17729" y="5371"/>
                </a:lnTo>
                <a:lnTo>
                  <a:pt x="20102" y="5371"/>
                </a:lnTo>
                <a:lnTo>
                  <a:pt x="20102" y="1029"/>
                </a:lnTo>
                <a:lnTo>
                  <a:pt x="17729" y="1029"/>
                </a:lnTo>
                <a:close/>
                <a:moveTo>
                  <a:pt x="14483" y="1029"/>
                </a:moveTo>
                <a:lnTo>
                  <a:pt x="14483" y="5371"/>
                </a:lnTo>
                <a:lnTo>
                  <a:pt x="16855" y="5371"/>
                </a:lnTo>
                <a:lnTo>
                  <a:pt x="16855" y="1029"/>
                </a:lnTo>
                <a:lnTo>
                  <a:pt x="14483" y="1029"/>
                </a:lnTo>
                <a:close/>
                <a:moveTo>
                  <a:pt x="11237" y="1029"/>
                </a:moveTo>
                <a:lnTo>
                  <a:pt x="11237" y="5371"/>
                </a:lnTo>
                <a:lnTo>
                  <a:pt x="13609" y="5371"/>
                </a:lnTo>
                <a:lnTo>
                  <a:pt x="13609" y="1029"/>
                </a:lnTo>
                <a:lnTo>
                  <a:pt x="11237" y="1029"/>
                </a:lnTo>
                <a:close/>
                <a:moveTo>
                  <a:pt x="8240" y="1029"/>
                </a:moveTo>
                <a:lnTo>
                  <a:pt x="8240" y="5371"/>
                </a:lnTo>
                <a:lnTo>
                  <a:pt x="10613" y="5371"/>
                </a:lnTo>
                <a:lnTo>
                  <a:pt x="10613" y="1029"/>
                </a:lnTo>
                <a:lnTo>
                  <a:pt x="8240" y="1029"/>
                </a:lnTo>
                <a:close/>
                <a:moveTo>
                  <a:pt x="4994" y="1029"/>
                </a:moveTo>
                <a:lnTo>
                  <a:pt x="4994" y="5371"/>
                </a:lnTo>
                <a:lnTo>
                  <a:pt x="7366" y="5371"/>
                </a:lnTo>
                <a:lnTo>
                  <a:pt x="7366" y="1029"/>
                </a:lnTo>
                <a:lnTo>
                  <a:pt x="4994" y="102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5" name="Shape 1695"/>
          <p:cNvSpPr/>
          <p:nvPr/>
        </p:nvSpPr>
        <p:spPr>
          <a:xfrm>
            <a:off x="1893895" y="2322601"/>
            <a:ext cx="264563" cy="2318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6" y="1309"/>
                </a:moveTo>
                <a:cubicBezTo>
                  <a:pt x="21024" y="1964"/>
                  <a:pt x="21312" y="3273"/>
                  <a:pt x="21312" y="4255"/>
                </a:cubicBezTo>
                <a:cubicBezTo>
                  <a:pt x="21600" y="5236"/>
                  <a:pt x="21600" y="6218"/>
                  <a:pt x="21600" y="7527"/>
                </a:cubicBezTo>
                <a:cubicBezTo>
                  <a:pt x="21600" y="15382"/>
                  <a:pt x="16992" y="21600"/>
                  <a:pt x="10944" y="21600"/>
                </a:cubicBezTo>
                <a:cubicBezTo>
                  <a:pt x="7776" y="21600"/>
                  <a:pt x="5184" y="19964"/>
                  <a:pt x="3168" y="17345"/>
                </a:cubicBezTo>
                <a:cubicBezTo>
                  <a:pt x="1152" y="14727"/>
                  <a:pt x="0" y="11127"/>
                  <a:pt x="0" y="7527"/>
                </a:cubicBezTo>
                <a:cubicBezTo>
                  <a:pt x="0" y="6218"/>
                  <a:pt x="288" y="5236"/>
                  <a:pt x="288" y="4255"/>
                </a:cubicBezTo>
                <a:cubicBezTo>
                  <a:pt x="576" y="3273"/>
                  <a:pt x="864" y="1964"/>
                  <a:pt x="1152" y="1309"/>
                </a:cubicBezTo>
                <a:cubicBezTo>
                  <a:pt x="1728" y="0"/>
                  <a:pt x="1728" y="0"/>
                  <a:pt x="1728" y="0"/>
                </a:cubicBezTo>
                <a:cubicBezTo>
                  <a:pt x="2592" y="0"/>
                  <a:pt x="2592" y="0"/>
                  <a:pt x="2592" y="0"/>
                </a:cubicBezTo>
                <a:cubicBezTo>
                  <a:pt x="19296" y="0"/>
                  <a:pt x="19296" y="0"/>
                  <a:pt x="19296" y="0"/>
                </a:cubicBezTo>
                <a:cubicBezTo>
                  <a:pt x="20160" y="0"/>
                  <a:pt x="20160" y="0"/>
                  <a:pt x="20160" y="0"/>
                </a:cubicBezTo>
                <a:cubicBezTo>
                  <a:pt x="20736" y="1309"/>
                  <a:pt x="20736" y="1309"/>
                  <a:pt x="20736" y="1309"/>
                </a:cubicBezTo>
                <a:close/>
                <a:moveTo>
                  <a:pt x="18432" y="4909"/>
                </a:moveTo>
                <a:cubicBezTo>
                  <a:pt x="18144" y="4582"/>
                  <a:pt x="18144" y="3927"/>
                  <a:pt x="18144" y="3600"/>
                </a:cubicBezTo>
                <a:cubicBezTo>
                  <a:pt x="3744" y="3600"/>
                  <a:pt x="3744" y="3600"/>
                  <a:pt x="3744" y="3600"/>
                </a:cubicBezTo>
                <a:cubicBezTo>
                  <a:pt x="3744" y="3927"/>
                  <a:pt x="3456" y="4582"/>
                  <a:pt x="3456" y="4909"/>
                </a:cubicBezTo>
                <a:cubicBezTo>
                  <a:pt x="3456" y="5564"/>
                  <a:pt x="3168" y="6545"/>
                  <a:pt x="3168" y="7527"/>
                </a:cubicBezTo>
                <a:cubicBezTo>
                  <a:pt x="3168" y="10473"/>
                  <a:pt x="4032" y="13091"/>
                  <a:pt x="5472" y="15055"/>
                </a:cubicBezTo>
                <a:cubicBezTo>
                  <a:pt x="6912" y="17018"/>
                  <a:pt x="8928" y="18000"/>
                  <a:pt x="10944" y="18000"/>
                </a:cubicBezTo>
                <a:cubicBezTo>
                  <a:pt x="15264" y="18000"/>
                  <a:pt x="18432" y="13418"/>
                  <a:pt x="18432" y="7527"/>
                </a:cubicBezTo>
                <a:cubicBezTo>
                  <a:pt x="18432" y="6545"/>
                  <a:pt x="18432" y="5564"/>
                  <a:pt x="18432" y="49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6" name="Shape 1696"/>
          <p:cNvSpPr/>
          <p:nvPr/>
        </p:nvSpPr>
        <p:spPr>
          <a:xfrm>
            <a:off x="1929566" y="2428129"/>
            <a:ext cx="197680" cy="2288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471" y="0"/>
                </a:moveTo>
                <a:cubicBezTo>
                  <a:pt x="3857" y="2326"/>
                  <a:pt x="5014" y="4320"/>
                  <a:pt x="6171" y="5649"/>
                </a:cubicBezTo>
                <a:cubicBezTo>
                  <a:pt x="8100" y="7311"/>
                  <a:pt x="10029" y="8640"/>
                  <a:pt x="12729" y="8640"/>
                </a:cubicBezTo>
                <a:cubicBezTo>
                  <a:pt x="17357" y="8640"/>
                  <a:pt x="21214" y="4652"/>
                  <a:pt x="21600" y="0"/>
                </a:cubicBezTo>
                <a:cubicBezTo>
                  <a:pt x="3471" y="0"/>
                  <a:pt x="3471" y="0"/>
                  <a:pt x="3471" y="0"/>
                </a:cubicBezTo>
                <a:close/>
                <a:moveTo>
                  <a:pt x="0" y="17612"/>
                </a:moveTo>
                <a:cubicBezTo>
                  <a:pt x="8100" y="17612"/>
                  <a:pt x="8100" y="17612"/>
                  <a:pt x="8100" y="17612"/>
                </a:cubicBezTo>
                <a:cubicBezTo>
                  <a:pt x="8100" y="9305"/>
                  <a:pt x="8100" y="9305"/>
                  <a:pt x="8100" y="9305"/>
                </a:cubicBezTo>
                <a:cubicBezTo>
                  <a:pt x="13114" y="9305"/>
                  <a:pt x="13114" y="9305"/>
                  <a:pt x="13114" y="9305"/>
                </a:cubicBezTo>
                <a:cubicBezTo>
                  <a:pt x="13114" y="17612"/>
                  <a:pt x="13114" y="17612"/>
                  <a:pt x="13114" y="17612"/>
                </a:cubicBezTo>
                <a:cubicBezTo>
                  <a:pt x="21214" y="17612"/>
                  <a:pt x="21214" y="17612"/>
                  <a:pt x="21214" y="17612"/>
                </a:cubicBezTo>
                <a:cubicBezTo>
                  <a:pt x="21214" y="21600"/>
                  <a:pt x="21214" y="21600"/>
                  <a:pt x="21214" y="21600"/>
                </a:cubicBezTo>
                <a:cubicBezTo>
                  <a:pt x="0" y="21600"/>
                  <a:pt x="0" y="21600"/>
                  <a:pt x="0" y="21600"/>
                </a:cubicBezTo>
                <a:lnTo>
                  <a:pt x="0" y="1761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7" name="Shape 1697"/>
          <p:cNvSpPr/>
          <p:nvPr/>
        </p:nvSpPr>
        <p:spPr>
          <a:xfrm>
            <a:off x="3178063" y="1686462"/>
            <a:ext cx="365632" cy="2779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46" y="15585"/>
                </a:moveTo>
                <a:cubicBezTo>
                  <a:pt x="9969" y="15585"/>
                  <a:pt x="9969" y="15585"/>
                  <a:pt x="9969" y="15585"/>
                </a:cubicBezTo>
                <a:cubicBezTo>
                  <a:pt x="9969" y="17772"/>
                  <a:pt x="9969" y="17772"/>
                  <a:pt x="9969" y="17772"/>
                </a:cubicBezTo>
                <a:cubicBezTo>
                  <a:pt x="11215" y="17772"/>
                  <a:pt x="11215" y="17772"/>
                  <a:pt x="11215" y="17772"/>
                </a:cubicBezTo>
                <a:cubicBezTo>
                  <a:pt x="11215" y="21600"/>
                  <a:pt x="11215" y="21600"/>
                  <a:pt x="11215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7772"/>
                  <a:pt x="0" y="17772"/>
                  <a:pt x="0" y="17772"/>
                </a:cubicBezTo>
                <a:cubicBezTo>
                  <a:pt x="1246" y="17772"/>
                  <a:pt x="1246" y="17772"/>
                  <a:pt x="1246" y="17772"/>
                </a:cubicBezTo>
                <a:cubicBezTo>
                  <a:pt x="1246" y="15585"/>
                  <a:pt x="1246" y="15585"/>
                  <a:pt x="1246" y="15585"/>
                </a:cubicBezTo>
                <a:close/>
                <a:moveTo>
                  <a:pt x="21600" y="10663"/>
                </a:moveTo>
                <a:cubicBezTo>
                  <a:pt x="21185" y="3828"/>
                  <a:pt x="21185" y="3828"/>
                  <a:pt x="21185" y="3828"/>
                </a:cubicBezTo>
                <a:cubicBezTo>
                  <a:pt x="18069" y="7929"/>
                  <a:pt x="18069" y="7929"/>
                  <a:pt x="18069" y="7929"/>
                </a:cubicBezTo>
                <a:cubicBezTo>
                  <a:pt x="14538" y="8476"/>
                  <a:pt x="14538" y="8476"/>
                  <a:pt x="14538" y="8476"/>
                </a:cubicBezTo>
                <a:cubicBezTo>
                  <a:pt x="13500" y="9296"/>
                  <a:pt x="13500" y="9296"/>
                  <a:pt x="13500" y="9296"/>
                </a:cubicBezTo>
                <a:cubicBezTo>
                  <a:pt x="14331" y="9843"/>
                  <a:pt x="14331" y="9843"/>
                  <a:pt x="14331" y="9843"/>
                </a:cubicBezTo>
                <a:cubicBezTo>
                  <a:pt x="14123" y="10116"/>
                  <a:pt x="14123" y="10116"/>
                  <a:pt x="14123" y="10116"/>
                </a:cubicBezTo>
                <a:cubicBezTo>
                  <a:pt x="12462" y="9296"/>
                  <a:pt x="12462" y="9296"/>
                  <a:pt x="12462" y="9296"/>
                </a:cubicBezTo>
                <a:cubicBezTo>
                  <a:pt x="12669" y="8749"/>
                  <a:pt x="12669" y="8749"/>
                  <a:pt x="12669" y="8749"/>
                </a:cubicBezTo>
                <a:cubicBezTo>
                  <a:pt x="11423" y="7929"/>
                  <a:pt x="11423" y="7929"/>
                  <a:pt x="11423" y="7929"/>
                </a:cubicBezTo>
                <a:cubicBezTo>
                  <a:pt x="11215" y="8476"/>
                  <a:pt x="11215" y="8476"/>
                  <a:pt x="11215" y="8476"/>
                </a:cubicBezTo>
                <a:cubicBezTo>
                  <a:pt x="10592" y="8203"/>
                  <a:pt x="10592" y="8203"/>
                  <a:pt x="10592" y="8203"/>
                </a:cubicBezTo>
                <a:cubicBezTo>
                  <a:pt x="10800" y="7109"/>
                  <a:pt x="10800" y="7109"/>
                  <a:pt x="10800" y="7109"/>
                </a:cubicBezTo>
                <a:cubicBezTo>
                  <a:pt x="9762" y="6289"/>
                  <a:pt x="9762" y="6289"/>
                  <a:pt x="9762" y="6289"/>
                </a:cubicBezTo>
                <a:cubicBezTo>
                  <a:pt x="10592" y="4101"/>
                  <a:pt x="10592" y="4101"/>
                  <a:pt x="10592" y="4101"/>
                </a:cubicBezTo>
                <a:cubicBezTo>
                  <a:pt x="11008" y="4648"/>
                  <a:pt x="11008" y="4648"/>
                  <a:pt x="11008" y="4648"/>
                </a:cubicBezTo>
                <a:cubicBezTo>
                  <a:pt x="11423" y="3281"/>
                  <a:pt x="11423" y="3281"/>
                  <a:pt x="11423" y="3281"/>
                </a:cubicBezTo>
                <a:cubicBezTo>
                  <a:pt x="6023" y="0"/>
                  <a:pt x="6023" y="0"/>
                  <a:pt x="6023" y="0"/>
                </a:cubicBezTo>
                <a:cubicBezTo>
                  <a:pt x="5608" y="1094"/>
                  <a:pt x="5608" y="1094"/>
                  <a:pt x="5608" y="1094"/>
                </a:cubicBezTo>
                <a:cubicBezTo>
                  <a:pt x="6231" y="1641"/>
                  <a:pt x="6231" y="1641"/>
                  <a:pt x="6231" y="1641"/>
                </a:cubicBezTo>
                <a:cubicBezTo>
                  <a:pt x="5192" y="4375"/>
                  <a:pt x="5192" y="4375"/>
                  <a:pt x="5192" y="4375"/>
                </a:cubicBezTo>
                <a:cubicBezTo>
                  <a:pt x="4777" y="4101"/>
                  <a:pt x="4777" y="4101"/>
                  <a:pt x="4777" y="4101"/>
                </a:cubicBezTo>
                <a:cubicBezTo>
                  <a:pt x="3738" y="6562"/>
                  <a:pt x="3738" y="6562"/>
                  <a:pt x="3738" y="6562"/>
                </a:cubicBezTo>
                <a:cubicBezTo>
                  <a:pt x="4154" y="6835"/>
                  <a:pt x="4154" y="6835"/>
                  <a:pt x="4154" y="6835"/>
                </a:cubicBezTo>
                <a:cubicBezTo>
                  <a:pt x="2908" y="10390"/>
                  <a:pt x="2908" y="10390"/>
                  <a:pt x="2908" y="10390"/>
                </a:cubicBezTo>
                <a:cubicBezTo>
                  <a:pt x="2492" y="10116"/>
                  <a:pt x="2492" y="10116"/>
                  <a:pt x="2492" y="10116"/>
                </a:cubicBezTo>
                <a:cubicBezTo>
                  <a:pt x="2077" y="11484"/>
                  <a:pt x="2077" y="11484"/>
                  <a:pt x="2077" y="11484"/>
                </a:cubicBezTo>
                <a:cubicBezTo>
                  <a:pt x="7477" y="14765"/>
                  <a:pt x="7477" y="14765"/>
                  <a:pt x="7477" y="14765"/>
                </a:cubicBezTo>
                <a:cubicBezTo>
                  <a:pt x="7892" y="13397"/>
                  <a:pt x="7892" y="13397"/>
                  <a:pt x="7892" y="13397"/>
                </a:cubicBezTo>
                <a:cubicBezTo>
                  <a:pt x="7269" y="13124"/>
                  <a:pt x="7269" y="13124"/>
                  <a:pt x="7269" y="13124"/>
                </a:cubicBezTo>
                <a:cubicBezTo>
                  <a:pt x="8308" y="10663"/>
                  <a:pt x="8308" y="10663"/>
                  <a:pt x="8308" y="10663"/>
                </a:cubicBezTo>
                <a:cubicBezTo>
                  <a:pt x="9346" y="11484"/>
                  <a:pt x="9346" y="11484"/>
                  <a:pt x="9346" y="11484"/>
                </a:cubicBezTo>
                <a:cubicBezTo>
                  <a:pt x="9762" y="10390"/>
                  <a:pt x="9762" y="10390"/>
                  <a:pt x="9762" y="10390"/>
                </a:cubicBezTo>
                <a:cubicBezTo>
                  <a:pt x="10385" y="10663"/>
                  <a:pt x="10385" y="10663"/>
                  <a:pt x="10385" y="10663"/>
                </a:cubicBezTo>
                <a:cubicBezTo>
                  <a:pt x="10177" y="11210"/>
                  <a:pt x="10177" y="11210"/>
                  <a:pt x="10177" y="11210"/>
                </a:cubicBezTo>
                <a:cubicBezTo>
                  <a:pt x="11423" y="12030"/>
                  <a:pt x="11423" y="12030"/>
                  <a:pt x="11423" y="12030"/>
                </a:cubicBezTo>
                <a:cubicBezTo>
                  <a:pt x="11631" y="11484"/>
                  <a:pt x="11631" y="11484"/>
                  <a:pt x="11631" y="11484"/>
                </a:cubicBezTo>
                <a:cubicBezTo>
                  <a:pt x="13292" y="12577"/>
                  <a:pt x="13292" y="12577"/>
                  <a:pt x="13292" y="12577"/>
                </a:cubicBezTo>
                <a:cubicBezTo>
                  <a:pt x="12877" y="13397"/>
                  <a:pt x="12877" y="13397"/>
                  <a:pt x="12877" y="13397"/>
                </a:cubicBezTo>
                <a:cubicBezTo>
                  <a:pt x="12462" y="14218"/>
                  <a:pt x="12462" y="14218"/>
                  <a:pt x="12462" y="14218"/>
                </a:cubicBezTo>
                <a:cubicBezTo>
                  <a:pt x="13500" y="15038"/>
                  <a:pt x="13500" y="15038"/>
                  <a:pt x="13500" y="15038"/>
                </a:cubicBezTo>
                <a:cubicBezTo>
                  <a:pt x="13915" y="14765"/>
                  <a:pt x="13915" y="14765"/>
                  <a:pt x="13915" y="14765"/>
                </a:cubicBezTo>
                <a:cubicBezTo>
                  <a:pt x="13915" y="15585"/>
                  <a:pt x="13915" y="15585"/>
                  <a:pt x="13915" y="15585"/>
                </a:cubicBezTo>
                <a:cubicBezTo>
                  <a:pt x="14954" y="16132"/>
                  <a:pt x="14954" y="16132"/>
                  <a:pt x="14954" y="16132"/>
                </a:cubicBezTo>
                <a:cubicBezTo>
                  <a:pt x="15369" y="15311"/>
                  <a:pt x="15369" y="15311"/>
                  <a:pt x="15369" y="15311"/>
                </a:cubicBezTo>
                <a:cubicBezTo>
                  <a:pt x="15369" y="16132"/>
                  <a:pt x="15369" y="16132"/>
                  <a:pt x="15369" y="16132"/>
                </a:cubicBezTo>
                <a:cubicBezTo>
                  <a:pt x="16408" y="16678"/>
                  <a:pt x="16408" y="16678"/>
                  <a:pt x="16408" y="16678"/>
                </a:cubicBezTo>
                <a:cubicBezTo>
                  <a:pt x="16823" y="15858"/>
                  <a:pt x="16823" y="15858"/>
                  <a:pt x="16823" y="15858"/>
                </a:cubicBezTo>
                <a:cubicBezTo>
                  <a:pt x="17031" y="15858"/>
                  <a:pt x="17031" y="15858"/>
                  <a:pt x="17031" y="15858"/>
                </a:cubicBezTo>
                <a:cubicBezTo>
                  <a:pt x="17031" y="16678"/>
                  <a:pt x="17031" y="16678"/>
                  <a:pt x="17031" y="16678"/>
                </a:cubicBezTo>
                <a:cubicBezTo>
                  <a:pt x="18069" y="17225"/>
                  <a:pt x="18069" y="17225"/>
                  <a:pt x="18069" y="17225"/>
                </a:cubicBezTo>
                <a:cubicBezTo>
                  <a:pt x="18277" y="16952"/>
                  <a:pt x="18277" y="16952"/>
                  <a:pt x="18277" y="16952"/>
                </a:cubicBezTo>
                <a:cubicBezTo>
                  <a:pt x="18900" y="16405"/>
                  <a:pt x="18900" y="16405"/>
                  <a:pt x="18900" y="16405"/>
                </a:cubicBezTo>
                <a:cubicBezTo>
                  <a:pt x="20146" y="17225"/>
                  <a:pt x="20146" y="17225"/>
                  <a:pt x="20146" y="17225"/>
                </a:cubicBezTo>
                <a:cubicBezTo>
                  <a:pt x="20769" y="16405"/>
                  <a:pt x="21185" y="15585"/>
                  <a:pt x="21185" y="14218"/>
                </a:cubicBezTo>
                <a:cubicBezTo>
                  <a:pt x="20562" y="13944"/>
                  <a:pt x="20562" y="13944"/>
                  <a:pt x="20562" y="13944"/>
                </a:cubicBezTo>
                <a:cubicBezTo>
                  <a:pt x="20562" y="13944"/>
                  <a:pt x="20562" y="13944"/>
                  <a:pt x="20562" y="13944"/>
                </a:cubicBezTo>
                <a:cubicBezTo>
                  <a:pt x="21185" y="11210"/>
                  <a:pt x="21185" y="11210"/>
                  <a:pt x="21185" y="11210"/>
                </a:cubicBezTo>
                <a:cubicBezTo>
                  <a:pt x="21600" y="10663"/>
                  <a:pt x="21600" y="10663"/>
                  <a:pt x="21600" y="10663"/>
                </a:cubicBezTo>
                <a:close/>
                <a:moveTo>
                  <a:pt x="5400" y="7929"/>
                </a:moveTo>
                <a:cubicBezTo>
                  <a:pt x="4985" y="8749"/>
                  <a:pt x="4985" y="8749"/>
                  <a:pt x="4985" y="8749"/>
                </a:cubicBezTo>
                <a:cubicBezTo>
                  <a:pt x="4362" y="10937"/>
                  <a:pt x="4362" y="10937"/>
                  <a:pt x="4362" y="10937"/>
                </a:cubicBezTo>
                <a:cubicBezTo>
                  <a:pt x="3531" y="10663"/>
                  <a:pt x="3531" y="10663"/>
                  <a:pt x="3531" y="10663"/>
                </a:cubicBezTo>
                <a:cubicBezTo>
                  <a:pt x="4362" y="8203"/>
                  <a:pt x="4362" y="8203"/>
                  <a:pt x="4362" y="8203"/>
                </a:cubicBezTo>
                <a:cubicBezTo>
                  <a:pt x="4569" y="7382"/>
                  <a:pt x="4569" y="7382"/>
                  <a:pt x="4569" y="7382"/>
                </a:cubicBezTo>
                <a:cubicBezTo>
                  <a:pt x="6646" y="1914"/>
                  <a:pt x="6646" y="1914"/>
                  <a:pt x="6646" y="1914"/>
                </a:cubicBezTo>
                <a:cubicBezTo>
                  <a:pt x="7269" y="2461"/>
                  <a:pt x="7269" y="2461"/>
                  <a:pt x="7269" y="2461"/>
                </a:cubicBezTo>
                <a:lnTo>
                  <a:pt x="5400" y="792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8" name="Shape 1698"/>
          <p:cNvSpPr/>
          <p:nvPr/>
        </p:nvSpPr>
        <p:spPr>
          <a:xfrm>
            <a:off x="5168227" y="1035459"/>
            <a:ext cx="306180" cy="30320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717" y="10047"/>
                </a:moveTo>
                <a:cubicBezTo>
                  <a:pt x="2234" y="12558"/>
                  <a:pt x="745" y="15321"/>
                  <a:pt x="0" y="18837"/>
                </a:cubicBezTo>
                <a:cubicBezTo>
                  <a:pt x="497" y="19842"/>
                  <a:pt x="993" y="20595"/>
                  <a:pt x="1490" y="21600"/>
                </a:cubicBezTo>
                <a:cubicBezTo>
                  <a:pt x="7697" y="21600"/>
                  <a:pt x="13903" y="21600"/>
                  <a:pt x="19862" y="21600"/>
                </a:cubicBezTo>
                <a:cubicBezTo>
                  <a:pt x="20359" y="20595"/>
                  <a:pt x="21103" y="19842"/>
                  <a:pt x="21600" y="18837"/>
                </a:cubicBezTo>
                <a:cubicBezTo>
                  <a:pt x="20607" y="15321"/>
                  <a:pt x="19117" y="12558"/>
                  <a:pt x="16883" y="10047"/>
                </a:cubicBezTo>
                <a:cubicBezTo>
                  <a:pt x="16883" y="6530"/>
                  <a:pt x="16883" y="6530"/>
                  <a:pt x="16883" y="6530"/>
                </a:cubicBezTo>
                <a:cubicBezTo>
                  <a:pt x="4717" y="6530"/>
                  <a:pt x="4717" y="6530"/>
                  <a:pt x="4717" y="6530"/>
                </a:cubicBezTo>
                <a:cubicBezTo>
                  <a:pt x="4717" y="10047"/>
                  <a:pt x="4717" y="10047"/>
                  <a:pt x="4717" y="10047"/>
                </a:cubicBezTo>
                <a:cubicBezTo>
                  <a:pt x="4717" y="10047"/>
                  <a:pt x="4717" y="10047"/>
                  <a:pt x="4717" y="10047"/>
                </a:cubicBezTo>
                <a:close/>
                <a:moveTo>
                  <a:pt x="12414" y="0"/>
                </a:moveTo>
                <a:cubicBezTo>
                  <a:pt x="13655" y="0"/>
                  <a:pt x="14648" y="1005"/>
                  <a:pt x="14648" y="2260"/>
                </a:cubicBezTo>
                <a:cubicBezTo>
                  <a:pt x="14648" y="2763"/>
                  <a:pt x="14648" y="3014"/>
                  <a:pt x="14400" y="3265"/>
                </a:cubicBezTo>
                <a:cubicBezTo>
                  <a:pt x="19117" y="3265"/>
                  <a:pt x="19117" y="3265"/>
                  <a:pt x="19117" y="3265"/>
                </a:cubicBezTo>
                <a:cubicBezTo>
                  <a:pt x="20110" y="3265"/>
                  <a:pt x="20110" y="3265"/>
                  <a:pt x="20110" y="3265"/>
                </a:cubicBezTo>
                <a:cubicBezTo>
                  <a:pt x="20110" y="4270"/>
                  <a:pt x="20110" y="4270"/>
                  <a:pt x="20110" y="4270"/>
                </a:cubicBezTo>
                <a:cubicBezTo>
                  <a:pt x="20110" y="8288"/>
                  <a:pt x="20110" y="8288"/>
                  <a:pt x="20110" y="8288"/>
                </a:cubicBezTo>
                <a:cubicBezTo>
                  <a:pt x="19117" y="9544"/>
                  <a:pt x="19117" y="9544"/>
                  <a:pt x="19117" y="9544"/>
                </a:cubicBezTo>
                <a:cubicBezTo>
                  <a:pt x="17379" y="9544"/>
                  <a:pt x="17379" y="9544"/>
                  <a:pt x="17379" y="9544"/>
                </a:cubicBezTo>
                <a:cubicBezTo>
                  <a:pt x="17379" y="7284"/>
                  <a:pt x="17379" y="7284"/>
                  <a:pt x="17379" y="7284"/>
                </a:cubicBezTo>
                <a:cubicBezTo>
                  <a:pt x="18124" y="7284"/>
                  <a:pt x="18124" y="7284"/>
                  <a:pt x="18124" y="7284"/>
                </a:cubicBezTo>
                <a:cubicBezTo>
                  <a:pt x="18124" y="5526"/>
                  <a:pt x="18124" y="5526"/>
                  <a:pt x="18124" y="5526"/>
                </a:cubicBezTo>
                <a:cubicBezTo>
                  <a:pt x="10676" y="5526"/>
                  <a:pt x="10676" y="5526"/>
                  <a:pt x="10676" y="5526"/>
                </a:cubicBezTo>
                <a:cubicBezTo>
                  <a:pt x="10676" y="5526"/>
                  <a:pt x="10676" y="5526"/>
                  <a:pt x="10676" y="5526"/>
                </a:cubicBezTo>
                <a:cubicBezTo>
                  <a:pt x="3476" y="5526"/>
                  <a:pt x="3476" y="5526"/>
                  <a:pt x="3476" y="5526"/>
                </a:cubicBezTo>
                <a:cubicBezTo>
                  <a:pt x="3476" y="7284"/>
                  <a:pt x="3476" y="7284"/>
                  <a:pt x="3476" y="7284"/>
                </a:cubicBezTo>
                <a:cubicBezTo>
                  <a:pt x="4221" y="7284"/>
                  <a:pt x="4221" y="7284"/>
                  <a:pt x="4221" y="7284"/>
                </a:cubicBezTo>
                <a:cubicBezTo>
                  <a:pt x="4221" y="9544"/>
                  <a:pt x="4221" y="9544"/>
                  <a:pt x="4221" y="9544"/>
                </a:cubicBezTo>
                <a:cubicBezTo>
                  <a:pt x="2234" y="9544"/>
                  <a:pt x="2234" y="9544"/>
                  <a:pt x="2234" y="9544"/>
                </a:cubicBezTo>
                <a:cubicBezTo>
                  <a:pt x="1241" y="8288"/>
                  <a:pt x="1241" y="8288"/>
                  <a:pt x="1241" y="8288"/>
                </a:cubicBezTo>
                <a:cubicBezTo>
                  <a:pt x="1241" y="4270"/>
                  <a:pt x="1241" y="4270"/>
                  <a:pt x="1241" y="4270"/>
                </a:cubicBezTo>
                <a:cubicBezTo>
                  <a:pt x="1241" y="3265"/>
                  <a:pt x="1241" y="3265"/>
                  <a:pt x="1241" y="3265"/>
                </a:cubicBezTo>
                <a:cubicBezTo>
                  <a:pt x="2234" y="3265"/>
                  <a:pt x="2234" y="3265"/>
                  <a:pt x="2234" y="3265"/>
                </a:cubicBezTo>
                <a:cubicBezTo>
                  <a:pt x="6455" y="3265"/>
                  <a:pt x="6455" y="3265"/>
                  <a:pt x="6455" y="3265"/>
                </a:cubicBezTo>
                <a:cubicBezTo>
                  <a:pt x="6207" y="3014"/>
                  <a:pt x="6207" y="2763"/>
                  <a:pt x="6207" y="2260"/>
                </a:cubicBezTo>
                <a:cubicBezTo>
                  <a:pt x="6207" y="1005"/>
                  <a:pt x="7200" y="0"/>
                  <a:pt x="8441" y="0"/>
                </a:cubicBezTo>
                <a:cubicBezTo>
                  <a:pt x="8938" y="0"/>
                  <a:pt x="9434" y="251"/>
                  <a:pt x="9931" y="502"/>
                </a:cubicBezTo>
                <a:cubicBezTo>
                  <a:pt x="9434" y="1005"/>
                  <a:pt x="9186" y="1758"/>
                  <a:pt x="9186" y="2260"/>
                </a:cubicBezTo>
                <a:cubicBezTo>
                  <a:pt x="9186" y="2763"/>
                  <a:pt x="9186" y="3014"/>
                  <a:pt x="9186" y="3265"/>
                </a:cubicBezTo>
                <a:cubicBezTo>
                  <a:pt x="10428" y="3265"/>
                  <a:pt x="10428" y="3265"/>
                  <a:pt x="10428" y="3265"/>
                </a:cubicBezTo>
                <a:cubicBezTo>
                  <a:pt x="10179" y="3014"/>
                  <a:pt x="10179" y="2763"/>
                  <a:pt x="10179" y="2260"/>
                </a:cubicBezTo>
                <a:cubicBezTo>
                  <a:pt x="10179" y="1005"/>
                  <a:pt x="11172" y="0"/>
                  <a:pt x="12414" y="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699" name="Shape 1699"/>
          <p:cNvSpPr/>
          <p:nvPr/>
        </p:nvSpPr>
        <p:spPr>
          <a:xfrm>
            <a:off x="5765722" y="1038432"/>
            <a:ext cx="383468" cy="3106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853" y="21600"/>
                </a:moveTo>
                <a:cubicBezTo>
                  <a:pt x="17042" y="21600"/>
                  <a:pt x="17042" y="21600"/>
                  <a:pt x="17042" y="21600"/>
                </a:cubicBezTo>
                <a:cubicBezTo>
                  <a:pt x="17042" y="10800"/>
                  <a:pt x="17042" y="10800"/>
                  <a:pt x="17042" y="10800"/>
                </a:cubicBezTo>
                <a:cubicBezTo>
                  <a:pt x="16646" y="10800"/>
                  <a:pt x="16646" y="10800"/>
                  <a:pt x="16646" y="10800"/>
                </a:cubicBezTo>
                <a:cubicBezTo>
                  <a:pt x="16250" y="17182"/>
                  <a:pt x="16250" y="17182"/>
                  <a:pt x="16250" y="17182"/>
                </a:cubicBezTo>
                <a:cubicBezTo>
                  <a:pt x="15853" y="17427"/>
                  <a:pt x="15853" y="17427"/>
                  <a:pt x="15853" y="17427"/>
                </a:cubicBezTo>
                <a:cubicBezTo>
                  <a:pt x="15853" y="21600"/>
                  <a:pt x="15853" y="21600"/>
                  <a:pt x="15853" y="21600"/>
                </a:cubicBezTo>
                <a:close/>
                <a:moveTo>
                  <a:pt x="21600" y="0"/>
                </a:moveTo>
                <a:cubicBezTo>
                  <a:pt x="19817" y="4173"/>
                  <a:pt x="19817" y="4173"/>
                  <a:pt x="19817" y="4173"/>
                </a:cubicBezTo>
                <a:cubicBezTo>
                  <a:pt x="18231" y="8100"/>
                  <a:pt x="18231" y="8100"/>
                  <a:pt x="18231" y="8100"/>
                </a:cubicBezTo>
                <a:cubicBezTo>
                  <a:pt x="16646" y="5400"/>
                  <a:pt x="16646" y="5400"/>
                  <a:pt x="16646" y="5400"/>
                </a:cubicBezTo>
                <a:cubicBezTo>
                  <a:pt x="15853" y="6136"/>
                  <a:pt x="15853" y="6136"/>
                  <a:pt x="15853" y="6136"/>
                </a:cubicBezTo>
                <a:cubicBezTo>
                  <a:pt x="15259" y="15709"/>
                  <a:pt x="15259" y="15709"/>
                  <a:pt x="15259" y="15709"/>
                </a:cubicBezTo>
                <a:cubicBezTo>
                  <a:pt x="13277" y="16691"/>
                  <a:pt x="13277" y="16691"/>
                  <a:pt x="13277" y="16691"/>
                </a:cubicBezTo>
                <a:cubicBezTo>
                  <a:pt x="9512" y="12273"/>
                  <a:pt x="9512" y="12273"/>
                  <a:pt x="9512" y="12273"/>
                </a:cubicBezTo>
                <a:cubicBezTo>
                  <a:pt x="7332" y="17918"/>
                  <a:pt x="7332" y="17918"/>
                  <a:pt x="7332" y="17918"/>
                </a:cubicBezTo>
                <a:cubicBezTo>
                  <a:pt x="5152" y="17918"/>
                  <a:pt x="5152" y="17918"/>
                  <a:pt x="5152" y="17918"/>
                </a:cubicBezTo>
                <a:cubicBezTo>
                  <a:pt x="3765" y="15464"/>
                  <a:pt x="3765" y="15464"/>
                  <a:pt x="3765" y="15464"/>
                </a:cubicBezTo>
                <a:cubicBezTo>
                  <a:pt x="793" y="16445"/>
                  <a:pt x="793" y="16445"/>
                  <a:pt x="793" y="16445"/>
                </a:cubicBezTo>
                <a:cubicBezTo>
                  <a:pt x="0" y="13745"/>
                  <a:pt x="0" y="13745"/>
                  <a:pt x="0" y="13745"/>
                </a:cubicBezTo>
                <a:cubicBezTo>
                  <a:pt x="3963" y="12273"/>
                  <a:pt x="3963" y="12273"/>
                  <a:pt x="3963" y="12273"/>
                </a:cubicBezTo>
                <a:cubicBezTo>
                  <a:pt x="4954" y="11782"/>
                  <a:pt x="4954" y="11782"/>
                  <a:pt x="4954" y="11782"/>
                </a:cubicBezTo>
                <a:cubicBezTo>
                  <a:pt x="5350" y="12764"/>
                  <a:pt x="5350" y="12764"/>
                  <a:pt x="5350" y="12764"/>
                </a:cubicBezTo>
                <a:cubicBezTo>
                  <a:pt x="5945" y="13991"/>
                  <a:pt x="5945" y="13991"/>
                  <a:pt x="5945" y="13991"/>
                </a:cubicBezTo>
                <a:cubicBezTo>
                  <a:pt x="7927" y="9082"/>
                  <a:pt x="7927" y="9082"/>
                  <a:pt x="7927" y="9082"/>
                </a:cubicBezTo>
                <a:cubicBezTo>
                  <a:pt x="8719" y="7118"/>
                  <a:pt x="8719" y="7118"/>
                  <a:pt x="8719" y="7118"/>
                </a:cubicBezTo>
                <a:cubicBezTo>
                  <a:pt x="9908" y="8591"/>
                  <a:pt x="9908" y="8591"/>
                  <a:pt x="9908" y="8591"/>
                </a:cubicBezTo>
                <a:cubicBezTo>
                  <a:pt x="13079" y="12273"/>
                  <a:pt x="13079" y="12273"/>
                  <a:pt x="13079" y="12273"/>
                </a:cubicBezTo>
                <a:cubicBezTo>
                  <a:pt x="13475" y="5155"/>
                  <a:pt x="13475" y="5155"/>
                  <a:pt x="13475" y="5155"/>
                </a:cubicBezTo>
                <a:cubicBezTo>
                  <a:pt x="13475" y="4418"/>
                  <a:pt x="13475" y="4418"/>
                  <a:pt x="13475" y="4418"/>
                </a:cubicBezTo>
                <a:cubicBezTo>
                  <a:pt x="14070" y="3927"/>
                  <a:pt x="14070" y="3927"/>
                  <a:pt x="14070" y="3927"/>
                </a:cubicBezTo>
                <a:cubicBezTo>
                  <a:pt x="15457" y="2945"/>
                  <a:pt x="15457" y="2945"/>
                  <a:pt x="15457" y="2945"/>
                </a:cubicBezTo>
                <a:cubicBezTo>
                  <a:pt x="14268" y="491"/>
                  <a:pt x="14268" y="491"/>
                  <a:pt x="14268" y="491"/>
                </a:cubicBezTo>
                <a:cubicBezTo>
                  <a:pt x="17835" y="245"/>
                  <a:pt x="17835" y="245"/>
                  <a:pt x="17835" y="245"/>
                </a:cubicBezTo>
                <a:cubicBezTo>
                  <a:pt x="21600" y="0"/>
                  <a:pt x="21600" y="0"/>
                  <a:pt x="21600" y="0"/>
                </a:cubicBezTo>
                <a:close/>
                <a:moveTo>
                  <a:pt x="4360" y="21600"/>
                </a:moveTo>
                <a:cubicBezTo>
                  <a:pt x="4756" y="21600"/>
                  <a:pt x="5350" y="21600"/>
                  <a:pt x="5747" y="21600"/>
                </a:cubicBezTo>
                <a:cubicBezTo>
                  <a:pt x="5747" y="19636"/>
                  <a:pt x="5747" y="19636"/>
                  <a:pt x="5747" y="19636"/>
                </a:cubicBezTo>
                <a:cubicBezTo>
                  <a:pt x="4558" y="19882"/>
                  <a:pt x="4558" y="19882"/>
                  <a:pt x="4558" y="19882"/>
                </a:cubicBezTo>
                <a:cubicBezTo>
                  <a:pt x="4360" y="19391"/>
                  <a:pt x="4360" y="19391"/>
                  <a:pt x="4360" y="19391"/>
                </a:cubicBezTo>
                <a:cubicBezTo>
                  <a:pt x="4360" y="21600"/>
                  <a:pt x="4360" y="21600"/>
                  <a:pt x="4360" y="21600"/>
                </a:cubicBezTo>
                <a:close/>
                <a:moveTo>
                  <a:pt x="2180" y="21600"/>
                </a:moveTo>
                <a:cubicBezTo>
                  <a:pt x="3369" y="21600"/>
                  <a:pt x="3369" y="21600"/>
                  <a:pt x="3369" y="21600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3369" y="17427"/>
                  <a:pt x="3369" y="17427"/>
                  <a:pt x="3369" y="17427"/>
                </a:cubicBezTo>
                <a:cubicBezTo>
                  <a:pt x="2180" y="17918"/>
                  <a:pt x="2180" y="17918"/>
                  <a:pt x="2180" y="17918"/>
                </a:cubicBezTo>
                <a:cubicBezTo>
                  <a:pt x="2180" y="21600"/>
                  <a:pt x="2180" y="21600"/>
                  <a:pt x="2180" y="21600"/>
                </a:cubicBezTo>
                <a:close/>
                <a:moveTo>
                  <a:pt x="6738" y="21600"/>
                </a:moveTo>
                <a:cubicBezTo>
                  <a:pt x="7134" y="21600"/>
                  <a:pt x="7530" y="21600"/>
                  <a:pt x="7927" y="21600"/>
                </a:cubicBezTo>
                <a:cubicBezTo>
                  <a:pt x="7927" y="19391"/>
                  <a:pt x="7927" y="19391"/>
                  <a:pt x="7927" y="19391"/>
                </a:cubicBezTo>
                <a:cubicBezTo>
                  <a:pt x="7927" y="19636"/>
                  <a:pt x="7927" y="19636"/>
                  <a:pt x="7927" y="19636"/>
                </a:cubicBezTo>
                <a:cubicBezTo>
                  <a:pt x="6738" y="19636"/>
                  <a:pt x="6738" y="19636"/>
                  <a:pt x="6738" y="19636"/>
                </a:cubicBezTo>
                <a:cubicBezTo>
                  <a:pt x="6738" y="21600"/>
                  <a:pt x="6738" y="21600"/>
                  <a:pt x="6738" y="21600"/>
                </a:cubicBezTo>
                <a:close/>
                <a:moveTo>
                  <a:pt x="8917" y="21600"/>
                </a:moveTo>
                <a:cubicBezTo>
                  <a:pt x="9314" y="21600"/>
                  <a:pt x="9908" y="21600"/>
                  <a:pt x="10305" y="21600"/>
                </a:cubicBezTo>
                <a:cubicBezTo>
                  <a:pt x="10305" y="15464"/>
                  <a:pt x="10305" y="15464"/>
                  <a:pt x="10305" y="15464"/>
                </a:cubicBezTo>
                <a:cubicBezTo>
                  <a:pt x="9710" y="14727"/>
                  <a:pt x="9710" y="14727"/>
                  <a:pt x="9710" y="14727"/>
                </a:cubicBezTo>
                <a:cubicBezTo>
                  <a:pt x="8917" y="16936"/>
                  <a:pt x="8917" y="16936"/>
                  <a:pt x="8917" y="16936"/>
                </a:cubicBezTo>
                <a:cubicBezTo>
                  <a:pt x="8917" y="21600"/>
                  <a:pt x="8917" y="21600"/>
                  <a:pt x="8917" y="21600"/>
                </a:cubicBezTo>
                <a:close/>
                <a:moveTo>
                  <a:pt x="11295" y="21600"/>
                </a:moveTo>
                <a:cubicBezTo>
                  <a:pt x="11692" y="21600"/>
                  <a:pt x="12088" y="21600"/>
                  <a:pt x="12484" y="21600"/>
                </a:cubicBezTo>
                <a:cubicBezTo>
                  <a:pt x="12484" y="17918"/>
                  <a:pt x="12484" y="17918"/>
                  <a:pt x="12484" y="17918"/>
                </a:cubicBezTo>
                <a:cubicBezTo>
                  <a:pt x="11295" y="16445"/>
                  <a:pt x="11295" y="16445"/>
                  <a:pt x="11295" y="16445"/>
                </a:cubicBezTo>
                <a:cubicBezTo>
                  <a:pt x="11295" y="21600"/>
                  <a:pt x="11295" y="21600"/>
                  <a:pt x="11295" y="21600"/>
                </a:cubicBezTo>
                <a:close/>
                <a:moveTo>
                  <a:pt x="13475" y="21600"/>
                </a:moveTo>
                <a:cubicBezTo>
                  <a:pt x="13872" y="21600"/>
                  <a:pt x="14466" y="21600"/>
                  <a:pt x="14862" y="21600"/>
                </a:cubicBezTo>
                <a:cubicBezTo>
                  <a:pt x="14862" y="17673"/>
                  <a:pt x="14862" y="17673"/>
                  <a:pt x="14862" y="17673"/>
                </a:cubicBezTo>
                <a:cubicBezTo>
                  <a:pt x="13475" y="18409"/>
                  <a:pt x="13475" y="18409"/>
                  <a:pt x="13475" y="18409"/>
                </a:cubicBezTo>
                <a:lnTo>
                  <a:pt x="13475" y="216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0" name="Shape 1700"/>
          <p:cNvSpPr/>
          <p:nvPr/>
        </p:nvSpPr>
        <p:spPr>
          <a:xfrm>
            <a:off x="3207245" y="2317574"/>
            <a:ext cx="321772" cy="3206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69" h="20992" extrusionOk="0">
                <a:moveTo>
                  <a:pt x="1027" y="6082"/>
                </a:moveTo>
                <a:cubicBezTo>
                  <a:pt x="2176" y="3325"/>
                  <a:pt x="4474" y="1486"/>
                  <a:pt x="7001" y="567"/>
                </a:cubicBezTo>
                <a:cubicBezTo>
                  <a:pt x="9529" y="-352"/>
                  <a:pt x="12516" y="-122"/>
                  <a:pt x="15044" y="1027"/>
                </a:cubicBezTo>
                <a:cubicBezTo>
                  <a:pt x="17571" y="2405"/>
                  <a:pt x="19410" y="4474"/>
                  <a:pt x="20329" y="7001"/>
                </a:cubicBezTo>
                <a:cubicBezTo>
                  <a:pt x="21248" y="9529"/>
                  <a:pt x="21248" y="12516"/>
                  <a:pt x="19869" y="15044"/>
                </a:cubicBezTo>
                <a:cubicBezTo>
                  <a:pt x="19869" y="15044"/>
                  <a:pt x="19869" y="15044"/>
                  <a:pt x="19869" y="15044"/>
                </a:cubicBezTo>
                <a:cubicBezTo>
                  <a:pt x="18720" y="17571"/>
                  <a:pt x="16422" y="19639"/>
                  <a:pt x="13895" y="20329"/>
                </a:cubicBezTo>
                <a:cubicBezTo>
                  <a:pt x="11367" y="21248"/>
                  <a:pt x="8610" y="21248"/>
                  <a:pt x="5852" y="20099"/>
                </a:cubicBezTo>
                <a:cubicBezTo>
                  <a:pt x="5852" y="20099"/>
                  <a:pt x="5852" y="20099"/>
                  <a:pt x="5852" y="20099"/>
                </a:cubicBezTo>
                <a:cubicBezTo>
                  <a:pt x="3325" y="18720"/>
                  <a:pt x="1486" y="16422"/>
                  <a:pt x="567" y="13895"/>
                </a:cubicBezTo>
                <a:cubicBezTo>
                  <a:pt x="-352" y="11367"/>
                  <a:pt x="-122" y="8610"/>
                  <a:pt x="1027" y="6082"/>
                </a:cubicBezTo>
                <a:cubicBezTo>
                  <a:pt x="1027" y="6082"/>
                  <a:pt x="1027" y="6082"/>
                  <a:pt x="1027" y="6082"/>
                </a:cubicBezTo>
                <a:close/>
                <a:moveTo>
                  <a:pt x="4244" y="5852"/>
                </a:moveTo>
                <a:cubicBezTo>
                  <a:pt x="3784" y="6312"/>
                  <a:pt x="3554" y="6542"/>
                  <a:pt x="3325" y="7001"/>
                </a:cubicBezTo>
                <a:cubicBezTo>
                  <a:pt x="3325" y="7001"/>
                  <a:pt x="3325" y="7001"/>
                  <a:pt x="3325" y="7001"/>
                </a:cubicBezTo>
                <a:cubicBezTo>
                  <a:pt x="3325" y="7231"/>
                  <a:pt x="3095" y="7461"/>
                  <a:pt x="3095" y="7691"/>
                </a:cubicBezTo>
                <a:cubicBezTo>
                  <a:pt x="4474" y="7461"/>
                  <a:pt x="6082" y="7461"/>
                  <a:pt x="7920" y="8150"/>
                </a:cubicBezTo>
                <a:cubicBezTo>
                  <a:pt x="7691" y="8380"/>
                  <a:pt x="7691" y="8610"/>
                  <a:pt x="7461" y="8839"/>
                </a:cubicBezTo>
                <a:cubicBezTo>
                  <a:pt x="7231" y="9299"/>
                  <a:pt x="7001" y="9529"/>
                  <a:pt x="7001" y="9988"/>
                </a:cubicBezTo>
                <a:cubicBezTo>
                  <a:pt x="5622" y="9988"/>
                  <a:pt x="4244" y="10448"/>
                  <a:pt x="2635" y="11827"/>
                </a:cubicBezTo>
                <a:cubicBezTo>
                  <a:pt x="2865" y="12286"/>
                  <a:pt x="2865" y="12746"/>
                  <a:pt x="3095" y="13205"/>
                </a:cubicBezTo>
                <a:cubicBezTo>
                  <a:pt x="3095" y="13205"/>
                  <a:pt x="3095" y="13205"/>
                  <a:pt x="3095" y="13205"/>
                </a:cubicBezTo>
                <a:cubicBezTo>
                  <a:pt x="3325" y="13435"/>
                  <a:pt x="3325" y="13435"/>
                  <a:pt x="3325" y="13435"/>
                </a:cubicBezTo>
                <a:cubicBezTo>
                  <a:pt x="4474" y="12516"/>
                  <a:pt x="5393" y="12057"/>
                  <a:pt x="6312" y="12057"/>
                </a:cubicBezTo>
                <a:cubicBezTo>
                  <a:pt x="5852" y="13665"/>
                  <a:pt x="5622" y="15274"/>
                  <a:pt x="5622" y="16652"/>
                </a:cubicBezTo>
                <a:cubicBezTo>
                  <a:pt x="6082" y="17112"/>
                  <a:pt x="6542" y="17342"/>
                  <a:pt x="7001" y="17571"/>
                </a:cubicBezTo>
                <a:cubicBezTo>
                  <a:pt x="7001" y="17571"/>
                  <a:pt x="7001" y="17571"/>
                  <a:pt x="7001" y="17571"/>
                </a:cubicBezTo>
                <a:cubicBezTo>
                  <a:pt x="7231" y="17571"/>
                  <a:pt x="7231" y="17571"/>
                  <a:pt x="7231" y="17801"/>
                </a:cubicBezTo>
                <a:cubicBezTo>
                  <a:pt x="7461" y="17571"/>
                  <a:pt x="7461" y="17571"/>
                  <a:pt x="7461" y="17571"/>
                </a:cubicBezTo>
                <a:cubicBezTo>
                  <a:pt x="7231" y="16193"/>
                  <a:pt x="7461" y="14354"/>
                  <a:pt x="7920" y="12286"/>
                </a:cubicBezTo>
                <a:cubicBezTo>
                  <a:pt x="9069" y="12976"/>
                  <a:pt x="9759" y="13895"/>
                  <a:pt x="10678" y="15044"/>
                </a:cubicBezTo>
                <a:cubicBezTo>
                  <a:pt x="11597" y="15963"/>
                  <a:pt x="12516" y="17112"/>
                  <a:pt x="13435" y="17801"/>
                </a:cubicBezTo>
                <a:cubicBezTo>
                  <a:pt x="13895" y="17571"/>
                  <a:pt x="14125" y="17571"/>
                  <a:pt x="14584" y="17342"/>
                </a:cubicBezTo>
                <a:cubicBezTo>
                  <a:pt x="14814" y="16652"/>
                  <a:pt x="14814" y="16652"/>
                  <a:pt x="14814" y="16652"/>
                </a:cubicBezTo>
                <a:cubicBezTo>
                  <a:pt x="13895" y="15963"/>
                  <a:pt x="12976" y="15044"/>
                  <a:pt x="12057" y="13895"/>
                </a:cubicBezTo>
                <a:cubicBezTo>
                  <a:pt x="10908" y="12516"/>
                  <a:pt x="9759" y="11367"/>
                  <a:pt x="8610" y="10678"/>
                </a:cubicBezTo>
                <a:cubicBezTo>
                  <a:pt x="8839" y="10218"/>
                  <a:pt x="8839" y="9988"/>
                  <a:pt x="9069" y="9529"/>
                </a:cubicBezTo>
                <a:cubicBezTo>
                  <a:pt x="9299" y="9299"/>
                  <a:pt x="9299" y="8839"/>
                  <a:pt x="9529" y="8610"/>
                </a:cubicBezTo>
                <a:cubicBezTo>
                  <a:pt x="9988" y="8839"/>
                  <a:pt x="10448" y="9069"/>
                  <a:pt x="10908" y="9299"/>
                </a:cubicBezTo>
                <a:cubicBezTo>
                  <a:pt x="13665" y="10448"/>
                  <a:pt x="15963" y="12286"/>
                  <a:pt x="17342" y="14354"/>
                </a:cubicBezTo>
                <a:cubicBezTo>
                  <a:pt x="17342" y="14125"/>
                  <a:pt x="17571" y="14125"/>
                  <a:pt x="17571" y="13895"/>
                </a:cubicBezTo>
                <a:cubicBezTo>
                  <a:pt x="17571" y="13895"/>
                  <a:pt x="17571" y="13895"/>
                  <a:pt x="17571" y="13895"/>
                </a:cubicBezTo>
                <a:cubicBezTo>
                  <a:pt x="17801" y="13435"/>
                  <a:pt x="18031" y="12976"/>
                  <a:pt x="18031" y="12516"/>
                </a:cubicBezTo>
                <a:cubicBezTo>
                  <a:pt x="16652" y="10448"/>
                  <a:pt x="14125" y="8839"/>
                  <a:pt x="11827" y="7691"/>
                </a:cubicBezTo>
                <a:cubicBezTo>
                  <a:pt x="11367" y="7461"/>
                  <a:pt x="10908" y="7231"/>
                  <a:pt x="10448" y="7001"/>
                </a:cubicBezTo>
                <a:cubicBezTo>
                  <a:pt x="10678" y="6771"/>
                  <a:pt x="10908" y="6312"/>
                  <a:pt x="11137" y="6082"/>
                </a:cubicBezTo>
                <a:cubicBezTo>
                  <a:pt x="11597" y="6312"/>
                  <a:pt x="12057" y="6542"/>
                  <a:pt x="12516" y="6542"/>
                </a:cubicBezTo>
                <a:cubicBezTo>
                  <a:pt x="14814" y="7001"/>
                  <a:pt x="16422" y="6082"/>
                  <a:pt x="16652" y="6082"/>
                </a:cubicBezTo>
                <a:cubicBezTo>
                  <a:pt x="15963" y="4933"/>
                  <a:pt x="15963" y="4933"/>
                  <a:pt x="15963" y="4933"/>
                </a:cubicBezTo>
                <a:cubicBezTo>
                  <a:pt x="15963" y="4703"/>
                  <a:pt x="15733" y="4703"/>
                  <a:pt x="15733" y="4703"/>
                </a:cubicBezTo>
                <a:cubicBezTo>
                  <a:pt x="15274" y="4703"/>
                  <a:pt x="14125" y="5163"/>
                  <a:pt x="12976" y="4933"/>
                </a:cubicBezTo>
                <a:cubicBezTo>
                  <a:pt x="12746" y="4933"/>
                  <a:pt x="12516" y="4703"/>
                  <a:pt x="12286" y="4703"/>
                </a:cubicBezTo>
                <a:cubicBezTo>
                  <a:pt x="12746" y="4244"/>
                  <a:pt x="13435" y="3784"/>
                  <a:pt x="13895" y="3325"/>
                </a:cubicBezTo>
                <a:cubicBezTo>
                  <a:pt x="13205" y="3095"/>
                  <a:pt x="12516" y="2865"/>
                  <a:pt x="11827" y="2865"/>
                </a:cubicBezTo>
                <a:cubicBezTo>
                  <a:pt x="11597" y="3095"/>
                  <a:pt x="11137" y="3325"/>
                  <a:pt x="10908" y="3784"/>
                </a:cubicBezTo>
                <a:cubicBezTo>
                  <a:pt x="10448" y="3325"/>
                  <a:pt x="9988" y="3095"/>
                  <a:pt x="9529" y="2635"/>
                </a:cubicBezTo>
                <a:cubicBezTo>
                  <a:pt x="9069" y="2865"/>
                  <a:pt x="8610" y="2865"/>
                  <a:pt x="8150" y="3095"/>
                </a:cubicBezTo>
                <a:cubicBezTo>
                  <a:pt x="7691" y="3325"/>
                  <a:pt x="7691" y="3325"/>
                  <a:pt x="7691" y="3325"/>
                </a:cubicBezTo>
                <a:cubicBezTo>
                  <a:pt x="7691" y="3325"/>
                  <a:pt x="8610" y="4244"/>
                  <a:pt x="9759" y="5163"/>
                </a:cubicBezTo>
                <a:cubicBezTo>
                  <a:pt x="9299" y="5622"/>
                  <a:pt x="9069" y="6082"/>
                  <a:pt x="8839" y="6542"/>
                </a:cubicBezTo>
                <a:cubicBezTo>
                  <a:pt x="7231" y="6082"/>
                  <a:pt x="5622" y="5852"/>
                  <a:pt x="4244" y="585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1" name="Shape 1701"/>
          <p:cNvSpPr/>
          <p:nvPr/>
        </p:nvSpPr>
        <p:spPr>
          <a:xfrm>
            <a:off x="4502321" y="1021368"/>
            <a:ext cx="325233" cy="3310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113" h="20385" extrusionOk="0">
                <a:moveTo>
                  <a:pt x="4619" y="18"/>
                </a:moveTo>
                <a:cubicBezTo>
                  <a:pt x="474" y="18"/>
                  <a:pt x="-181" y="3042"/>
                  <a:pt x="37" y="6714"/>
                </a:cubicBezTo>
                <a:cubicBezTo>
                  <a:pt x="255" y="12978"/>
                  <a:pt x="4183" y="21186"/>
                  <a:pt x="11383" y="20322"/>
                </a:cubicBezTo>
                <a:cubicBezTo>
                  <a:pt x="21419" y="19242"/>
                  <a:pt x="21201" y="4770"/>
                  <a:pt x="18583" y="3906"/>
                </a:cubicBezTo>
                <a:cubicBezTo>
                  <a:pt x="16401" y="3042"/>
                  <a:pt x="15746" y="4338"/>
                  <a:pt x="13783" y="4986"/>
                </a:cubicBezTo>
                <a:cubicBezTo>
                  <a:pt x="8983" y="6930"/>
                  <a:pt x="10946" y="-414"/>
                  <a:pt x="4619" y="18"/>
                </a:cubicBezTo>
                <a:close/>
                <a:moveTo>
                  <a:pt x="15746" y="7578"/>
                </a:moveTo>
                <a:cubicBezTo>
                  <a:pt x="16401" y="7794"/>
                  <a:pt x="17055" y="8874"/>
                  <a:pt x="16837" y="10170"/>
                </a:cubicBezTo>
                <a:cubicBezTo>
                  <a:pt x="16619" y="11682"/>
                  <a:pt x="15964" y="12546"/>
                  <a:pt x="15092" y="12546"/>
                </a:cubicBezTo>
                <a:cubicBezTo>
                  <a:pt x="14219" y="12330"/>
                  <a:pt x="13783" y="11250"/>
                  <a:pt x="13783" y="9954"/>
                </a:cubicBezTo>
                <a:cubicBezTo>
                  <a:pt x="14001" y="8658"/>
                  <a:pt x="14874" y="7578"/>
                  <a:pt x="15746" y="757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2" name="Shape 1702"/>
          <p:cNvSpPr/>
          <p:nvPr/>
        </p:nvSpPr>
        <p:spPr>
          <a:xfrm>
            <a:off x="3232282" y="1006847"/>
            <a:ext cx="246790" cy="3734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731" h="21451" extrusionOk="0">
                <a:moveTo>
                  <a:pt x="4300" y="15395"/>
                </a:moveTo>
                <a:cubicBezTo>
                  <a:pt x="16432" y="15395"/>
                  <a:pt x="16432" y="15395"/>
                  <a:pt x="16432" y="15395"/>
                </a:cubicBezTo>
                <a:cubicBezTo>
                  <a:pt x="14952" y="20240"/>
                  <a:pt x="14952" y="20240"/>
                  <a:pt x="14952" y="20240"/>
                </a:cubicBezTo>
                <a:cubicBezTo>
                  <a:pt x="12881" y="20240"/>
                  <a:pt x="12881" y="20240"/>
                  <a:pt x="12881" y="20240"/>
                </a:cubicBezTo>
                <a:cubicBezTo>
                  <a:pt x="12585" y="20845"/>
                  <a:pt x="11698" y="21451"/>
                  <a:pt x="10514" y="21451"/>
                </a:cubicBezTo>
                <a:cubicBezTo>
                  <a:pt x="9330" y="21451"/>
                  <a:pt x="8443" y="20845"/>
                  <a:pt x="8147" y="20240"/>
                </a:cubicBezTo>
                <a:cubicBezTo>
                  <a:pt x="5780" y="20240"/>
                  <a:pt x="5780" y="20240"/>
                  <a:pt x="5780" y="20240"/>
                </a:cubicBezTo>
                <a:cubicBezTo>
                  <a:pt x="4300" y="15395"/>
                  <a:pt x="4300" y="15395"/>
                  <a:pt x="4300" y="15395"/>
                </a:cubicBezTo>
                <a:close/>
                <a:moveTo>
                  <a:pt x="14656" y="5705"/>
                </a:moveTo>
                <a:cubicBezTo>
                  <a:pt x="14952" y="6916"/>
                  <a:pt x="14952" y="6916"/>
                  <a:pt x="14952" y="6916"/>
                </a:cubicBezTo>
                <a:cubicBezTo>
                  <a:pt x="14656" y="7320"/>
                  <a:pt x="14656" y="7320"/>
                  <a:pt x="14656" y="7320"/>
                </a:cubicBezTo>
                <a:cubicBezTo>
                  <a:pt x="15248" y="7522"/>
                  <a:pt x="15248" y="7522"/>
                  <a:pt x="15248" y="7522"/>
                </a:cubicBezTo>
                <a:cubicBezTo>
                  <a:pt x="14952" y="8330"/>
                  <a:pt x="14952" y="8330"/>
                  <a:pt x="14952" y="8330"/>
                </a:cubicBezTo>
                <a:cubicBezTo>
                  <a:pt x="14361" y="8330"/>
                  <a:pt x="14361" y="8330"/>
                  <a:pt x="14361" y="8330"/>
                </a:cubicBezTo>
                <a:cubicBezTo>
                  <a:pt x="14952" y="8733"/>
                  <a:pt x="14952" y="8733"/>
                  <a:pt x="14952" y="8733"/>
                </a:cubicBezTo>
                <a:cubicBezTo>
                  <a:pt x="14656" y="9339"/>
                  <a:pt x="14656" y="9339"/>
                  <a:pt x="14656" y="9339"/>
                </a:cubicBezTo>
                <a:cubicBezTo>
                  <a:pt x="14361" y="9541"/>
                  <a:pt x="14361" y="9541"/>
                  <a:pt x="14361" y="9541"/>
                </a:cubicBezTo>
                <a:cubicBezTo>
                  <a:pt x="14656" y="9743"/>
                  <a:pt x="14656" y="9743"/>
                  <a:pt x="14656" y="9743"/>
                </a:cubicBezTo>
                <a:cubicBezTo>
                  <a:pt x="14361" y="10550"/>
                  <a:pt x="14361" y="10550"/>
                  <a:pt x="14361" y="10550"/>
                </a:cubicBezTo>
                <a:cubicBezTo>
                  <a:pt x="13473" y="10752"/>
                  <a:pt x="13473" y="10752"/>
                  <a:pt x="13473" y="10752"/>
                </a:cubicBezTo>
                <a:cubicBezTo>
                  <a:pt x="8147" y="9743"/>
                  <a:pt x="8147" y="9743"/>
                  <a:pt x="8147" y="9743"/>
                </a:cubicBezTo>
                <a:cubicBezTo>
                  <a:pt x="5780" y="9743"/>
                  <a:pt x="5780" y="9743"/>
                  <a:pt x="5780" y="9743"/>
                </a:cubicBezTo>
                <a:cubicBezTo>
                  <a:pt x="5780" y="6311"/>
                  <a:pt x="5780" y="6311"/>
                  <a:pt x="5780" y="6311"/>
                </a:cubicBezTo>
                <a:cubicBezTo>
                  <a:pt x="7851" y="6109"/>
                  <a:pt x="7851" y="6109"/>
                  <a:pt x="7851" y="6109"/>
                </a:cubicBezTo>
                <a:cubicBezTo>
                  <a:pt x="11993" y="3081"/>
                  <a:pt x="11993" y="3081"/>
                  <a:pt x="11993" y="3081"/>
                </a:cubicBezTo>
                <a:cubicBezTo>
                  <a:pt x="14361" y="4090"/>
                  <a:pt x="12289" y="5301"/>
                  <a:pt x="10810" y="5907"/>
                </a:cubicBezTo>
                <a:cubicBezTo>
                  <a:pt x="14656" y="5705"/>
                  <a:pt x="14656" y="5705"/>
                  <a:pt x="14656" y="5705"/>
                </a:cubicBezTo>
                <a:close/>
                <a:moveTo>
                  <a:pt x="4004" y="14184"/>
                </a:moveTo>
                <a:cubicBezTo>
                  <a:pt x="6963" y="14184"/>
                  <a:pt x="6963" y="14184"/>
                  <a:pt x="6963" y="14184"/>
                </a:cubicBezTo>
                <a:cubicBezTo>
                  <a:pt x="6667" y="12367"/>
                  <a:pt x="5484" y="10954"/>
                  <a:pt x="4596" y="9541"/>
                </a:cubicBezTo>
                <a:cubicBezTo>
                  <a:pt x="3413" y="8128"/>
                  <a:pt x="2525" y="6715"/>
                  <a:pt x="2821" y="5705"/>
                </a:cubicBezTo>
                <a:cubicBezTo>
                  <a:pt x="3413" y="4090"/>
                  <a:pt x="4596" y="3081"/>
                  <a:pt x="6371" y="2475"/>
                </a:cubicBezTo>
                <a:cubicBezTo>
                  <a:pt x="7555" y="2072"/>
                  <a:pt x="9034" y="1870"/>
                  <a:pt x="10514" y="2072"/>
                </a:cubicBezTo>
                <a:cubicBezTo>
                  <a:pt x="11993" y="2072"/>
                  <a:pt x="13177" y="2273"/>
                  <a:pt x="14361" y="2677"/>
                </a:cubicBezTo>
                <a:cubicBezTo>
                  <a:pt x="16136" y="3283"/>
                  <a:pt x="17319" y="4292"/>
                  <a:pt x="17911" y="5705"/>
                </a:cubicBezTo>
                <a:cubicBezTo>
                  <a:pt x="18207" y="6715"/>
                  <a:pt x="17024" y="8128"/>
                  <a:pt x="16136" y="9541"/>
                </a:cubicBezTo>
                <a:cubicBezTo>
                  <a:pt x="15248" y="10954"/>
                  <a:pt x="14065" y="12367"/>
                  <a:pt x="13769" y="14184"/>
                </a:cubicBezTo>
                <a:cubicBezTo>
                  <a:pt x="16728" y="14184"/>
                  <a:pt x="16728" y="14184"/>
                  <a:pt x="16728" y="14184"/>
                </a:cubicBezTo>
                <a:cubicBezTo>
                  <a:pt x="17024" y="12771"/>
                  <a:pt x="17911" y="11559"/>
                  <a:pt x="18799" y="10348"/>
                </a:cubicBezTo>
                <a:cubicBezTo>
                  <a:pt x="19982" y="8733"/>
                  <a:pt x="21166" y="7118"/>
                  <a:pt x="20574" y="5301"/>
                </a:cubicBezTo>
                <a:cubicBezTo>
                  <a:pt x="20278" y="3283"/>
                  <a:pt x="18207" y="1668"/>
                  <a:pt x="15840" y="860"/>
                </a:cubicBezTo>
                <a:cubicBezTo>
                  <a:pt x="14065" y="255"/>
                  <a:pt x="12289" y="53"/>
                  <a:pt x="10514" y="53"/>
                </a:cubicBezTo>
                <a:cubicBezTo>
                  <a:pt x="8739" y="-149"/>
                  <a:pt x="6667" y="255"/>
                  <a:pt x="5188" y="860"/>
                </a:cubicBezTo>
                <a:cubicBezTo>
                  <a:pt x="2525" y="1668"/>
                  <a:pt x="750" y="3081"/>
                  <a:pt x="158" y="5301"/>
                </a:cubicBezTo>
                <a:cubicBezTo>
                  <a:pt x="-434" y="7118"/>
                  <a:pt x="750" y="8733"/>
                  <a:pt x="1933" y="10550"/>
                </a:cubicBezTo>
                <a:cubicBezTo>
                  <a:pt x="2821" y="11559"/>
                  <a:pt x="3413" y="12771"/>
                  <a:pt x="4004" y="1418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3" name="Shape 1703"/>
          <p:cNvSpPr/>
          <p:nvPr/>
        </p:nvSpPr>
        <p:spPr>
          <a:xfrm>
            <a:off x="1824038" y="1123152"/>
            <a:ext cx="419139" cy="1932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213" y="0"/>
                </a:moveTo>
                <a:lnTo>
                  <a:pt x="12715" y="0"/>
                </a:lnTo>
                <a:lnTo>
                  <a:pt x="14323" y="3988"/>
                </a:lnTo>
                <a:lnTo>
                  <a:pt x="18153" y="3988"/>
                </a:lnTo>
                <a:lnTo>
                  <a:pt x="21600" y="12295"/>
                </a:lnTo>
                <a:lnTo>
                  <a:pt x="20451" y="12295"/>
                </a:lnTo>
                <a:lnTo>
                  <a:pt x="20451" y="21600"/>
                </a:lnTo>
                <a:lnTo>
                  <a:pt x="919" y="21600"/>
                </a:lnTo>
                <a:lnTo>
                  <a:pt x="919" y="12295"/>
                </a:lnTo>
                <a:lnTo>
                  <a:pt x="536" y="12295"/>
                </a:lnTo>
                <a:lnTo>
                  <a:pt x="0" y="9803"/>
                </a:lnTo>
                <a:lnTo>
                  <a:pt x="4213" y="498"/>
                </a:lnTo>
                <a:lnTo>
                  <a:pt x="4213" y="0"/>
                </a:lnTo>
                <a:close/>
                <a:moveTo>
                  <a:pt x="17234" y="12295"/>
                </a:moveTo>
                <a:lnTo>
                  <a:pt x="17234" y="16117"/>
                </a:lnTo>
                <a:lnTo>
                  <a:pt x="15779" y="16117"/>
                </a:lnTo>
                <a:lnTo>
                  <a:pt x="15779" y="12295"/>
                </a:lnTo>
                <a:lnTo>
                  <a:pt x="14323" y="12295"/>
                </a:lnTo>
                <a:lnTo>
                  <a:pt x="13404" y="9803"/>
                </a:lnTo>
                <a:lnTo>
                  <a:pt x="8196" y="9803"/>
                </a:lnTo>
                <a:lnTo>
                  <a:pt x="5055" y="2326"/>
                </a:lnTo>
                <a:lnTo>
                  <a:pt x="1991" y="9471"/>
                </a:lnTo>
                <a:lnTo>
                  <a:pt x="2221" y="9471"/>
                </a:lnTo>
                <a:lnTo>
                  <a:pt x="2221" y="18443"/>
                </a:lnTo>
                <a:lnTo>
                  <a:pt x="8502" y="18443"/>
                </a:lnTo>
                <a:lnTo>
                  <a:pt x="8502" y="11465"/>
                </a:lnTo>
                <a:lnTo>
                  <a:pt x="10340" y="11465"/>
                </a:lnTo>
                <a:lnTo>
                  <a:pt x="10340" y="18443"/>
                </a:lnTo>
                <a:lnTo>
                  <a:pt x="19226" y="18443"/>
                </a:lnTo>
                <a:lnTo>
                  <a:pt x="19072" y="12295"/>
                </a:lnTo>
                <a:lnTo>
                  <a:pt x="17234" y="12295"/>
                </a:lnTo>
                <a:close/>
                <a:moveTo>
                  <a:pt x="11796" y="11797"/>
                </a:moveTo>
                <a:lnTo>
                  <a:pt x="11796" y="16117"/>
                </a:lnTo>
                <a:lnTo>
                  <a:pt x="13251" y="16117"/>
                </a:lnTo>
                <a:lnTo>
                  <a:pt x="13251" y="11797"/>
                </a:lnTo>
                <a:lnTo>
                  <a:pt x="11796" y="11797"/>
                </a:lnTo>
                <a:close/>
                <a:moveTo>
                  <a:pt x="4213" y="11797"/>
                </a:moveTo>
                <a:lnTo>
                  <a:pt x="4213" y="16117"/>
                </a:lnTo>
                <a:lnTo>
                  <a:pt x="5591" y="16117"/>
                </a:lnTo>
                <a:lnTo>
                  <a:pt x="5591" y="11797"/>
                </a:lnTo>
                <a:lnTo>
                  <a:pt x="4213" y="1179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4" name="Shape 1704"/>
          <p:cNvSpPr/>
          <p:nvPr/>
        </p:nvSpPr>
        <p:spPr>
          <a:xfrm>
            <a:off x="7112315" y="993843"/>
            <a:ext cx="286910" cy="39387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73" h="21600" extrusionOk="0">
                <a:moveTo>
                  <a:pt x="8328" y="2893"/>
                </a:moveTo>
                <a:cubicBezTo>
                  <a:pt x="6246" y="3857"/>
                  <a:pt x="4684" y="5207"/>
                  <a:pt x="3904" y="6750"/>
                </a:cubicBezTo>
                <a:cubicBezTo>
                  <a:pt x="3383" y="8486"/>
                  <a:pt x="3383" y="10221"/>
                  <a:pt x="4684" y="11764"/>
                </a:cubicBezTo>
                <a:cubicBezTo>
                  <a:pt x="5725" y="13307"/>
                  <a:pt x="7547" y="14464"/>
                  <a:pt x="9889" y="15043"/>
                </a:cubicBezTo>
                <a:cubicBezTo>
                  <a:pt x="11971" y="15429"/>
                  <a:pt x="14313" y="15429"/>
                  <a:pt x="16395" y="14464"/>
                </a:cubicBezTo>
                <a:cubicBezTo>
                  <a:pt x="18737" y="13693"/>
                  <a:pt x="20039" y="12343"/>
                  <a:pt x="20819" y="10607"/>
                </a:cubicBezTo>
                <a:cubicBezTo>
                  <a:pt x="21600" y="9064"/>
                  <a:pt x="21340" y="7329"/>
                  <a:pt x="20299" y="5786"/>
                </a:cubicBezTo>
                <a:cubicBezTo>
                  <a:pt x="18998" y="4050"/>
                  <a:pt x="17176" y="3086"/>
                  <a:pt x="15094" y="2507"/>
                </a:cubicBezTo>
                <a:cubicBezTo>
                  <a:pt x="13012" y="1929"/>
                  <a:pt x="10410" y="2121"/>
                  <a:pt x="8328" y="2893"/>
                </a:cubicBezTo>
                <a:close/>
                <a:moveTo>
                  <a:pt x="8848" y="13114"/>
                </a:moveTo>
                <a:cubicBezTo>
                  <a:pt x="9369" y="13114"/>
                  <a:pt x="10149" y="12921"/>
                  <a:pt x="10670" y="12921"/>
                </a:cubicBezTo>
                <a:cubicBezTo>
                  <a:pt x="11190" y="13307"/>
                  <a:pt x="11711" y="13500"/>
                  <a:pt x="11971" y="13886"/>
                </a:cubicBezTo>
                <a:cubicBezTo>
                  <a:pt x="11451" y="13693"/>
                  <a:pt x="10930" y="13693"/>
                  <a:pt x="10410" y="13500"/>
                </a:cubicBezTo>
                <a:cubicBezTo>
                  <a:pt x="9889" y="13500"/>
                  <a:pt x="9369" y="13307"/>
                  <a:pt x="8848" y="13114"/>
                </a:cubicBezTo>
                <a:close/>
                <a:moveTo>
                  <a:pt x="12752" y="12343"/>
                </a:moveTo>
                <a:cubicBezTo>
                  <a:pt x="13272" y="12150"/>
                  <a:pt x="14053" y="11957"/>
                  <a:pt x="14573" y="11764"/>
                </a:cubicBezTo>
                <a:cubicBezTo>
                  <a:pt x="15094" y="11571"/>
                  <a:pt x="15614" y="11379"/>
                  <a:pt x="16135" y="10993"/>
                </a:cubicBezTo>
                <a:cubicBezTo>
                  <a:pt x="16135" y="11186"/>
                  <a:pt x="16135" y="11379"/>
                  <a:pt x="16135" y="11571"/>
                </a:cubicBezTo>
                <a:cubicBezTo>
                  <a:pt x="16395" y="12343"/>
                  <a:pt x="16135" y="13114"/>
                  <a:pt x="15614" y="13307"/>
                </a:cubicBezTo>
                <a:cubicBezTo>
                  <a:pt x="15094" y="13500"/>
                  <a:pt x="14313" y="13114"/>
                  <a:pt x="13272" y="12729"/>
                </a:cubicBezTo>
                <a:cubicBezTo>
                  <a:pt x="13272" y="12536"/>
                  <a:pt x="13012" y="12536"/>
                  <a:pt x="12752" y="12343"/>
                </a:cubicBezTo>
                <a:close/>
                <a:moveTo>
                  <a:pt x="17957" y="10029"/>
                </a:moveTo>
                <a:cubicBezTo>
                  <a:pt x="18477" y="9643"/>
                  <a:pt x="18998" y="9450"/>
                  <a:pt x="19258" y="9064"/>
                </a:cubicBezTo>
                <a:cubicBezTo>
                  <a:pt x="19258" y="9450"/>
                  <a:pt x="18998" y="9836"/>
                  <a:pt x="18998" y="10221"/>
                </a:cubicBezTo>
                <a:cubicBezTo>
                  <a:pt x="18737" y="10607"/>
                  <a:pt x="18477" y="10993"/>
                  <a:pt x="18217" y="11379"/>
                </a:cubicBezTo>
                <a:cubicBezTo>
                  <a:pt x="18217" y="10993"/>
                  <a:pt x="18217" y="10607"/>
                  <a:pt x="17957" y="10029"/>
                </a:cubicBezTo>
                <a:close/>
                <a:moveTo>
                  <a:pt x="15875" y="4436"/>
                </a:moveTo>
                <a:cubicBezTo>
                  <a:pt x="15354" y="4436"/>
                  <a:pt x="14834" y="4436"/>
                  <a:pt x="14053" y="4629"/>
                </a:cubicBezTo>
                <a:cubicBezTo>
                  <a:pt x="13793" y="4243"/>
                  <a:pt x="13272" y="3857"/>
                  <a:pt x="12752" y="3664"/>
                </a:cubicBezTo>
                <a:cubicBezTo>
                  <a:pt x="13272" y="3664"/>
                  <a:pt x="13793" y="3857"/>
                  <a:pt x="14573" y="3857"/>
                </a:cubicBezTo>
                <a:cubicBezTo>
                  <a:pt x="15094" y="4050"/>
                  <a:pt x="15614" y="4243"/>
                  <a:pt x="15875" y="4436"/>
                </a:cubicBezTo>
                <a:close/>
                <a:moveTo>
                  <a:pt x="11971" y="5207"/>
                </a:moveTo>
                <a:cubicBezTo>
                  <a:pt x="11451" y="5207"/>
                  <a:pt x="10930" y="5400"/>
                  <a:pt x="10149" y="5786"/>
                </a:cubicBezTo>
                <a:cubicBezTo>
                  <a:pt x="9629" y="5979"/>
                  <a:pt x="9108" y="6171"/>
                  <a:pt x="8588" y="6364"/>
                </a:cubicBezTo>
                <a:cubicBezTo>
                  <a:pt x="8588" y="6364"/>
                  <a:pt x="8588" y="6171"/>
                  <a:pt x="8588" y="5979"/>
                </a:cubicBezTo>
                <a:cubicBezTo>
                  <a:pt x="8588" y="5014"/>
                  <a:pt x="8848" y="4436"/>
                  <a:pt x="9108" y="4243"/>
                </a:cubicBezTo>
                <a:cubicBezTo>
                  <a:pt x="9629" y="4050"/>
                  <a:pt x="10670" y="4243"/>
                  <a:pt x="11451" y="4821"/>
                </a:cubicBezTo>
                <a:cubicBezTo>
                  <a:pt x="11711" y="4821"/>
                  <a:pt x="11971" y="5014"/>
                  <a:pt x="11971" y="5207"/>
                </a:cubicBezTo>
                <a:close/>
                <a:moveTo>
                  <a:pt x="6766" y="7521"/>
                </a:moveTo>
                <a:cubicBezTo>
                  <a:pt x="6246" y="7714"/>
                  <a:pt x="5986" y="8100"/>
                  <a:pt x="5465" y="8486"/>
                </a:cubicBezTo>
                <a:cubicBezTo>
                  <a:pt x="5725" y="8100"/>
                  <a:pt x="5725" y="7714"/>
                  <a:pt x="5986" y="7329"/>
                </a:cubicBezTo>
                <a:cubicBezTo>
                  <a:pt x="5986" y="6750"/>
                  <a:pt x="6246" y="6364"/>
                  <a:pt x="6506" y="6171"/>
                </a:cubicBezTo>
                <a:cubicBezTo>
                  <a:pt x="6506" y="6557"/>
                  <a:pt x="6766" y="6943"/>
                  <a:pt x="6766" y="7521"/>
                </a:cubicBezTo>
                <a:close/>
                <a:moveTo>
                  <a:pt x="8588" y="11571"/>
                </a:moveTo>
                <a:cubicBezTo>
                  <a:pt x="7547" y="11571"/>
                  <a:pt x="6506" y="11571"/>
                  <a:pt x="6246" y="11186"/>
                </a:cubicBezTo>
                <a:cubicBezTo>
                  <a:pt x="5986" y="10800"/>
                  <a:pt x="6506" y="10029"/>
                  <a:pt x="7027" y="9450"/>
                </a:cubicBezTo>
                <a:cubicBezTo>
                  <a:pt x="7287" y="9257"/>
                  <a:pt x="7287" y="9257"/>
                  <a:pt x="7547" y="9064"/>
                </a:cubicBezTo>
                <a:cubicBezTo>
                  <a:pt x="7807" y="9450"/>
                  <a:pt x="8067" y="9836"/>
                  <a:pt x="8328" y="10414"/>
                </a:cubicBezTo>
                <a:cubicBezTo>
                  <a:pt x="8588" y="10800"/>
                  <a:pt x="8848" y="11186"/>
                  <a:pt x="9369" y="11571"/>
                </a:cubicBezTo>
                <a:cubicBezTo>
                  <a:pt x="9108" y="11571"/>
                  <a:pt x="8848" y="11571"/>
                  <a:pt x="8588" y="11571"/>
                </a:cubicBezTo>
                <a:close/>
                <a:moveTo>
                  <a:pt x="9108" y="7907"/>
                </a:moveTo>
                <a:cubicBezTo>
                  <a:pt x="9629" y="7714"/>
                  <a:pt x="10410" y="7329"/>
                  <a:pt x="11190" y="6943"/>
                </a:cubicBezTo>
                <a:cubicBezTo>
                  <a:pt x="11971" y="6750"/>
                  <a:pt x="12752" y="6557"/>
                  <a:pt x="13533" y="6364"/>
                </a:cubicBezTo>
                <a:cubicBezTo>
                  <a:pt x="13793" y="6750"/>
                  <a:pt x="14313" y="7329"/>
                  <a:pt x="14834" y="7907"/>
                </a:cubicBezTo>
                <a:cubicBezTo>
                  <a:pt x="15094" y="8486"/>
                  <a:pt x="15354" y="8871"/>
                  <a:pt x="15614" y="9450"/>
                </a:cubicBezTo>
                <a:cubicBezTo>
                  <a:pt x="15094" y="9836"/>
                  <a:pt x="14313" y="10221"/>
                  <a:pt x="13533" y="10414"/>
                </a:cubicBezTo>
                <a:cubicBezTo>
                  <a:pt x="12752" y="10800"/>
                  <a:pt x="12231" y="10993"/>
                  <a:pt x="11451" y="11186"/>
                </a:cubicBezTo>
                <a:cubicBezTo>
                  <a:pt x="10930" y="10800"/>
                  <a:pt x="10410" y="10221"/>
                  <a:pt x="10149" y="9643"/>
                </a:cubicBezTo>
                <a:cubicBezTo>
                  <a:pt x="9629" y="9064"/>
                  <a:pt x="9369" y="8486"/>
                  <a:pt x="9108" y="7907"/>
                </a:cubicBezTo>
                <a:close/>
                <a:moveTo>
                  <a:pt x="15614" y="5979"/>
                </a:moveTo>
                <a:cubicBezTo>
                  <a:pt x="15614" y="5979"/>
                  <a:pt x="15875" y="5979"/>
                  <a:pt x="16135" y="5979"/>
                </a:cubicBezTo>
                <a:cubicBezTo>
                  <a:pt x="17436" y="5786"/>
                  <a:pt x="18217" y="5979"/>
                  <a:pt x="18477" y="6364"/>
                </a:cubicBezTo>
                <a:cubicBezTo>
                  <a:pt x="18737" y="6750"/>
                  <a:pt x="18477" y="7329"/>
                  <a:pt x="17696" y="8100"/>
                </a:cubicBezTo>
                <a:cubicBezTo>
                  <a:pt x="17696" y="8293"/>
                  <a:pt x="17436" y="8293"/>
                  <a:pt x="17176" y="8486"/>
                </a:cubicBezTo>
                <a:cubicBezTo>
                  <a:pt x="17176" y="8100"/>
                  <a:pt x="16916" y="7521"/>
                  <a:pt x="16395" y="7136"/>
                </a:cubicBezTo>
                <a:cubicBezTo>
                  <a:pt x="16135" y="6750"/>
                  <a:pt x="15875" y="6364"/>
                  <a:pt x="15614" y="5979"/>
                </a:cubicBezTo>
                <a:close/>
                <a:moveTo>
                  <a:pt x="18477" y="20057"/>
                </a:moveTo>
                <a:cubicBezTo>
                  <a:pt x="18477" y="21600"/>
                  <a:pt x="18477" y="21600"/>
                  <a:pt x="18477" y="21600"/>
                </a:cubicBezTo>
                <a:cubicBezTo>
                  <a:pt x="7807" y="21600"/>
                  <a:pt x="7807" y="21600"/>
                  <a:pt x="7807" y="21600"/>
                </a:cubicBezTo>
                <a:cubicBezTo>
                  <a:pt x="7807" y="20057"/>
                  <a:pt x="7807" y="20057"/>
                  <a:pt x="7807" y="20057"/>
                </a:cubicBezTo>
                <a:cubicBezTo>
                  <a:pt x="11451" y="20057"/>
                  <a:pt x="11451" y="20057"/>
                  <a:pt x="11451" y="20057"/>
                </a:cubicBezTo>
                <a:cubicBezTo>
                  <a:pt x="11451" y="17936"/>
                  <a:pt x="11451" y="17936"/>
                  <a:pt x="11451" y="17936"/>
                </a:cubicBezTo>
                <a:cubicBezTo>
                  <a:pt x="8328" y="17743"/>
                  <a:pt x="5725" y="16779"/>
                  <a:pt x="3643" y="15236"/>
                </a:cubicBezTo>
                <a:cubicBezTo>
                  <a:pt x="1301" y="13693"/>
                  <a:pt x="0" y="11379"/>
                  <a:pt x="0" y="8679"/>
                </a:cubicBezTo>
                <a:cubicBezTo>
                  <a:pt x="0" y="6171"/>
                  <a:pt x="1301" y="3857"/>
                  <a:pt x="3643" y="2314"/>
                </a:cubicBezTo>
                <a:cubicBezTo>
                  <a:pt x="4945" y="1350"/>
                  <a:pt x="6506" y="579"/>
                  <a:pt x="8328" y="0"/>
                </a:cubicBezTo>
                <a:cubicBezTo>
                  <a:pt x="9629" y="1736"/>
                  <a:pt x="9629" y="1736"/>
                  <a:pt x="9629" y="1736"/>
                </a:cubicBezTo>
                <a:cubicBezTo>
                  <a:pt x="8067" y="2121"/>
                  <a:pt x="6506" y="2700"/>
                  <a:pt x="5465" y="3471"/>
                </a:cubicBezTo>
                <a:cubicBezTo>
                  <a:pt x="3643" y="4821"/>
                  <a:pt x="2342" y="6750"/>
                  <a:pt x="2342" y="8679"/>
                </a:cubicBezTo>
                <a:cubicBezTo>
                  <a:pt x="2342" y="10800"/>
                  <a:pt x="3643" y="12536"/>
                  <a:pt x="5465" y="13886"/>
                </a:cubicBezTo>
                <a:cubicBezTo>
                  <a:pt x="7027" y="15236"/>
                  <a:pt x="9629" y="16200"/>
                  <a:pt x="12492" y="16200"/>
                </a:cubicBezTo>
                <a:cubicBezTo>
                  <a:pt x="14834" y="16200"/>
                  <a:pt x="16916" y="15429"/>
                  <a:pt x="18737" y="14464"/>
                </a:cubicBezTo>
                <a:cubicBezTo>
                  <a:pt x="19778" y="16007"/>
                  <a:pt x="19778" y="16007"/>
                  <a:pt x="19778" y="16007"/>
                </a:cubicBezTo>
                <a:cubicBezTo>
                  <a:pt x="18217" y="16971"/>
                  <a:pt x="16395" y="17550"/>
                  <a:pt x="14573" y="17743"/>
                </a:cubicBezTo>
                <a:cubicBezTo>
                  <a:pt x="14573" y="20057"/>
                  <a:pt x="14573" y="20057"/>
                  <a:pt x="14573" y="20057"/>
                </a:cubicBezTo>
                <a:lnTo>
                  <a:pt x="18477" y="2005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5" name="Shape 1705"/>
          <p:cNvSpPr/>
          <p:nvPr/>
        </p:nvSpPr>
        <p:spPr>
          <a:xfrm>
            <a:off x="3867709" y="417156"/>
            <a:ext cx="309153" cy="2809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08" y="0"/>
                </a:moveTo>
                <a:lnTo>
                  <a:pt x="17654" y="0"/>
                </a:lnTo>
                <a:lnTo>
                  <a:pt x="17654" y="4229"/>
                </a:lnTo>
                <a:lnTo>
                  <a:pt x="15888" y="6171"/>
                </a:lnTo>
                <a:lnTo>
                  <a:pt x="15888" y="1600"/>
                </a:lnTo>
                <a:lnTo>
                  <a:pt x="3635" y="1600"/>
                </a:lnTo>
                <a:lnTo>
                  <a:pt x="3635" y="2971"/>
                </a:lnTo>
                <a:lnTo>
                  <a:pt x="4673" y="2629"/>
                </a:lnTo>
                <a:lnTo>
                  <a:pt x="5400" y="2171"/>
                </a:lnTo>
                <a:lnTo>
                  <a:pt x="6127" y="4000"/>
                </a:lnTo>
                <a:lnTo>
                  <a:pt x="5088" y="4229"/>
                </a:lnTo>
                <a:lnTo>
                  <a:pt x="3635" y="5143"/>
                </a:lnTo>
                <a:lnTo>
                  <a:pt x="3635" y="5943"/>
                </a:lnTo>
                <a:lnTo>
                  <a:pt x="4673" y="5600"/>
                </a:lnTo>
                <a:lnTo>
                  <a:pt x="5400" y="5143"/>
                </a:lnTo>
                <a:lnTo>
                  <a:pt x="6127" y="6971"/>
                </a:lnTo>
                <a:lnTo>
                  <a:pt x="5088" y="7314"/>
                </a:lnTo>
                <a:lnTo>
                  <a:pt x="3635" y="8114"/>
                </a:lnTo>
                <a:lnTo>
                  <a:pt x="3635" y="9143"/>
                </a:lnTo>
                <a:lnTo>
                  <a:pt x="4673" y="8914"/>
                </a:lnTo>
                <a:lnTo>
                  <a:pt x="5400" y="8343"/>
                </a:lnTo>
                <a:lnTo>
                  <a:pt x="6127" y="10286"/>
                </a:lnTo>
                <a:lnTo>
                  <a:pt x="5088" y="10514"/>
                </a:lnTo>
                <a:lnTo>
                  <a:pt x="3635" y="11314"/>
                </a:lnTo>
                <a:lnTo>
                  <a:pt x="3635" y="12114"/>
                </a:lnTo>
                <a:lnTo>
                  <a:pt x="4673" y="11886"/>
                </a:lnTo>
                <a:lnTo>
                  <a:pt x="5400" y="11314"/>
                </a:lnTo>
                <a:lnTo>
                  <a:pt x="6127" y="13257"/>
                </a:lnTo>
                <a:lnTo>
                  <a:pt x="5088" y="13486"/>
                </a:lnTo>
                <a:lnTo>
                  <a:pt x="3635" y="14286"/>
                </a:lnTo>
                <a:lnTo>
                  <a:pt x="3635" y="15314"/>
                </a:lnTo>
                <a:lnTo>
                  <a:pt x="4673" y="15086"/>
                </a:lnTo>
                <a:lnTo>
                  <a:pt x="5400" y="14857"/>
                </a:lnTo>
                <a:lnTo>
                  <a:pt x="6127" y="16457"/>
                </a:lnTo>
                <a:lnTo>
                  <a:pt x="5088" y="16686"/>
                </a:lnTo>
                <a:lnTo>
                  <a:pt x="3635" y="17486"/>
                </a:lnTo>
                <a:lnTo>
                  <a:pt x="3635" y="19657"/>
                </a:lnTo>
                <a:lnTo>
                  <a:pt x="15888" y="19657"/>
                </a:lnTo>
                <a:lnTo>
                  <a:pt x="15888" y="15657"/>
                </a:lnTo>
                <a:lnTo>
                  <a:pt x="17654" y="13714"/>
                </a:lnTo>
                <a:lnTo>
                  <a:pt x="17654" y="21600"/>
                </a:lnTo>
                <a:lnTo>
                  <a:pt x="1973" y="21600"/>
                </a:lnTo>
                <a:lnTo>
                  <a:pt x="1973" y="19200"/>
                </a:lnTo>
                <a:lnTo>
                  <a:pt x="208" y="19200"/>
                </a:lnTo>
                <a:lnTo>
                  <a:pt x="0" y="17257"/>
                </a:lnTo>
                <a:lnTo>
                  <a:pt x="1973" y="16457"/>
                </a:lnTo>
                <a:lnTo>
                  <a:pt x="1973" y="15886"/>
                </a:lnTo>
                <a:lnTo>
                  <a:pt x="208" y="15886"/>
                </a:lnTo>
                <a:lnTo>
                  <a:pt x="0" y="14057"/>
                </a:lnTo>
                <a:lnTo>
                  <a:pt x="1973" y="12914"/>
                </a:lnTo>
                <a:lnTo>
                  <a:pt x="208" y="12914"/>
                </a:lnTo>
                <a:lnTo>
                  <a:pt x="0" y="11086"/>
                </a:lnTo>
                <a:lnTo>
                  <a:pt x="1973" y="9943"/>
                </a:lnTo>
                <a:lnTo>
                  <a:pt x="1973" y="9714"/>
                </a:lnTo>
                <a:lnTo>
                  <a:pt x="208" y="9714"/>
                </a:lnTo>
                <a:lnTo>
                  <a:pt x="0" y="7771"/>
                </a:lnTo>
                <a:lnTo>
                  <a:pt x="1973" y="6743"/>
                </a:lnTo>
                <a:lnTo>
                  <a:pt x="208" y="6743"/>
                </a:lnTo>
                <a:lnTo>
                  <a:pt x="0" y="4800"/>
                </a:lnTo>
                <a:lnTo>
                  <a:pt x="1973" y="3771"/>
                </a:lnTo>
                <a:lnTo>
                  <a:pt x="1973" y="0"/>
                </a:lnTo>
                <a:lnTo>
                  <a:pt x="2908" y="0"/>
                </a:lnTo>
                <a:close/>
                <a:moveTo>
                  <a:pt x="7581" y="10286"/>
                </a:moveTo>
                <a:lnTo>
                  <a:pt x="7581" y="11314"/>
                </a:lnTo>
                <a:lnTo>
                  <a:pt x="9762" y="11314"/>
                </a:lnTo>
                <a:lnTo>
                  <a:pt x="9762" y="10286"/>
                </a:lnTo>
                <a:lnTo>
                  <a:pt x="7581" y="10286"/>
                </a:lnTo>
                <a:close/>
                <a:moveTo>
                  <a:pt x="7581" y="8114"/>
                </a:moveTo>
                <a:lnTo>
                  <a:pt x="7581" y="8914"/>
                </a:lnTo>
                <a:lnTo>
                  <a:pt x="11735" y="8914"/>
                </a:lnTo>
                <a:lnTo>
                  <a:pt x="11735" y="8114"/>
                </a:lnTo>
                <a:lnTo>
                  <a:pt x="7581" y="8114"/>
                </a:lnTo>
                <a:close/>
                <a:moveTo>
                  <a:pt x="7581" y="5600"/>
                </a:moveTo>
                <a:lnTo>
                  <a:pt x="7581" y="6743"/>
                </a:lnTo>
                <a:lnTo>
                  <a:pt x="13708" y="6743"/>
                </a:lnTo>
                <a:lnTo>
                  <a:pt x="13708" y="5600"/>
                </a:lnTo>
                <a:lnTo>
                  <a:pt x="7581" y="5600"/>
                </a:lnTo>
                <a:close/>
                <a:moveTo>
                  <a:pt x="7581" y="3429"/>
                </a:moveTo>
                <a:lnTo>
                  <a:pt x="7581" y="4571"/>
                </a:lnTo>
                <a:lnTo>
                  <a:pt x="13708" y="4571"/>
                </a:lnTo>
                <a:lnTo>
                  <a:pt x="13708" y="3429"/>
                </a:lnTo>
                <a:lnTo>
                  <a:pt x="7581" y="3429"/>
                </a:lnTo>
                <a:close/>
                <a:moveTo>
                  <a:pt x="10073" y="17257"/>
                </a:moveTo>
                <a:lnTo>
                  <a:pt x="11215" y="17029"/>
                </a:lnTo>
                <a:lnTo>
                  <a:pt x="12773" y="17029"/>
                </a:lnTo>
                <a:lnTo>
                  <a:pt x="11527" y="15657"/>
                </a:lnTo>
                <a:lnTo>
                  <a:pt x="10281" y="14057"/>
                </a:lnTo>
                <a:lnTo>
                  <a:pt x="10073" y="15657"/>
                </a:lnTo>
                <a:lnTo>
                  <a:pt x="10073" y="17257"/>
                </a:lnTo>
                <a:close/>
                <a:moveTo>
                  <a:pt x="19108" y="4571"/>
                </a:moveTo>
                <a:lnTo>
                  <a:pt x="11215" y="12914"/>
                </a:lnTo>
                <a:lnTo>
                  <a:pt x="13708" y="15886"/>
                </a:lnTo>
                <a:lnTo>
                  <a:pt x="21600" y="7543"/>
                </a:lnTo>
                <a:lnTo>
                  <a:pt x="19108" y="457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6" name="Shape 1706"/>
          <p:cNvSpPr/>
          <p:nvPr/>
        </p:nvSpPr>
        <p:spPr>
          <a:xfrm>
            <a:off x="4475608" y="427561"/>
            <a:ext cx="365632" cy="2809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362" y="11880"/>
                </a:moveTo>
                <a:cubicBezTo>
                  <a:pt x="2700" y="19710"/>
                  <a:pt x="2700" y="19710"/>
                  <a:pt x="2700" y="19710"/>
                </a:cubicBezTo>
                <a:cubicBezTo>
                  <a:pt x="6854" y="19710"/>
                  <a:pt x="6854" y="19710"/>
                  <a:pt x="6854" y="19710"/>
                </a:cubicBezTo>
                <a:cubicBezTo>
                  <a:pt x="7892" y="21060"/>
                  <a:pt x="9138" y="21600"/>
                  <a:pt x="10592" y="21600"/>
                </a:cubicBezTo>
                <a:cubicBezTo>
                  <a:pt x="12046" y="21600"/>
                  <a:pt x="13292" y="21060"/>
                  <a:pt x="14331" y="19710"/>
                </a:cubicBezTo>
                <a:cubicBezTo>
                  <a:pt x="18069" y="19710"/>
                  <a:pt x="18069" y="19710"/>
                  <a:pt x="18069" y="19710"/>
                </a:cubicBezTo>
                <a:cubicBezTo>
                  <a:pt x="16823" y="11880"/>
                  <a:pt x="16823" y="11880"/>
                  <a:pt x="16823" y="11880"/>
                </a:cubicBezTo>
                <a:cubicBezTo>
                  <a:pt x="17862" y="11880"/>
                  <a:pt x="17862" y="11880"/>
                  <a:pt x="17862" y="11880"/>
                </a:cubicBezTo>
                <a:cubicBezTo>
                  <a:pt x="17862" y="7560"/>
                  <a:pt x="17862" y="7560"/>
                  <a:pt x="17862" y="7560"/>
                </a:cubicBezTo>
                <a:cubicBezTo>
                  <a:pt x="20146" y="6750"/>
                  <a:pt x="20146" y="6750"/>
                  <a:pt x="20146" y="6750"/>
                </a:cubicBezTo>
                <a:cubicBezTo>
                  <a:pt x="20146" y="9180"/>
                  <a:pt x="20146" y="9180"/>
                  <a:pt x="20146" y="9180"/>
                </a:cubicBezTo>
                <a:cubicBezTo>
                  <a:pt x="19731" y="13770"/>
                  <a:pt x="19731" y="13770"/>
                  <a:pt x="19731" y="13770"/>
                </a:cubicBezTo>
                <a:cubicBezTo>
                  <a:pt x="21392" y="13770"/>
                  <a:pt x="21392" y="13770"/>
                  <a:pt x="21392" y="13770"/>
                </a:cubicBezTo>
                <a:cubicBezTo>
                  <a:pt x="20977" y="9180"/>
                  <a:pt x="20977" y="9180"/>
                  <a:pt x="20977" y="9180"/>
                </a:cubicBezTo>
                <a:cubicBezTo>
                  <a:pt x="20977" y="6210"/>
                  <a:pt x="20977" y="6210"/>
                  <a:pt x="20977" y="6210"/>
                </a:cubicBezTo>
                <a:cubicBezTo>
                  <a:pt x="21600" y="5940"/>
                  <a:pt x="21600" y="5940"/>
                  <a:pt x="21600" y="5940"/>
                </a:cubicBezTo>
                <a:cubicBezTo>
                  <a:pt x="21600" y="4050"/>
                  <a:pt x="21600" y="4050"/>
                  <a:pt x="21600" y="4050"/>
                </a:cubicBezTo>
                <a:cubicBezTo>
                  <a:pt x="10800" y="0"/>
                  <a:pt x="10800" y="0"/>
                  <a:pt x="10800" y="0"/>
                </a:cubicBezTo>
                <a:cubicBezTo>
                  <a:pt x="0" y="4050"/>
                  <a:pt x="0" y="4050"/>
                  <a:pt x="0" y="4050"/>
                </a:cubicBezTo>
                <a:cubicBezTo>
                  <a:pt x="0" y="5940"/>
                  <a:pt x="0" y="5940"/>
                  <a:pt x="0" y="5940"/>
                </a:cubicBezTo>
                <a:cubicBezTo>
                  <a:pt x="3946" y="7560"/>
                  <a:pt x="3946" y="7560"/>
                  <a:pt x="3946" y="7560"/>
                </a:cubicBezTo>
                <a:cubicBezTo>
                  <a:pt x="3946" y="11880"/>
                  <a:pt x="3946" y="11880"/>
                  <a:pt x="3946" y="11880"/>
                </a:cubicBezTo>
                <a:cubicBezTo>
                  <a:pt x="4362" y="11880"/>
                  <a:pt x="4362" y="11880"/>
                  <a:pt x="4362" y="11880"/>
                </a:cubicBezTo>
                <a:close/>
                <a:moveTo>
                  <a:pt x="14746" y="11880"/>
                </a:moveTo>
                <a:cubicBezTo>
                  <a:pt x="14954" y="12420"/>
                  <a:pt x="14954" y="12690"/>
                  <a:pt x="14954" y="12960"/>
                </a:cubicBezTo>
                <a:cubicBezTo>
                  <a:pt x="14954" y="14850"/>
                  <a:pt x="14331" y="16470"/>
                  <a:pt x="13500" y="17820"/>
                </a:cubicBezTo>
                <a:cubicBezTo>
                  <a:pt x="12877" y="18900"/>
                  <a:pt x="11838" y="19710"/>
                  <a:pt x="10592" y="19710"/>
                </a:cubicBezTo>
                <a:cubicBezTo>
                  <a:pt x="9554" y="19710"/>
                  <a:pt x="8515" y="18900"/>
                  <a:pt x="7685" y="17820"/>
                </a:cubicBezTo>
                <a:cubicBezTo>
                  <a:pt x="6854" y="16470"/>
                  <a:pt x="6438" y="14850"/>
                  <a:pt x="6438" y="12960"/>
                </a:cubicBezTo>
                <a:cubicBezTo>
                  <a:pt x="6438" y="12690"/>
                  <a:pt x="6438" y="12420"/>
                  <a:pt x="6438" y="11880"/>
                </a:cubicBezTo>
                <a:lnTo>
                  <a:pt x="14746" y="1188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7" name="Shape 1707"/>
          <p:cNvSpPr/>
          <p:nvPr/>
        </p:nvSpPr>
        <p:spPr>
          <a:xfrm>
            <a:off x="7724673" y="1094912"/>
            <a:ext cx="365632" cy="2155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356" y="0"/>
                </a:moveTo>
                <a:lnTo>
                  <a:pt x="16595" y="0"/>
                </a:lnTo>
                <a:lnTo>
                  <a:pt x="21600" y="12066"/>
                </a:lnTo>
                <a:lnTo>
                  <a:pt x="20371" y="12066"/>
                </a:lnTo>
                <a:lnTo>
                  <a:pt x="20371" y="19366"/>
                </a:lnTo>
                <a:lnTo>
                  <a:pt x="21600" y="19366"/>
                </a:lnTo>
                <a:lnTo>
                  <a:pt x="21600" y="21600"/>
                </a:lnTo>
                <a:lnTo>
                  <a:pt x="0" y="21600"/>
                </a:lnTo>
                <a:lnTo>
                  <a:pt x="0" y="19366"/>
                </a:lnTo>
                <a:lnTo>
                  <a:pt x="1668" y="19366"/>
                </a:lnTo>
                <a:lnTo>
                  <a:pt x="1668" y="13109"/>
                </a:lnTo>
                <a:lnTo>
                  <a:pt x="615" y="13109"/>
                </a:lnTo>
                <a:lnTo>
                  <a:pt x="0" y="11023"/>
                </a:lnTo>
                <a:lnTo>
                  <a:pt x="5356" y="0"/>
                </a:lnTo>
                <a:close/>
                <a:moveTo>
                  <a:pt x="18702" y="19366"/>
                </a:moveTo>
                <a:lnTo>
                  <a:pt x="18702" y="12066"/>
                </a:lnTo>
                <a:lnTo>
                  <a:pt x="12468" y="12066"/>
                </a:lnTo>
                <a:lnTo>
                  <a:pt x="12468" y="19366"/>
                </a:lnTo>
                <a:lnTo>
                  <a:pt x="13259" y="19366"/>
                </a:lnTo>
                <a:lnTo>
                  <a:pt x="13259" y="12662"/>
                </a:lnTo>
                <a:lnTo>
                  <a:pt x="15717" y="12662"/>
                </a:lnTo>
                <a:lnTo>
                  <a:pt x="15717" y="19366"/>
                </a:lnTo>
                <a:lnTo>
                  <a:pt x="18702" y="19366"/>
                </a:lnTo>
                <a:close/>
                <a:moveTo>
                  <a:pt x="10800" y="19366"/>
                </a:moveTo>
                <a:lnTo>
                  <a:pt x="10800" y="12066"/>
                </a:lnTo>
                <a:lnTo>
                  <a:pt x="10361" y="12066"/>
                </a:lnTo>
                <a:lnTo>
                  <a:pt x="6234" y="2086"/>
                </a:lnTo>
                <a:lnTo>
                  <a:pt x="2283" y="10279"/>
                </a:lnTo>
                <a:lnTo>
                  <a:pt x="3337" y="10279"/>
                </a:lnTo>
                <a:lnTo>
                  <a:pt x="3337" y="19366"/>
                </a:lnTo>
                <a:lnTo>
                  <a:pt x="10800" y="19366"/>
                </a:lnTo>
                <a:close/>
                <a:moveTo>
                  <a:pt x="5356" y="11619"/>
                </a:moveTo>
                <a:lnTo>
                  <a:pt x="5356" y="16982"/>
                </a:lnTo>
                <a:lnTo>
                  <a:pt x="7463" y="16982"/>
                </a:lnTo>
                <a:lnTo>
                  <a:pt x="7463" y="11619"/>
                </a:lnTo>
                <a:lnTo>
                  <a:pt x="5356" y="1161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8" name="Shape 1708"/>
          <p:cNvSpPr/>
          <p:nvPr/>
        </p:nvSpPr>
        <p:spPr>
          <a:xfrm>
            <a:off x="5142960" y="412698"/>
            <a:ext cx="334938" cy="2728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163" h="21205" extrusionOk="0">
                <a:moveTo>
                  <a:pt x="16924" y="1914"/>
                </a:moveTo>
                <a:cubicBezTo>
                  <a:pt x="19151" y="6562"/>
                  <a:pt x="17814" y="12851"/>
                  <a:pt x="14029" y="15585"/>
                </a:cubicBezTo>
                <a:cubicBezTo>
                  <a:pt x="10243" y="18592"/>
                  <a:pt x="5122" y="16952"/>
                  <a:pt x="2895" y="12304"/>
                </a:cubicBezTo>
                <a:cubicBezTo>
                  <a:pt x="16924" y="1914"/>
                  <a:pt x="16924" y="1914"/>
                  <a:pt x="16924" y="1914"/>
                </a:cubicBezTo>
                <a:close/>
                <a:moveTo>
                  <a:pt x="19596" y="0"/>
                </a:moveTo>
                <a:cubicBezTo>
                  <a:pt x="17814" y="1367"/>
                  <a:pt x="17814" y="1367"/>
                  <a:pt x="17814" y="1367"/>
                </a:cubicBezTo>
                <a:cubicBezTo>
                  <a:pt x="19151" y="4101"/>
                  <a:pt x="19373" y="7109"/>
                  <a:pt x="18705" y="9843"/>
                </a:cubicBezTo>
                <a:cubicBezTo>
                  <a:pt x="18260" y="12851"/>
                  <a:pt x="16701" y="15311"/>
                  <a:pt x="14474" y="16952"/>
                </a:cubicBezTo>
                <a:cubicBezTo>
                  <a:pt x="12247" y="18592"/>
                  <a:pt x="9798" y="19139"/>
                  <a:pt x="7348" y="18319"/>
                </a:cubicBezTo>
                <a:cubicBezTo>
                  <a:pt x="5122" y="17772"/>
                  <a:pt x="3118" y="15858"/>
                  <a:pt x="1781" y="13124"/>
                </a:cubicBezTo>
                <a:cubicBezTo>
                  <a:pt x="0" y="14491"/>
                  <a:pt x="0" y="14491"/>
                  <a:pt x="0" y="14491"/>
                </a:cubicBezTo>
                <a:cubicBezTo>
                  <a:pt x="1559" y="17772"/>
                  <a:pt x="4008" y="19959"/>
                  <a:pt x="6903" y="20780"/>
                </a:cubicBezTo>
                <a:cubicBezTo>
                  <a:pt x="9798" y="21600"/>
                  <a:pt x="12915" y="21327"/>
                  <a:pt x="15588" y="19139"/>
                </a:cubicBezTo>
                <a:cubicBezTo>
                  <a:pt x="18260" y="17225"/>
                  <a:pt x="20041" y="13944"/>
                  <a:pt x="20709" y="10663"/>
                </a:cubicBezTo>
                <a:cubicBezTo>
                  <a:pt x="21600" y="7109"/>
                  <a:pt x="21155" y="3281"/>
                  <a:pt x="19596" y="0"/>
                </a:cubicBezTo>
                <a:close/>
                <a:moveTo>
                  <a:pt x="6903" y="11210"/>
                </a:moveTo>
                <a:cubicBezTo>
                  <a:pt x="6903" y="11210"/>
                  <a:pt x="4231" y="13124"/>
                  <a:pt x="5790" y="14218"/>
                </a:cubicBezTo>
                <a:cubicBezTo>
                  <a:pt x="7348" y="15038"/>
                  <a:pt x="6903" y="11210"/>
                  <a:pt x="6903" y="11210"/>
                </a:cubicBezTo>
                <a:close/>
                <a:moveTo>
                  <a:pt x="13584" y="9023"/>
                </a:moveTo>
                <a:cubicBezTo>
                  <a:pt x="13361" y="9023"/>
                  <a:pt x="15365" y="12030"/>
                  <a:pt x="16033" y="9843"/>
                </a:cubicBezTo>
                <a:cubicBezTo>
                  <a:pt x="16478" y="7929"/>
                  <a:pt x="13584" y="9023"/>
                  <a:pt x="13584" y="9023"/>
                </a:cubicBezTo>
                <a:close/>
                <a:moveTo>
                  <a:pt x="14252" y="5468"/>
                </a:moveTo>
                <a:cubicBezTo>
                  <a:pt x="14252" y="5742"/>
                  <a:pt x="16701" y="7929"/>
                  <a:pt x="16924" y="5742"/>
                </a:cubicBezTo>
                <a:cubicBezTo>
                  <a:pt x="16924" y="3554"/>
                  <a:pt x="14252" y="5468"/>
                  <a:pt x="14252" y="5468"/>
                </a:cubicBezTo>
                <a:close/>
                <a:moveTo>
                  <a:pt x="12025" y="11210"/>
                </a:moveTo>
                <a:cubicBezTo>
                  <a:pt x="12025" y="11210"/>
                  <a:pt x="11579" y="15038"/>
                  <a:pt x="13138" y="14218"/>
                </a:cubicBezTo>
                <a:cubicBezTo>
                  <a:pt x="14697" y="13397"/>
                  <a:pt x="12247" y="11210"/>
                  <a:pt x="12025" y="11210"/>
                </a:cubicBezTo>
                <a:close/>
                <a:moveTo>
                  <a:pt x="9575" y="12030"/>
                </a:moveTo>
                <a:cubicBezTo>
                  <a:pt x="9575" y="12030"/>
                  <a:pt x="7571" y="14765"/>
                  <a:pt x="9130" y="15038"/>
                </a:cubicBezTo>
                <a:cubicBezTo>
                  <a:pt x="10911" y="15311"/>
                  <a:pt x="9798" y="12030"/>
                  <a:pt x="9575" y="1203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09" name="Shape 1709"/>
          <p:cNvSpPr/>
          <p:nvPr/>
        </p:nvSpPr>
        <p:spPr>
          <a:xfrm>
            <a:off x="7130151" y="374054"/>
            <a:ext cx="291317" cy="3344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930" y="4093"/>
                </a:moveTo>
                <a:cubicBezTo>
                  <a:pt x="12231" y="4093"/>
                  <a:pt x="13272" y="5002"/>
                  <a:pt x="13272" y="6366"/>
                </a:cubicBezTo>
                <a:cubicBezTo>
                  <a:pt x="13272" y="6821"/>
                  <a:pt x="13012" y="7503"/>
                  <a:pt x="12752" y="7731"/>
                </a:cubicBezTo>
                <a:cubicBezTo>
                  <a:pt x="14834" y="13187"/>
                  <a:pt x="14834" y="13187"/>
                  <a:pt x="14834" y="13187"/>
                </a:cubicBezTo>
                <a:cubicBezTo>
                  <a:pt x="17696" y="20236"/>
                  <a:pt x="17696" y="20236"/>
                  <a:pt x="17696" y="20236"/>
                </a:cubicBezTo>
                <a:cubicBezTo>
                  <a:pt x="18217" y="21600"/>
                  <a:pt x="18217" y="21600"/>
                  <a:pt x="18217" y="21600"/>
                </a:cubicBezTo>
                <a:cubicBezTo>
                  <a:pt x="16655" y="21600"/>
                  <a:pt x="16655" y="21600"/>
                  <a:pt x="16655" y="21600"/>
                </a:cubicBezTo>
                <a:cubicBezTo>
                  <a:pt x="6766" y="21600"/>
                  <a:pt x="14573" y="21600"/>
                  <a:pt x="5205" y="21600"/>
                </a:cubicBezTo>
                <a:cubicBezTo>
                  <a:pt x="3643" y="21600"/>
                  <a:pt x="3643" y="21600"/>
                  <a:pt x="3643" y="21600"/>
                </a:cubicBezTo>
                <a:cubicBezTo>
                  <a:pt x="4164" y="20236"/>
                  <a:pt x="4164" y="20236"/>
                  <a:pt x="4164" y="20236"/>
                </a:cubicBezTo>
                <a:cubicBezTo>
                  <a:pt x="7027" y="13187"/>
                  <a:pt x="7027" y="13187"/>
                  <a:pt x="7027" y="13187"/>
                </a:cubicBezTo>
                <a:cubicBezTo>
                  <a:pt x="9108" y="7958"/>
                  <a:pt x="9108" y="7958"/>
                  <a:pt x="9108" y="7958"/>
                </a:cubicBezTo>
                <a:cubicBezTo>
                  <a:pt x="8588" y="7503"/>
                  <a:pt x="8328" y="6821"/>
                  <a:pt x="8328" y="6366"/>
                </a:cubicBezTo>
                <a:cubicBezTo>
                  <a:pt x="8328" y="5002"/>
                  <a:pt x="9369" y="4093"/>
                  <a:pt x="10930" y="4093"/>
                </a:cubicBezTo>
                <a:close/>
                <a:moveTo>
                  <a:pt x="11451" y="10459"/>
                </a:moveTo>
                <a:cubicBezTo>
                  <a:pt x="11451" y="10232"/>
                  <a:pt x="11451" y="10232"/>
                  <a:pt x="11451" y="10232"/>
                </a:cubicBezTo>
                <a:cubicBezTo>
                  <a:pt x="10930" y="9322"/>
                  <a:pt x="10930" y="9322"/>
                  <a:pt x="10930" y="9322"/>
                </a:cubicBezTo>
                <a:cubicBezTo>
                  <a:pt x="10149" y="11368"/>
                  <a:pt x="10149" y="11368"/>
                  <a:pt x="10149" y="11368"/>
                </a:cubicBezTo>
                <a:cubicBezTo>
                  <a:pt x="11451" y="10459"/>
                  <a:pt x="11451" y="10459"/>
                  <a:pt x="11451" y="10459"/>
                </a:cubicBezTo>
                <a:close/>
                <a:moveTo>
                  <a:pt x="11711" y="11368"/>
                </a:moveTo>
                <a:cubicBezTo>
                  <a:pt x="9629" y="13187"/>
                  <a:pt x="9629" y="13187"/>
                  <a:pt x="9629" y="13187"/>
                </a:cubicBezTo>
                <a:cubicBezTo>
                  <a:pt x="12492" y="13187"/>
                  <a:pt x="12492" y="13187"/>
                  <a:pt x="12492" y="13187"/>
                </a:cubicBezTo>
                <a:cubicBezTo>
                  <a:pt x="11711" y="11368"/>
                  <a:pt x="11711" y="11368"/>
                  <a:pt x="11711" y="11368"/>
                </a:cubicBezTo>
                <a:close/>
                <a:moveTo>
                  <a:pt x="13012" y="14552"/>
                </a:moveTo>
                <a:cubicBezTo>
                  <a:pt x="9369" y="16598"/>
                  <a:pt x="9369" y="16598"/>
                  <a:pt x="9369" y="16598"/>
                </a:cubicBezTo>
                <a:cubicBezTo>
                  <a:pt x="14053" y="16598"/>
                  <a:pt x="14053" y="16598"/>
                  <a:pt x="14053" y="16598"/>
                </a:cubicBezTo>
                <a:cubicBezTo>
                  <a:pt x="13012" y="14552"/>
                  <a:pt x="13012" y="14552"/>
                  <a:pt x="13012" y="14552"/>
                </a:cubicBezTo>
                <a:close/>
                <a:moveTo>
                  <a:pt x="14573" y="17962"/>
                </a:moveTo>
                <a:cubicBezTo>
                  <a:pt x="10410" y="19554"/>
                  <a:pt x="10410" y="19554"/>
                  <a:pt x="10410" y="19554"/>
                </a:cubicBezTo>
                <a:cubicBezTo>
                  <a:pt x="15094" y="19554"/>
                  <a:pt x="15094" y="19554"/>
                  <a:pt x="15094" y="19554"/>
                </a:cubicBezTo>
                <a:cubicBezTo>
                  <a:pt x="14573" y="17962"/>
                  <a:pt x="14573" y="17962"/>
                  <a:pt x="14573" y="17962"/>
                </a:cubicBezTo>
                <a:close/>
                <a:moveTo>
                  <a:pt x="7547" y="19554"/>
                </a:moveTo>
                <a:cubicBezTo>
                  <a:pt x="12231" y="17735"/>
                  <a:pt x="12231" y="17735"/>
                  <a:pt x="12231" y="17735"/>
                </a:cubicBezTo>
                <a:cubicBezTo>
                  <a:pt x="7547" y="17735"/>
                  <a:pt x="7547" y="17735"/>
                  <a:pt x="7547" y="17735"/>
                </a:cubicBezTo>
                <a:cubicBezTo>
                  <a:pt x="6766" y="19554"/>
                  <a:pt x="6766" y="19554"/>
                  <a:pt x="6766" y="19554"/>
                </a:cubicBezTo>
                <a:cubicBezTo>
                  <a:pt x="7547" y="19554"/>
                  <a:pt x="7547" y="19554"/>
                  <a:pt x="7547" y="19554"/>
                </a:cubicBezTo>
                <a:close/>
                <a:moveTo>
                  <a:pt x="8067" y="15916"/>
                </a:moveTo>
                <a:cubicBezTo>
                  <a:pt x="11190" y="14324"/>
                  <a:pt x="11190" y="14324"/>
                  <a:pt x="11190" y="14324"/>
                </a:cubicBezTo>
                <a:cubicBezTo>
                  <a:pt x="8848" y="14324"/>
                  <a:pt x="8848" y="14324"/>
                  <a:pt x="8848" y="14324"/>
                </a:cubicBezTo>
                <a:cubicBezTo>
                  <a:pt x="8067" y="15916"/>
                  <a:pt x="8067" y="15916"/>
                  <a:pt x="8067" y="15916"/>
                </a:cubicBezTo>
                <a:close/>
                <a:moveTo>
                  <a:pt x="18998" y="0"/>
                </a:moveTo>
                <a:cubicBezTo>
                  <a:pt x="17436" y="1364"/>
                  <a:pt x="17436" y="1364"/>
                  <a:pt x="17436" y="1364"/>
                </a:cubicBezTo>
                <a:cubicBezTo>
                  <a:pt x="18737" y="2728"/>
                  <a:pt x="19518" y="4320"/>
                  <a:pt x="19518" y="6366"/>
                </a:cubicBezTo>
                <a:cubicBezTo>
                  <a:pt x="19518" y="8185"/>
                  <a:pt x="18477" y="10004"/>
                  <a:pt x="17176" y="11141"/>
                </a:cubicBezTo>
                <a:cubicBezTo>
                  <a:pt x="18998" y="12505"/>
                  <a:pt x="18998" y="12505"/>
                  <a:pt x="18998" y="12505"/>
                </a:cubicBezTo>
                <a:cubicBezTo>
                  <a:pt x="20559" y="10914"/>
                  <a:pt x="21600" y="8640"/>
                  <a:pt x="21600" y="6366"/>
                </a:cubicBezTo>
                <a:cubicBezTo>
                  <a:pt x="21600" y="3865"/>
                  <a:pt x="20559" y="1819"/>
                  <a:pt x="18998" y="0"/>
                </a:cubicBezTo>
                <a:close/>
                <a:moveTo>
                  <a:pt x="2863" y="12505"/>
                </a:moveTo>
                <a:cubicBezTo>
                  <a:pt x="4424" y="11141"/>
                  <a:pt x="4424" y="11141"/>
                  <a:pt x="4424" y="11141"/>
                </a:cubicBezTo>
                <a:cubicBezTo>
                  <a:pt x="3123" y="10004"/>
                  <a:pt x="2342" y="8185"/>
                  <a:pt x="2342" y="6366"/>
                </a:cubicBezTo>
                <a:cubicBezTo>
                  <a:pt x="2342" y="4320"/>
                  <a:pt x="3123" y="2728"/>
                  <a:pt x="4424" y="1364"/>
                </a:cubicBezTo>
                <a:cubicBezTo>
                  <a:pt x="2602" y="227"/>
                  <a:pt x="2602" y="227"/>
                  <a:pt x="2602" y="227"/>
                </a:cubicBezTo>
                <a:cubicBezTo>
                  <a:pt x="1041" y="1819"/>
                  <a:pt x="0" y="3865"/>
                  <a:pt x="0" y="6366"/>
                </a:cubicBezTo>
                <a:cubicBezTo>
                  <a:pt x="0" y="8640"/>
                  <a:pt x="1041" y="10686"/>
                  <a:pt x="2863" y="12505"/>
                </a:cubicBezTo>
                <a:close/>
                <a:moveTo>
                  <a:pt x="15875" y="2274"/>
                </a:moveTo>
                <a:cubicBezTo>
                  <a:pt x="14313" y="3638"/>
                  <a:pt x="14313" y="3638"/>
                  <a:pt x="14313" y="3638"/>
                </a:cubicBezTo>
                <a:cubicBezTo>
                  <a:pt x="15094" y="4320"/>
                  <a:pt x="15354" y="5229"/>
                  <a:pt x="15354" y="6366"/>
                </a:cubicBezTo>
                <a:cubicBezTo>
                  <a:pt x="15354" y="7276"/>
                  <a:pt x="14834" y="8185"/>
                  <a:pt x="14313" y="8867"/>
                </a:cubicBezTo>
                <a:cubicBezTo>
                  <a:pt x="15875" y="10232"/>
                  <a:pt x="15875" y="10232"/>
                  <a:pt x="15875" y="10232"/>
                </a:cubicBezTo>
                <a:cubicBezTo>
                  <a:pt x="16916" y="9095"/>
                  <a:pt x="17696" y="7731"/>
                  <a:pt x="17696" y="6366"/>
                </a:cubicBezTo>
                <a:cubicBezTo>
                  <a:pt x="17696" y="4775"/>
                  <a:pt x="16916" y="3411"/>
                  <a:pt x="15875" y="2274"/>
                </a:cubicBezTo>
                <a:close/>
                <a:moveTo>
                  <a:pt x="5725" y="10232"/>
                </a:moveTo>
                <a:cubicBezTo>
                  <a:pt x="7547" y="8867"/>
                  <a:pt x="7547" y="8867"/>
                  <a:pt x="7547" y="8867"/>
                </a:cubicBezTo>
                <a:cubicBezTo>
                  <a:pt x="6766" y="8185"/>
                  <a:pt x="6246" y="7276"/>
                  <a:pt x="6246" y="6366"/>
                </a:cubicBezTo>
                <a:cubicBezTo>
                  <a:pt x="6246" y="5229"/>
                  <a:pt x="6766" y="4320"/>
                  <a:pt x="7547" y="3638"/>
                </a:cubicBezTo>
                <a:cubicBezTo>
                  <a:pt x="5725" y="2274"/>
                  <a:pt x="5725" y="2274"/>
                  <a:pt x="5725" y="2274"/>
                </a:cubicBezTo>
                <a:cubicBezTo>
                  <a:pt x="4684" y="3411"/>
                  <a:pt x="4164" y="4775"/>
                  <a:pt x="4164" y="6366"/>
                </a:cubicBezTo>
                <a:cubicBezTo>
                  <a:pt x="4164" y="7731"/>
                  <a:pt x="4684" y="9095"/>
                  <a:pt x="5725" y="1023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0" name="Shape 1710"/>
          <p:cNvSpPr/>
          <p:nvPr/>
        </p:nvSpPr>
        <p:spPr>
          <a:xfrm>
            <a:off x="7730619" y="371081"/>
            <a:ext cx="363495" cy="37397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74" h="21482" extrusionOk="0">
                <a:moveTo>
                  <a:pt x="3323" y="8479"/>
                </a:moveTo>
                <a:cubicBezTo>
                  <a:pt x="3946" y="8075"/>
                  <a:pt x="3946" y="8075"/>
                  <a:pt x="3946" y="8075"/>
                </a:cubicBezTo>
                <a:cubicBezTo>
                  <a:pt x="3946" y="6662"/>
                  <a:pt x="3946" y="6662"/>
                  <a:pt x="3946" y="6662"/>
                </a:cubicBezTo>
                <a:cubicBezTo>
                  <a:pt x="5192" y="7065"/>
                  <a:pt x="5192" y="7065"/>
                  <a:pt x="5192" y="7065"/>
                </a:cubicBezTo>
                <a:cubicBezTo>
                  <a:pt x="5815" y="6662"/>
                  <a:pt x="5815" y="6662"/>
                  <a:pt x="5815" y="6662"/>
                </a:cubicBezTo>
                <a:cubicBezTo>
                  <a:pt x="5608" y="5249"/>
                  <a:pt x="5608" y="5249"/>
                  <a:pt x="5608" y="5249"/>
                </a:cubicBezTo>
                <a:cubicBezTo>
                  <a:pt x="7062" y="5854"/>
                  <a:pt x="7062" y="5854"/>
                  <a:pt x="7062" y="5854"/>
                </a:cubicBezTo>
                <a:cubicBezTo>
                  <a:pt x="7685" y="5249"/>
                  <a:pt x="7685" y="5249"/>
                  <a:pt x="7685" y="5249"/>
                </a:cubicBezTo>
                <a:cubicBezTo>
                  <a:pt x="7477" y="4037"/>
                  <a:pt x="7477" y="4037"/>
                  <a:pt x="7477" y="4037"/>
                </a:cubicBezTo>
                <a:cubicBezTo>
                  <a:pt x="8723" y="4441"/>
                  <a:pt x="8723" y="4441"/>
                  <a:pt x="8723" y="4441"/>
                </a:cubicBezTo>
                <a:cubicBezTo>
                  <a:pt x="9346" y="3836"/>
                  <a:pt x="9346" y="3836"/>
                  <a:pt x="9346" y="3836"/>
                </a:cubicBezTo>
                <a:cubicBezTo>
                  <a:pt x="9138" y="2624"/>
                  <a:pt x="9138" y="2624"/>
                  <a:pt x="9138" y="2624"/>
                </a:cubicBezTo>
                <a:cubicBezTo>
                  <a:pt x="10592" y="3028"/>
                  <a:pt x="10592" y="3028"/>
                  <a:pt x="10592" y="3028"/>
                </a:cubicBezTo>
                <a:cubicBezTo>
                  <a:pt x="11215" y="2624"/>
                  <a:pt x="11215" y="2624"/>
                  <a:pt x="11215" y="2624"/>
                </a:cubicBezTo>
                <a:cubicBezTo>
                  <a:pt x="11008" y="1211"/>
                  <a:pt x="11008" y="1211"/>
                  <a:pt x="11008" y="1211"/>
                </a:cubicBezTo>
                <a:cubicBezTo>
                  <a:pt x="12462" y="1615"/>
                  <a:pt x="12462" y="1615"/>
                  <a:pt x="12462" y="1615"/>
                </a:cubicBezTo>
                <a:cubicBezTo>
                  <a:pt x="13085" y="1211"/>
                  <a:pt x="13085" y="1211"/>
                  <a:pt x="13085" y="1211"/>
                </a:cubicBezTo>
                <a:cubicBezTo>
                  <a:pt x="12877" y="0"/>
                  <a:pt x="12877" y="0"/>
                  <a:pt x="12877" y="0"/>
                </a:cubicBezTo>
                <a:cubicBezTo>
                  <a:pt x="14954" y="606"/>
                  <a:pt x="14954" y="606"/>
                  <a:pt x="14954" y="606"/>
                </a:cubicBezTo>
                <a:cubicBezTo>
                  <a:pt x="20562" y="7671"/>
                  <a:pt x="20562" y="7671"/>
                  <a:pt x="20562" y="7671"/>
                </a:cubicBezTo>
                <a:cubicBezTo>
                  <a:pt x="20562" y="7671"/>
                  <a:pt x="20562" y="7671"/>
                  <a:pt x="20562" y="7671"/>
                </a:cubicBezTo>
                <a:cubicBezTo>
                  <a:pt x="21185" y="8277"/>
                  <a:pt x="21392" y="8882"/>
                  <a:pt x="21392" y="9488"/>
                </a:cubicBezTo>
                <a:cubicBezTo>
                  <a:pt x="21600" y="10295"/>
                  <a:pt x="21392" y="10901"/>
                  <a:pt x="20977" y="11708"/>
                </a:cubicBezTo>
                <a:cubicBezTo>
                  <a:pt x="20769" y="11910"/>
                  <a:pt x="20769" y="11910"/>
                  <a:pt x="20769" y="11910"/>
                </a:cubicBezTo>
                <a:cubicBezTo>
                  <a:pt x="9138" y="20591"/>
                  <a:pt x="9138" y="20591"/>
                  <a:pt x="9138" y="20591"/>
                </a:cubicBezTo>
                <a:cubicBezTo>
                  <a:pt x="8723" y="20994"/>
                  <a:pt x="8308" y="21398"/>
                  <a:pt x="7685" y="21398"/>
                </a:cubicBezTo>
                <a:cubicBezTo>
                  <a:pt x="7062" y="21600"/>
                  <a:pt x="6438" y="21398"/>
                  <a:pt x="5815" y="21196"/>
                </a:cubicBezTo>
                <a:cubicBezTo>
                  <a:pt x="5815" y="20994"/>
                  <a:pt x="5815" y="20994"/>
                  <a:pt x="5815" y="20994"/>
                </a:cubicBezTo>
                <a:cubicBezTo>
                  <a:pt x="5608" y="20994"/>
                  <a:pt x="5608" y="20994"/>
                  <a:pt x="5608" y="20994"/>
                </a:cubicBezTo>
                <a:cubicBezTo>
                  <a:pt x="208" y="14131"/>
                  <a:pt x="208" y="14131"/>
                  <a:pt x="208" y="14131"/>
                </a:cubicBezTo>
                <a:cubicBezTo>
                  <a:pt x="0" y="13727"/>
                  <a:pt x="0" y="13727"/>
                  <a:pt x="0" y="13727"/>
                </a:cubicBezTo>
                <a:cubicBezTo>
                  <a:pt x="208" y="13323"/>
                  <a:pt x="208" y="13323"/>
                  <a:pt x="208" y="13323"/>
                </a:cubicBezTo>
                <a:cubicBezTo>
                  <a:pt x="1246" y="11305"/>
                  <a:pt x="1246" y="11305"/>
                  <a:pt x="1246" y="11305"/>
                </a:cubicBezTo>
                <a:cubicBezTo>
                  <a:pt x="1662" y="10497"/>
                  <a:pt x="1662" y="10497"/>
                  <a:pt x="1662" y="10497"/>
                </a:cubicBezTo>
                <a:cubicBezTo>
                  <a:pt x="2492" y="11305"/>
                  <a:pt x="2492" y="11305"/>
                  <a:pt x="2492" y="11305"/>
                </a:cubicBezTo>
                <a:cubicBezTo>
                  <a:pt x="6854" y="16755"/>
                  <a:pt x="6854" y="16755"/>
                  <a:pt x="6854" y="16755"/>
                </a:cubicBezTo>
                <a:cubicBezTo>
                  <a:pt x="5608" y="17563"/>
                  <a:pt x="5608" y="17563"/>
                  <a:pt x="5608" y="17563"/>
                </a:cubicBezTo>
                <a:cubicBezTo>
                  <a:pt x="2077" y="12920"/>
                  <a:pt x="2077" y="12920"/>
                  <a:pt x="2077" y="12920"/>
                </a:cubicBezTo>
                <a:cubicBezTo>
                  <a:pt x="1662" y="13727"/>
                  <a:pt x="1662" y="13727"/>
                  <a:pt x="1662" y="13727"/>
                </a:cubicBezTo>
                <a:cubicBezTo>
                  <a:pt x="6646" y="19985"/>
                  <a:pt x="6646" y="19985"/>
                  <a:pt x="6646" y="19985"/>
                </a:cubicBezTo>
                <a:cubicBezTo>
                  <a:pt x="6854" y="20187"/>
                  <a:pt x="7062" y="20187"/>
                  <a:pt x="7269" y="19985"/>
                </a:cubicBezTo>
                <a:cubicBezTo>
                  <a:pt x="7685" y="19985"/>
                  <a:pt x="7892" y="19985"/>
                  <a:pt x="8100" y="19783"/>
                </a:cubicBezTo>
                <a:cubicBezTo>
                  <a:pt x="8308" y="19178"/>
                  <a:pt x="8308" y="18774"/>
                  <a:pt x="8308" y="18370"/>
                </a:cubicBezTo>
                <a:cubicBezTo>
                  <a:pt x="8308" y="17764"/>
                  <a:pt x="8100" y="17361"/>
                  <a:pt x="7685" y="16957"/>
                </a:cubicBezTo>
                <a:cubicBezTo>
                  <a:pt x="7685" y="16957"/>
                  <a:pt x="7685" y="16957"/>
                  <a:pt x="7685" y="16957"/>
                </a:cubicBezTo>
                <a:cubicBezTo>
                  <a:pt x="2285" y="10093"/>
                  <a:pt x="2285" y="10093"/>
                  <a:pt x="2285" y="10093"/>
                </a:cubicBezTo>
                <a:cubicBezTo>
                  <a:pt x="2077" y="8075"/>
                  <a:pt x="2077" y="8075"/>
                  <a:pt x="2077" y="8075"/>
                </a:cubicBezTo>
                <a:cubicBezTo>
                  <a:pt x="3323" y="8479"/>
                  <a:pt x="3323" y="8479"/>
                  <a:pt x="3323" y="8479"/>
                </a:cubicBezTo>
                <a:close/>
                <a:moveTo>
                  <a:pt x="5815" y="9690"/>
                </a:moveTo>
                <a:cubicBezTo>
                  <a:pt x="8308" y="12920"/>
                  <a:pt x="8308" y="12920"/>
                  <a:pt x="8308" y="12920"/>
                </a:cubicBezTo>
                <a:cubicBezTo>
                  <a:pt x="16408" y="6864"/>
                  <a:pt x="16408" y="6864"/>
                  <a:pt x="16408" y="6864"/>
                </a:cubicBezTo>
                <a:cubicBezTo>
                  <a:pt x="13708" y="3634"/>
                  <a:pt x="13708" y="3634"/>
                  <a:pt x="13708" y="3634"/>
                </a:cubicBezTo>
                <a:cubicBezTo>
                  <a:pt x="5815" y="9690"/>
                  <a:pt x="5815" y="9690"/>
                  <a:pt x="5815" y="9690"/>
                </a:cubicBezTo>
                <a:close/>
                <a:moveTo>
                  <a:pt x="13915" y="11910"/>
                </a:moveTo>
                <a:cubicBezTo>
                  <a:pt x="14538" y="12516"/>
                  <a:pt x="14538" y="12516"/>
                  <a:pt x="14538" y="12516"/>
                </a:cubicBezTo>
                <a:cubicBezTo>
                  <a:pt x="18277" y="9690"/>
                  <a:pt x="18277" y="9690"/>
                  <a:pt x="18277" y="9690"/>
                </a:cubicBezTo>
                <a:cubicBezTo>
                  <a:pt x="17654" y="9084"/>
                  <a:pt x="17654" y="9084"/>
                  <a:pt x="17654" y="9084"/>
                </a:cubicBezTo>
                <a:cubicBezTo>
                  <a:pt x="13915" y="11910"/>
                  <a:pt x="13915" y="11910"/>
                  <a:pt x="13915" y="11910"/>
                </a:cubicBezTo>
                <a:close/>
                <a:moveTo>
                  <a:pt x="9554" y="15140"/>
                </a:moveTo>
                <a:cubicBezTo>
                  <a:pt x="10177" y="15948"/>
                  <a:pt x="10177" y="15948"/>
                  <a:pt x="10177" y="15948"/>
                </a:cubicBezTo>
                <a:cubicBezTo>
                  <a:pt x="13915" y="13121"/>
                  <a:pt x="13915" y="13121"/>
                  <a:pt x="13915" y="13121"/>
                </a:cubicBezTo>
                <a:cubicBezTo>
                  <a:pt x="13292" y="12314"/>
                  <a:pt x="13292" y="12314"/>
                  <a:pt x="13292" y="12314"/>
                </a:cubicBezTo>
                <a:cubicBezTo>
                  <a:pt x="9554" y="15140"/>
                  <a:pt x="9554" y="15140"/>
                  <a:pt x="9554" y="15140"/>
                </a:cubicBezTo>
                <a:close/>
                <a:moveTo>
                  <a:pt x="13085" y="10497"/>
                </a:moveTo>
                <a:cubicBezTo>
                  <a:pt x="13708" y="11305"/>
                  <a:pt x="13708" y="11305"/>
                  <a:pt x="13708" y="11305"/>
                </a:cubicBezTo>
                <a:cubicBezTo>
                  <a:pt x="17446" y="8479"/>
                  <a:pt x="17446" y="8479"/>
                  <a:pt x="17446" y="8479"/>
                </a:cubicBezTo>
                <a:cubicBezTo>
                  <a:pt x="16823" y="7671"/>
                  <a:pt x="16823" y="7671"/>
                  <a:pt x="16823" y="7671"/>
                </a:cubicBezTo>
                <a:cubicBezTo>
                  <a:pt x="13085" y="10497"/>
                  <a:pt x="13085" y="10497"/>
                  <a:pt x="13085" y="10497"/>
                </a:cubicBezTo>
                <a:close/>
                <a:moveTo>
                  <a:pt x="8723" y="13727"/>
                </a:moveTo>
                <a:cubicBezTo>
                  <a:pt x="9346" y="14535"/>
                  <a:pt x="9346" y="14535"/>
                  <a:pt x="9346" y="14535"/>
                </a:cubicBezTo>
                <a:cubicBezTo>
                  <a:pt x="13085" y="11708"/>
                  <a:pt x="13085" y="11708"/>
                  <a:pt x="13085" y="11708"/>
                </a:cubicBezTo>
                <a:cubicBezTo>
                  <a:pt x="12462" y="10901"/>
                  <a:pt x="12462" y="10901"/>
                  <a:pt x="12462" y="10901"/>
                </a:cubicBezTo>
                <a:cubicBezTo>
                  <a:pt x="8723" y="13727"/>
                  <a:pt x="8723" y="13727"/>
                  <a:pt x="8723" y="13727"/>
                </a:cubicBezTo>
                <a:close/>
                <a:moveTo>
                  <a:pt x="14331" y="2019"/>
                </a:moveTo>
                <a:cubicBezTo>
                  <a:pt x="3946" y="9892"/>
                  <a:pt x="3946" y="9892"/>
                  <a:pt x="3946" y="9892"/>
                </a:cubicBezTo>
                <a:cubicBezTo>
                  <a:pt x="8723" y="16150"/>
                  <a:pt x="8723" y="16150"/>
                  <a:pt x="8723" y="16150"/>
                </a:cubicBezTo>
                <a:cubicBezTo>
                  <a:pt x="8723" y="16150"/>
                  <a:pt x="8723" y="16150"/>
                  <a:pt x="8723" y="16150"/>
                </a:cubicBezTo>
                <a:cubicBezTo>
                  <a:pt x="9346" y="16755"/>
                  <a:pt x="9554" y="17361"/>
                  <a:pt x="9762" y="18168"/>
                </a:cubicBezTo>
                <a:cubicBezTo>
                  <a:pt x="9762" y="18168"/>
                  <a:pt x="9762" y="18370"/>
                  <a:pt x="9762" y="18370"/>
                </a:cubicBezTo>
                <a:cubicBezTo>
                  <a:pt x="19731" y="10901"/>
                  <a:pt x="19731" y="10901"/>
                  <a:pt x="19731" y="10901"/>
                </a:cubicBezTo>
                <a:cubicBezTo>
                  <a:pt x="19938" y="10497"/>
                  <a:pt x="20146" y="10093"/>
                  <a:pt x="19938" y="9690"/>
                </a:cubicBezTo>
                <a:cubicBezTo>
                  <a:pt x="19938" y="9286"/>
                  <a:pt x="19731" y="8882"/>
                  <a:pt x="19523" y="8479"/>
                </a:cubicBezTo>
                <a:cubicBezTo>
                  <a:pt x="19523" y="8479"/>
                  <a:pt x="19523" y="8479"/>
                  <a:pt x="19523" y="8479"/>
                </a:cubicBezTo>
                <a:lnTo>
                  <a:pt x="14331" y="201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1" name="Shape 1711"/>
          <p:cNvSpPr/>
          <p:nvPr/>
        </p:nvSpPr>
        <p:spPr>
          <a:xfrm>
            <a:off x="2527061" y="394862"/>
            <a:ext cx="324016" cy="31063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719" y="4444"/>
                </a:moveTo>
                <a:lnTo>
                  <a:pt x="3567" y="4444"/>
                </a:lnTo>
                <a:lnTo>
                  <a:pt x="2576" y="5891"/>
                </a:lnTo>
                <a:lnTo>
                  <a:pt x="3567" y="7338"/>
                </a:lnTo>
                <a:lnTo>
                  <a:pt x="8719" y="7338"/>
                </a:lnTo>
                <a:lnTo>
                  <a:pt x="8719" y="4444"/>
                </a:lnTo>
                <a:close/>
                <a:moveTo>
                  <a:pt x="12484" y="7338"/>
                </a:moveTo>
                <a:lnTo>
                  <a:pt x="19222" y="7338"/>
                </a:lnTo>
                <a:lnTo>
                  <a:pt x="19519" y="7855"/>
                </a:lnTo>
                <a:lnTo>
                  <a:pt x="21105" y="10542"/>
                </a:lnTo>
                <a:lnTo>
                  <a:pt x="21600" y="11265"/>
                </a:lnTo>
                <a:lnTo>
                  <a:pt x="21105" y="11782"/>
                </a:lnTo>
                <a:lnTo>
                  <a:pt x="19519" y="14469"/>
                </a:lnTo>
                <a:lnTo>
                  <a:pt x="19222" y="15192"/>
                </a:lnTo>
                <a:lnTo>
                  <a:pt x="12484" y="15192"/>
                </a:lnTo>
                <a:lnTo>
                  <a:pt x="12484" y="18603"/>
                </a:lnTo>
                <a:lnTo>
                  <a:pt x="17835" y="18603"/>
                </a:lnTo>
                <a:lnTo>
                  <a:pt x="17835" y="21600"/>
                </a:lnTo>
                <a:lnTo>
                  <a:pt x="3963" y="21600"/>
                </a:lnTo>
                <a:lnTo>
                  <a:pt x="3963" y="18603"/>
                </a:lnTo>
                <a:lnTo>
                  <a:pt x="8917" y="18603"/>
                </a:lnTo>
                <a:lnTo>
                  <a:pt x="8917" y="9818"/>
                </a:lnTo>
                <a:lnTo>
                  <a:pt x="2180" y="9818"/>
                </a:lnTo>
                <a:lnTo>
                  <a:pt x="1883" y="9095"/>
                </a:lnTo>
                <a:lnTo>
                  <a:pt x="297" y="6408"/>
                </a:lnTo>
                <a:lnTo>
                  <a:pt x="0" y="5891"/>
                </a:lnTo>
                <a:lnTo>
                  <a:pt x="297" y="5167"/>
                </a:lnTo>
                <a:lnTo>
                  <a:pt x="1883" y="2480"/>
                </a:lnTo>
                <a:lnTo>
                  <a:pt x="2180" y="1964"/>
                </a:lnTo>
                <a:lnTo>
                  <a:pt x="8917" y="1964"/>
                </a:lnTo>
                <a:lnTo>
                  <a:pt x="8917" y="1550"/>
                </a:lnTo>
                <a:lnTo>
                  <a:pt x="10800" y="0"/>
                </a:lnTo>
                <a:lnTo>
                  <a:pt x="12484" y="1550"/>
                </a:lnTo>
                <a:lnTo>
                  <a:pt x="12484" y="7338"/>
                </a:lnTo>
                <a:close/>
                <a:moveTo>
                  <a:pt x="18033" y="9611"/>
                </a:moveTo>
                <a:lnTo>
                  <a:pt x="12683" y="9611"/>
                </a:lnTo>
                <a:lnTo>
                  <a:pt x="12683" y="12712"/>
                </a:lnTo>
                <a:lnTo>
                  <a:pt x="18033" y="12712"/>
                </a:lnTo>
                <a:lnTo>
                  <a:pt x="19024" y="11265"/>
                </a:lnTo>
                <a:lnTo>
                  <a:pt x="18033" y="961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2" name="Shape 1712"/>
          <p:cNvSpPr/>
          <p:nvPr/>
        </p:nvSpPr>
        <p:spPr>
          <a:xfrm>
            <a:off x="1877545" y="423101"/>
            <a:ext cx="288344" cy="28239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93" y="1620"/>
                </a:moveTo>
                <a:cubicBezTo>
                  <a:pt x="20020" y="4050"/>
                  <a:pt x="19493" y="5670"/>
                  <a:pt x="17649" y="7290"/>
                </a:cubicBezTo>
                <a:cubicBezTo>
                  <a:pt x="17122" y="8100"/>
                  <a:pt x="17122" y="8100"/>
                  <a:pt x="17122" y="8100"/>
                </a:cubicBezTo>
                <a:cubicBezTo>
                  <a:pt x="19756" y="19170"/>
                  <a:pt x="19756" y="19170"/>
                  <a:pt x="19756" y="19170"/>
                </a:cubicBezTo>
                <a:cubicBezTo>
                  <a:pt x="17385" y="21600"/>
                  <a:pt x="17385" y="21600"/>
                  <a:pt x="17385" y="21600"/>
                </a:cubicBezTo>
                <a:cubicBezTo>
                  <a:pt x="11590" y="13500"/>
                  <a:pt x="11590" y="13500"/>
                  <a:pt x="11590" y="13500"/>
                </a:cubicBezTo>
                <a:cubicBezTo>
                  <a:pt x="9483" y="15390"/>
                  <a:pt x="9483" y="15390"/>
                  <a:pt x="9483" y="15390"/>
                </a:cubicBezTo>
                <a:cubicBezTo>
                  <a:pt x="10273" y="18900"/>
                  <a:pt x="10273" y="18900"/>
                  <a:pt x="10273" y="18900"/>
                </a:cubicBezTo>
                <a:cubicBezTo>
                  <a:pt x="8956" y="20250"/>
                  <a:pt x="8956" y="20250"/>
                  <a:pt x="8956" y="20250"/>
                </a:cubicBezTo>
                <a:cubicBezTo>
                  <a:pt x="6849" y="16470"/>
                  <a:pt x="6849" y="16470"/>
                  <a:pt x="6849" y="16470"/>
                </a:cubicBezTo>
                <a:cubicBezTo>
                  <a:pt x="5532" y="18090"/>
                  <a:pt x="5532" y="18090"/>
                  <a:pt x="5532" y="18090"/>
                </a:cubicBezTo>
                <a:cubicBezTo>
                  <a:pt x="4215" y="16740"/>
                  <a:pt x="4215" y="16740"/>
                  <a:pt x="4215" y="16740"/>
                </a:cubicBezTo>
                <a:cubicBezTo>
                  <a:pt x="5532" y="15390"/>
                  <a:pt x="5532" y="15390"/>
                  <a:pt x="5532" y="15390"/>
                </a:cubicBezTo>
                <a:cubicBezTo>
                  <a:pt x="1844" y="13500"/>
                  <a:pt x="1844" y="13500"/>
                  <a:pt x="1844" y="13500"/>
                </a:cubicBezTo>
                <a:cubicBezTo>
                  <a:pt x="3161" y="11880"/>
                  <a:pt x="3161" y="11880"/>
                  <a:pt x="3161" y="11880"/>
                </a:cubicBezTo>
                <a:cubicBezTo>
                  <a:pt x="6585" y="12690"/>
                  <a:pt x="6585" y="12690"/>
                  <a:pt x="6585" y="12690"/>
                </a:cubicBezTo>
                <a:cubicBezTo>
                  <a:pt x="8429" y="10530"/>
                  <a:pt x="8429" y="10530"/>
                  <a:pt x="8429" y="10530"/>
                </a:cubicBezTo>
                <a:cubicBezTo>
                  <a:pt x="0" y="4860"/>
                  <a:pt x="0" y="4860"/>
                  <a:pt x="0" y="4860"/>
                </a:cubicBezTo>
                <a:cubicBezTo>
                  <a:pt x="2371" y="2160"/>
                  <a:pt x="2371" y="2160"/>
                  <a:pt x="2371" y="2160"/>
                </a:cubicBezTo>
                <a:cubicBezTo>
                  <a:pt x="13434" y="4320"/>
                  <a:pt x="13434" y="4320"/>
                  <a:pt x="13434" y="4320"/>
                </a:cubicBezTo>
                <a:cubicBezTo>
                  <a:pt x="13961" y="3510"/>
                  <a:pt x="13961" y="3510"/>
                  <a:pt x="13961" y="3510"/>
                </a:cubicBezTo>
                <a:cubicBezTo>
                  <a:pt x="15805" y="1350"/>
                  <a:pt x="17649" y="1080"/>
                  <a:pt x="19493" y="1620"/>
                </a:cubicBezTo>
                <a:close/>
                <a:moveTo>
                  <a:pt x="21600" y="13500"/>
                </a:moveTo>
                <a:cubicBezTo>
                  <a:pt x="19493" y="11340"/>
                  <a:pt x="19493" y="11340"/>
                  <a:pt x="19493" y="11340"/>
                </a:cubicBezTo>
                <a:cubicBezTo>
                  <a:pt x="18966" y="11880"/>
                  <a:pt x="18966" y="11880"/>
                  <a:pt x="18966" y="11880"/>
                </a:cubicBezTo>
                <a:cubicBezTo>
                  <a:pt x="20020" y="15390"/>
                  <a:pt x="20020" y="15390"/>
                  <a:pt x="20020" y="15390"/>
                </a:cubicBezTo>
                <a:cubicBezTo>
                  <a:pt x="21600" y="13500"/>
                  <a:pt x="21600" y="13500"/>
                  <a:pt x="21600" y="13500"/>
                </a:cubicBezTo>
                <a:close/>
                <a:moveTo>
                  <a:pt x="7639" y="0"/>
                </a:moveTo>
                <a:cubicBezTo>
                  <a:pt x="6059" y="1890"/>
                  <a:pt x="6059" y="1890"/>
                  <a:pt x="6059" y="1890"/>
                </a:cubicBezTo>
                <a:cubicBezTo>
                  <a:pt x="9483" y="2700"/>
                  <a:pt x="9483" y="2700"/>
                  <a:pt x="9483" y="2700"/>
                </a:cubicBezTo>
                <a:cubicBezTo>
                  <a:pt x="9746" y="2160"/>
                  <a:pt x="9746" y="2160"/>
                  <a:pt x="9746" y="2160"/>
                </a:cubicBezTo>
                <a:lnTo>
                  <a:pt x="7639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3" name="Shape 1713"/>
          <p:cNvSpPr/>
          <p:nvPr/>
        </p:nvSpPr>
        <p:spPr>
          <a:xfrm>
            <a:off x="5829634" y="384457"/>
            <a:ext cx="270509" cy="32698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42" y="20439"/>
                </a:moveTo>
                <a:cubicBezTo>
                  <a:pt x="561" y="20206"/>
                  <a:pt x="281" y="19974"/>
                  <a:pt x="0" y="19742"/>
                </a:cubicBezTo>
                <a:cubicBezTo>
                  <a:pt x="0" y="16723"/>
                  <a:pt x="0" y="13471"/>
                  <a:pt x="0" y="10452"/>
                </a:cubicBezTo>
                <a:cubicBezTo>
                  <a:pt x="3366" y="9290"/>
                  <a:pt x="5891" y="7432"/>
                  <a:pt x="8416" y="4645"/>
                </a:cubicBezTo>
                <a:cubicBezTo>
                  <a:pt x="10660" y="6039"/>
                  <a:pt x="10660" y="6039"/>
                  <a:pt x="10660" y="6039"/>
                </a:cubicBezTo>
                <a:cubicBezTo>
                  <a:pt x="10660" y="6039"/>
                  <a:pt x="10660" y="6039"/>
                  <a:pt x="10660" y="6039"/>
                </a:cubicBezTo>
                <a:cubicBezTo>
                  <a:pt x="10660" y="6271"/>
                  <a:pt x="10660" y="6271"/>
                  <a:pt x="1066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0940" y="6271"/>
                  <a:pt x="10940" y="6271"/>
                  <a:pt x="10940" y="6271"/>
                </a:cubicBezTo>
                <a:cubicBezTo>
                  <a:pt x="11221" y="6271"/>
                  <a:pt x="11221" y="6271"/>
                  <a:pt x="11221" y="6271"/>
                </a:cubicBezTo>
                <a:cubicBezTo>
                  <a:pt x="11221" y="6271"/>
                  <a:pt x="11221" y="6271"/>
                  <a:pt x="11221" y="6271"/>
                </a:cubicBezTo>
                <a:cubicBezTo>
                  <a:pt x="11221" y="6503"/>
                  <a:pt x="11221" y="6503"/>
                  <a:pt x="11221" y="6503"/>
                </a:cubicBezTo>
                <a:cubicBezTo>
                  <a:pt x="11221" y="6503"/>
                  <a:pt x="11221" y="6503"/>
                  <a:pt x="11221" y="6503"/>
                </a:cubicBezTo>
                <a:cubicBezTo>
                  <a:pt x="11221" y="6503"/>
                  <a:pt x="11221" y="6503"/>
                  <a:pt x="11221" y="6503"/>
                </a:cubicBezTo>
                <a:cubicBezTo>
                  <a:pt x="11501" y="6503"/>
                  <a:pt x="11501" y="6503"/>
                  <a:pt x="11501" y="6503"/>
                </a:cubicBezTo>
                <a:cubicBezTo>
                  <a:pt x="11501" y="6503"/>
                  <a:pt x="11501" y="6503"/>
                  <a:pt x="11501" y="6503"/>
                </a:cubicBezTo>
                <a:cubicBezTo>
                  <a:pt x="11501" y="6503"/>
                  <a:pt x="11501" y="6503"/>
                  <a:pt x="11501" y="6503"/>
                </a:cubicBezTo>
                <a:cubicBezTo>
                  <a:pt x="11501" y="6735"/>
                  <a:pt x="11501" y="6735"/>
                  <a:pt x="11501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1782" y="6735"/>
                  <a:pt x="11782" y="6735"/>
                  <a:pt x="11782" y="6735"/>
                </a:cubicBezTo>
                <a:cubicBezTo>
                  <a:pt x="12062" y="6735"/>
                  <a:pt x="12062" y="6735"/>
                  <a:pt x="12062" y="6735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062" y="6968"/>
                  <a:pt x="12062" y="6968"/>
                  <a:pt x="12062" y="6968"/>
                </a:cubicBezTo>
                <a:cubicBezTo>
                  <a:pt x="12343" y="6968"/>
                  <a:pt x="12343" y="6968"/>
                  <a:pt x="12343" y="6968"/>
                </a:cubicBezTo>
                <a:cubicBezTo>
                  <a:pt x="13465" y="7665"/>
                  <a:pt x="13465" y="7665"/>
                  <a:pt x="13465" y="7665"/>
                </a:cubicBezTo>
                <a:cubicBezTo>
                  <a:pt x="13465" y="7665"/>
                  <a:pt x="13465" y="7665"/>
                  <a:pt x="13465" y="7665"/>
                </a:cubicBezTo>
                <a:cubicBezTo>
                  <a:pt x="13465" y="7665"/>
                  <a:pt x="13465" y="7665"/>
                  <a:pt x="13465" y="7665"/>
                </a:cubicBezTo>
                <a:cubicBezTo>
                  <a:pt x="13465" y="7897"/>
                  <a:pt x="13465" y="7897"/>
                  <a:pt x="1346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3745" y="7897"/>
                  <a:pt x="13745" y="7897"/>
                  <a:pt x="13745" y="7897"/>
                </a:cubicBezTo>
                <a:cubicBezTo>
                  <a:pt x="14026" y="7897"/>
                  <a:pt x="14026" y="7897"/>
                  <a:pt x="14026" y="7897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026" y="8129"/>
                  <a:pt x="14026" y="8129"/>
                  <a:pt x="14026" y="8129"/>
                </a:cubicBezTo>
                <a:cubicBezTo>
                  <a:pt x="14306" y="8129"/>
                  <a:pt x="14306" y="8129"/>
                  <a:pt x="14306" y="8129"/>
                </a:cubicBezTo>
                <a:cubicBezTo>
                  <a:pt x="14306" y="8129"/>
                  <a:pt x="14306" y="8129"/>
                  <a:pt x="14306" y="8129"/>
                </a:cubicBezTo>
                <a:cubicBezTo>
                  <a:pt x="14306" y="8129"/>
                  <a:pt x="14306" y="8129"/>
                  <a:pt x="14306" y="8129"/>
                </a:cubicBezTo>
                <a:cubicBezTo>
                  <a:pt x="14306" y="8361"/>
                  <a:pt x="14306" y="8361"/>
                  <a:pt x="14306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587" y="8361"/>
                  <a:pt x="14587" y="8361"/>
                  <a:pt x="14587" y="8361"/>
                </a:cubicBezTo>
                <a:cubicBezTo>
                  <a:pt x="14868" y="8594"/>
                  <a:pt x="14868" y="8594"/>
                  <a:pt x="14868" y="8594"/>
                </a:cubicBezTo>
                <a:cubicBezTo>
                  <a:pt x="14868" y="8594"/>
                  <a:pt x="14868" y="8594"/>
                  <a:pt x="14868" y="8594"/>
                </a:cubicBezTo>
                <a:cubicBezTo>
                  <a:pt x="14868" y="8594"/>
                  <a:pt x="14868" y="8594"/>
                  <a:pt x="14868" y="8594"/>
                </a:cubicBezTo>
                <a:cubicBezTo>
                  <a:pt x="17392" y="9987"/>
                  <a:pt x="17392" y="9987"/>
                  <a:pt x="17392" y="9987"/>
                </a:cubicBezTo>
                <a:cubicBezTo>
                  <a:pt x="14868" y="12774"/>
                  <a:pt x="13745" y="15561"/>
                  <a:pt x="13465" y="18348"/>
                </a:cubicBezTo>
                <a:cubicBezTo>
                  <a:pt x="10099" y="19510"/>
                  <a:pt x="6452" y="20439"/>
                  <a:pt x="3086" y="21600"/>
                </a:cubicBezTo>
                <a:cubicBezTo>
                  <a:pt x="2525" y="21368"/>
                  <a:pt x="2244" y="21135"/>
                  <a:pt x="1964" y="21135"/>
                </a:cubicBezTo>
                <a:cubicBezTo>
                  <a:pt x="6452" y="15794"/>
                  <a:pt x="6452" y="15794"/>
                  <a:pt x="6452" y="15794"/>
                </a:cubicBezTo>
                <a:cubicBezTo>
                  <a:pt x="7574" y="16026"/>
                  <a:pt x="8977" y="15794"/>
                  <a:pt x="9818" y="14865"/>
                </a:cubicBezTo>
                <a:cubicBezTo>
                  <a:pt x="10660" y="13935"/>
                  <a:pt x="10379" y="12542"/>
                  <a:pt x="8977" y="11845"/>
                </a:cubicBezTo>
                <a:cubicBezTo>
                  <a:pt x="7855" y="10916"/>
                  <a:pt x="6171" y="11381"/>
                  <a:pt x="5330" y="12310"/>
                </a:cubicBezTo>
                <a:cubicBezTo>
                  <a:pt x="4488" y="13239"/>
                  <a:pt x="4488" y="14400"/>
                  <a:pt x="5330" y="15097"/>
                </a:cubicBezTo>
                <a:cubicBezTo>
                  <a:pt x="842" y="20439"/>
                  <a:pt x="842" y="20439"/>
                  <a:pt x="842" y="20439"/>
                </a:cubicBezTo>
                <a:close/>
                <a:moveTo>
                  <a:pt x="7574" y="21600"/>
                </a:moveTo>
                <a:cubicBezTo>
                  <a:pt x="20478" y="21600"/>
                  <a:pt x="20478" y="21600"/>
                  <a:pt x="20478" y="21600"/>
                </a:cubicBezTo>
                <a:cubicBezTo>
                  <a:pt x="20478" y="19277"/>
                  <a:pt x="20478" y="19277"/>
                  <a:pt x="20478" y="19277"/>
                </a:cubicBezTo>
                <a:cubicBezTo>
                  <a:pt x="15148" y="19277"/>
                  <a:pt x="15148" y="19277"/>
                  <a:pt x="15148" y="19277"/>
                </a:cubicBezTo>
                <a:cubicBezTo>
                  <a:pt x="7574" y="21600"/>
                  <a:pt x="7574" y="21600"/>
                  <a:pt x="7574" y="21600"/>
                </a:cubicBezTo>
                <a:close/>
                <a:moveTo>
                  <a:pt x="19356" y="9755"/>
                </a:moveTo>
                <a:cubicBezTo>
                  <a:pt x="21600" y="7200"/>
                  <a:pt x="21600" y="7200"/>
                  <a:pt x="21600" y="7200"/>
                </a:cubicBezTo>
                <a:cubicBezTo>
                  <a:pt x="9538" y="0"/>
                  <a:pt x="9538" y="0"/>
                  <a:pt x="9538" y="0"/>
                </a:cubicBezTo>
                <a:cubicBezTo>
                  <a:pt x="7294" y="2787"/>
                  <a:pt x="7294" y="2787"/>
                  <a:pt x="7294" y="2787"/>
                </a:cubicBezTo>
                <a:lnTo>
                  <a:pt x="19356" y="975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4" name="Shape 1714"/>
          <p:cNvSpPr/>
          <p:nvPr/>
        </p:nvSpPr>
        <p:spPr>
          <a:xfrm>
            <a:off x="6489554" y="371081"/>
            <a:ext cx="218488" cy="40130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110" y="0"/>
                </a:moveTo>
                <a:lnTo>
                  <a:pt x="19543" y="0"/>
                </a:lnTo>
                <a:lnTo>
                  <a:pt x="19543" y="3600"/>
                </a:lnTo>
                <a:lnTo>
                  <a:pt x="17486" y="3600"/>
                </a:lnTo>
                <a:lnTo>
                  <a:pt x="21600" y="17760"/>
                </a:lnTo>
                <a:lnTo>
                  <a:pt x="14694" y="21600"/>
                </a:lnTo>
                <a:lnTo>
                  <a:pt x="6612" y="18000"/>
                </a:lnTo>
                <a:lnTo>
                  <a:pt x="9110" y="10240"/>
                </a:lnTo>
                <a:lnTo>
                  <a:pt x="1763" y="13600"/>
                </a:lnTo>
                <a:lnTo>
                  <a:pt x="0" y="12320"/>
                </a:lnTo>
                <a:lnTo>
                  <a:pt x="10433" y="6240"/>
                </a:lnTo>
                <a:lnTo>
                  <a:pt x="11167" y="3600"/>
                </a:lnTo>
                <a:lnTo>
                  <a:pt x="9110" y="3600"/>
                </a:lnTo>
                <a:lnTo>
                  <a:pt x="9110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5" name="Shape 1715"/>
          <p:cNvSpPr/>
          <p:nvPr/>
        </p:nvSpPr>
        <p:spPr>
          <a:xfrm>
            <a:off x="8388258" y="1678445"/>
            <a:ext cx="234997" cy="37142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13714" y="0"/>
                  <a:pt x="16457" y="760"/>
                  <a:pt x="18343" y="2062"/>
                </a:cubicBezTo>
                <a:cubicBezTo>
                  <a:pt x="20400" y="3256"/>
                  <a:pt x="21600" y="4993"/>
                  <a:pt x="21600" y="6838"/>
                </a:cubicBezTo>
                <a:cubicBezTo>
                  <a:pt x="21600" y="8141"/>
                  <a:pt x="21086" y="9335"/>
                  <a:pt x="20057" y="10312"/>
                </a:cubicBezTo>
                <a:cubicBezTo>
                  <a:pt x="19200" y="11288"/>
                  <a:pt x="18000" y="12048"/>
                  <a:pt x="16629" y="12591"/>
                </a:cubicBezTo>
                <a:cubicBezTo>
                  <a:pt x="16629" y="13351"/>
                  <a:pt x="16629" y="13351"/>
                  <a:pt x="16629" y="13351"/>
                </a:cubicBezTo>
                <a:cubicBezTo>
                  <a:pt x="16971" y="13242"/>
                  <a:pt x="16971" y="13242"/>
                  <a:pt x="16971" y="13242"/>
                </a:cubicBezTo>
                <a:cubicBezTo>
                  <a:pt x="17829" y="13242"/>
                  <a:pt x="17829" y="13242"/>
                  <a:pt x="17829" y="13242"/>
                </a:cubicBezTo>
                <a:cubicBezTo>
                  <a:pt x="18171" y="13676"/>
                  <a:pt x="18171" y="13676"/>
                  <a:pt x="18171" y="13676"/>
                </a:cubicBezTo>
                <a:cubicBezTo>
                  <a:pt x="18343" y="14111"/>
                  <a:pt x="18514" y="14545"/>
                  <a:pt x="18514" y="14870"/>
                </a:cubicBezTo>
                <a:cubicBezTo>
                  <a:pt x="18514" y="15305"/>
                  <a:pt x="18343" y="15630"/>
                  <a:pt x="18171" y="16064"/>
                </a:cubicBezTo>
                <a:cubicBezTo>
                  <a:pt x="18000" y="16173"/>
                  <a:pt x="18000" y="16173"/>
                  <a:pt x="18000" y="16173"/>
                </a:cubicBezTo>
                <a:cubicBezTo>
                  <a:pt x="18171" y="16281"/>
                  <a:pt x="18171" y="16281"/>
                  <a:pt x="18171" y="16281"/>
                </a:cubicBezTo>
                <a:cubicBezTo>
                  <a:pt x="18343" y="16716"/>
                  <a:pt x="18514" y="17041"/>
                  <a:pt x="18514" y="17475"/>
                </a:cubicBezTo>
                <a:cubicBezTo>
                  <a:pt x="18514" y="17801"/>
                  <a:pt x="18343" y="18235"/>
                  <a:pt x="18171" y="18561"/>
                </a:cubicBezTo>
                <a:cubicBezTo>
                  <a:pt x="17829" y="18995"/>
                  <a:pt x="17829" y="18995"/>
                  <a:pt x="17829" y="18995"/>
                </a:cubicBezTo>
                <a:cubicBezTo>
                  <a:pt x="17143" y="18995"/>
                  <a:pt x="17143" y="18995"/>
                  <a:pt x="17143" y="18995"/>
                </a:cubicBezTo>
                <a:cubicBezTo>
                  <a:pt x="4971" y="19646"/>
                  <a:pt x="4971" y="19646"/>
                  <a:pt x="4971" y="19646"/>
                </a:cubicBezTo>
                <a:cubicBezTo>
                  <a:pt x="4114" y="19755"/>
                  <a:pt x="4114" y="19755"/>
                  <a:pt x="4114" y="19755"/>
                </a:cubicBezTo>
                <a:cubicBezTo>
                  <a:pt x="3771" y="19212"/>
                  <a:pt x="3771" y="19212"/>
                  <a:pt x="3771" y="19212"/>
                </a:cubicBezTo>
                <a:cubicBezTo>
                  <a:pt x="3600" y="18886"/>
                  <a:pt x="3429" y="18561"/>
                  <a:pt x="3429" y="18127"/>
                </a:cubicBezTo>
                <a:cubicBezTo>
                  <a:pt x="3429" y="17801"/>
                  <a:pt x="3600" y="17367"/>
                  <a:pt x="3771" y="16933"/>
                </a:cubicBezTo>
                <a:cubicBezTo>
                  <a:pt x="3943" y="16824"/>
                  <a:pt x="3943" y="16824"/>
                  <a:pt x="3943" y="16824"/>
                </a:cubicBezTo>
                <a:cubicBezTo>
                  <a:pt x="3771" y="16607"/>
                  <a:pt x="3771" y="16607"/>
                  <a:pt x="3771" y="16607"/>
                </a:cubicBezTo>
                <a:cubicBezTo>
                  <a:pt x="3600" y="16281"/>
                  <a:pt x="3429" y="15956"/>
                  <a:pt x="3429" y="15630"/>
                </a:cubicBezTo>
                <a:cubicBezTo>
                  <a:pt x="3429" y="15196"/>
                  <a:pt x="3600" y="14762"/>
                  <a:pt x="3771" y="14328"/>
                </a:cubicBezTo>
                <a:cubicBezTo>
                  <a:pt x="4114" y="14002"/>
                  <a:pt x="4114" y="14002"/>
                  <a:pt x="4114" y="14002"/>
                </a:cubicBezTo>
                <a:cubicBezTo>
                  <a:pt x="4800" y="14002"/>
                  <a:pt x="4800" y="14002"/>
                  <a:pt x="4800" y="14002"/>
                </a:cubicBezTo>
                <a:cubicBezTo>
                  <a:pt x="5314" y="14002"/>
                  <a:pt x="5314" y="14002"/>
                  <a:pt x="5314" y="14002"/>
                </a:cubicBezTo>
                <a:cubicBezTo>
                  <a:pt x="5314" y="12699"/>
                  <a:pt x="5314" y="12699"/>
                  <a:pt x="5314" y="12699"/>
                </a:cubicBezTo>
                <a:cubicBezTo>
                  <a:pt x="3771" y="12157"/>
                  <a:pt x="2571" y="11288"/>
                  <a:pt x="1543" y="10420"/>
                </a:cubicBezTo>
                <a:cubicBezTo>
                  <a:pt x="514" y="9335"/>
                  <a:pt x="0" y="8141"/>
                  <a:pt x="0" y="6838"/>
                </a:cubicBezTo>
                <a:cubicBezTo>
                  <a:pt x="0" y="4993"/>
                  <a:pt x="1200" y="3256"/>
                  <a:pt x="3257" y="2062"/>
                </a:cubicBezTo>
                <a:cubicBezTo>
                  <a:pt x="5143" y="760"/>
                  <a:pt x="7886" y="0"/>
                  <a:pt x="10800" y="0"/>
                </a:cubicBezTo>
                <a:close/>
                <a:moveTo>
                  <a:pt x="8400" y="8141"/>
                </a:moveTo>
                <a:cubicBezTo>
                  <a:pt x="8571" y="8249"/>
                  <a:pt x="8743" y="8249"/>
                  <a:pt x="8914" y="8249"/>
                </a:cubicBezTo>
                <a:cubicBezTo>
                  <a:pt x="9257" y="8249"/>
                  <a:pt x="9429" y="8141"/>
                  <a:pt x="9600" y="8032"/>
                </a:cubicBezTo>
                <a:cubicBezTo>
                  <a:pt x="9771" y="7924"/>
                  <a:pt x="9771" y="7924"/>
                  <a:pt x="9771" y="7924"/>
                </a:cubicBezTo>
                <a:cubicBezTo>
                  <a:pt x="9943" y="8032"/>
                  <a:pt x="9943" y="8032"/>
                  <a:pt x="9943" y="8032"/>
                </a:cubicBezTo>
                <a:cubicBezTo>
                  <a:pt x="10286" y="8249"/>
                  <a:pt x="10457" y="8249"/>
                  <a:pt x="10800" y="8249"/>
                </a:cubicBezTo>
                <a:cubicBezTo>
                  <a:pt x="10971" y="8249"/>
                  <a:pt x="11143" y="8249"/>
                  <a:pt x="11486" y="8032"/>
                </a:cubicBezTo>
                <a:cubicBezTo>
                  <a:pt x="11657" y="7924"/>
                  <a:pt x="11657" y="7924"/>
                  <a:pt x="11657" y="7924"/>
                </a:cubicBezTo>
                <a:cubicBezTo>
                  <a:pt x="11829" y="8032"/>
                  <a:pt x="11829" y="8032"/>
                  <a:pt x="11829" y="8032"/>
                </a:cubicBezTo>
                <a:cubicBezTo>
                  <a:pt x="12171" y="8249"/>
                  <a:pt x="12343" y="8249"/>
                  <a:pt x="12686" y="8249"/>
                </a:cubicBezTo>
                <a:cubicBezTo>
                  <a:pt x="13029" y="8249"/>
                  <a:pt x="13200" y="8141"/>
                  <a:pt x="13543" y="8141"/>
                </a:cubicBezTo>
                <a:cubicBezTo>
                  <a:pt x="13886" y="7707"/>
                  <a:pt x="13886" y="7707"/>
                  <a:pt x="13886" y="7707"/>
                </a:cubicBezTo>
                <a:cubicBezTo>
                  <a:pt x="14914" y="8032"/>
                  <a:pt x="14914" y="8032"/>
                  <a:pt x="14914" y="8032"/>
                </a:cubicBezTo>
                <a:cubicBezTo>
                  <a:pt x="12514" y="10420"/>
                  <a:pt x="12514" y="10420"/>
                  <a:pt x="12514" y="10420"/>
                </a:cubicBezTo>
                <a:cubicBezTo>
                  <a:pt x="12514" y="13568"/>
                  <a:pt x="12514" y="13568"/>
                  <a:pt x="12514" y="13568"/>
                </a:cubicBezTo>
                <a:cubicBezTo>
                  <a:pt x="14400" y="13459"/>
                  <a:pt x="14400" y="13459"/>
                  <a:pt x="14400" y="13459"/>
                </a:cubicBezTo>
                <a:cubicBezTo>
                  <a:pt x="14400" y="12157"/>
                  <a:pt x="14400" y="12157"/>
                  <a:pt x="14400" y="12157"/>
                </a:cubicBezTo>
                <a:cubicBezTo>
                  <a:pt x="14400" y="11831"/>
                  <a:pt x="14400" y="11831"/>
                  <a:pt x="14400" y="11831"/>
                </a:cubicBezTo>
                <a:cubicBezTo>
                  <a:pt x="14914" y="11614"/>
                  <a:pt x="14914" y="11614"/>
                  <a:pt x="14914" y="11614"/>
                </a:cubicBezTo>
                <a:cubicBezTo>
                  <a:pt x="16286" y="11071"/>
                  <a:pt x="17314" y="10420"/>
                  <a:pt x="18171" y="9552"/>
                </a:cubicBezTo>
                <a:cubicBezTo>
                  <a:pt x="18857" y="8792"/>
                  <a:pt x="19371" y="7815"/>
                  <a:pt x="19371" y="6838"/>
                </a:cubicBezTo>
                <a:cubicBezTo>
                  <a:pt x="19371" y="5319"/>
                  <a:pt x="18343" y="4016"/>
                  <a:pt x="16800" y="3039"/>
                </a:cubicBezTo>
                <a:cubicBezTo>
                  <a:pt x="15257" y="2062"/>
                  <a:pt x="13200" y="1411"/>
                  <a:pt x="10800" y="1411"/>
                </a:cubicBezTo>
                <a:cubicBezTo>
                  <a:pt x="8400" y="1411"/>
                  <a:pt x="6343" y="2062"/>
                  <a:pt x="4800" y="3039"/>
                </a:cubicBezTo>
                <a:cubicBezTo>
                  <a:pt x="3257" y="4016"/>
                  <a:pt x="2229" y="5319"/>
                  <a:pt x="2229" y="6838"/>
                </a:cubicBezTo>
                <a:cubicBezTo>
                  <a:pt x="2229" y="7924"/>
                  <a:pt x="2743" y="8792"/>
                  <a:pt x="3429" y="9660"/>
                </a:cubicBezTo>
                <a:cubicBezTo>
                  <a:pt x="4286" y="10529"/>
                  <a:pt x="5486" y="11180"/>
                  <a:pt x="6857" y="11614"/>
                </a:cubicBezTo>
                <a:cubicBezTo>
                  <a:pt x="7543" y="11831"/>
                  <a:pt x="7543" y="11831"/>
                  <a:pt x="7543" y="11831"/>
                </a:cubicBezTo>
                <a:cubicBezTo>
                  <a:pt x="7543" y="12265"/>
                  <a:pt x="7543" y="12265"/>
                  <a:pt x="7543" y="12265"/>
                </a:cubicBezTo>
                <a:cubicBezTo>
                  <a:pt x="7543" y="13568"/>
                  <a:pt x="7543" y="13568"/>
                  <a:pt x="7543" y="13568"/>
                </a:cubicBezTo>
                <a:cubicBezTo>
                  <a:pt x="9429" y="13568"/>
                  <a:pt x="9429" y="13568"/>
                  <a:pt x="9429" y="13568"/>
                </a:cubicBezTo>
                <a:cubicBezTo>
                  <a:pt x="9429" y="10420"/>
                  <a:pt x="9429" y="10420"/>
                  <a:pt x="9429" y="10420"/>
                </a:cubicBezTo>
                <a:cubicBezTo>
                  <a:pt x="7029" y="8032"/>
                  <a:pt x="7029" y="8032"/>
                  <a:pt x="7029" y="8032"/>
                </a:cubicBezTo>
                <a:cubicBezTo>
                  <a:pt x="8057" y="7707"/>
                  <a:pt x="8057" y="7707"/>
                  <a:pt x="8057" y="7707"/>
                </a:cubicBezTo>
                <a:cubicBezTo>
                  <a:pt x="8400" y="8141"/>
                  <a:pt x="8400" y="8141"/>
                  <a:pt x="8400" y="8141"/>
                </a:cubicBezTo>
                <a:close/>
                <a:moveTo>
                  <a:pt x="13029" y="8575"/>
                </a:moveTo>
                <a:cubicBezTo>
                  <a:pt x="12857" y="8575"/>
                  <a:pt x="12857" y="8575"/>
                  <a:pt x="12686" y="8575"/>
                </a:cubicBezTo>
                <a:cubicBezTo>
                  <a:pt x="12343" y="8683"/>
                  <a:pt x="12000" y="8575"/>
                  <a:pt x="11657" y="8466"/>
                </a:cubicBezTo>
                <a:cubicBezTo>
                  <a:pt x="11314" y="8575"/>
                  <a:pt x="11143" y="8683"/>
                  <a:pt x="10800" y="8683"/>
                </a:cubicBezTo>
                <a:cubicBezTo>
                  <a:pt x="10457" y="8683"/>
                  <a:pt x="10114" y="8575"/>
                  <a:pt x="9771" y="8466"/>
                </a:cubicBezTo>
                <a:cubicBezTo>
                  <a:pt x="9600" y="8575"/>
                  <a:pt x="9257" y="8575"/>
                  <a:pt x="8914" y="8575"/>
                </a:cubicBezTo>
                <a:cubicBezTo>
                  <a:pt x="8914" y="8575"/>
                  <a:pt x="8914" y="8575"/>
                  <a:pt x="8914" y="8575"/>
                </a:cubicBezTo>
                <a:cubicBezTo>
                  <a:pt x="10457" y="10094"/>
                  <a:pt x="10457" y="10094"/>
                  <a:pt x="10457" y="10094"/>
                </a:cubicBezTo>
                <a:cubicBezTo>
                  <a:pt x="10457" y="10203"/>
                  <a:pt x="10457" y="10203"/>
                  <a:pt x="10457" y="10203"/>
                </a:cubicBezTo>
                <a:cubicBezTo>
                  <a:pt x="10457" y="10312"/>
                  <a:pt x="10457" y="10312"/>
                  <a:pt x="10457" y="10312"/>
                </a:cubicBezTo>
                <a:cubicBezTo>
                  <a:pt x="10457" y="13568"/>
                  <a:pt x="10457" y="13568"/>
                  <a:pt x="10457" y="13568"/>
                </a:cubicBezTo>
                <a:cubicBezTo>
                  <a:pt x="11314" y="13568"/>
                  <a:pt x="11314" y="13568"/>
                  <a:pt x="11314" y="13568"/>
                </a:cubicBezTo>
                <a:cubicBezTo>
                  <a:pt x="11314" y="10312"/>
                  <a:pt x="11314" y="10312"/>
                  <a:pt x="11314" y="10312"/>
                </a:cubicBezTo>
                <a:cubicBezTo>
                  <a:pt x="11314" y="10203"/>
                  <a:pt x="11314" y="10203"/>
                  <a:pt x="11314" y="10203"/>
                </a:cubicBezTo>
                <a:cubicBezTo>
                  <a:pt x="11486" y="10094"/>
                  <a:pt x="11486" y="10094"/>
                  <a:pt x="11486" y="10094"/>
                </a:cubicBezTo>
                <a:cubicBezTo>
                  <a:pt x="13029" y="8575"/>
                  <a:pt x="13029" y="8575"/>
                  <a:pt x="13029" y="8575"/>
                </a:cubicBezTo>
                <a:close/>
                <a:moveTo>
                  <a:pt x="14057" y="19538"/>
                </a:moveTo>
                <a:cubicBezTo>
                  <a:pt x="7886" y="19972"/>
                  <a:pt x="7886" y="19972"/>
                  <a:pt x="7886" y="19972"/>
                </a:cubicBezTo>
                <a:cubicBezTo>
                  <a:pt x="8057" y="20840"/>
                  <a:pt x="9257" y="21600"/>
                  <a:pt x="10971" y="21600"/>
                </a:cubicBezTo>
                <a:cubicBezTo>
                  <a:pt x="12686" y="21600"/>
                  <a:pt x="14057" y="20732"/>
                  <a:pt x="14057" y="19646"/>
                </a:cubicBezTo>
                <a:cubicBezTo>
                  <a:pt x="14057" y="19646"/>
                  <a:pt x="14057" y="19646"/>
                  <a:pt x="14057" y="19538"/>
                </a:cubicBezTo>
                <a:close/>
                <a:moveTo>
                  <a:pt x="16286" y="17258"/>
                </a:moveTo>
                <a:cubicBezTo>
                  <a:pt x="5657" y="17910"/>
                  <a:pt x="5657" y="17910"/>
                  <a:pt x="5657" y="17910"/>
                </a:cubicBezTo>
                <a:cubicBezTo>
                  <a:pt x="5657" y="18018"/>
                  <a:pt x="5657" y="18018"/>
                  <a:pt x="5657" y="18127"/>
                </a:cubicBezTo>
                <a:cubicBezTo>
                  <a:pt x="5657" y="18127"/>
                  <a:pt x="5657" y="18127"/>
                  <a:pt x="5657" y="18235"/>
                </a:cubicBezTo>
                <a:cubicBezTo>
                  <a:pt x="16286" y="17584"/>
                  <a:pt x="16286" y="17584"/>
                  <a:pt x="16286" y="17584"/>
                </a:cubicBezTo>
                <a:cubicBezTo>
                  <a:pt x="16286" y="17584"/>
                  <a:pt x="16286" y="17475"/>
                  <a:pt x="16286" y="17475"/>
                </a:cubicBezTo>
                <a:cubicBezTo>
                  <a:pt x="16286" y="17367"/>
                  <a:pt x="16286" y="17367"/>
                  <a:pt x="16286" y="17258"/>
                </a:cubicBezTo>
                <a:close/>
                <a:moveTo>
                  <a:pt x="16286" y="14762"/>
                </a:moveTo>
                <a:cubicBezTo>
                  <a:pt x="5657" y="15305"/>
                  <a:pt x="5657" y="15305"/>
                  <a:pt x="5657" y="15305"/>
                </a:cubicBezTo>
                <a:cubicBezTo>
                  <a:pt x="5657" y="15413"/>
                  <a:pt x="5657" y="15522"/>
                  <a:pt x="5657" y="15522"/>
                </a:cubicBezTo>
                <a:cubicBezTo>
                  <a:pt x="5657" y="15630"/>
                  <a:pt x="5657" y="15630"/>
                  <a:pt x="5657" y="15630"/>
                </a:cubicBezTo>
                <a:cubicBezTo>
                  <a:pt x="16286" y="15087"/>
                  <a:pt x="16286" y="15087"/>
                  <a:pt x="16286" y="15087"/>
                </a:cubicBezTo>
                <a:cubicBezTo>
                  <a:pt x="16286" y="14979"/>
                  <a:pt x="16286" y="14979"/>
                  <a:pt x="16286" y="14870"/>
                </a:cubicBezTo>
                <a:cubicBezTo>
                  <a:pt x="16286" y="14870"/>
                  <a:pt x="16286" y="14762"/>
                  <a:pt x="16286" y="1476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6" name="Shape 1716"/>
          <p:cNvSpPr/>
          <p:nvPr/>
        </p:nvSpPr>
        <p:spPr>
          <a:xfrm>
            <a:off x="8335423" y="2358277"/>
            <a:ext cx="372996" cy="27442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8532" y="9698"/>
                </a:moveTo>
                <a:cubicBezTo>
                  <a:pt x="8856" y="9698"/>
                  <a:pt x="9180" y="10139"/>
                  <a:pt x="9180" y="10727"/>
                </a:cubicBezTo>
                <a:cubicBezTo>
                  <a:pt x="9180" y="11314"/>
                  <a:pt x="8856" y="11755"/>
                  <a:pt x="8532" y="11755"/>
                </a:cubicBezTo>
                <a:cubicBezTo>
                  <a:pt x="8100" y="11755"/>
                  <a:pt x="7776" y="11314"/>
                  <a:pt x="7776" y="10727"/>
                </a:cubicBezTo>
                <a:cubicBezTo>
                  <a:pt x="7776" y="10139"/>
                  <a:pt x="8100" y="9698"/>
                  <a:pt x="8532" y="9698"/>
                </a:cubicBezTo>
                <a:close/>
                <a:moveTo>
                  <a:pt x="16740" y="6171"/>
                </a:moveTo>
                <a:cubicBezTo>
                  <a:pt x="17388" y="6171"/>
                  <a:pt x="17388" y="6171"/>
                  <a:pt x="17388" y="6171"/>
                </a:cubicBezTo>
                <a:cubicBezTo>
                  <a:pt x="17388" y="7200"/>
                  <a:pt x="17388" y="7200"/>
                  <a:pt x="17388" y="7200"/>
                </a:cubicBezTo>
                <a:cubicBezTo>
                  <a:pt x="19548" y="7200"/>
                  <a:pt x="19548" y="7200"/>
                  <a:pt x="19548" y="7200"/>
                </a:cubicBezTo>
                <a:cubicBezTo>
                  <a:pt x="19548" y="7935"/>
                  <a:pt x="19548" y="7935"/>
                  <a:pt x="19548" y="7935"/>
                </a:cubicBezTo>
                <a:cubicBezTo>
                  <a:pt x="17388" y="7935"/>
                  <a:pt x="17388" y="7935"/>
                  <a:pt x="17388" y="7935"/>
                </a:cubicBezTo>
                <a:cubicBezTo>
                  <a:pt x="17388" y="9110"/>
                  <a:pt x="17388" y="9110"/>
                  <a:pt x="17388" y="9110"/>
                </a:cubicBezTo>
                <a:cubicBezTo>
                  <a:pt x="16740" y="9110"/>
                  <a:pt x="16740" y="9110"/>
                  <a:pt x="16740" y="9110"/>
                </a:cubicBezTo>
                <a:cubicBezTo>
                  <a:pt x="16740" y="7935"/>
                  <a:pt x="16740" y="7935"/>
                  <a:pt x="16740" y="7935"/>
                </a:cubicBezTo>
                <a:cubicBezTo>
                  <a:pt x="15660" y="7935"/>
                  <a:pt x="15660" y="7935"/>
                  <a:pt x="15660" y="7935"/>
                </a:cubicBezTo>
                <a:cubicBezTo>
                  <a:pt x="15660" y="7200"/>
                  <a:pt x="15660" y="7200"/>
                  <a:pt x="15660" y="7200"/>
                </a:cubicBezTo>
                <a:cubicBezTo>
                  <a:pt x="16740" y="7200"/>
                  <a:pt x="16740" y="7200"/>
                  <a:pt x="16740" y="7200"/>
                </a:cubicBezTo>
                <a:cubicBezTo>
                  <a:pt x="16740" y="6171"/>
                  <a:pt x="16740" y="6171"/>
                  <a:pt x="16740" y="6171"/>
                </a:cubicBezTo>
                <a:close/>
                <a:moveTo>
                  <a:pt x="18036" y="2939"/>
                </a:moveTo>
                <a:cubicBezTo>
                  <a:pt x="18684" y="2939"/>
                  <a:pt x="18684" y="2939"/>
                  <a:pt x="18684" y="2939"/>
                </a:cubicBezTo>
                <a:cubicBezTo>
                  <a:pt x="18684" y="3820"/>
                  <a:pt x="18684" y="3820"/>
                  <a:pt x="18684" y="3820"/>
                </a:cubicBezTo>
                <a:cubicBezTo>
                  <a:pt x="19548" y="3820"/>
                  <a:pt x="19548" y="3820"/>
                  <a:pt x="19548" y="3820"/>
                </a:cubicBezTo>
                <a:cubicBezTo>
                  <a:pt x="19548" y="4555"/>
                  <a:pt x="19548" y="4555"/>
                  <a:pt x="19548" y="4555"/>
                </a:cubicBezTo>
                <a:cubicBezTo>
                  <a:pt x="18684" y="4555"/>
                  <a:pt x="18684" y="4555"/>
                  <a:pt x="18684" y="4555"/>
                </a:cubicBezTo>
                <a:cubicBezTo>
                  <a:pt x="18684" y="5731"/>
                  <a:pt x="18684" y="5731"/>
                  <a:pt x="18684" y="5731"/>
                </a:cubicBezTo>
                <a:cubicBezTo>
                  <a:pt x="18036" y="5731"/>
                  <a:pt x="18036" y="5731"/>
                  <a:pt x="18036" y="5731"/>
                </a:cubicBezTo>
                <a:cubicBezTo>
                  <a:pt x="18036" y="4555"/>
                  <a:pt x="18036" y="4555"/>
                  <a:pt x="18036" y="4555"/>
                </a:cubicBezTo>
                <a:cubicBezTo>
                  <a:pt x="15012" y="4555"/>
                  <a:pt x="15012" y="4555"/>
                  <a:pt x="15012" y="4555"/>
                </a:cubicBezTo>
                <a:cubicBezTo>
                  <a:pt x="15012" y="3820"/>
                  <a:pt x="15012" y="3820"/>
                  <a:pt x="15012" y="3820"/>
                </a:cubicBezTo>
                <a:cubicBezTo>
                  <a:pt x="18036" y="3820"/>
                  <a:pt x="18036" y="3820"/>
                  <a:pt x="18036" y="3820"/>
                </a:cubicBezTo>
                <a:cubicBezTo>
                  <a:pt x="18036" y="2939"/>
                  <a:pt x="18036" y="2939"/>
                  <a:pt x="18036" y="2939"/>
                </a:cubicBezTo>
                <a:close/>
                <a:moveTo>
                  <a:pt x="18360" y="16457"/>
                </a:moveTo>
                <a:cubicBezTo>
                  <a:pt x="18900" y="16457"/>
                  <a:pt x="19332" y="17045"/>
                  <a:pt x="19332" y="17633"/>
                </a:cubicBezTo>
                <a:cubicBezTo>
                  <a:pt x="19332" y="18220"/>
                  <a:pt x="18900" y="18808"/>
                  <a:pt x="18360" y="18808"/>
                </a:cubicBezTo>
                <a:cubicBezTo>
                  <a:pt x="17928" y="18808"/>
                  <a:pt x="17496" y="18220"/>
                  <a:pt x="17496" y="17633"/>
                </a:cubicBezTo>
                <a:cubicBezTo>
                  <a:pt x="17496" y="17045"/>
                  <a:pt x="17928" y="16457"/>
                  <a:pt x="18360" y="16457"/>
                </a:cubicBezTo>
                <a:close/>
                <a:moveTo>
                  <a:pt x="18360" y="12931"/>
                </a:moveTo>
                <a:cubicBezTo>
                  <a:pt x="18900" y="12931"/>
                  <a:pt x="19332" y="13371"/>
                  <a:pt x="19332" y="14106"/>
                </a:cubicBezTo>
                <a:cubicBezTo>
                  <a:pt x="19332" y="14694"/>
                  <a:pt x="18900" y="15282"/>
                  <a:pt x="18360" y="15282"/>
                </a:cubicBezTo>
                <a:cubicBezTo>
                  <a:pt x="17928" y="15282"/>
                  <a:pt x="17496" y="14694"/>
                  <a:pt x="17496" y="14106"/>
                </a:cubicBezTo>
                <a:cubicBezTo>
                  <a:pt x="17496" y="13371"/>
                  <a:pt x="17928" y="12931"/>
                  <a:pt x="18360" y="12931"/>
                </a:cubicBezTo>
                <a:close/>
                <a:moveTo>
                  <a:pt x="64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882"/>
                  <a:pt x="0" y="882"/>
                  <a:pt x="0" y="882"/>
                </a:cubicBezTo>
                <a:cubicBezTo>
                  <a:pt x="0" y="20571"/>
                  <a:pt x="0" y="20571"/>
                  <a:pt x="0" y="20571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648" y="21600"/>
                  <a:pt x="648" y="21600"/>
                  <a:pt x="648" y="21600"/>
                </a:cubicBezTo>
                <a:cubicBezTo>
                  <a:pt x="20952" y="21600"/>
                  <a:pt x="20952" y="21600"/>
                  <a:pt x="20952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0571"/>
                  <a:pt x="21600" y="20571"/>
                  <a:pt x="21600" y="20571"/>
                </a:cubicBezTo>
                <a:cubicBezTo>
                  <a:pt x="21600" y="882"/>
                  <a:pt x="21600" y="882"/>
                  <a:pt x="21600" y="882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0952" y="0"/>
                  <a:pt x="20952" y="0"/>
                  <a:pt x="20952" y="0"/>
                </a:cubicBezTo>
                <a:cubicBezTo>
                  <a:pt x="648" y="0"/>
                  <a:pt x="648" y="0"/>
                  <a:pt x="648" y="0"/>
                </a:cubicBezTo>
                <a:close/>
                <a:moveTo>
                  <a:pt x="20196" y="1910"/>
                </a:moveTo>
                <a:cubicBezTo>
                  <a:pt x="1296" y="1910"/>
                  <a:pt x="1296" y="1910"/>
                  <a:pt x="1296" y="1910"/>
                </a:cubicBezTo>
                <a:cubicBezTo>
                  <a:pt x="1296" y="19690"/>
                  <a:pt x="1296" y="19690"/>
                  <a:pt x="1296" y="19690"/>
                </a:cubicBezTo>
                <a:cubicBezTo>
                  <a:pt x="20196" y="19690"/>
                  <a:pt x="20196" y="19690"/>
                  <a:pt x="20196" y="19690"/>
                </a:cubicBezTo>
                <a:cubicBezTo>
                  <a:pt x="20196" y="1910"/>
                  <a:pt x="20196" y="1910"/>
                  <a:pt x="20196" y="1910"/>
                </a:cubicBezTo>
                <a:close/>
                <a:moveTo>
                  <a:pt x="8532" y="1910"/>
                </a:moveTo>
                <a:cubicBezTo>
                  <a:pt x="4968" y="1910"/>
                  <a:pt x="2052" y="5878"/>
                  <a:pt x="2052" y="10727"/>
                </a:cubicBezTo>
                <a:cubicBezTo>
                  <a:pt x="2052" y="15576"/>
                  <a:pt x="4968" y="19543"/>
                  <a:pt x="8532" y="19543"/>
                </a:cubicBezTo>
                <a:cubicBezTo>
                  <a:pt x="12096" y="19543"/>
                  <a:pt x="14904" y="15576"/>
                  <a:pt x="14904" y="10727"/>
                </a:cubicBezTo>
                <a:cubicBezTo>
                  <a:pt x="14904" y="8376"/>
                  <a:pt x="14256" y="6318"/>
                  <a:pt x="13176" y="4702"/>
                </a:cubicBezTo>
                <a:cubicBezTo>
                  <a:pt x="13716" y="8376"/>
                  <a:pt x="13716" y="8376"/>
                  <a:pt x="13716" y="8376"/>
                </a:cubicBezTo>
                <a:cubicBezTo>
                  <a:pt x="13716" y="8376"/>
                  <a:pt x="13716" y="8376"/>
                  <a:pt x="13716" y="8376"/>
                </a:cubicBezTo>
                <a:cubicBezTo>
                  <a:pt x="13932" y="10433"/>
                  <a:pt x="13500" y="11020"/>
                  <a:pt x="12744" y="12049"/>
                </a:cubicBezTo>
                <a:cubicBezTo>
                  <a:pt x="12744" y="12196"/>
                  <a:pt x="12744" y="12196"/>
                  <a:pt x="12744" y="12196"/>
                </a:cubicBezTo>
                <a:cubicBezTo>
                  <a:pt x="12744" y="12196"/>
                  <a:pt x="12744" y="12196"/>
                  <a:pt x="12744" y="12196"/>
                </a:cubicBezTo>
                <a:cubicBezTo>
                  <a:pt x="12204" y="13078"/>
                  <a:pt x="12204" y="13078"/>
                  <a:pt x="12204" y="13078"/>
                </a:cubicBezTo>
                <a:cubicBezTo>
                  <a:pt x="12420" y="13371"/>
                  <a:pt x="12420" y="13812"/>
                  <a:pt x="12204" y="14106"/>
                </a:cubicBezTo>
                <a:cubicBezTo>
                  <a:pt x="10368" y="16604"/>
                  <a:pt x="10368" y="16604"/>
                  <a:pt x="10368" y="16604"/>
                </a:cubicBezTo>
                <a:cubicBezTo>
                  <a:pt x="10152" y="16898"/>
                  <a:pt x="9720" y="16898"/>
                  <a:pt x="9504" y="16604"/>
                </a:cubicBezTo>
                <a:cubicBezTo>
                  <a:pt x="9180" y="16163"/>
                  <a:pt x="9180" y="16163"/>
                  <a:pt x="9180" y="16163"/>
                </a:cubicBezTo>
                <a:cubicBezTo>
                  <a:pt x="8964" y="15869"/>
                  <a:pt x="8964" y="15282"/>
                  <a:pt x="9180" y="14988"/>
                </a:cubicBezTo>
                <a:cubicBezTo>
                  <a:pt x="11016" y="12490"/>
                  <a:pt x="11016" y="12490"/>
                  <a:pt x="11016" y="12490"/>
                </a:cubicBezTo>
                <a:cubicBezTo>
                  <a:pt x="11232" y="12196"/>
                  <a:pt x="11556" y="12196"/>
                  <a:pt x="11772" y="12490"/>
                </a:cubicBezTo>
                <a:cubicBezTo>
                  <a:pt x="12312" y="11755"/>
                  <a:pt x="12312" y="11755"/>
                  <a:pt x="12312" y="11755"/>
                </a:cubicBezTo>
                <a:cubicBezTo>
                  <a:pt x="12312" y="11755"/>
                  <a:pt x="12312" y="11755"/>
                  <a:pt x="12312" y="11755"/>
                </a:cubicBezTo>
                <a:cubicBezTo>
                  <a:pt x="12420" y="11608"/>
                  <a:pt x="12420" y="11608"/>
                  <a:pt x="12420" y="11608"/>
                </a:cubicBezTo>
                <a:cubicBezTo>
                  <a:pt x="13068" y="10727"/>
                  <a:pt x="13392" y="10139"/>
                  <a:pt x="13176" y="8522"/>
                </a:cubicBezTo>
                <a:cubicBezTo>
                  <a:pt x="13176" y="8522"/>
                  <a:pt x="13176" y="8522"/>
                  <a:pt x="13176" y="8522"/>
                </a:cubicBezTo>
                <a:cubicBezTo>
                  <a:pt x="12528" y="3967"/>
                  <a:pt x="12528" y="3967"/>
                  <a:pt x="12528" y="3967"/>
                </a:cubicBezTo>
                <a:cubicBezTo>
                  <a:pt x="11448" y="2645"/>
                  <a:pt x="10044" y="1910"/>
                  <a:pt x="8532" y="1910"/>
                </a:cubicBezTo>
                <a:close/>
                <a:moveTo>
                  <a:pt x="8424" y="6759"/>
                </a:moveTo>
                <a:cubicBezTo>
                  <a:pt x="7668" y="6759"/>
                  <a:pt x="7020" y="7200"/>
                  <a:pt x="6480" y="7935"/>
                </a:cubicBezTo>
                <a:cubicBezTo>
                  <a:pt x="5940" y="8669"/>
                  <a:pt x="5616" y="9551"/>
                  <a:pt x="5616" y="10727"/>
                </a:cubicBezTo>
                <a:cubicBezTo>
                  <a:pt x="5616" y="10727"/>
                  <a:pt x="5616" y="10873"/>
                  <a:pt x="5616" y="11020"/>
                </a:cubicBezTo>
                <a:cubicBezTo>
                  <a:pt x="5940" y="11020"/>
                  <a:pt x="5940" y="11020"/>
                  <a:pt x="5940" y="11020"/>
                </a:cubicBezTo>
                <a:cubicBezTo>
                  <a:pt x="5832" y="10873"/>
                  <a:pt x="5832" y="10727"/>
                  <a:pt x="5832" y="10727"/>
                </a:cubicBezTo>
                <a:cubicBezTo>
                  <a:pt x="5832" y="9698"/>
                  <a:pt x="6156" y="8816"/>
                  <a:pt x="6588" y="8229"/>
                </a:cubicBezTo>
                <a:cubicBezTo>
                  <a:pt x="7128" y="7494"/>
                  <a:pt x="7776" y="7200"/>
                  <a:pt x="8424" y="7200"/>
                </a:cubicBezTo>
                <a:cubicBezTo>
                  <a:pt x="8856" y="7200"/>
                  <a:pt x="9180" y="7200"/>
                  <a:pt x="9396" y="7494"/>
                </a:cubicBezTo>
                <a:cubicBezTo>
                  <a:pt x="9504" y="7053"/>
                  <a:pt x="9504" y="7053"/>
                  <a:pt x="9504" y="7053"/>
                </a:cubicBezTo>
                <a:cubicBezTo>
                  <a:pt x="9180" y="6906"/>
                  <a:pt x="8856" y="6759"/>
                  <a:pt x="8424" y="6759"/>
                </a:cubicBezTo>
                <a:close/>
                <a:moveTo>
                  <a:pt x="8424" y="3527"/>
                </a:moveTo>
                <a:cubicBezTo>
                  <a:pt x="7020" y="3527"/>
                  <a:pt x="5724" y="4408"/>
                  <a:pt x="4752" y="5731"/>
                </a:cubicBezTo>
                <a:cubicBezTo>
                  <a:pt x="3780" y="6906"/>
                  <a:pt x="3240" y="8669"/>
                  <a:pt x="3240" y="10727"/>
                </a:cubicBezTo>
                <a:cubicBezTo>
                  <a:pt x="3240" y="10727"/>
                  <a:pt x="3240" y="10873"/>
                  <a:pt x="3240" y="10873"/>
                </a:cubicBezTo>
                <a:cubicBezTo>
                  <a:pt x="3456" y="10873"/>
                  <a:pt x="3456" y="10873"/>
                  <a:pt x="3456" y="10873"/>
                </a:cubicBezTo>
                <a:cubicBezTo>
                  <a:pt x="3456" y="10873"/>
                  <a:pt x="3456" y="10727"/>
                  <a:pt x="3456" y="10727"/>
                </a:cubicBezTo>
                <a:cubicBezTo>
                  <a:pt x="3456" y="8816"/>
                  <a:pt x="4104" y="7200"/>
                  <a:pt x="4968" y="5878"/>
                </a:cubicBezTo>
                <a:cubicBezTo>
                  <a:pt x="5832" y="4702"/>
                  <a:pt x="7128" y="3967"/>
                  <a:pt x="8424" y="3967"/>
                </a:cubicBezTo>
                <a:cubicBezTo>
                  <a:pt x="9072" y="3967"/>
                  <a:pt x="9612" y="4114"/>
                  <a:pt x="10152" y="4261"/>
                </a:cubicBezTo>
                <a:cubicBezTo>
                  <a:pt x="10152" y="3967"/>
                  <a:pt x="10152" y="3967"/>
                  <a:pt x="10152" y="3967"/>
                </a:cubicBezTo>
                <a:cubicBezTo>
                  <a:pt x="9612" y="3673"/>
                  <a:pt x="9072" y="3527"/>
                  <a:pt x="8424" y="3527"/>
                </a:cubicBezTo>
                <a:close/>
                <a:moveTo>
                  <a:pt x="8424" y="4702"/>
                </a:moveTo>
                <a:cubicBezTo>
                  <a:pt x="7236" y="4702"/>
                  <a:pt x="6156" y="5290"/>
                  <a:pt x="5292" y="6465"/>
                </a:cubicBezTo>
                <a:cubicBezTo>
                  <a:pt x="4536" y="7494"/>
                  <a:pt x="4104" y="8963"/>
                  <a:pt x="4104" y="10727"/>
                </a:cubicBezTo>
                <a:cubicBezTo>
                  <a:pt x="4104" y="10727"/>
                  <a:pt x="4104" y="10873"/>
                  <a:pt x="4104" y="10873"/>
                </a:cubicBezTo>
                <a:cubicBezTo>
                  <a:pt x="4320" y="10873"/>
                  <a:pt x="4320" y="10873"/>
                  <a:pt x="4320" y="10873"/>
                </a:cubicBezTo>
                <a:cubicBezTo>
                  <a:pt x="4320" y="10873"/>
                  <a:pt x="4320" y="10727"/>
                  <a:pt x="4320" y="10727"/>
                </a:cubicBezTo>
                <a:cubicBezTo>
                  <a:pt x="4320" y="9110"/>
                  <a:pt x="4752" y="7788"/>
                  <a:pt x="5508" y="6759"/>
                </a:cubicBezTo>
                <a:cubicBezTo>
                  <a:pt x="6264" y="5731"/>
                  <a:pt x="7344" y="4996"/>
                  <a:pt x="8424" y="4996"/>
                </a:cubicBezTo>
                <a:cubicBezTo>
                  <a:pt x="8964" y="4996"/>
                  <a:pt x="9396" y="5143"/>
                  <a:pt x="9936" y="5437"/>
                </a:cubicBezTo>
                <a:cubicBezTo>
                  <a:pt x="9936" y="4996"/>
                  <a:pt x="9936" y="4996"/>
                  <a:pt x="9936" y="4996"/>
                </a:cubicBezTo>
                <a:cubicBezTo>
                  <a:pt x="9504" y="4849"/>
                  <a:pt x="8964" y="4702"/>
                  <a:pt x="8424" y="4702"/>
                </a:cubicBezTo>
                <a:close/>
                <a:moveTo>
                  <a:pt x="8424" y="5731"/>
                </a:moveTo>
                <a:cubicBezTo>
                  <a:pt x="7452" y="5731"/>
                  <a:pt x="6588" y="6318"/>
                  <a:pt x="5940" y="7200"/>
                </a:cubicBezTo>
                <a:cubicBezTo>
                  <a:pt x="5292" y="8082"/>
                  <a:pt x="4860" y="9257"/>
                  <a:pt x="4860" y="10727"/>
                </a:cubicBezTo>
                <a:cubicBezTo>
                  <a:pt x="4860" y="10727"/>
                  <a:pt x="4860" y="10873"/>
                  <a:pt x="4860" y="11020"/>
                </a:cubicBezTo>
                <a:cubicBezTo>
                  <a:pt x="5076" y="11020"/>
                  <a:pt x="5076" y="11020"/>
                  <a:pt x="5076" y="11020"/>
                </a:cubicBezTo>
                <a:cubicBezTo>
                  <a:pt x="5076" y="10873"/>
                  <a:pt x="5076" y="10727"/>
                  <a:pt x="5076" y="10727"/>
                </a:cubicBezTo>
                <a:cubicBezTo>
                  <a:pt x="5076" y="9404"/>
                  <a:pt x="5508" y="8229"/>
                  <a:pt x="6048" y="7494"/>
                </a:cubicBezTo>
                <a:cubicBezTo>
                  <a:pt x="6696" y="6612"/>
                  <a:pt x="7560" y="6171"/>
                  <a:pt x="8424" y="6171"/>
                </a:cubicBezTo>
                <a:cubicBezTo>
                  <a:pt x="8856" y="6171"/>
                  <a:pt x="9288" y="6171"/>
                  <a:pt x="9612" y="6465"/>
                </a:cubicBezTo>
                <a:cubicBezTo>
                  <a:pt x="9720" y="6024"/>
                  <a:pt x="9720" y="6024"/>
                  <a:pt x="9720" y="6024"/>
                </a:cubicBezTo>
                <a:cubicBezTo>
                  <a:pt x="9288" y="5878"/>
                  <a:pt x="8964" y="5731"/>
                  <a:pt x="8424" y="5731"/>
                </a:cubicBezTo>
                <a:close/>
                <a:moveTo>
                  <a:pt x="8532" y="7935"/>
                </a:moveTo>
                <a:cubicBezTo>
                  <a:pt x="7344" y="7935"/>
                  <a:pt x="6480" y="9110"/>
                  <a:pt x="6480" y="10727"/>
                </a:cubicBezTo>
                <a:cubicBezTo>
                  <a:pt x="6480" y="12196"/>
                  <a:pt x="7344" y="13518"/>
                  <a:pt x="8532" y="13518"/>
                </a:cubicBezTo>
                <a:cubicBezTo>
                  <a:pt x="9612" y="13518"/>
                  <a:pt x="10584" y="12196"/>
                  <a:pt x="10584" y="10727"/>
                </a:cubicBezTo>
                <a:cubicBezTo>
                  <a:pt x="10584" y="9110"/>
                  <a:pt x="9612" y="7935"/>
                  <a:pt x="8532" y="793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7" name="Shape 1717"/>
          <p:cNvSpPr/>
          <p:nvPr/>
        </p:nvSpPr>
        <p:spPr>
          <a:xfrm>
            <a:off x="10453534" y="4209055"/>
            <a:ext cx="234997" cy="3453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229" y="0"/>
                </a:moveTo>
                <a:cubicBezTo>
                  <a:pt x="19371" y="0"/>
                  <a:pt x="19371" y="0"/>
                  <a:pt x="19371" y="0"/>
                </a:cubicBezTo>
                <a:cubicBezTo>
                  <a:pt x="20571" y="0"/>
                  <a:pt x="21600" y="701"/>
                  <a:pt x="21600" y="1518"/>
                </a:cubicBezTo>
                <a:cubicBezTo>
                  <a:pt x="21600" y="20082"/>
                  <a:pt x="21600" y="20082"/>
                  <a:pt x="21600" y="20082"/>
                </a:cubicBezTo>
                <a:cubicBezTo>
                  <a:pt x="21600" y="20899"/>
                  <a:pt x="20571" y="21600"/>
                  <a:pt x="19371" y="21600"/>
                </a:cubicBezTo>
                <a:cubicBezTo>
                  <a:pt x="2229" y="21600"/>
                  <a:pt x="2229" y="21600"/>
                  <a:pt x="2229" y="21600"/>
                </a:cubicBezTo>
                <a:cubicBezTo>
                  <a:pt x="1029" y="21600"/>
                  <a:pt x="0" y="20899"/>
                  <a:pt x="0" y="20082"/>
                </a:cubicBezTo>
                <a:cubicBezTo>
                  <a:pt x="0" y="1518"/>
                  <a:pt x="0" y="1518"/>
                  <a:pt x="0" y="1518"/>
                </a:cubicBezTo>
                <a:cubicBezTo>
                  <a:pt x="0" y="701"/>
                  <a:pt x="1029" y="0"/>
                  <a:pt x="2229" y="0"/>
                </a:cubicBezTo>
                <a:close/>
                <a:moveTo>
                  <a:pt x="15429" y="9924"/>
                </a:moveTo>
                <a:cubicBezTo>
                  <a:pt x="14400" y="9341"/>
                  <a:pt x="14914" y="8640"/>
                  <a:pt x="15771" y="8406"/>
                </a:cubicBezTo>
                <a:cubicBezTo>
                  <a:pt x="17486" y="7706"/>
                  <a:pt x="18514" y="6305"/>
                  <a:pt x="18343" y="4904"/>
                </a:cubicBezTo>
                <a:cubicBezTo>
                  <a:pt x="18000" y="2802"/>
                  <a:pt x="15429" y="1284"/>
                  <a:pt x="12343" y="1518"/>
                </a:cubicBezTo>
                <a:cubicBezTo>
                  <a:pt x="9943" y="1635"/>
                  <a:pt x="8229" y="2802"/>
                  <a:pt x="7714" y="4320"/>
                </a:cubicBezTo>
                <a:cubicBezTo>
                  <a:pt x="7371" y="5254"/>
                  <a:pt x="7029" y="5137"/>
                  <a:pt x="6514" y="5137"/>
                </a:cubicBezTo>
                <a:cubicBezTo>
                  <a:pt x="6000" y="5021"/>
                  <a:pt x="5657" y="5021"/>
                  <a:pt x="5314" y="5021"/>
                </a:cubicBezTo>
                <a:cubicBezTo>
                  <a:pt x="3429" y="5137"/>
                  <a:pt x="1886" y="6305"/>
                  <a:pt x="2229" y="7589"/>
                </a:cubicBezTo>
                <a:cubicBezTo>
                  <a:pt x="2400" y="8757"/>
                  <a:pt x="3943" y="9691"/>
                  <a:pt x="5657" y="9691"/>
                </a:cubicBezTo>
                <a:cubicBezTo>
                  <a:pt x="6514" y="9691"/>
                  <a:pt x="6343" y="9924"/>
                  <a:pt x="5829" y="10158"/>
                </a:cubicBezTo>
                <a:cubicBezTo>
                  <a:pt x="3943" y="11325"/>
                  <a:pt x="2743" y="12960"/>
                  <a:pt x="3086" y="14828"/>
                </a:cubicBezTo>
                <a:cubicBezTo>
                  <a:pt x="3429" y="17864"/>
                  <a:pt x="7371" y="19965"/>
                  <a:pt x="11657" y="19732"/>
                </a:cubicBezTo>
                <a:cubicBezTo>
                  <a:pt x="15943" y="19382"/>
                  <a:pt x="19200" y="16813"/>
                  <a:pt x="18857" y="13777"/>
                </a:cubicBezTo>
                <a:cubicBezTo>
                  <a:pt x="18514" y="12143"/>
                  <a:pt x="17314" y="10742"/>
                  <a:pt x="15429" y="9924"/>
                </a:cubicBezTo>
                <a:close/>
                <a:moveTo>
                  <a:pt x="10800" y="13194"/>
                </a:moveTo>
                <a:cubicBezTo>
                  <a:pt x="9771" y="13310"/>
                  <a:pt x="9086" y="13777"/>
                  <a:pt x="9257" y="14478"/>
                </a:cubicBezTo>
                <a:cubicBezTo>
                  <a:pt x="9257" y="15062"/>
                  <a:pt x="10114" y="15529"/>
                  <a:pt x="11143" y="15529"/>
                </a:cubicBezTo>
                <a:cubicBezTo>
                  <a:pt x="12000" y="15412"/>
                  <a:pt x="12686" y="14828"/>
                  <a:pt x="12514" y="14244"/>
                </a:cubicBezTo>
                <a:cubicBezTo>
                  <a:pt x="12514" y="13661"/>
                  <a:pt x="11657" y="13194"/>
                  <a:pt x="10800" y="13194"/>
                </a:cubicBezTo>
                <a:close/>
                <a:moveTo>
                  <a:pt x="10457" y="10625"/>
                </a:moveTo>
                <a:cubicBezTo>
                  <a:pt x="7371" y="10858"/>
                  <a:pt x="5143" y="12610"/>
                  <a:pt x="5486" y="14711"/>
                </a:cubicBezTo>
                <a:cubicBezTo>
                  <a:pt x="5657" y="16696"/>
                  <a:pt x="8400" y="18214"/>
                  <a:pt x="11486" y="18097"/>
                </a:cubicBezTo>
                <a:cubicBezTo>
                  <a:pt x="14400" y="17864"/>
                  <a:pt x="16629" y="15996"/>
                  <a:pt x="16286" y="14011"/>
                </a:cubicBezTo>
                <a:cubicBezTo>
                  <a:pt x="16114" y="11909"/>
                  <a:pt x="13371" y="10391"/>
                  <a:pt x="10457" y="10625"/>
                </a:cubicBezTo>
                <a:close/>
                <a:moveTo>
                  <a:pt x="12686" y="2919"/>
                </a:moveTo>
                <a:cubicBezTo>
                  <a:pt x="10800" y="3036"/>
                  <a:pt x="9429" y="4203"/>
                  <a:pt x="9600" y="5371"/>
                </a:cubicBezTo>
                <a:cubicBezTo>
                  <a:pt x="9771" y="6655"/>
                  <a:pt x="11486" y="7589"/>
                  <a:pt x="13200" y="7472"/>
                </a:cubicBezTo>
                <a:cubicBezTo>
                  <a:pt x="15086" y="7356"/>
                  <a:pt x="16457" y="6188"/>
                  <a:pt x="16286" y="5021"/>
                </a:cubicBezTo>
                <a:cubicBezTo>
                  <a:pt x="16114" y="3736"/>
                  <a:pt x="14400" y="2802"/>
                  <a:pt x="12686" y="2919"/>
                </a:cubicBezTo>
                <a:close/>
                <a:moveTo>
                  <a:pt x="5486" y="6188"/>
                </a:moveTo>
                <a:cubicBezTo>
                  <a:pt x="4457" y="6305"/>
                  <a:pt x="3771" y="6889"/>
                  <a:pt x="3943" y="7472"/>
                </a:cubicBezTo>
                <a:cubicBezTo>
                  <a:pt x="3943" y="8056"/>
                  <a:pt x="4800" y="8523"/>
                  <a:pt x="5657" y="8523"/>
                </a:cubicBezTo>
                <a:cubicBezTo>
                  <a:pt x="6686" y="8406"/>
                  <a:pt x="7371" y="7823"/>
                  <a:pt x="7200" y="7239"/>
                </a:cubicBezTo>
                <a:cubicBezTo>
                  <a:pt x="7200" y="6655"/>
                  <a:pt x="6343" y="6188"/>
                  <a:pt x="5486" y="618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8" name="Shape 1718"/>
          <p:cNvSpPr/>
          <p:nvPr/>
        </p:nvSpPr>
        <p:spPr>
          <a:xfrm>
            <a:off x="9933075" y="3649459"/>
            <a:ext cx="242093" cy="3304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157" y="0"/>
                </a:moveTo>
                <a:cubicBezTo>
                  <a:pt x="18609" y="0"/>
                  <a:pt x="18609" y="0"/>
                  <a:pt x="18609" y="0"/>
                </a:cubicBezTo>
                <a:cubicBezTo>
                  <a:pt x="20105" y="0"/>
                  <a:pt x="20105" y="0"/>
                  <a:pt x="20105" y="0"/>
                </a:cubicBezTo>
                <a:cubicBezTo>
                  <a:pt x="20105" y="976"/>
                  <a:pt x="20105" y="976"/>
                  <a:pt x="20105" y="976"/>
                </a:cubicBezTo>
                <a:cubicBezTo>
                  <a:pt x="20105" y="7200"/>
                  <a:pt x="20105" y="7200"/>
                  <a:pt x="20105" y="7200"/>
                </a:cubicBezTo>
                <a:cubicBezTo>
                  <a:pt x="21600" y="7200"/>
                  <a:pt x="21600" y="7200"/>
                  <a:pt x="21600" y="7200"/>
                </a:cubicBezTo>
                <a:cubicBezTo>
                  <a:pt x="21600" y="13668"/>
                  <a:pt x="21600" y="13668"/>
                  <a:pt x="21600" y="13668"/>
                </a:cubicBezTo>
                <a:cubicBezTo>
                  <a:pt x="21600" y="18061"/>
                  <a:pt x="16782" y="21600"/>
                  <a:pt x="10800" y="21600"/>
                </a:cubicBezTo>
                <a:cubicBezTo>
                  <a:pt x="10800" y="21600"/>
                  <a:pt x="10800" y="21600"/>
                  <a:pt x="10800" y="21600"/>
                </a:cubicBezTo>
                <a:cubicBezTo>
                  <a:pt x="4818" y="21600"/>
                  <a:pt x="0" y="18061"/>
                  <a:pt x="0" y="13668"/>
                </a:cubicBezTo>
                <a:cubicBezTo>
                  <a:pt x="0" y="7200"/>
                  <a:pt x="0" y="7200"/>
                  <a:pt x="0" y="7200"/>
                </a:cubicBezTo>
                <a:cubicBezTo>
                  <a:pt x="1828" y="7200"/>
                  <a:pt x="1828" y="7200"/>
                  <a:pt x="1828" y="7200"/>
                </a:cubicBezTo>
                <a:cubicBezTo>
                  <a:pt x="1828" y="976"/>
                  <a:pt x="1828" y="976"/>
                  <a:pt x="1828" y="976"/>
                </a:cubicBezTo>
                <a:cubicBezTo>
                  <a:pt x="1828" y="0"/>
                  <a:pt x="1828" y="0"/>
                  <a:pt x="1828" y="0"/>
                </a:cubicBezTo>
                <a:cubicBezTo>
                  <a:pt x="3157" y="0"/>
                  <a:pt x="3157" y="0"/>
                  <a:pt x="3157" y="0"/>
                </a:cubicBezTo>
                <a:close/>
                <a:moveTo>
                  <a:pt x="12462" y="3905"/>
                </a:moveTo>
                <a:cubicBezTo>
                  <a:pt x="12462" y="5247"/>
                  <a:pt x="12462" y="5247"/>
                  <a:pt x="12462" y="5247"/>
                </a:cubicBezTo>
                <a:cubicBezTo>
                  <a:pt x="15618" y="5247"/>
                  <a:pt x="15618" y="5247"/>
                  <a:pt x="15618" y="5247"/>
                </a:cubicBezTo>
                <a:cubicBezTo>
                  <a:pt x="15618" y="3905"/>
                  <a:pt x="15618" y="3905"/>
                  <a:pt x="15618" y="3905"/>
                </a:cubicBezTo>
                <a:cubicBezTo>
                  <a:pt x="12462" y="3905"/>
                  <a:pt x="12462" y="3905"/>
                  <a:pt x="12462" y="3905"/>
                </a:cubicBezTo>
                <a:close/>
                <a:moveTo>
                  <a:pt x="5982" y="3905"/>
                </a:moveTo>
                <a:cubicBezTo>
                  <a:pt x="5982" y="5247"/>
                  <a:pt x="5982" y="5247"/>
                  <a:pt x="5982" y="5247"/>
                </a:cubicBezTo>
                <a:cubicBezTo>
                  <a:pt x="8972" y="5247"/>
                  <a:pt x="8972" y="5247"/>
                  <a:pt x="8972" y="5247"/>
                </a:cubicBezTo>
                <a:cubicBezTo>
                  <a:pt x="8972" y="3905"/>
                  <a:pt x="8972" y="3905"/>
                  <a:pt x="8972" y="3905"/>
                </a:cubicBezTo>
                <a:cubicBezTo>
                  <a:pt x="5982" y="3905"/>
                  <a:pt x="5982" y="3905"/>
                  <a:pt x="5982" y="3905"/>
                </a:cubicBezTo>
                <a:close/>
                <a:moveTo>
                  <a:pt x="4486" y="7200"/>
                </a:moveTo>
                <a:cubicBezTo>
                  <a:pt x="17280" y="7200"/>
                  <a:pt x="17280" y="7200"/>
                  <a:pt x="17280" y="7200"/>
                </a:cubicBezTo>
                <a:cubicBezTo>
                  <a:pt x="17280" y="1953"/>
                  <a:pt x="17280" y="1953"/>
                  <a:pt x="17280" y="1953"/>
                </a:cubicBezTo>
                <a:cubicBezTo>
                  <a:pt x="4486" y="1953"/>
                  <a:pt x="4486" y="1953"/>
                  <a:pt x="4486" y="1953"/>
                </a:cubicBezTo>
                <a:lnTo>
                  <a:pt x="4486" y="72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19" name="Shape 1719"/>
          <p:cNvSpPr/>
          <p:nvPr/>
        </p:nvSpPr>
        <p:spPr>
          <a:xfrm>
            <a:off x="9324296" y="378216"/>
            <a:ext cx="421888" cy="3028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418" y="10667"/>
                </a:moveTo>
                <a:cubicBezTo>
                  <a:pt x="2007" y="4400"/>
                  <a:pt x="2007" y="4400"/>
                  <a:pt x="2007" y="4400"/>
                </a:cubicBezTo>
                <a:cubicBezTo>
                  <a:pt x="2772" y="3200"/>
                  <a:pt x="2772" y="3200"/>
                  <a:pt x="2772" y="3200"/>
                </a:cubicBezTo>
                <a:cubicBezTo>
                  <a:pt x="10896" y="0"/>
                  <a:pt x="10896" y="0"/>
                  <a:pt x="10896" y="0"/>
                </a:cubicBezTo>
                <a:cubicBezTo>
                  <a:pt x="19688" y="5467"/>
                  <a:pt x="19688" y="5467"/>
                  <a:pt x="19688" y="5467"/>
                </a:cubicBezTo>
                <a:cubicBezTo>
                  <a:pt x="20358" y="6800"/>
                  <a:pt x="20358" y="6800"/>
                  <a:pt x="20358" y="6800"/>
                </a:cubicBezTo>
                <a:cubicBezTo>
                  <a:pt x="20358" y="9333"/>
                  <a:pt x="20358" y="9333"/>
                  <a:pt x="20358" y="9333"/>
                </a:cubicBezTo>
                <a:cubicBezTo>
                  <a:pt x="10418" y="13867"/>
                  <a:pt x="10418" y="13867"/>
                  <a:pt x="10418" y="13867"/>
                </a:cubicBezTo>
                <a:cubicBezTo>
                  <a:pt x="10418" y="10667"/>
                  <a:pt x="10418" y="10667"/>
                  <a:pt x="10418" y="10667"/>
                </a:cubicBezTo>
                <a:close/>
                <a:moveTo>
                  <a:pt x="7168" y="13067"/>
                </a:moveTo>
                <a:cubicBezTo>
                  <a:pt x="6881" y="13067"/>
                  <a:pt x="6690" y="13067"/>
                  <a:pt x="6499" y="13200"/>
                </a:cubicBezTo>
                <a:cubicBezTo>
                  <a:pt x="6308" y="13333"/>
                  <a:pt x="6212" y="13600"/>
                  <a:pt x="6212" y="13867"/>
                </a:cubicBezTo>
                <a:cubicBezTo>
                  <a:pt x="6212" y="14133"/>
                  <a:pt x="6308" y="14400"/>
                  <a:pt x="6499" y="14533"/>
                </a:cubicBezTo>
                <a:cubicBezTo>
                  <a:pt x="6595" y="14667"/>
                  <a:pt x="6690" y="14667"/>
                  <a:pt x="6786" y="14667"/>
                </a:cubicBezTo>
                <a:cubicBezTo>
                  <a:pt x="6786" y="16267"/>
                  <a:pt x="6786" y="16267"/>
                  <a:pt x="6786" y="16267"/>
                </a:cubicBezTo>
                <a:cubicBezTo>
                  <a:pt x="6786" y="16533"/>
                  <a:pt x="6786" y="16533"/>
                  <a:pt x="6786" y="16533"/>
                </a:cubicBezTo>
                <a:cubicBezTo>
                  <a:pt x="6977" y="16667"/>
                  <a:pt x="6977" y="16667"/>
                  <a:pt x="6977" y="16667"/>
                </a:cubicBezTo>
                <a:cubicBezTo>
                  <a:pt x="10800" y="20133"/>
                  <a:pt x="10800" y="20133"/>
                  <a:pt x="10800" y="20133"/>
                </a:cubicBezTo>
                <a:cubicBezTo>
                  <a:pt x="11182" y="19333"/>
                  <a:pt x="11182" y="19333"/>
                  <a:pt x="11182" y="19333"/>
                </a:cubicBezTo>
                <a:cubicBezTo>
                  <a:pt x="7455" y="16000"/>
                  <a:pt x="7455" y="16000"/>
                  <a:pt x="7455" y="16000"/>
                </a:cubicBezTo>
                <a:cubicBezTo>
                  <a:pt x="7455" y="14800"/>
                  <a:pt x="7455" y="14800"/>
                  <a:pt x="7455" y="14800"/>
                </a:cubicBezTo>
                <a:cubicBezTo>
                  <a:pt x="7646" y="14667"/>
                  <a:pt x="7742" y="14667"/>
                  <a:pt x="7837" y="14533"/>
                </a:cubicBezTo>
                <a:cubicBezTo>
                  <a:pt x="8028" y="14400"/>
                  <a:pt x="8124" y="14133"/>
                  <a:pt x="8124" y="13867"/>
                </a:cubicBezTo>
                <a:cubicBezTo>
                  <a:pt x="8124" y="13600"/>
                  <a:pt x="8028" y="13333"/>
                  <a:pt x="7837" y="13200"/>
                </a:cubicBezTo>
                <a:cubicBezTo>
                  <a:pt x="7646" y="13067"/>
                  <a:pt x="7359" y="13067"/>
                  <a:pt x="7168" y="13067"/>
                </a:cubicBezTo>
                <a:close/>
                <a:moveTo>
                  <a:pt x="7550" y="13733"/>
                </a:moveTo>
                <a:cubicBezTo>
                  <a:pt x="7455" y="13733"/>
                  <a:pt x="7359" y="13600"/>
                  <a:pt x="7168" y="13600"/>
                </a:cubicBezTo>
                <a:cubicBezTo>
                  <a:pt x="6977" y="13600"/>
                  <a:pt x="6881" y="13733"/>
                  <a:pt x="6786" y="13733"/>
                </a:cubicBezTo>
                <a:cubicBezTo>
                  <a:pt x="6690" y="13867"/>
                  <a:pt x="6595" y="13867"/>
                  <a:pt x="6595" y="13867"/>
                </a:cubicBezTo>
                <a:cubicBezTo>
                  <a:pt x="6595" y="14000"/>
                  <a:pt x="6690" y="14000"/>
                  <a:pt x="6786" y="14000"/>
                </a:cubicBezTo>
                <a:cubicBezTo>
                  <a:pt x="6881" y="14133"/>
                  <a:pt x="6977" y="14133"/>
                  <a:pt x="7168" y="14133"/>
                </a:cubicBezTo>
                <a:cubicBezTo>
                  <a:pt x="7359" y="14133"/>
                  <a:pt x="7455" y="14133"/>
                  <a:pt x="7550" y="14000"/>
                </a:cubicBezTo>
                <a:cubicBezTo>
                  <a:pt x="7646" y="14000"/>
                  <a:pt x="7646" y="14000"/>
                  <a:pt x="7646" y="13867"/>
                </a:cubicBezTo>
                <a:cubicBezTo>
                  <a:pt x="7646" y="13867"/>
                  <a:pt x="7646" y="13867"/>
                  <a:pt x="7550" y="13733"/>
                </a:cubicBezTo>
                <a:close/>
                <a:moveTo>
                  <a:pt x="4396" y="11867"/>
                </a:moveTo>
                <a:cubicBezTo>
                  <a:pt x="4014" y="11867"/>
                  <a:pt x="3727" y="12000"/>
                  <a:pt x="3536" y="12133"/>
                </a:cubicBezTo>
                <a:cubicBezTo>
                  <a:pt x="3250" y="12400"/>
                  <a:pt x="3058" y="12667"/>
                  <a:pt x="3058" y="13067"/>
                </a:cubicBezTo>
                <a:cubicBezTo>
                  <a:pt x="3058" y="13467"/>
                  <a:pt x="3250" y="13733"/>
                  <a:pt x="3536" y="14000"/>
                </a:cubicBezTo>
                <a:cubicBezTo>
                  <a:pt x="3632" y="14000"/>
                  <a:pt x="3727" y="14133"/>
                  <a:pt x="3919" y="14133"/>
                </a:cubicBezTo>
                <a:cubicBezTo>
                  <a:pt x="3919" y="16133"/>
                  <a:pt x="3919" y="16133"/>
                  <a:pt x="3919" y="16133"/>
                </a:cubicBezTo>
                <a:cubicBezTo>
                  <a:pt x="3919" y="16533"/>
                  <a:pt x="3919" y="16533"/>
                  <a:pt x="3919" y="16533"/>
                </a:cubicBezTo>
                <a:cubicBezTo>
                  <a:pt x="4110" y="16800"/>
                  <a:pt x="4110" y="16800"/>
                  <a:pt x="4110" y="16800"/>
                </a:cubicBezTo>
                <a:cubicBezTo>
                  <a:pt x="9271" y="21600"/>
                  <a:pt x="9271" y="21600"/>
                  <a:pt x="9271" y="21600"/>
                </a:cubicBezTo>
                <a:cubicBezTo>
                  <a:pt x="9844" y="20533"/>
                  <a:pt x="9844" y="20533"/>
                  <a:pt x="9844" y="20533"/>
                </a:cubicBezTo>
                <a:cubicBezTo>
                  <a:pt x="4874" y="15867"/>
                  <a:pt x="4874" y="15867"/>
                  <a:pt x="4874" y="15867"/>
                </a:cubicBezTo>
                <a:cubicBezTo>
                  <a:pt x="4779" y="14133"/>
                  <a:pt x="4779" y="14133"/>
                  <a:pt x="4779" y="14133"/>
                </a:cubicBezTo>
                <a:cubicBezTo>
                  <a:pt x="4970" y="14133"/>
                  <a:pt x="5161" y="14000"/>
                  <a:pt x="5257" y="14000"/>
                </a:cubicBezTo>
                <a:cubicBezTo>
                  <a:pt x="5543" y="13733"/>
                  <a:pt x="5735" y="13467"/>
                  <a:pt x="5735" y="13067"/>
                </a:cubicBezTo>
                <a:cubicBezTo>
                  <a:pt x="5735" y="12667"/>
                  <a:pt x="5543" y="12400"/>
                  <a:pt x="5257" y="12133"/>
                </a:cubicBezTo>
                <a:cubicBezTo>
                  <a:pt x="4970" y="12000"/>
                  <a:pt x="4683" y="11867"/>
                  <a:pt x="4396" y="11867"/>
                </a:cubicBezTo>
                <a:close/>
                <a:moveTo>
                  <a:pt x="4970" y="12933"/>
                </a:moveTo>
                <a:cubicBezTo>
                  <a:pt x="4779" y="12800"/>
                  <a:pt x="4588" y="12667"/>
                  <a:pt x="4396" y="12667"/>
                </a:cubicBezTo>
                <a:cubicBezTo>
                  <a:pt x="4110" y="12667"/>
                  <a:pt x="3919" y="12800"/>
                  <a:pt x="3823" y="12933"/>
                </a:cubicBezTo>
                <a:cubicBezTo>
                  <a:pt x="3727" y="12933"/>
                  <a:pt x="3632" y="13067"/>
                  <a:pt x="3632" y="13067"/>
                </a:cubicBezTo>
                <a:cubicBezTo>
                  <a:pt x="3632" y="13067"/>
                  <a:pt x="3727" y="13200"/>
                  <a:pt x="3823" y="13200"/>
                </a:cubicBezTo>
                <a:cubicBezTo>
                  <a:pt x="3919" y="13333"/>
                  <a:pt x="4110" y="13333"/>
                  <a:pt x="4396" y="13333"/>
                </a:cubicBezTo>
                <a:cubicBezTo>
                  <a:pt x="4588" y="13333"/>
                  <a:pt x="4779" y="13333"/>
                  <a:pt x="4970" y="13200"/>
                </a:cubicBezTo>
                <a:cubicBezTo>
                  <a:pt x="5065" y="13200"/>
                  <a:pt x="5065" y="13067"/>
                  <a:pt x="5065" y="13067"/>
                </a:cubicBezTo>
                <a:cubicBezTo>
                  <a:pt x="5065" y="13067"/>
                  <a:pt x="5065" y="12933"/>
                  <a:pt x="4970" y="12933"/>
                </a:cubicBezTo>
                <a:close/>
                <a:moveTo>
                  <a:pt x="3250" y="6400"/>
                </a:moveTo>
                <a:cubicBezTo>
                  <a:pt x="1625" y="6933"/>
                  <a:pt x="1625" y="6933"/>
                  <a:pt x="1625" y="6933"/>
                </a:cubicBezTo>
                <a:cubicBezTo>
                  <a:pt x="1625" y="8000"/>
                  <a:pt x="1625" y="8000"/>
                  <a:pt x="1625" y="8000"/>
                </a:cubicBezTo>
                <a:cubicBezTo>
                  <a:pt x="9653" y="14133"/>
                  <a:pt x="9653" y="14133"/>
                  <a:pt x="9653" y="14133"/>
                </a:cubicBezTo>
                <a:cubicBezTo>
                  <a:pt x="9653" y="11333"/>
                  <a:pt x="9653" y="11333"/>
                  <a:pt x="9653" y="11333"/>
                </a:cubicBezTo>
                <a:cubicBezTo>
                  <a:pt x="3250" y="6400"/>
                  <a:pt x="3250" y="6400"/>
                  <a:pt x="3250" y="6400"/>
                </a:cubicBezTo>
                <a:cubicBezTo>
                  <a:pt x="3250" y="6400"/>
                  <a:pt x="3250" y="6400"/>
                  <a:pt x="3250" y="6400"/>
                </a:cubicBezTo>
                <a:close/>
                <a:moveTo>
                  <a:pt x="1625" y="6933"/>
                </a:moveTo>
                <a:cubicBezTo>
                  <a:pt x="3250" y="6400"/>
                  <a:pt x="3250" y="6400"/>
                  <a:pt x="3250" y="6400"/>
                </a:cubicBezTo>
                <a:cubicBezTo>
                  <a:pt x="1147" y="4667"/>
                  <a:pt x="1147" y="4667"/>
                  <a:pt x="1147" y="4667"/>
                </a:cubicBezTo>
                <a:cubicBezTo>
                  <a:pt x="0" y="5200"/>
                  <a:pt x="0" y="5200"/>
                  <a:pt x="0" y="5200"/>
                </a:cubicBezTo>
                <a:cubicBezTo>
                  <a:pt x="765" y="6133"/>
                  <a:pt x="765" y="6133"/>
                  <a:pt x="765" y="6133"/>
                </a:cubicBezTo>
                <a:cubicBezTo>
                  <a:pt x="669" y="6400"/>
                  <a:pt x="669" y="6400"/>
                  <a:pt x="669" y="6400"/>
                </a:cubicBezTo>
                <a:cubicBezTo>
                  <a:pt x="1434" y="6933"/>
                  <a:pt x="1434" y="6933"/>
                  <a:pt x="1434" y="6933"/>
                </a:cubicBezTo>
                <a:cubicBezTo>
                  <a:pt x="1625" y="6933"/>
                  <a:pt x="1625" y="6933"/>
                  <a:pt x="1625" y="6933"/>
                </a:cubicBezTo>
                <a:close/>
                <a:moveTo>
                  <a:pt x="18255" y="11067"/>
                </a:moveTo>
                <a:cubicBezTo>
                  <a:pt x="19115" y="11867"/>
                  <a:pt x="19115" y="11867"/>
                  <a:pt x="19115" y="11867"/>
                </a:cubicBezTo>
                <a:cubicBezTo>
                  <a:pt x="19593" y="11867"/>
                  <a:pt x="19593" y="11867"/>
                  <a:pt x="19593" y="11867"/>
                </a:cubicBezTo>
                <a:cubicBezTo>
                  <a:pt x="20453" y="12800"/>
                  <a:pt x="20453" y="12800"/>
                  <a:pt x="20453" y="12800"/>
                </a:cubicBezTo>
                <a:cubicBezTo>
                  <a:pt x="21600" y="12133"/>
                  <a:pt x="21600" y="12133"/>
                  <a:pt x="21600" y="12133"/>
                </a:cubicBezTo>
                <a:cubicBezTo>
                  <a:pt x="20740" y="11333"/>
                  <a:pt x="20740" y="11333"/>
                  <a:pt x="20740" y="11333"/>
                </a:cubicBezTo>
                <a:cubicBezTo>
                  <a:pt x="20740" y="10933"/>
                  <a:pt x="20740" y="10933"/>
                  <a:pt x="20740" y="10933"/>
                </a:cubicBezTo>
                <a:cubicBezTo>
                  <a:pt x="19975" y="10267"/>
                  <a:pt x="19975" y="10267"/>
                  <a:pt x="19975" y="10267"/>
                </a:cubicBezTo>
                <a:cubicBezTo>
                  <a:pt x="18255" y="11067"/>
                  <a:pt x="18255" y="11067"/>
                  <a:pt x="18255" y="11067"/>
                </a:cubicBezTo>
                <a:close/>
                <a:moveTo>
                  <a:pt x="16152" y="12133"/>
                </a:moveTo>
                <a:cubicBezTo>
                  <a:pt x="16917" y="12933"/>
                  <a:pt x="16917" y="12933"/>
                  <a:pt x="16917" y="12933"/>
                </a:cubicBezTo>
                <a:cubicBezTo>
                  <a:pt x="17490" y="12933"/>
                  <a:pt x="17490" y="12933"/>
                  <a:pt x="17490" y="12933"/>
                </a:cubicBezTo>
                <a:cubicBezTo>
                  <a:pt x="18350" y="13867"/>
                  <a:pt x="18350" y="13867"/>
                  <a:pt x="18350" y="13867"/>
                </a:cubicBezTo>
                <a:cubicBezTo>
                  <a:pt x="19402" y="13200"/>
                  <a:pt x="19402" y="13200"/>
                  <a:pt x="19402" y="13200"/>
                </a:cubicBezTo>
                <a:cubicBezTo>
                  <a:pt x="18542" y="12400"/>
                  <a:pt x="18542" y="12400"/>
                  <a:pt x="18542" y="12400"/>
                </a:cubicBezTo>
                <a:cubicBezTo>
                  <a:pt x="18637" y="12000"/>
                  <a:pt x="18637" y="12000"/>
                  <a:pt x="18637" y="12000"/>
                </a:cubicBezTo>
                <a:cubicBezTo>
                  <a:pt x="17873" y="11333"/>
                  <a:pt x="17873" y="11333"/>
                  <a:pt x="17873" y="11333"/>
                </a:cubicBezTo>
                <a:cubicBezTo>
                  <a:pt x="16152" y="12133"/>
                  <a:pt x="16152" y="12133"/>
                  <a:pt x="16152" y="12133"/>
                </a:cubicBezTo>
                <a:close/>
                <a:moveTo>
                  <a:pt x="13954" y="13200"/>
                </a:moveTo>
                <a:cubicBezTo>
                  <a:pt x="14719" y="14000"/>
                  <a:pt x="14719" y="14000"/>
                  <a:pt x="14719" y="14000"/>
                </a:cubicBezTo>
                <a:cubicBezTo>
                  <a:pt x="15292" y="14000"/>
                  <a:pt x="15292" y="14000"/>
                  <a:pt x="15292" y="14000"/>
                </a:cubicBezTo>
                <a:cubicBezTo>
                  <a:pt x="16152" y="14800"/>
                  <a:pt x="16152" y="14800"/>
                  <a:pt x="16152" y="14800"/>
                </a:cubicBezTo>
                <a:cubicBezTo>
                  <a:pt x="17204" y="14267"/>
                  <a:pt x="17204" y="14267"/>
                  <a:pt x="17204" y="14267"/>
                </a:cubicBezTo>
                <a:cubicBezTo>
                  <a:pt x="16343" y="13333"/>
                  <a:pt x="16343" y="13333"/>
                  <a:pt x="16343" y="13333"/>
                </a:cubicBezTo>
                <a:cubicBezTo>
                  <a:pt x="16343" y="13067"/>
                  <a:pt x="16343" y="13067"/>
                  <a:pt x="16343" y="13067"/>
                </a:cubicBezTo>
                <a:cubicBezTo>
                  <a:pt x="15674" y="12267"/>
                  <a:pt x="15674" y="12267"/>
                  <a:pt x="15674" y="12267"/>
                </a:cubicBezTo>
                <a:cubicBezTo>
                  <a:pt x="13954" y="13200"/>
                  <a:pt x="13954" y="13200"/>
                  <a:pt x="13954" y="13200"/>
                </a:cubicBezTo>
                <a:close/>
                <a:moveTo>
                  <a:pt x="11756" y="14133"/>
                </a:moveTo>
                <a:cubicBezTo>
                  <a:pt x="12616" y="14933"/>
                  <a:pt x="12616" y="14933"/>
                  <a:pt x="12616" y="14933"/>
                </a:cubicBezTo>
                <a:cubicBezTo>
                  <a:pt x="13094" y="14933"/>
                  <a:pt x="13094" y="14933"/>
                  <a:pt x="13094" y="14933"/>
                </a:cubicBezTo>
                <a:cubicBezTo>
                  <a:pt x="13954" y="15867"/>
                  <a:pt x="13954" y="15867"/>
                  <a:pt x="13954" y="15867"/>
                </a:cubicBezTo>
                <a:cubicBezTo>
                  <a:pt x="15005" y="15333"/>
                  <a:pt x="15005" y="15333"/>
                  <a:pt x="15005" y="15333"/>
                </a:cubicBezTo>
                <a:cubicBezTo>
                  <a:pt x="14145" y="14400"/>
                  <a:pt x="14145" y="14400"/>
                  <a:pt x="14145" y="14400"/>
                </a:cubicBezTo>
                <a:cubicBezTo>
                  <a:pt x="14241" y="14000"/>
                  <a:pt x="14241" y="14000"/>
                  <a:pt x="14241" y="14000"/>
                </a:cubicBezTo>
                <a:cubicBezTo>
                  <a:pt x="13476" y="13333"/>
                  <a:pt x="13476" y="13333"/>
                  <a:pt x="13476" y="13333"/>
                </a:cubicBezTo>
                <a:cubicBezTo>
                  <a:pt x="11756" y="14133"/>
                  <a:pt x="11756" y="14133"/>
                  <a:pt x="11756" y="14133"/>
                </a:cubicBezTo>
                <a:close/>
                <a:moveTo>
                  <a:pt x="5543" y="3467"/>
                </a:moveTo>
                <a:cubicBezTo>
                  <a:pt x="4588" y="3733"/>
                  <a:pt x="4588" y="3733"/>
                  <a:pt x="4588" y="3733"/>
                </a:cubicBezTo>
                <a:cubicBezTo>
                  <a:pt x="10991" y="8400"/>
                  <a:pt x="10991" y="8400"/>
                  <a:pt x="10991" y="8400"/>
                </a:cubicBezTo>
                <a:cubicBezTo>
                  <a:pt x="11087" y="8533"/>
                  <a:pt x="11087" y="8533"/>
                  <a:pt x="11087" y="8533"/>
                </a:cubicBezTo>
                <a:cubicBezTo>
                  <a:pt x="11278" y="8400"/>
                  <a:pt x="11278" y="8400"/>
                  <a:pt x="11278" y="8400"/>
                </a:cubicBezTo>
                <a:cubicBezTo>
                  <a:pt x="17490" y="6000"/>
                  <a:pt x="17490" y="6000"/>
                  <a:pt x="17490" y="6000"/>
                </a:cubicBezTo>
                <a:cubicBezTo>
                  <a:pt x="18350" y="5600"/>
                  <a:pt x="18350" y="5600"/>
                  <a:pt x="18350" y="5600"/>
                </a:cubicBezTo>
                <a:cubicBezTo>
                  <a:pt x="17490" y="5067"/>
                  <a:pt x="17490" y="5067"/>
                  <a:pt x="17490" y="5067"/>
                </a:cubicBezTo>
                <a:cubicBezTo>
                  <a:pt x="11182" y="1200"/>
                  <a:pt x="11182" y="1200"/>
                  <a:pt x="11182" y="1200"/>
                </a:cubicBezTo>
                <a:cubicBezTo>
                  <a:pt x="10227" y="1600"/>
                  <a:pt x="10227" y="1600"/>
                  <a:pt x="10227" y="1600"/>
                </a:cubicBezTo>
                <a:cubicBezTo>
                  <a:pt x="16343" y="5467"/>
                  <a:pt x="16343" y="5467"/>
                  <a:pt x="16343" y="5467"/>
                </a:cubicBezTo>
                <a:cubicBezTo>
                  <a:pt x="11182" y="7467"/>
                  <a:pt x="11182" y="7467"/>
                  <a:pt x="11182" y="7467"/>
                </a:cubicBezTo>
                <a:lnTo>
                  <a:pt x="5543" y="346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0" name="Shape 1720"/>
          <p:cNvSpPr/>
          <p:nvPr/>
        </p:nvSpPr>
        <p:spPr>
          <a:xfrm>
            <a:off x="9352684" y="2958587"/>
            <a:ext cx="376940" cy="3864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69" y="16278"/>
                </a:moveTo>
                <a:cubicBezTo>
                  <a:pt x="9196" y="20765"/>
                  <a:pt x="9196" y="20765"/>
                  <a:pt x="9196" y="20765"/>
                </a:cubicBezTo>
                <a:cubicBezTo>
                  <a:pt x="21600" y="15652"/>
                  <a:pt x="21600" y="15652"/>
                  <a:pt x="21600" y="15652"/>
                </a:cubicBezTo>
                <a:cubicBezTo>
                  <a:pt x="21600" y="16487"/>
                  <a:pt x="21600" y="16487"/>
                  <a:pt x="21600" y="16487"/>
                </a:cubicBezTo>
                <a:cubicBezTo>
                  <a:pt x="9196" y="21600"/>
                  <a:pt x="9196" y="21600"/>
                  <a:pt x="9196" y="21600"/>
                </a:cubicBezTo>
                <a:cubicBezTo>
                  <a:pt x="1069" y="17113"/>
                  <a:pt x="1069" y="17113"/>
                  <a:pt x="1069" y="17113"/>
                </a:cubicBezTo>
                <a:cubicBezTo>
                  <a:pt x="1069" y="16278"/>
                  <a:pt x="1069" y="16278"/>
                  <a:pt x="1069" y="16278"/>
                </a:cubicBezTo>
                <a:close/>
                <a:moveTo>
                  <a:pt x="4705" y="15861"/>
                </a:moveTo>
                <a:cubicBezTo>
                  <a:pt x="5026" y="16070"/>
                  <a:pt x="5347" y="16278"/>
                  <a:pt x="5774" y="16487"/>
                </a:cubicBezTo>
                <a:cubicBezTo>
                  <a:pt x="6309" y="16278"/>
                  <a:pt x="6737" y="16070"/>
                  <a:pt x="7271" y="15861"/>
                </a:cubicBezTo>
                <a:cubicBezTo>
                  <a:pt x="6950" y="15757"/>
                  <a:pt x="6523" y="15548"/>
                  <a:pt x="6202" y="15339"/>
                </a:cubicBezTo>
                <a:cubicBezTo>
                  <a:pt x="5667" y="15548"/>
                  <a:pt x="5240" y="15757"/>
                  <a:pt x="4705" y="15861"/>
                </a:cubicBezTo>
                <a:close/>
                <a:moveTo>
                  <a:pt x="15505" y="14817"/>
                </a:moveTo>
                <a:cubicBezTo>
                  <a:pt x="15933" y="14609"/>
                  <a:pt x="16360" y="14504"/>
                  <a:pt x="16788" y="14296"/>
                </a:cubicBezTo>
                <a:cubicBezTo>
                  <a:pt x="17109" y="14504"/>
                  <a:pt x="17430" y="14713"/>
                  <a:pt x="17857" y="14817"/>
                </a:cubicBezTo>
                <a:cubicBezTo>
                  <a:pt x="17430" y="15026"/>
                  <a:pt x="17002" y="15130"/>
                  <a:pt x="16574" y="15339"/>
                </a:cubicBezTo>
                <a:cubicBezTo>
                  <a:pt x="16253" y="15130"/>
                  <a:pt x="15933" y="14922"/>
                  <a:pt x="15505" y="14817"/>
                </a:cubicBezTo>
                <a:close/>
                <a:moveTo>
                  <a:pt x="13794" y="15443"/>
                </a:moveTo>
                <a:cubicBezTo>
                  <a:pt x="14222" y="15652"/>
                  <a:pt x="14543" y="15861"/>
                  <a:pt x="14970" y="15965"/>
                </a:cubicBezTo>
                <a:cubicBezTo>
                  <a:pt x="15398" y="15861"/>
                  <a:pt x="15826" y="15652"/>
                  <a:pt x="16147" y="15443"/>
                </a:cubicBezTo>
                <a:cubicBezTo>
                  <a:pt x="15826" y="15339"/>
                  <a:pt x="15505" y="15130"/>
                  <a:pt x="15077" y="15026"/>
                </a:cubicBezTo>
                <a:cubicBezTo>
                  <a:pt x="14650" y="15130"/>
                  <a:pt x="14222" y="15339"/>
                  <a:pt x="13794" y="15443"/>
                </a:cubicBezTo>
                <a:close/>
                <a:moveTo>
                  <a:pt x="12083" y="16174"/>
                </a:moveTo>
                <a:cubicBezTo>
                  <a:pt x="12404" y="16383"/>
                  <a:pt x="12832" y="16487"/>
                  <a:pt x="13152" y="16696"/>
                </a:cubicBezTo>
                <a:cubicBezTo>
                  <a:pt x="13580" y="16487"/>
                  <a:pt x="14008" y="16278"/>
                  <a:pt x="14543" y="16174"/>
                </a:cubicBezTo>
                <a:cubicBezTo>
                  <a:pt x="14115" y="15965"/>
                  <a:pt x="13794" y="15757"/>
                  <a:pt x="13366" y="15652"/>
                </a:cubicBezTo>
                <a:cubicBezTo>
                  <a:pt x="12939" y="15757"/>
                  <a:pt x="12511" y="15965"/>
                  <a:pt x="12083" y="16174"/>
                </a:cubicBezTo>
                <a:close/>
                <a:moveTo>
                  <a:pt x="10158" y="16904"/>
                </a:moveTo>
                <a:cubicBezTo>
                  <a:pt x="10479" y="17113"/>
                  <a:pt x="10907" y="17217"/>
                  <a:pt x="11335" y="17426"/>
                </a:cubicBezTo>
                <a:cubicBezTo>
                  <a:pt x="11762" y="17217"/>
                  <a:pt x="12190" y="17113"/>
                  <a:pt x="12725" y="16904"/>
                </a:cubicBezTo>
                <a:cubicBezTo>
                  <a:pt x="12297" y="16696"/>
                  <a:pt x="11976" y="16487"/>
                  <a:pt x="11549" y="16383"/>
                </a:cubicBezTo>
                <a:cubicBezTo>
                  <a:pt x="11121" y="16487"/>
                  <a:pt x="10586" y="16696"/>
                  <a:pt x="10158" y="16904"/>
                </a:cubicBezTo>
                <a:close/>
                <a:moveTo>
                  <a:pt x="8127" y="17635"/>
                </a:moveTo>
                <a:cubicBezTo>
                  <a:pt x="8554" y="17843"/>
                  <a:pt x="8875" y="18052"/>
                  <a:pt x="9303" y="18261"/>
                </a:cubicBezTo>
                <a:cubicBezTo>
                  <a:pt x="9838" y="18052"/>
                  <a:pt x="10265" y="17843"/>
                  <a:pt x="10800" y="17635"/>
                </a:cubicBezTo>
                <a:cubicBezTo>
                  <a:pt x="10372" y="17426"/>
                  <a:pt x="10051" y="17217"/>
                  <a:pt x="9624" y="17113"/>
                </a:cubicBezTo>
                <a:cubicBezTo>
                  <a:pt x="9196" y="17322"/>
                  <a:pt x="8661" y="17426"/>
                  <a:pt x="8127" y="17635"/>
                </a:cubicBezTo>
                <a:close/>
                <a:moveTo>
                  <a:pt x="13794" y="14087"/>
                </a:moveTo>
                <a:cubicBezTo>
                  <a:pt x="14222" y="14191"/>
                  <a:pt x="14543" y="14400"/>
                  <a:pt x="14863" y="14504"/>
                </a:cubicBezTo>
                <a:cubicBezTo>
                  <a:pt x="15291" y="14400"/>
                  <a:pt x="15719" y="14191"/>
                  <a:pt x="16147" y="14087"/>
                </a:cubicBezTo>
                <a:cubicBezTo>
                  <a:pt x="15719" y="13878"/>
                  <a:pt x="15398" y="13774"/>
                  <a:pt x="15077" y="13565"/>
                </a:cubicBezTo>
                <a:cubicBezTo>
                  <a:pt x="14650" y="13774"/>
                  <a:pt x="14222" y="13878"/>
                  <a:pt x="13794" y="14087"/>
                </a:cubicBezTo>
                <a:close/>
                <a:moveTo>
                  <a:pt x="12083" y="14713"/>
                </a:moveTo>
                <a:cubicBezTo>
                  <a:pt x="12511" y="14504"/>
                  <a:pt x="12939" y="14400"/>
                  <a:pt x="13366" y="14191"/>
                </a:cubicBezTo>
                <a:cubicBezTo>
                  <a:pt x="13794" y="14400"/>
                  <a:pt x="14115" y="14504"/>
                  <a:pt x="14436" y="14713"/>
                </a:cubicBezTo>
                <a:cubicBezTo>
                  <a:pt x="14008" y="14817"/>
                  <a:pt x="13580" y="15026"/>
                  <a:pt x="13152" y="15130"/>
                </a:cubicBezTo>
                <a:cubicBezTo>
                  <a:pt x="12832" y="15026"/>
                  <a:pt x="12511" y="14817"/>
                  <a:pt x="12083" y="14713"/>
                </a:cubicBezTo>
                <a:close/>
                <a:moveTo>
                  <a:pt x="10265" y="15339"/>
                </a:moveTo>
                <a:cubicBezTo>
                  <a:pt x="10693" y="15548"/>
                  <a:pt x="11014" y="15652"/>
                  <a:pt x="11442" y="15861"/>
                </a:cubicBezTo>
                <a:cubicBezTo>
                  <a:pt x="11869" y="15652"/>
                  <a:pt x="12297" y="15548"/>
                  <a:pt x="12725" y="15339"/>
                </a:cubicBezTo>
                <a:cubicBezTo>
                  <a:pt x="12404" y="15130"/>
                  <a:pt x="11976" y="15026"/>
                  <a:pt x="11655" y="14817"/>
                </a:cubicBezTo>
                <a:cubicBezTo>
                  <a:pt x="11228" y="15026"/>
                  <a:pt x="10800" y="15130"/>
                  <a:pt x="10265" y="15339"/>
                </a:cubicBezTo>
                <a:close/>
                <a:moveTo>
                  <a:pt x="8341" y="16070"/>
                </a:moveTo>
                <a:cubicBezTo>
                  <a:pt x="8768" y="16174"/>
                  <a:pt x="9089" y="16383"/>
                  <a:pt x="9517" y="16591"/>
                </a:cubicBezTo>
                <a:cubicBezTo>
                  <a:pt x="9945" y="16383"/>
                  <a:pt x="10479" y="16174"/>
                  <a:pt x="10907" y="16070"/>
                </a:cubicBezTo>
                <a:cubicBezTo>
                  <a:pt x="10586" y="15861"/>
                  <a:pt x="10158" y="15652"/>
                  <a:pt x="9838" y="15548"/>
                </a:cubicBezTo>
                <a:cubicBezTo>
                  <a:pt x="9410" y="15652"/>
                  <a:pt x="8875" y="15861"/>
                  <a:pt x="8341" y="16070"/>
                </a:cubicBezTo>
                <a:close/>
                <a:moveTo>
                  <a:pt x="6309" y="16800"/>
                </a:moveTo>
                <a:cubicBezTo>
                  <a:pt x="6737" y="16904"/>
                  <a:pt x="7057" y="17113"/>
                  <a:pt x="7485" y="17322"/>
                </a:cubicBezTo>
                <a:cubicBezTo>
                  <a:pt x="8020" y="17113"/>
                  <a:pt x="8448" y="16904"/>
                  <a:pt x="8982" y="16800"/>
                </a:cubicBezTo>
                <a:cubicBezTo>
                  <a:pt x="8661" y="16591"/>
                  <a:pt x="8234" y="16383"/>
                  <a:pt x="7913" y="16174"/>
                </a:cubicBezTo>
                <a:cubicBezTo>
                  <a:pt x="7378" y="16383"/>
                  <a:pt x="6844" y="16591"/>
                  <a:pt x="6309" y="16800"/>
                </a:cubicBezTo>
                <a:close/>
                <a:moveTo>
                  <a:pt x="12297" y="13357"/>
                </a:moveTo>
                <a:cubicBezTo>
                  <a:pt x="12618" y="13148"/>
                  <a:pt x="13046" y="13043"/>
                  <a:pt x="13473" y="12939"/>
                </a:cubicBezTo>
                <a:cubicBezTo>
                  <a:pt x="13794" y="13043"/>
                  <a:pt x="14115" y="13252"/>
                  <a:pt x="14543" y="13357"/>
                </a:cubicBezTo>
                <a:cubicBezTo>
                  <a:pt x="14115" y="13461"/>
                  <a:pt x="13687" y="13670"/>
                  <a:pt x="13259" y="13774"/>
                </a:cubicBezTo>
                <a:cubicBezTo>
                  <a:pt x="12939" y="13670"/>
                  <a:pt x="12618" y="13461"/>
                  <a:pt x="12297" y="13357"/>
                </a:cubicBezTo>
                <a:close/>
                <a:moveTo>
                  <a:pt x="10479" y="13878"/>
                </a:moveTo>
                <a:cubicBezTo>
                  <a:pt x="10800" y="14087"/>
                  <a:pt x="11228" y="14296"/>
                  <a:pt x="11549" y="14400"/>
                </a:cubicBezTo>
                <a:cubicBezTo>
                  <a:pt x="11976" y="14296"/>
                  <a:pt x="12404" y="14087"/>
                  <a:pt x="12832" y="13983"/>
                </a:cubicBezTo>
                <a:cubicBezTo>
                  <a:pt x="12511" y="13774"/>
                  <a:pt x="12190" y="13670"/>
                  <a:pt x="11762" y="13461"/>
                </a:cubicBezTo>
                <a:cubicBezTo>
                  <a:pt x="11335" y="13670"/>
                  <a:pt x="10907" y="13774"/>
                  <a:pt x="10479" y="13878"/>
                </a:cubicBezTo>
                <a:close/>
                <a:moveTo>
                  <a:pt x="8661" y="14504"/>
                </a:moveTo>
                <a:cubicBezTo>
                  <a:pt x="9089" y="14400"/>
                  <a:pt x="9624" y="14191"/>
                  <a:pt x="10051" y="14087"/>
                </a:cubicBezTo>
                <a:cubicBezTo>
                  <a:pt x="10372" y="14191"/>
                  <a:pt x="10693" y="14400"/>
                  <a:pt x="11121" y="14609"/>
                </a:cubicBezTo>
                <a:cubicBezTo>
                  <a:pt x="10586" y="14713"/>
                  <a:pt x="10158" y="14922"/>
                  <a:pt x="9731" y="15026"/>
                </a:cubicBezTo>
                <a:cubicBezTo>
                  <a:pt x="9410" y="14922"/>
                  <a:pt x="8982" y="14713"/>
                  <a:pt x="8661" y="14504"/>
                </a:cubicBezTo>
                <a:close/>
                <a:moveTo>
                  <a:pt x="6737" y="15235"/>
                </a:moveTo>
                <a:cubicBezTo>
                  <a:pt x="7057" y="15339"/>
                  <a:pt x="7378" y="15548"/>
                  <a:pt x="7806" y="15757"/>
                </a:cubicBezTo>
                <a:cubicBezTo>
                  <a:pt x="8234" y="15548"/>
                  <a:pt x="8768" y="15339"/>
                  <a:pt x="9196" y="15235"/>
                </a:cubicBezTo>
                <a:cubicBezTo>
                  <a:pt x="8875" y="15026"/>
                  <a:pt x="8554" y="14922"/>
                  <a:pt x="8234" y="14713"/>
                </a:cubicBezTo>
                <a:cubicBezTo>
                  <a:pt x="7699" y="14922"/>
                  <a:pt x="7164" y="15026"/>
                  <a:pt x="6737" y="15235"/>
                </a:cubicBezTo>
                <a:close/>
                <a:moveTo>
                  <a:pt x="1390" y="3652"/>
                </a:moveTo>
                <a:cubicBezTo>
                  <a:pt x="1390" y="15757"/>
                  <a:pt x="1390" y="15757"/>
                  <a:pt x="1390" y="15757"/>
                </a:cubicBezTo>
                <a:cubicBezTo>
                  <a:pt x="9196" y="19930"/>
                  <a:pt x="9196" y="19930"/>
                  <a:pt x="9196" y="19930"/>
                </a:cubicBezTo>
                <a:cubicBezTo>
                  <a:pt x="21493" y="15130"/>
                  <a:pt x="21493" y="15130"/>
                  <a:pt x="21493" y="15130"/>
                </a:cubicBezTo>
                <a:cubicBezTo>
                  <a:pt x="13366" y="11583"/>
                  <a:pt x="13366" y="11583"/>
                  <a:pt x="13366" y="11583"/>
                </a:cubicBezTo>
                <a:cubicBezTo>
                  <a:pt x="13366" y="417"/>
                  <a:pt x="13366" y="417"/>
                  <a:pt x="13366" y="417"/>
                </a:cubicBezTo>
                <a:cubicBezTo>
                  <a:pt x="1390" y="3652"/>
                  <a:pt x="1390" y="3652"/>
                  <a:pt x="1390" y="3652"/>
                </a:cubicBezTo>
                <a:close/>
                <a:moveTo>
                  <a:pt x="749" y="3443"/>
                </a:moveTo>
                <a:cubicBezTo>
                  <a:pt x="214" y="3235"/>
                  <a:pt x="214" y="3235"/>
                  <a:pt x="214" y="3235"/>
                </a:cubicBezTo>
                <a:cubicBezTo>
                  <a:pt x="12404" y="0"/>
                  <a:pt x="12404" y="0"/>
                  <a:pt x="12404" y="0"/>
                </a:cubicBezTo>
                <a:cubicBezTo>
                  <a:pt x="12832" y="209"/>
                  <a:pt x="12832" y="209"/>
                  <a:pt x="12832" y="209"/>
                </a:cubicBezTo>
                <a:cubicBezTo>
                  <a:pt x="749" y="3443"/>
                  <a:pt x="749" y="3443"/>
                  <a:pt x="749" y="3443"/>
                </a:cubicBezTo>
                <a:close/>
                <a:moveTo>
                  <a:pt x="0" y="3443"/>
                </a:moveTo>
                <a:cubicBezTo>
                  <a:pt x="0" y="15443"/>
                  <a:pt x="0" y="15443"/>
                  <a:pt x="0" y="15443"/>
                </a:cubicBezTo>
                <a:cubicBezTo>
                  <a:pt x="749" y="15652"/>
                  <a:pt x="749" y="15652"/>
                  <a:pt x="749" y="15652"/>
                </a:cubicBezTo>
                <a:cubicBezTo>
                  <a:pt x="642" y="3757"/>
                  <a:pt x="642" y="3757"/>
                  <a:pt x="642" y="3757"/>
                </a:cubicBezTo>
                <a:cubicBezTo>
                  <a:pt x="0" y="3443"/>
                  <a:pt x="0" y="3443"/>
                  <a:pt x="0" y="3443"/>
                </a:cubicBezTo>
                <a:close/>
                <a:moveTo>
                  <a:pt x="2673" y="4383"/>
                </a:moveTo>
                <a:cubicBezTo>
                  <a:pt x="2566" y="14087"/>
                  <a:pt x="2566" y="14087"/>
                  <a:pt x="2566" y="14087"/>
                </a:cubicBezTo>
                <a:cubicBezTo>
                  <a:pt x="12404" y="10852"/>
                  <a:pt x="12404" y="10852"/>
                  <a:pt x="12404" y="10852"/>
                </a:cubicBezTo>
                <a:cubicBezTo>
                  <a:pt x="12404" y="1670"/>
                  <a:pt x="12404" y="1670"/>
                  <a:pt x="12404" y="1670"/>
                </a:cubicBezTo>
                <a:lnTo>
                  <a:pt x="2673" y="438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1" name="Shape 1721"/>
          <p:cNvSpPr/>
          <p:nvPr/>
        </p:nvSpPr>
        <p:spPr>
          <a:xfrm>
            <a:off x="9348741" y="3595837"/>
            <a:ext cx="375363" cy="393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9826"/>
                </a:moveTo>
                <a:lnTo>
                  <a:pt x="5491" y="12683"/>
                </a:lnTo>
                <a:lnTo>
                  <a:pt x="5491" y="21081"/>
                </a:lnTo>
                <a:lnTo>
                  <a:pt x="0" y="18224"/>
                </a:lnTo>
                <a:lnTo>
                  <a:pt x="0" y="9826"/>
                </a:lnTo>
                <a:close/>
                <a:moveTo>
                  <a:pt x="16971" y="9913"/>
                </a:moveTo>
                <a:lnTo>
                  <a:pt x="18696" y="9393"/>
                </a:lnTo>
                <a:lnTo>
                  <a:pt x="18696" y="10042"/>
                </a:lnTo>
                <a:lnTo>
                  <a:pt x="16971" y="10648"/>
                </a:lnTo>
                <a:lnTo>
                  <a:pt x="16971" y="9913"/>
                </a:lnTo>
                <a:close/>
                <a:moveTo>
                  <a:pt x="4855" y="6320"/>
                </a:moveTo>
                <a:lnTo>
                  <a:pt x="10528" y="4891"/>
                </a:lnTo>
                <a:lnTo>
                  <a:pt x="10755" y="5541"/>
                </a:lnTo>
                <a:lnTo>
                  <a:pt x="4946" y="7056"/>
                </a:lnTo>
                <a:lnTo>
                  <a:pt x="4855" y="6320"/>
                </a:lnTo>
                <a:close/>
                <a:moveTo>
                  <a:pt x="4402" y="4805"/>
                </a:moveTo>
                <a:lnTo>
                  <a:pt x="4629" y="5411"/>
                </a:lnTo>
                <a:lnTo>
                  <a:pt x="10301" y="3982"/>
                </a:lnTo>
                <a:lnTo>
                  <a:pt x="10074" y="3290"/>
                </a:lnTo>
                <a:lnTo>
                  <a:pt x="4402" y="4805"/>
                </a:lnTo>
                <a:close/>
                <a:moveTo>
                  <a:pt x="3993" y="3290"/>
                </a:moveTo>
                <a:lnTo>
                  <a:pt x="9666" y="1818"/>
                </a:lnTo>
                <a:lnTo>
                  <a:pt x="9892" y="2467"/>
                </a:lnTo>
                <a:lnTo>
                  <a:pt x="4175" y="3896"/>
                </a:lnTo>
                <a:lnTo>
                  <a:pt x="3993" y="3290"/>
                </a:lnTo>
                <a:close/>
                <a:moveTo>
                  <a:pt x="12025" y="20085"/>
                </a:moveTo>
                <a:lnTo>
                  <a:pt x="19649" y="17618"/>
                </a:lnTo>
                <a:lnTo>
                  <a:pt x="18151" y="16882"/>
                </a:lnTo>
                <a:lnTo>
                  <a:pt x="18151" y="12986"/>
                </a:lnTo>
                <a:lnTo>
                  <a:pt x="8713" y="15756"/>
                </a:lnTo>
                <a:lnTo>
                  <a:pt x="8713" y="18310"/>
                </a:lnTo>
                <a:lnTo>
                  <a:pt x="12025" y="20085"/>
                </a:lnTo>
                <a:close/>
                <a:moveTo>
                  <a:pt x="21600" y="18527"/>
                </a:moveTo>
                <a:lnTo>
                  <a:pt x="21600" y="17012"/>
                </a:lnTo>
                <a:lnTo>
                  <a:pt x="19649" y="15973"/>
                </a:lnTo>
                <a:lnTo>
                  <a:pt x="19649" y="8181"/>
                </a:lnTo>
                <a:lnTo>
                  <a:pt x="14158" y="5844"/>
                </a:lnTo>
                <a:lnTo>
                  <a:pt x="13205" y="6017"/>
                </a:lnTo>
                <a:lnTo>
                  <a:pt x="12661" y="4718"/>
                </a:lnTo>
                <a:lnTo>
                  <a:pt x="11934" y="4891"/>
                </a:lnTo>
                <a:lnTo>
                  <a:pt x="10755" y="303"/>
                </a:lnTo>
                <a:lnTo>
                  <a:pt x="10618" y="0"/>
                </a:lnTo>
                <a:lnTo>
                  <a:pt x="10301" y="0"/>
                </a:lnTo>
                <a:lnTo>
                  <a:pt x="2360" y="2034"/>
                </a:lnTo>
                <a:lnTo>
                  <a:pt x="2042" y="2121"/>
                </a:lnTo>
                <a:lnTo>
                  <a:pt x="2133" y="2467"/>
                </a:lnTo>
                <a:lnTo>
                  <a:pt x="3313" y="6839"/>
                </a:lnTo>
                <a:lnTo>
                  <a:pt x="2450" y="7142"/>
                </a:lnTo>
                <a:lnTo>
                  <a:pt x="2677" y="8917"/>
                </a:lnTo>
                <a:lnTo>
                  <a:pt x="1180" y="9307"/>
                </a:lnTo>
                <a:lnTo>
                  <a:pt x="6534" y="12077"/>
                </a:lnTo>
                <a:lnTo>
                  <a:pt x="6444" y="20691"/>
                </a:lnTo>
                <a:lnTo>
                  <a:pt x="8576" y="19955"/>
                </a:lnTo>
                <a:lnTo>
                  <a:pt x="12025" y="21600"/>
                </a:lnTo>
                <a:lnTo>
                  <a:pt x="21600" y="18527"/>
                </a:lnTo>
                <a:close/>
                <a:moveTo>
                  <a:pt x="11798" y="6536"/>
                </a:moveTo>
                <a:lnTo>
                  <a:pt x="11617" y="6666"/>
                </a:lnTo>
                <a:lnTo>
                  <a:pt x="10210" y="822"/>
                </a:lnTo>
                <a:lnTo>
                  <a:pt x="2904" y="2554"/>
                </a:lnTo>
                <a:lnTo>
                  <a:pt x="4402" y="8484"/>
                </a:lnTo>
                <a:lnTo>
                  <a:pt x="5899" y="9090"/>
                </a:lnTo>
                <a:lnTo>
                  <a:pt x="13205" y="7056"/>
                </a:lnTo>
                <a:lnTo>
                  <a:pt x="11798" y="653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2" name="Shape 1722"/>
          <p:cNvSpPr/>
          <p:nvPr/>
        </p:nvSpPr>
        <p:spPr>
          <a:xfrm>
            <a:off x="8906351" y="2300712"/>
            <a:ext cx="207395" cy="40763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067" extrusionOk="0">
                <a:moveTo>
                  <a:pt x="0" y="7329"/>
                </a:moveTo>
                <a:cubicBezTo>
                  <a:pt x="5254" y="8582"/>
                  <a:pt x="5254" y="8582"/>
                  <a:pt x="5254" y="8582"/>
                </a:cubicBezTo>
                <a:cubicBezTo>
                  <a:pt x="5254" y="13789"/>
                  <a:pt x="5254" y="15332"/>
                  <a:pt x="5254" y="20539"/>
                </a:cubicBezTo>
                <a:cubicBezTo>
                  <a:pt x="3503" y="20154"/>
                  <a:pt x="1751" y="19768"/>
                  <a:pt x="0" y="19286"/>
                </a:cubicBezTo>
                <a:cubicBezTo>
                  <a:pt x="0" y="7329"/>
                  <a:pt x="0" y="7329"/>
                  <a:pt x="0" y="7329"/>
                </a:cubicBezTo>
                <a:close/>
                <a:moveTo>
                  <a:pt x="12649" y="3857"/>
                </a:moveTo>
                <a:cubicBezTo>
                  <a:pt x="14595" y="3568"/>
                  <a:pt x="14595" y="3568"/>
                  <a:pt x="14595" y="3568"/>
                </a:cubicBezTo>
                <a:cubicBezTo>
                  <a:pt x="14595" y="4146"/>
                  <a:pt x="14595" y="4146"/>
                  <a:pt x="14595" y="4146"/>
                </a:cubicBezTo>
                <a:cubicBezTo>
                  <a:pt x="12649" y="4436"/>
                  <a:pt x="12649" y="4436"/>
                  <a:pt x="12649" y="4436"/>
                </a:cubicBezTo>
                <a:cubicBezTo>
                  <a:pt x="12649" y="3857"/>
                  <a:pt x="12649" y="3857"/>
                  <a:pt x="12649" y="3857"/>
                </a:cubicBezTo>
                <a:close/>
                <a:moveTo>
                  <a:pt x="8951" y="4436"/>
                </a:moveTo>
                <a:cubicBezTo>
                  <a:pt x="10897" y="4146"/>
                  <a:pt x="10897" y="4146"/>
                  <a:pt x="10897" y="4146"/>
                </a:cubicBezTo>
                <a:cubicBezTo>
                  <a:pt x="10897" y="4725"/>
                  <a:pt x="10897" y="4725"/>
                  <a:pt x="10897" y="4725"/>
                </a:cubicBezTo>
                <a:cubicBezTo>
                  <a:pt x="8951" y="5014"/>
                  <a:pt x="8951" y="5014"/>
                  <a:pt x="8951" y="5014"/>
                </a:cubicBezTo>
                <a:cubicBezTo>
                  <a:pt x="8951" y="4436"/>
                  <a:pt x="8951" y="4436"/>
                  <a:pt x="8951" y="4436"/>
                </a:cubicBezTo>
                <a:close/>
                <a:moveTo>
                  <a:pt x="6811" y="2411"/>
                </a:moveTo>
                <a:cubicBezTo>
                  <a:pt x="6811" y="2411"/>
                  <a:pt x="6811" y="2411"/>
                  <a:pt x="6811" y="2411"/>
                </a:cubicBezTo>
                <a:cubicBezTo>
                  <a:pt x="4476" y="1929"/>
                  <a:pt x="4476" y="1929"/>
                  <a:pt x="4476" y="1929"/>
                </a:cubicBezTo>
                <a:cubicBezTo>
                  <a:pt x="4670" y="6364"/>
                  <a:pt x="4670" y="6364"/>
                  <a:pt x="4670" y="6364"/>
                </a:cubicBezTo>
                <a:cubicBezTo>
                  <a:pt x="4670" y="6364"/>
                  <a:pt x="4670" y="6364"/>
                  <a:pt x="4670" y="6364"/>
                </a:cubicBezTo>
                <a:cubicBezTo>
                  <a:pt x="2335" y="6654"/>
                  <a:pt x="2335" y="6654"/>
                  <a:pt x="2335" y="6654"/>
                </a:cubicBezTo>
                <a:cubicBezTo>
                  <a:pt x="7395" y="7907"/>
                  <a:pt x="7395" y="7907"/>
                  <a:pt x="7395" y="7907"/>
                </a:cubicBezTo>
                <a:cubicBezTo>
                  <a:pt x="7395" y="20732"/>
                  <a:pt x="7395" y="20732"/>
                  <a:pt x="7395" y="20732"/>
                </a:cubicBezTo>
                <a:cubicBezTo>
                  <a:pt x="12259" y="21600"/>
                  <a:pt x="16930" y="20732"/>
                  <a:pt x="21600" y="18707"/>
                </a:cubicBezTo>
                <a:cubicBezTo>
                  <a:pt x="21600" y="6750"/>
                  <a:pt x="21600" y="6750"/>
                  <a:pt x="21600" y="6750"/>
                </a:cubicBezTo>
                <a:cubicBezTo>
                  <a:pt x="8757" y="8775"/>
                  <a:pt x="8757" y="8775"/>
                  <a:pt x="8757" y="8775"/>
                </a:cubicBezTo>
                <a:cubicBezTo>
                  <a:pt x="8757" y="8004"/>
                  <a:pt x="8757" y="8004"/>
                  <a:pt x="8757" y="8004"/>
                </a:cubicBezTo>
                <a:cubicBezTo>
                  <a:pt x="21600" y="5979"/>
                  <a:pt x="21600" y="5979"/>
                  <a:pt x="21600" y="5979"/>
                </a:cubicBezTo>
                <a:cubicBezTo>
                  <a:pt x="21600" y="5979"/>
                  <a:pt x="21600" y="5979"/>
                  <a:pt x="21600" y="5979"/>
                </a:cubicBezTo>
                <a:cubicBezTo>
                  <a:pt x="16930" y="4918"/>
                  <a:pt x="16930" y="4918"/>
                  <a:pt x="16930" y="4918"/>
                </a:cubicBezTo>
                <a:cubicBezTo>
                  <a:pt x="16930" y="964"/>
                  <a:pt x="16930" y="964"/>
                  <a:pt x="16930" y="964"/>
                </a:cubicBezTo>
                <a:cubicBezTo>
                  <a:pt x="13622" y="96"/>
                  <a:pt x="13622" y="96"/>
                  <a:pt x="13622" y="96"/>
                </a:cubicBezTo>
                <a:cubicBezTo>
                  <a:pt x="13232" y="0"/>
                  <a:pt x="13232" y="0"/>
                  <a:pt x="13232" y="0"/>
                </a:cubicBezTo>
                <a:cubicBezTo>
                  <a:pt x="13038" y="96"/>
                  <a:pt x="13038" y="96"/>
                  <a:pt x="13038" y="96"/>
                </a:cubicBezTo>
                <a:cubicBezTo>
                  <a:pt x="5254" y="1446"/>
                  <a:pt x="5254" y="1446"/>
                  <a:pt x="5254" y="1446"/>
                </a:cubicBezTo>
                <a:cubicBezTo>
                  <a:pt x="6811" y="1832"/>
                  <a:pt x="6811" y="1832"/>
                  <a:pt x="6811" y="1832"/>
                </a:cubicBezTo>
                <a:cubicBezTo>
                  <a:pt x="13232" y="675"/>
                  <a:pt x="13232" y="675"/>
                  <a:pt x="13232" y="675"/>
                </a:cubicBezTo>
                <a:cubicBezTo>
                  <a:pt x="14595" y="1157"/>
                  <a:pt x="14595" y="1157"/>
                  <a:pt x="14595" y="1157"/>
                </a:cubicBezTo>
                <a:cubicBezTo>
                  <a:pt x="6811" y="2411"/>
                  <a:pt x="6811" y="2411"/>
                  <a:pt x="6811" y="2411"/>
                </a:cubicBezTo>
                <a:close/>
                <a:moveTo>
                  <a:pt x="15568" y="1736"/>
                </a:moveTo>
                <a:cubicBezTo>
                  <a:pt x="7784" y="2989"/>
                  <a:pt x="7784" y="2989"/>
                  <a:pt x="7784" y="2989"/>
                </a:cubicBezTo>
                <a:cubicBezTo>
                  <a:pt x="7784" y="7232"/>
                  <a:pt x="7784" y="7232"/>
                  <a:pt x="7784" y="7232"/>
                </a:cubicBezTo>
                <a:cubicBezTo>
                  <a:pt x="15568" y="5979"/>
                  <a:pt x="15568" y="5979"/>
                  <a:pt x="15568" y="5979"/>
                </a:cubicBezTo>
                <a:lnTo>
                  <a:pt x="15568" y="173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3" name="Shape 1723"/>
          <p:cNvSpPr/>
          <p:nvPr/>
        </p:nvSpPr>
        <p:spPr>
          <a:xfrm>
            <a:off x="8896888" y="1683966"/>
            <a:ext cx="253921" cy="38246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983" y="4543"/>
                </a:moveTo>
                <a:lnTo>
                  <a:pt x="21466" y="935"/>
                </a:lnTo>
                <a:lnTo>
                  <a:pt x="21466" y="4231"/>
                </a:lnTo>
                <a:lnTo>
                  <a:pt x="20191" y="4632"/>
                </a:lnTo>
                <a:lnTo>
                  <a:pt x="20191" y="9486"/>
                </a:lnTo>
                <a:lnTo>
                  <a:pt x="21466" y="9085"/>
                </a:lnTo>
                <a:lnTo>
                  <a:pt x="21466" y="16879"/>
                </a:lnTo>
                <a:lnTo>
                  <a:pt x="3824" y="21600"/>
                </a:lnTo>
                <a:lnTo>
                  <a:pt x="3824" y="8774"/>
                </a:lnTo>
                <a:lnTo>
                  <a:pt x="7983" y="4543"/>
                </a:lnTo>
                <a:close/>
                <a:moveTo>
                  <a:pt x="20527" y="7259"/>
                </a:moveTo>
                <a:lnTo>
                  <a:pt x="20527" y="8863"/>
                </a:lnTo>
                <a:lnTo>
                  <a:pt x="21600" y="8640"/>
                </a:lnTo>
                <a:lnTo>
                  <a:pt x="21600" y="7081"/>
                </a:lnTo>
                <a:lnTo>
                  <a:pt x="20527" y="7259"/>
                </a:lnTo>
                <a:close/>
                <a:moveTo>
                  <a:pt x="2281" y="21199"/>
                </a:moveTo>
                <a:lnTo>
                  <a:pt x="2281" y="8640"/>
                </a:lnTo>
                <a:lnTo>
                  <a:pt x="6507" y="4008"/>
                </a:lnTo>
                <a:lnTo>
                  <a:pt x="19722" y="534"/>
                </a:lnTo>
                <a:lnTo>
                  <a:pt x="17508" y="0"/>
                </a:lnTo>
                <a:lnTo>
                  <a:pt x="4629" y="3162"/>
                </a:lnTo>
                <a:lnTo>
                  <a:pt x="0" y="7927"/>
                </a:lnTo>
                <a:lnTo>
                  <a:pt x="0" y="20442"/>
                </a:lnTo>
                <a:lnTo>
                  <a:pt x="2281" y="21199"/>
                </a:lnTo>
                <a:close/>
                <a:moveTo>
                  <a:pt x="17978" y="2539"/>
                </a:moveTo>
                <a:lnTo>
                  <a:pt x="17978" y="4854"/>
                </a:lnTo>
                <a:lnTo>
                  <a:pt x="20057" y="4320"/>
                </a:lnTo>
                <a:lnTo>
                  <a:pt x="20057" y="2004"/>
                </a:lnTo>
                <a:lnTo>
                  <a:pt x="17978" y="2539"/>
                </a:lnTo>
                <a:close/>
                <a:moveTo>
                  <a:pt x="15093" y="3385"/>
                </a:moveTo>
                <a:lnTo>
                  <a:pt x="15093" y="5612"/>
                </a:lnTo>
                <a:lnTo>
                  <a:pt x="17173" y="5077"/>
                </a:lnTo>
                <a:lnTo>
                  <a:pt x="17173" y="2761"/>
                </a:lnTo>
                <a:lnTo>
                  <a:pt x="15093" y="3385"/>
                </a:lnTo>
                <a:close/>
                <a:moveTo>
                  <a:pt x="12276" y="4097"/>
                </a:moveTo>
                <a:lnTo>
                  <a:pt x="12276" y="6413"/>
                </a:lnTo>
                <a:lnTo>
                  <a:pt x="14288" y="5790"/>
                </a:lnTo>
                <a:lnTo>
                  <a:pt x="14288" y="3607"/>
                </a:lnTo>
                <a:lnTo>
                  <a:pt x="12276" y="4097"/>
                </a:lnTo>
                <a:close/>
                <a:moveTo>
                  <a:pt x="9391" y="4854"/>
                </a:moveTo>
                <a:lnTo>
                  <a:pt x="9391" y="7170"/>
                </a:lnTo>
                <a:lnTo>
                  <a:pt x="11471" y="6636"/>
                </a:lnTo>
                <a:lnTo>
                  <a:pt x="11471" y="4320"/>
                </a:lnTo>
                <a:lnTo>
                  <a:pt x="9391" y="4854"/>
                </a:lnTo>
                <a:close/>
                <a:moveTo>
                  <a:pt x="6507" y="7259"/>
                </a:moveTo>
                <a:lnTo>
                  <a:pt x="6507" y="9575"/>
                </a:lnTo>
                <a:lnTo>
                  <a:pt x="8452" y="8952"/>
                </a:lnTo>
                <a:lnTo>
                  <a:pt x="8452" y="6769"/>
                </a:lnTo>
                <a:lnTo>
                  <a:pt x="6507" y="725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4" name="Shape 1724"/>
          <p:cNvSpPr/>
          <p:nvPr/>
        </p:nvSpPr>
        <p:spPr>
          <a:xfrm>
            <a:off x="11384051" y="1008492"/>
            <a:ext cx="367477" cy="3319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745"/>
                </a:moveTo>
                <a:lnTo>
                  <a:pt x="6906" y="7901"/>
                </a:lnTo>
                <a:lnTo>
                  <a:pt x="6906" y="21600"/>
                </a:lnTo>
                <a:lnTo>
                  <a:pt x="0" y="17598"/>
                </a:lnTo>
                <a:lnTo>
                  <a:pt x="0" y="3745"/>
                </a:lnTo>
                <a:close/>
                <a:moveTo>
                  <a:pt x="11634" y="3386"/>
                </a:moveTo>
                <a:lnTo>
                  <a:pt x="11634" y="4720"/>
                </a:lnTo>
                <a:lnTo>
                  <a:pt x="10985" y="4515"/>
                </a:lnTo>
                <a:lnTo>
                  <a:pt x="10985" y="3540"/>
                </a:lnTo>
                <a:lnTo>
                  <a:pt x="10336" y="3181"/>
                </a:lnTo>
                <a:lnTo>
                  <a:pt x="10336" y="4105"/>
                </a:lnTo>
                <a:lnTo>
                  <a:pt x="6397" y="2052"/>
                </a:lnTo>
                <a:lnTo>
                  <a:pt x="1020" y="3540"/>
                </a:lnTo>
                <a:lnTo>
                  <a:pt x="7694" y="7286"/>
                </a:lnTo>
                <a:lnTo>
                  <a:pt x="7694" y="21343"/>
                </a:lnTo>
                <a:lnTo>
                  <a:pt x="13303" y="18932"/>
                </a:lnTo>
                <a:lnTo>
                  <a:pt x="13303" y="16162"/>
                </a:lnTo>
                <a:lnTo>
                  <a:pt x="14694" y="15546"/>
                </a:lnTo>
                <a:lnTo>
                  <a:pt x="14694" y="16982"/>
                </a:lnTo>
                <a:lnTo>
                  <a:pt x="16455" y="17957"/>
                </a:lnTo>
                <a:lnTo>
                  <a:pt x="20070" y="16367"/>
                </a:lnTo>
                <a:lnTo>
                  <a:pt x="20070" y="16162"/>
                </a:lnTo>
                <a:lnTo>
                  <a:pt x="18309" y="15546"/>
                </a:lnTo>
                <a:lnTo>
                  <a:pt x="18309" y="14212"/>
                </a:lnTo>
                <a:lnTo>
                  <a:pt x="21600" y="12981"/>
                </a:lnTo>
                <a:lnTo>
                  <a:pt x="21600" y="359"/>
                </a:lnTo>
                <a:lnTo>
                  <a:pt x="11634" y="3386"/>
                </a:lnTo>
                <a:close/>
                <a:moveTo>
                  <a:pt x="13303" y="14930"/>
                </a:moveTo>
                <a:lnTo>
                  <a:pt x="13303" y="10313"/>
                </a:lnTo>
                <a:lnTo>
                  <a:pt x="8668" y="11903"/>
                </a:lnTo>
                <a:lnTo>
                  <a:pt x="8668" y="10313"/>
                </a:lnTo>
                <a:lnTo>
                  <a:pt x="13303" y="8722"/>
                </a:lnTo>
                <a:lnTo>
                  <a:pt x="13303" y="7747"/>
                </a:lnTo>
                <a:lnTo>
                  <a:pt x="8668" y="9338"/>
                </a:lnTo>
                <a:lnTo>
                  <a:pt x="8668" y="7747"/>
                </a:lnTo>
                <a:lnTo>
                  <a:pt x="13303" y="6208"/>
                </a:lnTo>
                <a:lnTo>
                  <a:pt x="13303" y="5592"/>
                </a:lnTo>
                <a:lnTo>
                  <a:pt x="12979" y="5336"/>
                </a:lnTo>
                <a:lnTo>
                  <a:pt x="12979" y="4105"/>
                </a:lnTo>
                <a:lnTo>
                  <a:pt x="20766" y="1847"/>
                </a:lnTo>
                <a:lnTo>
                  <a:pt x="20766" y="12160"/>
                </a:lnTo>
                <a:lnTo>
                  <a:pt x="13303" y="14930"/>
                </a:lnTo>
                <a:close/>
                <a:moveTo>
                  <a:pt x="788" y="5695"/>
                </a:moveTo>
                <a:lnTo>
                  <a:pt x="788" y="6311"/>
                </a:lnTo>
                <a:lnTo>
                  <a:pt x="3106" y="7645"/>
                </a:lnTo>
                <a:lnTo>
                  <a:pt x="3106" y="7029"/>
                </a:lnTo>
                <a:lnTo>
                  <a:pt x="788" y="5695"/>
                </a:lnTo>
                <a:close/>
                <a:moveTo>
                  <a:pt x="788" y="7542"/>
                </a:moveTo>
                <a:lnTo>
                  <a:pt x="788" y="8158"/>
                </a:lnTo>
                <a:lnTo>
                  <a:pt x="3106" y="9492"/>
                </a:lnTo>
                <a:lnTo>
                  <a:pt x="3106" y="8979"/>
                </a:lnTo>
                <a:lnTo>
                  <a:pt x="788" y="7542"/>
                </a:lnTo>
                <a:close/>
                <a:moveTo>
                  <a:pt x="788" y="6670"/>
                </a:moveTo>
                <a:lnTo>
                  <a:pt x="788" y="7183"/>
                </a:lnTo>
                <a:lnTo>
                  <a:pt x="3106" y="8619"/>
                </a:lnTo>
                <a:lnTo>
                  <a:pt x="3106" y="8004"/>
                </a:lnTo>
                <a:lnTo>
                  <a:pt x="788" y="6670"/>
                </a:lnTo>
                <a:close/>
                <a:moveTo>
                  <a:pt x="8807" y="12878"/>
                </a:moveTo>
                <a:lnTo>
                  <a:pt x="10105" y="12519"/>
                </a:lnTo>
                <a:lnTo>
                  <a:pt x="10105" y="13340"/>
                </a:lnTo>
                <a:lnTo>
                  <a:pt x="8807" y="13699"/>
                </a:lnTo>
                <a:lnTo>
                  <a:pt x="8807" y="12878"/>
                </a:lnTo>
                <a:close/>
                <a:moveTo>
                  <a:pt x="8807" y="14468"/>
                </a:moveTo>
                <a:lnTo>
                  <a:pt x="10105" y="14058"/>
                </a:lnTo>
                <a:lnTo>
                  <a:pt x="10105" y="14930"/>
                </a:lnTo>
                <a:lnTo>
                  <a:pt x="8807" y="15289"/>
                </a:lnTo>
                <a:lnTo>
                  <a:pt x="8807" y="14468"/>
                </a:lnTo>
                <a:close/>
                <a:moveTo>
                  <a:pt x="11078" y="3181"/>
                </a:moveTo>
                <a:lnTo>
                  <a:pt x="10522" y="2924"/>
                </a:lnTo>
                <a:lnTo>
                  <a:pt x="20627" y="0"/>
                </a:lnTo>
                <a:lnTo>
                  <a:pt x="21183" y="257"/>
                </a:lnTo>
                <a:lnTo>
                  <a:pt x="11078" y="318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5" name="Shape 1725"/>
          <p:cNvSpPr/>
          <p:nvPr/>
        </p:nvSpPr>
        <p:spPr>
          <a:xfrm>
            <a:off x="11360395" y="2392186"/>
            <a:ext cx="421099" cy="2570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646" y="18470"/>
                </a:moveTo>
                <a:cubicBezTo>
                  <a:pt x="1147" y="11426"/>
                  <a:pt x="1147" y="11426"/>
                  <a:pt x="1147" y="11426"/>
                </a:cubicBezTo>
                <a:cubicBezTo>
                  <a:pt x="7550" y="8609"/>
                  <a:pt x="7550" y="8609"/>
                  <a:pt x="7550" y="8609"/>
                </a:cubicBezTo>
                <a:cubicBezTo>
                  <a:pt x="6881" y="7670"/>
                  <a:pt x="5926" y="5948"/>
                  <a:pt x="6786" y="4226"/>
                </a:cubicBezTo>
                <a:cubicBezTo>
                  <a:pt x="7359" y="2974"/>
                  <a:pt x="9175" y="2974"/>
                  <a:pt x="10800" y="3130"/>
                </a:cubicBezTo>
                <a:cubicBezTo>
                  <a:pt x="10800" y="3130"/>
                  <a:pt x="10800" y="3130"/>
                  <a:pt x="10800" y="3130"/>
                </a:cubicBezTo>
                <a:cubicBezTo>
                  <a:pt x="10800" y="3130"/>
                  <a:pt x="10800" y="3130"/>
                  <a:pt x="10800" y="3130"/>
                </a:cubicBezTo>
                <a:cubicBezTo>
                  <a:pt x="10800" y="3130"/>
                  <a:pt x="10800" y="3130"/>
                  <a:pt x="10800" y="3130"/>
                </a:cubicBezTo>
                <a:cubicBezTo>
                  <a:pt x="11278" y="3130"/>
                  <a:pt x="12138" y="3130"/>
                  <a:pt x="12807" y="2817"/>
                </a:cubicBezTo>
                <a:cubicBezTo>
                  <a:pt x="13094" y="2817"/>
                  <a:pt x="13285" y="2504"/>
                  <a:pt x="13381" y="2348"/>
                </a:cubicBezTo>
                <a:cubicBezTo>
                  <a:pt x="13476" y="2191"/>
                  <a:pt x="13572" y="2035"/>
                  <a:pt x="13476" y="1722"/>
                </a:cubicBezTo>
                <a:cubicBezTo>
                  <a:pt x="13476" y="1409"/>
                  <a:pt x="13381" y="1096"/>
                  <a:pt x="13189" y="783"/>
                </a:cubicBezTo>
                <a:cubicBezTo>
                  <a:pt x="13667" y="0"/>
                  <a:pt x="13667" y="0"/>
                  <a:pt x="13667" y="0"/>
                </a:cubicBezTo>
                <a:cubicBezTo>
                  <a:pt x="13954" y="626"/>
                  <a:pt x="14050" y="1096"/>
                  <a:pt x="14145" y="1409"/>
                </a:cubicBezTo>
                <a:cubicBezTo>
                  <a:pt x="14241" y="2191"/>
                  <a:pt x="14145" y="2661"/>
                  <a:pt x="13858" y="3130"/>
                </a:cubicBezTo>
                <a:cubicBezTo>
                  <a:pt x="13667" y="3443"/>
                  <a:pt x="13285" y="3757"/>
                  <a:pt x="12998" y="3913"/>
                </a:cubicBezTo>
                <a:cubicBezTo>
                  <a:pt x="12234" y="4226"/>
                  <a:pt x="11278" y="4226"/>
                  <a:pt x="10800" y="4226"/>
                </a:cubicBezTo>
                <a:cubicBezTo>
                  <a:pt x="10800" y="4226"/>
                  <a:pt x="10800" y="4226"/>
                  <a:pt x="10800" y="4226"/>
                </a:cubicBezTo>
                <a:cubicBezTo>
                  <a:pt x="10800" y="4226"/>
                  <a:pt x="10800" y="4226"/>
                  <a:pt x="10800" y="4226"/>
                </a:cubicBezTo>
                <a:cubicBezTo>
                  <a:pt x="10800" y="4226"/>
                  <a:pt x="10800" y="4226"/>
                  <a:pt x="10800" y="4226"/>
                </a:cubicBezTo>
                <a:cubicBezTo>
                  <a:pt x="9271" y="4070"/>
                  <a:pt x="7646" y="4070"/>
                  <a:pt x="7264" y="4852"/>
                </a:cubicBezTo>
                <a:cubicBezTo>
                  <a:pt x="6690" y="6104"/>
                  <a:pt x="7837" y="7670"/>
                  <a:pt x="8315" y="8296"/>
                </a:cubicBezTo>
                <a:cubicBezTo>
                  <a:pt x="14432" y="5635"/>
                  <a:pt x="14432" y="5635"/>
                  <a:pt x="14432" y="5635"/>
                </a:cubicBezTo>
                <a:cubicBezTo>
                  <a:pt x="21600" y="10957"/>
                  <a:pt x="21600" y="10957"/>
                  <a:pt x="21600" y="10957"/>
                </a:cubicBezTo>
                <a:cubicBezTo>
                  <a:pt x="21600" y="12678"/>
                  <a:pt x="21600" y="12678"/>
                  <a:pt x="21600" y="12678"/>
                </a:cubicBezTo>
                <a:cubicBezTo>
                  <a:pt x="7646" y="21287"/>
                  <a:pt x="7646" y="21287"/>
                  <a:pt x="7646" y="21287"/>
                </a:cubicBezTo>
                <a:cubicBezTo>
                  <a:pt x="7646" y="18470"/>
                  <a:pt x="7646" y="18470"/>
                  <a:pt x="7646" y="18470"/>
                </a:cubicBezTo>
                <a:close/>
                <a:moveTo>
                  <a:pt x="3345" y="11583"/>
                </a:moveTo>
                <a:cubicBezTo>
                  <a:pt x="3536" y="11739"/>
                  <a:pt x="3727" y="11896"/>
                  <a:pt x="3919" y="12052"/>
                </a:cubicBezTo>
                <a:cubicBezTo>
                  <a:pt x="4205" y="11896"/>
                  <a:pt x="4588" y="11739"/>
                  <a:pt x="4970" y="11583"/>
                </a:cubicBezTo>
                <a:cubicBezTo>
                  <a:pt x="4779" y="11426"/>
                  <a:pt x="4588" y="11270"/>
                  <a:pt x="4492" y="11113"/>
                </a:cubicBezTo>
                <a:cubicBezTo>
                  <a:pt x="4110" y="11270"/>
                  <a:pt x="3727" y="11426"/>
                  <a:pt x="3345" y="11583"/>
                </a:cubicBezTo>
                <a:close/>
                <a:moveTo>
                  <a:pt x="17012" y="11426"/>
                </a:moveTo>
                <a:cubicBezTo>
                  <a:pt x="17204" y="11583"/>
                  <a:pt x="17395" y="11739"/>
                  <a:pt x="17586" y="11896"/>
                </a:cubicBezTo>
                <a:cubicBezTo>
                  <a:pt x="17777" y="11739"/>
                  <a:pt x="17968" y="11583"/>
                  <a:pt x="18255" y="11583"/>
                </a:cubicBezTo>
                <a:cubicBezTo>
                  <a:pt x="17968" y="11426"/>
                  <a:pt x="17777" y="11270"/>
                  <a:pt x="17586" y="11113"/>
                </a:cubicBezTo>
                <a:cubicBezTo>
                  <a:pt x="17395" y="11113"/>
                  <a:pt x="17204" y="11270"/>
                  <a:pt x="17012" y="11426"/>
                </a:cubicBezTo>
                <a:close/>
                <a:moveTo>
                  <a:pt x="15961" y="11896"/>
                </a:moveTo>
                <a:cubicBezTo>
                  <a:pt x="16152" y="12052"/>
                  <a:pt x="16343" y="12209"/>
                  <a:pt x="16630" y="12522"/>
                </a:cubicBezTo>
                <a:cubicBezTo>
                  <a:pt x="16821" y="12365"/>
                  <a:pt x="17012" y="12209"/>
                  <a:pt x="17204" y="12052"/>
                </a:cubicBezTo>
                <a:cubicBezTo>
                  <a:pt x="17012" y="11896"/>
                  <a:pt x="16821" y="11739"/>
                  <a:pt x="16630" y="11583"/>
                </a:cubicBezTo>
                <a:cubicBezTo>
                  <a:pt x="16343" y="11739"/>
                  <a:pt x="16152" y="11896"/>
                  <a:pt x="15961" y="11896"/>
                </a:cubicBezTo>
                <a:close/>
                <a:moveTo>
                  <a:pt x="10035" y="15183"/>
                </a:moveTo>
                <a:cubicBezTo>
                  <a:pt x="10322" y="15339"/>
                  <a:pt x="10513" y="15652"/>
                  <a:pt x="10704" y="15809"/>
                </a:cubicBezTo>
                <a:cubicBezTo>
                  <a:pt x="11756" y="15183"/>
                  <a:pt x="12712" y="14713"/>
                  <a:pt x="13667" y="14087"/>
                </a:cubicBezTo>
                <a:cubicBezTo>
                  <a:pt x="14527" y="13617"/>
                  <a:pt x="15388" y="13148"/>
                  <a:pt x="16248" y="12678"/>
                </a:cubicBezTo>
                <a:cubicBezTo>
                  <a:pt x="16057" y="12522"/>
                  <a:pt x="15865" y="12365"/>
                  <a:pt x="15579" y="12052"/>
                </a:cubicBezTo>
                <a:cubicBezTo>
                  <a:pt x="14814" y="12522"/>
                  <a:pt x="13954" y="12991"/>
                  <a:pt x="12998" y="13617"/>
                </a:cubicBezTo>
                <a:cubicBezTo>
                  <a:pt x="12042" y="14087"/>
                  <a:pt x="11087" y="14557"/>
                  <a:pt x="10035" y="15183"/>
                </a:cubicBezTo>
                <a:close/>
                <a:moveTo>
                  <a:pt x="17873" y="10800"/>
                </a:moveTo>
                <a:cubicBezTo>
                  <a:pt x="18159" y="10957"/>
                  <a:pt x="18350" y="11113"/>
                  <a:pt x="18542" y="11270"/>
                </a:cubicBezTo>
                <a:cubicBezTo>
                  <a:pt x="18924" y="11113"/>
                  <a:pt x="19211" y="10957"/>
                  <a:pt x="19593" y="10800"/>
                </a:cubicBezTo>
                <a:cubicBezTo>
                  <a:pt x="19402" y="10643"/>
                  <a:pt x="19115" y="10487"/>
                  <a:pt x="18924" y="10330"/>
                </a:cubicBezTo>
                <a:cubicBezTo>
                  <a:pt x="18637" y="10487"/>
                  <a:pt x="18255" y="10643"/>
                  <a:pt x="17873" y="10800"/>
                </a:cubicBezTo>
                <a:close/>
                <a:moveTo>
                  <a:pt x="7933" y="16435"/>
                </a:moveTo>
                <a:cubicBezTo>
                  <a:pt x="8124" y="16591"/>
                  <a:pt x="8315" y="16904"/>
                  <a:pt x="8506" y="17061"/>
                </a:cubicBezTo>
                <a:cubicBezTo>
                  <a:pt x="9080" y="16748"/>
                  <a:pt x="9653" y="16435"/>
                  <a:pt x="10227" y="16122"/>
                </a:cubicBezTo>
                <a:cubicBezTo>
                  <a:pt x="10035" y="15965"/>
                  <a:pt x="9749" y="15652"/>
                  <a:pt x="9558" y="15496"/>
                </a:cubicBezTo>
                <a:cubicBezTo>
                  <a:pt x="8984" y="15809"/>
                  <a:pt x="8506" y="16122"/>
                  <a:pt x="7933" y="16435"/>
                </a:cubicBezTo>
                <a:close/>
                <a:moveTo>
                  <a:pt x="16821" y="10017"/>
                </a:moveTo>
                <a:cubicBezTo>
                  <a:pt x="17012" y="10174"/>
                  <a:pt x="17204" y="10330"/>
                  <a:pt x="17395" y="10487"/>
                </a:cubicBezTo>
                <a:cubicBezTo>
                  <a:pt x="17681" y="10330"/>
                  <a:pt x="18064" y="10017"/>
                  <a:pt x="18446" y="9861"/>
                </a:cubicBezTo>
                <a:cubicBezTo>
                  <a:pt x="18255" y="9704"/>
                  <a:pt x="17968" y="9548"/>
                  <a:pt x="17777" y="9548"/>
                </a:cubicBezTo>
                <a:cubicBezTo>
                  <a:pt x="17490" y="9704"/>
                  <a:pt x="17108" y="9861"/>
                  <a:pt x="16821" y="10017"/>
                </a:cubicBezTo>
                <a:close/>
                <a:moveTo>
                  <a:pt x="15865" y="10487"/>
                </a:moveTo>
                <a:cubicBezTo>
                  <a:pt x="16057" y="10643"/>
                  <a:pt x="16248" y="10800"/>
                  <a:pt x="16439" y="10957"/>
                </a:cubicBezTo>
                <a:cubicBezTo>
                  <a:pt x="16630" y="10800"/>
                  <a:pt x="16821" y="10800"/>
                  <a:pt x="17012" y="10643"/>
                </a:cubicBezTo>
                <a:cubicBezTo>
                  <a:pt x="16821" y="10487"/>
                  <a:pt x="16630" y="10330"/>
                  <a:pt x="16439" y="10174"/>
                </a:cubicBezTo>
                <a:cubicBezTo>
                  <a:pt x="16248" y="10330"/>
                  <a:pt x="16057" y="10330"/>
                  <a:pt x="15865" y="10487"/>
                </a:cubicBezTo>
                <a:close/>
                <a:moveTo>
                  <a:pt x="14814" y="10957"/>
                </a:moveTo>
                <a:cubicBezTo>
                  <a:pt x="15005" y="11113"/>
                  <a:pt x="15196" y="11270"/>
                  <a:pt x="15388" y="11583"/>
                </a:cubicBezTo>
                <a:cubicBezTo>
                  <a:pt x="15674" y="11426"/>
                  <a:pt x="15865" y="11270"/>
                  <a:pt x="16057" y="11113"/>
                </a:cubicBezTo>
                <a:cubicBezTo>
                  <a:pt x="15865" y="10957"/>
                  <a:pt x="15674" y="10800"/>
                  <a:pt x="15483" y="10643"/>
                </a:cubicBezTo>
                <a:cubicBezTo>
                  <a:pt x="15292" y="10800"/>
                  <a:pt x="15005" y="10957"/>
                  <a:pt x="14814" y="10957"/>
                </a:cubicBezTo>
                <a:close/>
                <a:moveTo>
                  <a:pt x="13763" y="11583"/>
                </a:moveTo>
                <a:cubicBezTo>
                  <a:pt x="13954" y="11739"/>
                  <a:pt x="14145" y="11896"/>
                  <a:pt x="14336" y="12052"/>
                </a:cubicBezTo>
                <a:cubicBezTo>
                  <a:pt x="14623" y="11896"/>
                  <a:pt x="14814" y="11896"/>
                  <a:pt x="15005" y="11739"/>
                </a:cubicBezTo>
                <a:cubicBezTo>
                  <a:pt x="14814" y="11583"/>
                  <a:pt x="14623" y="11426"/>
                  <a:pt x="14432" y="11270"/>
                </a:cubicBezTo>
                <a:cubicBezTo>
                  <a:pt x="14241" y="11270"/>
                  <a:pt x="13954" y="11426"/>
                  <a:pt x="13763" y="11583"/>
                </a:cubicBezTo>
                <a:close/>
                <a:moveTo>
                  <a:pt x="12712" y="12052"/>
                </a:moveTo>
                <a:cubicBezTo>
                  <a:pt x="12903" y="12365"/>
                  <a:pt x="13094" y="12522"/>
                  <a:pt x="13285" y="12678"/>
                </a:cubicBezTo>
                <a:cubicBezTo>
                  <a:pt x="13476" y="12522"/>
                  <a:pt x="13763" y="12365"/>
                  <a:pt x="13954" y="12209"/>
                </a:cubicBezTo>
                <a:cubicBezTo>
                  <a:pt x="13763" y="12052"/>
                  <a:pt x="13572" y="11896"/>
                  <a:pt x="13381" y="11739"/>
                </a:cubicBezTo>
                <a:cubicBezTo>
                  <a:pt x="13189" y="11896"/>
                  <a:pt x="12903" y="12052"/>
                  <a:pt x="12712" y="12052"/>
                </a:cubicBezTo>
                <a:close/>
                <a:moveTo>
                  <a:pt x="11469" y="12678"/>
                </a:moveTo>
                <a:cubicBezTo>
                  <a:pt x="11660" y="12991"/>
                  <a:pt x="11851" y="13148"/>
                  <a:pt x="12042" y="13304"/>
                </a:cubicBezTo>
                <a:cubicBezTo>
                  <a:pt x="12329" y="13148"/>
                  <a:pt x="12520" y="12991"/>
                  <a:pt x="12807" y="12835"/>
                </a:cubicBezTo>
                <a:cubicBezTo>
                  <a:pt x="12616" y="12678"/>
                  <a:pt x="12425" y="12522"/>
                  <a:pt x="12234" y="12365"/>
                </a:cubicBezTo>
                <a:cubicBezTo>
                  <a:pt x="11947" y="12522"/>
                  <a:pt x="11660" y="12678"/>
                  <a:pt x="11469" y="12678"/>
                </a:cubicBezTo>
                <a:close/>
                <a:moveTo>
                  <a:pt x="10227" y="13461"/>
                </a:moveTo>
                <a:cubicBezTo>
                  <a:pt x="10418" y="13617"/>
                  <a:pt x="10609" y="13774"/>
                  <a:pt x="10800" y="13930"/>
                </a:cubicBezTo>
                <a:cubicBezTo>
                  <a:pt x="11087" y="13774"/>
                  <a:pt x="11373" y="13617"/>
                  <a:pt x="11565" y="13617"/>
                </a:cubicBezTo>
                <a:cubicBezTo>
                  <a:pt x="11373" y="13304"/>
                  <a:pt x="11182" y="13148"/>
                  <a:pt x="10991" y="12991"/>
                </a:cubicBezTo>
                <a:cubicBezTo>
                  <a:pt x="10704" y="13148"/>
                  <a:pt x="10513" y="13304"/>
                  <a:pt x="10227" y="13461"/>
                </a:cubicBezTo>
                <a:close/>
                <a:moveTo>
                  <a:pt x="8888" y="14087"/>
                </a:moveTo>
                <a:cubicBezTo>
                  <a:pt x="9080" y="14243"/>
                  <a:pt x="9366" y="14400"/>
                  <a:pt x="9558" y="14713"/>
                </a:cubicBezTo>
                <a:cubicBezTo>
                  <a:pt x="9844" y="14557"/>
                  <a:pt x="10131" y="14400"/>
                  <a:pt x="10322" y="14243"/>
                </a:cubicBezTo>
                <a:cubicBezTo>
                  <a:pt x="10131" y="14087"/>
                  <a:pt x="9940" y="13774"/>
                  <a:pt x="9749" y="13617"/>
                </a:cubicBezTo>
                <a:cubicBezTo>
                  <a:pt x="9462" y="13774"/>
                  <a:pt x="9175" y="13930"/>
                  <a:pt x="8888" y="14087"/>
                </a:cubicBezTo>
                <a:close/>
                <a:moveTo>
                  <a:pt x="6786" y="15183"/>
                </a:moveTo>
                <a:cubicBezTo>
                  <a:pt x="6977" y="15339"/>
                  <a:pt x="7168" y="15652"/>
                  <a:pt x="7359" y="15809"/>
                </a:cubicBezTo>
                <a:cubicBezTo>
                  <a:pt x="7933" y="15496"/>
                  <a:pt x="8506" y="15183"/>
                  <a:pt x="9080" y="14870"/>
                </a:cubicBezTo>
                <a:cubicBezTo>
                  <a:pt x="8793" y="14713"/>
                  <a:pt x="8602" y="14557"/>
                  <a:pt x="8411" y="14243"/>
                </a:cubicBezTo>
                <a:cubicBezTo>
                  <a:pt x="7933" y="14557"/>
                  <a:pt x="7359" y="14870"/>
                  <a:pt x="6786" y="15183"/>
                </a:cubicBezTo>
                <a:close/>
                <a:moveTo>
                  <a:pt x="16248" y="9078"/>
                </a:moveTo>
                <a:cubicBezTo>
                  <a:pt x="16439" y="9235"/>
                  <a:pt x="16630" y="9391"/>
                  <a:pt x="16821" y="9548"/>
                </a:cubicBezTo>
                <a:cubicBezTo>
                  <a:pt x="17012" y="9391"/>
                  <a:pt x="17204" y="9235"/>
                  <a:pt x="17395" y="9235"/>
                </a:cubicBezTo>
                <a:cubicBezTo>
                  <a:pt x="17204" y="9078"/>
                  <a:pt x="17012" y="8922"/>
                  <a:pt x="16821" y="8765"/>
                </a:cubicBezTo>
                <a:cubicBezTo>
                  <a:pt x="16630" y="8922"/>
                  <a:pt x="16439" y="8922"/>
                  <a:pt x="16248" y="9078"/>
                </a:cubicBezTo>
                <a:close/>
                <a:moveTo>
                  <a:pt x="15292" y="9548"/>
                </a:moveTo>
                <a:cubicBezTo>
                  <a:pt x="15483" y="9704"/>
                  <a:pt x="15674" y="9861"/>
                  <a:pt x="15865" y="10017"/>
                </a:cubicBezTo>
                <a:cubicBezTo>
                  <a:pt x="16057" y="9861"/>
                  <a:pt x="16248" y="9704"/>
                  <a:pt x="16439" y="9704"/>
                </a:cubicBezTo>
                <a:cubicBezTo>
                  <a:pt x="16248" y="9548"/>
                  <a:pt x="16057" y="9391"/>
                  <a:pt x="15865" y="9235"/>
                </a:cubicBezTo>
                <a:cubicBezTo>
                  <a:pt x="15674" y="9391"/>
                  <a:pt x="15483" y="9391"/>
                  <a:pt x="15292" y="9548"/>
                </a:cubicBezTo>
                <a:close/>
                <a:moveTo>
                  <a:pt x="14241" y="10017"/>
                </a:moveTo>
                <a:cubicBezTo>
                  <a:pt x="14432" y="10174"/>
                  <a:pt x="14623" y="10330"/>
                  <a:pt x="14814" y="10487"/>
                </a:cubicBezTo>
                <a:cubicBezTo>
                  <a:pt x="15101" y="10330"/>
                  <a:pt x="15292" y="10174"/>
                  <a:pt x="15483" y="10174"/>
                </a:cubicBezTo>
                <a:cubicBezTo>
                  <a:pt x="15292" y="10017"/>
                  <a:pt x="15101" y="9861"/>
                  <a:pt x="14910" y="9704"/>
                </a:cubicBezTo>
                <a:cubicBezTo>
                  <a:pt x="14719" y="9861"/>
                  <a:pt x="14527" y="9861"/>
                  <a:pt x="14241" y="10017"/>
                </a:cubicBezTo>
                <a:close/>
                <a:moveTo>
                  <a:pt x="13285" y="10487"/>
                </a:moveTo>
                <a:cubicBezTo>
                  <a:pt x="13476" y="10643"/>
                  <a:pt x="13667" y="10800"/>
                  <a:pt x="13858" y="10957"/>
                </a:cubicBezTo>
                <a:cubicBezTo>
                  <a:pt x="14050" y="10800"/>
                  <a:pt x="14241" y="10800"/>
                  <a:pt x="14527" y="10643"/>
                </a:cubicBezTo>
                <a:cubicBezTo>
                  <a:pt x="14336" y="10487"/>
                  <a:pt x="14145" y="10330"/>
                  <a:pt x="13954" y="10174"/>
                </a:cubicBezTo>
                <a:cubicBezTo>
                  <a:pt x="13667" y="10330"/>
                  <a:pt x="13476" y="10330"/>
                  <a:pt x="13285" y="10487"/>
                </a:cubicBezTo>
                <a:close/>
                <a:moveTo>
                  <a:pt x="12138" y="10957"/>
                </a:moveTo>
                <a:cubicBezTo>
                  <a:pt x="12329" y="11113"/>
                  <a:pt x="12520" y="11270"/>
                  <a:pt x="12712" y="11583"/>
                </a:cubicBezTo>
                <a:cubicBezTo>
                  <a:pt x="12998" y="11426"/>
                  <a:pt x="13189" y="11270"/>
                  <a:pt x="13381" y="11113"/>
                </a:cubicBezTo>
                <a:cubicBezTo>
                  <a:pt x="13189" y="10957"/>
                  <a:pt x="12998" y="10800"/>
                  <a:pt x="12807" y="10643"/>
                </a:cubicBezTo>
                <a:cubicBezTo>
                  <a:pt x="12616" y="10800"/>
                  <a:pt x="12425" y="10957"/>
                  <a:pt x="12138" y="10957"/>
                </a:cubicBezTo>
                <a:close/>
                <a:moveTo>
                  <a:pt x="10991" y="11583"/>
                </a:moveTo>
                <a:cubicBezTo>
                  <a:pt x="11182" y="11739"/>
                  <a:pt x="11373" y="11896"/>
                  <a:pt x="11565" y="12052"/>
                </a:cubicBezTo>
                <a:cubicBezTo>
                  <a:pt x="11851" y="11896"/>
                  <a:pt x="12042" y="11896"/>
                  <a:pt x="12329" y="11739"/>
                </a:cubicBezTo>
                <a:cubicBezTo>
                  <a:pt x="12138" y="11583"/>
                  <a:pt x="11947" y="11426"/>
                  <a:pt x="11756" y="11270"/>
                </a:cubicBezTo>
                <a:cubicBezTo>
                  <a:pt x="11469" y="11270"/>
                  <a:pt x="11278" y="11426"/>
                  <a:pt x="10991" y="11583"/>
                </a:cubicBezTo>
                <a:close/>
                <a:moveTo>
                  <a:pt x="9844" y="12209"/>
                </a:moveTo>
                <a:cubicBezTo>
                  <a:pt x="10035" y="12365"/>
                  <a:pt x="10227" y="12522"/>
                  <a:pt x="10418" y="12678"/>
                </a:cubicBezTo>
                <a:cubicBezTo>
                  <a:pt x="10704" y="12522"/>
                  <a:pt x="10896" y="12365"/>
                  <a:pt x="11182" y="12365"/>
                </a:cubicBezTo>
                <a:cubicBezTo>
                  <a:pt x="10991" y="12052"/>
                  <a:pt x="10800" y="11896"/>
                  <a:pt x="10609" y="11739"/>
                </a:cubicBezTo>
                <a:cubicBezTo>
                  <a:pt x="10322" y="11896"/>
                  <a:pt x="10035" y="12052"/>
                  <a:pt x="9844" y="12209"/>
                </a:cubicBezTo>
                <a:close/>
                <a:moveTo>
                  <a:pt x="8506" y="12835"/>
                </a:moveTo>
                <a:cubicBezTo>
                  <a:pt x="8697" y="12991"/>
                  <a:pt x="8888" y="13148"/>
                  <a:pt x="9080" y="13304"/>
                </a:cubicBezTo>
                <a:cubicBezTo>
                  <a:pt x="9366" y="13148"/>
                  <a:pt x="9653" y="13148"/>
                  <a:pt x="9844" y="12991"/>
                </a:cubicBezTo>
                <a:cubicBezTo>
                  <a:pt x="9653" y="12678"/>
                  <a:pt x="9462" y="12522"/>
                  <a:pt x="9271" y="12365"/>
                </a:cubicBezTo>
                <a:cubicBezTo>
                  <a:pt x="9080" y="12522"/>
                  <a:pt x="8793" y="12678"/>
                  <a:pt x="8506" y="12835"/>
                </a:cubicBezTo>
                <a:close/>
                <a:moveTo>
                  <a:pt x="7168" y="13461"/>
                </a:moveTo>
                <a:cubicBezTo>
                  <a:pt x="7359" y="13617"/>
                  <a:pt x="7550" y="13774"/>
                  <a:pt x="7742" y="14087"/>
                </a:cubicBezTo>
                <a:cubicBezTo>
                  <a:pt x="8028" y="13930"/>
                  <a:pt x="8315" y="13774"/>
                  <a:pt x="8602" y="13617"/>
                </a:cubicBezTo>
                <a:cubicBezTo>
                  <a:pt x="8411" y="13461"/>
                  <a:pt x="8219" y="13148"/>
                  <a:pt x="8028" y="12991"/>
                </a:cubicBezTo>
                <a:cubicBezTo>
                  <a:pt x="7742" y="13148"/>
                  <a:pt x="7455" y="13304"/>
                  <a:pt x="7168" y="13461"/>
                </a:cubicBezTo>
                <a:close/>
                <a:moveTo>
                  <a:pt x="5735" y="14087"/>
                </a:moveTo>
                <a:cubicBezTo>
                  <a:pt x="5926" y="14243"/>
                  <a:pt x="6117" y="14557"/>
                  <a:pt x="6308" y="14713"/>
                </a:cubicBezTo>
                <a:cubicBezTo>
                  <a:pt x="6595" y="14557"/>
                  <a:pt x="6977" y="14400"/>
                  <a:pt x="7264" y="14243"/>
                </a:cubicBezTo>
                <a:cubicBezTo>
                  <a:pt x="7073" y="14087"/>
                  <a:pt x="6881" y="13930"/>
                  <a:pt x="6690" y="13617"/>
                </a:cubicBezTo>
                <a:cubicBezTo>
                  <a:pt x="6404" y="13774"/>
                  <a:pt x="6021" y="13930"/>
                  <a:pt x="5735" y="14087"/>
                </a:cubicBezTo>
                <a:close/>
                <a:moveTo>
                  <a:pt x="14814" y="8609"/>
                </a:moveTo>
                <a:cubicBezTo>
                  <a:pt x="15005" y="8609"/>
                  <a:pt x="15196" y="8765"/>
                  <a:pt x="15388" y="8922"/>
                </a:cubicBezTo>
                <a:cubicBezTo>
                  <a:pt x="15770" y="8765"/>
                  <a:pt x="16057" y="8609"/>
                  <a:pt x="16439" y="8452"/>
                </a:cubicBezTo>
                <a:cubicBezTo>
                  <a:pt x="16248" y="8296"/>
                  <a:pt x="16057" y="8139"/>
                  <a:pt x="15865" y="8139"/>
                </a:cubicBezTo>
                <a:cubicBezTo>
                  <a:pt x="15579" y="8296"/>
                  <a:pt x="15196" y="8452"/>
                  <a:pt x="14814" y="8609"/>
                </a:cubicBezTo>
                <a:close/>
                <a:moveTo>
                  <a:pt x="13858" y="8922"/>
                </a:moveTo>
                <a:cubicBezTo>
                  <a:pt x="14050" y="9078"/>
                  <a:pt x="14241" y="9235"/>
                  <a:pt x="14432" y="9391"/>
                </a:cubicBezTo>
                <a:cubicBezTo>
                  <a:pt x="14623" y="9235"/>
                  <a:pt x="14814" y="9235"/>
                  <a:pt x="15101" y="9078"/>
                </a:cubicBezTo>
                <a:cubicBezTo>
                  <a:pt x="14910" y="8922"/>
                  <a:pt x="14719" y="8765"/>
                  <a:pt x="14527" y="8765"/>
                </a:cubicBezTo>
                <a:cubicBezTo>
                  <a:pt x="14336" y="8765"/>
                  <a:pt x="14145" y="8922"/>
                  <a:pt x="13858" y="8922"/>
                </a:cubicBezTo>
                <a:close/>
                <a:moveTo>
                  <a:pt x="12903" y="9391"/>
                </a:moveTo>
                <a:cubicBezTo>
                  <a:pt x="13094" y="9548"/>
                  <a:pt x="13189" y="9704"/>
                  <a:pt x="13381" y="9861"/>
                </a:cubicBezTo>
                <a:cubicBezTo>
                  <a:pt x="13667" y="9861"/>
                  <a:pt x="13858" y="9704"/>
                  <a:pt x="14050" y="9548"/>
                </a:cubicBezTo>
                <a:cubicBezTo>
                  <a:pt x="13858" y="9391"/>
                  <a:pt x="13667" y="9235"/>
                  <a:pt x="13476" y="9078"/>
                </a:cubicBezTo>
                <a:cubicBezTo>
                  <a:pt x="13285" y="9235"/>
                  <a:pt x="13094" y="9391"/>
                  <a:pt x="12903" y="9391"/>
                </a:cubicBezTo>
                <a:close/>
                <a:moveTo>
                  <a:pt x="11851" y="9861"/>
                </a:moveTo>
                <a:cubicBezTo>
                  <a:pt x="11947" y="10017"/>
                  <a:pt x="12138" y="10174"/>
                  <a:pt x="12329" y="10330"/>
                </a:cubicBezTo>
                <a:cubicBezTo>
                  <a:pt x="12616" y="10330"/>
                  <a:pt x="12807" y="10174"/>
                  <a:pt x="12998" y="10017"/>
                </a:cubicBezTo>
                <a:cubicBezTo>
                  <a:pt x="12807" y="9861"/>
                  <a:pt x="12712" y="9704"/>
                  <a:pt x="12520" y="9548"/>
                </a:cubicBezTo>
                <a:cubicBezTo>
                  <a:pt x="12234" y="9704"/>
                  <a:pt x="12042" y="9861"/>
                  <a:pt x="11851" y="9861"/>
                </a:cubicBezTo>
                <a:close/>
                <a:moveTo>
                  <a:pt x="10704" y="10487"/>
                </a:moveTo>
                <a:cubicBezTo>
                  <a:pt x="10896" y="10643"/>
                  <a:pt x="11087" y="10800"/>
                  <a:pt x="11278" y="10957"/>
                </a:cubicBezTo>
                <a:cubicBezTo>
                  <a:pt x="11469" y="10800"/>
                  <a:pt x="11756" y="10643"/>
                  <a:pt x="11947" y="10643"/>
                </a:cubicBezTo>
                <a:cubicBezTo>
                  <a:pt x="11756" y="10487"/>
                  <a:pt x="11565" y="10330"/>
                  <a:pt x="11469" y="10174"/>
                </a:cubicBezTo>
                <a:cubicBezTo>
                  <a:pt x="11182" y="10174"/>
                  <a:pt x="10991" y="10330"/>
                  <a:pt x="10704" y="10487"/>
                </a:cubicBezTo>
                <a:close/>
                <a:moveTo>
                  <a:pt x="9462" y="10957"/>
                </a:moveTo>
                <a:cubicBezTo>
                  <a:pt x="9653" y="11113"/>
                  <a:pt x="9844" y="11270"/>
                  <a:pt x="10035" y="11426"/>
                </a:cubicBezTo>
                <a:cubicBezTo>
                  <a:pt x="10322" y="11426"/>
                  <a:pt x="10513" y="11270"/>
                  <a:pt x="10800" y="11113"/>
                </a:cubicBezTo>
                <a:cubicBezTo>
                  <a:pt x="10609" y="10957"/>
                  <a:pt x="10418" y="10800"/>
                  <a:pt x="10227" y="10643"/>
                </a:cubicBezTo>
                <a:cubicBezTo>
                  <a:pt x="10035" y="10800"/>
                  <a:pt x="9749" y="10800"/>
                  <a:pt x="9462" y="10957"/>
                </a:cubicBezTo>
                <a:close/>
                <a:moveTo>
                  <a:pt x="8219" y="11583"/>
                </a:moveTo>
                <a:cubicBezTo>
                  <a:pt x="8411" y="11739"/>
                  <a:pt x="8602" y="11896"/>
                  <a:pt x="8793" y="12052"/>
                </a:cubicBezTo>
                <a:cubicBezTo>
                  <a:pt x="9080" y="11896"/>
                  <a:pt x="9366" y="11739"/>
                  <a:pt x="9558" y="11739"/>
                </a:cubicBezTo>
                <a:cubicBezTo>
                  <a:pt x="9366" y="11583"/>
                  <a:pt x="9271" y="11426"/>
                  <a:pt x="9080" y="11113"/>
                </a:cubicBezTo>
                <a:cubicBezTo>
                  <a:pt x="8793" y="11270"/>
                  <a:pt x="8506" y="11426"/>
                  <a:pt x="8219" y="11583"/>
                </a:cubicBezTo>
                <a:close/>
                <a:moveTo>
                  <a:pt x="6977" y="12052"/>
                </a:moveTo>
                <a:cubicBezTo>
                  <a:pt x="7168" y="12365"/>
                  <a:pt x="7359" y="12522"/>
                  <a:pt x="7550" y="12678"/>
                </a:cubicBezTo>
                <a:cubicBezTo>
                  <a:pt x="7837" y="12522"/>
                  <a:pt x="8124" y="12365"/>
                  <a:pt x="8411" y="12209"/>
                </a:cubicBezTo>
                <a:cubicBezTo>
                  <a:pt x="8219" y="12052"/>
                  <a:pt x="8028" y="11896"/>
                  <a:pt x="7837" y="11739"/>
                </a:cubicBezTo>
                <a:cubicBezTo>
                  <a:pt x="7550" y="11896"/>
                  <a:pt x="7264" y="12052"/>
                  <a:pt x="6977" y="12052"/>
                </a:cubicBezTo>
                <a:close/>
                <a:moveTo>
                  <a:pt x="4874" y="13148"/>
                </a:moveTo>
                <a:cubicBezTo>
                  <a:pt x="5065" y="13304"/>
                  <a:pt x="5161" y="13461"/>
                  <a:pt x="5352" y="13617"/>
                </a:cubicBezTo>
                <a:cubicBezTo>
                  <a:pt x="5926" y="13461"/>
                  <a:pt x="6499" y="13148"/>
                  <a:pt x="7073" y="12835"/>
                </a:cubicBezTo>
                <a:cubicBezTo>
                  <a:pt x="6881" y="12678"/>
                  <a:pt x="6690" y="12522"/>
                  <a:pt x="6499" y="12365"/>
                </a:cubicBezTo>
                <a:cubicBezTo>
                  <a:pt x="5926" y="12522"/>
                  <a:pt x="5448" y="12835"/>
                  <a:pt x="4874" y="13148"/>
                </a:cubicBezTo>
                <a:close/>
                <a:moveTo>
                  <a:pt x="13667" y="7200"/>
                </a:moveTo>
                <a:cubicBezTo>
                  <a:pt x="13858" y="7357"/>
                  <a:pt x="14050" y="7513"/>
                  <a:pt x="14241" y="7670"/>
                </a:cubicBezTo>
                <a:cubicBezTo>
                  <a:pt x="14432" y="7513"/>
                  <a:pt x="14623" y="7513"/>
                  <a:pt x="14910" y="7357"/>
                </a:cubicBezTo>
                <a:cubicBezTo>
                  <a:pt x="14719" y="7200"/>
                  <a:pt x="14527" y="7043"/>
                  <a:pt x="14336" y="7043"/>
                </a:cubicBezTo>
                <a:cubicBezTo>
                  <a:pt x="14145" y="7043"/>
                  <a:pt x="13954" y="7200"/>
                  <a:pt x="13667" y="7200"/>
                </a:cubicBezTo>
                <a:close/>
                <a:moveTo>
                  <a:pt x="12042" y="7983"/>
                </a:moveTo>
                <a:cubicBezTo>
                  <a:pt x="12138" y="8139"/>
                  <a:pt x="12329" y="8296"/>
                  <a:pt x="12520" y="8296"/>
                </a:cubicBezTo>
                <a:cubicBezTo>
                  <a:pt x="12807" y="8296"/>
                  <a:pt x="12998" y="8139"/>
                  <a:pt x="13285" y="7983"/>
                </a:cubicBezTo>
                <a:cubicBezTo>
                  <a:pt x="13094" y="7983"/>
                  <a:pt x="12903" y="7826"/>
                  <a:pt x="12712" y="7670"/>
                </a:cubicBezTo>
                <a:cubicBezTo>
                  <a:pt x="12520" y="7670"/>
                  <a:pt x="12234" y="7826"/>
                  <a:pt x="12042" y="7983"/>
                </a:cubicBezTo>
                <a:close/>
                <a:moveTo>
                  <a:pt x="10035" y="8765"/>
                </a:moveTo>
                <a:cubicBezTo>
                  <a:pt x="10227" y="8922"/>
                  <a:pt x="10418" y="9078"/>
                  <a:pt x="10513" y="9235"/>
                </a:cubicBezTo>
                <a:cubicBezTo>
                  <a:pt x="10800" y="9078"/>
                  <a:pt x="11087" y="8922"/>
                  <a:pt x="11373" y="8922"/>
                </a:cubicBezTo>
                <a:cubicBezTo>
                  <a:pt x="11182" y="8765"/>
                  <a:pt x="10991" y="8609"/>
                  <a:pt x="10896" y="8452"/>
                </a:cubicBezTo>
                <a:cubicBezTo>
                  <a:pt x="10609" y="8609"/>
                  <a:pt x="10322" y="8609"/>
                  <a:pt x="10035" y="8765"/>
                </a:cubicBezTo>
                <a:close/>
                <a:moveTo>
                  <a:pt x="8028" y="9548"/>
                </a:moveTo>
                <a:cubicBezTo>
                  <a:pt x="8219" y="9704"/>
                  <a:pt x="8411" y="9861"/>
                  <a:pt x="8602" y="10017"/>
                </a:cubicBezTo>
                <a:cubicBezTo>
                  <a:pt x="8888" y="9861"/>
                  <a:pt x="9175" y="9861"/>
                  <a:pt x="9462" y="9704"/>
                </a:cubicBezTo>
                <a:cubicBezTo>
                  <a:pt x="9271" y="9548"/>
                  <a:pt x="9080" y="9391"/>
                  <a:pt x="8984" y="9235"/>
                </a:cubicBezTo>
                <a:cubicBezTo>
                  <a:pt x="8602" y="9391"/>
                  <a:pt x="8315" y="9391"/>
                  <a:pt x="8028" y="9548"/>
                </a:cubicBezTo>
                <a:close/>
                <a:moveTo>
                  <a:pt x="5735" y="10487"/>
                </a:moveTo>
                <a:cubicBezTo>
                  <a:pt x="5926" y="10643"/>
                  <a:pt x="6117" y="10800"/>
                  <a:pt x="6308" y="11113"/>
                </a:cubicBezTo>
                <a:cubicBezTo>
                  <a:pt x="6595" y="10957"/>
                  <a:pt x="6977" y="10800"/>
                  <a:pt x="7264" y="10643"/>
                </a:cubicBezTo>
                <a:cubicBezTo>
                  <a:pt x="7073" y="10487"/>
                  <a:pt x="6881" y="10330"/>
                  <a:pt x="6690" y="10174"/>
                </a:cubicBezTo>
                <a:cubicBezTo>
                  <a:pt x="6404" y="10330"/>
                  <a:pt x="6117" y="10330"/>
                  <a:pt x="5735" y="10487"/>
                </a:cubicBezTo>
                <a:close/>
                <a:moveTo>
                  <a:pt x="0" y="12209"/>
                </a:moveTo>
                <a:cubicBezTo>
                  <a:pt x="0" y="15496"/>
                  <a:pt x="0" y="15496"/>
                  <a:pt x="0" y="15496"/>
                </a:cubicBezTo>
                <a:cubicBezTo>
                  <a:pt x="6786" y="21600"/>
                  <a:pt x="6786" y="21600"/>
                  <a:pt x="6786" y="21600"/>
                </a:cubicBezTo>
                <a:cubicBezTo>
                  <a:pt x="6786" y="19409"/>
                  <a:pt x="6786" y="19409"/>
                  <a:pt x="6786" y="19409"/>
                </a:cubicBezTo>
                <a:lnTo>
                  <a:pt x="0" y="1220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6" name="Shape 1726"/>
          <p:cNvSpPr/>
          <p:nvPr/>
        </p:nvSpPr>
        <p:spPr>
          <a:xfrm>
            <a:off x="11394681" y="1702891"/>
            <a:ext cx="359213" cy="35643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30" h="21600" extrusionOk="0">
                <a:moveTo>
                  <a:pt x="4631" y="11761"/>
                </a:moveTo>
                <a:cubicBezTo>
                  <a:pt x="21530" y="3958"/>
                  <a:pt x="21530" y="3958"/>
                  <a:pt x="21530" y="3958"/>
                </a:cubicBezTo>
                <a:cubicBezTo>
                  <a:pt x="21530" y="13797"/>
                  <a:pt x="21530" y="13797"/>
                  <a:pt x="21530" y="13797"/>
                </a:cubicBezTo>
                <a:cubicBezTo>
                  <a:pt x="4631" y="21600"/>
                  <a:pt x="4631" y="21600"/>
                  <a:pt x="4631" y="21600"/>
                </a:cubicBezTo>
                <a:cubicBezTo>
                  <a:pt x="4631" y="11761"/>
                  <a:pt x="4631" y="11761"/>
                  <a:pt x="4631" y="11761"/>
                </a:cubicBezTo>
                <a:close/>
                <a:moveTo>
                  <a:pt x="10226" y="3280"/>
                </a:moveTo>
                <a:cubicBezTo>
                  <a:pt x="9219" y="3845"/>
                  <a:pt x="9219" y="3845"/>
                  <a:pt x="9219" y="3845"/>
                </a:cubicBezTo>
                <a:cubicBezTo>
                  <a:pt x="8995" y="6107"/>
                  <a:pt x="8995" y="6107"/>
                  <a:pt x="8995" y="6107"/>
                </a:cubicBezTo>
                <a:cubicBezTo>
                  <a:pt x="825" y="9952"/>
                  <a:pt x="825" y="9952"/>
                  <a:pt x="825" y="9952"/>
                </a:cubicBezTo>
                <a:cubicBezTo>
                  <a:pt x="825" y="20017"/>
                  <a:pt x="825" y="20017"/>
                  <a:pt x="825" y="20017"/>
                </a:cubicBezTo>
                <a:cubicBezTo>
                  <a:pt x="3511" y="21261"/>
                  <a:pt x="3511" y="21261"/>
                  <a:pt x="3511" y="21261"/>
                </a:cubicBezTo>
                <a:cubicBezTo>
                  <a:pt x="3511" y="11083"/>
                  <a:pt x="3511" y="11083"/>
                  <a:pt x="3511" y="11083"/>
                </a:cubicBezTo>
                <a:cubicBezTo>
                  <a:pt x="20635" y="3166"/>
                  <a:pt x="20635" y="3166"/>
                  <a:pt x="20635" y="3166"/>
                </a:cubicBezTo>
                <a:cubicBezTo>
                  <a:pt x="17837" y="1923"/>
                  <a:pt x="17837" y="1923"/>
                  <a:pt x="17837" y="1923"/>
                </a:cubicBezTo>
                <a:cubicBezTo>
                  <a:pt x="13248" y="4071"/>
                  <a:pt x="13248" y="4071"/>
                  <a:pt x="13248" y="4071"/>
                </a:cubicBezTo>
                <a:cubicBezTo>
                  <a:pt x="12800" y="3393"/>
                  <a:pt x="12800" y="3393"/>
                  <a:pt x="12800" y="3393"/>
                </a:cubicBezTo>
                <a:cubicBezTo>
                  <a:pt x="11681" y="3053"/>
                  <a:pt x="11681" y="3053"/>
                  <a:pt x="11681" y="3053"/>
                </a:cubicBezTo>
                <a:cubicBezTo>
                  <a:pt x="11346" y="2036"/>
                  <a:pt x="10898" y="1470"/>
                  <a:pt x="10338" y="1018"/>
                </a:cubicBezTo>
                <a:cubicBezTo>
                  <a:pt x="9555" y="565"/>
                  <a:pt x="8548" y="452"/>
                  <a:pt x="7540" y="792"/>
                </a:cubicBezTo>
                <a:cubicBezTo>
                  <a:pt x="6869" y="1018"/>
                  <a:pt x="6197" y="1357"/>
                  <a:pt x="5638" y="1696"/>
                </a:cubicBezTo>
                <a:cubicBezTo>
                  <a:pt x="5414" y="1809"/>
                  <a:pt x="5190" y="1923"/>
                  <a:pt x="4854" y="2149"/>
                </a:cubicBezTo>
                <a:cubicBezTo>
                  <a:pt x="4183" y="2488"/>
                  <a:pt x="3399" y="2601"/>
                  <a:pt x="2840" y="2601"/>
                </a:cubicBezTo>
                <a:cubicBezTo>
                  <a:pt x="2616" y="2601"/>
                  <a:pt x="2392" y="2488"/>
                  <a:pt x="2168" y="2375"/>
                </a:cubicBezTo>
                <a:cubicBezTo>
                  <a:pt x="1945" y="2262"/>
                  <a:pt x="1833" y="2149"/>
                  <a:pt x="1721" y="1809"/>
                </a:cubicBezTo>
                <a:cubicBezTo>
                  <a:pt x="1497" y="1470"/>
                  <a:pt x="1385" y="905"/>
                  <a:pt x="1497" y="113"/>
                </a:cubicBezTo>
                <a:cubicBezTo>
                  <a:pt x="42" y="0"/>
                  <a:pt x="42" y="0"/>
                  <a:pt x="42" y="0"/>
                </a:cubicBezTo>
                <a:cubicBezTo>
                  <a:pt x="-70" y="1018"/>
                  <a:pt x="42" y="1923"/>
                  <a:pt x="378" y="2488"/>
                </a:cubicBezTo>
                <a:cubicBezTo>
                  <a:pt x="602" y="3053"/>
                  <a:pt x="937" y="3393"/>
                  <a:pt x="1385" y="3619"/>
                </a:cubicBezTo>
                <a:cubicBezTo>
                  <a:pt x="1721" y="3845"/>
                  <a:pt x="2168" y="4071"/>
                  <a:pt x="2728" y="4071"/>
                </a:cubicBezTo>
                <a:cubicBezTo>
                  <a:pt x="3623" y="4184"/>
                  <a:pt x="4519" y="3958"/>
                  <a:pt x="5526" y="3393"/>
                </a:cubicBezTo>
                <a:cubicBezTo>
                  <a:pt x="5750" y="3280"/>
                  <a:pt x="6085" y="3166"/>
                  <a:pt x="6421" y="2940"/>
                </a:cubicBezTo>
                <a:cubicBezTo>
                  <a:pt x="6869" y="2714"/>
                  <a:pt x="7428" y="2375"/>
                  <a:pt x="7988" y="2262"/>
                </a:cubicBezTo>
                <a:cubicBezTo>
                  <a:pt x="8548" y="2036"/>
                  <a:pt x="9107" y="2036"/>
                  <a:pt x="9555" y="2262"/>
                </a:cubicBezTo>
                <a:cubicBezTo>
                  <a:pt x="9779" y="2488"/>
                  <a:pt x="10003" y="2827"/>
                  <a:pt x="10226" y="3280"/>
                </a:cubicBezTo>
                <a:close/>
                <a:moveTo>
                  <a:pt x="16270" y="10404"/>
                </a:moveTo>
                <a:cubicBezTo>
                  <a:pt x="15822" y="10630"/>
                  <a:pt x="15375" y="11309"/>
                  <a:pt x="15375" y="11874"/>
                </a:cubicBezTo>
                <a:cubicBezTo>
                  <a:pt x="15375" y="12440"/>
                  <a:pt x="15822" y="12666"/>
                  <a:pt x="16270" y="12440"/>
                </a:cubicBezTo>
                <a:cubicBezTo>
                  <a:pt x="16718" y="12214"/>
                  <a:pt x="17165" y="11648"/>
                  <a:pt x="17165" y="11083"/>
                </a:cubicBezTo>
                <a:cubicBezTo>
                  <a:pt x="17165" y="10517"/>
                  <a:pt x="16718" y="10178"/>
                  <a:pt x="16270" y="10404"/>
                </a:cubicBezTo>
                <a:close/>
                <a:moveTo>
                  <a:pt x="17165" y="9047"/>
                </a:moveTo>
                <a:cubicBezTo>
                  <a:pt x="17165" y="9613"/>
                  <a:pt x="17501" y="9839"/>
                  <a:pt x="17949" y="9613"/>
                </a:cubicBezTo>
                <a:cubicBezTo>
                  <a:pt x="18396" y="9499"/>
                  <a:pt x="18844" y="8821"/>
                  <a:pt x="18844" y="8255"/>
                </a:cubicBezTo>
                <a:cubicBezTo>
                  <a:pt x="18844" y="7690"/>
                  <a:pt x="18396" y="7351"/>
                  <a:pt x="17949" y="7577"/>
                </a:cubicBezTo>
                <a:cubicBezTo>
                  <a:pt x="17501" y="7803"/>
                  <a:pt x="17165" y="8482"/>
                  <a:pt x="17165" y="9047"/>
                </a:cubicBezTo>
                <a:close/>
                <a:moveTo>
                  <a:pt x="17165" y="13118"/>
                </a:moveTo>
                <a:cubicBezTo>
                  <a:pt x="17165" y="13684"/>
                  <a:pt x="17501" y="13910"/>
                  <a:pt x="17949" y="13684"/>
                </a:cubicBezTo>
                <a:cubicBezTo>
                  <a:pt x="18396" y="13571"/>
                  <a:pt x="18844" y="12892"/>
                  <a:pt x="18844" y="12327"/>
                </a:cubicBezTo>
                <a:cubicBezTo>
                  <a:pt x="18844" y="11761"/>
                  <a:pt x="18396" y="11535"/>
                  <a:pt x="17949" y="11648"/>
                </a:cubicBezTo>
                <a:cubicBezTo>
                  <a:pt x="17501" y="11874"/>
                  <a:pt x="17165" y="12553"/>
                  <a:pt x="17165" y="13118"/>
                </a:cubicBezTo>
                <a:close/>
                <a:moveTo>
                  <a:pt x="7988" y="12327"/>
                </a:moveTo>
                <a:cubicBezTo>
                  <a:pt x="7428" y="12553"/>
                  <a:pt x="6981" y="13005"/>
                  <a:pt x="6533" y="13458"/>
                </a:cubicBezTo>
                <a:cubicBezTo>
                  <a:pt x="7876" y="14475"/>
                  <a:pt x="7876" y="14475"/>
                  <a:pt x="7876" y="14475"/>
                </a:cubicBezTo>
                <a:cubicBezTo>
                  <a:pt x="9331" y="12214"/>
                  <a:pt x="9331" y="12214"/>
                  <a:pt x="9331" y="12214"/>
                </a:cubicBezTo>
                <a:cubicBezTo>
                  <a:pt x="8883" y="11987"/>
                  <a:pt x="8436" y="12101"/>
                  <a:pt x="7988" y="12327"/>
                </a:cubicBezTo>
                <a:close/>
                <a:moveTo>
                  <a:pt x="9779" y="12553"/>
                </a:moveTo>
                <a:cubicBezTo>
                  <a:pt x="8436" y="14928"/>
                  <a:pt x="8436" y="14928"/>
                  <a:pt x="8436" y="14928"/>
                </a:cubicBezTo>
                <a:cubicBezTo>
                  <a:pt x="9779" y="15946"/>
                  <a:pt x="9779" y="15946"/>
                  <a:pt x="9779" y="15946"/>
                </a:cubicBezTo>
                <a:cubicBezTo>
                  <a:pt x="10114" y="15267"/>
                  <a:pt x="10338" y="14702"/>
                  <a:pt x="10338" y="14023"/>
                </a:cubicBezTo>
                <a:cubicBezTo>
                  <a:pt x="10338" y="13345"/>
                  <a:pt x="10114" y="12892"/>
                  <a:pt x="9779" y="12553"/>
                </a:cubicBezTo>
                <a:close/>
                <a:moveTo>
                  <a:pt x="9331" y="16737"/>
                </a:moveTo>
                <a:cubicBezTo>
                  <a:pt x="7876" y="15719"/>
                  <a:pt x="7876" y="15719"/>
                  <a:pt x="7876" y="15719"/>
                </a:cubicBezTo>
                <a:cubicBezTo>
                  <a:pt x="6533" y="17981"/>
                  <a:pt x="6533" y="17981"/>
                  <a:pt x="6533" y="17981"/>
                </a:cubicBezTo>
                <a:cubicBezTo>
                  <a:pt x="6981" y="18207"/>
                  <a:pt x="7428" y="18094"/>
                  <a:pt x="7988" y="17868"/>
                </a:cubicBezTo>
                <a:cubicBezTo>
                  <a:pt x="8436" y="17642"/>
                  <a:pt x="8883" y="17303"/>
                  <a:pt x="9331" y="16737"/>
                </a:cubicBezTo>
                <a:close/>
                <a:moveTo>
                  <a:pt x="6085" y="17642"/>
                </a:moveTo>
                <a:cubicBezTo>
                  <a:pt x="7428" y="15380"/>
                  <a:pt x="7428" y="15380"/>
                  <a:pt x="7428" y="15380"/>
                </a:cubicBezTo>
                <a:cubicBezTo>
                  <a:pt x="6085" y="14362"/>
                  <a:pt x="6085" y="14362"/>
                  <a:pt x="6085" y="14362"/>
                </a:cubicBezTo>
                <a:cubicBezTo>
                  <a:pt x="5750" y="14928"/>
                  <a:pt x="5638" y="15606"/>
                  <a:pt x="5638" y="16172"/>
                </a:cubicBezTo>
                <a:cubicBezTo>
                  <a:pt x="5638" y="16737"/>
                  <a:pt x="5750" y="17303"/>
                  <a:pt x="6085" y="17642"/>
                </a:cubicBezTo>
                <a:close/>
                <a:moveTo>
                  <a:pt x="13248" y="12214"/>
                </a:moveTo>
                <a:cubicBezTo>
                  <a:pt x="13248" y="13231"/>
                  <a:pt x="13248" y="13231"/>
                  <a:pt x="13248" y="13231"/>
                </a:cubicBezTo>
                <a:cubicBezTo>
                  <a:pt x="14479" y="12666"/>
                  <a:pt x="14479" y="12666"/>
                  <a:pt x="14479" y="12666"/>
                </a:cubicBezTo>
                <a:cubicBezTo>
                  <a:pt x="14479" y="11648"/>
                  <a:pt x="14479" y="11648"/>
                  <a:pt x="14479" y="11648"/>
                </a:cubicBezTo>
                <a:cubicBezTo>
                  <a:pt x="13248" y="12214"/>
                  <a:pt x="13248" y="12214"/>
                  <a:pt x="13248" y="12214"/>
                </a:cubicBezTo>
                <a:close/>
                <a:moveTo>
                  <a:pt x="11457" y="13118"/>
                </a:moveTo>
                <a:cubicBezTo>
                  <a:pt x="11457" y="14023"/>
                  <a:pt x="11457" y="14023"/>
                  <a:pt x="11457" y="14023"/>
                </a:cubicBezTo>
                <a:cubicBezTo>
                  <a:pt x="12689" y="13458"/>
                  <a:pt x="12689" y="13458"/>
                  <a:pt x="12689" y="13458"/>
                </a:cubicBezTo>
                <a:cubicBezTo>
                  <a:pt x="12689" y="12553"/>
                  <a:pt x="12689" y="12553"/>
                  <a:pt x="12689" y="12553"/>
                </a:cubicBezTo>
                <a:cubicBezTo>
                  <a:pt x="11457" y="13118"/>
                  <a:pt x="11457" y="13118"/>
                  <a:pt x="11457" y="13118"/>
                </a:cubicBezTo>
                <a:close/>
                <a:moveTo>
                  <a:pt x="19627" y="8821"/>
                </a:moveTo>
                <a:cubicBezTo>
                  <a:pt x="19180" y="9047"/>
                  <a:pt x="18844" y="9726"/>
                  <a:pt x="18844" y="10291"/>
                </a:cubicBezTo>
                <a:cubicBezTo>
                  <a:pt x="18844" y="10857"/>
                  <a:pt x="19180" y="11083"/>
                  <a:pt x="19627" y="10970"/>
                </a:cubicBezTo>
                <a:cubicBezTo>
                  <a:pt x="20075" y="10743"/>
                  <a:pt x="20523" y="10065"/>
                  <a:pt x="20523" y="9499"/>
                </a:cubicBezTo>
                <a:cubicBezTo>
                  <a:pt x="20523" y="8934"/>
                  <a:pt x="20075" y="8708"/>
                  <a:pt x="19627" y="8821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7" name="Shape 1727"/>
          <p:cNvSpPr/>
          <p:nvPr/>
        </p:nvSpPr>
        <p:spPr>
          <a:xfrm>
            <a:off x="10343134" y="1777017"/>
            <a:ext cx="410848" cy="2578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" y="7200"/>
                </a:moveTo>
                <a:lnTo>
                  <a:pt x="3731" y="5218"/>
                </a:lnTo>
                <a:lnTo>
                  <a:pt x="788" y="2840"/>
                </a:lnTo>
                <a:lnTo>
                  <a:pt x="871" y="1717"/>
                </a:lnTo>
                <a:lnTo>
                  <a:pt x="2861" y="991"/>
                </a:lnTo>
                <a:lnTo>
                  <a:pt x="9826" y="0"/>
                </a:lnTo>
                <a:lnTo>
                  <a:pt x="20688" y="8455"/>
                </a:lnTo>
                <a:lnTo>
                  <a:pt x="12272" y="9380"/>
                </a:lnTo>
                <a:lnTo>
                  <a:pt x="3648" y="2510"/>
                </a:lnTo>
                <a:lnTo>
                  <a:pt x="2156" y="2708"/>
                </a:lnTo>
                <a:lnTo>
                  <a:pt x="11982" y="10371"/>
                </a:lnTo>
                <a:lnTo>
                  <a:pt x="20895" y="9248"/>
                </a:lnTo>
                <a:lnTo>
                  <a:pt x="21102" y="10040"/>
                </a:lnTo>
                <a:lnTo>
                  <a:pt x="21476" y="10371"/>
                </a:lnTo>
                <a:lnTo>
                  <a:pt x="11401" y="16910"/>
                </a:lnTo>
                <a:lnTo>
                  <a:pt x="207" y="7200"/>
                </a:lnTo>
                <a:close/>
                <a:moveTo>
                  <a:pt x="5390" y="6407"/>
                </a:moveTo>
                <a:lnTo>
                  <a:pt x="3026" y="7662"/>
                </a:lnTo>
                <a:lnTo>
                  <a:pt x="11277" y="14862"/>
                </a:lnTo>
                <a:lnTo>
                  <a:pt x="17744" y="10635"/>
                </a:lnTo>
                <a:lnTo>
                  <a:pt x="11982" y="11626"/>
                </a:lnTo>
                <a:lnTo>
                  <a:pt x="11069" y="10965"/>
                </a:lnTo>
                <a:lnTo>
                  <a:pt x="9038" y="12220"/>
                </a:lnTo>
                <a:lnTo>
                  <a:pt x="8458" y="11626"/>
                </a:lnTo>
                <a:lnTo>
                  <a:pt x="10406" y="10371"/>
                </a:lnTo>
                <a:lnTo>
                  <a:pt x="5390" y="6407"/>
                </a:lnTo>
                <a:close/>
                <a:moveTo>
                  <a:pt x="0" y="8125"/>
                </a:moveTo>
                <a:lnTo>
                  <a:pt x="0" y="11626"/>
                </a:lnTo>
                <a:lnTo>
                  <a:pt x="11277" y="21600"/>
                </a:lnTo>
                <a:lnTo>
                  <a:pt x="21600" y="14730"/>
                </a:lnTo>
                <a:lnTo>
                  <a:pt x="21600" y="11428"/>
                </a:lnTo>
                <a:lnTo>
                  <a:pt x="11401" y="18297"/>
                </a:lnTo>
                <a:lnTo>
                  <a:pt x="0" y="8125"/>
                </a:lnTo>
                <a:close/>
                <a:moveTo>
                  <a:pt x="11857" y="15325"/>
                </a:moveTo>
                <a:lnTo>
                  <a:pt x="12355" y="15787"/>
                </a:lnTo>
                <a:lnTo>
                  <a:pt x="13142" y="15193"/>
                </a:lnTo>
                <a:lnTo>
                  <a:pt x="12645" y="14730"/>
                </a:lnTo>
                <a:lnTo>
                  <a:pt x="11857" y="15325"/>
                </a:lnTo>
                <a:close/>
                <a:moveTo>
                  <a:pt x="14220" y="13607"/>
                </a:moveTo>
                <a:lnTo>
                  <a:pt x="14801" y="14268"/>
                </a:lnTo>
                <a:lnTo>
                  <a:pt x="15588" y="13607"/>
                </a:lnTo>
                <a:lnTo>
                  <a:pt x="15091" y="13145"/>
                </a:lnTo>
                <a:lnTo>
                  <a:pt x="14220" y="13607"/>
                </a:lnTo>
                <a:close/>
                <a:moveTo>
                  <a:pt x="13060" y="14400"/>
                </a:moveTo>
                <a:lnTo>
                  <a:pt x="13640" y="15061"/>
                </a:lnTo>
                <a:lnTo>
                  <a:pt x="14428" y="14400"/>
                </a:lnTo>
                <a:lnTo>
                  <a:pt x="13930" y="13938"/>
                </a:lnTo>
                <a:lnTo>
                  <a:pt x="13060" y="144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8" name="Shape 1728"/>
          <p:cNvSpPr/>
          <p:nvPr/>
        </p:nvSpPr>
        <p:spPr>
          <a:xfrm>
            <a:off x="9419714" y="2289671"/>
            <a:ext cx="266539" cy="41005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062"/>
                </a:moveTo>
                <a:cubicBezTo>
                  <a:pt x="8610" y="5105"/>
                  <a:pt x="8610" y="5105"/>
                  <a:pt x="8610" y="5105"/>
                </a:cubicBezTo>
                <a:cubicBezTo>
                  <a:pt x="8610" y="21600"/>
                  <a:pt x="8610" y="21600"/>
                  <a:pt x="8610" y="21600"/>
                </a:cubicBezTo>
                <a:cubicBezTo>
                  <a:pt x="0" y="18556"/>
                  <a:pt x="0" y="18556"/>
                  <a:pt x="0" y="18556"/>
                </a:cubicBezTo>
                <a:cubicBezTo>
                  <a:pt x="0" y="2062"/>
                  <a:pt x="0" y="2062"/>
                  <a:pt x="0" y="2062"/>
                </a:cubicBezTo>
                <a:close/>
                <a:moveTo>
                  <a:pt x="16766" y="11291"/>
                </a:moveTo>
                <a:cubicBezTo>
                  <a:pt x="17220" y="11291"/>
                  <a:pt x="17673" y="11389"/>
                  <a:pt x="17975" y="11487"/>
                </a:cubicBezTo>
                <a:cubicBezTo>
                  <a:pt x="18428" y="11193"/>
                  <a:pt x="19485" y="10505"/>
                  <a:pt x="19485" y="10505"/>
                </a:cubicBezTo>
                <a:cubicBezTo>
                  <a:pt x="20392" y="10898"/>
                  <a:pt x="20392" y="10898"/>
                  <a:pt x="20392" y="10898"/>
                </a:cubicBezTo>
                <a:cubicBezTo>
                  <a:pt x="19485" y="12273"/>
                  <a:pt x="19485" y="12273"/>
                  <a:pt x="19485" y="12273"/>
                </a:cubicBezTo>
                <a:cubicBezTo>
                  <a:pt x="20090" y="12960"/>
                  <a:pt x="20392" y="13844"/>
                  <a:pt x="20241" y="14825"/>
                </a:cubicBezTo>
                <a:cubicBezTo>
                  <a:pt x="20090" y="15218"/>
                  <a:pt x="19938" y="15709"/>
                  <a:pt x="19636" y="16004"/>
                </a:cubicBezTo>
                <a:cubicBezTo>
                  <a:pt x="20694" y="17182"/>
                  <a:pt x="20694" y="17182"/>
                  <a:pt x="20694" y="17182"/>
                </a:cubicBezTo>
                <a:cubicBezTo>
                  <a:pt x="20090" y="17575"/>
                  <a:pt x="20090" y="17575"/>
                  <a:pt x="20090" y="17575"/>
                </a:cubicBezTo>
                <a:cubicBezTo>
                  <a:pt x="20090" y="17575"/>
                  <a:pt x="19183" y="17182"/>
                  <a:pt x="18579" y="16985"/>
                </a:cubicBezTo>
                <a:cubicBezTo>
                  <a:pt x="17824" y="17575"/>
                  <a:pt x="16615" y="17869"/>
                  <a:pt x="15558" y="17771"/>
                </a:cubicBezTo>
                <a:cubicBezTo>
                  <a:pt x="15256" y="17771"/>
                  <a:pt x="15105" y="17771"/>
                  <a:pt x="14954" y="17673"/>
                </a:cubicBezTo>
                <a:cubicBezTo>
                  <a:pt x="14501" y="17967"/>
                  <a:pt x="13292" y="18851"/>
                  <a:pt x="13292" y="18851"/>
                </a:cubicBezTo>
                <a:cubicBezTo>
                  <a:pt x="12386" y="18458"/>
                  <a:pt x="12386" y="18458"/>
                  <a:pt x="12386" y="18458"/>
                </a:cubicBezTo>
                <a:cubicBezTo>
                  <a:pt x="13141" y="16985"/>
                  <a:pt x="13141" y="16985"/>
                  <a:pt x="13141" y="16985"/>
                </a:cubicBezTo>
                <a:cubicBezTo>
                  <a:pt x="12235" y="16298"/>
                  <a:pt x="11782" y="15316"/>
                  <a:pt x="12084" y="14236"/>
                </a:cubicBezTo>
                <a:cubicBezTo>
                  <a:pt x="12084" y="13844"/>
                  <a:pt x="12235" y="13451"/>
                  <a:pt x="12537" y="13156"/>
                </a:cubicBezTo>
                <a:cubicBezTo>
                  <a:pt x="11027" y="11880"/>
                  <a:pt x="11027" y="11880"/>
                  <a:pt x="11027" y="11880"/>
                </a:cubicBezTo>
                <a:cubicBezTo>
                  <a:pt x="11782" y="11389"/>
                  <a:pt x="11782" y="11389"/>
                  <a:pt x="11782" y="11389"/>
                </a:cubicBezTo>
                <a:cubicBezTo>
                  <a:pt x="11782" y="11389"/>
                  <a:pt x="13141" y="11782"/>
                  <a:pt x="13594" y="12076"/>
                </a:cubicBezTo>
                <a:cubicBezTo>
                  <a:pt x="14501" y="11487"/>
                  <a:pt x="15709" y="11193"/>
                  <a:pt x="16766" y="11291"/>
                </a:cubicBezTo>
                <a:close/>
                <a:moveTo>
                  <a:pt x="16313" y="5204"/>
                </a:moveTo>
                <a:cubicBezTo>
                  <a:pt x="17975" y="5400"/>
                  <a:pt x="19032" y="6480"/>
                  <a:pt x="18730" y="7756"/>
                </a:cubicBezTo>
                <a:cubicBezTo>
                  <a:pt x="18428" y="9033"/>
                  <a:pt x="17069" y="10015"/>
                  <a:pt x="15407" y="9818"/>
                </a:cubicBezTo>
                <a:cubicBezTo>
                  <a:pt x="13745" y="9720"/>
                  <a:pt x="12688" y="8542"/>
                  <a:pt x="12990" y="7265"/>
                </a:cubicBezTo>
                <a:cubicBezTo>
                  <a:pt x="13292" y="5989"/>
                  <a:pt x="14803" y="5105"/>
                  <a:pt x="16313" y="5204"/>
                </a:cubicBezTo>
                <a:close/>
                <a:moveTo>
                  <a:pt x="16313" y="6676"/>
                </a:moveTo>
                <a:cubicBezTo>
                  <a:pt x="15709" y="6578"/>
                  <a:pt x="15105" y="6971"/>
                  <a:pt x="14954" y="7462"/>
                </a:cubicBezTo>
                <a:cubicBezTo>
                  <a:pt x="14803" y="7953"/>
                  <a:pt x="15256" y="8444"/>
                  <a:pt x="15860" y="8444"/>
                </a:cubicBezTo>
                <a:cubicBezTo>
                  <a:pt x="16615" y="8542"/>
                  <a:pt x="17220" y="8149"/>
                  <a:pt x="17220" y="7658"/>
                </a:cubicBezTo>
                <a:cubicBezTo>
                  <a:pt x="17371" y="7167"/>
                  <a:pt x="16917" y="6676"/>
                  <a:pt x="16313" y="6676"/>
                </a:cubicBezTo>
                <a:close/>
                <a:moveTo>
                  <a:pt x="16917" y="12175"/>
                </a:moveTo>
                <a:cubicBezTo>
                  <a:pt x="16011" y="12076"/>
                  <a:pt x="15256" y="12371"/>
                  <a:pt x="14652" y="12764"/>
                </a:cubicBezTo>
                <a:cubicBezTo>
                  <a:pt x="14048" y="13156"/>
                  <a:pt x="13594" y="13647"/>
                  <a:pt x="13443" y="14335"/>
                </a:cubicBezTo>
                <a:cubicBezTo>
                  <a:pt x="13292" y="14924"/>
                  <a:pt x="13594" y="15513"/>
                  <a:pt x="14048" y="16004"/>
                </a:cubicBezTo>
                <a:cubicBezTo>
                  <a:pt x="14501" y="16495"/>
                  <a:pt x="15105" y="16789"/>
                  <a:pt x="16011" y="16887"/>
                </a:cubicBezTo>
                <a:cubicBezTo>
                  <a:pt x="16917" y="16887"/>
                  <a:pt x="17673" y="16691"/>
                  <a:pt x="18277" y="16298"/>
                </a:cubicBezTo>
                <a:cubicBezTo>
                  <a:pt x="18881" y="15905"/>
                  <a:pt x="19334" y="15316"/>
                  <a:pt x="19485" y="14727"/>
                </a:cubicBezTo>
                <a:cubicBezTo>
                  <a:pt x="19636" y="14138"/>
                  <a:pt x="19334" y="13451"/>
                  <a:pt x="18881" y="13058"/>
                </a:cubicBezTo>
                <a:cubicBezTo>
                  <a:pt x="18428" y="12567"/>
                  <a:pt x="17824" y="12175"/>
                  <a:pt x="16917" y="12175"/>
                </a:cubicBezTo>
                <a:close/>
                <a:moveTo>
                  <a:pt x="17824" y="13549"/>
                </a:moveTo>
                <a:cubicBezTo>
                  <a:pt x="17371" y="13058"/>
                  <a:pt x="16313" y="13058"/>
                  <a:pt x="15709" y="13451"/>
                </a:cubicBezTo>
                <a:cubicBezTo>
                  <a:pt x="15256" y="13647"/>
                  <a:pt x="15105" y="14040"/>
                  <a:pt x="14954" y="14433"/>
                </a:cubicBezTo>
                <a:cubicBezTo>
                  <a:pt x="14954" y="14825"/>
                  <a:pt x="14954" y="15218"/>
                  <a:pt x="15256" y="15415"/>
                </a:cubicBezTo>
                <a:cubicBezTo>
                  <a:pt x="16162" y="16396"/>
                  <a:pt x="17975" y="15709"/>
                  <a:pt x="18126" y="14629"/>
                </a:cubicBezTo>
                <a:cubicBezTo>
                  <a:pt x="18277" y="14236"/>
                  <a:pt x="18126" y="13844"/>
                  <a:pt x="17824" y="13549"/>
                </a:cubicBezTo>
                <a:close/>
                <a:moveTo>
                  <a:pt x="10271" y="4418"/>
                </a:moveTo>
                <a:cubicBezTo>
                  <a:pt x="10120" y="21305"/>
                  <a:pt x="10120" y="21305"/>
                  <a:pt x="10120" y="21305"/>
                </a:cubicBezTo>
                <a:cubicBezTo>
                  <a:pt x="21600" y="18458"/>
                  <a:pt x="21600" y="18458"/>
                  <a:pt x="21600" y="18458"/>
                </a:cubicBezTo>
                <a:cubicBezTo>
                  <a:pt x="21600" y="2258"/>
                  <a:pt x="21600" y="2258"/>
                  <a:pt x="21600" y="2258"/>
                </a:cubicBezTo>
                <a:cubicBezTo>
                  <a:pt x="12990" y="0"/>
                  <a:pt x="12990" y="0"/>
                  <a:pt x="12990" y="0"/>
                </a:cubicBezTo>
                <a:cubicBezTo>
                  <a:pt x="1964" y="1669"/>
                  <a:pt x="1964" y="1669"/>
                  <a:pt x="1964" y="1669"/>
                </a:cubicBezTo>
                <a:lnTo>
                  <a:pt x="10271" y="441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29" name="Shape 1729"/>
          <p:cNvSpPr/>
          <p:nvPr/>
        </p:nvSpPr>
        <p:spPr>
          <a:xfrm>
            <a:off x="11356452" y="427108"/>
            <a:ext cx="410060" cy="240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75" y="14902"/>
                </a:moveTo>
                <a:cubicBezTo>
                  <a:pt x="1080" y="4688"/>
                  <a:pt x="1080" y="4688"/>
                  <a:pt x="1080" y="4688"/>
                </a:cubicBezTo>
                <a:cubicBezTo>
                  <a:pt x="9818" y="0"/>
                  <a:pt x="9818" y="0"/>
                  <a:pt x="9818" y="0"/>
                </a:cubicBezTo>
                <a:cubicBezTo>
                  <a:pt x="21600" y="9377"/>
                  <a:pt x="21600" y="9377"/>
                  <a:pt x="21600" y="9377"/>
                </a:cubicBezTo>
                <a:cubicBezTo>
                  <a:pt x="21600" y="14902"/>
                  <a:pt x="21600" y="14902"/>
                  <a:pt x="21600" y="14902"/>
                </a:cubicBezTo>
                <a:cubicBezTo>
                  <a:pt x="12175" y="21098"/>
                  <a:pt x="12175" y="21098"/>
                  <a:pt x="12175" y="21098"/>
                </a:cubicBezTo>
                <a:cubicBezTo>
                  <a:pt x="12175" y="14902"/>
                  <a:pt x="12175" y="14902"/>
                  <a:pt x="12175" y="14902"/>
                </a:cubicBezTo>
                <a:close/>
                <a:moveTo>
                  <a:pt x="12764" y="5191"/>
                </a:moveTo>
                <a:cubicBezTo>
                  <a:pt x="10604" y="2177"/>
                  <a:pt x="10604" y="2177"/>
                  <a:pt x="10604" y="2177"/>
                </a:cubicBezTo>
                <a:cubicBezTo>
                  <a:pt x="10015" y="2344"/>
                  <a:pt x="10015" y="2344"/>
                  <a:pt x="10015" y="2344"/>
                </a:cubicBezTo>
                <a:cubicBezTo>
                  <a:pt x="10113" y="5358"/>
                  <a:pt x="10113" y="5358"/>
                  <a:pt x="10113" y="5358"/>
                </a:cubicBezTo>
                <a:cubicBezTo>
                  <a:pt x="8640" y="5860"/>
                  <a:pt x="7560" y="6865"/>
                  <a:pt x="7560" y="7870"/>
                </a:cubicBezTo>
                <a:cubicBezTo>
                  <a:pt x="7560" y="9377"/>
                  <a:pt x="9622" y="10716"/>
                  <a:pt x="12076" y="10716"/>
                </a:cubicBezTo>
                <a:cubicBezTo>
                  <a:pt x="14531" y="10716"/>
                  <a:pt x="16593" y="9377"/>
                  <a:pt x="16593" y="7870"/>
                </a:cubicBezTo>
                <a:cubicBezTo>
                  <a:pt x="16593" y="6530"/>
                  <a:pt x="14924" y="5358"/>
                  <a:pt x="12764" y="5191"/>
                </a:cubicBezTo>
                <a:close/>
                <a:moveTo>
                  <a:pt x="5105" y="5526"/>
                </a:moveTo>
                <a:cubicBezTo>
                  <a:pt x="5793" y="6195"/>
                  <a:pt x="5793" y="6195"/>
                  <a:pt x="5793" y="6195"/>
                </a:cubicBezTo>
                <a:cubicBezTo>
                  <a:pt x="8542" y="4353"/>
                  <a:pt x="8542" y="4353"/>
                  <a:pt x="8542" y="4353"/>
                </a:cubicBezTo>
                <a:cubicBezTo>
                  <a:pt x="7855" y="3851"/>
                  <a:pt x="7855" y="3851"/>
                  <a:pt x="7855" y="3851"/>
                </a:cubicBezTo>
                <a:cubicBezTo>
                  <a:pt x="5105" y="5526"/>
                  <a:pt x="5105" y="5526"/>
                  <a:pt x="5105" y="5526"/>
                </a:cubicBezTo>
                <a:close/>
                <a:moveTo>
                  <a:pt x="19636" y="9042"/>
                </a:moveTo>
                <a:cubicBezTo>
                  <a:pt x="19145" y="9042"/>
                  <a:pt x="18753" y="9209"/>
                  <a:pt x="18753" y="9544"/>
                </a:cubicBezTo>
                <a:cubicBezTo>
                  <a:pt x="18753" y="9879"/>
                  <a:pt x="19145" y="10047"/>
                  <a:pt x="19636" y="10047"/>
                </a:cubicBezTo>
                <a:cubicBezTo>
                  <a:pt x="20127" y="10047"/>
                  <a:pt x="20520" y="9879"/>
                  <a:pt x="20520" y="9544"/>
                </a:cubicBezTo>
                <a:cubicBezTo>
                  <a:pt x="20520" y="9209"/>
                  <a:pt x="20127" y="9042"/>
                  <a:pt x="19636" y="9042"/>
                </a:cubicBezTo>
                <a:close/>
                <a:moveTo>
                  <a:pt x="12764" y="12558"/>
                </a:moveTo>
                <a:cubicBezTo>
                  <a:pt x="12273" y="12558"/>
                  <a:pt x="11880" y="12893"/>
                  <a:pt x="11880" y="13228"/>
                </a:cubicBezTo>
                <a:cubicBezTo>
                  <a:pt x="11880" y="13563"/>
                  <a:pt x="12273" y="13730"/>
                  <a:pt x="12764" y="13730"/>
                </a:cubicBezTo>
                <a:cubicBezTo>
                  <a:pt x="13255" y="13730"/>
                  <a:pt x="13647" y="13563"/>
                  <a:pt x="13647" y="13228"/>
                </a:cubicBezTo>
                <a:cubicBezTo>
                  <a:pt x="13647" y="12893"/>
                  <a:pt x="13255" y="12558"/>
                  <a:pt x="12764" y="12558"/>
                </a:cubicBezTo>
                <a:close/>
                <a:moveTo>
                  <a:pt x="9720" y="670"/>
                </a:moveTo>
                <a:cubicBezTo>
                  <a:pt x="9229" y="670"/>
                  <a:pt x="8836" y="1005"/>
                  <a:pt x="8836" y="1340"/>
                </a:cubicBezTo>
                <a:cubicBezTo>
                  <a:pt x="8836" y="1507"/>
                  <a:pt x="9229" y="1842"/>
                  <a:pt x="9720" y="1842"/>
                </a:cubicBezTo>
                <a:cubicBezTo>
                  <a:pt x="10211" y="1842"/>
                  <a:pt x="10604" y="1507"/>
                  <a:pt x="10604" y="1340"/>
                </a:cubicBezTo>
                <a:cubicBezTo>
                  <a:pt x="10604" y="1005"/>
                  <a:pt x="10211" y="670"/>
                  <a:pt x="9720" y="670"/>
                </a:cubicBezTo>
                <a:close/>
                <a:moveTo>
                  <a:pt x="3338" y="4353"/>
                </a:moveTo>
                <a:cubicBezTo>
                  <a:pt x="2847" y="4353"/>
                  <a:pt x="2455" y="4521"/>
                  <a:pt x="2455" y="4856"/>
                </a:cubicBezTo>
                <a:cubicBezTo>
                  <a:pt x="2455" y="5191"/>
                  <a:pt x="2847" y="5358"/>
                  <a:pt x="3338" y="5358"/>
                </a:cubicBezTo>
                <a:cubicBezTo>
                  <a:pt x="3829" y="5358"/>
                  <a:pt x="4222" y="5191"/>
                  <a:pt x="4222" y="4856"/>
                </a:cubicBezTo>
                <a:cubicBezTo>
                  <a:pt x="4222" y="4521"/>
                  <a:pt x="3829" y="4353"/>
                  <a:pt x="3338" y="4353"/>
                </a:cubicBezTo>
                <a:close/>
                <a:moveTo>
                  <a:pt x="12076" y="6698"/>
                </a:moveTo>
                <a:cubicBezTo>
                  <a:pt x="11389" y="6698"/>
                  <a:pt x="10800" y="7033"/>
                  <a:pt x="10800" y="7535"/>
                </a:cubicBezTo>
                <a:cubicBezTo>
                  <a:pt x="10800" y="7870"/>
                  <a:pt x="11389" y="8205"/>
                  <a:pt x="12076" y="8205"/>
                </a:cubicBezTo>
                <a:cubicBezTo>
                  <a:pt x="12764" y="8205"/>
                  <a:pt x="13353" y="7870"/>
                  <a:pt x="13353" y="7535"/>
                </a:cubicBezTo>
                <a:cubicBezTo>
                  <a:pt x="13353" y="7033"/>
                  <a:pt x="12764" y="6698"/>
                  <a:pt x="12076" y="6698"/>
                </a:cubicBezTo>
                <a:close/>
                <a:moveTo>
                  <a:pt x="0" y="5860"/>
                </a:moveTo>
                <a:cubicBezTo>
                  <a:pt x="0" y="10884"/>
                  <a:pt x="0" y="10884"/>
                  <a:pt x="0" y="10884"/>
                </a:cubicBezTo>
                <a:cubicBezTo>
                  <a:pt x="10898" y="21600"/>
                  <a:pt x="10898" y="21600"/>
                  <a:pt x="10898" y="21600"/>
                </a:cubicBezTo>
                <a:cubicBezTo>
                  <a:pt x="10898" y="16409"/>
                  <a:pt x="10898" y="16409"/>
                  <a:pt x="10898" y="16409"/>
                </a:cubicBezTo>
                <a:lnTo>
                  <a:pt x="0" y="586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0" name="Shape 1730"/>
          <p:cNvSpPr/>
          <p:nvPr/>
        </p:nvSpPr>
        <p:spPr>
          <a:xfrm>
            <a:off x="9858161" y="354559"/>
            <a:ext cx="401385" cy="3485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156" y="17326"/>
                </a:moveTo>
                <a:cubicBezTo>
                  <a:pt x="11252" y="13745"/>
                  <a:pt x="8740" y="12013"/>
                  <a:pt x="5626" y="11204"/>
                </a:cubicBezTo>
                <a:cubicBezTo>
                  <a:pt x="14367" y="7970"/>
                  <a:pt x="14367" y="7970"/>
                  <a:pt x="14367" y="7970"/>
                </a:cubicBezTo>
                <a:cubicBezTo>
                  <a:pt x="17883" y="9010"/>
                  <a:pt x="20696" y="11551"/>
                  <a:pt x="21600" y="13630"/>
                </a:cubicBezTo>
                <a:cubicBezTo>
                  <a:pt x="21600" y="17326"/>
                  <a:pt x="21600" y="17326"/>
                  <a:pt x="21600" y="17326"/>
                </a:cubicBezTo>
                <a:cubicBezTo>
                  <a:pt x="19390" y="19983"/>
                  <a:pt x="16074" y="21138"/>
                  <a:pt x="12156" y="21484"/>
                </a:cubicBezTo>
                <a:cubicBezTo>
                  <a:pt x="12156" y="20098"/>
                  <a:pt x="12156" y="18712"/>
                  <a:pt x="12156" y="17326"/>
                </a:cubicBezTo>
                <a:close/>
                <a:moveTo>
                  <a:pt x="3315" y="8548"/>
                </a:moveTo>
                <a:cubicBezTo>
                  <a:pt x="4521" y="8086"/>
                  <a:pt x="4521" y="8086"/>
                  <a:pt x="4521" y="8086"/>
                </a:cubicBezTo>
                <a:cubicBezTo>
                  <a:pt x="4220" y="7855"/>
                  <a:pt x="3014" y="6815"/>
                  <a:pt x="3114" y="6237"/>
                </a:cubicBezTo>
                <a:cubicBezTo>
                  <a:pt x="3114" y="6237"/>
                  <a:pt x="3215" y="6122"/>
                  <a:pt x="3215" y="6006"/>
                </a:cubicBezTo>
                <a:cubicBezTo>
                  <a:pt x="3416" y="5775"/>
                  <a:pt x="3717" y="5544"/>
                  <a:pt x="4119" y="5313"/>
                </a:cubicBezTo>
                <a:cubicBezTo>
                  <a:pt x="5224" y="4851"/>
                  <a:pt x="7434" y="4736"/>
                  <a:pt x="9444" y="4620"/>
                </a:cubicBezTo>
                <a:cubicBezTo>
                  <a:pt x="10047" y="4620"/>
                  <a:pt x="10549" y="4620"/>
                  <a:pt x="11051" y="4505"/>
                </a:cubicBezTo>
                <a:cubicBezTo>
                  <a:pt x="12357" y="4505"/>
                  <a:pt x="13362" y="4389"/>
                  <a:pt x="13965" y="3696"/>
                </a:cubicBezTo>
                <a:cubicBezTo>
                  <a:pt x="14668" y="3119"/>
                  <a:pt x="14969" y="1964"/>
                  <a:pt x="14567" y="0"/>
                </a:cubicBezTo>
                <a:cubicBezTo>
                  <a:pt x="13563" y="231"/>
                  <a:pt x="13563" y="231"/>
                  <a:pt x="13563" y="231"/>
                </a:cubicBezTo>
                <a:cubicBezTo>
                  <a:pt x="13864" y="1733"/>
                  <a:pt x="13764" y="2426"/>
                  <a:pt x="13362" y="2772"/>
                </a:cubicBezTo>
                <a:cubicBezTo>
                  <a:pt x="12960" y="3234"/>
                  <a:pt x="12056" y="3234"/>
                  <a:pt x="11051" y="3350"/>
                </a:cubicBezTo>
                <a:cubicBezTo>
                  <a:pt x="10448" y="3350"/>
                  <a:pt x="9946" y="3465"/>
                  <a:pt x="9343" y="3465"/>
                </a:cubicBezTo>
                <a:cubicBezTo>
                  <a:pt x="7233" y="3581"/>
                  <a:pt x="4923" y="3696"/>
                  <a:pt x="3818" y="4274"/>
                </a:cubicBezTo>
                <a:cubicBezTo>
                  <a:pt x="3215" y="4505"/>
                  <a:pt x="2713" y="4851"/>
                  <a:pt x="2411" y="5313"/>
                </a:cubicBezTo>
                <a:cubicBezTo>
                  <a:pt x="2210" y="5544"/>
                  <a:pt x="2110" y="5775"/>
                  <a:pt x="2110" y="6122"/>
                </a:cubicBezTo>
                <a:cubicBezTo>
                  <a:pt x="2009" y="6353"/>
                  <a:pt x="2110" y="6699"/>
                  <a:pt x="2210" y="7046"/>
                </a:cubicBezTo>
                <a:cubicBezTo>
                  <a:pt x="2311" y="7508"/>
                  <a:pt x="2713" y="7970"/>
                  <a:pt x="3315" y="8548"/>
                </a:cubicBezTo>
                <a:close/>
                <a:moveTo>
                  <a:pt x="4220" y="10858"/>
                </a:moveTo>
                <a:cubicBezTo>
                  <a:pt x="7937" y="9472"/>
                  <a:pt x="7937" y="9472"/>
                  <a:pt x="7937" y="9472"/>
                </a:cubicBezTo>
                <a:cubicBezTo>
                  <a:pt x="4621" y="9125"/>
                  <a:pt x="4621" y="9125"/>
                  <a:pt x="4621" y="9125"/>
                </a:cubicBezTo>
                <a:cubicBezTo>
                  <a:pt x="1005" y="10396"/>
                  <a:pt x="1005" y="10396"/>
                  <a:pt x="1005" y="10396"/>
                </a:cubicBezTo>
                <a:cubicBezTo>
                  <a:pt x="2110" y="10511"/>
                  <a:pt x="3215" y="10627"/>
                  <a:pt x="4220" y="10858"/>
                </a:cubicBezTo>
                <a:close/>
                <a:moveTo>
                  <a:pt x="6128" y="8548"/>
                </a:moveTo>
                <a:cubicBezTo>
                  <a:pt x="9243" y="9010"/>
                  <a:pt x="9243" y="9010"/>
                  <a:pt x="9243" y="9010"/>
                </a:cubicBezTo>
                <a:cubicBezTo>
                  <a:pt x="9243" y="9010"/>
                  <a:pt x="9243" y="9010"/>
                  <a:pt x="9243" y="9010"/>
                </a:cubicBezTo>
                <a:cubicBezTo>
                  <a:pt x="13060" y="7624"/>
                  <a:pt x="13060" y="7624"/>
                  <a:pt x="13060" y="7624"/>
                </a:cubicBezTo>
                <a:cubicBezTo>
                  <a:pt x="11353" y="7277"/>
                  <a:pt x="9645" y="7393"/>
                  <a:pt x="7836" y="7970"/>
                </a:cubicBezTo>
                <a:cubicBezTo>
                  <a:pt x="6128" y="8548"/>
                  <a:pt x="6128" y="8548"/>
                  <a:pt x="6128" y="8548"/>
                </a:cubicBezTo>
                <a:close/>
                <a:moveTo>
                  <a:pt x="0" y="11204"/>
                </a:moveTo>
                <a:cubicBezTo>
                  <a:pt x="0" y="12359"/>
                  <a:pt x="0" y="13514"/>
                  <a:pt x="0" y="14670"/>
                </a:cubicBezTo>
                <a:cubicBezTo>
                  <a:pt x="3617" y="17095"/>
                  <a:pt x="7133" y="19174"/>
                  <a:pt x="10750" y="21600"/>
                </a:cubicBezTo>
                <a:cubicBezTo>
                  <a:pt x="10750" y="20445"/>
                  <a:pt x="10750" y="19290"/>
                  <a:pt x="10750" y="18135"/>
                </a:cubicBezTo>
                <a:cubicBezTo>
                  <a:pt x="9544" y="12937"/>
                  <a:pt x="5023" y="12013"/>
                  <a:pt x="0" y="1120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1" name="Shape 1731"/>
          <p:cNvSpPr/>
          <p:nvPr/>
        </p:nvSpPr>
        <p:spPr>
          <a:xfrm>
            <a:off x="10892466" y="993476"/>
            <a:ext cx="300381" cy="369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451" h="21284" extrusionOk="0">
                <a:moveTo>
                  <a:pt x="14922" y="329"/>
                </a:moveTo>
                <a:cubicBezTo>
                  <a:pt x="16973" y="866"/>
                  <a:pt x="18421" y="2371"/>
                  <a:pt x="19025" y="4412"/>
                </a:cubicBezTo>
                <a:cubicBezTo>
                  <a:pt x="19628" y="6132"/>
                  <a:pt x="19628" y="8281"/>
                  <a:pt x="18783" y="10430"/>
                </a:cubicBezTo>
                <a:cubicBezTo>
                  <a:pt x="17939" y="12580"/>
                  <a:pt x="16491" y="14406"/>
                  <a:pt x="14801" y="15481"/>
                </a:cubicBezTo>
                <a:cubicBezTo>
                  <a:pt x="14801" y="15481"/>
                  <a:pt x="14801" y="15481"/>
                  <a:pt x="14801" y="15588"/>
                </a:cubicBezTo>
                <a:cubicBezTo>
                  <a:pt x="17456" y="16663"/>
                  <a:pt x="17456" y="16663"/>
                  <a:pt x="17456" y="16663"/>
                </a:cubicBezTo>
                <a:cubicBezTo>
                  <a:pt x="17456" y="18705"/>
                  <a:pt x="17456" y="18705"/>
                  <a:pt x="17456" y="18705"/>
                </a:cubicBezTo>
                <a:cubicBezTo>
                  <a:pt x="10698" y="21069"/>
                  <a:pt x="10698" y="21069"/>
                  <a:pt x="10698" y="21069"/>
                </a:cubicBezTo>
                <a:cubicBezTo>
                  <a:pt x="10698" y="18705"/>
                  <a:pt x="10698" y="18705"/>
                  <a:pt x="10698" y="18705"/>
                </a:cubicBezTo>
                <a:cubicBezTo>
                  <a:pt x="2734" y="14944"/>
                  <a:pt x="2734" y="14944"/>
                  <a:pt x="2734" y="14944"/>
                </a:cubicBezTo>
                <a:cubicBezTo>
                  <a:pt x="3820" y="14621"/>
                  <a:pt x="3820" y="14621"/>
                  <a:pt x="3820" y="14621"/>
                </a:cubicBezTo>
                <a:cubicBezTo>
                  <a:pt x="-1972" y="11183"/>
                  <a:pt x="-1851" y="-316"/>
                  <a:pt x="8888" y="6"/>
                </a:cubicBezTo>
                <a:cubicBezTo>
                  <a:pt x="6475" y="866"/>
                  <a:pt x="4303" y="3230"/>
                  <a:pt x="3217" y="5809"/>
                </a:cubicBezTo>
                <a:cubicBezTo>
                  <a:pt x="1889" y="9678"/>
                  <a:pt x="2734" y="14299"/>
                  <a:pt x="7078" y="15911"/>
                </a:cubicBezTo>
                <a:cubicBezTo>
                  <a:pt x="7320" y="16018"/>
                  <a:pt x="7682" y="16126"/>
                  <a:pt x="8044" y="16233"/>
                </a:cubicBezTo>
                <a:cubicBezTo>
                  <a:pt x="6475" y="15481"/>
                  <a:pt x="5389" y="14084"/>
                  <a:pt x="4786" y="12472"/>
                </a:cubicBezTo>
                <a:cubicBezTo>
                  <a:pt x="4182" y="10753"/>
                  <a:pt x="4182" y="8496"/>
                  <a:pt x="5027" y="6347"/>
                </a:cubicBezTo>
                <a:cubicBezTo>
                  <a:pt x="5872" y="4197"/>
                  <a:pt x="7320" y="2478"/>
                  <a:pt x="9009" y="1403"/>
                </a:cubicBezTo>
                <a:cubicBezTo>
                  <a:pt x="10819" y="221"/>
                  <a:pt x="12991" y="-316"/>
                  <a:pt x="14922" y="329"/>
                </a:cubicBezTo>
                <a:close/>
                <a:moveTo>
                  <a:pt x="2010" y="15374"/>
                </a:moveTo>
                <a:cubicBezTo>
                  <a:pt x="2010" y="17200"/>
                  <a:pt x="2010" y="17200"/>
                  <a:pt x="2010" y="17200"/>
                </a:cubicBezTo>
                <a:cubicBezTo>
                  <a:pt x="9733" y="21284"/>
                  <a:pt x="9733" y="21284"/>
                  <a:pt x="9733" y="21284"/>
                </a:cubicBezTo>
                <a:cubicBezTo>
                  <a:pt x="9733" y="19350"/>
                  <a:pt x="9733" y="19350"/>
                  <a:pt x="9733" y="19350"/>
                </a:cubicBezTo>
                <a:cubicBezTo>
                  <a:pt x="2010" y="15374"/>
                  <a:pt x="2010" y="15374"/>
                  <a:pt x="2010" y="15374"/>
                </a:cubicBezTo>
                <a:close/>
                <a:moveTo>
                  <a:pt x="17094" y="5487"/>
                </a:moveTo>
                <a:cubicBezTo>
                  <a:pt x="16732" y="4412"/>
                  <a:pt x="16008" y="3660"/>
                  <a:pt x="15043" y="3338"/>
                </a:cubicBezTo>
                <a:cubicBezTo>
                  <a:pt x="14077" y="3015"/>
                  <a:pt x="12991" y="3338"/>
                  <a:pt x="12026" y="3983"/>
                </a:cubicBezTo>
                <a:cubicBezTo>
                  <a:pt x="10819" y="4735"/>
                  <a:pt x="9854" y="6024"/>
                  <a:pt x="9250" y="7529"/>
                </a:cubicBezTo>
                <a:cubicBezTo>
                  <a:pt x="8647" y="9141"/>
                  <a:pt x="8647" y="10753"/>
                  <a:pt x="9009" y="11935"/>
                </a:cubicBezTo>
                <a:cubicBezTo>
                  <a:pt x="9371" y="13009"/>
                  <a:pt x="10095" y="13762"/>
                  <a:pt x="11060" y="14084"/>
                </a:cubicBezTo>
                <a:cubicBezTo>
                  <a:pt x="11905" y="14406"/>
                  <a:pt x="12991" y="14084"/>
                  <a:pt x="14077" y="13439"/>
                </a:cubicBezTo>
                <a:cubicBezTo>
                  <a:pt x="15284" y="12687"/>
                  <a:pt x="16249" y="11397"/>
                  <a:pt x="16853" y="9893"/>
                </a:cubicBezTo>
                <a:cubicBezTo>
                  <a:pt x="17456" y="8281"/>
                  <a:pt x="17456" y="6669"/>
                  <a:pt x="17094" y="548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2" name="Shape 1732"/>
          <p:cNvSpPr/>
          <p:nvPr/>
        </p:nvSpPr>
        <p:spPr>
          <a:xfrm>
            <a:off x="9856583" y="2343295"/>
            <a:ext cx="375502" cy="3083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8" h="21600" extrusionOk="0">
                <a:moveTo>
                  <a:pt x="5214" y="2225"/>
                </a:moveTo>
                <a:cubicBezTo>
                  <a:pt x="14258" y="7069"/>
                  <a:pt x="14258" y="7069"/>
                  <a:pt x="14258" y="7069"/>
                </a:cubicBezTo>
                <a:cubicBezTo>
                  <a:pt x="14258" y="21207"/>
                  <a:pt x="14258" y="21207"/>
                  <a:pt x="14258" y="21207"/>
                </a:cubicBezTo>
                <a:cubicBezTo>
                  <a:pt x="11385" y="19767"/>
                  <a:pt x="11385" y="19767"/>
                  <a:pt x="11385" y="19767"/>
                </a:cubicBezTo>
                <a:cubicBezTo>
                  <a:pt x="12130" y="19244"/>
                  <a:pt x="12130" y="19244"/>
                  <a:pt x="12130" y="19244"/>
                </a:cubicBezTo>
                <a:cubicBezTo>
                  <a:pt x="12130" y="14924"/>
                  <a:pt x="12130" y="14924"/>
                  <a:pt x="12130" y="14924"/>
                </a:cubicBezTo>
                <a:cubicBezTo>
                  <a:pt x="13513" y="14400"/>
                  <a:pt x="13513" y="14400"/>
                  <a:pt x="13513" y="14400"/>
                </a:cubicBezTo>
                <a:cubicBezTo>
                  <a:pt x="13513" y="11913"/>
                  <a:pt x="13513" y="11913"/>
                  <a:pt x="13513" y="11913"/>
                </a:cubicBezTo>
                <a:cubicBezTo>
                  <a:pt x="12130" y="12305"/>
                  <a:pt x="12130" y="12305"/>
                  <a:pt x="12130" y="12305"/>
                </a:cubicBezTo>
                <a:cubicBezTo>
                  <a:pt x="12130" y="9425"/>
                  <a:pt x="12130" y="9425"/>
                  <a:pt x="12130" y="9425"/>
                </a:cubicBezTo>
                <a:cubicBezTo>
                  <a:pt x="12236" y="7985"/>
                  <a:pt x="12236" y="7985"/>
                  <a:pt x="12236" y="7985"/>
                </a:cubicBezTo>
                <a:cubicBezTo>
                  <a:pt x="6491" y="4975"/>
                  <a:pt x="6491" y="4975"/>
                  <a:pt x="6491" y="4975"/>
                </a:cubicBezTo>
                <a:cubicBezTo>
                  <a:pt x="6491" y="9164"/>
                  <a:pt x="6491" y="9164"/>
                  <a:pt x="6491" y="9164"/>
                </a:cubicBezTo>
                <a:cubicBezTo>
                  <a:pt x="10108" y="7985"/>
                  <a:pt x="10108" y="7985"/>
                  <a:pt x="10108" y="7985"/>
                </a:cubicBezTo>
                <a:cubicBezTo>
                  <a:pt x="10960" y="8640"/>
                  <a:pt x="10960" y="8640"/>
                  <a:pt x="10960" y="8640"/>
                </a:cubicBezTo>
                <a:cubicBezTo>
                  <a:pt x="1490" y="11782"/>
                  <a:pt x="1490" y="11782"/>
                  <a:pt x="1490" y="11782"/>
                </a:cubicBezTo>
                <a:cubicBezTo>
                  <a:pt x="426" y="11127"/>
                  <a:pt x="426" y="11127"/>
                  <a:pt x="426" y="11127"/>
                </a:cubicBezTo>
                <a:cubicBezTo>
                  <a:pt x="5214" y="9556"/>
                  <a:pt x="5214" y="9556"/>
                  <a:pt x="5214" y="9556"/>
                </a:cubicBezTo>
                <a:cubicBezTo>
                  <a:pt x="5214" y="2225"/>
                  <a:pt x="5214" y="2225"/>
                  <a:pt x="5214" y="2225"/>
                </a:cubicBezTo>
                <a:close/>
                <a:moveTo>
                  <a:pt x="1064" y="12305"/>
                </a:moveTo>
                <a:cubicBezTo>
                  <a:pt x="0" y="11651"/>
                  <a:pt x="0" y="11651"/>
                  <a:pt x="0" y="11651"/>
                </a:cubicBezTo>
                <a:cubicBezTo>
                  <a:pt x="0" y="20815"/>
                  <a:pt x="0" y="20815"/>
                  <a:pt x="0" y="20815"/>
                </a:cubicBezTo>
                <a:cubicBezTo>
                  <a:pt x="1064" y="21469"/>
                  <a:pt x="1064" y="21469"/>
                  <a:pt x="1064" y="21469"/>
                </a:cubicBezTo>
                <a:cubicBezTo>
                  <a:pt x="1064" y="12305"/>
                  <a:pt x="1064" y="12305"/>
                  <a:pt x="1064" y="12305"/>
                </a:cubicBezTo>
                <a:close/>
                <a:moveTo>
                  <a:pt x="11279" y="9164"/>
                </a:moveTo>
                <a:cubicBezTo>
                  <a:pt x="1809" y="12436"/>
                  <a:pt x="1809" y="12436"/>
                  <a:pt x="1809" y="12436"/>
                </a:cubicBezTo>
                <a:cubicBezTo>
                  <a:pt x="1809" y="21600"/>
                  <a:pt x="1809" y="21600"/>
                  <a:pt x="1809" y="21600"/>
                </a:cubicBezTo>
                <a:cubicBezTo>
                  <a:pt x="10002" y="18982"/>
                  <a:pt x="10002" y="18982"/>
                  <a:pt x="10002" y="18982"/>
                </a:cubicBezTo>
                <a:cubicBezTo>
                  <a:pt x="10002" y="18982"/>
                  <a:pt x="10002" y="18982"/>
                  <a:pt x="10002" y="18982"/>
                </a:cubicBezTo>
                <a:cubicBezTo>
                  <a:pt x="11385" y="18458"/>
                  <a:pt x="11385" y="18458"/>
                  <a:pt x="11385" y="18458"/>
                </a:cubicBezTo>
                <a:cubicBezTo>
                  <a:pt x="11385" y="18458"/>
                  <a:pt x="11385" y="18458"/>
                  <a:pt x="11385" y="18458"/>
                </a:cubicBezTo>
                <a:cubicBezTo>
                  <a:pt x="11279" y="9164"/>
                  <a:pt x="11279" y="9164"/>
                  <a:pt x="11279" y="9164"/>
                </a:cubicBezTo>
                <a:close/>
                <a:moveTo>
                  <a:pt x="19898" y="7724"/>
                </a:moveTo>
                <a:cubicBezTo>
                  <a:pt x="18833" y="7462"/>
                  <a:pt x="17876" y="8902"/>
                  <a:pt x="17663" y="10865"/>
                </a:cubicBezTo>
                <a:cubicBezTo>
                  <a:pt x="17344" y="12698"/>
                  <a:pt x="17982" y="14400"/>
                  <a:pt x="18833" y="14924"/>
                </a:cubicBezTo>
                <a:cubicBezTo>
                  <a:pt x="18727" y="14924"/>
                  <a:pt x="18514" y="14924"/>
                  <a:pt x="18301" y="14924"/>
                </a:cubicBezTo>
                <a:cubicBezTo>
                  <a:pt x="16918" y="14662"/>
                  <a:pt x="15961" y="12698"/>
                  <a:pt x="16173" y="10604"/>
                </a:cubicBezTo>
                <a:cubicBezTo>
                  <a:pt x="16386" y="8378"/>
                  <a:pt x="17769" y="6807"/>
                  <a:pt x="19153" y="7069"/>
                </a:cubicBezTo>
                <a:cubicBezTo>
                  <a:pt x="19578" y="7200"/>
                  <a:pt x="20004" y="7331"/>
                  <a:pt x="20323" y="7724"/>
                </a:cubicBezTo>
                <a:cubicBezTo>
                  <a:pt x="20323" y="4320"/>
                  <a:pt x="20323" y="4320"/>
                  <a:pt x="20323" y="4320"/>
                </a:cubicBezTo>
                <a:cubicBezTo>
                  <a:pt x="11385" y="0"/>
                  <a:pt x="11385" y="0"/>
                  <a:pt x="11385" y="0"/>
                </a:cubicBezTo>
                <a:cubicBezTo>
                  <a:pt x="6171" y="1702"/>
                  <a:pt x="6171" y="1702"/>
                  <a:pt x="6171" y="1702"/>
                </a:cubicBezTo>
                <a:cubicBezTo>
                  <a:pt x="15216" y="6415"/>
                  <a:pt x="15216" y="6415"/>
                  <a:pt x="15216" y="6415"/>
                </a:cubicBezTo>
                <a:cubicBezTo>
                  <a:pt x="15109" y="20684"/>
                  <a:pt x="15109" y="20684"/>
                  <a:pt x="15109" y="20684"/>
                </a:cubicBezTo>
                <a:cubicBezTo>
                  <a:pt x="20323" y="18327"/>
                  <a:pt x="20323" y="18327"/>
                  <a:pt x="20323" y="18327"/>
                </a:cubicBezTo>
                <a:cubicBezTo>
                  <a:pt x="20323" y="14531"/>
                  <a:pt x="20323" y="14531"/>
                  <a:pt x="20323" y="14531"/>
                </a:cubicBezTo>
                <a:cubicBezTo>
                  <a:pt x="20855" y="14007"/>
                  <a:pt x="21281" y="13091"/>
                  <a:pt x="21387" y="11782"/>
                </a:cubicBezTo>
                <a:cubicBezTo>
                  <a:pt x="21600" y="9818"/>
                  <a:pt x="20962" y="7985"/>
                  <a:pt x="19898" y="7724"/>
                </a:cubicBezTo>
                <a:close/>
                <a:moveTo>
                  <a:pt x="20323" y="9033"/>
                </a:moveTo>
                <a:cubicBezTo>
                  <a:pt x="20642" y="9033"/>
                  <a:pt x="20962" y="9818"/>
                  <a:pt x="20855" y="10604"/>
                </a:cubicBezTo>
                <a:cubicBezTo>
                  <a:pt x="20749" y="11389"/>
                  <a:pt x="20430" y="11913"/>
                  <a:pt x="20004" y="11782"/>
                </a:cubicBezTo>
                <a:cubicBezTo>
                  <a:pt x="19685" y="11782"/>
                  <a:pt x="19366" y="10996"/>
                  <a:pt x="19472" y="10211"/>
                </a:cubicBezTo>
                <a:cubicBezTo>
                  <a:pt x="19578" y="9425"/>
                  <a:pt x="19898" y="8902"/>
                  <a:pt x="20323" y="9033"/>
                </a:cubicBezTo>
                <a:close/>
                <a:moveTo>
                  <a:pt x="20110" y="8509"/>
                </a:moveTo>
                <a:cubicBezTo>
                  <a:pt x="20217" y="8509"/>
                  <a:pt x="20323" y="8640"/>
                  <a:pt x="20430" y="8640"/>
                </a:cubicBezTo>
                <a:cubicBezTo>
                  <a:pt x="19685" y="8640"/>
                  <a:pt x="18940" y="9687"/>
                  <a:pt x="18833" y="11258"/>
                </a:cubicBezTo>
                <a:cubicBezTo>
                  <a:pt x="18727" y="12567"/>
                  <a:pt x="19046" y="13876"/>
                  <a:pt x="19578" y="14400"/>
                </a:cubicBezTo>
                <a:cubicBezTo>
                  <a:pt x="19578" y="14400"/>
                  <a:pt x="19472" y="14400"/>
                  <a:pt x="19472" y="14269"/>
                </a:cubicBezTo>
                <a:cubicBezTo>
                  <a:pt x="18514" y="14269"/>
                  <a:pt x="18195" y="12698"/>
                  <a:pt x="18408" y="10996"/>
                </a:cubicBezTo>
                <a:cubicBezTo>
                  <a:pt x="18514" y="9425"/>
                  <a:pt x="19259" y="8116"/>
                  <a:pt x="20110" y="850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3" name="Shape 1733"/>
          <p:cNvSpPr/>
          <p:nvPr/>
        </p:nvSpPr>
        <p:spPr>
          <a:xfrm>
            <a:off x="8914236" y="2945182"/>
            <a:ext cx="206608" cy="409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4245"/>
                </a:moveTo>
                <a:lnTo>
                  <a:pt x="5276" y="5535"/>
                </a:lnTo>
                <a:lnTo>
                  <a:pt x="5276" y="21600"/>
                </a:lnTo>
                <a:lnTo>
                  <a:pt x="0" y="20310"/>
                </a:lnTo>
                <a:lnTo>
                  <a:pt x="0" y="4245"/>
                </a:lnTo>
                <a:close/>
                <a:moveTo>
                  <a:pt x="9563" y="5743"/>
                </a:moveTo>
                <a:lnTo>
                  <a:pt x="19869" y="4162"/>
                </a:lnTo>
                <a:lnTo>
                  <a:pt x="19869" y="9489"/>
                </a:lnTo>
                <a:lnTo>
                  <a:pt x="9563" y="10946"/>
                </a:lnTo>
                <a:lnTo>
                  <a:pt x="9563" y="5743"/>
                </a:lnTo>
                <a:close/>
                <a:moveTo>
                  <a:pt x="12861" y="708"/>
                </a:moveTo>
                <a:lnTo>
                  <a:pt x="12449" y="2664"/>
                </a:lnTo>
                <a:lnTo>
                  <a:pt x="14592" y="3288"/>
                </a:lnTo>
                <a:lnTo>
                  <a:pt x="14840" y="1124"/>
                </a:lnTo>
                <a:lnTo>
                  <a:pt x="12861" y="708"/>
                </a:lnTo>
                <a:close/>
                <a:moveTo>
                  <a:pt x="16983" y="17147"/>
                </a:moveTo>
                <a:lnTo>
                  <a:pt x="19704" y="16772"/>
                </a:lnTo>
                <a:lnTo>
                  <a:pt x="19704" y="18021"/>
                </a:lnTo>
                <a:lnTo>
                  <a:pt x="16983" y="18437"/>
                </a:lnTo>
                <a:lnTo>
                  <a:pt x="16983" y="17147"/>
                </a:lnTo>
                <a:close/>
                <a:moveTo>
                  <a:pt x="13273" y="17646"/>
                </a:moveTo>
                <a:lnTo>
                  <a:pt x="15994" y="17230"/>
                </a:lnTo>
                <a:lnTo>
                  <a:pt x="15994" y="18520"/>
                </a:lnTo>
                <a:lnTo>
                  <a:pt x="13273" y="18936"/>
                </a:lnTo>
                <a:lnTo>
                  <a:pt x="13273" y="17646"/>
                </a:lnTo>
                <a:close/>
                <a:moveTo>
                  <a:pt x="9728" y="18229"/>
                </a:moveTo>
                <a:lnTo>
                  <a:pt x="12284" y="17854"/>
                </a:lnTo>
                <a:lnTo>
                  <a:pt x="12284" y="19103"/>
                </a:lnTo>
                <a:lnTo>
                  <a:pt x="9728" y="19519"/>
                </a:lnTo>
                <a:lnTo>
                  <a:pt x="9728" y="18229"/>
                </a:lnTo>
                <a:close/>
                <a:moveTo>
                  <a:pt x="16983" y="15066"/>
                </a:moveTo>
                <a:lnTo>
                  <a:pt x="19704" y="14775"/>
                </a:lnTo>
                <a:lnTo>
                  <a:pt x="19704" y="16065"/>
                </a:lnTo>
                <a:lnTo>
                  <a:pt x="16983" y="16481"/>
                </a:lnTo>
                <a:lnTo>
                  <a:pt x="16983" y="15066"/>
                </a:lnTo>
                <a:close/>
                <a:moveTo>
                  <a:pt x="13273" y="15690"/>
                </a:moveTo>
                <a:lnTo>
                  <a:pt x="15994" y="15274"/>
                </a:lnTo>
                <a:lnTo>
                  <a:pt x="15994" y="16564"/>
                </a:lnTo>
                <a:lnTo>
                  <a:pt x="13273" y="16939"/>
                </a:lnTo>
                <a:lnTo>
                  <a:pt x="13273" y="15690"/>
                </a:lnTo>
                <a:close/>
                <a:moveTo>
                  <a:pt x="9728" y="16148"/>
                </a:moveTo>
                <a:lnTo>
                  <a:pt x="12284" y="15857"/>
                </a:lnTo>
                <a:lnTo>
                  <a:pt x="12284" y="17147"/>
                </a:lnTo>
                <a:lnTo>
                  <a:pt x="9728" y="17563"/>
                </a:lnTo>
                <a:lnTo>
                  <a:pt x="9728" y="16148"/>
                </a:lnTo>
                <a:close/>
                <a:moveTo>
                  <a:pt x="16983" y="13110"/>
                </a:moveTo>
                <a:lnTo>
                  <a:pt x="19704" y="12735"/>
                </a:lnTo>
                <a:lnTo>
                  <a:pt x="19704" y="14109"/>
                </a:lnTo>
                <a:lnTo>
                  <a:pt x="16983" y="14400"/>
                </a:lnTo>
                <a:lnTo>
                  <a:pt x="16983" y="13110"/>
                </a:lnTo>
                <a:close/>
                <a:moveTo>
                  <a:pt x="13273" y="13692"/>
                </a:moveTo>
                <a:lnTo>
                  <a:pt x="15994" y="13318"/>
                </a:lnTo>
                <a:lnTo>
                  <a:pt x="15994" y="14608"/>
                </a:lnTo>
                <a:lnTo>
                  <a:pt x="13273" y="14983"/>
                </a:lnTo>
                <a:lnTo>
                  <a:pt x="13273" y="13692"/>
                </a:lnTo>
                <a:close/>
                <a:moveTo>
                  <a:pt x="9728" y="14192"/>
                </a:moveTo>
                <a:lnTo>
                  <a:pt x="12284" y="13817"/>
                </a:lnTo>
                <a:lnTo>
                  <a:pt x="12284" y="15191"/>
                </a:lnTo>
                <a:lnTo>
                  <a:pt x="9728" y="15482"/>
                </a:lnTo>
                <a:lnTo>
                  <a:pt x="9728" y="14192"/>
                </a:lnTo>
                <a:close/>
                <a:moveTo>
                  <a:pt x="16983" y="11237"/>
                </a:moveTo>
                <a:lnTo>
                  <a:pt x="16983" y="12527"/>
                </a:lnTo>
                <a:lnTo>
                  <a:pt x="19704" y="12111"/>
                </a:lnTo>
                <a:lnTo>
                  <a:pt x="19704" y="10862"/>
                </a:lnTo>
                <a:lnTo>
                  <a:pt x="16983" y="11237"/>
                </a:lnTo>
                <a:close/>
                <a:moveTo>
                  <a:pt x="13273" y="11736"/>
                </a:moveTo>
                <a:lnTo>
                  <a:pt x="15994" y="11362"/>
                </a:lnTo>
                <a:lnTo>
                  <a:pt x="15994" y="12610"/>
                </a:lnTo>
                <a:lnTo>
                  <a:pt x="13273" y="13027"/>
                </a:lnTo>
                <a:lnTo>
                  <a:pt x="13273" y="11736"/>
                </a:lnTo>
                <a:close/>
                <a:moveTo>
                  <a:pt x="9728" y="12319"/>
                </a:moveTo>
                <a:lnTo>
                  <a:pt x="12284" y="11945"/>
                </a:lnTo>
                <a:lnTo>
                  <a:pt x="12284" y="13193"/>
                </a:lnTo>
                <a:lnTo>
                  <a:pt x="9728" y="13609"/>
                </a:lnTo>
                <a:lnTo>
                  <a:pt x="9728" y="12319"/>
                </a:lnTo>
                <a:close/>
                <a:moveTo>
                  <a:pt x="11460" y="2372"/>
                </a:moveTo>
                <a:lnTo>
                  <a:pt x="2308" y="3662"/>
                </a:lnTo>
                <a:lnTo>
                  <a:pt x="7420" y="4953"/>
                </a:lnTo>
                <a:lnTo>
                  <a:pt x="7420" y="21267"/>
                </a:lnTo>
                <a:lnTo>
                  <a:pt x="21600" y="19228"/>
                </a:lnTo>
                <a:lnTo>
                  <a:pt x="21600" y="2872"/>
                </a:lnTo>
                <a:lnTo>
                  <a:pt x="18302" y="2206"/>
                </a:lnTo>
                <a:lnTo>
                  <a:pt x="17725" y="416"/>
                </a:lnTo>
                <a:lnTo>
                  <a:pt x="15169" y="0"/>
                </a:lnTo>
                <a:lnTo>
                  <a:pt x="11872" y="416"/>
                </a:lnTo>
                <a:lnTo>
                  <a:pt x="11460" y="237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4" name="Shape 1734"/>
          <p:cNvSpPr/>
          <p:nvPr/>
        </p:nvSpPr>
        <p:spPr>
          <a:xfrm>
            <a:off x="8837745" y="4183032"/>
            <a:ext cx="365111" cy="39219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5" extrusionOk="0">
                <a:moveTo>
                  <a:pt x="0" y="6794"/>
                </a:moveTo>
                <a:cubicBezTo>
                  <a:pt x="2535" y="6794"/>
                  <a:pt x="2535" y="6794"/>
                  <a:pt x="2535" y="6794"/>
                </a:cubicBezTo>
                <a:cubicBezTo>
                  <a:pt x="2535" y="1014"/>
                  <a:pt x="2535" y="1014"/>
                  <a:pt x="2535" y="1014"/>
                </a:cubicBezTo>
                <a:cubicBezTo>
                  <a:pt x="2535" y="507"/>
                  <a:pt x="3086" y="0"/>
                  <a:pt x="3747" y="0"/>
                </a:cubicBezTo>
                <a:cubicBezTo>
                  <a:pt x="3747" y="0"/>
                  <a:pt x="3747" y="0"/>
                  <a:pt x="3747" y="0"/>
                </a:cubicBezTo>
                <a:cubicBezTo>
                  <a:pt x="4298" y="0"/>
                  <a:pt x="4849" y="507"/>
                  <a:pt x="4849" y="1014"/>
                </a:cubicBezTo>
                <a:cubicBezTo>
                  <a:pt x="4849" y="6794"/>
                  <a:pt x="4849" y="6794"/>
                  <a:pt x="4849" y="6794"/>
                </a:cubicBezTo>
                <a:cubicBezTo>
                  <a:pt x="10359" y="6794"/>
                  <a:pt x="10359" y="6794"/>
                  <a:pt x="10359" y="6794"/>
                </a:cubicBezTo>
                <a:cubicBezTo>
                  <a:pt x="10359" y="1014"/>
                  <a:pt x="10359" y="1014"/>
                  <a:pt x="10359" y="1014"/>
                </a:cubicBezTo>
                <a:cubicBezTo>
                  <a:pt x="10359" y="507"/>
                  <a:pt x="10800" y="0"/>
                  <a:pt x="11461" y="0"/>
                </a:cubicBezTo>
                <a:cubicBezTo>
                  <a:pt x="11461" y="0"/>
                  <a:pt x="11461" y="0"/>
                  <a:pt x="11461" y="0"/>
                </a:cubicBezTo>
                <a:cubicBezTo>
                  <a:pt x="12012" y="0"/>
                  <a:pt x="12563" y="507"/>
                  <a:pt x="12563" y="1014"/>
                </a:cubicBezTo>
                <a:cubicBezTo>
                  <a:pt x="12563" y="6794"/>
                  <a:pt x="12563" y="6794"/>
                  <a:pt x="12563" y="6794"/>
                </a:cubicBezTo>
                <a:cubicBezTo>
                  <a:pt x="15649" y="6794"/>
                  <a:pt x="15649" y="6794"/>
                  <a:pt x="15649" y="6794"/>
                </a:cubicBezTo>
                <a:cubicBezTo>
                  <a:pt x="15649" y="8924"/>
                  <a:pt x="15649" y="8924"/>
                  <a:pt x="15649" y="8924"/>
                </a:cubicBezTo>
                <a:cubicBezTo>
                  <a:pt x="13445" y="8924"/>
                  <a:pt x="13445" y="8924"/>
                  <a:pt x="13445" y="8924"/>
                </a:cubicBezTo>
                <a:cubicBezTo>
                  <a:pt x="12673" y="14806"/>
                  <a:pt x="12673" y="14806"/>
                  <a:pt x="12673" y="14806"/>
                </a:cubicBezTo>
                <a:cubicBezTo>
                  <a:pt x="12453" y="16124"/>
                  <a:pt x="12453" y="16124"/>
                  <a:pt x="12453" y="16124"/>
                </a:cubicBezTo>
                <a:cubicBezTo>
                  <a:pt x="8706" y="16124"/>
                  <a:pt x="8706" y="16124"/>
                  <a:pt x="8706" y="16124"/>
                </a:cubicBezTo>
                <a:cubicBezTo>
                  <a:pt x="8816" y="16732"/>
                  <a:pt x="9147" y="18761"/>
                  <a:pt x="11131" y="18963"/>
                </a:cubicBezTo>
                <a:cubicBezTo>
                  <a:pt x="13004" y="19065"/>
                  <a:pt x="14437" y="16530"/>
                  <a:pt x="15429" y="14704"/>
                </a:cubicBezTo>
                <a:cubicBezTo>
                  <a:pt x="15429" y="14501"/>
                  <a:pt x="15539" y="14400"/>
                  <a:pt x="15649" y="14299"/>
                </a:cubicBezTo>
                <a:cubicBezTo>
                  <a:pt x="15980" y="13690"/>
                  <a:pt x="16200" y="13183"/>
                  <a:pt x="16531" y="12777"/>
                </a:cubicBezTo>
                <a:cubicBezTo>
                  <a:pt x="18514" y="10445"/>
                  <a:pt x="21600" y="11966"/>
                  <a:pt x="21600" y="11966"/>
                </a:cubicBezTo>
                <a:cubicBezTo>
                  <a:pt x="20939" y="12980"/>
                  <a:pt x="20939" y="12980"/>
                  <a:pt x="20939" y="12980"/>
                </a:cubicBezTo>
                <a:cubicBezTo>
                  <a:pt x="20388" y="14096"/>
                  <a:pt x="20388" y="14096"/>
                  <a:pt x="20388" y="14096"/>
                </a:cubicBezTo>
                <a:cubicBezTo>
                  <a:pt x="20388" y="14096"/>
                  <a:pt x="19176" y="13487"/>
                  <a:pt x="18624" y="14197"/>
                </a:cubicBezTo>
                <a:cubicBezTo>
                  <a:pt x="18404" y="14501"/>
                  <a:pt x="18073" y="15008"/>
                  <a:pt x="17633" y="15718"/>
                </a:cubicBezTo>
                <a:cubicBezTo>
                  <a:pt x="16310" y="18152"/>
                  <a:pt x="14547" y="21600"/>
                  <a:pt x="10910" y="21296"/>
                </a:cubicBezTo>
                <a:cubicBezTo>
                  <a:pt x="6722" y="20890"/>
                  <a:pt x="6282" y="17037"/>
                  <a:pt x="6171" y="16124"/>
                </a:cubicBezTo>
                <a:cubicBezTo>
                  <a:pt x="3086" y="16124"/>
                  <a:pt x="3086" y="16124"/>
                  <a:pt x="3086" y="16124"/>
                </a:cubicBezTo>
                <a:cubicBezTo>
                  <a:pt x="2204" y="10242"/>
                  <a:pt x="2204" y="10242"/>
                  <a:pt x="2204" y="10242"/>
                </a:cubicBezTo>
                <a:cubicBezTo>
                  <a:pt x="6833" y="9634"/>
                  <a:pt x="6833" y="9634"/>
                  <a:pt x="6833" y="9634"/>
                </a:cubicBezTo>
                <a:cubicBezTo>
                  <a:pt x="6833" y="8924"/>
                  <a:pt x="6833" y="8924"/>
                  <a:pt x="6833" y="8924"/>
                </a:cubicBezTo>
                <a:cubicBezTo>
                  <a:pt x="2094" y="8924"/>
                  <a:pt x="2094" y="8924"/>
                  <a:pt x="2094" y="8924"/>
                </a:cubicBezTo>
                <a:cubicBezTo>
                  <a:pt x="0" y="8924"/>
                  <a:pt x="0" y="8924"/>
                  <a:pt x="0" y="8924"/>
                </a:cubicBezTo>
                <a:lnTo>
                  <a:pt x="0" y="679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5" name="Shape 1735"/>
          <p:cNvSpPr/>
          <p:nvPr/>
        </p:nvSpPr>
        <p:spPr>
          <a:xfrm>
            <a:off x="8833802" y="3625802"/>
            <a:ext cx="371419" cy="33751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77" y="15752"/>
                </a:moveTo>
                <a:cubicBezTo>
                  <a:pt x="2279" y="15752"/>
                  <a:pt x="2279" y="15752"/>
                  <a:pt x="2279" y="15752"/>
                </a:cubicBezTo>
                <a:cubicBezTo>
                  <a:pt x="2279" y="17662"/>
                  <a:pt x="2279" y="17662"/>
                  <a:pt x="2279" y="17662"/>
                </a:cubicBezTo>
                <a:cubicBezTo>
                  <a:pt x="2279" y="19094"/>
                  <a:pt x="3256" y="20168"/>
                  <a:pt x="4559" y="20168"/>
                </a:cubicBezTo>
                <a:cubicBezTo>
                  <a:pt x="11071" y="20168"/>
                  <a:pt x="11071" y="20168"/>
                  <a:pt x="11071" y="20168"/>
                </a:cubicBezTo>
                <a:cubicBezTo>
                  <a:pt x="12374" y="20168"/>
                  <a:pt x="13459" y="19094"/>
                  <a:pt x="13459" y="17662"/>
                </a:cubicBezTo>
                <a:cubicBezTo>
                  <a:pt x="13459" y="15752"/>
                  <a:pt x="13459" y="15752"/>
                  <a:pt x="13459" y="15752"/>
                </a:cubicBezTo>
                <a:cubicBezTo>
                  <a:pt x="20297" y="15752"/>
                  <a:pt x="20297" y="15752"/>
                  <a:pt x="20297" y="15752"/>
                </a:cubicBezTo>
                <a:cubicBezTo>
                  <a:pt x="21600" y="19094"/>
                  <a:pt x="21600" y="19094"/>
                  <a:pt x="21600" y="19094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8975"/>
                  <a:pt x="0" y="18975"/>
                  <a:pt x="0" y="18975"/>
                </a:cubicBezTo>
                <a:cubicBezTo>
                  <a:pt x="977" y="15752"/>
                  <a:pt x="977" y="15752"/>
                  <a:pt x="977" y="15752"/>
                </a:cubicBezTo>
                <a:close/>
                <a:moveTo>
                  <a:pt x="4559" y="0"/>
                </a:moveTo>
                <a:cubicBezTo>
                  <a:pt x="3908" y="0"/>
                  <a:pt x="3473" y="477"/>
                  <a:pt x="3473" y="1193"/>
                </a:cubicBezTo>
                <a:cubicBezTo>
                  <a:pt x="3473" y="17662"/>
                  <a:pt x="3473" y="17662"/>
                  <a:pt x="3473" y="17662"/>
                </a:cubicBezTo>
                <a:cubicBezTo>
                  <a:pt x="3473" y="18378"/>
                  <a:pt x="3908" y="18855"/>
                  <a:pt x="4559" y="18855"/>
                </a:cubicBezTo>
                <a:cubicBezTo>
                  <a:pt x="11071" y="18855"/>
                  <a:pt x="11071" y="18855"/>
                  <a:pt x="11071" y="18855"/>
                </a:cubicBezTo>
                <a:cubicBezTo>
                  <a:pt x="11723" y="18855"/>
                  <a:pt x="12157" y="18378"/>
                  <a:pt x="12157" y="17662"/>
                </a:cubicBezTo>
                <a:cubicBezTo>
                  <a:pt x="12157" y="1193"/>
                  <a:pt x="12157" y="1193"/>
                  <a:pt x="12157" y="1193"/>
                </a:cubicBezTo>
                <a:cubicBezTo>
                  <a:pt x="12157" y="477"/>
                  <a:pt x="11723" y="0"/>
                  <a:pt x="11071" y="0"/>
                </a:cubicBezTo>
                <a:cubicBezTo>
                  <a:pt x="4559" y="0"/>
                  <a:pt x="4559" y="0"/>
                  <a:pt x="4559" y="0"/>
                </a:cubicBezTo>
                <a:close/>
                <a:moveTo>
                  <a:pt x="4993" y="1551"/>
                </a:moveTo>
                <a:cubicBezTo>
                  <a:pt x="10746" y="1551"/>
                  <a:pt x="10746" y="1551"/>
                  <a:pt x="10746" y="1551"/>
                </a:cubicBezTo>
                <a:cubicBezTo>
                  <a:pt x="10746" y="10263"/>
                  <a:pt x="10746" y="10263"/>
                  <a:pt x="10746" y="10263"/>
                </a:cubicBezTo>
                <a:cubicBezTo>
                  <a:pt x="4993" y="10263"/>
                  <a:pt x="4993" y="10263"/>
                  <a:pt x="4993" y="10263"/>
                </a:cubicBezTo>
                <a:cubicBezTo>
                  <a:pt x="4993" y="1551"/>
                  <a:pt x="4993" y="1551"/>
                  <a:pt x="4993" y="1551"/>
                </a:cubicBezTo>
                <a:close/>
                <a:moveTo>
                  <a:pt x="4993" y="11576"/>
                </a:moveTo>
                <a:cubicBezTo>
                  <a:pt x="6947" y="11576"/>
                  <a:pt x="6947" y="11576"/>
                  <a:pt x="6947" y="11576"/>
                </a:cubicBezTo>
                <a:cubicBezTo>
                  <a:pt x="6947" y="12292"/>
                  <a:pt x="6947" y="12292"/>
                  <a:pt x="6947" y="12292"/>
                </a:cubicBezTo>
                <a:cubicBezTo>
                  <a:pt x="4993" y="12292"/>
                  <a:pt x="4993" y="12292"/>
                  <a:pt x="4993" y="12292"/>
                </a:cubicBezTo>
                <a:cubicBezTo>
                  <a:pt x="4993" y="11576"/>
                  <a:pt x="4993" y="11576"/>
                  <a:pt x="4993" y="11576"/>
                </a:cubicBezTo>
                <a:close/>
                <a:moveTo>
                  <a:pt x="8792" y="11576"/>
                </a:moveTo>
                <a:cubicBezTo>
                  <a:pt x="10746" y="11576"/>
                  <a:pt x="10746" y="11576"/>
                  <a:pt x="10746" y="11576"/>
                </a:cubicBezTo>
                <a:cubicBezTo>
                  <a:pt x="10746" y="12292"/>
                  <a:pt x="10746" y="12292"/>
                  <a:pt x="10746" y="12292"/>
                </a:cubicBezTo>
                <a:cubicBezTo>
                  <a:pt x="8792" y="12292"/>
                  <a:pt x="8792" y="12292"/>
                  <a:pt x="8792" y="12292"/>
                </a:cubicBezTo>
                <a:cubicBezTo>
                  <a:pt x="8792" y="11576"/>
                  <a:pt x="8792" y="11576"/>
                  <a:pt x="8792" y="11576"/>
                </a:cubicBezTo>
                <a:close/>
                <a:moveTo>
                  <a:pt x="7815" y="11456"/>
                </a:moveTo>
                <a:cubicBezTo>
                  <a:pt x="8141" y="11456"/>
                  <a:pt x="8358" y="11695"/>
                  <a:pt x="8358" y="11934"/>
                </a:cubicBezTo>
                <a:cubicBezTo>
                  <a:pt x="8358" y="12172"/>
                  <a:pt x="8141" y="12411"/>
                  <a:pt x="7815" y="12411"/>
                </a:cubicBezTo>
                <a:cubicBezTo>
                  <a:pt x="7598" y="12411"/>
                  <a:pt x="7381" y="12172"/>
                  <a:pt x="7381" y="11934"/>
                </a:cubicBezTo>
                <a:cubicBezTo>
                  <a:pt x="7381" y="11695"/>
                  <a:pt x="7598" y="11456"/>
                  <a:pt x="7815" y="11456"/>
                </a:cubicBezTo>
                <a:close/>
                <a:moveTo>
                  <a:pt x="4993" y="13127"/>
                </a:moveTo>
                <a:cubicBezTo>
                  <a:pt x="6513" y="13127"/>
                  <a:pt x="6513" y="13127"/>
                  <a:pt x="6513" y="13127"/>
                </a:cubicBezTo>
                <a:cubicBezTo>
                  <a:pt x="6513" y="13843"/>
                  <a:pt x="6513" y="13843"/>
                  <a:pt x="6513" y="13843"/>
                </a:cubicBezTo>
                <a:cubicBezTo>
                  <a:pt x="4993" y="13843"/>
                  <a:pt x="4993" y="13843"/>
                  <a:pt x="4993" y="13843"/>
                </a:cubicBezTo>
                <a:cubicBezTo>
                  <a:pt x="4993" y="13127"/>
                  <a:pt x="4993" y="13127"/>
                  <a:pt x="4993" y="13127"/>
                </a:cubicBezTo>
                <a:close/>
                <a:moveTo>
                  <a:pt x="7055" y="13127"/>
                </a:moveTo>
                <a:cubicBezTo>
                  <a:pt x="8683" y="13127"/>
                  <a:pt x="8683" y="13127"/>
                  <a:pt x="8683" y="13127"/>
                </a:cubicBezTo>
                <a:cubicBezTo>
                  <a:pt x="8683" y="13843"/>
                  <a:pt x="8683" y="13843"/>
                  <a:pt x="8683" y="13843"/>
                </a:cubicBezTo>
                <a:cubicBezTo>
                  <a:pt x="7055" y="13843"/>
                  <a:pt x="7055" y="13843"/>
                  <a:pt x="7055" y="13843"/>
                </a:cubicBezTo>
                <a:cubicBezTo>
                  <a:pt x="7055" y="13127"/>
                  <a:pt x="7055" y="13127"/>
                  <a:pt x="7055" y="13127"/>
                </a:cubicBezTo>
                <a:close/>
                <a:moveTo>
                  <a:pt x="9226" y="13127"/>
                </a:moveTo>
                <a:cubicBezTo>
                  <a:pt x="10746" y="13127"/>
                  <a:pt x="10746" y="13127"/>
                  <a:pt x="10746" y="13127"/>
                </a:cubicBezTo>
                <a:cubicBezTo>
                  <a:pt x="10746" y="13843"/>
                  <a:pt x="10746" y="13843"/>
                  <a:pt x="10746" y="13843"/>
                </a:cubicBezTo>
                <a:cubicBezTo>
                  <a:pt x="9226" y="13843"/>
                  <a:pt x="9226" y="13843"/>
                  <a:pt x="9226" y="13843"/>
                </a:cubicBezTo>
                <a:cubicBezTo>
                  <a:pt x="9226" y="13127"/>
                  <a:pt x="9226" y="13127"/>
                  <a:pt x="9226" y="13127"/>
                </a:cubicBezTo>
                <a:close/>
                <a:moveTo>
                  <a:pt x="4993" y="14440"/>
                </a:moveTo>
                <a:cubicBezTo>
                  <a:pt x="6513" y="14440"/>
                  <a:pt x="6513" y="14440"/>
                  <a:pt x="6513" y="14440"/>
                </a:cubicBezTo>
                <a:cubicBezTo>
                  <a:pt x="6513" y="15275"/>
                  <a:pt x="6513" y="15275"/>
                  <a:pt x="6513" y="15275"/>
                </a:cubicBezTo>
                <a:cubicBezTo>
                  <a:pt x="4993" y="15275"/>
                  <a:pt x="4993" y="15275"/>
                  <a:pt x="4993" y="15275"/>
                </a:cubicBezTo>
                <a:cubicBezTo>
                  <a:pt x="4993" y="14440"/>
                  <a:pt x="4993" y="14440"/>
                  <a:pt x="4993" y="14440"/>
                </a:cubicBezTo>
                <a:close/>
                <a:moveTo>
                  <a:pt x="7055" y="14440"/>
                </a:moveTo>
                <a:cubicBezTo>
                  <a:pt x="8683" y="14440"/>
                  <a:pt x="8683" y="14440"/>
                  <a:pt x="8683" y="14440"/>
                </a:cubicBezTo>
                <a:cubicBezTo>
                  <a:pt x="8683" y="15275"/>
                  <a:pt x="8683" y="15275"/>
                  <a:pt x="8683" y="15275"/>
                </a:cubicBezTo>
                <a:cubicBezTo>
                  <a:pt x="7055" y="15275"/>
                  <a:pt x="7055" y="15275"/>
                  <a:pt x="7055" y="15275"/>
                </a:cubicBezTo>
                <a:cubicBezTo>
                  <a:pt x="7055" y="14440"/>
                  <a:pt x="7055" y="14440"/>
                  <a:pt x="7055" y="14440"/>
                </a:cubicBezTo>
                <a:close/>
                <a:moveTo>
                  <a:pt x="9226" y="14440"/>
                </a:moveTo>
                <a:cubicBezTo>
                  <a:pt x="10746" y="14440"/>
                  <a:pt x="10746" y="14440"/>
                  <a:pt x="10746" y="14440"/>
                </a:cubicBezTo>
                <a:cubicBezTo>
                  <a:pt x="10746" y="15275"/>
                  <a:pt x="10746" y="15275"/>
                  <a:pt x="10746" y="15275"/>
                </a:cubicBezTo>
                <a:cubicBezTo>
                  <a:pt x="9226" y="15275"/>
                  <a:pt x="9226" y="15275"/>
                  <a:pt x="9226" y="15275"/>
                </a:cubicBezTo>
                <a:cubicBezTo>
                  <a:pt x="9226" y="14440"/>
                  <a:pt x="9226" y="14440"/>
                  <a:pt x="9226" y="14440"/>
                </a:cubicBezTo>
                <a:close/>
                <a:moveTo>
                  <a:pt x="4993" y="15872"/>
                </a:moveTo>
                <a:cubicBezTo>
                  <a:pt x="4993" y="16707"/>
                  <a:pt x="4993" y="16707"/>
                  <a:pt x="4993" y="16707"/>
                </a:cubicBezTo>
                <a:cubicBezTo>
                  <a:pt x="6513" y="16707"/>
                  <a:pt x="6513" y="16707"/>
                  <a:pt x="6513" y="16707"/>
                </a:cubicBezTo>
                <a:cubicBezTo>
                  <a:pt x="6513" y="15872"/>
                  <a:pt x="6513" y="15872"/>
                  <a:pt x="6513" y="15872"/>
                </a:cubicBezTo>
                <a:cubicBezTo>
                  <a:pt x="4993" y="15872"/>
                  <a:pt x="4993" y="15872"/>
                  <a:pt x="4993" y="15872"/>
                </a:cubicBezTo>
                <a:close/>
                <a:moveTo>
                  <a:pt x="7055" y="15872"/>
                </a:moveTo>
                <a:cubicBezTo>
                  <a:pt x="7055" y="16707"/>
                  <a:pt x="7055" y="16707"/>
                  <a:pt x="7055" y="16707"/>
                </a:cubicBezTo>
                <a:cubicBezTo>
                  <a:pt x="8683" y="16707"/>
                  <a:pt x="8683" y="16707"/>
                  <a:pt x="8683" y="16707"/>
                </a:cubicBezTo>
                <a:cubicBezTo>
                  <a:pt x="8683" y="15872"/>
                  <a:pt x="8683" y="15872"/>
                  <a:pt x="8683" y="15872"/>
                </a:cubicBezTo>
                <a:cubicBezTo>
                  <a:pt x="7055" y="15872"/>
                  <a:pt x="7055" y="15872"/>
                  <a:pt x="7055" y="15872"/>
                </a:cubicBezTo>
                <a:close/>
                <a:moveTo>
                  <a:pt x="9226" y="15872"/>
                </a:moveTo>
                <a:cubicBezTo>
                  <a:pt x="9226" y="16707"/>
                  <a:pt x="9226" y="16707"/>
                  <a:pt x="9226" y="16707"/>
                </a:cubicBezTo>
                <a:cubicBezTo>
                  <a:pt x="10746" y="16707"/>
                  <a:pt x="10746" y="16707"/>
                  <a:pt x="10746" y="16707"/>
                </a:cubicBezTo>
                <a:cubicBezTo>
                  <a:pt x="10746" y="15872"/>
                  <a:pt x="10746" y="15872"/>
                  <a:pt x="10746" y="15872"/>
                </a:cubicBezTo>
                <a:cubicBezTo>
                  <a:pt x="9226" y="15872"/>
                  <a:pt x="9226" y="15872"/>
                  <a:pt x="9226" y="15872"/>
                </a:cubicBezTo>
                <a:close/>
                <a:moveTo>
                  <a:pt x="15630" y="17423"/>
                </a:moveTo>
                <a:cubicBezTo>
                  <a:pt x="15630" y="18617"/>
                  <a:pt x="15630" y="18617"/>
                  <a:pt x="15630" y="18617"/>
                </a:cubicBezTo>
                <a:cubicBezTo>
                  <a:pt x="18018" y="18617"/>
                  <a:pt x="18018" y="18617"/>
                  <a:pt x="18018" y="18617"/>
                </a:cubicBezTo>
                <a:cubicBezTo>
                  <a:pt x="18018" y="17423"/>
                  <a:pt x="18018" y="17423"/>
                  <a:pt x="18018" y="17423"/>
                </a:cubicBezTo>
                <a:lnTo>
                  <a:pt x="15630" y="1742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6" name="Shape 1736"/>
          <p:cNvSpPr/>
          <p:nvPr/>
        </p:nvSpPr>
        <p:spPr>
          <a:xfrm>
            <a:off x="11371434" y="4257947"/>
            <a:ext cx="397443" cy="2760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608" y="2627"/>
                </a:moveTo>
                <a:cubicBezTo>
                  <a:pt x="14096" y="2627"/>
                  <a:pt x="14096" y="2627"/>
                  <a:pt x="14096" y="2627"/>
                </a:cubicBezTo>
                <a:cubicBezTo>
                  <a:pt x="14704" y="2627"/>
                  <a:pt x="14704" y="2627"/>
                  <a:pt x="14704" y="2627"/>
                </a:cubicBezTo>
                <a:cubicBezTo>
                  <a:pt x="14704" y="3503"/>
                  <a:pt x="14704" y="3503"/>
                  <a:pt x="14704" y="3503"/>
                </a:cubicBezTo>
                <a:cubicBezTo>
                  <a:pt x="14704" y="17222"/>
                  <a:pt x="14704" y="17222"/>
                  <a:pt x="14704" y="17222"/>
                </a:cubicBezTo>
                <a:cubicBezTo>
                  <a:pt x="14704" y="18097"/>
                  <a:pt x="14704" y="18097"/>
                  <a:pt x="14704" y="18097"/>
                </a:cubicBezTo>
                <a:cubicBezTo>
                  <a:pt x="14096" y="18097"/>
                  <a:pt x="14096" y="18097"/>
                  <a:pt x="14096" y="18097"/>
                </a:cubicBezTo>
                <a:cubicBezTo>
                  <a:pt x="9025" y="18097"/>
                  <a:pt x="9025" y="18097"/>
                  <a:pt x="9025" y="18097"/>
                </a:cubicBezTo>
                <a:cubicBezTo>
                  <a:pt x="9025" y="18681"/>
                  <a:pt x="9025" y="18681"/>
                  <a:pt x="9025" y="18681"/>
                </a:cubicBezTo>
                <a:cubicBezTo>
                  <a:pt x="10242" y="18973"/>
                  <a:pt x="11459" y="19411"/>
                  <a:pt x="12676" y="20286"/>
                </a:cubicBezTo>
                <a:cubicBezTo>
                  <a:pt x="12676" y="20724"/>
                  <a:pt x="12676" y="21162"/>
                  <a:pt x="12676" y="21600"/>
                </a:cubicBezTo>
                <a:cubicBezTo>
                  <a:pt x="9127" y="21600"/>
                  <a:pt x="5679" y="21600"/>
                  <a:pt x="2231" y="21600"/>
                </a:cubicBezTo>
                <a:cubicBezTo>
                  <a:pt x="2231" y="21162"/>
                  <a:pt x="2231" y="20724"/>
                  <a:pt x="2231" y="20286"/>
                </a:cubicBezTo>
                <a:cubicBezTo>
                  <a:pt x="3448" y="19557"/>
                  <a:pt x="4563" y="18973"/>
                  <a:pt x="5780" y="18827"/>
                </a:cubicBezTo>
                <a:cubicBezTo>
                  <a:pt x="5780" y="18097"/>
                  <a:pt x="5780" y="18097"/>
                  <a:pt x="5780" y="18097"/>
                </a:cubicBezTo>
                <a:cubicBezTo>
                  <a:pt x="608" y="18097"/>
                  <a:pt x="608" y="18097"/>
                  <a:pt x="608" y="18097"/>
                </a:cubicBezTo>
                <a:cubicBezTo>
                  <a:pt x="0" y="18097"/>
                  <a:pt x="0" y="18097"/>
                  <a:pt x="0" y="18097"/>
                </a:cubicBezTo>
                <a:cubicBezTo>
                  <a:pt x="0" y="17222"/>
                  <a:pt x="0" y="17222"/>
                  <a:pt x="0" y="17222"/>
                </a:cubicBezTo>
                <a:cubicBezTo>
                  <a:pt x="0" y="3503"/>
                  <a:pt x="0" y="3503"/>
                  <a:pt x="0" y="3503"/>
                </a:cubicBezTo>
                <a:cubicBezTo>
                  <a:pt x="0" y="2627"/>
                  <a:pt x="0" y="2627"/>
                  <a:pt x="0" y="2627"/>
                </a:cubicBezTo>
                <a:cubicBezTo>
                  <a:pt x="608" y="2627"/>
                  <a:pt x="608" y="2627"/>
                  <a:pt x="608" y="2627"/>
                </a:cubicBezTo>
                <a:close/>
                <a:moveTo>
                  <a:pt x="15515" y="21600"/>
                </a:moveTo>
                <a:cubicBezTo>
                  <a:pt x="21600" y="21600"/>
                  <a:pt x="21600" y="21600"/>
                  <a:pt x="21600" y="2160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15515" y="0"/>
                  <a:pt x="15515" y="0"/>
                  <a:pt x="15515" y="0"/>
                </a:cubicBezTo>
                <a:cubicBezTo>
                  <a:pt x="15515" y="21600"/>
                  <a:pt x="15515" y="21600"/>
                  <a:pt x="15515" y="21600"/>
                </a:cubicBezTo>
                <a:close/>
                <a:moveTo>
                  <a:pt x="16327" y="1897"/>
                </a:moveTo>
                <a:cubicBezTo>
                  <a:pt x="20992" y="1897"/>
                  <a:pt x="20992" y="1897"/>
                  <a:pt x="20992" y="1897"/>
                </a:cubicBezTo>
                <a:cubicBezTo>
                  <a:pt x="20992" y="3941"/>
                  <a:pt x="20992" y="3941"/>
                  <a:pt x="20992" y="3941"/>
                </a:cubicBezTo>
                <a:cubicBezTo>
                  <a:pt x="16327" y="3941"/>
                  <a:pt x="16327" y="3941"/>
                  <a:pt x="16327" y="3941"/>
                </a:cubicBezTo>
                <a:cubicBezTo>
                  <a:pt x="16327" y="1897"/>
                  <a:pt x="16327" y="1897"/>
                  <a:pt x="16327" y="1897"/>
                </a:cubicBezTo>
                <a:close/>
                <a:moveTo>
                  <a:pt x="16327" y="5108"/>
                </a:moveTo>
                <a:cubicBezTo>
                  <a:pt x="20992" y="5108"/>
                  <a:pt x="20992" y="5108"/>
                  <a:pt x="20992" y="5108"/>
                </a:cubicBezTo>
                <a:cubicBezTo>
                  <a:pt x="20992" y="7297"/>
                  <a:pt x="20992" y="7297"/>
                  <a:pt x="20992" y="7297"/>
                </a:cubicBezTo>
                <a:cubicBezTo>
                  <a:pt x="16327" y="7297"/>
                  <a:pt x="16327" y="7297"/>
                  <a:pt x="16327" y="7297"/>
                </a:cubicBezTo>
                <a:cubicBezTo>
                  <a:pt x="16327" y="5108"/>
                  <a:pt x="16327" y="5108"/>
                  <a:pt x="16327" y="5108"/>
                </a:cubicBezTo>
                <a:close/>
                <a:moveTo>
                  <a:pt x="16225" y="9049"/>
                </a:moveTo>
                <a:cubicBezTo>
                  <a:pt x="17848" y="9049"/>
                  <a:pt x="17848" y="9049"/>
                  <a:pt x="17848" y="9049"/>
                </a:cubicBezTo>
                <a:cubicBezTo>
                  <a:pt x="17848" y="10654"/>
                  <a:pt x="17848" y="10654"/>
                  <a:pt x="17848" y="10654"/>
                </a:cubicBezTo>
                <a:cubicBezTo>
                  <a:pt x="16225" y="10654"/>
                  <a:pt x="16225" y="10654"/>
                  <a:pt x="16225" y="10654"/>
                </a:cubicBezTo>
                <a:cubicBezTo>
                  <a:pt x="16225" y="9049"/>
                  <a:pt x="16225" y="9049"/>
                  <a:pt x="16225" y="9049"/>
                </a:cubicBezTo>
                <a:close/>
                <a:moveTo>
                  <a:pt x="16225" y="11676"/>
                </a:moveTo>
                <a:cubicBezTo>
                  <a:pt x="17848" y="11676"/>
                  <a:pt x="17848" y="11676"/>
                  <a:pt x="17848" y="11676"/>
                </a:cubicBezTo>
                <a:cubicBezTo>
                  <a:pt x="17848" y="13281"/>
                  <a:pt x="17848" y="13281"/>
                  <a:pt x="17848" y="13281"/>
                </a:cubicBezTo>
                <a:cubicBezTo>
                  <a:pt x="16225" y="13281"/>
                  <a:pt x="16225" y="13281"/>
                  <a:pt x="16225" y="13281"/>
                </a:cubicBezTo>
                <a:cubicBezTo>
                  <a:pt x="16225" y="11676"/>
                  <a:pt x="16225" y="11676"/>
                  <a:pt x="16225" y="11676"/>
                </a:cubicBezTo>
                <a:close/>
                <a:moveTo>
                  <a:pt x="13487" y="4378"/>
                </a:moveTo>
                <a:cubicBezTo>
                  <a:pt x="1318" y="4378"/>
                  <a:pt x="1318" y="4378"/>
                  <a:pt x="1318" y="4378"/>
                </a:cubicBezTo>
                <a:cubicBezTo>
                  <a:pt x="1318" y="16346"/>
                  <a:pt x="1318" y="16346"/>
                  <a:pt x="1318" y="16346"/>
                </a:cubicBezTo>
                <a:cubicBezTo>
                  <a:pt x="13487" y="16346"/>
                  <a:pt x="13487" y="16346"/>
                  <a:pt x="13487" y="16346"/>
                </a:cubicBezTo>
                <a:lnTo>
                  <a:pt x="13487" y="437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7" name="Shape 1737"/>
          <p:cNvSpPr/>
          <p:nvPr/>
        </p:nvSpPr>
        <p:spPr>
          <a:xfrm>
            <a:off x="10865959" y="4171993"/>
            <a:ext cx="361957" cy="3540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5912"/>
                </a:moveTo>
                <a:cubicBezTo>
                  <a:pt x="6235" y="5912"/>
                  <a:pt x="6235" y="5912"/>
                  <a:pt x="6235" y="5912"/>
                </a:cubicBezTo>
                <a:cubicBezTo>
                  <a:pt x="2449" y="1023"/>
                  <a:pt x="2449" y="1023"/>
                  <a:pt x="2449" y="1023"/>
                </a:cubicBezTo>
                <a:cubicBezTo>
                  <a:pt x="3786" y="0"/>
                  <a:pt x="3786" y="0"/>
                  <a:pt x="3786" y="0"/>
                </a:cubicBezTo>
                <a:cubicBezTo>
                  <a:pt x="7682" y="5002"/>
                  <a:pt x="7682" y="5002"/>
                  <a:pt x="7682" y="5002"/>
                </a:cubicBezTo>
                <a:cubicBezTo>
                  <a:pt x="9798" y="2501"/>
                  <a:pt x="9798" y="2501"/>
                  <a:pt x="9798" y="2501"/>
                </a:cubicBezTo>
                <a:cubicBezTo>
                  <a:pt x="11023" y="3638"/>
                  <a:pt x="11023" y="3638"/>
                  <a:pt x="11023" y="3638"/>
                </a:cubicBezTo>
                <a:cubicBezTo>
                  <a:pt x="9130" y="5912"/>
                  <a:pt x="9130" y="5912"/>
                  <a:pt x="9130" y="5912"/>
                </a:cubicBezTo>
                <a:cubicBezTo>
                  <a:pt x="21600" y="5912"/>
                  <a:pt x="21600" y="5912"/>
                  <a:pt x="21600" y="5912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7926" y="21600"/>
                  <a:pt x="3452" y="21600"/>
                  <a:pt x="0" y="21600"/>
                </a:cubicBezTo>
                <a:cubicBezTo>
                  <a:pt x="0" y="5912"/>
                  <a:pt x="0" y="5912"/>
                  <a:pt x="0" y="5912"/>
                </a:cubicBezTo>
                <a:close/>
                <a:moveTo>
                  <a:pt x="4342" y="7958"/>
                </a:moveTo>
                <a:cubicBezTo>
                  <a:pt x="3229" y="7958"/>
                  <a:pt x="2227" y="8981"/>
                  <a:pt x="2227" y="10232"/>
                </a:cubicBezTo>
                <a:cubicBezTo>
                  <a:pt x="2227" y="16939"/>
                  <a:pt x="2227" y="16939"/>
                  <a:pt x="2227" y="16939"/>
                </a:cubicBezTo>
                <a:cubicBezTo>
                  <a:pt x="2227" y="18189"/>
                  <a:pt x="3229" y="19213"/>
                  <a:pt x="4342" y="19213"/>
                </a:cubicBezTo>
                <a:cubicBezTo>
                  <a:pt x="14140" y="19213"/>
                  <a:pt x="14140" y="19213"/>
                  <a:pt x="14140" y="19213"/>
                </a:cubicBezTo>
                <a:cubicBezTo>
                  <a:pt x="15254" y="19213"/>
                  <a:pt x="16256" y="18189"/>
                  <a:pt x="16256" y="16939"/>
                </a:cubicBezTo>
                <a:cubicBezTo>
                  <a:pt x="16256" y="10232"/>
                  <a:pt x="16256" y="10232"/>
                  <a:pt x="16256" y="10232"/>
                </a:cubicBezTo>
                <a:cubicBezTo>
                  <a:pt x="16256" y="8981"/>
                  <a:pt x="15254" y="7958"/>
                  <a:pt x="14140" y="7958"/>
                </a:cubicBezTo>
                <a:cubicBezTo>
                  <a:pt x="4342" y="7958"/>
                  <a:pt x="4342" y="7958"/>
                  <a:pt x="4342" y="7958"/>
                </a:cubicBezTo>
                <a:close/>
                <a:moveTo>
                  <a:pt x="17258" y="8072"/>
                </a:moveTo>
                <a:cubicBezTo>
                  <a:pt x="17258" y="8867"/>
                  <a:pt x="17258" y="8867"/>
                  <a:pt x="17258" y="8867"/>
                </a:cubicBezTo>
                <a:cubicBezTo>
                  <a:pt x="20487" y="8867"/>
                  <a:pt x="20487" y="8867"/>
                  <a:pt x="20487" y="8867"/>
                </a:cubicBezTo>
                <a:cubicBezTo>
                  <a:pt x="20487" y="8072"/>
                  <a:pt x="20487" y="8072"/>
                  <a:pt x="20487" y="8072"/>
                </a:cubicBezTo>
                <a:cubicBezTo>
                  <a:pt x="17258" y="8072"/>
                  <a:pt x="17258" y="8072"/>
                  <a:pt x="17258" y="8072"/>
                </a:cubicBezTo>
                <a:close/>
                <a:moveTo>
                  <a:pt x="17258" y="9436"/>
                </a:moveTo>
                <a:cubicBezTo>
                  <a:pt x="17258" y="10232"/>
                  <a:pt x="17258" y="10232"/>
                  <a:pt x="17258" y="10232"/>
                </a:cubicBezTo>
                <a:cubicBezTo>
                  <a:pt x="20487" y="10232"/>
                  <a:pt x="20487" y="10232"/>
                  <a:pt x="20487" y="10232"/>
                </a:cubicBezTo>
                <a:cubicBezTo>
                  <a:pt x="20487" y="9436"/>
                  <a:pt x="20487" y="9436"/>
                  <a:pt x="20487" y="9436"/>
                </a:cubicBezTo>
                <a:cubicBezTo>
                  <a:pt x="17258" y="9436"/>
                  <a:pt x="17258" y="9436"/>
                  <a:pt x="17258" y="9436"/>
                </a:cubicBezTo>
                <a:close/>
                <a:moveTo>
                  <a:pt x="17258" y="10914"/>
                </a:moveTo>
                <a:cubicBezTo>
                  <a:pt x="17258" y="11596"/>
                  <a:pt x="17258" y="11596"/>
                  <a:pt x="17258" y="11596"/>
                </a:cubicBezTo>
                <a:cubicBezTo>
                  <a:pt x="20487" y="11596"/>
                  <a:pt x="20487" y="11596"/>
                  <a:pt x="20487" y="11596"/>
                </a:cubicBezTo>
                <a:cubicBezTo>
                  <a:pt x="20487" y="10914"/>
                  <a:pt x="20487" y="10914"/>
                  <a:pt x="20487" y="10914"/>
                </a:cubicBezTo>
                <a:cubicBezTo>
                  <a:pt x="17258" y="10914"/>
                  <a:pt x="17258" y="10914"/>
                  <a:pt x="17258" y="10914"/>
                </a:cubicBezTo>
                <a:close/>
                <a:moveTo>
                  <a:pt x="17258" y="12278"/>
                </a:moveTo>
                <a:cubicBezTo>
                  <a:pt x="17258" y="13074"/>
                  <a:pt x="17258" y="13074"/>
                  <a:pt x="17258" y="13074"/>
                </a:cubicBezTo>
                <a:cubicBezTo>
                  <a:pt x="20487" y="13074"/>
                  <a:pt x="20487" y="13074"/>
                  <a:pt x="20487" y="13074"/>
                </a:cubicBezTo>
                <a:cubicBezTo>
                  <a:pt x="20487" y="12278"/>
                  <a:pt x="20487" y="12278"/>
                  <a:pt x="20487" y="12278"/>
                </a:cubicBezTo>
                <a:cubicBezTo>
                  <a:pt x="17258" y="12278"/>
                  <a:pt x="17258" y="12278"/>
                  <a:pt x="17258" y="12278"/>
                </a:cubicBezTo>
                <a:close/>
                <a:moveTo>
                  <a:pt x="18594" y="14211"/>
                </a:moveTo>
                <a:cubicBezTo>
                  <a:pt x="18037" y="14211"/>
                  <a:pt x="17592" y="14665"/>
                  <a:pt x="17592" y="15234"/>
                </a:cubicBezTo>
                <a:cubicBezTo>
                  <a:pt x="17592" y="15802"/>
                  <a:pt x="18037" y="16257"/>
                  <a:pt x="18594" y="16257"/>
                </a:cubicBezTo>
                <a:cubicBezTo>
                  <a:pt x="19039" y="16257"/>
                  <a:pt x="19485" y="15802"/>
                  <a:pt x="19485" y="15234"/>
                </a:cubicBezTo>
                <a:cubicBezTo>
                  <a:pt x="19485" y="14665"/>
                  <a:pt x="19039" y="14211"/>
                  <a:pt x="18594" y="14211"/>
                </a:cubicBezTo>
                <a:close/>
                <a:moveTo>
                  <a:pt x="18594" y="17053"/>
                </a:moveTo>
                <a:cubicBezTo>
                  <a:pt x="18037" y="17053"/>
                  <a:pt x="17592" y="17507"/>
                  <a:pt x="17592" y="18076"/>
                </a:cubicBezTo>
                <a:cubicBezTo>
                  <a:pt x="17592" y="18644"/>
                  <a:pt x="18037" y="19099"/>
                  <a:pt x="18594" y="19099"/>
                </a:cubicBezTo>
                <a:cubicBezTo>
                  <a:pt x="19039" y="19099"/>
                  <a:pt x="19485" y="18644"/>
                  <a:pt x="19485" y="18076"/>
                </a:cubicBezTo>
                <a:cubicBezTo>
                  <a:pt x="19485" y="17507"/>
                  <a:pt x="19039" y="17053"/>
                  <a:pt x="18594" y="17053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8" name="Shape 1738"/>
          <p:cNvSpPr/>
          <p:nvPr/>
        </p:nvSpPr>
        <p:spPr>
          <a:xfrm>
            <a:off x="9850275" y="1724971"/>
            <a:ext cx="390345" cy="28940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90" y="14214"/>
                </a:moveTo>
                <a:cubicBezTo>
                  <a:pt x="4547" y="14214"/>
                  <a:pt x="4547" y="14214"/>
                  <a:pt x="4547" y="14214"/>
                </a:cubicBezTo>
                <a:cubicBezTo>
                  <a:pt x="4547" y="13796"/>
                  <a:pt x="4547" y="13796"/>
                  <a:pt x="4547" y="13796"/>
                </a:cubicBezTo>
                <a:cubicBezTo>
                  <a:pt x="3721" y="13796"/>
                  <a:pt x="3721" y="13796"/>
                  <a:pt x="3721" y="13796"/>
                </a:cubicBezTo>
                <a:cubicBezTo>
                  <a:pt x="3411" y="13796"/>
                  <a:pt x="3100" y="13657"/>
                  <a:pt x="2894" y="13378"/>
                </a:cubicBezTo>
                <a:cubicBezTo>
                  <a:pt x="2584" y="12960"/>
                  <a:pt x="2480" y="12542"/>
                  <a:pt x="2480" y="12124"/>
                </a:cubicBezTo>
                <a:cubicBezTo>
                  <a:pt x="2480" y="1672"/>
                  <a:pt x="2480" y="1672"/>
                  <a:pt x="2480" y="1672"/>
                </a:cubicBezTo>
                <a:cubicBezTo>
                  <a:pt x="2480" y="1254"/>
                  <a:pt x="2584" y="836"/>
                  <a:pt x="2894" y="557"/>
                </a:cubicBezTo>
                <a:cubicBezTo>
                  <a:pt x="2894" y="557"/>
                  <a:pt x="2894" y="557"/>
                  <a:pt x="2894" y="557"/>
                </a:cubicBezTo>
                <a:cubicBezTo>
                  <a:pt x="3100" y="139"/>
                  <a:pt x="3411" y="0"/>
                  <a:pt x="3721" y="0"/>
                </a:cubicBezTo>
                <a:cubicBezTo>
                  <a:pt x="17569" y="0"/>
                  <a:pt x="17569" y="0"/>
                  <a:pt x="17569" y="0"/>
                </a:cubicBezTo>
                <a:cubicBezTo>
                  <a:pt x="17879" y="0"/>
                  <a:pt x="18293" y="139"/>
                  <a:pt x="18500" y="557"/>
                </a:cubicBezTo>
                <a:cubicBezTo>
                  <a:pt x="18500" y="557"/>
                  <a:pt x="18500" y="557"/>
                  <a:pt x="18500" y="557"/>
                </a:cubicBezTo>
                <a:cubicBezTo>
                  <a:pt x="18706" y="836"/>
                  <a:pt x="18810" y="1254"/>
                  <a:pt x="18810" y="1672"/>
                </a:cubicBezTo>
                <a:cubicBezTo>
                  <a:pt x="18810" y="12124"/>
                  <a:pt x="18810" y="12124"/>
                  <a:pt x="18810" y="12124"/>
                </a:cubicBezTo>
                <a:cubicBezTo>
                  <a:pt x="18810" y="12542"/>
                  <a:pt x="18706" y="12960"/>
                  <a:pt x="18500" y="13378"/>
                </a:cubicBezTo>
                <a:cubicBezTo>
                  <a:pt x="18293" y="13657"/>
                  <a:pt x="17879" y="13796"/>
                  <a:pt x="17569" y="13796"/>
                </a:cubicBezTo>
                <a:cubicBezTo>
                  <a:pt x="16639" y="13796"/>
                  <a:pt x="16639" y="13796"/>
                  <a:pt x="16639" y="13796"/>
                </a:cubicBezTo>
                <a:cubicBezTo>
                  <a:pt x="16639" y="14214"/>
                  <a:pt x="16639" y="14214"/>
                  <a:pt x="16639" y="14214"/>
                </a:cubicBezTo>
                <a:cubicBezTo>
                  <a:pt x="18603" y="14214"/>
                  <a:pt x="18603" y="14214"/>
                  <a:pt x="18603" y="14214"/>
                </a:cubicBezTo>
                <a:cubicBezTo>
                  <a:pt x="21600" y="19649"/>
                  <a:pt x="21600" y="19649"/>
                  <a:pt x="21600" y="19649"/>
                </a:cubicBezTo>
                <a:cubicBezTo>
                  <a:pt x="21600" y="19649"/>
                  <a:pt x="21600" y="19649"/>
                  <a:pt x="21600" y="19649"/>
                </a:cubicBezTo>
                <a:cubicBezTo>
                  <a:pt x="20877" y="21600"/>
                  <a:pt x="20877" y="21600"/>
                  <a:pt x="20877" y="21600"/>
                </a:cubicBezTo>
                <a:cubicBezTo>
                  <a:pt x="723" y="21600"/>
                  <a:pt x="723" y="21600"/>
                  <a:pt x="723" y="21600"/>
                </a:cubicBezTo>
                <a:cubicBezTo>
                  <a:pt x="0" y="19649"/>
                  <a:pt x="0" y="19649"/>
                  <a:pt x="0" y="19649"/>
                </a:cubicBezTo>
                <a:cubicBezTo>
                  <a:pt x="2790" y="14214"/>
                  <a:pt x="2790" y="14214"/>
                  <a:pt x="2790" y="14214"/>
                </a:cubicBezTo>
                <a:close/>
                <a:moveTo>
                  <a:pt x="6511" y="14214"/>
                </a:moveTo>
                <a:cubicBezTo>
                  <a:pt x="14779" y="14214"/>
                  <a:pt x="14779" y="14214"/>
                  <a:pt x="14779" y="14214"/>
                </a:cubicBezTo>
                <a:cubicBezTo>
                  <a:pt x="14779" y="13796"/>
                  <a:pt x="14779" y="13796"/>
                  <a:pt x="14779" y="13796"/>
                </a:cubicBezTo>
                <a:cubicBezTo>
                  <a:pt x="6511" y="13796"/>
                  <a:pt x="6511" y="13796"/>
                  <a:pt x="6511" y="13796"/>
                </a:cubicBezTo>
                <a:cubicBezTo>
                  <a:pt x="6511" y="14214"/>
                  <a:pt x="6511" y="14214"/>
                  <a:pt x="6511" y="14214"/>
                </a:cubicBezTo>
                <a:close/>
                <a:moveTo>
                  <a:pt x="17569" y="1672"/>
                </a:moveTo>
                <a:cubicBezTo>
                  <a:pt x="3721" y="1672"/>
                  <a:pt x="3721" y="1672"/>
                  <a:pt x="3721" y="1672"/>
                </a:cubicBezTo>
                <a:cubicBezTo>
                  <a:pt x="3721" y="1672"/>
                  <a:pt x="3721" y="1672"/>
                  <a:pt x="3721" y="1672"/>
                </a:cubicBezTo>
                <a:cubicBezTo>
                  <a:pt x="3721" y="1672"/>
                  <a:pt x="3721" y="1672"/>
                  <a:pt x="3721" y="1672"/>
                </a:cubicBezTo>
                <a:cubicBezTo>
                  <a:pt x="3721" y="1672"/>
                  <a:pt x="3721" y="1672"/>
                  <a:pt x="3721" y="1672"/>
                </a:cubicBezTo>
                <a:cubicBezTo>
                  <a:pt x="3721" y="12124"/>
                  <a:pt x="3721" y="12124"/>
                  <a:pt x="3721" y="12124"/>
                </a:cubicBezTo>
                <a:cubicBezTo>
                  <a:pt x="3721" y="12124"/>
                  <a:pt x="3721" y="12124"/>
                  <a:pt x="3721" y="12124"/>
                </a:cubicBezTo>
                <a:cubicBezTo>
                  <a:pt x="3721" y="12124"/>
                  <a:pt x="3721" y="12124"/>
                  <a:pt x="3721" y="12124"/>
                </a:cubicBezTo>
                <a:cubicBezTo>
                  <a:pt x="17569" y="12124"/>
                  <a:pt x="17569" y="12124"/>
                  <a:pt x="17569" y="12124"/>
                </a:cubicBezTo>
                <a:cubicBezTo>
                  <a:pt x="17569" y="12124"/>
                  <a:pt x="17569" y="12124"/>
                  <a:pt x="17569" y="12124"/>
                </a:cubicBezTo>
                <a:cubicBezTo>
                  <a:pt x="17569" y="12124"/>
                  <a:pt x="17569" y="12124"/>
                  <a:pt x="17569" y="12124"/>
                </a:cubicBezTo>
                <a:cubicBezTo>
                  <a:pt x="17569" y="1672"/>
                  <a:pt x="17569" y="1672"/>
                  <a:pt x="17569" y="1672"/>
                </a:cubicBezTo>
                <a:cubicBezTo>
                  <a:pt x="17569" y="1672"/>
                  <a:pt x="17569" y="1672"/>
                  <a:pt x="17569" y="1672"/>
                </a:cubicBezTo>
                <a:cubicBezTo>
                  <a:pt x="17569" y="1672"/>
                  <a:pt x="17569" y="1672"/>
                  <a:pt x="17569" y="1672"/>
                </a:cubicBezTo>
                <a:cubicBezTo>
                  <a:pt x="17569" y="1672"/>
                  <a:pt x="17569" y="1672"/>
                  <a:pt x="17569" y="1672"/>
                </a:cubicBezTo>
                <a:close/>
                <a:moveTo>
                  <a:pt x="3204" y="17559"/>
                </a:moveTo>
                <a:cubicBezTo>
                  <a:pt x="3100" y="17837"/>
                  <a:pt x="2894" y="18255"/>
                  <a:pt x="2790" y="18534"/>
                </a:cubicBezTo>
                <a:cubicBezTo>
                  <a:pt x="3514" y="18534"/>
                  <a:pt x="4237" y="18534"/>
                  <a:pt x="4961" y="18534"/>
                </a:cubicBezTo>
                <a:cubicBezTo>
                  <a:pt x="5064" y="18255"/>
                  <a:pt x="5167" y="17837"/>
                  <a:pt x="5271" y="17559"/>
                </a:cubicBezTo>
                <a:cubicBezTo>
                  <a:pt x="4547" y="17559"/>
                  <a:pt x="3927" y="17559"/>
                  <a:pt x="3204" y="17559"/>
                </a:cubicBezTo>
                <a:close/>
                <a:moveTo>
                  <a:pt x="4237" y="15329"/>
                </a:moveTo>
                <a:cubicBezTo>
                  <a:pt x="4134" y="15468"/>
                  <a:pt x="4031" y="15747"/>
                  <a:pt x="3927" y="16026"/>
                </a:cubicBezTo>
                <a:cubicBezTo>
                  <a:pt x="4754" y="16026"/>
                  <a:pt x="5478" y="16026"/>
                  <a:pt x="6304" y="16026"/>
                </a:cubicBezTo>
                <a:cubicBezTo>
                  <a:pt x="6408" y="15747"/>
                  <a:pt x="6408" y="15468"/>
                  <a:pt x="6511" y="15329"/>
                </a:cubicBezTo>
                <a:cubicBezTo>
                  <a:pt x="5788" y="15329"/>
                  <a:pt x="5064" y="15329"/>
                  <a:pt x="4237" y="15329"/>
                </a:cubicBezTo>
                <a:close/>
                <a:moveTo>
                  <a:pt x="16226" y="15329"/>
                </a:moveTo>
                <a:cubicBezTo>
                  <a:pt x="16226" y="15468"/>
                  <a:pt x="16329" y="15747"/>
                  <a:pt x="16433" y="16026"/>
                </a:cubicBezTo>
                <a:cubicBezTo>
                  <a:pt x="16949" y="16026"/>
                  <a:pt x="17466" y="16026"/>
                  <a:pt x="17879" y="16026"/>
                </a:cubicBezTo>
                <a:cubicBezTo>
                  <a:pt x="17776" y="15747"/>
                  <a:pt x="17673" y="15468"/>
                  <a:pt x="17569" y="15329"/>
                </a:cubicBezTo>
                <a:cubicBezTo>
                  <a:pt x="17156" y="15329"/>
                  <a:pt x="16639" y="15329"/>
                  <a:pt x="16226" y="15329"/>
                </a:cubicBezTo>
                <a:close/>
                <a:moveTo>
                  <a:pt x="14366" y="15329"/>
                </a:moveTo>
                <a:cubicBezTo>
                  <a:pt x="14366" y="15468"/>
                  <a:pt x="14469" y="15747"/>
                  <a:pt x="14469" y="16026"/>
                </a:cubicBezTo>
                <a:cubicBezTo>
                  <a:pt x="14986" y="16026"/>
                  <a:pt x="15502" y="16026"/>
                  <a:pt x="16019" y="16026"/>
                </a:cubicBezTo>
                <a:cubicBezTo>
                  <a:pt x="15916" y="15747"/>
                  <a:pt x="15812" y="15468"/>
                  <a:pt x="15709" y="15329"/>
                </a:cubicBezTo>
                <a:cubicBezTo>
                  <a:pt x="15296" y="15329"/>
                  <a:pt x="14779" y="15329"/>
                  <a:pt x="14366" y="15329"/>
                </a:cubicBezTo>
                <a:close/>
                <a:moveTo>
                  <a:pt x="12505" y="15329"/>
                </a:moveTo>
                <a:cubicBezTo>
                  <a:pt x="12505" y="15468"/>
                  <a:pt x="12505" y="15747"/>
                  <a:pt x="12609" y="16026"/>
                </a:cubicBezTo>
                <a:cubicBezTo>
                  <a:pt x="13022" y="16026"/>
                  <a:pt x="13539" y="16026"/>
                  <a:pt x="14056" y="16026"/>
                </a:cubicBezTo>
                <a:cubicBezTo>
                  <a:pt x="13952" y="15747"/>
                  <a:pt x="13952" y="15468"/>
                  <a:pt x="13849" y="15329"/>
                </a:cubicBezTo>
                <a:cubicBezTo>
                  <a:pt x="13435" y="15329"/>
                  <a:pt x="12919" y="15329"/>
                  <a:pt x="12505" y="15329"/>
                </a:cubicBezTo>
                <a:close/>
                <a:moveTo>
                  <a:pt x="10645" y="15329"/>
                </a:moveTo>
                <a:cubicBezTo>
                  <a:pt x="10645" y="15468"/>
                  <a:pt x="10645" y="15747"/>
                  <a:pt x="10645" y="16026"/>
                </a:cubicBezTo>
                <a:cubicBezTo>
                  <a:pt x="11162" y="16026"/>
                  <a:pt x="11678" y="16026"/>
                  <a:pt x="12092" y="16026"/>
                </a:cubicBezTo>
                <a:cubicBezTo>
                  <a:pt x="12092" y="15747"/>
                  <a:pt x="12092" y="15468"/>
                  <a:pt x="12092" y="15329"/>
                </a:cubicBezTo>
                <a:cubicBezTo>
                  <a:pt x="11575" y="15329"/>
                  <a:pt x="11162" y="15329"/>
                  <a:pt x="10645" y="15329"/>
                </a:cubicBezTo>
                <a:close/>
                <a:moveTo>
                  <a:pt x="8785" y="15329"/>
                </a:moveTo>
                <a:cubicBezTo>
                  <a:pt x="8785" y="15468"/>
                  <a:pt x="8785" y="15747"/>
                  <a:pt x="8681" y="16026"/>
                </a:cubicBezTo>
                <a:cubicBezTo>
                  <a:pt x="9198" y="16026"/>
                  <a:pt x="9715" y="16026"/>
                  <a:pt x="10128" y="16026"/>
                </a:cubicBezTo>
                <a:cubicBezTo>
                  <a:pt x="10232" y="15747"/>
                  <a:pt x="10232" y="15468"/>
                  <a:pt x="10232" y="15329"/>
                </a:cubicBezTo>
                <a:cubicBezTo>
                  <a:pt x="9715" y="15329"/>
                  <a:pt x="9301" y="15329"/>
                  <a:pt x="8785" y="15329"/>
                </a:cubicBezTo>
                <a:close/>
                <a:moveTo>
                  <a:pt x="6924" y="15329"/>
                </a:moveTo>
                <a:cubicBezTo>
                  <a:pt x="6924" y="15468"/>
                  <a:pt x="6821" y="15747"/>
                  <a:pt x="6821" y="16026"/>
                </a:cubicBezTo>
                <a:cubicBezTo>
                  <a:pt x="7234" y="16026"/>
                  <a:pt x="7751" y="16026"/>
                  <a:pt x="8268" y="16026"/>
                </a:cubicBezTo>
                <a:cubicBezTo>
                  <a:pt x="8268" y="15747"/>
                  <a:pt x="8371" y="15468"/>
                  <a:pt x="8371" y="15329"/>
                </a:cubicBezTo>
                <a:cubicBezTo>
                  <a:pt x="7958" y="15329"/>
                  <a:pt x="7441" y="15329"/>
                  <a:pt x="6924" y="15329"/>
                </a:cubicBezTo>
                <a:close/>
                <a:moveTo>
                  <a:pt x="15709" y="16305"/>
                </a:moveTo>
                <a:cubicBezTo>
                  <a:pt x="15812" y="16583"/>
                  <a:pt x="15812" y="16862"/>
                  <a:pt x="15916" y="17141"/>
                </a:cubicBezTo>
                <a:cubicBezTo>
                  <a:pt x="16743" y="17141"/>
                  <a:pt x="17569" y="17141"/>
                  <a:pt x="18396" y="17141"/>
                </a:cubicBezTo>
                <a:cubicBezTo>
                  <a:pt x="18293" y="16862"/>
                  <a:pt x="18189" y="16583"/>
                  <a:pt x="18086" y="16305"/>
                </a:cubicBezTo>
                <a:cubicBezTo>
                  <a:pt x="17259" y="16305"/>
                  <a:pt x="16536" y="16305"/>
                  <a:pt x="15709" y="16305"/>
                </a:cubicBezTo>
                <a:close/>
                <a:moveTo>
                  <a:pt x="13642" y="16305"/>
                </a:moveTo>
                <a:cubicBezTo>
                  <a:pt x="13745" y="16583"/>
                  <a:pt x="13745" y="16862"/>
                  <a:pt x="13849" y="17141"/>
                </a:cubicBezTo>
                <a:cubicBezTo>
                  <a:pt x="14366" y="17141"/>
                  <a:pt x="14882" y="17141"/>
                  <a:pt x="15399" y="17141"/>
                </a:cubicBezTo>
                <a:cubicBezTo>
                  <a:pt x="15296" y="16862"/>
                  <a:pt x="15296" y="16583"/>
                  <a:pt x="15192" y="16305"/>
                </a:cubicBezTo>
                <a:cubicBezTo>
                  <a:pt x="14676" y="16305"/>
                  <a:pt x="14159" y="16305"/>
                  <a:pt x="13642" y="16305"/>
                </a:cubicBezTo>
                <a:close/>
                <a:moveTo>
                  <a:pt x="11678" y="16305"/>
                </a:moveTo>
                <a:cubicBezTo>
                  <a:pt x="11678" y="16583"/>
                  <a:pt x="11782" y="16862"/>
                  <a:pt x="11782" y="17141"/>
                </a:cubicBezTo>
                <a:cubicBezTo>
                  <a:pt x="12299" y="17141"/>
                  <a:pt x="12815" y="17141"/>
                  <a:pt x="13332" y="17141"/>
                </a:cubicBezTo>
                <a:cubicBezTo>
                  <a:pt x="13332" y="16862"/>
                  <a:pt x="13229" y="16583"/>
                  <a:pt x="13229" y="16305"/>
                </a:cubicBezTo>
                <a:cubicBezTo>
                  <a:pt x="12712" y="16305"/>
                  <a:pt x="12195" y="16305"/>
                  <a:pt x="11678" y="16305"/>
                </a:cubicBezTo>
                <a:close/>
                <a:moveTo>
                  <a:pt x="9715" y="16305"/>
                </a:moveTo>
                <a:cubicBezTo>
                  <a:pt x="9715" y="16583"/>
                  <a:pt x="9715" y="16862"/>
                  <a:pt x="9611" y="17141"/>
                </a:cubicBezTo>
                <a:cubicBezTo>
                  <a:pt x="10232" y="17141"/>
                  <a:pt x="10748" y="17141"/>
                  <a:pt x="11265" y="17141"/>
                </a:cubicBezTo>
                <a:cubicBezTo>
                  <a:pt x="11265" y="16862"/>
                  <a:pt x="11265" y="16583"/>
                  <a:pt x="11265" y="16305"/>
                </a:cubicBezTo>
                <a:cubicBezTo>
                  <a:pt x="10748" y="16305"/>
                  <a:pt x="10232" y="16305"/>
                  <a:pt x="9715" y="16305"/>
                </a:cubicBezTo>
                <a:close/>
                <a:moveTo>
                  <a:pt x="7751" y="16305"/>
                </a:moveTo>
                <a:cubicBezTo>
                  <a:pt x="7648" y="16583"/>
                  <a:pt x="7648" y="16862"/>
                  <a:pt x="7544" y="17141"/>
                </a:cubicBezTo>
                <a:cubicBezTo>
                  <a:pt x="8165" y="17141"/>
                  <a:pt x="8681" y="17141"/>
                  <a:pt x="9198" y="17141"/>
                </a:cubicBezTo>
                <a:cubicBezTo>
                  <a:pt x="9198" y="16862"/>
                  <a:pt x="9198" y="16583"/>
                  <a:pt x="9301" y="16305"/>
                </a:cubicBezTo>
                <a:cubicBezTo>
                  <a:pt x="8785" y="16305"/>
                  <a:pt x="8268" y="16305"/>
                  <a:pt x="7751" y="16305"/>
                </a:cubicBezTo>
                <a:close/>
                <a:moveTo>
                  <a:pt x="5788" y="16305"/>
                </a:moveTo>
                <a:cubicBezTo>
                  <a:pt x="5684" y="16583"/>
                  <a:pt x="5581" y="16862"/>
                  <a:pt x="5478" y="17141"/>
                </a:cubicBezTo>
                <a:cubicBezTo>
                  <a:pt x="5994" y="17141"/>
                  <a:pt x="6511" y="17141"/>
                  <a:pt x="7028" y="17141"/>
                </a:cubicBezTo>
                <a:cubicBezTo>
                  <a:pt x="7131" y="16862"/>
                  <a:pt x="7234" y="16583"/>
                  <a:pt x="7234" y="16305"/>
                </a:cubicBezTo>
                <a:cubicBezTo>
                  <a:pt x="6718" y="16305"/>
                  <a:pt x="6201" y="16305"/>
                  <a:pt x="5788" y="16305"/>
                </a:cubicBezTo>
                <a:close/>
                <a:moveTo>
                  <a:pt x="3824" y="16305"/>
                </a:moveTo>
                <a:cubicBezTo>
                  <a:pt x="3617" y="16583"/>
                  <a:pt x="3514" y="16862"/>
                  <a:pt x="3411" y="17141"/>
                </a:cubicBezTo>
                <a:cubicBezTo>
                  <a:pt x="3927" y="17141"/>
                  <a:pt x="4444" y="17141"/>
                  <a:pt x="4961" y="17141"/>
                </a:cubicBezTo>
                <a:cubicBezTo>
                  <a:pt x="5064" y="16862"/>
                  <a:pt x="5167" y="16583"/>
                  <a:pt x="5271" y="16305"/>
                </a:cubicBezTo>
                <a:cubicBezTo>
                  <a:pt x="4754" y="16305"/>
                  <a:pt x="4237" y="16305"/>
                  <a:pt x="3824" y="16305"/>
                </a:cubicBezTo>
                <a:close/>
                <a:moveTo>
                  <a:pt x="16536" y="17559"/>
                </a:moveTo>
                <a:cubicBezTo>
                  <a:pt x="16639" y="17837"/>
                  <a:pt x="16743" y="18255"/>
                  <a:pt x="16846" y="18534"/>
                </a:cubicBezTo>
                <a:cubicBezTo>
                  <a:pt x="17569" y="18534"/>
                  <a:pt x="18293" y="18534"/>
                  <a:pt x="19016" y="18534"/>
                </a:cubicBezTo>
                <a:cubicBezTo>
                  <a:pt x="18913" y="18255"/>
                  <a:pt x="18810" y="17837"/>
                  <a:pt x="18603" y="17559"/>
                </a:cubicBezTo>
                <a:cubicBezTo>
                  <a:pt x="17983" y="17559"/>
                  <a:pt x="17259" y="17559"/>
                  <a:pt x="16536" y="17559"/>
                </a:cubicBezTo>
                <a:close/>
                <a:moveTo>
                  <a:pt x="14366" y="17559"/>
                </a:moveTo>
                <a:cubicBezTo>
                  <a:pt x="14469" y="17837"/>
                  <a:pt x="14572" y="18255"/>
                  <a:pt x="14572" y="18534"/>
                </a:cubicBezTo>
                <a:cubicBezTo>
                  <a:pt x="15192" y="18534"/>
                  <a:pt x="15709" y="18534"/>
                  <a:pt x="16329" y="18534"/>
                </a:cubicBezTo>
                <a:cubicBezTo>
                  <a:pt x="16226" y="18255"/>
                  <a:pt x="16122" y="17837"/>
                  <a:pt x="16019" y="17559"/>
                </a:cubicBezTo>
                <a:cubicBezTo>
                  <a:pt x="15502" y="17559"/>
                  <a:pt x="14986" y="17559"/>
                  <a:pt x="14366" y="17559"/>
                </a:cubicBezTo>
                <a:close/>
                <a:moveTo>
                  <a:pt x="12299" y="17559"/>
                </a:moveTo>
                <a:cubicBezTo>
                  <a:pt x="12299" y="17837"/>
                  <a:pt x="12299" y="18255"/>
                  <a:pt x="12299" y="18534"/>
                </a:cubicBezTo>
                <a:cubicBezTo>
                  <a:pt x="12919" y="18534"/>
                  <a:pt x="13539" y="18534"/>
                  <a:pt x="14056" y="18534"/>
                </a:cubicBezTo>
                <a:cubicBezTo>
                  <a:pt x="14056" y="18255"/>
                  <a:pt x="13952" y="17837"/>
                  <a:pt x="13952" y="17559"/>
                </a:cubicBezTo>
                <a:cubicBezTo>
                  <a:pt x="13332" y="17559"/>
                  <a:pt x="12815" y="17559"/>
                  <a:pt x="12299" y="17559"/>
                </a:cubicBezTo>
                <a:close/>
                <a:moveTo>
                  <a:pt x="10128" y="17559"/>
                </a:moveTo>
                <a:cubicBezTo>
                  <a:pt x="10128" y="17837"/>
                  <a:pt x="10128" y="18255"/>
                  <a:pt x="10128" y="18534"/>
                </a:cubicBezTo>
                <a:cubicBezTo>
                  <a:pt x="10645" y="18534"/>
                  <a:pt x="11265" y="18534"/>
                  <a:pt x="11885" y="18534"/>
                </a:cubicBezTo>
                <a:cubicBezTo>
                  <a:pt x="11782" y="18255"/>
                  <a:pt x="11782" y="17837"/>
                  <a:pt x="11782" y="17559"/>
                </a:cubicBezTo>
                <a:cubicBezTo>
                  <a:pt x="11265" y="17559"/>
                  <a:pt x="10645" y="17559"/>
                  <a:pt x="10128" y="17559"/>
                </a:cubicBezTo>
                <a:close/>
                <a:moveTo>
                  <a:pt x="7958" y="17559"/>
                </a:moveTo>
                <a:cubicBezTo>
                  <a:pt x="7958" y="17837"/>
                  <a:pt x="7855" y="18255"/>
                  <a:pt x="7855" y="18534"/>
                </a:cubicBezTo>
                <a:cubicBezTo>
                  <a:pt x="8371" y="18534"/>
                  <a:pt x="8991" y="18534"/>
                  <a:pt x="9508" y="18534"/>
                </a:cubicBezTo>
                <a:cubicBezTo>
                  <a:pt x="9611" y="18255"/>
                  <a:pt x="9611" y="17837"/>
                  <a:pt x="9611" y="17559"/>
                </a:cubicBezTo>
                <a:cubicBezTo>
                  <a:pt x="9095" y="17559"/>
                  <a:pt x="8578" y="17559"/>
                  <a:pt x="7958" y="17559"/>
                </a:cubicBezTo>
                <a:close/>
                <a:moveTo>
                  <a:pt x="5891" y="17559"/>
                </a:moveTo>
                <a:cubicBezTo>
                  <a:pt x="5788" y="17837"/>
                  <a:pt x="5684" y="18255"/>
                  <a:pt x="5581" y="18534"/>
                </a:cubicBezTo>
                <a:cubicBezTo>
                  <a:pt x="6201" y="18534"/>
                  <a:pt x="6718" y="18534"/>
                  <a:pt x="7338" y="18534"/>
                </a:cubicBezTo>
                <a:cubicBezTo>
                  <a:pt x="7338" y="18255"/>
                  <a:pt x="7441" y="17837"/>
                  <a:pt x="7544" y="17559"/>
                </a:cubicBezTo>
                <a:cubicBezTo>
                  <a:pt x="6924" y="17559"/>
                  <a:pt x="6408" y="17559"/>
                  <a:pt x="5891" y="1755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39" name="Shape 1739"/>
          <p:cNvSpPr/>
          <p:nvPr/>
        </p:nvSpPr>
        <p:spPr>
          <a:xfrm>
            <a:off x="11443983" y="3595837"/>
            <a:ext cx="259442" cy="3879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76" y="2181"/>
                </a:moveTo>
                <a:cubicBezTo>
                  <a:pt x="19580" y="2181"/>
                  <a:pt x="19580" y="2181"/>
                  <a:pt x="19580" y="2181"/>
                </a:cubicBezTo>
                <a:cubicBezTo>
                  <a:pt x="19580" y="19419"/>
                  <a:pt x="19580" y="19419"/>
                  <a:pt x="19580" y="19419"/>
                </a:cubicBezTo>
                <a:cubicBezTo>
                  <a:pt x="2176" y="19419"/>
                  <a:pt x="2176" y="19419"/>
                  <a:pt x="2176" y="19419"/>
                </a:cubicBezTo>
                <a:cubicBezTo>
                  <a:pt x="2176" y="2181"/>
                  <a:pt x="2176" y="2181"/>
                  <a:pt x="2176" y="2181"/>
                </a:cubicBezTo>
                <a:close/>
                <a:moveTo>
                  <a:pt x="8547" y="20042"/>
                </a:moveTo>
                <a:cubicBezTo>
                  <a:pt x="12898" y="20042"/>
                  <a:pt x="12898" y="20042"/>
                  <a:pt x="12898" y="20042"/>
                </a:cubicBezTo>
                <a:cubicBezTo>
                  <a:pt x="12898" y="21081"/>
                  <a:pt x="12898" y="21081"/>
                  <a:pt x="12898" y="21081"/>
                </a:cubicBezTo>
                <a:cubicBezTo>
                  <a:pt x="8547" y="21081"/>
                  <a:pt x="8547" y="21081"/>
                  <a:pt x="8547" y="21081"/>
                </a:cubicBezTo>
                <a:cubicBezTo>
                  <a:pt x="8547" y="20042"/>
                  <a:pt x="8547" y="20042"/>
                  <a:pt x="8547" y="20042"/>
                </a:cubicBezTo>
                <a:close/>
                <a:moveTo>
                  <a:pt x="8081" y="935"/>
                </a:moveTo>
                <a:cubicBezTo>
                  <a:pt x="13986" y="935"/>
                  <a:pt x="13986" y="935"/>
                  <a:pt x="13986" y="935"/>
                </a:cubicBezTo>
                <a:cubicBezTo>
                  <a:pt x="13986" y="1454"/>
                  <a:pt x="13986" y="1454"/>
                  <a:pt x="13986" y="1454"/>
                </a:cubicBezTo>
                <a:cubicBezTo>
                  <a:pt x="8081" y="1454"/>
                  <a:pt x="8081" y="1454"/>
                  <a:pt x="8081" y="1454"/>
                </a:cubicBezTo>
                <a:cubicBezTo>
                  <a:pt x="8081" y="935"/>
                  <a:pt x="8081" y="935"/>
                  <a:pt x="8081" y="935"/>
                </a:cubicBezTo>
                <a:close/>
                <a:moveTo>
                  <a:pt x="2020" y="0"/>
                </a:moveTo>
                <a:cubicBezTo>
                  <a:pt x="932" y="0"/>
                  <a:pt x="0" y="623"/>
                  <a:pt x="0" y="1350"/>
                </a:cubicBezTo>
                <a:cubicBezTo>
                  <a:pt x="0" y="20250"/>
                  <a:pt x="0" y="20250"/>
                  <a:pt x="0" y="20250"/>
                </a:cubicBezTo>
                <a:cubicBezTo>
                  <a:pt x="0" y="20977"/>
                  <a:pt x="932" y="21600"/>
                  <a:pt x="2020" y="21600"/>
                </a:cubicBezTo>
                <a:cubicBezTo>
                  <a:pt x="19735" y="21600"/>
                  <a:pt x="19735" y="21600"/>
                  <a:pt x="19735" y="21600"/>
                </a:cubicBezTo>
                <a:cubicBezTo>
                  <a:pt x="20823" y="21600"/>
                  <a:pt x="21600" y="20977"/>
                  <a:pt x="21600" y="20250"/>
                </a:cubicBezTo>
                <a:cubicBezTo>
                  <a:pt x="21600" y="1350"/>
                  <a:pt x="21600" y="1350"/>
                  <a:pt x="21600" y="1350"/>
                </a:cubicBezTo>
                <a:cubicBezTo>
                  <a:pt x="21600" y="623"/>
                  <a:pt x="20823" y="0"/>
                  <a:pt x="19735" y="0"/>
                </a:cubicBezTo>
                <a:lnTo>
                  <a:pt x="2020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0" name="Shape 1740"/>
          <p:cNvSpPr/>
          <p:nvPr/>
        </p:nvSpPr>
        <p:spPr>
          <a:xfrm>
            <a:off x="9335336" y="1090504"/>
            <a:ext cx="405329" cy="20187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475" y="0"/>
                </a:moveTo>
                <a:cubicBezTo>
                  <a:pt x="16225" y="0"/>
                  <a:pt x="16225" y="0"/>
                  <a:pt x="16225" y="0"/>
                </a:cubicBezTo>
                <a:cubicBezTo>
                  <a:pt x="19211" y="0"/>
                  <a:pt x="21600" y="4800"/>
                  <a:pt x="21600" y="10800"/>
                </a:cubicBezTo>
                <a:cubicBezTo>
                  <a:pt x="21600" y="10800"/>
                  <a:pt x="21600" y="10800"/>
                  <a:pt x="21600" y="10800"/>
                </a:cubicBezTo>
                <a:cubicBezTo>
                  <a:pt x="21600" y="16800"/>
                  <a:pt x="19211" y="21600"/>
                  <a:pt x="16225" y="21600"/>
                </a:cubicBezTo>
                <a:cubicBezTo>
                  <a:pt x="5475" y="21600"/>
                  <a:pt x="5475" y="21600"/>
                  <a:pt x="5475" y="21600"/>
                </a:cubicBezTo>
                <a:cubicBezTo>
                  <a:pt x="2488" y="21600"/>
                  <a:pt x="0" y="16800"/>
                  <a:pt x="0" y="10800"/>
                </a:cubicBezTo>
                <a:cubicBezTo>
                  <a:pt x="0" y="10800"/>
                  <a:pt x="0" y="10800"/>
                  <a:pt x="0" y="10800"/>
                </a:cubicBezTo>
                <a:cubicBezTo>
                  <a:pt x="0" y="4800"/>
                  <a:pt x="2488" y="0"/>
                  <a:pt x="5475" y="0"/>
                </a:cubicBezTo>
                <a:close/>
                <a:moveTo>
                  <a:pt x="896" y="9600"/>
                </a:moveTo>
                <a:cubicBezTo>
                  <a:pt x="896" y="12000"/>
                  <a:pt x="896" y="12000"/>
                  <a:pt x="896" y="12000"/>
                </a:cubicBezTo>
                <a:cubicBezTo>
                  <a:pt x="1991" y="12000"/>
                  <a:pt x="1991" y="12000"/>
                  <a:pt x="1991" y="12000"/>
                </a:cubicBezTo>
                <a:cubicBezTo>
                  <a:pt x="2588" y="10800"/>
                  <a:pt x="2588" y="10800"/>
                  <a:pt x="2588" y="10800"/>
                </a:cubicBezTo>
                <a:cubicBezTo>
                  <a:pt x="1991" y="9600"/>
                  <a:pt x="1991" y="9600"/>
                  <a:pt x="1991" y="9600"/>
                </a:cubicBezTo>
                <a:cubicBezTo>
                  <a:pt x="896" y="9600"/>
                  <a:pt x="896" y="9600"/>
                  <a:pt x="896" y="9600"/>
                </a:cubicBezTo>
                <a:close/>
                <a:moveTo>
                  <a:pt x="18514" y="10800"/>
                </a:moveTo>
                <a:cubicBezTo>
                  <a:pt x="18514" y="10000"/>
                  <a:pt x="18116" y="9400"/>
                  <a:pt x="17718" y="9400"/>
                </a:cubicBezTo>
                <a:cubicBezTo>
                  <a:pt x="17320" y="9400"/>
                  <a:pt x="16922" y="10000"/>
                  <a:pt x="16922" y="10800"/>
                </a:cubicBezTo>
                <a:cubicBezTo>
                  <a:pt x="16922" y="11800"/>
                  <a:pt x="17320" y="12400"/>
                  <a:pt x="17718" y="12400"/>
                </a:cubicBezTo>
                <a:cubicBezTo>
                  <a:pt x="18116" y="12400"/>
                  <a:pt x="18514" y="11800"/>
                  <a:pt x="18514" y="10800"/>
                </a:cubicBezTo>
                <a:close/>
                <a:moveTo>
                  <a:pt x="21003" y="10800"/>
                </a:moveTo>
                <a:cubicBezTo>
                  <a:pt x="21003" y="10000"/>
                  <a:pt x="20704" y="9400"/>
                  <a:pt x="20306" y="9400"/>
                </a:cubicBezTo>
                <a:cubicBezTo>
                  <a:pt x="19808" y="9400"/>
                  <a:pt x="19510" y="10000"/>
                  <a:pt x="19510" y="10800"/>
                </a:cubicBezTo>
                <a:cubicBezTo>
                  <a:pt x="19510" y="11800"/>
                  <a:pt x="19808" y="12400"/>
                  <a:pt x="20306" y="12400"/>
                </a:cubicBezTo>
                <a:cubicBezTo>
                  <a:pt x="20704" y="12400"/>
                  <a:pt x="21003" y="11800"/>
                  <a:pt x="21003" y="10800"/>
                </a:cubicBezTo>
                <a:close/>
                <a:moveTo>
                  <a:pt x="19012" y="12000"/>
                </a:moveTo>
                <a:cubicBezTo>
                  <a:pt x="18614" y="12000"/>
                  <a:pt x="18216" y="12600"/>
                  <a:pt x="18216" y="13400"/>
                </a:cubicBezTo>
                <a:cubicBezTo>
                  <a:pt x="18216" y="14200"/>
                  <a:pt x="18614" y="15000"/>
                  <a:pt x="19012" y="15000"/>
                </a:cubicBezTo>
                <a:cubicBezTo>
                  <a:pt x="19410" y="15000"/>
                  <a:pt x="19709" y="14200"/>
                  <a:pt x="19709" y="13400"/>
                </a:cubicBezTo>
                <a:cubicBezTo>
                  <a:pt x="19709" y="12600"/>
                  <a:pt x="19410" y="12000"/>
                  <a:pt x="19012" y="12000"/>
                </a:cubicBezTo>
                <a:close/>
                <a:moveTo>
                  <a:pt x="19012" y="6800"/>
                </a:moveTo>
                <a:cubicBezTo>
                  <a:pt x="18614" y="6800"/>
                  <a:pt x="18216" y="7400"/>
                  <a:pt x="18216" y="8200"/>
                </a:cubicBezTo>
                <a:cubicBezTo>
                  <a:pt x="18216" y="9200"/>
                  <a:pt x="18614" y="9800"/>
                  <a:pt x="19012" y="9800"/>
                </a:cubicBezTo>
                <a:cubicBezTo>
                  <a:pt x="19410" y="9800"/>
                  <a:pt x="19709" y="9200"/>
                  <a:pt x="19709" y="8200"/>
                </a:cubicBezTo>
                <a:cubicBezTo>
                  <a:pt x="19709" y="7400"/>
                  <a:pt x="19410" y="6800"/>
                  <a:pt x="19012" y="6800"/>
                </a:cubicBezTo>
                <a:close/>
                <a:moveTo>
                  <a:pt x="5674" y="3400"/>
                </a:moveTo>
                <a:cubicBezTo>
                  <a:pt x="5674" y="18200"/>
                  <a:pt x="5674" y="18200"/>
                  <a:pt x="5674" y="18200"/>
                </a:cubicBezTo>
                <a:cubicBezTo>
                  <a:pt x="16225" y="18200"/>
                  <a:pt x="16225" y="18200"/>
                  <a:pt x="16225" y="18200"/>
                </a:cubicBezTo>
                <a:cubicBezTo>
                  <a:pt x="16225" y="3400"/>
                  <a:pt x="16225" y="3400"/>
                  <a:pt x="16225" y="3400"/>
                </a:cubicBezTo>
                <a:cubicBezTo>
                  <a:pt x="5674" y="3400"/>
                  <a:pt x="5674" y="3400"/>
                  <a:pt x="5674" y="3400"/>
                </a:cubicBezTo>
                <a:close/>
                <a:moveTo>
                  <a:pt x="2190" y="15000"/>
                </a:moveTo>
                <a:cubicBezTo>
                  <a:pt x="3384" y="15000"/>
                  <a:pt x="3384" y="15000"/>
                  <a:pt x="3384" y="15000"/>
                </a:cubicBezTo>
                <a:cubicBezTo>
                  <a:pt x="3384" y="12800"/>
                  <a:pt x="3384" y="12800"/>
                  <a:pt x="3384" y="12800"/>
                </a:cubicBezTo>
                <a:cubicBezTo>
                  <a:pt x="2787" y="11600"/>
                  <a:pt x="2787" y="11600"/>
                  <a:pt x="2787" y="11600"/>
                </a:cubicBezTo>
                <a:cubicBezTo>
                  <a:pt x="2190" y="12800"/>
                  <a:pt x="2190" y="12800"/>
                  <a:pt x="2190" y="12800"/>
                </a:cubicBezTo>
                <a:cubicBezTo>
                  <a:pt x="2190" y="15000"/>
                  <a:pt x="2190" y="15000"/>
                  <a:pt x="2190" y="15000"/>
                </a:cubicBezTo>
                <a:close/>
                <a:moveTo>
                  <a:pt x="4678" y="9600"/>
                </a:moveTo>
                <a:cubicBezTo>
                  <a:pt x="3583" y="9600"/>
                  <a:pt x="3583" y="9600"/>
                  <a:pt x="3583" y="9600"/>
                </a:cubicBezTo>
                <a:cubicBezTo>
                  <a:pt x="2986" y="10800"/>
                  <a:pt x="2986" y="10800"/>
                  <a:pt x="2986" y="10800"/>
                </a:cubicBezTo>
                <a:cubicBezTo>
                  <a:pt x="3583" y="12000"/>
                  <a:pt x="3583" y="12000"/>
                  <a:pt x="3583" y="12000"/>
                </a:cubicBezTo>
                <a:cubicBezTo>
                  <a:pt x="4678" y="12000"/>
                  <a:pt x="4678" y="12000"/>
                  <a:pt x="4678" y="12000"/>
                </a:cubicBezTo>
                <a:cubicBezTo>
                  <a:pt x="4678" y="9600"/>
                  <a:pt x="4678" y="9600"/>
                  <a:pt x="4678" y="9600"/>
                </a:cubicBezTo>
                <a:close/>
                <a:moveTo>
                  <a:pt x="3384" y="6800"/>
                </a:moveTo>
                <a:cubicBezTo>
                  <a:pt x="2190" y="6800"/>
                  <a:pt x="2190" y="6800"/>
                  <a:pt x="2190" y="6800"/>
                </a:cubicBezTo>
                <a:cubicBezTo>
                  <a:pt x="2190" y="9000"/>
                  <a:pt x="2190" y="9000"/>
                  <a:pt x="2190" y="9000"/>
                </a:cubicBezTo>
                <a:cubicBezTo>
                  <a:pt x="2787" y="10400"/>
                  <a:pt x="2787" y="10400"/>
                  <a:pt x="2787" y="10400"/>
                </a:cubicBezTo>
                <a:cubicBezTo>
                  <a:pt x="3384" y="9000"/>
                  <a:pt x="3384" y="9000"/>
                  <a:pt x="3384" y="9000"/>
                </a:cubicBezTo>
                <a:lnTo>
                  <a:pt x="3384" y="680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1" name="Shape 1741"/>
          <p:cNvSpPr/>
          <p:nvPr/>
        </p:nvSpPr>
        <p:spPr>
          <a:xfrm>
            <a:off x="9408673" y="1686331"/>
            <a:ext cx="249979" cy="3785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01" y="0"/>
                </a:moveTo>
                <a:cubicBezTo>
                  <a:pt x="18699" y="0"/>
                  <a:pt x="18699" y="0"/>
                  <a:pt x="18699" y="0"/>
                </a:cubicBezTo>
                <a:cubicBezTo>
                  <a:pt x="20310" y="0"/>
                  <a:pt x="21600" y="851"/>
                  <a:pt x="21600" y="1915"/>
                </a:cubicBezTo>
                <a:cubicBezTo>
                  <a:pt x="21600" y="19685"/>
                  <a:pt x="21600" y="19685"/>
                  <a:pt x="21600" y="19685"/>
                </a:cubicBezTo>
                <a:cubicBezTo>
                  <a:pt x="21600" y="20749"/>
                  <a:pt x="20310" y="21600"/>
                  <a:pt x="18699" y="21600"/>
                </a:cubicBezTo>
                <a:cubicBezTo>
                  <a:pt x="2901" y="21600"/>
                  <a:pt x="2901" y="21600"/>
                  <a:pt x="2901" y="21600"/>
                </a:cubicBezTo>
                <a:cubicBezTo>
                  <a:pt x="1290" y="21600"/>
                  <a:pt x="0" y="20749"/>
                  <a:pt x="0" y="19685"/>
                </a:cubicBezTo>
                <a:cubicBezTo>
                  <a:pt x="0" y="1915"/>
                  <a:pt x="0" y="1915"/>
                  <a:pt x="0" y="1915"/>
                </a:cubicBezTo>
                <a:cubicBezTo>
                  <a:pt x="0" y="851"/>
                  <a:pt x="1290" y="0"/>
                  <a:pt x="2901" y="0"/>
                </a:cubicBezTo>
                <a:close/>
                <a:moveTo>
                  <a:pt x="2418" y="3086"/>
                </a:moveTo>
                <a:cubicBezTo>
                  <a:pt x="2418" y="10640"/>
                  <a:pt x="2418" y="10640"/>
                  <a:pt x="2418" y="10640"/>
                </a:cubicBezTo>
                <a:cubicBezTo>
                  <a:pt x="19182" y="10640"/>
                  <a:pt x="19182" y="10640"/>
                  <a:pt x="19182" y="10640"/>
                </a:cubicBezTo>
                <a:cubicBezTo>
                  <a:pt x="19182" y="3086"/>
                  <a:pt x="19182" y="3086"/>
                  <a:pt x="19182" y="3086"/>
                </a:cubicBezTo>
                <a:cubicBezTo>
                  <a:pt x="2418" y="3086"/>
                  <a:pt x="2418" y="3086"/>
                  <a:pt x="2418" y="3086"/>
                </a:cubicBezTo>
                <a:close/>
                <a:moveTo>
                  <a:pt x="6770" y="958"/>
                </a:moveTo>
                <a:cubicBezTo>
                  <a:pt x="6770" y="1809"/>
                  <a:pt x="6770" y="1809"/>
                  <a:pt x="6770" y="1809"/>
                </a:cubicBezTo>
                <a:cubicBezTo>
                  <a:pt x="14346" y="1809"/>
                  <a:pt x="14346" y="1809"/>
                  <a:pt x="14346" y="1809"/>
                </a:cubicBezTo>
                <a:cubicBezTo>
                  <a:pt x="14346" y="958"/>
                  <a:pt x="14346" y="958"/>
                  <a:pt x="14346" y="958"/>
                </a:cubicBezTo>
                <a:cubicBezTo>
                  <a:pt x="6770" y="958"/>
                  <a:pt x="6770" y="958"/>
                  <a:pt x="6770" y="958"/>
                </a:cubicBezTo>
                <a:close/>
                <a:moveTo>
                  <a:pt x="9188" y="11492"/>
                </a:moveTo>
                <a:cubicBezTo>
                  <a:pt x="8543" y="11492"/>
                  <a:pt x="8060" y="11811"/>
                  <a:pt x="8060" y="12130"/>
                </a:cubicBezTo>
                <a:cubicBezTo>
                  <a:pt x="8060" y="13194"/>
                  <a:pt x="8060" y="13194"/>
                  <a:pt x="8060" y="13194"/>
                </a:cubicBezTo>
                <a:cubicBezTo>
                  <a:pt x="8060" y="13620"/>
                  <a:pt x="8543" y="13833"/>
                  <a:pt x="9188" y="13833"/>
                </a:cubicBezTo>
                <a:cubicBezTo>
                  <a:pt x="12251" y="13833"/>
                  <a:pt x="12251" y="13833"/>
                  <a:pt x="12251" y="13833"/>
                </a:cubicBezTo>
                <a:cubicBezTo>
                  <a:pt x="12734" y="13833"/>
                  <a:pt x="13218" y="13620"/>
                  <a:pt x="13218" y="13194"/>
                </a:cubicBezTo>
                <a:cubicBezTo>
                  <a:pt x="13218" y="12130"/>
                  <a:pt x="13218" y="12130"/>
                  <a:pt x="13218" y="12130"/>
                </a:cubicBezTo>
                <a:cubicBezTo>
                  <a:pt x="13218" y="11811"/>
                  <a:pt x="12734" y="11492"/>
                  <a:pt x="12251" y="11492"/>
                </a:cubicBezTo>
                <a:cubicBezTo>
                  <a:pt x="9188" y="11492"/>
                  <a:pt x="9188" y="11492"/>
                  <a:pt x="9188" y="11492"/>
                </a:cubicBezTo>
                <a:close/>
                <a:moveTo>
                  <a:pt x="7415" y="12343"/>
                </a:moveTo>
                <a:cubicBezTo>
                  <a:pt x="2740" y="12343"/>
                  <a:pt x="2740" y="12343"/>
                  <a:pt x="2740" y="12343"/>
                </a:cubicBezTo>
                <a:cubicBezTo>
                  <a:pt x="2740" y="13088"/>
                  <a:pt x="2740" y="13088"/>
                  <a:pt x="2740" y="13088"/>
                </a:cubicBezTo>
                <a:cubicBezTo>
                  <a:pt x="7415" y="13088"/>
                  <a:pt x="7415" y="13088"/>
                  <a:pt x="7415" y="13088"/>
                </a:cubicBezTo>
                <a:cubicBezTo>
                  <a:pt x="7415" y="12343"/>
                  <a:pt x="7415" y="12343"/>
                  <a:pt x="7415" y="12343"/>
                </a:cubicBezTo>
                <a:close/>
                <a:moveTo>
                  <a:pt x="18537" y="12343"/>
                </a:moveTo>
                <a:cubicBezTo>
                  <a:pt x="14024" y="12343"/>
                  <a:pt x="14024" y="12343"/>
                  <a:pt x="14024" y="12343"/>
                </a:cubicBezTo>
                <a:cubicBezTo>
                  <a:pt x="14024" y="13088"/>
                  <a:pt x="14024" y="13088"/>
                  <a:pt x="14024" y="13088"/>
                </a:cubicBezTo>
                <a:cubicBezTo>
                  <a:pt x="18537" y="13088"/>
                  <a:pt x="18537" y="13088"/>
                  <a:pt x="18537" y="13088"/>
                </a:cubicBezTo>
                <a:cubicBezTo>
                  <a:pt x="18537" y="12343"/>
                  <a:pt x="18537" y="12343"/>
                  <a:pt x="18537" y="12343"/>
                </a:cubicBezTo>
                <a:close/>
                <a:moveTo>
                  <a:pt x="7415" y="14471"/>
                </a:moveTo>
                <a:cubicBezTo>
                  <a:pt x="2740" y="14471"/>
                  <a:pt x="2740" y="14471"/>
                  <a:pt x="2740" y="14471"/>
                </a:cubicBezTo>
                <a:cubicBezTo>
                  <a:pt x="2740" y="15961"/>
                  <a:pt x="2740" y="15961"/>
                  <a:pt x="2740" y="15961"/>
                </a:cubicBezTo>
                <a:cubicBezTo>
                  <a:pt x="7415" y="15961"/>
                  <a:pt x="7415" y="15961"/>
                  <a:pt x="7415" y="15961"/>
                </a:cubicBezTo>
                <a:cubicBezTo>
                  <a:pt x="7415" y="14471"/>
                  <a:pt x="7415" y="14471"/>
                  <a:pt x="7415" y="14471"/>
                </a:cubicBezTo>
                <a:close/>
                <a:moveTo>
                  <a:pt x="12896" y="14471"/>
                </a:moveTo>
                <a:cubicBezTo>
                  <a:pt x="8382" y="14471"/>
                  <a:pt x="8382" y="14471"/>
                  <a:pt x="8382" y="14471"/>
                </a:cubicBezTo>
                <a:cubicBezTo>
                  <a:pt x="8382" y="15961"/>
                  <a:pt x="8382" y="15961"/>
                  <a:pt x="8382" y="15961"/>
                </a:cubicBezTo>
                <a:cubicBezTo>
                  <a:pt x="12896" y="15961"/>
                  <a:pt x="12896" y="15961"/>
                  <a:pt x="12896" y="15961"/>
                </a:cubicBezTo>
                <a:cubicBezTo>
                  <a:pt x="12896" y="14471"/>
                  <a:pt x="12896" y="14471"/>
                  <a:pt x="12896" y="14471"/>
                </a:cubicBezTo>
                <a:close/>
                <a:moveTo>
                  <a:pt x="18537" y="14471"/>
                </a:moveTo>
                <a:cubicBezTo>
                  <a:pt x="13863" y="14471"/>
                  <a:pt x="13863" y="14471"/>
                  <a:pt x="13863" y="14471"/>
                </a:cubicBezTo>
                <a:cubicBezTo>
                  <a:pt x="13863" y="15961"/>
                  <a:pt x="13863" y="15961"/>
                  <a:pt x="13863" y="15961"/>
                </a:cubicBezTo>
                <a:cubicBezTo>
                  <a:pt x="18537" y="15961"/>
                  <a:pt x="18537" y="15961"/>
                  <a:pt x="18537" y="15961"/>
                </a:cubicBezTo>
                <a:cubicBezTo>
                  <a:pt x="18537" y="14471"/>
                  <a:pt x="18537" y="14471"/>
                  <a:pt x="18537" y="14471"/>
                </a:cubicBezTo>
                <a:close/>
                <a:moveTo>
                  <a:pt x="7415" y="16386"/>
                </a:moveTo>
                <a:cubicBezTo>
                  <a:pt x="2740" y="16386"/>
                  <a:pt x="2740" y="16386"/>
                  <a:pt x="2740" y="16386"/>
                </a:cubicBezTo>
                <a:cubicBezTo>
                  <a:pt x="2740" y="17769"/>
                  <a:pt x="2740" y="17769"/>
                  <a:pt x="2740" y="17769"/>
                </a:cubicBezTo>
                <a:cubicBezTo>
                  <a:pt x="7415" y="17769"/>
                  <a:pt x="7415" y="17769"/>
                  <a:pt x="7415" y="17769"/>
                </a:cubicBezTo>
                <a:cubicBezTo>
                  <a:pt x="7415" y="16386"/>
                  <a:pt x="7415" y="16386"/>
                  <a:pt x="7415" y="16386"/>
                </a:cubicBezTo>
                <a:close/>
                <a:moveTo>
                  <a:pt x="12896" y="16386"/>
                </a:moveTo>
                <a:cubicBezTo>
                  <a:pt x="8382" y="16386"/>
                  <a:pt x="8382" y="16386"/>
                  <a:pt x="8382" y="16386"/>
                </a:cubicBezTo>
                <a:cubicBezTo>
                  <a:pt x="8382" y="17769"/>
                  <a:pt x="8382" y="17769"/>
                  <a:pt x="8382" y="17769"/>
                </a:cubicBezTo>
                <a:cubicBezTo>
                  <a:pt x="12896" y="17769"/>
                  <a:pt x="12896" y="17769"/>
                  <a:pt x="12896" y="17769"/>
                </a:cubicBezTo>
                <a:cubicBezTo>
                  <a:pt x="12896" y="16386"/>
                  <a:pt x="12896" y="16386"/>
                  <a:pt x="12896" y="16386"/>
                </a:cubicBezTo>
                <a:close/>
                <a:moveTo>
                  <a:pt x="18537" y="16386"/>
                </a:moveTo>
                <a:cubicBezTo>
                  <a:pt x="13863" y="16386"/>
                  <a:pt x="13863" y="16386"/>
                  <a:pt x="13863" y="16386"/>
                </a:cubicBezTo>
                <a:cubicBezTo>
                  <a:pt x="13863" y="17769"/>
                  <a:pt x="13863" y="17769"/>
                  <a:pt x="13863" y="17769"/>
                </a:cubicBezTo>
                <a:cubicBezTo>
                  <a:pt x="18537" y="17769"/>
                  <a:pt x="18537" y="17769"/>
                  <a:pt x="18537" y="17769"/>
                </a:cubicBezTo>
                <a:cubicBezTo>
                  <a:pt x="18537" y="16386"/>
                  <a:pt x="18537" y="16386"/>
                  <a:pt x="18537" y="16386"/>
                </a:cubicBezTo>
                <a:close/>
                <a:moveTo>
                  <a:pt x="7415" y="18408"/>
                </a:moveTo>
                <a:cubicBezTo>
                  <a:pt x="2740" y="18408"/>
                  <a:pt x="2740" y="18408"/>
                  <a:pt x="2740" y="18408"/>
                </a:cubicBezTo>
                <a:cubicBezTo>
                  <a:pt x="2740" y="19791"/>
                  <a:pt x="2740" y="19791"/>
                  <a:pt x="2740" y="19791"/>
                </a:cubicBezTo>
                <a:cubicBezTo>
                  <a:pt x="7415" y="19791"/>
                  <a:pt x="7415" y="19791"/>
                  <a:pt x="7415" y="19791"/>
                </a:cubicBezTo>
                <a:cubicBezTo>
                  <a:pt x="7415" y="18408"/>
                  <a:pt x="7415" y="18408"/>
                  <a:pt x="7415" y="18408"/>
                </a:cubicBezTo>
                <a:close/>
                <a:moveTo>
                  <a:pt x="12896" y="18408"/>
                </a:moveTo>
                <a:cubicBezTo>
                  <a:pt x="8382" y="18408"/>
                  <a:pt x="8382" y="18408"/>
                  <a:pt x="8382" y="18408"/>
                </a:cubicBezTo>
                <a:cubicBezTo>
                  <a:pt x="8382" y="19791"/>
                  <a:pt x="8382" y="19791"/>
                  <a:pt x="8382" y="19791"/>
                </a:cubicBezTo>
                <a:cubicBezTo>
                  <a:pt x="12896" y="19791"/>
                  <a:pt x="12896" y="19791"/>
                  <a:pt x="12896" y="19791"/>
                </a:cubicBezTo>
                <a:cubicBezTo>
                  <a:pt x="12896" y="18408"/>
                  <a:pt x="12896" y="18408"/>
                  <a:pt x="12896" y="18408"/>
                </a:cubicBezTo>
                <a:close/>
                <a:moveTo>
                  <a:pt x="18537" y="18408"/>
                </a:moveTo>
                <a:cubicBezTo>
                  <a:pt x="13863" y="18408"/>
                  <a:pt x="13863" y="18408"/>
                  <a:pt x="13863" y="18408"/>
                </a:cubicBezTo>
                <a:cubicBezTo>
                  <a:pt x="13863" y="19791"/>
                  <a:pt x="13863" y="19791"/>
                  <a:pt x="13863" y="19791"/>
                </a:cubicBezTo>
                <a:cubicBezTo>
                  <a:pt x="18537" y="19791"/>
                  <a:pt x="18537" y="19791"/>
                  <a:pt x="18537" y="19791"/>
                </a:cubicBezTo>
                <a:lnTo>
                  <a:pt x="18537" y="1840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2" name="Shape 1742"/>
          <p:cNvSpPr/>
          <p:nvPr/>
        </p:nvSpPr>
        <p:spPr>
          <a:xfrm>
            <a:off x="8332269" y="1036881"/>
            <a:ext cx="363534" cy="3264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lnTo>
                  <a:pt x="21600" y="0"/>
                </a:lnTo>
                <a:lnTo>
                  <a:pt x="21600" y="15757"/>
                </a:lnTo>
                <a:lnTo>
                  <a:pt x="15181" y="17739"/>
                </a:lnTo>
                <a:lnTo>
                  <a:pt x="15181" y="19617"/>
                </a:lnTo>
                <a:lnTo>
                  <a:pt x="17805" y="19617"/>
                </a:lnTo>
                <a:lnTo>
                  <a:pt x="17805" y="21600"/>
                </a:lnTo>
                <a:lnTo>
                  <a:pt x="3842" y="21600"/>
                </a:lnTo>
                <a:lnTo>
                  <a:pt x="3842" y="19617"/>
                </a:lnTo>
                <a:lnTo>
                  <a:pt x="6981" y="19617"/>
                </a:lnTo>
                <a:lnTo>
                  <a:pt x="6981" y="18000"/>
                </a:lnTo>
                <a:lnTo>
                  <a:pt x="0" y="15757"/>
                </a:lnTo>
                <a:lnTo>
                  <a:pt x="0" y="0"/>
                </a:lnTo>
                <a:close/>
                <a:moveTo>
                  <a:pt x="2436" y="2557"/>
                </a:moveTo>
                <a:lnTo>
                  <a:pt x="2436" y="13774"/>
                </a:lnTo>
                <a:lnTo>
                  <a:pt x="19257" y="13774"/>
                </a:lnTo>
                <a:lnTo>
                  <a:pt x="19257" y="2557"/>
                </a:lnTo>
                <a:lnTo>
                  <a:pt x="2436" y="255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3" name="Shape 1743"/>
          <p:cNvSpPr/>
          <p:nvPr/>
        </p:nvSpPr>
        <p:spPr>
          <a:xfrm>
            <a:off x="8311766" y="3021673"/>
            <a:ext cx="402962" cy="29729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881" y="4354"/>
                </a:moveTo>
                <a:lnTo>
                  <a:pt x="4861" y="4354"/>
                </a:lnTo>
                <a:lnTo>
                  <a:pt x="4861" y="18048"/>
                </a:lnTo>
                <a:lnTo>
                  <a:pt x="21600" y="18048"/>
                </a:lnTo>
                <a:lnTo>
                  <a:pt x="21600" y="4354"/>
                </a:lnTo>
                <a:lnTo>
                  <a:pt x="20881" y="4354"/>
                </a:lnTo>
                <a:close/>
                <a:moveTo>
                  <a:pt x="7270" y="21600"/>
                </a:moveTo>
                <a:lnTo>
                  <a:pt x="0" y="21600"/>
                </a:lnTo>
                <a:lnTo>
                  <a:pt x="0" y="0"/>
                </a:lnTo>
                <a:lnTo>
                  <a:pt x="7270" y="0"/>
                </a:lnTo>
                <a:lnTo>
                  <a:pt x="7270" y="3037"/>
                </a:lnTo>
                <a:lnTo>
                  <a:pt x="592" y="3037"/>
                </a:lnTo>
                <a:lnTo>
                  <a:pt x="592" y="6532"/>
                </a:lnTo>
                <a:lnTo>
                  <a:pt x="3889" y="6532"/>
                </a:lnTo>
                <a:lnTo>
                  <a:pt x="3889" y="7334"/>
                </a:lnTo>
                <a:lnTo>
                  <a:pt x="592" y="7334"/>
                </a:lnTo>
                <a:lnTo>
                  <a:pt x="592" y="10886"/>
                </a:lnTo>
                <a:lnTo>
                  <a:pt x="3889" y="10886"/>
                </a:lnTo>
                <a:lnTo>
                  <a:pt x="3889" y="19537"/>
                </a:lnTo>
                <a:lnTo>
                  <a:pt x="7270" y="19537"/>
                </a:lnTo>
                <a:lnTo>
                  <a:pt x="7270" y="21600"/>
                </a:lnTo>
                <a:close/>
                <a:moveTo>
                  <a:pt x="2071" y="12204"/>
                </a:moveTo>
                <a:lnTo>
                  <a:pt x="676" y="12204"/>
                </a:lnTo>
                <a:lnTo>
                  <a:pt x="676" y="13178"/>
                </a:lnTo>
                <a:lnTo>
                  <a:pt x="2071" y="13178"/>
                </a:lnTo>
                <a:lnTo>
                  <a:pt x="2071" y="12204"/>
                </a:lnTo>
                <a:close/>
                <a:moveTo>
                  <a:pt x="2071" y="13865"/>
                </a:moveTo>
                <a:lnTo>
                  <a:pt x="676" y="13865"/>
                </a:lnTo>
                <a:lnTo>
                  <a:pt x="676" y="14954"/>
                </a:lnTo>
                <a:lnTo>
                  <a:pt x="2071" y="14954"/>
                </a:lnTo>
                <a:lnTo>
                  <a:pt x="2071" y="13865"/>
                </a:lnTo>
                <a:close/>
                <a:moveTo>
                  <a:pt x="3889" y="3953"/>
                </a:moveTo>
                <a:lnTo>
                  <a:pt x="1268" y="3953"/>
                </a:lnTo>
                <a:lnTo>
                  <a:pt x="1268" y="5729"/>
                </a:lnTo>
                <a:lnTo>
                  <a:pt x="3889" y="5729"/>
                </a:lnTo>
                <a:lnTo>
                  <a:pt x="3889" y="3953"/>
                </a:lnTo>
                <a:close/>
                <a:moveTo>
                  <a:pt x="3889" y="8308"/>
                </a:moveTo>
                <a:lnTo>
                  <a:pt x="1268" y="8308"/>
                </a:lnTo>
                <a:lnTo>
                  <a:pt x="1268" y="10084"/>
                </a:lnTo>
                <a:lnTo>
                  <a:pt x="3889" y="10084"/>
                </a:lnTo>
                <a:lnTo>
                  <a:pt x="3889" y="8308"/>
                </a:lnTo>
                <a:close/>
                <a:moveTo>
                  <a:pt x="17162" y="20511"/>
                </a:moveTo>
                <a:lnTo>
                  <a:pt x="15978" y="20511"/>
                </a:lnTo>
                <a:lnTo>
                  <a:pt x="15978" y="18735"/>
                </a:lnTo>
                <a:lnTo>
                  <a:pt x="10568" y="18735"/>
                </a:lnTo>
                <a:lnTo>
                  <a:pt x="10568" y="20511"/>
                </a:lnTo>
                <a:lnTo>
                  <a:pt x="9595" y="20511"/>
                </a:lnTo>
                <a:lnTo>
                  <a:pt x="9595" y="21600"/>
                </a:lnTo>
                <a:lnTo>
                  <a:pt x="17162" y="21600"/>
                </a:lnTo>
                <a:lnTo>
                  <a:pt x="17162" y="20511"/>
                </a:lnTo>
                <a:close/>
                <a:moveTo>
                  <a:pt x="6763" y="6818"/>
                </a:moveTo>
                <a:lnTo>
                  <a:pt x="19698" y="6818"/>
                </a:lnTo>
                <a:lnTo>
                  <a:pt x="19698" y="15756"/>
                </a:lnTo>
                <a:lnTo>
                  <a:pt x="6763" y="15756"/>
                </a:lnTo>
                <a:lnTo>
                  <a:pt x="6763" y="681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4" name="Shape 1744"/>
          <p:cNvSpPr/>
          <p:nvPr/>
        </p:nvSpPr>
        <p:spPr>
          <a:xfrm>
            <a:off x="8858248" y="1049498"/>
            <a:ext cx="337511" cy="3043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481" y="16167"/>
                </a:moveTo>
                <a:cubicBezTo>
                  <a:pt x="21481" y="19745"/>
                  <a:pt x="21481" y="19745"/>
                  <a:pt x="21481" y="19745"/>
                </a:cubicBezTo>
                <a:cubicBezTo>
                  <a:pt x="21481" y="20805"/>
                  <a:pt x="20765" y="21600"/>
                  <a:pt x="19929" y="21600"/>
                </a:cubicBezTo>
                <a:cubicBezTo>
                  <a:pt x="1671" y="21600"/>
                  <a:pt x="1671" y="21600"/>
                  <a:pt x="1671" y="21600"/>
                </a:cubicBezTo>
                <a:cubicBezTo>
                  <a:pt x="835" y="21600"/>
                  <a:pt x="119" y="20805"/>
                  <a:pt x="119" y="19745"/>
                </a:cubicBezTo>
                <a:cubicBezTo>
                  <a:pt x="119" y="16167"/>
                  <a:pt x="119" y="16167"/>
                  <a:pt x="119" y="16167"/>
                </a:cubicBezTo>
                <a:cubicBezTo>
                  <a:pt x="1790" y="16167"/>
                  <a:pt x="1790" y="16167"/>
                  <a:pt x="1790" y="16167"/>
                </a:cubicBezTo>
                <a:cubicBezTo>
                  <a:pt x="1790" y="17625"/>
                  <a:pt x="1790" y="17625"/>
                  <a:pt x="1790" y="17625"/>
                </a:cubicBezTo>
                <a:cubicBezTo>
                  <a:pt x="4057" y="17625"/>
                  <a:pt x="4057" y="17625"/>
                  <a:pt x="4057" y="17625"/>
                </a:cubicBezTo>
                <a:cubicBezTo>
                  <a:pt x="4057" y="16167"/>
                  <a:pt x="4057" y="16167"/>
                  <a:pt x="4057" y="16167"/>
                </a:cubicBezTo>
                <a:cubicBezTo>
                  <a:pt x="5012" y="16167"/>
                  <a:pt x="5012" y="16167"/>
                  <a:pt x="5012" y="16167"/>
                </a:cubicBezTo>
                <a:cubicBezTo>
                  <a:pt x="5012" y="17625"/>
                  <a:pt x="5012" y="17625"/>
                  <a:pt x="5012" y="17625"/>
                </a:cubicBezTo>
                <a:cubicBezTo>
                  <a:pt x="7280" y="17625"/>
                  <a:pt x="7280" y="17625"/>
                  <a:pt x="7280" y="17625"/>
                </a:cubicBezTo>
                <a:cubicBezTo>
                  <a:pt x="7280" y="16167"/>
                  <a:pt x="7280" y="16167"/>
                  <a:pt x="7280" y="16167"/>
                </a:cubicBezTo>
                <a:cubicBezTo>
                  <a:pt x="8354" y="16167"/>
                  <a:pt x="8354" y="16167"/>
                  <a:pt x="8354" y="16167"/>
                </a:cubicBezTo>
                <a:cubicBezTo>
                  <a:pt x="8354" y="17625"/>
                  <a:pt x="8354" y="17625"/>
                  <a:pt x="8354" y="17625"/>
                </a:cubicBezTo>
                <a:cubicBezTo>
                  <a:pt x="10621" y="17625"/>
                  <a:pt x="10621" y="17625"/>
                  <a:pt x="10621" y="17625"/>
                </a:cubicBezTo>
                <a:cubicBezTo>
                  <a:pt x="10621" y="16167"/>
                  <a:pt x="10621" y="16167"/>
                  <a:pt x="10621" y="16167"/>
                </a:cubicBezTo>
                <a:cubicBezTo>
                  <a:pt x="11695" y="16167"/>
                  <a:pt x="11695" y="16167"/>
                  <a:pt x="11695" y="16167"/>
                </a:cubicBezTo>
                <a:cubicBezTo>
                  <a:pt x="11695" y="17625"/>
                  <a:pt x="11695" y="17625"/>
                  <a:pt x="11695" y="17625"/>
                </a:cubicBezTo>
                <a:cubicBezTo>
                  <a:pt x="13843" y="17625"/>
                  <a:pt x="13843" y="17625"/>
                  <a:pt x="13843" y="17625"/>
                </a:cubicBezTo>
                <a:cubicBezTo>
                  <a:pt x="13843" y="16167"/>
                  <a:pt x="13843" y="16167"/>
                  <a:pt x="13843" y="16167"/>
                </a:cubicBezTo>
                <a:cubicBezTo>
                  <a:pt x="14798" y="16167"/>
                  <a:pt x="14798" y="16167"/>
                  <a:pt x="14798" y="16167"/>
                </a:cubicBezTo>
                <a:cubicBezTo>
                  <a:pt x="14798" y="17625"/>
                  <a:pt x="14798" y="17625"/>
                  <a:pt x="14798" y="17625"/>
                </a:cubicBezTo>
                <a:cubicBezTo>
                  <a:pt x="16946" y="17625"/>
                  <a:pt x="16946" y="17625"/>
                  <a:pt x="16946" y="17625"/>
                </a:cubicBezTo>
                <a:cubicBezTo>
                  <a:pt x="16946" y="16167"/>
                  <a:pt x="16946" y="16167"/>
                  <a:pt x="16946" y="16167"/>
                </a:cubicBezTo>
                <a:cubicBezTo>
                  <a:pt x="18020" y="16167"/>
                  <a:pt x="18020" y="16167"/>
                  <a:pt x="18020" y="16167"/>
                </a:cubicBezTo>
                <a:cubicBezTo>
                  <a:pt x="18020" y="17625"/>
                  <a:pt x="18020" y="17625"/>
                  <a:pt x="18020" y="17625"/>
                </a:cubicBezTo>
                <a:cubicBezTo>
                  <a:pt x="20287" y="17625"/>
                  <a:pt x="20287" y="17625"/>
                  <a:pt x="20287" y="17625"/>
                </a:cubicBezTo>
                <a:cubicBezTo>
                  <a:pt x="20287" y="16167"/>
                  <a:pt x="20287" y="16167"/>
                  <a:pt x="20287" y="16167"/>
                </a:cubicBezTo>
                <a:cubicBezTo>
                  <a:pt x="21481" y="16167"/>
                  <a:pt x="21481" y="16167"/>
                  <a:pt x="21481" y="16167"/>
                </a:cubicBezTo>
                <a:close/>
                <a:moveTo>
                  <a:pt x="0" y="0"/>
                </a:moveTo>
                <a:cubicBezTo>
                  <a:pt x="21600" y="0"/>
                  <a:pt x="21600" y="0"/>
                  <a:pt x="21600" y="0"/>
                </a:cubicBezTo>
                <a:cubicBezTo>
                  <a:pt x="21600" y="15107"/>
                  <a:pt x="21600" y="15107"/>
                  <a:pt x="21600" y="15107"/>
                </a:cubicBezTo>
                <a:cubicBezTo>
                  <a:pt x="0" y="15107"/>
                  <a:pt x="0" y="15107"/>
                  <a:pt x="0" y="15107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20168" y="5301"/>
                </a:moveTo>
                <a:cubicBezTo>
                  <a:pt x="20168" y="9939"/>
                  <a:pt x="20168" y="9939"/>
                  <a:pt x="20168" y="9939"/>
                </a:cubicBezTo>
                <a:cubicBezTo>
                  <a:pt x="20765" y="9939"/>
                  <a:pt x="20765" y="9939"/>
                  <a:pt x="20765" y="9939"/>
                </a:cubicBezTo>
                <a:cubicBezTo>
                  <a:pt x="20765" y="5301"/>
                  <a:pt x="20765" y="5301"/>
                  <a:pt x="20765" y="5301"/>
                </a:cubicBezTo>
                <a:cubicBezTo>
                  <a:pt x="20168" y="5301"/>
                  <a:pt x="20168" y="5301"/>
                  <a:pt x="20168" y="5301"/>
                </a:cubicBezTo>
                <a:close/>
                <a:moveTo>
                  <a:pt x="1313" y="9541"/>
                </a:moveTo>
                <a:cubicBezTo>
                  <a:pt x="1313" y="11794"/>
                  <a:pt x="1313" y="11794"/>
                  <a:pt x="1313" y="11794"/>
                </a:cubicBezTo>
                <a:cubicBezTo>
                  <a:pt x="2148" y="11794"/>
                  <a:pt x="2148" y="11794"/>
                  <a:pt x="2148" y="11794"/>
                </a:cubicBezTo>
                <a:cubicBezTo>
                  <a:pt x="2148" y="9541"/>
                  <a:pt x="2148" y="9541"/>
                  <a:pt x="2148" y="9541"/>
                </a:cubicBezTo>
                <a:cubicBezTo>
                  <a:pt x="1313" y="9541"/>
                  <a:pt x="1313" y="9541"/>
                  <a:pt x="1313" y="9541"/>
                </a:cubicBezTo>
                <a:close/>
                <a:moveTo>
                  <a:pt x="716" y="6493"/>
                </a:moveTo>
                <a:cubicBezTo>
                  <a:pt x="716" y="8746"/>
                  <a:pt x="716" y="8746"/>
                  <a:pt x="716" y="8746"/>
                </a:cubicBezTo>
                <a:cubicBezTo>
                  <a:pt x="2864" y="8746"/>
                  <a:pt x="2864" y="8746"/>
                  <a:pt x="2864" y="8746"/>
                </a:cubicBezTo>
                <a:cubicBezTo>
                  <a:pt x="2864" y="6493"/>
                  <a:pt x="2864" y="6493"/>
                  <a:pt x="2864" y="6493"/>
                </a:cubicBezTo>
                <a:cubicBezTo>
                  <a:pt x="716" y="6493"/>
                  <a:pt x="716" y="6493"/>
                  <a:pt x="716" y="6493"/>
                </a:cubicBezTo>
                <a:close/>
                <a:moveTo>
                  <a:pt x="1313" y="3710"/>
                </a:moveTo>
                <a:cubicBezTo>
                  <a:pt x="1313" y="6096"/>
                  <a:pt x="1313" y="6096"/>
                  <a:pt x="1313" y="6096"/>
                </a:cubicBezTo>
                <a:cubicBezTo>
                  <a:pt x="2148" y="6096"/>
                  <a:pt x="2148" y="6096"/>
                  <a:pt x="2148" y="6096"/>
                </a:cubicBezTo>
                <a:cubicBezTo>
                  <a:pt x="2148" y="3710"/>
                  <a:pt x="2148" y="3710"/>
                  <a:pt x="2148" y="3710"/>
                </a:cubicBezTo>
                <a:cubicBezTo>
                  <a:pt x="1313" y="3710"/>
                  <a:pt x="1313" y="3710"/>
                  <a:pt x="1313" y="3710"/>
                </a:cubicBezTo>
                <a:close/>
                <a:moveTo>
                  <a:pt x="3461" y="1325"/>
                </a:moveTo>
                <a:cubicBezTo>
                  <a:pt x="3461" y="13649"/>
                  <a:pt x="3461" y="13649"/>
                  <a:pt x="3461" y="13649"/>
                </a:cubicBezTo>
                <a:cubicBezTo>
                  <a:pt x="19571" y="13649"/>
                  <a:pt x="19571" y="13649"/>
                  <a:pt x="19571" y="13649"/>
                </a:cubicBezTo>
                <a:cubicBezTo>
                  <a:pt x="19571" y="1325"/>
                  <a:pt x="19571" y="1325"/>
                  <a:pt x="19571" y="1325"/>
                </a:cubicBezTo>
                <a:cubicBezTo>
                  <a:pt x="3461" y="1325"/>
                  <a:pt x="3461" y="1325"/>
                  <a:pt x="3461" y="1325"/>
                </a:cubicBezTo>
                <a:close/>
                <a:moveTo>
                  <a:pt x="18020" y="18287"/>
                </a:moveTo>
                <a:cubicBezTo>
                  <a:pt x="18020" y="19877"/>
                  <a:pt x="18020" y="19877"/>
                  <a:pt x="18020" y="19877"/>
                </a:cubicBezTo>
                <a:cubicBezTo>
                  <a:pt x="20287" y="19877"/>
                  <a:pt x="20287" y="19877"/>
                  <a:pt x="20287" y="19877"/>
                </a:cubicBezTo>
                <a:cubicBezTo>
                  <a:pt x="20287" y="18287"/>
                  <a:pt x="20287" y="18287"/>
                  <a:pt x="20287" y="18287"/>
                </a:cubicBezTo>
                <a:cubicBezTo>
                  <a:pt x="18020" y="18287"/>
                  <a:pt x="18020" y="18287"/>
                  <a:pt x="18020" y="18287"/>
                </a:cubicBezTo>
                <a:close/>
                <a:moveTo>
                  <a:pt x="5012" y="18287"/>
                </a:moveTo>
                <a:cubicBezTo>
                  <a:pt x="5012" y="19877"/>
                  <a:pt x="5012" y="19877"/>
                  <a:pt x="5012" y="19877"/>
                </a:cubicBezTo>
                <a:cubicBezTo>
                  <a:pt x="16946" y="19877"/>
                  <a:pt x="16946" y="19877"/>
                  <a:pt x="16946" y="19877"/>
                </a:cubicBezTo>
                <a:cubicBezTo>
                  <a:pt x="16946" y="18287"/>
                  <a:pt x="16946" y="18287"/>
                  <a:pt x="16946" y="18287"/>
                </a:cubicBezTo>
                <a:cubicBezTo>
                  <a:pt x="5012" y="18287"/>
                  <a:pt x="5012" y="18287"/>
                  <a:pt x="5012" y="18287"/>
                </a:cubicBezTo>
                <a:close/>
                <a:moveTo>
                  <a:pt x="1790" y="18287"/>
                </a:moveTo>
                <a:cubicBezTo>
                  <a:pt x="1790" y="19877"/>
                  <a:pt x="1790" y="19877"/>
                  <a:pt x="1790" y="19877"/>
                </a:cubicBezTo>
                <a:cubicBezTo>
                  <a:pt x="4057" y="19877"/>
                  <a:pt x="4057" y="19877"/>
                  <a:pt x="4057" y="19877"/>
                </a:cubicBezTo>
                <a:cubicBezTo>
                  <a:pt x="4057" y="18287"/>
                  <a:pt x="4057" y="18287"/>
                  <a:pt x="4057" y="18287"/>
                </a:cubicBezTo>
                <a:lnTo>
                  <a:pt x="1790" y="1828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5" name="Shape 1745"/>
          <p:cNvSpPr/>
          <p:nvPr/>
        </p:nvSpPr>
        <p:spPr>
          <a:xfrm>
            <a:off x="8314920" y="3684945"/>
            <a:ext cx="387980" cy="2413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596" y="0"/>
                </a:moveTo>
                <a:cubicBezTo>
                  <a:pt x="19004" y="0"/>
                  <a:pt x="19004" y="0"/>
                  <a:pt x="19004" y="0"/>
                </a:cubicBezTo>
                <a:cubicBezTo>
                  <a:pt x="20458" y="0"/>
                  <a:pt x="21600" y="1842"/>
                  <a:pt x="21600" y="4186"/>
                </a:cubicBezTo>
                <a:cubicBezTo>
                  <a:pt x="21600" y="17414"/>
                  <a:pt x="21600" y="17414"/>
                  <a:pt x="21600" y="17414"/>
                </a:cubicBezTo>
                <a:cubicBezTo>
                  <a:pt x="21600" y="19591"/>
                  <a:pt x="20458" y="21600"/>
                  <a:pt x="19004" y="21600"/>
                </a:cubicBezTo>
                <a:cubicBezTo>
                  <a:pt x="2596" y="21600"/>
                  <a:pt x="2596" y="21600"/>
                  <a:pt x="2596" y="21600"/>
                </a:cubicBezTo>
                <a:cubicBezTo>
                  <a:pt x="1246" y="21600"/>
                  <a:pt x="0" y="19591"/>
                  <a:pt x="0" y="17414"/>
                </a:cubicBezTo>
                <a:cubicBezTo>
                  <a:pt x="0" y="4186"/>
                  <a:pt x="0" y="4186"/>
                  <a:pt x="0" y="4186"/>
                </a:cubicBezTo>
                <a:cubicBezTo>
                  <a:pt x="0" y="1842"/>
                  <a:pt x="1246" y="0"/>
                  <a:pt x="2596" y="0"/>
                </a:cubicBezTo>
                <a:close/>
                <a:moveTo>
                  <a:pt x="2700" y="3349"/>
                </a:moveTo>
                <a:cubicBezTo>
                  <a:pt x="2700" y="18251"/>
                  <a:pt x="2700" y="18251"/>
                  <a:pt x="2700" y="18251"/>
                </a:cubicBezTo>
                <a:cubicBezTo>
                  <a:pt x="19108" y="18251"/>
                  <a:pt x="19108" y="18251"/>
                  <a:pt x="19108" y="18251"/>
                </a:cubicBezTo>
                <a:cubicBezTo>
                  <a:pt x="19108" y="3349"/>
                  <a:pt x="19108" y="3349"/>
                  <a:pt x="19108" y="3349"/>
                </a:cubicBezTo>
                <a:cubicBezTo>
                  <a:pt x="2700" y="3349"/>
                  <a:pt x="2700" y="3349"/>
                  <a:pt x="2700" y="3349"/>
                </a:cubicBezTo>
                <a:close/>
                <a:moveTo>
                  <a:pt x="623" y="8540"/>
                </a:moveTo>
                <a:cubicBezTo>
                  <a:pt x="623" y="12726"/>
                  <a:pt x="623" y="12726"/>
                  <a:pt x="623" y="12726"/>
                </a:cubicBezTo>
                <a:cubicBezTo>
                  <a:pt x="2181" y="12726"/>
                  <a:pt x="2181" y="12726"/>
                  <a:pt x="2181" y="12726"/>
                </a:cubicBezTo>
                <a:cubicBezTo>
                  <a:pt x="2181" y="8540"/>
                  <a:pt x="2181" y="8540"/>
                  <a:pt x="2181" y="8540"/>
                </a:cubicBezTo>
                <a:cubicBezTo>
                  <a:pt x="623" y="8540"/>
                  <a:pt x="623" y="8540"/>
                  <a:pt x="623" y="8540"/>
                </a:cubicBezTo>
                <a:close/>
                <a:moveTo>
                  <a:pt x="20042" y="8540"/>
                </a:moveTo>
                <a:cubicBezTo>
                  <a:pt x="20042" y="12726"/>
                  <a:pt x="20042" y="12726"/>
                  <a:pt x="20042" y="12726"/>
                </a:cubicBezTo>
                <a:cubicBezTo>
                  <a:pt x="20769" y="12726"/>
                  <a:pt x="20769" y="12726"/>
                  <a:pt x="20769" y="12726"/>
                </a:cubicBezTo>
                <a:cubicBezTo>
                  <a:pt x="20769" y="8540"/>
                  <a:pt x="20769" y="8540"/>
                  <a:pt x="20769" y="8540"/>
                </a:cubicBezTo>
                <a:lnTo>
                  <a:pt x="20042" y="854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6" name="Shape 1746"/>
          <p:cNvSpPr/>
          <p:nvPr/>
        </p:nvSpPr>
        <p:spPr>
          <a:xfrm>
            <a:off x="10388083" y="993509"/>
            <a:ext cx="317008" cy="3635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833" y="19385"/>
                </a:moveTo>
                <a:cubicBezTo>
                  <a:pt x="15501" y="19385"/>
                  <a:pt x="15501" y="19385"/>
                  <a:pt x="15501" y="19385"/>
                </a:cubicBezTo>
                <a:cubicBezTo>
                  <a:pt x="14104" y="16172"/>
                  <a:pt x="14104" y="16172"/>
                  <a:pt x="14104" y="16172"/>
                </a:cubicBezTo>
                <a:cubicBezTo>
                  <a:pt x="12071" y="16172"/>
                  <a:pt x="12071" y="16172"/>
                  <a:pt x="12071" y="16172"/>
                </a:cubicBezTo>
                <a:cubicBezTo>
                  <a:pt x="12071" y="14511"/>
                  <a:pt x="12071" y="14511"/>
                  <a:pt x="12071" y="14511"/>
                </a:cubicBezTo>
                <a:cubicBezTo>
                  <a:pt x="12833" y="14511"/>
                  <a:pt x="12833" y="14511"/>
                  <a:pt x="12833" y="14511"/>
                </a:cubicBezTo>
                <a:cubicBezTo>
                  <a:pt x="12833" y="0"/>
                  <a:pt x="12833" y="0"/>
                  <a:pt x="12833" y="0"/>
                </a:cubicBezTo>
                <a:cubicBezTo>
                  <a:pt x="20838" y="0"/>
                  <a:pt x="20838" y="0"/>
                  <a:pt x="20838" y="0"/>
                </a:cubicBezTo>
                <a:cubicBezTo>
                  <a:pt x="20838" y="14511"/>
                  <a:pt x="20838" y="14511"/>
                  <a:pt x="20838" y="14511"/>
                </a:cubicBezTo>
                <a:cubicBezTo>
                  <a:pt x="21600" y="14511"/>
                  <a:pt x="21600" y="14511"/>
                  <a:pt x="21600" y="14511"/>
                </a:cubicBezTo>
                <a:cubicBezTo>
                  <a:pt x="21600" y="16172"/>
                  <a:pt x="21600" y="16172"/>
                  <a:pt x="21600" y="16172"/>
                </a:cubicBezTo>
                <a:cubicBezTo>
                  <a:pt x="19440" y="16172"/>
                  <a:pt x="19440" y="16172"/>
                  <a:pt x="19440" y="16172"/>
                </a:cubicBezTo>
                <a:cubicBezTo>
                  <a:pt x="18169" y="19385"/>
                  <a:pt x="18169" y="19385"/>
                  <a:pt x="18169" y="19385"/>
                </a:cubicBezTo>
                <a:cubicBezTo>
                  <a:pt x="21219" y="19385"/>
                  <a:pt x="21219" y="19385"/>
                  <a:pt x="21219" y="19385"/>
                </a:cubicBezTo>
                <a:cubicBezTo>
                  <a:pt x="21219" y="21600"/>
                  <a:pt x="21219" y="21600"/>
                  <a:pt x="21219" y="21600"/>
                </a:cubicBezTo>
                <a:cubicBezTo>
                  <a:pt x="12833" y="21600"/>
                  <a:pt x="12833" y="21600"/>
                  <a:pt x="12833" y="21600"/>
                </a:cubicBezTo>
                <a:cubicBezTo>
                  <a:pt x="12833" y="19385"/>
                  <a:pt x="12833" y="19385"/>
                  <a:pt x="12833" y="19385"/>
                </a:cubicBezTo>
                <a:close/>
                <a:moveTo>
                  <a:pt x="16772" y="8972"/>
                </a:moveTo>
                <a:cubicBezTo>
                  <a:pt x="16009" y="8972"/>
                  <a:pt x="15247" y="9194"/>
                  <a:pt x="14866" y="9637"/>
                </a:cubicBezTo>
                <a:cubicBezTo>
                  <a:pt x="14866" y="9637"/>
                  <a:pt x="14866" y="9637"/>
                  <a:pt x="14866" y="9637"/>
                </a:cubicBezTo>
                <a:cubicBezTo>
                  <a:pt x="14866" y="9637"/>
                  <a:pt x="14866" y="9637"/>
                  <a:pt x="14866" y="9637"/>
                </a:cubicBezTo>
                <a:cubicBezTo>
                  <a:pt x="14358" y="10080"/>
                  <a:pt x="13976" y="10745"/>
                  <a:pt x="13976" y="11409"/>
                </a:cubicBezTo>
                <a:cubicBezTo>
                  <a:pt x="13976" y="12074"/>
                  <a:pt x="14358" y="12628"/>
                  <a:pt x="14866" y="13071"/>
                </a:cubicBezTo>
                <a:cubicBezTo>
                  <a:pt x="14866" y="13071"/>
                  <a:pt x="14866" y="13071"/>
                  <a:pt x="14866" y="13071"/>
                </a:cubicBezTo>
                <a:cubicBezTo>
                  <a:pt x="15247" y="13514"/>
                  <a:pt x="16009" y="13846"/>
                  <a:pt x="16772" y="13846"/>
                </a:cubicBezTo>
                <a:cubicBezTo>
                  <a:pt x="17534" y="13846"/>
                  <a:pt x="18169" y="13514"/>
                  <a:pt x="18678" y="13071"/>
                </a:cubicBezTo>
                <a:cubicBezTo>
                  <a:pt x="19186" y="12628"/>
                  <a:pt x="19567" y="12074"/>
                  <a:pt x="19567" y="11409"/>
                </a:cubicBezTo>
                <a:cubicBezTo>
                  <a:pt x="19567" y="10745"/>
                  <a:pt x="19186" y="10080"/>
                  <a:pt x="18678" y="9637"/>
                </a:cubicBezTo>
                <a:cubicBezTo>
                  <a:pt x="18678" y="9637"/>
                  <a:pt x="18678" y="9637"/>
                  <a:pt x="18678" y="9637"/>
                </a:cubicBezTo>
                <a:cubicBezTo>
                  <a:pt x="18169" y="9194"/>
                  <a:pt x="17534" y="8972"/>
                  <a:pt x="16772" y="8972"/>
                </a:cubicBezTo>
                <a:close/>
                <a:moveTo>
                  <a:pt x="4701" y="775"/>
                </a:moveTo>
                <a:cubicBezTo>
                  <a:pt x="5082" y="775"/>
                  <a:pt x="5336" y="886"/>
                  <a:pt x="5591" y="1108"/>
                </a:cubicBezTo>
                <a:cubicBezTo>
                  <a:pt x="5591" y="1108"/>
                  <a:pt x="5591" y="1108"/>
                  <a:pt x="5591" y="1108"/>
                </a:cubicBezTo>
                <a:cubicBezTo>
                  <a:pt x="5845" y="1329"/>
                  <a:pt x="5972" y="1551"/>
                  <a:pt x="5972" y="1883"/>
                </a:cubicBezTo>
                <a:cubicBezTo>
                  <a:pt x="5972" y="2215"/>
                  <a:pt x="5845" y="2437"/>
                  <a:pt x="5591" y="2658"/>
                </a:cubicBezTo>
                <a:cubicBezTo>
                  <a:pt x="5336" y="2880"/>
                  <a:pt x="5082" y="2991"/>
                  <a:pt x="4701" y="2991"/>
                </a:cubicBezTo>
                <a:cubicBezTo>
                  <a:pt x="4320" y="2991"/>
                  <a:pt x="3939" y="2880"/>
                  <a:pt x="3812" y="2658"/>
                </a:cubicBezTo>
                <a:cubicBezTo>
                  <a:pt x="3812" y="2658"/>
                  <a:pt x="3812" y="2658"/>
                  <a:pt x="3812" y="2658"/>
                </a:cubicBezTo>
                <a:cubicBezTo>
                  <a:pt x="3558" y="2437"/>
                  <a:pt x="3431" y="2215"/>
                  <a:pt x="3431" y="1883"/>
                </a:cubicBezTo>
                <a:cubicBezTo>
                  <a:pt x="3431" y="1551"/>
                  <a:pt x="3558" y="1329"/>
                  <a:pt x="3812" y="1108"/>
                </a:cubicBezTo>
                <a:cubicBezTo>
                  <a:pt x="3812" y="1108"/>
                  <a:pt x="3812" y="1108"/>
                  <a:pt x="3812" y="1108"/>
                </a:cubicBezTo>
                <a:cubicBezTo>
                  <a:pt x="3812" y="1108"/>
                  <a:pt x="3812" y="1108"/>
                  <a:pt x="3812" y="1108"/>
                </a:cubicBezTo>
                <a:cubicBezTo>
                  <a:pt x="3939" y="886"/>
                  <a:pt x="4320" y="775"/>
                  <a:pt x="4701" y="775"/>
                </a:cubicBezTo>
                <a:close/>
                <a:moveTo>
                  <a:pt x="4701" y="3545"/>
                </a:moveTo>
                <a:cubicBezTo>
                  <a:pt x="5464" y="3545"/>
                  <a:pt x="6099" y="3766"/>
                  <a:pt x="6607" y="4209"/>
                </a:cubicBezTo>
                <a:cubicBezTo>
                  <a:pt x="6607" y="4209"/>
                  <a:pt x="6607" y="4209"/>
                  <a:pt x="6607" y="4209"/>
                </a:cubicBezTo>
                <a:cubicBezTo>
                  <a:pt x="7115" y="4652"/>
                  <a:pt x="7496" y="5206"/>
                  <a:pt x="7496" y="5871"/>
                </a:cubicBezTo>
                <a:cubicBezTo>
                  <a:pt x="7496" y="6535"/>
                  <a:pt x="7115" y="7200"/>
                  <a:pt x="6607" y="7643"/>
                </a:cubicBezTo>
                <a:cubicBezTo>
                  <a:pt x="6099" y="8086"/>
                  <a:pt x="5464" y="8308"/>
                  <a:pt x="4701" y="8308"/>
                </a:cubicBezTo>
                <a:cubicBezTo>
                  <a:pt x="3939" y="8308"/>
                  <a:pt x="3176" y="8086"/>
                  <a:pt x="2668" y="7643"/>
                </a:cubicBezTo>
                <a:cubicBezTo>
                  <a:pt x="2668" y="7643"/>
                  <a:pt x="2668" y="7643"/>
                  <a:pt x="2668" y="7643"/>
                </a:cubicBezTo>
                <a:cubicBezTo>
                  <a:pt x="2287" y="7200"/>
                  <a:pt x="1906" y="6535"/>
                  <a:pt x="1906" y="5871"/>
                </a:cubicBezTo>
                <a:cubicBezTo>
                  <a:pt x="1906" y="5206"/>
                  <a:pt x="2287" y="4652"/>
                  <a:pt x="2668" y="4209"/>
                </a:cubicBezTo>
                <a:cubicBezTo>
                  <a:pt x="2668" y="4209"/>
                  <a:pt x="2668" y="4209"/>
                  <a:pt x="2668" y="4209"/>
                </a:cubicBezTo>
                <a:cubicBezTo>
                  <a:pt x="2668" y="4209"/>
                  <a:pt x="2668" y="4209"/>
                  <a:pt x="2668" y="4209"/>
                </a:cubicBezTo>
                <a:cubicBezTo>
                  <a:pt x="3176" y="3766"/>
                  <a:pt x="3939" y="3545"/>
                  <a:pt x="4701" y="3545"/>
                </a:cubicBezTo>
                <a:close/>
                <a:moveTo>
                  <a:pt x="5718" y="5095"/>
                </a:moveTo>
                <a:cubicBezTo>
                  <a:pt x="5464" y="4874"/>
                  <a:pt x="5082" y="4652"/>
                  <a:pt x="4701" y="4652"/>
                </a:cubicBezTo>
                <a:cubicBezTo>
                  <a:pt x="4320" y="4652"/>
                  <a:pt x="3939" y="4874"/>
                  <a:pt x="3685" y="5095"/>
                </a:cubicBezTo>
                <a:cubicBezTo>
                  <a:pt x="3685" y="5095"/>
                  <a:pt x="3685" y="5095"/>
                  <a:pt x="3685" y="5095"/>
                </a:cubicBezTo>
                <a:cubicBezTo>
                  <a:pt x="3431" y="5317"/>
                  <a:pt x="3304" y="5538"/>
                  <a:pt x="3304" y="5871"/>
                </a:cubicBezTo>
                <a:cubicBezTo>
                  <a:pt x="3304" y="6203"/>
                  <a:pt x="3431" y="6535"/>
                  <a:pt x="3685" y="6757"/>
                </a:cubicBezTo>
                <a:cubicBezTo>
                  <a:pt x="3685" y="6757"/>
                  <a:pt x="3685" y="6757"/>
                  <a:pt x="3685" y="6757"/>
                </a:cubicBezTo>
                <a:cubicBezTo>
                  <a:pt x="3939" y="6978"/>
                  <a:pt x="4320" y="7089"/>
                  <a:pt x="4701" y="7089"/>
                </a:cubicBezTo>
                <a:cubicBezTo>
                  <a:pt x="5082" y="7089"/>
                  <a:pt x="5464" y="6978"/>
                  <a:pt x="5718" y="6757"/>
                </a:cubicBezTo>
                <a:cubicBezTo>
                  <a:pt x="5972" y="6535"/>
                  <a:pt x="6099" y="6203"/>
                  <a:pt x="6099" y="5871"/>
                </a:cubicBezTo>
                <a:cubicBezTo>
                  <a:pt x="6099" y="5538"/>
                  <a:pt x="5972" y="5317"/>
                  <a:pt x="5718" y="5095"/>
                </a:cubicBezTo>
                <a:cubicBezTo>
                  <a:pt x="5718" y="5095"/>
                  <a:pt x="5718" y="5095"/>
                  <a:pt x="5718" y="5095"/>
                </a:cubicBezTo>
                <a:close/>
                <a:moveTo>
                  <a:pt x="4701" y="8972"/>
                </a:moveTo>
                <a:cubicBezTo>
                  <a:pt x="5464" y="8972"/>
                  <a:pt x="6099" y="9194"/>
                  <a:pt x="6607" y="9637"/>
                </a:cubicBezTo>
                <a:cubicBezTo>
                  <a:pt x="6607" y="9637"/>
                  <a:pt x="6607" y="9637"/>
                  <a:pt x="6607" y="9637"/>
                </a:cubicBezTo>
                <a:cubicBezTo>
                  <a:pt x="7115" y="10080"/>
                  <a:pt x="7496" y="10745"/>
                  <a:pt x="7496" y="11409"/>
                </a:cubicBezTo>
                <a:cubicBezTo>
                  <a:pt x="7496" y="12074"/>
                  <a:pt x="7115" y="12628"/>
                  <a:pt x="6607" y="13071"/>
                </a:cubicBezTo>
                <a:cubicBezTo>
                  <a:pt x="6099" y="13514"/>
                  <a:pt x="5464" y="13846"/>
                  <a:pt x="4701" y="13846"/>
                </a:cubicBezTo>
                <a:cubicBezTo>
                  <a:pt x="3939" y="13846"/>
                  <a:pt x="3176" y="13514"/>
                  <a:pt x="2668" y="13071"/>
                </a:cubicBezTo>
                <a:cubicBezTo>
                  <a:pt x="2668" y="13071"/>
                  <a:pt x="2668" y="13071"/>
                  <a:pt x="2668" y="13071"/>
                </a:cubicBezTo>
                <a:cubicBezTo>
                  <a:pt x="2287" y="12628"/>
                  <a:pt x="1906" y="12074"/>
                  <a:pt x="1906" y="11409"/>
                </a:cubicBezTo>
                <a:cubicBezTo>
                  <a:pt x="1906" y="10745"/>
                  <a:pt x="2287" y="10080"/>
                  <a:pt x="2668" y="9637"/>
                </a:cubicBezTo>
                <a:cubicBezTo>
                  <a:pt x="2668" y="9637"/>
                  <a:pt x="2668" y="9637"/>
                  <a:pt x="2668" y="9637"/>
                </a:cubicBezTo>
                <a:cubicBezTo>
                  <a:pt x="2668" y="9637"/>
                  <a:pt x="2668" y="9637"/>
                  <a:pt x="2668" y="9637"/>
                </a:cubicBezTo>
                <a:cubicBezTo>
                  <a:pt x="3176" y="9194"/>
                  <a:pt x="3939" y="8972"/>
                  <a:pt x="4701" y="8972"/>
                </a:cubicBezTo>
                <a:close/>
                <a:moveTo>
                  <a:pt x="5718" y="10523"/>
                </a:moveTo>
                <a:cubicBezTo>
                  <a:pt x="5464" y="10302"/>
                  <a:pt x="5082" y="10191"/>
                  <a:pt x="4701" y="10191"/>
                </a:cubicBezTo>
                <a:cubicBezTo>
                  <a:pt x="4320" y="10191"/>
                  <a:pt x="3939" y="10302"/>
                  <a:pt x="3685" y="10523"/>
                </a:cubicBezTo>
                <a:cubicBezTo>
                  <a:pt x="3685" y="10523"/>
                  <a:pt x="3685" y="10523"/>
                  <a:pt x="3685" y="10523"/>
                </a:cubicBezTo>
                <a:cubicBezTo>
                  <a:pt x="3431" y="10745"/>
                  <a:pt x="3304" y="11077"/>
                  <a:pt x="3304" y="11409"/>
                </a:cubicBezTo>
                <a:cubicBezTo>
                  <a:pt x="3304" y="11742"/>
                  <a:pt x="3431" y="12074"/>
                  <a:pt x="3685" y="12295"/>
                </a:cubicBezTo>
                <a:cubicBezTo>
                  <a:pt x="3685" y="12295"/>
                  <a:pt x="3685" y="12295"/>
                  <a:pt x="3685" y="12295"/>
                </a:cubicBezTo>
                <a:cubicBezTo>
                  <a:pt x="3939" y="12517"/>
                  <a:pt x="4320" y="12628"/>
                  <a:pt x="4701" y="12628"/>
                </a:cubicBezTo>
                <a:cubicBezTo>
                  <a:pt x="5082" y="12628"/>
                  <a:pt x="5464" y="12517"/>
                  <a:pt x="5718" y="12295"/>
                </a:cubicBezTo>
                <a:cubicBezTo>
                  <a:pt x="5972" y="12074"/>
                  <a:pt x="6099" y="11742"/>
                  <a:pt x="6099" y="11409"/>
                </a:cubicBezTo>
                <a:cubicBezTo>
                  <a:pt x="6099" y="11077"/>
                  <a:pt x="5972" y="10745"/>
                  <a:pt x="5718" y="10523"/>
                </a:cubicBezTo>
                <a:cubicBezTo>
                  <a:pt x="5718" y="10523"/>
                  <a:pt x="5718" y="10523"/>
                  <a:pt x="5718" y="10523"/>
                </a:cubicBezTo>
                <a:close/>
                <a:moveTo>
                  <a:pt x="5209" y="1440"/>
                </a:moveTo>
                <a:cubicBezTo>
                  <a:pt x="5082" y="1329"/>
                  <a:pt x="4828" y="1329"/>
                  <a:pt x="4701" y="1329"/>
                </a:cubicBezTo>
                <a:cubicBezTo>
                  <a:pt x="4447" y="1329"/>
                  <a:pt x="4320" y="1329"/>
                  <a:pt x="4193" y="1440"/>
                </a:cubicBezTo>
                <a:cubicBezTo>
                  <a:pt x="4193" y="1440"/>
                  <a:pt x="4193" y="1440"/>
                  <a:pt x="4193" y="1440"/>
                </a:cubicBezTo>
                <a:cubicBezTo>
                  <a:pt x="4066" y="1551"/>
                  <a:pt x="4066" y="1772"/>
                  <a:pt x="4066" y="1883"/>
                </a:cubicBezTo>
                <a:cubicBezTo>
                  <a:pt x="4066" y="1994"/>
                  <a:pt x="4066" y="2215"/>
                  <a:pt x="4193" y="2326"/>
                </a:cubicBezTo>
                <a:cubicBezTo>
                  <a:pt x="4193" y="2326"/>
                  <a:pt x="4193" y="2326"/>
                  <a:pt x="4193" y="2326"/>
                </a:cubicBezTo>
                <a:cubicBezTo>
                  <a:pt x="4320" y="2437"/>
                  <a:pt x="4447" y="2437"/>
                  <a:pt x="4701" y="2437"/>
                </a:cubicBezTo>
                <a:cubicBezTo>
                  <a:pt x="4828" y="2437"/>
                  <a:pt x="5082" y="2437"/>
                  <a:pt x="5209" y="2326"/>
                </a:cubicBezTo>
                <a:cubicBezTo>
                  <a:pt x="5209" y="2215"/>
                  <a:pt x="5336" y="1994"/>
                  <a:pt x="5336" y="1883"/>
                </a:cubicBezTo>
                <a:cubicBezTo>
                  <a:pt x="5336" y="1772"/>
                  <a:pt x="5209" y="1551"/>
                  <a:pt x="5209" y="1440"/>
                </a:cubicBezTo>
                <a:cubicBezTo>
                  <a:pt x="5209" y="1440"/>
                  <a:pt x="5209" y="1440"/>
                  <a:pt x="5209" y="1440"/>
                </a:cubicBezTo>
                <a:close/>
                <a:moveTo>
                  <a:pt x="16772" y="775"/>
                </a:moveTo>
                <a:cubicBezTo>
                  <a:pt x="16391" y="775"/>
                  <a:pt x="16009" y="886"/>
                  <a:pt x="15882" y="1108"/>
                </a:cubicBezTo>
                <a:cubicBezTo>
                  <a:pt x="15882" y="1108"/>
                  <a:pt x="15882" y="1108"/>
                  <a:pt x="15882" y="1108"/>
                </a:cubicBezTo>
                <a:cubicBezTo>
                  <a:pt x="15882" y="1108"/>
                  <a:pt x="15882" y="1108"/>
                  <a:pt x="15882" y="1108"/>
                </a:cubicBezTo>
                <a:cubicBezTo>
                  <a:pt x="15628" y="1329"/>
                  <a:pt x="15501" y="1551"/>
                  <a:pt x="15501" y="1883"/>
                </a:cubicBezTo>
                <a:cubicBezTo>
                  <a:pt x="15501" y="2215"/>
                  <a:pt x="15628" y="2437"/>
                  <a:pt x="15882" y="2658"/>
                </a:cubicBezTo>
                <a:cubicBezTo>
                  <a:pt x="15882" y="2658"/>
                  <a:pt x="15882" y="2658"/>
                  <a:pt x="15882" y="2658"/>
                </a:cubicBezTo>
                <a:cubicBezTo>
                  <a:pt x="16009" y="2880"/>
                  <a:pt x="16391" y="2991"/>
                  <a:pt x="16772" y="2991"/>
                </a:cubicBezTo>
                <a:cubicBezTo>
                  <a:pt x="17153" y="2991"/>
                  <a:pt x="17407" y="2880"/>
                  <a:pt x="17661" y="2658"/>
                </a:cubicBezTo>
                <a:cubicBezTo>
                  <a:pt x="17915" y="2437"/>
                  <a:pt x="18042" y="2215"/>
                  <a:pt x="18042" y="1883"/>
                </a:cubicBezTo>
                <a:cubicBezTo>
                  <a:pt x="18042" y="1551"/>
                  <a:pt x="17915" y="1329"/>
                  <a:pt x="17661" y="1108"/>
                </a:cubicBezTo>
                <a:cubicBezTo>
                  <a:pt x="17661" y="1108"/>
                  <a:pt x="17661" y="1108"/>
                  <a:pt x="17661" y="1108"/>
                </a:cubicBezTo>
                <a:cubicBezTo>
                  <a:pt x="17407" y="886"/>
                  <a:pt x="17153" y="775"/>
                  <a:pt x="16772" y="775"/>
                </a:cubicBezTo>
                <a:close/>
                <a:moveTo>
                  <a:pt x="17280" y="1440"/>
                </a:moveTo>
                <a:cubicBezTo>
                  <a:pt x="17153" y="1329"/>
                  <a:pt x="16899" y="1329"/>
                  <a:pt x="16772" y="1329"/>
                </a:cubicBezTo>
                <a:cubicBezTo>
                  <a:pt x="16518" y="1329"/>
                  <a:pt x="16391" y="1329"/>
                  <a:pt x="16264" y="1440"/>
                </a:cubicBezTo>
                <a:cubicBezTo>
                  <a:pt x="16264" y="1440"/>
                  <a:pt x="16264" y="1440"/>
                  <a:pt x="16264" y="1440"/>
                </a:cubicBezTo>
                <a:cubicBezTo>
                  <a:pt x="16136" y="1551"/>
                  <a:pt x="16136" y="1772"/>
                  <a:pt x="16136" y="1883"/>
                </a:cubicBezTo>
                <a:cubicBezTo>
                  <a:pt x="16136" y="1994"/>
                  <a:pt x="16136" y="2215"/>
                  <a:pt x="16264" y="2326"/>
                </a:cubicBezTo>
                <a:cubicBezTo>
                  <a:pt x="16264" y="2326"/>
                  <a:pt x="16264" y="2326"/>
                  <a:pt x="16264" y="2326"/>
                </a:cubicBezTo>
                <a:cubicBezTo>
                  <a:pt x="16391" y="2437"/>
                  <a:pt x="16518" y="2437"/>
                  <a:pt x="16772" y="2437"/>
                </a:cubicBezTo>
                <a:cubicBezTo>
                  <a:pt x="16899" y="2437"/>
                  <a:pt x="17153" y="2437"/>
                  <a:pt x="17280" y="2326"/>
                </a:cubicBezTo>
                <a:cubicBezTo>
                  <a:pt x="17407" y="2215"/>
                  <a:pt x="17407" y="1994"/>
                  <a:pt x="17407" y="1883"/>
                </a:cubicBezTo>
                <a:cubicBezTo>
                  <a:pt x="17407" y="1772"/>
                  <a:pt x="17407" y="1551"/>
                  <a:pt x="17280" y="1440"/>
                </a:cubicBezTo>
                <a:cubicBezTo>
                  <a:pt x="17280" y="1440"/>
                  <a:pt x="17280" y="1440"/>
                  <a:pt x="17280" y="1440"/>
                </a:cubicBezTo>
                <a:close/>
                <a:moveTo>
                  <a:pt x="16772" y="3545"/>
                </a:moveTo>
                <a:cubicBezTo>
                  <a:pt x="16009" y="3545"/>
                  <a:pt x="15247" y="3766"/>
                  <a:pt x="14866" y="4209"/>
                </a:cubicBezTo>
                <a:cubicBezTo>
                  <a:pt x="14866" y="4209"/>
                  <a:pt x="14866" y="4209"/>
                  <a:pt x="14866" y="4209"/>
                </a:cubicBezTo>
                <a:cubicBezTo>
                  <a:pt x="14866" y="4209"/>
                  <a:pt x="14866" y="4209"/>
                  <a:pt x="14866" y="4209"/>
                </a:cubicBezTo>
                <a:cubicBezTo>
                  <a:pt x="14358" y="4652"/>
                  <a:pt x="13976" y="5206"/>
                  <a:pt x="13976" y="5871"/>
                </a:cubicBezTo>
                <a:cubicBezTo>
                  <a:pt x="13976" y="6535"/>
                  <a:pt x="14358" y="7200"/>
                  <a:pt x="14866" y="7643"/>
                </a:cubicBezTo>
                <a:cubicBezTo>
                  <a:pt x="14866" y="7643"/>
                  <a:pt x="14866" y="7643"/>
                  <a:pt x="14866" y="7643"/>
                </a:cubicBezTo>
                <a:cubicBezTo>
                  <a:pt x="15247" y="8086"/>
                  <a:pt x="16009" y="8308"/>
                  <a:pt x="16772" y="8308"/>
                </a:cubicBezTo>
                <a:cubicBezTo>
                  <a:pt x="17534" y="8308"/>
                  <a:pt x="18169" y="8086"/>
                  <a:pt x="18678" y="7643"/>
                </a:cubicBezTo>
                <a:cubicBezTo>
                  <a:pt x="19186" y="7200"/>
                  <a:pt x="19567" y="6535"/>
                  <a:pt x="19567" y="5871"/>
                </a:cubicBezTo>
                <a:cubicBezTo>
                  <a:pt x="19567" y="5206"/>
                  <a:pt x="19186" y="4652"/>
                  <a:pt x="18678" y="4209"/>
                </a:cubicBezTo>
                <a:cubicBezTo>
                  <a:pt x="18678" y="4209"/>
                  <a:pt x="18678" y="4209"/>
                  <a:pt x="18678" y="4209"/>
                </a:cubicBezTo>
                <a:cubicBezTo>
                  <a:pt x="18169" y="3766"/>
                  <a:pt x="17534" y="3545"/>
                  <a:pt x="16772" y="3545"/>
                </a:cubicBezTo>
                <a:close/>
                <a:moveTo>
                  <a:pt x="17788" y="5095"/>
                </a:moveTo>
                <a:cubicBezTo>
                  <a:pt x="17534" y="4874"/>
                  <a:pt x="17153" y="4652"/>
                  <a:pt x="16772" y="4652"/>
                </a:cubicBezTo>
                <a:cubicBezTo>
                  <a:pt x="16391" y="4652"/>
                  <a:pt x="16009" y="4874"/>
                  <a:pt x="15755" y="5095"/>
                </a:cubicBezTo>
                <a:cubicBezTo>
                  <a:pt x="15755" y="5095"/>
                  <a:pt x="15755" y="5095"/>
                  <a:pt x="15755" y="5095"/>
                </a:cubicBezTo>
                <a:cubicBezTo>
                  <a:pt x="15501" y="5317"/>
                  <a:pt x="15374" y="5538"/>
                  <a:pt x="15374" y="5871"/>
                </a:cubicBezTo>
                <a:cubicBezTo>
                  <a:pt x="15374" y="6203"/>
                  <a:pt x="15501" y="6535"/>
                  <a:pt x="15755" y="6757"/>
                </a:cubicBezTo>
                <a:cubicBezTo>
                  <a:pt x="15755" y="6757"/>
                  <a:pt x="15755" y="6757"/>
                  <a:pt x="15755" y="6757"/>
                </a:cubicBezTo>
                <a:cubicBezTo>
                  <a:pt x="16009" y="6978"/>
                  <a:pt x="16391" y="7089"/>
                  <a:pt x="16772" y="7089"/>
                </a:cubicBezTo>
                <a:cubicBezTo>
                  <a:pt x="17153" y="7089"/>
                  <a:pt x="17534" y="6978"/>
                  <a:pt x="17788" y="6757"/>
                </a:cubicBezTo>
                <a:cubicBezTo>
                  <a:pt x="18042" y="6535"/>
                  <a:pt x="18169" y="6203"/>
                  <a:pt x="18169" y="5871"/>
                </a:cubicBezTo>
                <a:cubicBezTo>
                  <a:pt x="18169" y="5538"/>
                  <a:pt x="18042" y="5317"/>
                  <a:pt x="17788" y="5095"/>
                </a:cubicBezTo>
                <a:cubicBezTo>
                  <a:pt x="17788" y="5095"/>
                  <a:pt x="17788" y="5095"/>
                  <a:pt x="17788" y="5095"/>
                </a:cubicBezTo>
                <a:close/>
                <a:moveTo>
                  <a:pt x="17788" y="10523"/>
                </a:moveTo>
                <a:cubicBezTo>
                  <a:pt x="17534" y="10302"/>
                  <a:pt x="17153" y="10191"/>
                  <a:pt x="16772" y="10191"/>
                </a:cubicBezTo>
                <a:cubicBezTo>
                  <a:pt x="16391" y="10191"/>
                  <a:pt x="16009" y="10302"/>
                  <a:pt x="15755" y="10523"/>
                </a:cubicBezTo>
                <a:cubicBezTo>
                  <a:pt x="15755" y="10523"/>
                  <a:pt x="15755" y="10523"/>
                  <a:pt x="15755" y="10523"/>
                </a:cubicBezTo>
                <a:cubicBezTo>
                  <a:pt x="15501" y="10745"/>
                  <a:pt x="15374" y="11077"/>
                  <a:pt x="15374" y="11409"/>
                </a:cubicBezTo>
                <a:cubicBezTo>
                  <a:pt x="15374" y="11742"/>
                  <a:pt x="15501" y="12074"/>
                  <a:pt x="15755" y="12295"/>
                </a:cubicBezTo>
                <a:cubicBezTo>
                  <a:pt x="15755" y="12295"/>
                  <a:pt x="15755" y="12295"/>
                  <a:pt x="15755" y="12295"/>
                </a:cubicBezTo>
                <a:cubicBezTo>
                  <a:pt x="16009" y="12517"/>
                  <a:pt x="16391" y="12628"/>
                  <a:pt x="16772" y="12628"/>
                </a:cubicBezTo>
                <a:cubicBezTo>
                  <a:pt x="17153" y="12628"/>
                  <a:pt x="17534" y="12517"/>
                  <a:pt x="17788" y="12295"/>
                </a:cubicBezTo>
                <a:cubicBezTo>
                  <a:pt x="18042" y="12074"/>
                  <a:pt x="18169" y="11742"/>
                  <a:pt x="18169" y="11409"/>
                </a:cubicBezTo>
                <a:cubicBezTo>
                  <a:pt x="18169" y="11077"/>
                  <a:pt x="18042" y="10745"/>
                  <a:pt x="17788" y="10523"/>
                </a:cubicBezTo>
                <a:cubicBezTo>
                  <a:pt x="17788" y="10523"/>
                  <a:pt x="17788" y="10523"/>
                  <a:pt x="17788" y="10523"/>
                </a:cubicBezTo>
                <a:close/>
                <a:moveTo>
                  <a:pt x="635" y="0"/>
                </a:moveTo>
                <a:cubicBezTo>
                  <a:pt x="635" y="14511"/>
                  <a:pt x="635" y="14511"/>
                  <a:pt x="635" y="14511"/>
                </a:cubicBezTo>
                <a:cubicBezTo>
                  <a:pt x="0" y="14511"/>
                  <a:pt x="0" y="14511"/>
                  <a:pt x="0" y="14511"/>
                </a:cubicBezTo>
                <a:cubicBezTo>
                  <a:pt x="0" y="16172"/>
                  <a:pt x="0" y="16172"/>
                  <a:pt x="0" y="16172"/>
                </a:cubicBezTo>
                <a:cubicBezTo>
                  <a:pt x="2033" y="16172"/>
                  <a:pt x="2033" y="16172"/>
                  <a:pt x="2033" y="16172"/>
                </a:cubicBezTo>
                <a:cubicBezTo>
                  <a:pt x="3431" y="19385"/>
                  <a:pt x="3431" y="19385"/>
                  <a:pt x="3431" y="19385"/>
                </a:cubicBezTo>
                <a:cubicBezTo>
                  <a:pt x="762" y="19385"/>
                  <a:pt x="762" y="19385"/>
                  <a:pt x="762" y="19385"/>
                </a:cubicBezTo>
                <a:cubicBezTo>
                  <a:pt x="762" y="21600"/>
                  <a:pt x="762" y="21600"/>
                  <a:pt x="762" y="21600"/>
                </a:cubicBezTo>
                <a:cubicBezTo>
                  <a:pt x="9148" y="21600"/>
                  <a:pt x="9148" y="21600"/>
                  <a:pt x="9148" y="21600"/>
                </a:cubicBezTo>
                <a:cubicBezTo>
                  <a:pt x="9148" y="19385"/>
                  <a:pt x="9148" y="19385"/>
                  <a:pt x="9148" y="19385"/>
                </a:cubicBezTo>
                <a:cubicBezTo>
                  <a:pt x="6099" y="19385"/>
                  <a:pt x="6099" y="19385"/>
                  <a:pt x="6099" y="19385"/>
                </a:cubicBezTo>
                <a:cubicBezTo>
                  <a:pt x="7369" y="16172"/>
                  <a:pt x="7369" y="16172"/>
                  <a:pt x="7369" y="16172"/>
                </a:cubicBezTo>
                <a:cubicBezTo>
                  <a:pt x="9529" y="16172"/>
                  <a:pt x="9529" y="16172"/>
                  <a:pt x="9529" y="16172"/>
                </a:cubicBezTo>
                <a:cubicBezTo>
                  <a:pt x="9529" y="14511"/>
                  <a:pt x="9529" y="14511"/>
                  <a:pt x="9529" y="14511"/>
                </a:cubicBezTo>
                <a:cubicBezTo>
                  <a:pt x="8767" y="14511"/>
                  <a:pt x="8767" y="14511"/>
                  <a:pt x="8767" y="14511"/>
                </a:cubicBezTo>
                <a:cubicBezTo>
                  <a:pt x="8767" y="0"/>
                  <a:pt x="8767" y="0"/>
                  <a:pt x="8767" y="0"/>
                </a:cubicBezTo>
                <a:lnTo>
                  <a:pt x="635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7" name="Shape 1747"/>
          <p:cNvSpPr/>
          <p:nvPr/>
        </p:nvSpPr>
        <p:spPr>
          <a:xfrm>
            <a:off x="10910119" y="1654000"/>
            <a:ext cx="283887" cy="4163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58" y="14432"/>
                </a:moveTo>
                <a:cubicBezTo>
                  <a:pt x="17621" y="21600"/>
                  <a:pt x="17621" y="21600"/>
                  <a:pt x="17621" y="21600"/>
                </a:cubicBezTo>
                <a:cubicBezTo>
                  <a:pt x="19753" y="21600"/>
                  <a:pt x="19753" y="21600"/>
                  <a:pt x="19753" y="21600"/>
                </a:cubicBezTo>
                <a:cubicBezTo>
                  <a:pt x="17053" y="14432"/>
                  <a:pt x="17053" y="14432"/>
                  <a:pt x="17053" y="14432"/>
                </a:cubicBezTo>
                <a:cubicBezTo>
                  <a:pt x="21600" y="14432"/>
                  <a:pt x="21600" y="14432"/>
                  <a:pt x="21600" y="14432"/>
                </a:cubicBezTo>
                <a:cubicBezTo>
                  <a:pt x="21600" y="3971"/>
                  <a:pt x="21600" y="3971"/>
                  <a:pt x="21600" y="3971"/>
                </a:cubicBezTo>
                <a:cubicBezTo>
                  <a:pt x="9095" y="3971"/>
                  <a:pt x="9095" y="3971"/>
                  <a:pt x="9095" y="3971"/>
                </a:cubicBezTo>
                <a:cubicBezTo>
                  <a:pt x="11084" y="2518"/>
                  <a:pt x="11084" y="2518"/>
                  <a:pt x="11084" y="2518"/>
                </a:cubicBezTo>
                <a:cubicBezTo>
                  <a:pt x="9805" y="1743"/>
                  <a:pt x="9805" y="1743"/>
                  <a:pt x="9805" y="1743"/>
                </a:cubicBezTo>
                <a:cubicBezTo>
                  <a:pt x="7674" y="3390"/>
                  <a:pt x="7674" y="3390"/>
                  <a:pt x="7674" y="3390"/>
                </a:cubicBezTo>
                <a:cubicBezTo>
                  <a:pt x="3837" y="0"/>
                  <a:pt x="3837" y="0"/>
                  <a:pt x="3837" y="0"/>
                </a:cubicBezTo>
                <a:cubicBezTo>
                  <a:pt x="2558" y="775"/>
                  <a:pt x="2558" y="775"/>
                  <a:pt x="2558" y="775"/>
                </a:cubicBezTo>
                <a:cubicBezTo>
                  <a:pt x="6253" y="3971"/>
                  <a:pt x="6253" y="3971"/>
                  <a:pt x="6253" y="3971"/>
                </a:cubicBezTo>
                <a:cubicBezTo>
                  <a:pt x="0" y="3971"/>
                  <a:pt x="0" y="3971"/>
                  <a:pt x="0" y="3971"/>
                </a:cubicBezTo>
                <a:cubicBezTo>
                  <a:pt x="0" y="14432"/>
                  <a:pt x="0" y="14432"/>
                  <a:pt x="0" y="14432"/>
                </a:cubicBezTo>
                <a:cubicBezTo>
                  <a:pt x="4405" y="14432"/>
                  <a:pt x="4405" y="14432"/>
                  <a:pt x="4405" y="14432"/>
                </a:cubicBezTo>
                <a:cubicBezTo>
                  <a:pt x="1705" y="21600"/>
                  <a:pt x="1705" y="21600"/>
                  <a:pt x="1705" y="21600"/>
                </a:cubicBezTo>
                <a:cubicBezTo>
                  <a:pt x="3695" y="21600"/>
                  <a:pt x="3695" y="21600"/>
                  <a:pt x="3695" y="21600"/>
                </a:cubicBezTo>
                <a:cubicBezTo>
                  <a:pt x="8100" y="14432"/>
                  <a:pt x="8100" y="14432"/>
                  <a:pt x="8100" y="14432"/>
                </a:cubicBezTo>
                <a:cubicBezTo>
                  <a:pt x="13358" y="14432"/>
                  <a:pt x="13358" y="14432"/>
                  <a:pt x="13358" y="14432"/>
                </a:cubicBezTo>
                <a:close/>
                <a:moveTo>
                  <a:pt x="4405" y="5424"/>
                </a:moveTo>
                <a:cubicBezTo>
                  <a:pt x="14211" y="5424"/>
                  <a:pt x="14211" y="5424"/>
                  <a:pt x="14211" y="5424"/>
                </a:cubicBezTo>
                <a:cubicBezTo>
                  <a:pt x="15347" y="5424"/>
                  <a:pt x="16342" y="6102"/>
                  <a:pt x="16342" y="6877"/>
                </a:cubicBezTo>
                <a:cubicBezTo>
                  <a:pt x="16342" y="11430"/>
                  <a:pt x="16342" y="11430"/>
                  <a:pt x="16342" y="11430"/>
                </a:cubicBezTo>
                <a:cubicBezTo>
                  <a:pt x="16342" y="12204"/>
                  <a:pt x="15347" y="12883"/>
                  <a:pt x="14211" y="12883"/>
                </a:cubicBezTo>
                <a:cubicBezTo>
                  <a:pt x="4405" y="12883"/>
                  <a:pt x="4405" y="12883"/>
                  <a:pt x="4405" y="12883"/>
                </a:cubicBezTo>
                <a:cubicBezTo>
                  <a:pt x="3268" y="12883"/>
                  <a:pt x="2274" y="12204"/>
                  <a:pt x="2274" y="11430"/>
                </a:cubicBezTo>
                <a:cubicBezTo>
                  <a:pt x="2274" y="6877"/>
                  <a:pt x="2274" y="6877"/>
                  <a:pt x="2274" y="6877"/>
                </a:cubicBezTo>
                <a:cubicBezTo>
                  <a:pt x="2274" y="6102"/>
                  <a:pt x="3268" y="5424"/>
                  <a:pt x="4405" y="5424"/>
                </a:cubicBezTo>
                <a:close/>
                <a:moveTo>
                  <a:pt x="17337" y="5424"/>
                </a:moveTo>
                <a:cubicBezTo>
                  <a:pt x="20463" y="5424"/>
                  <a:pt x="20463" y="5424"/>
                  <a:pt x="20463" y="5424"/>
                </a:cubicBezTo>
                <a:cubicBezTo>
                  <a:pt x="20463" y="6005"/>
                  <a:pt x="20463" y="6005"/>
                  <a:pt x="20463" y="6005"/>
                </a:cubicBezTo>
                <a:cubicBezTo>
                  <a:pt x="17337" y="6005"/>
                  <a:pt x="17337" y="6005"/>
                  <a:pt x="17337" y="6005"/>
                </a:cubicBezTo>
                <a:cubicBezTo>
                  <a:pt x="17337" y="5424"/>
                  <a:pt x="17337" y="5424"/>
                  <a:pt x="17337" y="5424"/>
                </a:cubicBezTo>
                <a:close/>
                <a:moveTo>
                  <a:pt x="17337" y="6393"/>
                </a:moveTo>
                <a:cubicBezTo>
                  <a:pt x="20463" y="6393"/>
                  <a:pt x="20463" y="6393"/>
                  <a:pt x="20463" y="6393"/>
                </a:cubicBezTo>
                <a:cubicBezTo>
                  <a:pt x="20463" y="6877"/>
                  <a:pt x="20463" y="6877"/>
                  <a:pt x="20463" y="6877"/>
                </a:cubicBezTo>
                <a:cubicBezTo>
                  <a:pt x="17337" y="6877"/>
                  <a:pt x="17337" y="6877"/>
                  <a:pt x="17337" y="6877"/>
                </a:cubicBezTo>
                <a:cubicBezTo>
                  <a:pt x="17337" y="6393"/>
                  <a:pt x="17337" y="6393"/>
                  <a:pt x="17337" y="6393"/>
                </a:cubicBezTo>
                <a:close/>
                <a:moveTo>
                  <a:pt x="17337" y="7361"/>
                </a:moveTo>
                <a:cubicBezTo>
                  <a:pt x="20463" y="7361"/>
                  <a:pt x="20463" y="7361"/>
                  <a:pt x="20463" y="7361"/>
                </a:cubicBezTo>
                <a:cubicBezTo>
                  <a:pt x="20463" y="7846"/>
                  <a:pt x="20463" y="7846"/>
                  <a:pt x="20463" y="7846"/>
                </a:cubicBezTo>
                <a:cubicBezTo>
                  <a:pt x="17337" y="7846"/>
                  <a:pt x="17337" y="7846"/>
                  <a:pt x="17337" y="7846"/>
                </a:cubicBezTo>
                <a:cubicBezTo>
                  <a:pt x="17337" y="7361"/>
                  <a:pt x="17337" y="7361"/>
                  <a:pt x="17337" y="7361"/>
                </a:cubicBezTo>
                <a:close/>
                <a:moveTo>
                  <a:pt x="17337" y="8233"/>
                </a:moveTo>
                <a:cubicBezTo>
                  <a:pt x="20463" y="8233"/>
                  <a:pt x="20463" y="8233"/>
                  <a:pt x="20463" y="8233"/>
                </a:cubicBezTo>
                <a:cubicBezTo>
                  <a:pt x="20463" y="8814"/>
                  <a:pt x="20463" y="8814"/>
                  <a:pt x="20463" y="8814"/>
                </a:cubicBezTo>
                <a:cubicBezTo>
                  <a:pt x="17337" y="8814"/>
                  <a:pt x="17337" y="8814"/>
                  <a:pt x="17337" y="8814"/>
                </a:cubicBezTo>
                <a:cubicBezTo>
                  <a:pt x="17337" y="8233"/>
                  <a:pt x="17337" y="8233"/>
                  <a:pt x="17337" y="8233"/>
                </a:cubicBezTo>
                <a:close/>
                <a:moveTo>
                  <a:pt x="18616" y="9589"/>
                </a:moveTo>
                <a:cubicBezTo>
                  <a:pt x="19184" y="9589"/>
                  <a:pt x="19611" y="9880"/>
                  <a:pt x="19611" y="10267"/>
                </a:cubicBezTo>
                <a:cubicBezTo>
                  <a:pt x="19611" y="10655"/>
                  <a:pt x="19184" y="10945"/>
                  <a:pt x="18616" y="10945"/>
                </a:cubicBezTo>
                <a:cubicBezTo>
                  <a:pt x="18047" y="10945"/>
                  <a:pt x="17621" y="10655"/>
                  <a:pt x="17621" y="10267"/>
                </a:cubicBezTo>
                <a:cubicBezTo>
                  <a:pt x="17621" y="9880"/>
                  <a:pt x="18047" y="9589"/>
                  <a:pt x="18616" y="9589"/>
                </a:cubicBezTo>
                <a:close/>
                <a:moveTo>
                  <a:pt x="18616" y="11430"/>
                </a:moveTo>
                <a:cubicBezTo>
                  <a:pt x="19184" y="11430"/>
                  <a:pt x="19611" y="11720"/>
                  <a:pt x="19611" y="12108"/>
                </a:cubicBezTo>
                <a:cubicBezTo>
                  <a:pt x="19611" y="12495"/>
                  <a:pt x="19184" y="12786"/>
                  <a:pt x="18616" y="12786"/>
                </a:cubicBezTo>
                <a:cubicBezTo>
                  <a:pt x="18047" y="12786"/>
                  <a:pt x="17621" y="12495"/>
                  <a:pt x="17621" y="12108"/>
                </a:cubicBezTo>
                <a:cubicBezTo>
                  <a:pt x="17621" y="11720"/>
                  <a:pt x="18047" y="11430"/>
                  <a:pt x="18616" y="11430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8" name="Shape 1748"/>
          <p:cNvSpPr/>
          <p:nvPr/>
        </p:nvSpPr>
        <p:spPr>
          <a:xfrm>
            <a:off x="10377043" y="2302502"/>
            <a:ext cx="358014" cy="4161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07" extrusionOk="0">
                <a:moveTo>
                  <a:pt x="0" y="5403"/>
                </a:moveTo>
                <a:cubicBezTo>
                  <a:pt x="2138" y="2896"/>
                  <a:pt x="4838" y="1739"/>
                  <a:pt x="7875" y="1450"/>
                </a:cubicBezTo>
                <a:cubicBezTo>
                  <a:pt x="14175" y="10803"/>
                  <a:pt x="14175" y="10803"/>
                  <a:pt x="14175" y="10803"/>
                </a:cubicBezTo>
                <a:cubicBezTo>
                  <a:pt x="14288" y="12250"/>
                  <a:pt x="14288" y="12250"/>
                  <a:pt x="14288" y="12250"/>
                </a:cubicBezTo>
                <a:cubicBezTo>
                  <a:pt x="13500" y="12732"/>
                  <a:pt x="13500" y="12732"/>
                  <a:pt x="13500" y="12732"/>
                </a:cubicBezTo>
                <a:cubicBezTo>
                  <a:pt x="9450" y="10321"/>
                  <a:pt x="9450" y="10321"/>
                  <a:pt x="9450" y="10321"/>
                </a:cubicBezTo>
                <a:cubicBezTo>
                  <a:pt x="6637" y="12443"/>
                  <a:pt x="6637" y="12443"/>
                  <a:pt x="6637" y="12443"/>
                </a:cubicBezTo>
                <a:cubicBezTo>
                  <a:pt x="10687" y="17457"/>
                  <a:pt x="10687" y="17457"/>
                  <a:pt x="10687" y="17457"/>
                </a:cubicBezTo>
                <a:cubicBezTo>
                  <a:pt x="8775" y="18421"/>
                  <a:pt x="8775" y="18421"/>
                  <a:pt x="8775" y="18421"/>
                </a:cubicBezTo>
                <a:cubicBezTo>
                  <a:pt x="5850" y="14082"/>
                  <a:pt x="2925" y="9743"/>
                  <a:pt x="0" y="5403"/>
                </a:cubicBezTo>
                <a:close/>
                <a:moveTo>
                  <a:pt x="563" y="2125"/>
                </a:moveTo>
                <a:cubicBezTo>
                  <a:pt x="1125" y="2318"/>
                  <a:pt x="1125" y="2318"/>
                  <a:pt x="1125" y="2318"/>
                </a:cubicBezTo>
                <a:cubicBezTo>
                  <a:pt x="1125" y="2221"/>
                  <a:pt x="1125" y="2221"/>
                  <a:pt x="1125" y="2125"/>
                </a:cubicBezTo>
                <a:cubicBezTo>
                  <a:pt x="1238" y="1546"/>
                  <a:pt x="1688" y="1064"/>
                  <a:pt x="2363" y="775"/>
                </a:cubicBezTo>
                <a:cubicBezTo>
                  <a:pt x="2925" y="486"/>
                  <a:pt x="3600" y="389"/>
                  <a:pt x="4275" y="582"/>
                </a:cubicBezTo>
                <a:cubicBezTo>
                  <a:pt x="4388" y="582"/>
                  <a:pt x="4388" y="678"/>
                  <a:pt x="4388" y="678"/>
                </a:cubicBezTo>
                <a:cubicBezTo>
                  <a:pt x="4500" y="196"/>
                  <a:pt x="4500" y="196"/>
                  <a:pt x="4500" y="196"/>
                </a:cubicBezTo>
                <a:cubicBezTo>
                  <a:pt x="4500" y="100"/>
                  <a:pt x="4388" y="100"/>
                  <a:pt x="4388" y="100"/>
                </a:cubicBezTo>
                <a:cubicBezTo>
                  <a:pt x="3600" y="-93"/>
                  <a:pt x="2700" y="3"/>
                  <a:pt x="2025" y="293"/>
                </a:cubicBezTo>
                <a:cubicBezTo>
                  <a:pt x="1350" y="678"/>
                  <a:pt x="788" y="1257"/>
                  <a:pt x="563" y="2028"/>
                </a:cubicBezTo>
                <a:cubicBezTo>
                  <a:pt x="563" y="2028"/>
                  <a:pt x="563" y="2125"/>
                  <a:pt x="563" y="2125"/>
                </a:cubicBezTo>
                <a:close/>
                <a:moveTo>
                  <a:pt x="1688" y="2511"/>
                </a:moveTo>
                <a:cubicBezTo>
                  <a:pt x="2250" y="2703"/>
                  <a:pt x="2250" y="2703"/>
                  <a:pt x="2250" y="2703"/>
                </a:cubicBezTo>
                <a:cubicBezTo>
                  <a:pt x="2250" y="2607"/>
                  <a:pt x="2250" y="2607"/>
                  <a:pt x="2250" y="2607"/>
                </a:cubicBezTo>
                <a:cubicBezTo>
                  <a:pt x="2363" y="2221"/>
                  <a:pt x="2588" y="1932"/>
                  <a:pt x="2925" y="1739"/>
                </a:cubicBezTo>
                <a:cubicBezTo>
                  <a:pt x="3263" y="1643"/>
                  <a:pt x="3713" y="1546"/>
                  <a:pt x="4163" y="1643"/>
                </a:cubicBezTo>
                <a:cubicBezTo>
                  <a:pt x="4163" y="1643"/>
                  <a:pt x="4163" y="1643"/>
                  <a:pt x="4163" y="1643"/>
                </a:cubicBezTo>
                <a:cubicBezTo>
                  <a:pt x="4388" y="1161"/>
                  <a:pt x="4388" y="1161"/>
                  <a:pt x="4388" y="1161"/>
                </a:cubicBezTo>
                <a:cubicBezTo>
                  <a:pt x="4275" y="1161"/>
                  <a:pt x="4275" y="1161"/>
                  <a:pt x="4275" y="1161"/>
                </a:cubicBezTo>
                <a:cubicBezTo>
                  <a:pt x="3713" y="1064"/>
                  <a:pt x="3150" y="1064"/>
                  <a:pt x="2700" y="1257"/>
                </a:cubicBezTo>
                <a:cubicBezTo>
                  <a:pt x="2138" y="1546"/>
                  <a:pt x="1800" y="1932"/>
                  <a:pt x="1688" y="2414"/>
                </a:cubicBezTo>
                <a:cubicBezTo>
                  <a:pt x="1688" y="2414"/>
                  <a:pt x="1688" y="2511"/>
                  <a:pt x="1688" y="2511"/>
                </a:cubicBezTo>
                <a:close/>
                <a:moveTo>
                  <a:pt x="8100" y="12539"/>
                </a:moveTo>
                <a:cubicBezTo>
                  <a:pt x="12375" y="17843"/>
                  <a:pt x="12375" y="17843"/>
                  <a:pt x="12375" y="17843"/>
                </a:cubicBezTo>
                <a:cubicBezTo>
                  <a:pt x="15188" y="19000"/>
                  <a:pt x="15188" y="19000"/>
                  <a:pt x="15188" y="19000"/>
                </a:cubicBezTo>
                <a:cubicBezTo>
                  <a:pt x="16875" y="21507"/>
                  <a:pt x="16875" y="21507"/>
                  <a:pt x="16875" y="21507"/>
                </a:cubicBezTo>
                <a:cubicBezTo>
                  <a:pt x="21600" y="19096"/>
                  <a:pt x="21600" y="19096"/>
                  <a:pt x="21600" y="19096"/>
                </a:cubicBezTo>
                <a:cubicBezTo>
                  <a:pt x="19912" y="16203"/>
                  <a:pt x="19912" y="16203"/>
                  <a:pt x="19912" y="16203"/>
                </a:cubicBezTo>
                <a:cubicBezTo>
                  <a:pt x="17662" y="10611"/>
                  <a:pt x="17662" y="10611"/>
                  <a:pt x="17662" y="10611"/>
                </a:cubicBezTo>
                <a:cubicBezTo>
                  <a:pt x="13163" y="7236"/>
                  <a:pt x="13163" y="7236"/>
                  <a:pt x="13163" y="7236"/>
                </a:cubicBezTo>
                <a:cubicBezTo>
                  <a:pt x="15300" y="10321"/>
                  <a:pt x="15300" y="10321"/>
                  <a:pt x="15300" y="10321"/>
                </a:cubicBezTo>
                <a:cubicBezTo>
                  <a:pt x="15413" y="12732"/>
                  <a:pt x="15413" y="12732"/>
                  <a:pt x="15413" y="12732"/>
                </a:cubicBezTo>
                <a:cubicBezTo>
                  <a:pt x="13500" y="13889"/>
                  <a:pt x="13500" y="13889"/>
                  <a:pt x="13500" y="13889"/>
                </a:cubicBezTo>
                <a:cubicBezTo>
                  <a:pt x="9562" y="11575"/>
                  <a:pt x="9562" y="11575"/>
                  <a:pt x="9562" y="11575"/>
                </a:cubicBezTo>
                <a:cubicBezTo>
                  <a:pt x="8100" y="12539"/>
                  <a:pt x="8100" y="12539"/>
                  <a:pt x="8100" y="12539"/>
                </a:cubicBezTo>
                <a:close/>
                <a:moveTo>
                  <a:pt x="1463" y="5596"/>
                </a:moveTo>
                <a:cubicBezTo>
                  <a:pt x="2250" y="6753"/>
                  <a:pt x="2250" y="6753"/>
                  <a:pt x="2250" y="6753"/>
                </a:cubicBezTo>
                <a:cubicBezTo>
                  <a:pt x="4613" y="5596"/>
                  <a:pt x="4613" y="5596"/>
                  <a:pt x="4613" y="5596"/>
                </a:cubicBezTo>
                <a:cubicBezTo>
                  <a:pt x="3825" y="4439"/>
                  <a:pt x="3825" y="4439"/>
                  <a:pt x="3825" y="4439"/>
                </a:cubicBezTo>
                <a:cubicBezTo>
                  <a:pt x="1463" y="5596"/>
                  <a:pt x="1463" y="5596"/>
                  <a:pt x="1463" y="5596"/>
                </a:cubicBezTo>
                <a:close/>
                <a:moveTo>
                  <a:pt x="9450" y="8778"/>
                </a:moveTo>
                <a:cubicBezTo>
                  <a:pt x="10012" y="9550"/>
                  <a:pt x="10012" y="9550"/>
                  <a:pt x="10012" y="9550"/>
                </a:cubicBezTo>
                <a:cubicBezTo>
                  <a:pt x="11700" y="8682"/>
                  <a:pt x="11700" y="8682"/>
                  <a:pt x="11700" y="8682"/>
                </a:cubicBezTo>
                <a:cubicBezTo>
                  <a:pt x="11138" y="7911"/>
                  <a:pt x="11138" y="7911"/>
                  <a:pt x="11138" y="7911"/>
                </a:cubicBezTo>
                <a:cubicBezTo>
                  <a:pt x="9450" y="8778"/>
                  <a:pt x="9450" y="8778"/>
                  <a:pt x="9450" y="8778"/>
                </a:cubicBezTo>
                <a:close/>
                <a:moveTo>
                  <a:pt x="7200" y="9839"/>
                </a:moveTo>
                <a:cubicBezTo>
                  <a:pt x="7762" y="10707"/>
                  <a:pt x="7762" y="10707"/>
                  <a:pt x="7762" y="10707"/>
                </a:cubicBezTo>
                <a:cubicBezTo>
                  <a:pt x="9450" y="9839"/>
                  <a:pt x="9450" y="9839"/>
                  <a:pt x="9450" y="9839"/>
                </a:cubicBezTo>
                <a:cubicBezTo>
                  <a:pt x="8887" y="8971"/>
                  <a:pt x="8887" y="8971"/>
                  <a:pt x="8887" y="8971"/>
                </a:cubicBezTo>
                <a:cubicBezTo>
                  <a:pt x="7200" y="9839"/>
                  <a:pt x="7200" y="9839"/>
                  <a:pt x="7200" y="9839"/>
                </a:cubicBezTo>
                <a:close/>
                <a:moveTo>
                  <a:pt x="4950" y="10996"/>
                </a:moveTo>
                <a:cubicBezTo>
                  <a:pt x="5513" y="11864"/>
                  <a:pt x="5513" y="11864"/>
                  <a:pt x="5513" y="11864"/>
                </a:cubicBezTo>
                <a:cubicBezTo>
                  <a:pt x="7200" y="10996"/>
                  <a:pt x="7200" y="10996"/>
                  <a:pt x="7200" y="10996"/>
                </a:cubicBezTo>
                <a:cubicBezTo>
                  <a:pt x="6637" y="10128"/>
                  <a:pt x="6637" y="10128"/>
                  <a:pt x="6637" y="10128"/>
                </a:cubicBezTo>
                <a:cubicBezTo>
                  <a:pt x="4950" y="10996"/>
                  <a:pt x="4950" y="10996"/>
                  <a:pt x="4950" y="10996"/>
                </a:cubicBezTo>
                <a:close/>
                <a:moveTo>
                  <a:pt x="8437" y="7236"/>
                </a:moveTo>
                <a:cubicBezTo>
                  <a:pt x="9000" y="8007"/>
                  <a:pt x="9000" y="8007"/>
                  <a:pt x="9000" y="8007"/>
                </a:cubicBezTo>
                <a:cubicBezTo>
                  <a:pt x="10687" y="7139"/>
                  <a:pt x="10687" y="7139"/>
                  <a:pt x="10687" y="7139"/>
                </a:cubicBezTo>
                <a:cubicBezTo>
                  <a:pt x="10125" y="6368"/>
                  <a:pt x="10125" y="6368"/>
                  <a:pt x="10125" y="6368"/>
                </a:cubicBezTo>
                <a:cubicBezTo>
                  <a:pt x="8437" y="7236"/>
                  <a:pt x="8437" y="7236"/>
                  <a:pt x="8437" y="7236"/>
                </a:cubicBezTo>
                <a:close/>
                <a:moveTo>
                  <a:pt x="6187" y="8296"/>
                </a:moveTo>
                <a:cubicBezTo>
                  <a:pt x="6750" y="9164"/>
                  <a:pt x="6750" y="9164"/>
                  <a:pt x="6750" y="9164"/>
                </a:cubicBezTo>
                <a:cubicBezTo>
                  <a:pt x="8437" y="8296"/>
                  <a:pt x="8437" y="8296"/>
                  <a:pt x="8437" y="8296"/>
                </a:cubicBezTo>
                <a:cubicBezTo>
                  <a:pt x="7875" y="7428"/>
                  <a:pt x="7875" y="7428"/>
                  <a:pt x="7875" y="7428"/>
                </a:cubicBezTo>
                <a:cubicBezTo>
                  <a:pt x="6187" y="8296"/>
                  <a:pt x="6187" y="8296"/>
                  <a:pt x="6187" y="8296"/>
                </a:cubicBezTo>
                <a:close/>
                <a:moveTo>
                  <a:pt x="3825" y="9453"/>
                </a:moveTo>
                <a:cubicBezTo>
                  <a:pt x="4388" y="10321"/>
                  <a:pt x="4388" y="10321"/>
                  <a:pt x="4388" y="10321"/>
                </a:cubicBezTo>
                <a:cubicBezTo>
                  <a:pt x="6187" y="9453"/>
                  <a:pt x="6187" y="9453"/>
                  <a:pt x="6187" y="9453"/>
                </a:cubicBezTo>
                <a:cubicBezTo>
                  <a:pt x="5625" y="8586"/>
                  <a:pt x="5625" y="8586"/>
                  <a:pt x="5625" y="8586"/>
                </a:cubicBezTo>
                <a:cubicBezTo>
                  <a:pt x="3825" y="9453"/>
                  <a:pt x="3825" y="9453"/>
                  <a:pt x="3825" y="9453"/>
                </a:cubicBezTo>
                <a:close/>
                <a:moveTo>
                  <a:pt x="7425" y="5789"/>
                </a:moveTo>
                <a:cubicBezTo>
                  <a:pt x="7987" y="6561"/>
                  <a:pt x="7987" y="6561"/>
                  <a:pt x="7987" y="6561"/>
                </a:cubicBezTo>
                <a:cubicBezTo>
                  <a:pt x="9675" y="5693"/>
                  <a:pt x="9675" y="5693"/>
                  <a:pt x="9675" y="5693"/>
                </a:cubicBezTo>
                <a:cubicBezTo>
                  <a:pt x="9225" y="4921"/>
                  <a:pt x="9225" y="4921"/>
                  <a:pt x="9225" y="4921"/>
                </a:cubicBezTo>
                <a:cubicBezTo>
                  <a:pt x="7425" y="5789"/>
                  <a:pt x="7425" y="5789"/>
                  <a:pt x="7425" y="5789"/>
                </a:cubicBezTo>
                <a:close/>
                <a:moveTo>
                  <a:pt x="5175" y="6850"/>
                </a:moveTo>
                <a:cubicBezTo>
                  <a:pt x="5738" y="7718"/>
                  <a:pt x="5738" y="7718"/>
                  <a:pt x="5738" y="7718"/>
                </a:cubicBezTo>
                <a:cubicBezTo>
                  <a:pt x="7537" y="6850"/>
                  <a:pt x="7537" y="6850"/>
                  <a:pt x="7537" y="6850"/>
                </a:cubicBezTo>
                <a:cubicBezTo>
                  <a:pt x="6975" y="5982"/>
                  <a:pt x="6975" y="5982"/>
                  <a:pt x="6975" y="5982"/>
                </a:cubicBezTo>
                <a:cubicBezTo>
                  <a:pt x="5175" y="6850"/>
                  <a:pt x="5175" y="6850"/>
                  <a:pt x="5175" y="6850"/>
                </a:cubicBezTo>
                <a:close/>
                <a:moveTo>
                  <a:pt x="2925" y="8007"/>
                </a:moveTo>
                <a:cubicBezTo>
                  <a:pt x="3488" y="8875"/>
                  <a:pt x="3488" y="8875"/>
                  <a:pt x="3488" y="8875"/>
                </a:cubicBezTo>
                <a:cubicBezTo>
                  <a:pt x="5175" y="8007"/>
                  <a:pt x="5175" y="8007"/>
                  <a:pt x="5175" y="8007"/>
                </a:cubicBezTo>
                <a:cubicBezTo>
                  <a:pt x="4613" y="7139"/>
                  <a:pt x="4613" y="7139"/>
                  <a:pt x="4613" y="7139"/>
                </a:cubicBezTo>
                <a:lnTo>
                  <a:pt x="2925" y="800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49" name="Shape 1749"/>
          <p:cNvSpPr/>
          <p:nvPr/>
        </p:nvSpPr>
        <p:spPr>
          <a:xfrm>
            <a:off x="10862016" y="423164"/>
            <a:ext cx="408483" cy="24840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0"/>
                </a:moveTo>
                <a:cubicBezTo>
                  <a:pt x="5227" y="0"/>
                  <a:pt x="5227" y="0"/>
                  <a:pt x="5227" y="0"/>
                </a:cubicBezTo>
                <a:cubicBezTo>
                  <a:pt x="5227" y="21600"/>
                  <a:pt x="5227" y="21600"/>
                  <a:pt x="5227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0"/>
                  <a:pt x="0" y="0"/>
                  <a:pt x="0" y="0"/>
                </a:cubicBezTo>
                <a:close/>
                <a:moveTo>
                  <a:pt x="5918" y="21600"/>
                </a:moveTo>
                <a:cubicBezTo>
                  <a:pt x="15584" y="21600"/>
                  <a:pt x="15584" y="21600"/>
                  <a:pt x="15584" y="21600"/>
                </a:cubicBezTo>
                <a:cubicBezTo>
                  <a:pt x="15584" y="15916"/>
                  <a:pt x="15584" y="15916"/>
                  <a:pt x="15584" y="15916"/>
                </a:cubicBezTo>
                <a:cubicBezTo>
                  <a:pt x="5918" y="15916"/>
                  <a:pt x="5918" y="15916"/>
                  <a:pt x="5918" y="15916"/>
                </a:cubicBezTo>
                <a:cubicBezTo>
                  <a:pt x="5918" y="21600"/>
                  <a:pt x="5918" y="21600"/>
                  <a:pt x="5918" y="21600"/>
                </a:cubicBezTo>
                <a:close/>
                <a:moveTo>
                  <a:pt x="5918" y="14779"/>
                </a:moveTo>
                <a:cubicBezTo>
                  <a:pt x="15584" y="14779"/>
                  <a:pt x="15584" y="14779"/>
                  <a:pt x="15584" y="14779"/>
                </a:cubicBezTo>
                <a:cubicBezTo>
                  <a:pt x="15584" y="9095"/>
                  <a:pt x="15584" y="9095"/>
                  <a:pt x="15584" y="9095"/>
                </a:cubicBezTo>
                <a:cubicBezTo>
                  <a:pt x="5918" y="9095"/>
                  <a:pt x="5918" y="9095"/>
                  <a:pt x="5918" y="9095"/>
                </a:cubicBezTo>
                <a:cubicBezTo>
                  <a:pt x="5918" y="14779"/>
                  <a:pt x="5918" y="14779"/>
                  <a:pt x="5918" y="14779"/>
                </a:cubicBezTo>
                <a:close/>
                <a:moveTo>
                  <a:pt x="7989" y="17377"/>
                </a:moveTo>
                <a:cubicBezTo>
                  <a:pt x="13019" y="17377"/>
                  <a:pt x="13019" y="17377"/>
                  <a:pt x="13019" y="17377"/>
                </a:cubicBezTo>
                <a:cubicBezTo>
                  <a:pt x="13019" y="18839"/>
                  <a:pt x="13019" y="18839"/>
                  <a:pt x="13019" y="18839"/>
                </a:cubicBezTo>
                <a:cubicBezTo>
                  <a:pt x="7989" y="18839"/>
                  <a:pt x="7989" y="18839"/>
                  <a:pt x="7989" y="18839"/>
                </a:cubicBezTo>
                <a:cubicBezTo>
                  <a:pt x="7989" y="17377"/>
                  <a:pt x="7989" y="17377"/>
                  <a:pt x="7989" y="17377"/>
                </a:cubicBezTo>
                <a:close/>
                <a:moveTo>
                  <a:pt x="7003" y="10394"/>
                </a:moveTo>
                <a:cubicBezTo>
                  <a:pt x="10356" y="10394"/>
                  <a:pt x="10356" y="10394"/>
                  <a:pt x="10356" y="10394"/>
                </a:cubicBezTo>
                <a:cubicBezTo>
                  <a:pt x="10356" y="13480"/>
                  <a:pt x="10356" y="13480"/>
                  <a:pt x="10356" y="13480"/>
                </a:cubicBezTo>
                <a:cubicBezTo>
                  <a:pt x="7003" y="13480"/>
                  <a:pt x="7003" y="13480"/>
                  <a:pt x="7003" y="13480"/>
                </a:cubicBezTo>
                <a:cubicBezTo>
                  <a:pt x="7003" y="10394"/>
                  <a:pt x="7003" y="10394"/>
                  <a:pt x="7003" y="10394"/>
                </a:cubicBezTo>
                <a:close/>
                <a:moveTo>
                  <a:pt x="11638" y="10232"/>
                </a:moveTo>
                <a:cubicBezTo>
                  <a:pt x="12033" y="10232"/>
                  <a:pt x="12329" y="10719"/>
                  <a:pt x="12329" y="11368"/>
                </a:cubicBezTo>
                <a:cubicBezTo>
                  <a:pt x="12329" y="11856"/>
                  <a:pt x="12033" y="12343"/>
                  <a:pt x="11638" y="12343"/>
                </a:cubicBezTo>
                <a:cubicBezTo>
                  <a:pt x="11342" y="12343"/>
                  <a:pt x="11047" y="11856"/>
                  <a:pt x="11047" y="11368"/>
                </a:cubicBezTo>
                <a:cubicBezTo>
                  <a:pt x="11047" y="10719"/>
                  <a:pt x="11342" y="10232"/>
                  <a:pt x="11638" y="10232"/>
                </a:cubicBezTo>
                <a:close/>
                <a:moveTo>
                  <a:pt x="13611" y="10232"/>
                </a:moveTo>
                <a:cubicBezTo>
                  <a:pt x="13907" y="10232"/>
                  <a:pt x="14203" y="10719"/>
                  <a:pt x="14203" y="11368"/>
                </a:cubicBezTo>
                <a:cubicBezTo>
                  <a:pt x="14203" y="11856"/>
                  <a:pt x="13907" y="12343"/>
                  <a:pt x="13611" y="12343"/>
                </a:cubicBezTo>
                <a:cubicBezTo>
                  <a:pt x="13216" y="12343"/>
                  <a:pt x="12921" y="11856"/>
                  <a:pt x="12921" y="11368"/>
                </a:cubicBezTo>
                <a:cubicBezTo>
                  <a:pt x="12921" y="10719"/>
                  <a:pt x="13216" y="10232"/>
                  <a:pt x="13611" y="10232"/>
                </a:cubicBezTo>
                <a:close/>
                <a:moveTo>
                  <a:pt x="13315" y="17377"/>
                </a:moveTo>
                <a:cubicBezTo>
                  <a:pt x="14301" y="17377"/>
                  <a:pt x="14301" y="17377"/>
                  <a:pt x="14301" y="17377"/>
                </a:cubicBezTo>
                <a:cubicBezTo>
                  <a:pt x="14301" y="18027"/>
                  <a:pt x="14301" y="18027"/>
                  <a:pt x="14301" y="18027"/>
                </a:cubicBezTo>
                <a:cubicBezTo>
                  <a:pt x="13315" y="18027"/>
                  <a:pt x="13315" y="18027"/>
                  <a:pt x="13315" y="18027"/>
                </a:cubicBezTo>
                <a:cubicBezTo>
                  <a:pt x="13315" y="17377"/>
                  <a:pt x="13315" y="17377"/>
                  <a:pt x="13315" y="17377"/>
                </a:cubicBezTo>
                <a:close/>
                <a:moveTo>
                  <a:pt x="6904" y="19976"/>
                </a:moveTo>
                <a:cubicBezTo>
                  <a:pt x="7792" y="19976"/>
                  <a:pt x="7792" y="19976"/>
                  <a:pt x="7792" y="19976"/>
                </a:cubicBezTo>
                <a:cubicBezTo>
                  <a:pt x="7792" y="20788"/>
                  <a:pt x="7792" y="20788"/>
                  <a:pt x="7792" y="20788"/>
                </a:cubicBezTo>
                <a:cubicBezTo>
                  <a:pt x="6904" y="20788"/>
                  <a:pt x="6904" y="20788"/>
                  <a:pt x="6904" y="20788"/>
                </a:cubicBezTo>
                <a:cubicBezTo>
                  <a:pt x="6904" y="19976"/>
                  <a:pt x="6904" y="19976"/>
                  <a:pt x="6904" y="19976"/>
                </a:cubicBezTo>
                <a:close/>
                <a:moveTo>
                  <a:pt x="8088" y="19976"/>
                </a:moveTo>
                <a:cubicBezTo>
                  <a:pt x="8975" y="19976"/>
                  <a:pt x="8975" y="19976"/>
                  <a:pt x="8975" y="19976"/>
                </a:cubicBezTo>
                <a:cubicBezTo>
                  <a:pt x="8975" y="20788"/>
                  <a:pt x="8975" y="20788"/>
                  <a:pt x="8975" y="20788"/>
                </a:cubicBezTo>
                <a:cubicBezTo>
                  <a:pt x="8088" y="20788"/>
                  <a:pt x="8088" y="20788"/>
                  <a:pt x="8088" y="20788"/>
                </a:cubicBezTo>
                <a:cubicBezTo>
                  <a:pt x="8088" y="19976"/>
                  <a:pt x="8088" y="19976"/>
                  <a:pt x="8088" y="19976"/>
                </a:cubicBezTo>
                <a:close/>
                <a:moveTo>
                  <a:pt x="9370" y="19976"/>
                </a:moveTo>
                <a:cubicBezTo>
                  <a:pt x="10258" y="19976"/>
                  <a:pt x="10258" y="19976"/>
                  <a:pt x="10258" y="19976"/>
                </a:cubicBezTo>
                <a:cubicBezTo>
                  <a:pt x="10258" y="20788"/>
                  <a:pt x="10258" y="20788"/>
                  <a:pt x="10258" y="20788"/>
                </a:cubicBezTo>
                <a:cubicBezTo>
                  <a:pt x="9370" y="20788"/>
                  <a:pt x="9370" y="20788"/>
                  <a:pt x="9370" y="20788"/>
                </a:cubicBezTo>
                <a:cubicBezTo>
                  <a:pt x="9370" y="19976"/>
                  <a:pt x="9370" y="19976"/>
                  <a:pt x="9370" y="19976"/>
                </a:cubicBezTo>
                <a:close/>
                <a:moveTo>
                  <a:pt x="10553" y="19976"/>
                </a:moveTo>
                <a:cubicBezTo>
                  <a:pt x="11540" y="19976"/>
                  <a:pt x="11540" y="19976"/>
                  <a:pt x="11540" y="19976"/>
                </a:cubicBezTo>
                <a:cubicBezTo>
                  <a:pt x="11540" y="20788"/>
                  <a:pt x="11540" y="20788"/>
                  <a:pt x="11540" y="20788"/>
                </a:cubicBezTo>
                <a:cubicBezTo>
                  <a:pt x="10553" y="20788"/>
                  <a:pt x="10553" y="20788"/>
                  <a:pt x="10553" y="20788"/>
                </a:cubicBezTo>
                <a:cubicBezTo>
                  <a:pt x="10553" y="19976"/>
                  <a:pt x="10553" y="19976"/>
                  <a:pt x="10553" y="19976"/>
                </a:cubicBezTo>
                <a:close/>
                <a:moveTo>
                  <a:pt x="11836" y="19976"/>
                </a:moveTo>
                <a:cubicBezTo>
                  <a:pt x="12723" y="19976"/>
                  <a:pt x="12723" y="19976"/>
                  <a:pt x="12723" y="19976"/>
                </a:cubicBezTo>
                <a:cubicBezTo>
                  <a:pt x="12723" y="20788"/>
                  <a:pt x="12723" y="20788"/>
                  <a:pt x="12723" y="20788"/>
                </a:cubicBezTo>
                <a:cubicBezTo>
                  <a:pt x="11836" y="20788"/>
                  <a:pt x="11836" y="20788"/>
                  <a:pt x="11836" y="20788"/>
                </a:cubicBezTo>
                <a:cubicBezTo>
                  <a:pt x="11836" y="19976"/>
                  <a:pt x="11836" y="19976"/>
                  <a:pt x="11836" y="19976"/>
                </a:cubicBezTo>
                <a:close/>
                <a:moveTo>
                  <a:pt x="13019" y="19976"/>
                </a:moveTo>
                <a:cubicBezTo>
                  <a:pt x="13907" y="19976"/>
                  <a:pt x="13907" y="19976"/>
                  <a:pt x="13907" y="19976"/>
                </a:cubicBezTo>
                <a:cubicBezTo>
                  <a:pt x="13907" y="20788"/>
                  <a:pt x="13907" y="20788"/>
                  <a:pt x="13907" y="20788"/>
                </a:cubicBezTo>
                <a:cubicBezTo>
                  <a:pt x="13019" y="20788"/>
                  <a:pt x="13019" y="20788"/>
                  <a:pt x="13019" y="20788"/>
                </a:cubicBezTo>
                <a:cubicBezTo>
                  <a:pt x="13019" y="19976"/>
                  <a:pt x="13019" y="19976"/>
                  <a:pt x="13019" y="19976"/>
                </a:cubicBezTo>
                <a:close/>
                <a:moveTo>
                  <a:pt x="16373" y="0"/>
                </a:moveTo>
                <a:cubicBezTo>
                  <a:pt x="21600" y="0"/>
                  <a:pt x="21600" y="0"/>
                  <a:pt x="21600" y="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16373" y="21600"/>
                  <a:pt x="16373" y="21600"/>
                  <a:pt x="16373" y="21600"/>
                </a:cubicBezTo>
                <a:cubicBezTo>
                  <a:pt x="16373" y="0"/>
                  <a:pt x="16373" y="0"/>
                  <a:pt x="16373" y="0"/>
                </a:cubicBezTo>
                <a:close/>
                <a:moveTo>
                  <a:pt x="18937" y="1949"/>
                </a:moveTo>
                <a:cubicBezTo>
                  <a:pt x="18641" y="1949"/>
                  <a:pt x="18444" y="2111"/>
                  <a:pt x="18247" y="2436"/>
                </a:cubicBezTo>
                <a:cubicBezTo>
                  <a:pt x="18049" y="2761"/>
                  <a:pt x="17951" y="3248"/>
                  <a:pt x="17951" y="3573"/>
                </a:cubicBezTo>
                <a:cubicBezTo>
                  <a:pt x="17951" y="4060"/>
                  <a:pt x="18049" y="4547"/>
                  <a:pt x="18247" y="4872"/>
                </a:cubicBezTo>
                <a:cubicBezTo>
                  <a:pt x="18444" y="5197"/>
                  <a:pt x="18641" y="5359"/>
                  <a:pt x="18937" y="5359"/>
                </a:cubicBezTo>
                <a:cubicBezTo>
                  <a:pt x="19233" y="5359"/>
                  <a:pt x="19529" y="5197"/>
                  <a:pt x="19726" y="4872"/>
                </a:cubicBezTo>
                <a:cubicBezTo>
                  <a:pt x="19825" y="4547"/>
                  <a:pt x="20022" y="4060"/>
                  <a:pt x="20022" y="3573"/>
                </a:cubicBezTo>
                <a:cubicBezTo>
                  <a:pt x="20022" y="3248"/>
                  <a:pt x="19825" y="2761"/>
                  <a:pt x="19726" y="2436"/>
                </a:cubicBezTo>
                <a:cubicBezTo>
                  <a:pt x="19529" y="2111"/>
                  <a:pt x="19233" y="1949"/>
                  <a:pt x="18937" y="1949"/>
                </a:cubicBezTo>
                <a:close/>
                <a:moveTo>
                  <a:pt x="18937" y="6496"/>
                </a:moveTo>
                <a:cubicBezTo>
                  <a:pt x="18444" y="6496"/>
                  <a:pt x="17951" y="6821"/>
                  <a:pt x="17556" y="7471"/>
                </a:cubicBezTo>
                <a:cubicBezTo>
                  <a:pt x="17162" y="7958"/>
                  <a:pt x="16964" y="8932"/>
                  <a:pt x="16964" y="9744"/>
                </a:cubicBezTo>
                <a:cubicBezTo>
                  <a:pt x="16964" y="10719"/>
                  <a:pt x="17162" y="11531"/>
                  <a:pt x="17556" y="12180"/>
                </a:cubicBezTo>
                <a:cubicBezTo>
                  <a:pt x="17951" y="12830"/>
                  <a:pt x="18444" y="13155"/>
                  <a:pt x="18937" y="13155"/>
                </a:cubicBezTo>
                <a:cubicBezTo>
                  <a:pt x="19529" y="13155"/>
                  <a:pt x="20022" y="12830"/>
                  <a:pt x="20416" y="12180"/>
                </a:cubicBezTo>
                <a:cubicBezTo>
                  <a:pt x="20811" y="11531"/>
                  <a:pt x="21008" y="10719"/>
                  <a:pt x="21008" y="9744"/>
                </a:cubicBezTo>
                <a:cubicBezTo>
                  <a:pt x="21008" y="8932"/>
                  <a:pt x="20811" y="7958"/>
                  <a:pt x="20416" y="7471"/>
                </a:cubicBezTo>
                <a:cubicBezTo>
                  <a:pt x="20022" y="6821"/>
                  <a:pt x="19529" y="6496"/>
                  <a:pt x="18937" y="6496"/>
                </a:cubicBezTo>
                <a:close/>
                <a:moveTo>
                  <a:pt x="19627" y="8608"/>
                </a:moveTo>
                <a:cubicBezTo>
                  <a:pt x="19529" y="8445"/>
                  <a:pt x="19233" y="8283"/>
                  <a:pt x="18937" y="8283"/>
                </a:cubicBezTo>
                <a:cubicBezTo>
                  <a:pt x="18740" y="8283"/>
                  <a:pt x="18444" y="8445"/>
                  <a:pt x="18345" y="8608"/>
                </a:cubicBezTo>
                <a:cubicBezTo>
                  <a:pt x="18148" y="8932"/>
                  <a:pt x="18049" y="9420"/>
                  <a:pt x="18049" y="9744"/>
                </a:cubicBezTo>
                <a:cubicBezTo>
                  <a:pt x="18049" y="10232"/>
                  <a:pt x="18148" y="10556"/>
                  <a:pt x="18345" y="10881"/>
                </a:cubicBezTo>
                <a:cubicBezTo>
                  <a:pt x="18444" y="11206"/>
                  <a:pt x="18740" y="11368"/>
                  <a:pt x="18937" y="11368"/>
                </a:cubicBezTo>
                <a:cubicBezTo>
                  <a:pt x="19233" y="11368"/>
                  <a:pt x="19529" y="11206"/>
                  <a:pt x="19627" y="10881"/>
                </a:cubicBezTo>
                <a:cubicBezTo>
                  <a:pt x="19825" y="10556"/>
                  <a:pt x="19923" y="10232"/>
                  <a:pt x="19923" y="9744"/>
                </a:cubicBezTo>
                <a:cubicBezTo>
                  <a:pt x="19923" y="9420"/>
                  <a:pt x="19825" y="8932"/>
                  <a:pt x="19627" y="8608"/>
                </a:cubicBezTo>
                <a:close/>
                <a:moveTo>
                  <a:pt x="18937" y="13805"/>
                </a:moveTo>
                <a:cubicBezTo>
                  <a:pt x="18444" y="13805"/>
                  <a:pt x="17951" y="14292"/>
                  <a:pt x="17556" y="14779"/>
                </a:cubicBezTo>
                <a:cubicBezTo>
                  <a:pt x="17162" y="15429"/>
                  <a:pt x="16964" y="16241"/>
                  <a:pt x="16964" y="17215"/>
                </a:cubicBezTo>
                <a:cubicBezTo>
                  <a:pt x="16964" y="18189"/>
                  <a:pt x="17162" y="19002"/>
                  <a:pt x="17556" y="19651"/>
                </a:cubicBezTo>
                <a:cubicBezTo>
                  <a:pt x="17951" y="20138"/>
                  <a:pt x="18444" y="20626"/>
                  <a:pt x="18937" y="20626"/>
                </a:cubicBezTo>
                <a:cubicBezTo>
                  <a:pt x="19529" y="20626"/>
                  <a:pt x="20022" y="20138"/>
                  <a:pt x="20416" y="19651"/>
                </a:cubicBezTo>
                <a:cubicBezTo>
                  <a:pt x="20811" y="19002"/>
                  <a:pt x="21008" y="18189"/>
                  <a:pt x="21008" y="17215"/>
                </a:cubicBezTo>
                <a:cubicBezTo>
                  <a:pt x="21008" y="16241"/>
                  <a:pt x="20811" y="15429"/>
                  <a:pt x="20416" y="14779"/>
                </a:cubicBezTo>
                <a:cubicBezTo>
                  <a:pt x="20022" y="14292"/>
                  <a:pt x="19529" y="13805"/>
                  <a:pt x="18937" y="13805"/>
                </a:cubicBezTo>
                <a:close/>
                <a:moveTo>
                  <a:pt x="19627" y="16078"/>
                </a:moveTo>
                <a:cubicBezTo>
                  <a:pt x="19529" y="15753"/>
                  <a:pt x="19233" y="15591"/>
                  <a:pt x="18937" y="15591"/>
                </a:cubicBezTo>
                <a:cubicBezTo>
                  <a:pt x="18740" y="15591"/>
                  <a:pt x="18444" y="15753"/>
                  <a:pt x="18345" y="16078"/>
                </a:cubicBezTo>
                <a:cubicBezTo>
                  <a:pt x="18148" y="16403"/>
                  <a:pt x="18049" y="16728"/>
                  <a:pt x="18049" y="17215"/>
                </a:cubicBezTo>
                <a:cubicBezTo>
                  <a:pt x="18049" y="17702"/>
                  <a:pt x="18148" y="18027"/>
                  <a:pt x="18345" y="18352"/>
                </a:cubicBezTo>
                <a:cubicBezTo>
                  <a:pt x="18444" y="18677"/>
                  <a:pt x="18740" y="18839"/>
                  <a:pt x="18937" y="18839"/>
                </a:cubicBezTo>
                <a:cubicBezTo>
                  <a:pt x="19233" y="18839"/>
                  <a:pt x="19529" y="18677"/>
                  <a:pt x="19627" y="18352"/>
                </a:cubicBezTo>
                <a:cubicBezTo>
                  <a:pt x="19825" y="18027"/>
                  <a:pt x="19923" y="17702"/>
                  <a:pt x="19923" y="17215"/>
                </a:cubicBezTo>
                <a:cubicBezTo>
                  <a:pt x="19923" y="16728"/>
                  <a:pt x="19825" y="16403"/>
                  <a:pt x="19627" y="16078"/>
                </a:cubicBezTo>
                <a:close/>
                <a:moveTo>
                  <a:pt x="19332" y="3086"/>
                </a:moveTo>
                <a:cubicBezTo>
                  <a:pt x="19233" y="2923"/>
                  <a:pt x="19134" y="2923"/>
                  <a:pt x="18937" y="2923"/>
                </a:cubicBezTo>
                <a:cubicBezTo>
                  <a:pt x="18838" y="2923"/>
                  <a:pt x="18740" y="2923"/>
                  <a:pt x="18641" y="3086"/>
                </a:cubicBezTo>
                <a:cubicBezTo>
                  <a:pt x="18542" y="3248"/>
                  <a:pt x="18444" y="3411"/>
                  <a:pt x="18444" y="3573"/>
                </a:cubicBezTo>
                <a:cubicBezTo>
                  <a:pt x="18444" y="3898"/>
                  <a:pt x="18542" y="4060"/>
                  <a:pt x="18641" y="4223"/>
                </a:cubicBezTo>
                <a:cubicBezTo>
                  <a:pt x="18740" y="4385"/>
                  <a:pt x="18838" y="4385"/>
                  <a:pt x="18937" y="4385"/>
                </a:cubicBezTo>
                <a:cubicBezTo>
                  <a:pt x="19134" y="4385"/>
                  <a:pt x="19233" y="4385"/>
                  <a:pt x="19332" y="4223"/>
                </a:cubicBezTo>
                <a:cubicBezTo>
                  <a:pt x="19430" y="4060"/>
                  <a:pt x="19430" y="3898"/>
                  <a:pt x="19430" y="3573"/>
                </a:cubicBezTo>
                <a:cubicBezTo>
                  <a:pt x="19430" y="3411"/>
                  <a:pt x="19430" y="3248"/>
                  <a:pt x="19332" y="3086"/>
                </a:cubicBezTo>
                <a:close/>
                <a:moveTo>
                  <a:pt x="2564" y="1949"/>
                </a:moveTo>
                <a:cubicBezTo>
                  <a:pt x="2268" y="1949"/>
                  <a:pt x="1973" y="2111"/>
                  <a:pt x="1874" y="2436"/>
                </a:cubicBezTo>
                <a:cubicBezTo>
                  <a:pt x="1677" y="2761"/>
                  <a:pt x="1578" y="3248"/>
                  <a:pt x="1578" y="3573"/>
                </a:cubicBezTo>
                <a:cubicBezTo>
                  <a:pt x="1578" y="4060"/>
                  <a:pt x="1677" y="4547"/>
                  <a:pt x="1874" y="4872"/>
                </a:cubicBezTo>
                <a:cubicBezTo>
                  <a:pt x="1973" y="5197"/>
                  <a:pt x="2268" y="5359"/>
                  <a:pt x="2564" y="5359"/>
                </a:cubicBezTo>
                <a:cubicBezTo>
                  <a:pt x="2860" y="5359"/>
                  <a:pt x="3058" y="5197"/>
                  <a:pt x="3255" y="4872"/>
                </a:cubicBezTo>
                <a:cubicBezTo>
                  <a:pt x="3452" y="4547"/>
                  <a:pt x="3551" y="4060"/>
                  <a:pt x="3551" y="3573"/>
                </a:cubicBezTo>
                <a:cubicBezTo>
                  <a:pt x="3551" y="3248"/>
                  <a:pt x="3452" y="2761"/>
                  <a:pt x="3255" y="2436"/>
                </a:cubicBezTo>
                <a:cubicBezTo>
                  <a:pt x="3058" y="2111"/>
                  <a:pt x="2860" y="1949"/>
                  <a:pt x="2564" y="1949"/>
                </a:cubicBezTo>
                <a:close/>
                <a:moveTo>
                  <a:pt x="2564" y="6496"/>
                </a:moveTo>
                <a:cubicBezTo>
                  <a:pt x="1973" y="6496"/>
                  <a:pt x="1479" y="6821"/>
                  <a:pt x="1085" y="7471"/>
                </a:cubicBezTo>
                <a:cubicBezTo>
                  <a:pt x="789" y="7958"/>
                  <a:pt x="493" y="8932"/>
                  <a:pt x="493" y="9744"/>
                </a:cubicBezTo>
                <a:cubicBezTo>
                  <a:pt x="493" y="10719"/>
                  <a:pt x="789" y="11531"/>
                  <a:pt x="1085" y="12180"/>
                </a:cubicBezTo>
                <a:cubicBezTo>
                  <a:pt x="1479" y="12830"/>
                  <a:pt x="1973" y="13155"/>
                  <a:pt x="2564" y="13155"/>
                </a:cubicBezTo>
                <a:cubicBezTo>
                  <a:pt x="3156" y="13155"/>
                  <a:pt x="3649" y="12830"/>
                  <a:pt x="4044" y="12180"/>
                </a:cubicBezTo>
                <a:cubicBezTo>
                  <a:pt x="4340" y="11531"/>
                  <a:pt x="4636" y="10719"/>
                  <a:pt x="4636" y="9744"/>
                </a:cubicBezTo>
                <a:cubicBezTo>
                  <a:pt x="4636" y="8932"/>
                  <a:pt x="4340" y="7958"/>
                  <a:pt x="4044" y="7471"/>
                </a:cubicBezTo>
                <a:cubicBezTo>
                  <a:pt x="3649" y="6821"/>
                  <a:pt x="3156" y="6496"/>
                  <a:pt x="2564" y="6496"/>
                </a:cubicBezTo>
                <a:close/>
                <a:moveTo>
                  <a:pt x="3255" y="8608"/>
                </a:moveTo>
                <a:cubicBezTo>
                  <a:pt x="3058" y="8445"/>
                  <a:pt x="2860" y="8283"/>
                  <a:pt x="2564" y="8283"/>
                </a:cubicBezTo>
                <a:cubicBezTo>
                  <a:pt x="2268" y="8283"/>
                  <a:pt x="2071" y="8445"/>
                  <a:pt x="1874" y="8608"/>
                </a:cubicBezTo>
                <a:cubicBezTo>
                  <a:pt x="1677" y="8932"/>
                  <a:pt x="1578" y="9420"/>
                  <a:pt x="1578" y="9744"/>
                </a:cubicBezTo>
                <a:cubicBezTo>
                  <a:pt x="1578" y="10232"/>
                  <a:pt x="1677" y="10556"/>
                  <a:pt x="1874" y="10881"/>
                </a:cubicBezTo>
                <a:cubicBezTo>
                  <a:pt x="2071" y="11206"/>
                  <a:pt x="2268" y="11368"/>
                  <a:pt x="2564" y="11368"/>
                </a:cubicBezTo>
                <a:cubicBezTo>
                  <a:pt x="2860" y="11368"/>
                  <a:pt x="3058" y="11206"/>
                  <a:pt x="3255" y="10881"/>
                </a:cubicBezTo>
                <a:cubicBezTo>
                  <a:pt x="3452" y="10556"/>
                  <a:pt x="3551" y="10232"/>
                  <a:pt x="3551" y="9744"/>
                </a:cubicBezTo>
                <a:cubicBezTo>
                  <a:pt x="3551" y="9420"/>
                  <a:pt x="3452" y="8932"/>
                  <a:pt x="3255" y="8608"/>
                </a:cubicBezTo>
                <a:close/>
                <a:moveTo>
                  <a:pt x="2564" y="13805"/>
                </a:moveTo>
                <a:cubicBezTo>
                  <a:pt x="1973" y="13805"/>
                  <a:pt x="1479" y="14292"/>
                  <a:pt x="1085" y="14779"/>
                </a:cubicBezTo>
                <a:cubicBezTo>
                  <a:pt x="789" y="15429"/>
                  <a:pt x="493" y="16241"/>
                  <a:pt x="493" y="17215"/>
                </a:cubicBezTo>
                <a:cubicBezTo>
                  <a:pt x="493" y="18189"/>
                  <a:pt x="789" y="19002"/>
                  <a:pt x="1085" y="19651"/>
                </a:cubicBezTo>
                <a:cubicBezTo>
                  <a:pt x="1479" y="20138"/>
                  <a:pt x="1973" y="20626"/>
                  <a:pt x="2564" y="20626"/>
                </a:cubicBezTo>
                <a:cubicBezTo>
                  <a:pt x="3156" y="20626"/>
                  <a:pt x="3649" y="20138"/>
                  <a:pt x="4044" y="19651"/>
                </a:cubicBezTo>
                <a:cubicBezTo>
                  <a:pt x="4340" y="19002"/>
                  <a:pt x="4636" y="18189"/>
                  <a:pt x="4636" y="17215"/>
                </a:cubicBezTo>
                <a:cubicBezTo>
                  <a:pt x="4636" y="16241"/>
                  <a:pt x="4340" y="15429"/>
                  <a:pt x="4044" y="14779"/>
                </a:cubicBezTo>
                <a:cubicBezTo>
                  <a:pt x="3649" y="14292"/>
                  <a:pt x="3156" y="13805"/>
                  <a:pt x="2564" y="13805"/>
                </a:cubicBezTo>
                <a:close/>
                <a:moveTo>
                  <a:pt x="3255" y="16078"/>
                </a:moveTo>
                <a:cubicBezTo>
                  <a:pt x="3058" y="15753"/>
                  <a:pt x="2860" y="15591"/>
                  <a:pt x="2564" y="15591"/>
                </a:cubicBezTo>
                <a:cubicBezTo>
                  <a:pt x="2268" y="15591"/>
                  <a:pt x="2071" y="15753"/>
                  <a:pt x="1874" y="16078"/>
                </a:cubicBezTo>
                <a:cubicBezTo>
                  <a:pt x="1677" y="16403"/>
                  <a:pt x="1578" y="16728"/>
                  <a:pt x="1578" y="17215"/>
                </a:cubicBezTo>
                <a:cubicBezTo>
                  <a:pt x="1578" y="17702"/>
                  <a:pt x="1677" y="18027"/>
                  <a:pt x="1874" y="18352"/>
                </a:cubicBezTo>
                <a:cubicBezTo>
                  <a:pt x="2071" y="18677"/>
                  <a:pt x="2268" y="18839"/>
                  <a:pt x="2564" y="18839"/>
                </a:cubicBezTo>
                <a:cubicBezTo>
                  <a:pt x="2860" y="18839"/>
                  <a:pt x="3058" y="18677"/>
                  <a:pt x="3255" y="18352"/>
                </a:cubicBezTo>
                <a:cubicBezTo>
                  <a:pt x="3452" y="18027"/>
                  <a:pt x="3551" y="17702"/>
                  <a:pt x="3551" y="17215"/>
                </a:cubicBezTo>
                <a:cubicBezTo>
                  <a:pt x="3551" y="16728"/>
                  <a:pt x="3452" y="16403"/>
                  <a:pt x="3255" y="16078"/>
                </a:cubicBezTo>
                <a:close/>
                <a:moveTo>
                  <a:pt x="2860" y="3086"/>
                </a:moveTo>
                <a:cubicBezTo>
                  <a:pt x="2762" y="2923"/>
                  <a:pt x="2663" y="2923"/>
                  <a:pt x="2564" y="2923"/>
                </a:cubicBezTo>
                <a:cubicBezTo>
                  <a:pt x="2466" y="2923"/>
                  <a:pt x="2268" y="2923"/>
                  <a:pt x="2170" y="3086"/>
                </a:cubicBezTo>
                <a:cubicBezTo>
                  <a:pt x="2170" y="3248"/>
                  <a:pt x="2071" y="3411"/>
                  <a:pt x="2071" y="3573"/>
                </a:cubicBezTo>
                <a:cubicBezTo>
                  <a:pt x="2071" y="3898"/>
                  <a:pt x="2170" y="4060"/>
                  <a:pt x="2170" y="4223"/>
                </a:cubicBezTo>
                <a:cubicBezTo>
                  <a:pt x="2268" y="4385"/>
                  <a:pt x="2466" y="4385"/>
                  <a:pt x="2564" y="4385"/>
                </a:cubicBezTo>
                <a:cubicBezTo>
                  <a:pt x="2663" y="4385"/>
                  <a:pt x="2762" y="4385"/>
                  <a:pt x="2860" y="4223"/>
                </a:cubicBezTo>
                <a:cubicBezTo>
                  <a:pt x="2959" y="4060"/>
                  <a:pt x="3058" y="3898"/>
                  <a:pt x="3058" y="3573"/>
                </a:cubicBezTo>
                <a:cubicBezTo>
                  <a:pt x="3058" y="3411"/>
                  <a:pt x="2959" y="3248"/>
                  <a:pt x="2860" y="308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0" name="Shape 1750"/>
          <p:cNvSpPr/>
          <p:nvPr/>
        </p:nvSpPr>
        <p:spPr>
          <a:xfrm>
            <a:off x="8316651" y="4283970"/>
            <a:ext cx="403764" cy="23105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066" h="21600" extrusionOk="0">
                <a:moveTo>
                  <a:pt x="621" y="0"/>
                </a:moveTo>
                <a:cubicBezTo>
                  <a:pt x="7237" y="0"/>
                  <a:pt x="13853" y="0"/>
                  <a:pt x="20372" y="0"/>
                </a:cubicBezTo>
                <a:cubicBezTo>
                  <a:pt x="21345" y="4181"/>
                  <a:pt x="21248" y="8535"/>
                  <a:pt x="20372" y="12716"/>
                </a:cubicBezTo>
                <a:cubicBezTo>
                  <a:pt x="19886" y="12716"/>
                  <a:pt x="19399" y="12716"/>
                  <a:pt x="18913" y="12716"/>
                </a:cubicBezTo>
                <a:cubicBezTo>
                  <a:pt x="18913" y="11671"/>
                  <a:pt x="18913" y="10626"/>
                  <a:pt x="18913" y="9406"/>
                </a:cubicBezTo>
                <a:cubicBezTo>
                  <a:pt x="13367" y="9406"/>
                  <a:pt x="7821" y="9406"/>
                  <a:pt x="2275" y="9406"/>
                </a:cubicBezTo>
                <a:cubicBezTo>
                  <a:pt x="2275" y="10626"/>
                  <a:pt x="2275" y="11671"/>
                  <a:pt x="2275" y="12716"/>
                </a:cubicBezTo>
                <a:cubicBezTo>
                  <a:pt x="1691" y="12716"/>
                  <a:pt x="1204" y="12716"/>
                  <a:pt x="621" y="12716"/>
                </a:cubicBezTo>
                <a:cubicBezTo>
                  <a:pt x="-158" y="8535"/>
                  <a:pt x="-255" y="4181"/>
                  <a:pt x="621" y="0"/>
                </a:cubicBezTo>
                <a:close/>
                <a:moveTo>
                  <a:pt x="7334" y="21600"/>
                </a:moveTo>
                <a:cubicBezTo>
                  <a:pt x="7334" y="20032"/>
                  <a:pt x="7334" y="20032"/>
                  <a:pt x="7334" y="20032"/>
                </a:cubicBezTo>
                <a:cubicBezTo>
                  <a:pt x="7334" y="18465"/>
                  <a:pt x="7334" y="18465"/>
                  <a:pt x="7334" y="18465"/>
                </a:cubicBezTo>
                <a:cubicBezTo>
                  <a:pt x="8015" y="19161"/>
                  <a:pt x="8015" y="19161"/>
                  <a:pt x="8015" y="19161"/>
                </a:cubicBezTo>
                <a:cubicBezTo>
                  <a:pt x="8210" y="17942"/>
                  <a:pt x="8307" y="16723"/>
                  <a:pt x="8113" y="14981"/>
                </a:cubicBezTo>
                <a:cubicBezTo>
                  <a:pt x="8502" y="14981"/>
                  <a:pt x="8891" y="14981"/>
                  <a:pt x="9280" y="14981"/>
                </a:cubicBezTo>
                <a:cubicBezTo>
                  <a:pt x="9183" y="17245"/>
                  <a:pt x="8794" y="18465"/>
                  <a:pt x="8307" y="19335"/>
                </a:cubicBezTo>
                <a:cubicBezTo>
                  <a:pt x="8891" y="20032"/>
                  <a:pt x="8891" y="20032"/>
                  <a:pt x="8891" y="20032"/>
                </a:cubicBezTo>
                <a:cubicBezTo>
                  <a:pt x="8113" y="20729"/>
                  <a:pt x="8113" y="20729"/>
                  <a:pt x="8113" y="20729"/>
                </a:cubicBezTo>
                <a:cubicBezTo>
                  <a:pt x="7334" y="21600"/>
                  <a:pt x="7334" y="21600"/>
                  <a:pt x="7334" y="21600"/>
                </a:cubicBezTo>
                <a:close/>
                <a:moveTo>
                  <a:pt x="13950" y="21600"/>
                </a:moveTo>
                <a:cubicBezTo>
                  <a:pt x="13950" y="20032"/>
                  <a:pt x="13950" y="20032"/>
                  <a:pt x="13950" y="20032"/>
                </a:cubicBezTo>
                <a:cubicBezTo>
                  <a:pt x="13950" y="18465"/>
                  <a:pt x="13950" y="18465"/>
                  <a:pt x="13950" y="18465"/>
                </a:cubicBezTo>
                <a:cubicBezTo>
                  <a:pt x="13367" y="19161"/>
                  <a:pt x="13367" y="19161"/>
                  <a:pt x="13367" y="19161"/>
                </a:cubicBezTo>
                <a:cubicBezTo>
                  <a:pt x="13172" y="17942"/>
                  <a:pt x="13075" y="16723"/>
                  <a:pt x="13269" y="14981"/>
                </a:cubicBezTo>
                <a:cubicBezTo>
                  <a:pt x="12880" y="14981"/>
                  <a:pt x="12491" y="14981"/>
                  <a:pt x="12102" y="14981"/>
                </a:cubicBezTo>
                <a:cubicBezTo>
                  <a:pt x="12199" y="17245"/>
                  <a:pt x="12588" y="18465"/>
                  <a:pt x="13075" y="19335"/>
                </a:cubicBezTo>
                <a:cubicBezTo>
                  <a:pt x="12491" y="20032"/>
                  <a:pt x="12491" y="20032"/>
                  <a:pt x="12491" y="20032"/>
                </a:cubicBezTo>
                <a:cubicBezTo>
                  <a:pt x="13269" y="20729"/>
                  <a:pt x="13269" y="20729"/>
                  <a:pt x="13269" y="20729"/>
                </a:cubicBezTo>
                <a:cubicBezTo>
                  <a:pt x="13950" y="21600"/>
                  <a:pt x="13950" y="21600"/>
                  <a:pt x="13950" y="21600"/>
                </a:cubicBezTo>
                <a:close/>
                <a:moveTo>
                  <a:pt x="19107" y="21600"/>
                </a:moveTo>
                <a:cubicBezTo>
                  <a:pt x="19107" y="20032"/>
                  <a:pt x="19107" y="20032"/>
                  <a:pt x="19107" y="20032"/>
                </a:cubicBezTo>
                <a:cubicBezTo>
                  <a:pt x="19107" y="18465"/>
                  <a:pt x="19107" y="18465"/>
                  <a:pt x="19107" y="18465"/>
                </a:cubicBezTo>
                <a:cubicBezTo>
                  <a:pt x="18426" y="19161"/>
                  <a:pt x="18426" y="19161"/>
                  <a:pt x="18426" y="19161"/>
                </a:cubicBezTo>
                <a:cubicBezTo>
                  <a:pt x="18231" y="17942"/>
                  <a:pt x="18231" y="16723"/>
                  <a:pt x="18426" y="14981"/>
                </a:cubicBezTo>
                <a:cubicBezTo>
                  <a:pt x="18037" y="14981"/>
                  <a:pt x="17550" y="14981"/>
                  <a:pt x="17161" y="14981"/>
                </a:cubicBezTo>
                <a:cubicBezTo>
                  <a:pt x="17356" y="17245"/>
                  <a:pt x="17745" y="18465"/>
                  <a:pt x="18231" y="19335"/>
                </a:cubicBezTo>
                <a:cubicBezTo>
                  <a:pt x="17648" y="20032"/>
                  <a:pt x="17648" y="20032"/>
                  <a:pt x="17648" y="20032"/>
                </a:cubicBezTo>
                <a:cubicBezTo>
                  <a:pt x="18329" y="20729"/>
                  <a:pt x="18329" y="20729"/>
                  <a:pt x="18329" y="20729"/>
                </a:cubicBezTo>
                <a:cubicBezTo>
                  <a:pt x="19107" y="21600"/>
                  <a:pt x="19107" y="21600"/>
                  <a:pt x="19107" y="21600"/>
                </a:cubicBezTo>
                <a:close/>
                <a:moveTo>
                  <a:pt x="2080" y="21600"/>
                </a:moveTo>
                <a:cubicBezTo>
                  <a:pt x="2080" y="20032"/>
                  <a:pt x="2080" y="20032"/>
                  <a:pt x="2080" y="20032"/>
                </a:cubicBezTo>
                <a:cubicBezTo>
                  <a:pt x="2080" y="18465"/>
                  <a:pt x="2080" y="18465"/>
                  <a:pt x="2080" y="18465"/>
                </a:cubicBezTo>
                <a:cubicBezTo>
                  <a:pt x="2664" y="19161"/>
                  <a:pt x="2664" y="19161"/>
                  <a:pt x="2664" y="19161"/>
                </a:cubicBezTo>
                <a:cubicBezTo>
                  <a:pt x="2859" y="17942"/>
                  <a:pt x="2956" y="16723"/>
                  <a:pt x="2761" y="14981"/>
                </a:cubicBezTo>
                <a:cubicBezTo>
                  <a:pt x="3150" y="14981"/>
                  <a:pt x="3540" y="14981"/>
                  <a:pt x="3929" y="14981"/>
                </a:cubicBezTo>
                <a:cubicBezTo>
                  <a:pt x="3831" y="17245"/>
                  <a:pt x="3442" y="18465"/>
                  <a:pt x="2956" y="19335"/>
                </a:cubicBezTo>
                <a:cubicBezTo>
                  <a:pt x="3540" y="20032"/>
                  <a:pt x="3540" y="20032"/>
                  <a:pt x="3540" y="20032"/>
                </a:cubicBezTo>
                <a:cubicBezTo>
                  <a:pt x="2761" y="20729"/>
                  <a:pt x="2761" y="20729"/>
                  <a:pt x="2761" y="20729"/>
                </a:cubicBezTo>
                <a:cubicBezTo>
                  <a:pt x="2080" y="21600"/>
                  <a:pt x="2080" y="21600"/>
                  <a:pt x="2080" y="21600"/>
                </a:cubicBezTo>
                <a:close/>
                <a:moveTo>
                  <a:pt x="2761" y="11671"/>
                </a:moveTo>
                <a:cubicBezTo>
                  <a:pt x="2761" y="13761"/>
                  <a:pt x="2761" y="13761"/>
                  <a:pt x="2761" y="13761"/>
                </a:cubicBezTo>
                <a:cubicBezTo>
                  <a:pt x="18426" y="13761"/>
                  <a:pt x="18426" y="13761"/>
                  <a:pt x="18426" y="13761"/>
                </a:cubicBezTo>
                <a:cubicBezTo>
                  <a:pt x="18426" y="11671"/>
                  <a:pt x="18426" y="11671"/>
                  <a:pt x="18426" y="11671"/>
                </a:cubicBezTo>
                <a:cubicBezTo>
                  <a:pt x="2761" y="11671"/>
                  <a:pt x="2761" y="11671"/>
                  <a:pt x="2761" y="11671"/>
                </a:cubicBezTo>
                <a:close/>
                <a:moveTo>
                  <a:pt x="2275" y="2787"/>
                </a:moveTo>
                <a:cubicBezTo>
                  <a:pt x="2275" y="6445"/>
                  <a:pt x="2275" y="6445"/>
                  <a:pt x="2275" y="6445"/>
                </a:cubicBezTo>
                <a:cubicBezTo>
                  <a:pt x="16869" y="6445"/>
                  <a:pt x="16869" y="6445"/>
                  <a:pt x="16869" y="6445"/>
                </a:cubicBezTo>
                <a:cubicBezTo>
                  <a:pt x="16869" y="2787"/>
                  <a:pt x="16869" y="2787"/>
                  <a:pt x="16869" y="2787"/>
                </a:cubicBezTo>
                <a:cubicBezTo>
                  <a:pt x="2275" y="2787"/>
                  <a:pt x="2275" y="2787"/>
                  <a:pt x="2275" y="2787"/>
                </a:cubicBezTo>
                <a:close/>
                <a:moveTo>
                  <a:pt x="18329" y="2787"/>
                </a:moveTo>
                <a:cubicBezTo>
                  <a:pt x="17745" y="2787"/>
                  <a:pt x="17356" y="3658"/>
                  <a:pt x="17356" y="4529"/>
                </a:cubicBezTo>
                <a:cubicBezTo>
                  <a:pt x="17356" y="5574"/>
                  <a:pt x="17745" y="6445"/>
                  <a:pt x="18329" y="6445"/>
                </a:cubicBezTo>
                <a:cubicBezTo>
                  <a:pt x="18913" y="6445"/>
                  <a:pt x="19302" y="5574"/>
                  <a:pt x="19302" y="4529"/>
                </a:cubicBezTo>
                <a:cubicBezTo>
                  <a:pt x="19302" y="3658"/>
                  <a:pt x="18913" y="2787"/>
                  <a:pt x="18329" y="278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1" name="Shape 1751"/>
          <p:cNvSpPr/>
          <p:nvPr/>
        </p:nvSpPr>
        <p:spPr>
          <a:xfrm>
            <a:off x="8339195" y="404567"/>
            <a:ext cx="360721" cy="27646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33" h="21331" extrusionOk="0">
                <a:moveTo>
                  <a:pt x="4790" y="3043"/>
                </a:moveTo>
                <a:cubicBezTo>
                  <a:pt x="6119" y="3043"/>
                  <a:pt x="7448" y="3907"/>
                  <a:pt x="8113" y="5203"/>
                </a:cubicBezTo>
                <a:cubicBezTo>
                  <a:pt x="13319" y="5203"/>
                  <a:pt x="13319" y="5203"/>
                  <a:pt x="13319" y="5203"/>
                </a:cubicBezTo>
                <a:cubicBezTo>
                  <a:pt x="14094" y="3907"/>
                  <a:pt x="15313" y="3043"/>
                  <a:pt x="16642" y="3043"/>
                </a:cubicBezTo>
                <a:cubicBezTo>
                  <a:pt x="18968" y="3043"/>
                  <a:pt x="20851" y="5491"/>
                  <a:pt x="20851" y="8515"/>
                </a:cubicBezTo>
                <a:cubicBezTo>
                  <a:pt x="20851" y="9091"/>
                  <a:pt x="20851" y="9667"/>
                  <a:pt x="20630" y="10243"/>
                </a:cubicBezTo>
                <a:cubicBezTo>
                  <a:pt x="21294" y="13123"/>
                  <a:pt x="21516" y="16291"/>
                  <a:pt x="21405" y="19747"/>
                </a:cubicBezTo>
                <a:cubicBezTo>
                  <a:pt x="20408" y="21187"/>
                  <a:pt x="19301" y="21331"/>
                  <a:pt x="18193" y="21331"/>
                </a:cubicBezTo>
                <a:cubicBezTo>
                  <a:pt x="16753" y="19027"/>
                  <a:pt x="15645" y="16435"/>
                  <a:pt x="14648" y="13411"/>
                </a:cubicBezTo>
                <a:cubicBezTo>
                  <a:pt x="14205" y="13267"/>
                  <a:pt x="13762" y="12691"/>
                  <a:pt x="13651" y="12259"/>
                </a:cubicBezTo>
                <a:cubicBezTo>
                  <a:pt x="7891" y="12259"/>
                  <a:pt x="7891" y="12259"/>
                  <a:pt x="7891" y="12259"/>
                </a:cubicBezTo>
                <a:cubicBezTo>
                  <a:pt x="7559" y="12979"/>
                  <a:pt x="7227" y="13267"/>
                  <a:pt x="6894" y="13411"/>
                </a:cubicBezTo>
                <a:cubicBezTo>
                  <a:pt x="5787" y="16579"/>
                  <a:pt x="4679" y="19027"/>
                  <a:pt x="3239" y="21331"/>
                </a:cubicBezTo>
                <a:cubicBezTo>
                  <a:pt x="2131" y="21331"/>
                  <a:pt x="1134" y="21187"/>
                  <a:pt x="27" y="19747"/>
                </a:cubicBezTo>
                <a:cubicBezTo>
                  <a:pt x="-84" y="16291"/>
                  <a:pt x="138" y="13123"/>
                  <a:pt x="802" y="10243"/>
                </a:cubicBezTo>
                <a:cubicBezTo>
                  <a:pt x="691" y="9667"/>
                  <a:pt x="581" y="9091"/>
                  <a:pt x="581" y="8371"/>
                </a:cubicBezTo>
                <a:cubicBezTo>
                  <a:pt x="581" y="5347"/>
                  <a:pt x="2464" y="3043"/>
                  <a:pt x="4790" y="3043"/>
                </a:cubicBezTo>
                <a:close/>
                <a:moveTo>
                  <a:pt x="8888" y="7939"/>
                </a:moveTo>
                <a:cubicBezTo>
                  <a:pt x="8888" y="9235"/>
                  <a:pt x="8888" y="9235"/>
                  <a:pt x="8888" y="9235"/>
                </a:cubicBezTo>
                <a:cubicBezTo>
                  <a:pt x="10439" y="9235"/>
                  <a:pt x="10439" y="9235"/>
                  <a:pt x="10439" y="9235"/>
                </a:cubicBezTo>
                <a:cubicBezTo>
                  <a:pt x="10439" y="7939"/>
                  <a:pt x="10439" y="7939"/>
                  <a:pt x="10439" y="7939"/>
                </a:cubicBezTo>
                <a:cubicBezTo>
                  <a:pt x="8888" y="7939"/>
                  <a:pt x="8888" y="7939"/>
                  <a:pt x="8888" y="7939"/>
                </a:cubicBezTo>
                <a:close/>
                <a:moveTo>
                  <a:pt x="17085" y="8947"/>
                </a:moveTo>
                <a:cubicBezTo>
                  <a:pt x="16642" y="9091"/>
                  <a:pt x="16310" y="9667"/>
                  <a:pt x="16421" y="10243"/>
                </a:cubicBezTo>
                <a:cubicBezTo>
                  <a:pt x="16531" y="10963"/>
                  <a:pt x="16974" y="11251"/>
                  <a:pt x="17418" y="11107"/>
                </a:cubicBezTo>
                <a:cubicBezTo>
                  <a:pt x="17971" y="10963"/>
                  <a:pt x="18193" y="10387"/>
                  <a:pt x="18082" y="9811"/>
                </a:cubicBezTo>
                <a:cubicBezTo>
                  <a:pt x="17971" y="9235"/>
                  <a:pt x="17528" y="8947"/>
                  <a:pt x="17085" y="8947"/>
                </a:cubicBezTo>
                <a:close/>
                <a:moveTo>
                  <a:pt x="15091" y="7219"/>
                </a:moveTo>
                <a:cubicBezTo>
                  <a:pt x="14648" y="7363"/>
                  <a:pt x="14427" y="7939"/>
                  <a:pt x="14538" y="8515"/>
                </a:cubicBezTo>
                <a:cubicBezTo>
                  <a:pt x="14538" y="9091"/>
                  <a:pt x="14981" y="9523"/>
                  <a:pt x="15534" y="9379"/>
                </a:cubicBezTo>
                <a:cubicBezTo>
                  <a:pt x="15978" y="9235"/>
                  <a:pt x="16199" y="8659"/>
                  <a:pt x="16088" y="8083"/>
                </a:cubicBezTo>
                <a:cubicBezTo>
                  <a:pt x="15978" y="7507"/>
                  <a:pt x="15534" y="7075"/>
                  <a:pt x="15091" y="7219"/>
                </a:cubicBezTo>
                <a:close/>
                <a:moveTo>
                  <a:pt x="16310" y="4771"/>
                </a:moveTo>
                <a:cubicBezTo>
                  <a:pt x="15867" y="4915"/>
                  <a:pt x="15534" y="5491"/>
                  <a:pt x="15645" y="6067"/>
                </a:cubicBezTo>
                <a:cubicBezTo>
                  <a:pt x="15756" y="6643"/>
                  <a:pt x="16199" y="7075"/>
                  <a:pt x="16642" y="6931"/>
                </a:cubicBezTo>
                <a:cubicBezTo>
                  <a:pt x="17196" y="6787"/>
                  <a:pt x="17418" y="6211"/>
                  <a:pt x="17307" y="5635"/>
                </a:cubicBezTo>
                <a:cubicBezTo>
                  <a:pt x="17196" y="5059"/>
                  <a:pt x="16753" y="4627"/>
                  <a:pt x="16310" y="4771"/>
                </a:cubicBezTo>
                <a:close/>
                <a:moveTo>
                  <a:pt x="18304" y="6211"/>
                </a:moveTo>
                <a:cubicBezTo>
                  <a:pt x="17861" y="6355"/>
                  <a:pt x="17528" y="6931"/>
                  <a:pt x="17639" y="7507"/>
                </a:cubicBezTo>
                <a:cubicBezTo>
                  <a:pt x="17750" y="8083"/>
                  <a:pt x="18193" y="8515"/>
                  <a:pt x="18636" y="8371"/>
                </a:cubicBezTo>
                <a:cubicBezTo>
                  <a:pt x="19079" y="8227"/>
                  <a:pt x="19411" y="7651"/>
                  <a:pt x="19301" y="7075"/>
                </a:cubicBezTo>
                <a:cubicBezTo>
                  <a:pt x="19190" y="6499"/>
                  <a:pt x="18747" y="6067"/>
                  <a:pt x="18304" y="6211"/>
                </a:cubicBezTo>
                <a:close/>
                <a:moveTo>
                  <a:pt x="6784" y="6643"/>
                </a:moveTo>
                <a:cubicBezTo>
                  <a:pt x="5344" y="8083"/>
                  <a:pt x="5344" y="8083"/>
                  <a:pt x="5344" y="8083"/>
                </a:cubicBezTo>
                <a:cubicBezTo>
                  <a:pt x="6451" y="9955"/>
                  <a:pt x="6451" y="9955"/>
                  <a:pt x="6451" y="9955"/>
                </a:cubicBezTo>
                <a:cubicBezTo>
                  <a:pt x="6784" y="6643"/>
                  <a:pt x="6784" y="6643"/>
                  <a:pt x="6784" y="6643"/>
                </a:cubicBezTo>
                <a:close/>
                <a:moveTo>
                  <a:pt x="5565" y="10819"/>
                </a:moveTo>
                <a:cubicBezTo>
                  <a:pt x="4458" y="8947"/>
                  <a:pt x="4458" y="8947"/>
                  <a:pt x="4458" y="8947"/>
                </a:cubicBezTo>
                <a:cubicBezTo>
                  <a:pt x="3018" y="10387"/>
                  <a:pt x="3018" y="10387"/>
                  <a:pt x="3018" y="10387"/>
                </a:cubicBezTo>
                <a:cubicBezTo>
                  <a:pt x="5565" y="10819"/>
                  <a:pt x="5565" y="10819"/>
                  <a:pt x="5565" y="10819"/>
                </a:cubicBezTo>
                <a:close/>
                <a:moveTo>
                  <a:pt x="2353" y="8947"/>
                </a:moveTo>
                <a:cubicBezTo>
                  <a:pt x="3682" y="7651"/>
                  <a:pt x="3682" y="7651"/>
                  <a:pt x="3682" y="7651"/>
                </a:cubicBezTo>
                <a:cubicBezTo>
                  <a:pt x="2685" y="5923"/>
                  <a:pt x="2685" y="5923"/>
                  <a:pt x="2685" y="5923"/>
                </a:cubicBezTo>
                <a:cubicBezTo>
                  <a:pt x="2353" y="8947"/>
                  <a:pt x="2353" y="8947"/>
                  <a:pt x="2353" y="8947"/>
                </a:cubicBezTo>
                <a:close/>
                <a:moveTo>
                  <a:pt x="3682" y="5059"/>
                </a:moveTo>
                <a:cubicBezTo>
                  <a:pt x="4679" y="6787"/>
                  <a:pt x="4679" y="6787"/>
                  <a:pt x="4679" y="6787"/>
                </a:cubicBezTo>
                <a:cubicBezTo>
                  <a:pt x="5898" y="5491"/>
                  <a:pt x="5898" y="5491"/>
                  <a:pt x="5898" y="5491"/>
                </a:cubicBezTo>
                <a:cubicBezTo>
                  <a:pt x="3682" y="5059"/>
                  <a:pt x="3682" y="5059"/>
                  <a:pt x="3682" y="5059"/>
                </a:cubicBezTo>
                <a:close/>
                <a:moveTo>
                  <a:pt x="10882" y="7939"/>
                </a:moveTo>
                <a:cubicBezTo>
                  <a:pt x="10882" y="9235"/>
                  <a:pt x="10882" y="9235"/>
                  <a:pt x="10882" y="9235"/>
                </a:cubicBezTo>
                <a:cubicBezTo>
                  <a:pt x="12433" y="9235"/>
                  <a:pt x="12433" y="9235"/>
                  <a:pt x="12433" y="9235"/>
                </a:cubicBezTo>
                <a:cubicBezTo>
                  <a:pt x="12433" y="7939"/>
                  <a:pt x="12433" y="7939"/>
                  <a:pt x="12433" y="7939"/>
                </a:cubicBezTo>
                <a:cubicBezTo>
                  <a:pt x="10882" y="7939"/>
                  <a:pt x="10882" y="7939"/>
                  <a:pt x="10882" y="7939"/>
                </a:cubicBezTo>
                <a:close/>
                <a:moveTo>
                  <a:pt x="19633" y="595"/>
                </a:moveTo>
                <a:cubicBezTo>
                  <a:pt x="18082" y="-269"/>
                  <a:pt x="16642" y="-125"/>
                  <a:pt x="15091" y="595"/>
                </a:cubicBezTo>
                <a:cubicBezTo>
                  <a:pt x="15091" y="2179"/>
                  <a:pt x="15091" y="2179"/>
                  <a:pt x="15091" y="2179"/>
                </a:cubicBezTo>
                <a:cubicBezTo>
                  <a:pt x="15645" y="2035"/>
                  <a:pt x="16199" y="1891"/>
                  <a:pt x="16753" y="1891"/>
                </a:cubicBezTo>
                <a:cubicBezTo>
                  <a:pt x="17861" y="1891"/>
                  <a:pt x="18858" y="2467"/>
                  <a:pt x="19633" y="3331"/>
                </a:cubicBezTo>
                <a:cubicBezTo>
                  <a:pt x="19633" y="595"/>
                  <a:pt x="19633" y="595"/>
                  <a:pt x="19633" y="595"/>
                </a:cubicBezTo>
                <a:close/>
                <a:moveTo>
                  <a:pt x="1578" y="595"/>
                </a:moveTo>
                <a:cubicBezTo>
                  <a:pt x="1578" y="3331"/>
                  <a:pt x="1578" y="3331"/>
                  <a:pt x="1578" y="3331"/>
                </a:cubicBezTo>
                <a:cubicBezTo>
                  <a:pt x="2353" y="2467"/>
                  <a:pt x="3350" y="1891"/>
                  <a:pt x="4458" y="1891"/>
                </a:cubicBezTo>
                <a:cubicBezTo>
                  <a:pt x="5011" y="1891"/>
                  <a:pt x="5565" y="2035"/>
                  <a:pt x="6119" y="2179"/>
                </a:cubicBezTo>
                <a:cubicBezTo>
                  <a:pt x="6119" y="595"/>
                  <a:pt x="6119" y="595"/>
                  <a:pt x="6119" y="595"/>
                </a:cubicBezTo>
                <a:cubicBezTo>
                  <a:pt x="4568" y="-125"/>
                  <a:pt x="3128" y="-269"/>
                  <a:pt x="1578" y="59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2" name="Shape 1752"/>
          <p:cNvSpPr/>
          <p:nvPr/>
        </p:nvSpPr>
        <p:spPr>
          <a:xfrm>
            <a:off x="9858161" y="2973571"/>
            <a:ext cx="354071" cy="3864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482" y="0"/>
                </a:moveTo>
                <a:cubicBezTo>
                  <a:pt x="13642" y="0"/>
                  <a:pt x="15575" y="209"/>
                  <a:pt x="17053" y="417"/>
                </a:cubicBezTo>
                <a:cubicBezTo>
                  <a:pt x="18872" y="835"/>
                  <a:pt x="20008" y="1461"/>
                  <a:pt x="20008" y="2191"/>
                </a:cubicBezTo>
                <a:cubicBezTo>
                  <a:pt x="20008" y="2191"/>
                  <a:pt x="20008" y="2296"/>
                  <a:pt x="20008" y="2296"/>
                </a:cubicBezTo>
                <a:cubicBezTo>
                  <a:pt x="20008" y="2296"/>
                  <a:pt x="20008" y="2296"/>
                  <a:pt x="20008" y="2296"/>
                </a:cubicBezTo>
                <a:cubicBezTo>
                  <a:pt x="20008" y="4278"/>
                  <a:pt x="20008" y="4278"/>
                  <a:pt x="20008" y="4278"/>
                </a:cubicBezTo>
                <a:cubicBezTo>
                  <a:pt x="21032" y="4591"/>
                  <a:pt x="21600" y="5009"/>
                  <a:pt x="21600" y="5635"/>
                </a:cubicBezTo>
                <a:cubicBezTo>
                  <a:pt x="21600" y="5635"/>
                  <a:pt x="21600" y="5635"/>
                  <a:pt x="21600" y="5739"/>
                </a:cubicBezTo>
                <a:cubicBezTo>
                  <a:pt x="21600" y="5739"/>
                  <a:pt x="21600" y="5739"/>
                  <a:pt x="21600" y="5739"/>
                </a:cubicBezTo>
                <a:cubicBezTo>
                  <a:pt x="21600" y="6678"/>
                  <a:pt x="21600" y="6678"/>
                  <a:pt x="21600" y="6678"/>
                </a:cubicBezTo>
                <a:cubicBezTo>
                  <a:pt x="21373" y="6678"/>
                  <a:pt x="21259" y="6783"/>
                  <a:pt x="21145" y="6783"/>
                </a:cubicBezTo>
                <a:cubicBezTo>
                  <a:pt x="21145" y="9913"/>
                  <a:pt x="21145" y="9913"/>
                  <a:pt x="21145" y="9913"/>
                </a:cubicBezTo>
                <a:cubicBezTo>
                  <a:pt x="21259" y="9913"/>
                  <a:pt x="21373" y="9809"/>
                  <a:pt x="21600" y="9809"/>
                </a:cubicBezTo>
                <a:cubicBezTo>
                  <a:pt x="21600" y="19304"/>
                  <a:pt x="21600" y="19304"/>
                  <a:pt x="21600" y="19304"/>
                </a:cubicBezTo>
                <a:cubicBezTo>
                  <a:pt x="21600" y="19304"/>
                  <a:pt x="21600" y="19304"/>
                  <a:pt x="21600" y="19409"/>
                </a:cubicBezTo>
                <a:cubicBezTo>
                  <a:pt x="21600" y="19409"/>
                  <a:pt x="21600" y="19409"/>
                  <a:pt x="21600" y="19513"/>
                </a:cubicBezTo>
                <a:cubicBezTo>
                  <a:pt x="21600" y="19513"/>
                  <a:pt x="21600" y="19513"/>
                  <a:pt x="21600" y="19513"/>
                </a:cubicBezTo>
                <a:cubicBezTo>
                  <a:pt x="21600" y="19513"/>
                  <a:pt x="21600" y="19513"/>
                  <a:pt x="21600" y="19513"/>
                </a:cubicBezTo>
                <a:cubicBezTo>
                  <a:pt x="21486" y="20243"/>
                  <a:pt x="20236" y="20765"/>
                  <a:pt x="18189" y="21078"/>
                </a:cubicBezTo>
                <a:cubicBezTo>
                  <a:pt x="16484" y="21391"/>
                  <a:pt x="14097" y="21600"/>
                  <a:pt x="11482" y="21600"/>
                </a:cubicBezTo>
                <a:cubicBezTo>
                  <a:pt x="8867" y="21600"/>
                  <a:pt x="6480" y="21391"/>
                  <a:pt x="4775" y="21078"/>
                </a:cubicBezTo>
                <a:cubicBezTo>
                  <a:pt x="2615" y="20765"/>
                  <a:pt x="1364" y="20139"/>
                  <a:pt x="1364" y="19409"/>
                </a:cubicBezTo>
                <a:cubicBezTo>
                  <a:pt x="1364" y="19304"/>
                  <a:pt x="1364" y="19200"/>
                  <a:pt x="1364" y="19200"/>
                </a:cubicBezTo>
                <a:cubicBezTo>
                  <a:pt x="1364" y="14400"/>
                  <a:pt x="1364" y="14400"/>
                  <a:pt x="1364" y="14400"/>
                </a:cubicBezTo>
                <a:cubicBezTo>
                  <a:pt x="455" y="14087"/>
                  <a:pt x="455" y="14087"/>
                  <a:pt x="455" y="14087"/>
                </a:cubicBezTo>
                <a:cubicBezTo>
                  <a:pt x="455" y="13148"/>
                  <a:pt x="455" y="13148"/>
                  <a:pt x="455" y="13148"/>
                </a:cubicBezTo>
                <a:cubicBezTo>
                  <a:pt x="0" y="13148"/>
                  <a:pt x="0" y="13148"/>
                  <a:pt x="0" y="13148"/>
                </a:cubicBezTo>
                <a:cubicBezTo>
                  <a:pt x="0" y="11478"/>
                  <a:pt x="0" y="11478"/>
                  <a:pt x="0" y="11478"/>
                </a:cubicBezTo>
                <a:cubicBezTo>
                  <a:pt x="455" y="11478"/>
                  <a:pt x="455" y="11478"/>
                  <a:pt x="455" y="11478"/>
                </a:cubicBezTo>
                <a:cubicBezTo>
                  <a:pt x="455" y="10643"/>
                  <a:pt x="455" y="10643"/>
                  <a:pt x="455" y="10643"/>
                </a:cubicBezTo>
                <a:cubicBezTo>
                  <a:pt x="1364" y="10226"/>
                  <a:pt x="1364" y="10226"/>
                  <a:pt x="1364" y="10226"/>
                </a:cubicBezTo>
                <a:cubicBezTo>
                  <a:pt x="1364" y="9704"/>
                  <a:pt x="1364" y="9704"/>
                  <a:pt x="1364" y="9704"/>
                </a:cubicBezTo>
                <a:cubicBezTo>
                  <a:pt x="1592" y="9809"/>
                  <a:pt x="1705" y="9809"/>
                  <a:pt x="1819" y="9809"/>
                </a:cubicBezTo>
                <a:cubicBezTo>
                  <a:pt x="1819" y="6783"/>
                  <a:pt x="1819" y="6783"/>
                  <a:pt x="1819" y="6783"/>
                </a:cubicBezTo>
                <a:cubicBezTo>
                  <a:pt x="1705" y="6783"/>
                  <a:pt x="1592" y="6678"/>
                  <a:pt x="1364" y="6678"/>
                </a:cubicBezTo>
                <a:cubicBezTo>
                  <a:pt x="1364" y="5739"/>
                  <a:pt x="1364" y="5739"/>
                  <a:pt x="1364" y="5739"/>
                </a:cubicBezTo>
                <a:cubicBezTo>
                  <a:pt x="1364" y="5739"/>
                  <a:pt x="1364" y="5635"/>
                  <a:pt x="1364" y="5635"/>
                </a:cubicBezTo>
                <a:cubicBezTo>
                  <a:pt x="1364" y="5009"/>
                  <a:pt x="1933" y="4591"/>
                  <a:pt x="2956" y="4278"/>
                </a:cubicBezTo>
                <a:cubicBezTo>
                  <a:pt x="2956" y="2296"/>
                  <a:pt x="2956" y="2296"/>
                  <a:pt x="2956" y="2296"/>
                </a:cubicBezTo>
                <a:cubicBezTo>
                  <a:pt x="2956" y="2296"/>
                  <a:pt x="2956" y="2296"/>
                  <a:pt x="2956" y="2296"/>
                </a:cubicBezTo>
                <a:cubicBezTo>
                  <a:pt x="2956" y="2191"/>
                  <a:pt x="2956" y="2191"/>
                  <a:pt x="2956" y="2191"/>
                </a:cubicBezTo>
                <a:cubicBezTo>
                  <a:pt x="2956" y="1461"/>
                  <a:pt x="4093" y="835"/>
                  <a:pt x="5912" y="417"/>
                </a:cubicBezTo>
                <a:cubicBezTo>
                  <a:pt x="7276" y="209"/>
                  <a:pt x="9322" y="0"/>
                  <a:pt x="11482" y="0"/>
                </a:cubicBezTo>
                <a:close/>
                <a:moveTo>
                  <a:pt x="20804" y="6887"/>
                </a:moveTo>
                <a:cubicBezTo>
                  <a:pt x="20463" y="6991"/>
                  <a:pt x="20236" y="7096"/>
                  <a:pt x="19895" y="7096"/>
                </a:cubicBezTo>
                <a:cubicBezTo>
                  <a:pt x="19895" y="10122"/>
                  <a:pt x="19895" y="10122"/>
                  <a:pt x="19895" y="10122"/>
                </a:cubicBezTo>
                <a:cubicBezTo>
                  <a:pt x="20122" y="10122"/>
                  <a:pt x="20463" y="10017"/>
                  <a:pt x="20804" y="10017"/>
                </a:cubicBezTo>
                <a:cubicBezTo>
                  <a:pt x="20804" y="6887"/>
                  <a:pt x="20804" y="6887"/>
                  <a:pt x="20804" y="6887"/>
                </a:cubicBezTo>
                <a:close/>
                <a:moveTo>
                  <a:pt x="19213" y="7304"/>
                </a:moveTo>
                <a:cubicBezTo>
                  <a:pt x="18985" y="7304"/>
                  <a:pt x="18644" y="7409"/>
                  <a:pt x="18417" y="7409"/>
                </a:cubicBezTo>
                <a:cubicBezTo>
                  <a:pt x="18417" y="10435"/>
                  <a:pt x="18417" y="10435"/>
                  <a:pt x="18417" y="10435"/>
                </a:cubicBezTo>
                <a:cubicBezTo>
                  <a:pt x="18644" y="10330"/>
                  <a:pt x="18985" y="10330"/>
                  <a:pt x="19213" y="10330"/>
                </a:cubicBezTo>
                <a:cubicBezTo>
                  <a:pt x="19213" y="7304"/>
                  <a:pt x="19213" y="7304"/>
                  <a:pt x="19213" y="7304"/>
                </a:cubicBezTo>
                <a:close/>
                <a:moveTo>
                  <a:pt x="17507" y="7513"/>
                </a:moveTo>
                <a:cubicBezTo>
                  <a:pt x="17280" y="7513"/>
                  <a:pt x="16939" y="7617"/>
                  <a:pt x="16598" y="7617"/>
                </a:cubicBezTo>
                <a:cubicBezTo>
                  <a:pt x="16598" y="10539"/>
                  <a:pt x="16598" y="10539"/>
                  <a:pt x="16598" y="10539"/>
                </a:cubicBezTo>
                <a:cubicBezTo>
                  <a:pt x="16939" y="10539"/>
                  <a:pt x="17280" y="10539"/>
                  <a:pt x="17507" y="10539"/>
                </a:cubicBezTo>
                <a:cubicBezTo>
                  <a:pt x="17507" y="7513"/>
                  <a:pt x="17507" y="7513"/>
                  <a:pt x="17507" y="7513"/>
                </a:cubicBezTo>
                <a:close/>
                <a:moveTo>
                  <a:pt x="15575" y="7722"/>
                </a:moveTo>
                <a:cubicBezTo>
                  <a:pt x="15234" y="7722"/>
                  <a:pt x="14893" y="7722"/>
                  <a:pt x="14552" y="7722"/>
                </a:cubicBezTo>
                <a:cubicBezTo>
                  <a:pt x="14552" y="10748"/>
                  <a:pt x="14552" y="10748"/>
                  <a:pt x="14552" y="10748"/>
                </a:cubicBezTo>
                <a:cubicBezTo>
                  <a:pt x="14893" y="10643"/>
                  <a:pt x="15234" y="10643"/>
                  <a:pt x="15575" y="10643"/>
                </a:cubicBezTo>
                <a:cubicBezTo>
                  <a:pt x="15575" y="7722"/>
                  <a:pt x="15575" y="7722"/>
                  <a:pt x="15575" y="7722"/>
                </a:cubicBezTo>
                <a:close/>
                <a:moveTo>
                  <a:pt x="13301" y="7722"/>
                </a:moveTo>
                <a:cubicBezTo>
                  <a:pt x="12960" y="7722"/>
                  <a:pt x="12619" y="7722"/>
                  <a:pt x="12278" y="7722"/>
                </a:cubicBezTo>
                <a:cubicBezTo>
                  <a:pt x="12278" y="10748"/>
                  <a:pt x="12278" y="10748"/>
                  <a:pt x="12278" y="10748"/>
                </a:cubicBezTo>
                <a:cubicBezTo>
                  <a:pt x="12619" y="10748"/>
                  <a:pt x="12960" y="10748"/>
                  <a:pt x="13301" y="10748"/>
                </a:cubicBezTo>
                <a:cubicBezTo>
                  <a:pt x="13301" y="7722"/>
                  <a:pt x="13301" y="7722"/>
                  <a:pt x="13301" y="7722"/>
                </a:cubicBezTo>
                <a:close/>
                <a:moveTo>
                  <a:pt x="2160" y="9913"/>
                </a:moveTo>
                <a:cubicBezTo>
                  <a:pt x="2501" y="10017"/>
                  <a:pt x="2728" y="10017"/>
                  <a:pt x="3069" y="10017"/>
                </a:cubicBezTo>
                <a:cubicBezTo>
                  <a:pt x="3069" y="7096"/>
                  <a:pt x="3069" y="7096"/>
                  <a:pt x="3069" y="7096"/>
                </a:cubicBezTo>
                <a:cubicBezTo>
                  <a:pt x="2728" y="6991"/>
                  <a:pt x="2501" y="6887"/>
                  <a:pt x="2160" y="6887"/>
                </a:cubicBezTo>
                <a:cubicBezTo>
                  <a:pt x="2160" y="9913"/>
                  <a:pt x="2160" y="9913"/>
                  <a:pt x="2160" y="9913"/>
                </a:cubicBezTo>
                <a:close/>
                <a:moveTo>
                  <a:pt x="3752" y="10226"/>
                </a:moveTo>
                <a:cubicBezTo>
                  <a:pt x="3979" y="10226"/>
                  <a:pt x="4320" y="10226"/>
                  <a:pt x="4547" y="10226"/>
                </a:cubicBezTo>
                <a:cubicBezTo>
                  <a:pt x="4547" y="7304"/>
                  <a:pt x="4547" y="7304"/>
                  <a:pt x="4547" y="7304"/>
                </a:cubicBezTo>
                <a:cubicBezTo>
                  <a:pt x="4320" y="7200"/>
                  <a:pt x="3979" y="7200"/>
                  <a:pt x="3752" y="7200"/>
                </a:cubicBezTo>
                <a:cubicBezTo>
                  <a:pt x="3752" y="10226"/>
                  <a:pt x="3752" y="10226"/>
                  <a:pt x="3752" y="10226"/>
                </a:cubicBezTo>
                <a:close/>
                <a:moveTo>
                  <a:pt x="5457" y="10435"/>
                </a:moveTo>
                <a:cubicBezTo>
                  <a:pt x="5684" y="10435"/>
                  <a:pt x="6025" y="10435"/>
                  <a:pt x="6253" y="10435"/>
                </a:cubicBezTo>
                <a:cubicBezTo>
                  <a:pt x="6253" y="7513"/>
                  <a:pt x="6253" y="7513"/>
                  <a:pt x="6253" y="7513"/>
                </a:cubicBezTo>
                <a:cubicBezTo>
                  <a:pt x="6025" y="7409"/>
                  <a:pt x="5684" y="7409"/>
                  <a:pt x="5457" y="7409"/>
                </a:cubicBezTo>
                <a:cubicBezTo>
                  <a:pt x="5457" y="10435"/>
                  <a:pt x="5457" y="10435"/>
                  <a:pt x="5457" y="10435"/>
                </a:cubicBezTo>
                <a:close/>
                <a:moveTo>
                  <a:pt x="7389" y="10539"/>
                </a:moveTo>
                <a:cubicBezTo>
                  <a:pt x="7731" y="10643"/>
                  <a:pt x="8072" y="10643"/>
                  <a:pt x="8413" y="10643"/>
                </a:cubicBezTo>
                <a:cubicBezTo>
                  <a:pt x="8413" y="7617"/>
                  <a:pt x="8413" y="7617"/>
                  <a:pt x="8413" y="7617"/>
                </a:cubicBezTo>
                <a:cubicBezTo>
                  <a:pt x="8072" y="7617"/>
                  <a:pt x="7731" y="7617"/>
                  <a:pt x="7389" y="7617"/>
                </a:cubicBezTo>
                <a:cubicBezTo>
                  <a:pt x="7389" y="10539"/>
                  <a:pt x="7389" y="10539"/>
                  <a:pt x="7389" y="10539"/>
                </a:cubicBezTo>
                <a:close/>
                <a:moveTo>
                  <a:pt x="9663" y="10748"/>
                </a:moveTo>
                <a:cubicBezTo>
                  <a:pt x="10004" y="10748"/>
                  <a:pt x="10345" y="10748"/>
                  <a:pt x="10686" y="10748"/>
                </a:cubicBezTo>
                <a:cubicBezTo>
                  <a:pt x="10686" y="7722"/>
                  <a:pt x="10686" y="7722"/>
                  <a:pt x="10686" y="7722"/>
                </a:cubicBezTo>
                <a:cubicBezTo>
                  <a:pt x="10345" y="7722"/>
                  <a:pt x="10004" y="7722"/>
                  <a:pt x="9663" y="7722"/>
                </a:cubicBezTo>
                <a:cubicBezTo>
                  <a:pt x="9663" y="10748"/>
                  <a:pt x="9663" y="10748"/>
                  <a:pt x="9663" y="10748"/>
                </a:cubicBezTo>
                <a:close/>
                <a:moveTo>
                  <a:pt x="16712" y="1878"/>
                </a:moveTo>
                <a:cubicBezTo>
                  <a:pt x="15461" y="1670"/>
                  <a:pt x="13528" y="1565"/>
                  <a:pt x="11482" y="1565"/>
                </a:cubicBezTo>
                <a:cubicBezTo>
                  <a:pt x="9436" y="1565"/>
                  <a:pt x="7503" y="1670"/>
                  <a:pt x="6253" y="1878"/>
                </a:cubicBezTo>
                <a:cubicBezTo>
                  <a:pt x="5229" y="2087"/>
                  <a:pt x="4547" y="2191"/>
                  <a:pt x="4547" y="2191"/>
                </a:cubicBezTo>
                <a:cubicBezTo>
                  <a:pt x="4547" y="2191"/>
                  <a:pt x="5229" y="2296"/>
                  <a:pt x="6253" y="2504"/>
                </a:cubicBezTo>
                <a:cubicBezTo>
                  <a:pt x="7503" y="2713"/>
                  <a:pt x="9436" y="2922"/>
                  <a:pt x="11482" y="2922"/>
                </a:cubicBezTo>
                <a:cubicBezTo>
                  <a:pt x="13528" y="2922"/>
                  <a:pt x="15461" y="2713"/>
                  <a:pt x="16712" y="2504"/>
                </a:cubicBezTo>
                <a:cubicBezTo>
                  <a:pt x="17735" y="2296"/>
                  <a:pt x="18303" y="2191"/>
                  <a:pt x="18303" y="2191"/>
                </a:cubicBezTo>
                <a:cubicBezTo>
                  <a:pt x="18303" y="2191"/>
                  <a:pt x="17735" y="2087"/>
                  <a:pt x="16712" y="187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3" name="Shape 1753"/>
          <p:cNvSpPr/>
          <p:nvPr/>
        </p:nvSpPr>
        <p:spPr>
          <a:xfrm>
            <a:off x="10392025" y="382159"/>
            <a:ext cx="341454" cy="29650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603" y="136"/>
                </a:moveTo>
                <a:cubicBezTo>
                  <a:pt x="5666" y="136"/>
                  <a:pt x="6492" y="1087"/>
                  <a:pt x="6728" y="2174"/>
                </a:cubicBezTo>
                <a:cubicBezTo>
                  <a:pt x="2597" y="2174"/>
                  <a:pt x="2597" y="2174"/>
                  <a:pt x="2597" y="2174"/>
                </a:cubicBezTo>
                <a:cubicBezTo>
                  <a:pt x="2715" y="1087"/>
                  <a:pt x="3541" y="136"/>
                  <a:pt x="4603" y="136"/>
                </a:cubicBezTo>
                <a:close/>
                <a:moveTo>
                  <a:pt x="12511" y="4347"/>
                </a:moveTo>
                <a:cubicBezTo>
                  <a:pt x="14400" y="4347"/>
                  <a:pt x="16052" y="5298"/>
                  <a:pt x="17351" y="6657"/>
                </a:cubicBezTo>
                <a:cubicBezTo>
                  <a:pt x="18531" y="8015"/>
                  <a:pt x="19239" y="10053"/>
                  <a:pt x="19239" y="12226"/>
                </a:cubicBezTo>
                <a:cubicBezTo>
                  <a:pt x="19239" y="14264"/>
                  <a:pt x="18531" y="16302"/>
                  <a:pt x="17351" y="17660"/>
                </a:cubicBezTo>
                <a:cubicBezTo>
                  <a:pt x="16052" y="19019"/>
                  <a:pt x="14400" y="19970"/>
                  <a:pt x="12511" y="19970"/>
                </a:cubicBezTo>
                <a:cubicBezTo>
                  <a:pt x="10623" y="19970"/>
                  <a:pt x="8970" y="19019"/>
                  <a:pt x="7790" y="17660"/>
                </a:cubicBezTo>
                <a:cubicBezTo>
                  <a:pt x="6492" y="16302"/>
                  <a:pt x="5784" y="14264"/>
                  <a:pt x="5784" y="12226"/>
                </a:cubicBezTo>
                <a:cubicBezTo>
                  <a:pt x="5784" y="10053"/>
                  <a:pt x="6492" y="8015"/>
                  <a:pt x="7790" y="6657"/>
                </a:cubicBezTo>
                <a:cubicBezTo>
                  <a:pt x="8970" y="5298"/>
                  <a:pt x="10623" y="4347"/>
                  <a:pt x="12511" y="4347"/>
                </a:cubicBezTo>
                <a:close/>
                <a:moveTo>
                  <a:pt x="11685" y="8423"/>
                </a:moveTo>
                <a:cubicBezTo>
                  <a:pt x="10859" y="7743"/>
                  <a:pt x="9561" y="8423"/>
                  <a:pt x="8970" y="9645"/>
                </a:cubicBezTo>
                <a:cubicBezTo>
                  <a:pt x="8262" y="11004"/>
                  <a:pt x="8498" y="12498"/>
                  <a:pt x="9325" y="13042"/>
                </a:cubicBezTo>
                <a:cubicBezTo>
                  <a:pt x="10151" y="13585"/>
                  <a:pt x="10623" y="12498"/>
                  <a:pt x="11213" y="11140"/>
                </a:cubicBezTo>
                <a:cubicBezTo>
                  <a:pt x="11921" y="9917"/>
                  <a:pt x="12511" y="8966"/>
                  <a:pt x="11685" y="8423"/>
                </a:cubicBezTo>
                <a:close/>
                <a:moveTo>
                  <a:pt x="15816" y="8423"/>
                </a:moveTo>
                <a:cubicBezTo>
                  <a:pt x="14990" y="7472"/>
                  <a:pt x="13810" y="6792"/>
                  <a:pt x="12511" y="6792"/>
                </a:cubicBezTo>
                <a:cubicBezTo>
                  <a:pt x="11213" y="6792"/>
                  <a:pt x="10151" y="7472"/>
                  <a:pt x="9325" y="8423"/>
                </a:cubicBezTo>
                <a:cubicBezTo>
                  <a:pt x="8498" y="9374"/>
                  <a:pt x="7908" y="10732"/>
                  <a:pt x="7908" y="12226"/>
                </a:cubicBezTo>
                <a:cubicBezTo>
                  <a:pt x="7908" y="13585"/>
                  <a:pt x="8498" y="14943"/>
                  <a:pt x="9325" y="15894"/>
                </a:cubicBezTo>
                <a:cubicBezTo>
                  <a:pt x="10151" y="16845"/>
                  <a:pt x="11213" y="17525"/>
                  <a:pt x="12511" y="17525"/>
                </a:cubicBezTo>
                <a:cubicBezTo>
                  <a:pt x="13810" y="17525"/>
                  <a:pt x="14990" y="16845"/>
                  <a:pt x="15816" y="15894"/>
                </a:cubicBezTo>
                <a:cubicBezTo>
                  <a:pt x="16643" y="14943"/>
                  <a:pt x="17115" y="13585"/>
                  <a:pt x="17115" y="12226"/>
                </a:cubicBezTo>
                <a:cubicBezTo>
                  <a:pt x="17115" y="10732"/>
                  <a:pt x="16643" y="9374"/>
                  <a:pt x="15816" y="8423"/>
                </a:cubicBezTo>
                <a:close/>
                <a:moveTo>
                  <a:pt x="9089" y="0"/>
                </a:moveTo>
                <a:cubicBezTo>
                  <a:pt x="7554" y="3260"/>
                  <a:pt x="7554" y="3260"/>
                  <a:pt x="7554" y="3260"/>
                </a:cubicBezTo>
                <a:cubicBezTo>
                  <a:pt x="2479" y="3260"/>
                  <a:pt x="2479" y="3260"/>
                  <a:pt x="2479" y="3260"/>
                </a:cubicBezTo>
                <a:cubicBezTo>
                  <a:pt x="1062" y="3260"/>
                  <a:pt x="0" y="4619"/>
                  <a:pt x="0" y="6113"/>
                </a:cubicBezTo>
                <a:cubicBezTo>
                  <a:pt x="0" y="18611"/>
                  <a:pt x="0" y="18611"/>
                  <a:pt x="0" y="18611"/>
                </a:cubicBezTo>
                <a:cubicBezTo>
                  <a:pt x="0" y="20242"/>
                  <a:pt x="1062" y="21600"/>
                  <a:pt x="2479" y="21600"/>
                </a:cubicBezTo>
                <a:cubicBezTo>
                  <a:pt x="19003" y="21600"/>
                  <a:pt x="19003" y="21600"/>
                  <a:pt x="19003" y="21600"/>
                </a:cubicBezTo>
                <a:cubicBezTo>
                  <a:pt x="20420" y="21600"/>
                  <a:pt x="21600" y="20242"/>
                  <a:pt x="21600" y="18611"/>
                </a:cubicBezTo>
                <a:cubicBezTo>
                  <a:pt x="21600" y="6113"/>
                  <a:pt x="21600" y="6113"/>
                  <a:pt x="21600" y="6113"/>
                </a:cubicBezTo>
                <a:cubicBezTo>
                  <a:pt x="21600" y="4619"/>
                  <a:pt x="20420" y="3260"/>
                  <a:pt x="19003" y="3260"/>
                </a:cubicBezTo>
                <a:cubicBezTo>
                  <a:pt x="18177" y="3260"/>
                  <a:pt x="18177" y="3260"/>
                  <a:pt x="18177" y="3260"/>
                </a:cubicBezTo>
                <a:cubicBezTo>
                  <a:pt x="16525" y="0"/>
                  <a:pt x="16525" y="0"/>
                  <a:pt x="16525" y="0"/>
                </a:cubicBezTo>
                <a:lnTo>
                  <a:pt x="9089" y="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4" name="Shape 1754"/>
          <p:cNvSpPr/>
          <p:nvPr/>
        </p:nvSpPr>
        <p:spPr>
          <a:xfrm>
            <a:off x="9902146" y="989566"/>
            <a:ext cx="294488" cy="3659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96" h="21600" extrusionOk="0">
                <a:moveTo>
                  <a:pt x="2207" y="0"/>
                </a:moveTo>
                <a:cubicBezTo>
                  <a:pt x="19189" y="0"/>
                  <a:pt x="19189" y="0"/>
                  <a:pt x="19189" y="0"/>
                </a:cubicBezTo>
                <a:cubicBezTo>
                  <a:pt x="20275" y="0"/>
                  <a:pt x="20275" y="0"/>
                  <a:pt x="20275" y="0"/>
                </a:cubicBezTo>
                <a:cubicBezTo>
                  <a:pt x="20547" y="771"/>
                  <a:pt x="20547" y="771"/>
                  <a:pt x="20547" y="771"/>
                </a:cubicBezTo>
                <a:cubicBezTo>
                  <a:pt x="21226" y="2424"/>
                  <a:pt x="21498" y="4078"/>
                  <a:pt x="21362" y="5731"/>
                </a:cubicBezTo>
                <a:cubicBezTo>
                  <a:pt x="21362" y="7273"/>
                  <a:pt x="21090" y="8927"/>
                  <a:pt x="20547" y="10469"/>
                </a:cubicBezTo>
                <a:cubicBezTo>
                  <a:pt x="20275" y="11351"/>
                  <a:pt x="20275" y="11351"/>
                  <a:pt x="20275" y="11351"/>
                </a:cubicBezTo>
                <a:cubicBezTo>
                  <a:pt x="19189" y="11351"/>
                  <a:pt x="19189" y="11351"/>
                  <a:pt x="19189" y="11351"/>
                </a:cubicBezTo>
                <a:cubicBezTo>
                  <a:pt x="17287" y="11351"/>
                  <a:pt x="17287" y="11351"/>
                  <a:pt x="17287" y="11351"/>
                </a:cubicBezTo>
                <a:cubicBezTo>
                  <a:pt x="16336" y="19176"/>
                  <a:pt x="16336" y="19176"/>
                  <a:pt x="16336" y="19176"/>
                </a:cubicBezTo>
                <a:cubicBezTo>
                  <a:pt x="13890" y="19176"/>
                  <a:pt x="13890" y="19176"/>
                  <a:pt x="13890" y="19176"/>
                </a:cubicBezTo>
                <a:cubicBezTo>
                  <a:pt x="13890" y="21600"/>
                  <a:pt x="13890" y="21600"/>
                  <a:pt x="13890" y="21600"/>
                </a:cubicBezTo>
                <a:cubicBezTo>
                  <a:pt x="7506" y="21600"/>
                  <a:pt x="7506" y="21600"/>
                  <a:pt x="7506" y="21600"/>
                </a:cubicBezTo>
                <a:cubicBezTo>
                  <a:pt x="7506" y="19176"/>
                  <a:pt x="7506" y="19176"/>
                  <a:pt x="7506" y="19176"/>
                </a:cubicBezTo>
                <a:cubicBezTo>
                  <a:pt x="5060" y="19176"/>
                  <a:pt x="5060" y="19176"/>
                  <a:pt x="5060" y="19176"/>
                </a:cubicBezTo>
                <a:cubicBezTo>
                  <a:pt x="4245" y="11351"/>
                  <a:pt x="4245" y="11351"/>
                  <a:pt x="4245" y="11351"/>
                </a:cubicBezTo>
                <a:cubicBezTo>
                  <a:pt x="2207" y="11351"/>
                  <a:pt x="2207" y="11351"/>
                  <a:pt x="2207" y="11351"/>
                </a:cubicBezTo>
                <a:cubicBezTo>
                  <a:pt x="1121" y="11351"/>
                  <a:pt x="1121" y="11351"/>
                  <a:pt x="1121" y="11351"/>
                </a:cubicBezTo>
                <a:cubicBezTo>
                  <a:pt x="849" y="10469"/>
                  <a:pt x="849" y="10469"/>
                  <a:pt x="849" y="10469"/>
                </a:cubicBezTo>
                <a:cubicBezTo>
                  <a:pt x="306" y="8927"/>
                  <a:pt x="34" y="7273"/>
                  <a:pt x="34" y="5620"/>
                </a:cubicBezTo>
                <a:cubicBezTo>
                  <a:pt x="-102" y="4078"/>
                  <a:pt x="170" y="2424"/>
                  <a:pt x="849" y="771"/>
                </a:cubicBezTo>
                <a:cubicBezTo>
                  <a:pt x="1121" y="0"/>
                  <a:pt x="1121" y="0"/>
                  <a:pt x="1121" y="0"/>
                </a:cubicBezTo>
                <a:cubicBezTo>
                  <a:pt x="2207" y="0"/>
                  <a:pt x="2207" y="0"/>
                  <a:pt x="2207" y="0"/>
                </a:cubicBezTo>
                <a:close/>
                <a:moveTo>
                  <a:pt x="17694" y="5951"/>
                </a:moveTo>
                <a:cubicBezTo>
                  <a:pt x="16743" y="7163"/>
                  <a:pt x="15113" y="7935"/>
                  <a:pt x="13211" y="8376"/>
                </a:cubicBezTo>
                <a:cubicBezTo>
                  <a:pt x="14706" y="8376"/>
                  <a:pt x="16064" y="8376"/>
                  <a:pt x="17423" y="8376"/>
                </a:cubicBezTo>
                <a:cubicBezTo>
                  <a:pt x="17830" y="7604"/>
                  <a:pt x="17830" y="6833"/>
                  <a:pt x="17694" y="5951"/>
                </a:cubicBezTo>
                <a:close/>
                <a:moveTo>
                  <a:pt x="3973" y="6282"/>
                </a:moveTo>
                <a:cubicBezTo>
                  <a:pt x="5332" y="4518"/>
                  <a:pt x="7641" y="3527"/>
                  <a:pt x="10223" y="2865"/>
                </a:cubicBezTo>
                <a:cubicBezTo>
                  <a:pt x="8321" y="2865"/>
                  <a:pt x="6283" y="2865"/>
                  <a:pt x="4381" y="2865"/>
                </a:cubicBezTo>
                <a:cubicBezTo>
                  <a:pt x="3838" y="3967"/>
                  <a:pt x="3838" y="5069"/>
                  <a:pt x="3973" y="6282"/>
                </a:cubicBezTo>
                <a:close/>
                <a:moveTo>
                  <a:pt x="18102" y="2204"/>
                </a:moveTo>
                <a:cubicBezTo>
                  <a:pt x="3294" y="2204"/>
                  <a:pt x="3294" y="2204"/>
                  <a:pt x="3294" y="2204"/>
                </a:cubicBezTo>
                <a:cubicBezTo>
                  <a:pt x="2887" y="3416"/>
                  <a:pt x="2751" y="4518"/>
                  <a:pt x="2751" y="5620"/>
                </a:cubicBezTo>
                <a:cubicBezTo>
                  <a:pt x="2751" y="6833"/>
                  <a:pt x="3023" y="7935"/>
                  <a:pt x="3294" y="9037"/>
                </a:cubicBezTo>
                <a:cubicBezTo>
                  <a:pt x="18102" y="9037"/>
                  <a:pt x="18102" y="9037"/>
                  <a:pt x="18102" y="9037"/>
                </a:cubicBezTo>
                <a:cubicBezTo>
                  <a:pt x="18373" y="7935"/>
                  <a:pt x="18645" y="6833"/>
                  <a:pt x="18645" y="5731"/>
                </a:cubicBezTo>
                <a:cubicBezTo>
                  <a:pt x="18645" y="4518"/>
                  <a:pt x="18509" y="3416"/>
                  <a:pt x="18102" y="220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5" name="Shape 1755"/>
          <p:cNvSpPr/>
          <p:nvPr/>
        </p:nvSpPr>
        <p:spPr>
          <a:xfrm>
            <a:off x="10421202" y="3605300"/>
            <a:ext cx="306756" cy="3800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220" y="10906"/>
                </a:moveTo>
                <a:cubicBezTo>
                  <a:pt x="12249" y="10906"/>
                  <a:pt x="12249" y="10906"/>
                  <a:pt x="12249" y="10906"/>
                </a:cubicBezTo>
                <a:cubicBezTo>
                  <a:pt x="11985" y="15988"/>
                  <a:pt x="11985" y="15988"/>
                  <a:pt x="11985" y="15988"/>
                </a:cubicBezTo>
                <a:cubicBezTo>
                  <a:pt x="11327" y="15988"/>
                  <a:pt x="11327" y="15988"/>
                  <a:pt x="11327" y="15988"/>
                </a:cubicBezTo>
                <a:cubicBezTo>
                  <a:pt x="11195" y="20329"/>
                  <a:pt x="11195" y="20329"/>
                  <a:pt x="11195" y="20329"/>
                </a:cubicBezTo>
                <a:cubicBezTo>
                  <a:pt x="10273" y="20329"/>
                  <a:pt x="10273" y="20329"/>
                  <a:pt x="10273" y="20329"/>
                </a:cubicBezTo>
                <a:cubicBezTo>
                  <a:pt x="10141" y="15988"/>
                  <a:pt x="10141" y="15988"/>
                  <a:pt x="10141" y="15988"/>
                </a:cubicBezTo>
                <a:cubicBezTo>
                  <a:pt x="9483" y="15988"/>
                  <a:pt x="9483" y="15988"/>
                  <a:pt x="9483" y="15988"/>
                </a:cubicBezTo>
                <a:cubicBezTo>
                  <a:pt x="9220" y="10906"/>
                  <a:pt x="9220" y="10906"/>
                  <a:pt x="9220" y="10906"/>
                </a:cubicBezTo>
                <a:close/>
                <a:moveTo>
                  <a:pt x="7771" y="106"/>
                </a:moveTo>
                <a:cubicBezTo>
                  <a:pt x="8298" y="106"/>
                  <a:pt x="8693" y="424"/>
                  <a:pt x="8824" y="741"/>
                </a:cubicBezTo>
                <a:cubicBezTo>
                  <a:pt x="6849" y="741"/>
                  <a:pt x="6849" y="741"/>
                  <a:pt x="6849" y="741"/>
                </a:cubicBezTo>
                <a:cubicBezTo>
                  <a:pt x="6980" y="424"/>
                  <a:pt x="7376" y="106"/>
                  <a:pt x="7771" y="106"/>
                </a:cubicBezTo>
                <a:close/>
                <a:moveTo>
                  <a:pt x="11459" y="1482"/>
                </a:moveTo>
                <a:cubicBezTo>
                  <a:pt x="12380" y="1482"/>
                  <a:pt x="13171" y="1694"/>
                  <a:pt x="13698" y="2224"/>
                </a:cubicBezTo>
                <a:cubicBezTo>
                  <a:pt x="14356" y="2647"/>
                  <a:pt x="14620" y="3282"/>
                  <a:pt x="14620" y="4024"/>
                </a:cubicBezTo>
                <a:cubicBezTo>
                  <a:pt x="14620" y="4659"/>
                  <a:pt x="14356" y="5294"/>
                  <a:pt x="13698" y="5718"/>
                </a:cubicBezTo>
                <a:cubicBezTo>
                  <a:pt x="13171" y="6247"/>
                  <a:pt x="12380" y="6459"/>
                  <a:pt x="11459" y="6459"/>
                </a:cubicBezTo>
                <a:cubicBezTo>
                  <a:pt x="10668" y="6459"/>
                  <a:pt x="9878" y="6247"/>
                  <a:pt x="9351" y="5718"/>
                </a:cubicBezTo>
                <a:cubicBezTo>
                  <a:pt x="8693" y="5294"/>
                  <a:pt x="8429" y="4659"/>
                  <a:pt x="8429" y="4024"/>
                </a:cubicBezTo>
                <a:cubicBezTo>
                  <a:pt x="8429" y="3282"/>
                  <a:pt x="8693" y="2647"/>
                  <a:pt x="9351" y="2224"/>
                </a:cubicBezTo>
                <a:cubicBezTo>
                  <a:pt x="9878" y="1694"/>
                  <a:pt x="10668" y="1482"/>
                  <a:pt x="11459" y="1482"/>
                </a:cubicBezTo>
                <a:close/>
                <a:moveTo>
                  <a:pt x="11063" y="2753"/>
                </a:moveTo>
                <a:cubicBezTo>
                  <a:pt x="10668" y="2541"/>
                  <a:pt x="10141" y="2753"/>
                  <a:pt x="9878" y="3176"/>
                </a:cubicBezTo>
                <a:cubicBezTo>
                  <a:pt x="9615" y="3600"/>
                  <a:pt x="9615" y="4024"/>
                  <a:pt x="10010" y="4235"/>
                </a:cubicBezTo>
                <a:cubicBezTo>
                  <a:pt x="10405" y="4447"/>
                  <a:pt x="10668" y="4129"/>
                  <a:pt x="10932" y="3706"/>
                </a:cubicBezTo>
                <a:cubicBezTo>
                  <a:pt x="11195" y="3282"/>
                  <a:pt x="11459" y="2965"/>
                  <a:pt x="11063" y="2753"/>
                </a:cubicBezTo>
                <a:close/>
                <a:moveTo>
                  <a:pt x="13039" y="2753"/>
                </a:moveTo>
                <a:cubicBezTo>
                  <a:pt x="12644" y="2435"/>
                  <a:pt x="12117" y="2224"/>
                  <a:pt x="11459" y="2224"/>
                </a:cubicBezTo>
                <a:cubicBezTo>
                  <a:pt x="10932" y="2224"/>
                  <a:pt x="10405" y="2435"/>
                  <a:pt x="10010" y="2753"/>
                </a:cubicBezTo>
                <a:cubicBezTo>
                  <a:pt x="9615" y="3071"/>
                  <a:pt x="9351" y="3494"/>
                  <a:pt x="9351" y="4024"/>
                </a:cubicBezTo>
                <a:cubicBezTo>
                  <a:pt x="9351" y="4447"/>
                  <a:pt x="9615" y="4871"/>
                  <a:pt x="10010" y="5188"/>
                </a:cubicBezTo>
                <a:cubicBezTo>
                  <a:pt x="10405" y="5506"/>
                  <a:pt x="10932" y="5718"/>
                  <a:pt x="11459" y="5718"/>
                </a:cubicBezTo>
                <a:cubicBezTo>
                  <a:pt x="12117" y="5718"/>
                  <a:pt x="12644" y="5506"/>
                  <a:pt x="13039" y="5188"/>
                </a:cubicBezTo>
                <a:cubicBezTo>
                  <a:pt x="13434" y="4871"/>
                  <a:pt x="13698" y="4447"/>
                  <a:pt x="13698" y="4024"/>
                </a:cubicBezTo>
                <a:cubicBezTo>
                  <a:pt x="13698" y="3494"/>
                  <a:pt x="13434" y="3071"/>
                  <a:pt x="13039" y="2753"/>
                </a:cubicBezTo>
                <a:close/>
                <a:moveTo>
                  <a:pt x="9878" y="0"/>
                </a:moveTo>
                <a:cubicBezTo>
                  <a:pt x="9220" y="1059"/>
                  <a:pt x="9220" y="1059"/>
                  <a:pt x="9220" y="1059"/>
                </a:cubicBezTo>
                <a:cubicBezTo>
                  <a:pt x="6849" y="1059"/>
                  <a:pt x="6849" y="1059"/>
                  <a:pt x="6849" y="1059"/>
                </a:cubicBezTo>
                <a:cubicBezTo>
                  <a:pt x="6190" y="1059"/>
                  <a:pt x="5663" y="1482"/>
                  <a:pt x="5663" y="2012"/>
                </a:cubicBezTo>
                <a:cubicBezTo>
                  <a:pt x="5663" y="6141"/>
                  <a:pt x="5663" y="6141"/>
                  <a:pt x="5663" y="6141"/>
                </a:cubicBezTo>
                <a:cubicBezTo>
                  <a:pt x="5663" y="6565"/>
                  <a:pt x="6190" y="7094"/>
                  <a:pt x="6849" y="7094"/>
                </a:cubicBezTo>
                <a:cubicBezTo>
                  <a:pt x="14488" y="7094"/>
                  <a:pt x="14488" y="7094"/>
                  <a:pt x="14488" y="7094"/>
                </a:cubicBezTo>
                <a:cubicBezTo>
                  <a:pt x="15146" y="7094"/>
                  <a:pt x="15673" y="6565"/>
                  <a:pt x="15673" y="6141"/>
                </a:cubicBezTo>
                <a:cubicBezTo>
                  <a:pt x="15673" y="2012"/>
                  <a:pt x="15673" y="2012"/>
                  <a:pt x="15673" y="2012"/>
                </a:cubicBezTo>
                <a:cubicBezTo>
                  <a:pt x="15673" y="1482"/>
                  <a:pt x="15146" y="1059"/>
                  <a:pt x="14488" y="1059"/>
                </a:cubicBezTo>
                <a:cubicBezTo>
                  <a:pt x="14093" y="1059"/>
                  <a:pt x="14093" y="1059"/>
                  <a:pt x="14093" y="1059"/>
                </a:cubicBezTo>
                <a:cubicBezTo>
                  <a:pt x="13302" y="0"/>
                  <a:pt x="13302" y="0"/>
                  <a:pt x="13302" y="0"/>
                </a:cubicBezTo>
                <a:cubicBezTo>
                  <a:pt x="9878" y="0"/>
                  <a:pt x="9878" y="0"/>
                  <a:pt x="9878" y="0"/>
                </a:cubicBezTo>
                <a:close/>
                <a:moveTo>
                  <a:pt x="15146" y="8153"/>
                </a:moveTo>
                <a:cubicBezTo>
                  <a:pt x="6322" y="8153"/>
                  <a:pt x="6322" y="8153"/>
                  <a:pt x="6322" y="8153"/>
                </a:cubicBezTo>
                <a:cubicBezTo>
                  <a:pt x="1317" y="20329"/>
                  <a:pt x="1317" y="20329"/>
                  <a:pt x="1317" y="20329"/>
                </a:cubicBezTo>
                <a:cubicBezTo>
                  <a:pt x="0" y="20329"/>
                  <a:pt x="0" y="20329"/>
                  <a:pt x="0" y="20329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2634" y="21600"/>
                  <a:pt x="2634" y="21600"/>
                  <a:pt x="2634" y="21600"/>
                </a:cubicBezTo>
                <a:cubicBezTo>
                  <a:pt x="2634" y="20541"/>
                  <a:pt x="2634" y="20541"/>
                  <a:pt x="2634" y="20541"/>
                </a:cubicBezTo>
                <a:cubicBezTo>
                  <a:pt x="4741" y="16094"/>
                  <a:pt x="4741" y="16094"/>
                  <a:pt x="4741" y="16094"/>
                </a:cubicBezTo>
                <a:cubicBezTo>
                  <a:pt x="5663" y="16094"/>
                  <a:pt x="5663" y="16094"/>
                  <a:pt x="5663" y="16094"/>
                </a:cubicBezTo>
                <a:cubicBezTo>
                  <a:pt x="8693" y="9953"/>
                  <a:pt x="8693" y="9953"/>
                  <a:pt x="8693" y="9953"/>
                </a:cubicBezTo>
                <a:cubicBezTo>
                  <a:pt x="12907" y="9953"/>
                  <a:pt x="12907" y="9953"/>
                  <a:pt x="12907" y="9953"/>
                </a:cubicBezTo>
                <a:cubicBezTo>
                  <a:pt x="15937" y="16094"/>
                  <a:pt x="15937" y="16094"/>
                  <a:pt x="15937" y="16094"/>
                </a:cubicBezTo>
                <a:cubicBezTo>
                  <a:pt x="16859" y="16094"/>
                  <a:pt x="16859" y="16094"/>
                  <a:pt x="16859" y="16094"/>
                </a:cubicBezTo>
                <a:cubicBezTo>
                  <a:pt x="18966" y="20541"/>
                  <a:pt x="18966" y="20541"/>
                  <a:pt x="18966" y="20541"/>
                </a:cubicBezTo>
                <a:cubicBezTo>
                  <a:pt x="18966" y="21600"/>
                  <a:pt x="18966" y="21600"/>
                  <a:pt x="18966" y="21600"/>
                </a:cubicBezTo>
                <a:cubicBezTo>
                  <a:pt x="21600" y="21600"/>
                  <a:pt x="21600" y="21600"/>
                  <a:pt x="21600" y="21600"/>
                </a:cubicBezTo>
                <a:cubicBezTo>
                  <a:pt x="21600" y="20329"/>
                  <a:pt x="21600" y="20329"/>
                  <a:pt x="21600" y="20329"/>
                </a:cubicBezTo>
                <a:cubicBezTo>
                  <a:pt x="20283" y="20329"/>
                  <a:pt x="20283" y="20329"/>
                  <a:pt x="20283" y="20329"/>
                </a:cubicBezTo>
                <a:lnTo>
                  <a:pt x="15146" y="815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6" name="Shape 1756"/>
          <p:cNvSpPr/>
          <p:nvPr/>
        </p:nvSpPr>
        <p:spPr>
          <a:xfrm>
            <a:off x="10366003" y="2962531"/>
            <a:ext cx="396653" cy="39350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5330" y="519"/>
                </a:moveTo>
                <a:lnTo>
                  <a:pt x="21128" y="6320"/>
                </a:lnTo>
                <a:lnTo>
                  <a:pt x="21600" y="6839"/>
                </a:lnTo>
                <a:lnTo>
                  <a:pt x="21128" y="7445"/>
                </a:lnTo>
                <a:lnTo>
                  <a:pt x="17263" y="11255"/>
                </a:lnTo>
                <a:lnTo>
                  <a:pt x="17778" y="11774"/>
                </a:lnTo>
                <a:lnTo>
                  <a:pt x="10220" y="19349"/>
                </a:lnTo>
                <a:lnTo>
                  <a:pt x="6871" y="20258"/>
                </a:lnTo>
                <a:lnTo>
                  <a:pt x="5583" y="18916"/>
                </a:lnTo>
                <a:lnTo>
                  <a:pt x="3650" y="20864"/>
                </a:lnTo>
                <a:lnTo>
                  <a:pt x="3135" y="20388"/>
                </a:lnTo>
                <a:lnTo>
                  <a:pt x="1804" y="21600"/>
                </a:lnTo>
                <a:lnTo>
                  <a:pt x="0" y="19869"/>
                </a:lnTo>
                <a:lnTo>
                  <a:pt x="1288" y="18527"/>
                </a:lnTo>
                <a:lnTo>
                  <a:pt x="902" y="18007"/>
                </a:lnTo>
                <a:lnTo>
                  <a:pt x="2834" y="16189"/>
                </a:lnTo>
                <a:lnTo>
                  <a:pt x="1288" y="14631"/>
                </a:lnTo>
                <a:lnTo>
                  <a:pt x="2319" y="11341"/>
                </a:lnTo>
                <a:lnTo>
                  <a:pt x="9834" y="3766"/>
                </a:lnTo>
                <a:lnTo>
                  <a:pt x="10349" y="4415"/>
                </a:lnTo>
                <a:lnTo>
                  <a:pt x="14729" y="0"/>
                </a:lnTo>
                <a:lnTo>
                  <a:pt x="15330" y="519"/>
                </a:lnTo>
                <a:close/>
                <a:moveTo>
                  <a:pt x="16017" y="6320"/>
                </a:moveTo>
                <a:lnTo>
                  <a:pt x="15330" y="6969"/>
                </a:lnTo>
                <a:lnTo>
                  <a:pt x="16533" y="8181"/>
                </a:lnTo>
                <a:lnTo>
                  <a:pt x="17263" y="7445"/>
                </a:lnTo>
                <a:lnTo>
                  <a:pt x="16017" y="6320"/>
                </a:lnTo>
                <a:close/>
                <a:moveTo>
                  <a:pt x="14085" y="4285"/>
                </a:moveTo>
                <a:lnTo>
                  <a:pt x="13398" y="5021"/>
                </a:lnTo>
                <a:lnTo>
                  <a:pt x="14515" y="6147"/>
                </a:lnTo>
                <a:lnTo>
                  <a:pt x="15202" y="5411"/>
                </a:lnTo>
                <a:lnTo>
                  <a:pt x="14085" y="4285"/>
                </a:lnTo>
                <a:close/>
                <a:moveTo>
                  <a:pt x="11466" y="5541"/>
                </a:moveTo>
                <a:lnTo>
                  <a:pt x="16146" y="10216"/>
                </a:lnTo>
                <a:lnTo>
                  <a:pt x="19367" y="6839"/>
                </a:lnTo>
                <a:lnTo>
                  <a:pt x="14729" y="2121"/>
                </a:lnTo>
                <a:lnTo>
                  <a:pt x="11466" y="5541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7" name="Shape 1757"/>
          <p:cNvSpPr/>
          <p:nvPr/>
        </p:nvSpPr>
        <p:spPr>
          <a:xfrm>
            <a:off x="11375724" y="2971287"/>
            <a:ext cx="372650" cy="3681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0917" h="21503" extrusionOk="0">
                <a:moveTo>
                  <a:pt x="10222" y="1976"/>
                </a:moveTo>
                <a:cubicBezTo>
                  <a:pt x="18505" y="1976"/>
                  <a:pt x="18505" y="1976"/>
                  <a:pt x="18505" y="1976"/>
                </a:cubicBezTo>
                <a:cubicBezTo>
                  <a:pt x="19868" y="1976"/>
                  <a:pt x="20917" y="3176"/>
                  <a:pt x="20917" y="4485"/>
                </a:cubicBezTo>
                <a:cubicBezTo>
                  <a:pt x="20917" y="18994"/>
                  <a:pt x="20917" y="18994"/>
                  <a:pt x="20917" y="18994"/>
                </a:cubicBezTo>
                <a:cubicBezTo>
                  <a:pt x="20917" y="20303"/>
                  <a:pt x="19868" y="21503"/>
                  <a:pt x="18505" y="21503"/>
                </a:cubicBezTo>
                <a:cubicBezTo>
                  <a:pt x="10222" y="21503"/>
                  <a:pt x="10222" y="21503"/>
                  <a:pt x="10222" y="21503"/>
                </a:cubicBezTo>
                <a:cubicBezTo>
                  <a:pt x="9173" y="21503"/>
                  <a:pt x="8230" y="20739"/>
                  <a:pt x="7915" y="19648"/>
                </a:cubicBezTo>
                <a:cubicBezTo>
                  <a:pt x="7915" y="19648"/>
                  <a:pt x="7915" y="19648"/>
                  <a:pt x="7915" y="19648"/>
                </a:cubicBezTo>
                <a:cubicBezTo>
                  <a:pt x="5818" y="19321"/>
                  <a:pt x="3931" y="18558"/>
                  <a:pt x="2672" y="17467"/>
                </a:cubicBezTo>
                <a:cubicBezTo>
                  <a:pt x="1309" y="16267"/>
                  <a:pt x="575" y="14630"/>
                  <a:pt x="680" y="12667"/>
                </a:cubicBezTo>
                <a:cubicBezTo>
                  <a:pt x="680" y="12558"/>
                  <a:pt x="680" y="12448"/>
                  <a:pt x="680" y="12230"/>
                </a:cubicBezTo>
                <a:cubicBezTo>
                  <a:pt x="785" y="11467"/>
                  <a:pt x="1100" y="10594"/>
                  <a:pt x="1519" y="9721"/>
                </a:cubicBezTo>
                <a:cubicBezTo>
                  <a:pt x="-54" y="8303"/>
                  <a:pt x="-683" y="6448"/>
                  <a:pt x="995" y="3503"/>
                </a:cubicBezTo>
                <a:cubicBezTo>
                  <a:pt x="785" y="3394"/>
                  <a:pt x="785" y="3394"/>
                  <a:pt x="785" y="3394"/>
                </a:cubicBezTo>
                <a:cubicBezTo>
                  <a:pt x="3301" y="12"/>
                  <a:pt x="3301" y="12"/>
                  <a:pt x="3301" y="12"/>
                </a:cubicBezTo>
                <a:cubicBezTo>
                  <a:pt x="3301" y="12"/>
                  <a:pt x="4245" y="-97"/>
                  <a:pt x="4874" y="339"/>
                </a:cubicBezTo>
                <a:cubicBezTo>
                  <a:pt x="5503" y="667"/>
                  <a:pt x="6028" y="1321"/>
                  <a:pt x="6028" y="1321"/>
                </a:cubicBezTo>
                <a:cubicBezTo>
                  <a:pt x="3931" y="3612"/>
                  <a:pt x="3931" y="3612"/>
                  <a:pt x="3931" y="3612"/>
                </a:cubicBezTo>
                <a:cubicBezTo>
                  <a:pt x="3301" y="3067"/>
                  <a:pt x="3301" y="3067"/>
                  <a:pt x="3301" y="3067"/>
                </a:cubicBezTo>
                <a:cubicBezTo>
                  <a:pt x="2463" y="4485"/>
                  <a:pt x="2463" y="4485"/>
                  <a:pt x="2463" y="4485"/>
                </a:cubicBezTo>
                <a:cubicBezTo>
                  <a:pt x="2148" y="4267"/>
                  <a:pt x="2148" y="4267"/>
                  <a:pt x="2148" y="4267"/>
                </a:cubicBezTo>
                <a:cubicBezTo>
                  <a:pt x="1100" y="6230"/>
                  <a:pt x="1309" y="7430"/>
                  <a:pt x="2253" y="8412"/>
                </a:cubicBezTo>
                <a:cubicBezTo>
                  <a:pt x="2777" y="7648"/>
                  <a:pt x="3406" y="6776"/>
                  <a:pt x="4245" y="5794"/>
                </a:cubicBezTo>
                <a:cubicBezTo>
                  <a:pt x="4140" y="5576"/>
                  <a:pt x="4140" y="5358"/>
                  <a:pt x="4140" y="5139"/>
                </a:cubicBezTo>
                <a:cubicBezTo>
                  <a:pt x="4140" y="4594"/>
                  <a:pt x="4350" y="4158"/>
                  <a:pt x="4665" y="3830"/>
                </a:cubicBezTo>
                <a:cubicBezTo>
                  <a:pt x="4665" y="3830"/>
                  <a:pt x="4665" y="3830"/>
                  <a:pt x="4665" y="3830"/>
                </a:cubicBezTo>
                <a:cubicBezTo>
                  <a:pt x="4665" y="3830"/>
                  <a:pt x="4665" y="3830"/>
                  <a:pt x="4665" y="3830"/>
                </a:cubicBezTo>
                <a:cubicBezTo>
                  <a:pt x="4979" y="3394"/>
                  <a:pt x="5399" y="3285"/>
                  <a:pt x="5923" y="3285"/>
                </a:cubicBezTo>
                <a:cubicBezTo>
                  <a:pt x="6342" y="3285"/>
                  <a:pt x="6867" y="3394"/>
                  <a:pt x="7181" y="3830"/>
                </a:cubicBezTo>
                <a:cubicBezTo>
                  <a:pt x="7181" y="3830"/>
                  <a:pt x="7181" y="3830"/>
                  <a:pt x="7181" y="3830"/>
                </a:cubicBezTo>
                <a:cubicBezTo>
                  <a:pt x="7496" y="4158"/>
                  <a:pt x="7705" y="4594"/>
                  <a:pt x="7705" y="5139"/>
                </a:cubicBezTo>
                <a:cubicBezTo>
                  <a:pt x="7705" y="5576"/>
                  <a:pt x="7496" y="6012"/>
                  <a:pt x="7181" y="6448"/>
                </a:cubicBezTo>
                <a:cubicBezTo>
                  <a:pt x="6867" y="6776"/>
                  <a:pt x="6342" y="6994"/>
                  <a:pt x="5923" y="6994"/>
                </a:cubicBezTo>
                <a:cubicBezTo>
                  <a:pt x="5713" y="6994"/>
                  <a:pt x="5503" y="6885"/>
                  <a:pt x="5294" y="6776"/>
                </a:cubicBezTo>
                <a:cubicBezTo>
                  <a:pt x="4455" y="7648"/>
                  <a:pt x="3826" y="8521"/>
                  <a:pt x="3301" y="9285"/>
                </a:cubicBezTo>
                <a:cubicBezTo>
                  <a:pt x="3301" y="9285"/>
                  <a:pt x="3301" y="9394"/>
                  <a:pt x="3301" y="9394"/>
                </a:cubicBezTo>
                <a:cubicBezTo>
                  <a:pt x="3301" y="9394"/>
                  <a:pt x="3301" y="9394"/>
                  <a:pt x="3301" y="9394"/>
                </a:cubicBezTo>
                <a:cubicBezTo>
                  <a:pt x="3826" y="9721"/>
                  <a:pt x="4350" y="10158"/>
                  <a:pt x="4979" y="10594"/>
                </a:cubicBezTo>
                <a:cubicBezTo>
                  <a:pt x="6028" y="11139"/>
                  <a:pt x="6971" y="11794"/>
                  <a:pt x="7810" y="12558"/>
                </a:cubicBezTo>
                <a:cubicBezTo>
                  <a:pt x="7810" y="4485"/>
                  <a:pt x="7810" y="4485"/>
                  <a:pt x="7810" y="4485"/>
                </a:cubicBezTo>
                <a:cubicBezTo>
                  <a:pt x="7810" y="3176"/>
                  <a:pt x="8964" y="1976"/>
                  <a:pt x="10222" y="1976"/>
                </a:cubicBezTo>
                <a:close/>
                <a:moveTo>
                  <a:pt x="6447" y="4594"/>
                </a:moveTo>
                <a:cubicBezTo>
                  <a:pt x="6237" y="4376"/>
                  <a:pt x="6133" y="4267"/>
                  <a:pt x="5923" y="4267"/>
                </a:cubicBezTo>
                <a:cubicBezTo>
                  <a:pt x="5713" y="4267"/>
                  <a:pt x="5503" y="4376"/>
                  <a:pt x="5399" y="4594"/>
                </a:cubicBezTo>
                <a:cubicBezTo>
                  <a:pt x="5399" y="4594"/>
                  <a:pt x="5399" y="4594"/>
                  <a:pt x="5399" y="4594"/>
                </a:cubicBezTo>
                <a:cubicBezTo>
                  <a:pt x="5189" y="4703"/>
                  <a:pt x="5189" y="4921"/>
                  <a:pt x="5189" y="5139"/>
                </a:cubicBezTo>
                <a:cubicBezTo>
                  <a:pt x="5189" y="5358"/>
                  <a:pt x="5189" y="5467"/>
                  <a:pt x="5399" y="5685"/>
                </a:cubicBezTo>
                <a:cubicBezTo>
                  <a:pt x="5399" y="5685"/>
                  <a:pt x="5399" y="5685"/>
                  <a:pt x="5399" y="5685"/>
                </a:cubicBezTo>
                <a:cubicBezTo>
                  <a:pt x="5503" y="5794"/>
                  <a:pt x="5713" y="5903"/>
                  <a:pt x="5923" y="5903"/>
                </a:cubicBezTo>
                <a:cubicBezTo>
                  <a:pt x="6133" y="5903"/>
                  <a:pt x="6237" y="5794"/>
                  <a:pt x="6447" y="5685"/>
                </a:cubicBezTo>
                <a:cubicBezTo>
                  <a:pt x="6552" y="5467"/>
                  <a:pt x="6657" y="5358"/>
                  <a:pt x="6657" y="5139"/>
                </a:cubicBezTo>
                <a:cubicBezTo>
                  <a:pt x="6657" y="4921"/>
                  <a:pt x="6552" y="4703"/>
                  <a:pt x="6447" y="4594"/>
                </a:cubicBezTo>
                <a:cubicBezTo>
                  <a:pt x="6447" y="4594"/>
                  <a:pt x="6447" y="4594"/>
                  <a:pt x="6447" y="4594"/>
                </a:cubicBezTo>
                <a:close/>
                <a:moveTo>
                  <a:pt x="7810" y="18121"/>
                </a:moveTo>
                <a:cubicBezTo>
                  <a:pt x="7810" y="14521"/>
                  <a:pt x="7810" y="14521"/>
                  <a:pt x="7810" y="14521"/>
                </a:cubicBezTo>
                <a:cubicBezTo>
                  <a:pt x="6867" y="13430"/>
                  <a:pt x="5608" y="12558"/>
                  <a:pt x="4350" y="11794"/>
                </a:cubicBezTo>
                <a:cubicBezTo>
                  <a:pt x="3721" y="11467"/>
                  <a:pt x="3092" y="11030"/>
                  <a:pt x="2567" y="10703"/>
                </a:cubicBezTo>
                <a:cubicBezTo>
                  <a:pt x="2358" y="11248"/>
                  <a:pt x="2148" y="11903"/>
                  <a:pt x="2043" y="12448"/>
                </a:cubicBezTo>
                <a:cubicBezTo>
                  <a:pt x="2043" y="12558"/>
                  <a:pt x="2043" y="12667"/>
                  <a:pt x="2043" y="12776"/>
                </a:cubicBezTo>
                <a:cubicBezTo>
                  <a:pt x="1938" y="14194"/>
                  <a:pt x="2567" y="15394"/>
                  <a:pt x="3616" y="16376"/>
                </a:cubicBezTo>
                <a:cubicBezTo>
                  <a:pt x="4665" y="17248"/>
                  <a:pt x="6133" y="17903"/>
                  <a:pt x="7810" y="18121"/>
                </a:cubicBezTo>
                <a:close/>
                <a:moveTo>
                  <a:pt x="10222" y="4594"/>
                </a:moveTo>
                <a:cubicBezTo>
                  <a:pt x="10222" y="12885"/>
                  <a:pt x="10222" y="12885"/>
                  <a:pt x="10222" y="12885"/>
                </a:cubicBezTo>
                <a:cubicBezTo>
                  <a:pt x="18715" y="12885"/>
                  <a:pt x="18715" y="12885"/>
                  <a:pt x="18715" y="12885"/>
                </a:cubicBezTo>
                <a:cubicBezTo>
                  <a:pt x="18715" y="4594"/>
                  <a:pt x="18715" y="4594"/>
                  <a:pt x="18715" y="4594"/>
                </a:cubicBezTo>
                <a:cubicBezTo>
                  <a:pt x="10222" y="4594"/>
                  <a:pt x="10222" y="4594"/>
                  <a:pt x="10222" y="4594"/>
                </a:cubicBezTo>
                <a:close/>
                <a:moveTo>
                  <a:pt x="14311" y="14194"/>
                </a:moveTo>
                <a:cubicBezTo>
                  <a:pt x="13787" y="14194"/>
                  <a:pt x="13263" y="14412"/>
                  <a:pt x="12843" y="14739"/>
                </a:cubicBezTo>
                <a:cubicBezTo>
                  <a:pt x="14416" y="16376"/>
                  <a:pt x="14416" y="16376"/>
                  <a:pt x="14416" y="16376"/>
                </a:cubicBezTo>
                <a:cubicBezTo>
                  <a:pt x="15989" y="14739"/>
                  <a:pt x="15989" y="14739"/>
                  <a:pt x="15989" y="14739"/>
                </a:cubicBezTo>
                <a:cubicBezTo>
                  <a:pt x="15465" y="14412"/>
                  <a:pt x="14940" y="14194"/>
                  <a:pt x="14311" y="14194"/>
                </a:cubicBezTo>
                <a:close/>
                <a:moveTo>
                  <a:pt x="16513" y="15394"/>
                </a:moveTo>
                <a:cubicBezTo>
                  <a:pt x="15045" y="17030"/>
                  <a:pt x="15045" y="17030"/>
                  <a:pt x="15045" y="17030"/>
                </a:cubicBezTo>
                <a:cubicBezTo>
                  <a:pt x="16618" y="18667"/>
                  <a:pt x="16618" y="18667"/>
                  <a:pt x="16618" y="18667"/>
                </a:cubicBezTo>
                <a:cubicBezTo>
                  <a:pt x="16828" y="18121"/>
                  <a:pt x="17037" y="17576"/>
                  <a:pt x="17037" y="17030"/>
                </a:cubicBezTo>
                <a:cubicBezTo>
                  <a:pt x="17037" y="16485"/>
                  <a:pt x="16828" y="15939"/>
                  <a:pt x="16513" y="15394"/>
                </a:cubicBezTo>
                <a:close/>
                <a:moveTo>
                  <a:pt x="15989" y="19321"/>
                </a:moveTo>
                <a:cubicBezTo>
                  <a:pt x="14416" y="17685"/>
                  <a:pt x="14416" y="17685"/>
                  <a:pt x="14416" y="17685"/>
                </a:cubicBezTo>
                <a:cubicBezTo>
                  <a:pt x="12843" y="19321"/>
                  <a:pt x="12843" y="19321"/>
                  <a:pt x="12843" y="19321"/>
                </a:cubicBezTo>
                <a:cubicBezTo>
                  <a:pt x="13263" y="19648"/>
                  <a:pt x="13787" y="19867"/>
                  <a:pt x="14311" y="19867"/>
                </a:cubicBezTo>
                <a:cubicBezTo>
                  <a:pt x="14940" y="19867"/>
                  <a:pt x="15465" y="19648"/>
                  <a:pt x="15989" y="19321"/>
                </a:cubicBezTo>
                <a:close/>
                <a:moveTo>
                  <a:pt x="12214" y="18667"/>
                </a:moveTo>
                <a:cubicBezTo>
                  <a:pt x="13787" y="17030"/>
                  <a:pt x="13787" y="17030"/>
                  <a:pt x="13787" y="17030"/>
                </a:cubicBezTo>
                <a:cubicBezTo>
                  <a:pt x="12214" y="15394"/>
                  <a:pt x="12214" y="15394"/>
                  <a:pt x="12214" y="15394"/>
                </a:cubicBezTo>
                <a:cubicBezTo>
                  <a:pt x="11900" y="15830"/>
                  <a:pt x="11690" y="16376"/>
                  <a:pt x="11690" y="17030"/>
                </a:cubicBezTo>
                <a:cubicBezTo>
                  <a:pt x="11690" y="17685"/>
                  <a:pt x="11900" y="18230"/>
                  <a:pt x="12214" y="1866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8" name="Shape 1758"/>
          <p:cNvSpPr/>
          <p:nvPr/>
        </p:nvSpPr>
        <p:spPr>
          <a:xfrm>
            <a:off x="10884095" y="2969627"/>
            <a:ext cx="369843" cy="36747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855" y="19517"/>
                </a:moveTo>
                <a:cubicBezTo>
                  <a:pt x="19855" y="21600"/>
                  <a:pt x="19855" y="21600"/>
                  <a:pt x="19855" y="21600"/>
                </a:cubicBezTo>
                <a:cubicBezTo>
                  <a:pt x="17564" y="21600"/>
                  <a:pt x="17564" y="21600"/>
                  <a:pt x="17564" y="21600"/>
                </a:cubicBezTo>
                <a:cubicBezTo>
                  <a:pt x="17564" y="20065"/>
                  <a:pt x="17564" y="20065"/>
                  <a:pt x="17564" y="20065"/>
                </a:cubicBezTo>
                <a:cubicBezTo>
                  <a:pt x="4582" y="20065"/>
                  <a:pt x="4582" y="20065"/>
                  <a:pt x="4582" y="20065"/>
                </a:cubicBezTo>
                <a:cubicBezTo>
                  <a:pt x="4582" y="21600"/>
                  <a:pt x="4582" y="21600"/>
                  <a:pt x="4582" y="21600"/>
                </a:cubicBezTo>
                <a:cubicBezTo>
                  <a:pt x="2291" y="21600"/>
                  <a:pt x="2291" y="21600"/>
                  <a:pt x="2291" y="21600"/>
                </a:cubicBezTo>
                <a:cubicBezTo>
                  <a:pt x="2291" y="19846"/>
                  <a:pt x="2291" y="19846"/>
                  <a:pt x="2291" y="19846"/>
                </a:cubicBezTo>
                <a:cubicBezTo>
                  <a:pt x="1855" y="19626"/>
                  <a:pt x="1418" y="19407"/>
                  <a:pt x="1091" y="19078"/>
                </a:cubicBezTo>
                <a:cubicBezTo>
                  <a:pt x="436" y="18420"/>
                  <a:pt x="0" y="17434"/>
                  <a:pt x="0" y="16447"/>
                </a:cubicBezTo>
                <a:cubicBezTo>
                  <a:pt x="0" y="8333"/>
                  <a:pt x="0" y="8333"/>
                  <a:pt x="0" y="8333"/>
                </a:cubicBezTo>
                <a:cubicBezTo>
                  <a:pt x="0" y="7346"/>
                  <a:pt x="436" y="6469"/>
                  <a:pt x="1091" y="5811"/>
                </a:cubicBezTo>
                <a:cubicBezTo>
                  <a:pt x="1745" y="5153"/>
                  <a:pt x="2618" y="4715"/>
                  <a:pt x="3600" y="4715"/>
                </a:cubicBezTo>
                <a:cubicBezTo>
                  <a:pt x="4145" y="1535"/>
                  <a:pt x="4145" y="1535"/>
                  <a:pt x="4145" y="1535"/>
                </a:cubicBezTo>
                <a:cubicBezTo>
                  <a:pt x="3600" y="1535"/>
                  <a:pt x="3600" y="1535"/>
                  <a:pt x="3600" y="1535"/>
                </a:cubicBezTo>
                <a:cubicBezTo>
                  <a:pt x="3600" y="0"/>
                  <a:pt x="3600" y="0"/>
                  <a:pt x="3600" y="0"/>
                </a:cubicBezTo>
                <a:cubicBezTo>
                  <a:pt x="6109" y="0"/>
                  <a:pt x="6109" y="0"/>
                  <a:pt x="6109" y="0"/>
                </a:cubicBezTo>
                <a:cubicBezTo>
                  <a:pt x="6109" y="1535"/>
                  <a:pt x="6109" y="1535"/>
                  <a:pt x="6109" y="1535"/>
                </a:cubicBezTo>
                <a:cubicBezTo>
                  <a:pt x="5455" y="1535"/>
                  <a:pt x="5455" y="1535"/>
                  <a:pt x="5455" y="1535"/>
                </a:cubicBezTo>
                <a:cubicBezTo>
                  <a:pt x="6000" y="4715"/>
                  <a:pt x="6000" y="4715"/>
                  <a:pt x="6000" y="4715"/>
                </a:cubicBezTo>
                <a:cubicBezTo>
                  <a:pt x="17891" y="4715"/>
                  <a:pt x="17891" y="4715"/>
                  <a:pt x="17891" y="4715"/>
                </a:cubicBezTo>
                <a:cubicBezTo>
                  <a:pt x="18982" y="4715"/>
                  <a:pt x="19855" y="5044"/>
                  <a:pt x="20509" y="5811"/>
                </a:cubicBezTo>
                <a:cubicBezTo>
                  <a:pt x="21164" y="6469"/>
                  <a:pt x="21600" y="7346"/>
                  <a:pt x="21600" y="8333"/>
                </a:cubicBezTo>
                <a:cubicBezTo>
                  <a:pt x="21600" y="16447"/>
                  <a:pt x="21600" y="16447"/>
                  <a:pt x="21600" y="16447"/>
                </a:cubicBezTo>
                <a:cubicBezTo>
                  <a:pt x="21600" y="17434"/>
                  <a:pt x="21164" y="18420"/>
                  <a:pt x="20509" y="19078"/>
                </a:cubicBezTo>
                <a:cubicBezTo>
                  <a:pt x="20291" y="19188"/>
                  <a:pt x="20073" y="19407"/>
                  <a:pt x="19855" y="19517"/>
                </a:cubicBezTo>
                <a:close/>
                <a:moveTo>
                  <a:pt x="3927" y="8991"/>
                </a:moveTo>
                <a:cubicBezTo>
                  <a:pt x="3055" y="8991"/>
                  <a:pt x="2400" y="9649"/>
                  <a:pt x="2400" y="10526"/>
                </a:cubicBezTo>
                <a:cubicBezTo>
                  <a:pt x="2400" y="11293"/>
                  <a:pt x="3055" y="12061"/>
                  <a:pt x="3927" y="12061"/>
                </a:cubicBezTo>
                <a:cubicBezTo>
                  <a:pt x="4691" y="12061"/>
                  <a:pt x="5345" y="11293"/>
                  <a:pt x="5345" y="10526"/>
                </a:cubicBezTo>
                <a:cubicBezTo>
                  <a:pt x="5345" y="9649"/>
                  <a:pt x="4691" y="8991"/>
                  <a:pt x="3927" y="8991"/>
                </a:cubicBezTo>
                <a:close/>
                <a:moveTo>
                  <a:pt x="10364" y="15789"/>
                </a:moveTo>
                <a:cubicBezTo>
                  <a:pt x="9709" y="16995"/>
                  <a:pt x="9709" y="16995"/>
                  <a:pt x="9709" y="16995"/>
                </a:cubicBezTo>
                <a:cubicBezTo>
                  <a:pt x="10582" y="17762"/>
                  <a:pt x="10582" y="17762"/>
                  <a:pt x="10582" y="17762"/>
                </a:cubicBezTo>
                <a:cubicBezTo>
                  <a:pt x="11782" y="16995"/>
                  <a:pt x="11782" y="16995"/>
                  <a:pt x="11782" y="16995"/>
                </a:cubicBezTo>
                <a:cubicBezTo>
                  <a:pt x="12655" y="17434"/>
                  <a:pt x="13527" y="17653"/>
                  <a:pt x="14400" y="17653"/>
                </a:cubicBezTo>
                <a:cubicBezTo>
                  <a:pt x="15382" y="17653"/>
                  <a:pt x="16364" y="17324"/>
                  <a:pt x="17127" y="16885"/>
                </a:cubicBezTo>
                <a:cubicBezTo>
                  <a:pt x="18327" y="17762"/>
                  <a:pt x="18327" y="17762"/>
                  <a:pt x="18327" y="17762"/>
                </a:cubicBezTo>
                <a:cubicBezTo>
                  <a:pt x="19200" y="16995"/>
                  <a:pt x="19200" y="16995"/>
                  <a:pt x="19200" y="16995"/>
                </a:cubicBezTo>
                <a:cubicBezTo>
                  <a:pt x="18545" y="15679"/>
                  <a:pt x="18545" y="15679"/>
                  <a:pt x="18545" y="15679"/>
                </a:cubicBezTo>
                <a:cubicBezTo>
                  <a:pt x="19309" y="14802"/>
                  <a:pt x="19855" y="13596"/>
                  <a:pt x="19855" y="12280"/>
                </a:cubicBezTo>
                <a:cubicBezTo>
                  <a:pt x="19855" y="10964"/>
                  <a:pt x="19309" y="9758"/>
                  <a:pt x="18545" y="8881"/>
                </a:cubicBezTo>
                <a:cubicBezTo>
                  <a:pt x="19200" y="7675"/>
                  <a:pt x="19200" y="7675"/>
                  <a:pt x="19200" y="7675"/>
                </a:cubicBezTo>
                <a:cubicBezTo>
                  <a:pt x="18327" y="6908"/>
                  <a:pt x="18327" y="6908"/>
                  <a:pt x="18327" y="6908"/>
                </a:cubicBezTo>
                <a:cubicBezTo>
                  <a:pt x="17236" y="7675"/>
                  <a:pt x="17236" y="7675"/>
                  <a:pt x="17236" y="7675"/>
                </a:cubicBezTo>
                <a:cubicBezTo>
                  <a:pt x="16473" y="7127"/>
                  <a:pt x="15491" y="6908"/>
                  <a:pt x="14400" y="6908"/>
                </a:cubicBezTo>
                <a:cubicBezTo>
                  <a:pt x="13418" y="6908"/>
                  <a:pt x="12436" y="7127"/>
                  <a:pt x="11673" y="7675"/>
                </a:cubicBezTo>
                <a:cubicBezTo>
                  <a:pt x="10582" y="6908"/>
                  <a:pt x="10582" y="6908"/>
                  <a:pt x="10582" y="6908"/>
                </a:cubicBezTo>
                <a:cubicBezTo>
                  <a:pt x="9709" y="7675"/>
                  <a:pt x="9709" y="7675"/>
                  <a:pt x="9709" y="7675"/>
                </a:cubicBezTo>
                <a:cubicBezTo>
                  <a:pt x="10364" y="8772"/>
                  <a:pt x="10364" y="8772"/>
                  <a:pt x="10364" y="8772"/>
                </a:cubicBezTo>
                <a:cubicBezTo>
                  <a:pt x="9600" y="9758"/>
                  <a:pt x="9055" y="10964"/>
                  <a:pt x="9055" y="12280"/>
                </a:cubicBezTo>
                <a:cubicBezTo>
                  <a:pt x="9055" y="13596"/>
                  <a:pt x="9600" y="14802"/>
                  <a:pt x="10364" y="15789"/>
                </a:cubicBezTo>
                <a:close/>
                <a:moveTo>
                  <a:pt x="17236" y="9429"/>
                </a:moveTo>
                <a:cubicBezTo>
                  <a:pt x="16473" y="8772"/>
                  <a:pt x="15491" y="8333"/>
                  <a:pt x="14400" y="8333"/>
                </a:cubicBezTo>
                <a:cubicBezTo>
                  <a:pt x="13309" y="8333"/>
                  <a:pt x="12327" y="8772"/>
                  <a:pt x="11673" y="9429"/>
                </a:cubicBezTo>
                <a:cubicBezTo>
                  <a:pt x="10909" y="10197"/>
                  <a:pt x="10473" y="11184"/>
                  <a:pt x="10473" y="12280"/>
                </a:cubicBezTo>
                <a:cubicBezTo>
                  <a:pt x="10473" y="13377"/>
                  <a:pt x="10909" y="14363"/>
                  <a:pt x="11673" y="15021"/>
                </a:cubicBezTo>
                <a:cubicBezTo>
                  <a:pt x="12327" y="15789"/>
                  <a:pt x="13309" y="16227"/>
                  <a:pt x="14400" y="16227"/>
                </a:cubicBezTo>
                <a:cubicBezTo>
                  <a:pt x="15491" y="16227"/>
                  <a:pt x="16473" y="15789"/>
                  <a:pt x="17236" y="15021"/>
                </a:cubicBezTo>
                <a:cubicBezTo>
                  <a:pt x="17891" y="14363"/>
                  <a:pt x="18327" y="13377"/>
                  <a:pt x="18327" y="12280"/>
                </a:cubicBezTo>
                <a:cubicBezTo>
                  <a:pt x="18327" y="11184"/>
                  <a:pt x="17891" y="10197"/>
                  <a:pt x="17236" y="9429"/>
                </a:cubicBezTo>
                <a:close/>
                <a:moveTo>
                  <a:pt x="14400" y="10526"/>
                </a:moveTo>
                <a:cubicBezTo>
                  <a:pt x="13527" y="10526"/>
                  <a:pt x="12764" y="11293"/>
                  <a:pt x="12764" y="12280"/>
                </a:cubicBezTo>
                <a:cubicBezTo>
                  <a:pt x="12764" y="13157"/>
                  <a:pt x="13527" y="13925"/>
                  <a:pt x="14400" y="13925"/>
                </a:cubicBezTo>
                <a:cubicBezTo>
                  <a:pt x="15382" y="13925"/>
                  <a:pt x="16145" y="13157"/>
                  <a:pt x="16145" y="12280"/>
                </a:cubicBezTo>
                <a:cubicBezTo>
                  <a:pt x="16145" y="11293"/>
                  <a:pt x="15382" y="10526"/>
                  <a:pt x="14400" y="10526"/>
                </a:cubicBezTo>
                <a:close/>
                <a:moveTo>
                  <a:pt x="3927" y="13048"/>
                </a:moveTo>
                <a:cubicBezTo>
                  <a:pt x="3055" y="13048"/>
                  <a:pt x="2400" y="13706"/>
                  <a:pt x="2400" y="14583"/>
                </a:cubicBezTo>
                <a:cubicBezTo>
                  <a:pt x="2400" y="15350"/>
                  <a:pt x="3055" y="16008"/>
                  <a:pt x="3927" y="16008"/>
                </a:cubicBezTo>
                <a:cubicBezTo>
                  <a:pt x="4691" y="16008"/>
                  <a:pt x="5345" y="15350"/>
                  <a:pt x="5345" y="14583"/>
                </a:cubicBezTo>
                <a:cubicBezTo>
                  <a:pt x="5345" y="13706"/>
                  <a:pt x="4691" y="13048"/>
                  <a:pt x="3927" y="13048"/>
                </a:cubicBezTo>
                <a:close/>
                <a:moveTo>
                  <a:pt x="2945" y="8004"/>
                </a:moveTo>
                <a:cubicBezTo>
                  <a:pt x="4800" y="7675"/>
                  <a:pt x="6545" y="8881"/>
                  <a:pt x="6327" y="10636"/>
                </a:cubicBezTo>
                <a:cubicBezTo>
                  <a:pt x="6873" y="10526"/>
                  <a:pt x="7200" y="10416"/>
                  <a:pt x="7636" y="10307"/>
                </a:cubicBezTo>
                <a:cubicBezTo>
                  <a:pt x="7418" y="8004"/>
                  <a:pt x="5018" y="7127"/>
                  <a:pt x="2945" y="8004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59" name="Shape 1759"/>
          <p:cNvSpPr/>
          <p:nvPr/>
        </p:nvSpPr>
        <p:spPr>
          <a:xfrm>
            <a:off x="8839322" y="378216"/>
            <a:ext cx="382459" cy="3292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6" extrusionOk="0">
                <a:moveTo>
                  <a:pt x="1264" y="0"/>
                </a:moveTo>
                <a:cubicBezTo>
                  <a:pt x="20336" y="0"/>
                  <a:pt x="20336" y="0"/>
                  <a:pt x="20336" y="0"/>
                </a:cubicBezTo>
                <a:cubicBezTo>
                  <a:pt x="21073" y="0"/>
                  <a:pt x="21600" y="732"/>
                  <a:pt x="21600" y="1586"/>
                </a:cubicBezTo>
                <a:cubicBezTo>
                  <a:pt x="21600" y="14034"/>
                  <a:pt x="21600" y="14034"/>
                  <a:pt x="21600" y="14034"/>
                </a:cubicBezTo>
                <a:cubicBezTo>
                  <a:pt x="21600" y="14888"/>
                  <a:pt x="21073" y="15620"/>
                  <a:pt x="20336" y="15620"/>
                </a:cubicBezTo>
                <a:cubicBezTo>
                  <a:pt x="18018" y="15620"/>
                  <a:pt x="18018" y="15620"/>
                  <a:pt x="18018" y="15620"/>
                </a:cubicBezTo>
                <a:cubicBezTo>
                  <a:pt x="17069" y="10861"/>
                  <a:pt x="17069" y="10861"/>
                  <a:pt x="17069" y="10861"/>
                </a:cubicBezTo>
                <a:cubicBezTo>
                  <a:pt x="4741" y="10861"/>
                  <a:pt x="4741" y="10861"/>
                  <a:pt x="4741" y="10861"/>
                </a:cubicBezTo>
                <a:cubicBezTo>
                  <a:pt x="3793" y="15620"/>
                  <a:pt x="3793" y="15620"/>
                  <a:pt x="3793" y="15620"/>
                </a:cubicBezTo>
                <a:cubicBezTo>
                  <a:pt x="1264" y="15620"/>
                  <a:pt x="1264" y="15620"/>
                  <a:pt x="1264" y="15620"/>
                </a:cubicBezTo>
                <a:cubicBezTo>
                  <a:pt x="527" y="15620"/>
                  <a:pt x="0" y="14888"/>
                  <a:pt x="0" y="14034"/>
                </a:cubicBezTo>
                <a:cubicBezTo>
                  <a:pt x="0" y="1586"/>
                  <a:pt x="0" y="1586"/>
                  <a:pt x="0" y="1586"/>
                </a:cubicBezTo>
                <a:cubicBezTo>
                  <a:pt x="0" y="732"/>
                  <a:pt x="527" y="0"/>
                  <a:pt x="1264" y="0"/>
                </a:cubicBezTo>
                <a:close/>
                <a:moveTo>
                  <a:pt x="6743" y="15620"/>
                </a:moveTo>
                <a:cubicBezTo>
                  <a:pt x="5268" y="15620"/>
                  <a:pt x="5268" y="15620"/>
                  <a:pt x="5268" y="15620"/>
                </a:cubicBezTo>
                <a:cubicBezTo>
                  <a:pt x="5690" y="15986"/>
                  <a:pt x="6322" y="16597"/>
                  <a:pt x="6638" y="17573"/>
                </a:cubicBezTo>
                <a:cubicBezTo>
                  <a:pt x="6849" y="18061"/>
                  <a:pt x="6954" y="18549"/>
                  <a:pt x="7060" y="19037"/>
                </a:cubicBezTo>
                <a:cubicBezTo>
                  <a:pt x="7060" y="19037"/>
                  <a:pt x="7060" y="19037"/>
                  <a:pt x="7060" y="19037"/>
                </a:cubicBezTo>
                <a:cubicBezTo>
                  <a:pt x="7270" y="20014"/>
                  <a:pt x="7586" y="20624"/>
                  <a:pt x="8008" y="21112"/>
                </a:cubicBezTo>
                <a:cubicBezTo>
                  <a:pt x="8324" y="21356"/>
                  <a:pt x="8640" y="21478"/>
                  <a:pt x="9061" y="21478"/>
                </a:cubicBezTo>
                <a:cubicBezTo>
                  <a:pt x="9378" y="21600"/>
                  <a:pt x="9694" y="21478"/>
                  <a:pt x="10010" y="21234"/>
                </a:cubicBezTo>
                <a:cubicBezTo>
                  <a:pt x="10431" y="20868"/>
                  <a:pt x="10853" y="20258"/>
                  <a:pt x="11063" y="19525"/>
                </a:cubicBezTo>
                <a:cubicBezTo>
                  <a:pt x="11063" y="19281"/>
                  <a:pt x="11169" y="18915"/>
                  <a:pt x="11169" y="18671"/>
                </a:cubicBezTo>
                <a:cubicBezTo>
                  <a:pt x="11274" y="18427"/>
                  <a:pt x="11274" y="18061"/>
                  <a:pt x="11380" y="17817"/>
                </a:cubicBezTo>
                <a:cubicBezTo>
                  <a:pt x="11380" y="17573"/>
                  <a:pt x="11380" y="17329"/>
                  <a:pt x="11485" y="17085"/>
                </a:cubicBezTo>
                <a:cubicBezTo>
                  <a:pt x="11485" y="16231"/>
                  <a:pt x="11590" y="15742"/>
                  <a:pt x="12433" y="15620"/>
                </a:cubicBezTo>
                <a:cubicBezTo>
                  <a:pt x="10642" y="15620"/>
                  <a:pt x="10642" y="15620"/>
                  <a:pt x="10642" y="15620"/>
                </a:cubicBezTo>
                <a:cubicBezTo>
                  <a:pt x="10537" y="15986"/>
                  <a:pt x="10431" y="16353"/>
                  <a:pt x="10431" y="16963"/>
                </a:cubicBezTo>
                <a:cubicBezTo>
                  <a:pt x="10431" y="17207"/>
                  <a:pt x="10326" y="17329"/>
                  <a:pt x="10326" y="17695"/>
                </a:cubicBezTo>
                <a:cubicBezTo>
                  <a:pt x="10326" y="17939"/>
                  <a:pt x="10220" y="18183"/>
                  <a:pt x="10220" y="18427"/>
                </a:cubicBezTo>
                <a:cubicBezTo>
                  <a:pt x="10115" y="18671"/>
                  <a:pt x="10115" y="18915"/>
                  <a:pt x="10010" y="19159"/>
                </a:cubicBezTo>
                <a:cubicBezTo>
                  <a:pt x="9904" y="19647"/>
                  <a:pt x="9694" y="20014"/>
                  <a:pt x="9483" y="20136"/>
                </a:cubicBezTo>
                <a:cubicBezTo>
                  <a:pt x="9378" y="20258"/>
                  <a:pt x="9167" y="20380"/>
                  <a:pt x="9061" y="20380"/>
                </a:cubicBezTo>
                <a:cubicBezTo>
                  <a:pt x="8956" y="20258"/>
                  <a:pt x="8851" y="20258"/>
                  <a:pt x="8745" y="20136"/>
                </a:cubicBezTo>
                <a:cubicBezTo>
                  <a:pt x="8429" y="19892"/>
                  <a:pt x="8219" y="19403"/>
                  <a:pt x="8113" y="18793"/>
                </a:cubicBezTo>
                <a:cubicBezTo>
                  <a:pt x="8008" y="18671"/>
                  <a:pt x="8008" y="18671"/>
                  <a:pt x="8008" y="18671"/>
                </a:cubicBezTo>
                <a:cubicBezTo>
                  <a:pt x="7902" y="18183"/>
                  <a:pt x="7797" y="17695"/>
                  <a:pt x="7692" y="17085"/>
                </a:cubicBezTo>
                <a:cubicBezTo>
                  <a:pt x="7376" y="16475"/>
                  <a:pt x="7060" y="15986"/>
                  <a:pt x="6743" y="15620"/>
                </a:cubicBezTo>
                <a:close/>
                <a:moveTo>
                  <a:pt x="17385" y="4393"/>
                </a:moveTo>
                <a:cubicBezTo>
                  <a:pt x="17701" y="4881"/>
                  <a:pt x="17912" y="5614"/>
                  <a:pt x="17912" y="6346"/>
                </a:cubicBezTo>
                <a:cubicBezTo>
                  <a:pt x="17912" y="7078"/>
                  <a:pt x="17701" y="7688"/>
                  <a:pt x="17385" y="8298"/>
                </a:cubicBezTo>
                <a:cubicBezTo>
                  <a:pt x="19493" y="8298"/>
                  <a:pt x="19493" y="8298"/>
                  <a:pt x="19493" y="8298"/>
                </a:cubicBezTo>
                <a:cubicBezTo>
                  <a:pt x="19493" y="4393"/>
                  <a:pt x="19493" y="4393"/>
                  <a:pt x="19493" y="4393"/>
                </a:cubicBezTo>
                <a:cubicBezTo>
                  <a:pt x="17385" y="4393"/>
                  <a:pt x="17385" y="4393"/>
                  <a:pt x="17385" y="4393"/>
                </a:cubicBezTo>
                <a:close/>
                <a:moveTo>
                  <a:pt x="12012" y="8298"/>
                </a:moveTo>
                <a:cubicBezTo>
                  <a:pt x="11696" y="7688"/>
                  <a:pt x="11485" y="7078"/>
                  <a:pt x="11485" y="6346"/>
                </a:cubicBezTo>
                <a:cubicBezTo>
                  <a:pt x="11485" y="5614"/>
                  <a:pt x="11696" y="4881"/>
                  <a:pt x="12012" y="4393"/>
                </a:cubicBezTo>
                <a:cubicBezTo>
                  <a:pt x="10010" y="4393"/>
                  <a:pt x="10010" y="4393"/>
                  <a:pt x="10010" y="4393"/>
                </a:cubicBezTo>
                <a:cubicBezTo>
                  <a:pt x="10326" y="5003"/>
                  <a:pt x="10431" y="5614"/>
                  <a:pt x="10431" y="6346"/>
                </a:cubicBezTo>
                <a:cubicBezTo>
                  <a:pt x="10431" y="7078"/>
                  <a:pt x="10326" y="7688"/>
                  <a:pt x="10115" y="8298"/>
                </a:cubicBezTo>
                <a:cubicBezTo>
                  <a:pt x="12012" y="8298"/>
                  <a:pt x="12012" y="8298"/>
                  <a:pt x="12012" y="8298"/>
                </a:cubicBezTo>
                <a:close/>
                <a:moveTo>
                  <a:pt x="15489" y="5492"/>
                </a:moveTo>
                <a:cubicBezTo>
                  <a:pt x="15278" y="5247"/>
                  <a:pt x="14962" y="5125"/>
                  <a:pt x="14646" y="5125"/>
                </a:cubicBezTo>
                <a:cubicBezTo>
                  <a:pt x="14435" y="5125"/>
                  <a:pt x="14119" y="5247"/>
                  <a:pt x="13908" y="5492"/>
                </a:cubicBezTo>
                <a:cubicBezTo>
                  <a:pt x="13908" y="5492"/>
                  <a:pt x="13908" y="5492"/>
                  <a:pt x="13908" y="5492"/>
                </a:cubicBezTo>
                <a:cubicBezTo>
                  <a:pt x="13698" y="5736"/>
                  <a:pt x="13592" y="5980"/>
                  <a:pt x="13592" y="6346"/>
                </a:cubicBezTo>
                <a:cubicBezTo>
                  <a:pt x="13592" y="6712"/>
                  <a:pt x="13698" y="6956"/>
                  <a:pt x="13908" y="7200"/>
                </a:cubicBezTo>
                <a:cubicBezTo>
                  <a:pt x="14119" y="7444"/>
                  <a:pt x="14435" y="7566"/>
                  <a:pt x="14646" y="7566"/>
                </a:cubicBezTo>
                <a:cubicBezTo>
                  <a:pt x="14962" y="7566"/>
                  <a:pt x="15278" y="7444"/>
                  <a:pt x="15489" y="7200"/>
                </a:cubicBezTo>
                <a:cubicBezTo>
                  <a:pt x="15489" y="7200"/>
                  <a:pt x="15489" y="7200"/>
                  <a:pt x="15489" y="7200"/>
                </a:cubicBezTo>
                <a:cubicBezTo>
                  <a:pt x="15700" y="6956"/>
                  <a:pt x="15805" y="6712"/>
                  <a:pt x="15805" y="6346"/>
                </a:cubicBezTo>
                <a:cubicBezTo>
                  <a:pt x="15805" y="5980"/>
                  <a:pt x="15700" y="5736"/>
                  <a:pt x="15489" y="5492"/>
                </a:cubicBezTo>
                <a:close/>
                <a:moveTo>
                  <a:pt x="3372" y="8298"/>
                </a:moveTo>
                <a:cubicBezTo>
                  <a:pt x="3161" y="7688"/>
                  <a:pt x="2950" y="7078"/>
                  <a:pt x="2950" y="6346"/>
                </a:cubicBezTo>
                <a:cubicBezTo>
                  <a:pt x="2950" y="5614"/>
                  <a:pt x="3161" y="5003"/>
                  <a:pt x="3372" y="4393"/>
                </a:cubicBezTo>
                <a:cubicBezTo>
                  <a:pt x="1897" y="4393"/>
                  <a:pt x="1897" y="4393"/>
                  <a:pt x="1897" y="4393"/>
                </a:cubicBezTo>
                <a:cubicBezTo>
                  <a:pt x="1897" y="8298"/>
                  <a:pt x="1897" y="8298"/>
                  <a:pt x="1897" y="8298"/>
                </a:cubicBezTo>
                <a:cubicBezTo>
                  <a:pt x="3372" y="8298"/>
                  <a:pt x="3372" y="8298"/>
                  <a:pt x="3372" y="8298"/>
                </a:cubicBezTo>
                <a:close/>
                <a:moveTo>
                  <a:pt x="7481" y="5369"/>
                </a:moveTo>
                <a:cubicBezTo>
                  <a:pt x="7270" y="5247"/>
                  <a:pt x="7060" y="5003"/>
                  <a:pt x="6743" y="5003"/>
                </a:cubicBezTo>
                <a:cubicBezTo>
                  <a:pt x="6427" y="5003"/>
                  <a:pt x="6111" y="5247"/>
                  <a:pt x="5900" y="5369"/>
                </a:cubicBezTo>
                <a:cubicBezTo>
                  <a:pt x="5900" y="5492"/>
                  <a:pt x="5900" y="5492"/>
                  <a:pt x="5900" y="5492"/>
                </a:cubicBezTo>
                <a:cubicBezTo>
                  <a:pt x="5690" y="5614"/>
                  <a:pt x="5584" y="5980"/>
                  <a:pt x="5584" y="6346"/>
                </a:cubicBezTo>
                <a:cubicBezTo>
                  <a:pt x="5584" y="6712"/>
                  <a:pt x="5690" y="7078"/>
                  <a:pt x="5900" y="7322"/>
                </a:cubicBezTo>
                <a:cubicBezTo>
                  <a:pt x="5900" y="7322"/>
                  <a:pt x="5900" y="7322"/>
                  <a:pt x="5900" y="7322"/>
                </a:cubicBezTo>
                <a:cubicBezTo>
                  <a:pt x="6111" y="7444"/>
                  <a:pt x="6427" y="7688"/>
                  <a:pt x="6743" y="7688"/>
                </a:cubicBezTo>
                <a:cubicBezTo>
                  <a:pt x="7060" y="7688"/>
                  <a:pt x="7270" y="7444"/>
                  <a:pt x="7481" y="7322"/>
                </a:cubicBezTo>
                <a:cubicBezTo>
                  <a:pt x="7481" y="7322"/>
                  <a:pt x="7481" y="7322"/>
                  <a:pt x="7481" y="7322"/>
                </a:cubicBezTo>
                <a:cubicBezTo>
                  <a:pt x="7692" y="7078"/>
                  <a:pt x="7797" y="6712"/>
                  <a:pt x="7797" y="6346"/>
                </a:cubicBezTo>
                <a:cubicBezTo>
                  <a:pt x="7797" y="5980"/>
                  <a:pt x="7692" y="5614"/>
                  <a:pt x="7481" y="5492"/>
                </a:cubicBezTo>
                <a:cubicBezTo>
                  <a:pt x="7481" y="5369"/>
                  <a:pt x="7481" y="5369"/>
                  <a:pt x="7481" y="5369"/>
                </a:cubicBezTo>
                <a:close/>
                <a:moveTo>
                  <a:pt x="15067" y="11471"/>
                </a:moveTo>
                <a:cubicBezTo>
                  <a:pt x="14751" y="11471"/>
                  <a:pt x="14435" y="11837"/>
                  <a:pt x="14435" y="12325"/>
                </a:cubicBezTo>
                <a:cubicBezTo>
                  <a:pt x="14435" y="12692"/>
                  <a:pt x="14751" y="13058"/>
                  <a:pt x="15067" y="13058"/>
                </a:cubicBezTo>
                <a:cubicBezTo>
                  <a:pt x="15489" y="13058"/>
                  <a:pt x="15700" y="12692"/>
                  <a:pt x="15700" y="12325"/>
                </a:cubicBezTo>
                <a:cubicBezTo>
                  <a:pt x="15700" y="11837"/>
                  <a:pt x="15489" y="11471"/>
                  <a:pt x="15067" y="11471"/>
                </a:cubicBezTo>
                <a:close/>
                <a:moveTo>
                  <a:pt x="16226" y="13424"/>
                </a:moveTo>
                <a:cubicBezTo>
                  <a:pt x="15910" y="13424"/>
                  <a:pt x="15594" y="13790"/>
                  <a:pt x="15594" y="14156"/>
                </a:cubicBezTo>
                <a:cubicBezTo>
                  <a:pt x="15594" y="14522"/>
                  <a:pt x="15910" y="14888"/>
                  <a:pt x="16226" y="14888"/>
                </a:cubicBezTo>
                <a:cubicBezTo>
                  <a:pt x="16648" y="14888"/>
                  <a:pt x="16964" y="14522"/>
                  <a:pt x="16964" y="14156"/>
                </a:cubicBezTo>
                <a:cubicBezTo>
                  <a:pt x="16964" y="13790"/>
                  <a:pt x="16648" y="13424"/>
                  <a:pt x="16226" y="13424"/>
                </a:cubicBezTo>
                <a:close/>
                <a:moveTo>
                  <a:pt x="6743" y="11471"/>
                </a:moveTo>
                <a:cubicBezTo>
                  <a:pt x="6322" y="11471"/>
                  <a:pt x="6111" y="11837"/>
                  <a:pt x="6111" y="12325"/>
                </a:cubicBezTo>
                <a:cubicBezTo>
                  <a:pt x="6111" y="12692"/>
                  <a:pt x="6322" y="13058"/>
                  <a:pt x="6743" y="13058"/>
                </a:cubicBezTo>
                <a:cubicBezTo>
                  <a:pt x="7060" y="13058"/>
                  <a:pt x="7376" y="12692"/>
                  <a:pt x="7376" y="12325"/>
                </a:cubicBezTo>
                <a:cubicBezTo>
                  <a:pt x="7376" y="11837"/>
                  <a:pt x="7060" y="11471"/>
                  <a:pt x="6743" y="11471"/>
                </a:cubicBezTo>
                <a:close/>
                <a:moveTo>
                  <a:pt x="5584" y="13424"/>
                </a:moveTo>
                <a:cubicBezTo>
                  <a:pt x="5163" y="13424"/>
                  <a:pt x="4847" y="13790"/>
                  <a:pt x="4847" y="14156"/>
                </a:cubicBezTo>
                <a:cubicBezTo>
                  <a:pt x="4847" y="14522"/>
                  <a:pt x="5163" y="14888"/>
                  <a:pt x="5584" y="14888"/>
                </a:cubicBezTo>
                <a:cubicBezTo>
                  <a:pt x="5900" y="14888"/>
                  <a:pt x="6217" y="14522"/>
                  <a:pt x="6217" y="14156"/>
                </a:cubicBezTo>
                <a:cubicBezTo>
                  <a:pt x="6217" y="13790"/>
                  <a:pt x="5900" y="13424"/>
                  <a:pt x="5584" y="13424"/>
                </a:cubicBezTo>
                <a:close/>
                <a:moveTo>
                  <a:pt x="1370" y="13302"/>
                </a:moveTo>
                <a:cubicBezTo>
                  <a:pt x="1054" y="13302"/>
                  <a:pt x="738" y="13546"/>
                  <a:pt x="738" y="13912"/>
                </a:cubicBezTo>
                <a:cubicBezTo>
                  <a:pt x="738" y="14400"/>
                  <a:pt x="1054" y="14644"/>
                  <a:pt x="1370" y="14644"/>
                </a:cubicBezTo>
                <a:cubicBezTo>
                  <a:pt x="1686" y="14644"/>
                  <a:pt x="2002" y="14400"/>
                  <a:pt x="2002" y="13912"/>
                </a:cubicBezTo>
                <a:cubicBezTo>
                  <a:pt x="2002" y="13546"/>
                  <a:pt x="1686" y="13302"/>
                  <a:pt x="1370" y="13302"/>
                </a:cubicBezTo>
                <a:close/>
                <a:moveTo>
                  <a:pt x="1370" y="854"/>
                </a:moveTo>
                <a:cubicBezTo>
                  <a:pt x="1054" y="854"/>
                  <a:pt x="738" y="1098"/>
                  <a:pt x="738" y="1464"/>
                </a:cubicBezTo>
                <a:cubicBezTo>
                  <a:pt x="738" y="1953"/>
                  <a:pt x="1054" y="2197"/>
                  <a:pt x="1370" y="2197"/>
                </a:cubicBezTo>
                <a:cubicBezTo>
                  <a:pt x="1686" y="2197"/>
                  <a:pt x="2002" y="1953"/>
                  <a:pt x="2002" y="1464"/>
                </a:cubicBezTo>
                <a:cubicBezTo>
                  <a:pt x="2002" y="1098"/>
                  <a:pt x="1686" y="854"/>
                  <a:pt x="1370" y="854"/>
                </a:cubicBezTo>
                <a:close/>
                <a:moveTo>
                  <a:pt x="20336" y="854"/>
                </a:moveTo>
                <a:cubicBezTo>
                  <a:pt x="20020" y="854"/>
                  <a:pt x="19703" y="1098"/>
                  <a:pt x="19703" y="1464"/>
                </a:cubicBezTo>
                <a:cubicBezTo>
                  <a:pt x="19703" y="1953"/>
                  <a:pt x="20020" y="2197"/>
                  <a:pt x="20336" y="2197"/>
                </a:cubicBezTo>
                <a:cubicBezTo>
                  <a:pt x="20652" y="2197"/>
                  <a:pt x="20968" y="1953"/>
                  <a:pt x="20968" y="1464"/>
                </a:cubicBezTo>
                <a:cubicBezTo>
                  <a:pt x="20968" y="1098"/>
                  <a:pt x="20652" y="854"/>
                  <a:pt x="20336" y="854"/>
                </a:cubicBezTo>
                <a:close/>
                <a:moveTo>
                  <a:pt x="20336" y="13302"/>
                </a:moveTo>
                <a:cubicBezTo>
                  <a:pt x="20020" y="13302"/>
                  <a:pt x="19703" y="13546"/>
                  <a:pt x="19703" y="13912"/>
                </a:cubicBezTo>
                <a:cubicBezTo>
                  <a:pt x="19703" y="14400"/>
                  <a:pt x="20020" y="14644"/>
                  <a:pt x="20336" y="14644"/>
                </a:cubicBezTo>
                <a:cubicBezTo>
                  <a:pt x="20652" y="14644"/>
                  <a:pt x="20968" y="14400"/>
                  <a:pt x="20968" y="13912"/>
                </a:cubicBezTo>
                <a:cubicBezTo>
                  <a:pt x="20968" y="13546"/>
                  <a:pt x="20652" y="13302"/>
                  <a:pt x="20336" y="1330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0" name="Shape 1760"/>
          <p:cNvSpPr/>
          <p:nvPr/>
        </p:nvSpPr>
        <p:spPr>
          <a:xfrm>
            <a:off x="10895135" y="2313329"/>
            <a:ext cx="309911" cy="36826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0"/>
                </a:moveTo>
                <a:cubicBezTo>
                  <a:pt x="10800" y="0"/>
                  <a:pt x="10800" y="0"/>
                  <a:pt x="10800" y="0"/>
                </a:cubicBezTo>
                <a:cubicBezTo>
                  <a:pt x="12361" y="0"/>
                  <a:pt x="13663" y="548"/>
                  <a:pt x="14573" y="1316"/>
                </a:cubicBezTo>
                <a:cubicBezTo>
                  <a:pt x="15614" y="2193"/>
                  <a:pt x="16135" y="3289"/>
                  <a:pt x="16135" y="4495"/>
                </a:cubicBezTo>
                <a:cubicBezTo>
                  <a:pt x="16135" y="6469"/>
                  <a:pt x="16135" y="6469"/>
                  <a:pt x="16135" y="6469"/>
                </a:cubicBezTo>
                <a:cubicBezTo>
                  <a:pt x="17696" y="6469"/>
                  <a:pt x="17696" y="6469"/>
                  <a:pt x="17696" y="6469"/>
                </a:cubicBezTo>
                <a:cubicBezTo>
                  <a:pt x="17696" y="4605"/>
                  <a:pt x="17696" y="4605"/>
                  <a:pt x="17696" y="4605"/>
                </a:cubicBezTo>
                <a:cubicBezTo>
                  <a:pt x="20299" y="4605"/>
                  <a:pt x="20299" y="4605"/>
                  <a:pt x="20299" y="4605"/>
                </a:cubicBezTo>
                <a:cubicBezTo>
                  <a:pt x="20299" y="6469"/>
                  <a:pt x="20299" y="6469"/>
                  <a:pt x="20299" y="6469"/>
                </a:cubicBezTo>
                <a:cubicBezTo>
                  <a:pt x="21600" y="6469"/>
                  <a:pt x="21600" y="6469"/>
                  <a:pt x="21600" y="6469"/>
                </a:cubicBezTo>
                <a:cubicBezTo>
                  <a:pt x="21600" y="8004"/>
                  <a:pt x="21600" y="8004"/>
                  <a:pt x="21600" y="8004"/>
                </a:cubicBezTo>
                <a:cubicBezTo>
                  <a:pt x="20299" y="8004"/>
                  <a:pt x="20299" y="8004"/>
                  <a:pt x="20299" y="8004"/>
                </a:cubicBezTo>
                <a:cubicBezTo>
                  <a:pt x="20299" y="9429"/>
                  <a:pt x="20299" y="9429"/>
                  <a:pt x="20299" y="9429"/>
                </a:cubicBezTo>
                <a:cubicBezTo>
                  <a:pt x="20299" y="11622"/>
                  <a:pt x="19258" y="13706"/>
                  <a:pt x="17566" y="15131"/>
                </a:cubicBezTo>
                <a:cubicBezTo>
                  <a:pt x="16135" y="16227"/>
                  <a:pt x="14313" y="17105"/>
                  <a:pt x="12231" y="17324"/>
                </a:cubicBezTo>
                <a:cubicBezTo>
                  <a:pt x="12231" y="19078"/>
                  <a:pt x="12231" y="19078"/>
                  <a:pt x="12231" y="19078"/>
                </a:cubicBezTo>
                <a:cubicBezTo>
                  <a:pt x="17566" y="19078"/>
                  <a:pt x="17566" y="19078"/>
                  <a:pt x="17566" y="19078"/>
                </a:cubicBezTo>
                <a:cubicBezTo>
                  <a:pt x="17566" y="21600"/>
                  <a:pt x="17566" y="21600"/>
                  <a:pt x="17566" y="21600"/>
                </a:cubicBezTo>
                <a:cubicBezTo>
                  <a:pt x="4294" y="21600"/>
                  <a:pt x="4294" y="21600"/>
                  <a:pt x="4294" y="21600"/>
                </a:cubicBezTo>
                <a:cubicBezTo>
                  <a:pt x="4294" y="19078"/>
                  <a:pt x="4294" y="19078"/>
                  <a:pt x="4294" y="19078"/>
                </a:cubicBezTo>
                <a:cubicBezTo>
                  <a:pt x="9239" y="19078"/>
                  <a:pt x="9239" y="19078"/>
                  <a:pt x="9239" y="19078"/>
                </a:cubicBezTo>
                <a:cubicBezTo>
                  <a:pt x="9239" y="17324"/>
                  <a:pt x="9239" y="17324"/>
                  <a:pt x="9239" y="17324"/>
                </a:cubicBezTo>
                <a:cubicBezTo>
                  <a:pt x="7287" y="16995"/>
                  <a:pt x="5595" y="16227"/>
                  <a:pt x="4164" y="15131"/>
                </a:cubicBezTo>
                <a:cubicBezTo>
                  <a:pt x="2472" y="13706"/>
                  <a:pt x="1431" y="11622"/>
                  <a:pt x="1431" y="9429"/>
                </a:cubicBezTo>
                <a:cubicBezTo>
                  <a:pt x="1431" y="8004"/>
                  <a:pt x="1431" y="8004"/>
                  <a:pt x="1431" y="8004"/>
                </a:cubicBezTo>
                <a:cubicBezTo>
                  <a:pt x="0" y="8004"/>
                  <a:pt x="0" y="8004"/>
                  <a:pt x="0" y="8004"/>
                </a:cubicBezTo>
                <a:cubicBezTo>
                  <a:pt x="0" y="6469"/>
                  <a:pt x="0" y="6469"/>
                  <a:pt x="0" y="6469"/>
                </a:cubicBezTo>
                <a:cubicBezTo>
                  <a:pt x="1431" y="6469"/>
                  <a:pt x="1431" y="6469"/>
                  <a:pt x="1431" y="6469"/>
                </a:cubicBezTo>
                <a:cubicBezTo>
                  <a:pt x="1431" y="4605"/>
                  <a:pt x="1431" y="4605"/>
                  <a:pt x="1431" y="4605"/>
                </a:cubicBezTo>
                <a:cubicBezTo>
                  <a:pt x="4034" y="4605"/>
                  <a:pt x="4034" y="4605"/>
                  <a:pt x="4034" y="4605"/>
                </a:cubicBezTo>
                <a:cubicBezTo>
                  <a:pt x="4034" y="6469"/>
                  <a:pt x="4034" y="6469"/>
                  <a:pt x="4034" y="6469"/>
                </a:cubicBezTo>
                <a:cubicBezTo>
                  <a:pt x="5465" y="6469"/>
                  <a:pt x="5465" y="6469"/>
                  <a:pt x="5465" y="6469"/>
                </a:cubicBezTo>
                <a:cubicBezTo>
                  <a:pt x="5465" y="4495"/>
                  <a:pt x="5465" y="4495"/>
                  <a:pt x="5465" y="4495"/>
                </a:cubicBezTo>
                <a:cubicBezTo>
                  <a:pt x="5465" y="3289"/>
                  <a:pt x="6116" y="2193"/>
                  <a:pt x="7027" y="1316"/>
                </a:cubicBezTo>
                <a:cubicBezTo>
                  <a:pt x="8067" y="548"/>
                  <a:pt x="9369" y="0"/>
                  <a:pt x="10800" y="0"/>
                </a:cubicBezTo>
                <a:close/>
                <a:moveTo>
                  <a:pt x="13142" y="2851"/>
                </a:moveTo>
                <a:cubicBezTo>
                  <a:pt x="13012" y="3180"/>
                  <a:pt x="12752" y="3399"/>
                  <a:pt x="12361" y="3399"/>
                </a:cubicBezTo>
                <a:cubicBezTo>
                  <a:pt x="12101" y="3399"/>
                  <a:pt x="11711" y="3180"/>
                  <a:pt x="11711" y="2851"/>
                </a:cubicBezTo>
                <a:cubicBezTo>
                  <a:pt x="11711" y="2631"/>
                  <a:pt x="11971" y="2412"/>
                  <a:pt x="12231" y="2303"/>
                </a:cubicBezTo>
                <a:cubicBezTo>
                  <a:pt x="11841" y="2083"/>
                  <a:pt x="11320" y="2083"/>
                  <a:pt x="10800" y="2083"/>
                </a:cubicBezTo>
                <a:cubicBezTo>
                  <a:pt x="10800" y="2083"/>
                  <a:pt x="10800" y="2083"/>
                  <a:pt x="10800" y="2083"/>
                </a:cubicBezTo>
                <a:cubicBezTo>
                  <a:pt x="10280" y="2083"/>
                  <a:pt x="9759" y="2193"/>
                  <a:pt x="9239" y="2412"/>
                </a:cubicBezTo>
                <a:cubicBezTo>
                  <a:pt x="9369" y="2522"/>
                  <a:pt x="9499" y="2631"/>
                  <a:pt x="9499" y="2851"/>
                </a:cubicBezTo>
                <a:cubicBezTo>
                  <a:pt x="9499" y="3180"/>
                  <a:pt x="9239" y="3399"/>
                  <a:pt x="8848" y="3399"/>
                </a:cubicBezTo>
                <a:cubicBezTo>
                  <a:pt x="8588" y="3399"/>
                  <a:pt x="8458" y="3289"/>
                  <a:pt x="8328" y="3180"/>
                </a:cubicBezTo>
                <a:cubicBezTo>
                  <a:pt x="8198" y="3399"/>
                  <a:pt x="8198" y="3509"/>
                  <a:pt x="8067" y="3618"/>
                </a:cubicBezTo>
                <a:cubicBezTo>
                  <a:pt x="8067" y="3618"/>
                  <a:pt x="8198" y="3618"/>
                  <a:pt x="8198" y="3618"/>
                </a:cubicBezTo>
                <a:cubicBezTo>
                  <a:pt x="8588" y="3618"/>
                  <a:pt x="8848" y="3838"/>
                  <a:pt x="8848" y="4166"/>
                </a:cubicBezTo>
                <a:cubicBezTo>
                  <a:pt x="8848" y="4495"/>
                  <a:pt x="8588" y="4824"/>
                  <a:pt x="8198" y="4824"/>
                </a:cubicBezTo>
                <a:cubicBezTo>
                  <a:pt x="8067" y="4824"/>
                  <a:pt x="7937" y="4715"/>
                  <a:pt x="7937" y="4715"/>
                </a:cubicBezTo>
                <a:cubicBezTo>
                  <a:pt x="7937" y="6469"/>
                  <a:pt x="7937" y="6469"/>
                  <a:pt x="7937" y="6469"/>
                </a:cubicBezTo>
                <a:cubicBezTo>
                  <a:pt x="13793" y="6469"/>
                  <a:pt x="13793" y="6469"/>
                  <a:pt x="13793" y="6469"/>
                </a:cubicBezTo>
                <a:cubicBezTo>
                  <a:pt x="13793" y="4605"/>
                  <a:pt x="13793" y="4605"/>
                  <a:pt x="13793" y="4605"/>
                </a:cubicBezTo>
                <a:cubicBezTo>
                  <a:pt x="13663" y="4715"/>
                  <a:pt x="13533" y="4824"/>
                  <a:pt x="13402" y="4824"/>
                </a:cubicBezTo>
                <a:cubicBezTo>
                  <a:pt x="13012" y="4824"/>
                  <a:pt x="12752" y="4495"/>
                  <a:pt x="12752" y="4166"/>
                </a:cubicBezTo>
                <a:cubicBezTo>
                  <a:pt x="12752" y="3838"/>
                  <a:pt x="13012" y="3618"/>
                  <a:pt x="13402" y="3618"/>
                </a:cubicBezTo>
                <a:cubicBezTo>
                  <a:pt x="13533" y="3618"/>
                  <a:pt x="13533" y="3618"/>
                  <a:pt x="13663" y="3618"/>
                </a:cubicBezTo>
                <a:cubicBezTo>
                  <a:pt x="13533" y="3399"/>
                  <a:pt x="13272" y="3180"/>
                  <a:pt x="13142" y="2851"/>
                </a:cubicBezTo>
                <a:close/>
                <a:moveTo>
                  <a:pt x="10670" y="2303"/>
                </a:moveTo>
                <a:cubicBezTo>
                  <a:pt x="10280" y="2303"/>
                  <a:pt x="9889" y="2522"/>
                  <a:pt x="9889" y="2851"/>
                </a:cubicBezTo>
                <a:cubicBezTo>
                  <a:pt x="9889" y="3180"/>
                  <a:pt x="10280" y="3399"/>
                  <a:pt x="10670" y="3399"/>
                </a:cubicBezTo>
                <a:cubicBezTo>
                  <a:pt x="11060" y="3399"/>
                  <a:pt x="11320" y="3180"/>
                  <a:pt x="11320" y="2851"/>
                </a:cubicBezTo>
                <a:cubicBezTo>
                  <a:pt x="11320" y="2522"/>
                  <a:pt x="11060" y="2303"/>
                  <a:pt x="10670" y="2303"/>
                </a:cubicBezTo>
                <a:close/>
                <a:moveTo>
                  <a:pt x="11581" y="3618"/>
                </a:moveTo>
                <a:cubicBezTo>
                  <a:pt x="11190" y="3618"/>
                  <a:pt x="10930" y="3838"/>
                  <a:pt x="10930" y="4166"/>
                </a:cubicBezTo>
                <a:cubicBezTo>
                  <a:pt x="10930" y="4495"/>
                  <a:pt x="11190" y="4824"/>
                  <a:pt x="11581" y="4824"/>
                </a:cubicBezTo>
                <a:cubicBezTo>
                  <a:pt x="11971" y="4824"/>
                  <a:pt x="12231" y="4495"/>
                  <a:pt x="12231" y="4166"/>
                </a:cubicBezTo>
                <a:cubicBezTo>
                  <a:pt x="12231" y="3838"/>
                  <a:pt x="11971" y="3618"/>
                  <a:pt x="11581" y="3618"/>
                </a:cubicBezTo>
                <a:close/>
                <a:moveTo>
                  <a:pt x="9759" y="3618"/>
                </a:moveTo>
                <a:cubicBezTo>
                  <a:pt x="9369" y="3618"/>
                  <a:pt x="9108" y="3838"/>
                  <a:pt x="9108" y="4166"/>
                </a:cubicBezTo>
                <a:cubicBezTo>
                  <a:pt x="9108" y="4495"/>
                  <a:pt x="9369" y="4824"/>
                  <a:pt x="9759" y="4824"/>
                </a:cubicBezTo>
                <a:cubicBezTo>
                  <a:pt x="10149" y="4824"/>
                  <a:pt x="10410" y="4495"/>
                  <a:pt x="10410" y="4166"/>
                </a:cubicBezTo>
                <a:cubicBezTo>
                  <a:pt x="10410" y="3838"/>
                  <a:pt x="10149" y="3618"/>
                  <a:pt x="9759" y="3618"/>
                </a:cubicBezTo>
                <a:close/>
                <a:moveTo>
                  <a:pt x="12622" y="4934"/>
                </a:moveTo>
                <a:cubicBezTo>
                  <a:pt x="12231" y="4934"/>
                  <a:pt x="11971" y="5153"/>
                  <a:pt x="11971" y="5482"/>
                </a:cubicBezTo>
                <a:cubicBezTo>
                  <a:pt x="11971" y="5811"/>
                  <a:pt x="12231" y="6140"/>
                  <a:pt x="12622" y="6140"/>
                </a:cubicBezTo>
                <a:cubicBezTo>
                  <a:pt x="13012" y="6140"/>
                  <a:pt x="13272" y="5811"/>
                  <a:pt x="13272" y="5482"/>
                </a:cubicBezTo>
                <a:cubicBezTo>
                  <a:pt x="13272" y="5153"/>
                  <a:pt x="13012" y="4934"/>
                  <a:pt x="12622" y="4934"/>
                </a:cubicBezTo>
                <a:close/>
                <a:moveTo>
                  <a:pt x="10800" y="4934"/>
                </a:moveTo>
                <a:cubicBezTo>
                  <a:pt x="10410" y="4934"/>
                  <a:pt x="10149" y="5153"/>
                  <a:pt x="10149" y="5482"/>
                </a:cubicBezTo>
                <a:cubicBezTo>
                  <a:pt x="10149" y="5811"/>
                  <a:pt x="10410" y="6140"/>
                  <a:pt x="10800" y="6140"/>
                </a:cubicBezTo>
                <a:cubicBezTo>
                  <a:pt x="11190" y="6140"/>
                  <a:pt x="11451" y="5811"/>
                  <a:pt x="11451" y="5482"/>
                </a:cubicBezTo>
                <a:cubicBezTo>
                  <a:pt x="11451" y="5153"/>
                  <a:pt x="11190" y="4934"/>
                  <a:pt x="10800" y="4934"/>
                </a:cubicBezTo>
                <a:close/>
                <a:moveTo>
                  <a:pt x="8978" y="4934"/>
                </a:moveTo>
                <a:cubicBezTo>
                  <a:pt x="8588" y="4934"/>
                  <a:pt x="8328" y="5153"/>
                  <a:pt x="8328" y="5482"/>
                </a:cubicBezTo>
                <a:cubicBezTo>
                  <a:pt x="8328" y="5811"/>
                  <a:pt x="8588" y="6140"/>
                  <a:pt x="8978" y="6140"/>
                </a:cubicBezTo>
                <a:cubicBezTo>
                  <a:pt x="9369" y="6140"/>
                  <a:pt x="9629" y="5811"/>
                  <a:pt x="9629" y="5482"/>
                </a:cubicBezTo>
                <a:cubicBezTo>
                  <a:pt x="9629" y="5153"/>
                  <a:pt x="9369" y="4934"/>
                  <a:pt x="8978" y="4934"/>
                </a:cubicBezTo>
                <a:close/>
                <a:moveTo>
                  <a:pt x="16135" y="8004"/>
                </a:moveTo>
                <a:cubicBezTo>
                  <a:pt x="16135" y="9210"/>
                  <a:pt x="16135" y="9210"/>
                  <a:pt x="16135" y="9210"/>
                </a:cubicBezTo>
                <a:cubicBezTo>
                  <a:pt x="16135" y="10416"/>
                  <a:pt x="15614" y="11513"/>
                  <a:pt x="14573" y="12280"/>
                </a:cubicBezTo>
                <a:cubicBezTo>
                  <a:pt x="13663" y="13157"/>
                  <a:pt x="12361" y="13596"/>
                  <a:pt x="10800" y="13596"/>
                </a:cubicBezTo>
                <a:cubicBezTo>
                  <a:pt x="10800" y="13596"/>
                  <a:pt x="10800" y="13596"/>
                  <a:pt x="10800" y="13596"/>
                </a:cubicBezTo>
                <a:cubicBezTo>
                  <a:pt x="9369" y="13596"/>
                  <a:pt x="8067" y="13157"/>
                  <a:pt x="7027" y="12280"/>
                </a:cubicBezTo>
                <a:cubicBezTo>
                  <a:pt x="6116" y="11513"/>
                  <a:pt x="5465" y="10416"/>
                  <a:pt x="5465" y="9210"/>
                </a:cubicBezTo>
                <a:cubicBezTo>
                  <a:pt x="5465" y="8004"/>
                  <a:pt x="5465" y="8004"/>
                  <a:pt x="5465" y="8004"/>
                </a:cubicBezTo>
                <a:cubicBezTo>
                  <a:pt x="4034" y="8004"/>
                  <a:pt x="4034" y="8004"/>
                  <a:pt x="4034" y="8004"/>
                </a:cubicBezTo>
                <a:cubicBezTo>
                  <a:pt x="4034" y="9429"/>
                  <a:pt x="4034" y="9429"/>
                  <a:pt x="4034" y="9429"/>
                </a:cubicBezTo>
                <a:cubicBezTo>
                  <a:pt x="4034" y="11074"/>
                  <a:pt x="4814" y="12499"/>
                  <a:pt x="5986" y="13596"/>
                </a:cubicBezTo>
                <a:cubicBezTo>
                  <a:pt x="7287" y="14583"/>
                  <a:pt x="8978" y="15241"/>
                  <a:pt x="10800" y="15241"/>
                </a:cubicBezTo>
                <a:cubicBezTo>
                  <a:pt x="10800" y="15241"/>
                  <a:pt x="10800" y="15241"/>
                  <a:pt x="10800" y="15241"/>
                </a:cubicBezTo>
                <a:cubicBezTo>
                  <a:pt x="12752" y="15241"/>
                  <a:pt x="14443" y="14583"/>
                  <a:pt x="15745" y="13596"/>
                </a:cubicBezTo>
                <a:cubicBezTo>
                  <a:pt x="16916" y="12499"/>
                  <a:pt x="17696" y="11074"/>
                  <a:pt x="17696" y="9429"/>
                </a:cubicBezTo>
                <a:cubicBezTo>
                  <a:pt x="17696" y="8004"/>
                  <a:pt x="17696" y="8004"/>
                  <a:pt x="17696" y="8004"/>
                </a:cubicBezTo>
                <a:lnTo>
                  <a:pt x="16135" y="800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1" name="Shape 1761"/>
          <p:cNvSpPr/>
          <p:nvPr/>
        </p:nvSpPr>
        <p:spPr>
          <a:xfrm>
            <a:off x="10861296" y="3593470"/>
            <a:ext cx="387122" cy="37473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422" h="21251" extrusionOk="0">
                <a:moveTo>
                  <a:pt x="5713" y="9318"/>
                </a:moveTo>
                <a:cubicBezTo>
                  <a:pt x="5920" y="9212"/>
                  <a:pt x="6126" y="9106"/>
                  <a:pt x="6333" y="9106"/>
                </a:cubicBezTo>
                <a:cubicBezTo>
                  <a:pt x="6333" y="7412"/>
                  <a:pt x="6333" y="7412"/>
                  <a:pt x="6333" y="7412"/>
                </a:cubicBezTo>
                <a:cubicBezTo>
                  <a:pt x="6333" y="6353"/>
                  <a:pt x="6333" y="6353"/>
                  <a:pt x="6333" y="6353"/>
                </a:cubicBezTo>
                <a:cubicBezTo>
                  <a:pt x="6333" y="6247"/>
                  <a:pt x="6333" y="6247"/>
                  <a:pt x="6333" y="6247"/>
                </a:cubicBezTo>
                <a:cubicBezTo>
                  <a:pt x="9640" y="6247"/>
                  <a:pt x="9640" y="6247"/>
                  <a:pt x="9640" y="6247"/>
                </a:cubicBezTo>
                <a:cubicBezTo>
                  <a:pt x="9640" y="6353"/>
                  <a:pt x="9640" y="6353"/>
                  <a:pt x="9640" y="6353"/>
                </a:cubicBezTo>
                <a:cubicBezTo>
                  <a:pt x="9640" y="7412"/>
                  <a:pt x="9640" y="7412"/>
                  <a:pt x="9640" y="7412"/>
                </a:cubicBezTo>
                <a:cubicBezTo>
                  <a:pt x="9640" y="9529"/>
                  <a:pt x="9640" y="9529"/>
                  <a:pt x="9640" y="9529"/>
                </a:cubicBezTo>
                <a:cubicBezTo>
                  <a:pt x="9640" y="9529"/>
                  <a:pt x="9640" y="9529"/>
                  <a:pt x="9640" y="9529"/>
                </a:cubicBezTo>
                <a:cubicBezTo>
                  <a:pt x="9640" y="9741"/>
                  <a:pt x="9330" y="10165"/>
                  <a:pt x="8917" y="10376"/>
                </a:cubicBezTo>
                <a:cubicBezTo>
                  <a:pt x="8400" y="10588"/>
                  <a:pt x="7780" y="10588"/>
                  <a:pt x="7677" y="10271"/>
                </a:cubicBezTo>
                <a:cubicBezTo>
                  <a:pt x="7573" y="9953"/>
                  <a:pt x="7883" y="9529"/>
                  <a:pt x="8400" y="9318"/>
                </a:cubicBezTo>
                <a:cubicBezTo>
                  <a:pt x="8607" y="9212"/>
                  <a:pt x="8813" y="9106"/>
                  <a:pt x="9020" y="9106"/>
                </a:cubicBezTo>
                <a:cubicBezTo>
                  <a:pt x="9020" y="7412"/>
                  <a:pt x="9020" y="7412"/>
                  <a:pt x="9020" y="7412"/>
                </a:cubicBezTo>
                <a:cubicBezTo>
                  <a:pt x="6953" y="7412"/>
                  <a:pt x="6953" y="7412"/>
                  <a:pt x="6953" y="7412"/>
                </a:cubicBezTo>
                <a:cubicBezTo>
                  <a:pt x="6953" y="9424"/>
                  <a:pt x="6953" y="9424"/>
                  <a:pt x="6953" y="9424"/>
                </a:cubicBezTo>
                <a:cubicBezTo>
                  <a:pt x="6953" y="9424"/>
                  <a:pt x="6953" y="9424"/>
                  <a:pt x="6953" y="9424"/>
                </a:cubicBezTo>
                <a:cubicBezTo>
                  <a:pt x="6953" y="9741"/>
                  <a:pt x="6643" y="10165"/>
                  <a:pt x="6230" y="10376"/>
                </a:cubicBezTo>
                <a:cubicBezTo>
                  <a:pt x="5713" y="10588"/>
                  <a:pt x="5093" y="10588"/>
                  <a:pt x="4989" y="10271"/>
                </a:cubicBezTo>
                <a:cubicBezTo>
                  <a:pt x="4886" y="9953"/>
                  <a:pt x="5196" y="9529"/>
                  <a:pt x="5713" y="9318"/>
                </a:cubicBezTo>
                <a:close/>
                <a:moveTo>
                  <a:pt x="16358" y="18000"/>
                </a:moveTo>
                <a:cubicBezTo>
                  <a:pt x="17288" y="18318"/>
                  <a:pt x="17288" y="18318"/>
                  <a:pt x="17288" y="18318"/>
                </a:cubicBezTo>
                <a:cubicBezTo>
                  <a:pt x="19252" y="16412"/>
                  <a:pt x="20078" y="13871"/>
                  <a:pt x="19975" y="10694"/>
                </a:cubicBezTo>
                <a:cubicBezTo>
                  <a:pt x="19562" y="10588"/>
                  <a:pt x="19562" y="10588"/>
                  <a:pt x="19562" y="10588"/>
                </a:cubicBezTo>
                <a:cubicBezTo>
                  <a:pt x="19562" y="10165"/>
                  <a:pt x="19562" y="9847"/>
                  <a:pt x="19562" y="9529"/>
                </a:cubicBezTo>
                <a:cubicBezTo>
                  <a:pt x="19562" y="6882"/>
                  <a:pt x="18528" y="4553"/>
                  <a:pt x="16875" y="2753"/>
                </a:cubicBezTo>
                <a:cubicBezTo>
                  <a:pt x="15221" y="1059"/>
                  <a:pt x="12844" y="0"/>
                  <a:pt x="10260" y="0"/>
                </a:cubicBezTo>
                <a:cubicBezTo>
                  <a:pt x="7780" y="0"/>
                  <a:pt x="5403" y="1059"/>
                  <a:pt x="3749" y="2753"/>
                </a:cubicBezTo>
                <a:cubicBezTo>
                  <a:pt x="2096" y="4553"/>
                  <a:pt x="1062" y="6882"/>
                  <a:pt x="1062" y="9529"/>
                </a:cubicBezTo>
                <a:cubicBezTo>
                  <a:pt x="1062" y="9741"/>
                  <a:pt x="1062" y="10059"/>
                  <a:pt x="1062" y="10376"/>
                </a:cubicBezTo>
                <a:cubicBezTo>
                  <a:pt x="29" y="10694"/>
                  <a:pt x="29" y="10694"/>
                  <a:pt x="29" y="10694"/>
                </a:cubicBezTo>
                <a:cubicBezTo>
                  <a:pt x="-178" y="13871"/>
                  <a:pt x="752" y="16412"/>
                  <a:pt x="2612" y="18318"/>
                </a:cubicBezTo>
                <a:cubicBezTo>
                  <a:pt x="4369" y="17788"/>
                  <a:pt x="4369" y="17788"/>
                  <a:pt x="4369" y="17788"/>
                </a:cubicBezTo>
                <a:cubicBezTo>
                  <a:pt x="4369" y="17788"/>
                  <a:pt x="4369" y="17788"/>
                  <a:pt x="4369" y="17788"/>
                </a:cubicBezTo>
                <a:cubicBezTo>
                  <a:pt x="5403" y="17365"/>
                  <a:pt x="5920" y="16306"/>
                  <a:pt x="5506" y="15353"/>
                </a:cubicBezTo>
                <a:cubicBezTo>
                  <a:pt x="4163" y="11224"/>
                  <a:pt x="4163" y="11224"/>
                  <a:pt x="4163" y="11224"/>
                </a:cubicBezTo>
                <a:cubicBezTo>
                  <a:pt x="3956" y="10800"/>
                  <a:pt x="3646" y="10482"/>
                  <a:pt x="3336" y="10271"/>
                </a:cubicBezTo>
                <a:cubicBezTo>
                  <a:pt x="3336" y="9953"/>
                  <a:pt x="3233" y="9741"/>
                  <a:pt x="3233" y="9529"/>
                </a:cubicBezTo>
                <a:cubicBezTo>
                  <a:pt x="3233" y="7518"/>
                  <a:pt x="4059" y="5718"/>
                  <a:pt x="5300" y="4447"/>
                </a:cubicBezTo>
                <a:cubicBezTo>
                  <a:pt x="6643" y="3071"/>
                  <a:pt x="8400" y="2329"/>
                  <a:pt x="10260" y="2329"/>
                </a:cubicBezTo>
                <a:cubicBezTo>
                  <a:pt x="12224" y="2329"/>
                  <a:pt x="13981" y="3071"/>
                  <a:pt x="15221" y="4447"/>
                </a:cubicBezTo>
                <a:cubicBezTo>
                  <a:pt x="16565" y="5718"/>
                  <a:pt x="17288" y="7518"/>
                  <a:pt x="17288" y="9529"/>
                </a:cubicBezTo>
                <a:cubicBezTo>
                  <a:pt x="17288" y="9635"/>
                  <a:pt x="17288" y="9847"/>
                  <a:pt x="17288" y="9953"/>
                </a:cubicBezTo>
                <a:cubicBezTo>
                  <a:pt x="16668" y="10059"/>
                  <a:pt x="16048" y="10588"/>
                  <a:pt x="15841" y="11224"/>
                </a:cubicBezTo>
                <a:cubicBezTo>
                  <a:pt x="14498" y="15353"/>
                  <a:pt x="14498" y="15353"/>
                  <a:pt x="14498" y="15353"/>
                </a:cubicBezTo>
                <a:cubicBezTo>
                  <a:pt x="14084" y="16306"/>
                  <a:pt x="14601" y="17259"/>
                  <a:pt x="15428" y="17682"/>
                </a:cubicBezTo>
                <a:cubicBezTo>
                  <a:pt x="15014" y="18529"/>
                  <a:pt x="14291" y="20435"/>
                  <a:pt x="15944" y="21071"/>
                </a:cubicBezTo>
                <a:cubicBezTo>
                  <a:pt x="17185" y="21600"/>
                  <a:pt x="18322" y="20859"/>
                  <a:pt x="19252" y="20224"/>
                </a:cubicBezTo>
                <a:cubicBezTo>
                  <a:pt x="19458" y="20118"/>
                  <a:pt x="19665" y="20012"/>
                  <a:pt x="19872" y="19906"/>
                </a:cubicBezTo>
                <a:cubicBezTo>
                  <a:pt x="20182" y="19694"/>
                  <a:pt x="20492" y="19588"/>
                  <a:pt x="20595" y="19800"/>
                </a:cubicBezTo>
                <a:cubicBezTo>
                  <a:pt x="21422" y="19376"/>
                  <a:pt x="21422" y="19376"/>
                  <a:pt x="21422" y="19376"/>
                </a:cubicBezTo>
                <a:cubicBezTo>
                  <a:pt x="20905" y="18318"/>
                  <a:pt x="20182" y="18529"/>
                  <a:pt x="19355" y="19059"/>
                </a:cubicBezTo>
                <a:cubicBezTo>
                  <a:pt x="19148" y="19165"/>
                  <a:pt x="18942" y="19271"/>
                  <a:pt x="18735" y="19376"/>
                </a:cubicBezTo>
                <a:cubicBezTo>
                  <a:pt x="18011" y="19906"/>
                  <a:pt x="17081" y="20541"/>
                  <a:pt x="16255" y="20224"/>
                </a:cubicBezTo>
                <a:cubicBezTo>
                  <a:pt x="15531" y="19906"/>
                  <a:pt x="16048" y="18529"/>
                  <a:pt x="16358" y="18000"/>
                </a:cubicBezTo>
                <a:close/>
                <a:moveTo>
                  <a:pt x="8917" y="11859"/>
                </a:moveTo>
                <a:cubicBezTo>
                  <a:pt x="7780" y="12388"/>
                  <a:pt x="7056" y="13447"/>
                  <a:pt x="7263" y="14082"/>
                </a:cubicBezTo>
                <a:cubicBezTo>
                  <a:pt x="7573" y="14718"/>
                  <a:pt x="8813" y="14824"/>
                  <a:pt x="9950" y="14294"/>
                </a:cubicBezTo>
                <a:cubicBezTo>
                  <a:pt x="11087" y="13765"/>
                  <a:pt x="11811" y="12918"/>
                  <a:pt x="11707" y="12282"/>
                </a:cubicBezTo>
                <a:cubicBezTo>
                  <a:pt x="11707" y="8682"/>
                  <a:pt x="11707" y="8682"/>
                  <a:pt x="11707" y="8682"/>
                </a:cubicBezTo>
                <a:cubicBezTo>
                  <a:pt x="12947" y="8894"/>
                  <a:pt x="13671" y="9000"/>
                  <a:pt x="13051" y="10588"/>
                </a:cubicBezTo>
                <a:cubicBezTo>
                  <a:pt x="13464" y="10800"/>
                  <a:pt x="13464" y="10800"/>
                  <a:pt x="13464" y="10800"/>
                </a:cubicBezTo>
                <a:cubicBezTo>
                  <a:pt x="14394" y="9847"/>
                  <a:pt x="14704" y="9106"/>
                  <a:pt x="13878" y="7941"/>
                </a:cubicBezTo>
                <a:cubicBezTo>
                  <a:pt x="13361" y="6988"/>
                  <a:pt x="12224" y="6035"/>
                  <a:pt x="11707" y="4976"/>
                </a:cubicBezTo>
                <a:cubicBezTo>
                  <a:pt x="11707" y="4976"/>
                  <a:pt x="11707" y="4976"/>
                  <a:pt x="11707" y="4976"/>
                </a:cubicBezTo>
                <a:cubicBezTo>
                  <a:pt x="11707" y="4976"/>
                  <a:pt x="11707" y="4976"/>
                  <a:pt x="11707" y="4976"/>
                </a:cubicBezTo>
                <a:cubicBezTo>
                  <a:pt x="10570" y="4976"/>
                  <a:pt x="10570" y="4976"/>
                  <a:pt x="10570" y="4976"/>
                </a:cubicBezTo>
                <a:cubicBezTo>
                  <a:pt x="10570" y="11541"/>
                  <a:pt x="10570" y="11541"/>
                  <a:pt x="10570" y="11541"/>
                </a:cubicBezTo>
                <a:cubicBezTo>
                  <a:pt x="10054" y="11541"/>
                  <a:pt x="9537" y="11647"/>
                  <a:pt x="8917" y="1185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2" name="Shape 1762"/>
          <p:cNvSpPr/>
          <p:nvPr/>
        </p:nvSpPr>
        <p:spPr>
          <a:xfrm>
            <a:off x="9378707" y="4192495"/>
            <a:ext cx="337511" cy="37694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3956"/>
                </a:moveTo>
                <a:cubicBezTo>
                  <a:pt x="4654" y="3956"/>
                  <a:pt x="4654" y="3956"/>
                  <a:pt x="4654" y="3956"/>
                </a:cubicBezTo>
                <a:cubicBezTo>
                  <a:pt x="4654" y="5881"/>
                  <a:pt x="4654" y="5881"/>
                  <a:pt x="4654" y="5881"/>
                </a:cubicBezTo>
                <a:cubicBezTo>
                  <a:pt x="1790" y="5881"/>
                  <a:pt x="1790" y="5881"/>
                  <a:pt x="1790" y="5881"/>
                </a:cubicBezTo>
                <a:cubicBezTo>
                  <a:pt x="1790" y="12939"/>
                  <a:pt x="1790" y="12939"/>
                  <a:pt x="1790" y="12939"/>
                </a:cubicBezTo>
                <a:cubicBezTo>
                  <a:pt x="9905" y="12939"/>
                  <a:pt x="9905" y="12939"/>
                  <a:pt x="9905" y="12939"/>
                </a:cubicBezTo>
                <a:cubicBezTo>
                  <a:pt x="9905" y="8982"/>
                  <a:pt x="9905" y="8982"/>
                  <a:pt x="9905" y="8982"/>
                </a:cubicBezTo>
                <a:cubicBezTo>
                  <a:pt x="9428" y="8982"/>
                  <a:pt x="9428" y="8982"/>
                  <a:pt x="9428" y="8982"/>
                </a:cubicBezTo>
                <a:cubicBezTo>
                  <a:pt x="5609" y="11442"/>
                  <a:pt x="5609" y="11442"/>
                  <a:pt x="5609" y="11442"/>
                </a:cubicBezTo>
                <a:cubicBezTo>
                  <a:pt x="7041" y="8982"/>
                  <a:pt x="7041" y="8982"/>
                  <a:pt x="7041" y="8982"/>
                </a:cubicBezTo>
                <a:cubicBezTo>
                  <a:pt x="5609" y="8982"/>
                  <a:pt x="5609" y="8982"/>
                  <a:pt x="5609" y="8982"/>
                </a:cubicBezTo>
                <a:cubicBezTo>
                  <a:pt x="5609" y="6630"/>
                  <a:pt x="5609" y="6630"/>
                  <a:pt x="5609" y="6630"/>
                </a:cubicBezTo>
                <a:cubicBezTo>
                  <a:pt x="5609" y="5881"/>
                  <a:pt x="5609" y="5881"/>
                  <a:pt x="5609" y="5881"/>
                </a:cubicBezTo>
                <a:cubicBezTo>
                  <a:pt x="5609" y="3956"/>
                  <a:pt x="5609" y="3956"/>
                  <a:pt x="5609" y="3956"/>
                </a:cubicBezTo>
                <a:cubicBezTo>
                  <a:pt x="5609" y="3529"/>
                  <a:pt x="5609" y="3529"/>
                  <a:pt x="5609" y="3529"/>
                </a:cubicBezTo>
                <a:cubicBezTo>
                  <a:pt x="5609" y="0"/>
                  <a:pt x="5609" y="0"/>
                  <a:pt x="5609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8982"/>
                  <a:pt x="21600" y="8982"/>
                  <a:pt x="21600" y="8982"/>
                </a:cubicBezTo>
                <a:cubicBezTo>
                  <a:pt x="11576" y="8982"/>
                  <a:pt x="11576" y="8982"/>
                  <a:pt x="11576" y="8982"/>
                </a:cubicBezTo>
                <a:cubicBezTo>
                  <a:pt x="11576" y="21600"/>
                  <a:pt x="11576" y="21600"/>
                  <a:pt x="11576" y="21600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3956"/>
                  <a:pt x="0" y="3956"/>
                  <a:pt x="0" y="3956"/>
                </a:cubicBezTo>
                <a:close/>
                <a:moveTo>
                  <a:pt x="7876" y="4919"/>
                </a:moveTo>
                <a:cubicBezTo>
                  <a:pt x="7876" y="6309"/>
                  <a:pt x="7876" y="6309"/>
                  <a:pt x="7876" y="6309"/>
                </a:cubicBezTo>
                <a:cubicBezTo>
                  <a:pt x="7876" y="6950"/>
                  <a:pt x="8354" y="7271"/>
                  <a:pt x="9428" y="7271"/>
                </a:cubicBezTo>
                <a:cubicBezTo>
                  <a:pt x="10502" y="7271"/>
                  <a:pt x="11098" y="6950"/>
                  <a:pt x="11098" y="6202"/>
                </a:cubicBezTo>
                <a:cubicBezTo>
                  <a:pt x="11098" y="5453"/>
                  <a:pt x="11098" y="5453"/>
                  <a:pt x="11098" y="5453"/>
                </a:cubicBezTo>
                <a:cubicBezTo>
                  <a:pt x="11098" y="5240"/>
                  <a:pt x="10979" y="4919"/>
                  <a:pt x="10860" y="4812"/>
                </a:cubicBezTo>
                <a:cubicBezTo>
                  <a:pt x="10621" y="4598"/>
                  <a:pt x="10263" y="4277"/>
                  <a:pt x="9666" y="3743"/>
                </a:cubicBezTo>
                <a:cubicBezTo>
                  <a:pt x="9428" y="3422"/>
                  <a:pt x="9189" y="3208"/>
                  <a:pt x="9189" y="2994"/>
                </a:cubicBezTo>
                <a:cubicBezTo>
                  <a:pt x="9189" y="2673"/>
                  <a:pt x="9189" y="2673"/>
                  <a:pt x="9189" y="2673"/>
                </a:cubicBezTo>
                <a:cubicBezTo>
                  <a:pt x="9189" y="2459"/>
                  <a:pt x="9308" y="2352"/>
                  <a:pt x="9428" y="2352"/>
                </a:cubicBezTo>
                <a:cubicBezTo>
                  <a:pt x="9547" y="2352"/>
                  <a:pt x="9666" y="2352"/>
                  <a:pt x="9666" y="2459"/>
                </a:cubicBezTo>
                <a:cubicBezTo>
                  <a:pt x="9666" y="3529"/>
                  <a:pt x="9666" y="3529"/>
                  <a:pt x="9666" y="3529"/>
                </a:cubicBezTo>
                <a:cubicBezTo>
                  <a:pt x="10979" y="3529"/>
                  <a:pt x="10979" y="3529"/>
                  <a:pt x="10979" y="3529"/>
                </a:cubicBezTo>
                <a:cubicBezTo>
                  <a:pt x="10979" y="2566"/>
                  <a:pt x="10979" y="2566"/>
                  <a:pt x="10979" y="2566"/>
                </a:cubicBezTo>
                <a:cubicBezTo>
                  <a:pt x="10979" y="1818"/>
                  <a:pt x="10502" y="1497"/>
                  <a:pt x="9428" y="1497"/>
                </a:cubicBezTo>
                <a:cubicBezTo>
                  <a:pt x="8354" y="1497"/>
                  <a:pt x="7876" y="1925"/>
                  <a:pt x="7876" y="2673"/>
                </a:cubicBezTo>
                <a:cubicBezTo>
                  <a:pt x="7876" y="3315"/>
                  <a:pt x="7876" y="3315"/>
                  <a:pt x="7876" y="3315"/>
                </a:cubicBezTo>
                <a:cubicBezTo>
                  <a:pt x="7876" y="3529"/>
                  <a:pt x="7996" y="3636"/>
                  <a:pt x="8115" y="3850"/>
                </a:cubicBezTo>
                <a:cubicBezTo>
                  <a:pt x="8234" y="4063"/>
                  <a:pt x="8592" y="4384"/>
                  <a:pt x="9189" y="4919"/>
                </a:cubicBezTo>
                <a:cubicBezTo>
                  <a:pt x="9547" y="5133"/>
                  <a:pt x="9666" y="5347"/>
                  <a:pt x="9666" y="5560"/>
                </a:cubicBezTo>
                <a:cubicBezTo>
                  <a:pt x="9666" y="6309"/>
                  <a:pt x="9666" y="6309"/>
                  <a:pt x="9666" y="6309"/>
                </a:cubicBezTo>
                <a:cubicBezTo>
                  <a:pt x="9666" y="6416"/>
                  <a:pt x="9547" y="6416"/>
                  <a:pt x="9428" y="6416"/>
                </a:cubicBezTo>
                <a:cubicBezTo>
                  <a:pt x="9189" y="6416"/>
                  <a:pt x="9189" y="6416"/>
                  <a:pt x="9189" y="6309"/>
                </a:cubicBezTo>
                <a:cubicBezTo>
                  <a:pt x="9189" y="4919"/>
                  <a:pt x="9189" y="4919"/>
                  <a:pt x="9189" y="4919"/>
                </a:cubicBezTo>
                <a:cubicBezTo>
                  <a:pt x="7876" y="4919"/>
                  <a:pt x="7876" y="4919"/>
                  <a:pt x="7876" y="4919"/>
                </a:cubicBezTo>
                <a:close/>
                <a:moveTo>
                  <a:pt x="16230" y="7271"/>
                </a:moveTo>
                <a:cubicBezTo>
                  <a:pt x="16230" y="1604"/>
                  <a:pt x="16230" y="1604"/>
                  <a:pt x="16230" y="1604"/>
                </a:cubicBezTo>
                <a:cubicBezTo>
                  <a:pt x="14320" y="1604"/>
                  <a:pt x="14320" y="1604"/>
                  <a:pt x="14320" y="1604"/>
                </a:cubicBezTo>
                <a:cubicBezTo>
                  <a:pt x="13724" y="4491"/>
                  <a:pt x="13724" y="4491"/>
                  <a:pt x="13724" y="4491"/>
                </a:cubicBezTo>
                <a:cubicBezTo>
                  <a:pt x="13127" y="1604"/>
                  <a:pt x="13127" y="1604"/>
                  <a:pt x="13127" y="1604"/>
                </a:cubicBezTo>
                <a:cubicBezTo>
                  <a:pt x="11337" y="1604"/>
                  <a:pt x="11337" y="1604"/>
                  <a:pt x="11337" y="1604"/>
                </a:cubicBezTo>
                <a:cubicBezTo>
                  <a:pt x="11337" y="7271"/>
                  <a:pt x="11337" y="7271"/>
                  <a:pt x="11337" y="7271"/>
                </a:cubicBezTo>
                <a:cubicBezTo>
                  <a:pt x="12411" y="7271"/>
                  <a:pt x="12411" y="7271"/>
                  <a:pt x="12411" y="7271"/>
                </a:cubicBezTo>
                <a:cubicBezTo>
                  <a:pt x="12411" y="4063"/>
                  <a:pt x="12411" y="4063"/>
                  <a:pt x="12411" y="4063"/>
                </a:cubicBezTo>
                <a:cubicBezTo>
                  <a:pt x="13246" y="7271"/>
                  <a:pt x="13246" y="7271"/>
                  <a:pt x="13246" y="7271"/>
                </a:cubicBezTo>
                <a:cubicBezTo>
                  <a:pt x="14201" y="7271"/>
                  <a:pt x="14201" y="7271"/>
                  <a:pt x="14201" y="7271"/>
                </a:cubicBezTo>
                <a:cubicBezTo>
                  <a:pt x="14917" y="4063"/>
                  <a:pt x="14917" y="4063"/>
                  <a:pt x="14917" y="4063"/>
                </a:cubicBezTo>
                <a:cubicBezTo>
                  <a:pt x="14917" y="7271"/>
                  <a:pt x="14917" y="7271"/>
                  <a:pt x="14917" y="7271"/>
                </a:cubicBezTo>
                <a:cubicBezTo>
                  <a:pt x="16230" y="7271"/>
                  <a:pt x="16230" y="7271"/>
                  <a:pt x="16230" y="7271"/>
                </a:cubicBezTo>
                <a:close/>
                <a:moveTo>
                  <a:pt x="16469" y="4919"/>
                </a:moveTo>
                <a:cubicBezTo>
                  <a:pt x="16469" y="6309"/>
                  <a:pt x="16469" y="6309"/>
                  <a:pt x="16469" y="6309"/>
                </a:cubicBezTo>
                <a:cubicBezTo>
                  <a:pt x="16469" y="6950"/>
                  <a:pt x="16946" y="7271"/>
                  <a:pt x="18020" y="7271"/>
                </a:cubicBezTo>
                <a:cubicBezTo>
                  <a:pt x="19094" y="7271"/>
                  <a:pt x="19691" y="6950"/>
                  <a:pt x="19691" y="6202"/>
                </a:cubicBezTo>
                <a:cubicBezTo>
                  <a:pt x="19691" y="5453"/>
                  <a:pt x="19691" y="5453"/>
                  <a:pt x="19691" y="5453"/>
                </a:cubicBezTo>
                <a:cubicBezTo>
                  <a:pt x="19691" y="5240"/>
                  <a:pt x="19571" y="4919"/>
                  <a:pt x="19452" y="4812"/>
                </a:cubicBezTo>
                <a:cubicBezTo>
                  <a:pt x="19213" y="4598"/>
                  <a:pt x="18855" y="4277"/>
                  <a:pt x="18259" y="3743"/>
                </a:cubicBezTo>
                <a:cubicBezTo>
                  <a:pt x="18020" y="3422"/>
                  <a:pt x="17781" y="3208"/>
                  <a:pt x="17781" y="2994"/>
                </a:cubicBezTo>
                <a:cubicBezTo>
                  <a:pt x="17781" y="2673"/>
                  <a:pt x="17781" y="2673"/>
                  <a:pt x="17781" y="2673"/>
                </a:cubicBezTo>
                <a:cubicBezTo>
                  <a:pt x="17781" y="2459"/>
                  <a:pt x="17901" y="2352"/>
                  <a:pt x="18020" y="2352"/>
                </a:cubicBezTo>
                <a:cubicBezTo>
                  <a:pt x="18139" y="2352"/>
                  <a:pt x="18259" y="2352"/>
                  <a:pt x="18259" y="2459"/>
                </a:cubicBezTo>
                <a:cubicBezTo>
                  <a:pt x="18259" y="3529"/>
                  <a:pt x="18259" y="3529"/>
                  <a:pt x="18259" y="3529"/>
                </a:cubicBezTo>
                <a:cubicBezTo>
                  <a:pt x="19571" y="3529"/>
                  <a:pt x="19571" y="3529"/>
                  <a:pt x="19571" y="3529"/>
                </a:cubicBezTo>
                <a:cubicBezTo>
                  <a:pt x="19571" y="2566"/>
                  <a:pt x="19571" y="2566"/>
                  <a:pt x="19571" y="2566"/>
                </a:cubicBezTo>
                <a:cubicBezTo>
                  <a:pt x="19571" y="1818"/>
                  <a:pt x="19094" y="1497"/>
                  <a:pt x="18020" y="1497"/>
                </a:cubicBezTo>
                <a:cubicBezTo>
                  <a:pt x="16946" y="1497"/>
                  <a:pt x="16469" y="1925"/>
                  <a:pt x="16469" y="2673"/>
                </a:cubicBezTo>
                <a:cubicBezTo>
                  <a:pt x="16469" y="3315"/>
                  <a:pt x="16469" y="3315"/>
                  <a:pt x="16469" y="3315"/>
                </a:cubicBezTo>
                <a:cubicBezTo>
                  <a:pt x="16469" y="3529"/>
                  <a:pt x="16588" y="3636"/>
                  <a:pt x="16707" y="3850"/>
                </a:cubicBezTo>
                <a:cubicBezTo>
                  <a:pt x="16827" y="4063"/>
                  <a:pt x="17185" y="4384"/>
                  <a:pt x="17781" y="4919"/>
                </a:cubicBezTo>
                <a:cubicBezTo>
                  <a:pt x="18139" y="5133"/>
                  <a:pt x="18259" y="5347"/>
                  <a:pt x="18259" y="5560"/>
                </a:cubicBezTo>
                <a:cubicBezTo>
                  <a:pt x="18259" y="6309"/>
                  <a:pt x="18259" y="6309"/>
                  <a:pt x="18259" y="6309"/>
                </a:cubicBezTo>
                <a:cubicBezTo>
                  <a:pt x="18259" y="6416"/>
                  <a:pt x="18139" y="6416"/>
                  <a:pt x="18020" y="6416"/>
                </a:cubicBezTo>
                <a:cubicBezTo>
                  <a:pt x="17781" y="6416"/>
                  <a:pt x="17781" y="6416"/>
                  <a:pt x="17781" y="6309"/>
                </a:cubicBezTo>
                <a:cubicBezTo>
                  <a:pt x="17781" y="4919"/>
                  <a:pt x="17781" y="4919"/>
                  <a:pt x="17781" y="4919"/>
                </a:cubicBezTo>
                <a:cubicBezTo>
                  <a:pt x="16469" y="4919"/>
                  <a:pt x="16469" y="4919"/>
                  <a:pt x="16469" y="4919"/>
                </a:cubicBezTo>
                <a:close/>
                <a:moveTo>
                  <a:pt x="1909" y="14115"/>
                </a:moveTo>
                <a:cubicBezTo>
                  <a:pt x="1909" y="15398"/>
                  <a:pt x="1909" y="15398"/>
                  <a:pt x="1909" y="15398"/>
                </a:cubicBezTo>
                <a:cubicBezTo>
                  <a:pt x="5131" y="15398"/>
                  <a:pt x="5131" y="15398"/>
                  <a:pt x="5131" y="15398"/>
                </a:cubicBezTo>
                <a:cubicBezTo>
                  <a:pt x="5131" y="14115"/>
                  <a:pt x="5131" y="14115"/>
                  <a:pt x="5131" y="14115"/>
                </a:cubicBezTo>
                <a:cubicBezTo>
                  <a:pt x="1909" y="14115"/>
                  <a:pt x="1909" y="14115"/>
                  <a:pt x="1909" y="14115"/>
                </a:cubicBezTo>
                <a:close/>
                <a:moveTo>
                  <a:pt x="6564" y="14115"/>
                </a:moveTo>
                <a:cubicBezTo>
                  <a:pt x="6564" y="15398"/>
                  <a:pt x="6564" y="15398"/>
                  <a:pt x="6564" y="15398"/>
                </a:cubicBezTo>
                <a:cubicBezTo>
                  <a:pt x="9905" y="15398"/>
                  <a:pt x="9905" y="15398"/>
                  <a:pt x="9905" y="15398"/>
                </a:cubicBezTo>
                <a:cubicBezTo>
                  <a:pt x="9905" y="14115"/>
                  <a:pt x="9905" y="14115"/>
                  <a:pt x="9905" y="14115"/>
                </a:cubicBezTo>
                <a:cubicBezTo>
                  <a:pt x="6564" y="14115"/>
                  <a:pt x="6564" y="14115"/>
                  <a:pt x="6564" y="14115"/>
                </a:cubicBezTo>
                <a:close/>
                <a:moveTo>
                  <a:pt x="1909" y="16467"/>
                </a:moveTo>
                <a:cubicBezTo>
                  <a:pt x="1909" y="17750"/>
                  <a:pt x="1909" y="17750"/>
                  <a:pt x="1909" y="17750"/>
                </a:cubicBezTo>
                <a:cubicBezTo>
                  <a:pt x="5131" y="17750"/>
                  <a:pt x="5131" y="17750"/>
                  <a:pt x="5131" y="17750"/>
                </a:cubicBezTo>
                <a:cubicBezTo>
                  <a:pt x="5131" y="16467"/>
                  <a:pt x="5131" y="16467"/>
                  <a:pt x="5131" y="16467"/>
                </a:cubicBezTo>
                <a:cubicBezTo>
                  <a:pt x="1909" y="16467"/>
                  <a:pt x="1909" y="16467"/>
                  <a:pt x="1909" y="16467"/>
                </a:cubicBezTo>
                <a:close/>
                <a:moveTo>
                  <a:pt x="6564" y="16467"/>
                </a:moveTo>
                <a:cubicBezTo>
                  <a:pt x="6564" y="17750"/>
                  <a:pt x="6564" y="17750"/>
                  <a:pt x="6564" y="17750"/>
                </a:cubicBezTo>
                <a:cubicBezTo>
                  <a:pt x="9905" y="17750"/>
                  <a:pt x="9905" y="17750"/>
                  <a:pt x="9905" y="17750"/>
                </a:cubicBezTo>
                <a:cubicBezTo>
                  <a:pt x="9905" y="16467"/>
                  <a:pt x="9905" y="16467"/>
                  <a:pt x="9905" y="16467"/>
                </a:cubicBezTo>
                <a:cubicBezTo>
                  <a:pt x="6564" y="16467"/>
                  <a:pt x="6564" y="16467"/>
                  <a:pt x="6564" y="16467"/>
                </a:cubicBezTo>
                <a:close/>
                <a:moveTo>
                  <a:pt x="1909" y="18820"/>
                </a:moveTo>
                <a:cubicBezTo>
                  <a:pt x="1909" y="20103"/>
                  <a:pt x="1909" y="20103"/>
                  <a:pt x="1909" y="20103"/>
                </a:cubicBezTo>
                <a:cubicBezTo>
                  <a:pt x="5131" y="20103"/>
                  <a:pt x="5131" y="20103"/>
                  <a:pt x="5131" y="20103"/>
                </a:cubicBezTo>
                <a:cubicBezTo>
                  <a:pt x="5131" y="18820"/>
                  <a:pt x="5131" y="18820"/>
                  <a:pt x="5131" y="18820"/>
                </a:cubicBezTo>
                <a:cubicBezTo>
                  <a:pt x="1909" y="18820"/>
                  <a:pt x="1909" y="18820"/>
                  <a:pt x="1909" y="18820"/>
                </a:cubicBezTo>
                <a:close/>
                <a:moveTo>
                  <a:pt x="6564" y="18820"/>
                </a:moveTo>
                <a:cubicBezTo>
                  <a:pt x="6564" y="20103"/>
                  <a:pt x="6564" y="20103"/>
                  <a:pt x="6564" y="20103"/>
                </a:cubicBezTo>
                <a:cubicBezTo>
                  <a:pt x="9905" y="20103"/>
                  <a:pt x="9905" y="20103"/>
                  <a:pt x="9905" y="20103"/>
                </a:cubicBezTo>
                <a:cubicBezTo>
                  <a:pt x="9905" y="18820"/>
                  <a:pt x="9905" y="18820"/>
                  <a:pt x="9905" y="18820"/>
                </a:cubicBezTo>
                <a:lnTo>
                  <a:pt x="6564" y="1882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3" name="Shape 1763"/>
          <p:cNvSpPr/>
          <p:nvPr/>
        </p:nvSpPr>
        <p:spPr>
          <a:xfrm>
            <a:off x="9878664" y="4181455"/>
            <a:ext cx="367477" cy="3936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523" extrusionOk="0">
                <a:moveTo>
                  <a:pt x="1754" y="4585"/>
                </a:moveTo>
                <a:cubicBezTo>
                  <a:pt x="6030" y="3057"/>
                  <a:pt x="6030" y="3057"/>
                  <a:pt x="6030" y="3057"/>
                </a:cubicBezTo>
                <a:cubicBezTo>
                  <a:pt x="5811" y="2547"/>
                  <a:pt x="5811" y="2547"/>
                  <a:pt x="5811" y="2547"/>
                </a:cubicBezTo>
                <a:cubicBezTo>
                  <a:pt x="1535" y="4075"/>
                  <a:pt x="1535" y="4075"/>
                  <a:pt x="1535" y="4075"/>
                </a:cubicBezTo>
                <a:cubicBezTo>
                  <a:pt x="1754" y="4585"/>
                  <a:pt x="1754" y="4585"/>
                  <a:pt x="1754" y="4585"/>
                </a:cubicBezTo>
                <a:close/>
                <a:moveTo>
                  <a:pt x="11513" y="17219"/>
                </a:moveTo>
                <a:cubicBezTo>
                  <a:pt x="11732" y="17626"/>
                  <a:pt x="12061" y="17932"/>
                  <a:pt x="12390" y="18238"/>
                </a:cubicBezTo>
                <a:cubicBezTo>
                  <a:pt x="12609" y="18442"/>
                  <a:pt x="12828" y="18543"/>
                  <a:pt x="12938" y="18543"/>
                </a:cubicBezTo>
                <a:cubicBezTo>
                  <a:pt x="12938" y="18543"/>
                  <a:pt x="12938" y="18543"/>
                  <a:pt x="13048" y="18442"/>
                </a:cubicBezTo>
                <a:cubicBezTo>
                  <a:pt x="13267" y="18340"/>
                  <a:pt x="13486" y="18034"/>
                  <a:pt x="13706" y="17525"/>
                </a:cubicBezTo>
                <a:cubicBezTo>
                  <a:pt x="14254" y="16506"/>
                  <a:pt x="14363" y="15283"/>
                  <a:pt x="14583" y="14162"/>
                </a:cubicBezTo>
                <a:cubicBezTo>
                  <a:pt x="14692" y="13449"/>
                  <a:pt x="14802" y="12736"/>
                  <a:pt x="15021" y="12023"/>
                </a:cubicBezTo>
                <a:cubicBezTo>
                  <a:pt x="15789" y="9679"/>
                  <a:pt x="17324" y="8355"/>
                  <a:pt x="21600" y="9577"/>
                </a:cubicBezTo>
                <a:cubicBezTo>
                  <a:pt x="20723" y="12430"/>
                  <a:pt x="20723" y="12430"/>
                  <a:pt x="20723" y="12430"/>
                </a:cubicBezTo>
                <a:cubicBezTo>
                  <a:pt x="18859" y="11921"/>
                  <a:pt x="18311" y="12226"/>
                  <a:pt x="18201" y="12838"/>
                </a:cubicBezTo>
                <a:cubicBezTo>
                  <a:pt x="17982" y="13347"/>
                  <a:pt x="17872" y="13958"/>
                  <a:pt x="17762" y="14672"/>
                </a:cubicBezTo>
                <a:cubicBezTo>
                  <a:pt x="17543" y="15894"/>
                  <a:pt x="17324" y="17321"/>
                  <a:pt x="16666" y="18747"/>
                </a:cubicBezTo>
                <a:cubicBezTo>
                  <a:pt x="16227" y="19664"/>
                  <a:pt x="15679" y="20275"/>
                  <a:pt x="15131" y="20785"/>
                </a:cubicBezTo>
                <a:cubicBezTo>
                  <a:pt x="14363" y="21396"/>
                  <a:pt x="13377" y="21600"/>
                  <a:pt x="12499" y="21498"/>
                </a:cubicBezTo>
                <a:cubicBezTo>
                  <a:pt x="11732" y="21396"/>
                  <a:pt x="10964" y="20989"/>
                  <a:pt x="10197" y="20479"/>
                </a:cubicBezTo>
                <a:cubicBezTo>
                  <a:pt x="9649" y="19970"/>
                  <a:pt x="8991" y="19257"/>
                  <a:pt x="8443" y="18340"/>
                </a:cubicBezTo>
                <a:cubicBezTo>
                  <a:pt x="5482" y="18543"/>
                  <a:pt x="5482" y="18543"/>
                  <a:pt x="5482" y="18543"/>
                </a:cubicBezTo>
                <a:cubicBezTo>
                  <a:pt x="1974" y="10291"/>
                  <a:pt x="1974" y="10291"/>
                  <a:pt x="1974" y="10291"/>
                </a:cubicBezTo>
                <a:cubicBezTo>
                  <a:pt x="2631" y="9985"/>
                  <a:pt x="2631" y="9985"/>
                  <a:pt x="2631" y="9985"/>
                </a:cubicBezTo>
                <a:cubicBezTo>
                  <a:pt x="1535" y="7438"/>
                  <a:pt x="1535" y="7438"/>
                  <a:pt x="1535" y="7438"/>
                </a:cubicBezTo>
                <a:cubicBezTo>
                  <a:pt x="1535" y="7030"/>
                  <a:pt x="1535" y="7030"/>
                  <a:pt x="1535" y="7030"/>
                </a:cubicBezTo>
                <a:cubicBezTo>
                  <a:pt x="1535" y="6826"/>
                  <a:pt x="1535" y="6623"/>
                  <a:pt x="1535" y="6521"/>
                </a:cubicBezTo>
                <a:cubicBezTo>
                  <a:pt x="1425" y="6317"/>
                  <a:pt x="1316" y="6113"/>
                  <a:pt x="987" y="5909"/>
                </a:cubicBezTo>
                <a:cubicBezTo>
                  <a:pt x="768" y="5706"/>
                  <a:pt x="768" y="5706"/>
                  <a:pt x="768" y="5706"/>
                </a:cubicBezTo>
                <a:cubicBezTo>
                  <a:pt x="0" y="3974"/>
                  <a:pt x="0" y="3974"/>
                  <a:pt x="0" y="3974"/>
                </a:cubicBezTo>
                <a:cubicBezTo>
                  <a:pt x="0" y="3770"/>
                  <a:pt x="0" y="3770"/>
                  <a:pt x="0" y="3770"/>
                </a:cubicBezTo>
                <a:cubicBezTo>
                  <a:pt x="110" y="2038"/>
                  <a:pt x="110" y="2038"/>
                  <a:pt x="110" y="2038"/>
                </a:cubicBezTo>
                <a:cubicBezTo>
                  <a:pt x="548" y="1528"/>
                  <a:pt x="548" y="1528"/>
                  <a:pt x="548" y="1528"/>
                </a:cubicBezTo>
                <a:cubicBezTo>
                  <a:pt x="4715" y="0"/>
                  <a:pt x="4715" y="0"/>
                  <a:pt x="4715" y="0"/>
                </a:cubicBezTo>
                <a:cubicBezTo>
                  <a:pt x="5482" y="102"/>
                  <a:pt x="5482" y="102"/>
                  <a:pt x="5482" y="102"/>
                </a:cubicBezTo>
                <a:cubicBezTo>
                  <a:pt x="6688" y="1325"/>
                  <a:pt x="6688" y="1325"/>
                  <a:pt x="6688" y="1325"/>
                </a:cubicBezTo>
                <a:cubicBezTo>
                  <a:pt x="6798" y="1528"/>
                  <a:pt x="6798" y="1528"/>
                  <a:pt x="6798" y="1528"/>
                </a:cubicBezTo>
                <a:cubicBezTo>
                  <a:pt x="7565" y="3158"/>
                  <a:pt x="7565" y="3158"/>
                  <a:pt x="7565" y="3158"/>
                </a:cubicBezTo>
                <a:cubicBezTo>
                  <a:pt x="7565" y="3464"/>
                  <a:pt x="7565" y="3464"/>
                  <a:pt x="7565" y="3464"/>
                </a:cubicBezTo>
                <a:cubicBezTo>
                  <a:pt x="7456" y="3770"/>
                  <a:pt x="7565" y="3974"/>
                  <a:pt x="7565" y="4075"/>
                </a:cubicBezTo>
                <a:cubicBezTo>
                  <a:pt x="7675" y="4279"/>
                  <a:pt x="7894" y="4483"/>
                  <a:pt x="8114" y="4687"/>
                </a:cubicBezTo>
                <a:cubicBezTo>
                  <a:pt x="8333" y="4891"/>
                  <a:pt x="8333" y="4891"/>
                  <a:pt x="8333" y="4891"/>
                </a:cubicBezTo>
                <a:cubicBezTo>
                  <a:pt x="9429" y="7540"/>
                  <a:pt x="9429" y="7540"/>
                  <a:pt x="9429" y="7540"/>
                </a:cubicBezTo>
                <a:cubicBezTo>
                  <a:pt x="10087" y="7234"/>
                  <a:pt x="10087" y="7234"/>
                  <a:pt x="10087" y="7234"/>
                </a:cubicBezTo>
                <a:cubicBezTo>
                  <a:pt x="13596" y="15487"/>
                  <a:pt x="13596" y="15487"/>
                  <a:pt x="13596" y="15487"/>
                </a:cubicBezTo>
                <a:cubicBezTo>
                  <a:pt x="11513" y="17219"/>
                  <a:pt x="11513" y="17219"/>
                  <a:pt x="11513" y="17219"/>
                </a:cubicBezTo>
                <a:close/>
                <a:moveTo>
                  <a:pt x="3838" y="9577"/>
                </a:moveTo>
                <a:cubicBezTo>
                  <a:pt x="8223" y="7947"/>
                  <a:pt x="8223" y="7947"/>
                  <a:pt x="8223" y="7947"/>
                </a:cubicBezTo>
                <a:cubicBezTo>
                  <a:pt x="7346" y="5909"/>
                  <a:pt x="7346" y="5909"/>
                  <a:pt x="7346" y="5909"/>
                </a:cubicBezTo>
                <a:cubicBezTo>
                  <a:pt x="2960" y="7540"/>
                  <a:pt x="2960" y="7540"/>
                  <a:pt x="2960" y="7540"/>
                </a:cubicBezTo>
                <a:cubicBezTo>
                  <a:pt x="3838" y="9577"/>
                  <a:pt x="3838" y="9577"/>
                  <a:pt x="3838" y="9577"/>
                </a:cubicBezTo>
                <a:close/>
                <a:moveTo>
                  <a:pt x="4824" y="1223"/>
                </a:moveTo>
                <a:cubicBezTo>
                  <a:pt x="5044" y="1528"/>
                  <a:pt x="5044" y="1528"/>
                  <a:pt x="5044" y="1528"/>
                </a:cubicBezTo>
                <a:cubicBezTo>
                  <a:pt x="1425" y="2853"/>
                  <a:pt x="1425" y="2853"/>
                  <a:pt x="1425" y="2853"/>
                </a:cubicBezTo>
                <a:cubicBezTo>
                  <a:pt x="1425" y="2547"/>
                  <a:pt x="1425" y="2547"/>
                  <a:pt x="1425" y="2547"/>
                </a:cubicBezTo>
                <a:cubicBezTo>
                  <a:pt x="4824" y="1223"/>
                  <a:pt x="4824" y="1223"/>
                  <a:pt x="4824" y="1223"/>
                </a:cubicBezTo>
                <a:close/>
                <a:moveTo>
                  <a:pt x="6250" y="4279"/>
                </a:moveTo>
                <a:cubicBezTo>
                  <a:pt x="6250" y="4381"/>
                  <a:pt x="6359" y="4483"/>
                  <a:pt x="6359" y="4585"/>
                </a:cubicBezTo>
                <a:cubicBezTo>
                  <a:pt x="6469" y="4687"/>
                  <a:pt x="6469" y="4789"/>
                  <a:pt x="6579" y="4891"/>
                </a:cubicBezTo>
                <a:cubicBezTo>
                  <a:pt x="2851" y="6317"/>
                  <a:pt x="2851" y="6317"/>
                  <a:pt x="2851" y="6317"/>
                </a:cubicBezTo>
                <a:cubicBezTo>
                  <a:pt x="2741" y="6215"/>
                  <a:pt x="2741" y="6113"/>
                  <a:pt x="2741" y="6011"/>
                </a:cubicBezTo>
                <a:cubicBezTo>
                  <a:pt x="2631" y="5909"/>
                  <a:pt x="2631" y="5808"/>
                  <a:pt x="2522" y="5706"/>
                </a:cubicBezTo>
                <a:lnTo>
                  <a:pt x="6250" y="427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4" name="Shape 1764"/>
          <p:cNvSpPr/>
          <p:nvPr/>
        </p:nvSpPr>
        <p:spPr>
          <a:xfrm>
            <a:off x="10349374" y="5560264"/>
            <a:ext cx="413767" cy="30286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705" y="4310"/>
                </a:moveTo>
                <a:lnTo>
                  <a:pt x="16701" y="4310"/>
                </a:lnTo>
                <a:lnTo>
                  <a:pt x="16701" y="18101"/>
                </a:lnTo>
                <a:lnTo>
                  <a:pt x="0" y="18101"/>
                </a:lnTo>
                <a:lnTo>
                  <a:pt x="0" y="4310"/>
                </a:lnTo>
                <a:lnTo>
                  <a:pt x="705" y="4310"/>
                </a:lnTo>
                <a:close/>
                <a:moveTo>
                  <a:pt x="14326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14326" y="0"/>
                </a:lnTo>
                <a:lnTo>
                  <a:pt x="14326" y="2890"/>
                </a:lnTo>
                <a:lnTo>
                  <a:pt x="21006" y="2890"/>
                </a:lnTo>
                <a:lnTo>
                  <a:pt x="21006" y="6490"/>
                </a:lnTo>
                <a:lnTo>
                  <a:pt x="17740" y="6490"/>
                </a:lnTo>
                <a:lnTo>
                  <a:pt x="17740" y="7301"/>
                </a:lnTo>
                <a:lnTo>
                  <a:pt x="21006" y="7301"/>
                </a:lnTo>
                <a:lnTo>
                  <a:pt x="21006" y="10901"/>
                </a:lnTo>
                <a:lnTo>
                  <a:pt x="17740" y="10901"/>
                </a:lnTo>
                <a:lnTo>
                  <a:pt x="17740" y="19572"/>
                </a:lnTo>
                <a:lnTo>
                  <a:pt x="14326" y="19572"/>
                </a:lnTo>
                <a:lnTo>
                  <a:pt x="14326" y="21600"/>
                </a:lnTo>
                <a:close/>
                <a:moveTo>
                  <a:pt x="19596" y="12220"/>
                </a:moveTo>
                <a:lnTo>
                  <a:pt x="20932" y="12220"/>
                </a:lnTo>
                <a:lnTo>
                  <a:pt x="20932" y="13183"/>
                </a:lnTo>
                <a:lnTo>
                  <a:pt x="19596" y="13183"/>
                </a:lnTo>
                <a:lnTo>
                  <a:pt x="19596" y="12220"/>
                </a:lnTo>
                <a:close/>
                <a:moveTo>
                  <a:pt x="19596" y="13944"/>
                </a:moveTo>
                <a:lnTo>
                  <a:pt x="20932" y="13944"/>
                </a:lnTo>
                <a:lnTo>
                  <a:pt x="20932" y="15008"/>
                </a:lnTo>
                <a:lnTo>
                  <a:pt x="19596" y="15008"/>
                </a:lnTo>
                <a:lnTo>
                  <a:pt x="19596" y="13944"/>
                </a:lnTo>
                <a:close/>
                <a:moveTo>
                  <a:pt x="17740" y="3854"/>
                </a:moveTo>
                <a:lnTo>
                  <a:pt x="20301" y="3854"/>
                </a:lnTo>
                <a:lnTo>
                  <a:pt x="20301" y="5628"/>
                </a:lnTo>
                <a:lnTo>
                  <a:pt x="17740" y="5628"/>
                </a:lnTo>
                <a:lnTo>
                  <a:pt x="17740" y="3854"/>
                </a:lnTo>
                <a:close/>
                <a:moveTo>
                  <a:pt x="17740" y="8163"/>
                </a:moveTo>
                <a:lnTo>
                  <a:pt x="20301" y="8163"/>
                </a:lnTo>
                <a:lnTo>
                  <a:pt x="20301" y="9938"/>
                </a:lnTo>
                <a:lnTo>
                  <a:pt x="17740" y="9938"/>
                </a:lnTo>
                <a:lnTo>
                  <a:pt x="17740" y="8163"/>
                </a:lnTo>
                <a:close/>
                <a:moveTo>
                  <a:pt x="4416" y="20535"/>
                </a:moveTo>
                <a:lnTo>
                  <a:pt x="5641" y="20535"/>
                </a:lnTo>
                <a:lnTo>
                  <a:pt x="5641" y="18710"/>
                </a:lnTo>
                <a:lnTo>
                  <a:pt x="10986" y="18710"/>
                </a:lnTo>
                <a:lnTo>
                  <a:pt x="10986" y="20535"/>
                </a:lnTo>
                <a:lnTo>
                  <a:pt x="12062" y="20535"/>
                </a:lnTo>
                <a:lnTo>
                  <a:pt x="12062" y="21600"/>
                </a:lnTo>
                <a:lnTo>
                  <a:pt x="4416" y="21600"/>
                </a:lnTo>
                <a:lnTo>
                  <a:pt x="4416" y="20535"/>
                </a:lnTo>
                <a:close/>
                <a:moveTo>
                  <a:pt x="14845" y="6744"/>
                </a:moveTo>
                <a:lnTo>
                  <a:pt x="1967" y="6744"/>
                </a:lnTo>
                <a:lnTo>
                  <a:pt x="1967" y="15820"/>
                </a:lnTo>
                <a:lnTo>
                  <a:pt x="14845" y="15820"/>
                </a:lnTo>
                <a:lnTo>
                  <a:pt x="14845" y="674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5" name="Shape 1765"/>
          <p:cNvSpPr/>
          <p:nvPr/>
        </p:nvSpPr>
        <p:spPr>
          <a:xfrm>
            <a:off x="9330600" y="5519740"/>
            <a:ext cx="368267" cy="358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3551" y="0"/>
                </a:moveTo>
                <a:cubicBezTo>
                  <a:pt x="18049" y="0"/>
                  <a:pt x="18049" y="0"/>
                  <a:pt x="18049" y="0"/>
                </a:cubicBezTo>
                <a:cubicBezTo>
                  <a:pt x="21600" y="3651"/>
                  <a:pt x="21600" y="3651"/>
                  <a:pt x="21600" y="3651"/>
                </a:cubicBezTo>
                <a:cubicBezTo>
                  <a:pt x="21600" y="12777"/>
                  <a:pt x="21600" y="12777"/>
                  <a:pt x="21600" y="12777"/>
                </a:cubicBezTo>
                <a:cubicBezTo>
                  <a:pt x="16175" y="12777"/>
                  <a:pt x="16175" y="12777"/>
                  <a:pt x="16175" y="12777"/>
                </a:cubicBezTo>
                <a:cubicBezTo>
                  <a:pt x="16175" y="10546"/>
                  <a:pt x="16175" y="10546"/>
                  <a:pt x="16175" y="10546"/>
                </a:cubicBezTo>
                <a:cubicBezTo>
                  <a:pt x="10356" y="15414"/>
                  <a:pt x="10356" y="15414"/>
                  <a:pt x="10356" y="15414"/>
                </a:cubicBezTo>
                <a:cubicBezTo>
                  <a:pt x="16175" y="20282"/>
                  <a:pt x="16175" y="20282"/>
                  <a:pt x="16175" y="20282"/>
                </a:cubicBezTo>
                <a:cubicBezTo>
                  <a:pt x="16175" y="18152"/>
                  <a:pt x="16175" y="18152"/>
                  <a:pt x="16175" y="18152"/>
                </a:cubicBezTo>
                <a:cubicBezTo>
                  <a:pt x="21600" y="18152"/>
                  <a:pt x="21600" y="18152"/>
                  <a:pt x="21600" y="18152"/>
                </a:cubicBezTo>
                <a:cubicBezTo>
                  <a:pt x="21403" y="20383"/>
                  <a:pt x="19825" y="21600"/>
                  <a:pt x="18049" y="21600"/>
                </a:cubicBezTo>
                <a:cubicBezTo>
                  <a:pt x="3551" y="21600"/>
                  <a:pt x="3551" y="21600"/>
                  <a:pt x="3551" y="21600"/>
                </a:cubicBezTo>
                <a:cubicBezTo>
                  <a:pt x="1578" y="21600"/>
                  <a:pt x="0" y="19876"/>
                  <a:pt x="0" y="17848"/>
                </a:cubicBezTo>
                <a:cubicBezTo>
                  <a:pt x="0" y="3651"/>
                  <a:pt x="0" y="3651"/>
                  <a:pt x="0" y="3651"/>
                </a:cubicBezTo>
                <a:cubicBezTo>
                  <a:pt x="0" y="1623"/>
                  <a:pt x="1578" y="0"/>
                  <a:pt x="3551" y="0"/>
                </a:cubicBezTo>
                <a:close/>
                <a:moveTo>
                  <a:pt x="16964" y="1927"/>
                </a:moveTo>
                <a:cubicBezTo>
                  <a:pt x="4537" y="1927"/>
                  <a:pt x="4537" y="1927"/>
                  <a:pt x="4537" y="1927"/>
                </a:cubicBezTo>
                <a:cubicBezTo>
                  <a:pt x="4537" y="8721"/>
                  <a:pt x="4537" y="8721"/>
                  <a:pt x="4537" y="8721"/>
                </a:cubicBezTo>
                <a:cubicBezTo>
                  <a:pt x="16964" y="8721"/>
                  <a:pt x="16964" y="8721"/>
                  <a:pt x="16964" y="8721"/>
                </a:cubicBezTo>
                <a:cubicBezTo>
                  <a:pt x="16964" y="1927"/>
                  <a:pt x="16964" y="1927"/>
                  <a:pt x="16964" y="1927"/>
                </a:cubicBezTo>
                <a:close/>
                <a:moveTo>
                  <a:pt x="9173" y="3042"/>
                </a:moveTo>
                <a:cubicBezTo>
                  <a:pt x="6411" y="3042"/>
                  <a:pt x="6411" y="3042"/>
                  <a:pt x="6411" y="3042"/>
                </a:cubicBezTo>
                <a:cubicBezTo>
                  <a:pt x="6411" y="7301"/>
                  <a:pt x="6411" y="7301"/>
                  <a:pt x="6411" y="7301"/>
                </a:cubicBezTo>
                <a:cubicBezTo>
                  <a:pt x="9173" y="7301"/>
                  <a:pt x="9173" y="7301"/>
                  <a:pt x="9173" y="7301"/>
                </a:cubicBezTo>
                <a:cubicBezTo>
                  <a:pt x="9173" y="3042"/>
                  <a:pt x="9173" y="3042"/>
                  <a:pt x="9173" y="3042"/>
                </a:cubicBezTo>
                <a:close/>
                <a:moveTo>
                  <a:pt x="2170" y="17037"/>
                </a:moveTo>
                <a:cubicBezTo>
                  <a:pt x="2170" y="19369"/>
                  <a:pt x="2170" y="19369"/>
                  <a:pt x="2170" y="19369"/>
                </a:cubicBezTo>
                <a:cubicBezTo>
                  <a:pt x="4241" y="19369"/>
                  <a:pt x="4241" y="19369"/>
                  <a:pt x="4241" y="19369"/>
                </a:cubicBezTo>
                <a:cubicBezTo>
                  <a:pt x="4241" y="17037"/>
                  <a:pt x="4241" y="17037"/>
                  <a:pt x="4241" y="17037"/>
                </a:cubicBezTo>
                <a:lnTo>
                  <a:pt x="2170" y="17037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6" name="Shape 1766"/>
          <p:cNvSpPr/>
          <p:nvPr/>
        </p:nvSpPr>
        <p:spPr>
          <a:xfrm>
            <a:off x="8777490" y="5489881"/>
            <a:ext cx="407512" cy="40524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842" h="20020" extrusionOk="0">
                <a:moveTo>
                  <a:pt x="6627" y="332"/>
                </a:moveTo>
                <a:cubicBezTo>
                  <a:pt x="10882" y="4735"/>
                  <a:pt x="10882" y="4735"/>
                  <a:pt x="10882" y="4735"/>
                </a:cubicBezTo>
                <a:cubicBezTo>
                  <a:pt x="10882" y="4818"/>
                  <a:pt x="10882" y="4985"/>
                  <a:pt x="10882" y="5151"/>
                </a:cubicBezTo>
                <a:cubicBezTo>
                  <a:pt x="10800" y="6314"/>
                  <a:pt x="10309" y="7394"/>
                  <a:pt x="9655" y="8308"/>
                </a:cubicBezTo>
                <a:cubicBezTo>
                  <a:pt x="8100" y="6729"/>
                  <a:pt x="8100" y="6729"/>
                  <a:pt x="8100" y="6729"/>
                </a:cubicBezTo>
                <a:cubicBezTo>
                  <a:pt x="8182" y="6065"/>
                  <a:pt x="7936" y="5234"/>
                  <a:pt x="7282" y="4569"/>
                </a:cubicBezTo>
                <a:cubicBezTo>
                  <a:pt x="6627" y="3905"/>
                  <a:pt x="5809" y="3655"/>
                  <a:pt x="5155" y="3738"/>
                </a:cubicBezTo>
                <a:cubicBezTo>
                  <a:pt x="3682" y="2160"/>
                  <a:pt x="3682" y="2160"/>
                  <a:pt x="3682" y="2160"/>
                </a:cubicBezTo>
                <a:cubicBezTo>
                  <a:pt x="4500" y="1412"/>
                  <a:pt x="5482" y="831"/>
                  <a:pt x="6627" y="332"/>
                </a:cubicBezTo>
                <a:close/>
                <a:moveTo>
                  <a:pt x="4909" y="4652"/>
                </a:moveTo>
                <a:cubicBezTo>
                  <a:pt x="4418" y="5151"/>
                  <a:pt x="4582" y="6065"/>
                  <a:pt x="5236" y="6646"/>
                </a:cubicBezTo>
                <a:cubicBezTo>
                  <a:pt x="5809" y="7311"/>
                  <a:pt x="6709" y="7477"/>
                  <a:pt x="7118" y="6978"/>
                </a:cubicBezTo>
                <a:cubicBezTo>
                  <a:pt x="7609" y="6480"/>
                  <a:pt x="7445" y="5649"/>
                  <a:pt x="6873" y="4985"/>
                </a:cubicBezTo>
                <a:cubicBezTo>
                  <a:pt x="6218" y="4320"/>
                  <a:pt x="5318" y="4237"/>
                  <a:pt x="4909" y="4652"/>
                </a:cubicBezTo>
                <a:close/>
                <a:moveTo>
                  <a:pt x="327" y="7809"/>
                </a:moveTo>
                <a:cubicBezTo>
                  <a:pt x="245" y="8142"/>
                  <a:pt x="82" y="8557"/>
                  <a:pt x="0" y="8972"/>
                </a:cubicBezTo>
                <a:cubicBezTo>
                  <a:pt x="10473" y="19606"/>
                  <a:pt x="10473" y="19606"/>
                  <a:pt x="10473" y="19606"/>
                </a:cubicBezTo>
                <a:cubicBezTo>
                  <a:pt x="15218" y="21600"/>
                  <a:pt x="21600" y="16034"/>
                  <a:pt x="19391" y="10551"/>
                </a:cubicBezTo>
                <a:cubicBezTo>
                  <a:pt x="9082" y="0"/>
                  <a:pt x="9082" y="0"/>
                  <a:pt x="9082" y="0"/>
                </a:cubicBezTo>
                <a:cubicBezTo>
                  <a:pt x="8673" y="83"/>
                  <a:pt x="8345" y="249"/>
                  <a:pt x="7936" y="332"/>
                </a:cubicBezTo>
                <a:cubicBezTo>
                  <a:pt x="11618" y="4071"/>
                  <a:pt x="11618" y="4071"/>
                  <a:pt x="11618" y="4071"/>
                </a:cubicBezTo>
                <a:cubicBezTo>
                  <a:pt x="11782" y="4237"/>
                  <a:pt x="11782" y="4237"/>
                  <a:pt x="11782" y="4237"/>
                </a:cubicBezTo>
                <a:cubicBezTo>
                  <a:pt x="11782" y="4486"/>
                  <a:pt x="11782" y="4486"/>
                  <a:pt x="11782" y="4486"/>
                </a:cubicBezTo>
                <a:cubicBezTo>
                  <a:pt x="11864" y="4818"/>
                  <a:pt x="11864" y="5068"/>
                  <a:pt x="11782" y="5317"/>
                </a:cubicBezTo>
                <a:cubicBezTo>
                  <a:pt x="11700" y="7062"/>
                  <a:pt x="10882" y="8640"/>
                  <a:pt x="9655" y="9803"/>
                </a:cubicBezTo>
                <a:cubicBezTo>
                  <a:pt x="8427" y="10966"/>
                  <a:pt x="6873" y="11714"/>
                  <a:pt x="5400" y="11880"/>
                </a:cubicBezTo>
                <a:cubicBezTo>
                  <a:pt x="5073" y="11880"/>
                  <a:pt x="4827" y="11880"/>
                  <a:pt x="4582" y="11880"/>
                </a:cubicBezTo>
                <a:cubicBezTo>
                  <a:pt x="4336" y="11797"/>
                  <a:pt x="4336" y="11797"/>
                  <a:pt x="4336" y="11797"/>
                </a:cubicBezTo>
                <a:cubicBezTo>
                  <a:pt x="4173" y="11631"/>
                  <a:pt x="4173" y="11631"/>
                  <a:pt x="4173" y="11631"/>
                </a:cubicBezTo>
                <a:cubicBezTo>
                  <a:pt x="327" y="7809"/>
                  <a:pt x="327" y="7809"/>
                  <a:pt x="327" y="7809"/>
                </a:cubicBezTo>
                <a:close/>
                <a:moveTo>
                  <a:pt x="2536" y="3323"/>
                </a:moveTo>
                <a:cubicBezTo>
                  <a:pt x="1718" y="4237"/>
                  <a:pt x="1064" y="5234"/>
                  <a:pt x="573" y="6397"/>
                </a:cubicBezTo>
                <a:cubicBezTo>
                  <a:pt x="4909" y="10800"/>
                  <a:pt x="4909" y="10800"/>
                  <a:pt x="4909" y="10800"/>
                </a:cubicBezTo>
                <a:cubicBezTo>
                  <a:pt x="4991" y="10800"/>
                  <a:pt x="5155" y="10800"/>
                  <a:pt x="5236" y="10800"/>
                </a:cubicBezTo>
                <a:cubicBezTo>
                  <a:pt x="6382" y="10717"/>
                  <a:pt x="7527" y="10218"/>
                  <a:pt x="8509" y="9471"/>
                </a:cubicBezTo>
                <a:cubicBezTo>
                  <a:pt x="7036" y="7892"/>
                  <a:pt x="7036" y="7892"/>
                  <a:pt x="7036" y="7892"/>
                </a:cubicBezTo>
                <a:cubicBezTo>
                  <a:pt x="6300" y="8058"/>
                  <a:pt x="5482" y="7726"/>
                  <a:pt x="4827" y="7062"/>
                </a:cubicBezTo>
                <a:cubicBezTo>
                  <a:pt x="4091" y="6397"/>
                  <a:pt x="3845" y="5483"/>
                  <a:pt x="4009" y="4818"/>
                </a:cubicBezTo>
                <a:lnTo>
                  <a:pt x="2536" y="3323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7" name="Shape 1767"/>
          <p:cNvSpPr/>
          <p:nvPr/>
        </p:nvSpPr>
        <p:spPr>
          <a:xfrm>
            <a:off x="11414593" y="6120322"/>
            <a:ext cx="390059" cy="4102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00" h="21600" extrusionOk="0">
                <a:moveTo>
                  <a:pt x="618" y="7170"/>
                </a:moveTo>
                <a:cubicBezTo>
                  <a:pt x="2631" y="7170"/>
                  <a:pt x="2631" y="7170"/>
                  <a:pt x="2631" y="7170"/>
                </a:cubicBezTo>
                <a:cubicBezTo>
                  <a:pt x="2631" y="10003"/>
                  <a:pt x="2631" y="10003"/>
                  <a:pt x="2631" y="10003"/>
                </a:cubicBezTo>
                <a:cubicBezTo>
                  <a:pt x="3272" y="10003"/>
                  <a:pt x="3272" y="10003"/>
                  <a:pt x="3272" y="10003"/>
                </a:cubicBezTo>
                <a:cubicBezTo>
                  <a:pt x="3272" y="531"/>
                  <a:pt x="3272" y="531"/>
                  <a:pt x="3272" y="531"/>
                </a:cubicBezTo>
                <a:cubicBezTo>
                  <a:pt x="3272" y="0"/>
                  <a:pt x="3272" y="0"/>
                  <a:pt x="3272" y="0"/>
                </a:cubicBezTo>
                <a:cubicBezTo>
                  <a:pt x="3730" y="0"/>
                  <a:pt x="3730" y="0"/>
                  <a:pt x="3730" y="0"/>
                </a:cubicBezTo>
                <a:cubicBezTo>
                  <a:pt x="13889" y="0"/>
                  <a:pt x="13889" y="0"/>
                  <a:pt x="13889" y="0"/>
                </a:cubicBezTo>
                <a:cubicBezTo>
                  <a:pt x="14072" y="0"/>
                  <a:pt x="14072" y="0"/>
                  <a:pt x="14072" y="0"/>
                </a:cubicBezTo>
                <a:cubicBezTo>
                  <a:pt x="14163" y="89"/>
                  <a:pt x="14163" y="89"/>
                  <a:pt x="14163" y="89"/>
                </a:cubicBezTo>
                <a:cubicBezTo>
                  <a:pt x="17825" y="1948"/>
                  <a:pt x="17825" y="1948"/>
                  <a:pt x="17825" y="1948"/>
                </a:cubicBezTo>
                <a:cubicBezTo>
                  <a:pt x="18099" y="2036"/>
                  <a:pt x="18099" y="2036"/>
                  <a:pt x="18099" y="2036"/>
                </a:cubicBezTo>
                <a:cubicBezTo>
                  <a:pt x="18099" y="2390"/>
                  <a:pt x="18099" y="2390"/>
                  <a:pt x="18099" y="2390"/>
                </a:cubicBezTo>
                <a:cubicBezTo>
                  <a:pt x="18099" y="10003"/>
                  <a:pt x="18099" y="10003"/>
                  <a:pt x="18099" y="10003"/>
                </a:cubicBezTo>
                <a:cubicBezTo>
                  <a:pt x="18648" y="10003"/>
                  <a:pt x="18648" y="10003"/>
                  <a:pt x="18648" y="10003"/>
                </a:cubicBezTo>
                <a:cubicBezTo>
                  <a:pt x="18648" y="7170"/>
                  <a:pt x="18648" y="7170"/>
                  <a:pt x="18648" y="7170"/>
                </a:cubicBezTo>
                <a:cubicBezTo>
                  <a:pt x="20753" y="7170"/>
                  <a:pt x="20753" y="7170"/>
                  <a:pt x="20753" y="7170"/>
                </a:cubicBezTo>
                <a:cubicBezTo>
                  <a:pt x="21302" y="10623"/>
                  <a:pt x="21394" y="13987"/>
                  <a:pt x="20753" y="17439"/>
                </a:cubicBezTo>
                <a:cubicBezTo>
                  <a:pt x="18099" y="17439"/>
                  <a:pt x="18099" y="17439"/>
                  <a:pt x="18099" y="17439"/>
                </a:cubicBezTo>
                <a:cubicBezTo>
                  <a:pt x="18099" y="21600"/>
                  <a:pt x="18099" y="21600"/>
                  <a:pt x="18099" y="21600"/>
                </a:cubicBezTo>
                <a:cubicBezTo>
                  <a:pt x="13157" y="21600"/>
                  <a:pt x="8214" y="21600"/>
                  <a:pt x="3272" y="21600"/>
                </a:cubicBezTo>
                <a:cubicBezTo>
                  <a:pt x="3272" y="17439"/>
                  <a:pt x="3272" y="17439"/>
                  <a:pt x="3272" y="17439"/>
                </a:cubicBezTo>
                <a:cubicBezTo>
                  <a:pt x="618" y="17439"/>
                  <a:pt x="618" y="17439"/>
                  <a:pt x="618" y="17439"/>
                </a:cubicBezTo>
                <a:cubicBezTo>
                  <a:pt x="-206" y="14075"/>
                  <a:pt x="-206" y="10623"/>
                  <a:pt x="618" y="7170"/>
                </a:cubicBezTo>
                <a:close/>
                <a:moveTo>
                  <a:pt x="16635" y="15403"/>
                </a:moveTo>
                <a:cubicBezTo>
                  <a:pt x="4645" y="15403"/>
                  <a:pt x="4645" y="15403"/>
                  <a:pt x="4645" y="15403"/>
                </a:cubicBezTo>
                <a:cubicBezTo>
                  <a:pt x="4645" y="20184"/>
                  <a:pt x="4645" y="20184"/>
                  <a:pt x="4645" y="20184"/>
                </a:cubicBezTo>
                <a:cubicBezTo>
                  <a:pt x="16635" y="20184"/>
                  <a:pt x="16635" y="20184"/>
                  <a:pt x="16635" y="20184"/>
                </a:cubicBezTo>
                <a:cubicBezTo>
                  <a:pt x="16635" y="15403"/>
                  <a:pt x="16635" y="15403"/>
                  <a:pt x="16635" y="15403"/>
                </a:cubicBezTo>
                <a:close/>
                <a:moveTo>
                  <a:pt x="4645" y="10003"/>
                </a:moveTo>
                <a:cubicBezTo>
                  <a:pt x="16726" y="10003"/>
                  <a:pt x="16726" y="10003"/>
                  <a:pt x="16726" y="10003"/>
                </a:cubicBezTo>
                <a:cubicBezTo>
                  <a:pt x="16726" y="3010"/>
                  <a:pt x="16726" y="3010"/>
                  <a:pt x="16726" y="3010"/>
                </a:cubicBezTo>
                <a:cubicBezTo>
                  <a:pt x="13797" y="1416"/>
                  <a:pt x="13797" y="1416"/>
                  <a:pt x="13797" y="1416"/>
                </a:cubicBezTo>
                <a:cubicBezTo>
                  <a:pt x="4645" y="1416"/>
                  <a:pt x="4645" y="1416"/>
                  <a:pt x="4645" y="1416"/>
                </a:cubicBezTo>
                <a:cubicBezTo>
                  <a:pt x="4645" y="10003"/>
                  <a:pt x="4645" y="10003"/>
                  <a:pt x="4645" y="10003"/>
                </a:cubicBezTo>
                <a:close/>
                <a:moveTo>
                  <a:pt x="16360" y="11685"/>
                </a:moveTo>
                <a:cubicBezTo>
                  <a:pt x="16360" y="12659"/>
                  <a:pt x="16360" y="12659"/>
                  <a:pt x="16360" y="12659"/>
                </a:cubicBezTo>
                <a:cubicBezTo>
                  <a:pt x="17092" y="12659"/>
                  <a:pt x="17092" y="12659"/>
                  <a:pt x="17092" y="12659"/>
                </a:cubicBezTo>
                <a:cubicBezTo>
                  <a:pt x="18099" y="12659"/>
                  <a:pt x="18099" y="12659"/>
                  <a:pt x="18099" y="12659"/>
                </a:cubicBezTo>
                <a:cubicBezTo>
                  <a:pt x="18648" y="12659"/>
                  <a:pt x="18648" y="12659"/>
                  <a:pt x="18648" y="12659"/>
                </a:cubicBezTo>
                <a:cubicBezTo>
                  <a:pt x="18648" y="11685"/>
                  <a:pt x="18648" y="11685"/>
                  <a:pt x="18648" y="11685"/>
                </a:cubicBezTo>
                <a:cubicBezTo>
                  <a:pt x="18099" y="11685"/>
                  <a:pt x="18099" y="11685"/>
                  <a:pt x="18099" y="11685"/>
                </a:cubicBezTo>
                <a:cubicBezTo>
                  <a:pt x="17092" y="11685"/>
                  <a:pt x="17092" y="11685"/>
                  <a:pt x="17092" y="11685"/>
                </a:cubicBezTo>
                <a:lnTo>
                  <a:pt x="16360" y="1168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8" name="Shape 1768"/>
          <p:cNvSpPr/>
          <p:nvPr/>
        </p:nvSpPr>
        <p:spPr>
          <a:xfrm>
            <a:off x="11387344" y="5553866"/>
            <a:ext cx="432251" cy="30072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034" y="0"/>
                </a:moveTo>
                <a:cubicBezTo>
                  <a:pt x="17818" y="0"/>
                  <a:pt x="17818" y="0"/>
                  <a:pt x="17818" y="0"/>
                </a:cubicBezTo>
                <a:cubicBezTo>
                  <a:pt x="18911" y="0"/>
                  <a:pt x="19751" y="1207"/>
                  <a:pt x="19751" y="2775"/>
                </a:cubicBezTo>
                <a:cubicBezTo>
                  <a:pt x="19751" y="16532"/>
                  <a:pt x="19751" y="16532"/>
                  <a:pt x="19751" y="16532"/>
                </a:cubicBezTo>
                <a:cubicBezTo>
                  <a:pt x="2101" y="16532"/>
                  <a:pt x="2101" y="16532"/>
                  <a:pt x="2101" y="16532"/>
                </a:cubicBezTo>
                <a:cubicBezTo>
                  <a:pt x="2101" y="2775"/>
                  <a:pt x="2101" y="2775"/>
                  <a:pt x="2101" y="2775"/>
                </a:cubicBezTo>
                <a:cubicBezTo>
                  <a:pt x="2101" y="1207"/>
                  <a:pt x="2942" y="0"/>
                  <a:pt x="4034" y="0"/>
                </a:cubicBezTo>
                <a:close/>
                <a:moveTo>
                  <a:pt x="5379" y="10136"/>
                </a:moveTo>
                <a:cubicBezTo>
                  <a:pt x="5379" y="11343"/>
                  <a:pt x="5379" y="11343"/>
                  <a:pt x="5379" y="11343"/>
                </a:cubicBezTo>
                <a:cubicBezTo>
                  <a:pt x="11514" y="11343"/>
                  <a:pt x="11514" y="11343"/>
                  <a:pt x="11514" y="11343"/>
                </a:cubicBezTo>
                <a:cubicBezTo>
                  <a:pt x="11514" y="10136"/>
                  <a:pt x="11514" y="10136"/>
                  <a:pt x="11514" y="10136"/>
                </a:cubicBezTo>
                <a:cubicBezTo>
                  <a:pt x="5379" y="10136"/>
                  <a:pt x="5379" y="10136"/>
                  <a:pt x="5379" y="10136"/>
                </a:cubicBezTo>
                <a:close/>
                <a:moveTo>
                  <a:pt x="5379" y="7240"/>
                </a:moveTo>
                <a:cubicBezTo>
                  <a:pt x="5379" y="8447"/>
                  <a:pt x="5379" y="8447"/>
                  <a:pt x="5379" y="8447"/>
                </a:cubicBezTo>
                <a:cubicBezTo>
                  <a:pt x="10254" y="8447"/>
                  <a:pt x="10254" y="8447"/>
                  <a:pt x="10254" y="8447"/>
                </a:cubicBezTo>
                <a:cubicBezTo>
                  <a:pt x="10254" y="7240"/>
                  <a:pt x="10254" y="7240"/>
                  <a:pt x="10254" y="7240"/>
                </a:cubicBezTo>
                <a:cubicBezTo>
                  <a:pt x="5379" y="7240"/>
                  <a:pt x="5379" y="7240"/>
                  <a:pt x="5379" y="7240"/>
                </a:cubicBezTo>
                <a:close/>
                <a:moveTo>
                  <a:pt x="5379" y="4465"/>
                </a:moveTo>
                <a:cubicBezTo>
                  <a:pt x="5379" y="5551"/>
                  <a:pt x="5379" y="5551"/>
                  <a:pt x="5379" y="5551"/>
                </a:cubicBezTo>
                <a:cubicBezTo>
                  <a:pt x="11514" y="5551"/>
                  <a:pt x="11514" y="5551"/>
                  <a:pt x="11514" y="5551"/>
                </a:cubicBezTo>
                <a:cubicBezTo>
                  <a:pt x="11514" y="4465"/>
                  <a:pt x="11514" y="4465"/>
                  <a:pt x="11514" y="4465"/>
                </a:cubicBezTo>
                <a:cubicBezTo>
                  <a:pt x="5379" y="4465"/>
                  <a:pt x="5379" y="4465"/>
                  <a:pt x="5379" y="4465"/>
                </a:cubicBezTo>
                <a:close/>
                <a:moveTo>
                  <a:pt x="12271" y="8085"/>
                </a:moveTo>
                <a:cubicBezTo>
                  <a:pt x="13952" y="11946"/>
                  <a:pt x="13952" y="11946"/>
                  <a:pt x="13952" y="11946"/>
                </a:cubicBezTo>
                <a:cubicBezTo>
                  <a:pt x="14456" y="10740"/>
                  <a:pt x="14456" y="10740"/>
                  <a:pt x="14456" y="10740"/>
                </a:cubicBezTo>
                <a:cubicBezTo>
                  <a:pt x="15885" y="12067"/>
                  <a:pt x="15885" y="12067"/>
                  <a:pt x="15885" y="12067"/>
                </a:cubicBezTo>
                <a:cubicBezTo>
                  <a:pt x="16389" y="10860"/>
                  <a:pt x="16389" y="10860"/>
                  <a:pt x="16389" y="10860"/>
                </a:cubicBezTo>
                <a:cubicBezTo>
                  <a:pt x="14960" y="9533"/>
                  <a:pt x="14960" y="9533"/>
                  <a:pt x="14960" y="9533"/>
                </a:cubicBezTo>
                <a:cubicBezTo>
                  <a:pt x="15465" y="8447"/>
                  <a:pt x="15465" y="8447"/>
                  <a:pt x="15465" y="8447"/>
                </a:cubicBezTo>
                <a:cubicBezTo>
                  <a:pt x="12271" y="8085"/>
                  <a:pt x="12271" y="8085"/>
                  <a:pt x="12271" y="8085"/>
                </a:cubicBezTo>
                <a:close/>
                <a:moveTo>
                  <a:pt x="0" y="17618"/>
                </a:moveTo>
                <a:cubicBezTo>
                  <a:pt x="21600" y="17618"/>
                  <a:pt x="21600" y="17618"/>
                  <a:pt x="21600" y="17618"/>
                </a:cubicBezTo>
                <a:cubicBezTo>
                  <a:pt x="21600" y="20755"/>
                  <a:pt x="21600" y="20755"/>
                  <a:pt x="21600" y="20755"/>
                </a:cubicBezTo>
                <a:cubicBezTo>
                  <a:pt x="20928" y="21600"/>
                  <a:pt x="20928" y="21600"/>
                  <a:pt x="20928" y="21600"/>
                </a:cubicBezTo>
                <a:cubicBezTo>
                  <a:pt x="588" y="21600"/>
                  <a:pt x="588" y="21600"/>
                  <a:pt x="588" y="21600"/>
                </a:cubicBezTo>
                <a:cubicBezTo>
                  <a:pt x="0" y="20755"/>
                  <a:pt x="0" y="20755"/>
                  <a:pt x="0" y="20755"/>
                </a:cubicBezTo>
                <a:cubicBezTo>
                  <a:pt x="0" y="17618"/>
                  <a:pt x="0" y="17618"/>
                  <a:pt x="0" y="17618"/>
                </a:cubicBezTo>
                <a:close/>
                <a:moveTo>
                  <a:pt x="1429" y="18704"/>
                </a:moveTo>
                <a:cubicBezTo>
                  <a:pt x="1429" y="19669"/>
                  <a:pt x="1429" y="19669"/>
                  <a:pt x="1429" y="19669"/>
                </a:cubicBezTo>
                <a:cubicBezTo>
                  <a:pt x="3278" y="19669"/>
                  <a:pt x="3278" y="19669"/>
                  <a:pt x="3278" y="19669"/>
                </a:cubicBezTo>
                <a:cubicBezTo>
                  <a:pt x="3278" y="18704"/>
                  <a:pt x="3278" y="18704"/>
                  <a:pt x="3278" y="18704"/>
                </a:cubicBezTo>
                <a:cubicBezTo>
                  <a:pt x="1429" y="18704"/>
                  <a:pt x="1429" y="18704"/>
                  <a:pt x="1429" y="18704"/>
                </a:cubicBezTo>
                <a:close/>
                <a:moveTo>
                  <a:pt x="18490" y="18704"/>
                </a:moveTo>
                <a:cubicBezTo>
                  <a:pt x="18490" y="19669"/>
                  <a:pt x="18490" y="19669"/>
                  <a:pt x="18490" y="19669"/>
                </a:cubicBezTo>
                <a:cubicBezTo>
                  <a:pt x="20339" y="19669"/>
                  <a:pt x="20339" y="19669"/>
                  <a:pt x="20339" y="19669"/>
                </a:cubicBezTo>
                <a:cubicBezTo>
                  <a:pt x="20339" y="18704"/>
                  <a:pt x="20339" y="18704"/>
                  <a:pt x="20339" y="18704"/>
                </a:cubicBezTo>
                <a:cubicBezTo>
                  <a:pt x="18490" y="18704"/>
                  <a:pt x="18490" y="18704"/>
                  <a:pt x="18490" y="18704"/>
                </a:cubicBezTo>
                <a:close/>
                <a:moveTo>
                  <a:pt x="4118" y="18704"/>
                </a:moveTo>
                <a:cubicBezTo>
                  <a:pt x="4118" y="19669"/>
                  <a:pt x="4118" y="19669"/>
                  <a:pt x="4118" y="19669"/>
                </a:cubicBezTo>
                <a:cubicBezTo>
                  <a:pt x="5967" y="19669"/>
                  <a:pt x="5967" y="19669"/>
                  <a:pt x="5967" y="19669"/>
                </a:cubicBezTo>
                <a:cubicBezTo>
                  <a:pt x="5967" y="18704"/>
                  <a:pt x="5967" y="18704"/>
                  <a:pt x="5967" y="18704"/>
                </a:cubicBezTo>
                <a:cubicBezTo>
                  <a:pt x="4118" y="18704"/>
                  <a:pt x="4118" y="18704"/>
                  <a:pt x="4118" y="18704"/>
                </a:cubicBezTo>
                <a:close/>
                <a:moveTo>
                  <a:pt x="4034" y="2534"/>
                </a:moveTo>
                <a:cubicBezTo>
                  <a:pt x="4034" y="13998"/>
                  <a:pt x="4034" y="13998"/>
                  <a:pt x="4034" y="13998"/>
                </a:cubicBezTo>
                <a:cubicBezTo>
                  <a:pt x="17902" y="13998"/>
                  <a:pt x="17902" y="13998"/>
                  <a:pt x="17902" y="13998"/>
                </a:cubicBezTo>
                <a:cubicBezTo>
                  <a:pt x="17902" y="2534"/>
                  <a:pt x="17902" y="2534"/>
                  <a:pt x="17902" y="2534"/>
                </a:cubicBezTo>
                <a:lnTo>
                  <a:pt x="4034" y="253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69" name="Shape 1769"/>
          <p:cNvSpPr/>
          <p:nvPr/>
        </p:nvSpPr>
        <p:spPr>
          <a:xfrm>
            <a:off x="10355062" y="6147338"/>
            <a:ext cx="384618" cy="3647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792" y="0"/>
                </a:moveTo>
                <a:cubicBezTo>
                  <a:pt x="19714" y="0"/>
                  <a:pt x="19714" y="0"/>
                  <a:pt x="19714" y="0"/>
                </a:cubicBezTo>
                <a:cubicBezTo>
                  <a:pt x="20751" y="0"/>
                  <a:pt x="21600" y="896"/>
                  <a:pt x="21600" y="1991"/>
                </a:cubicBezTo>
                <a:cubicBezTo>
                  <a:pt x="21600" y="13935"/>
                  <a:pt x="21600" y="13935"/>
                  <a:pt x="21600" y="13935"/>
                </a:cubicBezTo>
                <a:cubicBezTo>
                  <a:pt x="21600" y="15030"/>
                  <a:pt x="20751" y="15926"/>
                  <a:pt x="19714" y="15926"/>
                </a:cubicBezTo>
                <a:cubicBezTo>
                  <a:pt x="1792" y="15926"/>
                  <a:pt x="1792" y="15926"/>
                  <a:pt x="1792" y="15926"/>
                </a:cubicBezTo>
                <a:cubicBezTo>
                  <a:pt x="755" y="15926"/>
                  <a:pt x="0" y="15030"/>
                  <a:pt x="0" y="13935"/>
                </a:cubicBezTo>
                <a:cubicBezTo>
                  <a:pt x="0" y="1991"/>
                  <a:pt x="0" y="1991"/>
                  <a:pt x="0" y="1991"/>
                </a:cubicBezTo>
                <a:cubicBezTo>
                  <a:pt x="0" y="896"/>
                  <a:pt x="755" y="0"/>
                  <a:pt x="1792" y="0"/>
                </a:cubicBezTo>
                <a:close/>
                <a:moveTo>
                  <a:pt x="5282" y="20206"/>
                </a:moveTo>
                <a:cubicBezTo>
                  <a:pt x="6508" y="20007"/>
                  <a:pt x="7640" y="19808"/>
                  <a:pt x="8866" y="19808"/>
                </a:cubicBezTo>
                <a:cubicBezTo>
                  <a:pt x="8866" y="17021"/>
                  <a:pt x="8866" y="17021"/>
                  <a:pt x="8866" y="17021"/>
                </a:cubicBezTo>
                <a:cubicBezTo>
                  <a:pt x="13205" y="17021"/>
                  <a:pt x="13205" y="17021"/>
                  <a:pt x="13205" y="17021"/>
                </a:cubicBezTo>
                <a:cubicBezTo>
                  <a:pt x="13205" y="19808"/>
                  <a:pt x="13205" y="19808"/>
                  <a:pt x="13205" y="19808"/>
                </a:cubicBezTo>
                <a:cubicBezTo>
                  <a:pt x="14337" y="19908"/>
                  <a:pt x="15469" y="20007"/>
                  <a:pt x="16601" y="20206"/>
                </a:cubicBezTo>
                <a:cubicBezTo>
                  <a:pt x="16601" y="21600"/>
                  <a:pt x="16601" y="21600"/>
                  <a:pt x="16601" y="21600"/>
                </a:cubicBezTo>
                <a:cubicBezTo>
                  <a:pt x="5282" y="21600"/>
                  <a:pt x="5282" y="21600"/>
                  <a:pt x="5282" y="21600"/>
                </a:cubicBezTo>
                <a:cubicBezTo>
                  <a:pt x="5282" y="21202"/>
                  <a:pt x="5282" y="20704"/>
                  <a:pt x="5282" y="20206"/>
                </a:cubicBezTo>
                <a:close/>
                <a:moveTo>
                  <a:pt x="1603" y="1891"/>
                </a:moveTo>
                <a:cubicBezTo>
                  <a:pt x="1603" y="12343"/>
                  <a:pt x="1603" y="12343"/>
                  <a:pt x="1603" y="12343"/>
                </a:cubicBezTo>
                <a:cubicBezTo>
                  <a:pt x="19808" y="12343"/>
                  <a:pt x="19808" y="12343"/>
                  <a:pt x="19808" y="12343"/>
                </a:cubicBezTo>
                <a:cubicBezTo>
                  <a:pt x="19808" y="1891"/>
                  <a:pt x="19808" y="1891"/>
                  <a:pt x="19808" y="1891"/>
                </a:cubicBezTo>
                <a:cubicBezTo>
                  <a:pt x="1603" y="1891"/>
                  <a:pt x="1603" y="1891"/>
                  <a:pt x="1603" y="1891"/>
                </a:cubicBezTo>
                <a:close/>
                <a:moveTo>
                  <a:pt x="18016" y="13338"/>
                </a:moveTo>
                <a:cubicBezTo>
                  <a:pt x="17544" y="13338"/>
                  <a:pt x="17261" y="13637"/>
                  <a:pt x="17261" y="14135"/>
                </a:cubicBezTo>
                <a:cubicBezTo>
                  <a:pt x="17261" y="14533"/>
                  <a:pt x="17544" y="14931"/>
                  <a:pt x="18016" y="14931"/>
                </a:cubicBezTo>
                <a:cubicBezTo>
                  <a:pt x="18393" y="14931"/>
                  <a:pt x="18770" y="14533"/>
                  <a:pt x="18770" y="14135"/>
                </a:cubicBezTo>
                <a:cubicBezTo>
                  <a:pt x="18770" y="13637"/>
                  <a:pt x="18393" y="13338"/>
                  <a:pt x="18016" y="1333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0" name="Shape 1770"/>
          <p:cNvSpPr/>
          <p:nvPr/>
        </p:nvSpPr>
        <p:spPr>
          <a:xfrm>
            <a:off x="8872756" y="6115345"/>
            <a:ext cx="236032" cy="42869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931" y="0"/>
                </a:moveTo>
                <a:cubicBezTo>
                  <a:pt x="18823" y="0"/>
                  <a:pt x="18823" y="0"/>
                  <a:pt x="18823" y="0"/>
                </a:cubicBezTo>
                <a:cubicBezTo>
                  <a:pt x="20366" y="0"/>
                  <a:pt x="21600" y="762"/>
                  <a:pt x="21600" y="1609"/>
                </a:cubicBezTo>
                <a:cubicBezTo>
                  <a:pt x="21600" y="12960"/>
                  <a:pt x="21600" y="12960"/>
                  <a:pt x="21600" y="12960"/>
                </a:cubicBezTo>
                <a:cubicBezTo>
                  <a:pt x="21600" y="12791"/>
                  <a:pt x="21600" y="12706"/>
                  <a:pt x="21600" y="12621"/>
                </a:cubicBezTo>
                <a:cubicBezTo>
                  <a:pt x="21291" y="11859"/>
                  <a:pt x="21291" y="11859"/>
                  <a:pt x="21291" y="11859"/>
                </a:cubicBezTo>
                <a:cubicBezTo>
                  <a:pt x="20057" y="11689"/>
                  <a:pt x="20057" y="11689"/>
                  <a:pt x="20057" y="11689"/>
                </a:cubicBezTo>
                <a:cubicBezTo>
                  <a:pt x="19749" y="11689"/>
                  <a:pt x="19440" y="11689"/>
                  <a:pt x="19286" y="11605"/>
                </a:cubicBezTo>
                <a:cubicBezTo>
                  <a:pt x="19131" y="11435"/>
                  <a:pt x="19131" y="11435"/>
                  <a:pt x="19131" y="11435"/>
                </a:cubicBezTo>
                <a:cubicBezTo>
                  <a:pt x="19131" y="9233"/>
                  <a:pt x="19131" y="9233"/>
                  <a:pt x="19131" y="9233"/>
                </a:cubicBezTo>
                <a:cubicBezTo>
                  <a:pt x="18823" y="9656"/>
                  <a:pt x="18360" y="10080"/>
                  <a:pt x="17743" y="10419"/>
                </a:cubicBezTo>
                <a:cubicBezTo>
                  <a:pt x="17434" y="10504"/>
                  <a:pt x="17280" y="10673"/>
                  <a:pt x="16971" y="10758"/>
                </a:cubicBezTo>
                <a:cubicBezTo>
                  <a:pt x="16817" y="10758"/>
                  <a:pt x="16817" y="10758"/>
                  <a:pt x="16817" y="10758"/>
                </a:cubicBezTo>
                <a:cubicBezTo>
                  <a:pt x="16817" y="10419"/>
                  <a:pt x="16817" y="10080"/>
                  <a:pt x="16817" y="9741"/>
                </a:cubicBezTo>
                <a:cubicBezTo>
                  <a:pt x="17743" y="9148"/>
                  <a:pt x="18206" y="8471"/>
                  <a:pt x="18206" y="7624"/>
                </a:cubicBezTo>
                <a:cubicBezTo>
                  <a:pt x="18206" y="6776"/>
                  <a:pt x="17589" y="6014"/>
                  <a:pt x="16509" y="5421"/>
                </a:cubicBezTo>
                <a:cubicBezTo>
                  <a:pt x="15583" y="4913"/>
                  <a:pt x="14194" y="4574"/>
                  <a:pt x="12651" y="4574"/>
                </a:cubicBezTo>
                <a:cubicBezTo>
                  <a:pt x="11109" y="4574"/>
                  <a:pt x="9720" y="4913"/>
                  <a:pt x="8640" y="5421"/>
                </a:cubicBezTo>
                <a:cubicBezTo>
                  <a:pt x="7714" y="6014"/>
                  <a:pt x="6943" y="6776"/>
                  <a:pt x="6943" y="7624"/>
                </a:cubicBezTo>
                <a:cubicBezTo>
                  <a:pt x="6943" y="8471"/>
                  <a:pt x="7714" y="9233"/>
                  <a:pt x="8640" y="9826"/>
                </a:cubicBezTo>
                <a:cubicBezTo>
                  <a:pt x="9103" y="9995"/>
                  <a:pt x="9566" y="10249"/>
                  <a:pt x="10029" y="10334"/>
                </a:cubicBezTo>
                <a:cubicBezTo>
                  <a:pt x="10029" y="10588"/>
                  <a:pt x="10029" y="10842"/>
                  <a:pt x="10029" y="11012"/>
                </a:cubicBezTo>
                <a:cubicBezTo>
                  <a:pt x="9566" y="11181"/>
                  <a:pt x="9566" y="11181"/>
                  <a:pt x="9566" y="11181"/>
                </a:cubicBezTo>
                <a:cubicBezTo>
                  <a:pt x="8794" y="11012"/>
                  <a:pt x="8177" y="10758"/>
                  <a:pt x="7560" y="10419"/>
                </a:cubicBezTo>
                <a:cubicBezTo>
                  <a:pt x="6326" y="9656"/>
                  <a:pt x="5554" y="8725"/>
                  <a:pt x="5554" y="7624"/>
                </a:cubicBezTo>
                <a:cubicBezTo>
                  <a:pt x="5554" y="6522"/>
                  <a:pt x="6326" y="5591"/>
                  <a:pt x="7560" y="4828"/>
                </a:cubicBezTo>
                <a:cubicBezTo>
                  <a:pt x="8794" y="4151"/>
                  <a:pt x="10646" y="3727"/>
                  <a:pt x="12651" y="3727"/>
                </a:cubicBezTo>
                <a:cubicBezTo>
                  <a:pt x="14657" y="3727"/>
                  <a:pt x="16354" y="4151"/>
                  <a:pt x="17743" y="4828"/>
                </a:cubicBezTo>
                <a:cubicBezTo>
                  <a:pt x="18360" y="5167"/>
                  <a:pt x="18823" y="5591"/>
                  <a:pt x="19131" y="6014"/>
                </a:cubicBezTo>
                <a:cubicBezTo>
                  <a:pt x="19131" y="2626"/>
                  <a:pt x="19131" y="2626"/>
                  <a:pt x="19131" y="2626"/>
                </a:cubicBezTo>
                <a:cubicBezTo>
                  <a:pt x="2469" y="2626"/>
                  <a:pt x="2469" y="2626"/>
                  <a:pt x="2469" y="2626"/>
                </a:cubicBezTo>
                <a:cubicBezTo>
                  <a:pt x="2469" y="15247"/>
                  <a:pt x="2469" y="15247"/>
                  <a:pt x="2469" y="15247"/>
                </a:cubicBezTo>
                <a:cubicBezTo>
                  <a:pt x="7869" y="15247"/>
                  <a:pt x="7869" y="15247"/>
                  <a:pt x="7869" y="15247"/>
                </a:cubicBezTo>
                <a:cubicBezTo>
                  <a:pt x="8177" y="16179"/>
                  <a:pt x="8486" y="17111"/>
                  <a:pt x="9103" y="18042"/>
                </a:cubicBezTo>
                <a:cubicBezTo>
                  <a:pt x="2931" y="18042"/>
                  <a:pt x="2931" y="18042"/>
                  <a:pt x="2931" y="18042"/>
                </a:cubicBezTo>
                <a:cubicBezTo>
                  <a:pt x="1389" y="18042"/>
                  <a:pt x="0" y="17280"/>
                  <a:pt x="0" y="16433"/>
                </a:cubicBezTo>
                <a:cubicBezTo>
                  <a:pt x="0" y="1609"/>
                  <a:pt x="0" y="1609"/>
                  <a:pt x="0" y="1609"/>
                </a:cubicBezTo>
                <a:cubicBezTo>
                  <a:pt x="0" y="762"/>
                  <a:pt x="1389" y="0"/>
                  <a:pt x="2931" y="0"/>
                </a:cubicBezTo>
                <a:close/>
                <a:moveTo>
                  <a:pt x="20520" y="18805"/>
                </a:moveTo>
                <a:cubicBezTo>
                  <a:pt x="11263" y="19991"/>
                  <a:pt x="11263" y="19991"/>
                  <a:pt x="11263" y="19991"/>
                </a:cubicBezTo>
                <a:cubicBezTo>
                  <a:pt x="11880" y="21600"/>
                  <a:pt x="11880" y="21600"/>
                  <a:pt x="11880" y="21600"/>
                </a:cubicBezTo>
                <a:cubicBezTo>
                  <a:pt x="21137" y="20329"/>
                  <a:pt x="21137" y="20329"/>
                  <a:pt x="21137" y="20329"/>
                </a:cubicBezTo>
                <a:cubicBezTo>
                  <a:pt x="20520" y="18805"/>
                  <a:pt x="20520" y="18805"/>
                  <a:pt x="20520" y="18805"/>
                </a:cubicBezTo>
                <a:close/>
                <a:moveTo>
                  <a:pt x="14349" y="8386"/>
                </a:moveTo>
                <a:cubicBezTo>
                  <a:pt x="13731" y="8386"/>
                  <a:pt x="13114" y="8386"/>
                  <a:pt x="12651" y="8386"/>
                </a:cubicBezTo>
                <a:cubicBezTo>
                  <a:pt x="11880" y="9995"/>
                  <a:pt x="11880" y="11944"/>
                  <a:pt x="12189" y="13553"/>
                </a:cubicBezTo>
                <a:cubicBezTo>
                  <a:pt x="11417" y="13807"/>
                  <a:pt x="11417" y="13807"/>
                  <a:pt x="11417" y="13807"/>
                </a:cubicBezTo>
                <a:cubicBezTo>
                  <a:pt x="11417" y="11859"/>
                  <a:pt x="11417" y="11859"/>
                  <a:pt x="11417" y="11859"/>
                </a:cubicBezTo>
                <a:cubicBezTo>
                  <a:pt x="9566" y="12706"/>
                  <a:pt x="9566" y="12706"/>
                  <a:pt x="9566" y="12706"/>
                </a:cubicBezTo>
                <a:cubicBezTo>
                  <a:pt x="9720" y="15332"/>
                  <a:pt x="10491" y="17873"/>
                  <a:pt x="12497" y="19059"/>
                </a:cubicBezTo>
                <a:cubicBezTo>
                  <a:pt x="14503" y="18889"/>
                  <a:pt x="16509" y="18805"/>
                  <a:pt x="18514" y="18635"/>
                </a:cubicBezTo>
                <a:cubicBezTo>
                  <a:pt x="19440" y="17449"/>
                  <a:pt x="20366" y="16009"/>
                  <a:pt x="20674" y="13976"/>
                </a:cubicBezTo>
                <a:cubicBezTo>
                  <a:pt x="20674" y="13976"/>
                  <a:pt x="20211" y="13892"/>
                  <a:pt x="19594" y="13722"/>
                </a:cubicBezTo>
                <a:cubicBezTo>
                  <a:pt x="19749" y="13384"/>
                  <a:pt x="19594" y="13129"/>
                  <a:pt x="19594" y="12791"/>
                </a:cubicBezTo>
                <a:cubicBezTo>
                  <a:pt x="19131" y="12791"/>
                  <a:pt x="18514" y="12706"/>
                  <a:pt x="18051" y="12621"/>
                </a:cubicBezTo>
                <a:cubicBezTo>
                  <a:pt x="17897" y="12791"/>
                  <a:pt x="17743" y="12960"/>
                  <a:pt x="17743" y="13129"/>
                </a:cubicBezTo>
                <a:cubicBezTo>
                  <a:pt x="17280" y="13045"/>
                  <a:pt x="17280" y="13045"/>
                  <a:pt x="17280" y="13045"/>
                </a:cubicBezTo>
                <a:cubicBezTo>
                  <a:pt x="17434" y="12621"/>
                  <a:pt x="17434" y="12282"/>
                  <a:pt x="17280" y="11944"/>
                </a:cubicBezTo>
                <a:cubicBezTo>
                  <a:pt x="16817" y="11859"/>
                  <a:pt x="16354" y="11774"/>
                  <a:pt x="15737" y="11774"/>
                </a:cubicBezTo>
                <a:cubicBezTo>
                  <a:pt x="15583" y="11944"/>
                  <a:pt x="15429" y="12198"/>
                  <a:pt x="15274" y="12452"/>
                </a:cubicBezTo>
                <a:cubicBezTo>
                  <a:pt x="15120" y="12367"/>
                  <a:pt x="14811" y="12367"/>
                  <a:pt x="14657" y="12282"/>
                </a:cubicBezTo>
                <a:cubicBezTo>
                  <a:pt x="14966" y="11012"/>
                  <a:pt x="14811" y="9656"/>
                  <a:pt x="14349" y="8386"/>
                </a:cubicBezTo>
                <a:close/>
                <a:moveTo>
                  <a:pt x="12651" y="5421"/>
                </a:moveTo>
                <a:cubicBezTo>
                  <a:pt x="11571" y="5421"/>
                  <a:pt x="10491" y="5675"/>
                  <a:pt x="9720" y="6099"/>
                </a:cubicBezTo>
                <a:cubicBezTo>
                  <a:pt x="9103" y="6438"/>
                  <a:pt x="8640" y="7031"/>
                  <a:pt x="8640" y="7624"/>
                </a:cubicBezTo>
                <a:cubicBezTo>
                  <a:pt x="8640" y="8216"/>
                  <a:pt x="9103" y="8809"/>
                  <a:pt x="9720" y="9148"/>
                </a:cubicBezTo>
                <a:cubicBezTo>
                  <a:pt x="9874" y="9233"/>
                  <a:pt x="10029" y="9318"/>
                  <a:pt x="10183" y="9402"/>
                </a:cubicBezTo>
                <a:cubicBezTo>
                  <a:pt x="10337" y="9064"/>
                  <a:pt x="10337" y="8725"/>
                  <a:pt x="10491" y="8386"/>
                </a:cubicBezTo>
                <a:cubicBezTo>
                  <a:pt x="10337" y="8132"/>
                  <a:pt x="10183" y="7878"/>
                  <a:pt x="10183" y="7624"/>
                </a:cubicBezTo>
                <a:cubicBezTo>
                  <a:pt x="10183" y="7285"/>
                  <a:pt x="10491" y="6946"/>
                  <a:pt x="10800" y="6692"/>
                </a:cubicBezTo>
                <a:cubicBezTo>
                  <a:pt x="11263" y="6438"/>
                  <a:pt x="11880" y="6268"/>
                  <a:pt x="12651" y="6268"/>
                </a:cubicBezTo>
                <a:cubicBezTo>
                  <a:pt x="13269" y="6268"/>
                  <a:pt x="13886" y="6438"/>
                  <a:pt x="14349" y="6692"/>
                </a:cubicBezTo>
                <a:cubicBezTo>
                  <a:pt x="14657" y="6861"/>
                  <a:pt x="14966" y="7031"/>
                  <a:pt x="14966" y="7285"/>
                </a:cubicBezTo>
                <a:cubicBezTo>
                  <a:pt x="15737" y="7539"/>
                  <a:pt x="16200" y="7962"/>
                  <a:pt x="16354" y="8386"/>
                </a:cubicBezTo>
                <a:cubicBezTo>
                  <a:pt x="16509" y="8132"/>
                  <a:pt x="16663" y="7878"/>
                  <a:pt x="16663" y="7624"/>
                </a:cubicBezTo>
                <a:cubicBezTo>
                  <a:pt x="16663" y="7031"/>
                  <a:pt x="16200" y="6438"/>
                  <a:pt x="15429" y="6099"/>
                </a:cubicBezTo>
                <a:cubicBezTo>
                  <a:pt x="14657" y="5675"/>
                  <a:pt x="13731" y="5421"/>
                  <a:pt x="12651" y="5421"/>
                </a:cubicBezTo>
                <a:close/>
                <a:moveTo>
                  <a:pt x="6789" y="847"/>
                </a:moveTo>
                <a:cubicBezTo>
                  <a:pt x="6789" y="1525"/>
                  <a:pt x="6789" y="1525"/>
                  <a:pt x="6789" y="1525"/>
                </a:cubicBezTo>
                <a:cubicBezTo>
                  <a:pt x="14349" y="1525"/>
                  <a:pt x="14349" y="1525"/>
                  <a:pt x="14349" y="1525"/>
                </a:cubicBezTo>
                <a:cubicBezTo>
                  <a:pt x="14349" y="847"/>
                  <a:pt x="14349" y="847"/>
                  <a:pt x="14349" y="847"/>
                </a:cubicBezTo>
                <a:cubicBezTo>
                  <a:pt x="6789" y="847"/>
                  <a:pt x="6789" y="847"/>
                  <a:pt x="6789" y="847"/>
                </a:cubicBezTo>
                <a:close/>
                <a:moveTo>
                  <a:pt x="3857" y="16348"/>
                </a:moveTo>
                <a:cubicBezTo>
                  <a:pt x="3857" y="16687"/>
                  <a:pt x="3857" y="16687"/>
                  <a:pt x="3857" y="16687"/>
                </a:cubicBezTo>
                <a:cubicBezTo>
                  <a:pt x="7560" y="16687"/>
                  <a:pt x="7560" y="16687"/>
                  <a:pt x="7560" y="16687"/>
                </a:cubicBezTo>
                <a:cubicBezTo>
                  <a:pt x="7560" y="16348"/>
                  <a:pt x="7560" y="16348"/>
                  <a:pt x="7560" y="16348"/>
                </a:cubicBezTo>
                <a:lnTo>
                  <a:pt x="3857" y="16348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1" name="Shape 1771"/>
          <p:cNvSpPr/>
          <p:nvPr/>
        </p:nvSpPr>
        <p:spPr>
          <a:xfrm>
            <a:off x="9851718" y="6120322"/>
            <a:ext cx="353337" cy="4066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337" y="6873"/>
                </a:moveTo>
                <a:cubicBezTo>
                  <a:pt x="4011" y="6873"/>
                  <a:pt x="4011" y="6873"/>
                  <a:pt x="4011" y="6873"/>
                </a:cubicBezTo>
                <a:cubicBezTo>
                  <a:pt x="4731" y="6873"/>
                  <a:pt x="5349" y="7408"/>
                  <a:pt x="5349" y="8033"/>
                </a:cubicBezTo>
                <a:cubicBezTo>
                  <a:pt x="5349" y="20440"/>
                  <a:pt x="5349" y="20440"/>
                  <a:pt x="5349" y="20440"/>
                </a:cubicBezTo>
                <a:cubicBezTo>
                  <a:pt x="5349" y="21064"/>
                  <a:pt x="4731" y="21600"/>
                  <a:pt x="4011" y="21600"/>
                </a:cubicBezTo>
                <a:cubicBezTo>
                  <a:pt x="1337" y="21600"/>
                  <a:pt x="1337" y="21600"/>
                  <a:pt x="1337" y="21600"/>
                </a:cubicBezTo>
                <a:cubicBezTo>
                  <a:pt x="617" y="21600"/>
                  <a:pt x="0" y="21064"/>
                  <a:pt x="0" y="20440"/>
                </a:cubicBezTo>
                <a:cubicBezTo>
                  <a:pt x="0" y="8033"/>
                  <a:pt x="0" y="8033"/>
                  <a:pt x="0" y="8033"/>
                </a:cubicBezTo>
                <a:cubicBezTo>
                  <a:pt x="0" y="7408"/>
                  <a:pt x="617" y="6873"/>
                  <a:pt x="1337" y="6873"/>
                </a:cubicBezTo>
                <a:close/>
                <a:moveTo>
                  <a:pt x="6171" y="7944"/>
                </a:moveTo>
                <a:cubicBezTo>
                  <a:pt x="7817" y="7944"/>
                  <a:pt x="7817" y="7944"/>
                  <a:pt x="7817" y="7944"/>
                </a:cubicBezTo>
                <a:cubicBezTo>
                  <a:pt x="7817" y="536"/>
                  <a:pt x="7817" y="536"/>
                  <a:pt x="7817" y="536"/>
                </a:cubicBezTo>
                <a:cubicBezTo>
                  <a:pt x="7817" y="0"/>
                  <a:pt x="7817" y="0"/>
                  <a:pt x="7817" y="0"/>
                </a:cubicBezTo>
                <a:cubicBezTo>
                  <a:pt x="8434" y="0"/>
                  <a:pt x="8434" y="0"/>
                  <a:pt x="8434" y="0"/>
                </a:cubicBezTo>
                <a:cubicBezTo>
                  <a:pt x="16766" y="0"/>
                  <a:pt x="16766" y="0"/>
                  <a:pt x="16766" y="0"/>
                </a:cubicBezTo>
                <a:cubicBezTo>
                  <a:pt x="17074" y="0"/>
                  <a:pt x="17074" y="0"/>
                  <a:pt x="17074" y="0"/>
                </a:cubicBezTo>
                <a:cubicBezTo>
                  <a:pt x="17280" y="179"/>
                  <a:pt x="17280" y="179"/>
                  <a:pt x="17280" y="179"/>
                </a:cubicBezTo>
                <a:cubicBezTo>
                  <a:pt x="20160" y="3392"/>
                  <a:pt x="20160" y="3392"/>
                  <a:pt x="20160" y="3392"/>
                </a:cubicBezTo>
                <a:cubicBezTo>
                  <a:pt x="20366" y="3481"/>
                  <a:pt x="20366" y="3481"/>
                  <a:pt x="20366" y="3481"/>
                </a:cubicBezTo>
                <a:cubicBezTo>
                  <a:pt x="20366" y="3660"/>
                  <a:pt x="20366" y="3660"/>
                  <a:pt x="20366" y="3660"/>
                </a:cubicBezTo>
                <a:cubicBezTo>
                  <a:pt x="20366" y="7944"/>
                  <a:pt x="20366" y="7944"/>
                  <a:pt x="20366" y="7944"/>
                </a:cubicBezTo>
                <a:cubicBezTo>
                  <a:pt x="21600" y="7944"/>
                  <a:pt x="21600" y="7944"/>
                  <a:pt x="21600" y="7944"/>
                </a:cubicBezTo>
                <a:cubicBezTo>
                  <a:pt x="21600" y="20529"/>
                  <a:pt x="21600" y="20529"/>
                  <a:pt x="21600" y="20529"/>
                </a:cubicBezTo>
                <a:cubicBezTo>
                  <a:pt x="6171" y="20529"/>
                  <a:pt x="6171" y="20529"/>
                  <a:pt x="6171" y="20529"/>
                </a:cubicBezTo>
                <a:cubicBezTo>
                  <a:pt x="6171" y="7944"/>
                  <a:pt x="6171" y="7944"/>
                  <a:pt x="6171" y="7944"/>
                </a:cubicBezTo>
                <a:close/>
                <a:moveTo>
                  <a:pt x="8640" y="9461"/>
                </a:moveTo>
                <a:cubicBezTo>
                  <a:pt x="8640" y="12496"/>
                  <a:pt x="8640" y="12496"/>
                  <a:pt x="8640" y="12496"/>
                </a:cubicBezTo>
                <a:cubicBezTo>
                  <a:pt x="16251" y="12496"/>
                  <a:pt x="16251" y="12496"/>
                  <a:pt x="16251" y="12496"/>
                </a:cubicBezTo>
                <a:cubicBezTo>
                  <a:pt x="16251" y="9461"/>
                  <a:pt x="16251" y="9461"/>
                  <a:pt x="16251" y="9461"/>
                </a:cubicBezTo>
                <a:cubicBezTo>
                  <a:pt x="8640" y="9461"/>
                  <a:pt x="8640" y="9461"/>
                  <a:pt x="8640" y="9461"/>
                </a:cubicBezTo>
                <a:close/>
                <a:moveTo>
                  <a:pt x="14297" y="18208"/>
                </a:moveTo>
                <a:cubicBezTo>
                  <a:pt x="14297" y="19279"/>
                  <a:pt x="14297" y="19279"/>
                  <a:pt x="14297" y="19279"/>
                </a:cubicBezTo>
                <a:cubicBezTo>
                  <a:pt x="16251" y="19279"/>
                  <a:pt x="16251" y="19279"/>
                  <a:pt x="16251" y="19279"/>
                </a:cubicBezTo>
                <a:cubicBezTo>
                  <a:pt x="16251" y="18208"/>
                  <a:pt x="16251" y="18208"/>
                  <a:pt x="16251" y="18208"/>
                </a:cubicBezTo>
                <a:cubicBezTo>
                  <a:pt x="14297" y="18208"/>
                  <a:pt x="14297" y="18208"/>
                  <a:pt x="14297" y="18208"/>
                </a:cubicBezTo>
                <a:close/>
                <a:moveTo>
                  <a:pt x="11417" y="18208"/>
                </a:moveTo>
                <a:cubicBezTo>
                  <a:pt x="11417" y="19279"/>
                  <a:pt x="11417" y="19279"/>
                  <a:pt x="11417" y="19279"/>
                </a:cubicBezTo>
                <a:cubicBezTo>
                  <a:pt x="13371" y="19279"/>
                  <a:pt x="13371" y="19279"/>
                  <a:pt x="13371" y="19279"/>
                </a:cubicBezTo>
                <a:cubicBezTo>
                  <a:pt x="13371" y="18208"/>
                  <a:pt x="13371" y="18208"/>
                  <a:pt x="13371" y="18208"/>
                </a:cubicBezTo>
                <a:cubicBezTo>
                  <a:pt x="11417" y="18208"/>
                  <a:pt x="11417" y="18208"/>
                  <a:pt x="11417" y="18208"/>
                </a:cubicBezTo>
                <a:close/>
                <a:moveTo>
                  <a:pt x="8640" y="18208"/>
                </a:moveTo>
                <a:cubicBezTo>
                  <a:pt x="8640" y="19279"/>
                  <a:pt x="8640" y="19279"/>
                  <a:pt x="8640" y="19279"/>
                </a:cubicBezTo>
                <a:cubicBezTo>
                  <a:pt x="10594" y="19279"/>
                  <a:pt x="10594" y="19279"/>
                  <a:pt x="10594" y="19279"/>
                </a:cubicBezTo>
                <a:cubicBezTo>
                  <a:pt x="10594" y="18208"/>
                  <a:pt x="10594" y="18208"/>
                  <a:pt x="10594" y="18208"/>
                </a:cubicBezTo>
                <a:cubicBezTo>
                  <a:pt x="8640" y="18208"/>
                  <a:pt x="8640" y="18208"/>
                  <a:pt x="8640" y="18208"/>
                </a:cubicBezTo>
                <a:close/>
                <a:moveTo>
                  <a:pt x="14297" y="16691"/>
                </a:moveTo>
                <a:cubicBezTo>
                  <a:pt x="14297" y="17673"/>
                  <a:pt x="14297" y="17673"/>
                  <a:pt x="14297" y="17673"/>
                </a:cubicBezTo>
                <a:cubicBezTo>
                  <a:pt x="16251" y="17673"/>
                  <a:pt x="16251" y="17673"/>
                  <a:pt x="16251" y="17673"/>
                </a:cubicBezTo>
                <a:cubicBezTo>
                  <a:pt x="16251" y="16691"/>
                  <a:pt x="16251" y="16691"/>
                  <a:pt x="16251" y="16691"/>
                </a:cubicBezTo>
                <a:cubicBezTo>
                  <a:pt x="14297" y="16691"/>
                  <a:pt x="14297" y="16691"/>
                  <a:pt x="14297" y="16691"/>
                </a:cubicBezTo>
                <a:close/>
                <a:moveTo>
                  <a:pt x="11417" y="16691"/>
                </a:moveTo>
                <a:cubicBezTo>
                  <a:pt x="11417" y="17673"/>
                  <a:pt x="11417" y="17673"/>
                  <a:pt x="11417" y="17673"/>
                </a:cubicBezTo>
                <a:cubicBezTo>
                  <a:pt x="13371" y="17673"/>
                  <a:pt x="13371" y="17673"/>
                  <a:pt x="13371" y="17673"/>
                </a:cubicBezTo>
                <a:cubicBezTo>
                  <a:pt x="13371" y="16691"/>
                  <a:pt x="13371" y="16691"/>
                  <a:pt x="13371" y="16691"/>
                </a:cubicBezTo>
                <a:cubicBezTo>
                  <a:pt x="11417" y="16691"/>
                  <a:pt x="11417" y="16691"/>
                  <a:pt x="11417" y="16691"/>
                </a:cubicBezTo>
                <a:close/>
                <a:moveTo>
                  <a:pt x="8640" y="16691"/>
                </a:moveTo>
                <a:cubicBezTo>
                  <a:pt x="8640" y="17673"/>
                  <a:pt x="8640" y="17673"/>
                  <a:pt x="8640" y="17673"/>
                </a:cubicBezTo>
                <a:cubicBezTo>
                  <a:pt x="10594" y="17673"/>
                  <a:pt x="10594" y="17673"/>
                  <a:pt x="10594" y="17673"/>
                </a:cubicBezTo>
                <a:cubicBezTo>
                  <a:pt x="10594" y="16691"/>
                  <a:pt x="10594" y="16691"/>
                  <a:pt x="10594" y="16691"/>
                </a:cubicBezTo>
                <a:cubicBezTo>
                  <a:pt x="8640" y="16691"/>
                  <a:pt x="8640" y="16691"/>
                  <a:pt x="8640" y="16691"/>
                </a:cubicBezTo>
                <a:close/>
                <a:moveTo>
                  <a:pt x="14297" y="15084"/>
                </a:moveTo>
                <a:cubicBezTo>
                  <a:pt x="14297" y="16066"/>
                  <a:pt x="14297" y="16066"/>
                  <a:pt x="14297" y="16066"/>
                </a:cubicBezTo>
                <a:cubicBezTo>
                  <a:pt x="16251" y="16066"/>
                  <a:pt x="16251" y="16066"/>
                  <a:pt x="16251" y="16066"/>
                </a:cubicBezTo>
                <a:cubicBezTo>
                  <a:pt x="16251" y="15084"/>
                  <a:pt x="16251" y="15084"/>
                  <a:pt x="16251" y="15084"/>
                </a:cubicBezTo>
                <a:cubicBezTo>
                  <a:pt x="14297" y="15084"/>
                  <a:pt x="14297" y="15084"/>
                  <a:pt x="14297" y="15084"/>
                </a:cubicBezTo>
                <a:close/>
                <a:moveTo>
                  <a:pt x="11417" y="15084"/>
                </a:moveTo>
                <a:cubicBezTo>
                  <a:pt x="11417" y="16066"/>
                  <a:pt x="11417" y="16066"/>
                  <a:pt x="11417" y="16066"/>
                </a:cubicBezTo>
                <a:cubicBezTo>
                  <a:pt x="13371" y="16066"/>
                  <a:pt x="13371" y="16066"/>
                  <a:pt x="13371" y="16066"/>
                </a:cubicBezTo>
                <a:cubicBezTo>
                  <a:pt x="13371" y="15084"/>
                  <a:pt x="13371" y="15084"/>
                  <a:pt x="13371" y="15084"/>
                </a:cubicBezTo>
                <a:cubicBezTo>
                  <a:pt x="11417" y="15084"/>
                  <a:pt x="11417" y="15084"/>
                  <a:pt x="11417" y="15084"/>
                </a:cubicBezTo>
                <a:close/>
                <a:moveTo>
                  <a:pt x="8640" y="15084"/>
                </a:moveTo>
                <a:cubicBezTo>
                  <a:pt x="8640" y="16066"/>
                  <a:pt x="8640" y="16066"/>
                  <a:pt x="8640" y="16066"/>
                </a:cubicBezTo>
                <a:cubicBezTo>
                  <a:pt x="10594" y="16066"/>
                  <a:pt x="10594" y="16066"/>
                  <a:pt x="10594" y="16066"/>
                </a:cubicBezTo>
                <a:cubicBezTo>
                  <a:pt x="10594" y="15084"/>
                  <a:pt x="10594" y="15084"/>
                  <a:pt x="10594" y="15084"/>
                </a:cubicBezTo>
                <a:cubicBezTo>
                  <a:pt x="8640" y="15084"/>
                  <a:pt x="8640" y="15084"/>
                  <a:pt x="8640" y="15084"/>
                </a:cubicBezTo>
                <a:close/>
                <a:moveTo>
                  <a:pt x="14297" y="13567"/>
                </a:moveTo>
                <a:cubicBezTo>
                  <a:pt x="14297" y="14549"/>
                  <a:pt x="14297" y="14549"/>
                  <a:pt x="14297" y="14549"/>
                </a:cubicBezTo>
                <a:cubicBezTo>
                  <a:pt x="16251" y="14549"/>
                  <a:pt x="16251" y="14549"/>
                  <a:pt x="16251" y="14549"/>
                </a:cubicBezTo>
                <a:cubicBezTo>
                  <a:pt x="16251" y="13567"/>
                  <a:pt x="16251" y="13567"/>
                  <a:pt x="16251" y="13567"/>
                </a:cubicBezTo>
                <a:cubicBezTo>
                  <a:pt x="14297" y="13567"/>
                  <a:pt x="14297" y="13567"/>
                  <a:pt x="14297" y="13567"/>
                </a:cubicBezTo>
                <a:close/>
                <a:moveTo>
                  <a:pt x="11417" y="13567"/>
                </a:moveTo>
                <a:cubicBezTo>
                  <a:pt x="11417" y="14549"/>
                  <a:pt x="11417" y="14549"/>
                  <a:pt x="11417" y="14549"/>
                </a:cubicBezTo>
                <a:cubicBezTo>
                  <a:pt x="13371" y="14549"/>
                  <a:pt x="13371" y="14549"/>
                  <a:pt x="13371" y="14549"/>
                </a:cubicBezTo>
                <a:cubicBezTo>
                  <a:pt x="13371" y="13567"/>
                  <a:pt x="13371" y="13567"/>
                  <a:pt x="13371" y="13567"/>
                </a:cubicBezTo>
                <a:cubicBezTo>
                  <a:pt x="11417" y="13567"/>
                  <a:pt x="11417" y="13567"/>
                  <a:pt x="11417" y="13567"/>
                </a:cubicBezTo>
                <a:close/>
                <a:moveTo>
                  <a:pt x="8640" y="13567"/>
                </a:moveTo>
                <a:cubicBezTo>
                  <a:pt x="8640" y="14549"/>
                  <a:pt x="8640" y="14549"/>
                  <a:pt x="8640" y="14549"/>
                </a:cubicBezTo>
                <a:cubicBezTo>
                  <a:pt x="10594" y="14549"/>
                  <a:pt x="10594" y="14549"/>
                  <a:pt x="10594" y="14549"/>
                </a:cubicBezTo>
                <a:cubicBezTo>
                  <a:pt x="10594" y="13567"/>
                  <a:pt x="10594" y="13567"/>
                  <a:pt x="10594" y="13567"/>
                </a:cubicBezTo>
                <a:cubicBezTo>
                  <a:pt x="8640" y="13567"/>
                  <a:pt x="8640" y="13567"/>
                  <a:pt x="8640" y="13567"/>
                </a:cubicBezTo>
                <a:close/>
                <a:moveTo>
                  <a:pt x="10183" y="6605"/>
                </a:moveTo>
                <a:cubicBezTo>
                  <a:pt x="10183" y="7319"/>
                  <a:pt x="10183" y="7319"/>
                  <a:pt x="10183" y="7319"/>
                </a:cubicBezTo>
                <a:cubicBezTo>
                  <a:pt x="17794" y="7319"/>
                  <a:pt x="17794" y="7319"/>
                  <a:pt x="17794" y="7319"/>
                </a:cubicBezTo>
                <a:cubicBezTo>
                  <a:pt x="17794" y="6605"/>
                  <a:pt x="17794" y="6605"/>
                  <a:pt x="17794" y="6605"/>
                </a:cubicBezTo>
                <a:cubicBezTo>
                  <a:pt x="10183" y="6605"/>
                  <a:pt x="10183" y="6605"/>
                  <a:pt x="10183" y="6605"/>
                </a:cubicBezTo>
                <a:close/>
                <a:moveTo>
                  <a:pt x="10183" y="5177"/>
                </a:moveTo>
                <a:cubicBezTo>
                  <a:pt x="10183" y="5802"/>
                  <a:pt x="10183" y="5802"/>
                  <a:pt x="10183" y="5802"/>
                </a:cubicBezTo>
                <a:cubicBezTo>
                  <a:pt x="17794" y="5802"/>
                  <a:pt x="17794" y="5802"/>
                  <a:pt x="17794" y="5802"/>
                </a:cubicBezTo>
                <a:cubicBezTo>
                  <a:pt x="17794" y="5177"/>
                  <a:pt x="17794" y="5177"/>
                  <a:pt x="17794" y="5177"/>
                </a:cubicBezTo>
                <a:cubicBezTo>
                  <a:pt x="10183" y="5177"/>
                  <a:pt x="10183" y="5177"/>
                  <a:pt x="10183" y="5177"/>
                </a:cubicBezTo>
                <a:close/>
                <a:moveTo>
                  <a:pt x="10183" y="3749"/>
                </a:moveTo>
                <a:cubicBezTo>
                  <a:pt x="10183" y="4374"/>
                  <a:pt x="10183" y="4374"/>
                  <a:pt x="10183" y="4374"/>
                </a:cubicBezTo>
                <a:cubicBezTo>
                  <a:pt x="14606" y="4374"/>
                  <a:pt x="14606" y="4374"/>
                  <a:pt x="14606" y="4374"/>
                </a:cubicBezTo>
                <a:cubicBezTo>
                  <a:pt x="14606" y="3749"/>
                  <a:pt x="14606" y="3749"/>
                  <a:pt x="14606" y="3749"/>
                </a:cubicBezTo>
                <a:cubicBezTo>
                  <a:pt x="10183" y="3749"/>
                  <a:pt x="10183" y="3749"/>
                  <a:pt x="10183" y="3749"/>
                </a:cubicBezTo>
                <a:close/>
                <a:moveTo>
                  <a:pt x="10183" y="2231"/>
                </a:moveTo>
                <a:cubicBezTo>
                  <a:pt x="10183" y="2856"/>
                  <a:pt x="10183" y="2856"/>
                  <a:pt x="10183" y="2856"/>
                </a:cubicBezTo>
                <a:cubicBezTo>
                  <a:pt x="14606" y="2856"/>
                  <a:pt x="14606" y="2856"/>
                  <a:pt x="14606" y="2856"/>
                </a:cubicBezTo>
                <a:cubicBezTo>
                  <a:pt x="14606" y="2231"/>
                  <a:pt x="14606" y="2231"/>
                  <a:pt x="14606" y="2231"/>
                </a:cubicBezTo>
                <a:cubicBezTo>
                  <a:pt x="10183" y="2231"/>
                  <a:pt x="10183" y="2231"/>
                  <a:pt x="10183" y="2231"/>
                </a:cubicBezTo>
                <a:close/>
                <a:moveTo>
                  <a:pt x="17074" y="1607"/>
                </a:moveTo>
                <a:cubicBezTo>
                  <a:pt x="16971" y="2321"/>
                  <a:pt x="16971" y="2321"/>
                  <a:pt x="16971" y="2321"/>
                </a:cubicBezTo>
                <a:cubicBezTo>
                  <a:pt x="18206" y="2945"/>
                  <a:pt x="18206" y="2945"/>
                  <a:pt x="18206" y="2945"/>
                </a:cubicBezTo>
                <a:cubicBezTo>
                  <a:pt x="17074" y="1607"/>
                  <a:pt x="17074" y="1607"/>
                  <a:pt x="17074" y="1607"/>
                </a:cubicBezTo>
                <a:close/>
                <a:moveTo>
                  <a:pt x="19131" y="4374"/>
                </a:moveTo>
                <a:cubicBezTo>
                  <a:pt x="16046" y="3124"/>
                  <a:pt x="16046" y="3124"/>
                  <a:pt x="16046" y="3124"/>
                </a:cubicBezTo>
                <a:cubicBezTo>
                  <a:pt x="15634" y="2945"/>
                  <a:pt x="15634" y="2945"/>
                  <a:pt x="15634" y="2945"/>
                </a:cubicBezTo>
                <a:cubicBezTo>
                  <a:pt x="15737" y="2588"/>
                  <a:pt x="15737" y="2588"/>
                  <a:pt x="15737" y="2588"/>
                </a:cubicBezTo>
                <a:cubicBezTo>
                  <a:pt x="15943" y="1071"/>
                  <a:pt x="15943" y="1071"/>
                  <a:pt x="15943" y="1071"/>
                </a:cubicBezTo>
                <a:cubicBezTo>
                  <a:pt x="9051" y="1071"/>
                  <a:pt x="9051" y="1071"/>
                  <a:pt x="9051" y="1071"/>
                </a:cubicBezTo>
                <a:cubicBezTo>
                  <a:pt x="9051" y="7944"/>
                  <a:pt x="9051" y="7944"/>
                  <a:pt x="9051" y="7944"/>
                </a:cubicBezTo>
                <a:cubicBezTo>
                  <a:pt x="19131" y="7944"/>
                  <a:pt x="19131" y="7944"/>
                  <a:pt x="19131" y="7944"/>
                </a:cubicBezTo>
                <a:lnTo>
                  <a:pt x="19131" y="437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2" name="Shape 1772"/>
          <p:cNvSpPr/>
          <p:nvPr/>
        </p:nvSpPr>
        <p:spPr>
          <a:xfrm>
            <a:off x="10857695" y="6174353"/>
            <a:ext cx="432251" cy="32063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774" y="14136"/>
                </a:moveTo>
                <a:cubicBezTo>
                  <a:pt x="4623" y="14136"/>
                  <a:pt x="4623" y="14136"/>
                  <a:pt x="4623" y="14136"/>
                </a:cubicBezTo>
                <a:cubicBezTo>
                  <a:pt x="4623" y="13797"/>
                  <a:pt x="4623" y="13797"/>
                  <a:pt x="4623" y="13797"/>
                </a:cubicBezTo>
                <a:cubicBezTo>
                  <a:pt x="3782" y="13797"/>
                  <a:pt x="3782" y="13797"/>
                  <a:pt x="3782" y="13797"/>
                </a:cubicBezTo>
                <a:cubicBezTo>
                  <a:pt x="3446" y="13797"/>
                  <a:pt x="3110" y="13571"/>
                  <a:pt x="2858" y="13345"/>
                </a:cubicBezTo>
                <a:cubicBezTo>
                  <a:pt x="2689" y="13005"/>
                  <a:pt x="2521" y="12553"/>
                  <a:pt x="2521" y="12101"/>
                </a:cubicBezTo>
                <a:cubicBezTo>
                  <a:pt x="2521" y="1696"/>
                  <a:pt x="2521" y="1696"/>
                  <a:pt x="2521" y="1696"/>
                </a:cubicBezTo>
                <a:cubicBezTo>
                  <a:pt x="2521" y="1244"/>
                  <a:pt x="2689" y="792"/>
                  <a:pt x="2858" y="565"/>
                </a:cubicBezTo>
                <a:cubicBezTo>
                  <a:pt x="2858" y="565"/>
                  <a:pt x="2858" y="565"/>
                  <a:pt x="2858" y="565"/>
                </a:cubicBezTo>
                <a:cubicBezTo>
                  <a:pt x="3110" y="226"/>
                  <a:pt x="3446" y="0"/>
                  <a:pt x="3782" y="0"/>
                </a:cubicBezTo>
                <a:cubicBezTo>
                  <a:pt x="17566" y="0"/>
                  <a:pt x="17566" y="0"/>
                  <a:pt x="17566" y="0"/>
                </a:cubicBezTo>
                <a:cubicBezTo>
                  <a:pt x="17902" y="0"/>
                  <a:pt x="18238" y="226"/>
                  <a:pt x="18490" y="565"/>
                </a:cubicBezTo>
                <a:cubicBezTo>
                  <a:pt x="18490" y="565"/>
                  <a:pt x="18490" y="565"/>
                  <a:pt x="18490" y="565"/>
                </a:cubicBezTo>
                <a:cubicBezTo>
                  <a:pt x="18658" y="792"/>
                  <a:pt x="18826" y="1244"/>
                  <a:pt x="18826" y="1696"/>
                </a:cubicBezTo>
                <a:cubicBezTo>
                  <a:pt x="18826" y="12101"/>
                  <a:pt x="18826" y="12101"/>
                  <a:pt x="18826" y="12101"/>
                </a:cubicBezTo>
                <a:cubicBezTo>
                  <a:pt x="18826" y="12553"/>
                  <a:pt x="18658" y="13005"/>
                  <a:pt x="18490" y="13345"/>
                </a:cubicBezTo>
                <a:cubicBezTo>
                  <a:pt x="18238" y="13571"/>
                  <a:pt x="17902" y="13797"/>
                  <a:pt x="17566" y="13797"/>
                </a:cubicBezTo>
                <a:cubicBezTo>
                  <a:pt x="16641" y="13797"/>
                  <a:pt x="16641" y="13797"/>
                  <a:pt x="16641" y="13797"/>
                </a:cubicBezTo>
                <a:cubicBezTo>
                  <a:pt x="16641" y="14136"/>
                  <a:pt x="16641" y="14136"/>
                  <a:pt x="16641" y="14136"/>
                </a:cubicBezTo>
                <a:cubicBezTo>
                  <a:pt x="18574" y="14136"/>
                  <a:pt x="18574" y="14136"/>
                  <a:pt x="18574" y="14136"/>
                </a:cubicBezTo>
                <a:cubicBezTo>
                  <a:pt x="21600" y="19564"/>
                  <a:pt x="21600" y="19564"/>
                  <a:pt x="21600" y="19564"/>
                </a:cubicBezTo>
                <a:cubicBezTo>
                  <a:pt x="21516" y="19564"/>
                  <a:pt x="21516" y="19564"/>
                  <a:pt x="21516" y="19564"/>
                </a:cubicBezTo>
                <a:cubicBezTo>
                  <a:pt x="20844" y="21600"/>
                  <a:pt x="20844" y="21600"/>
                  <a:pt x="20844" y="21600"/>
                </a:cubicBezTo>
                <a:cubicBezTo>
                  <a:pt x="756" y="21600"/>
                  <a:pt x="756" y="21600"/>
                  <a:pt x="756" y="21600"/>
                </a:cubicBezTo>
                <a:cubicBezTo>
                  <a:pt x="0" y="19564"/>
                  <a:pt x="0" y="19564"/>
                  <a:pt x="0" y="19564"/>
                </a:cubicBezTo>
                <a:cubicBezTo>
                  <a:pt x="2774" y="14136"/>
                  <a:pt x="2774" y="14136"/>
                  <a:pt x="2774" y="14136"/>
                </a:cubicBezTo>
                <a:close/>
                <a:moveTo>
                  <a:pt x="6472" y="14136"/>
                </a:moveTo>
                <a:cubicBezTo>
                  <a:pt x="14792" y="14136"/>
                  <a:pt x="14792" y="14136"/>
                  <a:pt x="14792" y="14136"/>
                </a:cubicBezTo>
                <a:cubicBezTo>
                  <a:pt x="14792" y="13797"/>
                  <a:pt x="14792" y="13797"/>
                  <a:pt x="14792" y="13797"/>
                </a:cubicBezTo>
                <a:cubicBezTo>
                  <a:pt x="6472" y="13797"/>
                  <a:pt x="6472" y="13797"/>
                  <a:pt x="6472" y="13797"/>
                </a:cubicBezTo>
                <a:cubicBezTo>
                  <a:pt x="6472" y="14136"/>
                  <a:pt x="6472" y="14136"/>
                  <a:pt x="6472" y="14136"/>
                </a:cubicBezTo>
                <a:close/>
                <a:moveTo>
                  <a:pt x="17566" y="1696"/>
                </a:moveTo>
                <a:cubicBezTo>
                  <a:pt x="3782" y="1696"/>
                  <a:pt x="3782" y="1696"/>
                  <a:pt x="3782" y="1696"/>
                </a:cubicBezTo>
                <a:cubicBezTo>
                  <a:pt x="3782" y="1696"/>
                  <a:pt x="3782" y="1696"/>
                  <a:pt x="3782" y="1696"/>
                </a:cubicBezTo>
                <a:cubicBezTo>
                  <a:pt x="3782" y="1696"/>
                  <a:pt x="3782" y="1696"/>
                  <a:pt x="3782" y="1696"/>
                </a:cubicBezTo>
                <a:cubicBezTo>
                  <a:pt x="3782" y="1696"/>
                  <a:pt x="3782" y="1696"/>
                  <a:pt x="3782" y="1696"/>
                </a:cubicBezTo>
                <a:cubicBezTo>
                  <a:pt x="3782" y="12101"/>
                  <a:pt x="3782" y="12101"/>
                  <a:pt x="3782" y="12101"/>
                </a:cubicBezTo>
                <a:cubicBezTo>
                  <a:pt x="3782" y="12101"/>
                  <a:pt x="3782" y="12101"/>
                  <a:pt x="3782" y="12101"/>
                </a:cubicBezTo>
                <a:cubicBezTo>
                  <a:pt x="3782" y="12101"/>
                  <a:pt x="3782" y="12101"/>
                  <a:pt x="3782" y="12101"/>
                </a:cubicBezTo>
                <a:cubicBezTo>
                  <a:pt x="17566" y="12101"/>
                  <a:pt x="17566" y="12101"/>
                  <a:pt x="17566" y="12101"/>
                </a:cubicBezTo>
                <a:cubicBezTo>
                  <a:pt x="17566" y="12101"/>
                  <a:pt x="17566" y="12101"/>
                  <a:pt x="17566" y="12101"/>
                </a:cubicBezTo>
                <a:cubicBezTo>
                  <a:pt x="17566" y="12101"/>
                  <a:pt x="17650" y="12101"/>
                  <a:pt x="17650" y="12101"/>
                </a:cubicBezTo>
                <a:cubicBezTo>
                  <a:pt x="17650" y="1696"/>
                  <a:pt x="17650" y="1696"/>
                  <a:pt x="17650" y="1696"/>
                </a:cubicBezTo>
                <a:cubicBezTo>
                  <a:pt x="17650" y="1696"/>
                  <a:pt x="17650" y="1696"/>
                  <a:pt x="17566" y="1696"/>
                </a:cubicBezTo>
                <a:cubicBezTo>
                  <a:pt x="17566" y="1696"/>
                  <a:pt x="17566" y="1696"/>
                  <a:pt x="17566" y="1696"/>
                </a:cubicBezTo>
                <a:cubicBezTo>
                  <a:pt x="17566" y="1696"/>
                  <a:pt x="17566" y="1696"/>
                  <a:pt x="17566" y="1696"/>
                </a:cubicBezTo>
                <a:close/>
                <a:moveTo>
                  <a:pt x="3278" y="17529"/>
                </a:moveTo>
                <a:cubicBezTo>
                  <a:pt x="3110" y="17868"/>
                  <a:pt x="2942" y="18094"/>
                  <a:pt x="2858" y="18434"/>
                </a:cubicBezTo>
                <a:cubicBezTo>
                  <a:pt x="3530" y="18434"/>
                  <a:pt x="4286" y="18434"/>
                  <a:pt x="5043" y="18434"/>
                </a:cubicBezTo>
                <a:cubicBezTo>
                  <a:pt x="5127" y="18094"/>
                  <a:pt x="5211" y="17868"/>
                  <a:pt x="5295" y="17529"/>
                </a:cubicBezTo>
                <a:cubicBezTo>
                  <a:pt x="4623" y="17529"/>
                  <a:pt x="3950" y="17529"/>
                  <a:pt x="3278" y="17529"/>
                </a:cubicBezTo>
                <a:close/>
                <a:moveTo>
                  <a:pt x="4286" y="15267"/>
                </a:moveTo>
                <a:cubicBezTo>
                  <a:pt x="4202" y="15493"/>
                  <a:pt x="4118" y="15719"/>
                  <a:pt x="4034" y="15946"/>
                </a:cubicBezTo>
                <a:cubicBezTo>
                  <a:pt x="4791" y="15946"/>
                  <a:pt x="5547" y="15946"/>
                  <a:pt x="6304" y="15946"/>
                </a:cubicBezTo>
                <a:cubicBezTo>
                  <a:pt x="6388" y="15719"/>
                  <a:pt x="6472" y="15493"/>
                  <a:pt x="6556" y="15267"/>
                </a:cubicBezTo>
                <a:cubicBezTo>
                  <a:pt x="5799" y="15267"/>
                  <a:pt x="5043" y="15267"/>
                  <a:pt x="4286" y="15267"/>
                </a:cubicBezTo>
                <a:close/>
                <a:moveTo>
                  <a:pt x="16137" y="15267"/>
                </a:moveTo>
                <a:cubicBezTo>
                  <a:pt x="16221" y="15493"/>
                  <a:pt x="16305" y="15719"/>
                  <a:pt x="16389" y="15946"/>
                </a:cubicBezTo>
                <a:cubicBezTo>
                  <a:pt x="16893" y="15946"/>
                  <a:pt x="17398" y="15946"/>
                  <a:pt x="17902" y="15946"/>
                </a:cubicBezTo>
                <a:cubicBezTo>
                  <a:pt x="17818" y="15719"/>
                  <a:pt x="17650" y="15493"/>
                  <a:pt x="17566" y="15267"/>
                </a:cubicBezTo>
                <a:cubicBezTo>
                  <a:pt x="17146" y="15267"/>
                  <a:pt x="16641" y="15267"/>
                  <a:pt x="16137" y="15267"/>
                </a:cubicBezTo>
                <a:close/>
                <a:moveTo>
                  <a:pt x="14372" y="15267"/>
                </a:moveTo>
                <a:cubicBezTo>
                  <a:pt x="14372" y="15493"/>
                  <a:pt x="14456" y="15719"/>
                  <a:pt x="14540" y="15946"/>
                </a:cubicBezTo>
                <a:cubicBezTo>
                  <a:pt x="15044" y="15946"/>
                  <a:pt x="15465" y="15946"/>
                  <a:pt x="15969" y="15946"/>
                </a:cubicBezTo>
                <a:cubicBezTo>
                  <a:pt x="15885" y="15719"/>
                  <a:pt x="15801" y="15493"/>
                  <a:pt x="15717" y="15267"/>
                </a:cubicBezTo>
                <a:cubicBezTo>
                  <a:pt x="15296" y="15267"/>
                  <a:pt x="14792" y="15267"/>
                  <a:pt x="14372" y="15267"/>
                </a:cubicBezTo>
                <a:close/>
                <a:moveTo>
                  <a:pt x="12523" y="15267"/>
                </a:moveTo>
                <a:cubicBezTo>
                  <a:pt x="12523" y="15493"/>
                  <a:pt x="12523" y="15719"/>
                  <a:pt x="12607" y="15946"/>
                </a:cubicBezTo>
                <a:cubicBezTo>
                  <a:pt x="13027" y="15946"/>
                  <a:pt x="13532" y="15946"/>
                  <a:pt x="14036" y="15946"/>
                </a:cubicBezTo>
                <a:cubicBezTo>
                  <a:pt x="14036" y="15719"/>
                  <a:pt x="13952" y="15493"/>
                  <a:pt x="13868" y="15267"/>
                </a:cubicBezTo>
                <a:cubicBezTo>
                  <a:pt x="13447" y="15267"/>
                  <a:pt x="12943" y="15267"/>
                  <a:pt x="12523" y="15267"/>
                </a:cubicBezTo>
                <a:close/>
                <a:moveTo>
                  <a:pt x="10674" y="15267"/>
                </a:moveTo>
                <a:cubicBezTo>
                  <a:pt x="10674" y="15493"/>
                  <a:pt x="10674" y="15719"/>
                  <a:pt x="10674" y="15946"/>
                </a:cubicBezTo>
                <a:cubicBezTo>
                  <a:pt x="11178" y="15946"/>
                  <a:pt x="11682" y="15946"/>
                  <a:pt x="12103" y="15946"/>
                </a:cubicBezTo>
                <a:cubicBezTo>
                  <a:pt x="12103" y="15719"/>
                  <a:pt x="12103" y="15493"/>
                  <a:pt x="12103" y="15267"/>
                </a:cubicBezTo>
                <a:cubicBezTo>
                  <a:pt x="11598" y="15267"/>
                  <a:pt x="11178" y="15267"/>
                  <a:pt x="10674" y="15267"/>
                </a:cubicBezTo>
                <a:close/>
                <a:moveTo>
                  <a:pt x="8825" y="15267"/>
                </a:moveTo>
                <a:cubicBezTo>
                  <a:pt x="8825" y="15493"/>
                  <a:pt x="8741" y="15719"/>
                  <a:pt x="8741" y="15946"/>
                </a:cubicBezTo>
                <a:cubicBezTo>
                  <a:pt x="9245" y="15946"/>
                  <a:pt x="9665" y="15946"/>
                  <a:pt x="10170" y="15946"/>
                </a:cubicBezTo>
                <a:cubicBezTo>
                  <a:pt x="10170" y="15719"/>
                  <a:pt x="10254" y="15493"/>
                  <a:pt x="10254" y="15267"/>
                </a:cubicBezTo>
                <a:cubicBezTo>
                  <a:pt x="9749" y="15267"/>
                  <a:pt x="9329" y="15267"/>
                  <a:pt x="8825" y="15267"/>
                </a:cubicBezTo>
                <a:close/>
                <a:moveTo>
                  <a:pt x="6976" y="15267"/>
                </a:moveTo>
                <a:cubicBezTo>
                  <a:pt x="6976" y="15493"/>
                  <a:pt x="6892" y="15719"/>
                  <a:pt x="6808" y="15946"/>
                </a:cubicBezTo>
                <a:cubicBezTo>
                  <a:pt x="7312" y="15946"/>
                  <a:pt x="7816" y="15946"/>
                  <a:pt x="8321" y="15946"/>
                </a:cubicBezTo>
                <a:cubicBezTo>
                  <a:pt x="8321" y="15719"/>
                  <a:pt x="8405" y="15493"/>
                  <a:pt x="8405" y="15267"/>
                </a:cubicBezTo>
                <a:cubicBezTo>
                  <a:pt x="7900" y="15267"/>
                  <a:pt x="7480" y="15267"/>
                  <a:pt x="6976" y="15267"/>
                </a:cubicBezTo>
                <a:close/>
                <a:moveTo>
                  <a:pt x="15717" y="16285"/>
                </a:moveTo>
                <a:cubicBezTo>
                  <a:pt x="15801" y="16511"/>
                  <a:pt x="15885" y="16850"/>
                  <a:pt x="15969" y="17076"/>
                </a:cubicBezTo>
                <a:cubicBezTo>
                  <a:pt x="16809" y="17076"/>
                  <a:pt x="17566" y="17076"/>
                  <a:pt x="18406" y="17076"/>
                </a:cubicBezTo>
                <a:cubicBezTo>
                  <a:pt x="18322" y="16850"/>
                  <a:pt x="18154" y="16511"/>
                  <a:pt x="18070" y="16285"/>
                </a:cubicBezTo>
                <a:cubicBezTo>
                  <a:pt x="17230" y="16285"/>
                  <a:pt x="16473" y="16285"/>
                  <a:pt x="15717" y="16285"/>
                </a:cubicBezTo>
                <a:close/>
                <a:moveTo>
                  <a:pt x="13700" y="16285"/>
                </a:moveTo>
                <a:cubicBezTo>
                  <a:pt x="13700" y="16511"/>
                  <a:pt x="13784" y="16850"/>
                  <a:pt x="13868" y="17076"/>
                </a:cubicBezTo>
                <a:cubicBezTo>
                  <a:pt x="14372" y="17076"/>
                  <a:pt x="14876" y="17076"/>
                  <a:pt x="15381" y="17076"/>
                </a:cubicBezTo>
                <a:cubicBezTo>
                  <a:pt x="15381" y="16850"/>
                  <a:pt x="15296" y="16511"/>
                  <a:pt x="15212" y="16285"/>
                </a:cubicBezTo>
                <a:cubicBezTo>
                  <a:pt x="14708" y="16285"/>
                  <a:pt x="14204" y="16285"/>
                  <a:pt x="13700" y="16285"/>
                </a:cubicBezTo>
                <a:close/>
                <a:moveTo>
                  <a:pt x="11682" y="16285"/>
                </a:moveTo>
                <a:cubicBezTo>
                  <a:pt x="11767" y="16511"/>
                  <a:pt x="11767" y="16850"/>
                  <a:pt x="11767" y="17076"/>
                </a:cubicBezTo>
                <a:cubicBezTo>
                  <a:pt x="12271" y="17076"/>
                  <a:pt x="12859" y="17076"/>
                  <a:pt x="13363" y="17076"/>
                </a:cubicBezTo>
                <a:cubicBezTo>
                  <a:pt x="13279" y="16850"/>
                  <a:pt x="13279" y="16511"/>
                  <a:pt x="13195" y="16285"/>
                </a:cubicBezTo>
                <a:cubicBezTo>
                  <a:pt x="12691" y="16285"/>
                  <a:pt x="12187" y="16285"/>
                  <a:pt x="11682" y="16285"/>
                </a:cubicBezTo>
                <a:close/>
                <a:moveTo>
                  <a:pt x="9749" y="16285"/>
                </a:moveTo>
                <a:cubicBezTo>
                  <a:pt x="9749" y="16511"/>
                  <a:pt x="9665" y="16850"/>
                  <a:pt x="9665" y="17076"/>
                </a:cubicBezTo>
                <a:cubicBezTo>
                  <a:pt x="10170" y="17076"/>
                  <a:pt x="10758" y="17076"/>
                  <a:pt x="11262" y="17076"/>
                </a:cubicBezTo>
                <a:cubicBezTo>
                  <a:pt x="11262" y="16850"/>
                  <a:pt x="11262" y="16511"/>
                  <a:pt x="11262" y="16285"/>
                </a:cubicBezTo>
                <a:cubicBezTo>
                  <a:pt x="10758" y="16285"/>
                  <a:pt x="10254" y="16285"/>
                  <a:pt x="9749" y="16285"/>
                </a:cubicBezTo>
                <a:close/>
                <a:moveTo>
                  <a:pt x="7732" y="16285"/>
                </a:moveTo>
                <a:cubicBezTo>
                  <a:pt x="7732" y="16511"/>
                  <a:pt x="7648" y="16850"/>
                  <a:pt x="7648" y="17076"/>
                </a:cubicBezTo>
                <a:cubicBezTo>
                  <a:pt x="8153" y="17076"/>
                  <a:pt x="8657" y="17076"/>
                  <a:pt x="9161" y="17076"/>
                </a:cubicBezTo>
                <a:cubicBezTo>
                  <a:pt x="9245" y="16850"/>
                  <a:pt x="9245" y="16511"/>
                  <a:pt x="9245" y="16285"/>
                </a:cubicBezTo>
                <a:cubicBezTo>
                  <a:pt x="8741" y="16285"/>
                  <a:pt x="8237" y="16285"/>
                  <a:pt x="7732" y="16285"/>
                </a:cubicBezTo>
                <a:close/>
                <a:moveTo>
                  <a:pt x="5799" y="16285"/>
                </a:moveTo>
                <a:cubicBezTo>
                  <a:pt x="5715" y="16511"/>
                  <a:pt x="5631" y="16850"/>
                  <a:pt x="5547" y="17076"/>
                </a:cubicBezTo>
                <a:cubicBezTo>
                  <a:pt x="6051" y="17076"/>
                  <a:pt x="6556" y="17076"/>
                  <a:pt x="7060" y="17076"/>
                </a:cubicBezTo>
                <a:cubicBezTo>
                  <a:pt x="7144" y="16850"/>
                  <a:pt x="7228" y="16511"/>
                  <a:pt x="7312" y="16285"/>
                </a:cubicBezTo>
                <a:cubicBezTo>
                  <a:pt x="6808" y="16285"/>
                  <a:pt x="6304" y="16285"/>
                  <a:pt x="5799" y="16285"/>
                </a:cubicBezTo>
                <a:close/>
                <a:moveTo>
                  <a:pt x="3782" y="16285"/>
                </a:moveTo>
                <a:cubicBezTo>
                  <a:pt x="3698" y="16511"/>
                  <a:pt x="3614" y="16850"/>
                  <a:pt x="3446" y="17076"/>
                </a:cubicBezTo>
                <a:cubicBezTo>
                  <a:pt x="3950" y="17076"/>
                  <a:pt x="4539" y="17076"/>
                  <a:pt x="5043" y="17076"/>
                </a:cubicBezTo>
                <a:cubicBezTo>
                  <a:pt x="5127" y="16850"/>
                  <a:pt x="5211" y="16511"/>
                  <a:pt x="5295" y="16285"/>
                </a:cubicBezTo>
                <a:cubicBezTo>
                  <a:pt x="4791" y="16285"/>
                  <a:pt x="4286" y="16285"/>
                  <a:pt x="3782" y="16285"/>
                </a:cubicBezTo>
                <a:close/>
                <a:moveTo>
                  <a:pt x="16557" y="17529"/>
                </a:moveTo>
                <a:cubicBezTo>
                  <a:pt x="16641" y="17868"/>
                  <a:pt x="16725" y="18094"/>
                  <a:pt x="16893" y="18434"/>
                </a:cubicBezTo>
                <a:cubicBezTo>
                  <a:pt x="17566" y="18434"/>
                  <a:pt x="18322" y="18434"/>
                  <a:pt x="19079" y="18434"/>
                </a:cubicBezTo>
                <a:cubicBezTo>
                  <a:pt x="18911" y="18094"/>
                  <a:pt x="18742" y="17868"/>
                  <a:pt x="18658" y="17529"/>
                </a:cubicBezTo>
                <a:cubicBezTo>
                  <a:pt x="17902" y="17529"/>
                  <a:pt x="17230" y="17529"/>
                  <a:pt x="16557" y="17529"/>
                </a:cubicBezTo>
                <a:close/>
                <a:moveTo>
                  <a:pt x="14372" y="17529"/>
                </a:moveTo>
                <a:cubicBezTo>
                  <a:pt x="14456" y="17868"/>
                  <a:pt x="14540" y="18094"/>
                  <a:pt x="14624" y="18434"/>
                </a:cubicBezTo>
                <a:cubicBezTo>
                  <a:pt x="15128" y="18434"/>
                  <a:pt x="15717" y="18434"/>
                  <a:pt x="16305" y="18434"/>
                </a:cubicBezTo>
                <a:cubicBezTo>
                  <a:pt x="16221" y="18094"/>
                  <a:pt x="16137" y="17868"/>
                  <a:pt x="16053" y="17529"/>
                </a:cubicBezTo>
                <a:cubicBezTo>
                  <a:pt x="15465" y="17529"/>
                  <a:pt x="14960" y="17529"/>
                  <a:pt x="14372" y="17529"/>
                </a:cubicBezTo>
                <a:close/>
                <a:moveTo>
                  <a:pt x="12271" y="17529"/>
                </a:moveTo>
                <a:cubicBezTo>
                  <a:pt x="12271" y="17868"/>
                  <a:pt x="12355" y="18094"/>
                  <a:pt x="12355" y="18434"/>
                </a:cubicBezTo>
                <a:cubicBezTo>
                  <a:pt x="12943" y="18434"/>
                  <a:pt x="13532" y="18434"/>
                  <a:pt x="14120" y="18434"/>
                </a:cubicBezTo>
                <a:cubicBezTo>
                  <a:pt x="14036" y="18094"/>
                  <a:pt x="13952" y="17868"/>
                  <a:pt x="13868" y="17529"/>
                </a:cubicBezTo>
                <a:cubicBezTo>
                  <a:pt x="13363" y="17529"/>
                  <a:pt x="12859" y="17529"/>
                  <a:pt x="12271" y="17529"/>
                </a:cubicBezTo>
                <a:close/>
                <a:moveTo>
                  <a:pt x="10170" y="17529"/>
                </a:moveTo>
                <a:cubicBezTo>
                  <a:pt x="10170" y="17868"/>
                  <a:pt x="10170" y="18094"/>
                  <a:pt x="10086" y="18434"/>
                </a:cubicBezTo>
                <a:cubicBezTo>
                  <a:pt x="10674" y="18434"/>
                  <a:pt x="11262" y="18434"/>
                  <a:pt x="11851" y="18434"/>
                </a:cubicBezTo>
                <a:cubicBezTo>
                  <a:pt x="11851" y="18094"/>
                  <a:pt x="11851" y="17868"/>
                  <a:pt x="11767" y="17529"/>
                </a:cubicBezTo>
                <a:cubicBezTo>
                  <a:pt x="11262" y="17529"/>
                  <a:pt x="10674" y="17529"/>
                  <a:pt x="10170" y="17529"/>
                </a:cubicBezTo>
                <a:close/>
                <a:moveTo>
                  <a:pt x="7984" y="17529"/>
                </a:moveTo>
                <a:cubicBezTo>
                  <a:pt x="7984" y="17868"/>
                  <a:pt x="7900" y="18094"/>
                  <a:pt x="7816" y="18434"/>
                </a:cubicBezTo>
                <a:cubicBezTo>
                  <a:pt x="8405" y="18434"/>
                  <a:pt x="8993" y="18434"/>
                  <a:pt x="9581" y="18434"/>
                </a:cubicBezTo>
                <a:cubicBezTo>
                  <a:pt x="9581" y="18094"/>
                  <a:pt x="9581" y="17868"/>
                  <a:pt x="9665" y="17529"/>
                </a:cubicBezTo>
                <a:cubicBezTo>
                  <a:pt x="9077" y="17529"/>
                  <a:pt x="8573" y="17529"/>
                  <a:pt x="7984" y="17529"/>
                </a:cubicBezTo>
                <a:close/>
                <a:moveTo>
                  <a:pt x="5883" y="17529"/>
                </a:moveTo>
                <a:cubicBezTo>
                  <a:pt x="5799" y="17868"/>
                  <a:pt x="5715" y="18094"/>
                  <a:pt x="5631" y="18434"/>
                </a:cubicBezTo>
                <a:cubicBezTo>
                  <a:pt x="6219" y="18434"/>
                  <a:pt x="6808" y="18434"/>
                  <a:pt x="7312" y="18434"/>
                </a:cubicBezTo>
                <a:cubicBezTo>
                  <a:pt x="7396" y="18094"/>
                  <a:pt x="7480" y="17868"/>
                  <a:pt x="7564" y="17529"/>
                </a:cubicBezTo>
                <a:cubicBezTo>
                  <a:pt x="6976" y="17529"/>
                  <a:pt x="6472" y="17529"/>
                  <a:pt x="5883" y="1752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3" name="Shape 1773"/>
          <p:cNvSpPr/>
          <p:nvPr/>
        </p:nvSpPr>
        <p:spPr>
          <a:xfrm>
            <a:off x="8260152" y="6195682"/>
            <a:ext cx="392926" cy="2676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549" h="21347" extrusionOk="0">
                <a:moveTo>
                  <a:pt x="2626" y="1610"/>
                </a:moveTo>
                <a:cubicBezTo>
                  <a:pt x="6503" y="1207"/>
                  <a:pt x="6503" y="1207"/>
                  <a:pt x="6503" y="1207"/>
                </a:cubicBezTo>
                <a:cubicBezTo>
                  <a:pt x="6780" y="1207"/>
                  <a:pt x="6964" y="1476"/>
                  <a:pt x="6964" y="1878"/>
                </a:cubicBezTo>
                <a:cubicBezTo>
                  <a:pt x="6964" y="2952"/>
                  <a:pt x="6964" y="2952"/>
                  <a:pt x="6964" y="2952"/>
                </a:cubicBezTo>
                <a:cubicBezTo>
                  <a:pt x="7057" y="3354"/>
                  <a:pt x="6872" y="3622"/>
                  <a:pt x="6595" y="3622"/>
                </a:cubicBezTo>
                <a:cubicBezTo>
                  <a:pt x="2718" y="3891"/>
                  <a:pt x="2718" y="3891"/>
                  <a:pt x="2718" y="3891"/>
                </a:cubicBezTo>
                <a:cubicBezTo>
                  <a:pt x="2534" y="3891"/>
                  <a:pt x="2257" y="3622"/>
                  <a:pt x="2257" y="3354"/>
                </a:cubicBezTo>
                <a:cubicBezTo>
                  <a:pt x="2257" y="2147"/>
                  <a:pt x="2257" y="2147"/>
                  <a:pt x="2257" y="2147"/>
                </a:cubicBezTo>
                <a:cubicBezTo>
                  <a:pt x="2257" y="1878"/>
                  <a:pt x="2441" y="1610"/>
                  <a:pt x="2626" y="1610"/>
                </a:cubicBezTo>
                <a:close/>
                <a:moveTo>
                  <a:pt x="21549" y="4561"/>
                </a:moveTo>
                <a:cubicBezTo>
                  <a:pt x="17118" y="4159"/>
                  <a:pt x="17118" y="4159"/>
                  <a:pt x="17118" y="4159"/>
                </a:cubicBezTo>
                <a:cubicBezTo>
                  <a:pt x="16195" y="0"/>
                  <a:pt x="16195" y="0"/>
                  <a:pt x="16195" y="0"/>
                </a:cubicBezTo>
                <a:cubicBezTo>
                  <a:pt x="9457" y="0"/>
                  <a:pt x="9457" y="0"/>
                  <a:pt x="9457" y="0"/>
                </a:cubicBezTo>
                <a:cubicBezTo>
                  <a:pt x="8718" y="4159"/>
                  <a:pt x="8718" y="4159"/>
                  <a:pt x="8718" y="4159"/>
                </a:cubicBezTo>
                <a:cubicBezTo>
                  <a:pt x="41" y="4964"/>
                  <a:pt x="41" y="4964"/>
                  <a:pt x="41" y="4964"/>
                </a:cubicBezTo>
                <a:cubicBezTo>
                  <a:pt x="-51" y="10330"/>
                  <a:pt x="41" y="15831"/>
                  <a:pt x="41" y="21332"/>
                </a:cubicBezTo>
                <a:cubicBezTo>
                  <a:pt x="2718" y="21332"/>
                  <a:pt x="5395" y="21332"/>
                  <a:pt x="8072" y="21332"/>
                </a:cubicBezTo>
                <a:cubicBezTo>
                  <a:pt x="7980" y="21198"/>
                  <a:pt x="7887" y="21063"/>
                  <a:pt x="7795" y="20929"/>
                </a:cubicBezTo>
                <a:cubicBezTo>
                  <a:pt x="6503" y="19051"/>
                  <a:pt x="5764" y="16502"/>
                  <a:pt x="5764" y="13819"/>
                </a:cubicBezTo>
                <a:cubicBezTo>
                  <a:pt x="5764" y="11135"/>
                  <a:pt x="6503" y="8586"/>
                  <a:pt x="7795" y="6708"/>
                </a:cubicBezTo>
                <a:cubicBezTo>
                  <a:pt x="9087" y="4830"/>
                  <a:pt x="10841" y="3757"/>
                  <a:pt x="12687" y="3757"/>
                </a:cubicBezTo>
                <a:cubicBezTo>
                  <a:pt x="14534" y="3757"/>
                  <a:pt x="16287" y="4830"/>
                  <a:pt x="17580" y="6708"/>
                </a:cubicBezTo>
                <a:cubicBezTo>
                  <a:pt x="18872" y="8586"/>
                  <a:pt x="19611" y="11135"/>
                  <a:pt x="19611" y="13819"/>
                </a:cubicBezTo>
                <a:cubicBezTo>
                  <a:pt x="19611" y="16502"/>
                  <a:pt x="18872" y="19051"/>
                  <a:pt x="17580" y="20929"/>
                </a:cubicBezTo>
                <a:cubicBezTo>
                  <a:pt x="17487" y="21063"/>
                  <a:pt x="17395" y="21198"/>
                  <a:pt x="17303" y="21332"/>
                </a:cubicBezTo>
                <a:cubicBezTo>
                  <a:pt x="18687" y="21332"/>
                  <a:pt x="20164" y="21332"/>
                  <a:pt x="21549" y="21332"/>
                </a:cubicBezTo>
                <a:cubicBezTo>
                  <a:pt x="21549" y="16502"/>
                  <a:pt x="21549" y="11538"/>
                  <a:pt x="21549" y="6574"/>
                </a:cubicBezTo>
                <a:cubicBezTo>
                  <a:pt x="21549" y="6171"/>
                  <a:pt x="21549" y="6171"/>
                  <a:pt x="21549" y="6171"/>
                </a:cubicBezTo>
                <a:cubicBezTo>
                  <a:pt x="21549" y="4561"/>
                  <a:pt x="21549" y="4561"/>
                  <a:pt x="21549" y="4561"/>
                </a:cubicBezTo>
                <a:close/>
                <a:moveTo>
                  <a:pt x="7703" y="13014"/>
                </a:moveTo>
                <a:cubicBezTo>
                  <a:pt x="8718" y="12209"/>
                  <a:pt x="9734" y="11672"/>
                  <a:pt x="10841" y="11270"/>
                </a:cubicBezTo>
                <a:cubicBezTo>
                  <a:pt x="9549" y="13819"/>
                  <a:pt x="8995" y="16368"/>
                  <a:pt x="8995" y="19185"/>
                </a:cubicBezTo>
                <a:cubicBezTo>
                  <a:pt x="8072" y="17709"/>
                  <a:pt x="7518" y="15831"/>
                  <a:pt x="7703" y="13014"/>
                </a:cubicBezTo>
                <a:close/>
                <a:moveTo>
                  <a:pt x="9641" y="19856"/>
                </a:moveTo>
                <a:cubicBezTo>
                  <a:pt x="9641" y="18112"/>
                  <a:pt x="9826" y="16502"/>
                  <a:pt x="10103" y="14892"/>
                </a:cubicBezTo>
                <a:cubicBezTo>
                  <a:pt x="10934" y="17843"/>
                  <a:pt x="12226" y="19856"/>
                  <a:pt x="13887" y="21063"/>
                </a:cubicBezTo>
                <a:cubicBezTo>
                  <a:pt x="12595" y="21600"/>
                  <a:pt x="11211" y="21466"/>
                  <a:pt x="9641" y="19856"/>
                </a:cubicBezTo>
                <a:close/>
                <a:moveTo>
                  <a:pt x="14626" y="20795"/>
                </a:moveTo>
                <a:cubicBezTo>
                  <a:pt x="13611" y="19856"/>
                  <a:pt x="12687" y="18783"/>
                  <a:pt x="11949" y="17575"/>
                </a:cubicBezTo>
                <a:cubicBezTo>
                  <a:pt x="14072" y="17978"/>
                  <a:pt x="15918" y="17441"/>
                  <a:pt x="17487" y="15965"/>
                </a:cubicBezTo>
                <a:cubicBezTo>
                  <a:pt x="17118" y="17843"/>
                  <a:pt x="16380" y="19588"/>
                  <a:pt x="14626" y="20795"/>
                </a:cubicBezTo>
                <a:close/>
                <a:moveTo>
                  <a:pt x="17672" y="14892"/>
                </a:moveTo>
                <a:cubicBezTo>
                  <a:pt x="16657" y="15831"/>
                  <a:pt x="15549" y="16368"/>
                  <a:pt x="14441" y="16636"/>
                </a:cubicBezTo>
                <a:cubicBezTo>
                  <a:pt x="15734" y="14221"/>
                  <a:pt x="16287" y="11672"/>
                  <a:pt x="16287" y="8855"/>
                </a:cubicBezTo>
                <a:cubicBezTo>
                  <a:pt x="17211" y="10330"/>
                  <a:pt x="17857" y="12209"/>
                  <a:pt x="17672" y="14892"/>
                </a:cubicBezTo>
                <a:close/>
                <a:moveTo>
                  <a:pt x="15734" y="8184"/>
                </a:moveTo>
                <a:cubicBezTo>
                  <a:pt x="15734" y="9928"/>
                  <a:pt x="15457" y="11538"/>
                  <a:pt x="15180" y="13014"/>
                </a:cubicBezTo>
                <a:cubicBezTo>
                  <a:pt x="14349" y="10196"/>
                  <a:pt x="13057" y="8184"/>
                  <a:pt x="11395" y="6842"/>
                </a:cubicBezTo>
                <a:cubicBezTo>
                  <a:pt x="12780" y="6440"/>
                  <a:pt x="14164" y="6574"/>
                  <a:pt x="15734" y="8184"/>
                </a:cubicBezTo>
                <a:close/>
                <a:moveTo>
                  <a:pt x="10749" y="7245"/>
                </a:moveTo>
                <a:cubicBezTo>
                  <a:pt x="11764" y="8050"/>
                  <a:pt x="12595" y="9123"/>
                  <a:pt x="13334" y="10330"/>
                </a:cubicBezTo>
                <a:cubicBezTo>
                  <a:pt x="11211" y="9928"/>
                  <a:pt x="9364" y="10599"/>
                  <a:pt x="7795" y="11940"/>
                </a:cubicBezTo>
                <a:cubicBezTo>
                  <a:pt x="8164" y="10062"/>
                  <a:pt x="8995" y="8452"/>
                  <a:pt x="10749" y="7245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4" name="Shape 1774"/>
          <p:cNvSpPr/>
          <p:nvPr/>
        </p:nvSpPr>
        <p:spPr>
          <a:xfrm>
            <a:off x="8272724" y="5503389"/>
            <a:ext cx="388173" cy="3903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10893"/>
                </a:moveTo>
                <a:cubicBezTo>
                  <a:pt x="3460" y="11266"/>
                  <a:pt x="3460" y="11266"/>
                  <a:pt x="3460" y="11266"/>
                </a:cubicBezTo>
                <a:cubicBezTo>
                  <a:pt x="3460" y="15362"/>
                  <a:pt x="3460" y="15362"/>
                  <a:pt x="3460" y="15362"/>
                </a:cubicBezTo>
                <a:cubicBezTo>
                  <a:pt x="8977" y="14059"/>
                  <a:pt x="8977" y="14059"/>
                  <a:pt x="8977" y="14059"/>
                </a:cubicBezTo>
                <a:cubicBezTo>
                  <a:pt x="8977" y="12569"/>
                  <a:pt x="8977" y="12569"/>
                  <a:pt x="8977" y="12569"/>
                </a:cubicBezTo>
                <a:cubicBezTo>
                  <a:pt x="8322" y="12569"/>
                  <a:pt x="8322" y="12569"/>
                  <a:pt x="8322" y="12569"/>
                </a:cubicBezTo>
                <a:cubicBezTo>
                  <a:pt x="8322" y="10614"/>
                  <a:pt x="8322" y="10614"/>
                  <a:pt x="8322" y="10614"/>
                </a:cubicBezTo>
                <a:cubicBezTo>
                  <a:pt x="5143" y="10148"/>
                  <a:pt x="5143" y="10148"/>
                  <a:pt x="5143" y="10148"/>
                </a:cubicBezTo>
                <a:cubicBezTo>
                  <a:pt x="3366" y="8472"/>
                  <a:pt x="3366" y="8472"/>
                  <a:pt x="3366" y="8472"/>
                </a:cubicBezTo>
                <a:cubicBezTo>
                  <a:pt x="3927" y="4841"/>
                  <a:pt x="3927" y="4841"/>
                  <a:pt x="3927" y="4841"/>
                </a:cubicBezTo>
                <a:cubicBezTo>
                  <a:pt x="14681" y="6517"/>
                  <a:pt x="14681" y="6517"/>
                  <a:pt x="14681" y="6517"/>
                </a:cubicBezTo>
                <a:cubicBezTo>
                  <a:pt x="14774" y="6331"/>
                  <a:pt x="14868" y="6052"/>
                  <a:pt x="14961" y="5866"/>
                </a:cubicBezTo>
                <a:cubicBezTo>
                  <a:pt x="2899" y="3910"/>
                  <a:pt x="2899" y="3910"/>
                  <a:pt x="2899" y="3910"/>
                </a:cubicBezTo>
                <a:cubicBezTo>
                  <a:pt x="4862" y="466"/>
                  <a:pt x="4862" y="466"/>
                  <a:pt x="4862" y="466"/>
                </a:cubicBezTo>
                <a:cubicBezTo>
                  <a:pt x="6171" y="0"/>
                  <a:pt x="6171" y="0"/>
                  <a:pt x="6171" y="0"/>
                </a:cubicBezTo>
                <a:cubicBezTo>
                  <a:pt x="17486" y="1769"/>
                  <a:pt x="17486" y="1769"/>
                  <a:pt x="17486" y="1769"/>
                </a:cubicBezTo>
                <a:cubicBezTo>
                  <a:pt x="18514" y="1955"/>
                  <a:pt x="18514" y="1955"/>
                  <a:pt x="18514" y="1955"/>
                </a:cubicBezTo>
                <a:cubicBezTo>
                  <a:pt x="19730" y="2141"/>
                  <a:pt x="19730" y="2141"/>
                  <a:pt x="19730" y="2141"/>
                </a:cubicBezTo>
                <a:cubicBezTo>
                  <a:pt x="21600" y="2421"/>
                  <a:pt x="21600" y="2421"/>
                  <a:pt x="21600" y="2421"/>
                </a:cubicBezTo>
                <a:cubicBezTo>
                  <a:pt x="21506" y="4097"/>
                  <a:pt x="21506" y="4097"/>
                  <a:pt x="21506" y="4097"/>
                </a:cubicBezTo>
                <a:cubicBezTo>
                  <a:pt x="19449" y="6424"/>
                  <a:pt x="19449" y="6424"/>
                  <a:pt x="19449" y="6424"/>
                </a:cubicBezTo>
                <a:cubicBezTo>
                  <a:pt x="18514" y="6238"/>
                  <a:pt x="18514" y="6238"/>
                  <a:pt x="18514" y="6238"/>
                </a:cubicBezTo>
                <a:cubicBezTo>
                  <a:pt x="18982" y="3445"/>
                  <a:pt x="18982" y="3445"/>
                  <a:pt x="18982" y="3445"/>
                </a:cubicBezTo>
                <a:cubicBezTo>
                  <a:pt x="20665" y="3724"/>
                  <a:pt x="20665" y="3724"/>
                  <a:pt x="20665" y="3724"/>
                </a:cubicBezTo>
                <a:cubicBezTo>
                  <a:pt x="20758" y="3166"/>
                  <a:pt x="20758" y="3166"/>
                  <a:pt x="20758" y="3166"/>
                </a:cubicBezTo>
                <a:cubicBezTo>
                  <a:pt x="18140" y="2700"/>
                  <a:pt x="18140" y="2700"/>
                  <a:pt x="18140" y="2700"/>
                </a:cubicBezTo>
                <a:cubicBezTo>
                  <a:pt x="18047" y="2793"/>
                  <a:pt x="18047" y="2793"/>
                  <a:pt x="18047" y="2793"/>
                </a:cubicBezTo>
                <a:cubicBezTo>
                  <a:pt x="16270" y="4934"/>
                  <a:pt x="16270" y="4934"/>
                  <a:pt x="16270" y="4934"/>
                </a:cubicBezTo>
                <a:cubicBezTo>
                  <a:pt x="16831" y="5121"/>
                  <a:pt x="17112" y="6238"/>
                  <a:pt x="16925" y="7448"/>
                </a:cubicBezTo>
                <a:cubicBezTo>
                  <a:pt x="16644" y="8845"/>
                  <a:pt x="15990" y="9869"/>
                  <a:pt x="15335" y="9776"/>
                </a:cubicBezTo>
                <a:cubicBezTo>
                  <a:pt x="15055" y="9683"/>
                  <a:pt x="14774" y="9403"/>
                  <a:pt x="14681" y="8938"/>
                </a:cubicBezTo>
                <a:cubicBezTo>
                  <a:pt x="14494" y="10055"/>
                  <a:pt x="14494" y="10055"/>
                  <a:pt x="14494" y="10055"/>
                </a:cubicBezTo>
                <a:cubicBezTo>
                  <a:pt x="16270" y="11917"/>
                  <a:pt x="16270" y="11917"/>
                  <a:pt x="16270" y="11917"/>
                </a:cubicBezTo>
                <a:cubicBezTo>
                  <a:pt x="11595" y="11172"/>
                  <a:pt x="11595" y="11172"/>
                  <a:pt x="11595" y="11172"/>
                </a:cubicBezTo>
                <a:cubicBezTo>
                  <a:pt x="11595" y="12569"/>
                  <a:pt x="11595" y="12569"/>
                  <a:pt x="11595" y="12569"/>
                </a:cubicBezTo>
                <a:cubicBezTo>
                  <a:pt x="10940" y="12569"/>
                  <a:pt x="10940" y="12569"/>
                  <a:pt x="10940" y="12569"/>
                </a:cubicBezTo>
                <a:cubicBezTo>
                  <a:pt x="10940" y="15269"/>
                  <a:pt x="10940" y="15269"/>
                  <a:pt x="10940" y="15269"/>
                </a:cubicBezTo>
                <a:cubicBezTo>
                  <a:pt x="3460" y="17038"/>
                  <a:pt x="3460" y="17038"/>
                  <a:pt x="3460" y="17038"/>
                </a:cubicBezTo>
                <a:cubicBezTo>
                  <a:pt x="3460" y="21041"/>
                  <a:pt x="3460" y="21041"/>
                  <a:pt x="3460" y="21041"/>
                </a:cubicBezTo>
                <a:cubicBezTo>
                  <a:pt x="0" y="21600"/>
                  <a:pt x="0" y="21600"/>
                  <a:pt x="0" y="21600"/>
                </a:cubicBezTo>
                <a:cubicBezTo>
                  <a:pt x="0" y="10893"/>
                  <a:pt x="0" y="10893"/>
                  <a:pt x="0" y="10893"/>
                </a:cubicBezTo>
                <a:close/>
                <a:moveTo>
                  <a:pt x="15896" y="6238"/>
                </a:moveTo>
                <a:cubicBezTo>
                  <a:pt x="15616" y="6238"/>
                  <a:pt x="15335" y="6610"/>
                  <a:pt x="15242" y="7262"/>
                </a:cubicBezTo>
                <a:cubicBezTo>
                  <a:pt x="15148" y="7821"/>
                  <a:pt x="15242" y="8286"/>
                  <a:pt x="15522" y="8379"/>
                </a:cubicBezTo>
                <a:cubicBezTo>
                  <a:pt x="15803" y="8379"/>
                  <a:pt x="16177" y="8007"/>
                  <a:pt x="16270" y="7355"/>
                </a:cubicBezTo>
                <a:cubicBezTo>
                  <a:pt x="16364" y="6797"/>
                  <a:pt x="16177" y="6331"/>
                  <a:pt x="15896" y="6238"/>
                </a:cubicBezTo>
                <a:close/>
                <a:moveTo>
                  <a:pt x="15803" y="11452"/>
                </a:moveTo>
                <a:cubicBezTo>
                  <a:pt x="16457" y="12010"/>
                  <a:pt x="16457" y="12010"/>
                  <a:pt x="16457" y="12010"/>
                </a:cubicBezTo>
                <a:cubicBezTo>
                  <a:pt x="18514" y="10707"/>
                  <a:pt x="18514" y="10707"/>
                  <a:pt x="18514" y="10707"/>
                </a:cubicBezTo>
                <a:cubicBezTo>
                  <a:pt x="19169" y="6890"/>
                  <a:pt x="19169" y="6890"/>
                  <a:pt x="19169" y="6890"/>
                </a:cubicBezTo>
                <a:cubicBezTo>
                  <a:pt x="18327" y="6703"/>
                  <a:pt x="18327" y="6703"/>
                  <a:pt x="18327" y="6703"/>
                </a:cubicBezTo>
                <a:cubicBezTo>
                  <a:pt x="17766" y="10241"/>
                  <a:pt x="17766" y="10241"/>
                  <a:pt x="17766" y="10241"/>
                </a:cubicBezTo>
                <a:lnTo>
                  <a:pt x="15803" y="11452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5" name="Shape 1775"/>
          <p:cNvSpPr/>
          <p:nvPr/>
        </p:nvSpPr>
        <p:spPr>
          <a:xfrm>
            <a:off x="10320620" y="4838257"/>
            <a:ext cx="398021" cy="4082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7942" h="17949" extrusionOk="0">
                <a:moveTo>
                  <a:pt x="17260" y="0"/>
                </a:moveTo>
                <a:cubicBezTo>
                  <a:pt x="17942" y="518"/>
                  <a:pt x="17942" y="518"/>
                  <a:pt x="17942" y="518"/>
                </a:cubicBezTo>
                <a:cubicBezTo>
                  <a:pt x="17866" y="1184"/>
                  <a:pt x="17866" y="1184"/>
                  <a:pt x="17866" y="1184"/>
                </a:cubicBezTo>
                <a:cubicBezTo>
                  <a:pt x="17108" y="1258"/>
                  <a:pt x="17108" y="1258"/>
                  <a:pt x="17108" y="1258"/>
                </a:cubicBezTo>
                <a:cubicBezTo>
                  <a:pt x="16123" y="3329"/>
                  <a:pt x="16123" y="3329"/>
                  <a:pt x="16123" y="3329"/>
                </a:cubicBezTo>
                <a:cubicBezTo>
                  <a:pt x="15517" y="3255"/>
                  <a:pt x="15517" y="3255"/>
                  <a:pt x="15517" y="3255"/>
                </a:cubicBezTo>
                <a:cubicBezTo>
                  <a:pt x="11121" y="7989"/>
                  <a:pt x="11121" y="7989"/>
                  <a:pt x="11121" y="7989"/>
                </a:cubicBezTo>
                <a:cubicBezTo>
                  <a:pt x="10818" y="8803"/>
                  <a:pt x="10969" y="9173"/>
                  <a:pt x="11273" y="9468"/>
                </a:cubicBezTo>
                <a:cubicBezTo>
                  <a:pt x="12106" y="10208"/>
                  <a:pt x="13091" y="9321"/>
                  <a:pt x="13091" y="9468"/>
                </a:cubicBezTo>
                <a:cubicBezTo>
                  <a:pt x="13319" y="11244"/>
                  <a:pt x="11576" y="11096"/>
                  <a:pt x="10818" y="11392"/>
                </a:cubicBezTo>
                <a:cubicBezTo>
                  <a:pt x="8544" y="12427"/>
                  <a:pt x="10060" y="13907"/>
                  <a:pt x="8620" y="16200"/>
                </a:cubicBezTo>
                <a:cubicBezTo>
                  <a:pt x="5588" y="21600"/>
                  <a:pt x="-3658" y="13093"/>
                  <a:pt x="1571" y="9616"/>
                </a:cubicBezTo>
                <a:cubicBezTo>
                  <a:pt x="3845" y="8137"/>
                  <a:pt x="5740" y="9395"/>
                  <a:pt x="6422" y="7175"/>
                </a:cubicBezTo>
                <a:cubicBezTo>
                  <a:pt x="6877" y="5992"/>
                  <a:pt x="7710" y="3477"/>
                  <a:pt x="8923" y="3477"/>
                </a:cubicBezTo>
                <a:cubicBezTo>
                  <a:pt x="9378" y="3551"/>
                  <a:pt x="9150" y="3995"/>
                  <a:pt x="8999" y="4290"/>
                </a:cubicBezTo>
                <a:cubicBezTo>
                  <a:pt x="8696" y="5030"/>
                  <a:pt x="8544" y="6066"/>
                  <a:pt x="9681" y="6658"/>
                </a:cubicBezTo>
                <a:cubicBezTo>
                  <a:pt x="14380" y="2219"/>
                  <a:pt x="14380" y="2219"/>
                  <a:pt x="14380" y="2219"/>
                </a:cubicBezTo>
                <a:cubicBezTo>
                  <a:pt x="14153" y="1627"/>
                  <a:pt x="14153" y="1627"/>
                  <a:pt x="14153" y="1627"/>
                </a:cubicBezTo>
                <a:cubicBezTo>
                  <a:pt x="16654" y="74"/>
                  <a:pt x="16654" y="74"/>
                  <a:pt x="16654" y="74"/>
                </a:cubicBezTo>
                <a:cubicBezTo>
                  <a:pt x="17260" y="0"/>
                  <a:pt x="17260" y="0"/>
                  <a:pt x="17260" y="0"/>
                </a:cubicBezTo>
                <a:close/>
                <a:moveTo>
                  <a:pt x="6422" y="9395"/>
                </a:moveTo>
                <a:cubicBezTo>
                  <a:pt x="6043" y="9764"/>
                  <a:pt x="6043" y="9764"/>
                  <a:pt x="6043" y="9764"/>
                </a:cubicBezTo>
                <a:cubicBezTo>
                  <a:pt x="8089" y="11540"/>
                  <a:pt x="8089" y="11540"/>
                  <a:pt x="8089" y="11540"/>
                </a:cubicBezTo>
                <a:cubicBezTo>
                  <a:pt x="8468" y="11170"/>
                  <a:pt x="8468" y="11170"/>
                  <a:pt x="8468" y="11170"/>
                </a:cubicBezTo>
                <a:cubicBezTo>
                  <a:pt x="6422" y="9395"/>
                  <a:pt x="6422" y="9395"/>
                  <a:pt x="6422" y="9395"/>
                </a:cubicBezTo>
                <a:close/>
                <a:moveTo>
                  <a:pt x="7635" y="7989"/>
                </a:moveTo>
                <a:cubicBezTo>
                  <a:pt x="7256" y="8359"/>
                  <a:pt x="7256" y="8359"/>
                  <a:pt x="7256" y="8359"/>
                </a:cubicBezTo>
                <a:cubicBezTo>
                  <a:pt x="9302" y="10208"/>
                  <a:pt x="9302" y="10208"/>
                  <a:pt x="9302" y="10208"/>
                </a:cubicBezTo>
                <a:cubicBezTo>
                  <a:pt x="9681" y="9764"/>
                  <a:pt x="9681" y="9764"/>
                  <a:pt x="9681" y="9764"/>
                </a:cubicBezTo>
                <a:cubicBezTo>
                  <a:pt x="7635" y="7989"/>
                  <a:pt x="7635" y="7989"/>
                  <a:pt x="7635" y="7989"/>
                </a:cubicBezTo>
                <a:close/>
                <a:moveTo>
                  <a:pt x="3769" y="12205"/>
                </a:moveTo>
                <a:cubicBezTo>
                  <a:pt x="2936" y="13019"/>
                  <a:pt x="2936" y="13019"/>
                  <a:pt x="2936" y="13019"/>
                </a:cubicBezTo>
                <a:cubicBezTo>
                  <a:pt x="5134" y="15016"/>
                  <a:pt x="5134" y="15016"/>
                  <a:pt x="5134" y="15016"/>
                </a:cubicBezTo>
                <a:cubicBezTo>
                  <a:pt x="5891" y="14203"/>
                  <a:pt x="5891" y="14203"/>
                  <a:pt x="5891" y="14203"/>
                </a:cubicBezTo>
                <a:cubicBezTo>
                  <a:pt x="7862" y="13611"/>
                  <a:pt x="7862" y="13611"/>
                  <a:pt x="7862" y="13611"/>
                </a:cubicBezTo>
                <a:cubicBezTo>
                  <a:pt x="7938" y="13611"/>
                  <a:pt x="7938" y="13611"/>
                  <a:pt x="7938" y="13611"/>
                </a:cubicBezTo>
                <a:cubicBezTo>
                  <a:pt x="8014" y="13537"/>
                  <a:pt x="8014" y="13537"/>
                  <a:pt x="8014" y="13537"/>
                </a:cubicBezTo>
                <a:cubicBezTo>
                  <a:pt x="8089" y="13389"/>
                  <a:pt x="8089" y="13389"/>
                  <a:pt x="8089" y="13389"/>
                </a:cubicBezTo>
                <a:cubicBezTo>
                  <a:pt x="8317" y="13463"/>
                  <a:pt x="8317" y="13463"/>
                  <a:pt x="8317" y="13463"/>
                </a:cubicBezTo>
                <a:cubicBezTo>
                  <a:pt x="8771" y="12501"/>
                  <a:pt x="8771" y="12501"/>
                  <a:pt x="8771" y="12501"/>
                </a:cubicBezTo>
                <a:cubicBezTo>
                  <a:pt x="8014" y="12132"/>
                  <a:pt x="8014" y="12132"/>
                  <a:pt x="8014" y="12132"/>
                </a:cubicBezTo>
                <a:cubicBezTo>
                  <a:pt x="7559" y="13093"/>
                  <a:pt x="7559" y="13093"/>
                  <a:pt x="7559" y="13093"/>
                </a:cubicBezTo>
                <a:cubicBezTo>
                  <a:pt x="7710" y="13167"/>
                  <a:pt x="7710" y="13167"/>
                  <a:pt x="7710" y="13167"/>
                </a:cubicBezTo>
                <a:cubicBezTo>
                  <a:pt x="7635" y="13241"/>
                  <a:pt x="7635" y="13241"/>
                  <a:pt x="7635" y="13241"/>
                </a:cubicBezTo>
                <a:cubicBezTo>
                  <a:pt x="5588" y="13833"/>
                  <a:pt x="5588" y="13833"/>
                  <a:pt x="5588" y="13833"/>
                </a:cubicBezTo>
                <a:lnTo>
                  <a:pt x="3769" y="1220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6" name="Shape 1776"/>
          <p:cNvSpPr/>
          <p:nvPr/>
        </p:nvSpPr>
        <p:spPr>
          <a:xfrm>
            <a:off x="9805086" y="4868828"/>
            <a:ext cx="387462" cy="35831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5071" y="6592"/>
                </a:moveTo>
                <a:cubicBezTo>
                  <a:pt x="4696" y="7707"/>
                  <a:pt x="3757" y="8518"/>
                  <a:pt x="2630" y="8518"/>
                </a:cubicBezTo>
                <a:cubicBezTo>
                  <a:pt x="1221" y="8518"/>
                  <a:pt x="0" y="7301"/>
                  <a:pt x="0" y="5780"/>
                </a:cubicBezTo>
                <a:cubicBezTo>
                  <a:pt x="0" y="4259"/>
                  <a:pt x="1221" y="3042"/>
                  <a:pt x="2630" y="3042"/>
                </a:cubicBezTo>
                <a:cubicBezTo>
                  <a:pt x="3663" y="3042"/>
                  <a:pt x="4602" y="3752"/>
                  <a:pt x="4977" y="4766"/>
                </a:cubicBezTo>
                <a:cubicBezTo>
                  <a:pt x="7231" y="4766"/>
                  <a:pt x="7231" y="4766"/>
                  <a:pt x="7231" y="4766"/>
                </a:cubicBezTo>
                <a:cubicBezTo>
                  <a:pt x="9110" y="1420"/>
                  <a:pt x="9110" y="1420"/>
                  <a:pt x="9110" y="1420"/>
                </a:cubicBezTo>
                <a:cubicBezTo>
                  <a:pt x="9391" y="1014"/>
                  <a:pt x="9391" y="1014"/>
                  <a:pt x="9391" y="1014"/>
                </a:cubicBezTo>
                <a:cubicBezTo>
                  <a:pt x="9861" y="1014"/>
                  <a:pt x="9861" y="1014"/>
                  <a:pt x="9861" y="1014"/>
                </a:cubicBezTo>
                <a:cubicBezTo>
                  <a:pt x="12960" y="1014"/>
                  <a:pt x="12960" y="1014"/>
                  <a:pt x="12960" y="1014"/>
                </a:cubicBezTo>
                <a:cubicBezTo>
                  <a:pt x="13242" y="406"/>
                  <a:pt x="13805" y="0"/>
                  <a:pt x="14463" y="0"/>
                </a:cubicBezTo>
                <a:cubicBezTo>
                  <a:pt x="15402" y="0"/>
                  <a:pt x="16247" y="811"/>
                  <a:pt x="16247" y="1927"/>
                </a:cubicBezTo>
                <a:cubicBezTo>
                  <a:pt x="16247" y="2941"/>
                  <a:pt x="15402" y="3752"/>
                  <a:pt x="14463" y="3752"/>
                </a:cubicBezTo>
                <a:cubicBezTo>
                  <a:pt x="13805" y="3752"/>
                  <a:pt x="13242" y="3346"/>
                  <a:pt x="12960" y="2839"/>
                </a:cubicBezTo>
                <a:cubicBezTo>
                  <a:pt x="10330" y="2839"/>
                  <a:pt x="10330" y="2839"/>
                  <a:pt x="10330" y="2839"/>
                </a:cubicBezTo>
                <a:cubicBezTo>
                  <a:pt x="9203" y="4766"/>
                  <a:pt x="9203" y="4766"/>
                  <a:pt x="9203" y="4766"/>
                </a:cubicBezTo>
                <a:cubicBezTo>
                  <a:pt x="17750" y="4766"/>
                  <a:pt x="17750" y="4766"/>
                  <a:pt x="17750" y="4766"/>
                </a:cubicBezTo>
                <a:cubicBezTo>
                  <a:pt x="17750" y="3346"/>
                  <a:pt x="17750" y="3346"/>
                  <a:pt x="17750" y="3346"/>
                </a:cubicBezTo>
                <a:cubicBezTo>
                  <a:pt x="19722" y="4563"/>
                  <a:pt x="19722" y="4563"/>
                  <a:pt x="19722" y="4563"/>
                </a:cubicBezTo>
                <a:cubicBezTo>
                  <a:pt x="21600" y="5780"/>
                  <a:pt x="21600" y="5780"/>
                  <a:pt x="21600" y="5780"/>
                </a:cubicBezTo>
                <a:cubicBezTo>
                  <a:pt x="19722" y="6997"/>
                  <a:pt x="19722" y="6997"/>
                  <a:pt x="19722" y="6997"/>
                </a:cubicBezTo>
                <a:cubicBezTo>
                  <a:pt x="17750" y="8214"/>
                  <a:pt x="17750" y="8214"/>
                  <a:pt x="17750" y="8214"/>
                </a:cubicBezTo>
                <a:cubicBezTo>
                  <a:pt x="17750" y="6592"/>
                  <a:pt x="17750" y="6592"/>
                  <a:pt x="17750" y="6592"/>
                </a:cubicBezTo>
                <a:cubicBezTo>
                  <a:pt x="11363" y="6592"/>
                  <a:pt x="11363" y="6592"/>
                  <a:pt x="11363" y="6592"/>
                </a:cubicBezTo>
                <a:cubicBezTo>
                  <a:pt x="12397" y="8620"/>
                  <a:pt x="12397" y="8620"/>
                  <a:pt x="12397" y="8620"/>
                </a:cubicBezTo>
                <a:cubicBezTo>
                  <a:pt x="13336" y="8620"/>
                  <a:pt x="13336" y="8620"/>
                  <a:pt x="13336" y="8620"/>
                </a:cubicBezTo>
                <a:cubicBezTo>
                  <a:pt x="13336" y="7910"/>
                  <a:pt x="13336" y="7910"/>
                  <a:pt x="13336" y="7910"/>
                </a:cubicBezTo>
                <a:cubicBezTo>
                  <a:pt x="16247" y="7910"/>
                  <a:pt x="16247" y="7910"/>
                  <a:pt x="16247" y="7910"/>
                </a:cubicBezTo>
                <a:cubicBezTo>
                  <a:pt x="16247" y="11054"/>
                  <a:pt x="16247" y="11054"/>
                  <a:pt x="16247" y="11054"/>
                </a:cubicBezTo>
                <a:cubicBezTo>
                  <a:pt x="13336" y="11054"/>
                  <a:pt x="13336" y="11054"/>
                  <a:pt x="13336" y="11054"/>
                </a:cubicBezTo>
                <a:cubicBezTo>
                  <a:pt x="13336" y="10445"/>
                  <a:pt x="13336" y="10445"/>
                  <a:pt x="13336" y="10445"/>
                </a:cubicBezTo>
                <a:cubicBezTo>
                  <a:pt x="11927" y="10445"/>
                  <a:pt x="11927" y="10445"/>
                  <a:pt x="11927" y="10445"/>
                </a:cubicBezTo>
                <a:cubicBezTo>
                  <a:pt x="11363" y="10445"/>
                  <a:pt x="11363" y="10445"/>
                  <a:pt x="11363" y="10445"/>
                </a:cubicBezTo>
                <a:cubicBezTo>
                  <a:pt x="11176" y="9938"/>
                  <a:pt x="11176" y="9938"/>
                  <a:pt x="11176" y="9938"/>
                </a:cubicBezTo>
                <a:cubicBezTo>
                  <a:pt x="9485" y="6592"/>
                  <a:pt x="9485" y="6592"/>
                  <a:pt x="9485" y="6592"/>
                </a:cubicBezTo>
                <a:cubicBezTo>
                  <a:pt x="5071" y="6592"/>
                  <a:pt x="5071" y="6592"/>
                  <a:pt x="5071" y="6592"/>
                </a:cubicBezTo>
                <a:close/>
                <a:moveTo>
                  <a:pt x="2348" y="14096"/>
                </a:moveTo>
                <a:cubicBezTo>
                  <a:pt x="19534" y="14096"/>
                  <a:pt x="19534" y="14096"/>
                  <a:pt x="19534" y="14096"/>
                </a:cubicBezTo>
                <a:cubicBezTo>
                  <a:pt x="19534" y="21600"/>
                  <a:pt x="19534" y="21600"/>
                  <a:pt x="19534" y="21600"/>
                </a:cubicBezTo>
                <a:cubicBezTo>
                  <a:pt x="2348" y="21600"/>
                  <a:pt x="2348" y="21600"/>
                  <a:pt x="2348" y="21600"/>
                </a:cubicBezTo>
                <a:cubicBezTo>
                  <a:pt x="2348" y="14096"/>
                  <a:pt x="2348" y="14096"/>
                  <a:pt x="2348" y="14096"/>
                </a:cubicBezTo>
                <a:close/>
                <a:moveTo>
                  <a:pt x="4696" y="15820"/>
                </a:moveTo>
                <a:cubicBezTo>
                  <a:pt x="4696" y="17746"/>
                  <a:pt x="4696" y="17746"/>
                  <a:pt x="4696" y="17746"/>
                </a:cubicBezTo>
                <a:cubicBezTo>
                  <a:pt x="16998" y="17746"/>
                  <a:pt x="16998" y="17746"/>
                  <a:pt x="16998" y="17746"/>
                </a:cubicBezTo>
                <a:cubicBezTo>
                  <a:pt x="16998" y="15820"/>
                  <a:pt x="16998" y="15820"/>
                  <a:pt x="16998" y="15820"/>
                </a:cubicBezTo>
                <a:lnTo>
                  <a:pt x="4696" y="15820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7" name="Shape 1777"/>
          <p:cNvSpPr/>
          <p:nvPr/>
        </p:nvSpPr>
        <p:spPr>
          <a:xfrm>
            <a:off x="9329178" y="6266775"/>
            <a:ext cx="156407" cy="2607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960" extrusionOk="0">
                <a:moveTo>
                  <a:pt x="1858" y="0"/>
                </a:moveTo>
                <a:cubicBezTo>
                  <a:pt x="19742" y="0"/>
                  <a:pt x="19742" y="0"/>
                  <a:pt x="19742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18360"/>
                  <a:pt x="21600" y="18360"/>
                  <a:pt x="21600" y="18360"/>
                </a:cubicBezTo>
                <a:cubicBezTo>
                  <a:pt x="21600" y="19170"/>
                  <a:pt x="21600" y="19170"/>
                  <a:pt x="21600" y="19170"/>
                </a:cubicBezTo>
                <a:cubicBezTo>
                  <a:pt x="20439" y="19440"/>
                  <a:pt x="20439" y="19440"/>
                  <a:pt x="20439" y="19440"/>
                </a:cubicBezTo>
                <a:cubicBezTo>
                  <a:pt x="13935" y="21330"/>
                  <a:pt x="7432" y="21600"/>
                  <a:pt x="929" y="19440"/>
                </a:cubicBezTo>
                <a:cubicBezTo>
                  <a:pt x="0" y="19035"/>
                  <a:pt x="0" y="19035"/>
                  <a:pt x="0" y="19035"/>
                </a:cubicBezTo>
                <a:cubicBezTo>
                  <a:pt x="0" y="18360"/>
                  <a:pt x="0" y="18360"/>
                  <a:pt x="0" y="18360"/>
                </a:cubicBezTo>
                <a:cubicBezTo>
                  <a:pt x="0" y="1080"/>
                  <a:pt x="0" y="1080"/>
                  <a:pt x="0" y="1080"/>
                </a:cubicBezTo>
                <a:cubicBezTo>
                  <a:pt x="0" y="0"/>
                  <a:pt x="0" y="0"/>
                  <a:pt x="0" y="0"/>
                </a:cubicBezTo>
                <a:cubicBezTo>
                  <a:pt x="1858" y="0"/>
                  <a:pt x="1858" y="0"/>
                  <a:pt x="1858" y="0"/>
                </a:cubicBezTo>
                <a:close/>
                <a:moveTo>
                  <a:pt x="17652" y="2295"/>
                </a:moveTo>
                <a:cubicBezTo>
                  <a:pt x="3948" y="2295"/>
                  <a:pt x="3948" y="2295"/>
                  <a:pt x="3948" y="2295"/>
                </a:cubicBezTo>
                <a:cubicBezTo>
                  <a:pt x="3948" y="17685"/>
                  <a:pt x="3948" y="17685"/>
                  <a:pt x="3948" y="17685"/>
                </a:cubicBezTo>
                <a:cubicBezTo>
                  <a:pt x="8361" y="19035"/>
                  <a:pt x="13006" y="18765"/>
                  <a:pt x="17652" y="17685"/>
                </a:cubicBezTo>
                <a:lnTo>
                  <a:pt x="17652" y="229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8" name="Shape 1778"/>
          <p:cNvSpPr/>
          <p:nvPr/>
        </p:nvSpPr>
        <p:spPr>
          <a:xfrm>
            <a:off x="9357616" y="6180752"/>
            <a:ext cx="95977" cy="9953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lnTo>
                  <a:pt x="21600" y="21600"/>
                </a:lnTo>
                <a:lnTo>
                  <a:pt x="21600" y="0"/>
                </a:lnTo>
                <a:lnTo>
                  <a:pt x="0" y="0"/>
                </a:lnTo>
                <a:lnTo>
                  <a:pt x="0" y="21600"/>
                </a:lnTo>
                <a:close/>
                <a:moveTo>
                  <a:pt x="3360" y="8794"/>
                </a:moveTo>
                <a:lnTo>
                  <a:pt x="8640" y="8794"/>
                </a:lnTo>
                <a:lnTo>
                  <a:pt x="8640" y="10954"/>
                </a:lnTo>
                <a:lnTo>
                  <a:pt x="3360" y="10954"/>
                </a:lnTo>
                <a:lnTo>
                  <a:pt x="3360" y="8794"/>
                </a:lnTo>
                <a:close/>
                <a:moveTo>
                  <a:pt x="12800" y="8794"/>
                </a:moveTo>
                <a:lnTo>
                  <a:pt x="18080" y="8794"/>
                </a:lnTo>
                <a:lnTo>
                  <a:pt x="18080" y="10954"/>
                </a:lnTo>
                <a:lnTo>
                  <a:pt x="12800" y="10954"/>
                </a:lnTo>
                <a:lnTo>
                  <a:pt x="12800" y="879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79" name="Shape 1779"/>
          <p:cNvSpPr/>
          <p:nvPr/>
        </p:nvSpPr>
        <p:spPr>
          <a:xfrm>
            <a:off x="9523975" y="6266775"/>
            <a:ext cx="157829" cy="26077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960" extrusionOk="0">
                <a:moveTo>
                  <a:pt x="2068" y="0"/>
                </a:moveTo>
                <a:cubicBezTo>
                  <a:pt x="19532" y="0"/>
                  <a:pt x="19532" y="0"/>
                  <a:pt x="19532" y="0"/>
                </a:cubicBezTo>
                <a:cubicBezTo>
                  <a:pt x="21600" y="0"/>
                  <a:pt x="21600" y="0"/>
                  <a:pt x="21600" y="0"/>
                </a:cubicBezTo>
                <a:cubicBezTo>
                  <a:pt x="21600" y="1080"/>
                  <a:pt x="21600" y="1080"/>
                  <a:pt x="21600" y="1080"/>
                </a:cubicBezTo>
                <a:cubicBezTo>
                  <a:pt x="21600" y="18360"/>
                  <a:pt x="21600" y="18360"/>
                  <a:pt x="21600" y="18360"/>
                </a:cubicBezTo>
                <a:cubicBezTo>
                  <a:pt x="21600" y="19170"/>
                  <a:pt x="21600" y="19170"/>
                  <a:pt x="21600" y="19170"/>
                </a:cubicBezTo>
                <a:cubicBezTo>
                  <a:pt x="20451" y="19440"/>
                  <a:pt x="20451" y="19440"/>
                  <a:pt x="20451" y="19440"/>
                </a:cubicBezTo>
                <a:cubicBezTo>
                  <a:pt x="14017" y="21330"/>
                  <a:pt x="7583" y="21600"/>
                  <a:pt x="919" y="19440"/>
                </a:cubicBezTo>
                <a:cubicBezTo>
                  <a:pt x="0" y="19035"/>
                  <a:pt x="0" y="19035"/>
                  <a:pt x="0" y="19035"/>
                </a:cubicBezTo>
                <a:cubicBezTo>
                  <a:pt x="0" y="18360"/>
                  <a:pt x="0" y="18360"/>
                  <a:pt x="0" y="18360"/>
                </a:cubicBezTo>
                <a:cubicBezTo>
                  <a:pt x="0" y="1080"/>
                  <a:pt x="0" y="1080"/>
                  <a:pt x="0" y="1080"/>
                </a:cubicBezTo>
                <a:cubicBezTo>
                  <a:pt x="0" y="0"/>
                  <a:pt x="0" y="0"/>
                  <a:pt x="0" y="0"/>
                </a:cubicBezTo>
                <a:cubicBezTo>
                  <a:pt x="2068" y="0"/>
                  <a:pt x="2068" y="0"/>
                  <a:pt x="2068" y="0"/>
                </a:cubicBezTo>
                <a:close/>
                <a:moveTo>
                  <a:pt x="17464" y="2295"/>
                </a:moveTo>
                <a:cubicBezTo>
                  <a:pt x="3906" y="2295"/>
                  <a:pt x="3906" y="2295"/>
                  <a:pt x="3906" y="2295"/>
                </a:cubicBezTo>
                <a:cubicBezTo>
                  <a:pt x="3906" y="17685"/>
                  <a:pt x="3906" y="17685"/>
                  <a:pt x="3906" y="17685"/>
                </a:cubicBezTo>
                <a:cubicBezTo>
                  <a:pt x="8502" y="19035"/>
                  <a:pt x="13098" y="18765"/>
                  <a:pt x="17464" y="17685"/>
                </a:cubicBezTo>
                <a:lnTo>
                  <a:pt x="17464" y="2295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80" name="Shape 1780"/>
          <p:cNvSpPr/>
          <p:nvPr/>
        </p:nvSpPr>
        <p:spPr>
          <a:xfrm>
            <a:off x="9523975" y="6124352"/>
            <a:ext cx="157829" cy="1324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225" extrusionOk="0">
                <a:moveTo>
                  <a:pt x="19532" y="20225"/>
                </a:moveTo>
                <a:cubicBezTo>
                  <a:pt x="2068" y="20225"/>
                  <a:pt x="2068" y="20225"/>
                  <a:pt x="2068" y="20225"/>
                </a:cubicBezTo>
                <a:cubicBezTo>
                  <a:pt x="0" y="20225"/>
                  <a:pt x="0" y="20225"/>
                  <a:pt x="0" y="20225"/>
                </a:cubicBezTo>
                <a:cubicBezTo>
                  <a:pt x="0" y="18168"/>
                  <a:pt x="0" y="18168"/>
                  <a:pt x="0" y="18168"/>
                </a:cubicBezTo>
                <a:cubicBezTo>
                  <a:pt x="0" y="4796"/>
                  <a:pt x="0" y="4796"/>
                  <a:pt x="0" y="4796"/>
                </a:cubicBezTo>
                <a:cubicBezTo>
                  <a:pt x="0" y="3511"/>
                  <a:pt x="0" y="3511"/>
                  <a:pt x="0" y="3511"/>
                </a:cubicBezTo>
                <a:cubicBezTo>
                  <a:pt x="1149" y="2996"/>
                  <a:pt x="1149" y="2996"/>
                  <a:pt x="1149" y="2996"/>
                </a:cubicBezTo>
                <a:cubicBezTo>
                  <a:pt x="7583" y="-604"/>
                  <a:pt x="14017" y="-1375"/>
                  <a:pt x="20451" y="2996"/>
                </a:cubicBezTo>
                <a:cubicBezTo>
                  <a:pt x="21600" y="3511"/>
                  <a:pt x="21600" y="3511"/>
                  <a:pt x="21600" y="3511"/>
                </a:cubicBezTo>
                <a:cubicBezTo>
                  <a:pt x="21600" y="4796"/>
                  <a:pt x="21600" y="4796"/>
                  <a:pt x="21600" y="4796"/>
                </a:cubicBezTo>
                <a:cubicBezTo>
                  <a:pt x="21600" y="18168"/>
                  <a:pt x="21600" y="18168"/>
                  <a:pt x="21600" y="18168"/>
                </a:cubicBezTo>
                <a:cubicBezTo>
                  <a:pt x="21600" y="20225"/>
                  <a:pt x="21600" y="20225"/>
                  <a:pt x="21600" y="20225"/>
                </a:cubicBezTo>
                <a:cubicBezTo>
                  <a:pt x="19532" y="20225"/>
                  <a:pt x="19532" y="20225"/>
                  <a:pt x="19532" y="20225"/>
                </a:cubicBezTo>
                <a:close/>
                <a:moveTo>
                  <a:pt x="3906" y="15854"/>
                </a:moveTo>
                <a:cubicBezTo>
                  <a:pt x="17464" y="15854"/>
                  <a:pt x="17464" y="15854"/>
                  <a:pt x="17464" y="15854"/>
                </a:cubicBezTo>
                <a:cubicBezTo>
                  <a:pt x="17464" y="6082"/>
                  <a:pt x="17464" y="6082"/>
                  <a:pt x="17464" y="6082"/>
                </a:cubicBezTo>
                <a:cubicBezTo>
                  <a:pt x="13098" y="3768"/>
                  <a:pt x="8502" y="4025"/>
                  <a:pt x="3906" y="6339"/>
                </a:cubicBezTo>
                <a:lnTo>
                  <a:pt x="3906" y="15854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81" name="Shape 1781"/>
          <p:cNvSpPr/>
          <p:nvPr/>
        </p:nvSpPr>
        <p:spPr>
          <a:xfrm>
            <a:off x="10881940" y="5571495"/>
            <a:ext cx="391351" cy="27954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09" h="20319" extrusionOk="0">
                <a:moveTo>
                  <a:pt x="155" y="5431"/>
                </a:moveTo>
                <a:cubicBezTo>
                  <a:pt x="521" y="6407"/>
                  <a:pt x="887" y="7383"/>
                  <a:pt x="1253" y="8482"/>
                </a:cubicBezTo>
                <a:cubicBezTo>
                  <a:pt x="1436" y="8848"/>
                  <a:pt x="1711" y="8970"/>
                  <a:pt x="2168" y="8848"/>
                </a:cubicBezTo>
                <a:cubicBezTo>
                  <a:pt x="3175" y="8482"/>
                  <a:pt x="4273" y="8116"/>
                  <a:pt x="5280" y="7750"/>
                </a:cubicBezTo>
                <a:cubicBezTo>
                  <a:pt x="5738" y="7505"/>
                  <a:pt x="5921" y="7139"/>
                  <a:pt x="5921" y="6773"/>
                </a:cubicBezTo>
                <a:cubicBezTo>
                  <a:pt x="5921" y="6041"/>
                  <a:pt x="5921" y="5187"/>
                  <a:pt x="5921" y="4455"/>
                </a:cubicBezTo>
                <a:cubicBezTo>
                  <a:pt x="8666" y="2746"/>
                  <a:pt x="12602" y="2746"/>
                  <a:pt x="15439" y="4455"/>
                </a:cubicBezTo>
                <a:cubicBezTo>
                  <a:pt x="15439" y="5187"/>
                  <a:pt x="15348" y="6041"/>
                  <a:pt x="15348" y="6773"/>
                </a:cubicBezTo>
                <a:cubicBezTo>
                  <a:pt x="15348" y="7139"/>
                  <a:pt x="15531" y="7505"/>
                  <a:pt x="15988" y="7750"/>
                </a:cubicBezTo>
                <a:cubicBezTo>
                  <a:pt x="17087" y="8116"/>
                  <a:pt x="18094" y="8482"/>
                  <a:pt x="19192" y="8848"/>
                </a:cubicBezTo>
                <a:cubicBezTo>
                  <a:pt x="19558" y="8970"/>
                  <a:pt x="19924" y="8848"/>
                  <a:pt x="20016" y="8482"/>
                </a:cubicBezTo>
                <a:cubicBezTo>
                  <a:pt x="20382" y="7383"/>
                  <a:pt x="20748" y="6407"/>
                  <a:pt x="21114" y="5431"/>
                </a:cubicBezTo>
                <a:cubicBezTo>
                  <a:pt x="21480" y="4577"/>
                  <a:pt x="21297" y="4211"/>
                  <a:pt x="20839" y="3844"/>
                </a:cubicBezTo>
                <a:cubicBezTo>
                  <a:pt x="14066" y="-1281"/>
                  <a:pt x="7294" y="-1281"/>
                  <a:pt x="429" y="3844"/>
                </a:cubicBezTo>
                <a:cubicBezTo>
                  <a:pt x="-28" y="4211"/>
                  <a:pt x="-120" y="4577"/>
                  <a:pt x="155" y="5431"/>
                </a:cubicBezTo>
                <a:close/>
                <a:moveTo>
                  <a:pt x="7385" y="5431"/>
                </a:moveTo>
                <a:cubicBezTo>
                  <a:pt x="8483" y="4943"/>
                  <a:pt x="9582" y="4699"/>
                  <a:pt x="10772" y="4821"/>
                </a:cubicBezTo>
                <a:cubicBezTo>
                  <a:pt x="11870" y="4699"/>
                  <a:pt x="12968" y="4943"/>
                  <a:pt x="14066" y="5431"/>
                </a:cubicBezTo>
                <a:cubicBezTo>
                  <a:pt x="14066" y="6285"/>
                  <a:pt x="14066" y="7017"/>
                  <a:pt x="14066" y="7750"/>
                </a:cubicBezTo>
                <a:cubicBezTo>
                  <a:pt x="14158" y="8726"/>
                  <a:pt x="14524" y="9092"/>
                  <a:pt x="15073" y="9214"/>
                </a:cubicBezTo>
                <a:cubicBezTo>
                  <a:pt x="15988" y="9458"/>
                  <a:pt x="16904" y="9702"/>
                  <a:pt x="17819" y="9946"/>
                </a:cubicBezTo>
                <a:cubicBezTo>
                  <a:pt x="18368" y="10068"/>
                  <a:pt x="18734" y="10556"/>
                  <a:pt x="18643" y="11288"/>
                </a:cubicBezTo>
                <a:cubicBezTo>
                  <a:pt x="18643" y="13607"/>
                  <a:pt x="18643" y="15804"/>
                  <a:pt x="18643" y="18000"/>
                </a:cubicBezTo>
                <a:cubicBezTo>
                  <a:pt x="10772" y="18000"/>
                  <a:pt x="10772" y="18000"/>
                  <a:pt x="10772" y="18000"/>
                </a:cubicBezTo>
                <a:cubicBezTo>
                  <a:pt x="2809" y="18000"/>
                  <a:pt x="2809" y="18000"/>
                  <a:pt x="2809" y="18000"/>
                </a:cubicBezTo>
                <a:cubicBezTo>
                  <a:pt x="2809" y="15804"/>
                  <a:pt x="2809" y="13607"/>
                  <a:pt x="2809" y="11288"/>
                </a:cubicBezTo>
                <a:cubicBezTo>
                  <a:pt x="2809" y="10556"/>
                  <a:pt x="3175" y="10068"/>
                  <a:pt x="3724" y="9946"/>
                </a:cubicBezTo>
                <a:cubicBezTo>
                  <a:pt x="4639" y="9702"/>
                  <a:pt x="5555" y="9458"/>
                  <a:pt x="6470" y="9214"/>
                </a:cubicBezTo>
                <a:cubicBezTo>
                  <a:pt x="7019" y="9092"/>
                  <a:pt x="7385" y="8726"/>
                  <a:pt x="7385" y="7750"/>
                </a:cubicBezTo>
                <a:cubicBezTo>
                  <a:pt x="7385" y="7017"/>
                  <a:pt x="7385" y="6285"/>
                  <a:pt x="7385" y="5431"/>
                </a:cubicBezTo>
                <a:close/>
                <a:moveTo>
                  <a:pt x="10772" y="8116"/>
                </a:moveTo>
                <a:cubicBezTo>
                  <a:pt x="11687" y="8116"/>
                  <a:pt x="12511" y="8604"/>
                  <a:pt x="13060" y="9336"/>
                </a:cubicBezTo>
                <a:cubicBezTo>
                  <a:pt x="13700" y="10068"/>
                  <a:pt x="14066" y="11166"/>
                  <a:pt x="14066" y="12387"/>
                </a:cubicBezTo>
                <a:cubicBezTo>
                  <a:pt x="14066" y="13119"/>
                  <a:pt x="13883" y="13729"/>
                  <a:pt x="13700" y="14339"/>
                </a:cubicBezTo>
                <a:cubicBezTo>
                  <a:pt x="12419" y="13485"/>
                  <a:pt x="12419" y="13485"/>
                  <a:pt x="12419" y="13485"/>
                </a:cubicBezTo>
                <a:cubicBezTo>
                  <a:pt x="12511" y="13241"/>
                  <a:pt x="12602" y="12753"/>
                  <a:pt x="12602" y="12387"/>
                </a:cubicBezTo>
                <a:cubicBezTo>
                  <a:pt x="12602" y="11655"/>
                  <a:pt x="12419" y="11166"/>
                  <a:pt x="12053" y="10678"/>
                </a:cubicBezTo>
                <a:cubicBezTo>
                  <a:pt x="11778" y="10190"/>
                  <a:pt x="11321" y="9946"/>
                  <a:pt x="10772" y="9946"/>
                </a:cubicBezTo>
                <a:cubicBezTo>
                  <a:pt x="10314" y="9946"/>
                  <a:pt x="9856" y="10190"/>
                  <a:pt x="9490" y="10678"/>
                </a:cubicBezTo>
                <a:cubicBezTo>
                  <a:pt x="9216" y="11166"/>
                  <a:pt x="8941" y="11655"/>
                  <a:pt x="8941" y="12387"/>
                </a:cubicBezTo>
                <a:cubicBezTo>
                  <a:pt x="8941" y="12997"/>
                  <a:pt x="9216" y="13607"/>
                  <a:pt x="9490" y="14095"/>
                </a:cubicBezTo>
                <a:cubicBezTo>
                  <a:pt x="9856" y="14583"/>
                  <a:pt x="10314" y="14827"/>
                  <a:pt x="10772" y="14827"/>
                </a:cubicBezTo>
                <a:cubicBezTo>
                  <a:pt x="11229" y="14827"/>
                  <a:pt x="11595" y="14583"/>
                  <a:pt x="11961" y="14217"/>
                </a:cubicBezTo>
                <a:cubicBezTo>
                  <a:pt x="12968" y="15560"/>
                  <a:pt x="12968" y="15560"/>
                  <a:pt x="12968" y="15560"/>
                </a:cubicBezTo>
                <a:cubicBezTo>
                  <a:pt x="12327" y="16292"/>
                  <a:pt x="11595" y="16658"/>
                  <a:pt x="10772" y="16658"/>
                </a:cubicBezTo>
                <a:cubicBezTo>
                  <a:pt x="9856" y="16658"/>
                  <a:pt x="9124" y="16170"/>
                  <a:pt x="8483" y="15438"/>
                </a:cubicBezTo>
                <a:cubicBezTo>
                  <a:pt x="7934" y="14705"/>
                  <a:pt x="7568" y="13607"/>
                  <a:pt x="7568" y="12387"/>
                </a:cubicBezTo>
                <a:cubicBezTo>
                  <a:pt x="7568" y="11166"/>
                  <a:pt x="7934" y="10068"/>
                  <a:pt x="8483" y="9336"/>
                </a:cubicBezTo>
                <a:cubicBezTo>
                  <a:pt x="9124" y="8604"/>
                  <a:pt x="9856" y="8116"/>
                  <a:pt x="10772" y="8116"/>
                </a:cubicBezTo>
                <a:close/>
                <a:moveTo>
                  <a:pt x="17636" y="18488"/>
                </a:moveTo>
                <a:cubicBezTo>
                  <a:pt x="16995" y="18488"/>
                  <a:pt x="16355" y="18488"/>
                  <a:pt x="15714" y="18488"/>
                </a:cubicBezTo>
                <a:cubicBezTo>
                  <a:pt x="15714" y="19099"/>
                  <a:pt x="15714" y="19709"/>
                  <a:pt x="15714" y="20319"/>
                </a:cubicBezTo>
                <a:cubicBezTo>
                  <a:pt x="16172" y="20319"/>
                  <a:pt x="16629" y="20319"/>
                  <a:pt x="17087" y="20319"/>
                </a:cubicBezTo>
                <a:cubicBezTo>
                  <a:pt x="17270" y="19709"/>
                  <a:pt x="17453" y="19099"/>
                  <a:pt x="17636" y="18488"/>
                </a:cubicBezTo>
                <a:close/>
                <a:moveTo>
                  <a:pt x="3907" y="18488"/>
                </a:moveTo>
                <a:cubicBezTo>
                  <a:pt x="4548" y="18488"/>
                  <a:pt x="5188" y="18488"/>
                  <a:pt x="5829" y="18488"/>
                </a:cubicBezTo>
                <a:cubicBezTo>
                  <a:pt x="5829" y="19099"/>
                  <a:pt x="5829" y="19709"/>
                  <a:pt x="5829" y="20319"/>
                </a:cubicBezTo>
                <a:cubicBezTo>
                  <a:pt x="5372" y="20319"/>
                  <a:pt x="4914" y="20319"/>
                  <a:pt x="4456" y="20319"/>
                </a:cubicBezTo>
                <a:cubicBezTo>
                  <a:pt x="4273" y="19709"/>
                  <a:pt x="4090" y="19099"/>
                  <a:pt x="3907" y="18488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82" name="Shape 1782"/>
          <p:cNvSpPr/>
          <p:nvPr/>
        </p:nvSpPr>
        <p:spPr>
          <a:xfrm>
            <a:off x="9834708" y="5504595"/>
            <a:ext cx="388830" cy="40620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363" h="21133" extrusionOk="0">
                <a:moveTo>
                  <a:pt x="4932" y="4649"/>
                </a:moveTo>
                <a:cubicBezTo>
                  <a:pt x="5209" y="4474"/>
                  <a:pt x="5578" y="4562"/>
                  <a:pt x="5855" y="4824"/>
                </a:cubicBezTo>
                <a:cubicBezTo>
                  <a:pt x="6040" y="5086"/>
                  <a:pt x="5948" y="5524"/>
                  <a:pt x="5671" y="5699"/>
                </a:cubicBezTo>
                <a:cubicBezTo>
                  <a:pt x="5394" y="5873"/>
                  <a:pt x="4932" y="5873"/>
                  <a:pt x="4748" y="5524"/>
                </a:cubicBezTo>
                <a:cubicBezTo>
                  <a:pt x="4471" y="5261"/>
                  <a:pt x="4563" y="4824"/>
                  <a:pt x="4932" y="4649"/>
                </a:cubicBezTo>
                <a:close/>
                <a:moveTo>
                  <a:pt x="6594" y="3600"/>
                </a:moveTo>
                <a:cubicBezTo>
                  <a:pt x="6871" y="3337"/>
                  <a:pt x="7240" y="3425"/>
                  <a:pt x="7517" y="3775"/>
                </a:cubicBezTo>
                <a:cubicBezTo>
                  <a:pt x="7701" y="4037"/>
                  <a:pt x="7609" y="4387"/>
                  <a:pt x="7332" y="4649"/>
                </a:cubicBezTo>
                <a:cubicBezTo>
                  <a:pt x="6963" y="4824"/>
                  <a:pt x="6594" y="4737"/>
                  <a:pt x="6409" y="4474"/>
                </a:cubicBezTo>
                <a:cubicBezTo>
                  <a:pt x="6132" y="4212"/>
                  <a:pt x="6225" y="3775"/>
                  <a:pt x="6594" y="3600"/>
                </a:cubicBezTo>
                <a:close/>
                <a:moveTo>
                  <a:pt x="4286" y="7273"/>
                </a:moveTo>
                <a:cubicBezTo>
                  <a:pt x="4655" y="7010"/>
                  <a:pt x="5025" y="7098"/>
                  <a:pt x="5209" y="7448"/>
                </a:cubicBezTo>
                <a:cubicBezTo>
                  <a:pt x="5486" y="7710"/>
                  <a:pt x="5394" y="8060"/>
                  <a:pt x="5025" y="8322"/>
                </a:cubicBezTo>
                <a:cubicBezTo>
                  <a:pt x="4748" y="8497"/>
                  <a:pt x="4378" y="8409"/>
                  <a:pt x="4101" y="8147"/>
                </a:cubicBezTo>
                <a:cubicBezTo>
                  <a:pt x="3917" y="7797"/>
                  <a:pt x="4009" y="7448"/>
                  <a:pt x="4286" y="7273"/>
                </a:cubicBezTo>
                <a:close/>
                <a:moveTo>
                  <a:pt x="5948" y="6136"/>
                </a:moveTo>
                <a:cubicBezTo>
                  <a:pt x="6317" y="5961"/>
                  <a:pt x="6686" y="6048"/>
                  <a:pt x="6871" y="6311"/>
                </a:cubicBezTo>
                <a:cubicBezTo>
                  <a:pt x="7148" y="6573"/>
                  <a:pt x="7055" y="7010"/>
                  <a:pt x="6778" y="7185"/>
                </a:cubicBezTo>
                <a:cubicBezTo>
                  <a:pt x="6409" y="7360"/>
                  <a:pt x="6040" y="7360"/>
                  <a:pt x="5855" y="7010"/>
                </a:cubicBezTo>
                <a:cubicBezTo>
                  <a:pt x="5578" y="6748"/>
                  <a:pt x="5671" y="6311"/>
                  <a:pt x="5948" y="6136"/>
                </a:cubicBezTo>
                <a:close/>
                <a:moveTo>
                  <a:pt x="7609" y="5086"/>
                </a:moveTo>
                <a:cubicBezTo>
                  <a:pt x="7978" y="4912"/>
                  <a:pt x="8348" y="4912"/>
                  <a:pt x="8532" y="5261"/>
                </a:cubicBezTo>
                <a:cubicBezTo>
                  <a:pt x="8809" y="5524"/>
                  <a:pt x="8717" y="5873"/>
                  <a:pt x="8440" y="6136"/>
                </a:cubicBezTo>
                <a:cubicBezTo>
                  <a:pt x="8071" y="6311"/>
                  <a:pt x="7701" y="6223"/>
                  <a:pt x="7425" y="5961"/>
                </a:cubicBezTo>
                <a:cubicBezTo>
                  <a:pt x="7240" y="5699"/>
                  <a:pt x="7332" y="5261"/>
                  <a:pt x="7609" y="5086"/>
                </a:cubicBezTo>
                <a:close/>
                <a:moveTo>
                  <a:pt x="5394" y="8672"/>
                </a:moveTo>
                <a:cubicBezTo>
                  <a:pt x="5025" y="8847"/>
                  <a:pt x="4932" y="9284"/>
                  <a:pt x="5209" y="9546"/>
                </a:cubicBezTo>
                <a:cubicBezTo>
                  <a:pt x="5394" y="9896"/>
                  <a:pt x="5855" y="9896"/>
                  <a:pt x="6132" y="9721"/>
                </a:cubicBezTo>
                <a:cubicBezTo>
                  <a:pt x="6409" y="9546"/>
                  <a:pt x="6501" y="9109"/>
                  <a:pt x="6317" y="8847"/>
                </a:cubicBezTo>
                <a:cubicBezTo>
                  <a:pt x="6040" y="8584"/>
                  <a:pt x="5671" y="8497"/>
                  <a:pt x="5394" y="8672"/>
                </a:cubicBezTo>
                <a:close/>
                <a:moveTo>
                  <a:pt x="7055" y="7622"/>
                </a:moveTo>
                <a:cubicBezTo>
                  <a:pt x="7332" y="7360"/>
                  <a:pt x="7794" y="7448"/>
                  <a:pt x="7978" y="7797"/>
                </a:cubicBezTo>
                <a:cubicBezTo>
                  <a:pt x="8163" y="8060"/>
                  <a:pt x="8071" y="8409"/>
                  <a:pt x="7794" y="8672"/>
                </a:cubicBezTo>
                <a:cubicBezTo>
                  <a:pt x="7517" y="8847"/>
                  <a:pt x="7055" y="8759"/>
                  <a:pt x="6871" y="8497"/>
                </a:cubicBezTo>
                <a:cubicBezTo>
                  <a:pt x="6686" y="8147"/>
                  <a:pt x="6686" y="7797"/>
                  <a:pt x="7055" y="7622"/>
                </a:cubicBezTo>
                <a:close/>
                <a:moveTo>
                  <a:pt x="8717" y="6486"/>
                </a:moveTo>
                <a:cubicBezTo>
                  <a:pt x="8994" y="6311"/>
                  <a:pt x="9455" y="6398"/>
                  <a:pt x="9640" y="6661"/>
                </a:cubicBezTo>
                <a:cubicBezTo>
                  <a:pt x="9825" y="6923"/>
                  <a:pt x="9732" y="7360"/>
                  <a:pt x="9455" y="7535"/>
                </a:cubicBezTo>
                <a:cubicBezTo>
                  <a:pt x="9178" y="7797"/>
                  <a:pt x="8717" y="7710"/>
                  <a:pt x="8532" y="7360"/>
                </a:cubicBezTo>
                <a:cubicBezTo>
                  <a:pt x="8348" y="7098"/>
                  <a:pt x="8348" y="6748"/>
                  <a:pt x="8717" y="6486"/>
                </a:cubicBezTo>
                <a:close/>
                <a:moveTo>
                  <a:pt x="6501" y="10246"/>
                </a:moveTo>
                <a:cubicBezTo>
                  <a:pt x="6778" y="10071"/>
                  <a:pt x="7240" y="10158"/>
                  <a:pt x="7425" y="10421"/>
                </a:cubicBezTo>
                <a:cubicBezTo>
                  <a:pt x="7609" y="10683"/>
                  <a:pt x="7517" y="11120"/>
                  <a:pt x="7240" y="11295"/>
                </a:cubicBezTo>
                <a:cubicBezTo>
                  <a:pt x="6963" y="11470"/>
                  <a:pt x="6501" y="11383"/>
                  <a:pt x="6317" y="11120"/>
                </a:cubicBezTo>
                <a:cubicBezTo>
                  <a:pt x="6132" y="10858"/>
                  <a:pt x="6225" y="10421"/>
                  <a:pt x="6501" y="10246"/>
                </a:cubicBezTo>
                <a:close/>
                <a:moveTo>
                  <a:pt x="8163" y="9109"/>
                </a:moveTo>
                <a:cubicBezTo>
                  <a:pt x="8440" y="8934"/>
                  <a:pt x="8901" y="9022"/>
                  <a:pt x="9086" y="9284"/>
                </a:cubicBezTo>
                <a:cubicBezTo>
                  <a:pt x="9271" y="9634"/>
                  <a:pt x="9271" y="9984"/>
                  <a:pt x="8901" y="10158"/>
                </a:cubicBezTo>
                <a:cubicBezTo>
                  <a:pt x="8625" y="10421"/>
                  <a:pt x="8163" y="10333"/>
                  <a:pt x="7978" y="10071"/>
                </a:cubicBezTo>
                <a:cubicBezTo>
                  <a:pt x="7794" y="9721"/>
                  <a:pt x="7886" y="9371"/>
                  <a:pt x="8163" y="9109"/>
                </a:cubicBezTo>
                <a:close/>
                <a:moveTo>
                  <a:pt x="9825" y="8060"/>
                </a:moveTo>
                <a:cubicBezTo>
                  <a:pt x="10101" y="7885"/>
                  <a:pt x="10563" y="7972"/>
                  <a:pt x="10748" y="8235"/>
                </a:cubicBezTo>
                <a:cubicBezTo>
                  <a:pt x="10932" y="8497"/>
                  <a:pt x="10932" y="8934"/>
                  <a:pt x="10563" y="9109"/>
                </a:cubicBezTo>
                <a:cubicBezTo>
                  <a:pt x="10286" y="9284"/>
                  <a:pt x="9825" y="9284"/>
                  <a:pt x="9640" y="8934"/>
                </a:cubicBezTo>
                <a:cubicBezTo>
                  <a:pt x="9455" y="8672"/>
                  <a:pt x="9548" y="8235"/>
                  <a:pt x="9825" y="8060"/>
                </a:cubicBezTo>
                <a:close/>
                <a:moveTo>
                  <a:pt x="10378" y="15668"/>
                </a:moveTo>
                <a:cubicBezTo>
                  <a:pt x="9825" y="15580"/>
                  <a:pt x="9271" y="15231"/>
                  <a:pt x="8901" y="14706"/>
                </a:cubicBezTo>
                <a:cubicBezTo>
                  <a:pt x="8532" y="14181"/>
                  <a:pt x="8440" y="13569"/>
                  <a:pt x="8440" y="12957"/>
                </a:cubicBezTo>
                <a:cubicBezTo>
                  <a:pt x="10840" y="13394"/>
                  <a:pt x="10840" y="13394"/>
                  <a:pt x="10840" y="13394"/>
                </a:cubicBezTo>
                <a:cubicBezTo>
                  <a:pt x="10378" y="15668"/>
                  <a:pt x="10378" y="15668"/>
                  <a:pt x="10378" y="15668"/>
                </a:cubicBezTo>
                <a:close/>
                <a:moveTo>
                  <a:pt x="3178" y="5786"/>
                </a:moveTo>
                <a:cubicBezTo>
                  <a:pt x="3548" y="5524"/>
                  <a:pt x="3917" y="5611"/>
                  <a:pt x="4194" y="5873"/>
                </a:cubicBezTo>
                <a:cubicBezTo>
                  <a:pt x="4378" y="6223"/>
                  <a:pt x="4286" y="6573"/>
                  <a:pt x="4009" y="6835"/>
                </a:cubicBezTo>
                <a:cubicBezTo>
                  <a:pt x="3640" y="7010"/>
                  <a:pt x="3271" y="6923"/>
                  <a:pt x="3086" y="6661"/>
                </a:cubicBezTo>
                <a:cubicBezTo>
                  <a:pt x="2809" y="6311"/>
                  <a:pt x="2901" y="5961"/>
                  <a:pt x="3178" y="5786"/>
                </a:cubicBezTo>
                <a:close/>
                <a:moveTo>
                  <a:pt x="778" y="2463"/>
                </a:moveTo>
                <a:cubicBezTo>
                  <a:pt x="-52" y="2988"/>
                  <a:pt x="-237" y="3950"/>
                  <a:pt x="317" y="4649"/>
                </a:cubicBezTo>
                <a:cubicBezTo>
                  <a:pt x="11763" y="20478"/>
                  <a:pt x="11763" y="20478"/>
                  <a:pt x="11763" y="20478"/>
                </a:cubicBezTo>
                <a:cubicBezTo>
                  <a:pt x="12317" y="21177"/>
                  <a:pt x="13425" y="21352"/>
                  <a:pt x="14163" y="20827"/>
                </a:cubicBezTo>
                <a:cubicBezTo>
                  <a:pt x="15363" y="20040"/>
                  <a:pt x="15363" y="20040"/>
                  <a:pt x="15363" y="20040"/>
                </a:cubicBezTo>
                <a:cubicBezTo>
                  <a:pt x="14625" y="19516"/>
                  <a:pt x="14532" y="18991"/>
                  <a:pt x="14071" y="17679"/>
                </a:cubicBezTo>
                <a:cubicBezTo>
                  <a:pt x="13240" y="17067"/>
                  <a:pt x="12409" y="15930"/>
                  <a:pt x="12132" y="15580"/>
                </a:cubicBezTo>
                <a:cubicBezTo>
                  <a:pt x="11763" y="15755"/>
                  <a:pt x="11394" y="15843"/>
                  <a:pt x="10932" y="15755"/>
                </a:cubicBezTo>
                <a:cubicBezTo>
                  <a:pt x="11301" y="14181"/>
                  <a:pt x="11301" y="14181"/>
                  <a:pt x="11301" y="14181"/>
                </a:cubicBezTo>
                <a:cubicBezTo>
                  <a:pt x="11025" y="13744"/>
                  <a:pt x="10840" y="13307"/>
                  <a:pt x="10655" y="12869"/>
                </a:cubicBezTo>
                <a:cubicBezTo>
                  <a:pt x="8625" y="12520"/>
                  <a:pt x="8625" y="12520"/>
                  <a:pt x="8625" y="12520"/>
                </a:cubicBezTo>
                <a:cubicBezTo>
                  <a:pt x="8717" y="11995"/>
                  <a:pt x="9086" y="11470"/>
                  <a:pt x="9640" y="11208"/>
                </a:cubicBezTo>
                <a:cubicBezTo>
                  <a:pt x="10101" y="10858"/>
                  <a:pt x="10563" y="10771"/>
                  <a:pt x="11117" y="10771"/>
                </a:cubicBezTo>
                <a:cubicBezTo>
                  <a:pt x="12871" y="9634"/>
                  <a:pt x="12871" y="9634"/>
                  <a:pt x="12871" y="9634"/>
                </a:cubicBezTo>
                <a:cubicBezTo>
                  <a:pt x="11578" y="7797"/>
                  <a:pt x="11578" y="7797"/>
                  <a:pt x="11578" y="7797"/>
                </a:cubicBezTo>
                <a:cubicBezTo>
                  <a:pt x="11578" y="7797"/>
                  <a:pt x="11578" y="7797"/>
                  <a:pt x="11578" y="7797"/>
                </a:cubicBezTo>
                <a:cubicBezTo>
                  <a:pt x="6409" y="714"/>
                  <a:pt x="6409" y="714"/>
                  <a:pt x="6409" y="714"/>
                </a:cubicBezTo>
                <a:cubicBezTo>
                  <a:pt x="5855" y="14"/>
                  <a:pt x="4840" y="-248"/>
                  <a:pt x="4009" y="277"/>
                </a:cubicBezTo>
                <a:cubicBezTo>
                  <a:pt x="778" y="2463"/>
                  <a:pt x="778" y="2463"/>
                  <a:pt x="778" y="2463"/>
                </a:cubicBezTo>
                <a:close/>
                <a:moveTo>
                  <a:pt x="18686" y="10246"/>
                </a:moveTo>
                <a:cubicBezTo>
                  <a:pt x="19332" y="10421"/>
                  <a:pt x="19794" y="10858"/>
                  <a:pt x="19978" y="11558"/>
                </a:cubicBezTo>
                <a:cubicBezTo>
                  <a:pt x="20717" y="14181"/>
                  <a:pt x="20625" y="15493"/>
                  <a:pt x="21363" y="18204"/>
                </a:cubicBezTo>
                <a:cubicBezTo>
                  <a:pt x="18132" y="20390"/>
                  <a:pt x="18132" y="20390"/>
                  <a:pt x="18132" y="20390"/>
                </a:cubicBezTo>
                <a:cubicBezTo>
                  <a:pt x="16378" y="19778"/>
                  <a:pt x="15363" y="18729"/>
                  <a:pt x="15086" y="17067"/>
                </a:cubicBezTo>
                <a:cubicBezTo>
                  <a:pt x="13055" y="15143"/>
                  <a:pt x="12686" y="14706"/>
                  <a:pt x="11486" y="11820"/>
                </a:cubicBezTo>
                <a:cubicBezTo>
                  <a:pt x="12594" y="11120"/>
                  <a:pt x="12594" y="11120"/>
                  <a:pt x="12594" y="11120"/>
                </a:cubicBezTo>
                <a:cubicBezTo>
                  <a:pt x="13886" y="11995"/>
                  <a:pt x="14255" y="12257"/>
                  <a:pt x="15086" y="13482"/>
                </a:cubicBezTo>
                <a:cubicBezTo>
                  <a:pt x="16471" y="12607"/>
                  <a:pt x="16471" y="12607"/>
                  <a:pt x="16471" y="12607"/>
                </a:cubicBezTo>
                <a:cubicBezTo>
                  <a:pt x="14071" y="9284"/>
                  <a:pt x="14071" y="9284"/>
                  <a:pt x="14071" y="9284"/>
                </a:cubicBezTo>
                <a:cubicBezTo>
                  <a:pt x="15640" y="9546"/>
                  <a:pt x="17117" y="9896"/>
                  <a:pt x="18686" y="10246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83" name="Shape 1783"/>
          <p:cNvSpPr/>
          <p:nvPr/>
        </p:nvSpPr>
        <p:spPr>
          <a:xfrm>
            <a:off x="11364173" y="4929257"/>
            <a:ext cx="405946" cy="26731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55" y="0"/>
                </a:moveTo>
                <a:cubicBezTo>
                  <a:pt x="4929" y="0"/>
                  <a:pt x="4929" y="0"/>
                  <a:pt x="4929" y="0"/>
                </a:cubicBezTo>
                <a:cubicBezTo>
                  <a:pt x="5557" y="0"/>
                  <a:pt x="6184" y="815"/>
                  <a:pt x="6184" y="1766"/>
                </a:cubicBezTo>
                <a:cubicBezTo>
                  <a:pt x="6184" y="19698"/>
                  <a:pt x="6184" y="19698"/>
                  <a:pt x="6184" y="19698"/>
                </a:cubicBezTo>
                <a:cubicBezTo>
                  <a:pt x="6184" y="20785"/>
                  <a:pt x="5557" y="21600"/>
                  <a:pt x="4929" y="21600"/>
                </a:cubicBezTo>
                <a:cubicBezTo>
                  <a:pt x="1255" y="21600"/>
                  <a:pt x="1255" y="21600"/>
                  <a:pt x="1255" y="21600"/>
                </a:cubicBezTo>
                <a:cubicBezTo>
                  <a:pt x="538" y="21600"/>
                  <a:pt x="0" y="20785"/>
                  <a:pt x="0" y="19698"/>
                </a:cubicBezTo>
                <a:cubicBezTo>
                  <a:pt x="0" y="1766"/>
                  <a:pt x="0" y="1766"/>
                  <a:pt x="0" y="1766"/>
                </a:cubicBezTo>
                <a:cubicBezTo>
                  <a:pt x="0" y="815"/>
                  <a:pt x="538" y="0"/>
                  <a:pt x="1255" y="0"/>
                </a:cubicBezTo>
                <a:close/>
                <a:moveTo>
                  <a:pt x="6632" y="6249"/>
                </a:moveTo>
                <a:cubicBezTo>
                  <a:pt x="7529" y="6249"/>
                  <a:pt x="7529" y="6249"/>
                  <a:pt x="7529" y="6249"/>
                </a:cubicBezTo>
                <a:cubicBezTo>
                  <a:pt x="7529" y="5570"/>
                  <a:pt x="7529" y="5570"/>
                  <a:pt x="7529" y="5570"/>
                </a:cubicBezTo>
                <a:cubicBezTo>
                  <a:pt x="7529" y="4347"/>
                  <a:pt x="8156" y="3396"/>
                  <a:pt x="8873" y="3396"/>
                </a:cubicBezTo>
                <a:cubicBezTo>
                  <a:pt x="20256" y="3396"/>
                  <a:pt x="20256" y="3396"/>
                  <a:pt x="20256" y="3396"/>
                </a:cubicBezTo>
                <a:cubicBezTo>
                  <a:pt x="20973" y="3396"/>
                  <a:pt x="21600" y="4347"/>
                  <a:pt x="21600" y="5570"/>
                </a:cubicBezTo>
                <a:cubicBezTo>
                  <a:pt x="21600" y="15487"/>
                  <a:pt x="21600" y="15487"/>
                  <a:pt x="21600" y="15487"/>
                </a:cubicBezTo>
                <a:cubicBezTo>
                  <a:pt x="21600" y="16709"/>
                  <a:pt x="20973" y="17660"/>
                  <a:pt x="20256" y="17660"/>
                </a:cubicBezTo>
                <a:cubicBezTo>
                  <a:pt x="8873" y="17660"/>
                  <a:pt x="8873" y="17660"/>
                  <a:pt x="8873" y="17660"/>
                </a:cubicBezTo>
                <a:cubicBezTo>
                  <a:pt x="8156" y="17660"/>
                  <a:pt x="7529" y="16709"/>
                  <a:pt x="7529" y="15487"/>
                </a:cubicBezTo>
                <a:cubicBezTo>
                  <a:pt x="7529" y="8966"/>
                  <a:pt x="7529" y="8966"/>
                  <a:pt x="7529" y="8966"/>
                </a:cubicBezTo>
                <a:cubicBezTo>
                  <a:pt x="6632" y="8966"/>
                  <a:pt x="6632" y="8966"/>
                  <a:pt x="6632" y="8966"/>
                </a:cubicBezTo>
                <a:cubicBezTo>
                  <a:pt x="6632" y="6249"/>
                  <a:pt x="6632" y="6249"/>
                  <a:pt x="6632" y="6249"/>
                </a:cubicBezTo>
                <a:close/>
                <a:moveTo>
                  <a:pt x="10397" y="4347"/>
                </a:moveTo>
                <a:cubicBezTo>
                  <a:pt x="9769" y="4347"/>
                  <a:pt x="9232" y="5026"/>
                  <a:pt x="9232" y="5977"/>
                </a:cubicBezTo>
                <a:cubicBezTo>
                  <a:pt x="9321" y="5977"/>
                  <a:pt x="9411" y="5842"/>
                  <a:pt x="9590" y="5842"/>
                </a:cubicBezTo>
                <a:cubicBezTo>
                  <a:pt x="19001" y="5842"/>
                  <a:pt x="19001" y="5842"/>
                  <a:pt x="19001" y="5842"/>
                </a:cubicBezTo>
                <a:cubicBezTo>
                  <a:pt x="19628" y="5842"/>
                  <a:pt x="20076" y="6657"/>
                  <a:pt x="20076" y="7608"/>
                </a:cubicBezTo>
                <a:cubicBezTo>
                  <a:pt x="20076" y="15894"/>
                  <a:pt x="20076" y="15894"/>
                  <a:pt x="20076" y="15894"/>
                </a:cubicBezTo>
                <a:cubicBezTo>
                  <a:pt x="20076" y="16030"/>
                  <a:pt x="20076" y="16030"/>
                  <a:pt x="20076" y="16030"/>
                </a:cubicBezTo>
                <a:cubicBezTo>
                  <a:pt x="20614" y="15758"/>
                  <a:pt x="20883" y="15215"/>
                  <a:pt x="20883" y="14400"/>
                </a:cubicBezTo>
                <a:cubicBezTo>
                  <a:pt x="20883" y="6113"/>
                  <a:pt x="20883" y="6113"/>
                  <a:pt x="20883" y="6113"/>
                </a:cubicBezTo>
                <a:cubicBezTo>
                  <a:pt x="20883" y="5162"/>
                  <a:pt x="20435" y="4347"/>
                  <a:pt x="19718" y="4347"/>
                </a:cubicBezTo>
                <a:cubicBezTo>
                  <a:pt x="10397" y="4347"/>
                  <a:pt x="10397" y="4347"/>
                  <a:pt x="10397" y="4347"/>
                </a:cubicBezTo>
                <a:close/>
                <a:moveTo>
                  <a:pt x="3047" y="2174"/>
                </a:moveTo>
                <a:cubicBezTo>
                  <a:pt x="2330" y="2174"/>
                  <a:pt x="1703" y="2581"/>
                  <a:pt x="1255" y="3260"/>
                </a:cubicBezTo>
                <a:cubicBezTo>
                  <a:pt x="807" y="3940"/>
                  <a:pt x="538" y="4891"/>
                  <a:pt x="538" y="5842"/>
                </a:cubicBezTo>
                <a:cubicBezTo>
                  <a:pt x="538" y="6928"/>
                  <a:pt x="807" y="7879"/>
                  <a:pt x="1255" y="8558"/>
                </a:cubicBezTo>
                <a:cubicBezTo>
                  <a:pt x="1703" y="9238"/>
                  <a:pt x="2330" y="9645"/>
                  <a:pt x="3047" y="9645"/>
                </a:cubicBezTo>
                <a:cubicBezTo>
                  <a:pt x="3764" y="9645"/>
                  <a:pt x="4392" y="9238"/>
                  <a:pt x="4840" y="8558"/>
                </a:cubicBezTo>
                <a:cubicBezTo>
                  <a:pt x="5288" y="7879"/>
                  <a:pt x="5557" y="6928"/>
                  <a:pt x="5557" y="5842"/>
                </a:cubicBezTo>
                <a:cubicBezTo>
                  <a:pt x="5557" y="4891"/>
                  <a:pt x="5288" y="3940"/>
                  <a:pt x="4840" y="3260"/>
                </a:cubicBezTo>
                <a:cubicBezTo>
                  <a:pt x="4392" y="2581"/>
                  <a:pt x="3764" y="2174"/>
                  <a:pt x="3047" y="2174"/>
                </a:cubicBezTo>
                <a:close/>
                <a:moveTo>
                  <a:pt x="4123" y="4347"/>
                </a:moveTo>
                <a:cubicBezTo>
                  <a:pt x="3854" y="3940"/>
                  <a:pt x="3495" y="3668"/>
                  <a:pt x="3047" y="3668"/>
                </a:cubicBezTo>
                <a:cubicBezTo>
                  <a:pt x="2599" y="3668"/>
                  <a:pt x="2241" y="3940"/>
                  <a:pt x="1972" y="4347"/>
                </a:cubicBezTo>
                <a:cubicBezTo>
                  <a:pt x="1703" y="4755"/>
                  <a:pt x="1524" y="5298"/>
                  <a:pt x="1524" y="5842"/>
                </a:cubicBezTo>
                <a:cubicBezTo>
                  <a:pt x="1524" y="6521"/>
                  <a:pt x="1703" y="7064"/>
                  <a:pt x="1972" y="7472"/>
                </a:cubicBezTo>
                <a:cubicBezTo>
                  <a:pt x="2241" y="7879"/>
                  <a:pt x="2599" y="8151"/>
                  <a:pt x="3047" y="8151"/>
                </a:cubicBezTo>
                <a:cubicBezTo>
                  <a:pt x="3495" y="8151"/>
                  <a:pt x="3854" y="7879"/>
                  <a:pt x="4123" y="7472"/>
                </a:cubicBezTo>
                <a:cubicBezTo>
                  <a:pt x="4392" y="7064"/>
                  <a:pt x="4571" y="6521"/>
                  <a:pt x="4571" y="5842"/>
                </a:cubicBezTo>
                <a:cubicBezTo>
                  <a:pt x="4571" y="5298"/>
                  <a:pt x="4392" y="4755"/>
                  <a:pt x="4123" y="4347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84" name="Shape 1784"/>
          <p:cNvSpPr/>
          <p:nvPr/>
        </p:nvSpPr>
        <p:spPr>
          <a:xfrm>
            <a:off x="8267371" y="4877359"/>
            <a:ext cx="326479" cy="34933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240" h="21485" extrusionOk="0">
                <a:moveTo>
                  <a:pt x="16588" y="18913"/>
                </a:moveTo>
                <a:cubicBezTo>
                  <a:pt x="15601" y="19636"/>
                  <a:pt x="14066" y="19533"/>
                  <a:pt x="12202" y="18913"/>
                </a:cubicBezTo>
                <a:cubicBezTo>
                  <a:pt x="11983" y="18913"/>
                  <a:pt x="11873" y="18810"/>
                  <a:pt x="11654" y="18706"/>
                </a:cubicBezTo>
                <a:cubicBezTo>
                  <a:pt x="8255" y="20153"/>
                  <a:pt x="8255" y="20153"/>
                  <a:pt x="8255" y="20153"/>
                </a:cubicBezTo>
                <a:cubicBezTo>
                  <a:pt x="7049" y="19636"/>
                  <a:pt x="5952" y="18913"/>
                  <a:pt x="4417" y="17569"/>
                </a:cubicBezTo>
                <a:cubicBezTo>
                  <a:pt x="3211" y="16639"/>
                  <a:pt x="1786" y="14986"/>
                  <a:pt x="1237" y="13952"/>
                </a:cubicBezTo>
                <a:cubicBezTo>
                  <a:pt x="2224" y="10852"/>
                  <a:pt x="2224" y="10852"/>
                  <a:pt x="2224" y="10852"/>
                </a:cubicBezTo>
                <a:cubicBezTo>
                  <a:pt x="2005" y="10542"/>
                  <a:pt x="1786" y="10232"/>
                  <a:pt x="1566" y="9922"/>
                </a:cubicBezTo>
                <a:cubicBezTo>
                  <a:pt x="689" y="8268"/>
                  <a:pt x="580" y="6718"/>
                  <a:pt x="1237" y="5788"/>
                </a:cubicBezTo>
                <a:cubicBezTo>
                  <a:pt x="1128" y="6511"/>
                  <a:pt x="1457" y="7441"/>
                  <a:pt x="2005" y="8578"/>
                </a:cubicBezTo>
                <a:cubicBezTo>
                  <a:pt x="2882" y="10438"/>
                  <a:pt x="4636" y="12505"/>
                  <a:pt x="6829" y="14469"/>
                </a:cubicBezTo>
                <a:cubicBezTo>
                  <a:pt x="9132" y="16329"/>
                  <a:pt x="11544" y="17776"/>
                  <a:pt x="13518" y="18396"/>
                </a:cubicBezTo>
                <a:cubicBezTo>
                  <a:pt x="14724" y="18913"/>
                  <a:pt x="15820" y="19016"/>
                  <a:pt x="16588" y="18913"/>
                </a:cubicBezTo>
                <a:close/>
                <a:moveTo>
                  <a:pt x="12421" y="4754"/>
                </a:moveTo>
                <a:cubicBezTo>
                  <a:pt x="11434" y="4961"/>
                  <a:pt x="10776" y="5581"/>
                  <a:pt x="10776" y="6098"/>
                </a:cubicBezTo>
                <a:cubicBezTo>
                  <a:pt x="10776" y="6614"/>
                  <a:pt x="11434" y="6924"/>
                  <a:pt x="12421" y="6718"/>
                </a:cubicBezTo>
                <a:cubicBezTo>
                  <a:pt x="13298" y="6511"/>
                  <a:pt x="13956" y="5994"/>
                  <a:pt x="14066" y="5478"/>
                </a:cubicBezTo>
                <a:cubicBezTo>
                  <a:pt x="14066" y="5478"/>
                  <a:pt x="14175" y="5374"/>
                  <a:pt x="14175" y="5374"/>
                </a:cubicBezTo>
                <a:cubicBezTo>
                  <a:pt x="14175" y="2274"/>
                  <a:pt x="14175" y="2274"/>
                  <a:pt x="14175" y="2274"/>
                </a:cubicBezTo>
                <a:cubicBezTo>
                  <a:pt x="14395" y="2274"/>
                  <a:pt x="14833" y="2274"/>
                  <a:pt x="15053" y="2377"/>
                </a:cubicBezTo>
                <a:cubicBezTo>
                  <a:pt x="15382" y="2584"/>
                  <a:pt x="15053" y="3307"/>
                  <a:pt x="15053" y="3307"/>
                </a:cubicBezTo>
                <a:cubicBezTo>
                  <a:pt x="15053" y="3307"/>
                  <a:pt x="15382" y="3204"/>
                  <a:pt x="15491" y="2894"/>
                </a:cubicBezTo>
                <a:cubicBezTo>
                  <a:pt x="15601" y="2480"/>
                  <a:pt x="15272" y="1964"/>
                  <a:pt x="14614" y="1550"/>
                </a:cubicBezTo>
                <a:cubicBezTo>
                  <a:pt x="14395" y="1240"/>
                  <a:pt x="14175" y="1033"/>
                  <a:pt x="14175" y="723"/>
                </a:cubicBezTo>
                <a:cubicBezTo>
                  <a:pt x="14175" y="310"/>
                  <a:pt x="14175" y="310"/>
                  <a:pt x="14175" y="310"/>
                </a:cubicBezTo>
                <a:cubicBezTo>
                  <a:pt x="14175" y="103"/>
                  <a:pt x="13956" y="0"/>
                  <a:pt x="13737" y="0"/>
                </a:cubicBezTo>
                <a:cubicBezTo>
                  <a:pt x="13518" y="0"/>
                  <a:pt x="13408" y="103"/>
                  <a:pt x="13408" y="310"/>
                </a:cubicBezTo>
                <a:cubicBezTo>
                  <a:pt x="13408" y="4651"/>
                  <a:pt x="13408" y="4651"/>
                  <a:pt x="13408" y="4651"/>
                </a:cubicBezTo>
                <a:cubicBezTo>
                  <a:pt x="13079" y="4651"/>
                  <a:pt x="12750" y="4651"/>
                  <a:pt x="12421" y="4754"/>
                </a:cubicBezTo>
                <a:close/>
                <a:moveTo>
                  <a:pt x="15820" y="8371"/>
                </a:moveTo>
                <a:cubicBezTo>
                  <a:pt x="14175" y="8785"/>
                  <a:pt x="12860" y="9818"/>
                  <a:pt x="12860" y="10748"/>
                </a:cubicBezTo>
                <a:cubicBezTo>
                  <a:pt x="12860" y="11678"/>
                  <a:pt x="14175" y="12195"/>
                  <a:pt x="15820" y="11782"/>
                </a:cubicBezTo>
                <a:cubicBezTo>
                  <a:pt x="17246" y="11472"/>
                  <a:pt x="18452" y="10542"/>
                  <a:pt x="18671" y="9715"/>
                </a:cubicBezTo>
                <a:cubicBezTo>
                  <a:pt x="18781" y="9611"/>
                  <a:pt x="18781" y="9508"/>
                  <a:pt x="18781" y="9405"/>
                </a:cubicBezTo>
                <a:cubicBezTo>
                  <a:pt x="18781" y="4134"/>
                  <a:pt x="18781" y="4134"/>
                  <a:pt x="18781" y="4134"/>
                </a:cubicBezTo>
                <a:cubicBezTo>
                  <a:pt x="19219" y="4134"/>
                  <a:pt x="19877" y="4134"/>
                  <a:pt x="20316" y="4341"/>
                </a:cubicBezTo>
                <a:cubicBezTo>
                  <a:pt x="20973" y="4651"/>
                  <a:pt x="20425" y="5994"/>
                  <a:pt x="20425" y="5994"/>
                </a:cubicBezTo>
                <a:cubicBezTo>
                  <a:pt x="20425" y="5994"/>
                  <a:pt x="21083" y="5788"/>
                  <a:pt x="21193" y="5064"/>
                </a:cubicBezTo>
                <a:cubicBezTo>
                  <a:pt x="21412" y="4444"/>
                  <a:pt x="20864" y="3617"/>
                  <a:pt x="19658" y="2790"/>
                </a:cubicBezTo>
                <a:cubicBezTo>
                  <a:pt x="19109" y="2377"/>
                  <a:pt x="18890" y="1860"/>
                  <a:pt x="18781" y="1447"/>
                </a:cubicBezTo>
                <a:cubicBezTo>
                  <a:pt x="18781" y="723"/>
                  <a:pt x="18781" y="723"/>
                  <a:pt x="18781" y="723"/>
                </a:cubicBezTo>
                <a:cubicBezTo>
                  <a:pt x="18781" y="413"/>
                  <a:pt x="18452" y="103"/>
                  <a:pt x="18123" y="103"/>
                </a:cubicBezTo>
                <a:cubicBezTo>
                  <a:pt x="17794" y="103"/>
                  <a:pt x="17465" y="413"/>
                  <a:pt x="17465" y="723"/>
                </a:cubicBezTo>
                <a:cubicBezTo>
                  <a:pt x="17465" y="8268"/>
                  <a:pt x="17465" y="8268"/>
                  <a:pt x="17465" y="8268"/>
                </a:cubicBezTo>
                <a:cubicBezTo>
                  <a:pt x="17026" y="8268"/>
                  <a:pt x="16368" y="8268"/>
                  <a:pt x="15820" y="8371"/>
                </a:cubicBezTo>
                <a:close/>
                <a:moveTo>
                  <a:pt x="9680" y="20980"/>
                </a:moveTo>
                <a:cubicBezTo>
                  <a:pt x="9351" y="20980"/>
                  <a:pt x="8803" y="20773"/>
                  <a:pt x="8255" y="20567"/>
                </a:cubicBezTo>
                <a:cubicBezTo>
                  <a:pt x="7049" y="20153"/>
                  <a:pt x="5514" y="19223"/>
                  <a:pt x="4088" y="17983"/>
                </a:cubicBezTo>
                <a:cubicBezTo>
                  <a:pt x="2553" y="16639"/>
                  <a:pt x="1457" y="15399"/>
                  <a:pt x="799" y="14262"/>
                </a:cubicBezTo>
                <a:cubicBezTo>
                  <a:pt x="580" y="13849"/>
                  <a:pt x="470" y="13435"/>
                  <a:pt x="360" y="13125"/>
                </a:cubicBezTo>
                <a:cubicBezTo>
                  <a:pt x="-188" y="13745"/>
                  <a:pt x="-78" y="14676"/>
                  <a:pt x="470" y="15812"/>
                </a:cubicBezTo>
                <a:cubicBezTo>
                  <a:pt x="1018" y="16846"/>
                  <a:pt x="2005" y="17879"/>
                  <a:pt x="3211" y="18913"/>
                </a:cubicBezTo>
                <a:cubicBezTo>
                  <a:pt x="4417" y="19946"/>
                  <a:pt x="5623" y="20773"/>
                  <a:pt x="6720" y="21187"/>
                </a:cubicBezTo>
                <a:cubicBezTo>
                  <a:pt x="8035" y="21600"/>
                  <a:pt x="9022" y="21600"/>
                  <a:pt x="9570" y="21083"/>
                </a:cubicBezTo>
                <a:cubicBezTo>
                  <a:pt x="9680" y="20980"/>
                  <a:pt x="9680" y="20980"/>
                  <a:pt x="9680" y="20980"/>
                </a:cubicBezTo>
                <a:close/>
                <a:moveTo>
                  <a:pt x="6281" y="9508"/>
                </a:moveTo>
                <a:cubicBezTo>
                  <a:pt x="7049" y="10335"/>
                  <a:pt x="7926" y="11265"/>
                  <a:pt x="8913" y="12195"/>
                </a:cubicBezTo>
                <a:cubicBezTo>
                  <a:pt x="10119" y="13125"/>
                  <a:pt x="11215" y="13952"/>
                  <a:pt x="12311" y="14572"/>
                </a:cubicBezTo>
                <a:cubicBezTo>
                  <a:pt x="12640" y="13435"/>
                  <a:pt x="11983" y="11885"/>
                  <a:pt x="10557" y="10748"/>
                </a:cubicBezTo>
                <a:cubicBezTo>
                  <a:pt x="9241" y="9508"/>
                  <a:pt x="7487" y="9095"/>
                  <a:pt x="6281" y="9508"/>
                </a:cubicBezTo>
                <a:close/>
                <a:moveTo>
                  <a:pt x="13298" y="7648"/>
                </a:moveTo>
                <a:cubicBezTo>
                  <a:pt x="13298" y="7544"/>
                  <a:pt x="13189" y="7441"/>
                  <a:pt x="13079" y="7441"/>
                </a:cubicBezTo>
                <a:cubicBezTo>
                  <a:pt x="12969" y="7441"/>
                  <a:pt x="12750" y="7544"/>
                  <a:pt x="12640" y="7544"/>
                </a:cubicBezTo>
                <a:cubicBezTo>
                  <a:pt x="12531" y="7544"/>
                  <a:pt x="12311" y="7544"/>
                  <a:pt x="12202" y="7648"/>
                </a:cubicBezTo>
                <a:cubicBezTo>
                  <a:pt x="12421" y="7751"/>
                  <a:pt x="12640" y="7958"/>
                  <a:pt x="12860" y="8165"/>
                </a:cubicBezTo>
                <a:cubicBezTo>
                  <a:pt x="12969" y="8268"/>
                  <a:pt x="13189" y="8371"/>
                  <a:pt x="13298" y="8578"/>
                </a:cubicBezTo>
                <a:cubicBezTo>
                  <a:pt x="13518" y="8371"/>
                  <a:pt x="13737" y="8268"/>
                  <a:pt x="13956" y="8165"/>
                </a:cubicBezTo>
                <a:cubicBezTo>
                  <a:pt x="13737" y="7958"/>
                  <a:pt x="13518" y="7855"/>
                  <a:pt x="13298" y="7648"/>
                </a:cubicBezTo>
                <a:close/>
                <a:moveTo>
                  <a:pt x="16697" y="12402"/>
                </a:moveTo>
                <a:cubicBezTo>
                  <a:pt x="16917" y="12712"/>
                  <a:pt x="17026" y="13022"/>
                  <a:pt x="17136" y="13229"/>
                </a:cubicBezTo>
                <a:cubicBezTo>
                  <a:pt x="17903" y="14676"/>
                  <a:pt x="18123" y="15812"/>
                  <a:pt x="17574" y="16329"/>
                </a:cubicBezTo>
                <a:cubicBezTo>
                  <a:pt x="17026" y="16949"/>
                  <a:pt x="15820" y="16846"/>
                  <a:pt x="14285" y="16329"/>
                </a:cubicBezTo>
                <a:cubicBezTo>
                  <a:pt x="12531" y="15709"/>
                  <a:pt x="10448" y="14469"/>
                  <a:pt x="8474" y="12712"/>
                </a:cubicBezTo>
                <a:cubicBezTo>
                  <a:pt x="6391" y="11058"/>
                  <a:pt x="4965" y="9198"/>
                  <a:pt x="4088" y="7648"/>
                </a:cubicBezTo>
                <a:cubicBezTo>
                  <a:pt x="3321" y="6201"/>
                  <a:pt x="3101" y="5064"/>
                  <a:pt x="3650" y="4547"/>
                </a:cubicBezTo>
                <a:cubicBezTo>
                  <a:pt x="4198" y="3927"/>
                  <a:pt x="5514" y="4031"/>
                  <a:pt x="7049" y="4547"/>
                </a:cubicBezTo>
                <a:cubicBezTo>
                  <a:pt x="7926" y="4857"/>
                  <a:pt x="8803" y="5374"/>
                  <a:pt x="9790" y="5891"/>
                </a:cubicBezTo>
                <a:cubicBezTo>
                  <a:pt x="9899" y="5684"/>
                  <a:pt x="9899" y="5478"/>
                  <a:pt x="10119" y="5271"/>
                </a:cubicBezTo>
                <a:cubicBezTo>
                  <a:pt x="9022" y="4651"/>
                  <a:pt x="8035" y="4134"/>
                  <a:pt x="7158" y="3824"/>
                </a:cubicBezTo>
                <a:cubicBezTo>
                  <a:pt x="5075" y="3100"/>
                  <a:pt x="3321" y="3100"/>
                  <a:pt x="2443" y="4031"/>
                </a:cubicBezTo>
                <a:cubicBezTo>
                  <a:pt x="1566" y="4961"/>
                  <a:pt x="1676" y="6614"/>
                  <a:pt x="2663" y="8475"/>
                </a:cubicBezTo>
                <a:cubicBezTo>
                  <a:pt x="3540" y="10232"/>
                  <a:pt x="5185" y="12092"/>
                  <a:pt x="7268" y="13952"/>
                </a:cubicBezTo>
                <a:cubicBezTo>
                  <a:pt x="9351" y="15709"/>
                  <a:pt x="11544" y="17053"/>
                  <a:pt x="13518" y="17673"/>
                </a:cubicBezTo>
                <a:cubicBezTo>
                  <a:pt x="15491" y="18396"/>
                  <a:pt x="17246" y="18396"/>
                  <a:pt x="18123" y="17466"/>
                </a:cubicBezTo>
                <a:cubicBezTo>
                  <a:pt x="19109" y="16536"/>
                  <a:pt x="18890" y="14882"/>
                  <a:pt x="17903" y="13022"/>
                </a:cubicBezTo>
                <a:cubicBezTo>
                  <a:pt x="17794" y="12815"/>
                  <a:pt x="17574" y="12505"/>
                  <a:pt x="17355" y="12195"/>
                </a:cubicBezTo>
                <a:cubicBezTo>
                  <a:pt x="17136" y="12299"/>
                  <a:pt x="16917" y="12402"/>
                  <a:pt x="16697" y="12402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85" name="Shape 1785"/>
          <p:cNvSpPr/>
          <p:nvPr/>
        </p:nvSpPr>
        <p:spPr>
          <a:xfrm>
            <a:off x="9346531" y="4843234"/>
            <a:ext cx="288642" cy="407369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670" y="3927"/>
                </a:moveTo>
                <a:cubicBezTo>
                  <a:pt x="11177" y="3927"/>
                  <a:pt x="12433" y="4106"/>
                  <a:pt x="13688" y="4552"/>
                </a:cubicBezTo>
                <a:cubicBezTo>
                  <a:pt x="13688" y="2499"/>
                  <a:pt x="13688" y="2499"/>
                  <a:pt x="13688" y="2499"/>
                </a:cubicBezTo>
                <a:cubicBezTo>
                  <a:pt x="14567" y="2499"/>
                  <a:pt x="14567" y="2499"/>
                  <a:pt x="14567" y="2499"/>
                </a:cubicBezTo>
                <a:cubicBezTo>
                  <a:pt x="16074" y="5623"/>
                  <a:pt x="16074" y="5623"/>
                  <a:pt x="16074" y="5623"/>
                </a:cubicBezTo>
                <a:cubicBezTo>
                  <a:pt x="16326" y="5712"/>
                  <a:pt x="16451" y="5802"/>
                  <a:pt x="16577" y="5980"/>
                </a:cubicBezTo>
                <a:cubicBezTo>
                  <a:pt x="18335" y="7230"/>
                  <a:pt x="19340" y="8926"/>
                  <a:pt x="19340" y="10800"/>
                </a:cubicBezTo>
                <a:cubicBezTo>
                  <a:pt x="19340" y="12674"/>
                  <a:pt x="18335" y="14460"/>
                  <a:pt x="16577" y="15709"/>
                </a:cubicBezTo>
                <a:cubicBezTo>
                  <a:pt x="16451" y="15798"/>
                  <a:pt x="16200" y="15888"/>
                  <a:pt x="16074" y="15977"/>
                </a:cubicBezTo>
                <a:cubicBezTo>
                  <a:pt x="14567" y="19101"/>
                  <a:pt x="14567" y="19101"/>
                  <a:pt x="14567" y="19101"/>
                </a:cubicBezTo>
                <a:cubicBezTo>
                  <a:pt x="13688" y="19101"/>
                  <a:pt x="13688" y="19101"/>
                  <a:pt x="13688" y="19101"/>
                </a:cubicBezTo>
                <a:cubicBezTo>
                  <a:pt x="13688" y="17048"/>
                  <a:pt x="13688" y="17048"/>
                  <a:pt x="13688" y="17048"/>
                </a:cubicBezTo>
                <a:cubicBezTo>
                  <a:pt x="12433" y="17494"/>
                  <a:pt x="11177" y="17673"/>
                  <a:pt x="9670" y="17673"/>
                </a:cubicBezTo>
                <a:cubicBezTo>
                  <a:pt x="8288" y="17673"/>
                  <a:pt x="6907" y="17494"/>
                  <a:pt x="5651" y="17048"/>
                </a:cubicBezTo>
                <a:cubicBezTo>
                  <a:pt x="5651" y="19101"/>
                  <a:pt x="5651" y="19101"/>
                  <a:pt x="5651" y="19101"/>
                </a:cubicBezTo>
                <a:cubicBezTo>
                  <a:pt x="4772" y="19101"/>
                  <a:pt x="4772" y="19101"/>
                  <a:pt x="4772" y="19101"/>
                </a:cubicBezTo>
                <a:cubicBezTo>
                  <a:pt x="3140" y="15888"/>
                  <a:pt x="3140" y="15888"/>
                  <a:pt x="3140" y="15888"/>
                </a:cubicBezTo>
                <a:cubicBezTo>
                  <a:pt x="3140" y="15798"/>
                  <a:pt x="3014" y="15709"/>
                  <a:pt x="2888" y="15709"/>
                </a:cubicBezTo>
                <a:cubicBezTo>
                  <a:pt x="1130" y="14460"/>
                  <a:pt x="0" y="12674"/>
                  <a:pt x="0" y="10800"/>
                </a:cubicBezTo>
                <a:cubicBezTo>
                  <a:pt x="0" y="8926"/>
                  <a:pt x="1130" y="7230"/>
                  <a:pt x="2888" y="5980"/>
                </a:cubicBezTo>
                <a:cubicBezTo>
                  <a:pt x="3014" y="5891"/>
                  <a:pt x="3014" y="5802"/>
                  <a:pt x="3140" y="5712"/>
                </a:cubicBezTo>
                <a:cubicBezTo>
                  <a:pt x="4772" y="2499"/>
                  <a:pt x="4772" y="2499"/>
                  <a:pt x="4772" y="2499"/>
                </a:cubicBezTo>
                <a:cubicBezTo>
                  <a:pt x="5651" y="2499"/>
                  <a:pt x="5651" y="2499"/>
                  <a:pt x="5651" y="2499"/>
                </a:cubicBezTo>
                <a:cubicBezTo>
                  <a:pt x="5651" y="4552"/>
                  <a:pt x="5651" y="4552"/>
                  <a:pt x="5651" y="4552"/>
                </a:cubicBezTo>
                <a:cubicBezTo>
                  <a:pt x="6907" y="4195"/>
                  <a:pt x="8288" y="3927"/>
                  <a:pt x="9670" y="3927"/>
                </a:cubicBezTo>
                <a:close/>
                <a:moveTo>
                  <a:pt x="6153" y="3392"/>
                </a:moveTo>
                <a:cubicBezTo>
                  <a:pt x="13312" y="3392"/>
                  <a:pt x="13312" y="3392"/>
                  <a:pt x="13312" y="3392"/>
                </a:cubicBezTo>
                <a:cubicBezTo>
                  <a:pt x="13312" y="803"/>
                  <a:pt x="13312" y="803"/>
                  <a:pt x="13312" y="803"/>
                </a:cubicBezTo>
                <a:cubicBezTo>
                  <a:pt x="13312" y="357"/>
                  <a:pt x="12684" y="0"/>
                  <a:pt x="12056" y="0"/>
                </a:cubicBezTo>
                <a:cubicBezTo>
                  <a:pt x="7284" y="0"/>
                  <a:pt x="7284" y="0"/>
                  <a:pt x="7284" y="0"/>
                </a:cubicBezTo>
                <a:cubicBezTo>
                  <a:pt x="6656" y="0"/>
                  <a:pt x="6153" y="357"/>
                  <a:pt x="6153" y="803"/>
                </a:cubicBezTo>
                <a:cubicBezTo>
                  <a:pt x="6153" y="3392"/>
                  <a:pt x="6153" y="3392"/>
                  <a:pt x="6153" y="3392"/>
                </a:cubicBezTo>
                <a:close/>
                <a:moveTo>
                  <a:pt x="13312" y="18208"/>
                </a:moveTo>
                <a:cubicBezTo>
                  <a:pt x="6153" y="18208"/>
                  <a:pt x="6153" y="18208"/>
                  <a:pt x="6153" y="18208"/>
                </a:cubicBezTo>
                <a:cubicBezTo>
                  <a:pt x="6153" y="20797"/>
                  <a:pt x="6153" y="20797"/>
                  <a:pt x="6153" y="20797"/>
                </a:cubicBezTo>
                <a:cubicBezTo>
                  <a:pt x="6153" y="21243"/>
                  <a:pt x="6656" y="21600"/>
                  <a:pt x="7284" y="21600"/>
                </a:cubicBezTo>
                <a:cubicBezTo>
                  <a:pt x="12056" y="21600"/>
                  <a:pt x="12056" y="21600"/>
                  <a:pt x="12056" y="21600"/>
                </a:cubicBezTo>
                <a:cubicBezTo>
                  <a:pt x="12684" y="21600"/>
                  <a:pt x="13312" y="21243"/>
                  <a:pt x="13312" y="20797"/>
                </a:cubicBezTo>
                <a:cubicBezTo>
                  <a:pt x="13312" y="18208"/>
                  <a:pt x="13312" y="18208"/>
                  <a:pt x="13312" y="18208"/>
                </a:cubicBezTo>
                <a:close/>
                <a:moveTo>
                  <a:pt x="8540" y="11068"/>
                </a:moveTo>
                <a:cubicBezTo>
                  <a:pt x="9293" y="11603"/>
                  <a:pt x="9293" y="11603"/>
                  <a:pt x="9293" y="11603"/>
                </a:cubicBezTo>
                <a:cubicBezTo>
                  <a:pt x="9795" y="11336"/>
                  <a:pt x="9795" y="11336"/>
                  <a:pt x="9795" y="11336"/>
                </a:cubicBezTo>
                <a:cubicBezTo>
                  <a:pt x="9795" y="11336"/>
                  <a:pt x="9795" y="11336"/>
                  <a:pt x="9795" y="11336"/>
                </a:cubicBezTo>
                <a:cubicBezTo>
                  <a:pt x="10423" y="11871"/>
                  <a:pt x="10423" y="11871"/>
                  <a:pt x="10423" y="11871"/>
                </a:cubicBezTo>
                <a:cubicBezTo>
                  <a:pt x="10926" y="11603"/>
                  <a:pt x="10926" y="11603"/>
                  <a:pt x="10926" y="11603"/>
                </a:cubicBezTo>
                <a:cubicBezTo>
                  <a:pt x="10298" y="11068"/>
                  <a:pt x="10298" y="11068"/>
                  <a:pt x="10298" y="11068"/>
                </a:cubicBezTo>
                <a:cubicBezTo>
                  <a:pt x="10423" y="10979"/>
                  <a:pt x="10423" y="10889"/>
                  <a:pt x="10423" y="10800"/>
                </a:cubicBezTo>
                <a:cubicBezTo>
                  <a:pt x="12809" y="9104"/>
                  <a:pt x="12809" y="9104"/>
                  <a:pt x="12809" y="9104"/>
                </a:cubicBezTo>
                <a:cubicBezTo>
                  <a:pt x="12056" y="8569"/>
                  <a:pt x="12056" y="8569"/>
                  <a:pt x="12056" y="8569"/>
                </a:cubicBezTo>
                <a:cubicBezTo>
                  <a:pt x="9544" y="10354"/>
                  <a:pt x="9544" y="10354"/>
                  <a:pt x="9544" y="10354"/>
                </a:cubicBezTo>
                <a:cubicBezTo>
                  <a:pt x="6530" y="7498"/>
                  <a:pt x="6530" y="7498"/>
                  <a:pt x="6530" y="7498"/>
                </a:cubicBezTo>
                <a:cubicBezTo>
                  <a:pt x="6153" y="7765"/>
                  <a:pt x="6153" y="7765"/>
                  <a:pt x="6153" y="7765"/>
                </a:cubicBezTo>
                <a:cubicBezTo>
                  <a:pt x="9042" y="10532"/>
                  <a:pt x="9042" y="10532"/>
                  <a:pt x="9042" y="10532"/>
                </a:cubicBezTo>
                <a:cubicBezTo>
                  <a:pt x="9042" y="10621"/>
                  <a:pt x="9042" y="10621"/>
                  <a:pt x="9042" y="10711"/>
                </a:cubicBezTo>
                <a:cubicBezTo>
                  <a:pt x="8540" y="11068"/>
                  <a:pt x="8540" y="11068"/>
                  <a:pt x="8540" y="11068"/>
                </a:cubicBezTo>
                <a:close/>
                <a:moveTo>
                  <a:pt x="19842" y="9461"/>
                </a:moveTo>
                <a:cubicBezTo>
                  <a:pt x="20847" y="9461"/>
                  <a:pt x="20847" y="9461"/>
                  <a:pt x="20847" y="9461"/>
                </a:cubicBezTo>
                <a:cubicBezTo>
                  <a:pt x="21223" y="9461"/>
                  <a:pt x="21600" y="9729"/>
                  <a:pt x="21600" y="9997"/>
                </a:cubicBezTo>
                <a:cubicBezTo>
                  <a:pt x="21600" y="11871"/>
                  <a:pt x="21600" y="11871"/>
                  <a:pt x="21600" y="11871"/>
                </a:cubicBezTo>
                <a:cubicBezTo>
                  <a:pt x="21600" y="12139"/>
                  <a:pt x="21223" y="12407"/>
                  <a:pt x="20847" y="12407"/>
                </a:cubicBezTo>
                <a:cubicBezTo>
                  <a:pt x="19842" y="12407"/>
                  <a:pt x="19842" y="12407"/>
                  <a:pt x="19842" y="12407"/>
                </a:cubicBezTo>
                <a:cubicBezTo>
                  <a:pt x="19842" y="9461"/>
                  <a:pt x="19842" y="9461"/>
                  <a:pt x="19842" y="9461"/>
                </a:cubicBezTo>
                <a:close/>
                <a:moveTo>
                  <a:pt x="14693" y="7319"/>
                </a:moveTo>
                <a:cubicBezTo>
                  <a:pt x="13437" y="6426"/>
                  <a:pt x="11679" y="5891"/>
                  <a:pt x="9670" y="5891"/>
                </a:cubicBezTo>
                <a:cubicBezTo>
                  <a:pt x="7786" y="5891"/>
                  <a:pt x="6028" y="6426"/>
                  <a:pt x="4772" y="7319"/>
                </a:cubicBezTo>
                <a:cubicBezTo>
                  <a:pt x="3516" y="8212"/>
                  <a:pt x="2763" y="9461"/>
                  <a:pt x="2763" y="10800"/>
                </a:cubicBezTo>
                <a:cubicBezTo>
                  <a:pt x="2763" y="12139"/>
                  <a:pt x="3516" y="13388"/>
                  <a:pt x="4772" y="14281"/>
                </a:cubicBezTo>
                <a:cubicBezTo>
                  <a:pt x="6028" y="15174"/>
                  <a:pt x="7786" y="15798"/>
                  <a:pt x="9670" y="15798"/>
                </a:cubicBezTo>
                <a:cubicBezTo>
                  <a:pt x="11679" y="15798"/>
                  <a:pt x="13437" y="15174"/>
                  <a:pt x="14693" y="14281"/>
                </a:cubicBezTo>
                <a:cubicBezTo>
                  <a:pt x="15949" y="13388"/>
                  <a:pt x="16702" y="12139"/>
                  <a:pt x="16702" y="10800"/>
                </a:cubicBezTo>
                <a:cubicBezTo>
                  <a:pt x="16702" y="9461"/>
                  <a:pt x="15949" y="8212"/>
                  <a:pt x="14693" y="7319"/>
                </a:cubicBez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86" name="Shape 1786"/>
          <p:cNvSpPr/>
          <p:nvPr/>
        </p:nvSpPr>
        <p:spPr>
          <a:xfrm>
            <a:off x="8765695" y="4873804"/>
            <a:ext cx="368978" cy="36684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51" y="0"/>
                </a:moveTo>
                <a:cubicBezTo>
                  <a:pt x="16767" y="0"/>
                  <a:pt x="21600" y="4855"/>
                  <a:pt x="21600" y="10800"/>
                </a:cubicBezTo>
                <a:cubicBezTo>
                  <a:pt x="21600" y="16745"/>
                  <a:pt x="16767" y="21600"/>
                  <a:pt x="10751" y="21600"/>
                </a:cubicBezTo>
                <a:cubicBezTo>
                  <a:pt x="4833" y="21600"/>
                  <a:pt x="0" y="16745"/>
                  <a:pt x="0" y="10800"/>
                </a:cubicBezTo>
                <a:cubicBezTo>
                  <a:pt x="0" y="4855"/>
                  <a:pt x="4833" y="0"/>
                  <a:pt x="10751" y="0"/>
                </a:cubicBezTo>
                <a:close/>
                <a:moveTo>
                  <a:pt x="14400" y="5152"/>
                </a:moveTo>
                <a:cubicBezTo>
                  <a:pt x="13512" y="6539"/>
                  <a:pt x="13512" y="6539"/>
                  <a:pt x="13512" y="6539"/>
                </a:cubicBezTo>
                <a:cubicBezTo>
                  <a:pt x="13808" y="6738"/>
                  <a:pt x="14104" y="7035"/>
                  <a:pt x="14301" y="7233"/>
                </a:cubicBezTo>
                <a:cubicBezTo>
                  <a:pt x="15189" y="8125"/>
                  <a:pt x="15781" y="9413"/>
                  <a:pt x="15781" y="10800"/>
                </a:cubicBezTo>
                <a:cubicBezTo>
                  <a:pt x="15781" y="12088"/>
                  <a:pt x="15189" y="13376"/>
                  <a:pt x="14301" y="14268"/>
                </a:cubicBezTo>
                <a:cubicBezTo>
                  <a:pt x="13414" y="15160"/>
                  <a:pt x="12230" y="15754"/>
                  <a:pt x="10849" y="15754"/>
                </a:cubicBezTo>
                <a:cubicBezTo>
                  <a:pt x="9468" y="15754"/>
                  <a:pt x="8186" y="15160"/>
                  <a:pt x="7299" y="14268"/>
                </a:cubicBezTo>
                <a:cubicBezTo>
                  <a:pt x="6411" y="13376"/>
                  <a:pt x="5918" y="12088"/>
                  <a:pt x="5918" y="10800"/>
                </a:cubicBezTo>
                <a:cubicBezTo>
                  <a:pt x="5918" y="9413"/>
                  <a:pt x="6411" y="8125"/>
                  <a:pt x="7299" y="7233"/>
                </a:cubicBezTo>
                <a:cubicBezTo>
                  <a:pt x="7496" y="7035"/>
                  <a:pt x="7792" y="6837"/>
                  <a:pt x="7989" y="6639"/>
                </a:cubicBezTo>
                <a:cubicBezTo>
                  <a:pt x="7200" y="5251"/>
                  <a:pt x="7200" y="5251"/>
                  <a:pt x="7200" y="5251"/>
                </a:cubicBezTo>
                <a:cubicBezTo>
                  <a:pt x="6805" y="5450"/>
                  <a:pt x="6411" y="5747"/>
                  <a:pt x="6115" y="6044"/>
                </a:cubicBezTo>
                <a:cubicBezTo>
                  <a:pt x="4932" y="7233"/>
                  <a:pt x="4241" y="8917"/>
                  <a:pt x="4241" y="10800"/>
                </a:cubicBezTo>
                <a:cubicBezTo>
                  <a:pt x="4241" y="12583"/>
                  <a:pt x="4932" y="14268"/>
                  <a:pt x="6115" y="15457"/>
                </a:cubicBezTo>
                <a:cubicBezTo>
                  <a:pt x="7299" y="16646"/>
                  <a:pt x="8975" y="17439"/>
                  <a:pt x="10849" y="17439"/>
                </a:cubicBezTo>
                <a:cubicBezTo>
                  <a:pt x="12625" y="17439"/>
                  <a:pt x="14301" y="16646"/>
                  <a:pt x="15485" y="15457"/>
                </a:cubicBezTo>
                <a:cubicBezTo>
                  <a:pt x="16767" y="14268"/>
                  <a:pt x="17458" y="12583"/>
                  <a:pt x="17458" y="10800"/>
                </a:cubicBezTo>
                <a:cubicBezTo>
                  <a:pt x="17458" y="8917"/>
                  <a:pt x="16767" y="7233"/>
                  <a:pt x="15485" y="6044"/>
                </a:cubicBezTo>
                <a:cubicBezTo>
                  <a:pt x="15189" y="5648"/>
                  <a:pt x="14795" y="5350"/>
                  <a:pt x="14400" y="5152"/>
                </a:cubicBezTo>
                <a:close/>
                <a:moveTo>
                  <a:pt x="9863" y="1486"/>
                </a:moveTo>
                <a:cubicBezTo>
                  <a:pt x="9863" y="9710"/>
                  <a:pt x="9863" y="9710"/>
                  <a:pt x="9863" y="9710"/>
                </a:cubicBezTo>
                <a:cubicBezTo>
                  <a:pt x="11638" y="9710"/>
                  <a:pt x="11638" y="9710"/>
                  <a:pt x="11638" y="9710"/>
                </a:cubicBezTo>
                <a:cubicBezTo>
                  <a:pt x="11638" y="1486"/>
                  <a:pt x="11638" y="1486"/>
                  <a:pt x="11638" y="1486"/>
                </a:cubicBezTo>
                <a:lnTo>
                  <a:pt x="9863" y="1486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  <p:sp>
        <p:nvSpPr>
          <p:cNvPr id="1787" name="Shape 1787"/>
          <p:cNvSpPr/>
          <p:nvPr/>
        </p:nvSpPr>
        <p:spPr>
          <a:xfrm>
            <a:off x="10912017" y="4856741"/>
            <a:ext cx="253806" cy="39528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9454" y="7445"/>
                </a:moveTo>
                <a:cubicBezTo>
                  <a:pt x="19454" y="7537"/>
                  <a:pt x="19454" y="7537"/>
                  <a:pt x="19454" y="7629"/>
                </a:cubicBezTo>
                <a:cubicBezTo>
                  <a:pt x="19454" y="10478"/>
                  <a:pt x="19454" y="10478"/>
                  <a:pt x="19454" y="10478"/>
                </a:cubicBezTo>
                <a:cubicBezTo>
                  <a:pt x="19454" y="11030"/>
                  <a:pt x="18882" y="11397"/>
                  <a:pt x="18167" y="11397"/>
                </a:cubicBezTo>
                <a:cubicBezTo>
                  <a:pt x="3290" y="11397"/>
                  <a:pt x="3290" y="11397"/>
                  <a:pt x="3290" y="11397"/>
                </a:cubicBezTo>
                <a:cubicBezTo>
                  <a:pt x="2575" y="11397"/>
                  <a:pt x="2003" y="11030"/>
                  <a:pt x="2003" y="10478"/>
                </a:cubicBezTo>
                <a:cubicBezTo>
                  <a:pt x="2003" y="7629"/>
                  <a:pt x="2003" y="7629"/>
                  <a:pt x="2003" y="7629"/>
                </a:cubicBezTo>
                <a:cubicBezTo>
                  <a:pt x="2003" y="7537"/>
                  <a:pt x="2003" y="7537"/>
                  <a:pt x="2003" y="7445"/>
                </a:cubicBezTo>
                <a:cubicBezTo>
                  <a:pt x="19454" y="7445"/>
                  <a:pt x="19454" y="7445"/>
                  <a:pt x="19454" y="7445"/>
                </a:cubicBezTo>
                <a:close/>
                <a:moveTo>
                  <a:pt x="9584" y="6710"/>
                </a:moveTo>
                <a:cubicBezTo>
                  <a:pt x="11873" y="6710"/>
                  <a:pt x="11873" y="6710"/>
                  <a:pt x="11873" y="6710"/>
                </a:cubicBezTo>
                <a:cubicBezTo>
                  <a:pt x="19025" y="6710"/>
                  <a:pt x="19025" y="6710"/>
                  <a:pt x="19025" y="6710"/>
                </a:cubicBezTo>
                <a:cubicBezTo>
                  <a:pt x="20599" y="5515"/>
                  <a:pt x="20599" y="5515"/>
                  <a:pt x="20599" y="5515"/>
                </a:cubicBezTo>
                <a:cubicBezTo>
                  <a:pt x="21600" y="2206"/>
                  <a:pt x="21600" y="2206"/>
                  <a:pt x="21600" y="2206"/>
                </a:cubicBezTo>
                <a:cubicBezTo>
                  <a:pt x="21028" y="2206"/>
                  <a:pt x="21028" y="2206"/>
                  <a:pt x="21028" y="2206"/>
                </a:cubicBezTo>
                <a:cubicBezTo>
                  <a:pt x="18882" y="3585"/>
                  <a:pt x="18882" y="3585"/>
                  <a:pt x="18882" y="3585"/>
                </a:cubicBezTo>
                <a:cubicBezTo>
                  <a:pt x="18596" y="2574"/>
                  <a:pt x="18453" y="1287"/>
                  <a:pt x="16593" y="0"/>
                </a:cubicBezTo>
                <a:cubicBezTo>
                  <a:pt x="4864" y="0"/>
                  <a:pt x="4864" y="0"/>
                  <a:pt x="4864" y="0"/>
                </a:cubicBezTo>
                <a:cubicBezTo>
                  <a:pt x="3147" y="1287"/>
                  <a:pt x="3004" y="2574"/>
                  <a:pt x="2718" y="3585"/>
                </a:cubicBezTo>
                <a:cubicBezTo>
                  <a:pt x="572" y="2206"/>
                  <a:pt x="572" y="2206"/>
                  <a:pt x="572" y="2206"/>
                </a:cubicBezTo>
                <a:cubicBezTo>
                  <a:pt x="0" y="2206"/>
                  <a:pt x="0" y="2206"/>
                  <a:pt x="0" y="2206"/>
                </a:cubicBezTo>
                <a:cubicBezTo>
                  <a:pt x="858" y="5515"/>
                  <a:pt x="858" y="5515"/>
                  <a:pt x="858" y="5515"/>
                </a:cubicBezTo>
                <a:cubicBezTo>
                  <a:pt x="2575" y="6710"/>
                  <a:pt x="2575" y="6710"/>
                  <a:pt x="2575" y="6710"/>
                </a:cubicBezTo>
                <a:cubicBezTo>
                  <a:pt x="9584" y="6710"/>
                  <a:pt x="9584" y="6710"/>
                  <a:pt x="9584" y="6710"/>
                </a:cubicBezTo>
                <a:close/>
                <a:moveTo>
                  <a:pt x="5722" y="11949"/>
                </a:moveTo>
                <a:cubicBezTo>
                  <a:pt x="6008" y="11949"/>
                  <a:pt x="6294" y="11949"/>
                  <a:pt x="6580" y="11949"/>
                </a:cubicBezTo>
                <a:cubicBezTo>
                  <a:pt x="6580" y="12776"/>
                  <a:pt x="6580" y="13511"/>
                  <a:pt x="6580" y="14339"/>
                </a:cubicBezTo>
                <a:cubicBezTo>
                  <a:pt x="6294" y="14339"/>
                  <a:pt x="6008" y="14339"/>
                  <a:pt x="5722" y="14339"/>
                </a:cubicBezTo>
                <a:cubicBezTo>
                  <a:pt x="5722" y="13511"/>
                  <a:pt x="5722" y="12776"/>
                  <a:pt x="5722" y="11949"/>
                </a:cubicBezTo>
                <a:close/>
                <a:moveTo>
                  <a:pt x="3433" y="11949"/>
                </a:moveTo>
                <a:cubicBezTo>
                  <a:pt x="4291" y="11949"/>
                  <a:pt x="4291" y="11949"/>
                  <a:pt x="4291" y="11949"/>
                </a:cubicBezTo>
                <a:cubicBezTo>
                  <a:pt x="4291" y="14339"/>
                  <a:pt x="4291" y="14339"/>
                  <a:pt x="4291" y="14339"/>
                </a:cubicBezTo>
                <a:cubicBezTo>
                  <a:pt x="3433" y="14339"/>
                  <a:pt x="3433" y="14339"/>
                  <a:pt x="3433" y="14339"/>
                </a:cubicBezTo>
                <a:cubicBezTo>
                  <a:pt x="3433" y="11949"/>
                  <a:pt x="3433" y="11949"/>
                  <a:pt x="3433" y="11949"/>
                </a:cubicBezTo>
                <a:close/>
                <a:moveTo>
                  <a:pt x="8011" y="11949"/>
                </a:moveTo>
                <a:cubicBezTo>
                  <a:pt x="8297" y="11949"/>
                  <a:pt x="8726" y="11949"/>
                  <a:pt x="9012" y="11949"/>
                </a:cubicBezTo>
                <a:cubicBezTo>
                  <a:pt x="9012" y="12776"/>
                  <a:pt x="9012" y="13511"/>
                  <a:pt x="9012" y="14339"/>
                </a:cubicBezTo>
                <a:cubicBezTo>
                  <a:pt x="8726" y="14339"/>
                  <a:pt x="8297" y="14339"/>
                  <a:pt x="8011" y="14339"/>
                </a:cubicBezTo>
                <a:cubicBezTo>
                  <a:pt x="8011" y="13511"/>
                  <a:pt x="8011" y="12776"/>
                  <a:pt x="8011" y="11949"/>
                </a:cubicBezTo>
                <a:close/>
                <a:moveTo>
                  <a:pt x="10299" y="11949"/>
                </a:moveTo>
                <a:cubicBezTo>
                  <a:pt x="10728" y="11949"/>
                  <a:pt x="11015" y="11949"/>
                  <a:pt x="11301" y="11949"/>
                </a:cubicBezTo>
                <a:cubicBezTo>
                  <a:pt x="11301" y="12776"/>
                  <a:pt x="11301" y="13511"/>
                  <a:pt x="11301" y="14339"/>
                </a:cubicBezTo>
                <a:cubicBezTo>
                  <a:pt x="11015" y="14339"/>
                  <a:pt x="10728" y="14339"/>
                  <a:pt x="10299" y="14339"/>
                </a:cubicBezTo>
                <a:cubicBezTo>
                  <a:pt x="10299" y="13511"/>
                  <a:pt x="10299" y="12776"/>
                  <a:pt x="10299" y="11949"/>
                </a:cubicBezTo>
                <a:close/>
                <a:moveTo>
                  <a:pt x="12731" y="11949"/>
                </a:moveTo>
                <a:cubicBezTo>
                  <a:pt x="13017" y="11949"/>
                  <a:pt x="13303" y="11949"/>
                  <a:pt x="13589" y="11949"/>
                </a:cubicBezTo>
                <a:cubicBezTo>
                  <a:pt x="13589" y="12776"/>
                  <a:pt x="13589" y="13511"/>
                  <a:pt x="13589" y="14339"/>
                </a:cubicBezTo>
                <a:cubicBezTo>
                  <a:pt x="13303" y="14339"/>
                  <a:pt x="13017" y="14339"/>
                  <a:pt x="12731" y="14339"/>
                </a:cubicBezTo>
                <a:cubicBezTo>
                  <a:pt x="12731" y="13511"/>
                  <a:pt x="12731" y="12776"/>
                  <a:pt x="12731" y="11949"/>
                </a:cubicBezTo>
                <a:close/>
                <a:moveTo>
                  <a:pt x="15020" y="11949"/>
                </a:moveTo>
                <a:cubicBezTo>
                  <a:pt x="15306" y="11949"/>
                  <a:pt x="15592" y="11949"/>
                  <a:pt x="16021" y="11949"/>
                </a:cubicBezTo>
                <a:cubicBezTo>
                  <a:pt x="16021" y="12776"/>
                  <a:pt x="16021" y="13511"/>
                  <a:pt x="16021" y="14339"/>
                </a:cubicBezTo>
                <a:cubicBezTo>
                  <a:pt x="15592" y="14339"/>
                  <a:pt x="15306" y="14339"/>
                  <a:pt x="15020" y="14339"/>
                </a:cubicBezTo>
                <a:cubicBezTo>
                  <a:pt x="15020" y="13511"/>
                  <a:pt x="15020" y="12776"/>
                  <a:pt x="15020" y="11949"/>
                </a:cubicBezTo>
                <a:close/>
                <a:moveTo>
                  <a:pt x="17309" y="11949"/>
                </a:moveTo>
                <a:cubicBezTo>
                  <a:pt x="18310" y="11949"/>
                  <a:pt x="18310" y="11949"/>
                  <a:pt x="18310" y="11949"/>
                </a:cubicBezTo>
                <a:cubicBezTo>
                  <a:pt x="18310" y="14339"/>
                  <a:pt x="18310" y="14339"/>
                  <a:pt x="18310" y="14339"/>
                </a:cubicBezTo>
                <a:cubicBezTo>
                  <a:pt x="17309" y="14339"/>
                  <a:pt x="17309" y="14339"/>
                  <a:pt x="17309" y="14339"/>
                </a:cubicBezTo>
                <a:cubicBezTo>
                  <a:pt x="17309" y="11949"/>
                  <a:pt x="17309" y="11949"/>
                  <a:pt x="17309" y="11949"/>
                </a:cubicBezTo>
                <a:close/>
                <a:moveTo>
                  <a:pt x="3290" y="20405"/>
                </a:moveTo>
                <a:cubicBezTo>
                  <a:pt x="17881" y="20405"/>
                  <a:pt x="17881" y="20405"/>
                  <a:pt x="17881" y="20405"/>
                </a:cubicBezTo>
                <a:cubicBezTo>
                  <a:pt x="17881" y="21600"/>
                  <a:pt x="17881" y="21600"/>
                  <a:pt x="17881" y="21600"/>
                </a:cubicBezTo>
                <a:cubicBezTo>
                  <a:pt x="3290" y="21600"/>
                  <a:pt x="3290" y="21600"/>
                  <a:pt x="3290" y="21600"/>
                </a:cubicBezTo>
                <a:cubicBezTo>
                  <a:pt x="3290" y="20405"/>
                  <a:pt x="3290" y="20405"/>
                  <a:pt x="3290" y="20405"/>
                </a:cubicBezTo>
                <a:close/>
                <a:moveTo>
                  <a:pt x="3290" y="14890"/>
                </a:moveTo>
                <a:cubicBezTo>
                  <a:pt x="18167" y="14890"/>
                  <a:pt x="18167" y="14890"/>
                  <a:pt x="18167" y="14890"/>
                </a:cubicBezTo>
                <a:cubicBezTo>
                  <a:pt x="18882" y="14890"/>
                  <a:pt x="19454" y="15258"/>
                  <a:pt x="19454" y="15717"/>
                </a:cubicBezTo>
                <a:cubicBezTo>
                  <a:pt x="19454" y="18659"/>
                  <a:pt x="19454" y="18659"/>
                  <a:pt x="19454" y="18659"/>
                </a:cubicBezTo>
                <a:cubicBezTo>
                  <a:pt x="19454" y="19118"/>
                  <a:pt x="18882" y="19486"/>
                  <a:pt x="18167" y="19486"/>
                </a:cubicBezTo>
                <a:cubicBezTo>
                  <a:pt x="3290" y="19486"/>
                  <a:pt x="3290" y="19486"/>
                  <a:pt x="3290" y="19486"/>
                </a:cubicBezTo>
                <a:cubicBezTo>
                  <a:pt x="2575" y="19486"/>
                  <a:pt x="2003" y="19118"/>
                  <a:pt x="2003" y="18659"/>
                </a:cubicBezTo>
                <a:cubicBezTo>
                  <a:pt x="2003" y="15717"/>
                  <a:pt x="2003" y="15717"/>
                  <a:pt x="2003" y="15717"/>
                </a:cubicBezTo>
                <a:cubicBezTo>
                  <a:pt x="2003" y="15258"/>
                  <a:pt x="2575" y="14890"/>
                  <a:pt x="3290" y="14890"/>
                </a:cubicBezTo>
                <a:close/>
                <a:moveTo>
                  <a:pt x="11730" y="15809"/>
                </a:moveTo>
                <a:cubicBezTo>
                  <a:pt x="11730" y="17280"/>
                  <a:pt x="11730" y="17280"/>
                  <a:pt x="11730" y="17280"/>
                </a:cubicBezTo>
                <a:cubicBezTo>
                  <a:pt x="17166" y="17280"/>
                  <a:pt x="17166" y="17280"/>
                  <a:pt x="17166" y="17280"/>
                </a:cubicBezTo>
                <a:cubicBezTo>
                  <a:pt x="17166" y="15809"/>
                  <a:pt x="17166" y="15809"/>
                  <a:pt x="17166" y="15809"/>
                </a:cubicBezTo>
                <a:lnTo>
                  <a:pt x="11730" y="15809"/>
                </a:lnTo>
                <a:close/>
              </a:path>
            </a:pathLst>
          </a:custGeom>
          <a:solidFill>
            <a:srgbClr val="000000"/>
          </a:solidFill>
          <a:ln w="12700">
            <a:miter lim="400000"/>
          </a:ln>
        </p:spPr>
        <p:txBody>
          <a:bodyPr tIns="45719" bIns="45719"/>
          <a:lstStyle/>
          <a:p>
            <a:endParaRPr sz="900"/>
          </a:p>
        </p:txBody>
      </p:sp>
    </p:spTree>
    <p:custDataLst>
      <p:tags r:id="rId1"/>
    </p:custData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1000"/>
    </mc:Choice>
    <mc:Fallback>
      <p:transition spd="med"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 noEditPoints="1"/>
          </p:cNvSpPr>
          <p:nvPr/>
        </p:nvSpPr>
        <p:spPr bwMode="auto">
          <a:xfrm>
            <a:off x="860425" y="2681288"/>
            <a:ext cx="439738" cy="622300"/>
          </a:xfrm>
          <a:custGeom>
            <a:avLst/>
            <a:gdLst>
              <a:gd name="T0" fmla="*/ 2147483647 w 160"/>
              <a:gd name="T1" fmla="*/ 2147483647 h 208"/>
              <a:gd name="T2" fmla="*/ 2147483647 w 160"/>
              <a:gd name="T3" fmla="*/ 2147483647 h 208"/>
              <a:gd name="T4" fmla="*/ 2147483647 w 160"/>
              <a:gd name="T5" fmla="*/ 2147483647 h 208"/>
              <a:gd name="T6" fmla="*/ 2147483647 w 160"/>
              <a:gd name="T7" fmla="*/ 2147483647 h 208"/>
              <a:gd name="T8" fmla="*/ 2147483647 w 160"/>
              <a:gd name="T9" fmla="*/ 2147483647 h 208"/>
              <a:gd name="T10" fmla="*/ 2147483647 w 160"/>
              <a:gd name="T11" fmla="*/ 0 h 208"/>
              <a:gd name="T12" fmla="*/ 2147483647 w 160"/>
              <a:gd name="T13" fmla="*/ 2147483647 h 208"/>
              <a:gd name="T14" fmla="*/ 2147483647 w 160"/>
              <a:gd name="T15" fmla="*/ 2147483647 h 208"/>
              <a:gd name="T16" fmla="*/ 2147483647 w 160"/>
              <a:gd name="T17" fmla="*/ 2147483647 h 208"/>
              <a:gd name="T18" fmla="*/ 2147483647 w 160"/>
              <a:gd name="T19" fmla="*/ 2147483647 h 208"/>
              <a:gd name="T20" fmla="*/ 2147483647 w 160"/>
              <a:gd name="T21" fmla="*/ 2147483647 h 208"/>
              <a:gd name="T22" fmla="*/ 2147483647 w 160"/>
              <a:gd name="T23" fmla="*/ 2147483647 h 208"/>
              <a:gd name="T24" fmla="*/ 2147483647 w 160"/>
              <a:gd name="T25" fmla="*/ 2147483647 h 208"/>
              <a:gd name="T26" fmla="*/ 0 w 160"/>
              <a:gd name="T27" fmla="*/ 2147483647 h 208"/>
              <a:gd name="T28" fmla="*/ 2147483647 w 160"/>
              <a:gd name="T29" fmla="*/ 2147483647 h 208"/>
              <a:gd name="T30" fmla="*/ 2147483647 w 160"/>
              <a:gd name="T31" fmla="*/ 2147483647 h 208"/>
              <a:gd name="T32" fmla="*/ 2147483647 w 160"/>
              <a:gd name="T33" fmla="*/ 2147483647 h 208"/>
              <a:gd name="T34" fmla="*/ 2147483647 w 160"/>
              <a:gd name="T35" fmla="*/ 2147483647 h 208"/>
              <a:gd name="T36" fmla="*/ 2147483647 w 160"/>
              <a:gd name="T37" fmla="*/ 2147483647 h 208"/>
              <a:gd name="T38" fmla="*/ 2147483647 w 160"/>
              <a:gd name="T39" fmla="*/ 2147483647 h 208"/>
              <a:gd name="T40" fmla="*/ 2147483647 w 160"/>
              <a:gd name="T41" fmla="*/ 2147483647 h 208"/>
              <a:gd name="T42" fmla="*/ 2147483647 w 160"/>
              <a:gd name="T43" fmla="*/ 2147483647 h 208"/>
              <a:gd name="T44" fmla="*/ 2147483647 w 160"/>
              <a:gd name="T45" fmla="*/ 2147483647 h 208"/>
              <a:gd name="T46" fmla="*/ 2147483647 w 160"/>
              <a:gd name="T47" fmla="*/ 2147483647 h 208"/>
              <a:gd name="T48" fmla="*/ 2147483647 w 160"/>
              <a:gd name="T49" fmla="*/ 2147483647 h 208"/>
              <a:gd name="T50" fmla="*/ 2147483647 w 160"/>
              <a:gd name="T51" fmla="*/ 2147483647 h 208"/>
              <a:gd name="T52" fmla="*/ 2147483647 w 160"/>
              <a:gd name="T53" fmla="*/ 2147483647 h 208"/>
              <a:gd name="T54" fmla="*/ 2147483647 w 160"/>
              <a:gd name="T55" fmla="*/ 2147483647 h 208"/>
              <a:gd name="T56" fmla="*/ 2147483647 w 160"/>
              <a:gd name="T57" fmla="*/ 2147483647 h 208"/>
              <a:gd name="T58" fmla="*/ 2147483647 w 160"/>
              <a:gd name="T59" fmla="*/ 2147483647 h 208"/>
              <a:gd name="T60" fmla="*/ 2147483647 w 160"/>
              <a:gd name="T61" fmla="*/ 2147483647 h 208"/>
              <a:gd name="T62" fmla="*/ 2147483647 w 160"/>
              <a:gd name="T63" fmla="*/ 2147483647 h 208"/>
              <a:gd name="T64" fmla="*/ 2147483647 w 160"/>
              <a:gd name="T65" fmla="*/ 2147483647 h 208"/>
              <a:gd name="T66" fmla="*/ 2147483647 w 160"/>
              <a:gd name="T67" fmla="*/ 2147483647 h 208"/>
              <a:gd name="T68" fmla="*/ 2147483647 w 160"/>
              <a:gd name="T69" fmla="*/ 2147483647 h 208"/>
              <a:gd name="T70" fmla="*/ 2147483647 w 160"/>
              <a:gd name="T71" fmla="*/ 2147483647 h 208"/>
              <a:gd name="T72" fmla="*/ 2147483647 w 160"/>
              <a:gd name="T73" fmla="*/ 2147483647 h 208"/>
              <a:gd name="T74" fmla="*/ 2147483647 w 160"/>
              <a:gd name="T75" fmla="*/ 2147483647 h 208"/>
              <a:gd name="T76" fmla="*/ 2147483647 w 160"/>
              <a:gd name="T77" fmla="*/ 2147483647 h 208"/>
              <a:gd name="T78" fmla="*/ 2147483647 w 160"/>
              <a:gd name="T79" fmla="*/ 2147483647 h 208"/>
              <a:gd name="T80" fmla="*/ 2147483647 w 160"/>
              <a:gd name="T81" fmla="*/ 2147483647 h 208"/>
              <a:gd name="T82" fmla="*/ 2147483647 w 160"/>
              <a:gd name="T83" fmla="*/ 2147483647 h 208"/>
              <a:gd name="T84" fmla="*/ 2147483647 w 160"/>
              <a:gd name="T85" fmla="*/ 2147483647 h 208"/>
              <a:gd name="T86" fmla="*/ 2147483647 w 160"/>
              <a:gd name="T87" fmla="*/ 2147483647 h 208"/>
              <a:gd name="T88" fmla="*/ 2147483647 w 160"/>
              <a:gd name="T89" fmla="*/ 2147483647 h 208"/>
              <a:gd name="T90" fmla="*/ 2147483647 w 160"/>
              <a:gd name="T91" fmla="*/ 2147483647 h 208"/>
              <a:gd name="T92" fmla="*/ 2147483647 w 160"/>
              <a:gd name="T93" fmla="*/ 2147483647 h 208"/>
              <a:gd name="T94" fmla="*/ 2147483647 w 160"/>
              <a:gd name="T95" fmla="*/ 2147483647 h 208"/>
              <a:gd name="T96" fmla="*/ 2147483647 w 160"/>
              <a:gd name="T97" fmla="*/ 2147483647 h 208"/>
              <a:gd name="T98" fmla="*/ 2147483647 w 160"/>
              <a:gd name="T99" fmla="*/ 2147483647 h 208"/>
              <a:gd name="T100" fmla="*/ 2147483647 w 160"/>
              <a:gd name="T101" fmla="*/ 2147483647 h 208"/>
              <a:gd name="T102" fmla="*/ 2147483647 w 160"/>
              <a:gd name="T103" fmla="*/ 2147483647 h 208"/>
              <a:gd name="T104" fmla="*/ 2147483647 w 160"/>
              <a:gd name="T105" fmla="*/ 2147483647 h 208"/>
              <a:gd name="T106" fmla="*/ 2147483647 w 160"/>
              <a:gd name="T107" fmla="*/ 2147483647 h 208"/>
              <a:gd name="T108" fmla="*/ 2147483647 w 160"/>
              <a:gd name="T109" fmla="*/ 2147483647 h 208"/>
              <a:gd name="T110" fmla="*/ 2147483647 w 160"/>
              <a:gd name="T111" fmla="*/ 2147483647 h 208"/>
              <a:gd name="T112" fmla="*/ 2147483647 w 160"/>
              <a:gd name="T113" fmla="*/ 2147483647 h 208"/>
              <a:gd name="T114" fmla="*/ 2147483647 w 160"/>
              <a:gd name="T115" fmla="*/ 2147483647 h 208"/>
              <a:gd name="T116" fmla="*/ 2147483647 w 160"/>
              <a:gd name="T117" fmla="*/ 2147483647 h 208"/>
              <a:gd name="T118" fmla="*/ 2147483647 w 160"/>
              <a:gd name="T119" fmla="*/ 2147483647 h 20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0" h="208">
                <a:moveTo>
                  <a:pt x="84" y="208"/>
                </a:moveTo>
                <a:lnTo>
                  <a:pt x="160" y="204"/>
                </a:lnTo>
                <a:lnTo>
                  <a:pt x="104" y="152"/>
                </a:lnTo>
                <a:lnTo>
                  <a:pt x="96" y="100"/>
                </a:lnTo>
                <a:lnTo>
                  <a:pt x="92" y="92"/>
                </a:lnTo>
                <a:lnTo>
                  <a:pt x="100" y="90"/>
                </a:lnTo>
                <a:lnTo>
                  <a:pt x="106" y="86"/>
                </a:lnTo>
                <a:lnTo>
                  <a:pt x="114" y="82"/>
                </a:lnTo>
                <a:lnTo>
                  <a:pt x="120" y="78"/>
                </a:lnTo>
                <a:lnTo>
                  <a:pt x="124" y="72"/>
                </a:lnTo>
                <a:lnTo>
                  <a:pt x="130" y="64"/>
                </a:lnTo>
                <a:lnTo>
                  <a:pt x="132" y="54"/>
                </a:lnTo>
                <a:lnTo>
                  <a:pt x="132" y="46"/>
                </a:lnTo>
                <a:lnTo>
                  <a:pt x="132" y="36"/>
                </a:lnTo>
                <a:lnTo>
                  <a:pt x="130" y="28"/>
                </a:lnTo>
                <a:lnTo>
                  <a:pt x="124" y="20"/>
                </a:lnTo>
                <a:lnTo>
                  <a:pt x="120" y="12"/>
                </a:lnTo>
                <a:lnTo>
                  <a:pt x="112" y="8"/>
                </a:lnTo>
                <a:lnTo>
                  <a:pt x="104" y="2"/>
                </a:lnTo>
                <a:lnTo>
                  <a:pt x="96" y="0"/>
                </a:lnTo>
                <a:lnTo>
                  <a:pt x="86" y="0"/>
                </a:lnTo>
                <a:lnTo>
                  <a:pt x="78" y="0"/>
                </a:lnTo>
                <a:lnTo>
                  <a:pt x="68" y="2"/>
                </a:lnTo>
                <a:lnTo>
                  <a:pt x="60" y="8"/>
                </a:lnTo>
                <a:lnTo>
                  <a:pt x="54" y="12"/>
                </a:lnTo>
                <a:lnTo>
                  <a:pt x="48" y="20"/>
                </a:lnTo>
                <a:lnTo>
                  <a:pt x="44" y="28"/>
                </a:lnTo>
                <a:lnTo>
                  <a:pt x="42" y="36"/>
                </a:lnTo>
                <a:lnTo>
                  <a:pt x="40" y="46"/>
                </a:lnTo>
                <a:lnTo>
                  <a:pt x="42" y="54"/>
                </a:lnTo>
                <a:lnTo>
                  <a:pt x="44" y="62"/>
                </a:lnTo>
                <a:lnTo>
                  <a:pt x="48" y="70"/>
                </a:lnTo>
                <a:lnTo>
                  <a:pt x="52" y="76"/>
                </a:lnTo>
                <a:lnTo>
                  <a:pt x="50" y="84"/>
                </a:lnTo>
                <a:lnTo>
                  <a:pt x="42" y="80"/>
                </a:lnTo>
                <a:lnTo>
                  <a:pt x="32" y="74"/>
                </a:lnTo>
                <a:lnTo>
                  <a:pt x="24" y="88"/>
                </a:lnTo>
                <a:lnTo>
                  <a:pt x="28" y="94"/>
                </a:lnTo>
                <a:lnTo>
                  <a:pt x="18" y="96"/>
                </a:lnTo>
                <a:lnTo>
                  <a:pt x="14" y="110"/>
                </a:lnTo>
                <a:lnTo>
                  <a:pt x="24" y="116"/>
                </a:lnTo>
                <a:lnTo>
                  <a:pt x="12" y="118"/>
                </a:lnTo>
                <a:lnTo>
                  <a:pt x="6" y="134"/>
                </a:lnTo>
                <a:lnTo>
                  <a:pt x="16" y="140"/>
                </a:lnTo>
                <a:lnTo>
                  <a:pt x="14" y="140"/>
                </a:lnTo>
                <a:lnTo>
                  <a:pt x="6" y="142"/>
                </a:lnTo>
                <a:lnTo>
                  <a:pt x="0" y="152"/>
                </a:lnTo>
                <a:lnTo>
                  <a:pt x="6" y="158"/>
                </a:lnTo>
                <a:lnTo>
                  <a:pt x="10" y="160"/>
                </a:lnTo>
                <a:lnTo>
                  <a:pt x="26" y="176"/>
                </a:lnTo>
                <a:lnTo>
                  <a:pt x="24" y="180"/>
                </a:lnTo>
                <a:lnTo>
                  <a:pt x="10" y="172"/>
                </a:lnTo>
                <a:lnTo>
                  <a:pt x="4" y="184"/>
                </a:lnTo>
                <a:lnTo>
                  <a:pt x="10" y="190"/>
                </a:lnTo>
                <a:lnTo>
                  <a:pt x="18" y="194"/>
                </a:lnTo>
                <a:lnTo>
                  <a:pt x="26" y="196"/>
                </a:lnTo>
                <a:lnTo>
                  <a:pt x="36" y="198"/>
                </a:lnTo>
                <a:lnTo>
                  <a:pt x="40" y="188"/>
                </a:lnTo>
                <a:lnTo>
                  <a:pt x="40" y="190"/>
                </a:lnTo>
                <a:lnTo>
                  <a:pt x="70" y="196"/>
                </a:lnTo>
                <a:lnTo>
                  <a:pt x="84" y="208"/>
                </a:lnTo>
                <a:close/>
                <a:moveTo>
                  <a:pt x="56" y="44"/>
                </a:moveTo>
                <a:lnTo>
                  <a:pt x="56" y="44"/>
                </a:lnTo>
                <a:lnTo>
                  <a:pt x="58" y="34"/>
                </a:lnTo>
                <a:lnTo>
                  <a:pt x="66" y="40"/>
                </a:lnTo>
                <a:lnTo>
                  <a:pt x="64" y="46"/>
                </a:lnTo>
                <a:lnTo>
                  <a:pt x="56" y="44"/>
                </a:lnTo>
                <a:close/>
                <a:moveTo>
                  <a:pt x="68" y="48"/>
                </a:moveTo>
                <a:lnTo>
                  <a:pt x="68" y="48"/>
                </a:lnTo>
                <a:lnTo>
                  <a:pt x="72" y="42"/>
                </a:lnTo>
                <a:lnTo>
                  <a:pt x="82" y="48"/>
                </a:lnTo>
                <a:lnTo>
                  <a:pt x="78" y="54"/>
                </a:lnTo>
                <a:lnTo>
                  <a:pt x="76" y="54"/>
                </a:lnTo>
                <a:lnTo>
                  <a:pt x="68" y="48"/>
                </a:lnTo>
                <a:close/>
                <a:moveTo>
                  <a:pt x="82" y="56"/>
                </a:moveTo>
                <a:lnTo>
                  <a:pt x="86" y="50"/>
                </a:lnTo>
                <a:lnTo>
                  <a:pt x="96" y="56"/>
                </a:lnTo>
                <a:lnTo>
                  <a:pt x="90" y="64"/>
                </a:lnTo>
                <a:lnTo>
                  <a:pt x="82" y="56"/>
                </a:lnTo>
                <a:close/>
                <a:moveTo>
                  <a:pt x="92" y="68"/>
                </a:moveTo>
                <a:lnTo>
                  <a:pt x="92" y="68"/>
                </a:lnTo>
                <a:lnTo>
                  <a:pt x="102" y="60"/>
                </a:lnTo>
                <a:lnTo>
                  <a:pt x="110" y="64"/>
                </a:lnTo>
                <a:lnTo>
                  <a:pt x="108" y="68"/>
                </a:lnTo>
                <a:lnTo>
                  <a:pt x="104" y="72"/>
                </a:lnTo>
                <a:lnTo>
                  <a:pt x="98" y="74"/>
                </a:lnTo>
                <a:lnTo>
                  <a:pt x="92" y="68"/>
                </a:lnTo>
                <a:close/>
                <a:moveTo>
                  <a:pt x="92" y="76"/>
                </a:moveTo>
                <a:lnTo>
                  <a:pt x="92" y="76"/>
                </a:lnTo>
                <a:lnTo>
                  <a:pt x="86" y="76"/>
                </a:lnTo>
                <a:lnTo>
                  <a:pt x="78" y="74"/>
                </a:lnTo>
                <a:lnTo>
                  <a:pt x="88" y="72"/>
                </a:lnTo>
                <a:lnTo>
                  <a:pt x="88" y="70"/>
                </a:lnTo>
                <a:lnTo>
                  <a:pt x="92" y="76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74" y="70"/>
                </a:lnTo>
                <a:lnTo>
                  <a:pt x="78" y="62"/>
                </a:lnTo>
                <a:lnTo>
                  <a:pt x="84" y="66"/>
                </a:lnTo>
                <a:close/>
                <a:moveTo>
                  <a:pt x="74" y="58"/>
                </a:moveTo>
                <a:lnTo>
                  <a:pt x="68" y="70"/>
                </a:lnTo>
                <a:lnTo>
                  <a:pt x="66" y="62"/>
                </a:lnTo>
                <a:lnTo>
                  <a:pt x="66" y="56"/>
                </a:lnTo>
                <a:lnTo>
                  <a:pt x="68" y="54"/>
                </a:lnTo>
                <a:lnTo>
                  <a:pt x="74" y="58"/>
                </a:lnTo>
                <a:close/>
                <a:moveTo>
                  <a:pt x="62" y="52"/>
                </a:moveTo>
                <a:lnTo>
                  <a:pt x="62" y="52"/>
                </a:lnTo>
                <a:lnTo>
                  <a:pt x="62" y="56"/>
                </a:lnTo>
                <a:lnTo>
                  <a:pt x="62" y="64"/>
                </a:lnTo>
                <a:lnTo>
                  <a:pt x="58" y="58"/>
                </a:lnTo>
                <a:lnTo>
                  <a:pt x="56" y="50"/>
                </a:lnTo>
                <a:lnTo>
                  <a:pt x="62" y="52"/>
                </a:lnTo>
                <a:close/>
                <a:moveTo>
                  <a:pt x="118" y="44"/>
                </a:moveTo>
                <a:lnTo>
                  <a:pt x="118" y="44"/>
                </a:lnTo>
                <a:lnTo>
                  <a:pt x="118" y="46"/>
                </a:lnTo>
                <a:lnTo>
                  <a:pt x="116" y="56"/>
                </a:lnTo>
                <a:lnTo>
                  <a:pt x="106" y="50"/>
                </a:lnTo>
                <a:lnTo>
                  <a:pt x="108" y="42"/>
                </a:lnTo>
                <a:lnTo>
                  <a:pt x="118" y="44"/>
                </a:lnTo>
                <a:close/>
                <a:moveTo>
                  <a:pt x="104" y="40"/>
                </a:moveTo>
                <a:lnTo>
                  <a:pt x="104" y="40"/>
                </a:lnTo>
                <a:lnTo>
                  <a:pt x="102" y="48"/>
                </a:lnTo>
                <a:lnTo>
                  <a:pt x="92" y="40"/>
                </a:lnTo>
                <a:lnTo>
                  <a:pt x="94" y="36"/>
                </a:lnTo>
                <a:lnTo>
                  <a:pt x="104" y="40"/>
                </a:lnTo>
                <a:close/>
                <a:moveTo>
                  <a:pt x="90" y="32"/>
                </a:moveTo>
                <a:lnTo>
                  <a:pt x="86" y="38"/>
                </a:lnTo>
                <a:lnTo>
                  <a:pt x="76" y="32"/>
                </a:lnTo>
                <a:lnTo>
                  <a:pt x="82" y="26"/>
                </a:lnTo>
                <a:lnTo>
                  <a:pt x="90" y="32"/>
                </a:lnTo>
                <a:close/>
                <a:moveTo>
                  <a:pt x="78" y="22"/>
                </a:moveTo>
                <a:lnTo>
                  <a:pt x="78" y="22"/>
                </a:lnTo>
                <a:lnTo>
                  <a:pt x="72" y="30"/>
                </a:lnTo>
                <a:lnTo>
                  <a:pt x="64" y="24"/>
                </a:lnTo>
                <a:lnTo>
                  <a:pt x="74" y="18"/>
                </a:lnTo>
                <a:lnTo>
                  <a:pt x="78" y="22"/>
                </a:lnTo>
                <a:close/>
                <a:moveTo>
                  <a:pt x="78" y="16"/>
                </a:moveTo>
                <a:lnTo>
                  <a:pt x="78" y="16"/>
                </a:lnTo>
                <a:lnTo>
                  <a:pt x="86" y="14"/>
                </a:lnTo>
                <a:lnTo>
                  <a:pt x="92" y="14"/>
                </a:lnTo>
                <a:lnTo>
                  <a:pt x="82" y="18"/>
                </a:lnTo>
                <a:lnTo>
                  <a:pt x="82" y="20"/>
                </a:lnTo>
                <a:lnTo>
                  <a:pt x="78" y="16"/>
                </a:lnTo>
                <a:close/>
                <a:moveTo>
                  <a:pt x="86" y="22"/>
                </a:moveTo>
                <a:lnTo>
                  <a:pt x="86" y="22"/>
                </a:lnTo>
                <a:lnTo>
                  <a:pt x="92" y="20"/>
                </a:lnTo>
                <a:lnTo>
                  <a:pt x="98" y="18"/>
                </a:lnTo>
                <a:lnTo>
                  <a:pt x="92" y="28"/>
                </a:lnTo>
                <a:lnTo>
                  <a:pt x="86" y="22"/>
                </a:lnTo>
                <a:close/>
                <a:moveTo>
                  <a:pt x="96" y="32"/>
                </a:moveTo>
                <a:lnTo>
                  <a:pt x="102" y="20"/>
                </a:lnTo>
                <a:lnTo>
                  <a:pt x="104" y="26"/>
                </a:lnTo>
                <a:lnTo>
                  <a:pt x="106" y="32"/>
                </a:lnTo>
                <a:lnTo>
                  <a:pt x="104" y="36"/>
                </a:lnTo>
                <a:lnTo>
                  <a:pt x="98" y="32"/>
                </a:lnTo>
                <a:lnTo>
                  <a:pt x="96" y="32"/>
                </a:lnTo>
                <a:close/>
                <a:moveTo>
                  <a:pt x="110" y="36"/>
                </a:moveTo>
                <a:lnTo>
                  <a:pt x="110" y="36"/>
                </a:lnTo>
                <a:lnTo>
                  <a:pt x="110" y="34"/>
                </a:lnTo>
                <a:lnTo>
                  <a:pt x="110" y="24"/>
                </a:lnTo>
                <a:lnTo>
                  <a:pt x="114" y="30"/>
                </a:lnTo>
                <a:lnTo>
                  <a:pt x="116" y="38"/>
                </a:lnTo>
                <a:lnTo>
                  <a:pt x="110" y="36"/>
                </a:lnTo>
                <a:close/>
                <a:moveTo>
                  <a:pt x="78" y="90"/>
                </a:moveTo>
                <a:lnTo>
                  <a:pt x="78" y="90"/>
                </a:lnTo>
                <a:lnTo>
                  <a:pt x="84" y="92"/>
                </a:lnTo>
                <a:lnTo>
                  <a:pt x="82" y="96"/>
                </a:lnTo>
                <a:lnTo>
                  <a:pt x="78" y="94"/>
                </a:lnTo>
                <a:lnTo>
                  <a:pt x="76" y="92"/>
                </a:lnTo>
                <a:lnTo>
                  <a:pt x="7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7" name="Freeform 6"/>
          <p:cNvSpPr>
            <a:spLocks noEditPoints="1"/>
          </p:cNvSpPr>
          <p:nvPr/>
        </p:nvSpPr>
        <p:spPr bwMode="auto">
          <a:xfrm>
            <a:off x="2409825" y="3579813"/>
            <a:ext cx="477838" cy="520700"/>
          </a:xfrm>
          <a:custGeom>
            <a:avLst/>
            <a:gdLst>
              <a:gd name="T0" fmla="*/ 2147483647 w 174"/>
              <a:gd name="T1" fmla="*/ 0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2147483647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0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2147483647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2147483647 h 174"/>
              <a:gd name="T92" fmla="*/ 2147483647 w 174"/>
              <a:gd name="T93" fmla="*/ 2147483647 h 174"/>
              <a:gd name="T94" fmla="*/ 2147483647 w 174"/>
              <a:gd name="T95" fmla="*/ 2147483647 h 174"/>
              <a:gd name="T96" fmla="*/ 2147483647 w 174"/>
              <a:gd name="T97" fmla="*/ 2147483647 h 174"/>
              <a:gd name="T98" fmla="*/ 2147483647 w 174"/>
              <a:gd name="T99" fmla="*/ 2147483647 h 174"/>
              <a:gd name="T100" fmla="*/ 2147483647 w 174"/>
              <a:gd name="T101" fmla="*/ 2147483647 h 174"/>
              <a:gd name="T102" fmla="*/ 2147483647 w 174"/>
              <a:gd name="T103" fmla="*/ 2147483647 h 174"/>
              <a:gd name="T104" fmla="*/ 2147483647 w 174"/>
              <a:gd name="T105" fmla="*/ 2147483647 h 174"/>
              <a:gd name="T106" fmla="*/ 2147483647 w 174"/>
              <a:gd name="T107" fmla="*/ 2147483647 h 174"/>
              <a:gd name="T108" fmla="*/ 2147483647 w 174"/>
              <a:gd name="T109" fmla="*/ 2147483647 h 174"/>
              <a:gd name="T110" fmla="*/ 2147483647 w 174"/>
              <a:gd name="T111" fmla="*/ 214748364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78" y="6"/>
                </a:moveTo>
                <a:lnTo>
                  <a:pt x="78" y="6"/>
                </a:lnTo>
                <a:lnTo>
                  <a:pt x="80" y="4"/>
                </a:lnTo>
                <a:lnTo>
                  <a:pt x="80" y="2"/>
                </a:lnTo>
                <a:lnTo>
                  <a:pt x="84" y="0"/>
                </a:lnTo>
                <a:lnTo>
                  <a:pt x="86" y="0"/>
                </a:lnTo>
                <a:lnTo>
                  <a:pt x="90" y="0"/>
                </a:lnTo>
                <a:lnTo>
                  <a:pt x="92" y="2"/>
                </a:lnTo>
                <a:lnTo>
                  <a:pt x="94" y="4"/>
                </a:lnTo>
                <a:lnTo>
                  <a:pt x="94" y="6"/>
                </a:lnTo>
                <a:lnTo>
                  <a:pt x="94" y="24"/>
                </a:lnTo>
                <a:lnTo>
                  <a:pt x="104" y="8"/>
                </a:lnTo>
                <a:lnTo>
                  <a:pt x="106" y="4"/>
                </a:lnTo>
                <a:lnTo>
                  <a:pt x="110" y="6"/>
                </a:lnTo>
                <a:lnTo>
                  <a:pt x="112" y="8"/>
                </a:lnTo>
                <a:lnTo>
                  <a:pt x="112" y="12"/>
                </a:lnTo>
                <a:lnTo>
                  <a:pt x="94" y="44"/>
                </a:lnTo>
                <a:lnTo>
                  <a:pt x="94" y="56"/>
                </a:lnTo>
                <a:lnTo>
                  <a:pt x="102" y="60"/>
                </a:lnTo>
                <a:lnTo>
                  <a:pt x="110" y="52"/>
                </a:lnTo>
                <a:lnTo>
                  <a:pt x="120" y="16"/>
                </a:lnTo>
                <a:lnTo>
                  <a:pt x="122" y="12"/>
                </a:lnTo>
                <a:lnTo>
                  <a:pt x="126" y="12"/>
                </a:lnTo>
                <a:lnTo>
                  <a:pt x="130" y="14"/>
                </a:lnTo>
                <a:lnTo>
                  <a:pt x="130" y="18"/>
                </a:lnTo>
                <a:lnTo>
                  <a:pt x="124" y="36"/>
                </a:lnTo>
                <a:lnTo>
                  <a:pt x="138" y="24"/>
                </a:lnTo>
                <a:lnTo>
                  <a:pt x="140" y="24"/>
                </a:lnTo>
                <a:lnTo>
                  <a:pt x="142" y="22"/>
                </a:lnTo>
                <a:lnTo>
                  <a:pt x="146" y="24"/>
                </a:lnTo>
                <a:lnTo>
                  <a:pt x="148" y="24"/>
                </a:lnTo>
                <a:lnTo>
                  <a:pt x="150" y="28"/>
                </a:lnTo>
                <a:lnTo>
                  <a:pt x="150" y="30"/>
                </a:lnTo>
                <a:lnTo>
                  <a:pt x="150" y="34"/>
                </a:lnTo>
                <a:lnTo>
                  <a:pt x="148" y="36"/>
                </a:lnTo>
                <a:lnTo>
                  <a:pt x="136" y="48"/>
                </a:lnTo>
                <a:lnTo>
                  <a:pt x="154" y="42"/>
                </a:lnTo>
                <a:lnTo>
                  <a:pt x="158" y="44"/>
                </a:lnTo>
                <a:lnTo>
                  <a:pt x="160" y="46"/>
                </a:lnTo>
                <a:lnTo>
                  <a:pt x="160" y="50"/>
                </a:lnTo>
                <a:lnTo>
                  <a:pt x="158" y="52"/>
                </a:lnTo>
                <a:lnTo>
                  <a:pt x="122" y="62"/>
                </a:lnTo>
                <a:lnTo>
                  <a:pt x="114" y="70"/>
                </a:lnTo>
                <a:lnTo>
                  <a:pt x="116" y="78"/>
                </a:lnTo>
                <a:lnTo>
                  <a:pt x="128" y="78"/>
                </a:lnTo>
                <a:lnTo>
                  <a:pt x="160" y="60"/>
                </a:lnTo>
                <a:lnTo>
                  <a:pt x="164" y="60"/>
                </a:lnTo>
                <a:lnTo>
                  <a:pt x="168" y="62"/>
                </a:lnTo>
                <a:lnTo>
                  <a:pt x="168" y="66"/>
                </a:lnTo>
                <a:lnTo>
                  <a:pt x="166" y="68"/>
                </a:lnTo>
                <a:lnTo>
                  <a:pt x="148" y="78"/>
                </a:lnTo>
                <a:lnTo>
                  <a:pt x="166" y="78"/>
                </a:lnTo>
                <a:lnTo>
                  <a:pt x="168" y="80"/>
                </a:lnTo>
                <a:lnTo>
                  <a:pt x="172" y="82"/>
                </a:lnTo>
                <a:lnTo>
                  <a:pt x="172" y="84"/>
                </a:lnTo>
                <a:lnTo>
                  <a:pt x="174" y="86"/>
                </a:lnTo>
                <a:lnTo>
                  <a:pt x="172" y="90"/>
                </a:lnTo>
                <a:lnTo>
                  <a:pt x="172" y="92"/>
                </a:lnTo>
                <a:lnTo>
                  <a:pt x="168" y="94"/>
                </a:lnTo>
                <a:lnTo>
                  <a:pt x="166" y="94"/>
                </a:lnTo>
                <a:lnTo>
                  <a:pt x="148" y="94"/>
                </a:lnTo>
                <a:lnTo>
                  <a:pt x="166" y="104"/>
                </a:lnTo>
                <a:lnTo>
                  <a:pt x="168" y="106"/>
                </a:lnTo>
                <a:lnTo>
                  <a:pt x="168" y="110"/>
                </a:lnTo>
                <a:lnTo>
                  <a:pt x="164" y="112"/>
                </a:lnTo>
                <a:lnTo>
                  <a:pt x="160" y="112"/>
                </a:lnTo>
                <a:lnTo>
                  <a:pt x="128" y="94"/>
                </a:lnTo>
                <a:lnTo>
                  <a:pt x="116" y="94"/>
                </a:lnTo>
                <a:lnTo>
                  <a:pt x="114" y="102"/>
                </a:lnTo>
                <a:lnTo>
                  <a:pt x="122" y="110"/>
                </a:lnTo>
                <a:lnTo>
                  <a:pt x="158" y="120"/>
                </a:lnTo>
                <a:lnTo>
                  <a:pt x="160" y="122"/>
                </a:lnTo>
                <a:lnTo>
                  <a:pt x="160" y="126"/>
                </a:lnTo>
                <a:lnTo>
                  <a:pt x="158" y="130"/>
                </a:lnTo>
                <a:lnTo>
                  <a:pt x="154" y="130"/>
                </a:lnTo>
                <a:lnTo>
                  <a:pt x="136" y="124"/>
                </a:lnTo>
                <a:lnTo>
                  <a:pt x="148" y="136"/>
                </a:lnTo>
                <a:lnTo>
                  <a:pt x="150" y="140"/>
                </a:lnTo>
                <a:lnTo>
                  <a:pt x="150" y="142"/>
                </a:lnTo>
                <a:lnTo>
                  <a:pt x="150" y="144"/>
                </a:lnTo>
                <a:lnTo>
                  <a:pt x="148" y="148"/>
                </a:lnTo>
                <a:lnTo>
                  <a:pt x="146" y="150"/>
                </a:lnTo>
                <a:lnTo>
                  <a:pt x="142" y="150"/>
                </a:lnTo>
                <a:lnTo>
                  <a:pt x="140" y="150"/>
                </a:lnTo>
                <a:lnTo>
                  <a:pt x="136" y="148"/>
                </a:lnTo>
                <a:lnTo>
                  <a:pt x="126" y="136"/>
                </a:lnTo>
                <a:lnTo>
                  <a:pt x="130" y="154"/>
                </a:lnTo>
                <a:lnTo>
                  <a:pt x="130" y="158"/>
                </a:lnTo>
                <a:lnTo>
                  <a:pt x="126" y="160"/>
                </a:lnTo>
                <a:lnTo>
                  <a:pt x="122" y="160"/>
                </a:lnTo>
                <a:lnTo>
                  <a:pt x="120" y="156"/>
                </a:lnTo>
                <a:lnTo>
                  <a:pt x="110" y="122"/>
                </a:lnTo>
                <a:lnTo>
                  <a:pt x="102" y="114"/>
                </a:lnTo>
                <a:lnTo>
                  <a:pt x="94" y="116"/>
                </a:lnTo>
                <a:lnTo>
                  <a:pt x="94" y="128"/>
                </a:lnTo>
                <a:lnTo>
                  <a:pt x="112" y="160"/>
                </a:lnTo>
                <a:lnTo>
                  <a:pt x="112" y="164"/>
                </a:lnTo>
                <a:lnTo>
                  <a:pt x="110" y="166"/>
                </a:lnTo>
                <a:lnTo>
                  <a:pt x="106" y="168"/>
                </a:lnTo>
                <a:lnTo>
                  <a:pt x="104" y="164"/>
                </a:lnTo>
                <a:lnTo>
                  <a:pt x="94" y="148"/>
                </a:lnTo>
                <a:lnTo>
                  <a:pt x="94" y="166"/>
                </a:lnTo>
                <a:lnTo>
                  <a:pt x="94" y="168"/>
                </a:lnTo>
                <a:lnTo>
                  <a:pt x="92" y="172"/>
                </a:lnTo>
                <a:lnTo>
                  <a:pt x="90" y="172"/>
                </a:lnTo>
                <a:lnTo>
                  <a:pt x="86" y="174"/>
                </a:lnTo>
                <a:lnTo>
                  <a:pt x="84" y="172"/>
                </a:lnTo>
                <a:lnTo>
                  <a:pt x="80" y="172"/>
                </a:lnTo>
                <a:lnTo>
                  <a:pt x="80" y="168"/>
                </a:lnTo>
                <a:lnTo>
                  <a:pt x="78" y="166"/>
                </a:lnTo>
                <a:lnTo>
                  <a:pt x="78" y="148"/>
                </a:lnTo>
                <a:lnTo>
                  <a:pt x="68" y="164"/>
                </a:lnTo>
                <a:lnTo>
                  <a:pt x="66" y="168"/>
                </a:lnTo>
                <a:lnTo>
                  <a:pt x="62" y="166"/>
                </a:lnTo>
                <a:lnTo>
                  <a:pt x="60" y="164"/>
                </a:lnTo>
                <a:lnTo>
                  <a:pt x="60" y="160"/>
                </a:lnTo>
                <a:lnTo>
                  <a:pt x="78" y="128"/>
                </a:lnTo>
                <a:lnTo>
                  <a:pt x="78" y="116"/>
                </a:lnTo>
                <a:lnTo>
                  <a:pt x="70" y="114"/>
                </a:lnTo>
                <a:lnTo>
                  <a:pt x="62" y="122"/>
                </a:lnTo>
                <a:lnTo>
                  <a:pt x="52" y="156"/>
                </a:lnTo>
                <a:lnTo>
                  <a:pt x="50" y="160"/>
                </a:lnTo>
                <a:lnTo>
                  <a:pt x="46" y="160"/>
                </a:lnTo>
                <a:lnTo>
                  <a:pt x="44" y="158"/>
                </a:lnTo>
                <a:lnTo>
                  <a:pt x="44" y="154"/>
                </a:lnTo>
                <a:lnTo>
                  <a:pt x="48" y="136"/>
                </a:lnTo>
                <a:lnTo>
                  <a:pt x="36" y="148"/>
                </a:lnTo>
                <a:lnTo>
                  <a:pt x="32" y="150"/>
                </a:lnTo>
                <a:lnTo>
                  <a:pt x="30" y="150"/>
                </a:lnTo>
                <a:lnTo>
                  <a:pt x="28" y="150"/>
                </a:lnTo>
                <a:lnTo>
                  <a:pt x="24" y="148"/>
                </a:lnTo>
                <a:lnTo>
                  <a:pt x="22" y="146"/>
                </a:lnTo>
                <a:lnTo>
                  <a:pt x="22" y="142"/>
                </a:lnTo>
                <a:lnTo>
                  <a:pt x="22" y="140"/>
                </a:lnTo>
                <a:lnTo>
                  <a:pt x="24" y="138"/>
                </a:lnTo>
                <a:lnTo>
                  <a:pt x="38" y="124"/>
                </a:lnTo>
                <a:lnTo>
                  <a:pt x="18" y="130"/>
                </a:lnTo>
                <a:lnTo>
                  <a:pt x="14" y="130"/>
                </a:lnTo>
                <a:lnTo>
                  <a:pt x="12" y="126"/>
                </a:lnTo>
                <a:lnTo>
                  <a:pt x="12" y="122"/>
                </a:lnTo>
                <a:lnTo>
                  <a:pt x="16" y="120"/>
                </a:lnTo>
                <a:lnTo>
                  <a:pt x="52" y="110"/>
                </a:lnTo>
                <a:lnTo>
                  <a:pt x="60" y="102"/>
                </a:lnTo>
                <a:lnTo>
                  <a:pt x="56" y="94"/>
                </a:lnTo>
                <a:lnTo>
                  <a:pt x="44" y="94"/>
                </a:lnTo>
                <a:lnTo>
                  <a:pt x="12" y="112"/>
                </a:lnTo>
                <a:lnTo>
                  <a:pt x="10" y="112"/>
                </a:lnTo>
                <a:lnTo>
                  <a:pt x="6" y="110"/>
                </a:lnTo>
                <a:lnTo>
                  <a:pt x="6" y="106"/>
                </a:lnTo>
                <a:lnTo>
                  <a:pt x="8" y="104"/>
                </a:lnTo>
                <a:lnTo>
                  <a:pt x="24" y="94"/>
                </a:lnTo>
                <a:lnTo>
                  <a:pt x="6" y="94"/>
                </a:lnTo>
                <a:lnTo>
                  <a:pt x="4" y="94"/>
                </a:lnTo>
                <a:lnTo>
                  <a:pt x="2" y="92"/>
                </a:lnTo>
                <a:lnTo>
                  <a:pt x="0" y="90"/>
                </a:lnTo>
                <a:lnTo>
                  <a:pt x="0" y="86"/>
                </a:lnTo>
                <a:lnTo>
                  <a:pt x="0" y="84"/>
                </a:lnTo>
                <a:lnTo>
                  <a:pt x="2" y="82"/>
                </a:lnTo>
                <a:lnTo>
                  <a:pt x="4" y="80"/>
                </a:lnTo>
                <a:lnTo>
                  <a:pt x="6" y="78"/>
                </a:lnTo>
                <a:lnTo>
                  <a:pt x="24" y="78"/>
                </a:lnTo>
                <a:lnTo>
                  <a:pt x="8" y="68"/>
                </a:lnTo>
                <a:lnTo>
                  <a:pt x="6" y="66"/>
                </a:lnTo>
                <a:lnTo>
                  <a:pt x="6" y="62"/>
                </a:lnTo>
                <a:lnTo>
                  <a:pt x="10" y="60"/>
                </a:lnTo>
                <a:lnTo>
                  <a:pt x="12" y="60"/>
                </a:lnTo>
                <a:lnTo>
                  <a:pt x="44" y="78"/>
                </a:lnTo>
                <a:lnTo>
                  <a:pt x="56" y="78"/>
                </a:lnTo>
                <a:lnTo>
                  <a:pt x="60" y="70"/>
                </a:lnTo>
                <a:lnTo>
                  <a:pt x="52" y="62"/>
                </a:lnTo>
                <a:lnTo>
                  <a:pt x="16" y="52"/>
                </a:lnTo>
                <a:lnTo>
                  <a:pt x="12" y="50"/>
                </a:lnTo>
                <a:lnTo>
                  <a:pt x="12" y="46"/>
                </a:lnTo>
                <a:lnTo>
                  <a:pt x="14" y="44"/>
                </a:lnTo>
                <a:lnTo>
                  <a:pt x="18" y="42"/>
                </a:lnTo>
                <a:lnTo>
                  <a:pt x="36" y="48"/>
                </a:lnTo>
                <a:lnTo>
                  <a:pt x="24" y="36"/>
                </a:lnTo>
                <a:lnTo>
                  <a:pt x="22" y="32"/>
                </a:lnTo>
                <a:lnTo>
                  <a:pt x="22" y="30"/>
                </a:lnTo>
                <a:lnTo>
                  <a:pt x="22" y="26"/>
                </a:lnTo>
                <a:lnTo>
                  <a:pt x="24" y="24"/>
                </a:lnTo>
                <a:lnTo>
                  <a:pt x="28" y="22"/>
                </a:lnTo>
                <a:lnTo>
                  <a:pt x="30" y="22"/>
                </a:lnTo>
                <a:lnTo>
                  <a:pt x="32" y="22"/>
                </a:lnTo>
                <a:lnTo>
                  <a:pt x="36" y="24"/>
                </a:lnTo>
                <a:lnTo>
                  <a:pt x="48" y="36"/>
                </a:lnTo>
                <a:lnTo>
                  <a:pt x="44" y="18"/>
                </a:lnTo>
                <a:lnTo>
                  <a:pt x="44" y="14"/>
                </a:lnTo>
                <a:lnTo>
                  <a:pt x="46" y="12"/>
                </a:lnTo>
                <a:lnTo>
                  <a:pt x="50" y="12"/>
                </a:lnTo>
                <a:lnTo>
                  <a:pt x="52" y="16"/>
                </a:lnTo>
                <a:lnTo>
                  <a:pt x="62" y="52"/>
                </a:lnTo>
                <a:lnTo>
                  <a:pt x="70" y="60"/>
                </a:lnTo>
                <a:lnTo>
                  <a:pt x="78" y="56"/>
                </a:lnTo>
                <a:lnTo>
                  <a:pt x="78" y="44"/>
                </a:lnTo>
                <a:lnTo>
                  <a:pt x="60" y="12"/>
                </a:lnTo>
                <a:lnTo>
                  <a:pt x="60" y="8"/>
                </a:lnTo>
                <a:lnTo>
                  <a:pt x="62" y="6"/>
                </a:lnTo>
                <a:lnTo>
                  <a:pt x="66" y="4"/>
                </a:lnTo>
                <a:lnTo>
                  <a:pt x="68" y="8"/>
                </a:lnTo>
                <a:lnTo>
                  <a:pt x="78" y="24"/>
                </a:lnTo>
                <a:lnTo>
                  <a:pt x="78" y="6"/>
                </a:lnTo>
                <a:close/>
                <a:moveTo>
                  <a:pt x="100" y="72"/>
                </a:moveTo>
                <a:lnTo>
                  <a:pt x="100" y="72"/>
                </a:lnTo>
                <a:lnTo>
                  <a:pt x="94" y="68"/>
                </a:lnTo>
                <a:lnTo>
                  <a:pt x="86" y="66"/>
                </a:lnTo>
                <a:lnTo>
                  <a:pt x="78" y="68"/>
                </a:lnTo>
                <a:lnTo>
                  <a:pt x="72" y="72"/>
                </a:lnTo>
                <a:lnTo>
                  <a:pt x="68" y="78"/>
                </a:lnTo>
                <a:lnTo>
                  <a:pt x="66" y="86"/>
                </a:lnTo>
                <a:lnTo>
                  <a:pt x="68" y="94"/>
                </a:lnTo>
                <a:lnTo>
                  <a:pt x="72" y="100"/>
                </a:lnTo>
                <a:lnTo>
                  <a:pt x="78" y="104"/>
                </a:lnTo>
                <a:lnTo>
                  <a:pt x="86" y="106"/>
                </a:lnTo>
                <a:lnTo>
                  <a:pt x="94" y="104"/>
                </a:lnTo>
                <a:lnTo>
                  <a:pt x="100" y="100"/>
                </a:lnTo>
                <a:lnTo>
                  <a:pt x="104" y="94"/>
                </a:lnTo>
                <a:lnTo>
                  <a:pt x="106" y="86"/>
                </a:lnTo>
                <a:lnTo>
                  <a:pt x="104" y="78"/>
                </a:lnTo>
                <a:lnTo>
                  <a:pt x="100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8" name="Freeform 7"/>
          <p:cNvSpPr>
            <a:spLocks noEditPoints="1"/>
          </p:cNvSpPr>
          <p:nvPr/>
        </p:nvSpPr>
        <p:spPr bwMode="auto">
          <a:xfrm>
            <a:off x="1619250" y="3614738"/>
            <a:ext cx="500063" cy="455612"/>
          </a:xfrm>
          <a:custGeom>
            <a:avLst/>
            <a:gdLst>
              <a:gd name="T0" fmla="*/ 2147483647 w 182"/>
              <a:gd name="T1" fmla="*/ 2147483647 h 152"/>
              <a:gd name="T2" fmla="*/ 2147483647 w 182"/>
              <a:gd name="T3" fmla="*/ 2147483647 h 152"/>
              <a:gd name="T4" fmla="*/ 2147483647 w 182"/>
              <a:gd name="T5" fmla="*/ 2147483647 h 152"/>
              <a:gd name="T6" fmla="*/ 2147483647 w 182"/>
              <a:gd name="T7" fmla="*/ 2147483647 h 152"/>
              <a:gd name="T8" fmla="*/ 2147483647 w 182"/>
              <a:gd name="T9" fmla="*/ 2147483647 h 152"/>
              <a:gd name="T10" fmla="*/ 2147483647 w 182"/>
              <a:gd name="T11" fmla="*/ 2147483647 h 152"/>
              <a:gd name="T12" fmla="*/ 2147483647 w 182"/>
              <a:gd name="T13" fmla="*/ 2147483647 h 152"/>
              <a:gd name="T14" fmla="*/ 2147483647 w 182"/>
              <a:gd name="T15" fmla="*/ 0 h 152"/>
              <a:gd name="T16" fmla="*/ 2147483647 w 182"/>
              <a:gd name="T17" fmla="*/ 2147483647 h 152"/>
              <a:gd name="T18" fmla="*/ 2147483647 w 182"/>
              <a:gd name="T19" fmla="*/ 2147483647 h 152"/>
              <a:gd name="T20" fmla="*/ 2147483647 w 182"/>
              <a:gd name="T21" fmla="*/ 2147483647 h 152"/>
              <a:gd name="T22" fmla="*/ 2147483647 w 182"/>
              <a:gd name="T23" fmla="*/ 2147483647 h 152"/>
              <a:gd name="T24" fmla="*/ 2147483647 w 182"/>
              <a:gd name="T25" fmla="*/ 2147483647 h 152"/>
              <a:gd name="T26" fmla="*/ 2147483647 w 182"/>
              <a:gd name="T27" fmla="*/ 2147483647 h 152"/>
              <a:gd name="T28" fmla="*/ 2147483647 w 182"/>
              <a:gd name="T29" fmla="*/ 2147483647 h 152"/>
              <a:gd name="T30" fmla="*/ 2147483647 w 182"/>
              <a:gd name="T31" fmla="*/ 2147483647 h 152"/>
              <a:gd name="T32" fmla="*/ 2147483647 w 182"/>
              <a:gd name="T33" fmla="*/ 2147483647 h 152"/>
              <a:gd name="T34" fmla="*/ 2147483647 w 182"/>
              <a:gd name="T35" fmla="*/ 2147483647 h 152"/>
              <a:gd name="T36" fmla="*/ 2147483647 w 182"/>
              <a:gd name="T37" fmla="*/ 2147483647 h 152"/>
              <a:gd name="T38" fmla="*/ 2147483647 w 182"/>
              <a:gd name="T39" fmla="*/ 2147483647 h 152"/>
              <a:gd name="T40" fmla="*/ 2147483647 w 182"/>
              <a:gd name="T41" fmla="*/ 2147483647 h 152"/>
              <a:gd name="T42" fmla="*/ 2147483647 w 182"/>
              <a:gd name="T43" fmla="*/ 2147483647 h 152"/>
              <a:gd name="T44" fmla="*/ 2147483647 w 182"/>
              <a:gd name="T45" fmla="*/ 2147483647 h 152"/>
              <a:gd name="T46" fmla="*/ 2147483647 w 182"/>
              <a:gd name="T47" fmla="*/ 2147483647 h 152"/>
              <a:gd name="T48" fmla="*/ 2147483647 w 182"/>
              <a:gd name="T49" fmla="*/ 2147483647 h 152"/>
              <a:gd name="T50" fmla="*/ 2147483647 w 182"/>
              <a:gd name="T51" fmla="*/ 2147483647 h 152"/>
              <a:gd name="T52" fmla="*/ 2147483647 w 182"/>
              <a:gd name="T53" fmla="*/ 2147483647 h 152"/>
              <a:gd name="T54" fmla="*/ 2147483647 w 182"/>
              <a:gd name="T55" fmla="*/ 2147483647 h 152"/>
              <a:gd name="T56" fmla="*/ 2147483647 w 182"/>
              <a:gd name="T57" fmla="*/ 2147483647 h 152"/>
              <a:gd name="T58" fmla="*/ 2147483647 w 182"/>
              <a:gd name="T59" fmla="*/ 2147483647 h 152"/>
              <a:gd name="T60" fmla="*/ 2147483647 w 182"/>
              <a:gd name="T61" fmla="*/ 2147483647 h 152"/>
              <a:gd name="T62" fmla="*/ 2147483647 w 182"/>
              <a:gd name="T63" fmla="*/ 2147483647 h 152"/>
              <a:gd name="T64" fmla="*/ 2147483647 w 182"/>
              <a:gd name="T65" fmla="*/ 2147483647 h 152"/>
              <a:gd name="T66" fmla="*/ 2147483647 w 182"/>
              <a:gd name="T67" fmla="*/ 2147483647 h 152"/>
              <a:gd name="T68" fmla="*/ 2147483647 w 182"/>
              <a:gd name="T69" fmla="*/ 2147483647 h 152"/>
              <a:gd name="T70" fmla="*/ 2147483647 w 182"/>
              <a:gd name="T71" fmla="*/ 2147483647 h 152"/>
              <a:gd name="T72" fmla="*/ 2147483647 w 182"/>
              <a:gd name="T73" fmla="*/ 2147483647 h 152"/>
              <a:gd name="T74" fmla="*/ 2147483647 w 182"/>
              <a:gd name="T75" fmla="*/ 2147483647 h 152"/>
              <a:gd name="T76" fmla="*/ 2147483647 w 182"/>
              <a:gd name="T77" fmla="*/ 2147483647 h 152"/>
              <a:gd name="T78" fmla="*/ 2147483647 w 182"/>
              <a:gd name="T79" fmla="*/ 2147483647 h 152"/>
              <a:gd name="T80" fmla="*/ 2147483647 w 182"/>
              <a:gd name="T81" fmla="*/ 2147483647 h 152"/>
              <a:gd name="T82" fmla="*/ 2147483647 w 182"/>
              <a:gd name="T83" fmla="*/ 2147483647 h 152"/>
              <a:gd name="T84" fmla="*/ 2147483647 w 182"/>
              <a:gd name="T85" fmla="*/ 2147483647 h 152"/>
              <a:gd name="T86" fmla="*/ 2147483647 w 182"/>
              <a:gd name="T87" fmla="*/ 2147483647 h 152"/>
              <a:gd name="T88" fmla="*/ 2147483647 w 182"/>
              <a:gd name="T89" fmla="*/ 2147483647 h 152"/>
              <a:gd name="T90" fmla="*/ 2147483647 w 182"/>
              <a:gd name="T91" fmla="*/ 2147483647 h 152"/>
              <a:gd name="T92" fmla="*/ 2147483647 w 182"/>
              <a:gd name="T93" fmla="*/ 2147483647 h 152"/>
              <a:gd name="T94" fmla="*/ 2147483647 w 182"/>
              <a:gd name="T95" fmla="*/ 2147483647 h 152"/>
              <a:gd name="T96" fmla="*/ 2147483647 w 182"/>
              <a:gd name="T97" fmla="*/ 2147483647 h 152"/>
              <a:gd name="T98" fmla="*/ 2147483647 w 182"/>
              <a:gd name="T99" fmla="*/ 2147483647 h 152"/>
              <a:gd name="T100" fmla="*/ 2147483647 w 182"/>
              <a:gd name="T101" fmla="*/ 2147483647 h 152"/>
              <a:gd name="T102" fmla="*/ 2147483647 w 182"/>
              <a:gd name="T103" fmla="*/ 2147483647 h 152"/>
              <a:gd name="T104" fmla="*/ 2147483647 w 182"/>
              <a:gd name="T105" fmla="*/ 2147483647 h 152"/>
              <a:gd name="T106" fmla="*/ 2147483647 w 182"/>
              <a:gd name="T107" fmla="*/ 2147483647 h 152"/>
              <a:gd name="T108" fmla="*/ 2147483647 w 182"/>
              <a:gd name="T109" fmla="*/ 2147483647 h 152"/>
              <a:gd name="T110" fmla="*/ 2147483647 w 182"/>
              <a:gd name="T111" fmla="*/ 2147483647 h 152"/>
              <a:gd name="T112" fmla="*/ 2147483647 w 182"/>
              <a:gd name="T113" fmla="*/ 2147483647 h 152"/>
              <a:gd name="T114" fmla="*/ 2147483647 w 182"/>
              <a:gd name="T115" fmla="*/ 2147483647 h 152"/>
              <a:gd name="T116" fmla="*/ 2147483647 w 182"/>
              <a:gd name="T117" fmla="*/ 2147483647 h 152"/>
              <a:gd name="T118" fmla="*/ 2147483647 w 182"/>
              <a:gd name="T119" fmla="*/ 2147483647 h 15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2" h="152">
                <a:moveTo>
                  <a:pt x="56" y="86"/>
                </a:moveTo>
                <a:lnTo>
                  <a:pt x="56" y="86"/>
                </a:lnTo>
                <a:lnTo>
                  <a:pt x="62" y="90"/>
                </a:lnTo>
                <a:lnTo>
                  <a:pt x="68" y="98"/>
                </a:lnTo>
                <a:lnTo>
                  <a:pt x="72" y="106"/>
                </a:lnTo>
                <a:lnTo>
                  <a:pt x="74" y="116"/>
                </a:lnTo>
                <a:lnTo>
                  <a:pt x="72" y="124"/>
                </a:lnTo>
                <a:lnTo>
                  <a:pt x="70" y="130"/>
                </a:lnTo>
                <a:lnTo>
                  <a:pt x="66" y="136"/>
                </a:lnTo>
                <a:lnTo>
                  <a:pt x="62" y="142"/>
                </a:lnTo>
                <a:lnTo>
                  <a:pt x="56" y="146"/>
                </a:lnTo>
                <a:lnTo>
                  <a:pt x="50" y="150"/>
                </a:lnTo>
                <a:lnTo>
                  <a:pt x="44" y="152"/>
                </a:lnTo>
                <a:lnTo>
                  <a:pt x="36" y="152"/>
                </a:lnTo>
                <a:lnTo>
                  <a:pt x="30" y="152"/>
                </a:lnTo>
                <a:lnTo>
                  <a:pt x="22" y="150"/>
                </a:lnTo>
                <a:lnTo>
                  <a:pt x="16" y="146"/>
                </a:lnTo>
                <a:lnTo>
                  <a:pt x="10" y="142"/>
                </a:lnTo>
                <a:lnTo>
                  <a:pt x="6" y="136"/>
                </a:lnTo>
                <a:lnTo>
                  <a:pt x="2" y="130"/>
                </a:lnTo>
                <a:lnTo>
                  <a:pt x="0" y="124"/>
                </a:lnTo>
                <a:lnTo>
                  <a:pt x="0" y="116"/>
                </a:lnTo>
                <a:lnTo>
                  <a:pt x="2" y="106"/>
                </a:lnTo>
                <a:lnTo>
                  <a:pt x="6" y="98"/>
                </a:lnTo>
                <a:lnTo>
                  <a:pt x="10" y="90"/>
                </a:lnTo>
                <a:lnTo>
                  <a:pt x="16" y="86"/>
                </a:lnTo>
                <a:lnTo>
                  <a:pt x="16" y="20"/>
                </a:lnTo>
                <a:lnTo>
                  <a:pt x="18" y="12"/>
                </a:lnTo>
                <a:lnTo>
                  <a:pt x="22" y="6"/>
                </a:lnTo>
                <a:lnTo>
                  <a:pt x="28" y="2"/>
                </a:lnTo>
                <a:lnTo>
                  <a:pt x="36" y="0"/>
                </a:lnTo>
                <a:lnTo>
                  <a:pt x="44" y="2"/>
                </a:lnTo>
                <a:lnTo>
                  <a:pt x="50" y="6"/>
                </a:lnTo>
                <a:lnTo>
                  <a:pt x="54" y="12"/>
                </a:lnTo>
                <a:lnTo>
                  <a:pt x="56" y="20"/>
                </a:lnTo>
                <a:lnTo>
                  <a:pt x="56" y="86"/>
                </a:lnTo>
                <a:close/>
                <a:moveTo>
                  <a:pt x="156" y="66"/>
                </a:moveTo>
                <a:lnTo>
                  <a:pt x="168" y="66"/>
                </a:lnTo>
                <a:lnTo>
                  <a:pt x="168" y="68"/>
                </a:lnTo>
                <a:lnTo>
                  <a:pt x="156" y="68"/>
                </a:lnTo>
                <a:lnTo>
                  <a:pt x="156" y="66"/>
                </a:lnTo>
                <a:close/>
                <a:moveTo>
                  <a:pt x="156" y="58"/>
                </a:moveTo>
                <a:lnTo>
                  <a:pt x="168" y="58"/>
                </a:lnTo>
                <a:lnTo>
                  <a:pt x="168" y="62"/>
                </a:lnTo>
                <a:lnTo>
                  <a:pt x="156" y="62"/>
                </a:lnTo>
                <a:lnTo>
                  <a:pt x="156" y="58"/>
                </a:lnTo>
                <a:close/>
                <a:moveTo>
                  <a:pt x="156" y="52"/>
                </a:moveTo>
                <a:lnTo>
                  <a:pt x="168" y="52"/>
                </a:lnTo>
                <a:lnTo>
                  <a:pt x="168" y="54"/>
                </a:lnTo>
                <a:lnTo>
                  <a:pt x="156" y="54"/>
                </a:lnTo>
                <a:lnTo>
                  <a:pt x="156" y="52"/>
                </a:lnTo>
                <a:close/>
                <a:moveTo>
                  <a:pt x="156" y="34"/>
                </a:moveTo>
                <a:lnTo>
                  <a:pt x="168" y="34"/>
                </a:lnTo>
                <a:lnTo>
                  <a:pt x="168" y="36"/>
                </a:lnTo>
                <a:lnTo>
                  <a:pt x="156" y="36"/>
                </a:lnTo>
                <a:lnTo>
                  <a:pt x="156" y="34"/>
                </a:lnTo>
                <a:close/>
                <a:moveTo>
                  <a:pt x="156" y="26"/>
                </a:moveTo>
                <a:lnTo>
                  <a:pt x="168" y="26"/>
                </a:lnTo>
                <a:lnTo>
                  <a:pt x="168" y="30"/>
                </a:lnTo>
                <a:lnTo>
                  <a:pt x="156" y="30"/>
                </a:lnTo>
                <a:lnTo>
                  <a:pt x="156" y="26"/>
                </a:lnTo>
                <a:close/>
                <a:moveTo>
                  <a:pt x="156" y="20"/>
                </a:moveTo>
                <a:lnTo>
                  <a:pt x="168" y="20"/>
                </a:lnTo>
                <a:lnTo>
                  <a:pt x="168" y="24"/>
                </a:lnTo>
                <a:lnTo>
                  <a:pt x="156" y="24"/>
                </a:lnTo>
                <a:lnTo>
                  <a:pt x="156" y="20"/>
                </a:lnTo>
                <a:close/>
                <a:moveTo>
                  <a:pt x="156" y="74"/>
                </a:moveTo>
                <a:lnTo>
                  <a:pt x="182" y="74"/>
                </a:lnTo>
                <a:lnTo>
                  <a:pt x="182" y="78"/>
                </a:lnTo>
                <a:lnTo>
                  <a:pt x="156" y="78"/>
                </a:lnTo>
                <a:lnTo>
                  <a:pt x="156" y="74"/>
                </a:lnTo>
                <a:close/>
                <a:moveTo>
                  <a:pt x="156" y="42"/>
                </a:moveTo>
                <a:lnTo>
                  <a:pt x="182" y="42"/>
                </a:lnTo>
                <a:lnTo>
                  <a:pt x="182" y="46"/>
                </a:lnTo>
                <a:lnTo>
                  <a:pt x="156" y="46"/>
                </a:lnTo>
                <a:lnTo>
                  <a:pt x="156" y="42"/>
                </a:lnTo>
                <a:close/>
                <a:moveTo>
                  <a:pt x="156" y="10"/>
                </a:moveTo>
                <a:lnTo>
                  <a:pt x="182" y="10"/>
                </a:lnTo>
                <a:lnTo>
                  <a:pt x="182" y="16"/>
                </a:lnTo>
                <a:lnTo>
                  <a:pt x="156" y="16"/>
                </a:lnTo>
                <a:lnTo>
                  <a:pt x="156" y="10"/>
                </a:lnTo>
                <a:close/>
                <a:moveTo>
                  <a:pt x="130" y="94"/>
                </a:moveTo>
                <a:lnTo>
                  <a:pt x="130" y="68"/>
                </a:lnTo>
                <a:lnTo>
                  <a:pt x="130" y="66"/>
                </a:lnTo>
                <a:lnTo>
                  <a:pt x="126" y="64"/>
                </a:lnTo>
                <a:lnTo>
                  <a:pt x="124" y="66"/>
                </a:lnTo>
                <a:lnTo>
                  <a:pt x="122" y="68"/>
                </a:lnTo>
                <a:lnTo>
                  <a:pt x="122" y="94"/>
                </a:lnTo>
                <a:lnTo>
                  <a:pt x="116" y="98"/>
                </a:lnTo>
                <a:lnTo>
                  <a:pt x="112" y="102"/>
                </a:lnTo>
                <a:lnTo>
                  <a:pt x="108" y="106"/>
                </a:lnTo>
                <a:lnTo>
                  <a:pt x="106" y="110"/>
                </a:lnTo>
                <a:lnTo>
                  <a:pt x="106" y="116"/>
                </a:lnTo>
                <a:lnTo>
                  <a:pt x="108" y="124"/>
                </a:lnTo>
                <a:lnTo>
                  <a:pt x="112" y="130"/>
                </a:lnTo>
                <a:lnTo>
                  <a:pt x="118" y="136"/>
                </a:lnTo>
                <a:lnTo>
                  <a:pt x="126" y="138"/>
                </a:lnTo>
                <a:lnTo>
                  <a:pt x="134" y="136"/>
                </a:lnTo>
                <a:lnTo>
                  <a:pt x="142" y="130"/>
                </a:lnTo>
                <a:lnTo>
                  <a:pt x="146" y="124"/>
                </a:lnTo>
                <a:lnTo>
                  <a:pt x="148" y="116"/>
                </a:lnTo>
                <a:lnTo>
                  <a:pt x="146" y="110"/>
                </a:lnTo>
                <a:lnTo>
                  <a:pt x="144" y="106"/>
                </a:lnTo>
                <a:lnTo>
                  <a:pt x="140" y="102"/>
                </a:lnTo>
                <a:lnTo>
                  <a:pt x="136" y="98"/>
                </a:lnTo>
                <a:lnTo>
                  <a:pt x="130" y="94"/>
                </a:lnTo>
                <a:close/>
                <a:moveTo>
                  <a:pt x="146" y="86"/>
                </a:moveTo>
                <a:lnTo>
                  <a:pt x="146" y="20"/>
                </a:lnTo>
                <a:lnTo>
                  <a:pt x="144" y="12"/>
                </a:lnTo>
                <a:lnTo>
                  <a:pt x="140" y="6"/>
                </a:lnTo>
                <a:lnTo>
                  <a:pt x="134" y="2"/>
                </a:lnTo>
                <a:lnTo>
                  <a:pt x="126" y="0"/>
                </a:lnTo>
                <a:lnTo>
                  <a:pt x="118" y="2"/>
                </a:lnTo>
                <a:lnTo>
                  <a:pt x="112" y="6"/>
                </a:lnTo>
                <a:lnTo>
                  <a:pt x="108" y="12"/>
                </a:lnTo>
                <a:lnTo>
                  <a:pt x="106" y="20"/>
                </a:lnTo>
                <a:lnTo>
                  <a:pt x="106" y="86"/>
                </a:lnTo>
                <a:lnTo>
                  <a:pt x="100" y="90"/>
                </a:lnTo>
                <a:lnTo>
                  <a:pt x="96" y="98"/>
                </a:lnTo>
                <a:lnTo>
                  <a:pt x="92" y="106"/>
                </a:lnTo>
                <a:lnTo>
                  <a:pt x="90" y="116"/>
                </a:lnTo>
                <a:lnTo>
                  <a:pt x="90" y="124"/>
                </a:lnTo>
                <a:lnTo>
                  <a:pt x="92" y="130"/>
                </a:lnTo>
                <a:lnTo>
                  <a:pt x="96" y="136"/>
                </a:lnTo>
                <a:lnTo>
                  <a:pt x="100" y="142"/>
                </a:lnTo>
                <a:lnTo>
                  <a:pt x="106" y="146"/>
                </a:lnTo>
                <a:lnTo>
                  <a:pt x="112" y="150"/>
                </a:lnTo>
                <a:lnTo>
                  <a:pt x="120" y="152"/>
                </a:lnTo>
                <a:lnTo>
                  <a:pt x="126" y="152"/>
                </a:lnTo>
                <a:lnTo>
                  <a:pt x="134" y="152"/>
                </a:lnTo>
                <a:lnTo>
                  <a:pt x="140" y="150"/>
                </a:lnTo>
                <a:lnTo>
                  <a:pt x="146" y="146"/>
                </a:lnTo>
                <a:lnTo>
                  <a:pt x="152" y="142"/>
                </a:lnTo>
                <a:lnTo>
                  <a:pt x="156" y="136"/>
                </a:lnTo>
                <a:lnTo>
                  <a:pt x="160" y="130"/>
                </a:lnTo>
                <a:lnTo>
                  <a:pt x="162" y="124"/>
                </a:lnTo>
                <a:lnTo>
                  <a:pt x="164" y="116"/>
                </a:lnTo>
                <a:lnTo>
                  <a:pt x="162" y="106"/>
                </a:lnTo>
                <a:lnTo>
                  <a:pt x="158" y="98"/>
                </a:lnTo>
                <a:lnTo>
                  <a:pt x="152" y="90"/>
                </a:lnTo>
                <a:lnTo>
                  <a:pt x="146" y="86"/>
                </a:lnTo>
                <a:close/>
                <a:moveTo>
                  <a:pt x="150" y="102"/>
                </a:moveTo>
                <a:lnTo>
                  <a:pt x="150" y="102"/>
                </a:lnTo>
                <a:lnTo>
                  <a:pt x="152" y="108"/>
                </a:lnTo>
                <a:lnTo>
                  <a:pt x="154" y="116"/>
                </a:lnTo>
                <a:lnTo>
                  <a:pt x="152" y="126"/>
                </a:lnTo>
                <a:lnTo>
                  <a:pt x="146" y="136"/>
                </a:lnTo>
                <a:lnTo>
                  <a:pt x="136" y="140"/>
                </a:lnTo>
                <a:lnTo>
                  <a:pt x="126" y="144"/>
                </a:lnTo>
                <a:lnTo>
                  <a:pt x="116" y="140"/>
                </a:lnTo>
                <a:lnTo>
                  <a:pt x="108" y="136"/>
                </a:lnTo>
                <a:lnTo>
                  <a:pt x="102" y="126"/>
                </a:lnTo>
                <a:lnTo>
                  <a:pt x="100" y="116"/>
                </a:lnTo>
                <a:lnTo>
                  <a:pt x="100" y="108"/>
                </a:lnTo>
                <a:lnTo>
                  <a:pt x="104" y="102"/>
                </a:lnTo>
                <a:lnTo>
                  <a:pt x="108" y="96"/>
                </a:lnTo>
                <a:lnTo>
                  <a:pt x="114" y="92"/>
                </a:lnTo>
                <a:lnTo>
                  <a:pt x="116" y="92"/>
                </a:lnTo>
                <a:lnTo>
                  <a:pt x="116" y="88"/>
                </a:lnTo>
                <a:lnTo>
                  <a:pt x="116" y="20"/>
                </a:lnTo>
                <a:lnTo>
                  <a:pt x="118" y="16"/>
                </a:lnTo>
                <a:lnTo>
                  <a:pt x="120" y="12"/>
                </a:lnTo>
                <a:lnTo>
                  <a:pt x="122" y="10"/>
                </a:lnTo>
                <a:lnTo>
                  <a:pt x="126" y="10"/>
                </a:lnTo>
                <a:lnTo>
                  <a:pt x="130" y="10"/>
                </a:lnTo>
                <a:lnTo>
                  <a:pt x="134" y="12"/>
                </a:lnTo>
                <a:lnTo>
                  <a:pt x="136" y="16"/>
                </a:lnTo>
                <a:lnTo>
                  <a:pt x="136" y="20"/>
                </a:lnTo>
                <a:lnTo>
                  <a:pt x="136" y="88"/>
                </a:lnTo>
                <a:lnTo>
                  <a:pt x="136" y="92"/>
                </a:lnTo>
                <a:lnTo>
                  <a:pt x="140" y="92"/>
                </a:lnTo>
                <a:lnTo>
                  <a:pt x="146" y="96"/>
                </a:lnTo>
                <a:lnTo>
                  <a:pt x="150" y="102"/>
                </a:lnTo>
                <a:close/>
                <a:moveTo>
                  <a:pt x="40" y="94"/>
                </a:moveTo>
                <a:lnTo>
                  <a:pt x="40" y="20"/>
                </a:lnTo>
                <a:lnTo>
                  <a:pt x="40" y="16"/>
                </a:lnTo>
                <a:lnTo>
                  <a:pt x="36" y="16"/>
                </a:lnTo>
                <a:lnTo>
                  <a:pt x="34" y="16"/>
                </a:lnTo>
                <a:lnTo>
                  <a:pt x="32" y="20"/>
                </a:lnTo>
                <a:lnTo>
                  <a:pt x="32" y="94"/>
                </a:lnTo>
                <a:lnTo>
                  <a:pt x="26" y="98"/>
                </a:lnTo>
                <a:lnTo>
                  <a:pt x="22" y="102"/>
                </a:lnTo>
                <a:lnTo>
                  <a:pt x="18" y="106"/>
                </a:lnTo>
                <a:lnTo>
                  <a:pt x="16" y="110"/>
                </a:lnTo>
                <a:lnTo>
                  <a:pt x="16" y="116"/>
                </a:lnTo>
                <a:lnTo>
                  <a:pt x="18" y="124"/>
                </a:lnTo>
                <a:lnTo>
                  <a:pt x="22" y="130"/>
                </a:lnTo>
                <a:lnTo>
                  <a:pt x="28" y="136"/>
                </a:lnTo>
                <a:lnTo>
                  <a:pt x="36" y="138"/>
                </a:lnTo>
                <a:lnTo>
                  <a:pt x="44" y="136"/>
                </a:lnTo>
                <a:lnTo>
                  <a:pt x="52" y="130"/>
                </a:lnTo>
                <a:lnTo>
                  <a:pt x="56" y="124"/>
                </a:lnTo>
                <a:lnTo>
                  <a:pt x="58" y="116"/>
                </a:lnTo>
                <a:lnTo>
                  <a:pt x="56" y="110"/>
                </a:lnTo>
                <a:lnTo>
                  <a:pt x="54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close/>
                <a:moveTo>
                  <a:pt x="60" y="102"/>
                </a:moveTo>
                <a:lnTo>
                  <a:pt x="60" y="102"/>
                </a:lnTo>
                <a:lnTo>
                  <a:pt x="56" y="96"/>
                </a:lnTo>
                <a:lnTo>
                  <a:pt x="50" y="92"/>
                </a:lnTo>
                <a:lnTo>
                  <a:pt x="46" y="92"/>
                </a:lnTo>
                <a:lnTo>
                  <a:pt x="46" y="88"/>
                </a:lnTo>
                <a:lnTo>
                  <a:pt x="46" y="20"/>
                </a:lnTo>
                <a:lnTo>
                  <a:pt x="46" y="16"/>
                </a:lnTo>
                <a:lnTo>
                  <a:pt x="44" y="12"/>
                </a:lnTo>
                <a:lnTo>
                  <a:pt x="40" y="10"/>
                </a:lnTo>
                <a:lnTo>
                  <a:pt x="36" y="10"/>
                </a:lnTo>
                <a:lnTo>
                  <a:pt x="32" y="10"/>
                </a:lnTo>
                <a:lnTo>
                  <a:pt x="30" y="12"/>
                </a:lnTo>
                <a:lnTo>
                  <a:pt x="28" y="16"/>
                </a:lnTo>
                <a:lnTo>
                  <a:pt x="26" y="20"/>
                </a:lnTo>
                <a:lnTo>
                  <a:pt x="26" y="88"/>
                </a:lnTo>
                <a:lnTo>
                  <a:pt x="26" y="92"/>
                </a:lnTo>
                <a:lnTo>
                  <a:pt x="24" y="92"/>
                </a:lnTo>
                <a:lnTo>
                  <a:pt x="18" y="96"/>
                </a:lnTo>
                <a:lnTo>
                  <a:pt x="14" y="102"/>
                </a:lnTo>
                <a:lnTo>
                  <a:pt x="10" y="108"/>
                </a:lnTo>
                <a:lnTo>
                  <a:pt x="10" y="116"/>
                </a:lnTo>
                <a:lnTo>
                  <a:pt x="12" y="126"/>
                </a:lnTo>
                <a:lnTo>
                  <a:pt x="18" y="136"/>
                </a:lnTo>
                <a:lnTo>
                  <a:pt x="26" y="140"/>
                </a:lnTo>
                <a:lnTo>
                  <a:pt x="36" y="144"/>
                </a:lnTo>
                <a:lnTo>
                  <a:pt x="46" y="140"/>
                </a:lnTo>
                <a:lnTo>
                  <a:pt x="56" y="136"/>
                </a:lnTo>
                <a:lnTo>
                  <a:pt x="62" y="126"/>
                </a:lnTo>
                <a:lnTo>
                  <a:pt x="64" y="116"/>
                </a:lnTo>
                <a:lnTo>
                  <a:pt x="62" y="108"/>
                </a:lnTo>
                <a:lnTo>
                  <a:pt x="60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49" name="Freeform 8"/>
          <p:cNvSpPr>
            <a:spLocks noEditPoints="1"/>
          </p:cNvSpPr>
          <p:nvPr/>
        </p:nvSpPr>
        <p:spPr bwMode="auto">
          <a:xfrm>
            <a:off x="3140075" y="3603625"/>
            <a:ext cx="533400" cy="430213"/>
          </a:xfrm>
          <a:custGeom>
            <a:avLst/>
            <a:gdLst>
              <a:gd name="T0" fmla="*/ 2147483647 w 194"/>
              <a:gd name="T1" fmla="*/ 2147483647 h 144"/>
              <a:gd name="T2" fmla="*/ 2147483647 w 194"/>
              <a:gd name="T3" fmla="*/ 2147483647 h 144"/>
              <a:gd name="T4" fmla="*/ 2147483647 w 194"/>
              <a:gd name="T5" fmla="*/ 2147483647 h 144"/>
              <a:gd name="T6" fmla="*/ 2147483647 w 194"/>
              <a:gd name="T7" fmla="*/ 2147483647 h 144"/>
              <a:gd name="T8" fmla="*/ 2147483647 w 194"/>
              <a:gd name="T9" fmla="*/ 2147483647 h 144"/>
              <a:gd name="T10" fmla="*/ 2147483647 w 194"/>
              <a:gd name="T11" fmla="*/ 2147483647 h 144"/>
              <a:gd name="T12" fmla="*/ 2147483647 w 194"/>
              <a:gd name="T13" fmla="*/ 2147483647 h 144"/>
              <a:gd name="T14" fmla="*/ 2147483647 w 194"/>
              <a:gd name="T15" fmla="*/ 2147483647 h 144"/>
              <a:gd name="T16" fmla="*/ 2147483647 w 194"/>
              <a:gd name="T17" fmla="*/ 2147483647 h 144"/>
              <a:gd name="T18" fmla="*/ 2147483647 w 194"/>
              <a:gd name="T19" fmla="*/ 2147483647 h 144"/>
              <a:gd name="T20" fmla="*/ 2147483647 w 194"/>
              <a:gd name="T21" fmla="*/ 2147483647 h 144"/>
              <a:gd name="T22" fmla="*/ 2147483647 w 194"/>
              <a:gd name="T23" fmla="*/ 2147483647 h 144"/>
              <a:gd name="T24" fmla="*/ 2147483647 w 194"/>
              <a:gd name="T25" fmla="*/ 2147483647 h 144"/>
              <a:gd name="T26" fmla="*/ 2147483647 w 194"/>
              <a:gd name="T27" fmla="*/ 2147483647 h 144"/>
              <a:gd name="T28" fmla="*/ 2147483647 w 194"/>
              <a:gd name="T29" fmla="*/ 2147483647 h 144"/>
              <a:gd name="T30" fmla="*/ 2147483647 w 194"/>
              <a:gd name="T31" fmla="*/ 2147483647 h 144"/>
              <a:gd name="T32" fmla="*/ 2147483647 w 194"/>
              <a:gd name="T33" fmla="*/ 2147483647 h 144"/>
              <a:gd name="T34" fmla="*/ 2147483647 w 194"/>
              <a:gd name="T35" fmla="*/ 2147483647 h 144"/>
              <a:gd name="T36" fmla="*/ 2147483647 w 194"/>
              <a:gd name="T37" fmla="*/ 2147483647 h 144"/>
              <a:gd name="T38" fmla="*/ 2147483647 w 194"/>
              <a:gd name="T39" fmla="*/ 2147483647 h 144"/>
              <a:gd name="T40" fmla="*/ 2147483647 w 194"/>
              <a:gd name="T41" fmla="*/ 2147483647 h 144"/>
              <a:gd name="T42" fmla="*/ 2147483647 w 194"/>
              <a:gd name="T43" fmla="*/ 2147483647 h 144"/>
              <a:gd name="T44" fmla="*/ 2147483647 w 194"/>
              <a:gd name="T45" fmla="*/ 2147483647 h 144"/>
              <a:gd name="T46" fmla="*/ 2147483647 w 194"/>
              <a:gd name="T47" fmla="*/ 2147483647 h 144"/>
              <a:gd name="T48" fmla="*/ 2147483647 w 194"/>
              <a:gd name="T49" fmla="*/ 2147483647 h 144"/>
              <a:gd name="T50" fmla="*/ 2147483647 w 194"/>
              <a:gd name="T51" fmla="*/ 2147483647 h 144"/>
              <a:gd name="T52" fmla="*/ 2147483647 w 194"/>
              <a:gd name="T53" fmla="*/ 2147483647 h 144"/>
              <a:gd name="T54" fmla="*/ 2147483647 w 194"/>
              <a:gd name="T55" fmla="*/ 2147483647 h 144"/>
              <a:gd name="T56" fmla="*/ 2147483647 w 194"/>
              <a:gd name="T57" fmla="*/ 2147483647 h 144"/>
              <a:gd name="T58" fmla="*/ 2147483647 w 194"/>
              <a:gd name="T59" fmla="*/ 2147483647 h 144"/>
              <a:gd name="T60" fmla="*/ 2147483647 w 194"/>
              <a:gd name="T61" fmla="*/ 2147483647 h 144"/>
              <a:gd name="T62" fmla="*/ 2147483647 w 194"/>
              <a:gd name="T63" fmla="*/ 2147483647 h 144"/>
              <a:gd name="T64" fmla="*/ 2147483647 w 194"/>
              <a:gd name="T65" fmla="*/ 2147483647 h 144"/>
              <a:gd name="T66" fmla="*/ 2147483647 w 194"/>
              <a:gd name="T67" fmla="*/ 2147483647 h 144"/>
              <a:gd name="T68" fmla="*/ 2147483647 w 194"/>
              <a:gd name="T69" fmla="*/ 2147483647 h 144"/>
              <a:gd name="T70" fmla="*/ 2147483647 w 194"/>
              <a:gd name="T71" fmla="*/ 2147483647 h 144"/>
              <a:gd name="T72" fmla="*/ 2147483647 w 194"/>
              <a:gd name="T73" fmla="*/ 2147483647 h 144"/>
              <a:gd name="T74" fmla="*/ 2147483647 w 194"/>
              <a:gd name="T75" fmla="*/ 0 h 144"/>
              <a:gd name="T76" fmla="*/ 2147483647 w 194"/>
              <a:gd name="T77" fmla="*/ 2147483647 h 144"/>
              <a:gd name="T78" fmla="*/ 2147483647 w 194"/>
              <a:gd name="T79" fmla="*/ 2147483647 h 144"/>
              <a:gd name="T80" fmla="*/ 2147483647 w 194"/>
              <a:gd name="T81" fmla="*/ 2147483647 h 144"/>
              <a:gd name="T82" fmla="*/ 2147483647 w 194"/>
              <a:gd name="T83" fmla="*/ 2147483647 h 144"/>
              <a:gd name="T84" fmla="*/ 2147483647 w 194"/>
              <a:gd name="T85" fmla="*/ 0 h 144"/>
              <a:gd name="T86" fmla="*/ 2147483647 w 194"/>
              <a:gd name="T87" fmla="*/ 2147483647 h 144"/>
              <a:gd name="T88" fmla="*/ 2147483647 w 194"/>
              <a:gd name="T89" fmla="*/ 2147483647 h 144"/>
              <a:gd name="T90" fmla="*/ 2147483647 w 194"/>
              <a:gd name="T91" fmla="*/ 2147483647 h 144"/>
              <a:gd name="T92" fmla="*/ 2147483647 w 194"/>
              <a:gd name="T93" fmla="*/ 2147483647 h 144"/>
              <a:gd name="T94" fmla="*/ 2147483647 w 194"/>
              <a:gd name="T95" fmla="*/ 2147483647 h 144"/>
              <a:gd name="T96" fmla="*/ 2147483647 w 194"/>
              <a:gd name="T97" fmla="*/ 2147483647 h 144"/>
              <a:gd name="T98" fmla="*/ 2147483647 w 194"/>
              <a:gd name="T99" fmla="*/ 2147483647 h 144"/>
              <a:gd name="T100" fmla="*/ 2147483647 w 194"/>
              <a:gd name="T101" fmla="*/ 2147483647 h 144"/>
              <a:gd name="T102" fmla="*/ 2147483647 w 194"/>
              <a:gd name="T103" fmla="*/ 2147483647 h 144"/>
              <a:gd name="T104" fmla="*/ 2147483647 w 194"/>
              <a:gd name="T105" fmla="*/ 2147483647 h 144"/>
              <a:gd name="T106" fmla="*/ 2147483647 w 194"/>
              <a:gd name="T107" fmla="*/ 2147483647 h 144"/>
              <a:gd name="T108" fmla="*/ 2147483647 w 194"/>
              <a:gd name="T109" fmla="*/ 2147483647 h 144"/>
              <a:gd name="T110" fmla="*/ 2147483647 w 194"/>
              <a:gd name="T111" fmla="*/ 2147483647 h 14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4" h="144">
                <a:moveTo>
                  <a:pt x="50" y="28"/>
                </a:moveTo>
                <a:lnTo>
                  <a:pt x="50" y="28"/>
                </a:lnTo>
                <a:lnTo>
                  <a:pt x="52" y="24"/>
                </a:lnTo>
                <a:lnTo>
                  <a:pt x="56" y="22"/>
                </a:lnTo>
                <a:lnTo>
                  <a:pt x="58" y="24"/>
                </a:lnTo>
                <a:lnTo>
                  <a:pt x="60" y="28"/>
                </a:lnTo>
                <a:lnTo>
                  <a:pt x="60" y="38"/>
                </a:lnTo>
                <a:lnTo>
                  <a:pt x="66" y="28"/>
                </a:lnTo>
                <a:lnTo>
                  <a:pt x="68" y="26"/>
                </a:lnTo>
                <a:lnTo>
                  <a:pt x="70" y="26"/>
                </a:lnTo>
                <a:lnTo>
                  <a:pt x="72" y="28"/>
                </a:lnTo>
                <a:lnTo>
                  <a:pt x="72" y="32"/>
                </a:lnTo>
                <a:lnTo>
                  <a:pt x="60" y="52"/>
                </a:lnTo>
                <a:lnTo>
                  <a:pt x="60" y="58"/>
                </a:lnTo>
                <a:lnTo>
                  <a:pt x="66" y="62"/>
                </a:lnTo>
                <a:lnTo>
                  <a:pt x="70" y="5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lnTo>
                  <a:pt x="82" y="32"/>
                </a:lnTo>
                <a:lnTo>
                  <a:pt x="84" y="34"/>
                </a:lnTo>
                <a:lnTo>
                  <a:pt x="80" y="46"/>
                </a:lnTo>
                <a:lnTo>
                  <a:pt x="88" y="40"/>
                </a:lnTo>
                <a:lnTo>
                  <a:pt x="92" y="38"/>
                </a:lnTo>
                <a:lnTo>
                  <a:pt x="94" y="40"/>
                </a:lnTo>
                <a:lnTo>
                  <a:pt x="96" y="42"/>
                </a:lnTo>
                <a:lnTo>
                  <a:pt x="94" y="46"/>
                </a:lnTo>
                <a:lnTo>
                  <a:pt x="86" y="54"/>
                </a:lnTo>
                <a:lnTo>
                  <a:pt x="98" y="50"/>
                </a:lnTo>
                <a:lnTo>
                  <a:pt x="102" y="50"/>
                </a:lnTo>
                <a:lnTo>
                  <a:pt x="102" y="52"/>
                </a:lnTo>
                <a:lnTo>
                  <a:pt x="102" y="56"/>
                </a:lnTo>
                <a:lnTo>
                  <a:pt x="100" y="56"/>
                </a:lnTo>
                <a:lnTo>
                  <a:pt x="78" y="62"/>
                </a:lnTo>
                <a:lnTo>
                  <a:pt x="72" y="68"/>
                </a:lnTo>
                <a:lnTo>
                  <a:pt x="74" y="74"/>
                </a:lnTo>
                <a:lnTo>
                  <a:pt x="82" y="74"/>
                </a:lnTo>
                <a:lnTo>
                  <a:pt x="102" y="62"/>
                </a:lnTo>
                <a:lnTo>
                  <a:pt x="104" y="62"/>
                </a:lnTo>
                <a:lnTo>
                  <a:pt x="106" y="62"/>
                </a:lnTo>
                <a:lnTo>
                  <a:pt x="108" y="66"/>
                </a:lnTo>
                <a:lnTo>
                  <a:pt x="106" y="68"/>
                </a:lnTo>
                <a:lnTo>
                  <a:pt x="94" y="74"/>
                </a:lnTo>
                <a:lnTo>
                  <a:pt x="106" y="74"/>
                </a:lnTo>
                <a:lnTo>
                  <a:pt x="110" y="76"/>
                </a:lnTo>
                <a:lnTo>
                  <a:pt x="110" y="78"/>
                </a:lnTo>
                <a:lnTo>
                  <a:pt x="110" y="82"/>
                </a:lnTo>
                <a:lnTo>
                  <a:pt x="106" y="84"/>
                </a:lnTo>
                <a:lnTo>
                  <a:pt x="96" y="84"/>
                </a:lnTo>
                <a:lnTo>
                  <a:pt x="106" y="90"/>
                </a:lnTo>
                <a:lnTo>
                  <a:pt x="108" y="92"/>
                </a:lnTo>
                <a:lnTo>
                  <a:pt x="106" y="94"/>
                </a:lnTo>
                <a:lnTo>
                  <a:pt x="104" y="96"/>
                </a:lnTo>
                <a:lnTo>
                  <a:pt x="102" y="96"/>
                </a:lnTo>
                <a:lnTo>
                  <a:pt x="82" y="84"/>
                </a:lnTo>
                <a:lnTo>
                  <a:pt x="74" y="84"/>
                </a:lnTo>
                <a:lnTo>
                  <a:pt x="72" y="88"/>
                </a:lnTo>
                <a:lnTo>
                  <a:pt x="78" y="94"/>
                </a:lnTo>
                <a:lnTo>
                  <a:pt x="100" y="100"/>
                </a:lnTo>
                <a:lnTo>
                  <a:pt x="102" y="102"/>
                </a:lnTo>
                <a:lnTo>
                  <a:pt x="102" y="104"/>
                </a:lnTo>
                <a:lnTo>
                  <a:pt x="102" y="106"/>
                </a:lnTo>
                <a:lnTo>
                  <a:pt x="98" y="106"/>
                </a:lnTo>
                <a:lnTo>
                  <a:pt x="86" y="102"/>
                </a:lnTo>
                <a:lnTo>
                  <a:pt x="94" y="110"/>
                </a:lnTo>
                <a:lnTo>
                  <a:pt x="96" y="114"/>
                </a:lnTo>
                <a:lnTo>
                  <a:pt x="94" y="118"/>
                </a:lnTo>
                <a:lnTo>
                  <a:pt x="90" y="118"/>
                </a:lnTo>
                <a:lnTo>
                  <a:pt x="88" y="118"/>
                </a:lnTo>
                <a:lnTo>
                  <a:pt x="80" y="110"/>
                </a:lnTo>
                <a:lnTo>
                  <a:pt x="84" y="122"/>
                </a:lnTo>
                <a:lnTo>
                  <a:pt x="82" y="124"/>
                </a:lnTo>
                <a:lnTo>
                  <a:pt x="80" y="126"/>
                </a:lnTo>
                <a:lnTo>
                  <a:pt x="78" y="126"/>
                </a:lnTo>
                <a:lnTo>
                  <a:pt x="76" y="124"/>
                </a:lnTo>
                <a:lnTo>
                  <a:pt x="70" y="100"/>
                </a:lnTo>
                <a:lnTo>
                  <a:pt x="66" y="96"/>
                </a:lnTo>
                <a:lnTo>
                  <a:pt x="60" y="98"/>
                </a:lnTo>
                <a:lnTo>
                  <a:pt x="60" y="106"/>
                </a:lnTo>
                <a:lnTo>
                  <a:pt x="72" y="126"/>
                </a:lnTo>
                <a:lnTo>
                  <a:pt x="72" y="128"/>
                </a:lnTo>
                <a:lnTo>
                  <a:pt x="70" y="130"/>
                </a:lnTo>
                <a:lnTo>
                  <a:pt x="68" y="130"/>
                </a:lnTo>
                <a:lnTo>
                  <a:pt x="66" y="128"/>
                </a:lnTo>
                <a:lnTo>
                  <a:pt x="60" y="118"/>
                </a:lnTo>
                <a:lnTo>
                  <a:pt x="60" y="130"/>
                </a:lnTo>
                <a:lnTo>
                  <a:pt x="58" y="132"/>
                </a:lnTo>
                <a:lnTo>
                  <a:pt x="56" y="134"/>
                </a:lnTo>
                <a:lnTo>
                  <a:pt x="52" y="132"/>
                </a:lnTo>
                <a:lnTo>
                  <a:pt x="50" y="130"/>
                </a:lnTo>
                <a:lnTo>
                  <a:pt x="50" y="118"/>
                </a:lnTo>
                <a:lnTo>
                  <a:pt x="44" y="128"/>
                </a:lnTo>
                <a:lnTo>
                  <a:pt x="42" y="130"/>
                </a:lnTo>
                <a:lnTo>
                  <a:pt x="40" y="130"/>
                </a:lnTo>
                <a:lnTo>
                  <a:pt x="38" y="128"/>
                </a:lnTo>
                <a:lnTo>
                  <a:pt x="38" y="126"/>
                </a:lnTo>
                <a:lnTo>
                  <a:pt x="50" y="104"/>
                </a:lnTo>
                <a:lnTo>
                  <a:pt x="50" y="98"/>
                </a:lnTo>
                <a:lnTo>
                  <a:pt x="44" y="96"/>
                </a:lnTo>
                <a:lnTo>
                  <a:pt x="40" y="100"/>
                </a:lnTo>
                <a:lnTo>
                  <a:pt x="34" y="124"/>
                </a:lnTo>
                <a:lnTo>
                  <a:pt x="32" y="126"/>
                </a:lnTo>
                <a:lnTo>
                  <a:pt x="30" y="126"/>
                </a:lnTo>
                <a:lnTo>
                  <a:pt x="28" y="124"/>
                </a:lnTo>
                <a:lnTo>
                  <a:pt x="28" y="122"/>
                </a:lnTo>
                <a:lnTo>
                  <a:pt x="30" y="110"/>
                </a:lnTo>
                <a:lnTo>
                  <a:pt x="22" y="118"/>
                </a:lnTo>
                <a:lnTo>
                  <a:pt x="20" y="120"/>
                </a:lnTo>
                <a:lnTo>
                  <a:pt x="16" y="118"/>
                </a:lnTo>
                <a:lnTo>
                  <a:pt x="14" y="114"/>
                </a:lnTo>
                <a:lnTo>
                  <a:pt x="16" y="110"/>
                </a:lnTo>
                <a:lnTo>
                  <a:pt x="24" y="102"/>
                </a:lnTo>
                <a:lnTo>
                  <a:pt x="12" y="106"/>
                </a:lnTo>
                <a:lnTo>
                  <a:pt x="10" y="106"/>
                </a:lnTo>
                <a:lnTo>
                  <a:pt x="8" y="104"/>
                </a:lnTo>
                <a:lnTo>
                  <a:pt x="8" y="102"/>
                </a:lnTo>
                <a:lnTo>
                  <a:pt x="10" y="100"/>
                </a:lnTo>
                <a:lnTo>
                  <a:pt x="34" y="94"/>
                </a:lnTo>
                <a:lnTo>
                  <a:pt x="38" y="88"/>
                </a:lnTo>
                <a:lnTo>
                  <a:pt x="36" y="84"/>
                </a:lnTo>
                <a:lnTo>
                  <a:pt x="28" y="84"/>
                </a:lnTo>
                <a:lnTo>
                  <a:pt x="8" y="96"/>
                </a:lnTo>
                <a:lnTo>
                  <a:pt x="6" y="96"/>
                </a:lnTo>
                <a:lnTo>
                  <a:pt x="4" y="94"/>
                </a:lnTo>
                <a:lnTo>
                  <a:pt x="4" y="92"/>
                </a:lnTo>
                <a:lnTo>
                  <a:pt x="6" y="90"/>
                </a:lnTo>
                <a:lnTo>
                  <a:pt x="16" y="84"/>
                </a:lnTo>
                <a:lnTo>
                  <a:pt x="4" y="84"/>
                </a:lnTo>
                <a:lnTo>
                  <a:pt x="2" y="82"/>
                </a:lnTo>
                <a:lnTo>
                  <a:pt x="0" y="78"/>
                </a:lnTo>
                <a:lnTo>
                  <a:pt x="2" y="76"/>
                </a:lnTo>
                <a:lnTo>
                  <a:pt x="4" y="74"/>
                </a:lnTo>
                <a:lnTo>
                  <a:pt x="16" y="74"/>
                </a:lnTo>
                <a:lnTo>
                  <a:pt x="6" y="68"/>
                </a:lnTo>
                <a:lnTo>
                  <a:pt x="4" y="66"/>
                </a:lnTo>
                <a:lnTo>
                  <a:pt x="4" y="62"/>
                </a:lnTo>
                <a:lnTo>
                  <a:pt x="6" y="62"/>
                </a:lnTo>
                <a:lnTo>
                  <a:pt x="8" y="62"/>
                </a:lnTo>
                <a:lnTo>
                  <a:pt x="28" y="74"/>
                </a:lnTo>
                <a:lnTo>
                  <a:pt x="36" y="74"/>
                </a:lnTo>
                <a:lnTo>
                  <a:pt x="38" y="68"/>
                </a:lnTo>
                <a:lnTo>
                  <a:pt x="32" y="62"/>
                </a:lnTo>
                <a:lnTo>
                  <a:pt x="10" y="56"/>
                </a:lnTo>
                <a:lnTo>
                  <a:pt x="8" y="56"/>
                </a:lnTo>
                <a:lnTo>
                  <a:pt x="8" y="52"/>
                </a:lnTo>
                <a:lnTo>
                  <a:pt x="10" y="50"/>
                </a:lnTo>
                <a:lnTo>
                  <a:pt x="12" y="50"/>
                </a:lnTo>
                <a:lnTo>
                  <a:pt x="24" y="54"/>
                </a:lnTo>
                <a:lnTo>
                  <a:pt x="16" y="46"/>
                </a:lnTo>
                <a:lnTo>
                  <a:pt x="14" y="42"/>
                </a:lnTo>
                <a:lnTo>
                  <a:pt x="16" y="38"/>
                </a:lnTo>
                <a:lnTo>
                  <a:pt x="20" y="38"/>
                </a:lnTo>
                <a:lnTo>
                  <a:pt x="22" y="38"/>
                </a:lnTo>
                <a:lnTo>
                  <a:pt x="30" y="46"/>
                </a:lnTo>
                <a:lnTo>
                  <a:pt x="28" y="34"/>
                </a:lnTo>
                <a:lnTo>
                  <a:pt x="28" y="32"/>
                </a:lnTo>
                <a:lnTo>
                  <a:pt x="30" y="30"/>
                </a:lnTo>
                <a:lnTo>
                  <a:pt x="32" y="32"/>
                </a:lnTo>
                <a:lnTo>
                  <a:pt x="34" y="34"/>
                </a:lnTo>
                <a:lnTo>
                  <a:pt x="40" y="56"/>
                </a:lnTo>
                <a:lnTo>
                  <a:pt x="46" y="62"/>
                </a:lnTo>
                <a:lnTo>
                  <a:pt x="50" y="58"/>
                </a:lnTo>
                <a:lnTo>
                  <a:pt x="50" y="52"/>
                </a:lnTo>
                <a:lnTo>
                  <a:pt x="38" y="32"/>
                </a:lnTo>
                <a:lnTo>
                  <a:pt x="38" y="28"/>
                </a:lnTo>
                <a:lnTo>
                  <a:pt x="40" y="26"/>
                </a:lnTo>
                <a:lnTo>
                  <a:pt x="42" y="26"/>
                </a:lnTo>
                <a:lnTo>
                  <a:pt x="44" y="28"/>
                </a:lnTo>
                <a:lnTo>
                  <a:pt x="50" y="38"/>
                </a:lnTo>
                <a:lnTo>
                  <a:pt x="50" y="28"/>
                </a:lnTo>
                <a:close/>
                <a:moveTo>
                  <a:pt x="152" y="0"/>
                </a:moveTo>
                <a:lnTo>
                  <a:pt x="152" y="0"/>
                </a:lnTo>
                <a:lnTo>
                  <a:pt x="150" y="16"/>
                </a:lnTo>
                <a:lnTo>
                  <a:pt x="146" y="30"/>
                </a:lnTo>
                <a:lnTo>
                  <a:pt x="140" y="42"/>
                </a:lnTo>
                <a:lnTo>
                  <a:pt x="134" y="54"/>
                </a:lnTo>
                <a:lnTo>
                  <a:pt x="126" y="66"/>
                </a:lnTo>
                <a:lnTo>
                  <a:pt x="120" y="80"/>
                </a:lnTo>
                <a:lnTo>
                  <a:pt x="116" y="94"/>
                </a:lnTo>
                <a:lnTo>
                  <a:pt x="116" y="108"/>
                </a:lnTo>
                <a:lnTo>
                  <a:pt x="116" y="116"/>
                </a:lnTo>
                <a:lnTo>
                  <a:pt x="118" y="124"/>
                </a:lnTo>
                <a:lnTo>
                  <a:pt x="122" y="130"/>
                </a:lnTo>
                <a:lnTo>
                  <a:pt x="126" y="134"/>
                </a:lnTo>
                <a:lnTo>
                  <a:pt x="134" y="140"/>
                </a:lnTo>
                <a:lnTo>
                  <a:pt x="140" y="142"/>
                </a:lnTo>
                <a:lnTo>
                  <a:pt x="150" y="144"/>
                </a:lnTo>
                <a:lnTo>
                  <a:pt x="162" y="144"/>
                </a:lnTo>
                <a:lnTo>
                  <a:pt x="172" y="142"/>
                </a:lnTo>
                <a:lnTo>
                  <a:pt x="182" y="138"/>
                </a:lnTo>
                <a:lnTo>
                  <a:pt x="188" y="134"/>
                </a:lnTo>
                <a:lnTo>
                  <a:pt x="192" y="126"/>
                </a:lnTo>
                <a:lnTo>
                  <a:pt x="194" y="118"/>
                </a:lnTo>
                <a:lnTo>
                  <a:pt x="194" y="108"/>
                </a:lnTo>
                <a:lnTo>
                  <a:pt x="192" y="88"/>
                </a:lnTo>
                <a:lnTo>
                  <a:pt x="188" y="74"/>
                </a:lnTo>
                <a:lnTo>
                  <a:pt x="182" y="58"/>
                </a:lnTo>
                <a:lnTo>
                  <a:pt x="168" y="30"/>
                </a:lnTo>
                <a:lnTo>
                  <a:pt x="152" y="0"/>
                </a:lnTo>
                <a:close/>
                <a:moveTo>
                  <a:pt x="130" y="86"/>
                </a:moveTo>
                <a:lnTo>
                  <a:pt x="130" y="86"/>
                </a:lnTo>
                <a:lnTo>
                  <a:pt x="130" y="100"/>
                </a:lnTo>
                <a:lnTo>
                  <a:pt x="134" y="114"/>
                </a:lnTo>
                <a:lnTo>
                  <a:pt x="140" y="126"/>
                </a:lnTo>
                <a:lnTo>
                  <a:pt x="148" y="136"/>
                </a:lnTo>
                <a:lnTo>
                  <a:pt x="144" y="136"/>
                </a:lnTo>
                <a:lnTo>
                  <a:pt x="138" y="136"/>
                </a:lnTo>
                <a:lnTo>
                  <a:pt x="130" y="130"/>
                </a:lnTo>
                <a:lnTo>
                  <a:pt x="124" y="120"/>
                </a:lnTo>
                <a:lnTo>
                  <a:pt x="122" y="114"/>
                </a:lnTo>
                <a:lnTo>
                  <a:pt x="122" y="108"/>
                </a:lnTo>
                <a:lnTo>
                  <a:pt x="124" y="96"/>
                </a:lnTo>
                <a:lnTo>
                  <a:pt x="128" y="88"/>
                </a:lnTo>
                <a:lnTo>
                  <a:pt x="130" y="86"/>
                </a:lnTo>
                <a:close/>
                <a:moveTo>
                  <a:pt x="168" y="112"/>
                </a:moveTo>
                <a:lnTo>
                  <a:pt x="168" y="112"/>
                </a:lnTo>
                <a:lnTo>
                  <a:pt x="172" y="100"/>
                </a:lnTo>
                <a:lnTo>
                  <a:pt x="172" y="92"/>
                </a:lnTo>
                <a:lnTo>
                  <a:pt x="172" y="72"/>
                </a:lnTo>
                <a:lnTo>
                  <a:pt x="168" y="56"/>
                </a:lnTo>
                <a:lnTo>
                  <a:pt x="164" y="38"/>
                </a:lnTo>
                <a:lnTo>
                  <a:pt x="172" y="50"/>
                </a:lnTo>
                <a:lnTo>
                  <a:pt x="178" y="62"/>
                </a:lnTo>
                <a:lnTo>
                  <a:pt x="182" y="76"/>
                </a:lnTo>
                <a:lnTo>
                  <a:pt x="184" y="84"/>
                </a:lnTo>
                <a:lnTo>
                  <a:pt x="184" y="90"/>
                </a:lnTo>
                <a:lnTo>
                  <a:pt x="178" y="102"/>
                </a:lnTo>
                <a:lnTo>
                  <a:pt x="172" y="110"/>
                </a:lnTo>
                <a:lnTo>
                  <a:pt x="170" y="112"/>
                </a:lnTo>
                <a:lnTo>
                  <a:pt x="168" y="112"/>
                </a:lnTo>
                <a:close/>
                <a:moveTo>
                  <a:pt x="142" y="118"/>
                </a:moveTo>
                <a:lnTo>
                  <a:pt x="142" y="118"/>
                </a:lnTo>
                <a:lnTo>
                  <a:pt x="154" y="120"/>
                </a:lnTo>
                <a:lnTo>
                  <a:pt x="168" y="120"/>
                </a:lnTo>
                <a:lnTo>
                  <a:pt x="172" y="118"/>
                </a:lnTo>
                <a:lnTo>
                  <a:pt x="178" y="114"/>
                </a:lnTo>
                <a:lnTo>
                  <a:pt x="182" y="110"/>
                </a:lnTo>
                <a:lnTo>
                  <a:pt x="186" y="102"/>
                </a:lnTo>
                <a:lnTo>
                  <a:pt x="188" y="112"/>
                </a:lnTo>
                <a:lnTo>
                  <a:pt x="184" y="120"/>
                </a:lnTo>
                <a:lnTo>
                  <a:pt x="180" y="126"/>
                </a:lnTo>
                <a:lnTo>
                  <a:pt x="172" y="128"/>
                </a:lnTo>
                <a:lnTo>
                  <a:pt x="162" y="130"/>
                </a:lnTo>
                <a:lnTo>
                  <a:pt x="154" y="128"/>
                </a:lnTo>
                <a:lnTo>
                  <a:pt x="146" y="124"/>
                </a:lnTo>
                <a:lnTo>
                  <a:pt x="142" y="118"/>
                </a:lnTo>
                <a:close/>
                <a:moveTo>
                  <a:pt x="64" y="70"/>
                </a:moveTo>
                <a:lnTo>
                  <a:pt x="64" y="70"/>
                </a:lnTo>
                <a:lnTo>
                  <a:pt x="60" y="66"/>
                </a:lnTo>
                <a:lnTo>
                  <a:pt x="56" y="66"/>
                </a:lnTo>
                <a:lnTo>
                  <a:pt x="50" y="66"/>
                </a:lnTo>
                <a:lnTo>
                  <a:pt x="46" y="70"/>
                </a:lnTo>
                <a:lnTo>
                  <a:pt x="44" y="74"/>
                </a:lnTo>
                <a:lnTo>
                  <a:pt x="42" y="78"/>
                </a:lnTo>
                <a:lnTo>
                  <a:pt x="44" y="84"/>
                </a:lnTo>
                <a:lnTo>
                  <a:pt x="46" y="88"/>
                </a:lnTo>
                <a:lnTo>
                  <a:pt x="50" y="90"/>
                </a:lnTo>
                <a:lnTo>
                  <a:pt x="56" y="90"/>
                </a:lnTo>
                <a:lnTo>
                  <a:pt x="60" y="90"/>
                </a:lnTo>
                <a:lnTo>
                  <a:pt x="64" y="88"/>
                </a:lnTo>
                <a:lnTo>
                  <a:pt x="66" y="84"/>
                </a:lnTo>
                <a:lnTo>
                  <a:pt x="68" y="78"/>
                </a:lnTo>
                <a:lnTo>
                  <a:pt x="66" y="74"/>
                </a:lnTo>
                <a:lnTo>
                  <a:pt x="64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0" name="Freeform 9"/>
          <p:cNvSpPr>
            <a:spLocks noEditPoints="1"/>
          </p:cNvSpPr>
          <p:nvPr/>
        </p:nvSpPr>
        <p:spPr bwMode="auto">
          <a:xfrm>
            <a:off x="827088" y="3567113"/>
            <a:ext cx="511175" cy="514350"/>
          </a:xfrm>
          <a:custGeom>
            <a:avLst/>
            <a:gdLst>
              <a:gd name="T0" fmla="*/ 2147483647 w 186"/>
              <a:gd name="T1" fmla="*/ 2147483647 h 172"/>
              <a:gd name="T2" fmla="*/ 2147483647 w 186"/>
              <a:gd name="T3" fmla="*/ 2147483647 h 172"/>
              <a:gd name="T4" fmla="*/ 2147483647 w 186"/>
              <a:gd name="T5" fmla="*/ 2147483647 h 172"/>
              <a:gd name="T6" fmla="*/ 2147483647 w 186"/>
              <a:gd name="T7" fmla="*/ 2147483647 h 172"/>
              <a:gd name="T8" fmla="*/ 2147483647 w 186"/>
              <a:gd name="T9" fmla="*/ 2147483647 h 172"/>
              <a:gd name="T10" fmla="*/ 2147483647 w 186"/>
              <a:gd name="T11" fmla="*/ 2147483647 h 172"/>
              <a:gd name="T12" fmla="*/ 2147483647 w 186"/>
              <a:gd name="T13" fmla="*/ 2147483647 h 172"/>
              <a:gd name="T14" fmla="*/ 2147483647 w 186"/>
              <a:gd name="T15" fmla="*/ 2147483647 h 172"/>
              <a:gd name="T16" fmla="*/ 2147483647 w 186"/>
              <a:gd name="T17" fmla="*/ 2147483647 h 172"/>
              <a:gd name="T18" fmla="*/ 2147483647 w 186"/>
              <a:gd name="T19" fmla="*/ 2147483647 h 172"/>
              <a:gd name="T20" fmla="*/ 2147483647 w 186"/>
              <a:gd name="T21" fmla="*/ 2147483647 h 172"/>
              <a:gd name="T22" fmla="*/ 2147483647 w 186"/>
              <a:gd name="T23" fmla="*/ 2147483647 h 172"/>
              <a:gd name="T24" fmla="*/ 2147483647 w 186"/>
              <a:gd name="T25" fmla="*/ 2147483647 h 172"/>
              <a:gd name="T26" fmla="*/ 2147483647 w 186"/>
              <a:gd name="T27" fmla="*/ 2147483647 h 172"/>
              <a:gd name="T28" fmla="*/ 2147483647 w 186"/>
              <a:gd name="T29" fmla="*/ 2147483647 h 172"/>
              <a:gd name="T30" fmla="*/ 2147483647 w 186"/>
              <a:gd name="T31" fmla="*/ 2147483647 h 172"/>
              <a:gd name="T32" fmla="*/ 2147483647 w 186"/>
              <a:gd name="T33" fmla="*/ 2147483647 h 172"/>
              <a:gd name="T34" fmla="*/ 2147483647 w 186"/>
              <a:gd name="T35" fmla="*/ 2147483647 h 172"/>
              <a:gd name="T36" fmla="*/ 2147483647 w 186"/>
              <a:gd name="T37" fmla="*/ 2147483647 h 172"/>
              <a:gd name="T38" fmla="*/ 2147483647 w 186"/>
              <a:gd name="T39" fmla="*/ 2147483647 h 172"/>
              <a:gd name="T40" fmla="*/ 2147483647 w 186"/>
              <a:gd name="T41" fmla="*/ 2147483647 h 172"/>
              <a:gd name="T42" fmla="*/ 2147483647 w 186"/>
              <a:gd name="T43" fmla="*/ 2147483647 h 172"/>
              <a:gd name="T44" fmla="*/ 2147483647 w 186"/>
              <a:gd name="T45" fmla="*/ 2147483647 h 172"/>
              <a:gd name="T46" fmla="*/ 2147483647 w 186"/>
              <a:gd name="T47" fmla="*/ 2147483647 h 172"/>
              <a:gd name="T48" fmla="*/ 2147483647 w 186"/>
              <a:gd name="T49" fmla="*/ 2147483647 h 172"/>
              <a:gd name="T50" fmla="*/ 2147483647 w 186"/>
              <a:gd name="T51" fmla="*/ 2147483647 h 172"/>
              <a:gd name="T52" fmla="*/ 2147483647 w 186"/>
              <a:gd name="T53" fmla="*/ 2147483647 h 172"/>
              <a:gd name="T54" fmla="*/ 2147483647 w 186"/>
              <a:gd name="T55" fmla="*/ 2147483647 h 172"/>
              <a:gd name="T56" fmla="*/ 2147483647 w 186"/>
              <a:gd name="T57" fmla="*/ 2147483647 h 172"/>
              <a:gd name="T58" fmla="*/ 2147483647 w 186"/>
              <a:gd name="T59" fmla="*/ 2147483647 h 172"/>
              <a:gd name="T60" fmla="*/ 2147483647 w 186"/>
              <a:gd name="T61" fmla="*/ 2147483647 h 172"/>
              <a:gd name="T62" fmla="*/ 2147483647 w 186"/>
              <a:gd name="T63" fmla="*/ 2147483647 h 172"/>
              <a:gd name="T64" fmla="*/ 2147483647 w 186"/>
              <a:gd name="T65" fmla="*/ 2147483647 h 172"/>
              <a:gd name="T66" fmla="*/ 2147483647 w 186"/>
              <a:gd name="T67" fmla="*/ 2147483647 h 172"/>
              <a:gd name="T68" fmla="*/ 2147483647 w 186"/>
              <a:gd name="T69" fmla="*/ 2147483647 h 172"/>
              <a:gd name="T70" fmla="*/ 2147483647 w 186"/>
              <a:gd name="T71" fmla="*/ 2147483647 h 172"/>
              <a:gd name="T72" fmla="*/ 2147483647 w 186"/>
              <a:gd name="T73" fmla="*/ 2147483647 h 172"/>
              <a:gd name="T74" fmla="*/ 2147483647 w 186"/>
              <a:gd name="T75" fmla="*/ 2147483647 h 172"/>
              <a:gd name="T76" fmla="*/ 2147483647 w 186"/>
              <a:gd name="T77" fmla="*/ 2147483647 h 172"/>
              <a:gd name="T78" fmla="*/ 2147483647 w 186"/>
              <a:gd name="T79" fmla="*/ 2147483647 h 172"/>
              <a:gd name="T80" fmla="*/ 2147483647 w 186"/>
              <a:gd name="T81" fmla="*/ 2147483647 h 172"/>
              <a:gd name="T82" fmla="*/ 2147483647 w 186"/>
              <a:gd name="T83" fmla="*/ 2147483647 h 172"/>
              <a:gd name="T84" fmla="*/ 2147483647 w 186"/>
              <a:gd name="T85" fmla="*/ 2147483647 h 172"/>
              <a:gd name="T86" fmla="*/ 2147483647 w 186"/>
              <a:gd name="T87" fmla="*/ 2147483647 h 172"/>
              <a:gd name="T88" fmla="*/ 2147483647 w 186"/>
              <a:gd name="T89" fmla="*/ 2147483647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72">
                <a:moveTo>
                  <a:pt x="180" y="100"/>
                </a:moveTo>
                <a:lnTo>
                  <a:pt x="180" y="100"/>
                </a:lnTo>
                <a:lnTo>
                  <a:pt x="184" y="110"/>
                </a:lnTo>
                <a:lnTo>
                  <a:pt x="186" y="118"/>
                </a:lnTo>
                <a:lnTo>
                  <a:pt x="184" y="128"/>
                </a:lnTo>
                <a:lnTo>
                  <a:pt x="178" y="138"/>
                </a:lnTo>
                <a:lnTo>
                  <a:pt x="170" y="148"/>
                </a:lnTo>
                <a:lnTo>
                  <a:pt x="158" y="156"/>
                </a:lnTo>
                <a:lnTo>
                  <a:pt x="144" y="162"/>
                </a:lnTo>
                <a:lnTo>
                  <a:pt x="128" y="168"/>
                </a:lnTo>
                <a:lnTo>
                  <a:pt x="112" y="170"/>
                </a:lnTo>
                <a:lnTo>
                  <a:pt x="92" y="172"/>
                </a:lnTo>
                <a:lnTo>
                  <a:pt x="74" y="170"/>
                </a:lnTo>
                <a:lnTo>
                  <a:pt x="58" y="168"/>
                </a:lnTo>
                <a:lnTo>
                  <a:pt x="42" y="162"/>
                </a:lnTo>
                <a:lnTo>
                  <a:pt x="28" y="156"/>
                </a:lnTo>
                <a:lnTo>
                  <a:pt x="16" y="148"/>
                </a:lnTo>
                <a:lnTo>
                  <a:pt x="8" y="138"/>
                </a:lnTo>
                <a:lnTo>
                  <a:pt x="2" y="128"/>
                </a:lnTo>
                <a:lnTo>
                  <a:pt x="0" y="118"/>
                </a:lnTo>
                <a:lnTo>
                  <a:pt x="2" y="112"/>
                </a:lnTo>
                <a:lnTo>
                  <a:pt x="4" y="104"/>
                </a:lnTo>
                <a:lnTo>
                  <a:pt x="8" y="98"/>
                </a:lnTo>
                <a:lnTo>
                  <a:pt x="12" y="92"/>
                </a:lnTo>
                <a:lnTo>
                  <a:pt x="12" y="100"/>
                </a:lnTo>
                <a:lnTo>
                  <a:pt x="14" y="110"/>
                </a:lnTo>
                <a:lnTo>
                  <a:pt x="18" y="120"/>
                </a:lnTo>
                <a:lnTo>
                  <a:pt x="26" y="130"/>
                </a:lnTo>
                <a:lnTo>
                  <a:pt x="36" y="138"/>
                </a:lnTo>
                <a:lnTo>
                  <a:pt x="48" y="144"/>
                </a:lnTo>
                <a:lnTo>
                  <a:pt x="64" y="150"/>
                </a:lnTo>
                <a:lnTo>
                  <a:pt x="80" y="152"/>
                </a:lnTo>
                <a:lnTo>
                  <a:pt x="96" y="154"/>
                </a:lnTo>
                <a:lnTo>
                  <a:pt x="112" y="152"/>
                </a:lnTo>
                <a:lnTo>
                  <a:pt x="128" y="150"/>
                </a:lnTo>
                <a:lnTo>
                  <a:pt x="142" y="144"/>
                </a:lnTo>
                <a:lnTo>
                  <a:pt x="154" y="138"/>
                </a:lnTo>
                <a:lnTo>
                  <a:pt x="166" y="130"/>
                </a:lnTo>
                <a:lnTo>
                  <a:pt x="174" y="122"/>
                </a:lnTo>
                <a:lnTo>
                  <a:pt x="178" y="112"/>
                </a:lnTo>
                <a:lnTo>
                  <a:pt x="180" y="100"/>
                </a:lnTo>
                <a:close/>
                <a:moveTo>
                  <a:pt x="88" y="0"/>
                </a:moveTo>
                <a:lnTo>
                  <a:pt x="88" y="0"/>
                </a:lnTo>
                <a:lnTo>
                  <a:pt x="88" y="12"/>
                </a:lnTo>
                <a:lnTo>
                  <a:pt x="88" y="20"/>
                </a:lnTo>
                <a:lnTo>
                  <a:pt x="84" y="28"/>
                </a:lnTo>
                <a:lnTo>
                  <a:pt x="80" y="36"/>
                </a:lnTo>
                <a:lnTo>
                  <a:pt x="76" y="44"/>
                </a:lnTo>
                <a:lnTo>
                  <a:pt x="70" y="56"/>
                </a:lnTo>
                <a:lnTo>
                  <a:pt x="68" y="68"/>
                </a:lnTo>
                <a:lnTo>
                  <a:pt x="68" y="78"/>
                </a:lnTo>
                <a:lnTo>
                  <a:pt x="70" y="88"/>
                </a:lnTo>
                <a:lnTo>
                  <a:pt x="76" y="96"/>
                </a:lnTo>
                <a:lnTo>
                  <a:pt x="80" y="98"/>
                </a:lnTo>
                <a:lnTo>
                  <a:pt x="86" y="100"/>
                </a:lnTo>
                <a:lnTo>
                  <a:pt x="100" y="100"/>
                </a:lnTo>
                <a:lnTo>
                  <a:pt x="108" y="98"/>
                </a:lnTo>
                <a:lnTo>
                  <a:pt x="114" y="94"/>
                </a:lnTo>
                <a:lnTo>
                  <a:pt x="118" y="90"/>
                </a:lnTo>
                <a:lnTo>
                  <a:pt x="122" y="84"/>
                </a:lnTo>
                <a:lnTo>
                  <a:pt x="124" y="78"/>
                </a:lnTo>
                <a:lnTo>
                  <a:pt x="124" y="72"/>
                </a:lnTo>
                <a:lnTo>
                  <a:pt x="122" y="58"/>
                </a:lnTo>
                <a:lnTo>
                  <a:pt x="112" y="38"/>
                </a:lnTo>
                <a:lnTo>
                  <a:pt x="102" y="18"/>
                </a:lnTo>
                <a:lnTo>
                  <a:pt x="88" y="0"/>
                </a:lnTo>
                <a:close/>
                <a:moveTo>
                  <a:pt x="78" y="60"/>
                </a:moveTo>
                <a:lnTo>
                  <a:pt x="78" y="60"/>
                </a:lnTo>
                <a:lnTo>
                  <a:pt x="74" y="68"/>
                </a:lnTo>
                <a:lnTo>
                  <a:pt x="74" y="76"/>
                </a:lnTo>
                <a:lnTo>
                  <a:pt x="76" y="84"/>
                </a:lnTo>
                <a:lnTo>
                  <a:pt x="82" y="90"/>
                </a:lnTo>
                <a:lnTo>
                  <a:pt x="88" y="94"/>
                </a:lnTo>
                <a:lnTo>
                  <a:pt x="92" y="94"/>
                </a:lnTo>
                <a:lnTo>
                  <a:pt x="94" y="94"/>
                </a:lnTo>
                <a:lnTo>
                  <a:pt x="88" y="86"/>
                </a:lnTo>
                <a:lnTo>
                  <a:pt x="82" y="80"/>
                </a:lnTo>
                <a:lnTo>
                  <a:pt x="80" y="70"/>
                </a:lnTo>
                <a:lnTo>
                  <a:pt x="78" y="60"/>
                </a:lnTo>
                <a:close/>
                <a:moveTo>
                  <a:pt x="166" y="86"/>
                </a:moveTo>
                <a:lnTo>
                  <a:pt x="166" y="86"/>
                </a:lnTo>
                <a:lnTo>
                  <a:pt x="162" y="92"/>
                </a:lnTo>
                <a:lnTo>
                  <a:pt x="158" y="98"/>
                </a:lnTo>
                <a:lnTo>
                  <a:pt x="152" y="104"/>
                </a:lnTo>
                <a:lnTo>
                  <a:pt x="142" y="110"/>
                </a:lnTo>
                <a:lnTo>
                  <a:pt x="132" y="114"/>
                </a:lnTo>
                <a:lnTo>
                  <a:pt x="122" y="116"/>
                </a:lnTo>
                <a:lnTo>
                  <a:pt x="108" y="118"/>
                </a:lnTo>
                <a:lnTo>
                  <a:pt x="96" y="120"/>
                </a:lnTo>
                <a:lnTo>
                  <a:pt x="82" y="118"/>
                </a:lnTo>
                <a:lnTo>
                  <a:pt x="70" y="118"/>
                </a:lnTo>
                <a:lnTo>
                  <a:pt x="58" y="114"/>
                </a:lnTo>
                <a:lnTo>
                  <a:pt x="48" y="110"/>
                </a:lnTo>
                <a:lnTo>
                  <a:pt x="40" y="106"/>
                </a:lnTo>
                <a:lnTo>
                  <a:pt x="34" y="100"/>
                </a:lnTo>
                <a:lnTo>
                  <a:pt x="28" y="94"/>
                </a:lnTo>
                <a:lnTo>
                  <a:pt x="26" y="88"/>
                </a:lnTo>
                <a:lnTo>
                  <a:pt x="24" y="92"/>
                </a:lnTo>
                <a:lnTo>
                  <a:pt x="22" y="98"/>
                </a:lnTo>
                <a:lnTo>
                  <a:pt x="24" y="106"/>
                </a:lnTo>
                <a:lnTo>
                  <a:pt x="28" y="114"/>
                </a:lnTo>
                <a:lnTo>
                  <a:pt x="36" y="120"/>
                </a:lnTo>
                <a:lnTo>
                  <a:pt x="44" y="124"/>
                </a:lnTo>
                <a:lnTo>
                  <a:pt x="54" y="130"/>
                </a:lnTo>
                <a:lnTo>
                  <a:pt x="68" y="132"/>
                </a:lnTo>
                <a:lnTo>
                  <a:pt x="82" y="134"/>
                </a:lnTo>
                <a:lnTo>
                  <a:pt x="96" y="136"/>
                </a:lnTo>
                <a:lnTo>
                  <a:pt x="110" y="134"/>
                </a:lnTo>
                <a:lnTo>
                  <a:pt x="124" y="132"/>
                </a:lnTo>
                <a:lnTo>
                  <a:pt x="138" y="130"/>
                </a:lnTo>
                <a:lnTo>
                  <a:pt x="148" y="124"/>
                </a:lnTo>
                <a:lnTo>
                  <a:pt x="158" y="120"/>
                </a:lnTo>
                <a:lnTo>
                  <a:pt x="164" y="114"/>
                </a:lnTo>
                <a:lnTo>
                  <a:pt x="168" y="106"/>
                </a:lnTo>
                <a:lnTo>
                  <a:pt x="170" y="98"/>
                </a:lnTo>
                <a:lnTo>
                  <a:pt x="168" y="92"/>
                </a:lnTo>
                <a:lnTo>
                  <a:pt x="16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1" name="Freeform 10"/>
          <p:cNvSpPr>
            <a:spLocks noEditPoints="1"/>
          </p:cNvSpPr>
          <p:nvPr/>
        </p:nvSpPr>
        <p:spPr bwMode="auto">
          <a:xfrm>
            <a:off x="4733925" y="2759075"/>
            <a:ext cx="439738" cy="460375"/>
          </a:xfrm>
          <a:custGeom>
            <a:avLst/>
            <a:gdLst>
              <a:gd name="T0" fmla="*/ 2147483647 w 160"/>
              <a:gd name="T1" fmla="*/ 0 h 154"/>
              <a:gd name="T2" fmla="*/ 2147483647 w 160"/>
              <a:gd name="T3" fmla="*/ 2147483647 h 154"/>
              <a:gd name="T4" fmla="*/ 2147483647 w 160"/>
              <a:gd name="T5" fmla="*/ 2147483647 h 154"/>
              <a:gd name="T6" fmla="*/ 2147483647 w 160"/>
              <a:gd name="T7" fmla="*/ 2147483647 h 154"/>
              <a:gd name="T8" fmla="*/ 2147483647 w 160"/>
              <a:gd name="T9" fmla="*/ 2147483647 h 154"/>
              <a:gd name="T10" fmla="*/ 2147483647 w 160"/>
              <a:gd name="T11" fmla="*/ 2147483647 h 154"/>
              <a:gd name="T12" fmla="*/ 2147483647 w 160"/>
              <a:gd name="T13" fmla="*/ 2147483647 h 154"/>
              <a:gd name="T14" fmla="*/ 2147483647 w 160"/>
              <a:gd name="T15" fmla="*/ 2147483647 h 154"/>
              <a:gd name="T16" fmla="*/ 2147483647 w 160"/>
              <a:gd name="T17" fmla="*/ 2147483647 h 154"/>
              <a:gd name="T18" fmla="*/ 2147483647 w 160"/>
              <a:gd name="T19" fmla="*/ 2147483647 h 154"/>
              <a:gd name="T20" fmla="*/ 2147483647 w 160"/>
              <a:gd name="T21" fmla="*/ 2147483647 h 154"/>
              <a:gd name="T22" fmla="*/ 0 w 160"/>
              <a:gd name="T23" fmla="*/ 2147483647 h 154"/>
              <a:gd name="T24" fmla="*/ 2147483647 w 160"/>
              <a:gd name="T25" fmla="*/ 2147483647 h 154"/>
              <a:gd name="T26" fmla="*/ 2147483647 w 160"/>
              <a:gd name="T27" fmla="*/ 2147483647 h 154"/>
              <a:gd name="T28" fmla="*/ 2147483647 w 160"/>
              <a:gd name="T29" fmla="*/ 0 h 154"/>
              <a:gd name="T30" fmla="*/ 2147483647 w 160"/>
              <a:gd name="T31" fmla="*/ 0 h 154"/>
              <a:gd name="T32" fmla="*/ 2147483647 w 160"/>
              <a:gd name="T33" fmla="*/ 0 h 154"/>
              <a:gd name="T34" fmla="*/ 2147483647 w 160"/>
              <a:gd name="T35" fmla="*/ 2147483647 h 154"/>
              <a:gd name="T36" fmla="*/ 2147483647 w 160"/>
              <a:gd name="T37" fmla="*/ 2147483647 h 154"/>
              <a:gd name="T38" fmla="*/ 2147483647 w 160"/>
              <a:gd name="T39" fmla="*/ 2147483647 h 154"/>
              <a:gd name="T40" fmla="*/ 2147483647 w 160"/>
              <a:gd name="T41" fmla="*/ 2147483647 h 154"/>
              <a:gd name="T42" fmla="*/ 2147483647 w 160"/>
              <a:gd name="T43" fmla="*/ 2147483647 h 154"/>
              <a:gd name="T44" fmla="*/ 2147483647 w 160"/>
              <a:gd name="T45" fmla="*/ 2147483647 h 154"/>
              <a:gd name="T46" fmla="*/ 2147483647 w 160"/>
              <a:gd name="T47" fmla="*/ 2147483647 h 154"/>
              <a:gd name="T48" fmla="*/ 2147483647 w 160"/>
              <a:gd name="T49" fmla="*/ 2147483647 h 154"/>
              <a:gd name="T50" fmla="*/ 2147483647 w 160"/>
              <a:gd name="T51" fmla="*/ 2147483647 h 154"/>
              <a:gd name="T52" fmla="*/ 2147483647 w 160"/>
              <a:gd name="T53" fmla="*/ 2147483647 h 154"/>
              <a:gd name="T54" fmla="*/ 2147483647 w 160"/>
              <a:gd name="T55" fmla="*/ 2147483647 h 154"/>
              <a:gd name="T56" fmla="*/ 2147483647 w 160"/>
              <a:gd name="T57" fmla="*/ 2147483647 h 154"/>
              <a:gd name="T58" fmla="*/ 2147483647 w 160"/>
              <a:gd name="T59" fmla="*/ 2147483647 h 154"/>
              <a:gd name="T60" fmla="*/ 2147483647 w 160"/>
              <a:gd name="T61" fmla="*/ 2147483647 h 154"/>
              <a:gd name="T62" fmla="*/ 2147483647 w 160"/>
              <a:gd name="T63" fmla="*/ 2147483647 h 154"/>
              <a:gd name="T64" fmla="*/ 2147483647 w 160"/>
              <a:gd name="T65" fmla="*/ 2147483647 h 154"/>
              <a:gd name="T66" fmla="*/ 2147483647 w 160"/>
              <a:gd name="T67" fmla="*/ 2147483647 h 154"/>
              <a:gd name="T68" fmla="*/ 2147483647 w 160"/>
              <a:gd name="T69" fmla="*/ 2147483647 h 154"/>
              <a:gd name="T70" fmla="*/ 2147483647 w 160"/>
              <a:gd name="T71" fmla="*/ 2147483647 h 154"/>
              <a:gd name="T72" fmla="*/ 2147483647 w 160"/>
              <a:gd name="T73" fmla="*/ 2147483647 h 154"/>
              <a:gd name="T74" fmla="*/ 2147483647 w 160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60" h="154">
                <a:moveTo>
                  <a:pt x="88" y="0"/>
                </a:moveTo>
                <a:lnTo>
                  <a:pt x="108" y="44"/>
                </a:lnTo>
                <a:lnTo>
                  <a:pt x="156" y="50"/>
                </a:lnTo>
                <a:lnTo>
                  <a:pt x="160" y="64"/>
                </a:lnTo>
                <a:lnTo>
                  <a:pt x="124" y="96"/>
                </a:lnTo>
                <a:lnTo>
                  <a:pt x="134" y="144"/>
                </a:lnTo>
                <a:lnTo>
                  <a:pt x="122" y="154"/>
                </a:lnTo>
                <a:lnTo>
                  <a:pt x="78" y="128"/>
                </a:lnTo>
                <a:lnTo>
                  <a:pt x="38" y="152"/>
                </a:lnTo>
                <a:lnTo>
                  <a:pt x="24" y="144"/>
                </a:lnTo>
                <a:lnTo>
                  <a:pt x="34" y="96"/>
                </a:lnTo>
                <a:lnTo>
                  <a:pt x="0" y="64"/>
                </a:lnTo>
                <a:lnTo>
                  <a:pt x="4" y="50"/>
                </a:lnTo>
                <a:lnTo>
                  <a:pt x="52" y="42"/>
                </a:lnTo>
                <a:lnTo>
                  <a:pt x="72" y="0"/>
                </a:lnTo>
                <a:lnTo>
                  <a:pt x="88" y="0"/>
                </a:lnTo>
                <a:close/>
                <a:moveTo>
                  <a:pt x="94" y="54"/>
                </a:moveTo>
                <a:lnTo>
                  <a:pt x="80" y="24"/>
                </a:lnTo>
                <a:lnTo>
                  <a:pt x="64" y="54"/>
                </a:lnTo>
                <a:lnTo>
                  <a:pt x="62" y="58"/>
                </a:lnTo>
                <a:lnTo>
                  <a:pt x="58" y="58"/>
                </a:lnTo>
                <a:lnTo>
                  <a:pt x="24" y="64"/>
                </a:lnTo>
                <a:lnTo>
                  <a:pt x="50" y="86"/>
                </a:lnTo>
                <a:lnTo>
                  <a:pt x="54" y="90"/>
                </a:lnTo>
                <a:lnTo>
                  <a:pt x="52" y="96"/>
                </a:lnTo>
                <a:lnTo>
                  <a:pt x="46" y="128"/>
                </a:lnTo>
                <a:lnTo>
                  <a:pt x="74" y="110"/>
                </a:lnTo>
                <a:lnTo>
                  <a:pt x="78" y="108"/>
                </a:lnTo>
                <a:lnTo>
                  <a:pt x="82" y="110"/>
                </a:lnTo>
                <a:lnTo>
                  <a:pt x="112" y="128"/>
                </a:lnTo>
                <a:lnTo>
                  <a:pt x="106" y="96"/>
                </a:lnTo>
                <a:lnTo>
                  <a:pt x="104" y="90"/>
                </a:lnTo>
                <a:lnTo>
                  <a:pt x="108" y="88"/>
                </a:lnTo>
                <a:lnTo>
                  <a:pt x="134" y="64"/>
                </a:lnTo>
                <a:lnTo>
                  <a:pt x="100" y="60"/>
                </a:lnTo>
                <a:lnTo>
                  <a:pt x="96" y="58"/>
                </a:lnTo>
                <a:lnTo>
                  <a:pt x="9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2" name="Freeform 11"/>
          <p:cNvSpPr/>
          <p:nvPr/>
        </p:nvSpPr>
        <p:spPr bwMode="auto">
          <a:xfrm>
            <a:off x="5470525" y="3141663"/>
            <a:ext cx="323850" cy="125412"/>
          </a:xfrm>
          <a:custGeom>
            <a:avLst/>
            <a:gdLst>
              <a:gd name="T0" fmla="*/ 0 w 118"/>
              <a:gd name="T1" fmla="*/ 2147483647 h 42"/>
              <a:gd name="T2" fmla="*/ 2147483647 w 118"/>
              <a:gd name="T3" fmla="*/ 2147483647 h 42"/>
              <a:gd name="T4" fmla="*/ 2147483647 w 118"/>
              <a:gd name="T5" fmla="*/ 0 h 42"/>
              <a:gd name="T6" fmla="*/ 2147483647 w 118"/>
              <a:gd name="T7" fmla="*/ 0 h 42"/>
              <a:gd name="T8" fmla="*/ 2147483647 w 118"/>
              <a:gd name="T9" fmla="*/ 2147483647 h 42"/>
              <a:gd name="T10" fmla="*/ 2147483647 w 118"/>
              <a:gd name="T11" fmla="*/ 2147483647 h 42"/>
              <a:gd name="T12" fmla="*/ 2147483647 w 118"/>
              <a:gd name="T13" fmla="*/ 2147483647 h 42"/>
              <a:gd name="T14" fmla="*/ 0 w 118"/>
              <a:gd name="T15" fmla="*/ 2147483647 h 42"/>
              <a:gd name="T16" fmla="*/ 0 w 118"/>
              <a:gd name="T17" fmla="*/ 2147483647 h 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8" h="42">
                <a:moveTo>
                  <a:pt x="0" y="16"/>
                </a:moveTo>
                <a:lnTo>
                  <a:pt x="16" y="16"/>
                </a:lnTo>
                <a:lnTo>
                  <a:pt x="16" y="0"/>
                </a:lnTo>
                <a:lnTo>
                  <a:pt x="100" y="0"/>
                </a:lnTo>
                <a:lnTo>
                  <a:pt x="100" y="16"/>
                </a:lnTo>
                <a:lnTo>
                  <a:pt x="118" y="16"/>
                </a:lnTo>
                <a:lnTo>
                  <a:pt x="118" y="42"/>
                </a:lnTo>
                <a:lnTo>
                  <a:pt x="0" y="42"/>
                </a:lnTo>
                <a:lnTo>
                  <a:pt x="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3" name="Freeform 12"/>
          <p:cNvSpPr/>
          <p:nvPr/>
        </p:nvSpPr>
        <p:spPr bwMode="auto">
          <a:xfrm>
            <a:off x="5562600" y="2765425"/>
            <a:ext cx="385763" cy="322263"/>
          </a:xfrm>
          <a:custGeom>
            <a:avLst/>
            <a:gdLst>
              <a:gd name="T0" fmla="*/ 2147483647 w 140"/>
              <a:gd name="T1" fmla="*/ 2147483647 h 108"/>
              <a:gd name="T2" fmla="*/ 2147483647 w 140"/>
              <a:gd name="T3" fmla="*/ 2147483647 h 108"/>
              <a:gd name="T4" fmla="*/ 2147483647 w 140"/>
              <a:gd name="T5" fmla="*/ 2147483647 h 108"/>
              <a:gd name="T6" fmla="*/ 2147483647 w 140"/>
              <a:gd name="T7" fmla="*/ 2147483647 h 108"/>
              <a:gd name="T8" fmla="*/ 2147483647 w 140"/>
              <a:gd name="T9" fmla="*/ 2147483647 h 108"/>
              <a:gd name="T10" fmla="*/ 2147483647 w 140"/>
              <a:gd name="T11" fmla="*/ 2147483647 h 108"/>
              <a:gd name="T12" fmla="*/ 2147483647 w 140"/>
              <a:gd name="T13" fmla="*/ 2147483647 h 108"/>
              <a:gd name="T14" fmla="*/ 2147483647 w 140"/>
              <a:gd name="T15" fmla="*/ 2147483647 h 108"/>
              <a:gd name="T16" fmla="*/ 2147483647 w 140"/>
              <a:gd name="T17" fmla="*/ 2147483647 h 108"/>
              <a:gd name="T18" fmla="*/ 2147483647 w 140"/>
              <a:gd name="T19" fmla="*/ 2147483647 h 108"/>
              <a:gd name="T20" fmla="*/ 2147483647 w 140"/>
              <a:gd name="T21" fmla="*/ 2147483647 h 108"/>
              <a:gd name="T22" fmla="*/ 2147483647 w 140"/>
              <a:gd name="T23" fmla="*/ 0 h 108"/>
              <a:gd name="T24" fmla="*/ 2147483647 w 140"/>
              <a:gd name="T25" fmla="*/ 2147483647 h 108"/>
              <a:gd name="T26" fmla="*/ 2147483647 w 140"/>
              <a:gd name="T27" fmla="*/ 2147483647 h 108"/>
              <a:gd name="T28" fmla="*/ 2147483647 w 140"/>
              <a:gd name="T29" fmla="*/ 2147483647 h 108"/>
              <a:gd name="T30" fmla="*/ 2147483647 w 140"/>
              <a:gd name="T31" fmla="*/ 2147483647 h 108"/>
              <a:gd name="T32" fmla="*/ 2147483647 w 140"/>
              <a:gd name="T33" fmla="*/ 2147483647 h 108"/>
              <a:gd name="T34" fmla="*/ 2147483647 w 140"/>
              <a:gd name="T35" fmla="*/ 2147483647 h 108"/>
              <a:gd name="T36" fmla="*/ 2147483647 w 140"/>
              <a:gd name="T37" fmla="*/ 2147483647 h 108"/>
              <a:gd name="T38" fmla="*/ 2147483647 w 140"/>
              <a:gd name="T39" fmla="*/ 2147483647 h 108"/>
              <a:gd name="T40" fmla="*/ 2147483647 w 140"/>
              <a:gd name="T41" fmla="*/ 2147483647 h 108"/>
              <a:gd name="T42" fmla="*/ 2147483647 w 140"/>
              <a:gd name="T43" fmla="*/ 2147483647 h 108"/>
              <a:gd name="T44" fmla="*/ 2147483647 w 140"/>
              <a:gd name="T45" fmla="*/ 2147483647 h 108"/>
              <a:gd name="T46" fmla="*/ 2147483647 w 140"/>
              <a:gd name="T47" fmla="*/ 2147483647 h 108"/>
              <a:gd name="T48" fmla="*/ 2147483647 w 140"/>
              <a:gd name="T49" fmla="*/ 2147483647 h 108"/>
              <a:gd name="T50" fmla="*/ 2147483647 w 140"/>
              <a:gd name="T51" fmla="*/ 2147483647 h 108"/>
              <a:gd name="T52" fmla="*/ 0 w 140"/>
              <a:gd name="T53" fmla="*/ 2147483647 h 108"/>
              <a:gd name="T54" fmla="*/ 2147483647 w 140"/>
              <a:gd name="T55" fmla="*/ 2147483647 h 108"/>
              <a:gd name="T56" fmla="*/ 2147483647 w 140"/>
              <a:gd name="T57" fmla="*/ 2147483647 h 10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0" h="108">
                <a:moveTo>
                  <a:pt x="6" y="90"/>
                </a:moveTo>
                <a:lnTo>
                  <a:pt x="14" y="62"/>
                </a:lnTo>
                <a:lnTo>
                  <a:pt x="10" y="62"/>
                </a:lnTo>
                <a:lnTo>
                  <a:pt x="12" y="56"/>
                </a:lnTo>
                <a:lnTo>
                  <a:pt x="6" y="54"/>
                </a:lnTo>
                <a:lnTo>
                  <a:pt x="8" y="42"/>
                </a:lnTo>
                <a:lnTo>
                  <a:pt x="14" y="44"/>
                </a:lnTo>
                <a:lnTo>
                  <a:pt x="16" y="38"/>
                </a:lnTo>
                <a:lnTo>
                  <a:pt x="20" y="40"/>
                </a:lnTo>
                <a:lnTo>
                  <a:pt x="28" y="8"/>
                </a:lnTo>
                <a:lnTo>
                  <a:pt x="24" y="8"/>
                </a:lnTo>
                <a:lnTo>
                  <a:pt x="26" y="0"/>
                </a:lnTo>
                <a:lnTo>
                  <a:pt x="66" y="10"/>
                </a:lnTo>
                <a:lnTo>
                  <a:pt x="64" y="18"/>
                </a:lnTo>
                <a:lnTo>
                  <a:pt x="60" y="18"/>
                </a:lnTo>
                <a:lnTo>
                  <a:pt x="52" y="48"/>
                </a:lnTo>
                <a:lnTo>
                  <a:pt x="54" y="48"/>
                </a:lnTo>
                <a:lnTo>
                  <a:pt x="54" y="54"/>
                </a:lnTo>
                <a:lnTo>
                  <a:pt x="140" y="74"/>
                </a:lnTo>
                <a:lnTo>
                  <a:pt x="136" y="92"/>
                </a:lnTo>
                <a:lnTo>
                  <a:pt x="50" y="68"/>
                </a:lnTo>
                <a:lnTo>
                  <a:pt x="48" y="72"/>
                </a:lnTo>
                <a:lnTo>
                  <a:pt x="46" y="72"/>
                </a:lnTo>
                <a:lnTo>
                  <a:pt x="38" y="98"/>
                </a:lnTo>
                <a:lnTo>
                  <a:pt x="42" y="100"/>
                </a:lnTo>
                <a:lnTo>
                  <a:pt x="40" y="108"/>
                </a:lnTo>
                <a:lnTo>
                  <a:pt x="0" y="96"/>
                </a:lnTo>
                <a:lnTo>
                  <a:pt x="2" y="90"/>
                </a:lnTo>
                <a:lnTo>
                  <a:pt x="6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4" name="Freeform 13"/>
          <p:cNvSpPr/>
          <p:nvPr/>
        </p:nvSpPr>
        <p:spPr bwMode="auto">
          <a:xfrm>
            <a:off x="6261100" y="2735263"/>
            <a:ext cx="165100" cy="203200"/>
          </a:xfrm>
          <a:custGeom>
            <a:avLst/>
            <a:gdLst>
              <a:gd name="T0" fmla="*/ 2147483647 w 60"/>
              <a:gd name="T1" fmla="*/ 2147483647 h 68"/>
              <a:gd name="T2" fmla="*/ 2147483647 w 60"/>
              <a:gd name="T3" fmla="*/ 2147483647 h 68"/>
              <a:gd name="T4" fmla="*/ 0 w 60"/>
              <a:gd name="T5" fmla="*/ 2147483647 h 68"/>
              <a:gd name="T6" fmla="*/ 0 w 60"/>
              <a:gd name="T7" fmla="*/ 2147483647 h 68"/>
              <a:gd name="T8" fmla="*/ 0 w 60"/>
              <a:gd name="T9" fmla="*/ 0 h 68"/>
              <a:gd name="T10" fmla="*/ 2147483647 w 60"/>
              <a:gd name="T11" fmla="*/ 2147483647 h 68"/>
              <a:gd name="T12" fmla="*/ 2147483647 w 60"/>
              <a:gd name="T13" fmla="*/ 2147483647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0" h="68">
                <a:moveTo>
                  <a:pt x="60" y="34"/>
                </a:moveTo>
                <a:lnTo>
                  <a:pt x="30" y="52"/>
                </a:lnTo>
                <a:lnTo>
                  <a:pt x="0" y="68"/>
                </a:lnTo>
                <a:lnTo>
                  <a:pt x="0" y="34"/>
                </a:lnTo>
                <a:lnTo>
                  <a:pt x="0" y="0"/>
                </a:lnTo>
                <a:lnTo>
                  <a:pt x="30" y="18"/>
                </a:lnTo>
                <a:lnTo>
                  <a:pt x="60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5" name="Freeform 14"/>
          <p:cNvSpPr>
            <a:spLocks noEditPoints="1"/>
          </p:cNvSpPr>
          <p:nvPr/>
        </p:nvSpPr>
        <p:spPr bwMode="auto">
          <a:xfrm>
            <a:off x="6529388" y="2735263"/>
            <a:ext cx="149225" cy="209550"/>
          </a:xfrm>
          <a:custGeom>
            <a:avLst/>
            <a:gdLst>
              <a:gd name="T0" fmla="*/ 0 w 54"/>
              <a:gd name="T1" fmla="*/ 0 h 70"/>
              <a:gd name="T2" fmla="*/ 2147483647 w 54"/>
              <a:gd name="T3" fmla="*/ 0 h 70"/>
              <a:gd name="T4" fmla="*/ 2147483647 w 54"/>
              <a:gd name="T5" fmla="*/ 2147483647 h 70"/>
              <a:gd name="T6" fmla="*/ 0 w 54"/>
              <a:gd name="T7" fmla="*/ 2147483647 h 70"/>
              <a:gd name="T8" fmla="*/ 0 w 54"/>
              <a:gd name="T9" fmla="*/ 0 h 70"/>
              <a:gd name="T10" fmla="*/ 0 w 54"/>
              <a:gd name="T11" fmla="*/ 0 h 70"/>
              <a:gd name="T12" fmla="*/ 2147483647 w 54"/>
              <a:gd name="T13" fmla="*/ 0 h 70"/>
              <a:gd name="T14" fmla="*/ 2147483647 w 54"/>
              <a:gd name="T15" fmla="*/ 0 h 70"/>
              <a:gd name="T16" fmla="*/ 2147483647 w 54"/>
              <a:gd name="T17" fmla="*/ 2147483647 h 70"/>
              <a:gd name="T18" fmla="*/ 2147483647 w 54"/>
              <a:gd name="T19" fmla="*/ 2147483647 h 70"/>
              <a:gd name="T20" fmla="*/ 2147483647 w 54"/>
              <a:gd name="T21" fmla="*/ 0 h 7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70">
                <a:moveTo>
                  <a:pt x="0" y="0"/>
                </a:moveTo>
                <a:lnTo>
                  <a:pt x="22" y="0"/>
                </a:lnTo>
                <a:lnTo>
                  <a:pt x="22" y="70"/>
                </a:lnTo>
                <a:lnTo>
                  <a:pt x="0" y="70"/>
                </a:lnTo>
                <a:lnTo>
                  <a:pt x="0" y="0"/>
                </a:lnTo>
                <a:close/>
                <a:moveTo>
                  <a:pt x="34" y="0"/>
                </a:moveTo>
                <a:lnTo>
                  <a:pt x="54" y="0"/>
                </a:lnTo>
                <a:lnTo>
                  <a:pt x="54" y="70"/>
                </a:lnTo>
                <a:lnTo>
                  <a:pt x="34" y="70"/>
                </a:lnTo>
                <a:lnTo>
                  <a:pt x="3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6" name="Rectangle 15"/>
          <p:cNvSpPr>
            <a:spLocks noChangeArrowheads="1"/>
          </p:cNvSpPr>
          <p:nvPr/>
        </p:nvSpPr>
        <p:spPr bwMode="auto">
          <a:xfrm>
            <a:off x="6227763" y="3028950"/>
            <a:ext cx="180975" cy="2032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/>
          </a:p>
        </p:txBody>
      </p:sp>
      <p:sp>
        <p:nvSpPr>
          <p:cNvPr id="31757" name="Freeform 16"/>
          <p:cNvSpPr/>
          <p:nvPr/>
        </p:nvSpPr>
        <p:spPr bwMode="auto">
          <a:xfrm>
            <a:off x="6475413" y="3033713"/>
            <a:ext cx="230187" cy="192087"/>
          </a:xfrm>
          <a:custGeom>
            <a:avLst/>
            <a:gdLst>
              <a:gd name="T0" fmla="*/ 2147483647 w 84"/>
              <a:gd name="T1" fmla="*/ 2147483647 h 64"/>
              <a:gd name="T2" fmla="*/ 2147483647 w 84"/>
              <a:gd name="T3" fmla="*/ 2147483647 h 64"/>
              <a:gd name="T4" fmla="*/ 0 w 84"/>
              <a:gd name="T5" fmla="*/ 2147483647 h 64"/>
              <a:gd name="T6" fmla="*/ 0 w 84"/>
              <a:gd name="T7" fmla="*/ 2147483647 h 64"/>
              <a:gd name="T8" fmla="*/ 0 w 84"/>
              <a:gd name="T9" fmla="*/ 2147483647 h 64"/>
              <a:gd name="T10" fmla="*/ 2147483647 w 84"/>
              <a:gd name="T11" fmla="*/ 2147483647 h 64"/>
              <a:gd name="T12" fmla="*/ 2147483647 w 84"/>
              <a:gd name="T13" fmla="*/ 2147483647 h 64"/>
              <a:gd name="T14" fmla="*/ 2147483647 w 84"/>
              <a:gd name="T15" fmla="*/ 2147483647 h 64"/>
              <a:gd name="T16" fmla="*/ 2147483647 w 84"/>
              <a:gd name="T17" fmla="*/ 2147483647 h 64"/>
              <a:gd name="T18" fmla="*/ 2147483647 w 84"/>
              <a:gd name="T19" fmla="*/ 2147483647 h 64"/>
              <a:gd name="T20" fmla="*/ 2147483647 w 84"/>
              <a:gd name="T21" fmla="*/ 0 h 64"/>
              <a:gd name="T22" fmla="*/ 2147483647 w 84"/>
              <a:gd name="T23" fmla="*/ 0 h 64"/>
              <a:gd name="T24" fmla="*/ 2147483647 w 84"/>
              <a:gd name="T25" fmla="*/ 2147483647 h 64"/>
              <a:gd name="T26" fmla="*/ 2147483647 w 84"/>
              <a:gd name="T27" fmla="*/ 2147483647 h 64"/>
              <a:gd name="T28" fmla="*/ 2147483647 w 84"/>
              <a:gd name="T29" fmla="*/ 2147483647 h 64"/>
              <a:gd name="T30" fmla="*/ 2147483647 w 84"/>
              <a:gd name="T31" fmla="*/ 2147483647 h 64"/>
              <a:gd name="T32" fmla="*/ 2147483647 w 84"/>
              <a:gd name="T33" fmla="*/ 2147483647 h 64"/>
              <a:gd name="T34" fmla="*/ 2147483647 w 84"/>
              <a:gd name="T35" fmla="*/ 2147483647 h 6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4" h="64">
                <a:moveTo>
                  <a:pt x="28" y="46"/>
                </a:moveTo>
                <a:lnTo>
                  <a:pt x="26" y="48"/>
                </a:lnTo>
                <a:lnTo>
                  <a:pt x="0" y="64"/>
                </a:lnTo>
                <a:lnTo>
                  <a:pt x="0" y="32"/>
                </a:lnTo>
                <a:lnTo>
                  <a:pt x="0" y="2"/>
                </a:lnTo>
                <a:lnTo>
                  <a:pt x="26" y="16"/>
                </a:lnTo>
                <a:lnTo>
                  <a:pt x="28" y="18"/>
                </a:lnTo>
                <a:lnTo>
                  <a:pt x="28" y="2"/>
                </a:lnTo>
                <a:lnTo>
                  <a:pt x="56" y="16"/>
                </a:lnTo>
                <a:lnTo>
                  <a:pt x="64" y="22"/>
                </a:lnTo>
                <a:lnTo>
                  <a:pt x="64" y="0"/>
                </a:lnTo>
                <a:lnTo>
                  <a:pt x="84" y="0"/>
                </a:lnTo>
                <a:lnTo>
                  <a:pt x="84" y="64"/>
                </a:lnTo>
                <a:lnTo>
                  <a:pt x="64" y="64"/>
                </a:lnTo>
                <a:lnTo>
                  <a:pt x="64" y="42"/>
                </a:lnTo>
                <a:lnTo>
                  <a:pt x="56" y="48"/>
                </a:lnTo>
                <a:lnTo>
                  <a:pt x="28" y="64"/>
                </a:lnTo>
                <a:lnTo>
                  <a:pt x="2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8" name="Freeform 17"/>
          <p:cNvSpPr/>
          <p:nvPr/>
        </p:nvSpPr>
        <p:spPr bwMode="auto">
          <a:xfrm>
            <a:off x="3992563" y="2800350"/>
            <a:ext cx="346075" cy="377825"/>
          </a:xfrm>
          <a:custGeom>
            <a:avLst/>
            <a:gdLst>
              <a:gd name="T0" fmla="*/ 2147483647 w 126"/>
              <a:gd name="T1" fmla="*/ 2147483647 h 126"/>
              <a:gd name="T2" fmla="*/ 2147483647 w 126"/>
              <a:gd name="T3" fmla="*/ 2147483647 h 126"/>
              <a:gd name="T4" fmla="*/ 2147483647 w 126"/>
              <a:gd name="T5" fmla="*/ 2147483647 h 126"/>
              <a:gd name="T6" fmla="*/ 2147483647 w 126"/>
              <a:gd name="T7" fmla="*/ 2147483647 h 126"/>
              <a:gd name="T8" fmla="*/ 2147483647 w 126"/>
              <a:gd name="T9" fmla="*/ 0 h 126"/>
              <a:gd name="T10" fmla="*/ 2147483647 w 126"/>
              <a:gd name="T11" fmla="*/ 2147483647 h 126"/>
              <a:gd name="T12" fmla="*/ 2147483647 w 126"/>
              <a:gd name="T13" fmla="*/ 2147483647 h 126"/>
              <a:gd name="T14" fmla="*/ 2147483647 w 126"/>
              <a:gd name="T15" fmla="*/ 2147483647 h 126"/>
              <a:gd name="T16" fmla="*/ 2147483647 w 126"/>
              <a:gd name="T17" fmla="*/ 2147483647 h 126"/>
              <a:gd name="T18" fmla="*/ 2147483647 w 126"/>
              <a:gd name="T19" fmla="*/ 2147483647 h 126"/>
              <a:gd name="T20" fmla="*/ 2147483647 w 126"/>
              <a:gd name="T21" fmla="*/ 2147483647 h 126"/>
              <a:gd name="T22" fmla="*/ 2147483647 w 126"/>
              <a:gd name="T23" fmla="*/ 0 h 126"/>
              <a:gd name="T24" fmla="*/ 2147483647 w 126"/>
              <a:gd name="T25" fmla="*/ 2147483647 h 126"/>
              <a:gd name="T26" fmla="*/ 2147483647 w 126"/>
              <a:gd name="T27" fmla="*/ 2147483647 h 126"/>
              <a:gd name="T28" fmla="*/ 2147483647 w 126"/>
              <a:gd name="T29" fmla="*/ 2147483647 h 126"/>
              <a:gd name="T30" fmla="*/ 2147483647 w 126"/>
              <a:gd name="T31" fmla="*/ 2147483647 h 126"/>
              <a:gd name="T32" fmla="*/ 2147483647 w 126"/>
              <a:gd name="T33" fmla="*/ 2147483647 h 126"/>
              <a:gd name="T34" fmla="*/ 2147483647 w 126"/>
              <a:gd name="T35" fmla="*/ 2147483647 h 126"/>
              <a:gd name="T36" fmla="*/ 2147483647 w 126"/>
              <a:gd name="T37" fmla="*/ 2147483647 h 126"/>
              <a:gd name="T38" fmla="*/ 2147483647 w 126"/>
              <a:gd name="T39" fmla="*/ 2147483647 h 126"/>
              <a:gd name="T40" fmla="*/ 2147483647 w 126"/>
              <a:gd name="T41" fmla="*/ 2147483647 h 126"/>
              <a:gd name="T42" fmla="*/ 2147483647 w 126"/>
              <a:gd name="T43" fmla="*/ 2147483647 h 126"/>
              <a:gd name="T44" fmla="*/ 2147483647 w 126"/>
              <a:gd name="T45" fmla="*/ 2147483647 h 126"/>
              <a:gd name="T46" fmla="*/ 2147483647 w 126"/>
              <a:gd name="T47" fmla="*/ 2147483647 h 126"/>
              <a:gd name="T48" fmla="*/ 2147483647 w 126"/>
              <a:gd name="T49" fmla="*/ 2147483647 h 126"/>
              <a:gd name="T50" fmla="*/ 2147483647 w 126"/>
              <a:gd name="T51" fmla="*/ 2147483647 h 126"/>
              <a:gd name="T52" fmla="*/ 2147483647 w 126"/>
              <a:gd name="T53" fmla="*/ 2147483647 h 126"/>
              <a:gd name="T54" fmla="*/ 2147483647 w 126"/>
              <a:gd name="T55" fmla="*/ 2147483647 h 126"/>
              <a:gd name="T56" fmla="*/ 2147483647 w 126"/>
              <a:gd name="T57" fmla="*/ 2147483647 h 126"/>
              <a:gd name="T58" fmla="*/ 2147483647 w 126"/>
              <a:gd name="T59" fmla="*/ 2147483647 h 126"/>
              <a:gd name="T60" fmla="*/ 2147483647 w 126"/>
              <a:gd name="T61" fmla="*/ 2147483647 h 126"/>
              <a:gd name="T62" fmla="*/ 2147483647 w 126"/>
              <a:gd name="T63" fmla="*/ 2147483647 h 126"/>
              <a:gd name="T64" fmla="*/ 2147483647 w 126"/>
              <a:gd name="T65" fmla="*/ 2147483647 h 126"/>
              <a:gd name="T66" fmla="*/ 2147483647 w 126"/>
              <a:gd name="T67" fmla="*/ 2147483647 h 126"/>
              <a:gd name="T68" fmla="*/ 2147483647 w 126"/>
              <a:gd name="T69" fmla="*/ 2147483647 h 126"/>
              <a:gd name="T70" fmla="*/ 2147483647 w 126"/>
              <a:gd name="T71" fmla="*/ 2147483647 h 126"/>
              <a:gd name="T72" fmla="*/ 2147483647 w 126"/>
              <a:gd name="T73" fmla="*/ 2147483647 h 126"/>
              <a:gd name="T74" fmla="*/ 2147483647 w 126"/>
              <a:gd name="T75" fmla="*/ 2147483647 h 126"/>
              <a:gd name="T76" fmla="*/ 2147483647 w 126"/>
              <a:gd name="T77" fmla="*/ 2147483647 h 126"/>
              <a:gd name="T78" fmla="*/ 2147483647 w 126"/>
              <a:gd name="T79" fmla="*/ 2147483647 h 126"/>
              <a:gd name="T80" fmla="*/ 2147483647 w 126"/>
              <a:gd name="T81" fmla="*/ 2147483647 h 126"/>
              <a:gd name="T82" fmla="*/ 2147483647 w 126"/>
              <a:gd name="T83" fmla="*/ 2147483647 h 126"/>
              <a:gd name="T84" fmla="*/ 0 w 126"/>
              <a:gd name="T85" fmla="*/ 2147483647 h 126"/>
              <a:gd name="T86" fmla="*/ 0 w 126"/>
              <a:gd name="T87" fmla="*/ 2147483647 h 126"/>
              <a:gd name="T88" fmla="*/ 0 w 126"/>
              <a:gd name="T89" fmla="*/ 2147483647 h 126"/>
              <a:gd name="T90" fmla="*/ 2147483647 w 126"/>
              <a:gd name="T91" fmla="*/ 2147483647 h 126"/>
              <a:gd name="T92" fmla="*/ 2147483647 w 126"/>
              <a:gd name="T93" fmla="*/ 2147483647 h 126"/>
              <a:gd name="T94" fmla="*/ 2147483647 w 126"/>
              <a:gd name="T95" fmla="*/ 2147483647 h 126"/>
              <a:gd name="T96" fmla="*/ 2147483647 w 126"/>
              <a:gd name="T97" fmla="*/ 2147483647 h 126"/>
              <a:gd name="T98" fmla="*/ 0 w 126"/>
              <a:gd name="T99" fmla="*/ 2147483647 h 126"/>
              <a:gd name="T100" fmla="*/ 0 w 126"/>
              <a:gd name="T101" fmla="*/ 2147483647 h 126"/>
              <a:gd name="T102" fmla="*/ 0 w 126"/>
              <a:gd name="T103" fmla="*/ 2147483647 h 126"/>
              <a:gd name="T104" fmla="*/ 2147483647 w 126"/>
              <a:gd name="T105" fmla="*/ 2147483647 h 126"/>
              <a:gd name="T106" fmla="*/ 2147483647 w 126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6" h="126">
                <a:moveTo>
                  <a:pt x="4" y="14"/>
                </a:moveTo>
                <a:lnTo>
                  <a:pt x="12" y="4"/>
                </a:lnTo>
                <a:lnTo>
                  <a:pt x="18" y="2"/>
                </a:lnTo>
                <a:lnTo>
                  <a:pt x="24" y="0"/>
                </a:lnTo>
                <a:lnTo>
                  <a:pt x="30" y="2"/>
                </a:lnTo>
                <a:lnTo>
                  <a:pt x="34" y="4"/>
                </a:lnTo>
                <a:lnTo>
                  <a:pt x="62" y="34"/>
                </a:lnTo>
                <a:lnTo>
                  <a:pt x="90" y="4"/>
                </a:lnTo>
                <a:lnTo>
                  <a:pt x="96" y="2"/>
                </a:lnTo>
                <a:lnTo>
                  <a:pt x="102" y="0"/>
                </a:lnTo>
                <a:lnTo>
                  <a:pt x="106" y="2"/>
                </a:lnTo>
                <a:lnTo>
                  <a:pt x="112" y="4"/>
                </a:lnTo>
                <a:lnTo>
                  <a:pt x="122" y="14"/>
                </a:lnTo>
                <a:lnTo>
                  <a:pt x="124" y="20"/>
                </a:lnTo>
                <a:lnTo>
                  <a:pt x="126" y="24"/>
                </a:lnTo>
                <a:lnTo>
                  <a:pt x="124" y="30"/>
                </a:lnTo>
                <a:lnTo>
                  <a:pt x="122" y="36"/>
                </a:lnTo>
                <a:lnTo>
                  <a:pt x="92" y="64"/>
                </a:lnTo>
                <a:lnTo>
                  <a:pt x="122" y="92"/>
                </a:lnTo>
                <a:lnTo>
                  <a:pt x="124" y="96"/>
                </a:lnTo>
                <a:lnTo>
                  <a:pt x="126" y="102"/>
                </a:lnTo>
                <a:lnTo>
                  <a:pt x="124" y="108"/>
                </a:lnTo>
                <a:lnTo>
                  <a:pt x="122" y="114"/>
                </a:lnTo>
                <a:lnTo>
                  <a:pt x="112" y="122"/>
                </a:lnTo>
                <a:lnTo>
                  <a:pt x="106" y="126"/>
                </a:lnTo>
                <a:lnTo>
                  <a:pt x="102" y="126"/>
                </a:lnTo>
                <a:lnTo>
                  <a:pt x="96" y="126"/>
                </a:lnTo>
                <a:lnTo>
                  <a:pt x="90" y="122"/>
                </a:lnTo>
                <a:lnTo>
                  <a:pt x="62" y="94"/>
                </a:lnTo>
                <a:lnTo>
                  <a:pt x="34" y="122"/>
                </a:lnTo>
                <a:lnTo>
                  <a:pt x="30" y="126"/>
                </a:lnTo>
                <a:lnTo>
                  <a:pt x="24" y="126"/>
                </a:lnTo>
                <a:lnTo>
                  <a:pt x="18" y="126"/>
                </a:lnTo>
                <a:lnTo>
                  <a:pt x="12" y="122"/>
                </a:lnTo>
                <a:lnTo>
                  <a:pt x="4" y="114"/>
                </a:lnTo>
                <a:lnTo>
                  <a:pt x="0" y="108"/>
                </a:lnTo>
                <a:lnTo>
                  <a:pt x="0" y="102"/>
                </a:lnTo>
                <a:lnTo>
                  <a:pt x="0" y="96"/>
                </a:lnTo>
                <a:lnTo>
                  <a:pt x="4" y="92"/>
                </a:lnTo>
                <a:lnTo>
                  <a:pt x="32" y="64"/>
                </a:lnTo>
                <a:lnTo>
                  <a:pt x="4" y="36"/>
                </a:lnTo>
                <a:lnTo>
                  <a:pt x="0" y="30"/>
                </a:lnTo>
                <a:lnTo>
                  <a:pt x="0" y="24"/>
                </a:lnTo>
                <a:lnTo>
                  <a:pt x="0" y="20"/>
                </a:lnTo>
                <a:lnTo>
                  <a:pt x="4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59" name="Freeform 18"/>
          <p:cNvSpPr>
            <a:spLocks noEditPoints="1"/>
          </p:cNvSpPr>
          <p:nvPr/>
        </p:nvSpPr>
        <p:spPr bwMode="auto">
          <a:xfrm>
            <a:off x="3162300" y="2722563"/>
            <a:ext cx="495300" cy="520700"/>
          </a:xfrm>
          <a:custGeom>
            <a:avLst/>
            <a:gdLst>
              <a:gd name="T0" fmla="*/ 2147483647 w 180"/>
              <a:gd name="T1" fmla="*/ 2147483647 h 174"/>
              <a:gd name="T2" fmla="*/ 2147483647 w 180"/>
              <a:gd name="T3" fmla="*/ 2147483647 h 174"/>
              <a:gd name="T4" fmla="*/ 2147483647 w 180"/>
              <a:gd name="T5" fmla="*/ 2147483647 h 174"/>
              <a:gd name="T6" fmla="*/ 2147483647 w 180"/>
              <a:gd name="T7" fmla="*/ 2147483647 h 174"/>
              <a:gd name="T8" fmla="*/ 2147483647 w 180"/>
              <a:gd name="T9" fmla="*/ 2147483647 h 174"/>
              <a:gd name="T10" fmla="*/ 2147483647 w 180"/>
              <a:gd name="T11" fmla="*/ 2147483647 h 174"/>
              <a:gd name="T12" fmla="*/ 2147483647 w 180"/>
              <a:gd name="T13" fmla="*/ 2147483647 h 174"/>
              <a:gd name="T14" fmla="*/ 2147483647 w 180"/>
              <a:gd name="T15" fmla="*/ 2147483647 h 174"/>
              <a:gd name="T16" fmla="*/ 2147483647 w 180"/>
              <a:gd name="T17" fmla="*/ 2147483647 h 174"/>
              <a:gd name="T18" fmla="*/ 2147483647 w 180"/>
              <a:gd name="T19" fmla="*/ 2147483647 h 174"/>
              <a:gd name="T20" fmla="*/ 2147483647 w 180"/>
              <a:gd name="T21" fmla="*/ 2147483647 h 174"/>
              <a:gd name="T22" fmla="*/ 2147483647 w 180"/>
              <a:gd name="T23" fmla="*/ 0 h 174"/>
              <a:gd name="T24" fmla="*/ 2147483647 w 180"/>
              <a:gd name="T25" fmla="*/ 2147483647 h 174"/>
              <a:gd name="T26" fmla="*/ 2147483647 w 180"/>
              <a:gd name="T27" fmla="*/ 2147483647 h 174"/>
              <a:gd name="T28" fmla="*/ 2147483647 w 180"/>
              <a:gd name="T29" fmla="*/ 2147483647 h 174"/>
              <a:gd name="T30" fmla="*/ 2147483647 w 180"/>
              <a:gd name="T31" fmla="*/ 2147483647 h 174"/>
              <a:gd name="T32" fmla="*/ 2147483647 w 180"/>
              <a:gd name="T33" fmla="*/ 2147483647 h 174"/>
              <a:gd name="T34" fmla="*/ 2147483647 w 180"/>
              <a:gd name="T35" fmla="*/ 2147483647 h 174"/>
              <a:gd name="T36" fmla="*/ 2147483647 w 180"/>
              <a:gd name="T37" fmla="*/ 2147483647 h 174"/>
              <a:gd name="T38" fmla="*/ 2147483647 w 180"/>
              <a:gd name="T39" fmla="*/ 2147483647 h 174"/>
              <a:gd name="T40" fmla="*/ 2147483647 w 180"/>
              <a:gd name="T41" fmla="*/ 2147483647 h 174"/>
              <a:gd name="T42" fmla="*/ 2147483647 w 180"/>
              <a:gd name="T43" fmla="*/ 2147483647 h 174"/>
              <a:gd name="T44" fmla="*/ 2147483647 w 180"/>
              <a:gd name="T45" fmla="*/ 2147483647 h 174"/>
              <a:gd name="T46" fmla="*/ 2147483647 w 180"/>
              <a:gd name="T47" fmla="*/ 2147483647 h 174"/>
              <a:gd name="T48" fmla="*/ 2147483647 w 180"/>
              <a:gd name="T49" fmla="*/ 2147483647 h 174"/>
              <a:gd name="T50" fmla="*/ 2147483647 w 180"/>
              <a:gd name="T51" fmla="*/ 2147483647 h 174"/>
              <a:gd name="T52" fmla="*/ 2147483647 w 180"/>
              <a:gd name="T53" fmla="*/ 2147483647 h 174"/>
              <a:gd name="T54" fmla="*/ 2147483647 w 180"/>
              <a:gd name="T55" fmla="*/ 2147483647 h 174"/>
              <a:gd name="T56" fmla="*/ 2147483647 w 180"/>
              <a:gd name="T57" fmla="*/ 2147483647 h 174"/>
              <a:gd name="T58" fmla="*/ 0 w 180"/>
              <a:gd name="T59" fmla="*/ 2147483647 h 174"/>
              <a:gd name="T60" fmla="*/ 2147483647 w 180"/>
              <a:gd name="T61" fmla="*/ 2147483647 h 174"/>
              <a:gd name="T62" fmla="*/ 2147483647 w 180"/>
              <a:gd name="T63" fmla="*/ 2147483647 h 174"/>
              <a:gd name="T64" fmla="*/ 2147483647 w 180"/>
              <a:gd name="T65" fmla="*/ 2147483647 h 174"/>
              <a:gd name="T66" fmla="*/ 2147483647 w 180"/>
              <a:gd name="T67" fmla="*/ 2147483647 h 174"/>
              <a:gd name="T68" fmla="*/ 2147483647 w 180"/>
              <a:gd name="T69" fmla="*/ 2147483647 h 17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80" h="174">
                <a:moveTo>
                  <a:pt x="34" y="36"/>
                </a:moveTo>
                <a:lnTo>
                  <a:pt x="34" y="36"/>
                </a:lnTo>
                <a:lnTo>
                  <a:pt x="20" y="30"/>
                </a:lnTo>
                <a:lnTo>
                  <a:pt x="14" y="30"/>
                </a:lnTo>
                <a:lnTo>
                  <a:pt x="12" y="30"/>
                </a:lnTo>
                <a:lnTo>
                  <a:pt x="12" y="32"/>
                </a:lnTo>
                <a:lnTo>
                  <a:pt x="10" y="38"/>
                </a:lnTo>
                <a:lnTo>
                  <a:pt x="12" y="44"/>
                </a:lnTo>
                <a:lnTo>
                  <a:pt x="16" y="48"/>
                </a:lnTo>
                <a:lnTo>
                  <a:pt x="18" y="48"/>
                </a:lnTo>
                <a:lnTo>
                  <a:pt x="22" y="46"/>
                </a:lnTo>
                <a:lnTo>
                  <a:pt x="26" y="44"/>
                </a:lnTo>
                <a:lnTo>
                  <a:pt x="34" y="36"/>
                </a:lnTo>
                <a:close/>
                <a:moveTo>
                  <a:pt x="36" y="26"/>
                </a:moveTo>
                <a:lnTo>
                  <a:pt x="30" y="8"/>
                </a:lnTo>
                <a:lnTo>
                  <a:pt x="44" y="2"/>
                </a:lnTo>
                <a:lnTo>
                  <a:pt x="50" y="16"/>
                </a:lnTo>
                <a:lnTo>
                  <a:pt x="54" y="0"/>
                </a:lnTo>
                <a:lnTo>
                  <a:pt x="68" y="2"/>
                </a:lnTo>
                <a:lnTo>
                  <a:pt x="62" y="20"/>
                </a:lnTo>
                <a:lnTo>
                  <a:pt x="84" y="4"/>
                </a:lnTo>
                <a:lnTo>
                  <a:pt x="102" y="8"/>
                </a:lnTo>
                <a:lnTo>
                  <a:pt x="82" y="38"/>
                </a:lnTo>
                <a:lnTo>
                  <a:pt x="102" y="50"/>
                </a:lnTo>
                <a:lnTo>
                  <a:pt x="120" y="64"/>
                </a:lnTo>
                <a:lnTo>
                  <a:pt x="136" y="76"/>
                </a:lnTo>
                <a:lnTo>
                  <a:pt x="146" y="92"/>
                </a:lnTo>
                <a:lnTo>
                  <a:pt x="156" y="106"/>
                </a:lnTo>
                <a:lnTo>
                  <a:pt x="162" y="122"/>
                </a:lnTo>
                <a:lnTo>
                  <a:pt x="164" y="138"/>
                </a:lnTo>
                <a:lnTo>
                  <a:pt x="164" y="156"/>
                </a:lnTo>
                <a:lnTo>
                  <a:pt x="180" y="156"/>
                </a:lnTo>
                <a:lnTo>
                  <a:pt x="180" y="174"/>
                </a:lnTo>
                <a:lnTo>
                  <a:pt x="20" y="174"/>
                </a:lnTo>
                <a:lnTo>
                  <a:pt x="20" y="156"/>
                </a:lnTo>
                <a:lnTo>
                  <a:pt x="34" y="156"/>
                </a:lnTo>
                <a:lnTo>
                  <a:pt x="28" y="130"/>
                </a:lnTo>
                <a:lnTo>
                  <a:pt x="28" y="102"/>
                </a:lnTo>
                <a:lnTo>
                  <a:pt x="30" y="76"/>
                </a:lnTo>
                <a:lnTo>
                  <a:pt x="36" y="48"/>
                </a:lnTo>
                <a:lnTo>
                  <a:pt x="26" y="54"/>
                </a:lnTo>
                <a:lnTo>
                  <a:pt x="18" y="58"/>
                </a:lnTo>
                <a:lnTo>
                  <a:pt x="12" y="56"/>
                </a:lnTo>
                <a:lnTo>
                  <a:pt x="8" y="54"/>
                </a:lnTo>
                <a:lnTo>
                  <a:pt x="4" y="50"/>
                </a:lnTo>
                <a:lnTo>
                  <a:pt x="0" y="44"/>
                </a:lnTo>
                <a:lnTo>
                  <a:pt x="0" y="38"/>
                </a:lnTo>
                <a:lnTo>
                  <a:pt x="2" y="28"/>
                </a:lnTo>
                <a:lnTo>
                  <a:pt x="4" y="24"/>
                </a:lnTo>
                <a:lnTo>
                  <a:pt x="8" y="22"/>
                </a:lnTo>
                <a:lnTo>
                  <a:pt x="12" y="20"/>
                </a:lnTo>
                <a:lnTo>
                  <a:pt x="16" y="20"/>
                </a:lnTo>
                <a:lnTo>
                  <a:pt x="26" y="22"/>
                </a:lnTo>
                <a:lnTo>
                  <a:pt x="3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0" name="Freeform 19"/>
          <p:cNvSpPr>
            <a:spLocks noEditPoints="1"/>
          </p:cNvSpPr>
          <p:nvPr/>
        </p:nvSpPr>
        <p:spPr bwMode="auto">
          <a:xfrm>
            <a:off x="3327400" y="2908300"/>
            <a:ext cx="127000" cy="246063"/>
          </a:xfrm>
          <a:custGeom>
            <a:avLst/>
            <a:gdLst>
              <a:gd name="T0" fmla="*/ 2147483647 w 46"/>
              <a:gd name="T1" fmla="*/ 2147483647 h 82"/>
              <a:gd name="T2" fmla="*/ 2147483647 w 46"/>
              <a:gd name="T3" fmla="*/ 2147483647 h 82"/>
              <a:gd name="T4" fmla="*/ 2147483647 w 46"/>
              <a:gd name="T5" fmla="*/ 2147483647 h 82"/>
              <a:gd name="T6" fmla="*/ 2147483647 w 46"/>
              <a:gd name="T7" fmla="*/ 2147483647 h 82"/>
              <a:gd name="T8" fmla="*/ 2147483647 w 46"/>
              <a:gd name="T9" fmla="*/ 2147483647 h 82"/>
              <a:gd name="T10" fmla="*/ 2147483647 w 46"/>
              <a:gd name="T11" fmla="*/ 2147483647 h 82"/>
              <a:gd name="T12" fmla="*/ 2147483647 w 46"/>
              <a:gd name="T13" fmla="*/ 2147483647 h 82"/>
              <a:gd name="T14" fmla="*/ 2147483647 w 46"/>
              <a:gd name="T15" fmla="*/ 0 h 82"/>
              <a:gd name="T16" fmla="*/ 2147483647 w 46"/>
              <a:gd name="T17" fmla="*/ 2147483647 h 82"/>
              <a:gd name="T18" fmla="*/ 2147483647 w 46"/>
              <a:gd name="T19" fmla="*/ 2147483647 h 82"/>
              <a:gd name="T20" fmla="*/ 2147483647 w 46"/>
              <a:gd name="T21" fmla="*/ 2147483647 h 82"/>
              <a:gd name="T22" fmla="*/ 2147483647 w 46"/>
              <a:gd name="T23" fmla="*/ 2147483647 h 82"/>
              <a:gd name="T24" fmla="*/ 2147483647 w 46"/>
              <a:gd name="T25" fmla="*/ 2147483647 h 82"/>
              <a:gd name="T26" fmla="*/ 2147483647 w 46"/>
              <a:gd name="T27" fmla="*/ 2147483647 h 82"/>
              <a:gd name="T28" fmla="*/ 2147483647 w 46"/>
              <a:gd name="T29" fmla="*/ 2147483647 h 82"/>
              <a:gd name="T30" fmla="*/ 2147483647 w 46"/>
              <a:gd name="T31" fmla="*/ 2147483647 h 82"/>
              <a:gd name="T32" fmla="*/ 2147483647 w 46"/>
              <a:gd name="T33" fmla="*/ 2147483647 h 82"/>
              <a:gd name="T34" fmla="*/ 2147483647 w 46"/>
              <a:gd name="T35" fmla="*/ 2147483647 h 82"/>
              <a:gd name="T36" fmla="*/ 2147483647 w 46"/>
              <a:gd name="T37" fmla="*/ 2147483647 h 82"/>
              <a:gd name="T38" fmla="*/ 2147483647 w 46"/>
              <a:gd name="T39" fmla="*/ 2147483647 h 82"/>
              <a:gd name="T40" fmla="*/ 2147483647 w 46"/>
              <a:gd name="T41" fmla="*/ 2147483647 h 82"/>
              <a:gd name="T42" fmla="*/ 2147483647 w 46"/>
              <a:gd name="T43" fmla="*/ 2147483647 h 82"/>
              <a:gd name="T44" fmla="*/ 2147483647 w 46"/>
              <a:gd name="T45" fmla="*/ 2147483647 h 82"/>
              <a:gd name="T46" fmla="*/ 2147483647 w 46"/>
              <a:gd name="T47" fmla="*/ 2147483647 h 82"/>
              <a:gd name="T48" fmla="*/ 2147483647 w 46"/>
              <a:gd name="T49" fmla="*/ 2147483647 h 82"/>
              <a:gd name="T50" fmla="*/ 2147483647 w 46"/>
              <a:gd name="T51" fmla="*/ 2147483647 h 82"/>
              <a:gd name="T52" fmla="*/ 2147483647 w 46"/>
              <a:gd name="T53" fmla="*/ 2147483647 h 82"/>
              <a:gd name="T54" fmla="*/ 2147483647 w 46"/>
              <a:gd name="T55" fmla="*/ 2147483647 h 82"/>
              <a:gd name="T56" fmla="*/ 2147483647 w 46"/>
              <a:gd name="T57" fmla="*/ 2147483647 h 82"/>
              <a:gd name="T58" fmla="*/ 2147483647 w 46"/>
              <a:gd name="T59" fmla="*/ 2147483647 h 82"/>
              <a:gd name="T60" fmla="*/ 2147483647 w 46"/>
              <a:gd name="T61" fmla="*/ 2147483647 h 82"/>
              <a:gd name="T62" fmla="*/ 2147483647 w 46"/>
              <a:gd name="T63" fmla="*/ 2147483647 h 82"/>
              <a:gd name="T64" fmla="*/ 2147483647 w 46"/>
              <a:gd name="T65" fmla="*/ 2147483647 h 82"/>
              <a:gd name="T66" fmla="*/ 2147483647 w 46"/>
              <a:gd name="T67" fmla="*/ 2147483647 h 82"/>
              <a:gd name="T68" fmla="*/ 2147483647 w 46"/>
              <a:gd name="T69" fmla="*/ 2147483647 h 82"/>
              <a:gd name="T70" fmla="*/ 2147483647 w 46"/>
              <a:gd name="T71" fmla="*/ 2147483647 h 82"/>
              <a:gd name="T72" fmla="*/ 2147483647 w 46"/>
              <a:gd name="T73" fmla="*/ 2147483647 h 82"/>
              <a:gd name="T74" fmla="*/ 2147483647 w 46"/>
              <a:gd name="T75" fmla="*/ 2147483647 h 8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46" h="82">
                <a:moveTo>
                  <a:pt x="20" y="62"/>
                </a:moveTo>
                <a:lnTo>
                  <a:pt x="20" y="44"/>
                </a:lnTo>
                <a:lnTo>
                  <a:pt x="12" y="40"/>
                </a:lnTo>
                <a:lnTo>
                  <a:pt x="8" y="36"/>
                </a:lnTo>
                <a:lnTo>
                  <a:pt x="4" y="30"/>
                </a:lnTo>
                <a:lnTo>
                  <a:pt x="2" y="24"/>
                </a:lnTo>
                <a:lnTo>
                  <a:pt x="4" y="16"/>
                </a:lnTo>
                <a:lnTo>
                  <a:pt x="8" y="10"/>
                </a:lnTo>
                <a:lnTo>
                  <a:pt x="12" y="6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26" y="6"/>
                </a:lnTo>
                <a:lnTo>
                  <a:pt x="34" y="6"/>
                </a:lnTo>
                <a:lnTo>
                  <a:pt x="38" y="10"/>
                </a:lnTo>
                <a:lnTo>
                  <a:pt x="42" y="14"/>
                </a:lnTo>
                <a:lnTo>
                  <a:pt x="44" y="20"/>
                </a:lnTo>
                <a:lnTo>
                  <a:pt x="32" y="22"/>
                </a:lnTo>
                <a:lnTo>
                  <a:pt x="30" y="18"/>
                </a:lnTo>
                <a:lnTo>
                  <a:pt x="26" y="16"/>
                </a:lnTo>
                <a:lnTo>
                  <a:pt x="26" y="32"/>
                </a:lnTo>
                <a:lnTo>
                  <a:pt x="36" y="36"/>
                </a:lnTo>
                <a:lnTo>
                  <a:pt x="42" y="40"/>
                </a:lnTo>
                <a:lnTo>
                  <a:pt x="44" y="46"/>
                </a:lnTo>
                <a:lnTo>
                  <a:pt x="46" y="52"/>
                </a:lnTo>
                <a:lnTo>
                  <a:pt x="44" y="60"/>
                </a:lnTo>
                <a:lnTo>
                  <a:pt x="40" y="66"/>
                </a:lnTo>
                <a:lnTo>
                  <a:pt x="34" y="72"/>
                </a:lnTo>
                <a:lnTo>
                  <a:pt x="26" y="74"/>
                </a:lnTo>
                <a:lnTo>
                  <a:pt x="26" y="82"/>
                </a:lnTo>
                <a:lnTo>
                  <a:pt x="20" y="82"/>
                </a:lnTo>
                <a:lnTo>
                  <a:pt x="20" y="74"/>
                </a:lnTo>
                <a:lnTo>
                  <a:pt x="12" y="72"/>
                </a:lnTo>
                <a:lnTo>
                  <a:pt x="8" y="68"/>
                </a:lnTo>
                <a:lnTo>
                  <a:pt x="4" y="62"/>
                </a:lnTo>
                <a:lnTo>
                  <a:pt x="0" y="54"/>
                </a:lnTo>
                <a:lnTo>
                  <a:pt x="12" y="52"/>
                </a:lnTo>
                <a:lnTo>
                  <a:pt x="16" y="58"/>
                </a:lnTo>
                <a:lnTo>
                  <a:pt x="20" y="62"/>
                </a:lnTo>
                <a:close/>
                <a:moveTo>
                  <a:pt x="20" y="14"/>
                </a:moveTo>
                <a:lnTo>
                  <a:pt x="20" y="14"/>
                </a:lnTo>
                <a:lnTo>
                  <a:pt x="16" y="18"/>
                </a:lnTo>
                <a:lnTo>
                  <a:pt x="14" y="22"/>
                </a:lnTo>
                <a:lnTo>
                  <a:pt x="16" y="28"/>
                </a:lnTo>
                <a:lnTo>
                  <a:pt x="20" y="30"/>
                </a:lnTo>
                <a:lnTo>
                  <a:pt x="20" y="14"/>
                </a:lnTo>
                <a:close/>
                <a:moveTo>
                  <a:pt x="26" y="64"/>
                </a:moveTo>
                <a:lnTo>
                  <a:pt x="26" y="64"/>
                </a:lnTo>
                <a:lnTo>
                  <a:pt x="32" y="60"/>
                </a:lnTo>
                <a:lnTo>
                  <a:pt x="34" y="54"/>
                </a:lnTo>
                <a:lnTo>
                  <a:pt x="32" y="48"/>
                </a:lnTo>
                <a:lnTo>
                  <a:pt x="26" y="46"/>
                </a:lnTo>
                <a:lnTo>
                  <a:pt x="26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1" name="Freeform 20"/>
          <p:cNvSpPr/>
          <p:nvPr/>
        </p:nvSpPr>
        <p:spPr bwMode="auto">
          <a:xfrm>
            <a:off x="3963988" y="1944688"/>
            <a:ext cx="368300" cy="473075"/>
          </a:xfrm>
          <a:custGeom>
            <a:avLst/>
            <a:gdLst>
              <a:gd name="T0" fmla="*/ 2147483647 w 134"/>
              <a:gd name="T1" fmla="*/ 2147483647 h 158"/>
              <a:gd name="T2" fmla="*/ 2147483647 w 134"/>
              <a:gd name="T3" fmla="*/ 2147483647 h 158"/>
              <a:gd name="T4" fmla="*/ 2147483647 w 134"/>
              <a:gd name="T5" fmla="*/ 2147483647 h 158"/>
              <a:gd name="T6" fmla="*/ 2147483647 w 134"/>
              <a:gd name="T7" fmla="*/ 2147483647 h 158"/>
              <a:gd name="T8" fmla="*/ 2147483647 w 134"/>
              <a:gd name="T9" fmla="*/ 2147483647 h 158"/>
              <a:gd name="T10" fmla="*/ 2147483647 w 134"/>
              <a:gd name="T11" fmla="*/ 2147483647 h 158"/>
              <a:gd name="T12" fmla="*/ 2147483647 w 134"/>
              <a:gd name="T13" fmla="*/ 0 h 158"/>
              <a:gd name="T14" fmla="*/ 2147483647 w 134"/>
              <a:gd name="T15" fmla="*/ 2147483647 h 158"/>
              <a:gd name="T16" fmla="*/ 2147483647 w 134"/>
              <a:gd name="T17" fmla="*/ 2147483647 h 158"/>
              <a:gd name="T18" fmla="*/ 2147483647 w 134"/>
              <a:gd name="T19" fmla="*/ 2147483647 h 158"/>
              <a:gd name="T20" fmla="*/ 2147483647 w 134"/>
              <a:gd name="T21" fmla="*/ 2147483647 h 158"/>
              <a:gd name="T22" fmla="*/ 2147483647 w 134"/>
              <a:gd name="T23" fmla="*/ 2147483647 h 158"/>
              <a:gd name="T24" fmla="*/ 2147483647 w 134"/>
              <a:gd name="T25" fmla="*/ 2147483647 h 158"/>
              <a:gd name="T26" fmla="*/ 2147483647 w 134"/>
              <a:gd name="T27" fmla="*/ 2147483647 h 158"/>
              <a:gd name="T28" fmla="*/ 2147483647 w 134"/>
              <a:gd name="T29" fmla="*/ 2147483647 h 158"/>
              <a:gd name="T30" fmla="*/ 2147483647 w 134"/>
              <a:gd name="T31" fmla="*/ 2147483647 h 158"/>
              <a:gd name="T32" fmla="*/ 2147483647 w 134"/>
              <a:gd name="T33" fmla="*/ 2147483647 h 158"/>
              <a:gd name="T34" fmla="*/ 2147483647 w 134"/>
              <a:gd name="T35" fmla="*/ 2147483647 h 158"/>
              <a:gd name="T36" fmla="*/ 2147483647 w 134"/>
              <a:gd name="T37" fmla="*/ 2147483647 h 158"/>
              <a:gd name="T38" fmla="*/ 2147483647 w 134"/>
              <a:gd name="T39" fmla="*/ 2147483647 h 158"/>
              <a:gd name="T40" fmla="*/ 2147483647 w 134"/>
              <a:gd name="T41" fmla="*/ 2147483647 h 158"/>
              <a:gd name="T42" fmla="*/ 2147483647 w 134"/>
              <a:gd name="T43" fmla="*/ 2147483647 h 158"/>
              <a:gd name="T44" fmla="*/ 2147483647 w 134"/>
              <a:gd name="T45" fmla="*/ 2147483647 h 158"/>
              <a:gd name="T46" fmla="*/ 2147483647 w 134"/>
              <a:gd name="T47" fmla="*/ 2147483647 h 158"/>
              <a:gd name="T48" fmla="*/ 2147483647 w 134"/>
              <a:gd name="T49" fmla="*/ 2147483647 h 158"/>
              <a:gd name="T50" fmla="*/ 2147483647 w 134"/>
              <a:gd name="T51" fmla="*/ 2147483647 h 158"/>
              <a:gd name="T52" fmla="*/ 2147483647 w 134"/>
              <a:gd name="T53" fmla="*/ 2147483647 h 158"/>
              <a:gd name="T54" fmla="*/ 2147483647 w 134"/>
              <a:gd name="T55" fmla="*/ 2147483647 h 158"/>
              <a:gd name="T56" fmla="*/ 2147483647 w 134"/>
              <a:gd name="T57" fmla="*/ 2147483647 h 158"/>
              <a:gd name="T58" fmla="*/ 2147483647 w 134"/>
              <a:gd name="T59" fmla="*/ 2147483647 h 158"/>
              <a:gd name="T60" fmla="*/ 2147483647 w 134"/>
              <a:gd name="T61" fmla="*/ 2147483647 h 158"/>
              <a:gd name="T62" fmla="*/ 2147483647 w 134"/>
              <a:gd name="T63" fmla="*/ 2147483647 h 158"/>
              <a:gd name="T64" fmla="*/ 2147483647 w 134"/>
              <a:gd name="T65" fmla="*/ 2147483647 h 158"/>
              <a:gd name="T66" fmla="*/ 2147483647 w 134"/>
              <a:gd name="T67" fmla="*/ 2147483647 h 158"/>
              <a:gd name="T68" fmla="*/ 2147483647 w 134"/>
              <a:gd name="T69" fmla="*/ 2147483647 h 158"/>
              <a:gd name="T70" fmla="*/ 2147483647 w 134"/>
              <a:gd name="T71" fmla="*/ 2147483647 h 158"/>
              <a:gd name="T72" fmla="*/ 2147483647 w 134"/>
              <a:gd name="T73" fmla="*/ 2147483647 h 158"/>
              <a:gd name="T74" fmla="*/ 2147483647 w 134"/>
              <a:gd name="T75" fmla="*/ 2147483647 h 158"/>
              <a:gd name="T76" fmla="*/ 2147483647 w 134"/>
              <a:gd name="T77" fmla="*/ 2147483647 h 158"/>
              <a:gd name="T78" fmla="*/ 0 w 134"/>
              <a:gd name="T79" fmla="*/ 2147483647 h 158"/>
              <a:gd name="T80" fmla="*/ 0 w 134"/>
              <a:gd name="T81" fmla="*/ 2147483647 h 158"/>
              <a:gd name="T82" fmla="*/ 2147483647 w 134"/>
              <a:gd name="T83" fmla="*/ 2147483647 h 158"/>
              <a:gd name="T84" fmla="*/ 2147483647 w 134"/>
              <a:gd name="T85" fmla="*/ 2147483647 h 158"/>
              <a:gd name="T86" fmla="*/ 2147483647 w 134"/>
              <a:gd name="T87" fmla="*/ 2147483647 h 158"/>
              <a:gd name="T88" fmla="*/ 2147483647 w 134"/>
              <a:gd name="T89" fmla="*/ 2147483647 h 158"/>
              <a:gd name="T90" fmla="*/ 2147483647 w 13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4" h="158">
                <a:moveTo>
                  <a:pt x="24" y="120"/>
                </a:moveTo>
                <a:lnTo>
                  <a:pt x="24" y="120"/>
                </a:lnTo>
                <a:lnTo>
                  <a:pt x="36" y="118"/>
                </a:lnTo>
                <a:lnTo>
                  <a:pt x="36" y="52"/>
                </a:lnTo>
                <a:lnTo>
                  <a:pt x="36" y="26"/>
                </a:lnTo>
                <a:lnTo>
                  <a:pt x="36" y="20"/>
                </a:lnTo>
                <a:lnTo>
                  <a:pt x="134" y="0"/>
                </a:lnTo>
                <a:lnTo>
                  <a:pt x="134" y="14"/>
                </a:lnTo>
                <a:lnTo>
                  <a:pt x="134" y="32"/>
                </a:lnTo>
                <a:lnTo>
                  <a:pt x="134" y="118"/>
                </a:lnTo>
                <a:lnTo>
                  <a:pt x="132" y="126"/>
                </a:lnTo>
                <a:lnTo>
                  <a:pt x="126" y="134"/>
                </a:lnTo>
                <a:lnTo>
                  <a:pt x="118" y="140"/>
                </a:lnTo>
                <a:lnTo>
                  <a:pt x="108" y="146"/>
                </a:lnTo>
                <a:lnTo>
                  <a:pt x="98" y="146"/>
                </a:lnTo>
                <a:lnTo>
                  <a:pt x="90" y="144"/>
                </a:lnTo>
                <a:lnTo>
                  <a:pt x="86" y="140"/>
                </a:lnTo>
                <a:lnTo>
                  <a:pt x="84" y="134"/>
                </a:lnTo>
                <a:lnTo>
                  <a:pt x="86" y="126"/>
                </a:lnTo>
                <a:lnTo>
                  <a:pt x="90" y="118"/>
                </a:lnTo>
                <a:lnTo>
                  <a:pt x="98" y="112"/>
                </a:lnTo>
                <a:lnTo>
                  <a:pt x="108" y="106"/>
                </a:lnTo>
                <a:lnTo>
                  <a:pt x="120" y="106"/>
                </a:lnTo>
                <a:lnTo>
                  <a:pt x="120" y="36"/>
                </a:lnTo>
                <a:lnTo>
                  <a:pt x="50" y="50"/>
                </a:lnTo>
                <a:lnTo>
                  <a:pt x="50" y="130"/>
                </a:lnTo>
                <a:lnTo>
                  <a:pt x="48" y="138"/>
                </a:lnTo>
                <a:lnTo>
                  <a:pt x="42" y="146"/>
                </a:lnTo>
                <a:lnTo>
                  <a:pt x="34" y="154"/>
                </a:lnTo>
                <a:lnTo>
                  <a:pt x="24" y="158"/>
                </a:lnTo>
                <a:lnTo>
                  <a:pt x="16" y="158"/>
                </a:lnTo>
                <a:lnTo>
                  <a:pt x="8" y="156"/>
                </a:lnTo>
                <a:lnTo>
                  <a:pt x="2" y="152"/>
                </a:lnTo>
                <a:lnTo>
                  <a:pt x="0" y="146"/>
                </a:lnTo>
                <a:lnTo>
                  <a:pt x="2" y="138"/>
                </a:lnTo>
                <a:lnTo>
                  <a:pt x="8" y="130"/>
                </a:lnTo>
                <a:lnTo>
                  <a:pt x="16" y="124"/>
                </a:lnTo>
                <a:lnTo>
                  <a:pt x="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2" name="Freeform 21"/>
          <p:cNvSpPr/>
          <p:nvPr/>
        </p:nvSpPr>
        <p:spPr bwMode="auto">
          <a:xfrm>
            <a:off x="4821238" y="1933575"/>
            <a:ext cx="258762" cy="473075"/>
          </a:xfrm>
          <a:custGeom>
            <a:avLst/>
            <a:gdLst>
              <a:gd name="T0" fmla="*/ 2147483647 w 94"/>
              <a:gd name="T1" fmla="*/ 2147483647 h 158"/>
              <a:gd name="T2" fmla="*/ 2147483647 w 94"/>
              <a:gd name="T3" fmla="*/ 2147483647 h 158"/>
              <a:gd name="T4" fmla="*/ 2147483647 w 94"/>
              <a:gd name="T5" fmla="*/ 2147483647 h 158"/>
              <a:gd name="T6" fmla="*/ 2147483647 w 94"/>
              <a:gd name="T7" fmla="*/ 2147483647 h 158"/>
              <a:gd name="T8" fmla="*/ 2147483647 w 94"/>
              <a:gd name="T9" fmla="*/ 2147483647 h 158"/>
              <a:gd name="T10" fmla="*/ 2147483647 w 94"/>
              <a:gd name="T11" fmla="*/ 2147483647 h 158"/>
              <a:gd name="T12" fmla="*/ 2147483647 w 94"/>
              <a:gd name="T13" fmla="*/ 2147483647 h 158"/>
              <a:gd name="T14" fmla="*/ 2147483647 w 94"/>
              <a:gd name="T15" fmla="*/ 2147483647 h 158"/>
              <a:gd name="T16" fmla="*/ 2147483647 w 94"/>
              <a:gd name="T17" fmla="*/ 2147483647 h 158"/>
              <a:gd name="T18" fmla="*/ 2147483647 w 94"/>
              <a:gd name="T19" fmla="*/ 2147483647 h 158"/>
              <a:gd name="T20" fmla="*/ 2147483647 w 94"/>
              <a:gd name="T21" fmla="*/ 0 h 158"/>
              <a:gd name="T22" fmla="*/ 2147483647 w 94"/>
              <a:gd name="T23" fmla="*/ 0 h 158"/>
              <a:gd name="T24" fmla="*/ 2147483647 w 94"/>
              <a:gd name="T25" fmla="*/ 2147483647 h 158"/>
              <a:gd name="T26" fmla="*/ 2147483647 w 94"/>
              <a:gd name="T27" fmla="*/ 2147483647 h 158"/>
              <a:gd name="T28" fmla="*/ 2147483647 w 94"/>
              <a:gd name="T29" fmla="*/ 2147483647 h 158"/>
              <a:gd name="T30" fmla="*/ 2147483647 w 94"/>
              <a:gd name="T31" fmla="*/ 2147483647 h 158"/>
              <a:gd name="T32" fmla="*/ 2147483647 w 94"/>
              <a:gd name="T33" fmla="*/ 2147483647 h 158"/>
              <a:gd name="T34" fmla="*/ 2147483647 w 94"/>
              <a:gd name="T35" fmla="*/ 2147483647 h 158"/>
              <a:gd name="T36" fmla="*/ 2147483647 w 94"/>
              <a:gd name="T37" fmla="*/ 2147483647 h 158"/>
              <a:gd name="T38" fmla="*/ 2147483647 w 94"/>
              <a:gd name="T39" fmla="*/ 2147483647 h 158"/>
              <a:gd name="T40" fmla="*/ 2147483647 w 94"/>
              <a:gd name="T41" fmla="*/ 2147483647 h 158"/>
              <a:gd name="T42" fmla="*/ 2147483647 w 94"/>
              <a:gd name="T43" fmla="*/ 2147483647 h 158"/>
              <a:gd name="T44" fmla="*/ 2147483647 w 94"/>
              <a:gd name="T45" fmla="*/ 2147483647 h 158"/>
              <a:gd name="T46" fmla="*/ 2147483647 w 94"/>
              <a:gd name="T47" fmla="*/ 2147483647 h 158"/>
              <a:gd name="T48" fmla="*/ 2147483647 w 94"/>
              <a:gd name="T49" fmla="*/ 2147483647 h 158"/>
              <a:gd name="T50" fmla="*/ 2147483647 w 94"/>
              <a:gd name="T51" fmla="*/ 2147483647 h 158"/>
              <a:gd name="T52" fmla="*/ 2147483647 w 94"/>
              <a:gd name="T53" fmla="*/ 2147483647 h 158"/>
              <a:gd name="T54" fmla="*/ 2147483647 w 94"/>
              <a:gd name="T55" fmla="*/ 2147483647 h 158"/>
              <a:gd name="T56" fmla="*/ 2147483647 w 94"/>
              <a:gd name="T57" fmla="*/ 2147483647 h 158"/>
              <a:gd name="T58" fmla="*/ 2147483647 w 94"/>
              <a:gd name="T59" fmla="*/ 2147483647 h 158"/>
              <a:gd name="T60" fmla="*/ 2147483647 w 94"/>
              <a:gd name="T61" fmla="*/ 2147483647 h 158"/>
              <a:gd name="T62" fmla="*/ 2147483647 w 94"/>
              <a:gd name="T63" fmla="*/ 2147483647 h 158"/>
              <a:gd name="T64" fmla="*/ 2147483647 w 94"/>
              <a:gd name="T65" fmla="*/ 2147483647 h 158"/>
              <a:gd name="T66" fmla="*/ 2147483647 w 94"/>
              <a:gd name="T67" fmla="*/ 2147483647 h 158"/>
              <a:gd name="T68" fmla="*/ 2147483647 w 94"/>
              <a:gd name="T69" fmla="*/ 2147483647 h 158"/>
              <a:gd name="T70" fmla="*/ 2147483647 w 94"/>
              <a:gd name="T71" fmla="*/ 2147483647 h 158"/>
              <a:gd name="T72" fmla="*/ 2147483647 w 94"/>
              <a:gd name="T73" fmla="*/ 2147483647 h 158"/>
              <a:gd name="T74" fmla="*/ 2147483647 w 94"/>
              <a:gd name="T75" fmla="*/ 2147483647 h 158"/>
              <a:gd name="T76" fmla="*/ 2147483647 w 94"/>
              <a:gd name="T77" fmla="*/ 2147483647 h 158"/>
              <a:gd name="T78" fmla="*/ 0 w 94"/>
              <a:gd name="T79" fmla="*/ 2147483647 h 158"/>
              <a:gd name="T80" fmla="*/ 0 w 94"/>
              <a:gd name="T81" fmla="*/ 2147483647 h 158"/>
              <a:gd name="T82" fmla="*/ 2147483647 w 94"/>
              <a:gd name="T83" fmla="*/ 2147483647 h 158"/>
              <a:gd name="T84" fmla="*/ 2147483647 w 94"/>
              <a:gd name="T85" fmla="*/ 2147483647 h 158"/>
              <a:gd name="T86" fmla="*/ 2147483647 w 94"/>
              <a:gd name="T87" fmla="*/ 2147483647 h 158"/>
              <a:gd name="T88" fmla="*/ 2147483647 w 94"/>
              <a:gd name="T89" fmla="*/ 2147483647 h 158"/>
              <a:gd name="T90" fmla="*/ 2147483647 w 94"/>
              <a:gd name="T91" fmla="*/ 2147483647 h 15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4" h="158">
                <a:moveTo>
                  <a:pt x="28" y="114"/>
                </a:moveTo>
                <a:lnTo>
                  <a:pt x="28" y="114"/>
                </a:lnTo>
                <a:lnTo>
                  <a:pt x="40" y="112"/>
                </a:lnTo>
                <a:lnTo>
                  <a:pt x="40" y="40"/>
                </a:lnTo>
                <a:lnTo>
                  <a:pt x="40" y="10"/>
                </a:lnTo>
                <a:lnTo>
                  <a:pt x="40" y="4"/>
                </a:lnTo>
                <a:lnTo>
                  <a:pt x="56" y="0"/>
                </a:lnTo>
                <a:lnTo>
                  <a:pt x="66" y="8"/>
                </a:lnTo>
                <a:lnTo>
                  <a:pt x="74" y="16"/>
                </a:lnTo>
                <a:lnTo>
                  <a:pt x="80" y="26"/>
                </a:lnTo>
                <a:lnTo>
                  <a:pt x="84" y="36"/>
                </a:lnTo>
                <a:lnTo>
                  <a:pt x="90" y="62"/>
                </a:lnTo>
                <a:lnTo>
                  <a:pt x="94" y="88"/>
                </a:lnTo>
                <a:lnTo>
                  <a:pt x="86" y="96"/>
                </a:lnTo>
                <a:lnTo>
                  <a:pt x="82" y="86"/>
                </a:lnTo>
                <a:lnTo>
                  <a:pt x="76" y="78"/>
                </a:lnTo>
                <a:lnTo>
                  <a:pt x="74" y="74"/>
                </a:lnTo>
                <a:lnTo>
                  <a:pt x="70" y="70"/>
                </a:lnTo>
                <a:lnTo>
                  <a:pt x="64" y="68"/>
                </a:lnTo>
                <a:lnTo>
                  <a:pt x="56" y="68"/>
                </a:lnTo>
                <a:lnTo>
                  <a:pt x="56" y="128"/>
                </a:lnTo>
                <a:lnTo>
                  <a:pt x="54" y="136"/>
                </a:lnTo>
                <a:lnTo>
                  <a:pt x="48" y="146"/>
                </a:lnTo>
                <a:lnTo>
                  <a:pt x="40" y="152"/>
                </a:lnTo>
                <a:lnTo>
                  <a:pt x="28" y="158"/>
                </a:lnTo>
                <a:lnTo>
                  <a:pt x="18" y="158"/>
                </a:lnTo>
                <a:lnTo>
                  <a:pt x="8" y="156"/>
                </a:lnTo>
                <a:lnTo>
                  <a:pt x="2" y="152"/>
                </a:lnTo>
                <a:lnTo>
                  <a:pt x="2" y="148"/>
                </a:lnTo>
                <a:lnTo>
                  <a:pt x="0" y="144"/>
                </a:lnTo>
                <a:lnTo>
                  <a:pt x="2" y="134"/>
                </a:lnTo>
                <a:lnTo>
                  <a:pt x="8" y="126"/>
                </a:lnTo>
                <a:lnTo>
                  <a:pt x="18" y="120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3" name="Freeform 22"/>
          <p:cNvSpPr>
            <a:spLocks noEditPoints="1"/>
          </p:cNvSpPr>
          <p:nvPr/>
        </p:nvSpPr>
        <p:spPr bwMode="auto">
          <a:xfrm>
            <a:off x="5573713" y="1897063"/>
            <a:ext cx="303212" cy="550862"/>
          </a:xfrm>
          <a:custGeom>
            <a:avLst/>
            <a:gdLst>
              <a:gd name="T0" fmla="*/ 2147483647 w 110"/>
              <a:gd name="T1" fmla="*/ 0 h 184"/>
              <a:gd name="T2" fmla="*/ 2147483647 w 110"/>
              <a:gd name="T3" fmla="*/ 2147483647 h 184"/>
              <a:gd name="T4" fmla="*/ 2147483647 w 110"/>
              <a:gd name="T5" fmla="*/ 2147483647 h 184"/>
              <a:gd name="T6" fmla="*/ 2147483647 w 110"/>
              <a:gd name="T7" fmla="*/ 2147483647 h 184"/>
              <a:gd name="T8" fmla="*/ 2147483647 w 110"/>
              <a:gd name="T9" fmla="*/ 2147483647 h 184"/>
              <a:gd name="T10" fmla="*/ 2147483647 w 110"/>
              <a:gd name="T11" fmla="*/ 2147483647 h 184"/>
              <a:gd name="T12" fmla="*/ 2147483647 w 110"/>
              <a:gd name="T13" fmla="*/ 2147483647 h 184"/>
              <a:gd name="T14" fmla="*/ 2147483647 w 110"/>
              <a:gd name="T15" fmla="*/ 2147483647 h 184"/>
              <a:gd name="T16" fmla="*/ 2147483647 w 110"/>
              <a:gd name="T17" fmla="*/ 2147483647 h 184"/>
              <a:gd name="T18" fmla="*/ 2147483647 w 110"/>
              <a:gd name="T19" fmla="*/ 2147483647 h 184"/>
              <a:gd name="T20" fmla="*/ 2147483647 w 110"/>
              <a:gd name="T21" fmla="*/ 2147483647 h 184"/>
              <a:gd name="T22" fmla="*/ 2147483647 w 110"/>
              <a:gd name="T23" fmla="*/ 2147483647 h 184"/>
              <a:gd name="T24" fmla="*/ 2147483647 w 110"/>
              <a:gd name="T25" fmla="*/ 2147483647 h 184"/>
              <a:gd name="T26" fmla="*/ 0 w 110"/>
              <a:gd name="T27" fmla="*/ 2147483647 h 184"/>
              <a:gd name="T28" fmla="*/ 0 w 110"/>
              <a:gd name="T29" fmla="*/ 2147483647 h 184"/>
              <a:gd name="T30" fmla="*/ 2147483647 w 110"/>
              <a:gd name="T31" fmla="*/ 2147483647 h 184"/>
              <a:gd name="T32" fmla="*/ 2147483647 w 110"/>
              <a:gd name="T33" fmla="*/ 0 h 184"/>
              <a:gd name="T34" fmla="*/ 2147483647 w 110"/>
              <a:gd name="T35" fmla="*/ 2147483647 h 184"/>
              <a:gd name="T36" fmla="*/ 2147483647 w 110"/>
              <a:gd name="T37" fmla="*/ 2147483647 h 184"/>
              <a:gd name="T38" fmla="*/ 2147483647 w 110"/>
              <a:gd name="T39" fmla="*/ 2147483647 h 184"/>
              <a:gd name="T40" fmla="*/ 2147483647 w 110"/>
              <a:gd name="T41" fmla="*/ 2147483647 h 184"/>
              <a:gd name="T42" fmla="*/ 2147483647 w 110"/>
              <a:gd name="T43" fmla="*/ 2147483647 h 184"/>
              <a:gd name="T44" fmla="*/ 2147483647 w 110"/>
              <a:gd name="T45" fmla="*/ 2147483647 h 184"/>
              <a:gd name="T46" fmla="*/ 2147483647 w 110"/>
              <a:gd name="T47" fmla="*/ 2147483647 h 184"/>
              <a:gd name="T48" fmla="*/ 2147483647 w 110"/>
              <a:gd name="T49" fmla="*/ 2147483647 h 184"/>
              <a:gd name="T50" fmla="*/ 2147483647 w 110"/>
              <a:gd name="T51" fmla="*/ 2147483647 h 184"/>
              <a:gd name="T52" fmla="*/ 2147483647 w 110"/>
              <a:gd name="T53" fmla="*/ 2147483647 h 184"/>
              <a:gd name="T54" fmla="*/ 2147483647 w 110"/>
              <a:gd name="T55" fmla="*/ 2147483647 h 184"/>
              <a:gd name="T56" fmla="*/ 2147483647 w 110"/>
              <a:gd name="T57" fmla="*/ 2147483647 h 184"/>
              <a:gd name="T58" fmla="*/ 2147483647 w 110"/>
              <a:gd name="T59" fmla="*/ 2147483647 h 184"/>
              <a:gd name="T60" fmla="*/ 2147483647 w 110"/>
              <a:gd name="T61" fmla="*/ 2147483647 h 184"/>
              <a:gd name="T62" fmla="*/ 2147483647 w 110"/>
              <a:gd name="T63" fmla="*/ 2147483647 h 184"/>
              <a:gd name="T64" fmla="*/ 2147483647 w 110"/>
              <a:gd name="T65" fmla="*/ 2147483647 h 184"/>
              <a:gd name="T66" fmla="*/ 2147483647 w 110"/>
              <a:gd name="T67" fmla="*/ 2147483647 h 184"/>
              <a:gd name="T68" fmla="*/ 2147483647 w 110"/>
              <a:gd name="T69" fmla="*/ 2147483647 h 184"/>
              <a:gd name="T70" fmla="*/ 2147483647 w 110"/>
              <a:gd name="T71" fmla="*/ 2147483647 h 184"/>
              <a:gd name="T72" fmla="*/ 2147483647 w 110"/>
              <a:gd name="T73" fmla="*/ 2147483647 h 184"/>
              <a:gd name="T74" fmla="*/ 2147483647 w 110"/>
              <a:gd name="T75" fmla="*/ 2147483647 h 184"/>
              <a:gd name="T76" fmla="*/ 2147483647 w 110"/>
              <a:gd name="T77" fmla="*/ 2147483647 h 184"/>
              <a:gd name="T78" fmla="*/ 2147483647 w 110"/>
              <a:gd name="T79" fmla="*/ 2147483647 h 184"/>
              <a:gd name="T80" fmla="*/ 2147483647 w 110"/>
              <a:gd name="T81" fmla="*/ 2147483647 h 184"/>
              <a:gd name="T82" fmla="*/ 2147483647 w 110"/>
              <a:gd name="T83" fmla="*/ 2147483647 h 184"/>
              <a:gd name="T84" fmla="*/ 2147483647 w 110"/>
              <a:gd name="T85" fmla="*/ 2147483647 h 184"/>
              <a:gd name="T86" fmla="*/ 2147483647 w 110"/>
              <a:gd name="T87" fmla="*/ 2147483647 h 184"/>
              <a:gd name="T88" fmla="*/ 2147483647 w 110"/>
              <a:gd name="T89" fmla="*/ 2147483647 h 184"/>
              <a:gd name="T90" fmla="*/ 2147483647 w 110"/>
              <a:gd name="T91" fmla="*/ 2147483647 h 18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0" h="184">
                <a:moveTo>
                  <a:pt x="54" y="0"/>
                </a:moveTo>
                <a:lnTo>
                  <a:pt x="54" y="0"/>
                </a:lnTo>
                <a:lnTo>
                  <a:pt x="70" y="0"/>
                </a:lnTo>
                <a:lnTo>
                  <a:pt x="82" y="4"/>
                </a:lnTo>
                <a:lnTo>
                  <a:pt x="92" y="8"/>
                </a:lnTo>
                <a:lnTo>
                  <a:pt x="98" y="12"/>
                </a:lnTo>
                <a:lnTo>
                  <a:pt x="104" y="20"/>
                </a:lnTo>
                <a:lnTo>
                  <a:pt x="108" y="26"/>
                </a:lnTo>
                <a:lnTo>
                  <a:pt x="110" y="36"/>
                </a:lnTo>
                <a:lnTo>
                  <a:pt x="110" y="44"/>
                </a:lnTo>
                <a:lnTo>
                  <a:pt x="108" y="60"/>
                </a:lnTo>
                <a:lnTo>
                  <a:pt x="104" y="76"/>
                </a:lnTo>
                <a:lnTo>
                  <a:pt x="94" y="106"/>
                </a:lnTo>
                <a:lnTo>
                  <a:pt x="86" y="126"/>
                </a:lnTo>
                <a:lnTo>
                  <a:pt x="88" y="128"/>
                </a:lnTo>
                <a:lnTo>
                  <a:pt x="90" y="132"/>
                </a:lnTo>
                <a:lnTo>
                  <a:pt x="88" y="136"/>
                </a:lnTo>
                <a:lnTo>
                  <a:pt x="86" y="138"/>
                </a:lnTo>
                <a:lnTo>
                  <a:pt x="84" y="140"/>
                </a:lnTo>
                <a:lnTo>
                  <a:pt x="80" y="142"/>
                </a:lnTo>
                <a:lnTo>
                  <a:pt x="28" y="146"/>
                </a:lnTo>
                <a:lnTo>
                  <a:pt x="26" y="146"/>
                </a:lnTo>
                <a:lnTo>
                  <a:pt x="22" y="144"/>
                </a:lnTo>
                <a:lnTo>
                  <a:pt x="20" y="142"/>
                </a:lnTo>
                <a:lnTo>
                  <a:pt x="20" y="138"/>
                </a:lnTo>
                <a:lnTo>
                  <a:pt x="20" y="134"/>
                </a:lnTo>
                <a:lnTo>
                  <a:pt x="22" y="130"/>
                </a:lnTo>
                <a:lnTo>
                  <a:pt x="22" y="128"/>
                </a:lnTo>
                <a:lnTo>
                  <a:pt x="20" y="120"/>
                </a:lnTo>
                <a:lnTo>
                  <a:pt x="14" y="106"/>
                </a:lnTo>
                <a:lnTo>
                  <a:pt x="4" y="76"/>
                </a:lnTo>
                <a:lnTo>
                  <a:pt x="0" y="60"/>
                </a:lnTo>
                <a:lnTo>
                  <a:pt x="0" y="46"/>
                </a:lnTo>
                <a:lnTo>
                  <a:pt x="0" y="36"/>
                </a:lnTo>
                <a:lnTo>
                  <a:pt x="2" y="28"/>
                </a:lnTo>
                <a:lnTo>
                  <a:pt x="6" y="20"/>
                </a:lnTo>
                <a:lnTo>
                  <a:pt x="10" y="12"/>
                </a:lnTo>
                <a:lnTo>
                  <a:pt x="18" y="8"/>
                </a:lnTo>
                <a:lnTo>
                  <a:pt x="28" y="4"/>
                </a:lnTo>
                <a:lnTo>
                  <a:pt x="40" y="0"/>
                </a:lnTo>
                <a:lnTo>
                  <a:pt x="54" y="0"/>
                </a:lnTo>
                <a:close/>
                <a:moveTo>
                  <a:pt x="44" y="120"/>
                </a:moveTo>
                <a:lnTo>
                  <a:pt x="34" y="78"/>
                </a:lnTo>
                <a:lnTo>
                  <a:pt x="32" y="74"/>
                </a:lnTo>
                <a:lnTo>
                  <a:pt x="36" y="74"/>
                </a:lnTo>
                <a:lnTo>
                  <a:pt x="74" y="74"/>
                </a:lnTo>
                <a:lnTo>
                  <a:pt x="78" y="74"/>
                </a:lnTo>
                <a:lnTo>
                  <a:pt x="78" y="78"/>
                </a:lnTo>
                <a:lnTo>
                  <a:pt x="66" y="120"/>
                </a:lnTo>
                <a:lnTo>
                  <a:pt x="70" y="120"/>
                </a:lnTo>
                <a:lnTo>
                  <a:pt x="76" y="100"/>
                </a:lnTo>
                <a:lnTo>
                  <a:pt x="88" y="72"/>
                </a:lnTo>
                <a:lnTo>
                  <a:pt x="90" y="58"/>
                </a:lnTo>
                <a:lnTo>
                  <a:pt x="92" y="44"/>
                </a:lnTo>
                <a:lnTo>
                  <a:pt x="90" y="34"/>
                </a:lnTo>
                <a:lnTo>
                  <a:pt x="88" y="30"/>
                </a:lnTo>
                <a:lnTo>
                  <a:pt x="84" y="26"/>
                </a:lnTo>
                <a:lnTo>
                  <a:pt x="80" y="22"/>
                </a:lnTo>
                <a:lnTo>
                  <a:pt x="72" y="20"/>
                </a:lnTo>
                <a:lnTo>
                  <a:pt x="64" y="18"/>
                </a:lnTo>
                <a:lnTo>
                  <a:pt x="54" y="18"/>
                </a:lnTo>
                <a:lnTo>
                  <a:pt x="44" y="18"/>
                </a:lnTo>
                <a:lnTo>
                  <a:pt x="36" y="20"/>
                </a:lnTo>
                <a:lnTo>
                  <a:pt x="30" y="22"/>
                </a:lnTo>
                <a:lnTo>
                  <a:pt x="26" y="26"/>
                </a:lnTo>
                <a:lnTo>
                  <a:pt x="22" y="30"/>
                </a:lnTo>
                <a:lnTo>
                  <a:pt x="18" y="34"/>
                </a:lnTo>
                <a:lnTo>
                  <a:pt x="18" y="46"/>
                </a:lnTo>
                <a:lnTo>
                  <a:pt x="18" y="58"/>
                </a:lnTo>
                <a:lnTo>
                  <a:pt x="22" y="72"/>
                </a:lnTo>
                <a:lnTo>
                  <a:pt x="32" y="98"/>
                </a:lnTo>
                <a:lnTo>
                  <a:pt x="38" y="120"/>
                </a:lnTo>
                <a:lnTo>
                  <a:pt x="44" y="120"/>
                </a:lnTo>
                <a:close/>
                <a:moveTo>
                  <a:pt x="60" y="120"/>
                </a:moveTo>
                <a:lnTo>
                  <a:pt x="72" y="78"/>
                </a:lnTo>
                <a:lnTo>
                  <a:pt x="38" y="78"/>
                </a:lnTo>
                <a:lnTo>
                  <a:pt x="50" y="120"/>
                </a:lnTo>
                <a:lnTo>
                  <a:pt x="60" y="120"/>
                </a:lnTo>
                <a:close/>
                <a:moveTo>
                  <a:pt x="68" y="168"/>
                </a:moveTo>
                <a:lnTo>
                  <a:pt x="68" y="168"/>
                </a:lnTo>
                <a:lnTo>
                  <a:pt x="68" y="170"/>
                </a:lnTo>
                <a:lnTo>
                  <a:pt x="66" y="176"/>
                </a:lnTo>
                <a:lnTo>
                  <a:pt x="64" y="180"/>
                </a:lnTo>
                <a:lnTo>
                  <a:pt x="60" y="182"/>
                </a:lnTo>
                <a:lnTo>
                  <a:pt x="54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6"/>
                </a:lnTo>
                <a:lnTo>
                  <a:pt x="42" y="170"/>
                </a:lnTo>
                <a:lnTo>
                  <a:pt x="28" y="170"/>
                </a:lnTo>
                <a:lnTo>
                  <a:pt x="26" y="170"/>
                </a:lnTo>
                <a:lnTo>
                  <a:pt x="22" y="168"/>
                </a:lnTo>
                <a:lnTo>
                  <a:pt x="20" y="166"/>
                </a:lnTo>
                <a:lnTo>
                  <a:pt x="20" y="162"/>
                </a:lnTo>
                <a:lnTo>
                  <a:pt x="20" y="158"/>
                </a:lnTo>
                <a:lnTo>
                  <a:pt x="22" y="156"/>
                </a:lnTo>
                <a:lnTo>
                  <a:pt x="26" y="154"/>
                </a:lnTo>
                <a:lnTo>
                  <a:pt x="28" y="152"/>
                </a:lnTo>
                <a:lnTo>
                  <a:pt x="80" y="148"/>
                </a:lnTo>
                <a:lnTo>
                  <a:pt x="84" y="148"/>
                </a:lnTo>
                <a:lnTo>
                  <a:pt x="86" y="150"/>
                </a:lnTo>
                <a:lnTo>
                  <a:pt x="88" y="152"/>
                </a:lnTo>
                <a:lnTo>
                  <a:pt x="90" y="156"/>
                </a:lnTo>
                <a:lnTo>
                  <a:pt x="88" y="160"/>
                </a:lnTo>
                <a:lnTo>
                  <a:pt x="86" y="162"/>
                </a:lnTo>
                <a:lnTo>
                  <a:pt x="84" y="166"/>
                </a:lnTo>
                <a:lnTo>
                  <a:pt x="80" y="166"/>
                </a:lnTo>
                <a:lnTo>
                  <a:pt x="68" y="1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4" name="Freeform 23"/>
          <p:cNvSpPr>
            <a:spLocks noEditPoints="1"/>
          </p:cNvSpPr>
          <p:nvPr/>
        </p:nvSpPr>
        <p:spPr bwMode="auto">
          <a:xfrm>
            <a:off x="6254750" y="1938338"/>
            <a:ext cx="457200" cy="455612"/>
          </a:xfrm>
          <a:custGeom>
            <a:avLst/>
            <a:gdLst>
              <a:gd name="T0" fmla="*/ 2147483647 w 166"/>
              <a:gd name="T1" fmla="*/ 2147483647 h 152"/>
              <a:gd name="T2" fmla="*/ 2147483647 w 166"/>
              <a:gd name="T3" fmla="*/ 2147483647 h 152"/>
              <a:gd name="T4" fmla="*/ 2147483647 w 166"/>
              <a:gd name="T5" fmla="*/ 0 h 152"/>
              <a:gd name="T6" fmla="*/ 2147483647 w 166"/>
              <a:gd name="T7" fmla="*/ 0 h 152"/>
              <a:gd name="T8" fmla="*/ 2147483647 w 166"/>
              <a:gd name="T9" fmla="*/ 2147483647 h 152"/>
              <a:gd name="T10" fmla="*/ 2147483647 w 166"/>
              <a:gd name="T11" fmla="*/ 2147483647 h 152"/>
              <a:gd name="T12" fmla="*/ 2147483647 w 166"/>
              <a:gd name="T13" fmla="*/ 2147483647 h 152"/>
              <a:gd name="T14" fmla="*/ 2147483647 w 166"/>
              <a:gd name="T15" fmla="*/ 2147483647 h 152"/>
              <a:gd name="T16" fmla="*/ 2147483647 w 166"/>
              <a:gd name="T17" fmla="*/ 2147483647 h 152"/>
              <a:gd name="T18" fmla="*/ 2147483647 w 166"/>
              <a:gd name="T19" fmla="*/ 2147483647 h 152"/>
              <a:gd name="T20" fmla="*/ 2147483647 w 166"/>
              <a:gd name="T21" fmla="*/ 2147483647 h 152"/>
              <a:gd name="T22" fmla="*/ 2147483647 w 166"/>
              <a:gd name="T23" fmla="*/ 2147483647 h 152"/>
              <a:gd name="T24" fmla="*/ 2147483647 w 166"/>
              <a:gd name="T25" fmla="*/ 2147483647 h 152"/>
              <a:gd name="T26" fmla="*/ 2147483647 w 166"/>
              <a:gd name="T27" fmla="*/ 2147483647 h 152"/>
              <a:gd name="T28" fmla="*/ 2147483647 w 166"/>
              <a:gd name="T29" fmla="*/ 2147483647 h 152"/>
              <a:gd name="T30" fmla="*/ 2147483647 w 166"/>
              <a:gd name="T31" fmla="*/ 2147483647 h 152"/>
              <a:gd name="T32" fmla="*/ 2147483647 w 166"/>
              <a:gd name="T33" fmla="*/ 2147483647 h 152"/>
              <a:gd name="T34" fmla="*/ 2147483647 w 166"/>
              <a:gd name="T35" fmla="*/ 2147483647 h 152"/>
              <a:gd name="T36" fmla="*/ 2147483647 w 166"/>
              <a:gd name="T37" fmla="*/ 2147483647 h 152"/>
              <a:gd name="T38" fmla="*/ 2147483647 w 166"/>
              <a:gd name="T39" fmla="*/ 2147483647 h 152"/>
              <a:gd name="T40" fmla="*/ 2147483647 w 166"/>
              <a:gd name="T41" fmla="*/ 2147483647 h 152"/>
              <a:gd name="T42" fmla="*/ 0 w 166"/>
              <a:gd name="T43" fmla="*/ 2147483647 h 152"/>
              <a:gd name="T44" fmla="*/ 2147483647 w 166"/>
              <a:gd name="T45" fmla="*/ 2147483647 h 152"/>
              <a:gd name="T46" fmla="*/ 2147483647 w 166"/>
              <a:gd name="T47" fmla="*/ 2147483647 h 152"/>
              <a:gd name="T48" fmla="*/ 2147483647 w 166"/>
              <a:gd name="T49" fmla="*/ 2147483647 h 152"/>
              <a:gd name="T50" fmla="*/ 2147483647 w 166"/>
              <a:gd name="T51" fmla="*/ 2147483647 h 152"/>
              <a:gd name="T52" fmla="*/ 2147483647 w 166"/>
              <a:gd name="T53" fmla="*/ 2147483647 h 152"/>
              <a:gd name="T54" fmla="*/ 2147483647 w 166"/>
              <a:gd name="T55" fmla="*/ 2147483647 h 152"/>
              <a:gd name="T56" fmla="*/ 2147483647 w 166"/>
              <a:gd name="T57" fmla="*/ 2147483647 h 152"/>
              <a:gd name="T58" fmla="*/ 2147483647 w 166"/>
              <a:gd name="T59" fmla="*/ 2147483647 h 152"/>
              <a:gd name="T60" fmla="*/ 2147483647 w 166"/>
              <a:gd name="T61" fmla="*/ 2147483647 h 152"/>
              <a:gd name="T62" fmla="*/ 2147483647 w 166"/>
              <a:gd name="T63" fmla="*/ 2147483647 h 152"/>
              <a:gd name="T64" fmla="*/ 2147483647 w 166"/>
              <a:gd name="T65" fmla="*/ 2147483647 h 152"/>
              <a:gd name="T66" fmla="*/ 2147483647 w 166"/>
              <a:gd name="T67" fmla="*/ 2147483647 h 152"/>
              <a:gd name="T68" fmla="*/ 2147483647 w 166"/>
              <a:gd name="T69" fmla="*/ 2147483647 h 152"/>
              <a:gd name="T70" fmla="*/ 2147483647 w 166"/>
              <a:gd name="T71" fmla="*/ 2147483647 h 152"/>
              <a:gd name="T72" fmla="*/ 2147483647 w 166"/>
              <a:gd name="T73" fmla="*/ 2147483647 h 152"/>
              <a:gd name="T74" fmla="*/ 2147483647 w 166"/>
              <a:gd name="T75" fmla="*/ 2147483647 h 152"/>
              <a:gd name="T76" fmla="*/ 2147483647 w 166"/>
              <a:gd name="T77" fmla="*/ 2147483647 h 152"/>
              <a:gd name="T78" fmla="*/ 2147483647 w 166"/>
              <a:gd name="T79" fmla="*/ 2147483647 h 152"/>
              <a:gd name="T80" fmla="*/ 2147483647 w 166"/>
              <a:gd name="T81" fmla="*/ 2147483647 h 152"/>
              <a:gd name="T82" fmla="*/ 2147483647 w 166"/>
              <a:gd name="T83" fmla="*/ 2147483647 h 152"/>
              <a:gd name="T84" fmla="*/ 2147483647 w 166"/>
              <a:gd name="T85" fmla="*/ 2147483647 h 152"/>
              <a:gd name="T86" fmla="*/ 2147483647 w 166"/>
              <a:gd name="T87" fmla="*/ 2147483647 h 152"/>
              <a:gd name="T88" fmla="*/ 2147483647 w 166"/>
              <a:gd name="T89" fmla="*/ 2147483647 h 1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6" h="152">
                <a:moveTo>
                  <a:pt x="14" y="22"/>
                </a:moveTo>
                <a:lnTo>
                  <a:pt x="14" y="22"/>
                </a:lnTo>
                <a:lnTo>
                  <a:pt x="24" y="12"/>
                </a:lnTo>
                <a:lnTo>
                  <a:pt x="34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2" y="8"/>
                </a:lnTo>
                <a:lnTo>
                  <a:pt x="102" y="16"/>
                </a:lnTo>
                <a:lnTo>
                  <a:pt x="112" y="24"/>
                </a:lnTo>
                <a:lnTo>
                  <a:pt x="118" y="34"/>
                </a:lnTo>
                <a:lnTo>
                  <a:pt x="122" y="46"/>
                </a:lnTo>
                <a:lnTo>
                  <a:pt x="124" y="58"/>
                </a:lnTo>
                <a:lnTo>
                  <a:pt x="124" y="68"/>
                </a:lnTo>
                <a:lnTo>
                  <a:pt x="122" y="78"/>
                </a:lnTo>
                <a:lnTo>
                  <a:pt x="120" y="86"/>
                </a:lnTo>
                <a:lnTo>
                  <a:pt x="116" y="96"/>
                </a:lnTo>
                <a:lnTo>
                  <a:pt x="122" y="100"/>
                </a:lnTo>
                <a:lnTo>
                  <a:pt x="126" y="96"/>
                </a:lnTo>
                <a:lnTo>
                  <a:pt x="166" y="130"/>
                </a:lnTo>
                <a:lnTo>
                  <a:pt x="146" y="152"/>
                </a:lnTo>
                <a:lnTo>
                  <a:pt x="106" y="118"/>
                </a:lnTo>
                <a:lnTo>
                  <a:pt x="112" y="112"/>
                </a:lnTo>
                <a:lnTo>
                  <a:pt x="106" y="108"/>
                </a:lnTo>
                <a:lnTo>
                  <a:pt x="96" y="114"/>
                </a:lnTo>
                <a:lnTo>
                  <a:pt x="88" y="120"/>
                </a:lnTo>
                <a:lnTo>
                  <a:pt x="76" y="124"/>
                </a:lnTo>
                <a:lnTo>
                  <a:pt x="66" y="124"/>
                </a:lnTo>
                <a:lnTo>
                  <a:pt x="54" y="124"/>
                </a:lnTo>
                <a:lnTo>
                  <a:pt x="42" y="122"/>
                </a:lnTo>
                <a:lnTo>
                  <a:pt x="32" y="118"/>
                </a:lnTo>
                <a:lnTo>
                  <a:pt x="20" y="110"/>
                </a:lnTo>
                <a:lnTo>
                  <a:pt x="12" y="100"/>
                </a:lnTo>
                <a:lnTo>
                  <a:pt x="6" y="90"/>
                </a:lnTo>
                <a:lnTo>
                  <a:pt x="2" y="78"/>
                </a:lnTo>
                <a:lnTo>
                  <a:pt x="0" y="66"/>
                </a:lnTo>
                <a:lnTo>
                  <a:pt x="0" y="54"/>
                </a:lnTo>
                <a:lnTo>
                  <a:pt x="2" y="44"/>
                </a:lnTo>
                <a:lnTo>
                  <a:pt x="8" y="32"/>
                </a:lnTo>
                <a:lnTo>
                  <a:pt x="14" y="22"/>
                </a:lnTo>
                <a:close/>
                <a:moveTo>
                  <a:pt x="58" y="20"/>
                </a:moveTo>
                <a:lnTo>
                  <a:pt x="58" y="20"/>
                </a:lnTo>
                <a:lnTo>
                  <a:pt x="50" y="22"/>
                </a:lnTo>
                <a:lnTo>
                  <a:pt x="44" y="24"/>
                </a:lnTo>
                <a:lnTo>
                  <a:pt x="36" y="28"/>
                </a:lnTo>
                <a:lnTo>
                  <a:pt x="30" y="34"/>
                </a:lnTo>
                <a:lnTo>
                  <a:pt x="24" y="42"/>
                </a:lnTo>
                <a:lnTo>
                  <a:pt x="22" y="50"/>
                </a:lnTo>
                <a:lnTo>
                  <a:pt x="20" y="58"/>
                </a:lnTo>
                <a:lnTo>
                  <a:pt x="20" y="66"/>
                </a:lnTo>
                <a:lnTo>
                  <a:pt x="22" y="74"/>
                </a:lnTo>
                <a:lnTo>
                  <a:pt x="24" y="82"/>
                </a:lnTo>
                <a:lnTo>
                  <a:pt x="28" y="88"/>
                </a:lnTo>
                <a:lnTo>
                  <a:pt x="34" y="94"/>
                </a:lnTo>
                <a:lnTo>
                  <a:pt x="42" y="100"/>
                </a:lnTo>
                <a:lnTo>
                  <a:pt x="48" y="102"/>
                </a:lnTo>
                <a:lnTo>
                  <a:pt x="56" y="104"/>
                </a:lnTo>
                <a:lnTo>
                  <a:pt x="64" y="104"/>
                </a:lnTo>
                <a:lnTo>
                  <a:pt x="72" y="104"/>
                </a:lnTo>
                <a:lnTo>
                  <a:pt x="80" y="100"/>
                </a:lnTo>
                <a:lnTo>
                  <a:pt x="88" y="96"/>
                </a:lnTo>
                <a:lnTo>
                  <a:pt x="94" y="90"/>
                </a:lnTo>
                <a:lnTo>
                  <a:pt x="98" y="84"/>
                </a:lnTo>
                <a:lnTo>
                  <a:pt x="102" y="76"/>
                </a:lnTo>
                <a:lnTo>
                  <a:pt x="104" y="68"/>
                </a:lnTo>
                <a:lnTo>
                  <a:pt x="104" y="60"/>
                </a:lnTo>
                <a:lnTo>
                  <a:pt x="102" y="52"/>
                </a:lnTo>
                <a:lnTo>
                  <a:pt x="100" y="44"/>
                </a:lnTo>
                <a:lnTo>
                  <a:pt x="96" y="36"/>
                </a:lnTo>
                <a:lnTo>
                  <a:pt x="90" y="30"/>
                </a:lnTo>
                <a:lnTo>
                  <a:pt x="82" y="26"/>
                </a:lnTo>
                <a:lnTo>
                  <a:pt x="74" y="22"/>
                </a:lnTo>
                <a:lnTo>
                  <a:pt x="66" y="20"/>
                </a:lnTo>
                <a:lnTo>
                  <a:pt x="58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5" name="Freeform 24"/>
          <p:cNvSpPr>
            <a:spLocks noEditPoints="1"/>
          </p:cNvSpPr>
          <p:nvPr/>
        </p:nvSpPr>
        <p:spPr bwMode="auto">
          <a:xfrm>
            <a:off x="7008813" y="1938338"/>
            <a:ext cx="460375" cy="455612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2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0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2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4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6"/>
                </a:lnTo>
                <a:lnTo>
                  <a:pt x="2" y="54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4"/>
                </a:moveTo>
                <a:lnTo>
                  <a:pt x="36" y="72"/>
                </a:lnTo>
                <a:lnTo>
                  <a:pt x="90" y="72"/>
                </a:lnTo>
                <a:lnTo>
                  <a:pt x="90" y="54"/>
                </a:lnTo>
                <a:lnTo>
                  <a:pt x="36" y="54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28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6" name="Freeform 25"/>
          <p:cNvSpPr>
            <a:spLocks noEditPoints="1"/>
          </p:cNvSpPr>
          <p:nvPr/>
        </p:nvSpPr>
        <p:spPr bwMode="auto">
          <a:xfrm>
            <a:off x="7008813" y="2765425"/>
            <a:ext cx="460375" cy="454025"/>
          </a:xfrm>
          <a:custGeom>
            <a:avLst/>
            <a:gdLst>
              <a:gd name="T0" fmla="*/ 2147483647 w 168"/>
              <a:gd name="T1" fmla="*/ 2147483647 h 152"/>
              <a:gd name="T2" fmla="*/ 2147483647 w 168"/>
              <a:gd name="T3" fmla="*/ 2147483647 h 152"/>
              <a:gd name="T4" fmla="*/ 2147483647 w 168"/>
              <a:gd name="T5" fmla="*/ 0 h 152"/>
              <a:gd name="T6" fmla="*/ 2147483647 w 168"/>
              <a:gd name="T7" fmla="*/ 0 h 152"/>
              <a:gd name="T8" fmla="*/ 2147483647 w 168"/>
              <a:gd name="T9" fmla="*/ 2147483647 h 152"/>
              <a:gd name="T10" fmla="*/ 2147483647 w 168"/>
              <a:gd name="T11" fmla="*/ 2147483647 h 152"/>
              <a:gd name="T12" fmla="*/ 2147483647 w 168"/>
              <a:gd name="T13" fmla="*/ 2147483647 h 152"/>
              <a:gd name="T14" fmla="*/ 2147483647 w 168"/>
              <a:gd name="T15" fmla="*/ 2147483647 h 152"/>
              <a:gd name="T16" fmla="*/ 2147483647 w 168"/>
              <a:gd name="T17" fmla="*/ 2147483647 h 152"/>
              <a:gd name="T18" fmla="*/ 2147483647 w 168"/>
              <a:gd name="T19" fmla="*/ 2147483647 h 152"/>
              <a:gd name="T20" fmla="*/ 2147483647 w 168"/>
              <a:gd name="T21" fmla="*/ 2147483647 h 152"/>
              <a:gd name="T22" fmla="*/ 2147483647 w 168"/>
              <a:gd name="T23" fmla="*/ 2147483647 h 152"/>
              <a:gd name="T24" fmla="*/ 2147483647 w 168"/>
              <a:gd name="T25" fmla="*/ 2147483647 h 152"/>
              <a:gd name="T26" fmla="*/ 2147483647 w 168"/>
              <a:gd name="T27" fmla="*/ 2147483647 h 152"/>
              <a:gd name="T28" fmla="*/ 2147483647 w 168"/>
              <a:gd name="T29" fmla="*/ 2147483647 h 152"/>
              <a:gd name="T30" fmla="*/ 2147483647 w 168"/>
              <a:gd name="T31" fmla="*/ 2147483647 h 152"/>
              <a:gd name="T32" fmla="*/ 2147483647 w 168"/>
              <a:gd name="T33" fmla="*/ 2147483647 h 152"/>
              <a:gd name="T34" fmla="*/ 2147483647 w 168"/>
              <a:gd name="T35" fmla="*/ 2147483647 h 152"/>
              <a:gd name="T36" fmla="*/ 2147483647 w 168"/>
              <a:gd name="T37" fmla="*/ 2147483647 h 152"/>
              <a:gd name="T38" fmla="*/ 2147483647 w 168"/>
              <a:gd name="T39" fmla="*/ 2147483647 h 152"/>
              <a:gd name="T40" fmla="*/ 2147483647 w 168"/>
              <a:gd name="T41" fmla="*/ 2147483647 h 152"/>
              <a:gd name="T42" fmla="*/ 0 w 168"/>
              <a:gd name="T43" fmla="*/ 2147483647 h 152"/>
              <a:gd name="T44" fmla="*/ 2147483647 w 168"/>
              <a:gd name="T45" fmla="*/ 2147483647 h 152"/>
              <a:gd name="T46" fmla="*/ 2147483647 w 168"/>
              <a:gd name="T47" fmla="*/ 2147483647 h 152"/>
              <a:gd name="T48" fmla="*/ 2147483647 w 168"/>
              <a:gd name="T49" fmla="*/ 2147483647 h 152"/>
              <a:gd name="T50" fmla="*/ 2147483647 w 168"/>
              <a:gd name="T51" fmla="*/ 2147483647 h 152"/>
              <a:gd name="T52" fmla="*/ 2147483647 w 168"/>
              <a:gd name="T53" fmla="*/ 2147483647 h 152"/>
              <a:gd name="T54" fmla="*/ 2147483647 w 168"/>
              <a:gd name="T55" fmla="*/ 2147483647 h 152"/>
              <a:gd name="T56" fmla="*/ 2147483647 w 168"/>
              <a:gd name="T57" fmla="*/ 2147483647 h 152"/>
              <a:gd name="T58" fmla="*/ 2147483647 w 168"/>
              <a:gd name="T59" fmla="*/ 2147483647 h 152"/>
              <a:gd name="T60" fmla="*/ 2147483647 w 168"/>
              <a:gd name="T61" fmla="*/ 2147483647 h 152"/>
              <a:gd name="T62" fmla="*/ 2147483647 w 168"/>
              <a:gd name="T63" fmla="*/ 2147483647 h 152"/>
              <a:gd name="T64" fmla="*/ 2147483647 w 168"/>
              <a:gd name="T65" fmla="*/ 2147483647 h 152"/>
              <a:gd name="T66" fmla="*/ 2147483647 w 168"/>
              <a:gd name="T67" fmla="*/ 2147483647 h 152"/>
              <a:gd name="T68" fmla="*/ 2147483647 w 168"/>
              <a:gd name="T69" fmla="*/ 2147483647 h 152"/>
              <a:gd name="T70" fmla="*/ 2147483647 w 168"/>
              <a:gd name="T71" fmla="*/ 2147483647 h 152"/>
              <a:gd name="T72" fmla="*/ 2147483647 w 168"/>
              <a:gd name="T73" fmla="*/ 2147483647 h 152"/>
              <a:gd name="T74" fmla="*/ 2147483647 w 168"/>
              <a:gd name="T75" fmla="*/ 2147483647 h 152"/>
              <a:gd name="T76" fmla="*/ 2147483647 w 168"/>
              <a:gd name="T77" fmla="*/ 2147483647 h 152"/>
              <a:gd name="T78" fmla="*/ 2147483647 w 168"/>
              <a:gd name="T79" fmla="*/ 2147483647 h 152"/>
              <a:gd name="T80" fmla="*/ 2147483647 w 168"/>
              <a:gd name="T81" fmla="*/ 2147483647 h 152"/>
              <a:gd name="T82" fmla="*/ 2147483647 w 168"/>
              <a:gd name="T83" fmla="*/ 2147483647 h 152"/>
              <a:gd name="T84" fmla="*/ 2147483647 w 168"/>
              <a:gd name="T85" fmla="*/ 2147483647 h 152"/>
              <a:gd name="T86" fmla="*/ 2147483647 w 168"/>
              <a:gd name="T87" fmla="*/ 2147483647 h 152"/>
              <a:gd name="T88" fmla="*/ 2147483647 w 168"/>
              <a:gd name="T89" fmla="*/ 2147483647 h 152"/>
              <a:gd name="T90" fmla="*/ 2147483647 w 168"/>
              <a:gd name="T91" fmla="*/ 2147483647 h 152"/>
              <a:gd name="T92" fmla="*/ 2147483647 w 168"/>
              <a:gd name="T93" fmla="*/ 2147483647 h 152"/>
              <a:gd name="T94" fmla="*/ 2147483647 w 168"/>
              <a:gd name="T95" fmla="*/ 2147483647 h 152"/>
              <a:gd name="T96" fmla="*/ 2147483647 w 168"/>
              <a:gd name="T97" fmla="*/ 2147483647 h 152"/>
              <a:gd name="T98" fmla="*/ 2147483647 w 168"/>
              <a:gd name="T99" fmla="*/ 2147483647 h 152"/>
              <a:gd name="T100" fmla="*/ 2147483647 w 168"/>
              <a:gd name="T101" fmla="*/ 2147483647 h 152"/>
              <a:gd name="T102" fmla="*/ 2147483647 w 168"/>
              <a:gd name="T103" fmla="*/ 2147483647 h 15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8" h="152">
                <a:moveTo>
                  <a:pt x="16" y="22"/>
                </a:moveTo>
                <a:lnTo>
                  <a:pt x="16" y="22"/>
                </a:lnTo>
                <a:lnTo>
                  <a:pt x="26" y="12"/>
                </a:lnTo>
                <a:lnTo>
                  <a:pt x="36" y="6"/>
                </a:lnTo>
                <a:lnTo>
                  <a:pt x="46" y="2"/>
                </a:lnTo>
                <a:lnTo>
                  <a:pt x="58" y="0"/>
                </a:lnTo>
                <a:lnTo>
                  <a:pt x="70" y="0"/>
                </a:lnTo>
                <a:lnTo>
                  <a:pt x="82" y="4"/>
                </a:lnTo>
                <a:lnTo>
                  <a:pt x="94" y="8"/>
                </a:lnTo>
                <a:lnTo>
                  <a:pt x="104" y="16"/>
                </a:lnTo>
                <a:lnTo>
                  <a:pt x="112" y="24"/>
                </a:lnTo>
                <a:lnTo>
                  <a:pt x="120" y="34"/>
                </a:lnTo>
                <a:lnTo>
                  <a:pt x="124" y="46"/>
                </a:lnTo>
                <a:lnTo>
                  <a:pt x="126" y="58"/>
                </a:lnTo>
                <a:lnTo>
                  <a:pt x="126" y="68"/>
                </a:lnTo>
                <a:lnTo>
                  <a:pt x="124" y="78"/>
                </a:lnTo>
                <a:lnTo>
                  <a:pt x="122" y="86"/>
                </a:lnTo>
                <a:lnTo>
                  <a:pt x="116" y="96"/>
                </a:lnTo>
                <a:lnTo>
                  <a:pt x="124" y="102"/>
                </a:lnTo>
                <a:lnTo>
                  <a:pt x="128" y="96"/>
                </a:lnTo>
                <a:lnTo>
                  <a:pt x="168" y="130"/>
                </a:lnTo>
                <a:lnTo>
                  <a:pt x="148" y="152"/>
                </a:lnTo>
                <a:lnTo>
                  <a:pt x="108" y="118"/>
                </a:lnTo>
                <a:lnTo>
                  <a:pt x="114" y="114"/>
                </a:lnTo>
                <a:lnTo>
                  <a:pt x="106" y="108"/>
                </a:lnTo>
                <a:lnTo>
                  <a:pt x="98" y="114"/>
                </a:lnTo>
                <a:lnTo>
                  <a:pt x="88" y="120"/>
                </a:lnTo>
                <a:lnTo>
                  <a:pt x="78" y="124"/>
                </a:lnTo>
                <a:lnTo>
                  <a:pt x="68" y="126"/>
                </a:lnTo>
                <a:lnTo>
                  <a:pt x="56" y="124"/>
                </a:lnTo>
                <a:lnTo>
                  <a:pt x="44" y="122"/>
                </a:lnTo>
                <a:lnTo>
                  <a:pt x="32" y="118"/>
                </a:lnTo>
                <a:lnTo>
                  <a:pt x="22" y="110"/>
                </a:lnTo>
                <a:lnTo>
                  <a:pt x="14" y="100"/>
                </a:lnTo>
                <a:lnTo>
                  <a:pt x="8" y="90"/>
                </a:lnTo>
                <a:lnTo>
                  <a:pt x="2" y="78"/>
                </a:lnTo>
                <a:lnTo>
                  <a:pt x="0" y="68"/>
                </a:lnTo>
                <a:lnTo>
                  <a:pt x="2" y="56"/>
                </a:lnTo>
                <a:lnTo>
                  <a:pt x="4" y="44"/>
                </a:lnTo>
                <a:lnTo>
                  <a:pt x="8" y="32"/>
                </a:lnTo>
                <a:lnTo>
                  <a:pt x="16" y="22"/>
                </a:lnTo>
                <a:close/>
                <a:moveTo>
                  <a:pt x="36" y="56"/>
                </a:moveTo>
                <a:lnTo>
                  <a:pt x="36" y="72"/>
                </a:lnTo>
                <a:lnTo>
                  <a:pt x="54" y="72"/>
                </a:lnTo>
                <a:lnTo>
                  <a:pt x="54" y="92"/>
                </a:lnTo>
                <a:lnTo>
                  <a:pt x="72" y="92"/>
                </a:lnTo>
                <a:lnTo>
                  <a:pt x="72" y="72"/>
                </a:lnTo>
                <a:lnTo>
                  <a:pt x="90" y="72"/>
                </a:lnTo>
                <a:lnTo>
                  <a:pt x="90" y="56"/>
                </a:lnTo>
                <a:lnTo>
                  <a:pt x="72" y="56"/>
                </a:lnTo>
                <a:lnTo>
                  <a:pt x="72" y="36"/>
                </a:lnTo>
                <a:lnTo>
                  <a:pt x="54" y="36"/>
                </a:lnTo>
                <a:lnTo>
                  <a:pt x="54" y="56"/>
                </a:lnTo>
                <a:lnTo>
                  <a:pt x="36" y="56"/>
                </a:lnTo>
                <a:close/>
                <a:moveTo>
                  <a:pt x="60" y="20"/>
                </a:moveTo>
                <a:lnTo>
                  <a:pt x="60" y="20"/>
                </a:lnTo>
                <a:lnTo>
                  <a:pt x="52" y="22"/>
                </a:lnTo>
                <a:lnTo>
                  <a:pt x="44" y="24"/>
                </a:lnTo>
                <a:lnTo>
                  <a:pt x="38" y="30"/>
                </a:lnTo>
                <a:lnTo>
                  <a:pt x="32" y="34"/>
                </a:lnTo>
                <a:lnTo>
                  <a:pt x="26" y="42"/>
                </a:lnTo>
                <a:lnTo>
                  <a:pt x="24" y="50"/>
                </a:lnTo>
                <a:lnTo>
                  <a:pt x="22" y="58"/>
                </a:lnTo>
                <a:lnTo>
                  <a:pt x="22" y="66"/>
                </a:lnTo>
                <a:lnTo>
                  <a:pt x="22" y="74"/>
                </a:lnTo>
                <a:lnTo>
                  <a:pt x="26" y="82"/>
                </a:lnTo>
                <a:lnTo>
                  <a:pt x="30" y="88"/>
                </a:lnTo>
                <a:lnTo>
                  <a:pt x="36" y="94"/>
                </a:lnTo>
                <a:lnTo>
                  <a:pt x="42" y="100"/>
                </a:lnTo>
                <a:lnTo>
                  <a:pt x="50" y="102"/>
                </a:lnTo>
                <a:lnTo>
                  <a:pt x="58" y="104"/>
                </a:lnTo>
                <a:lnTo>
                  <a:pt x="66" y="104"/>
                </a:lnTo>
                <a:lnTo>
                  <a:pt x="74" y="104"/>
                </a:lnTo>
                <a:lnTo>
                  <a:pt x="82" y="100"/>
                </a:lnTo>
                <a:lnTo>
                  <a:pt x="88" y="96"/>
                </a:lnTo>
                <a:lnTo>
                  <a:pt x="96" y="90"/>
                </a:lnTo>
                <a:lnTo>
                  <a:pt x="100" y="84"/>
                </a:lnTo>
                <a:lnTo>
                  <a:pt x="104" y="76"/>
                </a:lnTo>
                <a:lnTo>
                  <a:pt x="106" y="68"/>
                </a:lnTo>
                <a:lnTo>
                  <a:pt x="106" y="60"/>
                </a:lnTo>
                <a:lnTo>
                  <a:pt x="104" y="52"/>
                </a:lnTo>
                <a:lnTo>
                  <a:pt x="102" y="44"/>
                </a:lnTo>
                <a:lnTo>
                  <a:pt x="96" y="36"/>
                </a:lnTo>
                <a:lnTo>
                  <a:pt x="90" y="30"/>
                </a:lnTo>
                <a:lnTo>
                  <a:pt x="84" y="26"/>
                </a:lnTo>
                <a:lnTo>
                  <a:pt x="76" y="22"/>
                </a:lnTo>
                <a:lnTo>
                  <a:pt x="68" y="20"/>
                </a:lnTo>
                <a:lnTo>
                  <a:pt x="6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7" name="Freeform 26"/>
          <p:cNvSpPr>
            <a:spLocks noEditPoints="1"/>
          </p:cNvSpPr>
          <p:nvPr/>
        </p:nvSpPr>
        <p:spPr bwMode="auto">
          <a:xfrm>
            <a:off x="5502275" y="1071563"/>
            <a:ext cx="423863" cy="484187"/>
          </a:xfrm>
          <a:custGeom>
            <a:avLst/>
            <a:gdLst>
              <a:gd name="T0" fmla="*/ 2147483647 w 154"/>
              <a:gd name="T1" fmla="*/ 2147483647 h 162"/>
              <a:gd name="T2" fmla="*/ 2147483647 w 154"/>
              <a:gd name="T3" fmla="*/ 2147483647 h 162"/>
              <a:gd name="T4" fmla="*/ 2147483647 w 154"/>
              <a:gd name="T5" fmla="*/ 0 h 162"/>
              <a:gd name="T6" fmla="*/ 2147483647 w 154"/>
              <a:gd name="T7" fmla="*/ 0 h 162"/>
              <a:gd name="T8" fmla="*/ 2147483647 w 154"/>
              <a:gd name="T9" fmla="*/ 2147483647 h 162"/>
              <a:gd name="T10" fmla="*/ 2147483647 w 154"/>
              <a:gd name="T11" fmla="*/ 2147483647 h 162"/>
              <a:gd name="T12" fmla="*/ 2147483647 w 154"/>
              <a:gd name="T13" fmla="*/ 2147483647 h 162"/>
              <a:gd name="T14" fmla="*/ 2147483647 w 154"/>
              <a:gd name="T15" fmla="*/ 0 h 162"/>
              <a:gd name="T16" fmla="*/ 2147483647 w 154"/>
              <a:gd name="T17" fmla="*/ 0 h 162"/>
              <a:gd name="T18" fmla="*/ 2147483647 w 154"/>
              <a:gd name="T19" fmla="*/ 2147483647 h 162"/>
              <a:gd name="T20" fmla="*/ 2147483647 w 154"/>
              <a:gd name="T21" fmla="*/ 2147483647 h 162"/>
              <a:gd name="T22" fmla="*/ 2147483647 w 154"/>
              <a:gd name="T23" fmla="*/ 2147483647 h 162"/>
              <a:gd name="T24" fmla="*/ 2147483647 w 154"/>
              <a:gd name="T25" fmla="*/ 2147483647 h 162"/>
              <a:gd name="T26" fmla="*/ 2147483647 w 154"/>
              <a:gd name="T27" fmla="*/ 2147483647 h 162"/>
              <a:gd name="T28" fmla="*/ 2147483647 w 154"/>
              <a:gd name="T29" fmla="*/ 2147483647 h 162"/>
              <a:gd name="T30" fmla="*/ 2147483647 w 154"/>
              <a:gd name="T31" fmla="*/ 2147483647 h 162"/>
              <a:gd name="T32" fmla="*/ 2147483647 w 154"/>
              <a:gd name="T33" fmla="*/ 2147483647 h 162"/>
              <a:gd name="T34" fmla="*/ 2147483647 w 154"/>
              <a:gd name="T35" fmla="*/ 2147483647 h 162"/>
              <a:gd name="T36" fmla="*/ 2147483647 w 154"/>
              <a:gd name="T37" fmla="*/ 2147483647 h 162"/>
              <a:gd name="T38" fmla="*/ 2147483647 w 154"/>
              <a:gd name="T39" fmla="*/ 2147483647 h 162"/>
              <a:gd name="T40" fmla="*/ 2147483647 w 154"/>
              <a:gd name="T41" fmla="*/ 2147483647 h 162"/>
              <a:gd name="T42" fmla="*/ 2147483647 w 154"/>
              <a:gd name="T43" fmla="*/ 2147483647 h 162"/>
              <a:gd name="T44" fmla="*/ 2147483647 w 154"/>
              <a:gd name="T45" fmla="*/ 2147483647 h 162"/>
              <a:gd name="T46" fmla="*/ 2147483647 w 154"/>
              <a:gd name="T47" fmla="*/ 2147483647 h 162"/>
              <a:gd name="T48" fmla="*/ 2147483647 w 154"/>
              <a:gd name="T49" fmla="*/ 2147483647 h 162"/>
              <a:gd name="T50" fmla="*/ 2147483647 w 154"/>
              <a:gd name="T51" fmla="*/ 2147483647 h 162"/>
              <a:gd name="T52" fmla="*/ 2147483647 w 154"/>
              <a:gd name="T53" fmla="*/ 2147483647 h 162"/>
              <a:gd name="T54" fmla="*/ 2147483647 w 154"/>
              <a:gd name="T55" fmla="*/ 2147483647 h 162"/>
              <a:gd name="T56" fmla="*/ 2147483647 w 154"/>
              <a:gd name="T57" fmla="*/ 2147483647 h 162"/>
              <a:gd name="T58" fmla="*/ 2147483647 w 154"/>
              <a:gd name="T59" fmla="*/ 2147483647 h 162"/>
              <a:gd name="T60" fmla="*/ 2147483647 w 154"/>
              <a:gd name="T61" fmla="*/ 2147483647 h 162"/>
              <a:gd name="T62" fmla="*/ 2147483647 w 154"/>
              <a:gd name="T63" fmla="*/ 2147483647 h 162"/>
              <a:gd name="T64" fmla="*/ 2147483647 w 154"/>
              <a:gd name="T65" fmla="*/ 2147483647 h 162"/>
              <a:gd name="T66" fmla="*/ 2147483647 w 154"/>
              <a:gd name="T67" fmla="*/ 2147483647 h 162"/>
              <a:gd name="T68" fmla="*/ 2147483647 w 154"/>
              <a:gd name="T69" fmla="*/ 2147483647 h 162"/>
              <a:gd name="T70" fmla="*/ 2147483647 w 154"/>
              <a:gd name="T71" fmla="*/ 2147483647 h 162"/>
              <a:gd name="T72" fmla="*/ 2147483647 w 154"/>
              <a:gd name="T73" fmla="*/ 2147483647 h 162"/>
              <a:gd name="T74" fmla="*/ 2147483647 w 154"/>
              <a:gd name="T75" fmla="*/ 2147483647 h 162"/>
              <a:gd name="T76" fmla="*/ 2147483647 w 154"/>
              <a:gd name="T77" fmla="*/ 2147483647 h 162"/>
              <a:gd name="T78" fmla="*/ 2147483647 w 154"/>
              <a:gd name="T79" fmla="*/ 2147483647 h 162"/>
              <a:gd name="T80" fmla="*/ 2147483647 w 154"/>
              <a:gd name="T81" fmla="*/ 2147483647 h 162"/>
              <a:gd name="T82" fmla="*/ 2147483647 w 154"/>
              <a:gd name="T83" fmla="*/ 2147483647 h 162"/>
              <a:gd name="T84" fmla="*/ 2147483647 w 154"/>
              <a:gd name="T85" fmla="*/ 2147483647 h 162"/>
              <a:gd name="T86" fmla="*/ 2147483647 w 154"/>
              <a:gd name="T87" fmla="*/ 2147483647 h 162"/>
              <a:gd name="T88" fmla="*/ 2147483647 w 154"/>
              <a:gd name="T89" fmla="*/ 2147483647 h 162"/>
              <a:gd name="T90" fmla="*/ 2147483647 w 154"/>
              <a:gd name="T91" fmla="*/ 2147483647 h 162"/>
              <a:gd name="T92" fmla="*/ 2147483647 w 154"/>
              <a:gd name="T93" fmla="*/ 2147483647 h 162"/>
              <a:gd name="T94" fmla="*/ 2147483647 w 154"/>
              <a:gd name="T95" fmla="*/ 2147483647 h 162"/>
              <a:gd name="T96" fmla="*/ 2147483647 w 154"/>
              <a:gd name="T97" fmla="*/ 2147483647 h 16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4" h="162">
                <a:moveTo>
                  <a:pt x="6" y="20"/>
                </a:moveTo>
                <a:lnTo>
                  <a:pt x="6" y="20"/>
                </a:lnTo>
                <a:lnTo>
                  <a:pt x="28" y="20"/>
                </a:lnTo>
                <a:lnTo>
                  <a:pt x="28" y="36"/>
                </a:lnTo>
                <a:lnTo>
                  <a:pt x="6" y="36"/>
                </a:lnTo>
                <a:lnTo>
                  <a:pt x="6" y="20"/>
                </a:lnTo>
                <a:close/>
                <a:moveTo>
                  <a:pt x="34" y="32"/>
                </a:moveTo>
                <a:lnTo>
                  <a:pt x="34" y="0"/>
                </a:lnTo>
                <a:lnTo>
                  <a:pt x="28" y="0"/>
                </a:lnTo>
                <a:lnTo>
                  <a:pt x="28" y="8"/>
                </a:lnTo>
                <a:lnTo>
                  <a:pt x="6" y="8"/>
                </a:lnTo>
                <a:lnTo>
                  <a:pt x="6" y="0"/>
                </a:lnTo>
                <a:lnTo>
                  <a:pt x="0" y="0"/>
                </a:lnTo>
                <a:lnTo>
                  <a:pt x="0" y="162"/>
                </a:lnTo>
                <a:lnTo>
                  <a:pt x="6" y="162"/>
                </a:lnTo>
                <a:lnTo>
                  <a:pt x="6" y="154"/>
                </a:lnTo>
                <a:lnTo>
                  <a:pt x="28" y="154"/>
                </a:lnTo>
                <a:lnTo>
                  <a:pt x="28" y="162"/>
                </a:lnTo>
                <a:lnTo>
                  <a:pt x="34" y="162"/>
                </a:lnTo>
                <a:lnTo>
                  <a:pt x="34" y="138"/>
                </a:lnTo>
                <a:lnTo>
                  <a:pt x="120" y="138"/>
                </a:lnTo>
                <a:lnTo>
                  <a:pt x="120" y="162"/>
                </a:lnTo>
                <a:lnTo>
                  <a:pt x="128" y="162"/>
                </a:lnTo>
                <a:lnTo>
                  <a:pt x="128" y="154"/>
                </a:lnTo>
                <a:lnTo>
                  <a:pt x="148" y="154"/>
                </a:lnTo>
                <a:lnTo>
                  <a:pt x="148" y="162"/>
                </a:lnTo>
                <a:lnTo>
                  <a:pt x="154" y="162"/>
                </a:lnTo>
                <a:lnTo>
                  <a:pt x="154" y="0"/>
                </a:lnTo>
                <a:lnTo>
                  <a:pt x="148" y="0"/>
                </a:lnTo>
                <a:lnTo>
                  <a:pt x="148" y="8"/>
                </a:lnTo>
                <a:lnTo>
                  <a:pt x="128" y="8"/>
                </a:lnTo>
                <a:lnTo>
                  <a:pt x="128" y="0"/>
                </a:lnTo>
                <a:lnTo>
                  <a:pt x="120" y="0"/>
                </a:lnTo>
                <a:lnTo>
                  <a:pt x="120" y="32"/>
                </a:lnTo>
                <a:lnTo>
                  <a:pt x="34" y="32"/>
                </a:lnTo>
                <a:close/>
                <a:moveTo>
                  <a:pt x="128" y="32"/>
                </a:moveTo>
                <a:lnTo>
                  <a:pt x="128" y="20"/>
                </a:lnTo>
                <a:lnTo>
                  <a:pt x="148" y="20"/>
                </a:lnTo>
                <a:lnTo>
                  <a:pt x="148" y="36"/>
                </a:lnTo>
                <a:lnTo>
                  <a:pt x="128" y="36"/>
                </a:lnTo>
                <a:lnTo>
                  <a:pt x="128" y="34"/>
                </a:lnTo>
                <a:lnTo>
                  <a:pt x="128" y="32"/>
                </a:lnTo>
                <a:close/>
                <a:moveTo>
                  <a:pt x="120" y="46"/>
                </a:moveTo>
                <a:lnTo>
                  <a:pt x="120" y="124"/>
                </a:lnTo>
                <a:lnTo>
                  <a:pt x="34" y="124"/>
                </a:lnTo>
                <a:lnTo>
                  <a:pt x="34" y="46"/>
                </a:lnTo>
                <a:lnTo>
                  <a:pt x="120" y="46"/>
                </a:lnTo>
                <a:close/>
                <a:moveTo>
                  <a:pt x="128" y="46"/>
                </a:moveTo>
                <a:lnTo>
                  <a:pt x="128" y="46"/>
                </a:lnTo>
                <a:lnTo>
                  <a:pt x="148" y="46"/>
                </a:lnTo>
                <a:lnTo>
                  <a:pt x="148" y="62"/>
                </a:lnTo>
                <a:lnTo>
                  <a:pt x="128" y="62"/>
                </a:lnTo>
                <a:lnTo>
                  <a:pt x="128" y="46"/>
                </a:lnTo>
                <a:close/>
                <a:moveTo>
                  <a:pt x="128" y="72"/>
                </a:moveTo>
                <a:lnTo>
                  <a:pt x="128" y="72"/>
                </a:lnTo>
                <a:lnTo>
                  <a:pt x="148" y="72"/>
                </a:lnTo>
                <a:lnTo>
                  <a:pt x="148" y="88"/>
                </a:lnTo>
                <a:lnTo>
                  <a:pt x="128" y="88"/>
                </a:lnTo>
                <a:lnTo>
                  <a:pt x="128" y="72"/>
                </a:lnTo>
                <a:close/>
                <a:moveTo>
                  <a:pt x="128" y="100"/>
                </a:moveTo>
                <a:lnTo>
                  <a:pt x="128" y="100"/>
                </a:lnTo>
                <a:lnTo>
                  <a:pt x="148" y="100"/>
                </a:lnTo>
                <a:lnTo>
                  <a:pt x="148" y="116"/>
                </a:lnTo>
                <a:lnTo>
                  <a:pt x="128" y="116"/>
                </a:lnTo>
                <a:lnTo>
                  <a:pt x="128" y="100"/>
                </a:lnTo>
                <a:close/>
                <a:moveTo>
                  <a:pt x="128" y="126"/>
                </a:moveTo>
                <a:lnTo>
                  <a:pt x="128" y="126"/>
                </a:lnTo>
                <a:lnTo>
                  <a:pt x="148" y="126"/>
                </a:lnTo>
                <a:lnTo>
                  <a:pt x="148" y="142"/>
                </a:lnTo>
                <a:lnTo>
                  <a:pt x="128" y="142"/>
                </a:lnTo>
                <a:lnTo>
                  <a:pt x="128" y="138"/>
                </a:lnTo>
                <a:lnTo>
                  <a:pt x="128" y="136"/>
                </a:lnTo>
                <a:lnTo>
                  <a:pt x="128" y="134"/>
                </a:lnTo>
                <a:lnTo>
                  <a:pt x="128" y="132"/>
                </a:lnTo>
                <a:lnTo>
                  <a:pt x="128" y="130"/>
                </a:lnTo>
                <a:lnTo>
                  <a:pt x="128" y="128"/>
                </a:lnTo>
                <a:lnTo>
                  <a:pt x="128" y="126"/>
                </a:lnTo>
                <a:close/>
                <a:moveTo>
                  <a:pt x="6" y="46"/>
                </a:moveTo>
                <a:lnTo>
                  <a:pt x="6" y="46"/>
                </a:lnTo>
                <a:lnTo>
                  <a:pt x="28" y="46"/>
                </a:lnTo>
                <a:lnTo>
                  <a:pt x="28" y="62"/>
                </a:lnTo>
                <a:lnTo>
                  <a:pt x="6" y="62"/>
                </a:lnTo>
                <a:lnTo>
                  <a:pt x="6" y="46"/>
                </a:lnTo>
                <a:close/>
                <a:moveTo>
                  <a:pt x="6" y="72"/>
                </a:moveTo>
                <a:lnTo>
                  <a:pt x="6" y="72"/>
                </a:lnTo>
                <a:lnTo>
                  <a:pt x="28" y="72"/>
                </a:lnTo>
                <a:lnTo>
                  <a:pt x="28" y="88"/>
                </a:lnTo>
                <a:lnTo>
                  <a:pt x="6" y="88"/>
                </a:lnTo>
                <a:lnTo>
                  <a:pt x="6" y="7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28" y="100"/>
                </a:lnTo>
                <a:lnTo>
                  <a:pt x="28" y="116"/>
                </a:lnTo>
                <a:lnTo>
                  <a:pt x="6" y="116"/>
                </a:lnTo>
                <a:lnTo>
                  <a:pt x="6" y="100"/>
                </a:lnTo>
                <a:close/>
                <a:moveTo>
                  <a:pt x="6" y="126"/>
                </a:moveTo>
                <a:lnTo>
                  <a:pt x="6" y="126"/>
                </a:lnTo>
                <a:lnTo>
                  <a:pt x="28" y="126"/>
                </a:lnTo>
                <a:lnTo>
                  <a:pt x="28" y="142"/>
                </a:lnTo>
                <a:lnTo>
                  <a:pt x="6" y="142"/>
                </a:lnTo>
                <a:lnTo>
                  <a:pt x="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8" name="Freeform 27"/>
          <p:cNvSpPr>
            <a:spLocks noEditPoints="1"/>
          </p:cNvSpPr>
          <p:nvPr/>
        </p:nvSpPr>
        <p:spPr bwMode="auto">
          <a:xfrm>
            <a:off x="3157538" y="1873250"/>
            <a:ext cx="515937" cy="568325"/>
          </a:xfrm>
          <a:custGeom>
            <a:avLst/>
            <a:gdLst>
              <a:gd name="T0" fmla="*/ 2147483647 w 188"/>
              <a:gd name="T1" fmla="*/ 2147483647 h 190"/>
              <a:gd name="T2" fmla="*/ 2147483647 w 188"/>
              <a:gd name="T3" fmla="*/ 2147483647 h 190"/>
              <a:gd name="T4" fmla="*/ 2147483647 w 188"/>
              <a:gd name="T5" fmla="*/ 2147483647 h 190"/>
              <a:gd name="T6" fmla="*/ 2147483647 w 188"/>
              <a:gd name="T7" fmla="*/ 2147483647 h 190"/>
              <a:gd name="T8" fmla="*/ 2147483647 w 188"/>
              <a:gd name="T9" fmla="*/ 2147483647 h 190"/>
              <a:gd name="T10" fmla="*/ 2147483647 w 188"/>
              <a:gd name="T11" fmla="*/ 2147483647 h 190"/>
              <a:gd name="T12" fmla="*/ 2147483647 w 188"/>
              <a:gd name="T13" fmla="*/ 2147483647 h 190"/>
              <a:gd name="T14" fmla="*/ 2147483647 w 188"/>
              <a:gd name="T15" fmla="*/ 2147483647 h 190"/>
              <a:gd name="T16" fmla="*/ 2147483647 w 188"/>
              <a:gd name="T17" fmla="*/ 2147483647 h 190"/>
              <a:gd name="T18" fmla="*/ 2147483647 w 188"/>
              <a:gd name="T19" fmla="*/ 2147483647 h 190"/>
              <a:gd name="T20" fmla="*/ 2147483647 w 188"/>
              <a:gd name="T21" fmla="*/ 2147483647 h 190"/>
              <a:gd name="T22" fmla="*/ 2147483647 w 188"/>
              <a:gd name="T23" fmla="*/ 2147483647 h 190"/>
              <a:gd name="T24" fmla="*/ 2147483647 w 188"/>
              <a:gd name="T25" fmla="*/ 2147483647 h 190"/>
              <a:gd name="T26" fmla="*/ 2147483647 w 188"/>
              <a:gd name="T27" fmla="*/ 2147483647 h 190"/>
              <a:gd name="T28" fmla="*/ 2147483647 w 188"/>
              <a:gd name="T29" fmla="*/ 2147483647 h 190"/>
              <a:gd name="T30" fmla="*/ 2147483647 w 188"/>
              <a:gd name="T31" fmla="*/ 2147483647 h 190"/>
              <a:gd name="T32" fmla="*/ 2147483647 w 188"/>
              <a:gd name="T33" fmla="*/ 2147483647 h 190"/>
              <a:gd name="T34" fmla="*/ 2147483647 w 188"/>
              <a:gd name="T35" fmla="*/ 2147483647 h 190"/>
              <a:gd name="T36" fmla="*/ 2147483647 w 188"/>
              <a:gd name="T37" fmla="*/ 2147483647 h 190"/>
              <a:gd name="T38" fmla="*/ 2147483647 w 188"/>
              <a:gd name="T39" fmla="*/ 2147483647 h 190"/>
              <a:gd name="T40" fmla="*/ 2147483647 w 188"/>
              <a:gd name="T41" fmla="*/ 2147483647 h 190"/>
              <a:gd name="T42" fmla="*/ 2147483647 w 188"/>
              <a:gd name="T43" fmla="*/ 2147483647 h 190"/>
              <a:gd name="T44" fmla="*/ 2147483647 w 188"/>
              <a:gd name="T45" fmla="*/ 2147483647 h 190"/>
              <a:gd name="T46" fmla="*/ 2147483647 w 188"/>
              <a:gd name="T47" fmla="*/ 2147483647 h 190"/>
              <a:gd name="T48" fmla="*/ 2147483647 w 188"/>
              <a:gd name="T49" fmla="*/ 2147483647 h 190"/>
              <a:gd name="T50" fmla="*/ 2147483647 w 188"/>
              <a:gd name="T51" fmla="*/ 2147483647 h 190"/>
              <a:gd name="T52" fmla="*/ 2147483647 w 188"/>
              <a:gd name="T53" fmla="*/ 2147483647 h 190"/>
              <a:gd name="T54" fmla="*/ 2147483647 w 188"/>
              <a:gd name="T55" fmla="*/ 2147483647 h 190"/>
              <a:gd name="T56" fmla="*/ 2147483647 w 188"/>
              <a:gd name="T57" fmla="*/ 2147483647 h 190"/>
              <a:gd name="T58" fmla="*/ 2147483647 w 188"/>
              <a:gd name="T59" fmla="*/ 2147483647 h 190"/>
              <a:gd name="T60" fmla="*/ 2147483647 w 188"/>
              <a:gd name="T61" fmla="*/ 2147483647 h 190"/>
              <a:gd name="T62" fmla="*/ 2147483647 w 188"/>
              <a:gd name="T63" fmla="*/ 2147483647 h 190"/>
              <a:gd name="T64" fmla="*/ 2147483647 w 188"/>
              <a:gd name="T65" fmla="*/ 2147483647 h 190"/>
              <a:gd name="T66" fmla="*/ 2147483647 w 188"/>
              <a:gd name="T67" fmla="*/ 2147483647 h 190"/>
              <a:gd name="T68" fmla="*/ 2147483647 w 188"/>
              <a:gd name="T69" fmla="*/ 2147483647 h 190"/>
              <a:gd name="T70" fmla="*/ 2147483647 w 188"/>
              <a:gd name="T71" fmla="*/ 2147483647 h 190"/>
              <a:gd name="T72" fmla="*/ 2147483647 w 188"/>
              <a:gd name="T73" fmla="*/ 2147483647 h 190"/>
              <a:gd name="T74" fmla="*/ 2147483647 w 188"/>
              <a:gd name="T75" fmla="*/ 2147483647 h 190"/>
              <a:gd name="T76" fmla="*/ 2147483647 w 188"/>
              <a:gd name="T77" fmla="*/ 2147483647 h 190"/>
              <a:gd name="T78" fmla="*/ 2147483647 w 188"/>
              <a:gd name="T79" fmla="*/ 2147483647 h 190"/>
              <a:gd name="T80" fmla="*/ 2147483647 w 188"/>
              <a:gd name="T81" fmla="*/ 2147483647 h 190"/>
              <a:gd name="T82" fmla="*/ 2147483647 w 188"/>
              <a:gd name="T83" fmla="*/ 2147483647 h 190"/>
              <a:gd name="T84" fmla="*/ 2147483647 w 188"/>
              <a:gd name="T85" fmla="*/ 2147483647 h 190"/>
              <a:gd name="T86" fmla="*/ 2147483647 w 188"/>
              <a:gd name="T87" fmla="*/ 2147483647 h 190"/>
              <a:gd name="T88" fmla="*/ 2147483647 w 188"/>
              <a:gd name="T89" fmla="*/ 2147483647 h 190"/>
              <a:gd name="T90" fmla="*/ 2147483647 w 188"/>
              <a:gd name="T91" fmla="*/ 2147483647 h 190"/>
              <a:gd name="T92" fmla="*/ 2147483647 w 188"/>
              <a:gd name="T93" fmla="*/ 2147483647 h 190"/>
              <a:gd name="T94" fmla="*/ 2147483647 w 188"/>
              <a:gd name="T95" fmla="*/ 2147483647 h 190"/>
              <a:gd name="T96" fmla="*/ 2147483647 w 188"/>
              <a:gd name="T97" fmla="*/ 2147483647 h 190"/>
              <a:gd name="T98" fmla="*/ 2147483647 w 188"/>
              <a:gd name="T99" fmla="*/ 2147483647 h 190"/>
              <a:gd name="T100" fmla="*/ 2147483647 w 188"/>
              <a:gd name="T101" fmla="*/ 2147483647 h 190"/>
              <a:gd name="T102" fmla="*/ 2147483647 w 188"/>
              <a:gd name="T103" fmla="*/ 2147483647 h 190"/>
              <a:gd name="T104" fmla="*/ 2147483647 w 188"/>
              <a:gd name="T105" fmla="*/ 2147483647 h 190"/>
              <a:gd name="T106" fmla="*/ 2147483647 w 188"/>
              <a:gd name="T107" fmla="*/ 2147483647 h 190"/>
              <a:gd name="T108" fmla="*/ 2147483647 w 188"/>
              <a:gd name="T109" fmla="*/ 2147483647 h 190"/>
              <a:gd name="T110" fmla="*/ 2147483647 w 188"/>
              <a:gd name="T111" fmla="*/ 2147483647 h 190"/>
              <a:gd name="T112" fmla="*/ 2147483647 w 188"/>
              <a:gd name="T113" fmla="*/ 2147483647 h 190"/>
              <a:gd name="T114" fmla="*/ 2147483647 w 188"/>
              <a:gd name="T115" fmla="*/ 2147483647 h 190"/>
              <a:gd name="T116" fmla="*/ 2147483647 w 188"/>
              <a:gd name="T117" fmla="*/ 2147483647 h 190"/>
              <a:gd name="T118" fmla="*/ 2147483647 w 188"/>
              <a:gd name="T119" fmla="*/ 2147483647 h 190"/>
              <a:gd name="T120" fmla="*/ 2147483647 w 188"/>
              <a:gd name="T121" fmla="*/ 2147483647 h 190"/>
              <a:gd name="T122" fmla="*/ 2147483647 w 188"/>
              <a:gd name="T123" fmla="*/ 2147483647 h 190"/>
              <a:gd name="T124" fmla="*/ 2147483647 w 188"/>
              <a:gd name="T125" fmla="*/ 2147483647 h 19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8" h="190">
                <a:moveTo>
                  <a:pt x="84" y="44"/>
                </a:moveTo>
                <a:lnTo>
                  <a:pt x="84" y="44"/>
                </a:lnTo>
                <a:lnTo>
                  <a:pt x="78" y="34"/>
                </a:lnTo>
                <a:lnTo>
                  <a:pt x="74" y="30"/>
                </a:lnTo>
                <a:lnTo>
                  <a:pt x="68" y="28"/>
                </a:lnTo>
                <a:lnTo>
                  <a:pt x="64" y="26"/>
                </a:lnTo>
                <a:lnTo>
                  <a:pt x="58" y="24"/>
                </a:lnTo>
                <a:lnTo>
                  <a:pt x="46" y="26"/>
                </a:lnTo>
                <a:lnTo>
                  <a:pt x="36" y="32"/>
                </a:lnTo>
                <a:lnTo>
                  <a:pt x="32" y="36"/>
                </a:lnTo>
                <a:lnTo>
                  <a:pt x="28" y="42"/>
                </a:lnTo>
                <a:lnTo>
                  <a:pt x="26" y="48"/>
                </a:lnTo>
                <a:lnTo>
                  <a:pt x="26" y="54"/>
                </a:lnTo>
                <a:lnTo>
                  <a:pt x="28" y="66"/>
                </a:lnTo>
                <a:lnTo>
                  <a:pt x="34" y="76"/>
                </a:lnTo>
                <a:lnTo>
                  <a:pt x="38" y="80"/>
                </a:lnTo>
                <a:lnTo>
                  <a:pt x="44" y="82"/>
                </a:lnTo>
                <a:lnTo>
                  <a:pt x="50" y="84"/>
                </a:lnTo>
                <a:lnTo>
                  <a:pt x="56" y="86"/>
                </a:lnTo>
                <a:lnTo>
                  <a:pt x="68" y="84"/>
                </a:lnTo>
                <a:lnTo>
                  <a:pt x="78" y="78"/>
                </a:lnTo>
                <a:lnTo>
                  <a:pt x="82" y="72"/>
                </a:lnTo>
                <a:lnTo>
                  <a:pt x="84" y="68"/>
                </a:lnTo>
                <a:lnTo>
                  <a:pt x="86" y="62"/>
                </a:lnTo>
                <a:lnTo>
                  <a:pt x="86" y="56"/>
                </a:lnTo>
                <a:lnTo>
                  <a:pt x="84" y="44"/>
                </a:lnTo>
                <a:close/>
                <a:moveTo>
                  <a:pt x="82" y="16"/>
                </a:moveTo>
                <a:lnTo>
                  <a:pt x="82" y="16"/>
                </a:lnTo>
                <a:lnTo>
                  <a:pt x="90" y="22"/>
                </a:lnTo>
                <a:lnTo>
                  <a:pt x="98" y="18"/>
                </a:lnTo>
                <a:lnTo>
                  <a:pt x="102" y="22"/>
                </a:lnTo>
                <a:lnTo>
                  <a:pt x="104" y="28"/>
                </a:lnTo>
                <a:lnTo>
                  <a:pt x="98" y="34"/>
                </a:lnTo>
                <a:lnTo>
                  <a:pt x="100" y="38"/>
                </a:lnTo>
                <a:lnTo>
                  <a:pt x="102" y="44"/>
                </a:lnTo>
                <a:lnTo>
                  <a:pt x="110" y="44"/>
                </a:lnTo>
                <a:lnTo>
                  <a:pt x="112" y="50"/>
                </a:lnTo>
                <a:lnTo>
                  <a:pt x="112" y="56"/>
                </a:lnTo>
                <a:lnTo>
                  <a:pt x="102" y="58"/>
                </a:lnTo>
                <a:lnTo>
                  <a:pt x="100" y="66"/>
                </a:lnTo>
                <a:lnTo>
                  <a:pt x="108" y="72"/>
                </a:lnTo>
                <a:lnTo>
                  <a:pt x="106" y="78"/>
                </a:lnTo>
                <a:lnTo>
                  <a:pt x="104" y="84"/>
                </a:lnTo>
                <a:lnTo>
                  <a:pt x="94" y="80"/>
                </a:lnTo>
                <a:lnTo>
                  <a:pt x="88" y="88"/>
                </a:lnTo>
                <a:lnTo>
                  <a:pt x="94" y="96"/>
                </a:lnTo>
                <a:lnTo>
                  <a:pt x="88" y="100"/>
                </a:lnTo>
                <a:lnTo>
                  <a:pt x="82" y="104"/>
                </a:lnTo>
                <a:lnTo>
                  <a:pt x="76" y="96"/>
                </a:lnTo>
                <a:lnTo>
                  <a:pt x="72" y="98"/>
                </a:lnTo>
                <a:lnTo>
                  <a:pt x="68" y="100"/>
                </a:lnTo>
                <a:lnTo>
                  <a:pt x="68" y="108"/>
                </a:lnTo>
                <a:lnTo>
                  <a:pt x="62" y="110"/>
                </a:lnTo>
                <a:lnTo>
                  <a:pt x="54" y="110"/>
                </a:lnTo>
                <a:lnTo>
                  <a:pt x="54" y="102"/>
                </a:lnTo>
                <a:lnTo>
                  <a:pt x="44" y="100"/>
                </a:lnTo>
                <a:lnTo>
                  <a:pt x="40" y="108"/>
                </a:lnTo>
                <a:lnTo>
                  <a:pt x="34" y="106"/>
                </a:lnTo>
                <a:lnTo>
                  <a:pt x="28" y="102"/>
                </a:lnTo>
                <a:lnTo>
                  <a:pt x="30" y="94"/>
                </a:lnTo>
                <a:lnTo>
                  <a:pt x="24" y="88"/>
                </a:lnTo>
                <a:lnTo>
                  <a:pt x="16" y="92"/>
                </a:lnTo>
                <a:lnTo>
                  <a:pt x="10" y="86"/>
                </a:lnTo>
                <a:lnTo>
                  <a:pt x="8" y="82"/>
                </a:lnTo>
                <a:lnTo>
                  <a:pt x="14" y="76"/>
                </a:lnTo>
                <a:lnTo>
                  <a:pt x="14" y="72"/>
                </a:lnTo>
                <a:lnTo>
                  <a:pt x="12" y="66"/>
                </a:lnTo>
                <a:lnTo>
                  <a:pt x="2" y="66"/>
                </a:lnTo>
                <a:lnTo>
                  <a:pt x="0" y="60"/>
                </a:lnTo>
                <a:lnTo>
                  <a:pt x="2" y="54"/>
                </a:lnTo>
                <a:lnTo>
                  <a:pt x="10" y="52"/>
                </a:lnTo>
                <a:lnTo>
                  <a:pt x="12" y="42"/>
                </a:lnTo>
                <a:lnTo>
                  <a:pt x="4" y="38"/>
                </a:lnTo>
                <a:lnTo>
                  <a:pt x="6" y="32"/>
                </a:lnTo>
                <a:lnTo>
                  <a:pt x="10" y="26"/>
                </a:lnTo>
                <a:lnTo>
                  <a:pt x="18" y="30"/>
                </a:lnTo>
                <a:lnTo>
                  <a:pt x="24" y="22"/>
                </a:lnTo>
                <a:lnTo>
                  <a:pt x="20" y="14"/>
                </a:lnTo>
                <a:lnTo>
                  <a:pt x="24" y="10"/>
                </a:lnTo>
                <a:lnTo>
                  <a:pt x="30" y="6"/>
                </a:lnTo>
                <a:lnTo>
                  <a:pt x="36" y="14"/>
                </a:lnTo>
                <a:lnTo>
                  <a:pt x="40" y="12"/>
                </a:lnTo>
                <a:lnTo>
                  <a:pt x="44" y="10"/>
                </a:lnTo>
                <a:lnTo>
                  <a:pt x="44" y="2"/>
                </a:lnTo>
                <a:lnTo>
                  <a:pt x="52" y="0"/>
                </a:lnTo>
                <a:lnTo>
                  <a:pt x="58" y="0"/>
                </a:lnTo>
                <a:lnTo>
                  <a:pt x="60" y="8"/>
                </a:lnTo>
                <a:lnTo>
                  <a:pt x="68" y="10"/>
                </a:lnTo>
                <a:lnTo>
                  <a:pt x="74" y="2"/>
                </a:lnTo>
                <a:lnTo>
                  <a:pt x="80" y="4"/>
                </a:lnTo>
                <a:lnTo>
                  <a:pt x="86" y="8"/>
                </a:lnTo>
                <a:lnTo>
                  <a:pt x="82" y="16"/>
                </a:lnTo>
                <a:close/>
                <a:moveTo>
                  <a:pt x="160" y="124"/>
                </a:moveTo>
                <a:lnTo>
                  <a:pt x="160" y="124"/>
                </a:lnTo>
                <a:lnTo>
                  <a:pt x="154" y="114"/>
                </a:lnTo>
                <a:lnTo>
                  <a:pt x="150" y="110"/>
                </a:lnTo>
                <a:lnTo>
                  <a:pt x="144" y="106"/>
                </a:lnTo>
                <a:lnTo>
                  <a:pt x="138" y="104"/>
                </a:lnTo>
                <a:lnTo>
                  <a:pt x="132" y="104"/>
                </a:lnTo>
                <a:lnTo>
                  <a:pt x="122" y="106"/>
                </a:lnTo>
                <a:lnTo>
                  <a:pt x="112" y="112"/>
                </a:lnTo>
                <a:lnTo>
                  <a:pt x="108" y="116"/>
                </a:lnTo>
                <a:lnTo>
                  <a:pt x="104" y="122"/>
                </a:lnTo>
                <a:lnTo>
                  <a:pt x="102" y="128"/>
                </a:lnTo>
                <a:lnTo>
                  <a:pt x="102" y="134"/>
                </a:lnTo>
                <a:lnTo>
                  <a:pt x="104" y="146"/>
                </a:lnTo>
                <a:lnTo>
                  <a:pt x="110" y="156"/>
                </a:lnTo>
                <a:lnTo>
                  <a:pt x="114" y="160"/>
                </a:lnTo>
                <a:lnTo>
                  <a:pt x="120" y="162"/>
                </a:lnTo>
                <a:lnTo>
                  <a:pt x="126" y="164"/>
                </a:lnTo>
                <a:lnTo>
                  <a:pt x="132" y="164"/>
                </a:lnTo>
                <a:lnTo>
                  <a:pt x="142" y="162"/>
                </a:lnTo>
                <a:lnTo>
                  <a:pt x="152" y="156"/>
                </a:lnTo>
                <a:lnTo>
                  <a:pt x="156" y="152"/>
                </a:lnTo>
                <a:lnTo>
                  <a:pt x="160" y="146"/>
                </a:lnTo>
                <a:lnTo>
                  <a:pt x="162" y="142"/>
                </a:lnTo>
                <a:lnTo>
                  <a:pt x="162" y="136"/>
                </a:lnTo>
                <a:lnTo>
                  <a:pt x="160" y="124"/>
                </a:lnTo>
                <a:close/>
                <a:moveTo>
                  <a:pt x="158" y="96"/>
                </a:moveTo>
                <a:lnTo>
                  <a:pt x="158" y="96"/>
                </a:lnTo>
                <a:lnTo>
                  <a:pt x="164" y="102"/>
                </a:lnTo>
                <a:lnTo>
                  <a:pt x="172" y="98"/>
                </a:lnTo>
                <a:lnTo>
                  <a:pt x="178" y="102"/>
                </a:lnTo>
                <a:lnTo>
                  <a:pt x="180" y="108"/>
                </a:lnTo>
                <a:lnTo>
                  <a:pt x="174" y="114"/>
                </a:lnTo>
                <a:lnTo>
                  <a:pt x="176" y="118"/>
                </a:lnTo>
                <a:lnTo>
                  <a:pt x="176" y="122"/>
                </a:lnTo>
                <a:lnTo>
                  <a:pt x="186" y="122"/>
                </a:lnTo>
                <a:lnTo>
                  <a:pt x="188" y="130"/>
                </a:lnTo>
                <a:lnTo>
                  <a:pt x="188" y="136"/>
                </a:lnTo>
                <a:lnTo>
                  <a:pt x="178" y="138"/>
                </a:lnTo>
                <a:lnTo>
                  <a:pt x="176" y="146"/>
                </a:lnTo>
                <a:lnTo>
                  <a:pt x="184" y="152"/>
                </a:lnTo>
                <a:lnTo>
                  <a:pt x="182" y="158"/>
                </a:lnTo>
                <a:lnTo>
                  <a:pt x="178" y="164"/>
                </a:lnTo>
                <a:lnTo>
                  <a:pt x="170" y="160"/>
                </a:lnTo>
                <a:lnTo>
                  <a:pt x="164" y="168"/>
                </a:lnTo>
                <a:lnTo>
                  <a:pt x="170" y="176"/>
                </a:lnTo>
                <a:lnTo>
                  <a:pt x="164" y="180"/>
                </a:lnTo>
                <a:lnTo>
                  <a:pt x="158" y="182"/>
                </a:lnTo>
                <a:lnTo>
                  <a:pt x="152" y="176"/>
                </a:lnTo>
                <a:lnTo>
                  <a:pt x="148" y="178"/>
                </a:lnTo>
                <a:lnTo>
                  <a:pt x="144" y="178"/>
                </a:lnTo>
                <a:lnTo>
                  <a:pt x="144" y="188"/>
                </a:lnTo>
                <a:lnTo>
                  <a:pt x="136" y="190"/>
                </a:lnTo>
                <a:lnTo>
                  <a:pt x="130" y="190"/>
                </a:lnTo>
                <a:lnTo>
                  <a:pt x="128" y="180"/>
                </a:lnTo>
                <a:lnTo>
                  <a:pt x="120" y="178"/>
                </a:lnTo>
                <a:lnTo>
                  <a:pt x="116" y="186"/>
                </a:lnTo>
                <a:lnTo>
                  <a:pt x="108" y="184"/>
                </a:lnTo>
                <a:lnTo>
                  <a:pt x="104" y="182"/>
                </a:lnTo>
                <a:lnTo>
                  <a:pt x="106" y="172"/>
                </a:lnTo>
                <a:lnTo>
                  <a:pt x="100" y="166"/>
                </a:lnTo>
                <a:lnTo>
                  <a:pt x="92" y="172"/>
                </a:lnTo>
                <a:lnTo>
                  <a:pt x="86" y="166"/>
                </a:lnTo>
                <a:lnTo>
                  <a:pt x="84" y="160"/>
                </a:lnTo>
                <a:lnTo>
                  <a:pt x="90" y="154"/>
                </a:lnTo>
                <a:lnTo>
                  <a:pt x="88" y="150"/>
                </a:lnTo>
                <a:lnTo>
                  <a:pt x="88" y="146"/>
                </a:lnTo>
                <a:lnTo>
                  <a:pt x="78" y="146"/>
                </a:lnTo>
                <a:lnTo>
                  <a:pt x="76" y="140"/>
                </a:lnTo>
                <a:lnTo>
                  <a:pt x="76" y="132"/>
                </a:lnTo>
                <a:lnTo>
                  <a:pt x="86" y="132"/>
                </a:lnTo>
                <a:lnTo>
                  <a:pt x="88" y="122"/>
                </a:lnTo>
                <a:lnTo>
                  <a:pt x="80" y="118"/>
                </a:lnTo>
                <a:lnTo>
                  <a:pt x="82" y="110"/>
                </a:lnTo>
                <a:lnTo>
                  <a:pt x="84" y="106"/>
                </a:lnTo>
                <a:lnTo>
                  <a:pt x="94" y="108"/>
                </a:lnTo>
                <a:lnTo>
                  <a:pt x="100" y="102"/>
                </a:lnTo>
                <a:lnTo>
                  <a:pt x="94" y="94"/>
                </a:lnTo>
                <a:lnTo>
                  <a:pt x="100" y="88"/>
                </a:lnTo>
                <a:lnTo>
                  <a:pt x="106" y="86"/>
                </a:lnTo>
                <a:lnTo>
                  <a:pt x="112" y="92"/>
                </a:lnTo>
                <a:lnTo>
                  <a:pt x="116" y="92"/>
                </a:lnTo>
                <a:lnTo>
                  <a:pt x="120" y="90"/>
                </a:lnTo>
                <a:lnTo>
                  <a:pt x="120" y="80"/>
                </a:lnTo>
                <a:lnTo>
                  <a:pt x="126" y="78"/>
                </a:lnTo>
                <a:lnTo>
                  <a:pt x="134" y="80"/>
                </a:lnTo>
                <a:lnTo>
                  <a:pt x="136" y="88"/>
                </a:lnTo>
                <a:lnTo>
                  <a:pt x="144" y="90"/>
                </a:lnTo>
                <a:lnTo>
                  <a:pt x="148" y="82"/>
                </a:lnTo>
                <a:lnTo>
                  <a:pt x="156" y="84"/>
                </a:lnTo>
                <a:lnTo>
                  <a:pt x="160" y="88"/>
                </a:lnTo>
                <a:lnTo>
                  <a:pt x="158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69" name="Freeform 28"/>
          <p:cNvSpPr>
            <a:spLocks noEditPoints="1"/>
          </p:cNvSpPr>
          <p:nvPr/>
        </p:nvSpPr>
        <p:spPr bwMode="auto">
          <a:xfrm>
            <a:off x="3948113" y="3536950"/>
            <a:ext cx="473075" cy="550863"/>
          </a:xfrm>
          <a:custGeom>
            <a:avLst/>
            <a:gdLst>
              <a:gd name="T0" fmla="*/ 2147483647 w 172"/>
              <a:gd name="T1" fmla="*/ 2147483647 h 184"/>
              <a:gd name="T2" fmla="*/ 2147483647 w 172"/>
              <a:gd name="T3" fmla="*/ 2147483647 h 184"/>
              <a:gd name="T4" fmla="*/ 2147483647 w 172"/>
              <a:gd name="T5" fmla="*/ 2147483647 h 184"/>
              <a:gd name="T6" fmla="*/ 2147483647 w 172"/>
              <a:gd name="T7" fmla="*/ 2147483647 h 184"/>
              <a:gd name="T8" fmla="*/ 2147483647 w 172"/>
              <a:gd name="T9" fmla="*/ 2147483647 h 184"/>
              <a:gd name="T10" fmla="*/ 2147483647 w 172"/>
              <a:gd name="T11" fmla="*/ 2147483647 h 184"/>
              <a:gd name="T12" fmla="*/ 2147483647 w 172"/>
              <a:gd name="T13" fmla="*/ 2147483647 h 184"/>
              <a:gd name="T14" fmla="*/ 2147483647 w 172"/>
              <a:gd name="T15" fmla="*/ 2147483647 h 184"/>
              <a:gd name="T16" fmla="*/ 2147483647 w 172"/>
              <a:gd name="T17" fmla="*/ 2147483647 h 184"/>
              <a:gd name="T18" fmla="*/ 2147483647 w 172"/>
              <a:gd name="T19" fmla="*/ 2147483647 h 184"/>
              <a:gd name="T20" fmla="*/ 2147483647 w 172"/>
              <a:gd name="T21" fmla="*/ 2147483647 h 184"/>
              <a:gd name="T22" fmla="*/ 2147483647 w 172"/>
              <a:gd name="T23" fmla="*/ 2147483647 h 184"/>
              <a:gd name="T24" fmla="*/ 2147483647 w 172"/>
              <a:gd name="T25" fmla="*/ 2147483647 h 184"/>
              <a:gd name="T26" fmla="*/ 2147483647 w 172"/>
              <a:gd name="T27" fmla="*/ 2147483647 h 184"/>
              <a:gd name="T28" fmla="*/ 2147483647 w 172"/>
              <a:gd name="T29" fmla="*/ 2147483647 h 184"/>
              <a:gd name="T30" fmla="*/ 2147483647 w 172"/>
              <a:gd name="T31" fmla="*/ 2147483647 h 184"/>
              <a:gd name="T32" fmla="*/ 2147483647 w 172"/>
              <a:gd name="T33" fmla="*/ 2147483647 h 184"/>
              <a:gd name="T34" fmla="*/ 2147483647 w 172"/>
              <a:gd name="T35" fmla="*/ 2147483647 h 184"/>
              <a:gd name="T36" fmla="*/ 2147483647 w 172"/>
              <a:gd name="T37" fmla="*/ 2147483647 h 184"/>
              <a:gd name="T38" fmla="*/ 2147483647 w 172"/>
              <a:gd name="T39" fmla="*/ 2147483647 h 184"/>
              <a:gd name="T40" fmla="*/ 2147483647 w 172"/>
              <a:gd name="T41" fmla="*/ 2147483647 h 184"/>
              <a:gd name="T42" fmla="*/ 2147483647 w 172"/>
              <a:gd name="T43" fmla="*/ 2147483647 h 184"/>
              <a:gd name="T44" fmla="*/ 2147483647 w 172"/>
              <a:gd name="T45" fmla="*/ 2147483647 h 184"/>
              <a:gd name="T46" fmla="*/ 2147483647 w 172"/>
              <a:gd name="T47" fmla="*/ 2147483647 h 184"/>
              <a:gd name="T48" fmla="*/ 2147483647 w 172"/>
              <a:gd name="T49" fmla="*/ 2147483647 h 184"/>
              <a:gd name="T50" fmla="*/ 2147483647 w 172"/>
              <a:gd name="T51" fmla="*/ 2147483647 h 184"/>
              <a:gd name="T52" fmla="*/ 2147483647 w 172"/>
              <a:gd name="T53" fmla="*/ 2147483647 h 184"/>
              <a:gd name="T54" fmla="*/ 2147483647 w 172"/>
              <a:gd name="T55" fmla="*/ 2147483647 h 184"/>
              <a:gd name="T56" fmla="*/ 2147483647 w 172"/>
              <a:gd name="T57" fmla="*/ 2147483647 h 184"/>
              <a:gd name="T58" fmla="*/ 2147483647 w 172"/>
              <a:gd name="T59" fmla="*/ 2147483647 h 184"/>
              <a:gd name="T60" fmla="*/ 2147483647 w 172"/>
              <a:gd name="T61" fmla="*/ 2147483647 h 184"/>
              <a:gd name="T62" fmla="*/ 2147483647 w 172"/>
              <a:gd name="T63" fmla="*/ 2147483647 h 184"/>
              <a:gd name="T64" fmla="*/ 2147483647 w 172"/>
              <a:gd name="T65" fmla="*/ 2147483647 h 184"/>
              <a:gd name="T66" fmla="*/ 2147483647 w 172"/>
              <a:gd name="T67" fmla="*/ 2147483647 h 184"/>
              <a:gd name="T68" fmla="*/ 2147483647 w 172"/>
              <a:gd name="T69" fmla="*/ 2147483647 h 184"/>
              <a:gd name="T70" fmla="*/ 2147483647 w 172"/>
              <a:gd name="T71" fmla="*/ 2147483647 h 184"/>
              <a:gd name="T72" fmla="*/ 2147483647 w 172"/>
              <a:gd name="T73" fmla="*/ 2147483647 h 184"/>
              <a:gd name="T74" fmla="*/ 2147483647 w 172"/>
              <a:gd name="T75" fmla="*/ 2147483647 h 184"/>
              <a:gd name="T76" fmla="*/ 2147483647 w 172"/>
              <a:gd name="T77" fmla="*/ 2147483647 h 184"/>
              <a:gd name="T78" fmla="*/ 2147483647 w 172"/>
              <a:gd name="T79" fmla="*/ 2147483647 h 184"/>
              <a:gd name="T80" fmla="*/ 2147483647 w 172"/>
              <a:gd name="T81" fmla="*/ 2147483647 h 184"/>
              <a:gd name="T82" fmla="*/ 2147483647 w 172"/>
              <a:gd name="T83" fmla="*/ 2147483647 h 184"/>
              <a:gd name="T84" fmla="*/ 2147483647 w 172"/>
              <a:gd name="T85" fmla="*/ 2147483647 h 184"/>
              <a:gd name="T86" fmla="*/ 2147483647 w 172"/>
              <a:gd name="T87" fmla="*/ 2147483647 h 184"/>
              <a:gd name="T88" fmla="*/ 2147483647 w 172"/>
              <a:gd name="T89" fmla="*/ 2147483647 h 184"/>
              <a:gd name="T90" fmla="*/ 2147483647 w 172"/>
              <a:gd name="T91" fmla="*/ 2147483647 h 184"/>
              <a:gd name="T92" fmla="*/ 2147483647 w 172"/>
              <a:gd name="T93" fmla="*/ 2147483647 h 184"/>
              <a:gd name="T94" fmla="*/ 2147483647 w 172"/>
              <a:gd name="T95" fmla="*/ 2147483647 h 184"/>
              <a:gd name="T96" fmla="*/ 2147483647 w 172"/>
              <a:gd name="T97" fmla="*/ 2147483647 h 184"/>
              <a:gd name="T98" fmla="*/ 2147483647 w 172"/>
              <a:gd name="T99" fmla="*/ 2147483647 h 184"/>
              <a:gd name="T100" fmla="*/ 2147483647 w 172"/>
              <a:gd name="T101" fmla="*/ 2147483647 h 184"/>
              <a:gd name="T102" fmla="*/ 2147483647 w 172"/>
              <a:gd name="T103" fmla="*/ 2147483647 h 184"/>
              <a:gd name="T104" fmla="*/ 2147483647 w 172"/>
              <a:gd name="T105" fmla="*/ 2147483647 h 184"/>
              <a:gd name="T106" fmla="*/ 2147483647 w 172"/>
              <a:gd name="T107" fmla="*/ 2147483647 h 184"/>
              <a:gd name="T108" fmla="*/ 2147483647 w 172"/>
              <a:gd name="T109" fmla="*/ 2147483647 h 184"/>
              <a:gd name="T110" fmla="*/ 2147483647 w 172"/>
              <a:gd name="T111" fmla="*/ 2147483647 h 184"/>
              <a:gd name="T112" fmla="*/ 2147483647 w 172"/>
              <a:gd name="T113" fmla="*/ 2147483647 h 184"/>
              <a:gd name="T114" fmla="*/ 2147483647 w 172"/>
              <a:gd name="T115" fmla="*/ 2147483647 h 184"/>
              <a:gd name="T116" fmla="*/ 2147483647 w 172"/>
              <a:gd name="T117" fmla="*/ 2147483647 h 18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2" h="184">
                <a:moveTo>
                  <a:pt x="36" y="80"/>
                </a:moveTo>
                <a:lnTo>
                  <a:pt x="36" y="80"/>
                </a:lnTo>
                <a:lnTo>
                  <a:pt x="42" y="76"/>
                </a:lnTo>
                <a:lnTo>
                  <a:pt x="42" y="70"/>
                </a:lnTo>
                <a:lnTo>
                  <a:pt x="46" y="68"/>
                </a:lnTo>
                <a:lnTo>
                  <a:pt x="50" y="74"/>
                </a:lnTo>
                <a:lnTo>
                  <a:pt x="56" y="74"/>
                </a:lnTo>
                <a:lnTo>
                  <a:pt x="56" y="66"/>
                </a:lnTo>
                <a:lnTo>
                  <a:pt x="62" y="66"/>
                </a:lnTo>
                <a:lnTo>
                  <a:pt x="62" y="74"/>
                </a:lnTo>
                <a:lnTo>
                  <a:pt x="68" y="74"/>
                </a:lnTo>
                <a:lnTo>
                  <a:pt x="72" y="68"/>
                </a:lnTo>
                <a:lnTo>
                  <a:pt x="76" y="70"/>
                </a:lnTo>
                <a:lnTo>
                  <a:pt x="76" y="76"/>
                </a:lnTo>
                <a:lnTo>
                  <a:pt x="82" y="80"/>
                </a:lnTo>
                <a:lnTo>
                  <a:pt x="86" y="74"/>
                </a:lnTo>
                <a:lnTo>
                  <a:pt x="90" y="76"/>
                </a:lnTo>
                <a:lnTo>
                  <a:pt x="88" y="82"/>
                </a:lnTo>
                <a:lnTo>
                  <a:pt x="92" y="86"/>
                </a:lnTo>
                <a:lnTo>
                  <a:pt x="98" y="82"/>
                </a:lnTo>
                <a:lnTo>
                  <a:pt x="102" y="86"/>
                </a:lnTo>
                <a:lnTo>
                  <a:pt x="98" y="92"/>
                </a:lnTo>
                <a:lnTo>
                  <a:pt x="102" y="96"/>
                </a:lnTo>
                <a:lnTo>
                  <a:pt x="108" y="94"/>
                </a:lnTo>
                <a:lnTo>
                  <a:pt x="110" y="98"/>
                </a:lnTo>
                <a:lnTo>
                  <a:pt x="104" y="102"/>
                </a:lnTo>
                <a:lnTo>
                  <a:pt x="108" y="108"/>
                </a:lnTo>
                <a:lnTo>
                  <a:pt x="114" y="108"/>
                </a:lnTo>
                <a:lnTo>
                  <a:pt x="116" y="112"/>
                </a:lnTo>
                <a:lnTo>
                  <a:pt x="110" y="116"/>
                </a:lnTo>
                <a:lnTo>
                  <a:pt x="110" y="122"/>
                </a:lnTo>
                <a:lnTo>
                  <a:pt x="118" y="122"/>
                </a:lnTo>
                <a:lnTo>
                  <a:pt x="118" y="128"/>
                </a:lnTo>
                <a:lnTo>
                  <a:pt x="110" y="128"/>
                </a:lnTo>
                <a:lnTo>
                  <a:pt x="110" y="134"/>
                </a:lnTo>
                <a:lnTo>
                  <a:pt x="116" y="138"/>
                </a:lnTo>
                <a:lnTo>
                  <a:pt x="114" y="142"/>
                </a:lnTo>
                <a:lnTo>
                  <a:pt x="108" y="142"/>
                </a:lnTo>
                <a:lnTo>
                  <a:pt x="104" y="148"/>
                </a:lnTo>
                <a:lnTo>
                  <a:pt x="110" y="152"/>
                </a:lnTo>
                <a:lnTo>
                  <a:pt x="108" y="156"/>
                </a:lnTo>
                <a:lnTo>
                  <a:pt x="102" y="154"/>
                </a:lnTo>
                <a:lnTo>
                  <a:pt x="98" y="158"/>
                </a:lnTo>
                <a:lnTo>
                  <a:pt x="102" y="164"/>
                </a:lnTo>
                <a:lnTo>
                  <a:pt x="98" y="168"/>
                </a:lnTo>
                <a:lnTo>
                  <a:pt x="92" y="164"/>
                </a:lnTo>
                <a:lnTo>
                  <a:pt x="88" y="168"/>
                </a:lnTo>
                <a:lnTo>
                  <a:pt x="90" y="174"/>
                </a:lnTo>
                <a:lnTo>
                  <a:pt x="86" y="178"/>
                </a:lnTo>
                <a:lnTo>
                  <a:pt x="82" y="172"/>
                </a:lnTo>
                <a:lnTo>
                  <a:pt x="76" y="174"/>
                </a:lnTo>
                <a:lnTo>
                  <a:pt x="76" y="182"/>
                </a:lnTo>
                <a:lnTo>
                  <a:pt x="72" y="182"/>
                </a:lnTo>
                <a:lnTo>
                  <a:pt x="68" y="176"/>
                </a:lnTo>
                <a:lnTo>
                  <a:pt x="62" y="176"/>
                </a:lnTo>
                <a:lnTo>
                  <a:pt x="62" y="184"/>
                </a:lnTo>
                <a:lnTo>
                  <a:pt x="56" y="184"/>
                </a:lnTo>
                <a:lnTo>
                  <a:pt x="56" y="176"/>
                </a:lnTo>
                <a:lnTo>
                  <a:pt x="50" y="176"/>
                </a:lnTo>
                <a:lnTo>
                  <a:pt x="46" y="182"/>
                </a:lnTo>
                <a:lnTo>
                  <a:pt x="42" y="182"/>
                </a:lnTo>
                <a:lnTo>
                  <a:pt x="42" y="174"/>
                </a:lnTo>
                <a:lnTo>
                  <a:pt x="36" y="172"/>
                </a:lnTo>
                <a:lnTo>
                  <a:pt x="32" y="178"/>
                </a:lnTo>
                <a:lnTo>
                  <a:pt x="28" y="174"/>
                </a:lnTo>
                <a:lnTo>
                  <a:pt x="30" y="168"/>
                </a:lnTo>
                <a:lnTo>
                  <a:pt x="26" y="164"/>
                </a:lnTo>
                <a:lnTo>
                  <a:pt x="20" y="168"/>
                </a:lnTo>
                <a:lnTo>
                  <a:pt x="16" y="164"/>
                </a:lnTo>
                <a:lnTo>
                  <a:pt x="20" y="158"/>
                </a:lnTo>
                <a:lnTo>
                  <a:pt x="16" y="154"/>
                </a:lnTo>
                <a:lnTo>
                  <a:pt x="10" y="156"/>
                </a:lnTo>
                <a:lnTo>
                  <a:pt x="6" y="152"/>
                </a:lnTo>
                <a:lnTo>
                  <a:pt x="12" y="148"/>
                </a:lnTo>
                <a:lnTo>
                  <a:pt x="10" y="142"/>
                </a:lnTo>
                <a:lnTo>
                  <a:pt x="2" y="142"/>
                </a:lnTo>
                <a:lnTo>
                  <a:pt x="2" y="138"/>
                </a:lnTo>
                <a:lnTo>
                  <a:pt x="8" y="134"/>
                </a:lnTo>
                <a:lnTo>
                  <a:pt x="8" y="128"/>
                </a:lnTo>
                <a:lnTo>
                  <a:pt x="0" y="128"/>
                </a:lnTo>
                <a:lnTo>
                  <a:pt x="0" y="122"/>
                </a:lnTo>
                <a:lnTo>
                  <a:pt x="8" y="122"/>
                </a:lnTo>
                <a:lnTo>
                  <a:pt x="8" y="116"/>
                </a:lnTo>
                <a:lnTo>
                  <a:pt x="2" y="112"/>
                </a:lnTo>
                <a:lnTo>
                  <a:pt x="2" y="108"/>
                </a:lnTo>
                <a:lnTo>
                  <a:pt x="10" y="108"/>
                </a:lnTo>
                <a:lnTo>
                  <a:pt x="12" y="102"/>
                </a:lnTo>
                <a:lnTo>
                  <a:pt x="6" y="98"/>
                </a:lnTo>
                <a:lnTo>
                  <a:pt x="10" y="94"/>
                </a:lnTo>
                <a:lnTo>
                  <a:pt x="16" y="96"/>
                </a:lnTo>
                <a:lnTo>
                  <a:pt x="20" y="92"/>
                </a:lnTo>
                <a:lnTo>
                  <a:pt x="16" y="86"/>
                </a:lnTo>
                <a:lnTo>
                  <a:pt x="20" y="82"/>
                </a:lnTo>
                <a:lnTo>
                  <a:pt x="26" y="86"/>
                </a:lnTo>
                <a:lnTo>
                  <a:pt x="30" y="82"/>
                </a:lnTo>
                <a:lnTo>
                  <a:pt x="28" y="76"/>
                </a:lnTo>
                <a:lnTo>
                  <a:pt x="32" y="74"/>
                </a:lnTo>
                <a:lnTo>
                  <a:pt x="36" y="80"/>
                </a:lnTo>
                <a:close/>
                <a:moveTo>
                  <a:pt x="106" y="12"/>
                </a:moveTo>
                <a:lnTo>
                  <a:pt x="102" y="6"/>
                </a:lnTo>
                <a:lnTo>
                  <a:pt x="98" y="8"/>
                </a:lnTo>
                <a:lnTo>
                  <a:pt x="102" y="14"/>
                </a:lnTo>
                <a:lnTo>
                  <a:pt x="98" y="18"/>
                </a:lnTo>
                <a:lnTo>
                  <a:pt x="92" y="14"/>
                </a:lnTo>
                <a:lnTo>
                  <a:pt x="90" y="18"/>
                </a:lnTo>
                <a:lnTo>
                  <a:pt x="94" y="22"/>
                </a:lnTo>
                <a:lnTo>
                  <a:pt x="90" y="26"/>
                </a:lnTo>
                <a:lnTo>
                  <a:pt x="86" y="24"/>
                </a:lnTo>
                <a:lnTo>
                  <a:pt x="84" y="28"/>
                </a:lnTo>
                <a:lnTo>
                  <a:pt x="88" y="30"/>
                </a:lnTo>
                <a:lnTo>
                  <a:pt x="86" y="36"/>
                </a:lnTo>
                <a:lnTo>
                  <a:pt x="80" y="34"/>
                </a:lnTo>
                <a:lnTo>
                  <a:pt x="80" y="38"/>
                </a:lnTo>
                <a:lnTo>
                  <a:pt x="86" y="40"/>
                </a:lnTo>
                <a:lnTo>
                  <a:pt x="84" y="46"/>
                </a:lnTo>
                <a:lnTo>
                  <a:pt x="80" y="46"/>
                </a:lnTo>
                <a:lnTo>
                  <a:pt x="80" y="50"/>
                </a:lnTo>
                <a:lnTo>
                  <a:pt x="86" y="52"/>
                </a:lnTo>
                <a:lnTo>
                  <a:pt x="86" y="56"/>
                </a:lnTo>
                <a:lnTo>
                  <a:pt x="80" y="58"/>
                </a:lnTo>
                <a:lnTo>
                  <a:pt x="82" y="62"/>
                </a:lnTo>
                <a:lnTo>
                  <a:pt x="88" y="62"/>
                </a:lnTo>
                <a:lnTo>
                  <a:pt x="90" y="66"/>
                </a:lnTo>
                <a:lnTo>
                  <a:pt x="86" y="70"/>
                </a:lnTo>
                <a:lnTo>
                  <a:pt x="88" y="74"/>
                </a:lnTo>
                <a:lnTo>
                  <a:pt x="92" y="70"/>
                </a:lnTo>
                <a:lnTo>
                  <a:pt x="96" y="74"/>
                </a:lnTo>
                <a:lnTo>
                  <a:pt x="92" y="80"/>
                </a:lnTo>
                <a:lnTo>
                  <a:pt x="96" y="82"/>
                </a:lnTo>
                <a:lnTo>
                  <a:pt x="100" y="78"/>
                </a:lnTo>
                <a:lnTo>
                  <a:pt x="104" y="82"/>
                </a:lnTo>
                <a:lnTo>
                  <a:pt x="102" y="86"/>
                </a:lnTo>
                <a:lnTo>
                  <a:pt x="106" y="88"/>
                </a:lnTo>
                <a:lnTo>
                  <a:pt x="108" y="84"/>
                </a:lnTo>
                <a:lnTo>
                  <a:pt x="114" y="86"/>
                </a:lnTo>
                <a:lnTo>
                  <a:pt x="114" y="92"/>
                </a:lnTo>
                <a:lnTo>
                  <a:pt x="118" y="92"/>
                </a:lnTo>
                <a:lnTo>
                  <a:pt x="120" y="86"/>
                </a:lnTo>
                <a:lnTo>
                  <a:pt x="124" y="88"/>
                </a:lnTo>
                <a:lnTo>
                  <a:pt x="126" y="94"/>
                </a:lnTo>
                <a:lnTo>
                  <a:pt x="130" y="94"/>
                </a:lnTo>
                <a:lnTo>
                  <a:pt x="130" y="88"/>
                </a:lnTo>
                <a:lnTo>
                  <a:pt x="134" y="86"/>
                </a:lnTo>
                <a:lnTo>
                  <a:pt x="138" y="92"/>
                </a:lnTo>
                <a:lnTo>
                  <a:pt x="140" y="90"/>
                </a:lnTo>
                <a:lnTo>
                  <a:pt x="140" y="84"/>
                </a:lnTo>
                <a:lnTo>
                  <a:pt x="144" y="82"/>
                </a:lnTo>
                <a:lnTo>
                  <a:pt x="148" y="88"/>
                </a:lnTo>
                <a:lnTo>
                  <a:pt x="152" y="84"/>
                </a:lnTo>
                <a:lnTo>
                  <a:pt x="150" y="80"/>
                </a:lnTo>
                <a:lnTo>
                  <a:pt x="152" y="76"/>
                </a:lnTo>
                <a:lnTo>
                  <a:pt x="158" y="80"/>
                </a:lnTo>
                <a:lnTo>
                  <a:pt x="160" y="76"/>
                </a:lnTo>
                <a:lnTo>
                  <a:pt x="156" y="72"/>
                </a:lnTo>
                <a:lnTo>
                  <a:pt x="160" y="68"/>
                </a:lnTo>
                <a:lnTo>
                  <a:pt x="166" y="70"/>
                </a:lnTo>
                <a:lnTo>
                  <a:pt x="168" y="66"/>
                </a:lnTo>
                <a:lnTo>
                  <a:pt x="162" y="64"/>
                </a:lnTo>
                <a:lnTo>
                  <a:pt x="164" y="58"/>
                </a:lnTo>
                <a:lnTo>
                  <a:pt x="170" y="60"/>
                </a:lnTo>
                <a:lnTo>
                  <a:pt x="170" y="56"/>
                </a:lnTo>
                <a:lnTo>
                  <a:pt x="166" y="54"/>
                </a:lnTo>
                <a:lnTo>
                  <a:pt x="166" y="48"/>
                </a:lnTo>
                <a:lnTo>
                  <a:pt x="172" y="48"/>
                </a:lnTo>
                <a:lnTo>
                  <a:pt x="172" y="44"/>
                </a:lnTo>
                <a:lnTo>
                  <a:pt x="166" y="42"/>
                </a:lnTo>
                <a:lnTo>
                  <a:pt x="164" y="38"/>
                </a:lnTo>
                <a:lnTo>
                  <a:pt x="170" y="36"/>
                </a:lnTo>
                <a:lnTo>
                  <a:pt x="168" y="32"/>
                </a:lnTo>
                <a:lnTo>
                  <a:pt x="164" y="32"/>
                </a:lnTo>
                <a:lnTo>
                  <a:pt x="160" y="28"/>
                </a:lnTo>
                <a:lnTo>
                  <a:pt x="166" y="24"/>
                </a:lnTo>
                <a:lnTo>
                  <a:pt x="164" y="20"/>
                </a:lnTo>
                <a:lnTo>
                  <a:pt x="158" y="24"/>
                </a:lnTo>
                <a:lnTo>
                  <a:pt x="154" y="20"/>
                </a:lnTo>
                <a:lnTo>
                  <a:pt x="158" y="14"/>
                </a:lnTo>
                <a:lnTo>
                  <a:pt x="156" y="12"/>
                </a:lnTo>
                <a:lnTo>
                  <a:pt x="150" y="16"/>
                </a:lnTo>
                <a:lnTo>
                  <a:pt x="146" y="12"/>
                </a:lnTo>
                <a:lnTo>
                  <a:pt x="148" y="8"/>
                </a:lnTo>
                <a:lnTo>
                  <a:pt x="146" y="6"/>
                </a:lnTo>
                <a:lnTo>
                  <a:pt x="142" y="10"/>
                </a:lnTo>
                <a:lnTo>
                  <a:pt x="138" y="8"/>
                </a:lnTo>
                <a:lnTo>
                  <a:pt x="138" y="2"/>
                </a:lnTo>
                <a:lnTo>
                  <a:pt x="134" y="2"/>
                </a:lnTo>
                <a:lnTo>
                  <a:pt x="132" y="6"/>
                </a:lnTo>
                <a:lnTo>
                  <a:pt x="126" y="6"/>
                </a:lnTo>
                <a:lnTo>
                  <a:pt x="126" y="0"/>
                </a:lnTo>
                <a:lnTo>
                  <a:pt x="122" y="0"/>
                </a:lnTo>
                <a:lnTo>
                  <a:pt x="120" y="6"/>
                </a:lnTo>
                <a:lnTo>
                  <a:pt x="116" y="8"/>
                </a:lnTo>
                <a:lnTo>
                  <a:pt x="114" y="2"/>
                </a:lnTo>
                <a:lnTo>
                  <a:pt x="110" y="4"/>
                </a:lnTo>
                <a:lnTo>
                  <a:pt x="110" y="10"/>
                </a:lnTo>
                <a:lnTo>
                  <a:pt x="106" y="12"/>
                </a:lnTo>
                <a:close/>
                <a:moveTo>
                  <a:pt x="118" y="34"/>
                </a:moveTo>
                <a:lnTo>
                  <a:pt x="118" y="34"/>
                </a:lnTo>
                <a:lnTo>
                  <a:pt x="124" y="32"/>
                </a:lnTo>
                <a:lnTo>
                  <a:pt x="128" y="34"/>
                </a:lnTo>
                <a:lnTo>
                  <a:pt x="134" y="36"/>
                </a:lnTo>
                <a:lnTo>
                  <a:pt x="138" y="40"/>
                </a:lnTo>
                <a:lnTo>
                  <a:pt x="140" y="46"/>
                </a:lnTo>
                <a:lnTo>
                  <a:pt x="138" y="50"/>
                </a:lnTo>
                <a:lnTo>
                  <a:pt x="136" y="56"/>
                </a:lnTo>
                <a:lnTo>
                  <a:pt x="132" y="60"/>
                </a:lnTo>
                <a:lnTo>
                  <a:pt x="128" y="60"/>
                </a:lnTo>
                <a:lnTo>
                  <a:pt x="122" y="60"/>
                </a:lnTo>
                <a:lnTo>
                  <a:pt x="116" y="58"/>
                </a:lnTo>
                <a:lnTo>
                  <a:pt x="114" y="54"/>
                </a:lnTo>
                <a:lnTo>
                  <a:pt x="112" y="48"/>
                </a:lnTo>
                <a:lnTo>
                  <a:pt x="112" y="44"/>
                </a:lnTo>
                <a:lnTo>
                  <a:pt x="114" y="38"/>
                </a:lnTo>
                <a:lnTo>
                  <a:pt x="118" y="34"/>
                </a:lnTo>
                <a:close/>
                <a:moveTo>
                  <a:pt x="128" y="38"/>
                </a:moveTo>
                <a:lnTo>
                  <a:pt x="128" y="38"/>
                </a:lnTo>
                <a:lnTo>
                  <a:pt x="132" y="40"/>
                </a:lnTo>
                <a:lnTo>
                  <a:pt x="134" y="42"/>
                </a:lnTo>
                <a:lnTo>
                  <a:pt x="136" y="46"/>
                </a:lnTo>
                <a:lnTo>
                  <a:pt x="134" y="50"/>
                </a:lnTo>
                <a:lnTo>
                  <a:pt x="134" y="52"/>
                </a:lnTo>
                <a:lnTo>
                  <a:pt x="130" y="56"/>
                </a:lnTo>
                <a:lnTo>
                  <a:pt x="126" y="56"/>
                </a:lnTo>
                <a:lnTo>
                  <a:pt x="122" y="56"/>
                </a:lnTo>
                <a:lnTo>
                  <a:pt x="120" y="54"/>
                </a:lnTo>
                <a:lnTo>
                  <a:pt x="116" y="52"/>
                </a:lnTo>
                <a:lnTo>
                  <a:pt x="116" y="48"/>
                </a:lnTo>
                <a:lnTo>
                  <a:pt x="116" y="44"/>
                </a:lnTo>
                <a:lnTo>
                  <a:pt x="118" y="40"/>
                </a:lnTo>
                <a:lnTo>
                  <a:pt x="120" y="38"/>
                </a:lnTo>
                <a:lnTo>
                  <a:pt x="124" y="38"/>
                </a:lnTo>
                <a:lnTo>
                  <a:pt x="128" y="38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20" y="20"/>
                </a:lnTo>
                <a:lnTo>
                  <a:pt x="110" y="22"/>
                </a:lnTo>
                <a:lnTo>
                  <a:pt x="102" y="30"/>
                </a:lnTo>
                <a:lnTo>
                  <a:pt x="98" y="40"/>
                </a:lnTo>
                <a:lnTo>
                  <a:pt x="98" y="52"/>
                </a:lnTo>
                <a:lnTo>
                  <a:pt x="102" y="62"/>
                </a:lnTo>
                <a:lnTo>
                  <a:pt x="110" y="70"/>
                </a:lnTo>
                <a:lnTo>
                  <a:pt x="118" y="74"/>
                </a:lnTo>
                <a:lnTo>
                  <a:pt x="130" y="74"/>
                </a:lnTo>
                <a:lnTo>
                  <a:pt x="140" y="70"/>
                </a:lnTo>
                <a:lnTo>
                  <a:pt x="148" y="64"/>
                </a:lnTo>
                <a:lnTo>
                  <a:pt x="152" y="54"/>
                </a:lnTo>
                <a:lnTo>
                  <a:pt x="154" y="42"/>
                </a:lnTo>
                <a:lnTo>
                  <a:pt x="150" y="32"/>
                </a:lnTo>
                <a:lnTo>
                  <a:pt x="142" y="24"/>
                </a:lnTo>
                <a:lnTo>
                  <a:pt x="132" y="20"/>
                </a:lnTo>
                <a:close/>
                <a:moveTo>
                  <a:pt x="52" y="112"/>
                </a:moveTo>
                <a:lnTo>
                  <a:pt x="52" y="112"/>
                </a:lnTo>
                <a:lnTo>
                  <a:pt x="48" y="116"/>
                </a:lnTo>
                <a:lnTo>
                  <a:pt x="46" y="122"/>
                </a:lnTo>
                <a:lnTo>
                  <a:pt x="44" y="126"/>
                </a:lnTo>
                <a:lnTo>
                  <a:pt x="46" y="132"/>
                </a:lnTo>
                <a:lnTo>
                  <a:pt x="50" y="136"/>
                </a:lnTo>
                <a:lnTo>
                  <a:pt x="56" y="138"/>
                </a:lnTo>
                <a:lnTo>
                  <a:pt x="60" y="140"/>
                </a:lnTo>
                <a:lnTo>
                  <a:pt x="66" y="138"/>
                </a:lnTo>
                <a:lnTo>
                  <a:pt x="70" y="134"/>
                </a:lnTo>
                <a:lnTo>
                  <a:pt x="72" y="128"/>
                </a:lnTo>
                <a:lnTo>
                  <a:pt x="72" y="124"/>
                </a:lnTo>
                <a:lnTo>
                  <a:pt x="72" y="118"/>
                </a:lnTo>
                <a:lnTo>
                  <a:pt x="68" y="114"/>
                </a:lnTo>
                <a:lnTo>
                  <a:pt x="62" y="112"/>
                </a:lnTo>
                <a:lnTo>
                  <a:pt x="58" y="112"/>
                </a:lnTo>
                <a:lnTo>
                  <a:pt x="52" y="112"/>
                </a:lnTo>
                <a:close/>
                <a:moveTo>
                  <a:pt x="62" y="116"/>
                </a:moveTo>
                <a:lnTo>
                  <a:pt x="62" y="116"/>
                </a:lnTo>
                <a:lnTo>
                  <a:pt x="58" y="116"/>
                </a:lnTo>
                <a:lnTo>
                  <a:pt x="54" y="116"/>
                </a:lnTo>
                <a:lnTo>
                  <a:pt x="50" y="120"/>
                </a:lnTo>
                <a:lnTo>
                  <a:pt x="50" y="122"/>
                </a:lnTo>
                <a:lnTo>
                  <a:pt x="50" y="126"/>
                </a:lnTo>
                <a:lnTo>
                  <a:pt x="50" y="130"/>
                </a:lnTo>
                <a:lnTo>
                  <a:pt x="52" y="134"/>
                </a:lnTo>
                <a:lnTo>
                  <a:pt x="56" y="134"/>
                </a:lnTo>
                <a:lnTo>
                  <a:pt x="60" y="134"/>
                </a:lnTo>
                <a:lnTo>
                  <a:pt x="64" y="134"/>
                </a:lnTo>
                <a:lnTo>
                  <a:pt x="66" y="132"/>
                </a:lnTo>
                <a:lnTo>
                  <a:pt x="68" y="128"/>
                </a:lnTo>
                <a:lnTo>
                  <a:pt x="68" y="124"/>
                </a:lnTo>
                <a:lnTo>
                  <a:pt x="68" y="120"/>
                </a:lnTo>
                <a:lnTo>
                  <a:pt x="64" y="118"/>
                </a:lnTo>
                <a:lnTo>
                  <a:pt x="62" y="116"/>
                </a:lnTo>
                <a:close/>
                <a:moveTo>
                  <a:pt x="68" y="90"/>
                </a:moveTo>
                <a:lnTo>
                  <a:pt x="68" y="90"/>
                </a:lnTo>
                <a:lnTo>
                  <a:pt x="62" y="90"/>
                </a:lnTo>
                <a:lnTo>
                  <a:pt x="54" y="90"/>
                </a:lnTo>
                <a:lnTo>
                  <a:pt x="48" y="92"/>
                </a:lnTo>
                <a:lnTo>
                  <a:pt x="40" y="94"/>
                </a:lnTo>
                <a:lnTo>
                  <a:pt x="36" y="98"/>
                </a:lnTo>
                <a:lnTo>
                  <a:pt x="30" y="104"/>
                </a:lnTo>
                <a:lnTo>
                  <a:pt x="26" y="110"/>
                </a:lnTo>
                <a:lnTo>
                  <a:pt x="24" y="116"/>
                </a:lnTo>
                <a:lnTo>
                  <a:pt x="24" y="122"/>
                </a:lnTo>
                <a:lnTo>
                  <a:pt x="24" y="130"/>
                </a:lnTo>
                <a:lnTo>
                  <a:pt x="24" y="136"/>
                </a:lnTo>
                <a:lnTo>
                  <a:pt x="28" y="144"/>
                </a:lnTo>
                <a:lnTo>
                  <a:pt x="32" y="148"/>
                </a:lnTo>
                <a:lnTo>
                  <a:pt x="38" y="154"/>
                </a:lnTo>
                <a:lnTo>
                  <a:pt x="44" y="158"/>
                </a:lnTo>
                <a:lnTo>
                  <a:pt x="50" y="160"/>
                </a:lnTo>
                <a:lnTo>
                  <a:pt x="56" y="160"/>
                </a:lnTo>
                <a:lnTo>
                  <a:pt x="64" y="160"/>
                </a:lnTo>
                <a:lnTo>
                  <a:pt x="70" y="160"/>
                </a:lnTo>
                <a:lnTo>
                  <a:pt x="76" y="156"/>
                </a:lnTo>
                <a:lnTo>
                  <a:pt x="82" y="152"/>
                </a:lnTo>
                <a:lnTo>
                  <a:pt x="88" y="146"/>
                </a:lnTo>
                <a:lnTo>
                  <a:pt x="92" y="140"/>
                </a:lnTo>
                <a:lnTo>
                  <a:pt x="94" y="134"/>
                </a:lnTo>
                <a:lnTo>
                  <a:pt x="94" y="128"/>
                </a:lnTo>
                <a:lnTo>
                  <a:pt x="94" y="120"/>
                </a:lnTo>
                <a:lnTo>
                  <a:pt x="92" y="114"/>
                </a:lnTo>
                <a:lnTo>
                  <a:pt x="90" y="108"/>
                </a:lnTo>
                <a:lnTo>
                  <a:pt x="86" y="102"/>
                </a:lnTo>
                <a:lnTo>
                  <a:pt x="80" y="96"/>
                </a:lnTo>
                <a:lnTo>
                  <a:pt x="74" y="92"/>
                </a:lnTo>
                <a:lnTo>
                  <a:pt x="68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0" name="Freeform 29"/>
          <p:cNvSpPr/>
          <p:nvPr/>
        </p:nvSpPr>
        <p:spPr bwMode="auto">
          <a:xfrm>
            <a:off x="3146425" y="1071563"/>
            <a:ext cx="522288" cy="466725"/>
          </a:xfrm>
          <a:custGeom>
            <a:avLst/>
            <a:gdLst>
              <a:gd name="T0" fmla="*/ 2147483647 w 190"/>
              <a:gd name="T1" fmla="*/ 2147483647 h 156"/>
              <a:gd name="T2" fmla="*/ 2147483647 w 190"/>
              <a:gd name="T3" fmla="*/ 2147483647 h 156"/>
              <a:gd name="T4" fmla="*/ 2147483647 w 190"/>
              <a:gd name="T5" fmla="*/ 2147483647 h 156"/>
              <a:gd name="T6" fmla="*/ 2147483647 w 190"/>
              <a:gd name="T7" fmla="*/ 2147483647 h 156"/>
              <a:gd name="T8" fmla="*/ 2147483647 w 190"/>
              <a:gd name="T9" fmla="*/ 2147483647 h 156"/>
              <a:gd name="T10" fmla="*/ 0 w 190"/>
              <a:gd name="T11" fmla="*/ 2147483647 h 156"/>
              <a:gd name="T12" fmla="*/ 2147483647 w 190"/>
              <a:gd name="T13" fmla="*/ 2147483647 h 156"/>
              <a:gd name="T14" fmla="*/ 2147483647 w 190"/>
              <a:gd name="T15" fmla="*/ 2147483647 h 156"/>
              <a:gd name="T16" fmla="*/ 2147483647 w 190"/>
              <a:gd name="T17" fmla="*/ 2147483647 h 156"/>
              <a:gd name="T18" fmla="*/ 2147483647 w 190"/>
              <a:gd name="T19" fmla="*/ 2147483647 h 156"/>
              <a:gd name="T20" fmla="*/ 2147483647 w 190"/>
              <a:gd name="T21" fmla="*/ 2147483647 h 156"/>
              <a:gd name="T22" fmla="*/ 2147483647 w 190"/>
              <a:gd name="T23" fmla="*/ 2147483647 h 156"/>
              <a:gd name="T24" fmla="*/ 2147483647 w 190"/>
              <a:gd name="T25" fmla="*/ 2147483647 h 156"/>
              <a:gd name="T26" fmla="*/ 2147483647 w 190"/>
              <a:gd name="T27" fmla="*/ 2147483647 h 156"/>
              <a:gd name="T28" fmla="*/ 2147483647 w 190"/>
              <a:gd name="T29" fmla="*/ 2147483647 h 156"/>
              <a:gd name="T30" fmla="*/ 2147483647 w 190"/>
              <a:gd name="T31" fmla="*/ 0 h 156"/>
              <a:gd name="T32" fmla="*/ 2147483647 w 190"/>
              <a:gd name="T33" fmla="*/ 2147483647 h 156"/>
              <a:gd name="T34" fmla="*/ 2147483647 w 190"/>
              <a:gd name="T35" fmla="*/ 2147483647 h 156"/>
              <a:gd name="T36" fmla="*/ 2147483647 w 190"/>
              <a:gd name="T37" fmla="*/ 2147483647 h 156"/>
              <a:gd name="T38" fmla="*/ 2147483647 w 190"/>
              <a:gd name="T39" fmla="*/ 2147483647 h 156"/>
              <a:gd name="T40" fmla="*/ 2147483647 w 190"/>
              <a:gd name="T41" fmla="*/ 2147483647 h 156"/>
              <a:gd name="T42" fmla="*/ 2147483647 w 190"/>
              <a:gd name="T43" fmla="*/ 2147483647 h 156"/>
              <a:gd name="T44" fmla="*/ 2147483647 w 190"/>
              <a:gd name="T45" fmla="*/ 2147483647 h 156"/>
              <a:gd name="T46" fmla="*/ 2147483647 w 190"/>
              <a:gd name="T47" fmla="*/ 2147483647 h 156"/>
              <a:gd name="T48" fmla="*/ 2147483647 w 190"/>
              <a:gd name="T49" fmla="*/ 2147483647 h 156"/>
              <a:gd name="T50" fmla="*/ 2147483647 w 190"/>
              <a:gd name="T51" fmla="*/ 2147483647 h 156"/>
              <a:gd name="T52" fmla="*/ 2147483647 w 190"/>
              <a:gd name="T53" fmla="*/ 2147483647 h 156"/>
              <a:gd name="T54" fmla="*/ 2147483647 w 190"/>
              <a:gd name="T55" fmla="*/ 2147483647 h 156"/>
              <a:gd name="T56" fmla="*/ 2147483647 w 190"/>
              <a:gd name="T57" fmla="*/ 2147483647 h 156"/>
              <a:gd name="T58" fmla="*/ 2147483647 w 190"/>
              <a:gd name="T59" fmla="*/ 2147483647 h 156"/>
              <a:gd name="T60" fmla="*/ 2147483647 w 190"/>
              <a:gd name="T61" fmla="*/ 2147483647 h 156"/>
              <a:gd name="T62" fmla="*/ 2147483647 w 190"/>
              <a:gd name="T63" fmla="*/ 2147483647 h 156"/>
              <a:gd name="T64" fmla="*/ 2147483647 w 190"/>
              <a:gd name="T65" fmla="*/ 2147483647 h 156"/>
              <a:gd name="T66" fmla="*/ 2147483647 w 190"/>
              <a:gd name="T67" fmla="*/ 2147483647 h 156"/>
              <a:gd name="T68" fmla="*/ 2147483647 w 190"/>
              <a:gd name="T69" fmla="*/ 2147483647 h 156"/>
              <a:gd name="T70" fmla="*/ 2147483647 w 190"/>
              <a:gd name="T71" fmla="*/ 2147483647 h 156"/>
              <a:gd name="T72" fmla="*/ 2147483647 w 190"/>
              <a:gd name="T73" fmla="*/ 2147483647 h 156"/>
              <a:gd name="T74" fmla="*/ 2147483647 w 190"/>
              <a:gd name="T75" fmla="*/ 2147483647 h 156"/>
              <a:gd name="T76" fmla="*/ 2147483647 w 190"/>
              <a:gd name="T77" fmla="*/ 2147483647 h 156"/>
              <a:gd name="T78" fmla="*/ 2147483647 w 190"/>
              <a:gd name="T79" fmla="*/ 2147483647 h 156"/>
              <a:gd name="T80" fmla="*/ 2147483647 w 190"/>
              <a:gd name="T81" fmla="*/ 2147483647 h 156"/>
              <a:gd name="T82" fmla="*/ 2147483647 w 190"/>
              <a:gd name="T83" fmla="*/ 2147483647 h 156"/>
              <a:gd name="T84" fmla="*/ 2147483647 w 190"/>
              <a:gd name="T85" fmla="*/ 2147483647 h 156"/>
              <a:gd name="T86" fmla="*/ 2147483647 w 190"/>
              <a:gd name="T87" fmla="*/ 2147483647 h 156"/>
              <a:gd name="T88" fmla="*/ 2147483647 w 190"/>
              <a:gd name="T89" fmla="*/ 2147483647 h 15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0" h="156">
                <a:moveTo>
                  <a:pt x="52" y="80"/>
                </a:moveTo>
                <a:lnTo>
                  <a:pt x="52" y="156"/>
                </a:lnTo>
                <a:lnTo>
                  <a:pt x="42" y="156"/>
                </a:lnTo>
                <a:lnTo>
                  <a:pt x="32" y="154"/>
                </a:lnTo>
                <a:lnTo>
                  <a:pt x="24" y="152"/>
                </a:lnTo>
                <a:lnTo>
                  <a:pt x="18" y="148"/>
                </a:lnTo>
                <a:lnTo>
                  <a:pt x="12" y="144"/>
                </a:lnTo>
                <a:lnTo>
                  <a:pt x="8" y="138"/>
                </a:lnTo>
                <a:lnTo>
                  <a:pt x="4" y="134"/>
                </a:lnTo>
                <a:lnTo>
                  <a:pt x="2" y="128"/>
                </a:lnTo>
                <a:lnTo>
                  <a:pt x="0" y="122"/>
                </a:lnTo>
                <a:lnTo>
                  <a:pt x="0" y="114"/>
                </a:lnTo>
                <a:lnTo>
                  <a:pt x="2" y="108"/>
                </a:lnTo>
                <a:lnTo>
                  <a:pt x="4" y="102"/>
                </a:lnTo>
                <a:lnTo>
                  <a:pt x="8" y="98"/>
                </a:lnTo>
                <a:lnTo>
                  <a:pt x="14" y="92"/>
                </a:lnTo>
                <a:lnTo>
                  <a:pt x="20" y="88"/>
                </a:lnTo>
                <a:lnTo>
                  <a:pt x="28" y="84"/>
                </a:lnTo>
                <a:lnTo>
                  <a:pt x="28" y="66"/>
                </a:lnTo>
                <a:lnTo>
                  <a:pt x="32" y="52"/>
                </a:lnTo>
                <a:lnTo>
                  <a:pt x="36" y="38"/>
                </a:lnTo>
                <a:lnTo>
                  <a:pt x="44" y="26"/>
                </a:lnTo>
                <a:lnTo>
                  <a:pt x="52" y="16"/>
                </a:lnTo>
                <a:lnTo>
                  <a:pt x="62" y="10"/>
                </a:lnTo>
                <a:lnTo>
                  <a:pt x="74" y="4"/>
                </a:lnTo>
                <a:lnTo>
                  <a:pt x="86" y="2"/>
                </a:lnTo>
                <a:lnTo>
                  <a:pt x="92" y="0"/>
                </a:lnTo>
                <a:lnTo>
                  <a:pt x="104" y="2"/>
                </a:lnTo>
                <a:lnTo>
                  <a:pt x="116" y="4"/>
                </a:lnTo>
                <a:lnTo>
                  <a:pt x="128" y="8"/>
                </a:lnTo>
                <a:lnTo>
                  <a:pt x="138" y="16"/>
                </a:lnTo>
                <a:lnTo>
                  <a:pt x="146" y="26"/>
                </a:lnTo>
                <a:lnTo>
                  <a:pt x="154" y="36"/>
                </a:lnTo>
                <a:lnTo>
                  <a:pt x="158" y="50"/>
                </a:lnTo>
                <a:lnTo>
                  <a:pt x="162" y="64"/>
                </a:lnTo>
                <a:lnTo>
                  <a:pt x="164" y="82"/>
                </a:lnTo>
                <a:lnTo>
                  <a:pt x="164" y="84"/>
                </a:lnTo>
                <a:lnTo>
                  <a:pt x="172" y="88"/>
                </a:lnTo>
                <a:lnTo>
                  <a:pt x="178" y="92"/>
                </a:lnTo>
                <a:lnTo>
                  <a:pt x="182" y="98"/>
                </a:lnTo>
                <a:lnTo>
                  <a:pt x="186" y="102"/>
                </a:lnTo>
                <a:lnTo>
                  <a:pt x="188" y="108"/>
                </a:lnTo>
                <a:lnTo>
                  <a:pt x="190" y="116"/>
                </a:lnTo>
                <a:lnTo>
                  <a:pt x="188" y="128"/>
                </a:lnTo>
                <a:lnTo>
                  <a:pt x="186" y="134"/>
                </a:lnTo>
                <a:lnTo>
                  <a:pt x="184" y="138"/>
                </a:lnTo>
                <a:lnTo>
                  <a:pt x="178" y="144"/>
                </a:lnTo>
                <a:lnTo>
                  <a:pt x="172" y="148"/>
                </a:lnTo>
                <a:lnTo>
                  <a:pt x="166" y="152"/>
                </a:lnTo>
                <a:lnTo>
                  <a:pt x="158" y="154"/>
                </a:lnTo>
                <a:lnTo>
                  <a:pt x="150" y="156"/>
                </a:lnTo>
                <a:lnTo>
                  <a:pt x="140" y="156"/>
                </a:lnTo>
                <a:lnTo>
                  <a:pt x="140" y="80"/>
                </a:lnTo>
                <a:lnTo>
                  <a:pt x="142" y="80"/>
                </a:lnTo>
                <a:lnTo>
                  <a:pt x="142" y="68"/>
                </a:lnTo>
                <a:lnTo>
                  <a:pt x="138" y="56"/>
                </a:lnTo>
                <a:lnTo>
                  <a:pt x="136" y="48"/>
                </a:lnTo>
                <a:lnTo>
                  <a:pt x="130" y="40"/>
                </a:lnTo>
                <a:lnTo>
                  <a:pt x="124" y="34"/>
                </a:lnTo>
                <a:lnTo>
                  <a:pt x="118" y="30"/>
                </a:lnTo>
                <a:lnTo>
                  <a:pt x="110" y="26"/>
                </a:lnTo>
                <a:lnTo>
                  <a:pt x="102" y="24"/>
                </a:lnTo>
                <a:lnTo>
                  <a:pt x="92" y="24"/>
                </a:lnTo>
                <a:lnTo>
                  <a:pt x="88" y="24"/>
                </a:lnTo>
                <a:lnTo>
                  <a:pt x="80" y="26"/>
                </a:lnTo>
                <a:lnTo>
                  <a:pt x="72" y="30"/>
                </a:lnTo>
                <a:lnTo>
                  <a:pt x="66" y="34"/>
                </a:lnTo>
                <a:lnTo>
                  <a:pt x="60" y="40"/>
                </a:lnTo>
                <a:lnTo>
                  <a:pt x="56" y="48"/>
                </a:lnTo>
                <a:lnTo>
                  <a:pt x="52" y="58"/>
                </a:lnTo>
                <a:lnTo>
                  <a:pt x="50" y="68"/>
                </a:lnTo>
                <a:lnTo>
                  <a:pt x="48" y="80"/>
                </a:lnTo>
                <a:lnTo>
                  <a:pt x="5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1" name="Freeform 30"/>
          <p:cNvSpPr>
            <a:spLocks noEditPoints="1"/>
          </p:cNvSpPr>
          <p:nvPr/>
        </p:nvSpPr>
        <p:spPr bwMode="auto">
          <a:xfrm>
            <a:off x="4716463" y="3560763"/>
            <a:ext cx="457200" cy="539750"/>
          </a:xfrm>
          <a:custGeom>
            <a:avLst/>
            <a:gdLst>
              <a:gd name="T0" fmla="*/ 2147483647 w 166"/>
              <a:gd name="T1" fmla="*/ 2147483647 h 180"/>
              <a:gd name="T2" fmla="*/ 2147483647 w 166"/>
              <a:gd name="T3" fmla="*/ 2147483647 h 180"/>
              <a:gd name="T4" fmla="*/ 2147483647 w 166"/>
              <a:gd name="T5" fmla="*/ 2147483647 h 180"/>
              <a:gd name="T6" fmla="*/ 2147483647 w 166"/>
              <a:gd name="T7" fmla="*/ 2147483647 h 180"/>
              <a:gd name="T8" fmla="*/ 2147483647 w 166"/>
              <a:gd name="T9" fmla="*/ 2147483647 h 180"/>
              <a:gd name="T10" fmla="*/ 2147483647 w 166"/>
              <a:gd name="T11" fmla="*/ 2147483647 h 180"/>
              <a:gd name="T12" fmla="*/ 2147483647 w 166"/>
              <a:gd name="T13" fmla="*/ 2147483647 h 180"/>
              <a:gd name="T14" fmla="*/ 2147483647 w 166"/>
              <a:gd name="T15" fmla="*/ 2147483647 h 180"/>
              <a:gd name="T16" fmla="*/ 2147483647 w 166"/>
              <a:gd name="T17" fmla="*/ 2147483647 h 180"/>
              <a:gd name="T18" fmla="*/ 2147483647 w 166"/>
              <a:gd name="T19" fmla="*/ 2147483647 h 180"/>
              <a:gd name="T20" fmla="*/ 2147483647 w 166"/>
              <a:gd name="T21" fmla="*/ 2147483647 h 180"/>
              <a:gd name="T22" fmla="*/ 2147483647 w 166"/>
              <a:gd name="T23" fmla="*/ 2147483647 h 180"/>
              <a:gd name="T24" fmla="*/ 2147483647 w 166"/>
              <a:gd name="T25" fmla="*/ 2147483647 h 180"/>
              <a:gd name="T26" fmla="*/ 2147483647 w 166"/>
              <a:gd name="T27" fmla="*/ 2147483647 h 180"/>
              <a:gd name="T28" fmla="*/ 2147483647 w 166"/>
              <a:gd name="T29" fmla="*/ 2147483647 h 180"/>
              <a:gd name="T30" fmla="*/ 2147483647 w 166"/>
              <a:gd name="T31" fmla="*/ 2147483647 h 180"/>
              <a:gd name="T32" fmla="*/ 2147483647 w 166"/>
              <a:gd name="T33" fmla="*/ 2147483647 h 180"/>
              <a:gd name="T34" fmla="*/ 0 w 166"/>
              <a:gd name="T35" fmla="*/ 2147483647 h 180"/>
              <a:gd name="T36" fmla="*/ 2147483647 w 166"/>
              <a:gd name="T37" fmla="*/ 2147483647 h 180"/>
              <a:gd name="T38" fmla="*/ 2147483647 w 166"/>
              <a:gd name="T39" fmla="*/ 2147483647 h 180"/>
              <a:gd name="T40" fmla="*/ 2147483647 w 166"/>
              <a:gd name="T41" fmla="*/ 2147483647 h 180"/>
              <a:gd name="T42" fmla="*/ 2147483647 w 166"/>
              <a:gd name="T43" fmla="*/ 2147483647 h 180"/>
              <a:gd name="T44" fmla="*/ 2147483647 w 166"/>
              <a:gd name="T45" fmla="*/ 0 h 180"/>
              <a:gd name="T46" fmla="*/ 2147483647 w 166"/>
              <a:gd name="T47" fmla="*/ 2147483647 h 180"/>
              <a:gd name="T48" fmla="*/ 2147483647 w 166"/>
              <a:gd name="T49" fmla="*/ 2147483647 h 180"/>
              <a:gd name="T50" fmla="*/ 2147483647 w 166"/>
              <a:gd name="T51" fmla="*/ 2147483647 h 180"/>
              <a:gd name="T52" fmla="*/ 2147483647 w 166"/>
              <a:gd name="T53" fmla="*/ 2147483647 h 180"/>
              <a:gd name="T54" fmla="*/ 2147483647 w 166"/>
              <a:gd name="T55" fmla="*/ 2147483647 h 180"/>
              <a:gd name="T56" fmla="*/ 2147483647 w 166"/>
              <a:gd name="T57" fmla="*/ 2147483647 h 180"/>
              <a:gd name="T58" fmla="*/ 2147483647 w 166"/>
              <a:gd name="T59" fmla="*/ 2147483647 h 180"/>
              <a:gd name="T60" fmla="*/ 2147483647 w 166"/>
              <a:gd name="T61" fmla="*/ 2147483647 h 180"/>
              <a:gd name="T62" fmla="*/ 2147483647 w 166"/>
              <a:gd name="T63" fmla="*/ 2147483647 h 180"/>
              <a:gd name="T64" fmla="*/ 2147483647 w 166"/>
              <a:gd name="T65" fmla="*/ 2147483647 h 180"/>
              <a:gd name="T66" fmla="*/ 2147483647 w 166"/>
              <a:gd name="T67" fmla="*/ 2147483647 h 180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6" h="180">
                <a:moveTo>
                  <a:pt x="166" y="84"/>
                </a:moveTo>
                <a:lnTo>
                  <a:pt x="166" y="84"/>
                </a:lnTo>
                <a:lnTo>
                  <a:pt x="154" y="80"/>
                </a:lnTo>
                <a:lnTo>
                  <a:pt x="142" y="80"/>
                </a:lnTo>
                <a:lnTo>
                  <a:pt x="130" y="80"/>
                </a:lnTo>
                <a:lnTo>
                  <a:pt x="120" y="84"/>
                </a:lnTo>
                <a:lnTo>
                  <a:pt x="104" y="80"/>
                </a:lnTo>
                <a:lnTo>
                  <a:pt x="90" y="78"/>
                </a:lnTo>
                <a:lnTo>
                  <a:pt x="90" y="162"/>
                </a:lnTo>
                <a:lnTo>
                  <a:pt x="94" y="164"/>
                </a:lnTo>
                <a:lnTo>
                  <a:pt x="100" y="166"/>
                </a:lnTo>
                <a:lnTo>
                  <a:pt x="106" y="164"/>
                </a:lnTo>
                <a:lnTo>
                  <a:pt x="112" y="160"/>
                </a:lnTo>
                <a:lnTo>
                  <a:pt x="122" y="170"/>
                </a:lnTo>
                <a:lnTo>
                  <a:pt x="110" y="178"/>
                </a:lnTo>
                <a:lnTo>
                  <a:pt x="106" y="178"/>
                </a:lnTo>
                <a:lnTo>
                  <a:pt x="100" y="180"/>
                </a:lnTo>
                <a:lnTo>
                  <a:pt x="94" y="178"/>
                </a:lnTo>
                <a:lnTo>
                  <a:pt x="88" y="178"/>
                </a:lnTo>
                <a:lnTo>
                  <a:pt x="78" y="170"/>
                </a:lnTo>
                <a:lnTo>
                  <a:pt x="76" y="168"/>
                </a:lnTo>
                <a:lnTo>
                  <a:pt x="76" y="164"/>
                </a:lnTo>
                <a:lnTo>
                  <a:pt x="76" y="80"/>
                </a:lnTo>
                <a:lnTo>
                  <a:pt x="60" y="84"/>
                </a:lnTo>
                <a:lnTo>
                  <a:pt x="44" y="80"/>
                </a:lnTo>
                <a:lnTo>
                  <a:pt x="30" y="78"/>
                </a:lnTo>
                <a:lnTo>
                  <a:pt x="14" y="80"/>
                </a:lnTo>
                <a:lnTo>
                  <a:pt x="0" y="84"/>
                </a:lnTo>
                <a:lnTo>
                  <a:pt x="2" y="68"/>
                </a:lnTo>
                <a:lnTo>
                  <a:pt x="6" y="54"/>
                </a:lnTo>
                <a:lnTo>
                  <a:pt x="14" y="42"/>
                </a:lnTo>
                <a:lnTo>
                  <a:pt x="24" y="32"/>
                </a:lnTo>
                <a:lnTo>
                  <a:pt x="34" y="24"/>
                </a:lnTo>
                <a:lnTo>
                  <a:pt x="48" y="18"/>
                </a:lnTo>
                <a:lnTo>
                  <a:pt x="62" y="14"/>
                </a:lnTo>
                <a:lnTo>
                  <a:pt x="76" y="12"/>
                </a:lnTo>
                <a:lnTo>
                  <a:pt x="76" y="0"/>
                </a:lnTo>
                <a:lnTo>
                  <a:pt x="90" y="0"/>
                </a:lnTo>
                <a:lnTo>
                  <a:pt x="90" y="12"/>
                </a:lnTo>
                <a:lnTo>
                  <a:pt x="104" y="14"/>
                </a:lnTo>
                <a:lnTo>
                  <a:pt x="118" y="18"/>
                </a:lnTo>
                <a:lnTo>
                  <a:pt x="130" y="24"/>
                </a:lnTo>
                <a:lnTo>
                  <a:pt x="142" y="32"/>
                </a:lnTo>
                <a:lnTo>
                  <a:pt x="152" y="42"/>
                </a:lnTo>
                <a:lnTo>
                  <a:pt x="160" y="54"/>
                </a:lnTo>
                <a:lnTo>
                  <a:pt x="164" y="68"/>
                </a:lnTo>
                <a:lnTo>
                  <a:pt x="166" y="84"/>
                </a:lnTo>
                <a:close/>
                <a:moveTo>
                  <a:pt x="18" y="66"/>
                </a:moveTo>
                <a:lnTo>
                  <a:pt x="18" y="66"/>
                </a:lnTo>
                <a:lnTo>
                  <a:pt x="36" y="66"/>
                </a:lnTo>
                <a:lnTo>
                  <a:pt x="62" y="22"/>
                </a:lnTo>
                <a:lnTo>
                  <a:pt x="46" y="30"/>
                </a:lnTo>
                <a:lnTo>
                  <a:pt x="34" y="40"/>
                </a:lnTo>
                <a:lnTo>
                  <a:pt x="24" y="52"/>
                </a:lnTo>
                <a:lnTo>
                  <a:pt x="1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2" name="Freeform 31"/>
          <p:cNvSpPr/>
          <p:nvPr/>
        </p:nvSpPr>
        <p:spPr bwMode="auto">
          <a:xfrm>
            <a:off x="5513388" y="3573463"/>
            <a:ext cx="395287" cy="501650"/>
          </a:xfrm>
          <a:custGeom>
            <a:avLst/>
            <a:gdLst>
              <a:gd name="T0" fmla="*/ 2147483647 w 144"/>
              <a:gd name="T1" fmla="*/ 2147483647 h 168"/>
              <a:gd name="T2" fmla="*/ 2147483647 w 144"/>
              <a:gd name="T3" fmla="*/ 2147483647 h 168"/>
              <a:gd name="T4" fmla="*/ 2147483647 w 144"/>
              <a:gd name="T5" fmla="*/ 2147483647 h 168"/>
              <a:gd name="T6" fmla="*/ 2147483647 w 144"/>
              <a:gd name="T7" fmla="*/ 2147483647 h 168"/>
              <a:gd name="T8" fmla="*/ 2147483647 w 144"/>
              <a:gd name="T9" fmla="*/ 2147483647 h 168"/>
              <a:gd name="T10" fmla="*/ 2147483647 w 144"/>
              <a:gd name="T11" fmla="*/ 2147483647 h 168"/>
              <a:gd name="T12" fmla="*/ 2147483647 w 144"/>
              <a:gd name="T13" fmla="*/ 2147483647 h 168"/>
              <a:gd name="T14" fmla="*/ 2147483647 w 144"/>
              <a:gd name="T15" fmla="*/ 2147483647 h 168"/>
              <a:gd name="T16" fmla="*/ 0 w 144"/>
              <a:gd name="T17" fmla="*/ 2147483647 h 168"/>
              <a:gd name="T18" fmla="*/ 0 w 144"/>
              <a:gd name="T19" fmla="*/ 2147483647 h 168"/>
              <a:gd name="T20" fmla="*/ 2147483647 w 144"/>
              <a:gd name="T21" fmla="*/ 2147483647 h 168"/>
              <a:gd name="T22" fmla="*/ 2147483647 w 144"/>
              <a:gd name="T23" fmla="*/ 2147483647 h 168"/>
              <a:gd name="T24" fmla="*/ 2147483647 w 144"/>
              <a:gd name="T25" fmla="*/ 2147483647 h 168"/>
              <a:gd name="T26" fmla="*/ 2147483647 w 144"/>
              <a:gd name="T27" fmla="*/ 2147483647 h 168"/>
              <a:gd name="T28" fmla="*/ 2147483647 w 144"/>
              <a:gd name="T29" fmla="*/ 2147483647 h 168"/>
              <a:gd name="T30" fmla="*/ 2147483647 w 144"/>
              <a:gd name="T31" fmla="*/ 2147483647 h 168"/>
              <a:gd name="T32" fmla="*/ 2147483647 w 144"/>
              <a:gd name="T33" fmla="*/ 2147483647 h 168"/>
              <a:gd name="T34" fmla="*/ 2147483647 w 144"/>
              <a:gd name="T35" fmla="*/ 2147483647 h 168"/>
              <a:gd name="T36" fmla="*/ 2147483647 w 144"/>
              <a:gd name="T37" fmla="*/ 0 h 168"/>
              <a:gd name="T38" fmla="*/ 2147483647 w 144"/>
              <a:gd name="T39" fmla="*/ 2147483647 h 168"/>
              <a:gd name="T40" fmla="*/ 2147483647 w 144"/>
              <a:gd name="T41" fmla="*/ 2147483647 h 168"/>
              <a:gd name="T42" fmla="*/ 2147483647 w 144"/>
              <a:gd name="T43" fmla="*/ 2147483647 h 168"/>
              <a:gd name="T44" fmla="*/ 2147483647 w 144"/>
              <a:gd name="T45" fmla="*/ 2147483647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4" h="168">
                <a:moveTo>
                  <a:pt x="128" y="80"/>
                </a:moveTo>
                <a:lnTo>
                  <a:pt x="128" y="168"/>
                </a:lnTo>
                <a:lnTo>
                  <a:pt x="106" y="168"/>
                </a:lnTo>
                <a:lnTo>
                  <a:pt x="106" y="104"/>
                </a:lnTo>
                <a:lnTo>
                  <a:pt x="68" y="104"/>
                </a:lnTo>
                <a:lnTo>
                  <a:pt x="68" y="168"/>
                </a:lnTo>
                <a:lnTo>
                  <a:pt x="16" y="168"/>
                </a:lnTo>
                <a:lnTo>
                  <a:pt x="16" y="80"/>
                </a:lnTo>
                <a:lnTo>
                  <a:pt x="0" y="80"/>
                </a:lnTo>
                <a:lnTo>
                  <a:pt x="0" y="64"/>
                </a:lnTo>
                <a:lnTo>
                  <a:pt x="24" y="44"/>
                </a:lnTo>
                <a:lnTo>
                  <a:pt x="24" y="22"/>
                </a:lnTo>
                <a:lnTo>
                  <a:pt x="18" y="22"/>
                </a:lnTo>
                <a:lnTo>
                  <a:pt x="18" y="10"/>
                </a:lnTo>
                <a:lnTo>
                  <a:pt x="42" y="10"/>
                </a:lnTo>
                <a:lnTo>
                  <a:pt x="42" y="22"/>
                </a:lnTo>
                <a:lnTo>
                  <a:pt x="38" y="22"/>
                </a:lnTo>
                <a:lnTo>
                  <a:pt x="38" y="32"/>
                </a:lnTo>
                <a:lnTo>
                  <a:pt x="74" y="0"/>
                </a:lnTo>
                <a:lnTo>
                  <a:pt x="118" y="40"/>
                </a:lnTo>
                <a:lnTo>
                  <a:pt x="144" y="62"/>
                </a:lnTo>
                <a:lnTo>
                  <a:pt x="144" y="80"/>
                </a:lnTo>
                <a:lnTo>
                  <a:pt x="128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3" name="Freeform 32"/>
          <p:cNvSpPr/>
          <p:nvPr/>
        </p:nvSpPr>
        <p:spPr bwMode="auto">
          <a:xfrm>
            <a:off x="2425700" y="2244725"/>
            <a:ext cx="423863" cy="161925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0"/>
                </a:lnTo>
                <a:lnTo>
                  <a:pt x="130" y="30"/>
                </a:lnTo>
                <a:lnTo>
                  <a:pt x="130" y="0"/>
                </a:lnTo>
                <a:lnTo>
                  <a:pt x="154" y="0"/>
                </a:lnTo>
                <a:lnTo>
                  <a:pt x="154" y="30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4" name="Freeform 33"/>
          <p:cNvSpPr/>
          <p:nvPr/>
        </p:nvSpPr>
        <p:spPr bwMode="auto">
          <a:xfrm>
            <a:off x="2514600" y="1909763"/>
            <a:ext cx="252413" cy="334962"/>
          </a:xfrm>
          <a:custGeom>
            <a:avLst/>
            <a:gdLst>
              <a:gd name="T0" fmla="*/ 2147483647 w 92"/>
              <a:gd name="T1" fmla="*/ 0 h 112"/>
              <a:gd name="T2" fmla="*/ 2147483647 w 92"/>
              <a:gd name="T3" fmla="*/ 2147483647 h 112"/>
              <a:gd name="T4" fmla="*/ 0 w 92"/>
              <a:gd name="T5" fmla="*/ 2147483647 h 112"/>
              <a:gd name="T6" fmla="*/ 2147483647 w 92"/>
              <a:gd name="T7" fmla="*/ 2147483647 h 112"/>
              <a:gd name="T8" fmla="*/ 2147483647 w 92"/>
              <a:gd name="T9" fmla="*/ 2147483647 h 112"/>
              <a:gd name="T10" fmla="*/ 2147483647 w 92"/>
              <a:gd name="T11" fmla="*/ 2147483647 h 112"/>
              <a:gd name="T12" fmla="*/ 2147483647 w 92"/>
              <a:gd name="T13" fmla="*/ 0 h 112"/>
              <a:gd name="T14" fmla="*/ 2147483647 w 92"/>
              <a:gd name="T15" fmla="*/ 0 h 1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2">
                <a:moveTo>
                  <a:pt x="24" y="0"/>
                </a:moveTo>
                <a:lnTo>
                  <a:pt x="24" y="56"/>
                </a:lnTo>
                <a:lnTo>
                  <a:pt x="0" y="56"/>
                </a:lnTo>
                <a:lnTo>
                  <a:pt x="46" y="112"/>
                </a:lnTo>
                <a:lnTo>
                  <a:pt x="92" y="56"/>
                </a:lnTo>
                <a:lnTo>
                  <a:pt x="68" y="56"/>
                </a:lnTo>
                <a:lnTo>
                  <a:pt x="68" y="0"/>
                </a:lnTo>
                <a:lnTo>
                  <a:pt x="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5" name="Freeform 34"/>
          <p:cNvSpPr/>
          <p:nvPr/>
        </p:nvSpPr>
        <p:spPr bwMode="auto">
          <a:xfrm>
            <a:off x="2425700" y="3082925"/>
            <a:ext cx="423863" cy="160338"/>
          </a:xfrm>
          <a:custGeom>
            <a:avLst/>
            <a:gdLst>
              <a:gd name="T0" fmla="*/ 0 w 154"/>
              <a:gd name="T1" fmla="*/ 0 h 54"/>
              <a:gd name="T2" fmla="*/ 2147483647 w 154"/>
              <a:gd name="T3" fmla="*/ 0 h 54"/>
              <a:gd name="T4" fmla="*/ 2147483647 w 154"/>
              <a:gd name="T5" fmla="*/ 2147483647 h 54"/>
              <a:gd name="T6" fmla="*/ 2147483647 w 154"/>
              <a:gd name="T7" fmla="*/ 2147483647 h 54"/>
              <a:gd name="T8" fmla="*/ 2147483647 w 154"/>
              <a:gd name="T9" fmla="*/ 0 h 54"/>
              <a:gd name="T10" fmla="*/ 2147483647 w 154"/>
              <a:gd name="T11" fmla="*/ 0 h 54"/>
              <a:gd name="T12" fmla="*/ 2147483647 w 154"/>
              <a:gd name="T13" fmla="*/ 2147483647 h 54"/>
              <a:gd name="T14" fmla="*/ 2147483647 w 154"/>
              <a:gd name="T15" fmla="*/ 2147483647 h 54"/>
              <a:gd name="T16" fmla="*/ 2147483647 w 154"/>
              <a:gd name="T17" fmla="*/ 2147483647 h 54"/>
              <a:gd name="T18" fmla="*/ 2147483647 w 154"/>
              <a:gd name="T19" fmla="*/ 2147483647 h 54"/>
              <a:gd name="T20" fmla="*/ 0 w 154"/>
              <a:gd name="T21" fmla="*/ 2147483647 h 54"/>
              <a:gd name="T22" fmla="*/ 0 w 154"/>
              <a:gd name="T23" fmla="*/ 2147483647 h 54"/>
              <a:gd name="T24" fmla="*/ 0 w 154"/>
              <a:gd name="T25" fmla="*/ 0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54" h="54">
                <a:moveTo>
                  <a:pt x="0" y="0"/>
                </a:moveTo>
                <a:lnTo>
                  <a:pt x="24" y="0"/>
                </a:lnTo>
                <a:lnTo>
                  <a:pt x="24" y="32"/>
                </a:lnTo>
                <a:lnTo>
                  <a:pt x="130" y="32"/>
                </a:lnTo>
                <a:lnTo>
                  <a:pt x="130" y="0"/>
                </a:lnTo>
                <a:lnTo>
                  <a:pt x="154" y="0"/>
                </a:lnTo>
                <a:lnTo>
                  <a:pt x="154" y="32"/>
                </a:lnTo>
                <a:lnTo>
                  <a:pt x="154" y="54"/>
                </a:lnTo>
                <a:lnTo>
                  <a:pt x="130" y="54"/>
                </a:lnTo>
                <a:lnTo>
                  <a:pt x="24" y="54"/>
                </a:lnTo>
                <a:lnTo>
                  <a:pt x="0" y="54"/>
                </a:lnTo>
                <a:lnTo>
                  <a:pt x="0" y="3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6" name="Freeform 35"/>
          <p:cNvSpPr/>
          <p:nvPr/>
        </p:nvSpPr>
        <p:spPr bwMode="auto">
          <a:xfrm>
            <a:off x="2514600" y="2746375"/>
            <a:ext cx="252413" cy="341313"/>
          </a:xfrm>
          <a:custGeom>
            <a:avLst/>
            <a:gdLst>
              <a:gd name="T0" fmla="*/ 2147483647 w 92"/>
              <a:gd name="T1" fmla="*/ 2147483647 h 114"/>
              <a:gd name="T2" fmla="*/ 2147483647 w 92"/>
              <a:gd name="T3" fmla="*/ 2147483647 h 114"/>
              <a:gd name="T4" fmla="*/ 2147483647 w 92"/>
              <a:gd name="T5" fmla="*/ 2147483647 h 114"/>
              <a:gd name="T6" fmla="*/ 2147483647 w 92"/>
              <a:gd name="T7" fmla="*/ 0 h 114"/>
              <a:gd name="T8" fmla="*/ 0 w 92"/>
              <a:gd name="T9" fmla="*/ 2147483647 h 114"/>
              <a:gd name="T10" fmla="*/ 2147483647 w 92"/>
              <a:gd name="T11" fmla="*/ 2147483647 h 114"/>
              <a:gd name="T12" fmla="*/ 2147483647 w 92"/>
              <a:gd name="T13" fmla="*/ 2147483647 h 114"/>
              <a:gd name="T14" fmla="*/ 2147483647 w 92"/>
              <a:gd name="T15" fmla="*/ 2147483647 h 11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14">
                <a:moveTo>
                  <a:pt x="68" y="114"/>
                </a:moveTo>
                <a:lnTo>
                  <a:pt x="68" y="58"/>
                </a:lnTo>
                <a:lnTo>
                  <a:pt x="92" y="58"/>
                </a:lnTo>
                <a:lnTo>
                  <a:pt x="46" y="0"/>
                </a:lnTo>
                <a:lnTo>
                  <a:pt x="0" y="58"/>
                </a:lnTo>
                <a:lnTo>
                  <a:pt x="24" y="58"/>
                </a:lnTo>
                <a:lnTo>
                  <a:pt x="24" y="114"/>
                </a:lnTo>
                <a:lnTo>
                  <a:pt x="6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7" name="Freeform 36"/>
          <p:cNvSpPr>
            <a:spLocks noEditPoints="1"/>
          </p:cNvSpPr>
          <p:nvPr/>
        </p:nvSpPr>
        <p:spPr bwMode="auto">
          <a:xfrm>
            <a:off x="1635125" y="2830513"/>
            <a:ext cx="439738" cy="334962"/>
          </a:xfrm>
          <a:custGeom>
            <a:avLst/>
            <a:gdLst>
              <a:gd name="T0" fmla="*/ 2147483647 w 160"/>
              <a:gd name="T1" fmla="*/ 0 h 112"/>
              <a:gd name="T2" fmla="*/ 2147483647 w 160"/>
              <a:gd name="T3" fmla="*/ 0 h 112"/>
              <a:gd name="T4" fmla="*/ 2147483647 w 160"/>
              <a:gd name="T5" fmla="*/ 0 h 112"/>
              <a:gd name="T6" fmla="*/ 2147483647 w 160"/>
              <a:gd name="T7" fmla="*/ 2147483647 h 112"/>
              <a:gd name="T8" fmla="*/ 2147483647 w 160"/>
              <a:gd name="T9" fmla="*/ 2147483647 h 112"/>
              <a:gd name="T10" fmla="*/ 2147483647 w 160"/>
              <a:gd name="T11" fmla="*/ 2147483647 h 112"/>
              <a:gd name="T12" fmla="*/ 2147483647 w 160"/>
              <a:gd name="T13" fmla="*/ 2147483647 h 112"/>
              <a:gd name="T14" fmla="*/ 2147483647 w 160"/>
              <a:gd name="T15" fmla="*/ 2147483647 h 112"/>
              <a:gd name="T16" fmla="*/ 0 w 160"/>
              <a:gd name="T17" fmla="*/ 2147483647 h 112"/>
              <a:gd name="T18" fmla="*/ 0 w 160"/>
              <a:gd name="T19" fmla="*/ 2147483647 h 112"/>
              <a:gd name="T20" fmla="*/ 0 w 160"/>
              <a:gd name="T21" fmla="*/ 2147483647 h 112"/>
              <a:gd name="T22" fmla="*/ 0 w 160"/>
              <a:gd name="T23" fmla="*/ 0 h 112"/>
              <a:gd name="T24" fmla="*/ 2147483647 w 160"/>
              <a:gd name="T25" fmla="*/ 0 h 112"/>
              <a:gd name="T26" fmla="*/ 2147483647 w 160"/>
              <a:gd name="T27" fmla="*/ 0 h 112"/>
              <a:gd name="T28" fmla="*/ 2147483647 w 160"/>
              <a:gd name="T29" fmla="*/ 2147483647 h 112"/>
              <a:gd name="T30" fmla="*/ 2147483647 w 160"/>
              <a:gd name="T31" fmla="*/ 2147483647 h 112"/>
              <a:gd name="T32" fmla="*/ 2147483647 w 160"/>
              <a:gd name="T33" fmla="*/ 2147483647 h 112"/>
              <a:gd name="T34" fmla="*/ 2147483647 w 160"/>
              <a:gd name="T35" fmla="*/ 2147483647 h 112"/>
              <a:gd name="T36" fmla="*/ 2147483647 w 160"/>
              <a:gd name="T37" fmla="*/ 2147483647 h 112"/>
              <a:gd name="T38" fmla="*/ 2147483647 w 160"/>
              <a:gd name="T39" fmla="*/ 2147483647 h 112"/>
              <a:gd name="T40" fmla="*/ 2147483647 w 160"/>
              <a:gd name="T41" fmla="*/ 2147483647 h 112"/>
              <a:gd name="T42" fmla="*/ 2147483647 w 160"/>
              <a:gd name="T43" fmla="*/ 2147483647 h 112"/>
              <a:gd name="T44" fmla="*/ 2147483647 w 160"/>
              <a:gd name="T45" fmla="*/ 2147483647 h 112"/>
              <a:gd name="T46" fmla="*/ 2147483647 w 160"/>
              <a:gd name="T47" fmla="*/ 2147483647 h 112"/>
              <a:gd name="T48" fmla="*/ 2147483647 w 160"/>
              <a:gd name="T49" fmla="*/ 2147483647 h 112"/>
              <a:gd name="T50" fmla="*/ 2147483647 w 160"/>
              <a:gd name="T51" fmla="*/ 2147483647 h 112"/>
              <a:gd name="T52" fmla="*/ 2147483647 w 160"/>
              <a:gd name="T53" fmla="*/ 2147483647 h 112"/>
              <a:gd name="T54" fmla="*/ 2147483647 w 160"/>
              <a:gd name="T55" fmla="*/ 2147483647 h 112"/>
              <a:gd name="T56" fmla="*/ 2147483647 w 160"/>
              <a:gd name="T57" fmla="*/ 2147483647 h 112"/>
              <a:gd name="T58" fmla="*/ 2147483647 w 160"/>
              <a:gd name="T59" fmla="*/ 2147483647 h 112"/>
              <a:gd name="T60" fmla="*/ 2147483647 w 160"/>
              <a:gd name="T61" fmla="*/ 2147483647 h 112"/>
              <a:gd name="T62" fmla="*/ 2147483647 w 160"/>
              <a:gd name="T63" fmla="*/ 2147483647 h 112"/>
              <a:gd name="T64" fmla="*/ 2147483647 w 160"/>
              <a:gd name="T65" fmla="*/ 2147483647 h 112"/>
              <a:gd name="T66" fmla="*/ 2147483647 w 160"/>
              <a:gd name="T67" fmla="*/ 2147483647 h 112"/>
              <a:gd name="T68" fmla="*/ 2147483647 w 160"/>
              <a:gd name="T69" fmla="*/ 2147483647 h 112"/>
              <a:gd name="T70" fmla="*/ 2147483647 w 160"/>
              <a:gd name="T71" fmla="*/ 2147483647 h 112"/>
              <a:gd name="T72" fmla="*/ 2147483647 w 160"/>
              <a:gd name="T73" fmla="*/ 2147483647 h 11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60" h="112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8"/>
                </a:lnTo>
                <a:lnTo>
                  <a:pt x="160" y="104"/>
                </a:lnTo>
                <a:lnTo>
                  <a:pt x="160" y="112"/>
                </a:lnTo>
                <a:lnTo>
                  <a:pt x="152" y="112"/>
                </a:lnTo>
                <a:lnTo>
                  <a:pt x="8" y="112"/>
                </a:lnTo>
                <a:lnTo>
                  <a:pt x="0" y="112"/>
                </a:lnTo>
                <a:lnTo>
                  <a:pt x="0" y="104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6" y="86"/>
                </a:moveTo>
                <a:lnTo>
                  <a:pt x="50" y="52"/>
                </a:lnTo>
                <a:lnTo>
                  <a:pt x="16" y="24"/>
                </a:lnTo>
                <a:lnTo>
                  <a:pt x="16" y="86"/>
                </a:lnTo>
                <a:close/>
                <a:moveTo>
                  <a:pt x="110" y="52"/>
                </a:moveTo>
                <a:lnTo>
                  <a:pt x="144" y="88"/>
                </a:lnTo>
                <a:lnTo>
                  <a:pt x="144" y="22"/>
                </a:lnTo>
                <a:lnTo>
                  <a:pt x="110" y="52"/>
                </a:lnTo>
                <a:close/>
                <a:moveTo>
                  <a:pt x="136" y="96"/>
                </a:moveTo>
                <a:lnTo>
                  <a:pt x="100" y="60"/>
                </a:lnTo>
                <a:lnTo>
                  <a:pt x="84" y="74"/>
                </a:lnTo>
                <a:lnTo>
                  <a:pt x="80" y="78"/>
                </a:lnTo>
                <a:lnTo>
                  <a:pt x="76" y="74"/>
                </a:lnTo>
                <a:lnTo>
                  <a:pt x="58" y="60"/>
                </a:lnTo>
                <a:lnTo>
                  <a:pt x="24" y="96"/>
                </a:lnTo>
                <a:lnTo>
                  <a:pt x="136" y="96"/>
                </a:lnTo>
                <a:close/>
                <a:moveTo>
                  <a:pt x="28" y="16"/>
                </a:moveTo>
                <a:lnTo>
                  <a:pt x="80" y="60"/>
                </a:lnTo>
                <a:lnTo>
                  <a:pt x="132" y="16"/>
                </a:lnTo>
                <a:lnTo>
                  <a:pt x="28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8" name="Freeform 37"/>
          <p:cNvSpPr>
            <a:spLocks noEditPoints="1"/>
          </p:cNvSpPr>
          <p:nvPr/>
        </p:nvSpPr>
        <p:spPr bwMode="auto">
          <a:xfrm>
            <a:off x="3970338" y="1076325"/>
            <a:ext cx="422275" cy="503238"/>
          </a:xfrm>
          <a:custGeom>
            <a:avLst/>
            <a:gdLst>
              <a:gd name="T0" fmla="*/ 0 w 154"/>
              <a:gd name="T1" fmla="*/ 2147483647 h 168"/>
              <a:gd name="T2" fmla="*/ 2147483647 w 154"/>
              <a:gd name="T3" fmla="*/ 2147483647 h 168"/>
              <a:gd name="T4" fmla="*/ 2147483647 w 154"/>
              <a:gd name="T5" fmla="*/ 0 h 168"/>
              <a:gd name="T6" fmla="*/ 2147483647 w 154"/>
              <a:gd name="T7" fmla="*/ 0 h 168"/>
              <a:gd name="T8" fmla="*/ 2147483647 w 154"/>
              <a:gd name="T9" fmla="*/ 2147483647 h 168"/>
              <a:gd name="T10" fmla="*/ 2147483647 w 154"/>
              <a:gd name="T11" fmla="*/ 2147483647 h 168"/>
              <a:gd name="T12" fmla="*/ 2147483647 w 154"/>
              <a:gd name="T13" fmla="*/ 2147483647 h 168"/>
              <a:gd name="T14" fmla="*/ 2147483647 w 154"/>
              <a:gd name="T15" fmla="*/ 2147483647 h 168"/>
              <a:gd name="T16" fmla="*/ 2147483647 w 154"/>
              <a:gd name="T17" fmla="*/ 2147483647 h 168"/>
              <a:gd name="T18" fmla="*/ 2147483647 w 154"/>
              <a:gd name="T19" fmla="*/ 2147483647 h 168"/>
              <a:gd name="T20" fmla="*/ 2147483647 w 154"/>
              <a:gd name="T21" fmla="*/ 2147483647 h 168"/>
              <a:gd name="T22" fmla="*/ 0 w 154"/>
              <a:gd name="T23" fmla="*/ 2147483647 h 168"/>
              <a:gd name="T24" fmla="*/ 0 w 154"/>
              <a:gd name="T25" fmla="*/ 2147483647 h 168"/>
              <a:gd name="T26" fmla="*/ 0 w 154"/>
              <a:gd name="T27" fmla="*/ 2147483647 h 168"/>
              <a:gd name="T28" fmla="*/ 2147483647 w 154"/>
              <a:gd name="T29" fmla="*/ 2147483647 h 168"/>
              <a:gd name="T30" fmla="*/ 2147483647 w 154"/>
              <a:gd name="T31" fmla="*/ 2147483647 h 168"/>
              <a:gd name="T32" fmla="*/ 2147483647 w 154"/>
              <a:gd name="T33" fmla="*/ 2147483647 h 168"/>
              <a:gd name="T34" fmla="*/ 2147483647 w 154"/>
              <a:gd name="T35" fmla="*/ 2147483647 h 168"/>
              <a:gd name="T36" fmla="*/ 2147483647 w 154"/>
              <a:gd name="T37" fmla="*/ 2147483647 h 168"/>
              <a:gd name="T38" fmla="*/ 2147483647 w 154"/>
              <a:gd name="T39" fmla="*/ 2147483647 h 168"/>
              <a:gd name="T40" fmla="*/ 2147483647 w 154"/>
              <a:gd name="T41" fmla="*/ 2147483647 h 168"/>
              <a:gd name="T42" fmla="*/ 2147483647 w 154"/>
              <a:gd name="T43" fmla="*/ 2147483647 h 168"/>
              <a:gd name="T44" fmla="*/ 2147483647 w 154"/>
              <a:gd name="T45" fmla="*/ 2147483647 h 168"/>
              <a:gd name="T46" fmla="*/ 2147483647 w 154"/>
              <a:gd name="T47" fmla="*/ 2147483647 h 168"/>
              <a:gd name="T48" fmla="*/ 2147483647 w 154"/>
              <a:gd name="T49" fmla="*/ 2147483647 h 168"/>
              <a:gd name="T50" fmla="*/ 2147483647 w 154"/>
              <a:gd name="T51" fmla="*/ 2147483647 h 168"/>
              <a:gd name="T52" fmla="*/ 2147483647 w 154"/>
              <a:gd name="T53" fmla="*/ 2147483647 h 168"/>
              <a:gd name="T54" fmla="*/ 2147483647 w 154"/>
              <a:gd name="T55" fmla="*/ 2147483647 h 168"/>
              <a:gd name="T56" fmla="*/ 2147483647 w 154"/>
              <a:gd name="T57" fmla="*/ 2147483647 h 168"/>
              <a:gd name="T58" fmla="*/ 2147483647 w 154"/>
              <a:gd name="T59" fmla="*/ 2147483647 h 168"/>
              <a:gd name="T60" fmla="*/ 2147483647 w 154"/>
              <a:gd name="T61" fmla="*/ 2147483647 h 16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4" h="168">
                <a:moveTo>
                  <a:pt x="0" y="22"/>
                </a:moveTo>
                <a:lnTo>
                  <a:pt x="62" y="22"/>
                </a:lnTo>
                <a:lnTo>
                  <a:pt x="62" y="0"/>
                </a:lnTo>
                <a:lnTo>
                  <a:pt x="86" y="0"/>
                </a:lnTo>
                <a:lnTo>
                  <a:pt x="86" y="22"/>
                </a:lnTo>
                <a:lnTo>
                  <a:pt x="154" y="22"/>
                </a:lnTo>
                <a:lnTo>
                  <a:pt x="154" y="54"/>
                </a:lnTo>
                <a:lnTo>
                  <a:pt x="138" y="54"/>
                </a:lnTo>
                <a:lnTo>
                  <a:pt x="130" y="168"/>
                </a:lnTo>
                <a:lnTo>
                  <a:pt x="22" y="168"/>
                </a:lnTo>
                <a:lnTo>
                  <a:pt x="12" y="54"/>
                </a:lnTo>
                <a:lnTo>
                  <a:pt x="0" y="54"/>
                </a:lnTo>
                <a:lnTo>
                  <a:pt x="0" y="22"/>
                </a:lnTo>
                <a:close/>
                <a:moveTo>
                  <a:pt x="40" y="66"/>
                </a:moveTo>
                <a:lnTo>
                  <a:pt x="46" y="146"/>
                </a:lnTo>
                <a:lnTo>
                  <a:pt x="54" y="146"/>
                </a:lnTo>
                <a:lnTo>
                  <a:pt x="48" y="66"/>
                </a:lnTo>
                <a:lnTo>
                  <a:pt x="40" y="66"/>
                </a:lnTo>
                <a:close/>
                <a:moveTo>
                  <a:pt x="112" y="66"/>
                </a:moveTo>
                <a:lnTo>
                  <a:pt x="104" y="66"/>
                </a:lnTo>
                <a:lnTo>
                  <a:pt x="100" y="146"/>
                </a:lnTo>
                <a:lnTo>
                  <a:pt x="106" y="146"/>
                </a:lnTo>
                <a:lnTo>
                  <a:pt x="112" y="66"/>
                </a:lnTo>
                <a:close/>
                <a:moveTo>
                  <a:pt x="72" y="66"/>
                </a:moveTo>
                <a:lnTo>
                  <a:pt x="72" y="146"/>
                </a:lnTo>
                <a:lnTo>
                  <a:pt x="80" y="146"/>
                </a:lnTo>
                <a:lnTo>
                  <a:pt x="80" y="66"/>
                </a:lnTo>
                <a:lnTo>
                  <a:pt x="72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79" name="Freeform 38"/>
          <p:cNvSpPr>
            <a:spLocks noEditPoints="1"/>
          </p:cNvSpPr>
          <p:nvPr/>
        </p:nvSpPr>
        <p:spPr bwMode="auto">
          <a:xfrm>
            <a:off x="4678363" y="1082675"/>
            <a:ext cx="522287" cy="527050"/>
          </a:xfrm>
          <a:custGeom>
            <a:avLst/>
            <a:gdLst>
              <a:gd name="T0" fmla="*/ 2147483647 w 190"/>
              <a:gd name="T1" fmla="*/ 0 h 176"/>
              <a:gd name="T2" fmla="*/ 2147483647 w 190"/>
              <a:gd name="T3" fmla="*/ 2147483647 h 176"/>
              <a:gd name="T4" fmla="*/ 2147483647 w 190"/>
              <a:gd name="T5" fmla="*/ 2147483647 h 176"/>
              <a:gd name="T6" fmla="*/ 2147483647 w 190"/>
              <a:gd name="T7" fmla="*/ 2147483647 h 176"/>
              <a:gd name="T8" fmla="*/ 2147483647 w 190"/>
              <a:gd name="T9" fmla="*/ 2147483647 h 176"/>
              <a:gd name="T10" fmla="*/ 2147483647 w 190"/>
              <a:gd name="T11" fmla="*/ 2147483647 h 176"/>
              <a:gd name="T12" fmla="*/ 2147483647 w 190"/>
              <a:gd name="T13" fmla="*/ 2147483647 h 176"/>
              <a:gd name="T14" fmla="*/ 2147483647 w 190"/>
              <a:gd name="T15" fmla="*/ 2147483647 h 176"/>
              <a:gd name="T16" fmla="*/ 2147483647 w 190"/>
              <a:gd name="T17" fmla="*/ 2147483647 h 176"/>
              <a:gd name="T18" fmla="*/ 2147483647 w 190"/>
              <a:gd name="T19" fmla="*/ 2147483647 h 176"/>
              <a:gd name="T20" fmla="*/ 2147483647 w 190"/>
              <a:gd name="T21" fmla="*/ 2147483647 h 176"/>
              <a:gd name="T22" fmla="*/ 2147483647 w 190"/>
              <a:gd name="T23" fmla="*/ 2147483647 h 176"/>
              <a:gd name="T24" fmla="*/ 2147483647 w 190"/>
              <a:gd name="T25" fmla="*/ 2147483647 h 176"/>
              <a:gd name="T26" fmla="*/ 0 w 190"/>
              <a:gd name="T27" fmla="*/ 2147483647 h 176"/>
              <a:gd name="T28" fmla="*/ 2147483647 w 190"/>
              <a:gd name="T29" fmla="*/ 2147483647 h 176"/>
              <a:gd name="T30" fmla="*/ 2147483647 w 190"/>
              <a:gd name="T31" fmla="*/ 2147483647 h 176"/>
              <a:gd name="T32" fmla="*/ 2147483647 w 190"/>
              <a:gd name="T33" fmla="*/ 0 h 176"/>
              <a:gd name="T34" fmla="*/ 2147483647 w 190"/>
              <a:gd name="T35" fmla="*/ 2147483647 h 176"/>
              <a:gd name="T36" fmla="*/ 2147483647 w 190"/>
              <a:gd name="T37" fmla="*/ 2147483647 h 176"/>
              <a:gd name="T38" fmla="*/ 2147483647 w 190"/>
              <a:gd name="T39" fmla="*/ 2147483647 h 176"/>
              <a:gd name="T40" fmla="*/ 2147483647 w 190"/>
              <a:gd name="T41" fmla="*/ 2147483647 h 176"/>
              <a:gd name="T42" fmla="*/ 2147483647 w 190"/>
              <a:gd name="T43" fmla="*/ 2147483647 h 176"/>
              <a:gd name="T44" fmla="*/ 2147483647 w 190"/>
              <a:gd name="T45" fmla="*/ 2147483647 h 176"/>
              <a:gd name="T46" fmla="*/ 2147483647 w 190"/>
              <a:gd name="T47" fmla="*/ 2147483647 h 176"/>
              <a:gd name="T48" fmla="*/ 2147483647 w 190"/>
              <a:gd name="T49" fmla="*/ 2147483647 h 176"/>
              <a:gd name="T50" fmla="*/ 2147483647 w 190"/>
              <a:gd name="T51" fmla="*/ 2147483647 h 176"/>
              <a:gd name="T52" fmla="*/ 2147483647 w 190"/>
              <a:gd name="T53" fmla="*/ 2147483647 h 176"/>
              <a:gd name="T54" fmla="*/ 2147483647 w 190"/>
              <a:gd name="T55" fmla="*/ 2147483647 h 176"/>
              <a:gd name="T56" fmla="*/ 2147483647 w 190"/>
              <a:gd name="T57" fmla="*/ 2147483647 h 176"/>
              <a:gd name="T58" fmla="*/ 2147483647 w 190"/>
              <a:gd name="T59" fmla="*/ 2147483647 h 176"/>
              <a:gd name="T60" fmla="*/ 2147483647 w 190"/>
              <a:gd name="T61" fmla="*/ 2147483647 h 176"/>
              <a:gd name="T62" fmla="*/ 2147483647 w 190"/>
              <a:gd name="T63" fmla="*/ 2147483647 h 176"/>
              <a:gd name="T64" fmla="*/ 2147483647 w 190"/>
              <a:gd name="T65" fmla="*/ 2147483647 h 176"/>
              <a:gd name="T66" fmla="*/ 2147483647 w 190"/>
              <a:gd name="T67" fmla="*/ 2147483647 h 176"/>
              <a:gd name="T68" fmla="*/ 2147483647 w 190"/>
              <a:gd name="T69" fmla="*/ 2147483647 h 176"/>
              <a:gd name="T70" fmla="*/ 2147483647 w 190"/>
              <a:gd name="T71" fmla="*/ 2147483647 h 176"/>
              <a:gd name="T72" fmla="*/ 2147483647 w 190"/>
              <a:gd name="T73" fmla="*/ 2147483647 h 176"/>
              <a:gd name="T74" fmla="*/ 2147483647 w 190"/>
              <a:gd name="T75" fmla="*/ 2147483647 h 176"/>
              <a:gd name="T76" fmla="*/ 2147483647 w 190"/>
              <a:gd name="T77" fmla="*/ 2147483647 h 176"/>
              <a:gd name="T78" fmla="*/ 2147483647 w 190"/>
              <a:gd name="T79" fmla="*/ 2147483647 h 176"/>
              <a:gd name="T80" fmla="*/ 2147483647 w 190"/>
              <a:gd name="T81" fmla="*/ 2147483647 h 176"/>
              <a:gd name="T82" fmla="*/ 2147483647 w 190"/>
              <a:gd name="T83" fmla="*/ 2147483647 h 176"/>
              <a:gd name="T84" fmla="*/ 2147483647 w 190"/>
              <a:gd name="T85" fmla="*/ 2147483647 h 176"/>
              <a:gd name="T86" fmla="*/ 2147483647 w 190"/>
              <a:gd name="T87" fmla="*/ 2147483647 h 176"/>
              <a:gd name="T88" fmla="*/ 2147483647 w 190"/>
              <a:gd name="T89" fmla="*/ 2147483647 h 176"/>
              <a:gd name="T90" fmla="*/ 2147483647 w 190"/>
              <a:gd name="T91" fmla="*/ 2147483647 h 176"/>
              <a:gd name="T92" fmla="*/ 2147483647 w 190"/>
              <a:gd name="T93" fmla="*/ 2147483647 h 176"/>
              <a:gd name="T94" fmla="*/ 2147483647 w 190"/>
              <a:gd name="T95" fmla="*/ 2147483647 h 176"/>
              <a:gd name="T96" fmla="*/ 2147483647 w 190"/>
              <a:gd name="T97" fmla="*/ 2147483647 h 176"/>
              <a:gd name="T98" fmla="*/ 2147483647 w 190"/>
              <a:gd name="T99" fmla="*/ 2147483647 h 176"/>
              <a:gd name="T100" fmla="*/ 2147483647 w 190"/>
              <a:gd name="T101" fmla="*/ 2147483647 h 176"/>
              <a:gd name="T102" fmla="*/ 2147483647 w 190"/>
              <a:gd name="T103" fmla="*/ 2147483647 h 176"/>
              <a:gd name="T104" fmla="*/ 2147483647 w 190"/>
              <a:gd name="T105" fmla="*/ 2147483647 h 176"/>
              <a:gd name="T106" fmla="*/ 2147483647 w 190"/>
              <a:gd name="T107" fmla="*/ 2147483647 h 176"/>
              <a:gd name="T108" fmla="*/ 2147483647 w 190"/>
              <a:gd name="T109" fmla="*/ 2147483647 h 17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90" h="176">
                <a:moveTo>
                  <a:pt x="24" y="0"/>
                </a:moveTo>
                <a:lnTo>
                  <a:pt x="130" y="0"/>
                </a:lnTo>
                <a:lnTo>
                  <a:pt x="138" y="2"/>
                </a:lnTo>
                <a:lnTo>
                  <a:pt x="146" y="8"/>
                </a:lnTo>
                <a:lnTo>
                  <a:pt x="152" y="14"/>
                </a:lnTo>
                <a:lnTo>
                  <a:pt x="152" y="24"/>
                </a:lnTo>
                <a:lnTo>
                  <a:pt x="152" y="88"/>
                </a:lnTo>
                <a:lnTo>
                  <a:pt x="152" y="98"/>
                </a:lnTo>
                <a:lnTo>
                  <a:pt x="146" y="106"/>
                </a:lnTo>
                <a:lnTo>
                  <a:pt x="138" y="110"/>
                </a:lnTo>
                <a:lnTo>
                  <a:pt x="130" y="112"/>
                </a:lnTo>
                <a:lnTo>
                  <a:pt x="122" y="112"/>
                </a:lnTo>
                <a:lnTo>
                  <a:pt x="120" y="136"/>
                </a:lnTo>
                <a:lnTo>
                  <a:pt x="118" y="152"/>
                </a:lnTo>
                <a:lnTo>
                  <a:pt x="108" y="138"/>
                </a:lnTo>
                <a:lnTo>
                  <a:pt x="88" y="112"/>
                </a:lnTo>
                <a:lnTo>
                  <a:pt x="24" y="112"/>
                </a:lnTo>
                <a:lnTo>
                  <a:pt x="14" y="110"/>
                </a:lnTo>
                <a:lnTo>
                  <a:pt x="6" y="106"/>
                </a:lnTo>
                <a:lnTo>
                  <a:pt x="2" y="98"/>
                </a:lnTo>
                <a:lnTo>
                  <a:pt x="0" y="88"/>
                </a:lnTo>
                <a:lnTo>
                  <a:pt x="0" y="24"/>
                </a:lnTo>
                <a:lnTo>
                  <a:pt x="2" y="14"/>
                </a:lnTo>
                <a:lnTo>
                  <a:pt x="6" y="8"/>
                </a:lnTo>
                <a:lnTo>
                  <a:pt x="14" y="2"/>
                </a:lnTo>
                <a:lnTo>
                  <a:pt x="24" y="0"/>
                </a:lnTo>
                <a:close/>
                <a:moveTo>
                  <a:pt x="166" y="36"/>
                </a:moveTo>
                <a:lnTo>
                  <a:pt x="166" y="88"/>
                </a:lnTo>
                <a:lnTo>
                  <a:pt x="166" y="96"/>
                </a:lnTo>
                <a:lnTo>
                  <a:pt x="164" y="102"/>
                </a:lnTo>
                <a:lnTo>
                  <a:pt x="160" y="110"/>
                </a:lnTo>
                <a:lnTo>
                  <a:pt x="156" y="114"/>
                </a:lnTo>
                <a:lnTo>
                  <a:pt x="146" y="122"/>
                </a:lnTo>
                <a:lnTo>
                  <a:pt x="134" y="126"/>
                </a:lnTo>
                <a:lnTo>
                  <a:pt x="132" y="144"/>
                </a:lnTo>
                <a:lnTo>
                  <a:pt x="170" y="144"/>
                </a:lnTo>
                <a:lnTo>
                  <a:pt x="178" y="142"/>
                </a:lnTo>
                <a:lnTo>
                  <a:pt x="184" y="140"/>
                </a:lnTo>
                <a:lnTo>
                  <a:pt x="188" y="134"/>
                </a:lnTo>
                <a:lnTo>
                  <a:pt x="190" y="126"/>
                </a:lnTo>
                <a:lnTo>
                  <a:pt x="190" y="54"/>
                </a:lnTo>
                <a:lnTo>
                  <a:pt x="188" y="46"/>
                </a:lnTo>
                <a:lnTo>
                  <a:pt x="184" y="42"/>
                </a:lnTo>
                <a:lnTo>
                  <a:pt x="178" y="38"/>
                </a:lnTo>
                <a:lnTo>
                  <a:pt x="170" y="36"/>
                </a:lnTo>
                <a:lnTo>
                  <a:pt x="166" y="36"/>
                </a:lnTo>
                <a:close/>
                <a:moveTo>
                  <a:pt x="94" y="144"/>
                </a:moveTo>
                <a:lnTo>
                  <a:pt x="82" y="126"/>
                </a:lnTo>
                <a:lnTo>
                  <a:pt x="34" y="126"/>
                </a:lnTo>
                <a:lnTo>
                  <a:pt x="36" y="134"/>
                </a:lnTo>
                <a:lnTo>
                  <a:pt x="40" y="140"/>
                </a:lnTo>
                <a:lnTo>
                  <a:pt x="46" y="142"/>
                </a:lnTo>
                <a:lnTo>
                  <a:pt x="54" y="144"/>
                </a:lnTo>
                <a:lnTo>
                  <a:pt x="58" y="144"/>
                </a:lnTo>
                <a:lnTo>
                  <a:pt x="58" y="176"/>
                </a:lnTo>
                <a:lnTo>
                  <a:pt x="78" y="144"/>
                </a:lnTo>
                <a:lnTo>
                  <a:pt x="94" y="144"/>
                </a:lnTo>
                <a:close/>
                <a:moveTo>
                  <a:pt x="130" y="14"/>
                </a:moveTo>
                <a:lnTo>
                  <a:pt x="24" y="14"/>
                </a:lnTo>
                <a:lnTo>
                  <a:pt x="20" y="14"/>
                </a:lnTo>
                <a:lnTo>
                  <a:pt x="16" y="16"/>
                </a:lnTo>
                <a:lnTo>
                  <a:pt x="14" y="20"/>
                </a:lnTo>
                <a:lnTo>
                  <a:pt x="14" y="24"/>
                </a:lnTo>
                <a:lnTo>
                  <a:pt x="14" y="88"/>
                </a:lnTo>
                <a:lnTo>
                  <a:pt x="14" y="92"/>
                </a:lnTo>
                <a:lnTo>
                  <a:pt x="16" y="96"/>
                </a:lnTo>
                <a:lnTo>
                  <a:pt x="20" y="98"/>
                </a:lnTo>
                <a:lnTo>
                  <a:pt x="24" y="98"/>
                </a:lnTo>
                <a:lnTo>
                  <a:pt x="92" y="98"/>
                </a:lnTo>
                <a:lnTo>
                  <a:pt x="96" y="98"/>
                </a:lnTo>
                <a:lnTo>
                  <a:pt x="98" y="102"/>
                </a:lnTo>
                <a:lnTo>
                  <a:pt x="108" y="116"/>
                </a:lnTo>
                <a:lnTo>
                  <a:pt x="110" y="104"/>
                </a:lnTo>
                <a:lnTo>
                  <a:pt x="110" y="98"/>
                </a:lnTo>
                <a:lnTo>
                  <a:pt x="116" y="98"/>
                </a:lnTo>
                <a:lnTo>
                  <a:pt x="130" y="98"/>
                </a:lnTo>
                <a:lnTo>
                  <a:pt x="134" y="98"/>
                </a:lnTo>
                <a:lnTo>
                  <a:pt x="136" y="96"/>
                </a:lnTo>
                <a:lnTo>
                  <a:pt x="138" y="92"/>
                </a:lnTo>
                <a:lnTo>
                  <a:pt x="140" y="88"/>
                </a:lnTo>
                <a:lnTo>
                  <a:pt x="140" y="24"/>
                </a:lnTo>
                <a:lnTo>
                  <a:pt x="138" y="20"/>
                </a:lnTo>
                <a:lnTo>
                  <a:pt x="136" y="16"/>
                </a:lnTo>
                <a:lnTo>
                  <a:pt x="134" y="14"/>
                </a:lnTo>
                <a:lnTo>
                  <a:pt x="13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0" name="Freeform 39"/>
          <p:cNvSpPr>
            <a:spLocks noEditPoints="1"/>
          </p:cNvSpPr>
          <p:nvPr/>
        </p:nvSpPr>
        <p:spPr bwMode="auto">
          <a:xfrm>
            <a:off x="931863" y="1914525"/>
            <a:ext cx="330200" cy="496888"/>
          </a:xfrm>
          <a:custGeom>
            <a:avLst/>
            <a:gdLst>
              <a:gd name="T0" fmla="*/ 2147483647 w 120"/>
              <a:gd name="T1" fmla="*/ 0 h 166"/>
              <a:gd name="T2" fmla="*/ 2147483647 w 120"/>
              <a:gd name="T3" fmla="*/ 0 h 166"/>
              <a:gd name="T4" fmla="*/ 2147483647 w 120"/>
              <a:gd name="T5" fmla="*/ 0 h 166"/>
              <a:gd name="T6" fmla="*/ 2147483647 w 120"/>
              <a:gd name="T7" fmla="*/ 2147483647 h 166"/>
              <a:gd name="T8" fmla="*/ 2147483647 w 120"/>
              <a:gd name="T9" fmla="*/ 2147483647 h 166"/>
              <a:gd name="T10" fmla="*/ 2147483647 w 120"/>
              <a:gd name="T11" fmla="*/ 2147483647 h 166"/>
              <a:gd name="T12" fmla="*/ 2147483647 w 120"/>
              <a:gd name="T13" fmla="*/ 2147483647 h 166"/>
              <a:gd name="T14" fmla="*/ 2147483647 w 120"/>
              <a:gd name="T15" fmla="*/ 2147483647 h 166"/>
              <a:gd name="T16" fmla="*/ 2147483647 w 120"/>
              <a:gd name="T17" fmla="*/ 2147483647 h 166"/>
              <a:gd name="T18" fmla="*/ 2147483647 w 120"/>
              <a:gd name="T19" fmla="*/ 2147483647 h 166"/>
              <a:gd name="T20" fmla="*/ 2147483647 w 120"/>
              <a:gd name="T21" fmla="*/ 2147483647 h 166"/>
              <a:gd name="T22" fmla="*/ 2147483647 w 120"/>
              <a:gd name="T23" fmla="*/ 2147483647 h 166"/>
              <a:gd name="T24" fmla="*/ 2147483647 w 120"/>
              <a:gd name="T25" fmla="*/ 2147483647 h 166"/>
              <a:gd name="T26" fmla="*/ 2147483647 w 120"/>
              <a:gd name="T27" fmla="*/ 2147483647 h 166"/>
              <a:gd name="T28" fmla="*/ 2147483647 w 120"/>
              <a:gd name="T29" fmla="*/ 2147483647 h 166"/>
              <a:gd name="T30" fmla="*/ 2147483647 w 120"/>
              <a:gd name="T31" fmla="*/ 2147483647 h 166"/>
              <a:gd name="T32" fmla="*/ 2147483647 w 120"/>
              <a:gd name="T33" fmla="*/ 2147483647 h 166"/>
              <a:gd name="T34" fmla="*/ 0 w 120"/>
              <a:gd name="T35" fmla="*/ 2147483647 h 166"/>
              <a:gd name="T36" fmla="*/ 0 w 120"/>
              <a:gd name="T37" fmla="*/ 2147483647 h 166"/>
              <a:gd name="T38" fmla="*/ 0 w 120"/>
              <a:gd name="T39" fmla="*/ 2147483647 h 166"/>
              <a:gd name="T40" fmla="*/ 0 w 120"/>
              <a:gd name="T41" fmla="*/ 2147483647 h 166"/>
              <a:gd name="T42" fmla="*/ 0 w 120"/>
              <a:gd name="T43" fmla="*/ 2147483647 h 166"/>
              <a:gd name="T44" fmla="*/ 2147483647 w 120"/>
              <a:gd name="T45" fmla="*/ 2147483647 h 166"/>
              <a:gd name="T46" fmla="*/ 2147483647 w 120"/>
              <a:gd name="T47" fmla="*/ 2147483647 h 166"/>
              <a:gd name="T48" fmla="*/ 2147483647 w 120"/>
              <a:gd name="T49" fmla="*/ 0 h 166"/>
              <a:gd name="T50" fmla="*/ 2147483647 w 120"/>
              <a:gd name="T51" fmla="*/ 0 h 166"/>
              <a:gd name="T52" fmla="*/ 2147483647 w 120"/>
              <a:gd name="T53" fmla="*/ 2147483647 h 166"/>
              <a:gd name="T54" fmla="*/ 2147483647 w 120"/>
              <a:gd name="T55" fmla="*/ 2147483647 h 166"/>
              <a:gd name="T56" fmla="*/ 2147483647 w 120"/>
              <a:gd name="T57" fmla="*/ 2147483647 h 166"/>
              <a:gd name="T58" fmla="*/ 2147483647 w 120"/>
              <a:gd name="T59" fmla="*/ 2147483647 h 166"/>
              <a:gd name="T60" fmla="*/ 2147483647 w 120"/>
              <a:gd name="T61" fmla="*/ 2147483647 h 166"/>
              <a:gd name="T62" fmla="*/ 2147483647 w 120"/>
              <a:gd name="T63" fmla="*/ 2147483647 h 166"/>
              <a:gd name="T64" fmla="*/ 2147483647 w 120"/>
              <a:gd name="T65" fmla="*/ 2147483647 h 166"/>
              <a:gd name="T66" fmla="*/ 2147483647 w 120"/>
              <a:gd name="T67" fmla="*/ 2147483647 h 166"/>
              <a:gd name="T68" fmla="*/ 2147483647 w 120"/>
              <a:gd name="T69" fmla="*/ 2147483647 h 166"/>
              <a:gd name="T70" fmla="*/ 2147483647 w 120"/>
              <a:gd name="T71" fmla="*/ 2147483647 h 166"/>
              <a:gd name="T72" fmla="*/ 2147483647 w 120"/>
              <a:gd name="T73" fmla="*/ 2147483647 h 166"/>
              <a:gd name="T74" fmla="*/ 2147483647 w 120"/>
              <a:gd name="T75" fmla="*/ 2147483647 h 166"/>
              <a:gd name="T76" fmla="*/ 2147483647 w 120"/>
              <a:gd name="T77" fmla="*/ 2147483647 h 166"/>
              <a:gd name="T78" fmla="*/ 2147483647 w 120"/>
              <a:gd name="T79" fmla="*/ 2147483647 h 166"/>
              <a:gd name="T80" fmla="*/ 2147483647 w 120"/>
              <a:gd name="T81" fmla="*/ 2147483647 h 166"/>
              <a:gd name="T82" fmla="*/ 2147483647 w 120"/>
              <a:gd name="T83" fmla="*/ 2147483647 h 166"/>
              <a:gd name="T84" fmla="*/ 2147483647 w 120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0" h="166">
                <a:moveTo>
                  <a:pt x="16" y="0"/>
                </a:moveTo>
                <a:lnTo>
                  <a:pt x="104" y="0"/>
                </a:lnTo>
                <a:lnTo>
                  <a:pt x="110" y="2"/>
                </a:lnTo>
                <a:lnTo>
                  <a:pt x="116" y="4"/>
                </a:lnTo>
                <a:lnTo>
                  <a:pt x="120" y="10"/>
                </a:lnTo>
                <a:lnTo>
                  <a:pt x="120" y="16"/>
                </a:lnTo>
                <a:lnTo>
                  <a:pt x="120" y="150"/>
                </a:lnTo>
                <a:lnTo>
                  <a:pt x="120" y="156"/>
                </a:lnTo>
                <a:lnTo>
                  <a:pt x="116" y="162"/>
                </a:lnTo>
                <a:lnTo>
                  <a:pt x="110" y="164"/>
                </a:lnTo>
                <a:lnTo>
                  <a:pt x="104" y="166"/>
                </a:lnTo>
                <a:lnTo>
                  <a:pt x="16" y="166"/>
                </a:lnTo>
                <a:lnTo>
                  <a:pt x="10" y="164"/>
                </a:lnTo>
                <a:lnTo>
                  <a:pt x="4" y="162"/>
                </a:lnTo>
                <a:lnTo>
                  <a:pt x="0" y="156"/>
                </a:lnTo>
                <a:lnTo>
                  <a:pt x="0" y="150"/>
                </a:lnTo>
                <a:lnTo>
                  <a:pt x="0" y="16"/>
                </a:lnTo>
                <a:lnTo>
                  <a:pt x="0" y="10"/>
                </a:lnTo>
                <a:lnTo>
                  <a:pt x="4" y="4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54" y="144"/>
                </a:moveTo>
                <a:lnTo>
                  <a:pt x="54" y="158"/>
                </a:lnTo>
                <a:lnTo>
                  <a:pt x="68" y="158"/>
                </a:lnTo>
                <a:lnTo>
                  <a:pt x="68" y="144"/>
                </a:lnTo>
                <a:lnTo>
                  <a:pt x="54" y="144"/>
                </a:lnTo>
                <a:close/>
                <a:moveTo>
                  <a:pt x="40" y="8"/>
                </a:moveTo>
                <a:lnTo>
                  <a:pt x="40" y="14"/>
                </a:lnTo>
                <a:lnTo>
                  <a:pt x="78" y="14"/>
                </a:lnTo>
                <a:lnTo>
                  <a:pt x="78" y="8"/>
                </a:lnTo>
                <a:lnTo>
                  <a:pt x="40" y="8"/>
                </a:lnTo>
                <a:close/>
                <a:moveTo>
                  <a:pt x="12" y="22"/>
                </a:moveTo>
                <a:lnTo>
                  <a:pt x="12" y="138"/>
                </a:lnTo>
                <a:lnTo>
                  <a:pt x="108" y="138"/>
                </a:lnTo>
                <a:lnTo>
                  <a:pt x="108" y="22"/>
                </a:lnTo>
                <a:lnTo>
                  <a:pt x="12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1" name="Freeform 40"/>
          <p:cNvSpPr>
            <a:spLocks noEditPoints="1"/>
          </p:cNvSpPr>
          <p:nvPr/>
        </p:nvSpPr>
        <p:spPr bwMode="auto">
          <a:xfrm>
            <a:off x="1733550" y="1909763"/>
            <a:ext cx="285750" cy="538162"/>
          </a:xfrm>
          <a:custGeom>
            <a:avLst/>
            <a:gdLst>
              <a:gd name="T0" fmla="*/ 2147483647 w 104"/>
              <a:gd name="T1" fmla="*/ 0 h 180"/>
              <a:gd name="T2" fmla="*/ 0 w 104"/>
              <a:gd name="T3" fmla="*/ 2147483647 h 180"/>
              <a:gd name="T4" fmla="*/ 0 w 104"/>
              <a:gd name="T5" fmla="*/ 0 h 180"/>
              <a:gd name="T6" fmla="*/ 2147483647 w 104"/>
              <a:gd name="T7" fmla="*/ 2147483647 h 180"/>
              <a:gd name="T8" fmla="*/ 2147483647 w 104"/>
              <a:gd name="T9" fmla="*/ 2147483647 h 180"/>
              <a:gd name="T10" fmla="*/ 2147483647 w 104"/>
              <a:gd name="T11" fmla="*/ 2147483647 h 180"/>
              <a:gd name="T12" fmla="*/ 2147483647 w 104"/>
              <a:gd name="T13" fmla="*/ 2147483647 h 180"/>
              <a:gd name="T14" fmla="*/ 2147483647 w 104"/>
              <a:gd name="T15" fmla="*/ 2147483647 h 180"/>
              <a:gd name="T16" fmla="*/ 2147483647 w 104"/>
              <a:gd name="T17" fmla="*/ 2147483647 h 180"/>
              <a:gd name="T18" fmla="*/ 2147483647 w 104"/>
              <a:gd name="T19" fmla="*/ 2147483647 h 180"/>
              <a:gd name="T20" fmla="*/ 2147483647 w 104"/>
              <a:gd name="T21" fmla="*/ 2147483647 h 180"/>
              <a:gd name="T22" fmla="*/ 2147483647 w 104"/>
              <a:gd name="T23" fmla="*/ 2147483647 h 180"/>
              <a:gd name="T24" fmla="*/ 2147483647 w 104"/>
              <a:gd name="T25" fmla="*/ 2147483647 h 180"/>
              <a:gd name="T26" fmla="*/ 2147483647 w 104"/>
              <a:gd name="T27" fmla="*/ 2147483647 h 180"/>
              <a:gd name="T28" fmla="*/ 2147483647 w 104"/>
              <a:gd name="T29" fmla="*/ 2147483647 h 180"/>
              <a:gd name="T30" fmla="*/ 2147483647 w 104"/>
              <a:gd name="T31" fmla="*/ 2147483647 h 180"/>
              <a:gd name="T32" fmla="*/ 2147483647 w 104"/>
              <a:gd name="T33" fmla="*/ 2147483647 h 180"/>
              <a:gd name="T34" fmla="*/ 2147483647 w 104"/>
              <a:gd name="T35" fmla="*/ 2147483647 h 180"/>
              <a:gd name="T36" fmla="*/ 2147483647 w 104"/>
              <a:gd name="T37" fmla="*/ 2147483647 h 180"/>
              <a:gd name="T38" fmla="*/ 2147483647 w 104"/>
              <a:gd name="T39" fmla="*/ 2147483647 h 180"/>
              <a:gd name="T40" fmla="*/ 2147483647 w 104"/>
              <a:gd name="T41" fmla="*/ 2147483647 h 180"/>
              <a:gd name="T42" fmla="*/ 2147483647 w 104"/>
              <a:gd name="T43" fmla="*/ 2147483647 h 180"/>
              <a:gd name="T44" fmla="*/ 2147483647 w 104"/>
              <a:gd name="T45" fmla="*/ 2147483647 h 180"/>
              <a:gd name="T46" fmla="*/ 2147483647 w 104"/>
              <a:gd name="T47" fmla="*/ 2147483647 h 180"/>
              <a:gd name="T48" fmla="*/ 2147483647 w 104"/>
              <a:gd name="T49" fmla="*/ 2147483647 h 180"/>
              <a:gd name="T50" fmla="*/ 2147483647 w 104"/>
              <a:gd name="T51" fmla="*/ 2147483647 h 180"/>
              <a:gd name="T52" fmla="*/ 2147483647 w 104"/>
              <a:gd name="T53" fmla="*/ 2147483647 h 180"/>
              <a:gd name="T54" fmla="*/ 2147483647 w 104"/>
              <a:gd name="T55" fmla="*/ 2147483647 h 180"/>
              <a:gd name="T56" fmla="*/ 2147483647 w 104"/>
              <a:gd name="T57" fmla="*/ 2147483647 h 180"/>
              <a:gd name="T58" fmla="*/ 2147483647 w 104"/>
              <a:gd name="T59" fmla="*/ 2147483647 h 180"/>
              <a:gd name="T60" fmla="*/ 2147483647 w 104"/>
              <a:gd name="T61" fmla="*/ 2147483647 h 180"/>
              <a:gd name="T62" fmla="*/ 2147483647 w 104"/>
              <a:gd name="T63" fmla="*/ 2147483647 h 180"/>
              <a:gd name="T64" fmla="*/ 2147483647 w 104"/>
              <a:gd name="T65" fmla="*/ 2147483647 h 180"/>
              <a:gd name="T66" fmla="*/ 2147483647 w 104"/>
              <a:gd name="T67" fmla="*/ 2147483647 h 180"/>
              <a:gd name="T68" fmla="*/ 2147483647 w 104"/>
              <a:gd name="T69" fmla="*/ 2147483647 h 180"/>
              <a:gd name="T70" fmla="*/ 2147483647 w 104"/>
              <a:gd name="T71" fmla="*/ 2147483647 h 180"/>
              <a:gd name="T72" fmla="*/ 2147483647 w 104"/>
              <a:gd name="T73" fmla="*/ 2147483647 h 180"/>
              <a:gd name="T74" fmla="*/ 2147483647 w 104"/>
              <a:gd name="T75" fmla="*/ 2147483647 h 180"/>
              <a:gd name="T76" fmla="*/ 2147483647 w 10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4" h="180">
                <a:moveTo>
                  <a:pt x="0" y="0"/>
                </a:moveTo>
                <a:lnTo>
                  <a:pt x="104" y="0"/>
                </a:lnTo>
                <a:lnTo>
                  <a:pt x="104" y="180"/>
                </a:lnTo>
                <a:lnTo>
                  <a:pt x="0" y="180"/>
                </a:lnTo>
                <a:lnTo>
                  <a:pt x="0" y="0"/>
                </a:lnTo>
                <a:close/>
                <a:moveTo>
                  <a:pt x="44" y="96"/>
                </a:moveTo>
                <a:lnTo>
                  <a:pt x="44" y="102"/>
                </a:lnTo>
                <a:lnTo>
                  <a:pt x="30" y="102"/>
                </a:lnTo>
                <a:lnTo>
                  <a:pt x="30" y="110"/>
                </a:lnTo>
                <a:lnTo>
                  <a:pt x="44" y="110"/>
                </a:lnTo>
                <a:lnTo>
                  <a:pt x="44" y="120"/>
                </a:lnTo>
                <a:lnTo>
                  <a:pt x="62" y="120"/>
                </a:lnTo>
                <a:lnTo>
                  <a:pt x="62" y="110"/>
                </a:lnTo>
                <a:lnTo>
                  <a:pt x="76" y="110"/>
                </a:lnTo>
                <a:lnTo>
                  <a:pt x="76" y="102"/>
                </a:lnTo>
                <a:lnTo>
                  <a:pt x="62" y="102"/>
                </a:lnTo>
                <a:lnTo>
                  <a:pt x="62" y="96"/>
                </a:lnTo>
                <a:lnTo>
                  <a:pt x="44" y="96"/>
                </a:lnTo>
                <a:close/>
                <a:moveTo>
                  <a:pt x="14" y="14"/>
                </a:moveTo>
                <a:lnTo>
                  <a:pt x="14" y="88"/>
                </a:lnTo>
                <a:lnTo>
                  <a:pt x="92" y="88"/>
                </a:lnTo>
                <a:lnTo>
                  <a:pt x="92" y="14"/>
                </a:lnTo>
                <a:lnTo>
                  <a:pt x="14" y="14"/>
                </a:lnTo>
                <a:close/>
                <a:moveTo>
                  <a:pt x="14" y="154"/>
                </a:moveTo>
                <a:lnTo>
                  <a:pt x="14" y="164"/>
                </a:lnTo>
                <a:lnTo>
                  <a:pt x="34" y="164"/>
                </a:lnTo>
                <a:lnTo>
                  <a:pt x="34" y="154"/>
                </a:lnTo>
                <a:lnTo>
                  <a:pt x="14" y="154"/>
                </a:lnTo>
                <a:close/>
                <a:moveTo>
                  <a:pt x="70" y="154"/>
                </a:moveTo>
                <a:lnTo>
                  <a:pt x="70" y="164"/>
                </a:lnTo>
                <a:lnTo>
                  <a:pt x="92" y="164"/>
                </a:lnTo>
                <a:lnTo>
                  <a:pt x="92" y="154"/>
                </a:lnTo>
                <a:lnTo>
                  <a:pt x="70" y="154"/>
                </a:lnTo>
                <a:close/>
                <a:moveTo>
                  <a:pt x="42" y="154"/>
                </a:moveTo>
                <a:lnTo>
                  <a:pt x="42" y="164"/>
                </a:lnTo>
                <a:lnTo>
                  <a:pt x="64" y="164"/>
                </a:lnTo>
                <a:lnTo>
                  <a:pt x="64" y="154"/>
                </a:lnTo>
                <a:lnTo>
                  <a:pt x="42" y="154"/>
                </a:lnTo>
                <a:close/>
                <a:moveTo>
                  <a:pt x="14" y="140"/>
                </a:moveTo>
                <a:lnTo>
                  <a:pt x="14" y="148"/>
                </a:lnTo>
                <a:lnTo>
                  <a:pt x="34" y="148"/>
                </a:lnTo>
                <a:lnTo>
                  <a:pt x="34" y="140"/>
                </a:lnTo>
                <a:lnTo>
                  <a:pt x="14" y="140"/>
                </a:lnTo>
                <a:close/>
                <a:moveTo>
                  <a:pt x="70" y="140"/>
                </a:moveTo>
                <a:lnTo>
                  <a:pt x="70" y="148"/>
                </a:lnTo>
                <a:lnTo>
                  <a:pt x="92" y="148"/>
                </a:lnTo>
                <a:lnTo>
                  <a:pt x="92" y="140"/>
                </a:lnTo>
                <a:lnTo>
                  <a:pt x="70" y="140"/>
                </a:lnTo>
                <a:close/>
                <a:moveTo>
                  <a:pt x="42" y="140"/>
                </a:moveTo>
                <a:lnTo>
                  <a:pt x="42" y="148"/>
                </a:lnTo>
                <a:lnTo>
                  <a:pt x="64" y="148"/>
                </a:lnTo>
                <a:lnTo>
                  <a:pt x="64" y="140"/>
                </a:lnTo>
                <a:lnTo>
                  <a:pt x="42" y="140"/>
                </a:lnTo>
                <a:close/>
                <a:moveTo>
                  <a:pt x="14" y="126"/>
                </a:moveTo>
                <a:lnTo>
                  <a:pt x="14" y="134"/>
                </a:lnTo>
                <a:lnTo>
                  <a:pt x="34" y="134"/>
                </a:lnTo>
                <a:lnTo>
                  <a:pt x="34" y="126"/>
                </a:lnTo>
                <a:lnTo>
                  <a:pt x="14" y="126"/>
                </a:lnTo>
                <a:close/>
                <a:moveTo>
                  <a:pt x="70" y="126"/>
                </a:moveTo>
                <a:lnTo>
                  <a:pt x="70" y="134"/>
                </a:lnTo>
                <a:lnTo>
                  <a:pt x="92" y="134"/>
                </a:lnTo>
                <a:lnTo>
                  <a:pt x="92" y="126"/>
                </a:lnTo>
                <a:lnTo>
                  <a:pt x="70" y="126"/>
                </a:lnTo>
                <a:close/>
                <a:moveTo>
                  <a:pt x="42" y="126"/>
                </a:moveTo>
                <a:lnTo>
                  <a:pt x="42" y="134"/>
                </a:lnTo>
                <a:lnTo>
                  <a:pt x="64" y="134"/>
                </a:lnTo>
                <a:lnTo>
                  <a:pt x="64" y="126"/>
                </a:lnTo>
                <a:lnTo>
                  <a:pt x="4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2" name="Freeform 41"/>
          <p:cNvSpPr>
            <a:spLocks noEditPoints="1"/>
          </p:cNvSpPr>
          <p:nvPr/>
        </p:nvSpPr>
        <p:spPr bwMode="auto">
          <a:xfrm>
            <a:off x="6294438" y="3573463"/>
            <a:ext cx="377825" cy="520700"/>
          </a:xfrm>
          <a:custGeom>
            <a:avLst/>
            <a:gdLst>
              <a:gd name="T0" fmla="*/ 2147483647 w 138"/>
              <a:gd name="T1" fmla="*/ 0 h 174"/>
              <a:gd name="T2" fmla="*/ 2147483647 w 138"/>
              <a:gd name="T3" fmla="*/ 2147483647 h 174"/>
              <a:gd name="T4" fmla="*/ 2147483647 w 138"/>
              <a:gd name="T5" fmla="*/ 2147483647 h 174"/>
              <a:gd name="T6" fmla="*/ 2147483647 w 138"/>
              <a:gd name="T7" fmla="*/ 2147483647 h 174"/>
              <a:gd name="T8" fmla="*/ 2147483647 w 138"/>
              <a:gd name="T9" fmla="*/ 2147483647 h 174"/>
              <a:gd name="T10" fmla="*/ 2147483647 w 138"/>
              <a:gd name="T11" fmla="*/ 2147483647 h 174"/>
              <a:gd name="T12" fmla="*/ 2147483647 w 138"/>
              <a:gd name="T13" fmla="*/ 2147483647 h 174"/>
              <a:gd name="T14" fmla="*/ 2147483647 w 138"/>
              <a:gd name="T15" fmla="*/ 2147483647 h 174"/>
              <a:gd name="T16" fmla="*/ 2147483647 w 138"/>
              <a:gd name="T17" fmla="*/ 2147483647 h 174"/>
              <a:gd name="T18" fmla="*/ 2147483647 w 138"/>
              <a:gd name="T19" fmla="*/ 2147483647 h 174"/>
              <a:gd name="T20" fmla="*/ 2147483647 w 138"/>
              <a:gd name="T21" fmla="*/ 2147483647 h 174"/>
              <a:gd name="T22" fmla="*/ 2147483647 w 138"/>
              <a:gd name="T23" fmla="*/ 2147483647 h 174"/>
              <a:gd name="T24" fmla="*/ 2147483647 w 138"/>
              <a:gd name="T25" fmla="*/ 2147483647 h 174"/>
              <a:gd name="T26" fmla="*/ 2147483647 w 138"/>
              <a:gd name="T27" fmla="*/ 2147483647 h 174"/>
              <a:gd name="T28" fmla="*/ 2147483647 w 138"/>
              <a:gd name="T29" fmla="*/ 2147483647 h 174"/>
              <a:gd name="T30" fmla="*/ 2147483647 w 138"/>
              <a:gd name="T31" fmla="*/ 2147483647 h 174"/>
              <a:gd name="T32" fmla="*/ 2147483647 w 138"/>
              <a:gd name="T33" fmla="*/ 2147483647 h 174"/>
              <a:gd name="T34" fmla="*/ 0 w 138"/>
              <a:gd name="T35" fmla="*/ 2147483647 h 174"/>
              <a:gd name="T36" fmla="*/ 0 w 138"/>
              <a:gd name="T37" fmla="*/ 2147483647 h 174"/>
              <a:gd name="T38" fmla="*/ 2147483647 w 138"/>
              <a:gd name="T39" fmla="*/ 2147483647 h 174"/>
              <a:gd name="T40" fmla="*/ 2147483647 w 138"/>
              <a:gd name="T41" fmla="*/ 2147483647 h 174"/>
              <a:gd name="T42" fmla="*/ 2147483647 w 138"/>
              <a:gd name="T43" fmla="*/ 0 h 174"/>
              <a:gd name="T44" fmla="*/ 2147483647 w 138"/>
              <a:gd name="T45" fmla="*/ 2147483647 h 174"/>
              <a:gd name="T46" fmla="*/ 2147483647 w 138"/>
              <a:gd name="T47" fmla="*/ 2147483647 h 174"/>
              <a:gd name="T48" fmla="*/ 2147483647 w 138"/>
              <a:gd name="T49" fmla="*/ 2147483647 h 174"/>
              <a:gd name="T50" fmla="*/ 2147483647 w 138"/>
              <a:gd name="T51" fmla="*/ 2147483647 h 174"/>
              <a:gd name="T52" fmla="*/ 2147483647 w 138"/>
              <a:gd name="T53" fmla="*/ 2147483647 h 174"/>
              <a:gd name="T54" fmla="*/ 2147483647 w 138"/>
              <a:gd name="T55" fmla="*/ 2147483647 h 174"/>
              <a:gd name="T56" fmla="*/ 2147483647 w 138"/>
              <a:gd name="T57" fmla="*/ 2147483647 h 174"/>
              <a:gd name="T58" fmla="*/ 2147483647 w 138"/>
              <a:gd name="T59" fmla="*/ 2147483647 h 174"/>
              <a:gd name="T60" fmla="*/ 2147483647 w 138"/>
              <a:gd name="T61" fmla="*/ 2147483647 h 174"/>
              <a:gd name="T62" fmla="*/ 2147483647 w 138"/>
              <a:gd name="T63" fmla="*/ 2147483647 h 174"/>
              <a:gd name="T64" fmla="*/ 2147483647 w 138"/>
              <a:gd name="T65" fmla="*/ 2147483647 h 174"/>
              <a:gd name="T66" fmla="*/ 2147483647 w 138"/>
              <a:gd name="T67" fmla="*/ 2147483647 h 174"/>
              <a:gd name="T68" fmla="*/ 2147483647 w 138"/>
              <a:gd name="T69" fmla="*/ 2147483647 h 174"/>
              <a:gd name="T70" fmla="*/ 2147483647 w 138"/>
              <a:gd name="T71" fmla="*/ 2147483647 h 174"/>
              <a:gd name="T72" fmla="*/ 2147483647 w 138"/>
              <a:gd name="T73" fmla="*/ 2147483647 h 174"/>
              <a:gd name="T74" fmla="*/ 2147483647 w 138"/>
              <a:gd name="T75" fmla="*/ 2147483647 h 17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38" h="174">
                <a:moveTo>
                  <a:pt x="22" y="0"/>
                </a:moveTo>
                <a:lnTo>
                  <a:pt x="96" y="0"/>
                </a:lnTo>
                <a:lnTo>
                  <a:pt x="100" y="0"/>
                </a:lnTo>
                <a:lnTo>
                  <a:pt x="102" y="4"/>
                </a:lnTo>
                <a:lnTo>
                  <a:pt x="136" y="36"/>
                </a:lnTo>
                <a:lnTo>
                  <a:pt x="138" y="38"/>
                </a:lnTo>
                <a:lnTo>
                  <a:pt x="138" y="42"/>
                </a:lnTo>
                <a:lnTo>
                  <a:pt x="138" y="144"/>
                </a:lnTo>
                <a:lnTo>
                  <a:pt x="138" y="152"/>
                </a:lnTo>
                <a:lnTo>
                  <a:pt x="132" y="158"/>
                </a:lnTo>
                <a:lnTo>
                  <a:pt x="126" y="164"/>
                </a:lnTo>
                <a:lnTo>
                  <a:pt x="118" y="166"/>
                </a:lnTo>
                <a:lnTo>
                  <a:pt x="74" y="166"/>
                </a:lnTo>
                <a:lnTo>
                  <a:pt x="74" y="148"/>
                </a:lnTo>
                <a:lnTo>
                  <a:pt x="118" y="148"/>
                </a:lnTo>
                <a:lnTo>
                  <a:pt x="122" y="148"/>
                </a:lnTo>
                <a:lnTo>
                  <a:pt x="122" y="144"/>
                </a:lnTo>
                <a:lnTo>
                  <a:pt x="122" y="48"/>
                </a:lnTo>
                <a:lnTo>
                  <a:pt x="94" y="46"/>
                </a:lnTo>
                <a:lnTo>
                  <a:pt x="90" y="44"/>
                </a:lnTo>
                <a:lnTo>
                  <a:pt x="90" y="42"/>
                </a:lnTo>
                <a:lnTo>
                  <a:pt x="92" y="18"/>
                </a:lnTo>
                <a:lnTo>
                  <a:pt x="22" y="18"/>
                </a:lnTo>
                <a:lnTo>
                  <a:pt x="18" y="18"/>
                </a:lnTo>
                <a:lnTo>
                  <a:pt x="18" y="22"/>
                </a:lnTo>
                <a:lnTo>
                  <a:pt x="18" y="106"/>
                </a:lnTo>
                <a:lnTo>
                  <a:pt x="0" y="126"/>
                </a:lnTo>
                <a:lnTo>
                  <a:pt x="0" y="22"/>
                </a:lnTo>
                <a:lnTo>
                  <a:pt x="2" y="14"/>
                </a:lnTo>
                <a:lnTo>
                  <a:pt x="8" y="8"/>
                </a:lnTo>
                <a:lnTo>
                  <a:pt x="14" y="2"/>
                </a:lnTo>
                <a:lnTo>
                  <a:pt x="22" y="0"/>
                </a:lnTo>
                <a:close/>
                <a:moveTo>
                  <a:pt x="32" y="72"/>
                </a:moveTo>
                <a:lnTo>
                  <a:pt x="32" y="80"/>
                </a:lnTo>
                <a:lnTo>
                  <a:pt x="106" y="80"/>
                </a:lnTo>
                <a:lnTo>
                  <a:pt x="106" y="72"/>
                </a:lnTo>
                <a:lnTo>
                  <a:pt x="32" y="72"/>
                </a:lnTo>
                <a:close/>
                <a:moveTo>
                  <a:pt x="32" y="54"/>
                </a:moveTo>
                <a:lnTo>
                  <a:pt x="32" y="60"/>
                </a:lnTo>
                <a:lnTo>
                  <a:pt x="106" y="60"/>
                </a:lnTo>
                <a:lnTo>
                  <a:pt x="106" y="54"/>
                </a:lnTo>
                <a:lnTo>
                  <a:pt x="32" y="54"/>
                </a:lnTo>
                <a:close/>
                <a:moveTo>
                  <a:pt x="32" y="34"/>
                </a:moveTo>
                <a:lnTo>
                  <a:pt x="32" y="42"/>
                </a:lnTo>
                <a:lnTo>
                  <a:pt x="78" y="42"/>
                </a:lnTo>
                <a:lnTo>
                  <a:pt x="78" y="34"/>
                </a:lnTo>
                <a:lnTo>
                  <a:pt x="32" y="34"/>
                </a:lnTo>
                <a:close/>
                <a:moveTo>
                  <a:pt x="60" y="174"/>
                </a:moveTo>
                <a:lnTo>
                  <a:pt x="60" y="134"/>
                </a:lnTo>
                <a:lnTo>
                  <a:pt x="78" y="134"/>
                </a:lnTo>
                <a:lnTo>
                  <a:pt x="44" y="92"/>
                </a:lnTo>
                <a:lnTo>
                  <a:pt x="12" y="134"/>
                </a:lnTo>
                <a:lnTo>
                  <a:pt x="28" y="134"/>
                </a:lnTo>
                <a:lnTo>
                  <a:pt x="28" y="174"/>
                </a:lnTo>
                <a:lnTo>
                  <a:pt x="60" y="174"/>
                </a:lnTo>
                <a:close/>
                <a:moveTo>
                  <a:pt x="118" y="40"/>
                </a:moveTo>
                <a:lnTo>
                  <a:pt x="98" y="22"/>
                </a:lnTo>
                <a:lnTo>
                  <a:pt x="98" y="38"/>
                </a:lnTo>
                <a:lnTo>
                  <a:pt x="118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3" name="Freeform 42"/>
          <p:cNvSpPr>
            <a:spLocks noEditPoints="1"/>
          </p:cNvSpPr>
          <p:nvPr/>
        </p:nvSpPr>
        <p:spPr bwMode="auto">
          <a:xfrm>
            <a:off x="7080250" y="3560763"/>
            <a:ext cx="339725" cy="539750"/>
          </a:xfrm>
          <a:custGeom>
            <a:avLst/>
            <a:gdLst>
              <a:gd name="T0" fmla="*/ 2147483647 w 124"/>
              <a:gd name="T1" fmla="*/ 2147483647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0 h 180"/>
              <a:gd name="T12" fmla="*/ 2147483647 w 124"/>
              <a:gd name="T13" fmla="*/ 0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2147483647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2147483647 h 180"/>
              <a:gd name="T34" fmla="*/ 2147483647 w 124"/>
              <a:gd name="T35" fmla="*/ 2147483647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0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24" h="180">
                <a:moveTo>
                  <a:pt x="72" y="40"/>
                </a:moveTo>
                <a:lnTo>
                  <a:pt x="26" y="118"/>
                </a:lnTo>
                <a:lnTo>
                  <a:pt x="8" y="108"/>
                </a:lnTo>
                <a:lnTo>
                  <a:pt x="52" y="28"/>
                </a:lnTo>
                <a:lnTo>
                  <a:pt x="60" y="16"/>
                </a:lnTo>
                <a:lnTo>
                  <a:pt x="68" y="0"/>
                </a:lnTo>
                <a:lnTo>
                  <a:pt x="84" y="6"/>
                </a:lnTo>
                <a:lnTo>
                  <a:pt x="100" y="12"/>
                </a:lnTo>
                <a:lnTo>
                  <a:pt x="112" y="22"/>
                </a:lnTo>
                <a:lnTo>
                  <a:pt x="124" y="32"/>
                </a:lnTo>
                <a:lnTo>
                  <a:pt x="114" y="48"/>
                </a:lnTo>
                <a:lnTo>
                  <a:pt x="108" y="60"/>
                </a:lnTo>
                <a:lnTo>
                  <a:pt x="62" y="140"/>
                </a:lnTo>
                <a:lnTo>
                  <a:pt x="44" y="128"/>
                </a:lnTo>
                <a:lnTo>
                  <a:pt x="90" y="50"/>
                </a:lnTo>
                <a:lnTo>
                  <a:pt x="72" y="40"/>
                </a:lnTo>
                <a:close/>
                <a:moveTo>
                  <a:pt x="4" y="180"/>
                </a:moveTo>
                <a:lnTo>
                  <a:pt x="24" y="170"/>
                </a:lnTo>
                <a:lnTo>
                  <a:pt x="44" y="160"/>
                </a:lnTo>
                <a:lnTo>
                  <a:pt x="22" y="148"/>
                </a:lnTo>
                <a:lnTo>
                  <a:pt x="0" y="136"/>
                </a:lnTo>
                <a:lnTo>
                  <a:pt x="2" y="158"/>
                </a:lnTo>
                <a:lnTo>
                  <a:pt x="4" y="1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4" name="Freeform 43"/>
          <p:cNvSpPr>
            <a:spLocks noEditPoints="1"/>
          </p:cNvSpPr>
          <p:nvPr/>
        </p:nvSpPr>
        <p:spPr bwMode="auto">
          <a:xfrm>
            <a:off x="6997700" y="4483100"/>
            <a:ext cx="466725" cy="400050"/>
          </a:xfrm>
          <a:custGeom>
            <a:avLst/>
            <a:gdLst>
              <a:gd name="T0" fmla="*/ 2147483647 w 170"/>
              <a:gd name="T1" fmla="*/ 2147483647 h 134"/>
              <a:gd name="T2" fmla="*/ 2147483647 w 170"/>
              <a:gd name="T3" fmla="*/ 2147483647 h 134"/>
              <a:gd name="T4" fmla="*/ 2147483647 w 170"/>
              <a:gd name="T5" fmla="*/ 2147483647 h 134"/>
              <a:gd name="T6" fmla="*/ 2147483647 w 170"/>
              <a:gd name="T7" fmla="*/ 2147483647 h 134"/>
              <a:gd name="T8" fmla="*/ 2147483647 w 170"/>
              <a:gd name="T9" fmla="*/ 2147483647 h 134"/>
              <a:gd name="T10" fmla="*/ 2147483647 w 170"/>
              <a:gd name="T11" fmla="*/ 0 h 134"/>
              <a:gd name="T12" fmla="*/ 2147483647 w 170"/>
              <a:gd name="T13" fmla="*/ 0 h 134"/>
              <a:gd name="T14" fmla="*/ 2147483647 w 170"/>
              <a:gd name="T15" fmla="*/ 0 h 134"/>
              <a:gd name="T16" fmla="*/ 2147483647 w 170"/>
              <a:gd name="T17" fmla="*/ 0 h 134"/>
              <a:gd name="T18" fmla="*/ 2147483647 w 170"/>
              <a:gd name="T19" fmla="*/ 2147483647 h 134"/>
              <a:gd name="T20" fmla="*/ 2147483647 w 170"/>
              <a:gd name="T21" fmla="*/ 2147483647 h 134"/>
              <a:gd name="T22" fmla="*/ 2147483647 w 170"/>
              <a:gd name="T23" fmla="*/ 2147483647 h 134"/>
              <a:gd name="T24" fmla="*/ 2147483647 w 170"/>
              <a:gd name="T25" fmla="*/ 2147483647 h 134"/>
              <a:gd name="T26" fmla="*/ 2147483647 w 170"/>
              <a:gd name="T27" fmla="*/ 2147483647 h 134"/>
              <a:gd name="T28" fmla="*/ 2147483647 w 170"/>
              <a:gd name="T29" fmla="*/ 2147483647 h 134"/>
              <a:gd name="T30" fmla="*/ 2147483647 w 170"/>
              <a:gd name="T31" fmla="*/ 2147483647 h 134"/>
              <a:gd name="T32" fmla="*/ 0 w 170"/>
              <a:gd name="T33" fmla="*/ 2147483647 h 134"/>
              <a:gd name="T34" fmla="*/ 0 w 170"/>
              <a:gd name="T35" fmla="*/ 2147483647 h 134"/>
              <a:gd name="T36" fmla="*/ 2147483647 w 170"/>
              <a:gd name="T37" fmla="*/ 2147483647 h 134"/>
              <a:gd name="T38" fmla="*/ 2147483647 w 170"/>
              <a:gd name="T39" fmla="*/ 2147483647 h 134"/>
              <a:gd name="T40" fmla="*/ 2147483647 w 170"/>
              <a:gd name="T41" fmla="*/ 2147483647 h 134"/>
              <a:gd name="T42" fmla="*/ 2147483647 w 170"/>
              <a:gd name="T43" fmla="*/ 2147483647 h 134"/>
              <a:gd name="T44" fmla="*/ 2147483647 w 170"/>
              <a:gd name="T45" fmla="*/ 2147483647 h 134"/>
              <a:gd name="T46" fmla="*/ 2147483647 w 170"/>
              <a:gd name="T47" fmla="*/ 2147483647 h 134"/>
              <a:gd name="T48" fmla="*/ 2147483647 w 170"/>
              <a:gd name="T49" fmla="*/ 2147483647 h 134"/>
              <a:gd name="T50" fmla="*/ 2147483647 w 170"/>
              <a:gd name="T51" fmla="*/ 2147483647 h 13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0" h="134">
                <a:moveTo>
                  <a:pt x="32" y="54"/>
                </a:moveTo>
                <a:lnTo>
                  <a:pt x="32" y="44"/>
                </a:lnTo>
                <a:lnTo>
                  <a:pt x="8" y="30"/>
                </a:lnTo>
                <a:lnTo>
                  <a:pt x="32" y="16"/>
                </a:lnTo>
                <a:lnTo>
                  <a:pt x="32" y="6"/>
                </a:lnTo>
                <a:lnTo>
                  <a:pt x="32" y="0"/>
                </a:lnTo>
                <a:lnTo>
                  <a:pt x="40" y="0"/>
                </a:lnTo>
                <a:lnTo>
                  <a:pt x="130" y="0"/>
                </a:lnTo>
                <a:lnTo>
                  <a:pt x="138" y="0"/>
                </a:lnTo>
                <a:lnTo>
                  <a:pt x="138" y="6"/>
                </a:lnTo>
                <a:lnTo>
                  <a:pt x="138" y="14"/>
                </a:lnTo>
                <a:lnTo>
                  <a:pt x="164" y="30"/>
                </a:lnTo>
                <a:lnTo>
                  <a:pt x="138" y="46"/>
                </a:lnTo>
                <a:lnTo>
                  <a:pt x="138" y="54"/>
                </a:lnTo>
                <a:lnTo>
                  <a:pt x="170" y="34"/>
                </a:lnTo>
                <a:lnTo>
                  <a:pt x="170" y="134"/>
                </a:lnTo>
                <a:lnTo>
                  <a:pt x="0" y="134"/>
                </a:lnTo>
                <a:lnTo>
                  <a:pt x="0" y="34"/>
                </a:lnTo>
                <a:lnTo>
                  <a:pt x="32" y="54"/>
                </a:lnTo>
                <a:close/>
                <a:moveTo>
                  <a:pt x="122" y="62"/>
                </a:moveTo>
                <a:lnTo>
                  <a:pt x="122" y="14"/>
                </a:lnTo>
                <a:lnTo>
                  <a:pt x="46" y="14"/>
                </a:lnTo>
                <a:lnTo>
                  <a:pt x="46" y="62"/>
                </a:lnTo>
                <a:lnTo>
                  <a:pt x="86" y="86"/>
                </a:lnTo>
                <a:lnTo>
                  <a:pt x="122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5" name="Freeform 44"/>
          <p:cNvSpPr>
            <a:spLocks noEditPoints="1"/>
          </p:cNvSpPr>
          <p:nvPr/>
        </p:nvSpPr>
        <p:spPr bwMode="auto">
          <a:xfrm>
            <a:off x="7024688" y="4722813"/>
            <a:ext cx="422275" cy="142875"/>
          </a:xfrm>
          <a:custGeom>
            <a:avLst/>
            <a:gdLst>
              <a:gd name="T0" fmla="*/ 2147483647 w 154"/>
              <a:gd name="T1" fmla="*/ 2147483647 h 48"/>
              <a:gd name="T2" fmla="*/ 2147483647 w 154"/>
              <a:gd name="T3" fmla="*/ 2147483647 h 48"/>
              <a:gd name="T4" fmla="*/ 2147483647 w 154"/>
              <a:gd name="T5" fmla="*/ 2147483647 h 48"/>
              <a:gd name="T6" fmla="*/ 2147483647 w 154"/>
              <a:gd name="T7" fmla="*/ 0 h 48"/>
              <a:gd name="T8" fmla="*/ 2147483647 w 154"/>
              <a:gd name="T9" fmla="*/ 2147483647 h 48"/>
              <a:gd name="T10" fmla="*/ 2147483647 w 154"/>
              <a:gd name="T11" fmla="*/ 2147483647 h 48"/>
              <a:gd name="T12" fmla="*/ 2147483647 w 154"/>
              <a:gd name="T13" fmla="*/ 2147483647 h 48"/>
              <a:gd name="T14" fmla="*/ 2147483647 w 154"/>
              <a:gd name="T15" fmla="*/ 2147483647 h 48"/>
              <a:gd name="T16" fmla="*/ 0 w 154"/>
              <a:gd name="T17" fmla="*/ 2147483647 h 48"/>
              <a:gd name="T18" fmla="*/ 2147483647 w 154"/>
              <a:gd name="T19" fmla="*/ 0 h 48"/>
              <a:gd name="T20" fmla="*/ 2147483647 w 154"/>
              <a:gd name="T21" fmla="*/ 2147483647 h 4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4" h="48">
                <a:moveTo>
                  <a:pt x="108" y="8"/>
                </a:moveTo>
                <a:lnTo>
                  <a:pt x="146" y="48"/>
                </a:lnTo>
                <a:lnTo>
                  <a:pt x="154" y="40"/>
                </a:lnTo>
                <a:lnTo>
                  <a:pt x="116" y="0"/>
                </a:lnTo>
                <a:lnTo>
                  <a:pt x="108" y="8"/>
                </a:lnTo>
                <a:close/>
                <a:moveTo>
                  <a:pt x="44" y="8"/>
                </a:moveTo>
                <a:lnTo>
                  <a:pt x="8" y="48"/>
                </a:lnTo>
                <a:lnTo>
                  <a:pt x="0" y="40"/>
                </a:lnTo>
                <a:lnTo>
                  <a:pt x="36" y="0"/>
                </a:lnTo>
                <a:lnTo>
                  <a:pt x="44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6" name="Freeform 45"/>
          <p:cNvSpPr>
            <a:spLocks noEditPoints="1"/>
          </p:cNvSpPr>
          <p:nvPr/>
        </p:nvSpPr>
        <p:spPr bwMode="auto">
          <a:xfrm>
            <a:off x="6299200" y="4405313"/>
            <a:ext cx="373063" cy="514350"/>
          </a:xfrm>
          <a:custGeom>
            <a:avLst/>
            <a:gdLst>
              <a:gd name="T0" fmla="*/ 2147483647 w 136"/>
              <a:gd name="T1" fmla="*/ 0 h 172"/>
              <a:gd name="T2" fmla="*/ 2147483647 w 136"/>
              <a:gd name="T3" fmla="*/ 2147483647 h 172"/>
              <a:gd name="T4" fmla="*/ 2147483647 w 136"/>
              <a:gd name="T5" fmla="*/ 2147483647 h 172"/>
              <a:gd name="T6" fmla="*/ 2147483647 w 136"/>
              <a:gd name="T7" fmla="*/ 2147483647 h 172"/>
              <a:gd name="T8" fmla="*/ 2147483647 w 136"/>
              <a:gd name="T9" fmla="*/ 2147483647 h 172"/>
              <a:gd name="T10" fmla="*/ 2147483647 w 136"/>
              <a:gd name="T11" fmla="*/ 2147483647 h 172"/>
              <a:gd name="T12" fmla="*/ 2147483647 w 136"/>
              <a:gd name="T13" fmla="*/ 2147483647 h 172"/>
              <a:gd name="T14" fmla="*/ 2147483647 w 136"/>
              <a:gd name="T15" fmla="*/ 2147483647 h 172"/>
              <a:gd name="T16" fmla="*/ 2147483647 w 136"/>
              <a:gd name="T17" fmla="*/ 2147483647 h 172"/>
              <a:gd name="T18" fmla="*/ 2147483647 w 136"/>
              <a:gd name="T19" fmla="*/ 2147483647 h 172"/>
              <a:gd name="T20" fmla="*/ 2147483647 w 136"/>
              <a:gd name="T21" fmla="*/ 2147483647 h 172"/>
              <a:gd name="T22" fmla="*/ 2147483647 w 136"/>
              <a:gd name="T23" fmla="*/ 2147483647 h 172"/>
              <a:gd name="T24" fmla="*/ 2147483647 w 136"/>
              <a:gd name="T25" fmla="*/ 2147483647 h 172"/>
              <a:gd name="T26" fmla="*/ 2147483647 w 136"/>
              <a:gd name="T27" fmla="*/ 2147483647 h 172"/>
              <a:gd name="T28" fmla="*/ 2147483647 w 136"/>
              <a:gd name="T29" fmla="*/ 2147483647 h 172"/>
              <a:gd name="T30" fmla="*/ 2147483647 w 136"/>
              <a:gd name="T31" fmla="*/ 2147483647 h 172"/>
              <a:gd name="T32" fmla="*/ 2147483647 w 136"/>
              <a:gd name="T33" fmla="*/ 2147483647 h 172"/>
              <a:gd name="T34" fmla="*/ 2147483647 w 136"/>
              <a:gd name="T35" fmla="*/ 2147483647 h 172"/>
              <a:gd name="T36" fmla="*/ 2147483647 w 136"/>
              <a:gd name="T37" fmla="*/ 0 h 172"/>
              <a:gd name="T38" fmla="*/ 2147483647 w 136"/>
              <a:gd name="T39" fmla="*/ 2147483647 h 172"/>
              <a:gd name="T40" fmla="*/ 2147483647 w 136"/>
              <a:gd name="T41" fmla="*/ 2147483647 h 172"/>
              <a:gd name="T42" fmla="*/ 2147483647 w 136"/>
              <a:gd name="T43" fmla="*/ 2147483647 h 172"/>
              <a:gd name="T44" fmla="*/ 2147483647 w 136"/>
              <a:gd name="T45" fmla="*/ 2147483647 h 172"/>
              <a:gd name="T46" fmla="*/ 0 w 136"/>
              <a:gd name="T47" fmla="*/ 2147483647 h 172"/>
              <a:gd name="T48" fmla="*/ 2147483647 w 136"/>
              <a:gd name="T49" fmla="*/ 2147483647 h 172"/>
              <a:gd name="T50" fmla="*/ 2147483647 w 136"/>
              <a:gd name="T51" fmla="*/ 2147483647 h 172"/>
              <a:gd name="T52" fmla="*/ 2147483647 w 136"/>
              <a:gd name="T53" fmla="*/ 2147483647 h 172"/>
              <a:gd name="T54" fmla="*/ 2147483647 w 136"/>
              <a:gd name="T55" fmla="*/ 2147483647 h 172"/>
              <a:gd name="T56" fmla="*/ 2147483647 w 136"/>
              <a:gd name="T57" fmla="*/ 2147483647 h 172"/>
              <a:gd name="T58" fmla="*/ 2147483647 w 136"/>
              <a:gd name="T59" fmla="*/ 2147483647 h 172"/>
              <a:gd name="T60" fmla="*/ 2147483647 w 136"/>
              <a:gd name="T61" fmla="*/ 2147483647 h 172"/>
              <a:gd name="T62" fmla="*/ 2147483647 w 136"/>
              <a:gd name="T63" fmla="*/ 2147483647 h 172"/>
              <a:gd name="T64" fmla="*/ 2147483647 w 136"/>
              <a:gd name="T65" fmla="*/ 2147483647 h 172"/>
              <a:gd name="T66" fmla="*/ 2147483647 w 136"/>
              <a:gd name="T67" fmla="*/ 2147483647 h 17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36" h="172">
                <a:moveTo>
                  <a:pt x="68" y="0"/>
                </a:moveTo>
                <a:lnTo>
                  <a:pt x="68" y="0"/>
                </a:lnTo>
                <a:lnTo>
                  <a:pt x="74" y="2"/>
                </a:lnTo>
                <a:lnTo>
                  <a:pt x="82" y="4"/>
                </a:lnTo>
                <a:lnTo>
                  <a:pt x="88" y="8"/>
                </a:lnTo>
                <a:lnTo>
                  <a:pt x="94" y="12"/>
                </a:lnTo>
                <a:lnTo>
                  <a:pt x="98" y="18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4"/>
                </a:lnTo>
                <a:lnTo>
                  <a:pt x="98" y="60"/>
                </a:lnTo>
                <a:lnTo>
                  <a:pt x="94" y="66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6"/>
                </a:lnTo>
                <a:lnTo>
                  <a:pt x="36" y="60"/>
                </a:lnTo>
                <a:lnTo>
                  <a:pt x="32" y="54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8"/>
                </a:lnTo>
                <a:lnTo>
                  <a:pt x="40" y="12"/>
                </a:lnTo>
                <a:lnTo>
                  <a:pt x="46" y="8"/>
                </a:lnTo>
                <a:lnTo>
                  <a:pt x="52" y="4"/>
                </a:lnTo>
                <a:lnTo>
                  <a:pt x="60" y="2"/>
                </a:lnTo>
                <a:lnTo>
                  <a:pt x="68" y="0"/>
                </a:lnTo>
                <a:close/>
                <a:moveTo>
                  <a:pt x="136" y="160"/>
                </a:moveTo>
                <a:lnTo>
                  <a:pt x="136" y="160"/>
                </a:lnTo>
                <a:lnTo>
                  <a:pt x="120" y="166"/>
                </a:lnTo>
                <a:lnTo>
                  <a:pt x="102" y="170"/>
                </a:lnTo>
                <a:lnTo>
                  <a:pt x="86" y="172"/>
                </a:lnTo>
                <a:lnTo>
                  <a:pt x="70" y="172"/>
                </a:lnTo>
                <a:lnTo>
                  <a:pt x="54" y="172"/>
                </a:lnTo>
                <a:lnTo>
                  <a:pt x="36" y="170"/>
                </a:lnTo>
                <a:lnTo>
                  <a:pt x="18" y="166"/>
                </a:lnTo>
                <a:lnTo>
                  <a:pt x="0" y="160"/>
                </a:lnTo>
                <a:lnTo>
                  <a:pt x="2" y="146"/>
                </a:lnTo>
                <a:lnTo>
                  <a:pt x="4" y="134"/>
                </a:lnTo>
                <a:lnTo>
                  <a:pt x="8" y="122"/>
                </a:lnTo>
                <a:lnTo>
                  <a:pt x="12" y="112"/>
                </a:lnTo>
                <a:lnTo>
                  <a:pt x="20" y="104"/>
                </a:lnTo>
                <a:lnTo>
                  <a:pt x="26" y="98"/>
                </a:lnTo>
                <a:lnTo>
                  <a:pt x="34" y="92"/>
                </a:lnTo>
                <a:lnTo>
                  <a:pt x="44" y="88"/>
                </a:lnTo>
                <a:lnTo>
                  <a:pt x="68" y="128"/>
                </a:lnTo>
                <a:lnTo>
                  <a:pt x="94" y="88"/>
                </a:lnTo>
                <a:lnTo>
                  <a:pt x="102" y="92"/>
                </a:lnTo>
                <a:lnTo>
                  <a:pt x="110" y="98"/>
                </a:lnTo>
                <a:lnTo>
                  <a:pt x="116" y="106"/>
                </a:lnTo>
                <a:lnTo>
                  <a:pt x="122" y="114"/>
                </a:lnTo>
                <a:lnTo>
                  <a:pt x="128" y="124"/>
                </a:lnTo>
                <a:lnTo>
                  <a:pt x="132" y="134"/>
                </a:lnTo>
                <a:lnTo>
                  <a:pt x="134" y="146"/>
                </a:lnTo>
                <a:lnTo>
                  <a:pt x="136" y="1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7" name="Freeform 46"/>
          <p:cNvSpPr>
            <a:spLocks noEditPoints="1"/>
          </p:cNvSpPr>
          <p:nvPr/>
        </p:nvSpPr>
        <p:spPr bwMode="auto">
          <a:xfrm>
            <a:off x="6261100" y="1041400"/>
            <a:ext cx="461963" cy="520700"/>
          </a:xfrm>
          <a:custGeom>
            <a:avLst/>
            <a:gdLst>
              <a:gd name="T0" fmla="*/ 2147483647 w 168"/>
              <a:gd name="T1" fmla="*/ 0 h 174"/>
              <a:gd name="T2" fmla="*/ 2147483647 w 168"/>
              <a:gd name="T3" fmla="*/ 2147483647 h 174"/>
              <a:gd name="T4" fmla="*/ 2147483647 w 168"/>
              <a:gd name="T5" fmla="*/ 2147483647 h 174"/>
              <a:gd name="T6" fmla="*/ 2147483647 w 168"/>
              <a:gd name="T7" fmla="*/ 2147483647 h 174"/>
              <a:gd name="T8" fmla="*/ 2147483647 w 168"/>
              <a:gd name="T9" fmla="*/ 2147483647 h 174"/>
              <a:gd name="T10" fmla="*/ 2147483647 w 168"/>
              <a:gd name="T11" fmla="*/ 2147483647 h 174"/>
              <a:gd name="T12" fmla="*/ 2147483647 w 168"/>
              <a:gd name="T13" fmla="*/ 2147483647 h 174"/>
              <a:gd name="T14" fmla="*/ 2147483647 w 168"/>
              <a:gd name="T15" fmla="*/ 2147483647 h 174"/>
              <a:gd name="T16" fmla="*/ 2147483647 w 168"/>
              <a:gd name="T17" fmla="*/ 2147483647 h 174"/>
              <a:gd name="T18" fmla="*/ 2147483647 w 168"/>
              <a:gd name="T19" fmla="*/ 2147483647 h 174"/>
              <a:gd name="T20" fmla="*/ 2147483647 w 168"/>
              <a:gd name="T21" fmla="*/ 2147483647 h 174"/>
              <a:gd name="T22" fmla="*/ 2147483647 w 168"/>
              <a:gd name="T23" fmla="*/ 0 h 174"/>
              <a:gd name="T24" fmla="*/ 2147483647 w 168"/>
              <a:gd name="T25" fmla="*/ 2147483647 h 174"/>
              <a:gd name="T26" fmla="*/ 2147483647 w 168"/>
              <a:gd name="T27" fmla="*/ 2147483647 h 174"/>
              <a:gd name="T28" fmla="*/ 2147483647 w 168"/>
              <a:gd name="T29" fmla="*/ 2147483647 h 174"/>
              <a:gd name="T30" fmla="*/ 2147483647 w 168"/>
              <a:gd name="T31" fmla="*/ 2147483647 h 174"/>
              <a:gd name="T32" fmla="*/ 2147483647 w 168"/>
              <a:gd name="T33" fmla="*/ 2147483647 h 174"/>
              <a:gd name="T34" fmla="*/ 2147483647 w 168"/>
              <a:gd name="T35" fmla="*/ 2147483647 h 174"/>
              <a:gd name="T36" fmla="*/ 2147483647 w 168"/>
              <a:gd name="T37" fmla="*/ 2147483647 h 174"/>
              <a:gd name="T38" fmla="*/ 2147483647 w 168"/>
              <a:gd name="T39" fmla="*/ 2147483647 h 174"/>
              <a:gd name="T40" fmla="*/ 2147483647 w 168"/>
              <a:gd name="T41" fmla="*/ 2147483647 h 174"/>
              <a:gd name="T42" fmla="*/ 2147483647 w 168"/>
              <a:gd name="T43" fmla="*/ 2147483647 h 174"/>
              <a:gd name="T44" fmla="*/ 2147483647 w 168"/>
              <a:gd name="T45" fmla="*/ 2147483647 h 174"/>
              <a:gd name="T46" fmla="*/ 2147483647 w 168"/>
              <a:gd name="T47" fmla="*/ 2147483647 h 174"/>
              <a:gd name="T48" fmla="*/ 2147483647 w 168"/>
              <a:gd name="T49" fmla="*/ 2147483647 h 174"/>
              <a:gd name="T50" fmla="*/ 2147483647 w 168"/>
              <a:gd name="T51" fmla="*/ 2147483647 h 174"/>
              <a:gd name="T52" fmla="*/ 2147483647 w 168"/>
              <a:gd name="T53" fmla="*/ 2147483647 h 174"/>
              <a:gd name="T54" fmla="*/ 2147483647 w 168"/>
              <a:gd name="T55" fmla="*/ 2147483647 h 174"/>
              <a:gd name="T56" fmla="*/ 2147483647 w 168"/>
              <a:gd name="T57" fmla="*/ 2147483647 h 174"/>
              <a:gd name="T58" fmla="*/ 2147483647 w 168"/>
              <a:gd name="T59" fmla="*/ 2147483647 h 174"/>
              <a:gd name="T60" fmla="*/ 2147483647 w 168"/>
              <a:gd name="T61" fmla="*/ 2147483647 h 174"/>
              <a:gd name="T62" fmla="*/ 2147483647 w 168"/>
              <a:gd name="T63" fmla="*/ 2147483647 h 174"/>
              <a:gd name="T64" fmla="*/ 2147483647 w 168"/>
              <a:gd name="T65" fmla="*/ 2147483647 h 174"/>
              <a:gd name="T66" fmla="*/ 2147483647 w 168"/>
              <a:gd name="T67" fmla="*/ 2147483647 h 174"/>
              <a:gd name="T68" fmla="*/ 2147483647 w 168"/>
              <a:gd name="T69" fmla="*/ 2147483647 h 174"/>
              <a:gd name="T70" fmla="*/ 2147483647 w 168"/>
              <a:gd name="T71" fmla="*/ 2147483647 h 174"/>
              <a:gd name="T72" fmla="*/ 2147483647 w 168"/>
              <a:gd name="T73" fmla="*/ 2147483647 h 174"/>
              <a:gd name="T74" fmla="*/ 2147483647 w 168"/>
              <a:gd name="T75" fmla="*/ 2147483647 h 174"/>
              <a:gd name="T76" fmla="*/ 2147483647 w 168"/>
              <a:gd name="T77" fmla="*/ 2147483647 h 174"/>
              <a:gd name="T78" fmla="*/ 2147483647 w 168"/>
              <a:gd name="T79" fmla="*/ 2147483647 h 174"/>
              <a:gd name="T80" fmla="*/ 2147483647 w 168"/>
              <a:gd name="T81" fmla="*/ 2147483647 h 174"/>
              <a:gd name="T82" fmla="*/ 2147483647 w 168"/>
              <a:gd name="T83" fmla="*/ 2147483647 h 174"/>
              <a:gd name="T84" fmla="*/ 2147483647 w 168"/>
              <a:gd name="T85" fmla="*/ 2147483647 h 174"/>
              <a:gd name="T86" fmla="*/ 2147483647 w 168"/>
              <a:gd name="T87" fmla="*/ 2147483647 h 174"/>
              <a:gd name="T88" fmla="*/ 2147483647 w 168"/>
              <a:gd name="T89" fmla="*/ 2147483647 h 17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8" h="174">
                <a:moveTo>
                  <a:pt x="68" y="0"/>
                </a:moveTo>
                <a:lnTo>
                  <a:pt x="68" y="0"/>
                </a:lnTo>
                <a:lnTo>
                  <a:pt x="74" y="0"/>
                </a:lnTo>
                <a:lnTo>
                  <a:pt x="82" y="4"/>
                </a:lnTo>
                <a:lnTo>
                  <a:pt x="88" y="6"/>
                </a:lnTo>
                <a:lnTo>
                  <a:pt x="94" y="12"/>
                </a:lnTo>
                <a:lnTo>
                  <a:pt x="98" y="16"/>
                </a:lnTo>
                <a:lnTo>
                  <a:pt x="102" y="24"/>
                </a:lnTo>
                <a:lnTo>
                  <a:pt x="104" y="30"/>
                </a:lnTo>
                <a:lnTo>
                  <a:pt x="106" y="38"/>
                </a:lnTo>
                <a:lnTo>
                  <a:pt x="104" y="46"/>
                </a:lnTo>
                <a:lnTo>
                  <a:pt x="102" y="52"/>
                </a:lnTo>
                <a:lnTo>
                  <a:pt x="98" y="60"/>
                </a:lnTo>
                <a:lnTo>
                  <a:pt x="94" y="64"/>
                </a:lnTo>
                <a:lnTo>
                  <a:pt x="88" y="70"/>
                </a:lnTo>
                <a:lnTo>
                  <a:pt x="82" y="74"/>
                </a:lnTo>
                <a:lnTo>
                  <a:pt x="74" y="76"/>
                </a:lnTo>
                <a:lnTo>
                  <a:pt x="68" y="76"/>
                </a:lnTo>
                <a:lnTo>
                  <a:pt x="60" y="76"/>
                </a:lnTo>
                <a:lnTo>
                  <a:pt x="52" y="74"/>
                </a:lnTo>
                <a:lnTo>
                  <a:pt x="46" y="70"/>
                </a:lnTo>
                <a:lnTo>
                  <a:pt x="40" y="64"/>
                </a:lnTo>
                <a:lnTo>
                  <a:pt x="36" y="60"/>
                </a:lnTo>
                <a:lnTo>
                  <a:pt x="32" y="52"/>
                </a:lnTo>
                <a:lnTo>
                  <a:pt x="30" y="46"/>
                </a:lnTo>
                <a:lnTo>
                  <a:pt x="30" y="38"/>
                </a:lnTo>
                <a:lnTo>
                  <a:pt x="30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6" y="6"/>
                </a:lnTo>
                <a:lnTo>
                  <a:pt x="52" y="4"/>
                </a:lnTo>
                <a:lnTo>
                  <a:pt x="60" y="0"/>
                </a:lnTo>
                <a:lnTo>
                  <a:pt x="68" y="0"/>
                </a:lnTo>
                <a:close/>
                <a:moveTo>
                  <a:pt x="86" y="102"/>
                </a:moveTo>
                <a:lnTo>
                  <a:pt x="86" y="102"/>
                </a:lnTo>
                <a:lnTo>
                  <a:pt x="90" y="98"/>
                </a:lnTo>
                <a:lnTo>
                  <a:pt x="96" y="94"/>
                </a:lnTo>
                <a:lnTo>
                  <a:pt x="102" y="92"/>
                </a:lnTo>
                <a:lnTo>
                  <a:pt x="108" y="90"/>
                </a:lnTo>
                <a:lnTo>
                  <a:pt x="116" y="90"/>
                </a:lnTo>
                <a:lnTo>
                  <a:pt x="122" y="92"/>
                </a:lnTo>
                <a:lnTo>
                  <a:pt x="128" y="94"/>
                </a:lnTo>
                <a:lnTo>
                  <a:pt x="134" y="98"/>
                </a:lnTo>
                <a:lnTo>
                  <a:pt x="138" y="104"/>
                </a:lnTo>
                <a:lnTo>
                  <a:pt x="142" y="110"/>
                </a:lnTo>
                <a:lnTo>
                  <a:pt x="144" y="116"/>
                </a:lnTo>
                <a:lnTo>
                  <a:pt x="146" y="122"/>
                </a:lnTo>
                <a:lnTo>
                  <a:pt x="144" y="134"/>
                </a:lnTo>
                <a:lnTo>
                  <a:pt x="140" y="142"/>
                </a:lnTo>
                <a:lnTo>
                  <a:pt x="144" y="146"/>
                </a:lnTo>
                <a:lnTo>
                  <a:pt x="146" y="144"/>
                </a:lnTo>
                <a:lnTo>
                  <a:pt x="168" y="162"/>
                </a:lnTo>
                <a:lnTo>
                  <a:pt x="158" y="174"/>
                </a:lnTo>
                <a:lnTo>
                  <a:pt x="136" y="156"/>
                </a:lnTo>
                <a:lnTo>
                  <a:pt x="138" y="152"/>
                </a:lnTo>
                <a:lnTo>
                  <a:pt x="136" y="150"/>
                </a:lnTo>
                <a:lnTo>
                  <a:pt x="124" y="156"/>
                </a:lnTo>
                <a:lnTo>
                  <a:pt x="114" y="160"/>
                </a:lnTo>
                <a:lnTo>
                  <a:pt x="106" y="160"/>
                </a:lnTo>
                <a:lnTo>
                  <a:pt x="100" y="158"/>
                </a:lnTo>
                <a:lnTo>
                  <a:pt x="94" y="154"/>
                </a:lnTo>
                <a:lnTo>
                  <a:pt x="88" y="150"/>
                </a:lnTo>
                <a:lnTo>
                  <a:pt x="84" y="146"/>
                </a:lnTo>
                <a:lnTo>
                  <a:pt x="80" y="140"/>
                </a:lnTo>
                <a:lnTo>
                  <a:pt x="78" y="134"/>
                </a:lnTo>
                <a:lnTo>
                  <a:pt x="76" y="128"/>
                </a:lnTo>
                <a:lnTo>
                  <a:pt x="76" y="120"/>
                </a:lnTo>
                <a:lnTo>
                  <a:pt x="78" y="114"/>
                </a:lnTo>
                <a:lnTo>
                  <a:pt x="82" y="108"/>
                </a:lnTo>
                <a:lnTo>
                  <a:pt x="86" y="102"/>
                </a:lnTo>
                <a:close/>
                <a:moveTo>
                  <a:pt x="110" y="102"/>
                </a:moveTo>
                <a:lnTo>
                  <a:pt x="110" y="102"/>
                </a:lnTo>
                <a:lnTo>
                  <a:pt x="100" y="104"/>
                </a:lnTo>
                <a:lnTo>
                  <a:pt x="94" y="110"/>
                </a:lnTo>
                <a:lnTo>
                  <a:pt x="90" y="118"/>
                </a:lnTo>
                <a:lnTo>
                  <a:pt x="88" y="126"/>
                </a:lnTo>
                <a:lnTo>
                  <a:pt x="90" y="136"/>
                </a:lnTo>
                <a:lnTo>
                  <a:pt x="96" y="142"/>
                </a:lnTo>
                <a:lnTo>
                  <a:pt x="104" y="148"/>
                </a:lnTo>
                <a:lnTo>
                  <a:pt x="112" y="148"/>
                </a:lnTo>
                <a:lnTo>
                  <a:pt x="122" y="146"/>
                </a:lnTo>
                <a:lnTo>
                  <a:pt x="128" y="140"/>
                </a:lnTo>
                <a:lnTo>
                  <a:pt x="134" y="132"/>
                </a:lnTo>
                <a:lnTo>
                  <a:pt x="134" y="124"/>
                </a:lnTo>
                <a:lnTo>
                  <a:pt x="132" y="114"/>
                </a:lnTo>
                <a:lnTo>
                  <a:pt x="126" y="108"/>
                </a:lnTo>
                <a:lnTo>
                  <a:pt x="118" y="102"/>
                </a:lnTo>
                <a:lnTo>
                  <a:pt x="110" y="102"/>
                </a:lnTo>
                <a:close/>
                <a:moveTo>
                  <a:pt x="96" y="170"/>
                </a:moveTo>
                <a:lnTo>
                  <a:pt x="96" y="170"/>
                </a:lnTo>
                <a:lnTo>
                  <a:pt x="88" y="166"/>
                </a:lnTo>
                <a:lnTo>
                  <a:pt x="80" y="162"/>
                </a:lnTo>
                <a:lnTo>
                  <a:pt x="74" y="154"/>
                </a:lnTo>
                <a:lnTo>
                  <a:pt x="68" y="146"/>
                </a:lnTo>
                <a:lnTo>
                  <a:pt x="64" y="138"/>
                </a:lnTo>
                <a:lnTo>
                  <a:pt x="64" y="128"/>
                </a:lnTo>
                <a:lnTo>
                  <a:pt x="64" y="120"/>
                </a:lnTo>
                <a:lnTo>
                  <a:pt x="44" y="86"/>
                </a:lnTo>
                <a:lnTo>
                  <a:pt x="34" y="90"/>
                </a:lnTo>
                <a:lnTo>
                  <a:pt x="26" y="96"/>
                </a:lnTo>
                <a:lnTo>
                  <a:pt x="20" y="104"/>
                </a:lnTo>
                <a:lnTo>
                  <a:pt x="12" y="112"/>
                </a:lnTo>
                <a:lnTo>
                  <a:pt x="8" y="122"/>
                </a:lnTo>
                <a:lnTo>
                  <a:pt x="4" y="132"/>
                </a:lnTo>
                <a:lnTo>
                  <a:pt x="2" y="146"/>
                </a:lnTo>
                <a:lnTo>
                  <a:pt x="0" y="160"/>
                </a:lnTo>
                <a:lnTo>
                  <a:pt x="26" y="168"/>
                </a:lnTo>
                <a:lnTo>
                  <a:pt x="50" y="172"/>
                </a:lnTo>
                <a:lnTo>
                  <a:pt x="72" y="172"/>
                </a:lnTo>
                <a:lnTo>
                  <a:pt x="96" y="1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8" name="Freeform 47"/>
          <p:cNvSpPr>
            <a:spLocks noEditPoints="1"/>
          </p:cNvSpPr>
          <p:nvPr/>
        </p:nvSpPr>
        <p:spPr bwMode="auto">
          <a:xfrm>
            <a:off x="58738" y="1082675"/>
            <a:ext cx="482600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0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2147483647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0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2147483647 w 176"/>
              <a:gd name="T119" fmla="*/ 2147483647 h 170"/>
              <a:gd name="T120" fmla="*/ 2147483647 w 176"/>
              <a:gd name="T121" fmla="*/ 2147483647 h 170"/>
              <a:gd name="T122" fmla="*/ 2147483647 w 176"/>
              <a:gd name="T123" fmla="*/ 2147483647 h 170"/>
              <a:gd name="T124" fmla="*/ 2147483647 w 176"/>
              <a:gd name="T125" fmla="*/ 2147483647 h 17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6" h="170">
                <a:moveTo>
                  <a:pt x="142" y="14"/>
                </a:moveTo>
                <a:lnTo>
                  <a:pt x="142" y="14"/>
                </a:lnTo>
                <a:lnTo>
                  <a:pt x="140" y="12"/>
                </a:lnTo>
                <a:lnTo>
                  <a:pt x="138" y="10"/>
                </a:lnTo>
                <a:lnTo>
                  <a:pt x="138" y="6"/>
                </a:lnTo>
                <a:lnTo>
                  <a:pt x="140" y="4"/>
                </a:lnTo>
                <a:lnTo>
                  <a:pt x="142" y="2"/>
                </a:lnTo>
                <a:lnTo>
                  <a:pt x="146" y="0"/>
                </a:lnTo>
                <a:lnTo>
                  <a:pt x="148" y="2"/>
                </a:lnTo>
                <a:lnTo>
                  <a:pt x="152" y="2"/>
                </a:lnTo>
                <a:lnTo>
                  <a:pt x="162" y="14"/>
                </a:lnTo>
                <a:lnTo>
                  <a:pt x="170" y="28"/>
                </a:lnTo>
                <a:lnTo>
                  <a:pt x="176" y="44"/>
                </a:lnTo>
                <a:lnTo>
                  <a:pt x="176" y="60"/>
                </a:lnTo>
                <a:lnTo>
                  <a:pt x="174" y="74"/>
                </a:lnTo>
                <a:lnTo>
                  <a:pt x="170" y="88"/>
                </a:lnTo>
                <a:lnTo>
                  <a:pt x="162" y="100"/>
                </a:lnTo>
                <a:lnTo>
                  <a:pt x="152" y="110"/>
                </a:lnTo>
                <a:lnTo>
                  <a:pt x="150" y="112"/>
                </a:lnTo>
                <a:lnTo>
                  <a:pt x="146" y="112"/>
                </a:lnTo>
                <a:lnTo>
                  <a:pt x="144" y="112"/>
                </a:lnTo>
                <a:lnTo>
                  <a:pt x="142" y="110"/>
                </a:lnTo>
                <a:lnTo>
                  <a:pt x="140" y="106"/>
                </a:lnTo>
                <a:lnTo>
                  <a:pt x="140" y="104"/>
                </a:lnTo>
                <a:lnTo>
                  <a:pt x="140" y="100"/>
                </a:lnTo>
                <a:lnTo>
                  <a:pt x="142" y="98"/>
                </a:lnTo>
                <a:lnTo>
                  <a:pt x="150" y="90"/>
                </a:lnTo>
                <a:lnTo>
                  <a:pt x="156" y="82"/>
                </a:lnTo>
                <a:lnTo>
                  <a:pt x="158" y="70"/>
                </a:lnTo>
                <a:lnTo>
                  <a:pt x="160" y="60"/>
                </a:lnTo>
                <a:lnTo>
                  <a:pt x="160" y="48"/>
                </a:lnTo>
                <a:lnTo>
                  <a:pt x="156" y="36"/>
                </a:lnTo>
                <a:lnTo>
                  <a:pt x="150" y="24"/>
                </a:lnTo>
                <a:lnTo>
                  <a:pt x="142" y="14"/>
                </a:lnTo>
                <a:close/>
                <a:moveTo>
                  <a:pt x="90" y="40"/>
                </a:moveTo>
                <a:lnTo>
                  <a:pt x="90" y="40"/>
                </a:lnTo>
                <a:lnTo>
                  <a:pt x="96" y="42"/>
                </a:lnTo>
                <a:lnTo>
                  <a:pt x="100" y="44"/>
                </a:lnTo>
                <a:lnTo>
                  <a:pt x="104" y="50"/>
                </a:lnTo>
                <a:lnTo>
                  <a:pt x="104" y="56"/>
                </a:lnTo>
                <a:lnTo>
                  <a:pt x="104" y="60"/>
                </a:lnTo>
                <a:lnTo>
                  <a:pt x="102" y="64"/>
                </a:lnTo>
                <a:lnTo>
                  <a:pt x="100" y="68"/>
                </a:lnTo>
                <a:lnTo>
                  <a:pt x="96" y="70"/>
                </a:lnTo>
                <a:lnTo>
                  <a:pt x="96" y="170"/>
                </a:lnTo>
                <a:lnTo>
                  <a:pt x="82" y="170"/>
                </a:lnTo>
                <a:lnTo>
                  <a:pt x="82" y="70"/>
                </a:lnTo>
                <a:lnTo>
                  <a:pt x="76" y="64"/>
                </a:lnTo>
                <a:lnTo>
                  <a:pt x="74" y="60"/>
                </a:lnTo>
                <a:lnTo>
                  <a:pt x="74" y="56"/>
                </a:lnTo>
                <a:lnTo>
                  <a:pt x="74" y="50"/>
                </a:lnTo>
                <a:lnTo>
                  <a:pt x="78" y="44"/>
                </a:lnTo>
                <a:lnTo>
                  <a:pt x="84" y="42"/>
                </a:lnTo>
                <a:lnTo>
                  <a:pt x="90" y="40"/>
                </a:lnTo>
                <a:close/>
                <a:moveTo>
                  <a:pt x="36" y="14"/>
                </a:moveTo>
                <a:lnTo>
                  <a:pt x="36" y="14"/>
                </a:lnTo>
                <a:lnTo>
                  <a:pt x="38" y="12"/>
                </a:lnTo>
                <a:lnTo>
                  <a:pt x="38" y="10"/>
                </a:lnTo>
                <a:lnTo>
                  <a:pt x="38" y="6"/>
                </a:lnTo>
                <a:lnTo>
                  <a:pt x="36" y="4"/>
                </a:lnTo>
                <a:lnTo>
                  <a:pt x="34" y="2"/>
                </a:lnTo>
                <a:lnTo>
                  <a:pt x="32" y="0"/>
                </a:lnTo>
                <a:lnTo>
                  <a:pt x="28" y="2"/>
                </a:lnTo>
                <a:lnTo>
                  <a:pt x="26" y="2"/>
                </a:lnTo>
                <a:lnTo>
                  <a:pt x="14" y="14"/>
                </a:lnTo>
                <a:lnTo>
                  <a:pt x="6" y="28"/>
                </a:lnTo>
                <a:lnTo>
                  <a:pt x="2" y="44"/>
                </a:lnTo>
                <a:lnTo>
                  <a:pt x="0" y="60"/>
                </a:lnTo>
                <a:lnTo>
                  <a:pt x="4" y="74"/>
                </a:lnTo>
                <a:lnTo>
                  <a:pt x="8" y="88"/>
                </a:lnTo>
                <a:lnTo>
                  <a:pt x="16" y="100"/>
                </a:lnTo>
                <a:lnTo>
                  <a:pt x="26" y="110"/>
                </a:lnTo>
                <a:lnTo>
                  <a:pt x="28" y="112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38" y="106"/>
                </a:lnTo>
                <a:lnTo>
                  <a:pt x="38" y="104"/>
                </a:lnTo>
                <a:lnTo>
                  <a:pt x="38" y="100"/>
                </a:lnTo>
                <a:lnTo>
                  <a:pt x="36" y="98"/>
                </a:lnTo>
                <a:lnTo>
                  <a:pt x="28" y="90"/>
                </a:lnTo>
                <a:lnTo>
                  <a:pt x="22" y="82"/>
                </a:lnTo>
                <a:lnTo>
                  <a:pt x="18" y="70"/>
                </a:lnTo>
                <a:lnTo>
                  <a:pt x="16" y="60"/>
                </a:lnTo>
                <a:lnTo>
                  <a:pt x="18" y="48"/>
                </a:lnTo>
                <a:lnTo>
                  <a:pt x="22" y="36"/>
                </a:lnTo>
                <a:lnTo>
                  <a:pt x="28" y="24"/>
                </a:lnTo>
                <a:lnTo>
                  <a:pt x="36" y="14"/>
                </a:lnTo>
                <a:close/>
                <a:moveTo>
                  <a:pt x="56" y="38"/>
                </a:moveTo>
                <a:lnTo>
                  <a:pt x="56" y="38"/>
                </a:lnTo>
                <a:lnTo>
                  <a:pt x="50" y="48"/>
                </a:lnTo>
                <a:lnTo>
                  <a:pt x="48" y="58"/>
                </a:lnTo>
                <a:lnTo>
                  <a:pt x="52" y="68"/>
                </a:lnTo>
                <a:lnTo>
                  <a:pt x="54" y="72"/>
                </a:lnTo>
                <a:lnTo>
                  <a:pt x="58" y="78"/>
                </a:lnTo>
                <a:lnTo>
                  <a:pt x="60" y="80"/>
                </a:lnTo>
                <a:lnTo>
                  <a:pt x="62" y="82"/>
                </a:lnTo>
                <a:lnTo>
                  <a:pt x="62" y="86"/>
                </a:lnTo>
                <a:lnTo>
                  <a:pt x="60" y="88"/>
                </a:lnTo>
                <a:lnTo>
                  <a:pt x="58" y="90"/>
                </a:lnTo>
                <a:lnTo>
                  <a:pt x="56" y="92"/>
                </a:lnTo>
                <a:lnTo>
                  <a:pt x="52" y="92"/>
                </a:lnTo>
                <a:lnTo>
                  <a:pt x="50" y="90"/>
                </a:lnTo>
                <a:lnTo>
                  <a:pt x="42" y="84"/>
                </a:lnTo>
                <a:lnTo>
                  <a:pt x="36" y="76"/>
                </a:lnTo>
                <a:lnTo>
                  <a:pt x="34" y="68"/>
                </a:lnTo>
                <a:lnTo>
                  <a:pt x="32" y="58"/>
                </a:lnTo>
                <a:lnTo>
                  <a:pt x="32" y="50"/>
                </a:lnTo>
                <a:lnTo>
                  <a:pt x="36" y="42"/>
                </a:lnTo>
                <a:lnTo>
                  <a:pt x="40" y="34"/>
                </a:lnTo>
                <a:lnTo>
                  <a:pt x="46" y="26"/>
                </a:lnTo>
                <a:lnTo>
                  <a:pt x="50" y="24"/>
                </a:lnTo>
                <a:lnTo>
                  <a:pt x="52" y="24"/>
                </a:lnTo>
                <a:lnTo>
                  <a:pt x="54" y="24"/>
                </a:lnTo>
                <a:lnTo>
                  <a:pt x="58" y="26"/>
                </a:lnTo>
                <a:lnTo>
                  <a:pt x="58" y="30"/>
                </a:lnTo>
                <a:lnTo>
                  <a:pt x="60" y="32"/>
                </a:lnTo>
                <a:lnTo>
                  <a:pt x="58" y="36"/>
                </a:lnTo>
                <a:lnTo>
                  <a:pt x="56" y="38"/>
                </a:lnTo>
                <a:close/>
                <a:moveTo>
                  <a:pt x="120" y="38"/>
                </a:moveTo>
                <a:lnTo>
                  <a:pt x="120" y="38"/>
                </a:lnTo>
                <a:lnTo>
                  <a:pt x="126" y="48"/>
                </a:lnTo>
                <a:lnTo>
                  <a:pt x="128" y="58"/>
                </a:lnTo>
                <a:lnTo>
                  <a:pt x="126" y="68"/>
                </a:lnTo>
                <a:lnTo>
                  <a:pt x="124" y="72"/>
                </a:lnTo>
                <a:lnTo>
                  <a:pt x="120" y="78"/>
                </a:lnTo>
                <a:lnTo>
                  <a:pt x="116" y="80"/>
                </a:lnTo>
                <a:lnTo>
                  <a:pt x="116" y="82"/>
                </a:lnTo>
                <a:lnTo>
                  <a:pt x="116" y="86"/>
                </a:lnTo>
                <a:lnTo>
                  <a:pt x="118" y="88"/>
                </a:lnTo>
                <a:lnTo>
                  <a:pt x="120" y="90"/>
                </a:lnTo>
                <a:lnTo>
                  <a:pt x="122" y="92"/>
                </a:lnTo>
                <a:lnTo>
                  <a:pt x="126" y="92"/>
                </a:lnTo>
                <a:lnTo>
                  <a:pt x="128" y="90"/>
                </a:lnTo>
                <a:lnTo>
                  <a:pt x="136" y="84"/>
                </a:lnTo>
                <a:lnTo>
                  <a:pt x="140" y="76"/>
                </a:lnTo>
                <a:lnTo>
                  <a:pt x="144" y="68"/>
                </a:lnTo>
                <a:lnTo>
                  <a:pt x="146" y="58"/>
                </a:lnTo>
                <a:lnTo>
                  <a:pt x="144" y="50"/>
                </a:lnTo>
                <a:lnTo>
                  <a:pt x="142" y="42"/>
                </a:lnTo>
                <a:lnTo>
                  <a:pt x="138" y="34"/>
                </a:lnTo>
                <a:lnTo>
                  <a:pt x="130" y="26"/>
                </a:lnTo>
                <a:lnTo>
                  <a:pt x="128" y="24"/>
                </a:lnTo>
                <a:lnTo>
                  <a:pt x="126" y="24"/>
                </a:lnTo>
                <a:lnTo>
                  <a:pt x="122" y="24"/>
                </a:lnTo>
                <a:lnTo>
                  <a:pt x="120" y="26"/>
                </a:lnTo>
                <a:lnTo>
                  <a:pt x="118" y="30"/>
                </a:lnTo>
                <a:lnTo>
                  <a:pt x="118" y="32"/>
                </a:lnTo>
                <a:lnTo>
                  <a:pt x="118" y="36"/>
                </a:lnTo>
                <a:lnTo>
                  <a:pt x="12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89" name="Freeform 48"/>
          <p:cNvSpPr>
            <a:spLocks noEditPoints="1"/>
          </p:cNvSpPr>
          <p:nvPr/>
        </p:nvSpPr>
        <p:spPr bwMode="auto">
          <a:xfrm>
            <a:off x="3959225" y="4398963"/>
            <a:ext cx="433388" cy="527050"/>
          </a:xfrm>
          <a:custGeom>
            <a:avLst/>
            <a:gdLst>
              <a:gd name="T0" fmla="*/ 2147483647 w 158"/>
              <a:gd name="T1" fmla="*/ 0 h 176"/>
              <a:gd name="T2" fmla="*/ 2147483647 w 158"/>
              <a:gd name="T3" fmla="*/ 2147483647 h 176"/>
              <a:gd name="T4" fmla="*/ 2147483647 w 158"/>
              <a:gd name="T5" fmla="*/ 2147483647 h 176"/>
              <a:gd name="T6" fmla="*/ 2147483647 w 158"/>
              <a:gd name="T7" fmla="*/ 2147483647 h 176"/>
              <a:gd name="T8" fmla="*/ 2147483647 w 158"/>
              <a:gd name="T9" fmla="*/ 2147483647 h 176"/>
              <a:gd name="T10" fmla="*/ 2147483647 w 158"/>
              <a:gd name="T11" fmla="*/ 2147483647 h 176"/>
              <a:gd name="T12" fmla="*/ 0 w 158"/>
              <a:gd name="T13" fmla="*/ 2147483647 h 176"/>
              <a:gd name="T14" fmla="*/ 2147483647 w 158"/>
              <a:gd name="T15" fmla="*/ 2147483647 h 176"/>
              <a:gd name="T16" fmla="*/ 2147483647 w 158"/>
              <a:gd name="T17" fmla="*/ 2147483647 h 176"/>
              <a:gd name="T18" fmla="*/ 2147483647 w 158"/>
              <a:gd name="T19" fmla="*/ 2147483647 h 176"/>
              <a:gd name="T20" fmla="*/ 2147483647 w 158"/>
              <a:gd name="T21" fmla="*/ 0 h 176"/>
              <a:gd name="T22" fmla="*/ 2147483647 w 158"/>
              <a:gd name="T23" fmla="*/ 2147483647 h 176"/>
              <a:gd name="T24" fmla="*/ 2147483647 w 158"/>
              <a:gd name="T25" fmla="*/ 2147483647 h 176"/>
              <a:gd name="T26" fmla="*/ 2147483647 w 158"/>
              <a:gd name="T27" fmla="*/ 2147483647 h 176"/>
              <a:gd name="T28" fmla="*/ 2147483647 w 158"/>
              <a:gd name="T29" fmla="*/ 2147483647 h 176"/>
              <a:gd name="T30" fmla="*/ 2147483647 w 158"/>
              <a:gd name="T31" fmla="*/ 2147483647 h 176"/>
              <a:gd name="T32" fmla="*/ 2147483647 w 158"/>
              <a:gd name="T33" fmla="*/ 2147483647 h 176"/>
              <a:gd name="T34" fmla="*/ 2147483647 w 158"/>
              <a:gd name="T35" fmla="*/ 2147483647 h 176"/>
              <a:gd name="T36" fmla="*/ 2147483647 w 158"/>
              <a:gd name="T37" fmla="*/ 2147483647 h 176"/>
              <a:gd name="T38" fmla="*/ 2147483647 w 158"/>
              <a:gd name="T39" fmla="*/ 2147483647 h 176"/>
              <a:gd name="T40" fmla="*/ 2147483647 w 158"/>
              <a:gd name="T41" fmla="*/ 2147483647 h 176"/>
              <a:gd name="T42" fmla="*/ 2147483647 w 158"/>
              <a:gd name="T43" fmla="*/ 2147483647 h 176"/>
              <a:gd name="T44" fmla="*/ 2147483647 w 158"/>
              <a:gd name="T45" fmla="*/ 2147483647 h 176"/>
              <a:gd name="T46" fmla="*/ 2147483647 w 158"/>
              <a:gd name="T47" fmla="*/ 2147483647 h 176"/>
              <a:gd name="T48" fmla="*/ 2147483647 w 158"/>
              <a:gd name="T49" fmla="*/ 2147483647 h 176"/>
              <a:gd name="T50" fmla="*/ 2147483647 w 158"/>
              <a:gd name="T51" fmla="*/ 2147483647 h 176"/>
              <a:gd name="T52" fmla="*/ 2147483647 w 158"/>
              <a:gd name="T53" fmla="*/ 2147483647 h 176"/>
              <a:gd name="T54" fmla="*/ 2147483647 w 158"/>
              <a:gd name="T55" fmla="*/ 2147483647 h 176"/>
              <a:gd name="T56" fmla="*/ 2147483647 w 158"/>
              <a:gd name="T57" fmla="*/ 2147483647 h 176"/>
              <a:gd name="T58" fmla="*/ 2147483647 w 158"/>
              <a:gd name="T59" fmla="*/ 2147483647 h 176"/>
              <a:gd name="T60" fmla="*/ 2147483647 w 158"/>
              <a:gd name="T61" fmla="*/ 2147483647 h 176"/>
              <a:gd name="T62" fmla="*/ 2147483647 w 158"/>
              <a:gd name="T63" fmla="*/ 2147483647 h 176"/>
              <a:gd name="T64" fmla="*/ 2147483647 w 158"/>
              <a:gd name="T65" fmla="*/ 2147483647 h 176"/>
              <a:gd name="T66" fmla="*/ 2147483647 w 158"/>
              <a:gd name="T67" fmla="*/ 2147483647 h 176"/>
              <a:gd name="T68" fmla="*/ 2147483647 w 158"/>
              <a:gd name="T69" fmla="*/ 2147483647 h 176"/>
              <a:gd name="T70" fmla="*/ 2147483647 w 158"/>
              <a:gd name="T71" fmla="*/ 2147483647 h 176"/>
              <a:gd name="T72" fmla="*/ 2147483647 w 158"/>
              <a:gd name="T73" fmla="*/ 2147483647 h 176"/>
              <a:gd name="T74" fmla="*/ 2147483647 w 158"/>
              <a:gd name="T75" fmla="*/ 2147483647 h 176"/>
              <a:gd name="T76" fmla="*/ 2147483647 w 158"/>
              <a:gd name="T77" fmla="*/ 2147483647 h 176"/>
              <a:gd name="T78" fmla="*/ 2147483647 w 158"/>
              <a:gd name="T79" fmla="*/ 2147483647 h 176"/>
              <a:gd name="T80" fmla="*/ 2147483647 w 158"/>
              <a:gd name="T81" fmla="*/ 2147483647 h 176"/>
              <a:gd name="T82" fmla="*/ 2147483647 w 158"/>
              <a:gd name="T83" fmla="*/ 2147483647 h 176"/>
              <a:gd name="T84" fmla="*/ 2147483647 w 158"/>
              <a:gd name="T85" fmla="*/ 2147483647 h 176"/>
              <a:gd name="T86" fmla="*/ 2147483647 w 158"/>
              <a:gd name="T87" fmla="*/ 2147483647 h 176"/>
              <a:gd name="T88" fmla="*/ 2147483647 w 158"/>
              <a:gd name="T89" fmla="*/ 2147483647 h 176"/>
              <a:gd name="T90" fmla="*/ 2147483647 w 158"/>
              <a:gd name="T91" fmla="*/ 2147483647 h 176"/>
              <a:gd name="T92" fmla="*/ 2147483647 w 158"/>
              <a:gd name="T93" fmla="*/ 2147483647 h 176"/>
              <a:gd name="T94" fmla="*/ 2147483647 w 158"/>
              <a:gd name="T95" fmla="*/ 2147483647 h 17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58" h="176">
                <a:moveTo>
                  <a:pt x="30" y="0"/>
                </a:moveTo>
                <a:lnTo>
                  <a:pt x="146" y="0"/>
                </a:lnTo>
                <a:lnTo>
                  <a:pt x="150" y="2"/>
                </a:lnTo>
                <a:lnTo>
                  <a:pt x="154" y="4"/>
                </a:lnTo>
                <a:lnTo>
                  <a:pt x="158" y="8"/>
                </a:lnTo>
                <a:lnTo>
                  <a:pt x="158" y="14"/>
                </a:lnTo>
                <a:lnTo>
                  <a:pt x="158" y="162"/>
                </a:lnTo>
                <a:lnTo>
                  <a:pt x="158" y="168"/>
                </a:lnTo>
                <a:lnTo>
                  <a:pt x="154" y="172"/>
                </a:lnTo>
                <a:lnTo>
                  <a:pt x="150" y="176"/>
                </a:lnTo>
                <a:lnTo>
                  <a:pt x="146" y="176"/>
                </a:lnTo>
                <a:lnTo>
                  <a:pt x="30" y="176"/>
                </a:lnTo>
                <a:lnTo>
                  <a:pt x="26" y="176"/>
                </a:lnTo>
                <a:lnTo>
                  <a:pt x="20" y="172"/>
                </a:lnTo>
                <a:lnTo>
                  <a:pt x="18" y="168"/>
                </a:lnTo>
                <a:lnTo>
                  <a:pt x="16" y="162"/>
                </a:lnTo>
                <a:lnTo>
                  <a:pt x="16" y="132"/>
                </a:lnTo>
                <a:lnTo>
                  <a:pt x="0" y="132"/>
                </a:lnTo>
                <a:lnTo>
                  <a:pt x="0" y="118"/>
                </a:lnTo>
                <a:lnTo>
                  <a:pt x="16" y="118"/>
                </a:lnTo>
                <a:lnTo>
                  <a:pt x="16" y="58"/>
                </a:lnTo>
                <a:lnTo>
                  <a:pt x="0" y="58"/>
                </a:lnTo>
                <a:lnTo>
                  <a:pt x="0" y="44"/>
                </a:lnTo>
                <a:lnTo>
                  <a:pt x="16" y="44"/>
                </a:lnTo>
                <a:lnTo>
                  <a:pt x="16" y="14"/>
                </a:lnTo>
                <a:lnTo>
                  <a:pt x="18" y="8"/>
                </a:lnTo>
                <a:lnTo>
                  <a:pt x="20" y="4"/>
                </a:lnTo>
                <a:lnTo>
                  <a:pt x="26" y="2"/>
                </a:lnTo>
                <a:lnTo>
                  <a:pt x="30" y="0"/>
                </a:lnTo>
                <a:close/>
                <a:moveTo>
                  <a:pt x="30" y="44"/>
                </a:moveTo>
                <a:lnTo>
                  <a:pt x="42" y="44"/>
                </a:lnTo>
                <a:lnTo>
                  <a:pt x="42" y="58"/>
                </a:lnTo>
                <a:lnTo>
                  <a:pt x="30" y="58"/>
                </a:lnTo>
                <a:lnTo>
                  <a:pt x="34" y="62"/>
                </a:lnTo>
                <a:lnTo>
                  <a:pt x="40" y="62"/>
                </a:lnTo>
                <a:lnTo>
                  <a:pt x="44" y="62"/>
                </a:lnTo>
                <a:lnTo>
                  <a:pt x="48" y="60"/>
                </a:lnTo>
                <a:lnTo>
                  <a:pt x="52" y="56"/>
                </a:lnTo>
                <a:lnTo>
                  <a:pt x="52" y="50"/>
                </a:lnTo>
                <a:lnTo>
                  <a:pt x="52" y="46"/>
                </a:lnTo>
                <a:lnTo>
                  <a:pt x="48" y="40"/>
                </a:lnTo>
                <a:lnTo>
                  <a:pt x="44" y="38"/>
                </a:lnTo>
                <a:lnTo>
                  <a:pt x="40" y="38"/>
                </a:lnTo>
                <a:lnTo>
                  <a:pt x="34" y="38"/>
                </a:lnTo>
                <a:lnTo>
                  <a:pt x="30" y="44"/>
                </a:lnTo>
                <a:close/>
                <a:moveTo>
                  <a:pt x="30" y="118"/>
                </a:moveTo>
                <a:lnTo>
                  <a:pt x="42" y="118"/>
                </a:lnTo>
                <a:lnTo>
                  <a:pt x="42" y="132"/>
                </a:lnTo>
                <a:lnTo>
                  <a:pt x="30" y="132"/>
                </a:lnTo>
                <a:lnTo>
                  <a:pt x="34" y="136"/>
                </a:lnTo>
                <a:lnTo>
                  <a:pt x="40" y="138"/>
                </a:lnTo>
                <a:lnTo>
                  <a:pt x="44" y="136"/>
                </a:lnTo>
                <a:lnTo>
                  <a:pt x="48" y="134"/>
                </a:lnTo>
                <a:lnTo>
                  <a:pt x="52" y="130"/>
                </a:lnTo>
                <a:lnTo>
                  <a:pt x="52" y="126"/>
                </a:lnTo>
                <a:lnTo>
                  <a:pt x="52" y="120"/>
                </a:lnTo>
                <a:lnTo>
                  <a:pt x="48" y="116"/>
                </a:lnTo>
                <a:lnTo>
                  <a:pt x="44" y="114"/>
                </a:lnTo>
                <a:lnTo>
                  <a:pt x="40" y="112"/>
                </a:lnTo>
                <a:lnTo>
                  <a:pt x="34" y="114"/>
                </a:lnTo>
                <a:lnTo>
                  <a:pt x="30" y="118"/>
                </a:lnTo>
                <a:close/>
                <a:moveTo>
                  <a:pt x="128" y="140"/>
                </a:moveTo>
                <a:lnTo>
                  <a:pt x="132" y="136"/>
                </a:lnTo>
                <a:lnTo>
                  <a:pt x="122" y="122"/>
                </a:lnTo>
                <a:lnTo>
                  <a:pt x="114" y="108"/>
                </a:lnTo>
                <a:lnTo>
                  <a:pt x="108" y="112"/>
                </a:lnTo>
                <a:lnTo>
                  <a:pt x="96" y="92"/>
                </a:lnTo>
                <a:lnTo>
                  <a:pt x="86" y="72"/>
                </a:lnTo>
                <a:lnTo>
                  <a:pt x="94" y="68"/>
                </a:lnTo>
                <a:lnTo>
                  <a:pt x="86" y="54"/>
                </a:lnTo>
                <a:lnTo>
                  <a:pt x="80" y="38"/>
                </a:lnTo>
                <a:lnTo>
                  <a:pt x="76" y="40"/>
                </a:lnTo>
                <a:lnTo>
                  <a:pt x="72" y="42"/>
                </a:lnTo>
                <a:lnTo>
                  <a:pt x="68" y="46"/>
                </a:lnTo>
                <a:lnTo>
                  <a:pt x="66" y="50"/>
                </a:lnTo>
                <a:lnTo>
                  <a:pt x="66" y="56"/>
                </a:lnTo>
                <a:lnTo>
                  <a:pt x="68" y="60"/>
                </a:lnTo>
                <a:lnTo>
                  <a:pt x="74" y="80"/>
                </a:lnTo>
                <a:lnTo>
                  <a:pt x="82" y="100"/>
                </a:lnTo>
                <a:lnTo>
                  <a:pt x="92" y="118"/>
                </a:lnTo>
                <a:lnTo>
                  <a:pt x="104" y="134"/>
                </a:lnTo>
                <a:lnTo>
                  <a:pt x="108" y="138"/>
                </a:lnTo>
                <a:lnTo>
                  <a:pt x="112" y="140"/>
                </a:lnTo>
                <a:lnTo>
                  <a:pt x="116" y="142"/>
                </a:lnTo>
                <a:lnTo>
                  <a:pt x="122" y="142"/>
                </a:lnTo>
                <a:lnTo>
                  <a:pt x="128" y="140"/>
                </a:lnTo>
                <a:close/>
                <a:moveTo>
                  <a:pt x="98" y="66"/>
                </a:moveTo>
                <a:lnTo>
                  <a:pt x="102" y="64"/>
                </a:lnTo>
                <a:lnTo>
                  <a:pt x="102" y="58"/>
                </a:lnTo>
                <a:lnTo>
                  <a:pt x="98" y="48"/>
                </a:lnTo>
                <a:lnTo>
                  <a:pt x="94" y="40"/>
                </a:lnTo>
                <a:lnTo>
                  <a:pt x="90" y="32"/>
                </a:lnTo>
                <a:lnTo>
                  <a:pt x="84" y="36"/>
                </a:lnTo>
                <a:lnTo>
                  <a:pt x="90" y="52"/>
                </a:lnTo>
                <a:lnTo>
                  <a:pt x="98" y="66"/>
                </a:lnTo>
                <a:close/>
                <a:moveTo>
                  <a:pt x="136" y="134"/>
                </a:moveTo>
                <a:lnTo>
                  <a:pt x="140" y="132"/>
                </a:lnTo>
                <a:lnTo>
                  <a:pt x="138" y="122"/>
                </a:lnTo>
                <a:lnTo>
                  <a:pt x="132" y="114"/>
                </a:lnTo>
                <a:lnTo>
                  <a:pt x="126" y="106"/>
                </a:lnTo>
                <a:lnTo>
                  <a:pt x="124" y="104"/>
                </a:lnTo>
                <a:lnTo>
                  <a:pt x="118" y="106"/>
                </a:lnTo>
                <a:lnTo>
                  <a:pt x="126" y="120"/>
                </a:lnTo>
                <a:lnTo>
                  <a:pt x="136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0" name="Freeform 49"/>
          <p:cNvSpPr>
            <a:spLocks noEditPoints="1"/>
          </p:cNvSpPr>
          <p:nvPr/>
        </p:nvSpPr>
        <p:spPr bwMode="auto">
          <a:xfrm>
            <a:off x="7069138" y="1058863"/>
            <a:ext cx="366712" cy="503237"/>
          </a:xfrm>
          <a:custGeom>
            <a:avLst/>
            <a:gdLst>
              <a:gd name="T0" fmla="*/ 0 w 134"/>
              <a:gd name="T1" fmla="*/ 2147483647 h 168"/>
              <a:gd name="T2" fmla="*/ 2147483647 w 134"/>
              <a:gd name="T3" fmla="*/ 0 h 168"/>
              <a:gd name="T4" fmla="*/ 2147483647 w 134"/>
              <a:gd name="T5" fmla="*/ 2147483647 h 168"/>
              <a:gd name="T6" fmla="*/ 2147483647 w 134"/>
              <a:gd name="T7" fmla="*/ 2147483647 h 168"/>
              <a:gd name="T8" fmla="*/ 2147483647 w 134"/>
              <a:gd name="T9" fmla="*/ 2147483647 h 168"/>
              <a:gd name="T10" fmla="*/ 2147483647 w 134"/>
              <a:gd name="T11" fmla="*/ 2147483647 h 168"/>
              <a:gd name="T12" fmla="*/ 2147483647 w 134"/>
              <a:gd name="T13" fmla="*/ 2147483647 h 168"/>
              <a:gd name="T14" fmla="*/ 2147483647 w 134"/>
              <a:gd name="T15" fmla="*/ 2147483647 h 168"/>
              <a:gd name="T16" fmla="*/ 2147483647 w 134"/>
              <a:gd name="T17" fmla="*/ 2147483647 h 168"/>
              <a:gd name="T18" fmla="*/ 2147483647 w 134"/>
              <a:gd name="T19" fmla="*/ 2147483647 h 168"/>
              <a:gd name="T20" fmla="*/ 2147483647 w 134"/>
              <a:gd name="T21" fmla="*/ 2147483647 h 168"/>
              <a:gd name="T22" fmla="*/ 2147483647 w 134"/>
              <a:gd name="T23" fmla="*/ 2147483647 h 168"/>
              <a:gd name="T24" fmla="*/ 0 w 134"/>
              <a:gd name="T25" fmla="*/ 2147483647 h 168"/>
              <a:gd name="T26" fmla="*/ 0 w 134"/>
              <a:gd name="T27" fmla="*/ 2147483647 h 168"/>
              <a:gd name="T28" fmla="*/ 2147483647 w 134"/>
              <a:gd name="T29" fmla="*/ 2147483647 h 168"/>
              <a:gd name="T30" fmla="*/ 2147483647 w 134"/>
              <a:gd name="T31" fmla="*/ 2147483647 h 168"/>
              <a:gd name="T32" fmla="*/ 2147483647 w 134"/>
              <a:gd name="T33" fmla="*/ 2147483647 h 168"/>
              <a:gd name="T34" fmla="*/ 2147483647 w 134"/>
              <a:gd name="T35" fmla="*/ 2147483647 h 168"/>
              <a:gd name="T36" fmla="*/ 2147483647 w 134"/>
              <a:gd name="T37" fmla="*/ 2147483647 h 16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4" h="168">
                <a:moveTo>
                  <a:pt x="0" y="22"/>
                </a:moveTo>
                <a:lnTo>
                  <a:pt x="74" y="0"/>
                </a:lnTo>
                <a:lnTo>
                  <a:pt x="110" y="94"/>
                </a:lnTo>
                <a:lnTo>
                  <a:pt x="128" y="88"/>
                </a:lnTo>
                <a:lnTo>
                  <a:pt x="134" y="106"/>
                </a:lnTo>
                <a:lnTo>
                  <a:pt x="80" y="122"/>
                </a:lnTo>
                <a:lnTo>
                  <a:pt x="94" y="168"/>
                </a:lnTo>
                <a:lnTo>
                  <a:pt x="76" y="168"/>
                </a:lnTo>
                <a:lnTo>
                  <a:pt x="64" y="128"/>
                </a:lnTo>
                <a:lnTo>
                  <a:pt x="12" y="144"/>
                </a:lnTo>
                <a:lnTo>
                  <a:pt x="6" y="126"/>
                </a:lnTo>
                <a:lnTo>
                  <a:pt x="22" y="120"/>
                </a:lnTo>
                <a:lnTo>
                  <a:pt x="0" y="22"/>
                </a:lnTo>
                <a:close/>
                <a:moveTo>
                  <a:pt x="14" y="32"/>
                </a:moveTo>
                <a:lnTo>
                  <a:pt x="34" y="112"/>
                </a:lnTo>
                <a:lnTo>
                  <a:pt x="46" y="108"/>
                </a:lnTo>
                <a:lnTo>
                  <a:pt x="26" y="28"/>
                </a:lnTo>
                <a:lnTo>
                  <a:pt x="1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1" name="Freeform 50"/>
          <p:cNvSpPr>
            <a:spLocks noEditPoints="1"/>
          </p:cNvSpPr>
          <p:nvPr/>
        </p:nvSpPr>
        <p:spPr bwMode="auto">
          <a:xfrm>
            <a:off x="3921125" y="5237163"/>
            <a:ext cx="511175" cy="527050"/>
          </a:xfrm>
          <a:custGeom>
            <a:avLst/>
            <a:gdLst>
              <a:gd name="T0" fmla="*/ 2147483647 w 186"/>
              <a:gd name="T1" fmla="*/ 0 h 176"/>
              <a:gd name="T2" fmla="*/ 2147483647 w 186"/>
              <a:gd name="T3" fmla="*/ 2147483647 h 176"/>
              <a:gd name="T4" fmla="*/ 2147483647 w 186"/>
              <a:gd name="T5" fmla="*/ 2147483647 h 176"/>
              <a:gd name="T6" fmla="*/ 2147483647 w 186"/>
              <a:gd name="T7" fmla="*/ 2147483647 h 176"/>
              <a:gd name="T8" fmla="*/ 2147483647 w 186"/>
              <a:gd name="T9" fmla="*/ 2147483647 h 176"/>
              <a:gd name="T10" fmla="*/ 2147483647 w 186"/>
              <a:gd name="T11" fmla="*/ 2147483647 h 176"/>
              <a:gd name="T12" fmla="*/ 2147483647 w 186"/>
              <a:gd name="T13" fmla="*/ 2147483647 h 176"/>
              <a:gd name="T14" fmla="*/ 2147483647 w 186"/>
              <a:gd name="T15" fmla="*/ 2147483647 h 176"/>
              <a:gd name="T16" fmla="*/ 2147483647 w 186"/>
              <a:gd name="T17" fmla="*/ 2147483647 h 176"/>
              <a:gd name="T18" fmla="*/ 2147483647 w 186"/>
              <a:gd name="T19" fmla="*/ 2147483647 h 176"/>
              <a:gd name="T20" fmla="*/ 2147483647 w 186"/>
              <a:gd name="T21" fmla="*/ 2147483647 h 176"/>
              <a:gd name="T22" fmla="*/ 2147483647 w 186"/>
              <a:gd name="T23" fmla="*/ 2147483647 h 176"/>
              <a:gd name="T24" fmla="*/ 2147483647 w 186"/>
              <a:gd name="T25" fmla="*/ 2147483647 h 176"/>
              <a:gd name="T26" fmla="*/ 2147483647 w 186"/>
              <a:gd name="T27" fmla="*/ 2147483647 h 176"/>
              <a:gd name="T28" fmla="*/ 2147483647 w 186"/>
              <a:gd name="T29" fmla="*/ 2147483647 h 176"/>
              <a:gd name="T30" fmla="*/ 2147483647 w 186"/>
              <a:gd name="T31" fmla="*/ 2147483647 h 176"/>
              <a:gd name="T32" fmla="*/ 2147483647 w 186"/>
              <a:gd name="T33" fmla="*/ 2147483647 h 176"/>
              <a:gd name="T34" fmla="*/ 2147483647 w 186"/>
              <a:gd name="T35" fmla="*/ 2147483647 h 176"/>
              <a:gd name="T36" fmla="*/ 2147483647 w 186"/>
              <a:gd name="T37" fmla="*/ 2147483647 h 176"/>
              <a:gd name="T38" fmla="*/ 2147483647 w 186"/>
              <a:gd name="T39" fmla="*/ 2147483647 h 176"/>
              <a:gd name="T40" fmla="*/ 2147483647 w 186"/>
              <a:gd name="T41" fmla="*/ 0 h 176"/>
              <a:gd name="T42" fmla="*/ 2147483647 w 186"/>
              <a:gd name="T43" fmla="*/ 2147483647 h 176"/>
              <a:gd name="T44" fmla="*/ 2147483647 w 186"/>
              <a:gd name="T45" fmla="*/ 2147483647 h 176"/>
              <a:gd name="T46" fmla="*/ 2147483647 w 186"/>
              <a:gd name="T47" fmla="*/ 2147483647 h 176"/>
              <a:gd name="T48" fmla="*/ 2147483647 w 186"/>
              <a:gd name="T49" fmla="*/ 2147483647 h 176"/>
              <a:gd name="T50" fmla="*/ 2147483647 w 186"/>
              <a:gd name="T51" fmla="*/ 2147483647 h 176"/>
              <a:gd name="T52" fmla="*/ 2147483647 w 186"/>
              <a:gd name="T53" fmla="*/ 2147483647 h 176"/>
              <a:gd name="T54" fmla="*/ 2147483647 w 186"/>
              <a:gd name="T55" fmla="*/ 2147483647 h 176"/>
              <a:gd name="T56" fmla="*/ 2147483647 w 186"/>
              <a:gd name="T57" fmla="*/ 2147483647 h 176"/>
              <a:gd name="T58" fmla="*/ 2147483647 w 186"/>
              <a:gd name="T59" fmla="*/ 2147483647 h 176"/>
              <a:gd name="T60" fmla="*/ 2147483647 w 186"/>
              <a:gd name="T61" fmla="*/ 2147483647 h 176"/>
              <a:gd name="T62" fmla="*/ 2147483647 w 186"/>
              <a:gd name="T63" fmla="*/ 2147483647 h 176"/>
              <a:gd name="T64" fmla="*/ 2147483647 w 186"/>
              <a:gd name="T65" fmla="*/ 2147483647 h 176"/>
              <a:gd name="T66" fmla="*/ 2147483647 w 186"/>
              <a:gd name="T67" fmla="*/ 2147483647 h 176"/>
              <a:gd name="T68" fmla="*/ 2147483647 w 186"/>
              <a:gd name="T69" fmla="*/ 2147483647 h 176"/>
              <a:gd name="T70" fmla="*/ 2147483647 w 186"/>
              <a:gd name="T71" fmla="*/ 2147483647 h 176"/>
              <a:gd name="T72" fmla="*/ 2147483647 w 186"/>
              <a:gd name="T73" fmla="*/ 2147483647 h 176"/>
              <a:gd name="T74" fmla="*/ 2147483647 w 186"/>
              <a:gd name="T75" fmla="*/ 2147483647 h 176"/>
              <a:gd name="T76" fmla="*/ 2147483647 w 186"/>
              <a:gd name="T77" fmla="*/ 2147483647 h 176"/>
              <a:gd name="T78" fmla="*/ 2147483647 w 186"/>
              <a:gd name="T79" fmla="*/ 2147483647 h 176"/>
              <a:gd name="T80" fmla="*/ 2147483647 w 186"/>
              <a:gd name="T81" fmla="*/ 2147483647 h 176"/>
              <a:gd name="T82" fmla="*/ 2147483647 w 186"/>
              <a:gd name="T83" fmla="*/ 2147483647 h 176"/>
              <a:gd name="T84" fmla="*/ 2147483647 w 186"/>
              <a:gd name="T85" fmla="*/ 2147483647 h 176"/>
              <a:gd name="T86" fmla="*/ 2147483647 w 186"/>
              <a:gd name="T87" fmla="*/ 2147483647 h 176"/>
              <a:gd name="T88" fmla="*/ 2147483647 w 186"/>
              <a:gd name="T89" fmla="*/ 2147483647 h 176"/>
              <a:gd name="T90" fmla="*/ 2147483647 w 186"/>
              <a:gd name="T91" fmla="*/ 2147483647 h 176"/>
              <a:gd name="T92" fmla="*/ 2147483647 w 186"/>
              <a:gd name="T93" fmla="*/ 2147483647 h 176"/>
              <a:gd name="T94" fmla="*/ 2147483647 w 186"/>
              <a:gd name="T95" fmla="*/ 2147483647 h 176"/>
              <a:gd name="T96" fmla="*/ 2147483647 w 186"/>
              <a:gd name="T97" fmla="*/ 2147483647 h 176"/>
              <a:gd name="T98" fmla="*/ 2147483647 w 186"/>
              <a:gd name="T99" fmla="*/ 2147483647 h 176"/>
              <a:gd name="T100" fmla="*/ 2147483647 w 186"/>
              <a:gd name="T101" fmla="*/ 2147483647 h 176"/>
              <a:gd name="T102" fmla="*/ 2147483647 w 186"/>
              <a:gd name="T103" fmla="*/ 2147483647 h 176"/>
              <a:gd name="T104" fmla="*/ 2147483647 w 186"/>
              <a:gd name="T105" fmla="*/ 2147483647 h 176"/>
              <a:gd name="T106" fmla="*/ 2147483647 w 186"/>
              <a:gd name="T107" fmla="*/ 2147483647 h 176"/>
              <a:gd name="T108" fmla="*/ 2147483647 w 186"/>
              <a:gd name="T109" fmla="*/ 2147483647 h 176"/>
              <a:gd name="T110" fmla="*/ 2147483647 w 186"/>
              <a:gd name="T111" fmla="*/ 2147483647 h 176"/>
              <a:gd name="T112" fmla="*/ 2147483647 w 186"/>
              <a:gd name="T113" fmla="*/ 2147483647 h 176"/>
              <a:gd name="T114" fmla="*/ 2147483647 w 186"/>
              <a:gd name="T115" fmla="*/ 2147483647 h 176"/>
              <a:gd name="T116" fmla="*/ 0 w 186"/>
              <a:gd name="T117" fmla="*/ 2147483647 h 176"/>
              <a:gd name="T118" fmla="*/ 2147483647 w 186"/>
              <a:gd name="T119" fmla="*/ 2147483647 h 176"/>
              <a:gd name="T120" fmla="*/ 2147483647 w 186"/>
              <a:gd name="T121" fmla="*/ 2147483647 h 176"/>
              <a:gd name="T122" fmla="*/ 2147483647 w 186"/>
              <a:gd name="T123" fmla="*/ 2147483647 h 1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86" h="176">
                <a:moveTo>
                  <a:pt x="88" y="0"/>
                </a:moveTo>
                <a:lnTo>
                  <a:pt x="166" y="0"/>
                </a:lnTo>
                <a:lnTo>
                  <a:pt x="174" y="2"/>
                </a:lnTo>
                <a:lnTo>
                  <a:pt x="180" y="6"/>
                </a:lnTo>
                <a:lnTo>
                  <a:pt x="184" y="14"/>
                </a:lnTo>
                <a:lnTo>
                  <a:pt x="186" y="22"/>
                </a:lnTo>
                <a:lnTo>
                  <a:pt x="186" y="66"/>
                </a:lnTo>
                <a:lnTo>
                  <a:pt x="184" y="74"/>
                </a:lnTo>
                <a:lnTo>
                  <a:pt x="180" y="80"/>
                </a:lnTo>
                <a:lnTo>
                  <a:pt x="174" y="84"/>
                </a:lnTo>
                <a:lnTo>
                  <a:pt x="166" y="86"/>
                </a:lnTo>
                <a:lnTo>
                  <a:pt x="122" y="86"/>
                </a:lnTo>
                <a:lnTo>
                  <a:pt x="100" y="106"/>
                </a:lnTo>
                <a:lnTo>
                  <a:pt x="98" y="104"/>
                </a:lnTo>
                <a:lnTo>
                  <a:pt x="92" y="100"/>
                </a:lnTo>
                <a:lnTo>
                  <a:pt x="96" y="86"/>
                </a:lnTo>
                <a:lnTo>
                  <a:pt x="94" y="86"/>
                </a:lnTo>
                <a:lnTo>
                  <a:pt x="96" y="78"/>
                </a:lnTo>
                <a:lnTo>
                  <a:pt x="102" y="78"/>
                </a:lnTo>
                <a:lnTo>
                  <a:pt x="108" y="78"/>
                </a:lnTo>
                <a:lnTo>
                  <a:pt x="106" y="82"/>
                </a:lnTo>
                <a:lnTo>
                  <a:pt x="104" y="88"/>
                </a:lnTo>
                <a:lnTo>
                  <a:pt x="116" y="78"/>
                </a:lnTo>
                <a:lnTo>
                  <a:pt x="118" y="78"/>
                </a:lnTo>
                <a:lnTo>
                  <a:pt x="120" y="78"/>
                </a:lnTo>
                <a:lnTo>
                  <a:pt x="166" y="78"/>
                </a:lnTo>
                <a:lnTo>
                  <a:pt x="170" y="76"/>
                </a:lnTo>
                <a:lnTo>
                  <a:pt x="174" y="74"/>
                </a:lnTo>
                <a:lnTo>
                  <a:pt x="176" y="70"/>
                </a:lnTo>
                <a:lnTo>
                  <a:pt x="178" y="66"/>
                </a:lnTo>
                <a:lnTo>
                  <a:pt x="178" y="22"/>
                </a:lnTo>
                <a:lnTo>
                  <a:pt x="176" y="16"/>
                </a:lnTo>
                <a:lnTo>
                  <a:pt x="174" y="14"/>
                </a:lnTo>
                <a:lnTo>
                  <a:pt x="170" y="10"/>
                </a:lnTo>
                <a:lnTo>
                  <a:pt x="166" y="10"/>
                </a:lnTo>
                <a:lnTo>
                  <a:pt x="88" y="10"/>
                </a:lnTo>
                <a:lnTo>
                  <a:pt x="82" y="10"/>
                </a:lnTo>
                <a:lnTo>
                  <a:pt x="78" y="14"/>
                </a:lnTo>
                <a:lnTo>
                  <a:pt x="76" y="16"/>
                </a:lnTo>
                <a:lnTo>
                  <a:pt x="76" y="22"/>
                </a:lnTo>
                <a:lnTo>
                  <a:pt x="76" y="28"/>
                </a:lnTo>
                <a:lnTo>
                  <a:pt x="66" y="24"/>
                </a:lnTo>
                <a:lnTo>
                  <a:pt x="66" y="22"/>
                </a:lnTo>
                <a:lnTo>
                  <a:pt x="68" y="14"/>
                </a:lnTo>
                <a:lnTo>
                  <a:pt x="72" y="6"/>
                </a:lnTo>
                <a:lnTo>
                  <a:pt x="78" y="2"/>
                </a:lnTo>
                <a:lnTo>
                  <a:pt x="88" y="0"/>
                </a:lnTo>
                <a:close/>
                <a:moveTo>
                  <a:pt x="150" y="36"/>
                </a:moveTo>
                <a:lnTo>
                  <a:pt x="150" y="36"/>
                </a:lnTo>
                <a:lnTo>
                  <a:pt x="148" y="36"/>
                </a:lnTo>
                <a:lnTo>
                  <a:pt x="146" y="38"/>
                </a:lnTo>
                <a:lnTo>
                  <a:pt x="144" y="40"/>
                </a:lnTo>
                <a:lnTo>
                  <a:pt x="142" y="44"/>
                </a:lnTo>
                <a:lnTo>
                  <a:pt x="144" y="46"/>
                </a:lnTo>
                <a:lnTo>
                  <a:pt x="146" y="48"/>
                </a:lnTo>
                <a:lnTo>
                  <a:pt x="148" y="50"/>
                </a:lnTo>
                <a:lnTo>
                  <a:pt x="150" y="50"/>
                </a:lnTo>
                <a:lnTo>
                  <a:pt x="154" y="50"/>
                </a:lnTo>
                <a:lnTo>
                  <a:pt x="156" y="48"/>
                </a:lnTo>
                <a:lnTo>
                  <a:pt x="158" y="46"/>
                </a:lnTo>
                <a:lnTo>
                  <a:pt x="158" y="44"/>
                </a:lnTo>
                <a:lnTo>
                  <a:pt x="158" y="40"/>
                </a:lnTo>
                <a:lnTo>
                  <a:pt x="156" y="38"/>
                </a:lnTo>
                <a:lnTo>
                  <a:pt x="154" y="36"/>
                </a:lnTo>
                <a:lnTo>
                  <a:pt x="150" y="36"/>
                </a:lnTo>
                <a:close/>
                <a:moveTo>
                  <a:pt x="126" y="36"/>
                </a:moveTo>
                <a:lnTo>
                  <a:pt x="126" y="36"/>
                </a:lnTo>
                <a:lnTo>
                  <a:pt x="124" y="36"/>
                </a:lnTo>
                <a:lnTo>
                  <a:pt x="122" y="38"/>
                </a:lnTo>
                <a:lnTo>
                  <a:pt x="120" y="40"/>
                </a:lnTo>
                <a:lnTo>
                  <a:pt x="118" y="44"/>
                </a:lnTo>
                <a:lnTo>
                  <a:pt x="120" y="46"/>
                </a:lnTo>
                <a:lnTo>
                  <a:pt x="122" y="48"/>
                </a:lnTo>
                <a:lnTo>
                  <a:pt x="124" y="50"/>
                </a:lnTo>
                <a:lnTo>
                  <a:pt x="126" y="50"/>
                </a:lnTo>
                <a:lnTo>
                  <a:pt x="130" y="50"/>
                </a:lnTo>
                <a:lnTo>
                  <a:pt x="132" y="48"/>
                </a:lnTo>
                <a:lnTo>
                  <a:pt x="134" y="46"/>
                </a:lnTo>
                <a:lnTo>
                  <a:pt x="134" y="44"/>
                </a:lnTo>
                <a:lnTo>
                  <a:pt x="134" y="40"/>
                </a:lnTo>
                <a:lnTo>
                  <a:pt x="132" y="38"/>
                </a:lnTo>
                <a:lnTo>
                  <a:pt x="130" y="36"/>
                </a:lnTo>
                <a:lnTo>
                  <a:pt x="126" y="36"/>
                </a:lnTo>
                <a:close/>
                <a:moveTo>
                  <a:pt x="102" y="36"/>
                </a:moveTo>
                <a:lnTo>
                  <a:pt x="102" y="36"/>
                </a:lnTo>
                <a:lnTo>
                  <a:pt x="100" y="36"/>
                </a:lnTo>
                <a:lnTo>
                  <a:pt x="98" y="38"/>
                </a:lnTo>
                <a:lnTo>
                  <a:pt x="96" y="40"/>
                </a:lnTo>
                <a:lnTo>
                  <a:pt x="96" y="44"/>
                </a:lnTo>
                <a:lnTo>
                  <a:pt x="98" y="48"/>
                </a:lnTo>
                <a:lnTo>
                  <a:pt x="102" y="50"/>
                </a:lnTo>
                <a:lnTo>
                  <a:pt x="106" y="50"/>
                </a:lnTo>
                <a:lnTo>
                  <a:pt x="108" y="48"/>
                </a:lnTo>
                <a:lnTo>
                  <a:pt x="110" y="46"/>
                </a:lnTo>
                <a:lnTo>
                  <a:pt x="110" y="44"/>
                </a:lnTo>
                <a:lnTo>
                  <a:pt x="110" y="40"/>
                </a:lnTo>
                <a:lnTo>
                  <a:pt x="108" y="38"/>
                </a:lnTo>
                <a:lnTo>
                  <a:pt x="106" y="36"/>
                </a:lnTo>
                <a:lnTo>
                  <a:pt x="102" y="36"/>
                </a:lnTo>
                <a:close/>
                <a:moveTo>
                  <a:pt x="54" y="36"/>
                </a:moveTo>
                <a:lnTo>
                  <a:pt x="54" y="36"/>
                </a:lnTo>
                <a:lnTo>
                  <a:pt x="48" y="36"/>
                </a:lnTo>
                <a:lnTo>
                  <a:pt x="42" y="38"/>
                </a:lnTo>
                <a:lnTo>
                  <a:pt x="34" y="44"/>
                </a:lnTo>
                <a:lnTo>
                  <a:pt x="26" y="54"/>
                </a:lnTo>
                <a:lnTo>
                  <a:pt x="24" y="60"/>
                </a:lnTo>
                <a:lnTo>
                  <a:pt x="24" y="66"/>
                </a:lnTo>
                <a:lnTo>
                  <a:pt x="24" y="72"/>
                </a:lnTo>
                <a:lnTo>
                  <a:pt x="26" y="78"/>
                </a:lnTo>
                <a:lnTo>
                  <a:pt x="34" y="88"/>
                </a:lnTo>
                <a:lnTo>
                  <a:pt x="42" y="94"/>
                </a:lnTo>
                <a:lnTo>
                  <a:pt x="48" y="96"/>
                </a:lnTo>
                <a:lnTo>
                  <a:pt x="54" y="96"/>
                </a:lnTo>
                <a:lnTo>
                  <a:pt x="62" y="96"/>
                </a:lnTo>
                <a:lnTo>
                  <a:pt x="66" y="94"/>
                </a:lnTo>
                <a:lnTo>
                  <a:pt x="76" y="88"/>
                </a:lnTo>
                <a:lnTo>
                  <a:pt x="84" y="78"/>
                </a:lnTo>
                <a:lnTo>
                  <a:pt x="86" y="72"/>
                </a:lnTo>
                <a:lnTo>
                  <a:pt x="86" y="66"/>
                </a:lnTo>
                <a:lnTo>
                  <a:pt x="86" y="60"/>
                </a:lnTo>
                <a:lnTo>
                  <a:pt x="84" y="54"/>
                </a:lnTo>
                <a:lnTo>
                  <a:pt x="76" y="44"/>
                </a:lnTo>
                <a:lnTo>
                  <a:pt x="66" y="38"/>
                </a:lnTo>
                <a:lnTo>
                  <a:pt x="62" y="36"/>
                </a:lnTo>
                <a:lnTo>
                  <a:pt x="54" y="36"/>
                </a:lnTo>
                <a:close/>
                <a:moveTo>
                  <a:pt x="110" y="164"/>
                </a:moveTo>
                <a:lnTo>
                  <a:pt x="110" y="164"/>
                </a:lnTo>
                <a:lnTo>
                  <a:pt x="110" y="154"/>
                </a:lnTo>
                <a:lnTo>
                  <a:pt x="108" y="144"/>
                </a:lnTo>
                <a:lnTo>
                  <a:pt x="104" y="134"/>
                </a:lnTo>
                <a:lnTo>
                  <a:pt x="100" y="128"/>
                </a:lnTo>
                <a:lnTo>
                  <a:pt x="96" y="120"/>
                </a:lnTo>
                <a:lnTo>
                  <a:pt x="90" y="114"/>
                </a:lnTo>
                <a:lnTo>
                  <a:pt x="76" y="106"/>
                </a:lnTo>
                <a:lnTo>
                  <a:pt x="56" y="138"/>
                </a:lnTo>
                <a:lnTo>
                  <a:pt x="36" y="106"/>
                </a:lnTo>
                <a:lnTo>
                  <a:pt x="28" y="110"/>
                </a:lnTo>
                <a:lnTo>
                  <a:pt x="22" y="114"/>
                </a:lnTo>
                <a:lnTo>
                  <a:pt x="16" y="120"/>
                </a:lnTo>
                <a:lnTo>
                  <a:pt x="10" y="126"/>
                </a:lnTo>
                <a:lnTo>
                  <a:pt x="6" y="134"/>
                </a:lnTo>
                <a:lnTo>
                  <a:pt x="4" y="144"/>
                </a:lnTo>
                <a:lnTo>
                  <a:pt x="2" y="154"/>
                </a:lnTo>
                <a:lnTo>
                  <a:pt x="0" y="164"/>
                </a:lnTo>
                <a:lnTo>
                  <a:pt x="16" y="170"/>
                </a:lnTo>
                <a:lnTo>
                  <a:pt x="30" y="172"/>
                </a:lnTo>
                <a:lnTo>
                  <a:pt x="44" y="174"/>
                </a:lnTo>
                <a:lnTo>
                  <a:pt x="58" y="176"/>
                </a:lnTo>
                <a:lnTo>
                  <a:pt x="70" y="174"/>
                </a:lnTo>
                <a:lnTo>
                  <a:pt x="84" y="172"/>
                </a:lnTo>
                <a:lnTo>
                  <a:pt x="98" y="170"/>
                </a:lnTo>
                <a:lnTo>
                  <a:pt x="110" y="1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2" name="Freeform 51"/>
          <p:cNvSpPr>
            <a:spLocks noEditPoints="1"/>
          </p:cNvSpPr>
          <p:nvPr/>
        </p:nvSpPr>
        <p:spPr bwMode="auto">
          <a:xfrm>
            <a:off x="4767263" y="4446588"/>
            <a:ext cx="406400" cy="490537"/>
          </a:xfrm>
          <a:custGeom>
            <a:avLst/>
            <a:gdLst>
              <a:gd name="T0" fmla="*/ 0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0 w 148"/>
              <a:gd name="T7" fmla="*/ 2147483647 h 164"/>
              <a:gd name="T8" fmla="*/ 0 w 148"/>
              <a:gd name="T9" fmla="*/ 2147483647 h 164"/>
              <a:gd name="T10" fmla="*/ 0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0 h 164"/>
              <a:gd name="T22" fmla="*/ 2147483647 w 148"/>
              <a:gd name="T23" fmla="*/ 2147483647 h 164"/>
              <a:gd name="T24" fmla="*/ 2147483647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48" h="164">
                <a:moveTo>
                  <a:pt x="0" y="10"/>
                </a:moveTo>
                <a:lnTo>
                  <a:pt x="20" y="10"/>
                </a:lnTo>
                <a:lnTo>
                  <a:pt x="20" y="164"/>
                </a:lnTo>
                <a:lnTo>
                  <a:pt x="0" y="164"/>
                </a:lnTo>
                <a:lnTo>
                  <a:pt x="0" y="10"/>
                </a:lnTo>
                <a:close/>
                <a:moveTo>
                  <a:pt x="30" y="12"/>
                </a:moveTo>
                <a:lnTo>
                  <a:pt x="30" y="12"/>
                </a:lnTo>
                <a:lnTo>
                  <a:pt x="36" y="6"/>
                </a:lnTo>
                <a:lnTo>
                  <a:pt x="42" y="4"/>
                </a:lnTo>
                <a:lnTo>
                  <a:pt x="56" y="0"/>
                </a:lnTo>
                <a:lnTo>
                  <a:pt x="70" y="2"/>
                </a:lnTo>
                <a:lnTo>
                  <a:pt x="84" y="4"/>
                </a:lnTo>
                <a:lnTo>
                  <a:pt x="114" y="12"/>
                </a:lnTo>
                <a:lnTo>
                  <a:pt x="130" y="14"/>
                </a:lnTo>
                <a:lnTo>
                  <a:pt x="148" y="12"/>
                </a:lnTo>
                <a:lnTo>
                  <a:pt x="148" y="86"/>
                </a:lnTo>
                <a:lnTo>
                  <a:pt x="130" y="88"/>
                </a:lnTo>
                <a:lnTo>
                  <a:pt x="112" y="86"/>
                </a:lnTo>
                <a:lnTo>
                  <a:pt x="84" y="80"/>
                </a:lnTo>
                <a:lnTo>
                  <a:pt x="70" y="78"/>
                </a:lnTo>
                <a:lnTo>
                  <a:pt x="58" y="78"/>
                </a:lnTo>
                <a:lnTo>
                  <a:pt x="44" y="80"/>
                </a:lnTo>
                <a:lnTo>
                  <a:pt x="30" y="86"/>
                </a:lnTo>
                <a:lnTo>
                  <a:pt x="3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3" name="Freeform 52"/>
          <p:cNvSpPr>
            <a:spLocks noEditPoints="1"/>
          </p:cNvSpPr>
          <p:nvPr/>
        </p:nvSpPr>
        <p:spPr bwMode="auto">
          <a:xfrm>
            <a:off x="5475288" y="4398963"/>
            <a:ext cx="473075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0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2147483647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2147483647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0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2147483647 h 17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72">
                <a:moveTo>
                  <a:pt x="92" y="100"/>
                </a:moveTo>
                <a:lnTo>
                  <a:pt x="92" y="100"/>
                </a:lnTo>
                <a:lnTo>
                  <a:pt x="94" y="110"/>
                </a:lnTo>
                <a:lnTo>
                  <a:pt x="92" y="122"/>
                </a:lnTo>
                <a:lnTo>
                  <a:pt x="88" y="128"/>
                </a:lnTo>
                <a:lnTo>
                  <a:pt x="84" y="132"/>
                </a:lnTo>
                <a:lnTo>
                  <a:pt x="54" y="164"/>
                </a:lnTo>
                <a:lnTo>
                  <a:pt x="48" y="168"/>
                </a:lnTo>
                <a:lnTo>
                  <a:pt x="44" y="170"/>
                </a:lnTo>
                <a:lnTo>
                  <a:pt x="32" y="172"/>
                </a:lnTo>
                <a:lnTo>
                  <a:pt x="20" y="170"/>
                </a:lnTo>
                <a:lnTo>
                  <a:pt x="14" y="168"/>
                </a:lnTo>
                <a:lnTo>
                  <a:pt x="8" y="164"/>
                </a:lnTo>
                <a:lnTo>
                  <a:pt x="4" y="158"/>
                </a:lnTo>
                <a:lnTo>
                  <a:pt x="2" y="152"/>
                </a:lnTo>
                <a:lnTo>
                  <a:pt x="0" y="140"/>
                </a:lnTo>
                <a:lnTo>
                  <a:pt x="2" y="128"/>
                </a:lnTo>
                <a:lnTo>
                  <a:pt x="4" y="124"/>
                </a:lnTo>
                <a:lnTo>
                  <a:pt x="8" y="118"/>
                </a:lnTo>
                <a:lnTo>
                  <a:pt x="40" y="88"/>
                </a:lnTo>
                <a:lnTo>
                  <a:pt x="44" y="84"/>
                </a:lnTo>
                <a:lnTo>
                  <a:pt x="50" y="82"/>
                </a:lnTo>
                <a:lnTo>
                  <a:pt x="62" y="78"/>
                </a:lnTo>
                <a:lnTo>
                  <a:pt x="72" y="80"/>
                </a:lnTo>
                <a:lnTo>
                  <a:pt x="52" y="100"/>
                </a:lnTo>
                <a:lnTo>
                  <a:pt x="48" y="106"/>
                </a:lnTo>
                <a:lnTo>
                  <a:pt x="22" y="132"/>
                </a:lnTo>
                <a:lnTo>
                  <a:pt x="18" y="136"/>
                </a:lnTo>
                <a:lnTo>
                  <a:pt x="18" y="140"/>
                </a:lnTo>
                <a:lnTo>
                  <a:pt x="18" y="146"/>
                </a:lnTo>
                <a:lnTo>
                  <a:pt x="22" y="150"/>
                </a:lnTo>
                <a:lnTo>
                  <a:pt x="26" y="154"/>
                </a:lnTo>
                <a:lnTo>
                  <a:pt x="32" y="154"/>
                </a:lnTo>
                <a:lnTo>
                  <a:pt x="36" y="154"/>
                </a:lnTo>
                <a:lnTo>
                  <a:pt x="40" y="150"/>
                </a:lnTo>
                <a:lnTo>
                  <a:pt x="66" y="124"/>
                </a:lnTo>
                <a:lnTo>
                  <a:pt x="72" y="120"/>
                </a:lnTo>
                <a:lnTo>
                  <a:pt x="92" y="100"/>
                </a:lnTo>
                <a:close/>
                <a:moveTo>
                  <a:pt x="120" y="52"/>
                </a:moveTo>
                <a:lnTo>
                  <a:pt x="120" y="52"/>
                </a:lnTo>
                <a:lnTo>
                  <a:pt x="116" y="50"/>
                </a:lnTo>
                <a:lnTo>
                  <a:pt x="114" y="50"/>
                </a:lnTo>
                <a:lnTo>
                  <a:pt x="110" y="50"/>
                </a:lnTo>
                <a:lnTo>
                  <a:pt x="106" y="52"/>
                </a:lnTo>
                <a:lnTo>
                  <a:pt x="46" y="112"/>
                </a:lnTo>
                <a:lnTo>
                  <a:pt x="44" y="116"/>
                </a:lnTo>
                <a:lnTo>
                  <a:pt x="44" y="118"/>
                </a:lnTo>
                <a:lnTo>
                  <a:pt x="44" y="122"/>
                </a:lnTo>
                <a:lnTo>
                  <a:pt x="46" y="126"/>
                </a:lnTo>
                <a:lnTo>
                  <a:pt x="50" y="128"/>
                </a:lnTo>
                <a:lnTo>
                  <a:pt x="54" y="128"/>
                </a:lnTo>
                <a:lnTo>
                  <a:pt x="56" y="128"/>
                </a:lnTo>
                <a:lnTo>
                  <a:pt x="60" y="126"/>
                </a:lnTo>
                <a:lnTo>
                  <a:pt x="120" y="66"/>
                </a:lnTo>
                <a:lnTo>
                  <a:pt x="122" y="62"/>
                </a:lnTo>
                <a:lnTo>
                  <a:pt x="122" y="58"/>
                </a:lnTo>
                <a:lnTo>
                  <a:pt x="122" y="56"/>
                </a:lnTo>
                <a:lnTo>
                  <a:pt x="120" y="52"/>
                </a:lnTo>
                <a:close/>
                <a:moveTo>
                  <a:pt x="162" y="10"/>
                </a:moveTo>
                <a:lnTo>
                  <a:pt x="162" y="10"/>
                </a:lnTo>
                <a:lnTo>
                  <a:pt x="158" y="6"/>
                </a:lnTo>
                <a:lnTo>
                  <a:pt x="152" y="4"/>
                </a:lnTo>
                <a:lnTo>
                  <a:pt x="140" y="0"/>
                </a:lnTo>
                <a:lnTo>
                  <a:pt x="128" y="4"/>
                </a:lnTo>
                <a:lnTo>
                  <a:pt x="122" y="6"/>
                </a:lnTo>
                <a:lnTo>
                  <a:pt x="118" y="10"/>
                </a:lnTo>
                <a:lnTo>
                  <a:pt x="88" y="40"/>
                </a:lnTo>
                <a:lnTo>
                  <a:pt x="82" y="46"/>
                </a:lnTo>
                <a:lnTo>
                  <a:pt x="80" y="50"/>
                </a:lnTo>
                <a:lnTo>
                  <a:pt x="78" y="62"/>
                </a:lnTo>
                <a:lnTo>
                  <a:pt x="80" y="74"/>
                </a:lnTo>
                <a:lnTo>
                  <a:pt x="100" y="54"/>
                </a:lnTo>
                <a:lnTo>
                  <a:pt x="106" y="46"/>
                </a:lnTo>
                <a:lnTo>
                  <a:pt x="130" y="22"/>
                </a:lnTo>
                <a:lnTo>
                  <a:pt x="134" y="20"/>
                </a:lnTo>
                <a:lnTo>
                  <a:pt x="140" y="18"/>
                </a:lnTo>
                <a:lnTo>
                  <a:pt x="144" y="20"/>
                </a:lnTo>
                <a:lnTo>
                  <a:pt x="150" y="22"/>
                </a:lnTo>
                <a:lnTo>
                  <a:pt x="152" y="28"/>
                </a:lnTo>
                <a:lnTo>
                  <a:pt x="154" y="32"/>
                </a:lnTo>
                <a:lnTo>
                  <a:pt x="152" y="38"/>
                </a:lnTo>
                <a:lnTo>
                  <a:pt x="150" y="42"/>
                </a:lnTo>
                <a:lnTo>
                  <a:pt x="126" y="66"/>
                </a:lnTo>
                <a:lnTo>
                  <a:pt x="120" y="72"/>
                </a:lnTo>
                <a:lnTo>
                  <a:pt x="98" y="92"/>
                </a:lnTo>
                <a:lnTo>
                  <a:pt x="110" y="94"/>
                </a:lnTo>
                <a:lnTo>
                  <a:pt x="122" y="92"/>
                </a:lnTo>
                <a:lnTo>
                  <a:pt x="126" y="90"/>
                </a:lnTo>
                <a:lnTo>
                  <a:pt x="132" y="86"/>
                </a:lnTo>
                <a:lnTo>
                  <a:pt x="162" y="54"/>
                </a:lnTo>
                <a:lnTo>
                  <a:pt x="166" y="50"/>
                </a:lnTo>
                <a:lnTo>
                  <a:pt x="170" y="44"/>
                </a:lnTo>
                <a:lnTo>
                  <a:pt x="172" y="32"/>
                </a:lnTo>
                <a:lnTo>
                  <a:pt x="170" y="20"/>
                </a:lnTo>
                <a:lnTo>
                  <a:pt x="166" y="14"/>
                </a:lnTo>
                <a:lnTo>
                  <a:pt x="162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4" name="Freeform 53"/>
          <p:cNvSpPr>
            <a:spLocks noEditPoints="1"/>
          </p:cNvSpPr>
          <p:nvPr/>
        </p:nvSpPr>
        <p:spPr bwMode="auto">
          <a:xfrm>
            <a:off x="4722813" y="5267325"/>
            <a:ext cx="444500" cy="490538"/>
          </a:xfrm>
          <a:custGeom>
            <a:avLst/>
            <a:gdLst>
              <a:gd name="T0" fmla="*/ 2147483647 w 162"/>
              <a:gd name="T1" fmla="*/ 0 h 164"/>
              <a:gd name="T2" fmla="*/ 2147483647 w 162"/>
              <a:gd name="T3" fmla="*/ 2147483647 h 164"/>
              <a:gd name="T4" fmla="*/ 2147483647 w 162"/>
              <a:gd name="T5" fmla="*/ 2147483647 h 164"/>
              <a:gd name="T6" fmla="*/ 2147483647 w 162"/>
              <a:gd name="T7" fmla="*/ 0 h 164"/>
              <a:gd name="T8" fmla="*/ 2147483647 w 162"/>
              <a:gd name="T9" fmla="*/ 2147483647 h 164"/>
              <a:gd name="T10" fmla="*/ 2147483647 w 162"/>
              <a:gd name="T11" fmla="*/ 2147483647 h 164"/>
              <a:gd name="T12" fmla="*/ 2147483647 w 162"/>
              <a:gd name="T13" fmla="*/ 2147483647 h 164"/>
              <a:gd name="T14" fmla="*/ 2147483647 w 162"/>
              <a:gd name="T15" fmla="*/ 2147483647 h 164"/>
              <a:gd name="T16" fmla="*/ 2147483647 w 162"/>
              <a:gd name="T17" fmla="*/ 2147483647 h 164"/>
              <a:gd name="T18" fmla="*/ 2147483647 w 162"/>
              <a:gd name="T19" fmla="*/ 2147483647 h 164"/>
              <a:gd name="T20" fmla="*/ 2147483647 w 162"/>
              <a:gd name="T21" fmla="*/ 2147483647 h 164"/>
              <a:gd name="T22" fmla="*/ 2147483647 w 162"/>
              <a:gd name="T23" fmla="*/ 2147483647 h 164"/>
              <a:gd name="T24" fmla="*/ 2147483647 w 162"/>
              <a:gd name="T25" fmla="*/ 2147483647 h 164"/>
              <a:gd name="T26" fmla="*/ 2147483647 w 162"/>
              <a:gd name="T27" fmla="*/ 2147483647 h 164"/>
              <a:gd name="T28" fmla="*/ 0 w 162"/>
              <a:gd name="T29" fmla="*/ 2147483647 h 164"/>
              <a:gd name="T30" fmla="*/ 0 w 162"/>
              <a:gd name="T31" fmla="*/ 2147483647 h 164"/>
              <a:gd name="T32" fmla="*/ 2147483647 w 162"/>
              <a:gd name="T33" fmla="*/ 2147483647 h 164"/>
              <a:gd name="T34" fmla="*/ 2147483647 w 162"/>
              <a:gd name="T35" fmla="*/ 2147483647 h 164"/>
              <a:gd name="T36" fmla="*/ 2147483647 w 162"/>
              <a:gd name="T37" fmla="*/ 2147483647 h 164"/>
              <a:gd name="T38" fmla="*/ 2147483647 w 162"/>
              <a:gd name="T39" fmla="*/ 2147483647 h 164"/>
              <a:gd name="T40" fmla="*/ 2147483647 w 162"/>
              <a:gd name="T41" fmla="*/ 2147483647 h 164"/>
              <a:gd name="T42" fmla="*/ 2147483647 w 162"/>
              <a:gd name="T43" fmla="*/ 2147483647 h 164"/>
              <a:gd name="T44" fmla="*/ 2147483647 w 162"/>
              <a:gd name="T45" fmla="*/ 2147483647 h 164"/>
              <a:gd name="T46" fmla="*/ 2147483647 w 162"/>
              <a:gd name="T47" fmla="*/ 2147483647 h 164"/>
              <a:gd name="T48" fmla="*/ 2147483647 w 162"/>
              <a:gd name="T49" fmla="*/ 2147483647 h 164"/>
              <a:gd name="T50" fmla="*/ 2147483647 w 162"/>
              <a:gd name="T51" fmla="*/ 2147483647 h 164"/>
              <a:gd name="T52" fmla="*/ 2147483647 w 162"/>
              <a:gd name="T53" fmla="*/ 2147483647 h 164"/>
              <a:gd name="T54" fmla="*/ 2147483647 w 162"/>
              <a:gd name="T55" fmla="*/ 2147483647 h 164"/>
              <a:gd name="T56" fmla="*/ 2147483647 w 162"/>
              <a:gd name="T57" fmla="*/ 2147483647 h 164"/>
              <a:gd name="T58" fmla="*/ 2147483647 w 162"/>
              <a:gd name="T59" fmla="*/ 2147483647 h 164"/>
              <a:gd name="T60" fmla="*/ 2147483647 w 162"/>
              <a:gd name="T61" fmla="*/ 2147483647 h 164"/>
              <a:gd name="T62" fmla="*/ 2147483647 w 162"/>
              <a:gd name="T63" fmla="*/ 2147483647 h 164"/>
              <a:gd name="T64" fmla="*/ 2147483647 w 162"/>
              <a:gd name="T65" fmla="*/ 2147483647 h 164"/>
              <a:gd name="T66" fmla="*/ 2147483647 w 162"/>
              <a:gd name="T67" fmla="*/ 2147483647 h 164"/>
              <a:gd name="T68" fmla="*/ 2147483647 w 162"/>
              <a:gd name="T69" fmla="*/ 2147483647 h 164"/>
              <a:gd name="T70" fmla="*/ 2147483647 w 162"/>
              <a:gd name="T71" fmla="*/ 2147483647 h 164"/>
              <a:gd name="T72" fmla="*/ 2147483647 w 162"/>
              <a:gd name="T73" fmla="*/ 2147483647 h 164"/>
              <a:gd name="T74" fmla="*/ 2147483647 w 162"/>
              <a:gd name="T75" fmla="*/ 2147483647 h 164"/>
              <a:gd name="T76" fmla="*/ 2147483647 w 162"/>
              <a:gd name="T77" fmla="*/ 2147483647 h 164"/>
              <a:gd name="T78" fmla="*/ 2147483647 w 162"/>
              <a:gd name="T79" fmla="*/ 2147483647 h 164"/>
              <a:gd name="T80" fmla="*/ 2147483647 w 162"/>
              <a:gd name="T81" fmla="*/ 2147483647 h 164"/>
              <a:gd name="T82" fmla="*/ 2147483647 w 162"/>
              <a:gd name="T83" fmla="*/ 2147483647 h 164"/>
              <a:gd name="T84" fmla="*/ 2147483647 w 162"/>
              <a:gd name="T85" fmla="*/ 2147483647 h 164"/>
              <a:gd name="T86" fmla="*/ 2147483647 w 162"/>
              <a:gd name="T87" fmla="*/ 2147483647 h 164"/>
              <a:gd name="T88" fmla="*/ 2147483647 w 162"/>
              <a:gd name="T89" fmla="*/ 2147483647 h 164"/>
              <a:gd name="T90" fmla="*/ 2147483647 w 162"/>
              <a:gd name="T91" fmla="*/ 2147483647 h 164"/>
              <a:gd name="T92" fmla="*/ 2147483647 w 162"/>
              <a:gd name="T93" fmla="*/ 2147483647 h 164"/>
              <a:gd name="T94" fmla="*/ 2147483647 w 162"/>
              <a:gd name="T95" fmla="*/ 2147483647 h 164"/>
              <a:gd name="T96" fmla="*/ 2147483647 w 162"/>
              <a:gd name="T97" fmla="*/ 2147483647 h 164"/>
              <a:gd name="T98" fmla="*/ 2147483647 w 162"/>
              <a:gd name="T99" fmla="*/ 2147483647 h 164"/>
              <a:gd name="T100" fmla="*/ 2147483647 w 162"/>
              <a:gd name="T101" fmla="*/ 2147483647 h 164"/>
              <a:gd name="T102" fmla="*/ 2147483647 w 162"/>
              <a:gd name="T103" fmla="*/ 2147483647 h 164"/>
              <a:gd name="T104" fmla="*/ 2147483647 w 162"/>
              <a:gd name="T105" fmla="*/ 2147483647 h 164"/>
              <a:gd name="T106" fmla="*/ 2147483647 w 162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62" h="164">
                <a:moveTo>
                  <a:pt x="36" y="14"/>
                </a:moveTo>
                <a:lnTo>
                  <a:pt x="40" y="14"/>
                </a:lnTo>
                <a:lnTo>
                  <a:pt x="40" y="0"/>
                </a:lnTo>
                <a:lnTo>
                  <a:pt x="58" y="0"/>
                </a:lnTo>
                <a:lnTo>
                  <a:pt x="58" y="14"/>
                </a:lnTo>
                <a:lnTo>
                  <a:pt x="72" y="14"/>
                </a:lnTo>
                <a:lnTo>
                  <a:pt x="72" y="0"/>
                </a:lnTo>
                <a:lnTo>
                  <a:pt x="90" y="0"/>
                </a:lnTo>
                <a:lnTo>
                  <a:pt x="90" y="14"/>
                </a:lnTo>
                <a:lnTo>
                  <a:pt x="104" y="14"/>
                </a:lnTo>
                <a:lnTo>
                  <a:pt x="104" y="0"/>
                </a:lnTo>
                <a:lnTo>
                  <a:pt x="122" y="0"/>
                </a:lnTo>
                <a:lnTo>
                  <a:pt x="122" y="14"/>
                </a:lnTo>
                <a:lnTo>
                  <a:pt x="128" y="14"/>
                </a:lnTo>
                <a:lnTo>
                  <a:pt x="134" y="16"/>
                </a:lnTo>
                <a:lnTo>
                  <a:pt x="142" y="18"/>
                </a:lnTo>
                <a:lnTo>
                  <a:pt x="148" y="20"/>
                </a:lnTo>
                <a:lnTo>
                  <a:pt x="152" y="24"/>
                </a:lnTo>
                <a:lnTo>
                  <a:pt x="156" y="30"/>
                </a:lnTo>
                <a:lnTo>
                  <a:pt x="160" y="36"/>
                </a:lnTo>
                <a:lnTo>
                  <a:pt x="162" y="42"/>
                </a:lnTo>
                <a:lnTo>
                  <a:pt x="162" y="50"/>
                </a:lnTo>
                <a:lnTo>
                  <a:pt x="162" y="130"/>
                </a:lnTo>
                <a:lnTo>
                  <a:pt x="162" y="136"/>
                </a:lnTo>
                <a:lnTo>
                  <a:pt x="160" y="142"/>
                </a:lnTo>
                <a:lnTo>
                  <a:pt x="156" y="148"/>
                </a:lnTo>
                <a:lnTo>
                  <a:pt x="152" y="154"/>
                </a:lnTo>
                <a:lnTo>
                  <a:pt x="148" y="158"/>
                </a:lnTo>
                <a:lnTo>
                  <a:pt x="142" y="162"/>
                </a:lnTo>
                <a:lnTo>
                  <a:pt x="134" y="164"/>
                </a:lnTo>
                <a:lnTo>
                  <a:pt x="128" y="164"/>
                </a:lnTo>
                <a:lnTo>
                  <a:pt x="36" y="164"/>
                </a:lnTo>
                <a:lnTo>
                  <a:pt x="28" y="164"/>
                </a:lnTo>
                <a:lnTo>
                  <a:pt x="22" y="162"/>
                </a:lnTo>
                <a:lnTo>
                  <a:pt x="16" y="158"/>
                </a:lnTo>
                <a:lnTo>
                  <a:pt x="10" y="154"/>
                </a:lnTo>
                <a:lnTo>
                  <a:pt x="6" y="148"/>
                </a:lnTo>
                <a:lnTo>
                  <a:pt x="2" y="142"/>
                </a:lnTo>
                <a:lnTo>
                  <a:pt x="0" y="136"/>
                </a:lnTo>
                <a:lnTo>
                  <a:pt x="0" y="130"/>
                </a:lnTo>
                <a:lnTo>
                  <a:pt x="0" y="50"/>
                </a:lnTo>
                <a:lnTo>
                  <a:pt x="0" y="42"/>
                </a:lnTo>
                <a:lnTo>
                  <a:pt x="2" y="36"/>
                </a:lnTo>
                <a:lnTo>
                  <a:pt x="6" y="30"/>
                </a:lnTo>
                <a:lnTo>
                  <a:pt x="10" y="24"/>
                </a:lnTo>
                <a:lnTo>
                  <a:pt x="16" y="20"/>
                </a:lnTo>
                <a:lnTo>
                  <a:pt x="22" y="18"/>
                </a:lnTo>
                <a:lnTo>
                  <a:pt x="28" y="16"/>
                </a:lnTo>
                <a:lnTo>
                  <a:pt x="36" y="14"/>
                </a:lnTo>
                <a:close/>
                <a:moveTo>
                  <a:pt x="66" y="124"/>
                </a:moveTo>
                <a:lnTo>
                  <a:pt x="66" y="64"/>
                </a:lnTo>
                <a:lnTo>
                  <a:pt x="58" y="64"/>
                </a:lnTo>
                <a:lnTo>
                  <a:pt x="54" y="70"/>
                </a:lnTo>
                <a:lnTo>
                  <a:pt x="50" y="74"/>
                </a:lnTo>
                <a:lnTo>
                  <a:pt x="40" y="80"/>
                </a:lnTo>
                <a:lnTo>
                  <a:pt x="40" y="90"/>
                </a:lnTo>
                <a:lnTo>
                  <a:pt x="48" y="86"/>
                </a:lnTo>
                <a:lnTo>
                  <a:pt x="56" y="80"/>
                </a:lnTo>
                <a:lnTo>
                  <a:pt x="56" y="124"/>
                </a:lnTo>
                <a:lnTo>
                  <a:pt x="66" y="124"/>
                </a:lnTo>
                <a:close/>
                <a:moveTo>
                  <a:pt x="76" y="110"/>
                </a:moveTo>
                <a:lnTo>
                  <a:pt x="76" y="110"/>
                </a:lnTo>
                <a:lnTo>
                  <a:pt x="78" y="116"/>
                </a:lnTo>
                <a:lnTo>
                  <a:pt x="84" y="122"/>
                </a:lnTo>
                <a:lnTo>
                  <a:pt x="90" y="124"/>
                </a:lnTo>
                <a:lnTo>
                  <a:pt x="96" y="126"/>
                </a:lnTo>
                <a:lnTo>
                  <a:pt x="106" y="124"/>
                </a:lnTo>
                <a:lnTo>
                  <a:pt x="114" y="118"/>
                </a:lnTo>
                <a:lnTo>
                  <a:pt x="116" y="112"/>
                </a:lnTo>
                <a:lnTo>
                  <a:pt x="118" y="104"/>
                </a:lnTo>
                <a:lnTo>
                  <a:pt x="116" y="96"/>
                </a:lnTo>
                <a:lnTo>
                  <a:pt x="112" y="90"/>
                </a:lnTo>
                <a:lnTo>
                  <a:pt x="106" y="86"/>
                </a:lnTo>
                <a:lnTo>
                  <a:pt x="100" y="84"/>
                </a:lnTo>
                <a:lnTo>
                  <a:pt x="92" y="86"/>
                </a:lnTo>
                <a:lnTo>
                  <a:pt x="94" y="76"/>
                </a:lnTo>
                <a:lnTo>
                  <a:pt x="114" y="76"/>
                </a:lnTo>
                <a:lnTo>
                  <a:pt x="114" y="64"/>
                </a:lnTo>
                <a:lnTo>
                  <a:pt x="84" y="64"/>
                </a:lnTo>
                <a:lnTo>
                  <a:pt x="78" y="96"/>
                </a:lnTo>
                <a:lnTo>
                  <a:pt x="88" y="98"/>
                </a:lnTo>
                <a:lnTo>
                  <a:pt x="92" y="94"/>
                </a:lnTo>
                <a:lnTo>
                  <a:pt x="96" y="94"/>
                </a:lnTo>
                <a:lnTo>
                  <a:pt x="100" y="94"/>
                </a:lnTo>
                <a:lnTo>
                  <a:pt x="104" y="96"/>
                </a:lnTo>
                <a:lnTo>
                  <a:pt x="106" y="100"/>
                </a:lnTo>
                <a:lnTo>
                  <a:pt x="106" y="104"/>
                </a:lnTo>
                <a:lnTo>
                  <a:pt x="106" y="110"/>
                </a:lnTo>
                <a:lnTo>
                  <a:pt x="104" y="114"/>
                </a:lnTo>
                <a:lnTo>
                  <a:pt x="100" y="116"/>
                </a:lnTo>
                <a:lnTo>
                  <a:pt x="98" y="116"/>
                </a:lnTo>
                <a:lnTo>
                  <a:pt x="94" y="116"/>
                </a:lnTo>
                <a:lnTo>
                  <a:pt x="92" y="114"/>
                </a:lnTo>
                <a:lnTo>
                  <a:pt x="90" y="112"/>
                </a:lnTo>
                <a:lnTo>
                  <a:pt x="88" y="108"/>
                </a:lnTo>
                <a:lnTo>
                  <a:pt x="76" y="110"/>
                </a:lnTo>
                <a:close/>
                <a:moveTo>
                  <a:pt x="122" y="34"/>
                </a:moveTo>
                <a:lnTo>
                  <a:pt x="122" y="46"/>
                </a:lnTo>
                <a:lnTo>
                  <a:pt x="104" y="46"/>
                </a:lnTo>
                <a:lnTo>
                  <a:pt x="104" y="34"/>
                </a:lnTo>
                <a:lnTo>
                  <a:pt x="90" y="34"/>
                </a:lnTo>
                <a:lnTo>
                  <a:pt x="90" y="46"/>
                </a:lnTo>
                <a:lnTo>
                  <a:pt x="72" y="46"/>
                </a:lnTo>
                <a:lnTo>
                  <a:pt x="72" y="34"/>
                </a:lnTo>
                <a:lnTo>
                  <a:pt x="58" y="34"/>
                </a:lnTo>
                <a:lnTo>
                  <a:pt x="58" y="46"/>
                </a:lnTo>
                <a:lnTo>
                  <a:pt x="40" y="46"/>
                </a:lnTo>
                <a:lnTo>
                  <a:pt x="40" y="34"/>
                </a:lnTo>
                <a:lnTo>
                  <a:pt x="36" y="34"/>
                </a:lnTo>
                <a:lnTo>
                  <a:pt x="30" y="36"/>
                </a:lnTo>
                <a:lnTo>
                  <a:pt x="24" y="40"/>
                </a:lnTo>
                <a:lnTo>
                  <a:pt x="22" y="44"/>
                </a:lnTo>
                <a:lnTo>
                  <a:pt x="20" y="50"/>
                </a:lnTo>
                <a:lnTo>
                  <a:pt x="20" y="130"/>
                </a:lnTo>
                <a:lnTo>
                  <a:pt x="22" y="134"/>
                </a:lnTo>
                <a:lnTo>
                  <a:pt x="24" y="140"/>
                </a:lnTo>
                <a:lnTo>
                  <a:pt x="30" y="142"/>
                </a:lnTo>
                <a:lnTo>
                  <a:pt x="36" y="144"/>
                </a:lnTo>
                <a:lnTo>
                  <a:pt x="128" y="144"/>
                </a:lnTo>
                <a:lnTo>
                  <a:pt x="134" y="142"/>
                </a:lnTo>
                <a:lnTo>
                  <a:pt x="138" y="140"/>
                </a:lnTo>
                <a:lnTo>
                  <a:pt x="142" y="134"/>
                </a:lnTo>
                <a:lnTo>
                  <a:pt x="142" y="130"/>
                </a:lnTo>
                <a:lnTo>
                  <a:pt x="142" y="50"/>
                </a:lnTo>
                <a:lnTo>
                  <a:pt x="142" y="44"/>
                </a:lnTo>
                <a:lnTo>
                  <a:pt x="138" y="40"/>
                </a:lnTo>
                <a:lnTo>
                  <a:pt x="134" y="36"/>
                </a:lnTo>
                <a:lnTo>
                  <a:pt x="128" y="3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5" name="Freeform 54"/>
          <p:cNvSpPr/>
          <p:nvPr/>
        </p:nvSpPr>
        <p:spPr bwMode="auto">
          <a:xfrm>
            <a:off x="3162300" y="4398963"/>
            <a:ext cx="495300" cy="538162"/>
          </a:xfrm>
          <a:custGeom>
            <a:avLst/>
            <a:gdLst>
              <a:gd name="T0" fmla="*/ 2147483647 w 180"/>
              <a:gd name="T1" fmla="*/ 2147483647 h 180"/>
              <a:gd name="T2" fmla="*/ 2147483647 w 180"/>
              <a:gd name="T3" fmla="*/ 2147483647 h 180"/>
              <a:gd name="T4" fmla="*/ 2147483647 w 180"/>
              <a:gd name="T5" fmla="*/ 2147483647 h 180"/>
              <a:gd name="T6" fmla="*/ 2147483647 w 180"/>
              <a:gd name="T7" fmla="*/ 2147483647 h 180"/>
              <a:gd name="T8" fmla="*/ 2147483647 w 180"/>
              <a:gd name="T9" fmla="*/ 2147483647 h 180"/>
              <a:gd name="T10" fmla="*/ 2147483647 w 180"/>
              <a:gd name="T11" fmla="*/ 2147483647 h 180"/>
              <a:gd name="T12" fmla="*/ 2147483647 w 180"/>
              <a:gd name="T13" fmla="*/ 2147483647 h 180"/>
              <a:gd name="T14" fmla="*/ 2147483647 w 180"/>
              <a:gd name="T15" fmla="*/ 2147483647 h 180"/>
              <a:gd name="T16" fmla="*/ 2147483647 w 180"/>
              <a:gd name="T17" fmla="*/ 2147483647 h 180"/>
              <a:gd name="T18" fmla="*/ 2147483647 w 180"/>
              <a:gd name="T19" fmla="*/ 2147483647 h 180"/>
              <a:gd name="T20" fmla="*/ 2147483647 w 180"/>
              <a:gd name="T21" fmla="*/ 0 h 180"/>
              <a:gd name="T22" fmla="*/ 2147483647 w 180"/>
              <a:gd name="T23" fmla="*/ 2147483647 h 180"/>
              <a:gd name="T24" fmla="*/ 2147483647 w 180"/>
              <a:gd name="T25" fmla="*/ 2147483647 h 180"/>
              <a:gd name="T26" fmla="*/ 2147483647 w 180"/>
              <a:gd name="T27" fmla="*/ 2147483647 h 180"/>
              <a:gd name="T28" fmla="*/ 2147483647 w 180"/>
              <a:gd name="T29" fmla="*/ 2147483647 h 180"/>
              <a:gd name="T30" fmla="*/ 2147483647 w 180"/>
              <a:gd name="T31" fmla="*/ 2147483647 h 180"/>
              <a:gd name="T32" fmla="*/ 2147483647 w 180"/>
              <a:gd name="T33" fmla="*/ 2147483647 h 180"/>
              <a:gd name="T34" fmla="*/ 2147483647 w 180"/>
              <a:gd name="T35" fmla="*/ 2147483647 h 180"/>
              <a:gd name="T36" fmla="*/ 2147483647 w 180"/>
              <a:gd name="T37" fmla="*/ 2147483647 h 180"/>
              <a:gd name="T38" fmla="*/ 2147483647 w 180"/>
              <a:gd name="T39" fmla="*/ 2147483647 h 180"/>
              <a:gd name="T40" fmla="*/ 2147483647 w 180"/>
              <a:gd name="T41" fmla="*/ 2147483647 h 180"/>
              <a:gd name="T42" fmla="*/ 2147483647 w 180"/>
              <a:gd name="T43" fmla="*/ 2147483647 h 180"/>
              <a:gd name="T44" fmla="*/ 2147483647 w 180"/>
              <a:gd name="T45" fmla="*/ 2147483647 h 180"/>
              <a:gd name="T46" fmla="*/ 2147483647 w 180"/>
              <a:gd name="T47" fmla="*/ 2147483647 h 180"/>
              <a:gd name="T48" fmla="*/ 2147483647 w 180"/>
              <a:gd name="T49" fmla="*/ 2147483647 h 180"/>
              <a:gd name="T50" fmla="*/ 2147483647 w 180"/>
              <a:gd name="T51" fmla="*/ 2147483647 h 180"/>
              <a:gd name="T52" fmla="*/ 2147483647 w 180"/>
              <a:gd name="T53" fmla="*/ 2147483647 h 180"/>
              <a:gd name="T54" fmla="*/ 2147483647 w 180"/>
              <a:gd name="T55" fmla="*/ 2147483647 h 180"/>
              <a:gd name="T56" fmla="*/ 2147483647 w 180"/>
              <a:gd name="T57" fmla="*/ 2147483647 h 180"/>
              <a:gd name="T58" fmla="*/ 2147483647 w 180"/>
              <a:gd name="T59" fmla="*/ 2147483647 h 180"/>
              <a:gd name="T60" fmla="*/ 2147483647 w 180"/>
              <a:gd name="T61" fmla="*/ 2147483647 h 180"/>
              <a:gd name="T62" fmla="*/ 2147483647 w 180"/>
              <a:gd name="T63" fmla="*/ 2147483647 h 180"/>
              <a:gd name="T64" fmla="*/ 2147483647 w 180"/>
              <a:gd name="T65" fmla="*/ 2147483647 h 180"/>
              <a:gd name="T66" fmla="*/ 2147483647 w 180"/>
              <a:gd name="T67" fmla="*/ 2147483647 h 180"/>
              <a:gd name="T68" fmla="*/ 2147483647 w 180"/>
              <a:gd name="T69" fmla="*/ 2147483647 h 180"/>
              <a:gd name="T70" fmla="*/ 2147483647 w 180"/>
              <a:gd name="T71" fmla="*/ 2147483647 h 180"/>
              <a:gd name="T72" fmla="*/ 2147483647 w 180"/>
              <a:gd name="T73" fmla="*/ 2147483647 h 180"/>
              <a:gd name="T74" fmla="*/ 2147483647 w 180"/>
              <a:gd name="T75" fmla="*/ 2147483647 h 180"/>
              <a:gd name="T76" fmla="*/ 2147483647 w 180"/>
              <a:gd name="T77" fmla="*/ 2147483647 h 180"/>
              <a:gd name="T78" fmla="*/ 2147483647 w 180"/>
              <a:gd name="T79" fmla="*/ 2147483647 h 180"/>
              <a:gd name="T80" fmla="*/ 2147483647 w 180"/>
              <a:gd name="T81" fmla="*/ 2147483647 h 180"/>
              <a:gd name="T82" fmla="*/ 2147483647 w 180"/>
              <a:gd name="T83" fmla="*/ 2147483647 h 180"/>
              <a:gd name="T84" fmla="*/ 2147483647 w 180"/>
              <a:gd name="T85" fmla="*/ 2147483647 h 180"/>
              <a:gd name="T86" fmla="*/ 2147483647 w 180"/>
              <a:gd name="T87" fmla="*/ 2147483647 h 180"/>
              <a:gd name="T88" fmla="*/ 0 w 180"/>
              <a:gd name="T89" fmla="*/ 2147483647 h 180"/>
              <a:gd name="T90" fmla="*/ 2147483647 w 180"/>
              <a:gd name="T91" fmla="*/ 2147483647 h 180"/>
              <a:gd name="T92" fmla="*/ 2147483647 w 180"/>
              <a:gd name="T93" fmla="*/ 2147483647 h 18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80" h="180">
                <a:moveTo>
                  <a:pt x="26" y="34"/>
                </a:moveTo>
                <a:lnTo>
                  <a:pt x="26" y="34"/>
                </a:lnTo>
                <a:lnTo>
                  <a:pt x="36" y="36"/>
                </a:lnTo>
                <a:lnTo>
                  <a:pt x="44" y="40"/>
                </a:lnTo>
                <a:lnTo>
                  <a:pt x="50" y="48"/>
                </a:lnTo>
                <a:lnTo>
                  <a:pt x="52" y="58"/>
                </a:lnTo>
                <a:lnTo>
                  <a:pt x="134" y="78"/>
                </a:lnTo>
                <a:lnTo>
                  <a:pt x="138" y="70"/>
                </a:lnTo>
                <a:lnTo>
                  <a:pt x="120" y="38"/>
                </a:lnTo>
                <a:lnTo>
                  <a:pt x="114" y="40"/>
                </a:lnTo>
                <a:lnTo>
                  <a:pt x="106" y="38"/>
                </a:lnTo>
                <a:lnTo>
                  <a:pt x="100" y="34"/>
                </a:lnTo>
                <a:lnTo>
                  <a:pt x="96" y="28"/>
                </a:lnTo>
                <a:lnTo>
                  <a:pt x="94" y="20"/>
                </a:lnTo>
                <a:lnTo>
                  <a:pt x="96" y="12"/>
                </a:lnTo>
                <a:lnTo>
                  <a:pt x="100" y="6"/>
                </a:lnTo>
                <a:lnTo>
                  <a:pt x="106" y="2"/>
                </a:lnTo>
                <a:lnTo>
                  <a:pt x="114" y="0"/>
                </a:lnTo>
                <a:lnTo>
                  <a:pt x="122" y="2"/>
                </a:lnTo>
                <a:lnTo>
                  <a:pt x="128" y="6"/>
                </a:lnTo>
                <a:lnTo>
                  <a:pt x="132" y="12"/>
                </a:lnTo>
                <a:lnTo>
                  <a:pt x="134" y="20"/>
                </a:lnTo>
                <a:lnTo>
                  <a:pt x="132" y="26"/>
                </a:lnTo>
                <a:lnTo>
                  <a:pt x="130" y="32"/>
                </a:lnTo>
                <a:lnTo>
                  <a:pt x="150" y="64"/>
                </a:lnTo>
                <a:lnTo>
                  <a:pt x="156" y="62"/>
                </a:lnTo>
                <a:lnTo>
                  <a:pt x="166" y="64"/>
                </a:lnTo>
                <a:lnTo>
                  <a:pt x="174" y="70"/>
                </a:lnTo>
                <a:lnTo>
                  <a:pt x="178" y="78"/>
                </a:lnTo>
                <a:lnTo>
                  <a:pt x="180" y="86"/>
                </a:lnTo>
                <a:lnTo>
                  <a:pt x="178" y="96"/>
                </a:lnTo>
                <a:lnTo>
                  <a:pt x="174" y="104"/>
                </a:lnTo>
                <a:lnTo>
                  <a:pt x="166" y="110"/>
                </a:lnTo>
                <a:lnTo>
                  <a:pt x="156" y="112"/>
                </a:lnTo>
                <a:lnTo>
                  <a:pt x="148" y="110"/>
                </a:lnTo>
                <a:lnTo>
                  <a:pt x="142" y="106"/>
                </a:lnTo>
                <a:lnTo>
                  <a:pt x="136" y="100"/>
                </a:lnTo>
                <a:lnTo>
                  <a:pt x="132" y="92"/>
                </a:lnTo>
                <a:lnTo>
                  <a:pt x="50" y="72"/>
                </a:lnTo>
                <a:lnTo>
                  <a:pt x="46" y="76"/>
                </a:lnTo>
                <a:lnTo>
                  <a:pt x="40" y="80"/>
                </a:lnTo>
                <a:lnTo>
                  <a:pt x="54" y="120"/>
                </a:lnTo>
                <a:lnTo>
                  <a:pt x="58" y="118"/>
                </a:lnTo>
                <a:lnTo>
                  <a:pt x="64" y="120"/>
                </a:lnTo>
                <a:lnTo>
                  <a:pt x="70" y="122"/>
                </a:lnTo>
                <a:lnTo>
                  <a:pt x="80" y="128"/>
                </a:lnTo>
                <a:lnTo>
                  <a:pt x="86" y="138"/>
                </a:lnTo>
                <a:lnTo>
                  <a:pt x="88" y="144"/>
                </a:lnTo>
                <a:lnTo>
                  <a:pt x="88" y="150"/>
                </a:lnTo>
                <a:lnTo>
                  <a:pt x="88" y="156"/>
                </a:lnTo>
                <a:lnTo>
                  <a:pt x="86" y="162"/>
                </a:lnTo>
                <a:lnTo>
                  <a:pt x="80" y="170"/>
                </a:lnTo>
                <a:lnTo>
                  <a:pt x="70" y="178"/>
                </a:lnTo>
                <a:lnTo>
                  <a:pt x="64" y="178"/>
                </a:lnTo>
                <a:lnTo>
                  <a:pt x="58" y="180"/>
                </a:lnTo>
                <a:lnTo>
                  <a:pt x="52" y="178"/>
                </a:lnTo>
                <a:lnTo>
                  <a:pt x="46" y="178"/>
                </a:lnTo>
                <a:lnTo>
                  <a:pt x="36" y="170"/>
                </a:lnTo>
                <a:lnTo>
                  <a:pt x="30" y="162"/>
                </a:lnTo>
                <a:lnTo>
                  <a:pt x="28" y="156"/>
                </a:lnTo>
                <a:lnTo>
                  <a:pt x="28" y="150"/>
                </a:lnTo>
                <a:lnTo>
                  <a:pt x="28" y="142"/>
                </a:lnTo>
                <a:lnTo>
                  <a:pt x="32" y="134"/>
                </a:lnTo>
                <a:lnTo>
                  <a:pt x="36" y="128"/>
                </a:lnTo>
                <a:lnTo>
                  <a:pt x="42" y="124"/>
                </a:lnTo>
                <a:lnTo>
                  <a:pt x="28" y="84"/>
                </a:lnTo>
                <a:lnTo>
                  <a:pt x="26" y="84"/>
                </a:lnTo>
                <a:lnTo>
                  <a:pt x="16" y="82"/>
                </a:lnTo>
                <a:lnTo>
                  <a:pt x="8" y="76"/>
                </a:lnTo>
                <a:lnTo>
                  <a:pt x="2" y="68"/>
                </a:lnTo>
                <a:lnTo>
                  <a:pt x="0" y="58"/>
                </a:lnTo>
                <a:lnTo>
                  <a:pt x="2" y="48"/>
                </a:lnTo>
                <a:lnTo>
                  <a:pt x="8" y="40"/>
                </a:lnTo>
                <a:lnTo>
                  <a:pt x="16" y="36"/>
                </a:lnTo>
                <a:lnTo>
                  <a:pt x="2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6" name="Rectangle 55"/>
          <p:cNvSpPr>
            <a:spLocks noChangeArrowheads="1"/>
          </p:cNvSpPr>
          <p:nvPr/>
        </p:nvSpPr>
        <p:spPr bwMode="auto">
          <a:xfrm>
            <a:off x="5497513" y="5399088"/>
            <a:ext cx="180975" cy="20955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0000"/>
              </a:lnSpc>
              <a:spcBef>
                <a:spcPts val="1000"/>
              </a:spcBef>
              <a:buFont typeface="Arial" pitchFamily="34" charset="0"/>
              <a:buChar char="•"/>
              <a:defRPr sz="28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 sz="2000"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itchFamily="34" charset="0"/>
              <a:buChar char="•"/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endParaRPr lang="zh-CN" altLang="en-US" sz="1800"/>
          </a:p>
        </p:txBody>
      </p:sp>
      <p:sp>
        <p:nvSpPr>
          <p:cNvPr id="31797" name="Freeform 56"/>
          <p:cNvSpPr/>
          <p:nvPr/>
        </p:nvSpPr>
        <p:spPr bwMode="auto">
          <a:xfrm>
            <a:off x="5530850" y="5326063"/>
            <a:ext cx="180975" cy="347662"/>
          </a:xfrm>
          <a:custGeom>
            <a:avLst/>
            <a:gdLst>
              <a:gd name="T0" fmla="*/ 0 w 66"/>
              <a:gd name="T1" fmla="*/ 2147483647 h 116"/>
              <a:gd name="T2" fmla="*/ 2147483647 w 66"/>
              <a:gd name="T3" fmla="*/ 2147483647 h 116"/>
              <a:gd name="T4" fmla="*/ 2147483647 w 66"/>
              <a:gd name="T5" fmla="*/ 0 h 116"/>
              <a:gd name="T6" fmla="*/ 2147483647 w 66"/>
              <a:gd name="T7" fmla="*/ 0 h 116"/>
              <a:gd name="T8" fmla="*/ 2147483647 w 66"/>
              <a:gd name="T9" fmla="*/ 2147483647 h 116"/>
              <a:gd name="T10" fmla="*/ 2147483647 w 66"/>
              <a:gd name="T11" fmla="*/ 2147483647 h 116"/>
              <a:gd name="T12" fmla="*/ 2147483647 w 66"/>
              <a:gd name="T13" fmla="*/ 2147483647 h 116"/>
              <a:gd name="T14" fmla="*/ 2147483647 w 66"/>
              <a:gd name="T15" fmla="*/ 2147483647 h 116"/>
              <a:gd name="T16" fmla="*/ 0 w 66"/>
              <a:gd name="T17" fmla="*/ 2147483647 h 1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6" h="116">
                <a:moveTo>
                  <a:pt x="0" y="58"/>
                </a:moveTo>
                <a:lnTo>
                  <a:pt x="34" y="22"/>
                </a:lnTo>
                <a:lnTo>
                  <a:pt x="54" y="0"/>
                </a:lnTo>
                <a:lnTo>
                  <a:pt x="66" y="0"/>
                </a:lnTo>
                <a:lnTo>
                  <a:pt x="66" y="58"/>
                </a:lnTo>
                <a:lnTo>
                  <a:pt x="66" y="116"/>
                </a:lnTo>
                <a:lnTo>
                  <a:pt x="54" y="116"/>
                </a:lnTo>
                <a:lnTo>
                  <a:pt x="34" y="94"/>
                </a:lnTo>
                <a:lnTo>
                  <a:pt x="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8" name="Freeform 57"/>
          <p:cNvSpPr>
            <a:spLocks noEditPoints="1"/>
          </p:cNvSpPr>
          <p:nvPr/>
        </p:nvSpPr>
        <p:spPr bwMode="auto">
          <a:xfrm>
            <a:off x="5772150" y="5321300"/>
            <a:ext cx="165100" cy="334963"/>
          </a:xfrm>
          <a:custGeom>
            <a:avLst/>
            <a:gdLst>
              <a:gd name="T0" fmla="*/ 2147483647 w 60"/>
              <a:gd name="T1" fmla="*/ 2147483647 h 112"/>
              <a:gd name="T2" fmla="*/ 2147483647 w 60"/>
              <a:gd name="T3" fmla="*/ 2147483647 h 112"/>
              <a:gd name="T4" fmla="*/ 2147483647 w 60"/>
              <a:gd name="T5" fmla="*/ 2147483647 h 112"/>
              <a:gd name="T6" fmla="*/ 2147483647 w 60"/>
              <a:gd name="T7" fmla="*/ 2147483647 h 112"/>
              <a:gd name="T8" fmla="*/ 2147483647 w 60"/>
              <a:gd name="T9" fmla="*/ 2147483647 h 112"/>
              <a:gd name="T10" fmla="*/ 2147483647 w 60"/>
              <a:gd name="T11" fmla="*/ 2147483647 h 112"/>
              <a:gd name="T12" fmla="*/ 2147483647 w 60"/>
              <a:gd name="T13" fmla="*/ 2147483647 h 112"/>
              <a:gd name="T14" fmla="*/ 2147483647 w 60"/>
              <a:gd name="T15" fmla="*/ 2147483647 h 112"/>
              <a:gd name="T16" fmla="*/ 2147483647 w 60"/>
              <a:gd name="T17" fmla="*/ 2147483647 h 112"/>
              <a:gd name="T18" fmla="*/ 2147483647 w 60"/>
              <a:gd name="T19" fmla="*/ 2147483647 h 112"/>
              <a:gd name="T20" fmla="*/ 2147483647 w 60"/>
              <a:gd name="T21" fmla="*/ 2147483647 h 112"/>
              <a:gd name="T22" fmla="*/ 2147483647 w 60"/>
              <a:gd name="T23" fmla="*/ 2147483647 h 112"/>
              <a:gd name="T24" fmla="*/ 2147483647 w 60"/>
              <a:gd name="T25" fmla="*/ 2147483647 h 112"/>
              <a:gd name="T26" fmla="*/ 0 w 60"/>
              <a:gd name="T27" fmla="*/ 2147483647 h 112"/>
              <a:gd name="T28" fmla="*/ 2147483647 w 60"/>
              <a:gd name="T29" fmla="*/ 2147483647 h 112"/>
              <a:gd name="T30" fmla="*/ 2147483647 w 60"/>
              <a:gd name="T31" fmla="*/ 2147483647 h 112"/>
              <a:gd name="T32" fmla="*/ 2147483647 w 60"/>
              <a:gd name="T33" fmla="*/ 2147483647 h 112"/>
              <a:gd name="T34" fmla="*/ 2147483647 w 60"/>
              <a:gd name="T35" fmla="*/ 2147483647 h 112"/>
              <a:gd name="T36" fmla="*/ 2147483647 w 60"/>
              <a:gd name="T37" fmla="*/ 2147483647 h 112"/>
              <a:gd name="T38" fmla="*/ 2147483647 w 60"/>
              <a:gd name="T39" fmla="*/ 2147483647 h 112"/>
              <a:gd name="T40" fmla="*/ 2147483647 w 60"/>
              <a:gd name="T41" fmla="*/ 2147483647 h 112"/>
              <a:gd name="T42" fmla="*/ 2147483647 w 60"/>
              <a:gd name="T43" fmla="*/ 2147483647 h 112"/>
              <a:gd name="T44" fmla="*/ 2147483647 w 60"/>
              <a:gd name="T45" fmla="*/ 2147483647 h 112"/>
              <a:gd name="T46" fmla="*/ 2147483647 w 60"/>
              <a:gd name="T47" fmla="*/ 2147483647 h 112"/>
              <a:gd name="T48" fmla="*/ 2147483647 w 60"/>
              <a:gd name="T49" fmla="*/ 2147483647 h 112"/>
              <a:gd name="T50" fmla="*/ 2147483647 w 60"/>
              <a:gd name="T51" fmla="*/ 2147483647 h 112"/>
              <a:gd name="T52" fmla="*/ 2147483647 w 60"/>
              <a:gd name="T53" fmla="*/ 2147483647 h 112"/>
              <a:gd name="T54" fmla="*/ 2147483647 w 60"/>
              <a:gd name="T55" fmla="*/ 2147483647 h 112"/>
              <a:gd name="T56" fmla="*/ 2147483647 w 60"/>
              <a:gd name="T57" fmla="*/ 2147483647 h 112"/>
              <a:gd name="T58" fmla="*/ 2147483647 w 60"/>
              <a:gd name="T59" fmla="*/ 2147483647 h 112"/>
              <a:gd name="T60" fmla="*/ 2147483647 w 60"/>
              <a:gd name="T61" fmla="*/ 2147483647 h 112"/>
              <a:gd name="T62" fmla="*/ 2147483647 w 60"/>
              <a:gd name="T63" fmla="*/ 2147483647 h 112"/>
              <a:gd name="T64" fmla="*/ 2147483647 w 60"/>
              <a:gd name="T65" fmla="*/ 2147483647 h 112"/>
              <a:gd name="T66" fmla="*/ 2147483647 w 60"/>
              <a:gd name="T67" fmla="*/ 2147483647 h 112"/>
              <a:gd name="T68" fmla="*/ 2147483647 w 60"/>
              <a:gd name="T69" fmla="*/ 2147483647 h 112"/>
              <a:gd name="T70" fmla="*/ 2147483647 w 60"/>
              <a:gd name="T71" fmla="*/ 2147483647 h 112"/>
              <a:gd name="T72" fmla="*/ 2147483647 w 60"/>
              <a:gd name="T73" fmla="*/ 0 h 112"/>
              <a:gd name="T74" fmla="*/ 2147483647 w 60"/>
              <a:gd name="T75" fmla="*/ 0 h 112"/>
              <a:gd name="T76" fmla="*/ 2147483647 w 60"/>
              <a:gd name="T77" fmla="*/ 2147483647 h 112"/>
              <a:gd name="T78" fmla="*/ 2147483647 w 60"/>
              <a:gd name="T79" fmla="*/ 2147483647 h 112"/>
              <a:gd name="T80" fmla="*/ 2147483647 w 60"/>
              <a:gd name="T81" fmla="*/ 2147483647 h 11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60" h="112">
                <a:moveTo>
                  <a:pt x="4" y="36"/>
                </a:moveTo>
                <a:lnTo>
                  <a:pt x="4" y="36"/>
                </a:lnTo>
                <a:lnTo>
                  <a:pt x="2" y="34"/>
                </a:lnTo>
                <a:lnTo>
                  <a:pt x="2" y="32"/>
                </a:lnTo>
                <a:lnTo>
                  <a:pt x="2" y="28"/>
                </a:lnTo>
                <a:lnTo>
                  <a:pt x="4" y="26"/>
                </a:lnTo>
                <a:lnTo>
                  <a:pt x="6" y="24"/>
                </a:lnTo>
                <a:lnTo>
                  <a:pt x="10" y="24"/>
                </a:lnTo>
                <a:lnTo>
                  <a:pt x="12" y="24"/>
                </a:lnTo>
                <a:lnTo>
                  <a:pt x="16" y="26"/>
                </a:lnTo>
                <a:lnTo>
                  <a:pt x="22" y="32"/>
                </a:lnTo>
                <a:lnTo>
                  <a:pt x="26" y="40"/>
                </a:lnTo>
                <a:lnTo>
                  <a:pt x="28" y="50"/>
                </a:lnTo>
                <a:lnTo>
                  <a:pt x="30" y="58"/>
                </a:lnTo>
                <a:lnTo>
                  <a:pt x="28" y="66"/>
                </a:lnTo>
                <a:lnTo>
                  <a:pt x="24" y="76"/>
                </a:lnTo>
                <a:lnTo>
                  <a:pt x="20" y="82"/>
                </a:lnTo>
                <a:lnTo>
                  <a:pt x="12" y="90"/>
                </a:lnTo>
                <a:lnTo>
                  <a:pt x="10" y="90"/>
                </a:lnTo>
                <a:lnTo>
                  <a:pt x="6" y="90"/>
                </a:lnTo>
                <a:lnTo>
                  <a:pt x="4" y="90"/>
                </a:lnTo>
                <a:lnTo>
                  <a:pt x="2" y="88"/>
                </a:lnTo>
                <a:lnTo>
                  <a:pt x="0" y="84"/>
                </a:lnTo>
                <a:lnTo>
                  <a:pt x="0" y="82"/>
                </a:lnTo>
                <a:lnTo>
                  <a:pt x="2" y="78"/>
                </a:lnTo>
                <a:lnTo>
                  <a:pt x="4" y="76"/>
                </a:lnTo>
                <a:lnTo>
                  <a:pt x="8" y="72"/>
                </a:lnTo>
                <a:lnTo>
                  <a:pt x="10" y="68"/>
                </a:lnTo>
                <a:lnTo>
                  <a:pt x="12" y="58"/>
                </a:lnTo>
                <a:lnTo>
                  <a:pt x="12" y="46"/>
                </a:lnTo>
                <a:lnTo>
                  <a:pt x="4" y="36"/>
                </a:lnTo>
                <a:close/>
                <a:moveTo>
                  <a:pt x="26" y="14"/>
                </a:moveTo>
                <a:lnTo>
                  <a:pt x="26" y="14"/>
                </a:lnTo>
                <a:lnTo>
                  <a:pt x="34" y="24"/>
                </a:lnTo>
                <a:lnTo>
                  <a:pt x="40" y="34"/>
                </a:lnTo>
                <a:lnTo>
                  <a:pt x="44" y="46"/>
                </a:lnTo>
                <a:lnTo>
                  <a:pt x="44" y="60"/>
                </a:lnTo>
                <a:lnTo>
                  <a:pt x="44" y="70"/>
                </a:lnTo>
                <a:lnTo>
                  <a:pt x="40" y="80"/>
                </a:lnTo>
                <a:lnTo>
                  <a:pt x="34" y="90"/>
                </a:lnTo>
                <a:lnTo>
                  <a:pt x="26" y="98"/>
                </a:lnTo>
                <a:lnTo>
                  <a:pt x="24" y="100"/>
                </a:lnTo>
                <a:lnTo>
                  <a:pt x="24" y="104"/>
                </a:lnTo>
                <a:lnTo>
                  <a:pt x="24" y="106"/>
                </a:lnTo>
                <a:lnTo>
                  <a:pt x="26" y="108"/>
                </a:lnTo>
                <a:lnTo>
                  <a:pt x="28" y="110"/>
                </a:lnTo>
                <a:lnTo>
                  <a:pt x="30" y="112"/>
                </a:lnTo>
                <a:lnTo>
                  <a:pt x="34" y="112"/>
                </a:lnTo>
                <a:lnTo>
                  <a:pt x="36" y="110"/>
                </a:lnTo>
                <a:lnTo>
                  <a:pt x="46" y="100"/>
                </a:lnTo>
                <a:lnTo>
                  <a:pt x="54" y="88"/>
                </a:lnTo>
                <a:lnTo>
                  <a:pt x="58" y="74"/>
                </a:lnTo>
                <a:lnTo>
                  <a:pt x="60" y="60"/>
                </a:lnTo>
                <a:lnTo>
                  <a:pt x="60" y="44"/>
                </a:lnTo>
                <a:lnTo>
                  <a:pt x="54" y="28"/>
                </a:lnTo>
                <a:lnTo>
                  <a:pt x="48" y="14"/>
                </a:lnTo>
                <a:lnTo>
                  <a:pt x="36" y="2"/>
                </a:lnTo>
                <a:lnTo>
                  <a:pt x="34" y="0"/>
                </a:lnTo>
                <a:lnTo>
                  <a:pt x="30" y="0"/>
                </a:lnTo>
                <a:lnTo>
                  <a:pt x="28" y="0"/>
                </a:lnTo>
                <a:lnTo>
                  <a:pt x="24" y="2"/>
                </a:lnTo>
                <a:lnTo>
                  <a:pt x="24" y="6"/>
                </a:lnTo>
                <a:lnTo>
                  <a:pt x="22" y="8"/>
                </a:lnTo>
                <a:lnTo>
                  <a:pt x="24" y="12"/>
                </a:lnTo>
                <a:lnTo>
                  <a:pt x="2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799" name="Freeform 58"/>
          <p:cNvSpPr>
            <a:spLocks noEditPoints="1"/>
          </p:cNvSpPr>
          <p:nvPr/>
        </p:nvSpPr>
        <p:spPr bwMode="auto">
          <a:xfrm>
            <a:off x="6238875" y="5326063"/>
            <a:ext cx="473075" cy="347662"/>
          </a:xfrm>
          <a:custGeom>
            <a:avLst/>
            <a:gdLst>
              <a:gd name="T0" fmla="*/ 2147483647 w 172"/>
              <a:gd name="T1" fmla="*/ 2147483647 h 116"/>
              <a:gd name="T2" fmla="*/ 2147483647 w 172"/>
              <a:gd name="T3" fmla="*/ 0 h 116"/>
              <a:gd name="T4" fmla="*/ 2147483647 w 172"/>
              <a:gd name="T5" fmla="*/ 2147483647 h 116"/>
              <a:gd name="T6" fmla="*/ 2147483647 w 172"/>
              <a:gd name="T7" fmla="*/ 2147483647 h 116"/>
              <a:gd name="T8" fmla="*/ 0 w 172"/>
              <a:gd name="T9" fmla="*/ 2147483647 h 116"/>
              <a:gd name="T10" fmla="*/ 0 w 172"/>
              <a:gd name="T11" fmla="*/ 2147483647 h 116"/>
              <a:gd name="T12" fmla="*/ 2147483647 w 172"/>
              <a:gd name="T13" fmla="*/ 2147483647 h 116"/>
              <a:gd name="T14" fmla="*/ 2147483647 w 172"/>
              <a:gd name="T15" fmla="*/ 2147483647 h 116"/>
              <a:gd name="T16" fmla="*/ 2147483647 w 172"/>
              <a:gd name="T17" fmla="*/ 2147483647 h 116"/>
              <a:gd name="T18" fmla="*/ 2147483647 w 172"/>
              <a:gd name="T19" fmla="*/ 2147483647 h 116"/>
              <a:gd name="T20" fmla="*/ 2147483647 w 172"/>
              <a:gd name="T21" fmla="*/ 2147483647 h 116"/>
              <a:gd name="T22" fmla="*/ 2147483647 w 172"/>
              <a:gd name="T23" fmla="*/ 2147483647 h 116"/>
              <a:gd name="T24" fmla="*/ 2147483647 w 172"/>
              <a:gd name="T25" fmla="*/ 2147483647 h 116"/>
              <a:gd name="T26" fmla="*/ 2147483647 w 172"/>
              <a:gd name="T27" fmla="*/ 2147483647 h 116"/>
              <a:gd name="T28" fmla="*/ 2147483647 w 172"/>
              <a:gd name="T29" fmla="*/ 2147483647 h 116"/>
              <a:gd name="T30" fmla="*/ 2147483647 w 172"/>
              <a:gd name="T31" fmla="*/ 2147483647 h 116"/>
              <a:gd name="T32" fmla="*/ 2147483647 w 172"/>
              <a:gd name="T33" fmla="*/ 2147483647 h 116"/>
              <a:gd name="T34" fmla="*/ 2147483647 w 172"/>
              <a:gd name="T35" fmla="*/ 2147483647 h 116"/>
              <a:gd name="T36" fmla="*/ 2147483647 w 172"/>
              <a:gd name="T37" fmla="*/ 2147483647 h 116"/>
              <a:gd name="T38" fmla="*/ 2147483647 w 172"/>
              <a:gd name="T39" fmla="*/ 2147483647 h 116"/>
              <a:gd name="T40" fmla="*/ 2147483647 w 172"/>
              <a:gd name="T41" fmla="*/ 2147483647 h 116"/>
              <a:gd name="T42" fmla="*/ 2147483647 w 172"/>
              <a:gd name="T43" fmla="*/ 2147483647 h 116"/>
              <a:gd name="T44" fmla="*/ 2147483647 w 172"/>
              <a:gd name="T45" fmla="*/ 2147483647 h 116"/>
              <a:gd name="T46" fmla="*/ 2147483647 w 172"/>
              <a:gd name="T47" fmla="*/ 2147483647 h 116"/>
              <a:gd name="T48" fmla="*/ 2147483647 w 172"/>
              <a:gd name="T49" fmla="*/ 2147483647 h 116"/>
              <a:gd name="T50" fmla="*/ 2147483647 w 172"/>
              <a:gd name="T51" fmla="*/ 2147483647 h 116"/>
              <a:gd name="T52" fmla="*/ 2147483647 w 172"/>
              <a:gd name="T53" fmla="*/ 2147483647 h 116"/>
              <a:gd name="T54" fmla="*/ 2147483647 w 172"/>
              <a:gd name="T55" fmla="*/ 2147483647 h 116"/>
              <a:gd name="T56" fmla="*/ 2147483647 w 172"/>
              <a:gd name="T57" fmla="*/ 2147483647 h 116"/>
              <a:gd name="T58" fmla="*/ 2147483647 w 172"/>
              <a:gd name="T59" fmla="*/ 2147483647 h 116"/>
              <a:gd name="T60" fmla="*/ 2147483647 w 172"/>
              <a:gd name="T61" fmla="*/ 2147483647 h 116"/>
              <a:gd name="T62" fmla="*/ 2147483647 w 172"/>
              <a:gd name="T63" fmla="*/ 2147483647 h 116"/>
              <a:gd name="T64" fmla="*/ 2147483647 w 172"/>
              <a:gd name="T65" fmla="*/ 2147483647 h 116"/>
              <a:gd name="T66" fmla="*/ 2147483647 w 172"/>
              <a:gd name="T67" fmla="*/ 2147483647 h 116"/>
              <a:gd name="T68" fmla="*/ 2147483647 w 172"/>
              <a:gd name="T69" fmla="*/ 2147483647 h 116"/>
              <a:gd name="T70" fmla="*/ 2147483647 w 172"/>
              <a:gd name="T71" fmla="*/ 2147483647 h 116"/>
              <a:gd name="T72" fmla="*/ 2147483647 w 172"/>
              <a:gd name="T73" fmla="*/ 2147483647 h 116"/>
              <a:gd name="T74" fmla="*/ 2147483647 w 172"/>
              <a:gd name="T75" fmla="*/ 2147483647 h 116"/>
              <a:gd name="T76" fmla="*/ 2147483647 w 172"/>
              <a:gd name="T77" fmla="*/ 2147483647 h 116"/>
              <a:gd name="T78" fmla="*/ 2147483647 w 172"/>
              <a:gd name="T79" fmla="*/ 2147483647 h 116"/>
              <a:gd name="T80" fmla="*/ 2147483647 w 172"/>
              <a:gd name="T81" fmla="*/ 2147483647 h 116"/>
              <a:gd name="T82" fmla="*/ 2147483647 w 172"/>
              <a:gd name="T83" fmla="*/ 2147483647 h 116"/>
              <a:gd name="T84" fmla="*/ 2147483647 w 172"/>
              <a:gd name="T85" fmla="*/ 2147483647 h 11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72" h="116">
                <a:moveTo>
                  <a:pt x="0" y="24"/>
                </a:moveTo>
                <a:lnTo>
                  <a:pt x="42" y="24"/>
                </a:lnTo>
                <a:lnTo>
                  <a:pt x="44" y="22"/>
                </a:lnTo>
                <a:lnTo>
                  <a:pt x="64" y="0"/>
                </a:lnTo>
                <a:lnTo>
                  <a:pt x="78" y="0"/>
                </a:lnTo>
                <a:lnTo>
                  <a:pt x="78" y="58"/>
                </a:lnTo>
                <a:lnTo>
                  <a:pt x="78" y="116"/>
                </a:lnTo>
                <a:lnTo>
                  <a:pt x="64" y="116"/>
                </a:lnTo>
                <a:lnTo>
                  <a:pt x="44" y="94"/>
                </a:lnTo>
                <a:lnTo>
                  <a:pt x="0" y="94"/>
                </a:lnTo>
                <a:lnTo>
                  <a:pt x="0" y="24"/>
                </a:lnTo>
                <a:close/>
                <a:moveTo>
                  <a:pt x="132" y="20"/>
                </a:moveTo>
                <a:lnTo>
                  <a:pt x="132" y="20"/>
                </a:lnTo>
                <a:lnTo>
                  <a:pt x="140" y="20"/>
                </a:lnTo>
                <a:lnTo>
                  <a:pt x="148" y="24"/>
                </a:lnTo>
                <a:lnTo>
                  <a:pt x="154" y="26"/>
                </a:lnTo>
                <a:lnTo>
                  <a:pt x="160" y="32"/>
                </a:lnTo>
                <a:lnTo>
                  <a:pt x="164" y="38"/>
                </a:lnTo>
                <a:lnTo>
                  <a:pt x="168" y="44"/>
                </a:lnTo>
                <a:lnTo>
                  <a:pt x="170" y="52"/>
                </a:lnTo>
                <a:lnTo>
                  <a:pt x="172" y="60"/>
                </a:lnTo>
                <a:lnTo>
                  <a:pt x="170" y="68"/>
                </a:lnTo>
                <a:lnTo>
                  <a:pt x="168" y="76"/>
                </a:lnTo>
                <a:lnTo>
                  <a:pt x="164" y="82"/>
                </a:lnTo>
                <a:lnTo>
                  <a:pt x="160" y="88"/>
                </a:lnTo>
                <a:lnTo>
                  <a:pt x="154" y="94"/>
                </a:lnTo>
                <a:lnTo>
                  <a:pt x="148" y="96"/>
                </a:lnTo>
                <a:lnTo>
                  <a:pt x="140" y="100"/>
                </a:lnTo>
                <a:lnTo>
                  <a:pt x="132" y="100"/>
                </a:lnTo>
                <a:lnTo>
                  <a:pt x="124" y="100"/>
                </a:lnTo>
                <a:lnTo>
                  <a:pt x="116" y="96"/>
                </a:lnTo>
                <a:lnTo>
                  <a:pt x="110" y="94"/>
                </a:lnTo>
                <a:lnTo>
                  <a:pt x="104" y="88"/>
                </a:lnTo>
                <a:lnTo>
                  <a:pt x="98" y="82"/>
                </a:lnTo>
                <a:lnTo>
                  <a:pt x="94" y="76"/>
                </a:lnTo>
                <a:lnTo>
                  <a:pt x="92" y="68"/>
                </a:lnTo>
                <a:lnTo>
                  <a:pt x="92" y="60"/>
                </a:lnTo>
                <a:lnTo>
                  <a:pt x="92" y="52"/>
                </a:lnTo>
                <a:lnTo>
                  <a:pt x="94" y="44"/>
                </a:lnTo>
                <a:lnTo>
                  <a:pt x="98" y="38"/>
                </a:lnTo>
                <a:lnTo>
                  <a:pt x="104" y="32"/>
                </a:lnTo>
                <a:lnTo>
                  <a:pt x="110" y="26"/>
                </a:lnTo>
                <a:lnTo>
                  <a:pt x="116" y="24"/>
                </a:lnTo>
                <a:lnTo>
                  <a:pt x="124" y="20"/>
                </a:lnTo>
                <a:lnTo>
                  <a:pt x="132" y="20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06" y="44"/>
                </a:lnTo>
                <a:lnTo>
                  <a:pt x="108" y="48"/>
                </a:lnTo>
                <a:lnTo>
                  <a:pt x="120" y="60"/>
                </a:lnTo>
                <a:lnTo>
                  <a:pt x="108" y="70"/>
                </a:lnTo>
                <a:lnTo>
                  <a:pt x="106" y="76"/>
                </a:lnTo>
                <a:lnTo>
                  <a:pt x="108" y="80"/>
                </a:lnTo>
                <a:lnTo>
                  <a:pt x="112" y="84"/>
                </a:lnTo>
                <a:lnTo>
                  <a:pt x="116" y="86"/>
                </a:lnTo>
                <a:lnTo>
                  <a:pt x="120" y="84"/>
                </a:lnTo>
                <a:lnTo>
                  <a:pt x="132" y="72"/>
                </a:lnTo>
                <a:lnTo>
                  <a:pt x="144" y="84"/>
                </a:lnTo>
                <a:lnTo>
                  <a:pt x="148" y="86"/>
                </a:lnTo>
                <a:lnTo>
                  <a:pt x="152" y="84"/>
                </a:lnTo>
                <a:lnTo>
                  <a:pt x="156" y="80"/>
                </a:lnTo>
                <a:lnTo>
                  <a:pt x="158" y="76"/>
                </a:lnTo>
                <a:lnTo>
                  <a:pt x="156" y="70"/>
                </a:lnTo>
                <a:lnTo>
                  <a:pt x="144" y="60"/>
                </a:lnTo>
                <a:lnTo>
                  <a:pt x="156" y="48"/>
                </a:lnTo>
                <a:lnTo>
                  <a:pt x="158" y="44"/>
                </a:lnTo>
                <a:lnTo>
                  <a:pt x="156" y="38"/>
                </a:lnTo>
                <a:lnTo>
                  <a:pt x="152" y="36"/>
                </a:lnTo>
                <a:lnTo>
                  <a:pt x="148" y="34"/>
                </a:lnTo>
                <a:lnTo>
                  <a:pt x="144" y="36"/>
                </a:lnTo>
                <a:lnTo>
                  <a:pt x="132" y="46"/>
                </a:lnTo>
                <a:lnTo>
                  <a:pt x="120" y="36"/>
                </a:lnTo>
                <a:lnTo>
                  <a:pt x="116" y="34"/>
                </a:lnTo>
                <a:lnTo>
                  <a:pt x="112" y="36"/>
                </a:lnTo>
                <a:lnTo>
                  <a:pt x="108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0" name="Freeform 59"/>
          <p:cNvSpPr>
            <a:spLocks noEditPoints="1"/>
          </p:cNvSpPr>
          <p:nvPr/>
        </p:nvSpPr>
        <p:spPr bwMode="auto">
          <a:xfrm>
            <a:off x="7029450" y="5291138"/>
            <a:ext cx="406400" cy="430212"/>
          </a:xfrm>
          <a:custGeom>
            <a:avLst/>
            <a:gdLst>
              <a:gd name="T0" fmla="*/ 2147483647 w 148"/>
              <a:gd name="T1" fmla="*/ 2147483647 h 144"/>
              <a:gd name="T2" fmla="*/ 2147483647 w 148"/>
              <a:gd name="T3" fmla="*/ 2147483647 h 144"/>
              <a:gd name="T4" fmla="*/ 2147483647 w 148"/>
              <a:gd name="T5" fmla="*/ 2147483647 h 144"/>
              <a:gd name="T6" fmla="*/ 2147483647 w 148"/>
              <a:gd name="T7" fmla="*/ 0 h 144"/>
              <a:gd name="T8" fmla="*/ 2147483647 w 148"/>
              <a:gd name="T9" fmla="*/ 0 h 144"/>
              <a:gd name="T10" fmla="*/ 2147483647 w 148"/>
              <a:gd name="T11" fmla="*/ 2147483647 h 144"/>
              <a:gd name="T12" fmla="*/ 2147483647 w 148"/>
              <a:gd name="T13" fmla="*/ 2147483647 h 144"/>
              <a:gd name="T14" fmla="*/ 2147483647 w 148"/>
              <a:gd name="T15" fmla="*/ 2147483647 h 144"/>
              <a:gd name="T16" fmla="*/ 2147483647 w 148"/>
              <a:gd name="T17" fmla="*/ 2147483647 h 144"/>
              <a:gd name="T18" fmla="*/ 2147483647 w 148"/>
              <a:gd name="T19" fmla="*/ 2147483647 h 144"/>
              <a:gd name="T20" fmla="*/ 2147483647 w 148"/>
              <a:gd name="T21" fmla="*/ 2147483647 h 144"/>
              <a:gd name="T22" fmla="*/ 2147483647 w 148"/>
              <a:gd name="T23" fmla="*/ 2147483647 h 144"/>
              <a:gd name="T24" fmla="*/ 2147483647 w 148"/>
              <a:gd name="T25" fmla="*/ 2147483647 h 144"/>
              <a:gd name="T26" fmla="*/ 2147483647 w 148"/>
              <a:gd name="T27" fmla="*/ 2147483647 h 144"/>
              <a:gd name="T28" fmla="*/ 2147483647 w 148"/>
              <a:gd name="T29" fmla="*/ 2147483647 h 144"/>
              <a:gd name="T30" fmla="*/ 2147483647 w 148"/>
              <a:gd name="T31" fmla="*/ 2147483647 h 144"/>
              <a:gd name="T32" fmla="*/ 2147483647 w 148"/>
              <a:gd name="T33" fmla="*/ 2147483647 h 144"/>
              <a:gd name="T34" fmla="*/ 2147483647 w 148"/>
              <a:gd name="T35" fmla="*/ 2147483647 h 144"/>
              <a:gd name="T36" fmla="*/ 0 w 148"/>
              <a:gd name="T37" fmla="*/ 2147483647 h 144"/>
              <a:gd name="T38" fmla="*/ 0 w 148"/>
              <a:gd name="T39" fmla="*/ 2147483647 h 144"/>
              <a:gd name="T40" fmla="*/ 2147483647 w 148"/>
              <a:gd name="T41" fmla="*/ 2147483647 h 144"/>
              <a:gd name="T42" fmla="*/ 2147483647 w 148"/>
              <a:gd name="T43" fmla="*/ 2147483647 h 144"/>
              <a:gd name="T44" fmla="*/ 2147483647 w 148"/>
              <a:gd name="T45" fmla="*/ 2147483647 h 144"/>
              <a:gd name="T46" fmla="*/ 2147483647 w 148"/>
              <a:gd name="T47" fmla="*/ 2147483647 h 144"/>
              <a:gd name="T48" fmla="*/ 2147483647 w 148"/>
              <a:gd name="T49" fmla="*/ 2147483647 h 144"/>
              <a:gd name="T50" fmla="*/ 2147483647 w 148"/>
              <a:gd name="T51" fmla="*/ 2147483647 h 144"/>
              <a:gd name="T52" fmla="*/ 2147483647 w 148"/>
              <a:gd name="T53" fmla="*/ 2147483647 h 144"/>
              <a:gd name="T54" fmla="*/ 2147483647 w 148"/>
              <a:gd name="T55" fmla="*/ 2147483647 h 144"/>
              <a:gd name="T56" fmla="*/ 2147483647 w 148"/>
              <a:gd name="T57" fmla="*/ 2147483647 h 144"/>
              <a:gd name="T58" fmla="*/ 2147483647 w 148"/>
              <a:gd name="T59" fmla="*/ 2147483647 h 144"/>
              <a:gd name="T60" fmla="*/ 2147483647 w 148"/>
              <a:gd name="T61" fmla="*/ 2147483647 h 144"/>
              <a:gd name="T62" fmla="*/ 2147483647 w 148"/>
              <a:gd name="T63" fmla="*/ 2147483647 h 144"/>
              <a:gd name="T64" fmla="*/ 2147483647 w 148"/>
              <a:gd name="T65" fmla="*/ 2147483647 h 144"/>
              <a:gd name="T66" fmla="*/ 2147483647 w 148"/>
              <a:gd name="T67" fmla="*/ 2147483647 h 144"/>
              <a:gd name="T68" fmla="*/ 2147483647 w 148"/>
              <a:gd name="T69" fmla="*/ 2147483647 h 144"/>
              <a:gd name="T70" fmla="*/ 2147483647 w 148"/>
              <a:gd name="T71" fmla="*/ 2147483647 h 144"/>
              <a:gd name="T72" fmla="*/ 2147483647 w 148"/>
              <a:gd name="T73" fmla="*/ 2147483647 h 14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8" h="144">
                <a:moveTo>
                  <a:pt x="10" y="8"/>
                </a:moveTo>
                <a:lnTo>
                  <a:pt x="10" y="8"/>
                </a:lnTo>
                <a:lnTo>
                  <a:pt x="24" y="10"/>
                </a:lnTo>
                <a:lnTo>
                  <a:pt x="38" y="8"/>
                </a:lnTo>
                <a:lnTo>
                  <a:pt x="54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8"/>
                </a:lnTo>
                <a:lnTo>
                  <a:pt x="148" y="8"/>
                </a:lnTo>
                <a:lnTo>
                  <a:pt x="148" y="18"/>
                </a:lnTo>
                <a:lnTo>
                  <a:pt x="146" y="48"/>
                </a:lnTo>
                <a:lnTo>
                  <a:pt x="142" y="72"/>
                </a:lnTo>
                <a:lnTo>
                  <a:pt x="134" y="92"/>
                </a:lnTo>
                <a:lnTo>
                  <a:pt x="126" y="108"/>
                </a:lnTo>
                <a:lnTo>
                  <a:pt x="116" y="122"/>
                </a:lnTo>
                <a:lnTo>
                  <a:pt x="104" y="132"/>
                </a:lnTo>
                <a:lnTo>
                  <a:pt x="90" y="138"/>
                </a:lnTo>
                <a:lnTo>
                  <a:pt x="76" y="144"/>
                </a:lnTo>
                <a:lnTo>
                  <a:pt x="74" y="144"/>
                </a:lnTo>
                <a:lnTo>
                  <a:pt x="72" y="144"/>
                </a:lnTo>
                <a:lnTo>
                  <a:pt x="56" y="138"/>
                </a:lnTo>
                <a:lnTo>
                  <a:pt x="42" y="132"/>
                </a:lnTo>
                <a:lnTo>
                  <a:pt x="30" y="122"/>
                </a:lnTo>
                <a:lnTo>
                  <a:pt x="20" y="108"/>
                </a:lnTo>
                <a:lnTo>
                  <a:pt x="12" y="92"/>
                </a:lnTo>
                <a:lnTo>
                  <a:pt x="6" y="72"/>
                </a:lnTo>
                <a:lnTo>
                  <a:pt x="0" y="48"/>
                </a:lnTo>
                <a:lnTo>
                  <a:pt x="0" y="18"/>
                </a:lnTo>
                <a:lnTo>
                  <a:pt x="0" y="8"/>
                </a:lnTo>
                <a:lnTo>
                  <a:pt x="10" y="8"/>
                </a:lnTo>
                <a:close/>
                <a:moveTo>
                  <a:pt x="40" y="26"/>
                </a:moveTo>
                <a:lnTo>
                  <a:pt x="40" y="26"/>
                </a:lnTo>
                <a:lnTo>
                  <a:pt x="18" y="28"/>
                </a:lnTo>
                <a:lnTo>
                  <a:pt x="20" y="50"/>
                </a:lnTo>
                <a:lnTo>
                  <a:pt x="24" y="70"/>
                </a:lnTo>
                <a:lnTo>
                  <a:pt x="28" y="86"/>
                </a:lnTo>
                <a:lnTo>
                  <a:pt x="36" y="100"/>
                </a:lnTo>
                <a:lnTo>
                  <a:pt x="42" y="108"/>
                </a:lnTo>
                <a:lnTo>
                  <a:pt x="52" y="116"/>
                </a:lnTo>
                <a:lnTo>
                  <a:pt x="62" y="122"/>
                </a:lnTo>
                <a:lnTo>
                  <a:pt x="74" y="126"/>
                </a:lnTo>
                <a:lnTo>
                  <a:pt x="84" y="122"/>
                </a:lnTo>
                <a:lnTo>
                  <a:pt x="94" y="116"/>
                </a:lnTo>
                <a:lnTo>
                  <a:pt x="104" y="108"/>
                </a:lnTo>
                <a:lnTo>
                  <a:pt x="112" y="100"/>
                </a:lnTo>
                <a:lnTo>
                  <a:pt x="118" y="86"/>
                </a:lnTo>
                <a:lnTo>
                  <a:pt x="124" y="70"/>
                </a:lnTo>
                <a:lnTo>
                  <a:pt x="128" y="50"/>
                </a:lnTo>
                <a:lnTo>
                  <a:pt x="130" y="28"/>
                </a:lnTo>
                <a:lnTo>
                  <a:pt x="106" y="26"/>
                </a:lnTo>
                <a:lnTo>
                  <a:pt x="90" y="24"/>
                </a:lnTo>
                <a:lnTo>
                  <a:pt x="74" y="18"/>
                </a:lnTo>
                <a:lnTo>
                  <a:pt x="56" y="24"/>
                </a:lnTo>
                <a:lnTo>
                  <a:pt x="40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1" name="Freeform 60"/>
          <p:cNvSpPr>
            <a:spLocks noEditPoints="1"/>
          </p:cNvSpPr>
          <p:nvPr/>
        </p:nvSpPr>
        <p:spPr bwMode="auto">
          <a:xfrm>
            <a:off x="2476500" y="4398963"/>
            <a:ext cx="339725" cy="538162"/>
          </a:xfrm>
          <a:custGeom>
            <a:avLst/>
            <a:gdLst>
              <a:gd name="T0" fmla="*/ 2147483647 w 124"/>
              <a:gd name="T1" fmla="*/ 0 h 180"/>
              <a:gd name="T2" fmla="*/ 2147483647 w 124"/>
              <a:gd name="T3" fmla="*/ 2147483647 h 180"/>
              <a:gd name="T4" fmla="*/ 2147483647 w 124"/>
              <a:gd name="T5" fmla="*/ 2147483647 h 180"/>
              <a:gd name="T6" fmla="*/ 2147483647 w 124"/>
              <a:gd name="T7" fmla="*/ 2147483647 h 180"/>
              <a:gd name="T8" fmla="*/ 2147483647 w 124"/>
              <a:gd name="T9" fmla="*/ 2147483647 h 180"/>
              <a:gd name="T10" fmla="*/ 2147483647 w 124"/>
              <a:gd name="T11" fmla="*/ 2147483647 h 180"/>
              <a:gd name="T12" fmla="*/ 2147483647 w 124"/>
              <a:gd name="T13" fmla="*/ 2147483647 h 180"/>
              <a:gd name="T14" fmla="*/ 2147483647 w 124"/>
              <a:gd name="T15" fmla="*/ 2147483647 h 180"/>
              <a:gd name="T16" fmla="*/ 2147483647 w 124"/>
              <a:gd name="T17" fmla="*/ 2147483647 h 180"/>
              <a:gd name="T18" fmla="*/ 2147483647 w 124"/>
              <a:gd name="T19" fmla="*/ 2147483647 h 180"/>
              <a:gd name="T20" fmla="*/ 2147483647 w 124"/>
              <a:gd name="T21" fmla="*/ 2147483647 h 180"/>
              <a:gd name="T22" fmla="*/ 2147483647 w 124"/>
              <a:gd name="T23" fmla="*/ 2147483647 h 180"/>
              <a:gd name="T24" fmla="*/ 0 w 124"/>
              <a:gd name="T25" fmla="*/ 2147483647 h 180"/>
              <a:gd name="T26" fmla="*/ 2147483647 w 124"/>
              <a:gd name="T27" fmla="*/ 2147483647 h 180"/>
              <a:gd name="T28" fmla="*/ 2147483647 w 124"/>
              <a:gd name="T29" fmla="*/ 2147483647 h 180"/>
              <a:gd name="T30" fmla="*/ 2147483647 w 124"/>
              <a:gd name="T31" fmla="*/ 2147483647 h 180"/>
              <a:gd name="T32" fmla="*/ 2147483647 w 124"/>
              <a:gd name="T33" fmla="*/ 0 h 180"/>
              <a:gd name="T34" fmla="*/ 2147483647 w 124"/>
              <a:gd name="T35" fmla="*/ 0 h 180"/>
              <a:gd name="T36" fmla="*/ 2147483647 w 124"/>
              <a:gd name="T37" fmla="*/ 2147483647 h 180"/>
              <a:gd name="T38" fmla="*/ 2147483647 w 124"/>
              <a:gd name="T39" fmla="*/ 2147483647 h 180"/>
              <a:gd name="T40" fmla="*/ 2147483647 w 124"/>
              <a:gd name="T41" fmla="*/ 2147483647 h 180"/>
              <a:gd name="T42" fmla="*/ 2147483647 w 124"/>
              <a:gd name="T43" fmla="*/ 2147483647 h 180"/>
              <a:gd name="T44" fmla="*/ 2147483647 w 124"/>
              <a:gd name="T45" fmla="*/ 2147483647 h 180"/>
              <a:gd name="T46" fmla="*/ 2147483647 w 124"/>
              <a:gd name="T47" fmla="*/ 2147483647 h 180"/>
              <a:gd name="T48" fmla="*/ 2147483647 w 124"/>
              <a:gd name="T49" fmla="*/ 2147483647 h 180"/>
              <a:gd name="T50" fmla="*/ 2147483647 w 124"/>
              <a:gd name="T51" fmla="*/ 2147483647 h 180"/>
              <a:gd name="T52" fmla="*/ 2147483647 w 124"/>
              <a:gd name="T53" fmla="*/ 2147483647 h 180"/>
              <a:gd name="T54" fmla="*/ 2147483647 w 124"/>
              <a:gd name="T55" fmla="*/ 2147483647 h 180"/>
              <a:gd name="T56" fmla="*/ 2147483647 w 124"/>
              <a:gd name="T57" fmla="*/ 2147483647 h 180"/>
              <a:gd name="T58" fmla="*/ 2147483647 w 124"/>
              <a:gd name="T59" fmla="*/ 2147483647 h 180"/>
              <a:gd name="T60" fmla="*/ 2147483647 w 124"/>
              <a:gd name="T61" fmla="*/ 2147483647 h 180"/>
              <a:gd name="T62" fmla="*/ 2147483647 w 124"/>
              <a:gd name="T63" fmla="*/ 2147483647 h 180"/>
              <a:gd name="T64" fmla="*/ 2147483647 w 124"/>
              <a:gd name="T65" fmla="*/ 2147483647 h 180"/>
              <a:gd name="T66" fmla="*/ 2147483647 w 124"/>
              <a:gd name="T67" fmla="*/ 2147483647 h 180"/>
              <a:gd name="T68" fmla="*/ 2147483647 w 124"/>
              <a:gd name="T69" fmla="*/ 2147483647 h 180"/>
              <a:gd name="T70" fmla="*/ 2147483647 w 124"/>
              <a:gd name="T71" fmla="*/ 2147483647 h 180"/>
              <a:gd name="T72" fmla="*/ 2147483647 w 124"/>
              <a:gd name="T73" fmla="*/ 2147483647 h 180"/>
              <a:gd name="T74" fmla="*/ 2147483647 w 124"/>
              <a:gd name="T75" fmla="*/ 2147483647 h 180"/>
              <a:gd name="T76" fmla="*/ 2147483647 w 124"/>
              <a:gd name="T77" fmla="*/ 2147483647 h 18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24" h="180">
                <a:moveTo>
                  <a:pt x="62" y="0"/>
                </a:moveTo>
                <a:lnTo>
                  <a:pt x="62" y="0"/>
                </a:lnTo>
                <a:lnTo>
                  <a:pt x="74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4" y="60"/>
                </a:lnTo>
                <a:lnTo>
                  <a:pt x="122" y="74"/>
                </a:lnTo>
                <a:lnTo>
                  <a:pt x="118" y="84"/>
                </a:lnTo>
                <a:lnTo>
                  <a:pt x="112" y="96"/>
                </a:lnTo>
                <a:lnTo>
                  <a:pt x="106" y="104"/>
                </a:lnTo>
                <a:lnTo>
                  <a:pt x="64" y="180"/>
                </a:lnTo>
                <a:lnTo>
                  <a:pt x="46" y="150"/>
                </a:lnTo>
                <a:lnTo>
                  <a:pt x="18" y="104"/>
                </a:lnTo>
                <a:lnTo>
                  <a:pt x="10" y="94"/>
                </a:lnTo>
                <a:lnTo>
                  <a:pt x="4" y="84"/>
                </a:lnTo>
                <a:lnTo>
                  <a:pt x="2" y="74"/>
                </a:lnTo>
                <a:lnTo>
                  <a:pt x="0" y="60"/>
                </a:lnTo>
                <a:lnTo>
                  <a:pt x="2" y="48"/>
                </a:lnTo>
                <a:lnTo>
                  <a:pt x="6" y="36"/>
                </a:lnTo>
                <a:lnTo>
                  <a:pt x="10" y="26"/>
                </a:lnTo>
                <a:lnTo>
                  <a:pt x="18" y="18"/>
                </a:lnTo>
                <a:lnTo>
                  <a:pt x="28" y="10"/>
                </a:lnTo>
                <a:lnTo>
                  <a:pt x="38" y="4"/>
                </a:lnTo>
                <a:lnTo>
                  <a:pt x="50" y="0"/>
                </a:lnTo>
                <a:lnTo>
                  <a:pt x="62" y="0"/>
                </a:lnTo>
                <a:close/>
                <a:moveTo>
                  <a:pt x="88" y="36"/>
                </a:moveTo>
                <a:lnTo>
                  <a:pt x="88" y="36"/>
                </a:lnTo>
                <a:lnTo>
                  <a:pt x="82" y="30"/>
                </a:lnTo>
                <a:lnTo>
                  <a:pt x="76" y="28"/>
                </a:lnTo>
                <a:lnTo>
                  <a:pt x="70" y="26"/>
                </a:lnTo>
                <a:lnTo>
                  <a:pt x="62" y="24"/>
                </a:lnTo>
                <a:lnTo>
                  <a:pt x="54" y="26"/>
                </a:lnTo>
                <a:lnTo>
                  <a:pt x="48" y="28"/>
                </a:lnTo>
                <a:lnTo>
                  <a:pt x="42" y="30"/>
                </a:lnTo>
                <a:lnTo>
                  <a:pt x="36" y="36"/>
                </a:lnTo>
                <a:lnTo>
                  <a:pt x="32" y="40"/>
                </a:lnTo>
                <a:lnTo>
                  <a:pt x="28" y="46"/>
                </a:lnTo>
                <a:lnTo>
                  <a:pt x="26" y="54"/>
                </a:lnTo>
                <a:lnTo>
                  <a:pt x="26" y="60"/>
                </a:lnTo>
                <a:lnTo>
                  <a:pt x="26" y="68"/>
                </a:lnTo>
                <a:lnTo>
                  <a:pt x="28" y="76"/>
                </a:lnTo>
                <a:lnTo>
                  <a:pt x="32" y="82"/>
                </a:lnTo>
                <a:lnTo>
                  <a:pt x="36" y="86"/>
                </a:lnTo>
                <a:lnTo>
                  <a:pt x="42" y="92"/>
                </a:lnTo>
                <a:lnTo>
                  <a:pt x="48" y="94"/>
                </a:lnTo>
                <a:lnTo>
                  <a:pt x="54" y="96"/>
                </a:lnTo>
                <a:lnTo>
                  <a:pt x="62" y="98"/>
                </a:lnTo>
                <a:lnTo>
                  <a:pt x="70" y="96"/>
                </a:lnTo>
                <a:lnTo>
                  <a:pt x="76" y="94"/>
                </a:lnTo>
                <a:lnTo>
                  <a:pt x="82" y="92"/>
                </a:lnTo>
                <a:lnTo>
                  <a:pt x="88" y="86"/>
                </a:lnTo>
                <a:lnTo>
                  <a:pt x="92" y="82"/>
                </a:lnTo>
                <a:lnTo>
                  <a:pt x="96" y="76"/>
                </a:lnTo>
                <a:lnTo>
                  <a:pt x="98" y="68"/>
                </a:lnTo>
                <a:lnTo>
                  <a:pt x="98" y="60"/>
                </a:lnTo>
                <a:lnTo>
                  <a:pt x="98" y="54"/>
                </a:lnTo>
                <a:lnTo>
                  <a:pt x="96" y="46"/>
                </a:lnTo>
                <a:lnTo>
                  <a:pt x="92" y="40"/>
                </a:lnTo>
                <a:lnTo>
                  <a:pt x="8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2" name="Freeform 61"/>
          <p:cNvSpPr/>
          <p:nvPr/>
        </p:nvSpPr>
        <p:spPr bwMode="auto">
          <a:xfrm>
            <a:off x="1641475" y="4429125"/>
            <a:ext cx="428625" cy="479425"/>
          </a:xfrm>
          <a:custGeom>
            <a:avLst/>
            <a:gdLst>
              <a:gd name="T0" fmla="*/ 2147483647 w 156"/>
              <a:gd name="T1" fmla="*/ 2147483647 h 160"/>
              <a:gd name="T2" fmla="*/ 2147483647 w 156"/>
              <a:gd name="T3" fmla="*/ 2147483647 h 160"/>
              <a:gd name="T4" fmla="*/ 2147483647 w 156"/>
              <a:gd name="T5" fmla="*/ 2147483647 h 160"/>
              <a:gd name="T6" fmla="*/ 2147483647 w 156"/>
              <a:gd name="T7" fmla="*/ 2147483647 h 160"/>
              <a:gd name="T8" fmla="*/ 2147483647 w 156"/>
              <a:gd name="T9" fmla="*/ 2147483647 h 160"/>
              <a:gd name="T10" fmla="*/ 2147483647 w 156"/>
              <a:gd name="T11" fmla="*/ 2147483647 h 160"/>
              <a:gd name="T12" fmla="*/ 0 w 156"/>
              <a:gd name="T13" fmla="*/ 2147483647 h 160"/>
              <a:gd name="T14" fmla="*/ 2147483647 w 156"/>
              <a:gd name="T15" fmla="*/ 2147483647 h 160"/>
              <a:gd name="T16" fmla="*/ 2147483647 w 156"/>
              <a:gd name="T17" fmla="*/ 2147483647 h 160"/>
              <a:gd name="T18" fmla="*/ 2147483647 w 156"/>
              <a:gd name="T19" fmla="*/ 2147483647 h 160"/>
              <a:gd name="T20" fmla="*/ 2147483647 w 156"/>
              <a:gd name="T21" fmla="*/ 2147483647 h 160"/>
              <a:gd name="T22" fmla="*/ 2147483647 w 156"/>
              <a:gd name="T23" fmla="*/ 2147483647 h 160"/>
              <a:gd name="T24" fmla="*/ 2147483647 w 156"/>
              <a:gd name="T25" fmla="*/ 2147483647 h 160"/>
              <a:gd name="T26" fmla="*/ 2147483647 w 156"/>
              <a:gd name="T27" fmla="*/ 2147483647 h 160"/>
              <a:gd name="T28" fmla="*/ 2147483647 w 156"/>
              <a:gd name="T29" fmla="*/ 0 h 160"/>
              <a:gd name="T30" fmla="*/ 2147483647 w 156"/>
              <a:gd name="T31" fmla="*/ 2147483647 h 160"/>
              <a:gd name="T32" fmla="*/ 2147483647 w 156"/>
              <a:gd name="T33" fmla="*/ 2147483647 h 160"/>
              <a:gd name="T34" fmla="*/ 2147483647 w 156"/>
              <a:gd name="T35" fmla="*/ 2147483647 h 160"/>
              <a:gd name="T36" fmla="*/ 2147483647 w 156"/>
              <a:gd name="T37" fmla="*/ 2147483647 h 160"/>
              <a:gd name="T38" fmla="*/ 2147483647 w 156"/>
              <a:gd name="T39" fmla="*/ 2147483647 h 160"/>
              <a:gd name="T40" fmla="*/ 2147483647 w 156"/>
              <a:gd name="T41" fmla="*/ 2147483647 h 160"/>
              <a:gd name="T42" fmla="*/ 2147483647 w 156"/>
              <a:gd name="T43" fmla="*/ 2147483647 h 160"/>
              <a:gd name="T44" fmla="*/ 2147483647 w 156"/>
              <a:gd name="T45" fmla="*/ 2147483647 h 160"/>
              <a:gd name="T46" fmla="*/ 2147483647 w 156"/>
              <a:gd name="T47" fmla="*/ 2147483647 h 160"/>
              <a:gd name="T48" fmla="*/ 2147483647 w 156"/>
              <a:gd name="T49" fmla="*/ 2147483647 h 160"/>
              <a:gd name="T50" fmla="*/ 2147483647 w 156"/>
              <a:gd name="T51" fmla="*/ 2147483647 h 160"/>
              <a:gd name="T52" fmla="*/ 2147483647 w 156"/>
              <a:gd name="T53" fmla="*/ 2147483647 h 160"/>
              <a:gd name="T54" fmla="*/ 2147483647 w 156"/>
              <a:gd name="T55" fmla="*/ 2147483647 h 160"/>
              <a:gd name="T56" fmla="*/ 2147483647 w 156"/>
              <a:gd name="T57" fmla="*/ 2147483647 h 160"/>
              <a:gd name="T58" fmla="*/ 2147483647 w 156"/>
              <a:gd name="T59" fmla="*/ 2147483647 h 160"/>
              <a:gd name="T60" fmla="*/ 2147483647 w 156"/>
              <a:gd name="T61" fmla="*/ 2147483647 h 160"/>
              <a:gd name="T62" fmla="*/ 2147483647 w 156"/>
              <a:gd name="T63" fmla="*/ 2147483647 h 160"/>
              <a:gd name="T64" fmla="*/ 2147483647 w 156"/>
              <a:gd name="T65" fmla="*/ 2147483647 h 160"/>
              <a:gd name="T66" fmla="*/ 2147483647 w 156"/>
              <a:gd name="T67" fmla="*/ 2147483647 h 160"/>
              <a:gd name="T68" fmla="*/ 2147483647 w 156"/>
              <a:gd name="T69" fmla="*/ 2147483647 h 160"/>
              <a:gd name="T70" fmla="*/ 2147483647 w 156"/>
              <a:gd name="T71" fmla="*/ 2147483647 h 160"/>
              <a:gd name="T72" fmla="*/ 2147483647 w 156"/>
              <a:gd name="T73" fmla="*/ 2147483647 h 160"/>
              <a:gd name="T74" fmla="*/ 2147483647 w 156"/>
              <a:gd name="T75" fmla="*/ 2147483647 h 160"/>
              <a:gd name="T76" fmla="*/ 2147483647 w 156"/>
              <a:gd name="T77" fmla="*/ 2147483647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6" h="160">
                <a:moveTo>
                  <a:pt x="116" y="148"/>
                </a:moveTo>
                <a:lnTo>
                  <a:pt x="116" y="148"/>
                </a:lnTo>
                <a:lnTo>
                  <a:pt x="102" y="156"/>
                </a:lnTo>
                <a:lnTo>
                  <a:pt x="88" y="158"/>
                </a:lnTo>
                <a:lnTo>
                  <a:pt x="72" y="160"/>
                </a:lnTo>
                <a:lnTo>
                  <a:pt x="58" y="156"/>
                </a:lnTo>
                <a:lnTo>
                  <a:pt x="44" y="152"/>
                </a:lnTo>
                <a:lnTo>
                  <a:pt x="30" y="144"/>
                </a:lnTo>
                <a:lnTo>
                  <a:pt x="20" y="134"/>
                </a:lnTo>
                <a:lnTo>
                  <a:pt x="10" y="120"/>
                </a:lnTo>
                <a:lnTo>
                  <a:pt x="4" y="106"/>
                </a:lnTo>
                <a:lnTo>
                  <a:pt x="0" y="90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4"/>
                </a:lnTo>
                <a:lnTo>
                  <a:pt x="26" y="22"/>
                </a:lnTo>
                <a:lnTo>
                  <a:pt x="38" y="14"/>
                </a:lnTo>
                <a:lnTo>
                  <a:pt x="54" y="6"/>
                </a:lnTo>
                <a:lnTo>
                  <a:pt x="68" y="4"/>
                </a:lnTo>
                <a:lnTo>
                  <a:pt x="84" y="4"/>
                </a:lnTo>
                <a:lnTo>
                  <a:pt x="98" y="6"/>
                </a:lnTo>
                <a:lnTo>
                  <a:pt x="108" y="10"/>
                </a:lnTo>
                <a:lnTo>
                  <a:pt x="118" y="14"/>
                </a:lnTo>
                <a:lnTo>
                  <a:pt x="128" y="0"/>
                </a:lnTo>
                <a:lnTo>
                  <a:pt x="146" y="48"/>
                </a:lnTo>
                <a:lnTo>
                  <a:pt x="94" y="50"/>
                </a:lnTo>
                <a:lnTo>
                  <a:pt x="104" y="38"/>
                </a:lnTo>
                <a:lnTo>
                  <a:pt x="90" y="32"/>
                </a:lnTo>
                <a:lnTo>
                  <a:pt x="82" y="30"/>
                </a:lnTo>
                <a:lnTo>
                  <a:pt x="72" y="30"/>
                </a:lnTo>
                <a:lnTo>
                  <a:pt x="62" y="32"/>
                </a:lnTo>
                <a:lnTo>
                  <a:pt x="52" y="38"/>
                </a:lnTo>
                <a:lnTo>
                  <a:pt x="44" y="44"/>
                </a:lnTo>
                <a:lnTo>
                  <a:pt x="38" y="50"/>
                </a:lnTo>
                <a:lnTo>
                  <a:pt x="32" y="58"/>
                </a:lnTo>
                <a:lnTo>
                  <a:pt x="28" y="68"/>
                </a:lnTo>
                <a:lnTo>
                  <a:pt x="28" y="78"/>
                </a:lnTo>
                <a:lnTo>
                  <a:pt x="28" y="88"/>
                </a:lnTo>
                <a:lnTo>
                  <a:pt x="30" y="98"/>
                </a:lnTo>
                <a:lnTo>
                  <a:pt x="34" y="106"/>
                </a:lnTo>
                <a:lnTo>
                  <a:pt x="40" y="114"/>
                </a:lnTo>
                <a:lnTo>
                  <a:pt x="48" y="122"/>
                </a:lnTo>
                <a:lnTo>
                  <a:pt x="56" y="126"/>
                </a:lnTo>
                <a:lnTo>
                  <a:pt x="64" y="130"/>
                </a:lnTo>
                <a:lnTo>
                  <a:pt x="74" y="132"/>
                </a:lnTo>
                <a:lnTo>
                  <a:pt x="84" y="132"/>
                </a:lnTo>
                <a:lnTo>
                  <a:pt x="94" y="130"/>
                </a:lnTo>
                <a:lnTo>
                  <a:pt x="104" y="126"/>
                </a:lnTo>
                <a:lnTo>
                  <a:pt x="112" y="120"/>
                </a:lnTo>
                <a:lnTo>
                  <a:pt x="118" y="112"/>
                </a:lnTo>
                <a:lnTo>
                  <a:pt x="124" y="104"/>
                </a:lnTo>
                <a:lnTo>
                  <a:pt x="126" y="94"/>
                </a:lnTo>
                <a:lnTo>
                  <a:pt x="128" y="84"/>
                </a:lnTo>
                <a:lnTo>
                  <a:pt x="128" y="74"/>
                </a:lnTo>
                <a:lnTo>
                  <a:pt x="156" y="70"/>
                </a:lnTo>
                <a:lnTo>
                  <a:pt x="156" y="86"/>
                </a:lnTo>
                <a:lnTo>
                  <a:pt x="154" y="102"/>
                </a:lnTo>
                <a:lnTo>
                  <a:pt x="148" y="116"/>
                </a:lnTo>
                <a:lnTo>
                  <a:pt x="140" y="128"/>
                </a:lnTo>
                <a:lnTo>
                  <a:pt x="130" y="140"/>
                </a:lnTo>
                <a:lnTo>
                  <a:pt x="116" y="1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3" name="Freeform 62"/>
          <p:cNvSpPr/>
          <p:nvPr/>
        </p:nvSpPr>
        <p:spPr bwMode="auto">
          <a:xfrm>
            <a:off x="1590675" y="5254625"/>
            <a:ext cx="528638" cy="466725"/>
          </a:xfrm>
          <a:custGeom>
            <a:avLst/>
            <a:gdLst>
              <a:gd name="T0" fmla="*/ 2147483647 w 192"/>
              <a:gd name="T1" fmla="*/ 0 h 156"/>
              <a:gd name="T2" fmla="*/ 2147483647 w 192"/>
              <a:gd name="T3" fmla="*/ 0 h 156"/>
              <a:gd name="T4" fmla="*/ 2147483647 w 192"/>
              <a:gd name="T5" fmla="*/ 2147483647 h 156"/>
              <a:gd name="T6" fmla="*/ 2147483647 w 192"/>
              <a:gd name="T7" fmla="*/ 2147483647 h 156"/>
              <a:gd name="T8" fmla="*/ 2147483647 w 192"/>
              <a:gd name="T9" fmla="*/ 2147483647 h 156"/>
              <a:gd name="T10" fmla="*/ 2147483647 w 192"/>
              <a:gd name="T11" fmla="*/ 2147483647 h 156"/>
              <a:gd name="T12" fmla="*/ 2147483647 w 192"/>
              <a:gd name="T13" fmla="*/ 2147483647 h 156"/>
              <a:gd name="T14" fmla="*/ 2147483647 w 192"/>
              <a:gd name="T15" fmla="*/ 2147483647 h 156"/>
              <a:gd name="T16" fmla="*/ 2147483647 w 192"/>
              <a:gd name="T17" fmla="*/ 2147483647 h 156"/>
              <a:gd name="T18" fmla="*/ 2147483647 w 192"/>
              <a:gd name="T19" fmla="*/ 2147483647 h 156"/>
              <a:gd name="T20" fmla="*/ 2147483647 w 192"/>
              <a:gd name="T21" fmla="*/ 2147483647 h 156"/>
              <a:gd name="T22" fmla="*/ 2147483647 w 192"/>
              <a:gd name="T23" fmla="*/ 2147483647 h 156"/>
              <a:gd name="T24" fmla="*/ 2147483647 w 192"/>
              <a:gd name="T25" fmla="*/ 2147483647 h 156"/>
              <a:gd name="T26" fmla="*/ 2147483647 w 192"/>
              <a:gd name="T27" fmla="*/ 2147483647 h 156"/>
              <a:gd name="T28" fmla="*/ 2147483647 w 192"/>
              <a:gd name="T29" fmla="*/ 2147483647 h 156"/>
              <a:gd name="T30" fmla="*/ 2147483647 w 192"/>
              <a:gd name="T31" fmla="*/ 2147483647 h 156"/>
              <a:gd name="T32" fmla="*/ 2147483647 w 192"/>
              <a:gd name="T33" fmla="*/ 2147483647 h 156"/>
              <a:gd name="T34" fmla="*/ 2147483647 w 192"/>
              <a:gd name="T35" fmla="*/ 2147483647 h 156"/>
              <a:gd name="T36" fmla="*/ 2147483647 w 192"/>
              <a:gd name="T37" fmla="*/ 2147483647 h 156"/>
              <a:gd name="T38" fmla="*/ 2147483647 w 192"/>
              <a:gd name="T39" fmla="*/ 2147483647 h 156"/>
              <a:gd name="T40" fmla="*/ 2147483647 w 192"/>
              <a:gd name="T41" fmla="*/ 2147483647 h 156"/>
              <a:gd name="T42" fmla="*/ 2147483647 w 192"/>
              <a:gd name="T43" fmla="*/ 2147483647 h 156"/>
              <a:gd name="T44" fmla="*/ 2147483647 w 192"/>
              <a:gd name="T45" fmla="*/ 2147483647 h 156"/>
              <a:gd name="T46" fmla="*/ 2147483647 w 192"/>
              <a:gd name="T47" fmla="*/ 2147483647 h 156"/>
              <a:gd name="T48" fmla="*/ 2147483647 w 192"/>
              <a:gd name="T49" fmla="*/ 2147483647 h 156"/>
              <a:gd name="T50" fmla="*/ 2147483647 w 192"/>
              <a:gd name="T51" fmla="*/ 2147483647 h 156"/>
              <a:gd name="T52" fmla="*/ 2147483647 w 192"/>
              <a:gd name="T53" fmla="*/ 2147483647 h 156"/>
              <a:gd name="T54" fmla="*/ 2147483647 w 192"/>
              <a:gd name="T55" fmla="*/ 2147483647 h 156"/>
              <a:gd name="T56" fmla="*/ 2147483647 w 192"/>
              <a:gd name="T57" fmla="*/ 2147483647 h 156"/>
              <a:gd name="T58" fmla="*/ 0 w 192"/>
              <a:gd name="T59" fmla="*/ 2147483647 h 156"/>
              <a:gd name="T60" fmla="*/ 0 w 192"/>
              <a:gd name="T61" fmla="*/ 2147483647 h 156"/>
              <a:gd name="T62" fmla="*/ 2147483647 w 192"/>
              <a:gd name="T63" fmla="*/ 2147483647 h 156"/>
              <a:gd name="T64" fmla="*/ 2147483647 w 192"/>
              <a:gd name="T65" fmla="*/ 2147483647 h 156"/>
              <a:gd name="T66" fmla="*/ 2147483647 w 192"/>
              <a:gd name="T67" fmla="*/ 2147483647 h 156"/>
              <a:gd name="T68" fmla="*/ 2147483647 w 192"/>
              <a:gd name="T69" fmla="*/ 2147483647 h 156"/>
              <a:gd name="T70" fmla="*/ 2147483647 w 192"/>
              <a:gd name="T71" fmla="*/ 2147483647 h 156"/>
              <a:gd name="T72" fmla="*/ 2147483647 w 192"/>
              <a:gd name="T73" fmla="*/ 2147483647 h 156"/>
              <a:gd name="T74" fmla="*/ 2147483647 w 192"/>
              <a:gd name="T75" fmla="*/ 2147483647 h 156"/>
              <a:gd name="T76" fmla="*/ 2147483647 w 192"/>
              <a:gd name="T77" fmla="*/ 0 h 156"/>
              <a:gd name="T78" fmla="*/ 2147483647 w 192"/>
              <a:gd name="T79" fmla="*/ 0 h 15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2" h="156">
                <a:moveTo>
                  <a:pt x="96" y="0"/>
                </a:moveTo>
                <a:lnTo>
                  <a:pt x="96" y="0"/>
                </a:lnTo>
                <a:lnTo>
                  <a:pt x="116" y="2"/>
                </a:lnTo>
                <a:lnTo>
                  <a:pt x="134" y="4"/>
                </a:lnTo>
                <a:lnTo>
                  <a:pt x="150" y="10"/>
                </a:lnTo>
                <a:lnTo>
                  <a:pt x="164" y="18"/>
                </a:lnTo>
                <a:lnTo>
                  <a:pt x="176" y="28"/>
                </a:lnTo>
                <a:lnTo>
                  <a:pt x="184" y="38"/>
                </a:lnTo>
                <a:lnTo>
                  <a:pt x="190" y="50"/>
                </a:lnTo>
                <a:lnTo>
                  <a:pt x="192" y="62"/>
                </a:lnTo>
                <a:lnTo>
                  <a:pt x="192" y="70"/>
                </a:lnTo>
                <a:lnTo>
                  <a:pt x="190" y="78"/>
                </a:lnTo>
                <a:lnTo>
                  <a:pt x="186" y="86"/>
                </a:lnTo>
                <a:lnTo>
                  <a:pt x="180" y="92"/>
                </a:lnTo>
                <a:lnTo>
                  <a:pt x="168" y="104"/>
                </a:lnTo>
                <a:lnTo>
                  <a:pt x="150" y="114"/>
                </a:lnTo>
                <a:lnTo>
                  <a:pt x="150" y="156"/>
                </a:lnTo>
                <a:lnTo>
                  <a:pt x="120" y="124"/>
                </a:lnTo>
                <a:lnTo>
                  <a:pt x="96" y="126"/>
                </a:lnTo>
                <a:lnTo>
                  <a:pt x="78" y="124"/>
                </a:lnTo>
                <a:lnTo>
                  <a:pt x="60" y="120"/>
                </a:lnTo>
                <a:lnTo>
                  <a:pt x="42" y="114"/>
                </a:lnTo>
                <a:lnTo>
                  <a:pt x="28" y="106"/>
                </a:lnTo>
                <a:lnTo>
                  <a:pt x="16" y="98"/>
                </a:lnTo>
                <a:lnTo>
                  <a:pt x="8" y="88"/>
                </a:lnTo>
                <a:lnTo>
                  <a:pt x="2" y="76"/>
                </a:lnTo>
                <a:lnTo>
                  <a:pt x="0" y="62"/>
                </a:lnTo>
                <a:lnTo>
                  <a:pt x="2" y="50"/>
                </a:lnTo>
                <a:lnTo>
                  <a:pt x="8" y="38"/>
                </a:lnTo>
                <a:lnTo>
                  <a:pt x="16" y="28"/>
                </a:lnTo>
                <a:lnTo>
                  <a:pt x="28" y="18"/>
                </a:lnTo>
                <a:lnTo>
                  <a:pt x="42" y="10"/>
                </a:lnTo>
                <a:lnTo>
                  <a:pt x="60" y="4"/>
                </a:lnTo>
                <a:lnTo>
                  <a:pt x="78" y="2"/>
                </a:ln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4" name="Freeform 63"/>
          <p:cNvSpPr>
            <a:spLocks noEditPoints="1"/>
          </p:cNvSpPr>
          <p:nvPr/>
        </p:nvSpPr>
        <p:spPr bwMode="auto">
          <a:xfrm>
            <a:off x="1673225" y="5351463"/>
            <a:ext cx="368300" cy="173037"/>
          </a:xfrm>
          <a:custGeom>
            <a:avLst/>
            <a:gdLst>
              <a:gd name="T0" fmla="*/ 2147483647 w 134"/>
              <a:gd name="T1" fmla="*/ 0 h 58"/>
              <a:gd name="T2" fmla="*/ 2147483647 w 134"/>
              <a:gd name="T3" fmla="*/ 0 h 58"/>
              <a:gd name="T4" fmla="*/ 2147483647 w 134"/>
              <a:gd name="T5" fmla="*/ 2147483647 h 58"/>
              <a:gd name="T6" fmla="*/ 2147483647 w 134"/>
              <a:gd name="T7" fmla="*/ 2147483647 h 58"/>
              <a:gd name="T8" fmla="*/ 2147483647 w 134"/>
              <a:gd name="T9" fmla="*/ 0 h 58"/>
              <a:gd name="T10" fmla="*/ 2147483647 w 134"/>
              <a:gd name="T11" fmla="*/ 0 h 58"/>
              <a:gd name="T12" fmla="*/ 2147483647 w 134"/>
              <a:gd name="T13" fmla="*/ 2147483647 h 58"/>
              <a:gd name="T14" fmla="*/ 2147483647 w 134"/>
              <a:gd name="T15" fmla="*/ 2147483647 h 58"/>
              <a:gd name="T16" fmla="*/ 2147483647 w 134"/>
              <a:gd name="T17" fmla="*/ 2147483647 h 58"/>
              <a:gd name="T18" fmla="*/ 2147483647 w 134"/>
              <a:gd name="T19" fmla="*/ 2147483647 h 58"/>
              <a:gd name="T20" fmla="*/ 2147483647 w 134"/>
              <a:gd name="T21" fmla="*/ 2147483647 h 58"/>
              <a:gd name="T22" fmla="*/ 2147483647 w 134"/>
              <a:gd name="T23" fmla="*/ 2147483647 h 58"/>
              <a:gd name="T24" fmla="*/ 0 w 134"/>
              <a:gd name="T25" fmla="*/ 2147483647 h 58"/>
              <a:gd name="T26" fmla="*/ 2147483647 w 134"/>
              <a:gd name="T27" fmla="*/ 2147483647 h 58"/>
              <a:gd name="T28" fmla="*/ 2147483647 w 134"/>
              <a:gd name="T29" fmla="*/ 2147483647 h 58"/>
              <a:gd name="T30" fmla="*/ 0 w 134"/>
              <a:gd name="T31" fmla="*/ 2147483647 h 58"/>
              <a:gd name="T32" fmla="*/ 0 w 134"/>
              <a:gd name="T33" fmla="*/ 2147483647 h 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4" h="58">
                <a:moveTo>
                  <a:pt x="20" y="0"/>
                </a:moveTo>
                <a:lnTo>
                  <a:pt x="114" y="0"/>
                </a:lnTo>
                <a:lnTo>
                  <a:pt x="114" y="10"/>
                </a:lnTo>
                <a:lnTo>
                  <a:pt x="20" y="10"/>
                </a:lnTo>
                <a:lnTo>
                  <a:pt x="20" y="0"/>
                </a:lnTo>
                <a:close/>
                <a:moveTo>
                  <a:pt x="20" y="48"/>
                </a:moveTo>
                <a:lnTo>
                  <a:pt x="114" y="48"/>
                </a:lnTo>
                <a:lnTo>
                  <a:pt x="114" y="58"/>
                </a:lnTo>
                <a:lnTo>
                  <a:pt x="20" y="58"/>
                </a:lnTo>
                <a:lnTo>
                  <a:pt x="20" y="48"/>
                </a:lnTo>
                <a:close/>
                <a:moveTo>
                  <a:pt x="0" y="24"/>
                </a:moveTo>
                <a:lnTo>
                  <a:pt x="134" y="24"/>
                </a:lnTo>
                <a:lnTo>
                  <a:pt x="134" y="34"/>
                </a:lnTo>
                <a:lnTo>
                  <a:pt x="0" y="34"/>
                </a:lnTo>
                <a:lnTo>
                  <a:pt x="0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5" name="Freeform 64"/>
          <p:cNvSpPr>
            <a:spLocks noEditPoints="1"/>
          </p:cNvSpPr>
          <p:nvPr/>
        </p:nvSpPr>
        <p:spPr bwMode="auto">
          <a:xfrm>
            <a:off x="2405063" y="6069013"/>
            <a:ext cx="466725" cy="533400"/>
          </a:xfrm>
          <a:custGeom>
            <a:avLst/>
            <a:gdLst>
              <a:gd name="T0" fmla="*/ 2147483647 w 170"/>
              <a:gd name="T1" fmla="*/ 2147483647 h 178"/>
              <a:gd name="T2" fmla="*/ 2147483647 w 170"/>
              <a:gd name="T3" fmla="*/ 2147483647 h 178"/>
              <a:gd name="T4" fmla="*/ 2147483647 w 170"/>
              <a:gd name="T5" fmla="*/ 2147483647 h 178"/>
              <a:gd name="T6" fmla="*/ 2147483647 w 170"/>
              <a:gd name="T7" fmla="*/ 2147483647 h 178"/>
              <a:gd name="T8" fmla="*/ 2147483647 w 170"/>
              <a:gd name="T9" fmla="*/ 2147483647 h 178"/>
              <a:gd name="T10" fmla="*/ 2147483647 w 170"/>
              <a:gd name="T11" fmla="*/ 2147483647 h 178"/>
              <a:gd name="T12" fmla="*/ 2147483647 w 170"/>
              <a:gd name="T13" fmla="*/ 2147483647 h 178"/>
              <a:gd name="T14" fmla="*/ 2147483647 w 170"/>
              <a:gd name="T15" fmla="*/ 2147483647 h 178"/>
              <a:gd name="T16" fmla="*/ 2147483647 w 170"/>
              <a:gd name="T17" fmla="*/ 2147483647 h 178"/>
              <a:gd name="T18" fmla="*/ 2147483647 w 170"/>
              <a:gd name="T19" fmla="*/ 2147483647 h 178"/>
              <a:gd name="T20" fmla="*/ 2147483647 w 170"/>
              <a:gd name="T21" fmla="*/ 2147483647 h 178"/>
              <a:gd name="T22" fmla="*/ 2147483647 w 170"/>
              <a:gd name="T23" fmla="*/ 2147483647 h 178"/>
              <a:gd name="T24" fmla="*/ 2147483647 w 170"/>
              <a:gd name="T25" fmla="*/ 2147483647 h 178"/>
              <a:gd name="T26" fmla="*/ 2147483647 w 170"/>
              <a:gd name="T27" fmla="*/ 2147483647 h 178"/>
              <a:gd name="T28" fmla="*/ 2147483647 w 170"/>
              <a:gd name="T29" fmla="*/ 2147483647 h 178"/>
              <a:gd name="T30" fmla="*/ 2147483647 w 170"/>
              <a:gd name="T31" fmla="*/ 2147483647 h 178"/>
              <a:gd name="T32" fmla="*/ 2147483647 w 170"/>
              <a:gd name="T33" fmla="*/ 2147483647 h 178"/>
              <a:gd name="T34" fmla="*/ 2147483647 w 170"/>
              <a:gd name="T35" fmla="*/ 2147483647 h 178"/>
              <a:gd name="T36" fmla="*/ 2147483647 w 170"/>
              <a:gd name="T37" fmla="*/ 2147483647 h 178"/>
              <a:gd name="T38" fmla="*/ 2147483647 w 170"/>
              <a:gd name="T39" fmla="*/ 2147483647 h 178"/>
              <a:gd name="T40" fmla="*/ 2147483647 w 170"/>
              <a:gd name="T41" fmla="*/ 2147483647 h 178"/>
              <a:gd name="T42" fmla="*/ 2147483647 w 170"/>
              <a:gd name="T43" fmla="*/ 2147483647 h 178"/>
              <a:gd name="T44" fmla="*/ 2147483647 w 170"/>
              <a:gd name="T45" fmla="*/ 2147483647 h 178"/>
              <a:gd name="T46" fmla="*/ 2147483647 w 170"/>
              <a:gd name="T47" fmla="*/ 2147483647 h 178"/>
              <a:gd name="T48" fmla="*/ 2147483647 w 170"/>
              <a:gd name="T49" fmla="*/ 2147483647 h 178"/>
              <a:gd name="T50" fmla="*/ 2147483647 w 170"/>
              <a:gd name="T51" fmla="*/ 2147483647 h 178"/>
              <a:gd name="T52" fmla="*/ 2147483647 w 170"/>
              <a:gd name="T53" fmla="*/ 2147483647 h 178"/>
              <a:gd name="T54" fmla="*/ 2147483647 w 170"/>
              <a:gd name="T55" fmla="*/ 2147483647 h 178"/>
              <a:gd name="T56" fmla="*/ 2147483647 w 170"/>
              <a:gd name="T57" fmla="*/ 2147483647 h 178"/>
              <a:gd name="T58" fmla="*/ 2147483647 w 170"/>
              <a:gd name="T59" fmla="*/ 2147483647 h 178"/>
              <a:gd name="T60" fmla="*/ 0 w 170"/>
              <a:gd name="T61" fmla="*/ 2147483647 h 178"/>
              <a:gd name="T62" fmla="*/ 0 w 170"/>
              <a:gd name="T63" fmla="*/ 2147483647 h 178"/>
              <a:gd name="T64" fmla="*/ 0 w 170"/>
              <a:gd name="T65" fmla="*/ 2147483647 h 178"/>
              <a:gd name="T66" fmla="*/ 2147483647 w 170"/>
              <a:gd name="T67" fmla="*/ 2147483647 h 178"/>
              <a:gd name="T68" fmla="*/ 2147483647 w 170"/>
              <a:gd name="T69" fmla="*/ 2147483647 h 178"/>
              <a:gd name="T70" fmla="*/ 2147483647 w 170"/>
              <a:gd name="T71" fmla="*/ 2147483647 h 178"/>
              <a:gd name="T72" fmla="*/ 2147483647 w 170"/>
              <a:gd name="T73" fmla="*/ 2147483647 h 178"/>
              <a:gd name="T74" fmla="*/ 2147483647 w 170"/>
              <a:gd name="T75" fmla="*/ 2147483647 h 178"/>
              <a:gd name="T76" fmla="*/ 2147483647 w 170"/>
              <a:gd name="T77" fmla="*/ 2147483647 h 178"/>
              <a:gd name="T78" fmla="*/ 2147483647 w 170"/>
              <a:gd name="T79" fmla="*/ 2147483647 h 178"/>
              <a:gd name="T80" fmla="*/ 2147483647 w 170"/>
              <a:gd name="T81" fmla="*/ 2147483647 h 178"/>
              <a:gd name="T82" fmla="*/ 2147483647 w 170"/>
              <a:gd name="T83" fmla="*/ 2147483647 h 178"/>
              <a:gd name="T84" fmla="*/ 2147483647 w 170"/>
              <a:gd name="T85" fmla="*/ 2147483647 h 178"/>
              <a:gd name="T86" fmla="*/ 2147483647 w 170"/>
              <a:gd name="T87" fmla="*/ 2147483647 h 17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0" h="178">
                <a:moveTo>
                  <a:pt x="76" y="172"/>
                </a:moveTo>
                <a:lnTo>
                  <a:pt x="84" y="170"/>
                </a:lnTo>
                <a:lnTo>
                  <a:pt x="84" y="154"/>
                </a:lnTo>
                <a:lnTo>
                  <a:pt x="78" y="138"/>
                </a:lnTo>
                <a:lnTo>
                  <a:pt x="74" y="126"/>
                </a:lnTo>
                <a:lnTo>
                  <a:pt x="68" y="122"/>
                </a:lnTo>
                <a:lnTo>
                  <a:pt x="60" y="124"/>
                </a:lnTo>
                <a:lnTo>
                  <a:pt x="66" y="148"/>
                </a:lnTo>
                <a:lnTo>
                  <a:pt x="76" y="172"/>
                </a:lnTo>
                <a:close/>
                <a:moveTo>
                  <a:pt x="156" y="62"/>
                </a:moveTo>
                <a:lnTo>
                  <a:pt x="156" y="62"/>
                </a:lnTo>
                <a:lnTo>
                  <a:pt x="162" y="64"/>
                </a:lnTo>
                <a:lnTo>
                  <a:pt x="166" y="66"/>
                </a:lnTo>
                <a:lnTo>
                  <a:pt x="168" y="72"/>
                </a:lnTo>
                <a:lnTo>
                  <a:pt x="170" y="76"/>
                </a:lnTo>
                <a:lnTo>
                  <a:pt x="168" y="82"/>
                </a:lnTo>
                <a:lnTo>
                  <a:pt x="166" y="88"/>
                </a:lnTo>
                <a:lnTo>
                  <a:pt x="162" y="90"/>
                </a:lnTo>
                <a:lnTo>
                  <a:pt x="156" y="92"/>
                </a:lnTo>
                <a:lnTo>
                  <a:pt x="150" y="90"/>
                </a:lnTo>
                <a:lnTo>
                  <a:pt x="146" y="88"/>
                </a:lnTo>
                <a:lnTo>
                  <a:pt x="142" y="82"/>
                </a:lnTo>
                <a:lnTo>
                  <a:pt x="140" y="76"/>
                </a:lnTo>
                <a:lnTo>
                  <a:pt x="142" y="72"/>
                </a:lnTo>
                <a:lnTo>
                  <a:pt x="146" y="66"/>
                </a:lnTo>
                <a:lnTo>
                  <a:pt x="150" y="64"/>
                </a:lnTo>
                <a:lnTo>
                  <a:pt x="156" y="62"/>
                </a:lnTo>
                <a:close/>
                <a:moveTo>
                  <a:pt x="114" y="62"/>
                </a:moveTo>
                <a:lnTo>
                  <a:pt x="114" y="62"/>
                </a:lnTo>
                <a:lnTo>
                  <a:pt x="120" y="64"/>
                </a:lnTo>
                <a:lnTo>
                  <a:pt x="126" y="66"/>
                </a:lnTo>
                <a:lnTo>
                  <a:pt x="128" y="72"/>
                </a:lnTo>
                <a:lnTo>
                  <a:pt x="130" y="76"/>
                </a:lnTo>
                <a:lnTo>
                  <a:pt x="128" y="82"/>
                </a:lnTo>
                <a:lnTo>
                  <a:pt x="126" y="88"/>
                </a:lnTo>
                <a:lnTo>
                  <a:pt x="120" y="90"/>
                </a:lnTo>
                <a:lnTo>
                  <a:pt x="114" y="92"/>
                </a:lnTo>
                <a:lnTo>
                  <a:pt x="110" y="90"/>
                </a:lnTo>
                <a:lnTo>
                  <a:pt x="104" y="88"/>
                </a:lnTo>
                <a:lnTo>
                  <a:pt x="102" y="82"/>
                </a:lnTo>
                <a:lnTo>
                  <a:pt x="100" y="76"/>
                </a:lnTo>
                <a:lnTo>
                  <a:pt x="102" y="72"/>
                </a:lnTo>
                <a:lnTo>
                  <a:pt x="104" y="66"/>
                </a:lnTo>
                <a:lnTo>
                  <a:pt x="110" y="64"/>
                </a:lnTo>
                <a:lnTo>
                  <a:pt x="114" y="62"/>
                </a:lnTo>
                <a:close/>
                <a:moveTo>
                  <a:pt x="74" y="62"/>
                </a:moveTo>
                <a:lnTo>
                  <a:pt x="74" y="62"/>
                </a:lnTo>
                <a:lnTo>
                  <a:pt x="80" y="64"/>
                </a:lnTo>
                <a:lnTo>
                  <a:pt x="84" y="66"/>
                </a:lnTo>
                <a:lnTo>
                  <a:pt x="86" y="72"/>
                </a:lnTo>
                <a:lnTo>
                  <a:pt x="88" y="76"/>
                </a:lnTo>
                <a:lnTo>
                  <a:pt x="86" y="82"/>
                </a:lnTo>
                <a:lnTo>
                  <a:pt x="84" y="88"/>
                </a:lnTo>
                <a:lnTo>
                  <a:pt x="80" y="90"/>
                </a:lnTo>
                <a:lnTo>
                  <a:pt x="74" y="92"/>
                </a:lnTo>
                <a:lnTo>
                  <a:pt x="68" y="90"/>
                </a:lnTo>
                <a:lnTo>
                  <a:pt x="64" y="88"/>
                </a:lnTo>
                <a:lnTo>
                  <a:pt x="60" y="82"/>
                </a:lnTo>
                <a:lnTo>
                  <a:pt x="58" y="76"/>
                </a:lnTo>
                <a:lnTo>
                  <a:pt x="60" y="72"/>
                </a:lnTo>
                <a:lnTo>
                  <a:pt x="64" y="66"/>
                </a:lnTo>
                <a:lnTo>
                  <a:pt x="68" y="64"/>
                </a:lnTo>
                <a:lnTo>
                  <a:pt x="74" y="62"/>
                </a:lnTo>
                <a:close/>
                <a:moveTo>
                  <a:pt x="62" y="176"/>
                </a:moveTo>
                <a:lnTo>
                  <a:pt x="62" y="176"/>
                </a:lnTo>
                <a:lnTo>
                  <a:pt x="52" y="178"/>
                </a:lnTo>
                <a:lnTo>
                  <a:pt x="44" y="176"/>
                </a:lnTo>
                <a:lnTo>
                  <a:pt x="38" y="172"/>
                </a:lnTo>
                <a:lnTo>
                  <a:pt x="34" y="168"/>
                </a:lnTo>
                <a:lnTo>
                  <a:pt x="30" y="160"/>
                </a:lnTo>
                <a:lnTo>
                  <a:pt x="16" y="130"/>
                </a:lnTo>
                <a:lnTo>
                  <a:pt x="6" y="98"/>
                </a:lnTo>
                <a:lnTo>
                  <a:pt x="0" y="68"/>
                </a:lnTo>
                <a:lnTo>
                  <a:pt x="0" y="34"/>
                </a:lnTo>
                <a:lnTo>
                  <a:pt x="0" y="26"/>
                </a:lnTo>
                <a:lnTo>
                  <a:pt x="2" y="20"/>
                </a:lnTo>
                <a:lnTo>
                  <a:pt x="6" y="14"/>
                </a:lnTo>
                <a:lnTo>
                  <a:pt x="12" y="8"/>
                </a:lnTo>
                <a:lnTo>
                  <a:pt x="22" y="6"/>
                </a:lnTo>
                <a:lnTo>
                  <a:pt x="28" y="4"/>
                </a:lnTo>
                <a:lnTo>
                  <a:pt x="32" y="30"/>
                </a:lnTo>
                <a:lnTo>
                  <a:pt x="36" y="54"/>
                </a:lnTo>
                <a:lnTo>
                  <a:pt x="24" y="58"/>
                </a:lnTo>
                <a:lnTo>
                  <a:pt x="32" y="94"/>
                </a:lnTo>
                <a:lnTo>
                  <a:pt x="42" y="128"/>
                </a:lnTo>
                <a:lnTo>
                  <a:pt x="54" y="124"/>
                </a:lnTo>
                <a:lnTo>
                  <a:pt x="60" y="150"/>
                </a:lnTo>
                <a:lnTo>
                  <a:pt x="70" y="174"/>
                </a:lnTo>
                <a:lnTo>
                  <a:pt x="62" y="176"/>
                </a:lnTo>
                <a:close/>
                <a:moveTo>
                  <a:pt x="44" y="54"/>
                </a:moveTo>
                <a:lnTo>
                  <a:pt x="50" y="52"/>
                </a:lnTo>
                <a:lnTo>
                  <a:pt x="52" y="42"/>
                </a:lnTo>
                <a:lnTo>
                  <a:pt x="50" y="28"/>
                </a:lnTo>
                <a:lnTo>
                  <a:pt x="48" y="12"/>
                </a:lnTo>
                <a:lnTo>
                  <a:pt x="44" y="0"/>
                </a:lnTo>
                <a:lnTo>
                  <a:pt x="36" y="2"/>
                </a:lnTo>
                <a:lnTo>
                  <a:pt x="38" y="30"/>
                </a:lnTo>
                <a:lnTo>
                  <a:pt x="44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6" name="Freeform 65"/>
          <p:cNvSpPr>
            <a:spLocks noEditPoints="1"/>
          </p:cNvSpPr>
          <p:nvPr/>
        </p:nvSpPr>
        <p:spPr bwMode="auto">
          <a:xfrm>
            <a:off x="893763" y="4398963"/>
            <a:ext cx="373062" cy="520700"/>
          </a:xfrm>
          <a:custGeom>
            <a:avLst/>
            <a:gdLst>
              <a:gd name="T0" fmla="*/ 2147483647 w 136"/>
              <a:gd name="T1" fmla="*/ 0 h 174"/>
              <a:gd name="T2" fmla="*/ 2147483647 w 136"/>
              <a:gd name="T3" fmla="*/ 0 h 174"/>
              <a:gd name="T4" fmla="*/ 2147483647 w 136"/>
              <a:gd name="T5" fmla="*/ 0 h 174"/>
              <a:gd name="T6" fmla="*/ 2147483647 w 136"/>
              <a:gd name="T7" fmla="*/ 2147483647 h 174"/>
              <a:gd name="T8" fmla="*/ 2147483647 w 136"/>
              <a:gd name="T9" fmla="*/ 2147483647 h 174"/>
              <a:gd name="T10" fmla="*/ 2147483647 w 136"/>
              <a:gd name="T11" fmla="*/ 2147483647 h 174"/>
              <a:gd name="T12" fmla="*/ 2147483647 w 136"/>
              <a:gd name="T13" fmla="*/ 2147483647 h 174"/>
              <a:gd name="T14" fmla="*/ 2147483647 w 136"/>
              <a:gd name="T15" fmla="*/ 2147483647 h 174"/>
              <a:gd name="T16" fmla="*/ 2147483647 w 136"/>
              <a:gd name="T17" fmla="*/ 2147483647 h 174"/>
              <a:gd name="T18" fmla="*/ 2147483647 w 136"/>
              <a:gd name="T19" fmla="*/ 2147483647 h 174"/>
              <a:gd name="T20" fmla="*/ 2147483647 w 136"/>
              <a:gd name="T21" fmla="*/ 2147483647 h 174"/>
              <a:gd name="T22" fmla="*/ 2147483647 w 136"/>
              <a:gd name="T23" fmla="*/ 2147483647 h 174"/>
              <a:gd name="T24" fmla="*/ 2147483647 w 136"/>
              <a:gd name="T25" fmla="*/ 2147483647 h 174"/>
              <a:gd name="T26" fmla="*/ 2147483647 w 136"/>
              <a:gd name="T27" fmla="*/ 2147483647 h 174"/>
              <a:gd name="T28" fmla="*/ 2147483647 w 136"/>
              <a:gd name="T29" fmla="*/ 2147483647 h 174"/>
              <a:gd name="T30" fmla="*/ 2147483647 w 136"/>
              <a:gd name="T31" fmla="*/ 2147483647 h 174"/>
              <a:gd name="T32" fmla="*/ 2147483647 w 136"/>
              <a:gd name="T33" fmla="*/ 2147483647 h 174"/>
              <a:gd name="T34" fmla="*/ 0 w 136"/>
              <a:gd name="T35" fmla="*/ 2147483647 h 174"/>
              <a:gd name="T36" fmla="*/ 0 w 136"/>
              <a:gd name="T37" fmla="*/ 2147483647 h 174"/>
              <a:gd name="T38" fmla="*/ 0 w 136"/>
              <a:gd name="T39" fmla="*/ 2147483647 h 174"/>
              <a:gd name="T40" fmla="*/ 0 w 136"/>
              <a:gd name="T41" fmla="*/ 2147483647 h 174"/>
              <a:gd name="T42" fmla="*/ 0 w 136"/>
              <a:gd name="T43" fmla="*/ 2147483647 h 174"/>
              <a:gd name="T44" fmla="*/ 2147483647 w 136"/>
              <a:gd name="T45" fmla="*/ 2147483647 h 174"/>
              <a:gd name="T46" fmla="*/ 2147483647 w 136"/>
              <a:gd name="T47" fmla="*/ 2147483647 h 174"/>
              <a:gd name="T48" fmla="*/ 2147483647 w 136"/>
              <a:gd name="T49" fmla="*/ 0 h 174"/>
              <a:gd name="T50" fmla="*/ 2147483647 w 136"/>
              <a:gd name="T51" fmla="*/ 0 h 174"/>
              <a:gd name="T52" fmla="*/ 2147483647 w 136"/>
              <a:gd name="T53" fmla="*/ 2147483647 h 174"/>
              <a:gd name="T54" fmla="*/ 2147483647 w 136"/>
              <a:gd name="T55" fmla="*/ 2147483647 h 174"/>
              <a:gd name="T56" fmla="*/ 2147483647 w 136"/>
              <a:gd name="T57" fmla="*/ 2147483647 h 174"/>
              <a:gd name="T58" fmla="*/ 2147483647 w 136"/>
              <a:gd name="T59" fmla="*/ 2147483647 h 174"/>
              <a:gd name="T60" fmla="*/ 2147483647 w 136"/>
              <a:gd name="T61" fmla="*/ 2147483647 h 174"/>
              <a:gd name="T62" fmla="*/ 2147483647 w 136"/>
              <a:gd name="T63" fmla="*/ 2147483647 h 174"/>
              <a:gd name="T64" fmla="*/ 2147483647 w 136"/>
              <a:gd name="T65" fmla="*/ 2147483647 h 174"/>
              <a:gd name="T66" fmla="*/ 2147483647 w 136"/>
              <a:gd name="T67" fmla="*/ 2147483647 h 174"/>
              <a:gd name="T68" fmla="*/ 2147483647 w 136"/>
              <a:gd name="T69" fmla="*/ 2147483647 h 174"/>
              <a:gd name="T70" fmla="*/ 2147483647 w 136"/>
              <a:gd name="T71" fmla="*/ 2147483647 h 174"/>
              <a:gd name="T72" fmla="*/ 2147483647 w 136"/>
              <a:gd name="T73" fmla="*/ 2147483647 h 174"/>
              <a:gd name="T74" fmla="*/ 2147483647 w 136"/>
              <a:gd name="T75" fmla="*/ 2147483647 h 174"/>
              <a:gd name="T76" fmla="*/ 2147483647 w 136"/>
              <a:gd name="T77" fmla="*/ 2147483647 h 174"/>
              <a:gd name="T78" fmla="*/ 2147483647 w 136"/>
              <a:gd name="T79" fmla="*/ 2147483647 h 174"/>
              <a:gd name="T80" fmla="*/ 2147483647 w 136"/>
              <a:gd name="T81" fmla="*/ 2147483647 h 174"/>
              <a:gd name="T82" fmla="*/ 2147483647 w 136"/>
              <a:gd name="T83" fmla="*/ 2147483647 h 174"/>
              <a:gd name="T84" fmla="*/ 2147483647 w 136"/>
              <a:gd name="T85" fmla="*/ 2147483647 h 174"/>
              <a:gd name="T86" fmla="*/ 2147483647 w 136"/>
              <a:gd name="T87" fmla="*/ 2147483647 h 174"/>
              <a:gd name="T88" fmla="*/ 2147483647 w 136"/>
              <a:gd name="T89" fmla="*/ 2147483647 h 174"/>
              <a:gd name="T90" fmla="*/ 2147483647 w 136"/>
              <a:gd name="T91" fmla="*/ 2147483647 h 174"/>
              <a:gd name="T92" fmla="*/ 2147483647 w 136"/>
              <a:gd name="T93" fmla="*/ 2147483647 h 174"/>
              <a:gd name="T94" fmla="*/ 2147483647 w 136"/>
              <a:gd name="T95" fmla="*/ 2147483647 h 174"/>
              <a:gd name="T96" fmla="*/ 2147483647 w 136"/>
              <a:gd name="T97" fmla="*/ 2147483647 h 17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74">
                <a:moveTo>
                  <a:pt x="14" y="0"/>
                </a:moveTo>
                <a:lnTo>
                  <a:pt x="122" y="0"/>
                </a:lnTo>
                <a:lnTo>
                  <a:pt x="128" y="2"/>
                </a:lnTo>
                <a:lnTo>
                  <a:pt x="132" y="4"/>
                </a:lnTo>
                <a:lnTo>
                  <a:pt x="134" y="10"/>
                </a:lnTo>
                <a:lnTo>
                  <a:pt x="136" y="14"/>
                </a:lnTo>
                <a:lnTo>
                  <a:pt x="136" y="160"/>
                </a:lnTo>
                <a:lnTo>
                  <a:pt x="134" y="166"/>
                </a:lnTo>
                <a:lnTo>
                  <a:pt x="132" y="170"/>
                </a:lnTo>
                <a:lnTo>
                  <a:pt x="128" y="172"/>
                </a:lnTo>
                <a:lnTo>
                  <a:pt x="122" y="174"/>
                </a:lnTo>
                <a:lnTo>
                  <a:pt x="14" y="174"/>
                </a:lnTo>
                <a:lnTo>
                  <a:pt x="8" y="172"/>
                </a:lnTo>
                <a:lnTo>
                  <a:pt x="4" y="170"/>
                </a:lnTo>
                <a:lnTo>
                  <a:pt x="0" y="166"/>
                </a:lnTo>
                <a:lnTo>
                  <a:pt x="0" y="160"/>
                </a:lnTo>
                <a:lnTo>
                  <a:pt x="0" y="14"/>
                </a:lnTo>
                <a:lnTo>
                  <a:pt x="0" y="10"/>
                </a:lnTo>
                <a:lnTo>
                  <a:pt x="4" y="4"/>
                </a:lnTo>
                <a:lnTo>
                  <a:pt x="8" y="2"/>
                </a:lnTo>
                <a:lnTo>
                  <a:pt x="14" y="0"/>
                </a:lnTo>
                <a:close/>
                <a:moveTo>
                  <a:pt x="20" y="24"/>
                </a:moveTo>
                <a:lnTo>
                  <a:pt x="20" y="144"/>
                </a:lnTo>
                <a:lnTo>
                  <a:pt x="118" y="144"/>
                </a:lnTo>
                <a:lnTo>
                  <a:pt x="118" y="24"/>
                </a:lnTo>
                <a:lnTo>
                  <a:pt x="20" y="24"/>
                </a:lnTo>
                <a:close/>
                <a:moveTo>
                  <a:pt x="62" y="150"/>
                </a:moveTo>
                <a:lnTo>
                  <a:pt x="62" y="164"/>
                </a:lnTo>
                <a:lnTo>
                  <a:pt x="76" y="164"/>
                </a:lnTo>
                <a:lnTo>
                  <a:pt x="76" y="150"/>
                </a:lnTo>
                <a:lnTo>
                  <a:pt x="62" y="150"/>
                </a:lnTo>
                <a:close/>
                <a:moveTo>
                  <a:pt x="84" y="154"/>
                </a:moveTo>
                <a:lnTo>
                  <a:pt x="84" y="160"/>
                </a:lnTo>
                <a:lnTo>
                  <a:pt x="102" y="160"/>
                </a:lnTo>
                <a:lnTo>
                  <a:pt x="102" y="154"/>
                </a:lnTo>
                <a:lnTo>
                  <a:pt x="84" y="154"/>
                </a:lnTo>
                <a:close/>
                <a:moveTo>
                  <a:pt x="34" y="154"/>
                </a:moveTo>
                <a:lnTo>
                  <a:pt x="34" y="160"/>
                </a:lnTo>
                <a:lnTo>
                  <a:pt x="52" y="160"/>
                </a:lnTo>
                <a:lnTo>
                  <a:pt x="52" y="154"/>
                </a:lnTo>
                <a:lnTo>
                  <a:pt x="34" y="1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7" name="Freeform 66"/>
          <p:cNvSpPr>
            <a:spLocks noEditPoints="1"/>
          </p:cNvSpPr>
          <p:nvPr/>
        </p:nvSpPr>
        <p:spPr bwMode="auto">
          <a:xfrm>
            <a:off x="844550" y="1095375"/>
            <a:ext cx="471488" cy="496888"/>
          </a:xfrm>
          <a:custGeom>
            <a:avLst/>
            <a:gdLst>
              <a:gd name="T0" fmla="*/ 2147483647 w 172"/>
              <a:gd name="T1" fmla="*/ 2147483647 h 166"/>
              <a:gd name="T2" fmla="*/ 2147483647 w 172"/>
              <a:gd name="T3" fmla="*/ 2147483647 h 166"/>
              <a:gd name="T4" fmla="*/ 2147483647 w 172"/>
              <a:gd name="T5" fmla="*/ 2147483647 h 166"/>
              <a:gd name="T6" fmla="*/ 2147483647 w 172"/>
              <a:gd name="T7" fmla="*/ 2147483647 h 166"/>
              <a:gd name="T8" fmla="*/ 2147483647 w 172"/>
              <a:gd name="T9" fmla="*/ 0 h 166"/>
              <a:gd name="T10" fmla="*/ 2147483647 w 172"/>
              <a:gd name="T11" fmla="*/ 0 h 166"/>
              <a:gd name="T12" fmla="*/ 2147483647 w 172"/>
              <a:gd name="T13" fmla="*/ 2147483647 h 166"/>
              <a:gd name="T14" fmla="*/ 2147483647 w 172"/>
              <a:gd name="T15" fmla="*/ 2147483647 h 166"/>
              <a:gd name="T16" fmla="*/ 2147483647 w 172"/>
              <a:gd name="T17" fmla="*/ 2147483647 h 166"/>
              <a:gd name="T18" fmla="*/ 2147483647 w 172"/>
              <a:gd name="T19" fmla="*/ 2147483647 h 166"/>
              <a:gd name="T20" fmla="*/ 2147483647 w 172"/>
              <a:gd name="T21" fmla="*/ 2147483647 h 166"/>
              <a:gd name="T22" fmla="*/ 2147483647 w 172"/>
              <a:gd name="T23" fmla="*/ 2147483647 h 166"/>
              <a:gd name="T24" fmla="*/ 2147483647 w 172"/>
              <a:gd name="T25" fmla="*/ 2147483647 h 166"/>
              <a:gd name="T26" fmla="*/ 2147483647 w 172"/>
              <a:gd name="T27" fmla="*/ 2147483647 h 166"/>
              <a:gd name="T28" fmla="*/ 2147483647 w 172"/>
              <a:gd name="T29" fmla="*/ 2147483647 h 166"/>
              <a:gd name="T30" fmla="*/ 2147483647 w 172"/>
              <a:gd name="T31" fmla="*/ 2147483647 h 166"/>
              <a:gd name="T32" fmla="*/ 2147483647 w 172"/>
              <a:gd name="T33" fmla="*/ 2147483647 h 166"/>
              <a:gd name="T34" fmla="*/ 2147483647 w 172"/>
              <a:gd name="T35" fmla="*/ 2147483647 h 166"/>
              <a:gd name="T36" fmla="*/ 2147483647 w 172"/>
              <a:gd name="T37" fmla="*/ 2147483647 h 166"/>
              <a:gd name="T38" fmla="*/ 2147483647 w 172"/>
              <a:gd name="T39" fmla="*/ 2147483647 h 166"/>
              <a:gd name="T40" fmla="*/ 2147483647 w 172"/>
              <a:gd name="T41" fmla="*/ 2147483647 h 166"/>
              <a:gd name="T42" fmla="*/ 2147483647 w 172"/>
              <a:gd name="T43" fmla="*/ 2147483647 h 166"/>
              <a:gd name="T44" fmla="*/ 2147483647 w 172"/>
              <a:gd name="T45" fmla="*/ 2147483647 h 166"/>
              <a:gd name="T46" fmla="*/ 2147483647 w 172"/>
              <a:gd name="T47" fmla="*/ 2147483647 h 166"/>
              <a:gd name="T48" fmla="*/ 2147483647 w 172"/>
              <a:gd name="T49" fmla="*/ 2147483647 h 166"/>
              <a:gd name="T50" fmla="*/ 2147483647 w 172"/>
              <a:gd name="T51" fmla="*/ 2147483647 h 166"/>
              <a:gd name="T52" fmla="*/ 0 w 172"/>
              <a:gd name="T53" fmla="*/ 2147483647 h 166"/>
              <a:gd name="T54" fmla="*/ 2147483647 w 172"/>
              <a:gd name="T55" fmla="*/ 2147483647 h 166"/>
              <a:gd name="T56" fmla="*/ 2147483647 w 172"/>
              <a:gd name="T57" fmla="*/ 2147483647 h 166"/>
              <a:gd name="T58" fmla="*/ 2147483647 w 172"/>
              <a:gd name="T59" fmla="*/ 2147483647 h 166"/>
              <a:gd name="T60" fmla="*/ 2147483647 w 172"/>
              <a:gd name="T61" fmla="*/ 2147483647 h 166"/>
              <a:gd name="T62" fmla="*/ 2147483647 w 172"/>
              <a:gd name="T63" fmla="*/ 2147483647 h 166"/>
              <a:gd name="T64" fmla="*/ 2147483647 w 172"/>
              <a:gd name="T65" fmla="*/ 2147483647 h 166"/>
              <a:gd name="T66" fmla="*/ 2147483647 w 172"/>
              <a:gd name="T67" fmla="*/ 2147483647 h 166"/>
              <a:gd name="T68" fmla="*/ 2147483647 w 172"/>
              <a:gd name="T69" fmla="*/ 0 h 16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2" h="166">
                <a:moveTo>
                  <a:pt x="56" y="84"/>
                </a:moveTo>
                <a:lnTo>
                  <a:pt x="56" y="124"/>
                </a:lnTo>
                <a:lnTo>
                  <a:pt x="34" y="124"/>
                </a:lnTo>
                <a:lnTo>
                  <a:pt x="76" y="166"/>
                </a:lnTo>
                <a:lnTo>
                  <a:pt x="118" y="124"/>
                </a:lnTo>
                <a:lnTo>
                  <a:pt x="98" y="124"/>
                </a:lnTo>
                <a:lnTo>
                  <a:pt x="98" y="84"/>
                </a:lnTo>
                <a:lnTo>
                  <a:pt x="56" y="84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0" y="0"/>
                </a:lnTo>
                <a:lnTo>
                  <a:pt x="88" y="4"/>
                </a:lnTo>
                <a:lnTo>
                  <a:pt x="96" y="6"/>
                </a:lnTo>
                <a:lnTo>
                  <a:pt x="102" y="12"/>
                </a:lnTo>
                <a:lnTo>
                  <a:pt x="108" y="16"/>
                </a:lnTo>
                <a:lnTo>
                  <a:pt x="112" y="24"/>
                </a:lnTo>
                <a:lnTo>
                  <a:pt x="114" y="30"/>
                </a:lnTo>
                <a:lnTo>
                  <a:pt x="116" y="38"/>
                </a:lnTo>
                <a:lnTo>
                  <a:pt x="128" y="36"/>
                </a:lnTo>
                <a:lnTo>
                  <a:pt x="138" y="38"/>
                </a:lnTo>
                <a:lnTo>
                  <a:pt x="146" y="40"/>
                </a:lnTo>
                <a:lnTo>
                  <a:pt x="154" y="42"/>
                </a:lnTo>
                <a:lnTo>
                  <a:pt x="160" y="48"/>
                </a:lnTo>
                <a:lnTo>
                  <a:pt x="166" y="52"/>
                </a:lnTo>
                <a:lnTo>
                  <a:pt x="170" y="60"/>
                </a:lnTo>
                <a:lnTo>
                  <a:pt x="172" y="66"/>
                </a:lnTo>
                <a:lnTo>
                  <a:pt x="172" y="74"/>
                </a:lnTo>
                <a:lnTo>
                  <a:pt x="172" y="80"/>
                </a:lnTo>
                <a:lnTo>
                  <a:pt x="170" y="88"/>
                </a:lnTo>
                <a:lnTo>
                  <a:pt x="166" y="94"/>
                </a:lnTo>
                <a:lnTo>
                  <a:pt x="160" y="100"/>
                </a:lnTo>
                <a:lnTo>
                  <a:pt x="154" y="104"/>
                </a:lnTo>
                <a:lnTo>
                  <a:pt x="148" y="108"/>
                </a:lnTo>
                <a:lnTo>
                  <a:pt x="140" y="110"/>
                </a:lnTo>
                <a:lnTo>
                  <a:pt x="132" y="112"/>
                </a:lnTo>
                <a:lnTo>
                  <a:pt x="110" y="112"/>
                </a:lnTo>
                <a:lnTo>
                  <a:pt x="110" y="70"/>
                </a:lnTo>
                <a:lnTo>
                  <a:pt x="42" y="70"/>
                </a:lnTo>
                <a:lnTo>
                  <a:pt x="42" y="112"/>
                </a:lnTo>
                <a:lnTo>
                  <a:pt x="40" y="112"/>
                </a:lnTo>
                <a:lnTo>
                  <a:pt x="32" y="110"/>
                </a:lnTo>
                <a:lnTo>
                  <a:pt x="24" y="108"/>
                </a:lnTo>
                <a:lnTo>
                  <a:pt x="18" y="104"/>
                </a:lnTo>
                <a:lnTo>
                  <a:pt x="12" y="100"/>
                </a:lnTo>
                <a:lnTo>
                  <a:pt x="8" y="94"/>
                </a:lnTo>
                <a:lnTo>
                  <a:pt x="4" y="88"/>
                </a:lnTo>
                <a:lnTo>
                  <a:pt x="2" y="80"/>
                </a:lnTo>
                <a:lnTo>
                  <a:pt x="0" y="74"/>
                </a:lnTo>
                <a:lnTo>
                  <a:pt x="2" y="62"/>
                </a:lnTo>
                <a:lnTo>
                  <a:pt x="8" y="52"/>
                </a:lnTo>
                <a:lnTo>
                  <a:pt x="16" y="44"/>
                </a:lnTo>
                <a:lnTo>
                  <a:pt x="28" y="38"/>
                </a:lnTo>
                <a:lnTo>
                  <a:pt x="28" y="30"/>
                </a:lnTo>
                <a:lnTo>
                  <a:pt x="32" y="24"/>
                </a:lnTo>
                <a:lnTo>
                  <a:pt x="36" y="16"/>
                </a:lnTo>
                <a:lnTo>
                  <a:pt x="40" y="12"/>
                </a:lnTo>
                <a:lnTo>
                  <a:pt x="48" y="6"/>
                </a:lnTo>
                <a:lnTo>
                  <a:pt x="54" y="4"/>
                </a:lnTo>
                <a:lnTo>
                  <a:pt x="62" y="0"/>
                </a:lnTo>
                <a:lnTo>
                  <a:pt x="7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8" name="Freeform 67"/>
          <p:cNvSpPr>
            <a:spLocks noEditPoints="1"/>
          </p:cNvSpPr>
          <p:nvPr/>
        </p:nvSpPr>
        <p:spPr bwMode="auto">
          <a:xfrm>
            <a:off x="107950" y="3590925"/>
            <a:ext cx="406400" cy="473075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2147483647 h 158"/>
              <a:gd name="T6" fmla="*/ 2147483647 w 148"/>
              <a:gd name="T7" fmla="*/ 0 h 158"/>
              <a:gd name="T8" fmla="*/ 2147483647 w 148"/>
              <a:gd name="T9" fmla="*/ 0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0 w 148"/>
              <a:gd name="T39" fmla="*/ 2147483647 h 158"/>
              <a:gd name="T40" fmla="*/ 2147483647 w 148"/>
              <a:gd name="T41" fmla="*/ 2147483647 h 158"/>
              <a:gd name="T42" fmla="*/ 2147483647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48" h="158">
                <a:moveTo>
                  <a:pt x="10" y="10"/>
                </a:moveTo>
                <a:lnTo>
                  <a:pt x="10" y="10"/>
                </a:lnTo>
                <a:lnTo>
                  <a:pt x="24" y="10"/>
                </a:lnTo>
                <a:lnTo>
                  <a:pt x="40" y="8"/>
                </a:lnTo>
                <a:lnTo>
                  <a:pt x="56" y="6"/>
                </a:lnTo>
                <a:lnTo>
                  <a:pt x="70" y="0"/>
                </a:lnTo>
                <a:lnTo>
                  <a:pt x="74" y="0"/>
                </a:lnTo>
                <a:lnTo>
                  <a:pt x="76" y="0"/>
                </a:lnTo>
                <a:lnTo>
                  <a:pt x="92" y="6"/>
                </a:lnTo>
                <a:lnTo>
                  <a:pt x="108" y="8"/>
                </a:lnTo>
                <a:lnTo>
                  <a:pt x="122" y="10"/>
                </a:lnTo>
                <a:lnTo>
                  <a:pt x="138" y="10"/>
                </a:lnTo>
                <a:lnTo>
                  <a:pt x="148" y="8"/>
                </a:lnTo>
                <a:lnTo>
                  <a:pt x="148" y="20"/>
                </a:lnTo>
                <a:lnTo>
                  <a:pt x="146" y="52"/>
                </a:lnTo>
                <a:lnTo>
                  <a:pt x="142" y="80"/>
                </a:lnTo>
                <a:lnTo>
                  <a:pt x="134" y="102"/>
                </a:lnTo>
                <a:lnTo>
                  <a:pt x="126" y="120"/>
                </a:lnTo>
                <a:lnTo>
                  <a:pt x="116" y="134"/>
                </a:lnTo>
                <a:lnTo>
                  <a:pt x="104" y="144"/>
                </a:lnTo>
                <a:lnTo>
                  <a:pt x="90" y="152"/>
                </a:lnTo>
                <a:lnTo>
                  <a:pt x="76" y="158"/>
                </a:lnTo>
                <a:lnTo>
                  <a:pt x="74" y="158"/>
                </a:lnTo>
                <a:lnTo>
                  <a:pt x="72" y="158"/>
                </a:lnTo>
                <a:lnTo>
                  <a:pt x="58" y="152"/>
                </a:lnTo>
                <a:lnTo>
                  <a:pt x="44" y="144"/>
                </a:lnTo>
                <a:lnTo>
                  <a:pt x="32" y="134"/>
                </a:lnTo>
                <a:lnTo>
                  <a:pt x="22" y="120"/>
                </a:lnTo>
                <a:lnTo>
                  <a:pt x="12" y="102"/>
                </a:lnTo>
                <a:lnTo>
                  <a:pt x="6" y="80"/>
                </a:lnTo>
                <a:lnTo>
                  <a:pt x="2" y="52"/>
                </a:lnTo>
                <a:lnTo>
                  <a:pt x="0" y="20"/>
                </a:lnTo>
                <a:lnTo>
                  <a:pt x="0" y="8"/>
                </a:lnTo>
                <a:lnTo>
                  <a:pt x="10" y="10"/>
                </a:lnTo>
                <a:close/>
                <a:moveTo>
                  <a:pt x="74" y="80"/>
                </a:moveTo>
                <a:lnTo>
                  <a:pt x="122" y="80"/>
                </a:lnTo>
                <a:lnTo>
                  <a:pt x="126" y="58"/>
                </a:lnTo>
                <a:lnTo>
                  <a:pt x="130" y="30"/>
                </a:lnTo>
                <a:lnTo>
                  <a:pt x="106" y="28"/>
                </a:lnTo>
                <a:lnTo>
                  <a:pt x="90" y="26"/>
                </a:lnTo>
                <a:lnTo>
                  <a:pt x="74" y="20"/>
                </a:lnTo>
                <a:lnTo>
                  <a:pt x="74" y="80"/>
                </a:lnTo>
                <a:close/>
                <a:moveTo>
                  <a:pt x="74" y="138"/>
                </a:moveTo>
                <a:lnTo>
                  <a:pt x="74" y="80"/>
                </a:lnTo>
                <a:lnTo>
                  <a:pt x="26" y="80"/>
                </a:lnTo>
                <a:lnTo>
                  <a:pt x="30" y="96"/>
                </a:lnTo>
                <a:lnTo>
                  <a:pt x="36" y="108"/>
                </a:lnTo>
                <a:lnTo>
                  <a:pt x="44" y="120"/>
                </a:lnTo>
                <a:lnTo>
                  <a:pt x="54" y="128"/>
                </a:lnTo>
                <a:lnTo>
                  <a:pt x="64" y="134"/>
                </a:lnTo>
                <a:lnTo>
                  <a:pt x="74" y="1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09" name="Freeform 68"/>
          <p:cNvSpPr>
            <a:spLocks noEditPoints="1"/>
          </p:cNvSpPr>
          <p:nvPr/>
        </p:nvSpPr>
        <p:spPr bwMode="auto">
          <a:xfrm>
            <a:off x="1695450" y="1082675"/>
            <a:ext cx="346075" cy="515938"/>
          </a:xfrm>
          <a:custGeom>
            <a:avLst/>
            <a:gdLst>
              <a:gd name="T0" fmla="*/ 2147483647 w 126"/>
              <a:gd name="T1" fmla="*/ 0 h 172"/>
              <a:gd name="T2" fmla="*/ 2147483647 w 126"/>
              <a:gd name="T3" fmla="*/ 2147483647 h 172"/>
              <a:gd name="T4" fmla="*/ 2147483647 w 126"/>
              <a:gd name="T5" fmla="*/ 2147483647 h 172"/>
              <a:gd name="T6" fmla="*/ 2147483647 w 126"/>
              <a:gd name="T7" fmla="*/ 0 h 172"/>
              <a:gd name="T8" fmla="*/ 2147483647 w 126"/>
              <a:gd name="T9" fmla="*/ 0 h 172"/>
              <a:gd name="T10" fmla="*/ 2147483647 w 126"/>
              <a:gd name="T11" fmla="*/ 0 h 172"/>
              <a:gd name="T12" fmla="*/ 2147483647 w 126"/>
              <a:gd name="T13" fmla="*/ 2147483647 h 172"/>
              <a:gd name="T14" fmla="*/ 2147483647 w 126"/>
              <a:gd name="T15" fmla="*/ 2147483647 h 172"/>
              <a:gd name="T16" fmla="*/ 2147483647 w 126"/>
              <a:gd name="T17" fmla="*/ 2147483647 h 172"/>
              <a:gd name="T18" fmla="*/ 2147483647 w 126"/>
              <a:gd name="T19" fmla="*/ 2147483647 h 172"/>
              <a:gd name="T20" fmla="*/ 2147483647 w 126"/>
              <a:gd name="T21" fmla="*/ 2147483647 h 172"/>
              <a:gd name="T22" fmla="*/ 2147483647 w 126"/>
              <a:gd name="T23" fmla="*/ 2147483647 h 172"/>
              <a:gd name="T24" fmla="*/ 2147483647 w 126"/>
              <a:gd name="T25" fmla="*/ 2147483647 h 172"/>
              <a:gd name="T26" fmla="*/ 2147483647 w 126"/>
              <a:gd name="T27" fmla="*/ 2147483647 h 172"/>
              <a:gd name="T28" fmla="*/ 0 w 126"/>
              <a:gd name="T29" fmla="*/ 2147483647 h 172"/>
              <a:gd name="T30" fmla="*/ 2147483647 w 126"/>
              <a:gd name="T31" fmla="*/ 2147483647 h 172"/>
              <a:gd name="T32" fmla="*/ 2147483647 w 126"/>
              <a:gd name="T33" fmla="*/ 2147483647 h 172"/>
              <a:gd name="T34" fmla="*/ 2147483647 w 126"/>
              <a:gd name="T35" fmla="*/ 2147483647 h 172"/>
              <a:gd name="T36" fmla="*/ 2147483647 w 126"/>
              <a:gd name="T37" fmla="*/ 2147483647 h 172"/>
              <a:gd name="T38" fmla="*/ 2147483647 w 126"/>
              <a:gd name="T39" fmla="*/ 2147483647 h 17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26" h="172">
                <a:moveTo>
                  <a:pt x="30" y="0"/>
                </a:moveTo>
                <a:lnTo>
                  <a:pt x="30" y="24"/>
                </a:lnTo>
                <a:lnTo>
                  <a:pt x="94" y="24"/>
                </a:lnTo>
                <a:lnTo>
                  <a:pt x="94" y="0"/>
                </a:lnTo>
                <a:lnTo>
                  <a:pt x="30" y="0"/>
                </a:lnTo>
                <a:close/>
                <a:moveTo>
                  <a:pt x="30" y="38"/>
                </a:moveTo>
                <a:lnTo>
                  <a:pt x="30" y="50"/>
                </a:lnTo>
                <a:lnTo>
                  <a:pt x="94" y="50"/>
                </a:lnTo>
                <a:lnTo>
                  <a:pt x="94" y="38"/>
                </a:lnTo>
                <a:lnTo>
                  <a:pt x="30" y="38"/>
                </a:lnTo>
                <a:close/>
                <a:moveTo>
                  <a:pt x="30" y="58"/>
                </a:moveTo>
                <a:lnTo>
                  <a:pt x="30" y="108"/>
                </a:lnTo>
                <a:lnTo>
                  <a:pt x="0" y="108"/>
                </a:lnTo>
                <a:lnTo>
                  <a:pt x="62" y="172"/>
                </a:lnTo>
                <a:lnTo>
                  <a:pt x="126" y="108"/>
                </a:lnTo>
                <a:lnTo>
                  <a:pt x="94" y="108"/>
                </a:lnTo>
                <a:lnTo>
                  <a:pt x="94" y="58"/>
                </a:lnTo>
                <a:lnTo>
                  <a:pt x="30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0" name="Freeform 69"/>
          <p:cNvSpPr>
            <a:spLocks noEditPoints="1"/>
          </p:cNvSpPr>
          <p:nvPr/>
        </p:nvSpPr>
        <p:spPr bwMode="auto">
          <a:xfrm>
            <a:off x="7002463" y="298450"/>
            <a:ext cx="488950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1" name="Freeform 70"/>
          <p:cNvSpPr>
            <a:spLocks noEditPoints="1"/>
          </p:cNvSpPr>
          <p:nvPr/>
        </p:nvSpPr>
        <p:spPr bwMode="auto">
          <a:xfrm>
            <a:off x="5481638" y="257175"/>
            <a:ext cx="449262" cy="484188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2" name="Freeform 71"/>
          <p:cNvSpPr>
            <a:spLocks noEditPoints="1"/>
          </p:cNvSpPr>
          <p:nvPr/>
        </p:nvSpPr>
        <p:spPr bwMode="auto">
          <a:xfrm>
            <a:off x="3952875" y="250825"/>
            <a:ext cx="461963" cy="382588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3" name="Freeform 72"/>
          <p:cNvSpPr/>
          <p:nvPr/>
        </p:nvSpPr>
        <p:spPr bwMode="auto">
          <a:xfrm>
            <a:off x="4064000" y="604838"/>
            <a:ext cx="246063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4" name="Freeform 73"/>
          <p:cNvSpPr/>
          <p:nvPr/>
        </p:nvSpPr>
        <p:spPr bwMode="auto">
          <a:xfrm>
            <a:off x="4086225" y="382588"/>
            <a:ext cx="185738" cy="120650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5" name="Freeform 74"/>
          <p:cNvSpPr/>
          <p:nvPr/>
        </p:nvSpPr>
        <p:spPr bwMode="auto">
          <a:xfrm>
            <a:off x="2425700" y="1071563"/>
            <a:ext cx="450850" cy="496887"/>
          </a:xfrm>
          <a:custGeom>
            <a:avLst/>
            <a:gdLst>
              <a:gd name="T0" fmla="*/ 2147483647 w 164"/>
              <a:gd name="T1" fmla="*/ 2147483647 h 166"/>
              <a:gd name="T2" fmla="*/ 2147483647 w 164"/>
              <a:gd name="T3" fmla="*/ 2147483647 h 166"/>
              <a:gd name="T4" fmla="*/ 2147483647 w 164"/>
              <a:gd name="T5" fmla="*/ 2147483647 h 166"/>
              <a:gd name="T6" fmla="*/ 2147483647 w 164"/>
              <a:gd name="T7" fmla="*/ 2147483647 h 166"/>
              <a:gd name="T8" fmla="*/ 2147483647 w 164"/>
              <a:gd name="T9" fmla="*/ 2147483647 h 166"/>
              <a:gd name="T10" fmla="*/ 2147483647 w 164"/>
              <a:gd name="T11" fmla="*/ 2147483647 h 166"/>
              <a:gd name="T12" fmla="*/ 2147483647 w 164"/>
              <a:gd name="T13" fmla="*/ 2147483647 h 166"/>
              <a:gd name="T14" fmla="*/ 2147483647 w 164"/>
              <a:gd name="T15" fmla="*/ 2147483647 h 166"/>
              <a:gd name="T16" fmla="*/ 2147483647 w 164"/>
              <a:gd name="T17" fmla="*/ 2147483647 h 166"/>
              <a:gd name="T18" fmla="*/ 2147483647 w 164"/>
              <a:gd name="T19" fmla="*/ 2147483647 h 166"/>
              <a:gd name="T20" fmla="*/ 2147483647 w 164"/>
              <a:gd name="T21" fmla="*/ 2147483647 h 166"/>
              <a:gd name="T22" fmla="*/ 2147483647 w 164"/>
              <a:gd name="T23" fmla="*/ 2147483647 h 166"/>
              <a:gd name="T24" fmla="*/ 2147483647 w 164"/>
              <a:gd name="T25" fmla="*/ 2147483647 h 166"/>
              <a:gd name="T26" fmla="*/ 2147483647 w 164"/>
              <a:gd name="T27" fmla="*/ 2147483647 h 166"/>
              <a:gd name="T28" fmla="*/ 2147483647 w 164"/>
              <a:gd name="T29" fmla="*/ 2147483647 h 166"/>
              <a:gd name="T30" fmla="*/ 0 w 164"/>
              <a:gd name="T31" fmla="*/ 2147483647 h 166"/>
              <a:gd name="T32" fmla="*/ 0 w 164"/>
              <a:gd name="T33" fmla="*/ 2147483647 h 166"/>
              <a:gd name="T34" fmla="*/ 2147483647 w 164"/>
              <a:gd name="T35" fmla="*/ 2147483647 h 166"/>
              <a:gd name="T36" fmla="*/ 2147483647 w 164"/>
              <a:gd name="T37" fmla="*/ 2147483647 h 166"/>
              <a:gd name="T38" fmla="*/ 2147483647 w 164"/>
              <a:gd name="T39" fmla="*/ 2147483647 h 166"/>
              <a:gd name="T40" fmla="*/ 2147483647 w 164"/>
              <a:gd name="T41" fmla="*/ 0 h 166"/>
              <a:gd name="T42" fmla="*/ 2147483647 w 164"/>
              <a:gd name="T43" fmla="*/ 0 h 166"/>
              <a:gd name="T44" fmla="*/ 2147483647 w 164"/>
              <a:gd name="T45" fmla="*/ 2147483647 h 166"/>
              <a:gd name="T46" fmla="*/ 2147483647 w 164"/>
              <a:gd name="T47" fmla="*/ 2147483647 h 166"/>
              <a:gd name="T48" fmla="*/ 2147483647 w 164"/>
              <a:gd name="T49" fmla="*/ 2147483647 h 166"/>
              <a:gd name="T50" fmla="*/ 2147483647 w 164"/>
              <a:gd name="T51" fmla="*/ 2147483647 h 166"/>
              <a:gd name="T52" fmla="*/ 2147483647 w 164"/>
              <a:gd name="T53" fmla="*/ 2147483647 h 166"/>
              <a:gd name="T54" fmla="*/ 2147483647 w 164"/>
              <a:gd name="T55" fmla="*/ 2147483647 h 166"/>
              <a:gd name="T56" fmla="*/ 2147483647 w 164"/>
              <a:gd name="T57" fmla="*/ 2147483647 h 166"/>
              <a:gd name="T58" fmla="*/ 2147483647 w 164"/>
              <a:gd name="T59" fmla="*/ 2147483647 h 16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6">
                <a:moveTo>
                  <a:pt x="158" y="58"/>
                </a:moveTo>
                <a:lnTo>
                  <a:pt x="162" y="84"/>
                </a:lnTo>
                <a:lnTo>
                  <a:pt x="156" y="90"/>
                </a:lnTo>
                <a:lnTo>
                  <a:pt x="164" y="98"/>
                </a:lnTo>
                <a:lnTo>
                  <a:pt x="162" y="112"/>
                </a:lnTo>
                <a:lnTo>
                  <a:pt x="154" y="114"/>
                </a:lnTo>
                <a:lnTo>
                  <a:pt x="160" y="120"/>
                </a:lnTo>
                <a:lnTo>
                  <a:pt x="158" y="136"/>
                </a:lnTo>
                <a:lnTo>
                  <a:pt x="150" y="138"/>
                </a:lnTo>
                <a:lnTo>
                  <a:pt x="156" y="144"/>
                </a:lnTo>
                <a:lnTo>
                  <a:pt x="152" y="162"/>
                </a:lnTo>
                <a:lnTo>
                  <a:pt x="142" y="166"/>
                </a:lnTo>
                <a:lnTo>
                  <a:pt x="60" y="144"/>
                </a:lnTo>
                <a:lnTo>
                  <a:pt x="40" y="144"/>
                </a:lnTo>
                <a:lnTo>
                  <a:pt x="40" y="154"/>
                </a:lnTo>
                <a:lnTo>
                  <a:pt x="0" y="154"/>
                </a:lnTo>
                <a:lnTo>
                  <a:pt x="0" y="52"/>
                </a:lnTo>
                <a:lnTo>
                  <a:pt x="40" y="52"/>
                </a:lnTo>
                <a:lnTo>
                  <a:pt x="40" y="68"/>
                </a:lnTo>
                <a:lnTo>
                  <a:pt x="56" y="66"/>
                </a:lnTo>
                <a:lnTo>
                  <a:pt x="120" y="0"/>
                </a:lnTo>
                <a:lnTo>
                  <a:pt x="130" y="8"/>
                </a:lnTo>
                <a:lnTo>
                  <a:pt x="134" y="18"/>
                </a:lnTo>
                <a:lnTo>
                  <a:pt x="134" y="26"/>
                </a:lnTo>
                <a:lnTo>
                  <a:pt x="132" y="34"/>
                </a:lnTo>
                <a:lnTo>
                  <a:pt x="126" y="42"/>
                </a:lnTo>
                <a:lnTo>
                  <a:pt x="118" y="48"/>
                </a:lnTo>
                <a:lnTo>
                  <a:pt x="102" y="62"/>
                </a:lnTo>
                <a:lnTo>
                  <a:pt x="158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6" name="Freeform 75"/>
          <p:cNvSpPr/>
          <p:nvPr/>
        </p:nvSpPr>
        <p:spPr bwMode="auto">
          <a:xfrm>
            <a:off x="3173413" y="274638"/>
            <a:ext cx="450850" cy="490537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7" name="Freeform 76"/>
          <p:cNvSpPr>
            <a:spLocks noEditPoints="1"/>
          </p:cNvSpPr>
          <p:nvPr/>
        </p:nvSpPr>
        <p:spPr bwMode="auto">
          <a:xfrm>
            <a:off x="2420938" y="5248275"/>
            <a:ext cx="444500" cy="485775"/>
          </a:xfrm>
          <a:custGeom>
            <a:avLst/>
            <a:gdLst>
              <a:gd name="T0" fmla="*/ 2147483647 w 162"/>
              <a:gd name="T1" fmla="*/ 0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0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62">
                <a:moveTo>
                  <a:pt x="82" y="0"/>
                </a:moveTo>
                <a:lnTo>
                  <a:pt x="82" y="0"/>
                </a:lnTo>
                <a:lnTo>
                  <a:pt x="98" y="2"/>
                </a:lnTo>
                <a:lnTo>
                  <a:pt x="112" y="6"/>
                </a:lnTo>
                <a:lnTo>
                  <a:pt x="126" y="14"/>
                </a:lnTo>
                <a:lnTo>
                  <a:pt x="138" y="24"/>
                </a:lnTo>
                <a:lnTo>
                  <a:pt x="148" y="36"/>
                </a:lnTo>
                <a:lnTo>
                  <a:pt x="156" y="50"/>
                </a:lnTo>
                <a:lnTo>
                  <a:pt x="160" y="64"/>
                </a:lnTo>
                <a:lnTo>
                  <a:pt x="162" y="82"/>
                </a:lnTo>
                <a:lnTo>
                  <a:pt x="160" y="98"/>
                </a:lnTo>
                <a:lnTo>
                  <a:pt x="156" y="112"/>
                </a:lnTo>
                <a:lnTo>
                  <a:pt x="148" y="126"/>
                </a:lnTo>
                <a:lnTo>
                  <a:pt x="138" y="138"/>
                </a:lnTo>
                <a:lnTo>
                  <a:pt x="126" y="148"/>
                </a:lnTo>
                <a:lnTo>
                  <a:pt x="112" y="156"/>
                </a:lnTo>
                <a:lnTo>
                  <a:pt x="98" y="160"/>
                </a:lnTo>
                <a:lnTo>
                  <a:pt x="82" y="162"/>
                </a:lnTo>
                <a:lnTo>
                  <a:pt x="66" y="160"/>
                </a:lnTo>
                <a:lnTo>
                  <a:pt x="50" y="156"/>
                </a:lnTo>
                <a:lnTo>
                  <a:pt x="36" y="148"/>
                </a:lnTo>
                <a:lnTo>
                  <a:pt x="24" y="138"/>
                </a:lnTo>
                <a:lnTo>
                  <a:pt x="14" y="126"/>
                </a:lnTo>
                <a:lnTo>
                  <a:pt x="6" y="112"/>
                </a:lnTo>
                <a:lnTo>
                  <a:pt x="2" y="98"/>
                </a:lnTo>
                <a:lnTo>
                  <a:pt x="0" y="82"/>
                </a:lnTo>
                <a:lnTo>
                  <a:pt x="2" y="64"/>
                </a:lnTo>
                <a:lnTo>
                  <a:pt x="6" y="50"/>
                </a:lnTo>
                <a:lnTo>
                  <a:pt x="14" y="36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6" y="2"/>
                </a:lnTo>
                <a:lnTo>
                  <a:pt x="82" y="0"/>
                </a:lnTo>
                <a:close/>
                <a:moveTo>
                  <a:pt x="78" y="108"/>
                </a:moveTo>
                <a:lnTo>
                  <a:pt x="78" y="108"/>
                </a:lnTo>
                <a:lnTo>
                  <a:pt x="72" y="104"/>
                </a:lnTo>
                <a:lnTo>
                  <a:pt x="68" y="96"/>
                </a:lnTo>
                <a:lnTo>
                  <a:pt x="52" y="98"/>
                </a:lnTo>
                <a:lnTo>
                  <a:pt x="54" y="108"/>
                </a:lnTo>
                <a:lnTo>
                  <a:pt x="60" y="116"/>
                </a:lnTo>
                <a:lnTo>
                  <a:pt x="68" y="122"/>
                </a:lnTo>
                <a:lnTo>
                  <a:pt x="78" y="124"/>
                </a:lnTo>
                <a:lnTo>
                  <a:pt x="78" y="134"/>
                </a:lnTo>
                <a:lnTo>
                  <a:pt x="86" y="134"/>
                </a:lnTo>
                <a:lnTo>
                  <a:pt x="86" y="124"/>
                </a:lnTo>
                <a:lnTo>
                  <a:pt x="98" y="120"/>
                </a:lnTo>
                <a:lnTo>
                  <a:pt x="106" y="114"/>
                </a:lnTo>
                <a:lnTo>
                  <a:pt x="110" y="106"/>
                </a:lnTo>
                <a:lnTo>
                  <a:pt x="112" y="96"/>
                </a:lnTo>
                <a:lnTo>
                  <a:pt x="110" y="86"/>
                </a:lnTo>
                <a:lnTo>
                  <a:pt x="106" y="78"/>
                </a:lnTo>
                <a:lnTo>
                  <a:pt x="98" y="74"/>
                </a:lnTo>
                <a:lnTo>
                  <a:pt x="86" y="68"/>
                </a:lnTo>
                <a:lnTo>
                  <a:pt x="86" y="44"/>
                </a:lnTo>
                <a:lnTo>
                  <a:pt x="92" y="48"/>
                </a:lnTo>
                <a:lnTo>
                  <a:pt x="94" y="54"/>
                </a:lnTo>
                <a:lnTo>
                  <a:pt x="110" y="52"/>
                </a:lnTo>
                <a:lnTo>
                  <a:pt x="106" y="44"/>
                </a:lnTo>
                <a:lnTo>
                  <a:pt x="102" y="38"/>
                </a:lnTo>
                <a:lnTo>
                  <a:pt x="96" y="34"/>
                </a:lnTo>
                <a:lnTo>
                  <a:pt x="86" y="30"/>
                </a:lnTo>
                <a:lnTo>
                  <a:pt x="86" y="24"/>
                </a:lnTo>
                <a:lnTo>
                  <a:pt x="78" y="24"/>
                </a:lnTo>
                <a:lnTo>
                  <a:pt x="78" y="30"/>
                </a:lnTo>
                <a:lnTo>
                  <a:pt x="68" y="34"/>
                </a:lnTo>
                <a:lnTo>
                  <a:pt x="60" y="38"/>
                </a:lnTo>
                <a:lnTo>
                  <a:pt x="56" y="46"/>
                </a:lnTo>
                <a:lnTo>
                  <a:pt x="54" y="56"/>
                </a:lnTo>
                <a:lnTo>
                  <a:pt x="56" y="64"/>
                </a:lnTo>
                <a:lnTo>
                  <a:pt x="60" y="72"/>
                </a:lnTo>
                <a:lnTo>
                  <a:pt x="66" y="78"/>
                </a:lnTo>
                <a:lnTo>
                  <a:pt x="78" y="84"/>
                </a:lnTo>
                <a:lnTo>
                  <a:pt x="78" y="108"/>
                </a:lnTo>
                <a:close/>
                <a:moveTo>
                  <a:pt x="78" y="44"/>
                </a:moveTo>
                <a:lnTo>
                  <a:pt x="78" y="44"/>
                </a:lnTo>
                <a:lnTo>
                  <a:pt x="72" y="48"/>
                </a:lnTo>
                <a:lnTo>
                  <a:pt x="70" y="56"/>
                </a:lnTo>
                <a:lnTo>
                  <a:pt x="72" y="62"/>
                </a:lnTo>
                <a:lnTo>
                  <a:pt x="78" y="66"/>
                </a:lnTo>
                <a:lnTo>
                  <a:pt x="78" y="44"/>
                </a:lnTo>
                <a:close/>
                <a:moveTo>
                  <a:pt x="86" y="110"/>
                </a:moveTo>
                <a:lnTo>
                  <a:pt x="86" y="110"/>
                </a:lnTo>
                <a:lnTo>
                  <a:pt x="90" y="108"/>
                </a:lnTo>
                <a:lnTo>
                  <a:pt x="94" y="106"/>
                </a:lnTo>
                <a:lnTo>
                  <a:pt x="96" y="102"/>
                </a:lnTo>
                <a:lnTo>
                  <a:pt x="96" y="98"/>
                </a:lnTo>
                <a:lnTo>
                  <a:pt x="96" y="94"/>
                </a:lnTo>
                <a:lnTo>
                  <a:pt x="94" y="90"/>
                </a:lnTo>
                <a:lnTo>
                  <a:pt x="92" y="88"/>
                </a:lnTo>
                <a:lnTo>
                  <a:pt x="86" y="86"/>
                </a:lnTo>
                <a:lnTo>
                  <a:pt x="86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8" name="Freeform 77"/>
          <p:cNvSpPr>
            <a:spLocks noEditPoints="1"/>
          </p:cNvSpPr>
          <p:nvPr/>
        </p:nvSpPr>
        <p:spPr bwMode="auto">
          <a:xfrm>
            <a:off x="96838" y="6092825"/>
            <a:ext cx="439737" cy="473075"/>
          </a:xfrm>
          <a:custGeom>
            <a:avLst/>
            <a:gdLst>
              <a:gd name="T0" fmla="*/ 2147483647 w 160"/>
              <a:gd name="T1" fmla="*/ 2147483647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2147483647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2147483647 h 158"/>
              <a:gd name="T36" fmla="*/ 2147483647 w 160"/>
              <a:gd name="T37" fmla="*/ 2147483647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0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0" h="158">
                <a:moveTo>
                  <a:pt x="118" y="24"/>
                </a:moveTo>
                <a:lnTo>
                  <a:pt x="118" y="24"/>
                </a:lnTo>
                <a:lnTo>
                  <a:pt x="128" y="32"/>
                </a:lnTo>
                <a:lnTo>
                  <a:pt x="140" y="26"/>
                </a:lnTo>
                <a:lnTo>
                  <a:pt x="146" y="34"/>
                </a:lnTo>
                <a:lnTo>
                  <a:pt x="150" y="42"/>
                </a:lnTo>
                <a:lnTo>
                  <a:pt x="140" y="50"/>
                </a:lnTo>
                <a:lnTo>
                  <a:pt x="142" y="56"/>
                </a:lnTo>
                <a:lnTo>
                  <a:pt x="144" y="62"/>
                </a:lnTo>
                <a:lnTo>
                  <a:pt x="158" y="62"/>
                </a:lnTo>
                <a:lnTo>
                  <a:pt x="160" y="72"/>
                </a:lnTo>
                <a:lnTo>
                  <a:pt x="160" y="82"/>
                </a:lnTo>
                <a:lnTo>
                  <a:pt x="148" y="84"/>
                </a:lnTo>
                <a:lnTo>
                  <a:pt x="144" y="96"/>
                </a:lnTo>
                <a:lnTo>
                  <a:pt x="156" y="104"/>
                </a:lnTo>
                <a:lnTo>
                  <a:pt x="154" y="112"/>
                </a:lnTo>
                <a:lnTo>
                  <a:pt x="148" y="120"/>
                </a:lnTo>
                <a:lnTo>
                  <a:pt x="136" y="116"/>
                </a:lnTo>
                <a:lnTo>
                  <a:pt x="128" y="126"/>
                </a:lnTo>
                <a:lnTo>
                  <a:pt x="134" y="138"/>
                </a:lnTo>
                <a:lnTo>
                  <a:pt x="126" y="144"/>
                </a:lnTo>
                <a:lnTo>
                  <a:pt x="118" y="150"/>
                </a:lnTo>
                <a:lnTo>
                  <a:pt x="110" y="140"/>
                </a:lnTo>
                <a:lnTo>
                  <a:pt x="104" y="142"/>
                </a:lnTo>
                <a:lnTo>
                  <a:pt x="98" y="144"/>
                </a:lnTo>
                <a:lnTo>
                  <a:pt x="98" y="156"/>
                </a:lnTo>
                <a:lnTo>
                  <a:pt x="88" y="158"/>
                </a:lnTo>
                <a:lnTo>
                  <a:pt x="78" y="158"/>
                </a:lnTo>
                <a:lnTo>
                  <a:pt x="76" y="146"/>
                </a:lnTo>
                <a:lnTo>
                  <a:pt x="64" y="144"/>
                </a:lnTo>
                <a:lnTo>
                  <a:pt x="56" y="154"/>
                </a:lnTo>
                <a:lnTo>
                  <a:pt x="48" y="152"/>
                </a:lnTo>
                <a:lnTo>
                  <a:pt x="40" y="146"/>
                </a:lnTo>
                <a:lnTo>
                  <a:pt x="44" y="134"/>
                </a:lnTo>
                <a:lnTo>
                  <a:pt x="34" y="126"/>
                </a:lnTo>
                <a:lnTo>
                  <a:pt x="22" y="132"/>
                </a:lnTo>
                <a:lnTo>
                  <a:pt x="16" y="126"/>
                </a:lnTo>
                <a:lnTo>
                  <a:pt x="10" y="118"/>
                </a:lnTo>
                <a:lnTo>
                  <a:pt x="20" y="108"/>
                </a:lnTo>
                <a:lnTo>
                  <a:pt x="18" y="102"/>
                </a:lnTo>
                <a:lnTo>
                  <a:pt x="16" y="96"/>
                </a:lnTo>
                <a:lnTo>
                  <a:pt x="4" y="96"/>
                </a:lnTo>
                <a:lnTo>
                  <a:pt x="0" y="86"/>
                </a:lnTo>
                <a:lnTo>
                  <a:pt x="2" y="78"/>
                </a:lnTo>
                <a:lnTo>
                  <a:pt x="14" y="74"/>
                </a:lnTo>
                <a:lnTo>
                  <a:pt x="16" y="62"/>
                </a:lnTo>
                <a:lnTo>
                  <a:pt x="6" y="56"/>
                </a:lnTo>
                <a:lnTo>
                  <a:pt x="8" y="46"/>
                </a:lnTo>
                <a:lnTo>
                  <a:pt x="14" y="38"/>
                </a:lnTo>
                <a:lnTo>
                  <a:pt x="26" y="42"/>
                </a:lnTo>
                <a:lnTo>
                  <a:pt x="34" y="32"/>
                </a:lnTo>
                <a:lnTo>
                  <a:pt x="28" y="20"/>
                </a:lnTo>
                <a:lnTo>
                  <a:pt x="34" y="14"/>
                </a:lnTo>
                <a:lnTo>
                  <a:pt x="42" y="10"/>
                </a:lnTo>
                <a:lnTo>
                  <a:pt x="52" y="20"/>
                </a:lnTo>
                <a:lnTo>
                  <a:pt x="58" y="18"/>
                </a:lnTo>
                <a:lnTo>
                  <a:pt x="64" y="14"/>
                </a:lnTo>
                <a:lnTo>
                  <a:pt x="64" y="2"/>
                </a:lnTo>
                <a:lnTo>
                  <a:pt x="74" y="0"/>
                </a:lnTo>
                <a:lnTo>
                  <a:pt x="82" y="0"/>
                </a:lnTo>
                <a:lnTo>
                  <a:pt x="86" y="12"/>
                </a:lnTo>
                <a:lnTo>
                  <a:pt x="98" y="16"/>
                </a:lnTo>
                <a:lnTo>
                  <a:pt x="104" y="4"/>
                </a:lnTo>
                <a:lnTo>
                  <a:pt x="114" y="6"/>
                </a:lnTo>
                <a:lnTo>
                  <a:pt x="122" y="12"/>
                </a:lnTo>
                <a:lnTo>
                  <a:pt x="118" y="24"/>
                </a:lnTo>
                <a:close/>
                <a:moveTo>
                  <a:pt x="122" y="64"/>
                </a:moveTo>
                <a:lnTo>
                  <a:pt x="122" y="64"/>
                </a:lnTo>
                <a:lnTo>
                  <a:pt x="118" y="56"/>
                </a:lnTo>
                <a:lnTo>
                  <a:pt x="112" y="50"/>
                </a:lnTo>
                <a:lnTo>
                  <a:pt x="106" y="44"/>
                </a:lnTo>
                <a:lnTo>
                  <a:pt x="98" y="40"/>
                </a:lnTo>
                <a:lnTo>
                  <a:pt x="90" y="36"/>
                </a:lnTo>
                <a:lnTo>
                  <a:pt x="82" y="36"/>
                </a:lnTo>
                <a:lnTo>
                  <a:pt x="74" y="36"/>
                </a:lnTo>
                <a:lnTo>
                  <a:pt x="66" y="38"/>
                </a:lnTo>
                <a:lnTo>
                  <a:pt x="58" y="42"/>
                </a:lnTo>
                <a:lnTo>
                  <a:pt x="50" y="48"/>
                </a:lnTo>
                <a:lnTo>
                  <a:pt x="46" y="54"/>
                </a:lnTo>
                <a:lnTo>
                  <a:pt x="40" y="62"/>
                </a:lnTo>
                <a:lnTo>
                  <a:pt x="38" y="70"/>
                </a:lnTo>
                <a:lnTo>
                  <a:pt x="36" y="78"/>
                </a:lnTo>
                <a:lnTo>
                  <a:pt x="38" y="86"/>
                </a:lnTo>
                <a:lnTo>
                  <a:pt x="40" y="94"/>
                </a:lnTo>
                <a:lnTo>
                  <a:pt x="44" y="102"/>
                </a:lnTo>
                <a:lnTo>
                  <a:pt x="48" y="110"/>
                </a:lnTo>
                <a:lnTo>
                  <a:pt x="54" y="114"/>
                </a:lnTo>
                <a:lnTo>
                  <a:pt x="62" y="120"/>
                </a:lnTo>
                <a:lnTo>
                  <a:pt x="72" y="122"/>
                </a:lnTo>
                <a:lnTo>
                  <a:pt x="80" y="124"/>
                </a:lnTo>
                <a:lnTo>
                  <a:pt x="88" y="122"/>
                </a:lnTo>
                <a:lnTo>
                  <a:pt x="96" y="120"/>
                </a:lnTo>
                <a:lnTo>
                  <a:pt x="104" y="116"/>
                </a:lnTo>
                <a:lnTo>
                  <a:pt x="110" y="112"/>
                </a:lnTo>
                <a:lnTo>
                  <a:pt x="116" y="106"/>
                </a:lnTo>
                <a:lnTo>
                  <a:pt x="120" y="98"/>
                </a:lnTo>
                <a:lnTo>
                  <a:pt x="124" y="88"/>
                </a:lnTo>
                <a:lnTo>
                  <a:pt x="124" y="80"/>
                </a:lnTo>
                <a:lnTo>
                  <a:pt x="124" y="72"/>
                </a:lnTo>
                <a:lnTo>
                  <a:pt x="122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19" name="Freeform 78"/>
          <p:cNvSpPr>
            <a:spLocks noEditPoints="1"/>
          </p:cNvSpPr>
          <p:nvPr/>
        </p:nvSpPr>
        <p:spPr bwMode="auto">
          <a:xfrm>
            <a:off x="1630363" y="304800"/>
            <a:ext cx="488950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0" name="Freeform 79"/>
          <p:cNvSpPr>
            <a:spLocks noEditPoints="1"/>
          </p:cNvSpPr>
          <p:nvPr/>
        </p:nvSpPr>
        <p:spPr bwMode="auto">
          <a:xfrm>
            <a:off x="844550" y="6056313"/>
            <a:ext cx="482600" cy="527050"/>
          </a:xfrm>
          <a:custGeom>
            <a:avLst/>
            <a:gdLst>
              <a:gd name="T0" fmla="*/ 2147483647 w 176"/>
              <a:gd name="T1" fmla="*/ 2147483647 h 176"/>
              <a:gd name="T2" fmla="*/ 2147483647 w 176"/>
              <a:gd name="T3" fmla="*/ 2147483647 h 176"/>
              <a:gd name="T4" fmla="*/ 2147483647 w 176"/>
              <a:gd name="T5" fmla="*/ 2147483647 h 176"/>
              <a:gd name="T6" fmla="*/ 2147483647 w 176"/>
              <a:gd name="T7" fmla="*/ 2147483647 h 176"/>
              <a:gd name="T8" fmla="*/ 2147483647 w 176"/>
              <a:gd name="T9" fmla="*/ 2147483647 h 176"/>
              <a:gd name="T10" fmla="*/ 2147483647 w 176"/>
              <a:gd name="T11" fmla="*/ 2147483647 h 176"/>
              <a:gd name="T12" fmla="*/ 2147483647 w 176"/>
              <a:gd name="T13" fmla="*/ 2147483647 h 176"/>
              <a:gd name="T14" fmla="*/ 2147483647 w 176"/>
              <a:gd name="T15" fmla="*/ 2147483647 h 176"/>
              <a:gd name="T16" fmla="*/ 2147483647 w 176"/>
              <a:gd name="T17" fmla="*/ 2147483647 h 176"/>
              <a:gd name="T18" fmla="*/ 2147483647 w 176"/>
              <a:gd name="T19" fmla="*/ 2147483647 h 176"/>
              <a:gd name="T20" fmla="*/ 2147483647 w 176"/>
              <a:gd name="T21" fmla="*/ 2147483647 h 176"/>
              <a:gd name="T22" fmla="*/ 2147483647 w 176"/>
              <a:gd name="T23" fmla="*/ 2147483647 h 176"/>
              <a:gd name="T24" fmla="*/ 2147483647 w 176"/>
              <a:gd name="T25" fmla="*/ 2147483647 h 176"/>
              <a:gd name="T26" fmla="*/ 2147483647 w 176"/>
              <a:gd name="T27" fmla="*/ 2147483647 h 176"/>
              <a:gd name="T28" fmla="*/ 2147483647 w 176"/>
              <a:gd name="T29" fmla="*/ 2147483647 h 176"/>
              <a:gd name="T30" fmla="*/ 2147483647 w 176"/>
              <a:gd name="T31" fmla="*/ 2147483647 h 176"/>
              <a:gd name="T32" fmla="*/ 2147483647 w 176"/>
              <a:gd name="T33" fmla="*/ 2147483647 h 176"/>
              <a:gd name="T34" fmla="*/ 2147483647 w 176"/>
              <a:gd name="T35" fmla="*/ 2147483647 h 176"/>
              <a:gd name="T36" fmla="*/ 2147483647 w 176"/>
              <a:gd name="T37" fmla="*/ 2147483647 h 176"/>
              <a:gd name="T38" fmla="*/ 2147483647 w 176"/>
              <a:gd name="T39" fmla="*/ 2147483647 h 176"/>
              <a:gd name="T40" fmla="*/ 2147483647 w 176"/>
              <a:gd name="T41" fmla="*/ 2147483647 h 176"/>
              <a:gd name="T42" fmla="*/ 2147483647 w 176"/>
              <a:gd name="T43" fmla="*/ 2147483647 h 176"/>
              <a:gd name="T44" fmla="*/ 2147483647 w 176"/>
              <a:gd name="T45" fmla="*/ 2147483647 h 176"/>
              <a:gd name="T46" fmla="*/ 2147483647 w 176"/>
              <a:gd name="T47" fmla="*/ 2147483647 h 176"/>
              <a:gd name="T48" fmla="*/ 2147483647 w 176"/>
              <a:gd name="T49" fmla="*/ 2147483647 h 176"/>
              <a:gd name="T50" fmla="*/ 2147483647 w 176"/>
              <a:gd name="T51" fmla="*/ 2147483647 h 176"/>
              <a:gd name="T52" fmla="*/ 2147483647 w 176"/>
              <a:gd name="T53" fmla="*/ 2147483647 h 176"/>
              <a:gd name="T54" fmla="*/ 2147483647 w 176"/>
              <a:gd name="T55" fmla="*/ 2147483647 h 176"/>
              <a:gd name="T56" fmla="*/ 2147483647 w 176"/>
              <a:gd name="T57" fmla="*/ 2147483647 h 176"/>
              <a:gd name="T58" fmla="*/ 2147483647 w 176"/>
              <a:gd name="T59" fmla="*/ 2147483647 h 176"/>
              <a:gd name="T60" fmla="*/ 2147483647 w 176"/>
              <a:gd name="T61" fmla="*/ 2147483647 h 176"/>
              <a:gd name="T62" fmla="*/ 2147483647 w 176"/>
              <a:gd name="T63" fmla="*/ 2147483647 h 176"/>
              <a:gd name="T64" fmla="*/ 2147483647 w 176"/>
              <a:gd name="T65" fmla="*/ 2147483647 h 176"/>
              <a:gd name="T66" fmla="*/ 2147483647 w 176"/>
              <a:gd name="T67" fmla="*/ 2147483647 h 176"/>
              <a:gd name="T68" fmla="*/ 2147483647 w 176"/>
              <a:gd name="T69" fmla="*/ 0 h 176"/>
              <a:gd name="T70" fmla="*/ 2147483647 w 176"/>
              <a:gd name="T71" fmla="*/ 2147483647 h 176"/>
              <a:gd name="T72" fmla="*/ 2147483647 w 176"/>
              <a:gd name="T73" fmla="*/ 2147483647 h 176"/>
              <a:gd name="T74" fmla="*/ 2147483647 w 176"/>
              <a:gd name="T75" fmla="*/ 2147483647 h 176"/>
              <a:gd name="T76" fmla="*/ 2147483647 w 176"/>
              <a:gd name="T77" fmla="*/ 2147483647 h 176"/>
              <a:gd name="T78" fmla="*/ 2147483647 w 176"/>
              <a:gd name="T79" fmla="*/ 2147483647 h 176"/>
              <a:gd name="T80" fmla="*/ 2147483647 w 176"/>
              <a:gd name="T81" fmla="*/ 2147483647 h 176"/>
              <a:gd name="T82" fmla="*/ 2147483647 w 176"/>
              <a:gd name="T83" fmla="*/ 2147483647 h 176"/>
              <a:gd name="T84" fmla="*/ 2147483647 w 176"/>
              <a:gd name="T85" fmla="*/ 2147483647 h 176"/>
              <a:gd name="T86" fmla="*/ 2147483647 w 176"/>
              <a:gd name="T87" fmla="*/ 2147483647 h 176"/>
              <a:gd name="T88" fmla="*/ 2147483647 w 176"/>
              <a:gd name="T89" fmla="*/ 2147483647 h 176"/>
              <a:gd name="T90" fmla="*/ 2147483647 w 176"/>
              <a:gd name="T91" fmla="*/ 2147483647 h 176"/>
              <a:gd name="T92" fmla="*/ 2147483647 w 176"/>
              <a:gd name="T93" fmla="*/ 2147483647 h 176"/>
              <a:gd name="T94" fmla="*/ 2147483647 w 176"/>
              <a:gd name="T95" fmla="*/ 2147483647 h 176"/>
              <a:gd name="T96" fmla="*/ 2147483647 w 176"/>
              <a:gd name="T97" fmla="*/ 2147483647 h 176"/>
              <a:gd name="T98" fmla="*/ 2147483647 w 176"/>
              <a:gd name="T99" fmla="*/ 2147483647 h 17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176">
                <a:moveTo>
                  <a:pt x="88" y="88"/>
                </a:moveTo>
                <a:lnTo>
                  <a:pt x="88" y="88"/>
                </a:lnTo>
                <a:lnTo>
                  <a:pt x="92" y="90"/>
                </a:lnTo>
                <a:lnTo>
                  <a:pt x="94" y="92"/>
                </a:lnTo>
                <a:lnTo>
                  <a:pt x="96" y="94"/>
                </a:lnTo>
                <a:lnTo>
                  <a:pt x="98" y="98"/>
                </a:lnTo>
                <a:lnTo>
                  <a:pt x="96" y="102"/>
                </a:lnTo>
                <a:lnTo>
                  <a:pt x="94" y="104"/>
                </a:lnTo>
                <a:lnTo>
                  <a:pt x="92" y="106"/>
                </a:lnTo>
                <a:lnTo>
                  <a:pt x="88" y="108"/>
                </a:lnTo>
                <a:lnTo>
                  <a:pt x="84" y="106"/>
                </a:lnTo>
                <a:lnTo>
                  <a:pt x="82" y="104"/>
                </a:lnTo>
                <a:lnTo>
                  <a:pt x="80" y="102"/>
                </a:lnTo>
                <a:lnTo>
                  <a:pt x="78" y="98"/>
                </a:lnTo>
                <a:lnTo>
                  <a:pt x="80" y="94"/>
                </a:lnTo>
                <a:lnTo>
                  <a:pt x="82" y="92"/>
                </a:lnTo>
                <a:lnTo>
                  <a:pt x="84" y="90"/>
                </a:lnTo>
                <a:lnTo>
                  <a:pt x="88" y="88"/>
                </a:lnTo>
                <a:close/>
                <a:moveTo>
                  <a:pt x="130" y="166"/>
                </a:moveTo>
                <a:lnTo>
                  <a:pt x="130" y="166"/>
                </a:lnTo>
                <a:lnTo>
                  <a:pt x="118" y="158"/>
                </a:lnTo>
                <a:lnTo>
                  <a:pt x="110" y="162"/>
                </a:lnTo>
                <a:lnTo>
                  <a:pt x="100" y="166"/>
                </a:lnTo>
                <a:lnTo>
                  <a:pt x="92" y="168"/>
                </a:lnTo>
                <a:lnTo>
                  <a:pt x="84" y="170"/>
                </a:lnTo>
                <a:lnTo>
                  <a:pt x="68" y="168"/>
                </a:lnTo>
                <a:lnTo>
                  <a:pt x="54" y="164"/>
                </a:lnTo>
                <a:lnTo>
                  <a:pt x="70" y="172"/>
                </a:lnTo>
                <a:lnTo>
                  <a:pt x="78" y="174"/>
                </a:lnTo>
                <a:lnTo>
                  <a:pt x="88" y="176"/>
                </a:lnTo>
                <a:lnTo>
                  <a:pt x="96" y="176"/>
                </a:lnTo>
                <a:lnTo>
                  <a:pt x="108" y="174"/>
                </a:lnTo>
                <a:lnTo>
                  <a:pt x="118" y="172"/>
                </a:lnTo>
                <a:lnTo>
                  <a:pt x="130" y="166"/>
                </a:lnTo>
                <a:close/>
                <a:moveTo>
                  <a:pt x="32" y="88"/>
                </a:moveTo>
                <a:lnTo>
                  <a:pt x="32" y="88"/>
                </a:lnTo>
                <a:lnTo>
                  <a:pt x="40" y="86"/>
                </a:lnTo>
                <a:lnTo>
                  <a:pt x="40" y="74"/>
                </a:lnTo>
                <a:lnTo>
                  <a:pt x="44" y="66"/>
                </a:lnTo>
                <a:lnTo>
                  <a:pt x="48" y="60"/>
                </a:lnTo>
                <a:lnTo>
                  <a:pt x="54" y="54"/>
                </a:lnTo>
                <a:lnTo>
                  <a:pt x="46" y="58"/>
                </a:lnTo>
                <a:lnTo>
                  <a:pt x="40" y="66"/>
                </a:lnTo>
                <a:lnTo>
                  <a:pt x="36" y="76"/>
                </a:lnTo>
                <a:lnTo>
                  <a:pt x="32" y="88"/>
                </a:lnTo>
                <a:close/>
                <a:moveTo>
                  <a:pt x="8" y="100"/>
                </a:moveTo>
                <a:lnTo>
                  <a:pt x="8" y="100"/>
                </a:lnTo>
                <a:lnTo>
                  <a:pt x="10" y="88"/>
                </a:lnTo>
                <a:lnTo>
                  <a:pt x="12" y="76"/>
                </a:lnTo>
                <a:lnTo>
                  <a:pt x="16" y="66"/>
                </a:lnTo>
                <a:lnTo>
                  <a:pt x="20" y="58"/>
                </a:lnTo>
                <a:lnTo>
                  <a:pt x="26" y="52"/>
                </a:lnTo>
                <a:lnTo>
                  <a:pt x="32" y="44"/>
                </a:lnTo>
                <a:lnTo>
                  <a:pt x="48" y="36"/>
                </a:lnTo>
                <a:lnTo>
                  <a:pt x="38" y="46"/>
                </a:lnTo>
                <a:lnTo>
                  <a:pt x="28" y="58"/>
                </a:lnTo>
                <a:lnTo>
                  <a:pt x="24" y="66"/>
                </a:lnTo>
                <a:lnTo>
                  <a:pt x="22" y="74"/>
                </a:lnTo>
                <a:lnTo>
                  <a:pt x="22" y="84"/>
                </a:lnTo>
                <a:lnTo>
                  <a:pt x="22" y="96"/>
                </a:lnTo>
                <a:lnTo>
                  <a:pt x="8" y="100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24" y="42"/>
                </a:lnTo>
                <a:lnTo>
                  <a:pt x="134" y="46"/>
                </a:lnTo>
                <a:lnTo>
                  <a:pt x="140" y="52"/>
                </a:lnTo>
                <a:lnTo>
                  <a:pt x="148" y="60"/>
                </a:lnTo>
                <a:lnTo>
                  <a:pt x="152" y="66"/>
                </a:lnTo>
                <a:lnTo>
                  <a:pt x="160" y="80"/>
                </a:lnTo>
                <a:lnTo>
                  <a:pt x="162" y="94"/>
                </a:lnTo>
                <a:lnTo>
                  <a:pt x="162" y="76"/>
                </a:lnTo>
                <a:lnTo>
                  <a:pt x="160" y="68"/>
                </a:lnTo>
                <a:lnTo>
                  <a:pt x="156" y="60"/>
                </a:lnTo>
                <a:lnTo>
                  <a:pt x="152" y="52"/>
                </a:lnTo>
                <a:lnTo>
                  <a:pt x="144" y="44"/>
                </a:lnTo>
                <a:lnTo>
                  <a:pt x="136" y="36"/>
                </a:lnTo>
                <a:lnTo>
                  <a:pt x="128" y="28"/>
                </a:lnTo>
                <a:close/>
                <a:moveTo>
                  <a:pt x="76" y="58"/>
                </a:moveTo>
                <a:lnTo>
                  <a:pt x="76" y="58"/>
                </a:lnTo>
                <a:lnTo>
                  <a:pt x="70" y="44"/>
                </a:lnTo>
                <a:lnTo>
                  <a:pt x="68" y="30"/>
                </a:lnTo>
                <a:lnTo>
                  <a:pt x="68" y="24"/>
                </a:lnTo>
                <a:lnTo>
                  <a:pt x="70" y="18"/>
                </a:lnTo>
                <a:lnTo>
                  <a:pt x="74" y="14"/>
                </a:lnTo>
                <a:lnTo>
                  <a:pt x="80" y="8"/>
                </a:lnTo>
                <a:lnTo>
                  <a:pt x="76" y="34"/>
                </a:lnTo>
                <a:lnTo>
                  <a:pt x="76" y="58"/>
                </a:lnTo>
                <a:close/>
                <a:moveTo>
                  <a:pt x="128" y="106"/>
                </a:moveTo>
                <a:lnTo>
                  <a:pt x="128" y="106"/>
                </a:lnTo>
                <a:lnTo>
                  <a:pt x="144" y="110"/>
                </a:lnTo>
                <a:lnTo>
                  <a:pt x="156" y="114"/>
                </a:lnTo>
                <a:lnTo>
                  <a:pt x="162" y="118"/>
                </a:lnTo>
                <a:lnTo>
                  <a:pt x="166" y="122"/>
                </a:lnTo>
                <a:lnTo>
                  <a:pt x="168" y="128"/>
                </a:lnTo>
                <a:lnTo>
                  <a:pt x="170" y="136"/>
                </a:lnTo>
                <a:lnTo>
                  <a:pt x="150" y="120"/>
                </a:lnTo>
                <a:lnTo>
                  <a:pt x="128" y="106"/>
                </a:lnTo>
                <a:close/>
                <a:moveTo>
                  <a:pt x="60" y="128"/>
                </a:moveTo>
                <a:lnTo>
                  <a:pt x="60" y="128"/>
                </a:lnTo>
                <a:lnTo>
                  <a:pt x="50" y="140"/>
                </a:lnTo>
                <a:lnTo>
                  <a:pt x="40" y="150"/>
                </a:lnTo>
                <a:lnTo>
                  <a:pt x="34" y="152"/>
                </a:lnTo>
                <a:lnTo>
                  <a:pt x="28" y="154"/>
                </a:lnTo>
                <a:lnTo>
                  <a:pt x="22" y="152"/>
                </a:lnTo>
                <a:lnTo>
                  <a:pt x="14" y="150"/>
                </a:lnTo>
                <a:lnTo>
                  <a:pt x="38" y="142"/>
                </a:lnTo>
                <a:lnTo>
                  <a:pt x="60" y="128"/>
                </a:lnTo>
                <a:close/>
                <a:moveTo>
                  <a:pt x="100" y="80"/>
                </a:moveTo>
                <a:lnTo>
                  <a:pt x="100" y="80"/>
                </a:lnTo>
                <a:lnTo>
                  <a:pt x="110" y="54"/>
                </a:lnTo>
                <a:lnTo>
                  <a:pt x="114" y="40"/>
                </a:lnTo>
                <a:lnTo>
                  <a:pt x="116" y="28"/>
                </a:lnTo>
                <a:lnTo>
                  <a:pt x="116" y="22"/>
                </a:lnTo>
                <a:lnTo>
                  <a:pt x="114" y="16"/>
                </a:lnTo>
                <a:lnTo>
                  <a:pt x="108" y="8"/>
                </a:lnTo>
                <a:lnTo>
                  <a:pt x="98" y="2"/>
                </a:lnTo>
                <a:lnTo>
                  <a:pt x="88" y="0"/>
                </a:lnTo>
                <a:lnTo>
                  <a:pt x="78" y="2"/>
                </a:lnTo>
                <a:lnTo>
                  <a:pt x="70" y="6"/>
                </a:lnTo>
                <a:lnTo>
                  <a:pt x="62" y="16"/>
                </a:lnTo>
                <a:lnTo>
                  <a:pt x="60" y="20"/>
                </a:lnTo>
                <a:lnTo>
                  <a:pt x="60" y="26"/>
                </a:lnTo>
                <a:lnTo>
                  <a:pt x="62" y="40"/>
                </a:lnTo>
                <a:lnTo>
                  <a:pt x="66" y="54"/>
                </a:lnTo>
                <a:lnTo>
                  <a:pt x="76" y="80"/>
                </a:lnTo>
                <a:lnTo>
                  <a:pt x="70" y="86"/>
                </a:lnTo>
                <a:lnTo>
                  <a:pt x="68" y="92"/>
                </a:lnTo>
                <a:lnTo>
                  <a:pt x="66" y="96"/>
                </a:lnTo>
                <a:lnTo>
                  <a:pt x="38" y="100"/>
                </a:lnTo>
                <a:lnTo>
                  <a:pt x="26" y="104"/>
                </a:lnTo>
                <a:lnTo>
                  <a:pt x="14" y="108"/>
                </a:lnTo>
                <a:lnTo>
                  <a:pt x="8" y="112"/>
                </a:lnTo>
                <a:lnTo>
                  <a:pt x="4" y="116"/>
                </a:lnTo>
                <a:lnTo>
                  <a:pt x="0" y="126"/>
                </a:lnTo>
                <a:lnTo>
                  <a:pt x="0" y="136"/>
                </a:lnTo>
                <a:lnTo>
                  <a:pt x="4" y="146"/>
                </a:lnTo>
                <a:lnTo>
                  <a:pt x="10" y="154"/>
                </a:lnTo>
                <a:lnTo>
                  <a:pt x="18" y="160"/>
                </a:lnTo>
                <a:lnTo>
                  <a:pt x="28" y="162"/>
                </a:lnTo>
                <a:lnTo>
                  <a:pt x="34" y="160"/>
                </a:lnTo>
                <a:lnTo>
                  <a:pt x="40" y="158"/>
                </a:lnTo>
                <a:lnTo>
                  <a:pt x="50" y="150"/>
                </a:lnTo>
                <a:lnTo>
                  <a:pt x="60" y="140"/>
                </a:lnTo>
                <a:lnTo>
                  <a:pt x="78" y="116"/>
                </a:lnTo>
                <a:lnTo>
                  <a:pt x="82" y="118"/>
                </a:lnTo>
                <a:lnTo>
                  <a:pt x="88" y="120"/>
                </a:lnTo>
                <a:lnTo>
                  <a:pt x="98" y="118"/>
                </a:lnTo>
                <a:lnTo>
                  <a:pt x="114" y="140"/>
                </a:lnTo>
                <a:lnTo>
                  <a:pt x="124" y="150"/>
                </a:lnTo>
                <a:lnTo>
                  <a:pt x="134" y="158"/>
                </a:lnTo>
                <a:lnTo>
                  <a:pt x="140" y="160"/>
                </a:lnTo>
                <a:lnTo>
                  <a:pt x="146" y="162"/>
                </a:lnTo>
                <a:lnTo>
                  <a:pt x="156" y="160"/>
                </a:lnTo>
                <a:lnTo>
                  <a:pt x="166" y="154"/>
                </a:lnTo>
                <a:lnTo>
                  <a:pt x="172" y="148"/>
                </a:lnTo>
                <a:lnTo>
                  <a:pt x="176" y="138"/>
                </a:lnTo>
                <a:lnTo>
                  <a:pt x="176" y="128"/>
                </a:lnTo>
                <a:lnTo>
                  <a:pt x="172" y="118"/>
                </a:lnTo>
                <a:lnTo>
                  <a:pt x="168" y="114"/>
                </a:lnTo>
                <a:lnTo>
                  <a:pt x="164" y="110"/>
                </a:lnTo>
                <a:lnTo>
                  <a:pt x="152" y="104"/>
                </a:lnTo>
                <a:lnTo>
                  <a:pt x="138" y="100"/>
                </a:lnTo>
                <a:lnTo>
                  <a:pt x="110" y="98"/>
                </a:lnTo>
                <a:lnTo>
                  <a:pt x="108" y="92"/>
                </a:lnTo>
                <a:lnTo>
                  <a:pt x="106" y="88"/>
                </a:lnTo>
                <a:lnTo>
                  <a:pt x="100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1" name="Freeform 80"/>
          <p:cNvSpPr>
            <a:spLocks noEditPoints="1"/>
          </p:cNvSpPr>
          <p:nvPr/>
        </p:nvSpPr>
        <p:spPr bwMode="auto">
          <a:xfrm>
            <a:off x="1552575" y="6075363"/>
            <a:ext cx="598488" cy="490537"/>
          </a:xfrm>
          <a:custGeom>
            <a:avLst/>
            <a:gdLst>
              <a:gd name="T0" fmla="*/ 2147483647 w 218"/>
              <a:gd name="T1" fmla="*/ 2147483647 h 164"/>
              <a:gd name="T2" fmla="*/ 2147483647 w 218"/>
              <a:gd name="T3" fmla="*/ 2147483647 h 164"/>
              <a:gd name="T4" fmla="*/ 2147483647 w 218"/>
              <a:gd name="T5" fmla="*/ 2147483647 h 164"/>
              <a:gd name="T6" fmla="*/ 2147483647 w 218"/>
              <a:gd name="T7" fmla="*/ 2147483647 h 164"/>
              <a:gd name="T8" fmla="*/ 2147483647 w 218"/>
              <a:gd name="T9" fmla="*/ 2147483647 h 164"/>
              <a:gd name="T10" fmla="*/ 2147483647 w 218"/>
              <a:gd name="T11" fmla="*/ 2147483647 h 164"/>
              <a:gd name="T12" fmla="*/ 2147483647 w 218"/>
              <a:gd name="T13" fmla="*/ 2147483647 h 164"/>
              <a:gd name="T14" fmla="*/ 2147483647 w 218"/>
              <a:gd name="T15" fmla="*/ 2147483647 h 164"/>
              <a:gd name="T16" fmla="*/ 2147483647 w 218"/>
              <a:gd name="T17" fmla="*/ 2147483647 h 164"/>
              <a:gd name="T18" fmla="*/ 2147483647 w 218"/>
              <a:gd name="T19" fmla="*/ 2147483647 h 164"/>
              <a:gd name="T20" fmla="*/ 2147483647 w 218"/>
              <a:gd name="T21" fmla="*/ 2147483647 h 164"/>
              <a:gd name="T22" fmla="*/ 2147483647 w 218"/>
              <a:gd name="T23" fmla="*/ 2147483647 h 164"/>
              <a:gd name="T24" fmla="*/ 2147483647 w 218"/>
              <a:gd name="T25" fmla="*/ 2147483647 h 164"/>
              <a:gd name="T26" fmla="*/ 2147483647 w 218"/>
              <a:gd name="T27" fmla="*/ 2147483647 h 164"/>
              <a:gd name="T28" fmla="*/ 2147483647 w 218"/>
              <a:gd name="T29" fmla="*/ 2147483647 h 164"/>
              <a:gd name="T30" fmla="*/ 2147483647 w 218"/>
              <a:gd name="T31" fmla="*/ 2147483647 h 164"/>
              <a:gd name="T32" fmla="*/ 2147483647 w 218"/>
              <a:gd name="T33" fmla="*/ 2147483647 h 164"/>
              <a:gd name="T34" fmla="*/ 2147483647 w 218"/>
              <a:gd name="T35" fmla="*/ 2147483647 h 164"/>
              <a:gd name="T36" fmla="*/ 2147483647 w 218"/>
              <a:gd name="T37" fmla="*/ 2147483647 h 164"/>
              <a:gd name="T38" fmla="*/ 2147483647 w 218"/>
              <a:gd name="T39" fmla="*/ 0 h 164"/>
              <a:gd name="T40" fmla="*/ 2147483647 w 218"/>
              <a:gd name="T41" fmla="*/ 2147483647 h 164"/>
              <a:gd name="T42" fmla="*/ 2147483647 w 218"/>
              <a:gd name="T43" fmla="*/ 2147483647 h 164"/>
              <a:gd name="T44" fmla="*/ 2147483647 w 218"/>
              <a:gd name="T45" fmla="*/ 2147483647 h 164"/>
              <a:gd name="T46" fmla="*/ 2147483647 w 218"/>
              <a:gd name="T47" fmla="*/ 2147483647 h 164"/>
              <a:gd name="T48" fmla="*/ 2147483647 w 218"/>
              <a:gd name="T49" fmla="*/ 2147483647 h 164"/>
              <a:gd name="T50" fmla="*/ 2147483647 w 218"/>
              <a:gd name="T51" fmla="*/ 2147483647 h 164"/>
              <a:gd name="T52" fmla="*/ 2147483647 w 218"/>
              <a:gd name="T53" fmla="*/ 2147483647 h 164"/>
              <a:gd name="T54" fmla="*/ 2147483647 w 218"/>
              <a:gd name="T55" fmla="*/ 2147483647 h 164"/>
              <a:gd name="T56" fmla="*/ 2147483647 w 218"/>
              <a:gd name="T57" fmla="*/ 2147483647 h 164"/>
              <a:gd name="T58" fmla="*/ 2147483647 w 218"/>
              <a:gd name="T59" fmla="*/ 2147483647 h 164"/>
              <a:gd name="T60" fmla="*/ 2147483647 w 218"/>
              <a:gd name="T61" fmla="*/ 2147483647 h 164"/>
              <a:gd name="T62" fmla="*/ 2147483647 w 218"/>
              <a:gd name="T63" fmla="*/ 2147483647 h 164"/>
              <a:gd name="T64" fmla="*/ 2147483647 w 218"/>
              <a:gd name="T65" fmla="*/ 2147483647 h 164"/>
              <a:gd name="T66" fmla="*/ 2147483647 w 218"/>
              <a:gd name="T67" fmla="*/ 2147483647 h 164"/>
              <a:gd name="T68" fmla="*/ 2147483647 w 218"/>
              <a:gd name="T69" fmla="*/ 2147483647 h 164"/>
              <a:gd name="T70" fmla="*/ 2147483647 w 218"/>
              <a:gd name="T71" fmla="*/ 2147483647 h 164"/>
              <a:gd name="T72" fmla="*/ 2147483647 w 218"/>
              <a:gd name="T73" fmla="*/ 2147483647 h 164"/>
              <a:gd name="T74" fmla="*/ 2147483647 w 218"/>
              <a:gd name="T75" fmla="*/ 2147483647 h 164"/>
              <a:gd name="T76" fmla="*/ 2147483647 w 218"/>
              <a:gd name="T77" fmla="*/ 2147483647 h 164"/>
              <a:gd name="T78" fmla="*/ 2147483647 w 218"/>
              <a:gd name="T79" fmla="*/ 2147483647 h 164"/>
              <a:gd name="T80" fmla="*/ 2147483647 w 218"/>
              <a:gd name="T81" fmla="*/ 2147483647 h 164"/>
              <a:gd name="T82" fmla="*/ 2147483647 w 218"/>
              <a:gd name="T83" fmla="*/ 2147483647 h 164"/>
              <a:gd name="T84" fmla="*/ 2147483647 w 218"/>
              <a:gd name="T85" fmla="*/ 2147483647 h 164"/>
              <a:gd name="T86" fmla="*/ 2147483647 w 218"/>
              <a:gd name="T87" fmla="*/ 2147483647 h 164"/>
              <a:gd name="T88" fmla="*/ 2147483647 w 218"/>
              <a:gd name="T89" fmla="*/ 2147483647 h 164"/>
              <a:gd name="T90" fmla="*/ 2147483647 w 218"/>
              <a:gd name="T91" fmla="*/ 2147483647 h 164"/>
              <a:gd name="T92" fmla="*/ 2147483647 w 218"/>
              <a:gd name="T93" fmla="*/ 2147483647 h 164"/>
              <a:gd name="T94" fmla="*/ 2147483647 w 218"/>
              <a:gd name="T95" fmla="*/ 2147483647 h 164"/>
              <a:gd name="T96" fmla="*/ 2147483647 w 218"/>
              <a:gd name="T97" fmla="*/ 2147483647 h 164"/>
              <a:gd name="T98" fmla="*/ 2147483647 w 218"/>
              <a:gd name="T99" fmla="*/ 2147483647 h 164"/>
              <a:gd name="T100" fmla="*/ 2147483647 w 218"/>
              <a:gd name="T101" fmla="*/ 2147483647 h 164"/>
              <a:gd name="T102" fmla="*/ 2147483647 w 218"/>
              <a:gd name="T103" fmla="*/ 2147483647 h 164"/>
              <a:gd name="T104" fmla="*/ 2147483647 w 218"/>
              <a:gd name="T105" fmla="*/ 2147483647 h 164"/>
              <a:gd name="T106" fmla="*/ 2147483647 w 218"/>
              <a:gd name="T107" fmla="*/ 2147483647 h 1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218" h="164">
                <a:moveTo>
                  <a:pt x="0" y="106"/>
                </a:moveTo>
                <a:lnTo>
                  <a:pt x="6" y="118"/>
                </a:lnTo>
                <a:lnTo>
                  <a:pt x="26" y="114"/>
                </a:lnTo>
                <a:lnTo>
                  <a:pt x="32" y="132"/>
                </a:lnTo>
                <a:lnTo>
                  <a:pt x="36" y="148"/>
                </a:lnTo>
                <a:lnTo>
                  <a:pt x="40" y="154"/>
                </a:lnTo>
                <a:lnTo>
                  <a:pt x="44" y="160"/>
                </a:lnTo>
                <a:lnTo>
                  <a:pt x="50" y="162"/>
                </a:lnTo>
                <a:lnTo>
                  <a:pt x="56" y="164"/>
                </a:lnTo>
                <a:lnTo>
                  <a:pt x="70" y="164"/>
                </a:lnTo>
                <a:lnTo>
                  <a:pt x="160" y="164"/>
                </a:lnTo>
                <a:lnTo>
                  <a:pt x="174" y="164"/>
                </a:lnTo>
                <a:lnTo>
                  <a:pt x="180" y="162"/>
                </a:lnTo>
                <a:lnTo>
                  <a:pt x="184" y="158"/>
                </a:lnTo>
                <a:lnTo>
                  <a:pt x="190" y="152"/>
                </a:lnTo>
                <a:lnTo>
                  <a:pt x="192" y="146"/>
                </a:lnTo>
                <a:lnTo>
                  <a:pt x="198" y="128"/>
                </a:lnTo>
                <a:lnTo>
                  <a:pt x="204" y="110"/>
                </a:lnTo>
                <a:lnTo>
                  <a:pt x="214" y="112"/>
                </a:lnTo>
                <a:lnTo>
                  <a:pt x="218" y="104"/>
                </a:lnTo>
                <a:lnTo>
                  <a:pt x="202" y="90"/>
                </a:lnTo>
                <a:lnTo>
                  <a:pt x="190" y="98"/>
                </a:lnTo>
                <a:lnTo>
                  <a:pt x="182" y="112"/>
                </a:lnTo>
                <a:lnTo>
                  <a:pt x="176" y="118"/>
                </a:lnTo>
                <a:lnTo>
                  <a:pt x="170" y="120"/>
                </a:lnTo>
                <a:lnTo>
                  <a:pt x="168" y="120"/>
                </a:lnTo>
                <a:lnTo>
                  <a:pt x="150" y="120"/>
                </a:lnTo>
                <a:lnTo>
                  <a:pt x="140" y="120"/>
                </a:lnTo>
                <a:lnTo>
                  <a:pt x="154" y="136"/>
                </a:lnTo>
                <a:lnTo>
                  <a:pt x="160" y="136"/>
                </a:lnTo>
                <a:lnTo>
                  <a:pt x="168" y="152"/>
                </a:lnTo>
                <a:lnTo>
                  <a:pt x="160" y="158"/>
                </a:lnTo>
                <a:lnTo>
                  <a:pt x="148" y="146"/>
                </a:lnTo>
                <a:lnTo>
                  <a:pt x="148" y="140"/>
                </a:lnTo>
                <a:lnTo>
                  <a:pt x="132" y="120"/>
                </a:lnTo>
                <a:lnTo>
                  <a:pt x="118" y="120"/>
                </a:lnTo>
                <a:lnTo>
                  <a:pt x="118" y="102"/>
                </a:lnTo>
                <a:lnTo>
                  <a:pt x="142" y="102"/>
                </a:lnTo>
                <a:lnTo>
                  <a:pt x="164" y="108"/>
                </a:lnTo>
                <a:lnTo>
                  <a:pt x="160" y="90"/>
                </a:lnTo>
                <a:lnTo>
                  <a:pt x="158" y="72"/>
                </a:lnTo>
                <a:lnTo>
                  <a:pt x="160" y="56"/>
                </a:lnTo>
                <a:lnTo>
                  <a:pt x="162" y="38"/>
                </a:lnTo>
                <a:lnTo>
                  <a:pt x="170" y="38"/>
                </a:lnTo>
                <a:lnTo>
                  <a:pt x="170" y="28"/>
                </a:lnTo>
                <a:lnTo>
                  <a:pt x="118" y="28"/>
                </a:lnTo>
                <a:lnTo>
                  <a:pt x="118" y="22"/>
                </a:lnTo>
                <a:lnTo>
                  <a:pt x="142" y="22"/>
                </a:lnTo>
                <a:lnTo>
                  <a:pt x="142" y="12"/>
                </a:lnTo>
                <a:lnTo>
                  <a:pt x="158" y="8"/>
                </a:lnTo>
                <a:lnTo>
                  <a:pt x="130" y="0"/>
                </a:lnTo>
                <a:lnTo>
                  <a:pt x="130" y="10"/>
                </a:lnTo>
                <a:lnTo>
                  <a:pt x="118" y="10"/>
                </a:lnTo>
                <a:lnTo>
                  <a:pt x="118" y="4"/>
                </a:lnTo>
                <a:lnTo>
                  <a:pt x="110" y="4"/>
                </a:lnTo>
                <a:lnTo>
                  <a:pt x="110" y="28"/>
                </a:lnTo>
                <a:lnTo>
                  <a:pt x="64" y="28"/>
                </a:lnTo>
                <a:lnTo>
                  <a:pt x="64" y="38"/>
                </a:lnTo>
                <a:lnTo>
                  <a:pt x="70" y="38"/>
                </a:lnTo>
                <a:lnTo>
                  <a:pt x="66" y="48"/>
                </a:lnTo>
                <a:lnTo>
                  <a:pt x="64" y="56"/>
                </a:lnTo>
                <a:lnTo>
                  <a:pt x="64" y="74"/>
                </a:lnTo>
                <a:lnTo>
                  <a:pt x="66" y="92"/>
                </a:lnTo>
                <a:lnTo>
                  <a:pt x="72" y="108"/>
                </a:lnTo>
                <a:lnTo>
                  <a:pt x="92" y="104"/>
                </a:lnTo>
                <a:lnTo>
                  <a:pt x="110" y="102"/>
                </a:lnTo>
                <a:lnTo>
                  <a:pt x="110" y="120"/>
                </a:lnTo>
                <a:lnTo>
                  <a:pt x="106" y="120"/>
                </a:lnTo>
                <a:lnTo>
                  <a:pt x="120" y="136"/>
                </a:lnTo>
                <a:lnTo>
                  <a:pt x="126" y="136"/>
                </a:lnTo>
                <a:lnTo>
                  <a:pt x="134" y="152"/>
                </a:lnTo>
                <a:lnTo>
                  <a:pt x="126" y="158"/>
                </a:lnTo>
                <a:lnTo>
                  <a:pt x="114" y="146"/>
                </a:lnTo>
                <a:lnTo>
                  <a:pt x="114" y="140"/>
                </a:lnTo>
                <a:lnTo>
                  <a:pt x="98" y="120"/>
                </a:lnTo>
                <a:lnTo>
                  <a:pt x="88" y="120"/>
                </a:lnTo>
                <a:lnTo>
                  <a:pt x="80" y="120"/>
                </a:lnTo>
                <a:lnTo>
                  <a:pt x="70" y="120"/>
                </a:lnTo>
                <a:lnTo>
                  <a:pt x="84" y="136"/>
                </a:lnTo>
                <a:lnTo>
                  <a:pt x="90" y="136"/>
                </a:lnTo>
                <a:lnTo>
                  <a:pt x="98" y="152"/>
                </a:lnTo>
                <a:lnTo>
                  <a:pt x="90" y="158"/>
                </a:lnTo>
                <a:lnTo>
                  <a:pt x="80" y="146"/>
                </a:lnTo>
                <a:lnTo>
                  <a:pt x="78" y="140"/>
                </a:lnTo>
                <a:lnTo>
                  <a:pt x="62" y="120"/>
                </a:lnTo>
                <a:lnTo>
                  <a:pt x="58" y="120"/>
                </a:lnTo>
                <a:lnTo>
                  <a:pt x="52" y="118"/>
                </a:lnTo>
                <a:lnTo>
                  <a:pt x="48" y="112"/>
                </a:lnTo>
                <a:lnTo>
                  <a:pt x="38" y="98"/>
                </a:lnTo>
                <a:lnTo>
                  <a:pt x="36" y="80"/>
                </a:lnTo>
                <a:lnTo>
                  <a:pt x="28" y="90"/>
                </a:lnTo>
                <a:lnTo>
                  <a:pt x="0" y="106"/>
                </a:lnTo>
                <a:close/>
                <a:moveTo>
                  <a:pt x="96" y="40"/>
                </a:moveTo>
                <a:lnTo>
                  <a:pt x="96" y="40"/>
                </a:lnTo>
                <a:lnTo>
                  <a:pt x="92" y="52"/>
                </a:lnTo>
                <a:lnTo>
                  <a:pt x="90" y="64"/>
                </a:lnTo>
                <a:lnTo>
                  <a:pt x="90" y="78"/>
                </a:lnTo>
                <a:lnTo>
                  <a:pt x="92" y="90"/>
                </a:lnTo>
                <a:lnTo>
                  <a:pt x="82" y="92"/>
                </a:lnTo>
                <a:lnTo>
                  <a:pt x="80" y="78"/>
                </a:lnTo>
                <a:lnTo>
                  <a:pt x="80" y="64"/>
                </a:lnTo>
                <a:lnTo>
                  <a:pt x="82" y="52"/>
                </a:lnTo>
                <a:lnTo>
                  <a:pt x="86" y="40"/>
                </a:lnTo>
                <a:lnTo>
                  <a:pt x="96" y="40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2" y="52"/>
                </a:lnTo>
                <a:lnTo>
                  <a:pt x="140" y="64"/>
                </a:lnTo>
                <a:lnTo>
                  <a:pt x="140" y="78"/>
                </a:lnTo>
                <a:lnTo>
                  <a:pt x="144" y="90"/>
                </a:lnTo>
                <a:lnTo>
                  <a:pt x="132" y="90"/>
                </a:lnTo>
                <a:lnTo>
                  <a:pt x="130" y="76"/>
                </a:lnTo>
                <a:lnTo>
                  <a:pt x="130" y="64"/>
                </a:lnTo>
                <a:lnTo>
                  <a:pt x="132" y="52"/>
                </a:lnTo>
                <a:lnTo>
                  <a:pt x="136" y="40"/>
                </a:lnTo>
                <a:lnTo>
                  <a:pt x="146" y="40"/>
                </a:lnTo>
                <a:close/>
                <a:moveTo>
                  <a:pt x="122" y="40"/>
                </a:moveTo>
                <a:lnTo>
                  <a:pt x="122" y="40"/>
                </a:lnTo>
                <a:lnTo>
                  <a:pt x="118" y="52"/>
                </a:lnTo>
                <a:lnTo>
                  <a:pt x="116" y="64"/>
                </a:lnTo>
                <a:lnTo>
                  <a:pt x="116" y="76"/>
                </a:lnTo>
                <a:lnTo>
                  <a:pt x="118" y="88"/>
                </a:lnTo>
                <a:lnTo>
                  <a:pt x="108" y="88"/>
                </a:lnTo>
                <a:lnTo>
                  <a:pt x="106" y="76"/>
                </a:lnTo>
                <a:lnTo>
                  <a:pt x="106" y="64"/>
                </a:lnTo>
                <a:lnTo>
                  <a:pt x="108" y="52"/>
                </a:lnTo>
                <a:lnTo>
                  <a:pt x="110" y="40"/>
                </a:lnTo>
                <a:lnTo>
                  <a:pt x="12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2" name="Freeform 81"/>
          <p:cNvSpPr>
            <a:spLocks noEditPoints="1"/>
          </p:cNvSpPr>
          <p:nvPr/>
        </p:nvSpPr>
        <p:spPr bwMode="auto">
          <a:xfrm>
            <a:off x="3162300" y="6045200"/>
            <a:ext cx="506413" cy="527050"/>
          </a:xfrm>
          <a:custGeom>
            <a:avLst/>
            <a:gdLst>
              <a:gd name="T0" fmla="*/ 2147483647 w 184"/>
              <a:gd name="T1" fmla="*/ 2147483647 h 176"/>
              <a:gd name="T2" fmla="*/ 2147483647 w 184"/>
              <a:gd name="T3" fmla="*/ 2147483647 h 176"/>
              <a:gd name="T4" fmla="*/ 2147483647 w 184"/>
              <a:gd name="T5" fmla="*/ 2147483647 h 176"/>
              <a:gd name="T6" fmla="*/ 2147483647 w 184"/>
              <a:gd name="T7" fmla="*/ 2147483647 h 176"/>
              <a:gd name="T8" fmla="*/ 2147483647 w 184"/>
              <a:gd name="T9" fmla="*/ 2147483647 h 176"/>
              <a:gd name="T10" fmla="*/ 2147483647 w 184"/>
              <a:gd name="T11" fmla="*/ 2147483647 h 176"/>
              <a:gd name="T12" fmla="*/ 2147483647 w 184"/>
              <a:gd name="T13" fmla="*/ 2147483647 h 176"/>
              <a:gd name="T14" fmla="*/ 2147483647 w 184"/>
              <a:gd name="T15" fmla="*/ 2147483647 h 176"/>
              <a:gd name="T16" fmla="*/ 2147483647 w 184"/>
              <a:gd name="T17" fmla="*/ 2147483647 h 176"/>
              <a:gd name="T18" fmla="*/ 2147483647 w 184"/>
              <a:gd name="T19" fmla="*/ 2147483647 h 176"/>
              <a:gd name="T20" fmla="*/ 2147483647 w 184"/>
              <a:gd name="T21" fmla="*/ 2147483647 h 176"/>
              <a:gd name="T22" fmla="*/ 2147483647 w 184"/>
              <a:gd name="T23" fmla="*/ 2147483647 h 176"/>
              <a:gd name="T24" fmla="*/ 2147483647 w 184"/>
              <a:gd name="T25" fmla="*/ 2147483647 h 176"/>
              <a:gd name="T26" fmla="*/ 2147483647 w 184"/>
              <a:gd name="T27" fmla="*/ 2147483647 h 176"/>
              <a:gd name="T28" fmla="*/ 2147483647 w 184"/>
              <a:gd name="T29" fmla="*/ 2147483647 h 176"/>
              <a:gd name="T30" fmla="*/ 2147483647 w 184"/>
              <a:gd name="T31" fmla="*/ 2147483647 h 176"/>
              <a:gd name="T32" fmla="*/ 2147483647 w 184"/>
              <a:gd name="T33" fmla="*/ 2147483647 h 176"/>
              <a:gd name="T34" fmla="*/ 2147483647 w 184"/>
              <a:gd name="T35" fmla="*/ 2147483647 h 176"/>
              <a:gd name="T36" fmla="*/ 2147483647 w 184"/>
              <a:gd name="T37" fmla="*/ 2147483647 h 176"/>
              <a:gd name="T38" fmla="*/ 2147483647 w 184"/>
              <a:gd name="T39" fmla="*/ 2147483647 h 176"/>
              <a:gd name="T40" fmla="*/ 2147483647 w 184"/>
              <a:gd name="T41" fmla="*/ 2147483647 h 176"/>
              <a:gd name="T42" fmla="*/ 2147483647 w 184"/>
              <a:gd name="T43" fmla="*/ 2147483647 h 176"/>
              <a:gd name="T44" fmla="*/ 2147483647 w 184"/>
              <a:gd name="T45" fmla="*/ 2147483647 h 176"/>
              <a:gd name="T46" fmla="*/ 2147483647 w 184"/>
              <a:gd name="T47" fmla="*/ 2147483647 h 176"/>
              <a:gd name="T48" fmla="*/ 2147483647 w 184"/>
              <a:gd name="T49" fmla="*/ 2147483647 h 176"/>
              <a:gd name="T50" fmla="*/ 2147483647 w 184"/>
              <a:gd name="T51" fmla="*/ 2147483647 h 176"/>
              <a:gd name="T52" fmla="*/ 2147483647 w 184"/>
              <a:gd name="T53" fmla="*/ 2147483647 h 176"/>
              <a:gd name="T54" fmla="*/ 2147483647 w 184"/>
              <a:gd name="T55" fmla="*/ 2147483647 h 176"/>
              <a:gd name="T56" fmla="*/ 2147483647 w 184"/>
              <a:gd name="T57" fmla="*/ 2147483647 h 176"/>
              <a:gd name="T58" fmla="*/ 2147483647 w 184"/>
              <a:gd name="T59" fmla="*/ 2147483647 h 176"/>
              <a:gd name="T60" fmla="*/ 2147483647 w 184"/>
              <a:gd name="T61" fmla="*/ 2147483647 h 176"/>
              <a:gd name="T62" fmla="*/ 2147483647 w 184"/>
              <a:gd name="T63" fmla="*/ 2147483647 h 176"/>
              <a:gd name="T64" fmla="*/ 2147483647 w 184"/>
              <a:gd name="T65" fmla="*/ 2147483647 h 176"/>
              <a:gd name="T66" fmla="*/ 2147483647 w 184"/>
              <a:gd name="T67" fmla="*/ 2147483647 h 176"/>
              <a:gd name="T68" fmla="*/ 2147483647 w 184"/>
              <a:gd name="T69" fmla="*/ 2147483647 h 176"/>
              <a:gd name="T70" fmla="*/ 2147483647 w 184"/>
              <a:gd name="T71" fmla="*/ 2147483647 h 176"/>
              <a:gd name="T72" fmla="*/ 2147483647 w 184"/>
              <a:gd name="T73" fmla="*/ 2147483647 h 176"/>
              <a:gd name="T74" fmla="*/ 2147483647 w 184"/>
              <a:gd name="T75" fmla="*/ 2147483647 h 176"/>
              <a:gd name="T76" fmla="*/ 2147483647 w 184"/>
              <a:gd name="T77" fmla="*/ 2147483647 h 176"/>
              <a:gd name="T78" fmla="*/ 2147483647 w 184"/>
              <a:gd name="T79" fmla="*/ 2147483647 h 176"/>
              <a:gd name="T80" fmla="*/ 2147483647 w 184"/>
              <a:gd name="T81" fmla="*/ 2147483647 h 176"/>
              <a:gd name="T82" fmla="*/ 2147483647 w 184"/>
              <a:gd name="T83" fmla="*/ 2147483647 h 176"/>
              <a:gd name="T84" fmla="*/ 2147483647 w 184"/>
              <a:gd name="T85" fmla="*/ 2147483647 h 176"/>
              <a:gd name="T86" fmla="*/ 2147483647 w 184"/>
              <a:gd name="T87" fmla="*/ 2147483647 h 176"/>
              <a:gd name="T88" fmla="*/ 2147483647 w 184"/>
              <a:gd name="T89" fmla="*/ 2147483647 h 176"/>
              <a:gd name="T90" fmla="*/ 2147483647 w 184"/>
              <a:gd name="T91" fmla="*/ 2147483647 h 176"/>
              <a:gd name="T92" fmla="*/ 0 w 184"/>
              <a:gd name="T93" fmla="*/ 2147483647 h 176"/>
              <a:gd name="T94" fmla="*/ 2147483647 w 184"/>
              <a:gd name="T95" fmla="*/ 2147483647 h 176"/>
              <a:gd name="T96" fmla="*/ 2147483647 w 184"/>
              <a:gd name="T97" fmla="*/ 2147483647 h 176"/>
              <a:gd name="T98" fmla="*/ 2147483647 w 184"/>
              <a:gd name="T99" fmla="*/ 2147483647 h 176"/>
              <a:gd name="T100" fmla="*/ 2147483647 w 184"/>
              <a:gd name="T101" fmla="*/ 2147483647 h 176"/>
              <a:gd name="T102" fmla="*/ 2147483647 w 184"/>
              <a:gd name="T103" fmla="*/ 2147483647 h 176"/>
              <a:gd name="T104" fmla="*/ 2147483647 w 184"/>
              <a:gd name="T105" fmla="*/ 2147483647 h 17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84" h="176">
                <a:moveTo>
                  <a:pt x="176" y="124"/>
                </a:moveTo>
                <a:lnTo>
                  <a:pt x="176" y="124"/>
                </a:lnTo>
                <a:lnTo>
                  <a:pt x="172" y="118"/>
                </a:lnTo>
                <a:lnTo>
                  <a:pt x="172" y="108"/>
                </a:lnTo>
                <a:lnTo>
                  <a:pt x="172" y="104"/>
                </a:lnTo>
                <a:lnTo>
                  <a:pt x="174" y="100"/>
                </a:lnTo>
                <a:lnTo>
                  <a:pt x="178" y="98"/>
                </a:lnTo>
                <a:lnTo>
                  <a:pt x="180" y="98"/>
                </a:lnTo>
                <a:lnTo>
                  <a:pt x="182" y="100"/>
                </a:lnTo>
                <a:lnTo>
                  <a:pt x="184" y="106"/>
                </a:lnTo>
                <a:lnTo>
                  <a:pt x="184" y="114"/>
                </a:lnTo>
                <a:lnTo>
                  <a:pt x="182" y="124"/>
                </a:lnTo>
                <a:lnTo>
                  <a:pt x="176" y="124"/>
                </a:lnTo>
                <a:close/>
                <a:moveTo>
                  <a:pt x="52" y="88"/>
                </a:moveTo>
                <a:lnTo>
                  <a:pt x="52" y="80"/>
                </a:lnTo>
                <a:lnTo>
                  <a:pt x="60" y="80"/>
                </a:lnTo>
                <a:lnTo>
                  <a:pt x="60" y="62"/>
                </a:lnTo>
                <a:lnTo>
                  <a:pt x="52" y="62"/>
                </a:lnTo>
                <a:lnTo>
                  <a:pt x="52" y="48"/>
                </a:lnTo>
                <a:lnTo>
                  <a:pt x="70" y="48"/>
                </a:lnTo>
                <a:lnTo>
                  <a:pt x="70" y="22"/>
                </a:lnTo>
                <a:lnTo>
                  <a:pt x="70" y="20"/>
                </a:lnTo>
                <a:lnTo>
                  <a:pt x="64" y="18"/>
                </a:lnTo>
                <a:lnTo>
                  <a:pt x="64" y="22"/>
                </a:lnTo>
                <a:lnTo>
                  <a:pt x="54" y="22"/>
                </a:lnTo>
                <a:lnTo>
                  <a:pt x="54" y="0"/>
                </a:lnTo>
                <a:lnTo>
                  <a:pt x="64" y="0"/>
                </a:lnTo>
                <a:lnTo>
                  <a:pt x="64" y="4"/>
                </a:lnTo>
                <a:lnTo>
                  <a:pt x="74" y="6"/>
                </a:lnTo>
                <a:lnTo>
                  <a:pt x="78" y="8"/>
                </a:lnTo>
                <a:lnTo>
                  <a:pt x="82" y="10"/>
                </a:lnTo>
                <a:lnTo>
                  <a:pt x="84" y="14"/>
                </a:lnTo>
                <a:lnTo>
                  <a:pt x="86" y="20"/>
                </a:lnTo>
                <a:lnTo>
                  <a:pt x="86" y="48"/>
                </a:lnTo>
                <a:lnTo>
                  <a:pt x="104" y="48"/>
                </a:lnTo>
                <a:lnTo>
                  <a:pt x="104" y="62"/>
                </a:lnTo>
                <a:lnTo>
                  <a:pt x="94" y="62"/>
                </a:lnTo>
                <a:lnTo>
                  <a:pt x="94" y="80"/>
                </a:lnTo>
                <a:lnTo>
                  <a:pt x="104" y="80"/>
                </a:lnTo>
                <a:lnTo>
                  <a:pt x="104" y="88"/>
                </a:lnTo>
                <a:lnTo>
                  <a:pt x="52" y="88"/>
                </a:lnTo>
                <a:close/>
                <a:moveTo>
                  <a:pt x="182" y="138"/>
                </a:moveTo>
                <a:lnTo>
                  <a:pt x="182" y="138"/>
                </a:lnTo>
                <a:lnTo>
                  <a:pt x="184" y="146"/>
                </a:lnTo>
                <a:lnTo>
                  <a:pt x="184" y="154"/>
                </a:lnTo>
                <a:lnTo>
                  <a:pt x="184" y="160"/>
                </a:lnTo>
                <a:lnTo>
                  <a:pt x="182" y="164"/>
                </a:lnTo>
                <a:lnTo>
                  <a:pt x="178" y="166"/>
                </a:lnTo>
                <a:lnTo>
                  <a:pt x="176" y="164"/>
                </a:lnTo>
                <a:lnTo>
                  <a:pt x="174" y="162"/>
                </a:lnTo>
                <a:lnTo>
                  <a:pt x="172" y="158"/>
                </a:lnTo>
                <a:lnTo>
                  <a:pt x="172" y="150"/>
                </a:lnTo>
                <a:lnTo>
                  <a:pt x="174" y="138"/>
                </a:lnTo>
                <a:lnTo>
                  <a:pt x="182" y="138"/>
                </a:lnTo>
                <a:close/>
                <a:moveTo>
                  <a:pt x="106" y="124"/>
                </a:moveTo>
                <a:lnTo>
                  <a:pt x="106" y="124"/>
                </a:lnTo>
                <a:lnTo>
                  <a:pt x="102" y="122"/>
                </a:lnTo>
                <a:lnTo>
                  <a:pt x="98" y="122"/>
                </a:lnTo>
                <a:lnTo>
                  <a:pt x="94" y="122"/>
                </a:lnTo>
                <a:lnTo>
                  <a:pt x="92" y="124"/>
                </a:lnTo>
                <a:lnTo>
                  <a:pt x="90" y="128"/>
                </a:lnTo>
                <a:lnTo>
                  <a:pt x="88" y="132"/>
                </a:lnTo>
                <a:lnTo>
                  <a:pt x="90" y="136"/>
                </a:lnTo>
                <a:lnTo>
                  <a:pt x="92" y="138"/>
                </a:lnTo>
                <a:lnTo>
                  <a:pt x="94" y="142"/>
                </a:lnTo>
                <a:lnTo>
                  <a:pt x="98" y="142"/>
                </a:lnTo>
                <a:lnTo>
                  <a:pt x="102" y="142"/>
                </a:lnTo>
                <a:lnTo>
                  <a:pt x="106" y="138"/>
                </a:lnTo>
                <a:lnTo>
                  <a:pt x="108" y="136"/>
                </a:lnTo>
                <a:lnTo>
                  <a:pt x="108" y="132"/>
                </a:lnTo>
                <a:lnTo>
                  <a:pt x="108" y="128"/>
                </a:lnTo>
                <a:lnTo>
                  <a:pt x="106" y="124"/>
                </a:lnTo>
                <a:close/>
                <a:moveTo>
                  <a:pt x="98" y="114"/>
                </a:moveTo>
                <a:lnTo>
                  <a:pt x="98" y="114"/>
                </a:lnTo>
                <a:lnTo>
                  <a:pt x="106" y="116"/>
                </a:lnTo>
                <a:lnTo>
                  <a:pt x="110" y="120"/>
                </a:lnTo>
                <a:lnTo>
                  <a:pt x="112" y="120"/>
                </a:lnTo>
                <a:lnTo>
                  <a:pt x="114" y="124"/>
                </a:lnTo>
                <a:lnTo>
                  <a:pt x="116" y="132"/>
                </a:lnTo>
                <a:lnTo>
                  <a:pt x="114" y="138"/>
                </a:lnTo>
                <a:lnTo>
                  <a:pt x="112" y="144"/>
                </a:lnTo>
                <a:lnTo>
                  <a:pt x="110" y="144"/>
                </a:lnTo>
                <a:lnTo>
                  <a:pt x="106" y="148"/>
                </a:lnTo>
                <a:lnTo>
                  <a:pt x="98" y="150"/>
                </a:lnTo>
                <a:lnTo>
                  <a:pt x="92" y="148"/>
                </a:lnTo>
                <a:lnTo>
                  <a:pt x="86" y="144"/>
                </a:lnTo>
                <a:lnTo>
                  <a:pt x="82" y="138"/>
                </a:lnTo>
                <a:lnTo>
                  <a:pt x="80" y="132"/>
                </a:lnTo>
                <a:lnTo>
                  <a:pt x="82" y="124"/>
                </a:lnTo>
                <a:lnTo>
                  <a:pt x="86" y="120"/>
                </a:lnTo>
                <a:lnTo>
                  <a:pt x="92" y="116"/>
                </a:lnTo>
                <a:lnTo>
                  <a:pt x="98" y="114"/>
                </a:lnTo>
                <a:close/>
                <a:moveTo>
                  <a:pt x="56" y="124"/>
                </a:moveTo>
                <a:lnTo>
                  <a:pt x="56" y="124"/>
                </a:lnTo>
                <a:lnTo>
                  <a:pt x="52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8"/>
                </a:lnTo>
                <a:lnTo>
                  <a:pt x="38" y="132"/>
                </a:lnTo>
                <a:lnTo>
                  <a:pt x="40" y="136"/>
                </a:lnTo>
                <a:lnTo>
                  <a:pt x="42" y="138"/>
                </a:lnTo>
                <a:lnTo>
                  <a:pt x="44" y="142"/>
                </a:lnTo>
                <a:lnTo>
                  <a:pt x="48" y="142"/>
                </a:lnTo>
                <a:lnTo>
                  <a:pt x="52" y="142"/>
                </a:lnTo>
                <a:lnTo>
                  <a:pt x="56" y="138"/>
                </a:lnTo>
                <a:lnTo>
                  <a:pt x="58" y="136"/>
                </a:lnTo>
                <a:lnTo>
                  <a:pt x="58" y="132"/>
                </a:lnTo>
                <a:lnTo>
                  <a:pt x="58" y="128"/>
                </a:lnTo>
                <a:lnTo>
                  <a:pt x="56" y="124"/>
                </a:lnTo>
                <a:close/>
                <a:moveTo>
                  <a:pt x="48" y="114"/>
                </a:moveTo>
                <a:lnTo>
                  <a:pt x="48" y="114"/>
                </a:lnTo>
                <a:lnTo>
                  <a:pt x="56" y="116"/>
                </a:lnTo>
                <a:lnTo>
                  <a:pt x="62" y="120"/>
                </a:lnTo>
                <a:lnTo>
                  <a:pt x="66" y="124"/>
                </a:lnTo>
                <a:lnTo>
                  <a:pt x="66" y="132"/>
                </a:lnTo>
                <a:lnTo>
                  <a:pt x="66" y="138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2" y="148"/>
                </a:lnTo>
                <a:lnTo>
                  <a:pt x="36" y="144"/>
                </a:lnTo>
                <a:lnTo>
                  <a:pt x="32" y="138"/>
                </a:lnTo>
                <a:lnTo>
                  <a:pt x="30" y="132"/>
                </a:lnTo>
                <a:lnTo>
                  <a:pt x="32" y="124"/>
                </a:lnTo>
                <a:lnTo>
                  <a:pt x="36" y="120"/>
                </a:lnTo>
                <a:lnTo>
                  <a:pt x="42" y="116"/>
                </a:lnTo>
                <a:lnTo>
                  <a:pt x="48" y="114"/>
                </a:lnTo>
                <a:close/>
                <a:moveTo>
                  <a:pt x="104" y="94"/>
                </a:moveTo>
                <a:lnTo>
                  <a:pt x="48" y="94"/>
                </a:lnTo>
                <a:lnTo>
                  <a:pt x="28" y="100"/>
                </a:lnTo>
                <a:lnTo>
                  <a:pt x="14" y="110"/>
                </a:lnTo>
                <a:lnTo>
                  <a:pt x="8" y="114"/>
                </a:lnTo>
                <a:lnTo>
                  <a:pt x="4" y="120"/>
                </a:lnTo>
                <a:lnTo>
                  <a:pt x="2" y="126"/>
                </a:lnTo>
                <a:lnTo>
                  <a:pt x="0" y="134"/>
                </a:lnTo>
                <a:lnTo>
                  <a:pt x="2" y="142"/>
                </a:lnTo>
                <a:lnTo>
                  <a:pt x="6" y="150"/>
                </a:lnTo>
                <a:lnTo>
                  <a:pt x="14" y="158"/>
                </a:lnTo>
                <a:lnTo>
                  <a:pt x="22" y="164"/>
                </a:lnTo>
                <a:lnTo>
                  <a:pt x="34" y="170"/>
                </a:lnTo>
                <a:lnTo>
                  <a:pt x="46" y="174"/>
                </a:lnTo>
                <a:lnTo>
                  <a:pt x="60" y="176"/>
                </a:lnTo>
                <a:lnTo>
                  <a:pt x="76" y="176"/>
                </a:lnTo>
                <a:lnTo>
                  <a:pt x="96" y="176"/>
                </a:lnTo>
                <a:lnTo>
                  <a:pt x="114" y="172"/>
                </a:lnTo>
                <a:lnTo>
                  <a:pt x="128" y="166"/>
                </a:lnTo>
                <a:lnTo>
                  <a:pt x="140" y="156"/>
                </a:lnTo>
                <a:lnTo>
                  <a:pt x="148" y="174"/>
                </a:lnTo>
                <a:lnTo>
                  <a:pt x="168" y="174"/>
                </a:lnTo>
                <a:lnTo>
                  <a:pt x="162" y="134"/>
                </a:lnTo>
                <a:lnTo>
                  <a:pt x="184" y="134"/>
                </a:lnTo>
                <a:lnTo>
                  <a:pt x="184" y="128"/>
                </a:lnTo>
                <a:lnTo>
                  <a:pt x="162" y="128"/>
                </a:lnTo>
                <a:lnTo>
                  <a:pt x="168" y="90"/>
                </a:lnTo>
                <a:lnTo>
                  <a:pt x="148" y="90"/>
                </a:lnTo>
                <a:lnTo>
                  <a:pt x="138" y="110"/>
                </a:lnTo>
                <a:lnTo>
                  <a:pt x="124" y="100"/>
                </a:lnTo>
                <a:lnTo>
                  <a:pt x="104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3" name="Freeform 82"/>
          <p:cNvSpPr>
            <a:spLocks noEditPoints="1"/>
          </p:cNvSpPr>
          <p:nvPr/>
        </p:nvSpPr>
        <p:spPr bwMode="auto">
          <a:xfrm>
            <a:off x="3189288" y="5345113"/>
            <a:ext cx="434975" cy="365125"/>
          </a:xfrm>
          <a:custGeom>
            <a:avLst/>
            <a:gdLst>
              <a:gd name="T0" fmla="*/ 2147483647 w 158"/>
              <a:gd name="T1" fmla="*/ 2147483647 h 122"/>
              <a:gd name="T2" fmla="*/ 2147483647 w 158"/>
              <a:gd name="T3" fmla="*/ 2147483647 h 122"/>
              <a:gd name="T4" fmla="*/ 2147483647 w 158"/>
              <a:gd name="T5" fmla="*/ 2147483647 h 122"/>
              <a:gd name="T6" fmla="*/ 2147483647 w 158"/>
              <a:gd name="T7" fmla="*/ 2147483647 h 122"/>
              <a:gd name="T8" fmla="*/ 2147483647 w 158"/>
              <a:gd name="T9" fmla="*/ 2147483647 h 122"/>
              <a:gd name="T10" fmla="*/ 2147483647 w 158"/>
              <a:gd name="T11" fmla="*/ 2147483647 h 122"/>
              <a:gd name="T12" fmla="*/ 2147483647 w 158"/>
              <a:gd name="T13" fmla="*/ 2147483647 h 122"/>
              <a:gd name="T14" fmla="*/ 2147483647 w 158"/>
              <a:gd name="T15" fmla="*/ 2147483647 h 122"/>
              <a:gd name="T16" fmla="*/ 2147483647 w 158"/>
              <a:gd name="T17" fmla="*/ 2147483647 h 122"/>
              <a:gd name="T18" fmla="*/ 2147483647 w 158"/>
              <a:gd name="T19" fmla="*/ 2147483647 h 122"/>
              <a:gd name="T20" fmla="*/ 2147483647 w 158"/>
              <a:gd name="T21" fmla="*/ 2147483647 h 122"/>
              <a:gd name="T22" fmla="*/ 2147483647 w 158"/>
              <a:gd name="T23" fmla="*/ 2147483647 h 122"/>
              <a:gd name="T24" fmla="*/ 2147483647 w 158"/>
              <a:gd name="T25" fmla="*/ 2147483647 h 122"/>
              <a:gd name="T26" fmla="*/ 2147483647 w 158"/>
              <a:gd name="T27" fmla="*/ 2147483647 h 122"/>
              <a:gd name="T28" fmla="*/ 2147483647 w 158"/>
              <a:gd name="T29" fmla="*/ 2147483647 h 122"/>
              <a:gd name="T30" fmla="*/ 2147483647 w 158"/>
              <a:gd name="T31" fmla="*/ 2147483647 h 122"/>
              <a:gd name="T32" fmla="*/ 2147483647 w 158"/>
              <a:gd name="T33" fmla="*/ 2147483647 h 122"/>
              <a:gd name="T34" fmla="*/ 2147483647 w 158"/>
              <a:gd name="T35" fmla="*/ 2147483647 h 122"/>
              <a:gd name="T36" fmla="*/ 2147483647 w 158"/>
              <a:gd name="T37" fmla="*/ 2147483647 h 122"/>
              <a:gd name="T38" fmla="*/ 2147483647 w 158"/>
              <a:gd name="T39" fmla="*/ 2147483647 h 122"/>
              <a:gd name="T40" fmla="*/ 2147483647 w 158"/>
              <a:gd name="T41" fmla="*/ 2147483647 h 122"/>
              <a:gd name="T42" fmla="*/ 0 w 158"/>
              <a:gd name="T43" fmla="*/ 2147483647 h 122"/>
              <a:gd name="T44" fmla="*/ 2147483647 w 158"/>
              <a:gd name="T45" fmla="*/ 2147483647 h 122"/>
              <a:gd name="T46" fmla="*/ 2147483647 w 158"/>
              <a:gd name="T47" fmla="*/ 2147483647 h 122"/>
              <a:gd name="T48" fmla="*/ 2147483647 w 158"/>
              <a:gd name="T49" fmla="*/ 2147483647 h 122"/>
              <a:gd name="T50" fmla="*/ 2147483647 w 158"/>
              <a:gd name="T51" fmla="*/ 2147483647 h 122"/>
              <a:gd name="T52" fmla="*/ 2147483647 w 158"/>
              <a:gd name="T53" fmla="*/ 0 h 122"/>
              <a:gd name="T54" fmla="*/ 2147483647 w 158"/>
              <a:gd name="T55" fmla="*/ 0 h 122"/>
              <a:gd name="T56" fmla="*/ 2147483647 w 158"/>
              <a:gd name="T57" fmla="*/ 0 h 122"/>
              <a:gd name="T58" fmla="*/ 2147483647 w 158"/>
              <a:gd name="T59" fmla="*/ 0 h 122"/>
              <a:gd name="T60" fmla="*/ 2147483647 w 158"/>
              <a:gd name="T61" fmla="*/ 0 h 122"/>
              <a:gd name="T62" fmla="*/ 2147483647 w 158"/>
              <a:gd name="T63" fmla="*/ 0 h 122"/>
              <a:gd name="T64" fmla="*/ 2147483647 w 158"/>
              <a:gd name="T65" fmla="*/ 2147483647 h 122"/>
              <a:gd name="T66" fmla="*/ 2147483647 w 158"/>
              <a:gd name="T67" fmla="*/ 2147483647 h 122"/>
              <a:gd name="T68" fmla="*/ 2147483647 w 158"/>
              <a:gd name="T69" fmla="*/ 2147483647 h 122"/>
              <a:gd name="T70" fmla="*/ 2147483647 w 158"/>
              <a:gd name="T71" fmla="*/ 2147483647 h 122"/>
              <a:gd name="T72" fmla="*/ 2147483647 w 158"/>
              <a:gd name="T73" fmla="*/ 2147483647 h 122"/>
              <a:gd name="T74" fmla="*/ 2147483647 w 158"/>
              <a:gd name="T75" fmla="*/ 2147483647 h 122"/>
              <a:gd name="T76" fmla="*/ 2147483647 w 158"/>
              <a:gd name="T77" fmla="*/ 2147483647 h 122"/>
              <a:gd name="T78" fmla="*/ 2147483647 w 158"/>
              <a:gd name="T79" fmla="*/ 2147483647 h 122"/>
              <a:gd name="T80" fmla="*/ 2147483647 w 158"/>
              <a:gd name="T81" fmla="*/ 2147483647 h 122"/>
              <a:gd name="T82" fmla="*/ 2147483647 w 158"/>
              <a:gd name="T83" fmla="*/ 2147483647 h 122"/>
              <a:gd name="T84" fmla="*/ 2147483647 w 158"/>
              <a:gd name="T85" fmla="*/ 2147483647 h 122"/>
              <a:gd name="T86" fmla="*/ 2147483647 w 158"/>
              <a:gd name="T87" fmla="*/ 2147483647 h 122"/>
              <a:gd name="T88" fmla="*/ 2147483647 w 158"/>
              <a:gd name="T89" fmla="*/ 2147483647 h 122"/>
              <a:gd name="T90" fmla="*/ 2147483647 w 158"/>
              <a:gd name="T91" fmla="*/ 2147483647 h 122"/>
              <a:gd name="T92" fmla="*/ 2147483647 w 158"/>
              <a:gd name="T93" fmla="*/ 2147483647 h 122"/>
              <a:gd name="T94" fmla="*/ 2147483647 w 158"/>
              <a:gd name="T95" fmla="*/ 2147483647 h 122"/>
              <a:gd name="T96" fmla="*/ 2147483647 w 158"/>
              <a:gd name="T97" fmla="*/ 2147483647 h 122"/>
              <a:gd name="T98" fmla="*/ 2147483647 w 158"/>
              <a:gd name="T99" fmla="*/ 2147483647 h 122"/>
              <a:gd name="T100" fmla="*/ 2147483647 w 158"/>
              <a:gd name="T101" fmla="*/ 2147483647 h 12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8" h="122">
                <a:moveTo>
                  <a:pt x="46" y="56"/>
                </a:moveTo>
                <a:lnTo>
                  <a:pt x="76" y="56"/>
                </a:lnTo>
                <a:lnTo>
                  <a:pt x="84" y="56"/>
                </a:lnTo>
                <a:lnTo>
                  <a:pt x="116" y="56"/>
                </a:lnTo>
                <a:lnTo>
                  <a:pt x="112" y="64"/>
                </a:lnTo>
                <a:lnTo>
                  <a:pt x="88" y="64"/>
                </a:lnTo>
                <a:lnTo>
                  <a:pt x="72" y="64"/>
                </a:lnTo>
                <a:lnTo>
                  <a:pt x="48" y="64"/>
                </a:lnTo>
                <a:lnTo>
                  <a:pt x="46" y="56"/>
                </a:lnTo>
                <a:close/>
                <a:moveTo>
                  <a:pt x="158" y="74"/>
                </a:moveTo>
                <a:lnTo>
                  <a:pt x="156" y="102"/>
                </a:lnTo>
                <a:lnTo>
                  <a:pt x="150" y="102"/>
                </a:lnTo>
                <a:lnTo>
                  <a:pt x="150" y="122"/>
                </a:lnTo>
                <a:lnTo>
                  <a:pt x="118" y="122"/>
                </a:lnTo>
                <a:lnTo>
                  <a:pt x="118" y="102"/>
                </a:lnTo>
                <a:lnTo>
                  <a:pt x="40" y="102"/>
                </a:lnTo>
                <a:lnTo>
                  <a:pt x="40" y="122"/>
                </a:lnTo>
                <a:lnTo>
                  <a:pt x="8" y="122"/>
                </a:lnTo>
                <a:lnTo>
                  <a:pt x="8" y="102"/>
                </a:lnTo>
                <a:lnTo>
                  <a:pt x="4" y="102"/>
                </a:lnTo>
                <a:lnTo>
                  <a:pt x="0" y="74"/>
                </a:lnTo>
                <a:lnTo>
                  <a:pt x="158" y="74"/>
                </a:lnTo>
                <a:close/>
                <a:moveTo>
                  <a:pt x="146" y="36"/>
                </a:moveTo>
                <a:lnTo>
                  <a:pt x="138" y="4"/>
                </a:lnTo>
                <a:lnTo>
                  <a:pt x="138" y="0"/>
                </a:lnTo>
                <a:lnTo>
                  <a:pt x="132" y="0"/>
                </a:lnTo>
                <a:lnTo>
                  <a:pt x="82" y="0"/>
                </a:lnTo>
                <a:lnTo>
                  <a:pt x="74" y="0"/>
                </a:lnTo>
                <a:lnTo>
                  <a:pt x="26" y="0"/>
                </a:lnTo>
                <a:lnTo>
                  <a:pt x="20" y="0"/>
                </a:lnTo>
                <a:lnTo>
                  <a:pt x="20" y="4"/>
                </a:lnTo>
                <a:lnTo>
                  <a:pt x="10" y="40"/>
                </a:lnTo>
                <a:lnTo>
                  <a:pt x="4" y="56"/>
                </a:lnTo>
                <a:lnTo>
                  <a:pt x="34" y="56"/>
                </a:lnTo>
                <a:lnTo>
                  <a:pt x="40" y="72"/>
                </a:lnTo>
                <a:lnTo>
                  <a:pt x="120" y="72"/>
                </a:lnTo>
                <a:lnTo>
                  <a:pt x="126" y="56"/>
                </a:lnTo>
                <a:lnTo>
                  <a:pt x="154" y="56"/>
                </a:lnTo>
                <a:lnTo>
                  <a:pt x="146" y="36"/>
                </a:lnTo>
                <a:close/>
                <a:moveTo>
                  <a:pt x="26" y="36"/>
                </a:moveTo>
                <a:lnTo>
                  <a:pt x="32" y="14"/>
                </a:lnTo>
                <a:lnTo>
                  <a:pt x="74" y="14"/>
                </a:lnTo>
                <a:lnTo>
                  <a:pt x="82" y="14"/>
                </a:lnTo>
                <a:lnTo>
                  <a:pt x="126" y="14"/>
                </a:lnTo>
                <a:lnTo>
                  <a:pt x="132" y="36"/>
                </a:lnTo>
                <a:lnTo>
                  <a:pt x="2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4" name="Freeform 83"/>
          <p:cNvSpPr>
            <a:spLocks noEditPoints="1"/>
          </p:cNvSpPr>
          <p:nvPr/>
        </p:nvSpPr>
        <p:spPr bwMode="auto">
          <a:xfrm>
            <a:off x="3887788" y="6183313"/>
            <a:ext cx="571500" cy="346075"/>
          </a:xfrm>
          <a:custGeom>
            <a:avLst/>
            <a:gdLst>
              <a:gd name="T0" fmla="*/ 2147483647 w 208"/>
              <a:gd name="T1" fmla="*/ 2147483647 h 116"/>
              <a:gd name="T2" fmla="*/ 2147483647 w 208"/>
              <a:gd name="T3" fmla="*/ 2147483647 h 116"/>
              <a:gd name="T4" fmla="*/ 2147483647 w 208"/>
              <a:gd name="T5" fmla="*/ 2147483647 h 116"/>
              <a:gd name="T6" fmla="*/ 2147483647 w 208"/>
              <a:gd name="T7" fmla="*/ 2147483647 h 116"/>
              <a:gd name="T8" fmla="*/ 2147483647 w 208"/>
              <a:gd name="T9" fmla="*/ 2147483647 h 116"/>
              <a:gd name="T10" fmla="*/ 2147483647 w 208"/>
              <a:gd name="T11" fmla="*/ 2147483647 h 116"/>
              <a:gd name="T12" fmla="*/ 2147483647 w 208"/>
              <a:gd name="T13" fmla="*/ 2147483647 h 116"/>
              <a:gd name="T14" fmla="*/ 2147483647 w 208"/>
              <a:gd name="T15" fmla="*/ 2147483647 h 116"/>
              <a:gd name="T16" fmla="*/ 2147483647 w 208"/>
              <a:gd name="T17" fmla="*/ 2147483647 h 116"/>
              <a:gd name="T18" fmla="*/ 2147483647 w 208"/>
              <a:gd name="T19" fmla="*/ 2147483647 h 116"/>
              <a:gd name="T20" fmla="*/ 0 w 208"/>
              <a:gd name="T21" fmla="*/ 2147483647 h 116"/>
              <a:gd name="T22" fmla="*/ 0 w 208"/>
              <a:gd name="T23" fmla="*/ 2147483647 h 116"/>
              <a:gd name="T24" fmla="*/ 2147483647 w 208"/>
              <a:gd name="T25" fmla="*/ 2147483647 h 116"/>
              <a:gd name="T26" fmla="*/ 2147483647 w 208"/>
              <a:gd name="T27" fmla="*/ 2147483647 h 116"/>
              <a:gd name="T28" fmla="*/ 2147483647 w 208"/>
              <a:gd name="T29" fmla="*/ 2147483647 h 116"/>
              <a:gd name="T30" fmla="*/ 2147483647 w 208"/>
              <a:gd name="T31" fmla="*/ 2147483647 h 116"/>
              <a:gd name="T32" fmla="*/ 2147483647 w 208"/>
              <a:gd name="T33" fmla="*/ 2147483647 h 116"/>
              <a:gd name="T34" fmla="*/ 2147483647 w 208"/>
              <a:gd name="T35" fmla="*/ 2147483647 h 116"/>
              <a:gd name="T36" fmla="*/ 2147483647 w 208"/>
              <a:gd name="T37" fmla="*/ 2147483647 h 116"/>
              <a:gd name="T38" fmla="*/ 2147483647 w 208"/>
              <a:gd name="T39" fmla="*/ 2147483647 h 116"/>
              <a:gd name="T40" fmla="*/ 2147483647 w 208"/>
              <a:gd name="T41" fmla="*/ 2147483647 h 116"/>
              <a:gd name="T42" fmla="*/ 2147483647 w 208"/>
              <a:gd name="T43" fmla="*/ 2147483647 h 116"/>
              <a:gd name="T44" fmla="*/ 2147483647 w 208"/>
              <a:gd name="T45" fmla="*/ 2147483647 h 116"/>
              <a:gd name="T46" fmla="*/ 2147483647 w 208"/>
              <a:gd name="T47" fmla="*/ 2147483647 h 116"/>
              <a:gd name="T48" fmla="*/ 2147483647 w 208"/>
              <a:gd name="T49" fmla="*/ 0 h 116"/>
              <a:gd name="T50" fmla="*/ 2147483647 w 208"/>
              <a:gd name="T51" fmla="*/ 0 h 116"/>
              <a:gd name="T52" fmla="*/ 2147483647 w 208"/>
              <a:gd name="T53" fmla="*/ 2147483647 h 116"/>
              <a:gd name="T54" fmla="*/ 2147483647 w 208"/>
              <a:gd name="T55" fmla="*/ 2147483647 h 116"/>
              <a:gd name="T56" fmla="*/ 2147483647 w 208"/>
              <a:gd name="T57" fmla="*/ 2147483647 h 116"/>
              <a:gd name="T58" fmla="*/ 2147483647 w 208"/>
              <a:gd name="T59" fmla="*/ 2147483647 h 116"/>
              <a:gd name="T60" fmla="*/ 2147483647 w 208"/>
              <a:gd name="T61" fmla="*/ 2147483647 h 116"/>
              <a:gd name="T62" fmla="*/ 2147483647 w 208"/>
              <a:gd name="T63" fmla="*/ 2147483647 h 116"/>
              <a:gd name="T64" fmla="*/ 2147483647 w 208"/>
              <a:gd name="T65" fmla="*/ 2147483647 h 116"/>
              <a:gd name="T66" fmla="*/ 2147483647 w 208"/>
              <a:gd name="T67" fmla="*/ 2147483647 h 116"/>
              <a:gd name="T68" fmla="*/ 2147483647 w 208"/>
              <a:gd name="T69" fmla="*/ 2147483647 h 116"/>
              <a:gd name="T70" fmla="*/ 2147483647 w 208"/>
              <a:gd name="T71" fmla="*/ 2147483647 h 116"/>
              <a:gd name="T72" fmla="*/ 2147483647 w 208"/>
              <a:gd name="T73" fmla="*/ 2147483647 h 116"/>
              <a:gd name="T74" fmla="*/ 2147483647 w 208"/>
              <a:gd name="T75" fmla="*/ 2147483647 h 116"/>
              <a:gd name="T76" fmla="*/ 2147483647 w 208"/>
              <a:gd name="T77" fmla="*/ 2147483647 h 116"/>
              <a:gd name="T78" fmla="*/ 2147483647 w 208"/>
              <a:gd name="T79" fmla="*/ 2147483647 h 11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08" h="116">
                <a:moveTo>
                  <a:pt x="64" y="26"/>
                </a:moveTo>
                <a:lnTo>
                  <a:pt x="96" y="2"/>
                </a:lnTo>
                <a:lnTo>
                  <a:pt x="140" y="2"/>
                </a:lnTo>
                <a:lnTo>
                  <a:pt x="132" y="26"/>
                </a:lnTo>
                <a:lnTo>
                  <a:pt x="64" y="26"/>
                </a:lnTo>
                <a:close/>
                <a:moveTo>
                  <a:pt x="22" y="32"/>
                </a:moveTo>
                <a:lnTo>
                  <a:pt x="22" y="32"/>
                </a:lnTo>
                <a:lnTo>
                  <a:pt x="6" y="44"/>
                </a:lnTo>
                <a:lnTo>
                  <a:pt x="2" y="50"/>
                </a:lnTo>
                <a:lnTo>
                  <a:pt x="0" y="54"/>
                </a:lnTo>
                <a:lnTo>
                  <a:pt x="0" y="58"/>
                </a:lnTo>
                <a:lnTo>
                  <a:pt x="4" y="62"/>
                </a:lnTo>
                <a:lnTo>
                  <a:pt x="10" y="64"/>
                </a:lnTo>
                <a:lnTo>
                  <a:pt x="22" y="66"/>
                </a:lnTo>
                <a:lnTo>
                  <a:pt x="154" y="66"/>
                </a:lnTo>
                <a:lnTo>
                  <a:pt x="170" y="64"/>
                </a:lnTo>
                <a:lnTo>
                  <a:pt x="182" y="62"/>
                </a:lnTo>
                <a:lnTo>
                  <a:pt x="190" y="56"/>
                </a:lnTo>
                <a:lnTo>
                  <a:pt x="196" y="48"/>
                </a:lnTo>
                <a:lnTo>
                  <a:pt x="200" y="38"/>
                </a:lnTo>
                <a:lnTo>
                  <a:pt x="204" y="26"/>
                </a:lnTo>
                <a:lnTo>
                  <a:pt x="208" y="0"/>
                </a:lnTo>
                <a:lnTo>
                  <a:pt x="184" y="0"/>
                </a:lnTo>
                <a:lnTo>
                  <a:pt x="162" y="32"/>
                </a:lnTo>
                <a:lnTo>
                  <a:pt x="134" y="32"/>
                </a:lnTo>
                <a:lnTo>
                  <a:pt x="128" y="32"/>
                </a:lnTo>
                <a:lnTo>
                  <a:pt x="56" y="32"/>
                </a:lnTo>
                <a:lnTo>
                  <a:pt x="52" y="32"/>
                </a:lnTo>
                <a:lnTo>
                  <a:pt x="22" y="32"/>
                </a:lnTo>
                <a:close/>
                <a:moveTo>
                  <a:pt x="96" y="70"/>
                </a:moveTo>
                <a:lnTo>
                  <a:pt x="98" y="72"/>
                </a:lnTo>
                <a:lnTo>
                  <a:pt x="140" y="78"/>
                </a:lnTo>
                <a:lnTo>
                  <a:pt x="170" y="116"/>
                </a:lnTo>
                <a:lnTo>
                  <a:pt x="114" y="116"/>
                </a:lnTo>
                <a:lnTo>
                  <a:pt x="50" y="70"/>
                </a:lnTo>
                <a:lnTo>
                  <a:pt x="96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5" name="Freeform 84"/>
          <p:cNvSpPr>
            <a:spLocks noEditPoints="1"/>
          </p:cNvSpPr>
          <p:nvPr/>
        </p:nvSpPr>
        <p:spPr bwMode="auto">
          <a:xfrm>
            <a:off x="42863" y="5386388"/>
            <a:ext cx="531812" cy="280987"/>
          </a:xfrm>
          <a:custGeom>
            <a:avLst/>
            <a:gdLst>
              <a:gd name="T0" fmla="*/ 2147483647 w 194"/>
              <a:gd name="T1" fmla="*/ 2147483647 h 94"/>
              <a:gd name="T2" fmla="*/ 2147483647 w 194"/>
              <a:gd name="T3" fmla="*/ 2147483647 h 94"/>
              <a:gd name="T4" fmla="*/ 2147483647 w 194"/>
              <a:gd name="T5" fmla="*/ 2147483647 h 94"/>
              <a:gd name="T6" fmla="*/ 2147483647 w 194"/>
              <a:gd name="T7" fmla="*/ 2147483647 h 94"/>
              <a:gd name="T8" fmla="*/ 2147483647 w 194"/>
              <a:gd name="T9" fmla="*/ 2147483647 h 94"/>
              <a:gd name="T10" fmla="*/ 2147483647 w 194"/>
              <a:gd name="T11" fmla="*/ 2147483647 h 94"/>
              <a:gd name="T12" fmla="*/ 2147483647 w 194"/>
              <a:gd name="T13" fmla="*/ 2147483647 h 94"/>
              <a:gd name="T14" fmla="*/ 2147483647 w 194"/>
              <a:gd name="T15" fmla="*/ 2147483647 h 94"/>
              <a:gd name="T16" fmla="*/ 2147483647 w 194"/>
              <a:gd name="T17" fmla="*/ 2147483647 h 94"/>
              <a:gd name="T18" fmla="*/ 2147483647 w 194"/>
              <a:gd name="T19" fmla="*/ 2147483647 h 94"/>
              <a:gd name="T20" fmla="*/ 2147483647 w 194"/>
              <a:gd name="T21" fmla="*/ 2147483647 h 94"/>
              <a:gd name="T22" fmla="*/ 2147483647 w 194"/>
              <a:gd name="T23" fmla="*/ 2147483647 h 94"/>
              <a:gd name="T24" fmla="*/ 2147483647 w 194"/>
              <a:gd name="T25" fmla="*/ 2147483647 h 94"/>
              <a:gd name="T26" fmla="*/ 2147483647 w 194"/>
              <a:gd name="T27" fmla="*/ 2147483647 h 94"/>
              <a:gd name="T28" fmla="*/ 2147483647 w 194"/>
              <a:gd name="T29" fmla="*/ 2147483647 h 94"/>
              <a:gd name="T30" fmla="*/ 2147483647 w 194"/>
              <a:gd name="T31" fmla="*/ 2147483647 h 94"/>
              <a:gd name="T32" fmla="*/ 2147483647 w 194"/>
              <a:gd name="T33" fmla="*/ 2147483647 h 94"/>
              <a:gd name="T34" fmla="*/ 2147483647 w 194"/>
              <a:gd name="T35" fmla="*/ 0 h 94"/>
              <a:gd name="T36" fmla="*/ 2147483647 w 194"/>
              <a:gd name="T37" fmla="*/ 2147483647 h 94"/>
              <a:gd name="T38" fmla="*/ 2147483647 w 194"/>
              <a:gd name="T39" fmla="*/ 2147483647 h 94"/>
              <a:gd name="T40" fmla="*/ 2147483647 w 194"/>
              <a:gd name="T41" fmla="*/ 2147483647 h 94"/>
              <a:gd name="T42" fmla="*/ 2147483647 w 194"/>
              <a:gd name="T43" fmla="*/ 2147483647 h 94"/>
              <a:gd name="T44" fmla="*/ 2147483647 w 194"/>
              <a:gd name="T45" fmla="*/ 2147483647 h 94"/>
              <a:gd name="T46" fmla="*/ 2147483647 w 194"/>
              <a:gd name="T47" fmla="*/ 2147483647 h 94"/>
              <a:gd name="T48" fmla="*/ 2147483647 w 194"/>
              <a:gd name="T49" fmla="*/ 2147483647 h 94"/>
              <a:gd name="T50" fmla="*/ 2147483647 w 194"/>
              <a:gd name="T51" fmla="*/ 2147483647 h 94"/>
              <a:gd name="T52" fmla="*/ 2147483647 w 194"/>
              <a:gd name="T53" fmla="*/ 2147483647 h 94"/>
              <a:gd name="T54" fmla="*/ 2147483647 w 194"/>
              <a:gd name="T55" fmla="*/ 2147483647 h 94"/>
              <a:gd name="T56" fmla="*/ 2147483647 w 194"/>
              <a:gd name="T57" fmla="*/ 2147483647 h 94"/>
              <a:gd name="T58" fmla="*/ 2147483647 w 194"/>
              <a:gd name="T59" fmla="*/ 2147483647 h 94"/>
              <a:gd name="T60" fmla="*/ 2147483647 w 194"/>
              <a:gd name="T61" fmla="*/ 2147483647 h 94"/>
              <a:gd name="T62" fmla="*/ 2147483647 w 194"/>
              <a:gd name="T63" fmla="*/ 2147483647 h 94"/>
              <a:gd name="T64" fmla="*/ 2147483647 w 194"/>
              <a:gd name="T65" fmla="*/ 2147483647 h 94"/>
              <a:gd name="T66" fmla="*/ 2147483647 w 194"/>
              <a:gd name="T67" fmla="*/ 2147483647 h 94"/>
              <a:gd name="T68" fmla="*/ 2147483647 w 194"/>
              <a:gd name="T69" fmla="*/ 2147483647 h 94"/>
              <a:gd name="T70" fmla="*/ 2147483647 w 194"/>
              <a:gd name="T71" fmla="*/ 2147483647 h 94"/>
              <a:gd name="T72" fmla="*/ 2147483647 w 194"/>
              <a:gd name="T73" fmla="*/ 2147483647 h 94"/>
              <a:gd name="T74" fmla="*/ 2147483647 w 194"/>
              <a:gd name="T75" fmla="*/ 2147483647 h 94"/>
              <a:gd name="T76" fmla="*/ 2147483647 w 194"/>
              <a:gd name="T77" fmla="*/ 2147483647 h 94"/>
              <a:gd name="T78" fmla="*/ 2147483647 w 194"/>
              <a:gd name="T79" fmla="*/ 2147483647 h 94"/>
              <a:gd name="T80" fmla="*/ 2147483647 w 194"/>
              <a:gd name="T81" fmla="*/ 2147483647 h 94"/>
              <a:gd name="T82" fmla="*/ 2147483647 w 194"/>
              <a:gd name="T83" fmla="*/ 2147483647 h 94"/>
              <a:gd name="T84" fmla="*/ 2147483647 w 194"/>
              <a:gd name="T85" fmla="*/ 2147483647 h 94"/>
              <a:gd name="T86" fmla="*/ 2147483647 w 194"/>
              <a:gd name="T87" fmla="*/ 2147483647 h 94"/>
              <a:gd name="T88" fmla="*/ 2147483647 w 194"/>
              <a:gd name="T89" fmla="*/ 2147483647 h 9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94" h="94">
                <a:moveTo>
                  <a:pt x="4" y="40"/>
                </a:moveTo>
                <a:lnTo>
                  <a:pt x="42" y="32"/>
                </a:lnTo>
                <a:lnTo>
                  <a:pt x="54" y="32"/>
                </a:lnTo>
                <a:lnTo>
                  <a:pt x="86" y="32"/>
                </a:lnTo>
                <a:lnTo>
                  <a:pt x="92" y="32"/>
                </a:lnTo>
                <a:lnTo>
                  <a:pt x="102" y="32"/>
                </a:lnTo>
                <a:lnTo>
                  <a:pt x="130" y="32"/>
                </a:lnTo>
                <a:lnTo>
                  <a:pt x="140" y="32"/>
                </a:lnTo>
                <a:lnTo>
                  <a:pt x="168" y="32"/>
                </a:lnTo>
                <a:lnTo>
                  <a:pt x="186" y="32"/>
                </a:lnTo>
                <a:lnTo>
                  <a:pt x="194" y="72"/>
                </a:lnTo>
                <a:lnTo>
                  <a:pt x="194" y="78"/>
                </a:lnTo>
                <a:lnTo>
                  <a:pt x="190" y="78"/>
                </a:lnTo>
                <a:lnTo>
                  <a:pt x="182" y="78"/>
                </a:lnTo>
                <a:lnTo>
                  <a:pt x="180" y="82"/>
                </a:lnTo>
                <a:lnTo>
                  <a:pt x="176" y="88"/>
                </a:lnTo>
                <a:lnTo>
                  <a:pt x="168" y="92"/>
                </a:lnTo>
                <a:lnTo>
                  <a:pt x="158" y="94"/>
                </a:lnTo>
                <a:lnTo>
                  <a:pt x="148" y="92"/>
                </a:lnTo>
                <a:lnTo>
                  <a:pt x="140" y="88"/>
                </a:lnTo>
                <a:lnTo>
                  <a:pt x="136" y="82"/>
                </a:lnTo>
                <a:lnTo>
                  <a:pt x="134" y="76"/>
                </a:lnTo>
                <a:lnTo>
                  <a:pt x="66" y="76"/>
                </a:lnTo>
                <a:lnTo>
                  <a:pt x="62" y="82"/>
                </a:lnTo>
                <a:lnTo>
                  <a:pt x="58" y="88"/>
                </a:lnTo>
                <a:lnTo>
                  <a:pt x="50" y="92"/>
                </a:lnTo>
                <a:lnTo>
                  <a:pt x="40" y="94"/>
                </a:lnTo>
                <a:lnTo>
                  <a:pt x="30" y="92"/>
                </a:lnTo>
                <a:lnTo>
                  <a:pt x="22" y="88"/>
                </a:lnTo>
                <a:lnTo>
                  <a:pt x="18" y="82"/>
                </a:lnTo>
                <a:lnTo>
                  <a:pt x="16" y="76"/>
                </a:lnTo>
                <a:lnTo>
                  <a:pt x="8" y="76"/>
                </a:lnTo>
                <a:lnTo>
                  <a:pt x="4" y="76"/>
                </a:lnTo>
                <a:lnTo>
                  <a:pt x="0" y="76"/>
                </a:lnTo>
                <a:lnTo>
                  <a:pt x="0" y="60"/>
                </a:lnTo>
                <a:lnTo>
                  <a:pt x="4" y="60"/>
                </a:lnTo>
                <a:lnTo>
                  <a:pt x="4" y="40"/>
                </a:lnTo>
                <a:close/>
                <a:moveTo>
                  <a:pt x="42" y="28"/>
                </a:moveTo>
                <a:lnTo>
                  <a:pt x="54" y="4"/>
                </a:lnTo>
                <a:lnTo>
                  <a:pt x="56" y="0"/>
                </a:lnTo>
                <a:lnTo>
                  <a:pt x="58" y="0"/>
                </a:lnTo>
                <a:lnTo>
                  <a:pt x="176" y="0"/>
                </a:lnTo>
                <a:lnTo>
                  <a:pt x="182" y="0"/>
                </a:lnTo>
                <a:lnTo>
                  <a:pt x="186" y="28"/>
                </a:lnTo>
                <a:lnTo>
                  <a:pt x="168" y="28"/>
                </a:lnTo>
                <a:lnTo>
                  <a:pt x="166" y="10"/>
                </a:lnTo>
                <a:lnTo>
                  <a:pt x="140" y="10"/>
                </a:lnTo>
                <a:lnTo>
                  <a:pt x="140" y="28"/>
                </a:lnTo>
                <a:lnTo>
                  <a:pt x="130" y="28"/>
                </a:lnTo>
                <a:lnTo>
                  <a:pt x="130" y="10"/>
                </a:lnTo>
                <a:lnTo>
                  <a:pt x="102" y="10"/>
                </a:lnTo>
                <a:lnTo>
                  <a:pt x="102" y="28"/>
                </a:lnTo>
                <a:lnTo>
                  <a:pt x="92" y="28"/>
                </a:lnTo>
                <a:lnTo>
                  <a:pt x="92" y="10"/>
                </a:lnTo>
                <a:lnTo>
                  <a:pt x="62" y="10"/>
                </a:lnTo>
                <a:lnTo>
                  <a:pt x="54" y="28"/>
                </a:lnTo>
                <a:lnTo>
                  <a:pt x="86" y="28"/>
                </a:lnTo>
                <a:lnTo>
                  <a:pt x="54" y="28"/>
                </a:lnTo>
                <a:lnTo>
                  <a:pt x="42" y="28"/>
                </a:lnTo>
                <a:close/>
                <a:moveTo>
                  <a:pt x="168" y="60"/>
                </a:moveTo>
                <a:lnTo>
                  <a:pt x="168" y="60"/>
                </a:lnTo>
                <a:lnTo>
                  <a:pt x="164" y="56"/>
                </a:lnTo>
                <a:lnTo>
                  <a:pt x="158" y="56"/>
                </a:lnTo>
                <a:lnTo>
                  <a:pt x="154" y="56"/>
                </a:lnTo>
                <a:lnTo>
                  <a:pt x="150" y="60"/>
                </a:lnTo>
                <a:lnTo>
                  <a:pt x="146" y="64"/>
                </a:lnTo>
                <a:lnTo>
                  <a:pt x="146" y="68"/>
                </a:lnTo>
                <a:lnTo>
                  <a:pt x="146" y="74"/>
                </a:lnTo>
                <a:lnTo>
                  <a:pt x="150" y="78"/>
                </a:lnTo>
                <a:lnTo>
                  <a:pt x="154" y="80"/>
                </a:lnTo>
                <a:lnTo>
                  <a:pt x="158" y="82"/>
                </a:lnTo>
                <a:lnTo>
                  <a:pt x="164" y="80"/>
                </a:lnTo>
                <a:lnTo>
                  <a:pt x="168" y="78"/>
                </a:lnTo>
                <a:lnTo>
                  <a:pt x="170" y="74"/>
                </a:lnTo>
                <a:lnTo>
                  <a:pt x="172" y="68"/>
                </a:lnTo>
                <a:lnTo>
                  <a:pt x="170" y="64"/>
                </a:lnTo>
                <a:lnTo>
                  <a:pt x="168" y="60"/>
                </a:lnTo>
                <a:close/>
                <a:moveTo>
                  <a:pt x="50" y="60"/>
                </a:moveTo>
                <a:lnTo>
                  <a:pt x="50" y="60"/>
                </a:lnTo>
                <a:lnTo>
                  <a:pt x="46" y="56"/>
                </a:lnTo>
                <a:lnTo>
                  <a:pt x="40" y="56"/>
                </a:lnTo>
                <a:lnTo>
                  <a:pt x="36" y="56"/>
                </a:lnTo>
                <a:lnTo>
                  <a:pt x="32" y="60"/>
                </a:lnTo>
                <a:lnTo>
                  <a:pt x="28" y="64"/>
                </a:lnTo>
                <a:lnTo>
                  <a:pt x="28" y="68"/>
                </a:lnTo>
                <a:lnTo>
                  <a:pt x="28" y="74"/>
                </a:lnTo>
                <a:lnTo>
                  <a:pt x="32" y="78"/>
                </a:lnTo>
                <a:lnTo>
                  <a:pt x="36" y="80"/>
                </a:lnTo>
                <a:lnTo>
                  <a:pt x="40" y="82"/>
                </a:lnTo>
                <a:lnTo>
                  <a:pt x="46" y="80"/>
                </a:lnTo>
                <a:lnTo>
                  <a:pt x="50" y="78"/>
                </a:lnTo>
                <a:lnTo>
                  <a:pt x="52" y="74"/>
                </a:lnTo>
                <a:lnTo>
                  <a:pt x="54" y="68"/>
                </a:lnTo>
                <a:lnTo>
                  <a:pt x="52" y="64"/>
                </a:lnTo>
                <a:lnTo>
                  <a:pt x="50" y="60"/>
                </a:lnTo>
                <a:close/>
                <a:moveTo>
                  <a:pt x="120" y="40"/>
                </a:moveTo>
                <a:lnTo>
                  <a:pt x="120" y="46"/>
                </a:lnTo>
                <a:lnTo>
                  <a:pt x="130" y="46"/>
                </a:lnTo>
                <a:lnTo>
                  <a:pt x="130" y="40"/>
                </a:lnTo>
                <a:lnTo>
                  <a:pt x="120" y="40"/>
                </a:lnTo>
                <a:close/>
                <a:moveTo>
                  <a:pt x="90" y="40"/>
                </a:moveTo>
                <a:lnTo>
                  <a:pt x="80" y="40"/>
                </a:lnTo>
                <a:lnTo>
                  <a:pt x="80" y="46"/>
                </a:lnTo>
                <a:lnTo>
                  <a:pt x="90" y="46"/>
                </a:lnTo>
                <a:lnTo>
                  <a:pt x="90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6" name="Freeform 85"/>
          <p:cNvSpPr>
            <a:spLocks noEditPoints="1"/>
          </p:cNvSpPr>
          <p:nvPr/>
        </p:nvSpPr>
        <p:spPr bwMode="auto">
          <a:xfrm>
            <a:off x="871538" y="5308600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0 h 138"/>
              <a:gd name="T16" fmla="*/ 2147483647 w 162"/>
              <a:gd name="T17" fmla="*/ 0 h 138"/>
              <a:gd name="T18" fmla="*/ 2147483647 w 162"/>
              <a:gd name="T19" fmla="*/ 0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0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8">
                <a:moveTo>
                  <a:pt x="80" y="62"/>
                </a:moveTo>
                <a:lnTo>
                  <a:pt x="82" y="62"/>
                </a:lnTo>
                <a:lnTo>
                  <a:pt x="80" y="62"/>
                </a:lnTo>
                <a:close/>
                <a:moveTo>
                  <a:pt x="8" y="40"/>
                </a:moveTo>
                <a:lnTo>
                  <a:pt x="20" y="40"/>
                </a:lnTo>
                <a:lnTo>
                  <a:pt x="26" y="14"/>
                </a:lnTo>
                <a:lnTo>
                  <a:pt x="60" y="14"/>
                </a:lnTo>
                <a:lnTo>
                  <a:pt x="100" y="14"/>
                </a:lnTo>
                <a:lnTo>
                  <a:pt x="134" y="14"/>
                </a:lnTo>
                <a:lnTo>
                  <a:pt x="140" y="40"/>
                </a:lnTo>
                <a:lnTo>
                  <a:pt x="154" y="40"/>
                </a:lnTo>
                <a:lnTo>
                  <a:pt x="146" y="6"/>
                </a:lnTo>
                <a:lnTo>
                  <a:pt x="146" y="0"/>
                </a:lnTo>
                <a:lnTo>
                  <a:pt x="140" y="0"/>
                </a:lnTo>
                <a:lnTo>
                  <a:pt x="100" y="0"/>
                </a:lnTo>
                <a:lnTo>
                  <a:pt x="60" y="0"/>
                </a:lnTo>
                <a:lnTo>
                  <a:pt x="20" y="0"/>
                </a:lnTo>
                <a:lnTo>
                  <a:pt x="16" y="0"/>
                </a:lnTo>
                <a:lnTo>
                  <a:pt x="14" y="6"/>
                </a:lnTo>
                <a:lnTo>
                  <a:pt x="8" y="40"/>
                </a:lnTo>
                <a:close/>
                <a:moveTo>
                  <a:pt x="154" y="46"/>
                </a:moveTo>
                <a:lnTo>
                  <a:pt x="162" y="62"/>
                </a:lnTo>
                <a:lnTo>
                  <a:pt x="162" y="112"/>
                </a:lnTo>
                <a:lnTo>
                  <a:pt x="156" y="112"/>
                </a:lnTo>
                <a:lnTo>
                  <a:pt x="156" y="138"/>
                </a:lnTo>
                <a:lnTo>
                  <a:pt x="124" y="138"/>
                </a:lnTo>
                <a:lnTo>
                  <a:pt x="124" y="112"/>
                </a:lnTo>
                <a:lnTo>
                  <a:pt x="38" y="112"/>
                </a:lnTo>
                <a:lnTo>
                  <a:pt x="38" y="138"/>
                </a:lnTo>
                <a:lnTo>
                  <a:pt x="6" y="138"/>
                </a:lnTo>
                <a:lnTo>
                  <a:pt x="6" y="112"/>
                </a:lnTo>
                <a:lnTo>
                  <a:pt x="0" y="112"/>
                </a:lnTo>
                <a:lnTo>
                  <a:pt x="0" y="62"/>
                </a:lnTo>
                <a:lnTo>
                  <a:pt x="6" y="46"/>
                </a:lnTo>
                <a:lnTo>
                  <a:pt x="8" y="42"/>
                </a:lnTo>
                <a:lnTo>
                  <a:pt x="20" y="42"/>
                </a:lnTo>
                <a:lnTo>
                  <a:pt x="76" y="42"/>
                </a:lnTo>
                <a:lnTo>
                  <a:pt x="86" y="42"/>
                </a:lnTo>
                <a:lnTo>
                  <a:pt x="140" y="42"/>
                </a:lnTo>
                <a:lnTo>
                  <a:pt x="154" y="42"/>
                </a:lnTo>
                <a:lnTo>
                  <a:pt x="154" y="46"/>
                </a:lnTo>
                <a:close/>
                <a:moveTo>
                  <a:pt x="22" y="64"/>
                </a:moveTo>
                <a:lnTo>
                  <a:pt x="22" y="64"/>
                </a:lnTo>
                <a:lnTo>
                  <a:pt x="18" y="66"/>
                </a:lnTo>
                <a:lnTo>
                  <a:pt x="14" y="68"/>
                </a:lnTo>
                <a:lnTo>
                  <a:pt x="10" y="72"/>
                </a:lnTo>
                <a:lnTo>
                  <a:pt x="10" y="76"/>
                </a:lnTo>
                <a:lnTo>
                  <a:pt x="10" y="80"/>
                </a:lnTo>
                <a:lnTo>
                  <a:pt x="14" y="84"/>
                </a:lnTo>
                <a:lnTo>
                  <a:pt x="18" y="88"/>
                </a:lnTo>
                <a:lnTo>
                  <a:pt x="22" y="88"/>
                </a:lnTo>
                <a:lnTo>
                  <a:pt x="26" y="88"/>
                </a:lnTo>
                <a:lnTo>
                  <a:pt x="30" y="84"/>
                </a:lnTo>
                <a:lnTo>
                  <a:pt x="32" y="80"/>
                </a:lnTo>
                <a:lnTo>
                  <a:pt x="34" y="76"/>
                </a:lnTo>
                <a:lnTo>
                  <a:pt x="32" y="72"/>
                </a:lnTo>
                <a:lnTo>
                  <a:pt x="30" y="68"/>
                </a:lnTo>
                <a:lnTo>
                  <a:pt x="26" y="66"/>
                </a:lnTo>
                <a:lnTo>
                  <a:pt x="22" y="64"/>
                </a:lnTo>
                <a:close/>
                <a:moveTo>
                  <a:pt x="138" y="64"/>
                </a:moveTo>
                <a:lnTo>
                  <a:pt x="138" y="64"/>
                </a:lnTo>
                <a:lnTo>
                  <a:pt x="132" y="66"/>
                </a:lnTo>
                <a:lnTo>
                  <a:pt x="128" y="68"/>
                </a:lnTo>
                <a:lnTo>
                  <a:pt x="126" y="72"/>
                </a:lnTo>
                <a:lnTo>
                  <a:pt x="126" y="76"/>
                </a:lnTo>
                <a:lnTo>
                  <a:pt x="126" y="80"/>
                </a:lnTo>
                <a:lnTo>
                  <a:pt x="128" y="84"/>
                </a:lnTo>
                <a:lnTo>
                  <a:pt x="132" y="88"/>
                </a:lnTo>
                <a:lnTo>
                  <a:pt x="138" y="88"/>
                </a:lnTo>
                <a:lnTo>
                  <a:pt x="142" y="88"/>
                </a:lnTo>
                <a:lnTo>
                  <a:pt x="146" y="84"/>
                </a:lnTo>
                <a:lnTo>
                  <a:pt x="148" y="80"/>
                </a:lnTo>
                <a:lnTo>
                  <a:pt x="150" y="76"/>
                </a:lnTo>
                <a:lnTo>
                  <a:pt x="148" y="72"/>
                </a:lnTo>
                <a:lnTo>
                  <a:pt x="146" y="68"/>
                </a:lnTo>
                <a:lnTo>
                  <a:pt x="142" y="66"/>
                </a:lnTo>
                <a:lnTo>
                  <a:pt x="138" y="64"/>
                </a:lnTo>
                <a:close/>
                <a:moveTo>
                  <a:pt x="48" y="70"/>
                </a:moveTo>
                <a:lnTo>
                  <a:pt x="48" y="98"/>
                </a:lnTo>
                <a:lnTo>
                  <a:pt x="112" y="98"/>
                </a:lnTo>
                <a:lnTo>
                  <a:pt x="112" y="70"/>
                </a:lnTo>
                <a:lnTo>
                  <a:pt x="48" y="7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7" name="Freeform 86"/>
          <p:cNvSpPr>
            <a:spLocks noEditPoints="1"/>
          </p:cNvSpPr>
          <p:nvPr/>
        </p:nvSpPr>
        <p:spPr bwMode="auto">
          <a:xfrm>
            <a:off x="5491163" y="6159500"/>
            <a:ext cx="434975" cy="400050"/>
          </a:xfrm>
          <a:custGeom>
            <a:avLst/>
            <a:gdLst>
              <a:gd name="T0" fmla="*/ 2147483647 w 158"/>
              <a:gd name="T1" fmla="*/ 2147483647 h 134"/>
              <a:gd name="T2" fmla="*/ 2147483647 w 158"/>
              <a:gd name="T3" fmla="*/ 2147483647 h 134"/>
              <a:gd name="T4" fmla="*/ 2147483647 w 158"/>
              <a:gd name="T5" fmla="*/ 2147483647 h 134"/>
              <a:gd name="T6" fmla="*/ 2147483647 w 158"/>
              <a:gd name="T7" fmla="*/ 2147483647 h 134"/>
              <a:gd name="T8" fmla="*/ 2147483647 w 158"/>
              <a:gd name="T9" fmla="*/ 2147483647 h 134"/>
              <a:gd name="T10" fmla="*/ 2147483647 w 158"/>
              <a:gd name="T11" fmla="*/ 2147483647 h 134"/>
              <a:gd name="T12" fmla="*/ 2147483647 w 158"/>
              <a:gd name="T13" fmla="*/ 2147483647 h 134"/>
              <a:gd name="T14" fmla="*/ 2147483647 w 158"/>
              <a:gd name="T15" fmla="*/ 2147483647 h 134"/>
              <a:gd name="T16" fmla="*/ 2147483647 w 158"/>
              <a:gd name="T17" fmla="*/ 2147483647 h 134"/>
              <a:gd name="T18" fmla="*/ 2147483647 w 158"/>
              <a:gd name="T19" fmla="*/ 2147483647 h 134"/>
              <a:gd name="T20" fmla="*/ 2147483647 w 158"/>
              <a:gd name="T21" fmla="*/ 2147483647 h 134"/>
              <a:gd name="T22" fmla="*/ 2147483647 w 158"/>
              <a:gd name="T23" fmla="*/ 2147483647 h 134"/>
              <a:gd name="T24" fmla="*/ 2147483647 w 158"/>
              <a:gd name="T25" fmla="*/ 2147483647 h 134"/>
              <a:gd name="T26" fmla="*/ 2147483647 w 158"/>
              <a:gd name="T27" fmla="*/ 2147483647 h 134"/>
              <a:gd name="T28" fmla="*/ 0 w 158"/>
              <a:gd name="T29" fmla="*/ 2147483647 h 134"/>
              <a:gd name="T30" fmla="*/ 0 w 158"/>
              <a:gd name="T31" fmla="*/ 2147483647 h 134"/>
              <a:gd name="T32" fmla="*/ 2147483647 w 158"/>
              <a:gd name="T33" fmla="*/ 2147483647 h 134"/>
              <a:gd name="T34" fmla="*/ 2147483647 w 158"/>
              <a:gd name="T35" fmla="*/ 0 h 134"/>
              <a:gd name="T36" fmla="*/ 2147483647 w 158"/>
              <a:gd name="T37" fmla="*/ 0 h 134"/>
              <a:gd name="T38" fmla="*/ 2147483647 w 158"/>
              <a:gd name="T39" fmla="*/ 2147483647 h 134"/>
              <a:gd name="T40" fmla="*/ 2147483647 w 158"/>
              <a:gd name="T41" fmla="*/ 2147483647 h 134"/>
              <a:gd name="T42" fmla="*/ 2147483647 w 158"/>
              <a:gd name="T43" fmla="*/ 2147483647 h 134"/>
              <a:gd name="T44" fmla="*/ 2147483647 w 158"/>
              <a:gd name="T45" fmla="*/ 2147483647 h 134"/>
              <a:gd name="T46" fmla="*/ 2147483647 w 158"/>
              <a:gd name="T47" fmla="*/ 2147483647 h 134"/>
              <a:gd name="T48" fmla="*/ 2147483647 w 158"/>
              <a:gd name="T49" fmla="*/ 2147483647 h 134"/>
              <a:gd name="T50" fmla="*/ 2147483647 w 158"/>
              <a:gd name="T51" fmla="*/ 0 h 134"/>
              <a:gd name="T52" fmla="*/ 2147483647 w 158"/>
              <a:gd name="T53" fmla="*/ 0 h 134"/>
              <a:gd name="T54" fmla="*/ 2147483647 w 158"/>
              <a:gd name="T55" fmla="*/ 2147483647 h 134"/>
              <a:gd name="T56" fmla="*/ 2147483647 w 158"/>
              <a:gd name="T57" fmla="*/ 2147483647 h 134"/>
              <a:gd name="T58" fmla="*/ 2147483647 w 158"/>
              <a:gd name="T59" fmla="*/ 2147483647 h 134"/>
              <a:gd name="T60" fmla="*/ 2147483647 w 158"/>
              <a:gd name="T61" fmla="*/ 2147483647 h 134"/>
              <a:gd name="T62" fmla="*/ 2147483647 w 158"/>
              <a:gd name="T63" fmla="*/ 2147483647 h 134"/>
              <a:gd name="T64" fmla="*/ 2147483647 w 158"/>
              <a:gd name="T65" fmla="*/ 2147483647 h 134"/>
              <a:gd name="T66" fmla="*/ 2147483647 w 158"/>
              <a:gd name="T67" fmla="*/ 2147483647 h 134"/>
              <a:gd name="T68" fmla="*/ 2147483647 w 158"/>
              <a:gd name="T69" fmla="*/ 2147483647 h 134"/>
              <a:gd name="T70" fmla="*/ 2147483647 w 158"/>
              <a:gd name="T71" fmla="*/ 2147483647 h 134"/>
              <a:gd name="T72" fmla="*/ 2147483647 w 158"/>
              <a:gd name="T73" fmla="*/ 2147483647 h 134"/>
              <a:gd name="T74" fmla="*/ 2147483647 w 158"/>
              <a:gd name="T75" fmla="*/ 2147483647 h 134"/>
              <a:gd name="T76" fmla="*/ 2147483647 w 158"/>
              <a:gd name="T77" fmla="*/ 2147483647 h 134"/>
              <a:gd name="T78" fmla="*/ 2147483647 w 158"/>
              <a:gd name="T79" fmla="*/ 2147483647 h 134"/>
              <a:gd name="T80" fmla="*/ 2147483647 w 158"/>
              <a:gd name="T81" fmla="*/ 2147483647 h 134"/>
              <a:gd name="T82" fmla="*/ 2147483647 w 158"/>
              <a:gd name="T83" fmla="*/ 2147483647 h 13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34">
                <a:moveTo>
                  <a:pt x="112" y="26"/>
                </a:moveTo>
                <a:lnTo>
                  <a:pt x="148" y="26"/>
                </a:lnTo>
                <a:lnTo>
                  <a:pt x="158" y="26"/>
                </a:lnTo>
                <a:lnTo>
                  <a:pt x="158" y="34"/>
                </a:lnTo>
                <a:lnTo>
                  <a:pt x="156" y="54"/>
                </a:lnTo>
                <a:lnTo>
                  <a:pt x="154" y="66"/>
                </a:lnTo>
                <a:lnTo>
                  <a:pt x="150" y="76"/>
                </a:lnTo>
                <a:lnTo>
                  <a:pt x="144" y="86"/>
                </a:lnTo>
                <a:lnTo>
                  <a:pt x="136" y="94"/>
                </a:lnTo>
                <a:lnTo>
                  <a:pt x="126" y="100"/>
                </a:lnTo>
                <a:lnTo>
                  <a:pt x="112" y="106"/>
                </a:lnTo>
                <a:lnTo>
                  <a:pt x="110" y="112"/>
                </a:lnTo>
                <a:lnTo>
                  <a:pt x="106" y="118"/>
                </a:lnTo>
                <a:lnTo>
                  <a:pt x="100" y="122"/>
                </a:lnTo>
                <a:lnTo>
                  <a:pt x="94" y="122"/>
                </a:lnTo>
                <a:lnTo>
                  <a:pt x="26" y="122"/>
                </a:lnTo>
                <a:lnTo>
                  <a:pt x="18" y="122"/>
                </a:lnTo>
                <a:lnTo>
                  <a:pt x="14" y="118"/>
                </a:lnTo>
                <a:lnTo>
                  <a:pt x="10" y="112"/>
                </a:lnTo>
                <a:lnTo>
                  <a:pt x="8" y="106"/>
                </a:lnTo>
                <a:lnTo>
                  <a:pt x="8" y="16"/>
                </a:lnTo>
                <a:lnTo>
                  <a:pt x="4" y="16"/>
                </a:lnTo>
                <a:lnTo>
                  <a:pt x="2" y="14"/>
                </a:lnTo>
                <a:lnTo>
                  <a:pt x="0" y="12"/>
                </a:lnTo>
                <a:lnTo>
                  <a:pt x="0" y="8"/>
                </a:lnTo>
                <a:lnTo>
                  <a:pt x="0" y="6"/>
                </a:lnTo>
                <a:lnTo>
                  <a:pt x="2" y="2"/>
                </a:lnTo>
                <a:lnTo>
                  <a:pt x="4" y="0"/>
                </a:lnTo>
                <a:lnTo>
                  <a:pt x="8" y="0"/>
                </a:lnTo>
                <a:lnTo>
                  <a:pt x="38" y="0"/>
                </a:lnTo>
                <a:lnTo>
                  <a:pt x="36" y="8"/>
                </a:lnTo>
                <a:lnTo>
                  <a:pt x="34" y="18"/>
                </a:lnTo>
                <a:lnTo>
                  <a:pt x="34" y="36"/>
                </a:lnTo>
                <a:lnTo>
                  <a:pt x="30" y="36"/>
                </a:lnTo>
                <a:lnTo>
                  <a:pt x="20" y="44"/>
                </a:lnTo>
                <a:lnTo>
                  <a:pt x="20" y="80"/>
                </a:lnTo>
                <a:lnTo>
                  <a:pt x="54" y="80"/>
                </a:lnTo>
                <a:lnTo>
                  <a:pt x="54" y="46"/>
                </a:lnTo>
                <a:lnTo>
                  <a:pt x="46" y="36"/>
                </a:lnTo>
                <a:lnTo>
                  <a:pt x="40" y="36"/>
                </a:lnTo>
                <a:lnTo>
                  <a:pt x="40" y="16"/>
                </a:lnTo>
                <a:lnTo>
                  <a:pt x="42" y="8"/>
                </a:lnTo>
                <a:lnTo>
                  <a:pt x="44" y="0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0" y="8"/>
                </a:lnTo>
                <a:lnTo>
                  <a:pt x="120" y="12"/>
                </a:lnTo>
                <a:lnTo>
                  <a:pt x="118" y="14"/>
                </a:lnTo>
                <a:lnTo>
                  <a:pt x="114" y="16"/>
                </a:lnTo>
                <a:lnTo>
                  <a:pt x="112" y="16"/>
                </a:lnTo>
                <a:lnTo>
                  <a:pt x="112" y="26"/>
                </a:lnTo>
                <a:close/>
                <a:moveTo>
                  <a:pt x="112" y="88"/>
                </a:moveTo>
                <a:lnTo>
                  <a:pt x="112" y="88"/>
                </a:lnTo>
                <a:lnTo>
                  <a:pt x="120" y="84"/>
                </a:lnTo>
                <a:lnTo>
                  <a:pt x="126" y="80"/>
                </a:lnTo>
                <a:lnTo>
                  <a:pt x="130" y="74"/>
                </a:lnTo>
                <a:lnTo>
                  <a:pt x="134" y="68"/>
                </a:lnTo>
                <a:lnTo>
                  <a:pt x="138" y="56"/>
                </a:lnTo>
                <a:lnTo>
                  <a:pt x="140" y="44"/>
                </a:lnTo>
                <a:lnTo>
                  <a:pt x="112" y="44"/>
                </a:lnTo>
                <a:lnTo>
                  <a:pt x="112" y="88"/>
                </a:lnTo>
                <a:close/>
                <a:moveTo>
                  <a:pt x="26" y="126"/>
                </a:moveTo>
                <a:lnTo>
                  <a:pt x="96" y="126"/>
                </a:lnTo>
                <a:lnTo>
                  <a:pt x="96" y="134"/>
                </a:lnTo>
                <a:lnTo>
                  <a:pt x="26" y="134"/>
                </a:lnTo>
                <a:lnTo>
                  <a:pt x="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8" name="Freeform 87"/>
          <p:cNvSpPr/>
          <p:nvPr/>
        </p:nvSpPr>
        <p:spPr bwMode="auto">
          <a:xfrm>
            <a:off x="7040563" y="6092825"/>
            <a:ext cx="346075" cy="466725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0 w 126"/>
              <a:gd name="T5" fmla="*/ 2147483647 h 156"/>
              <a:gd name="T6" fmla="*/ 0 w 126"/>
              <a:gd name="T7" fmla="*/ 2147483647 h 156"/>
              <a:gd name="T8" fmla="*/ 2147483647 w 126"/>
              <a:gd name="T9" fmla="*/ 2147483647 h 156"/>
              <a:gd name="T10" fmla="*/ 2147483647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2147483647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14" y="98"/>
                </a:moveTo>
                <a:lnTo>
                  <a:pt x="14" y="98"/>
                </a:lnTo>
                <a:lnTo>
                  <a:pt x="8" y="96"/>
                </a:lnTo>
                <a:lnTo>
                  <a:pt x="4" y="92"/>
                </a:lnTo>
                <a:lnTo>
                  <a:pt x="0" y="88"/>
                </a:lnTo>
                <a:lnTo>
                  <a:pt x="0" y="82"/>
                </a:lnTo>
                <a:lnTo>
                  <a:pt x="0" y="76"/>
                </a:lnTo>
                <a:lnTo>
                  <a:pt x="4" y="72"/>
                </a:lnTo>
                <a:lnTo>
                  <a:pt x="8" y="68"/>
                </a:lnTo>
                <a:lnTo>
                  <a:pt x="14" y="68"/>
                </a:lnTo>
                <a:lnTo>
                  <a:pt x="26" y="68"/>
                </a:lnTo>
                <a:lnTo>
                  <a:pt x="24" y="46"/>
                </a:lnTo>
                <a:lnTo>
                  <a:pt x="26" y="36"/>
                </a:lnTo>
                <a:lnTo>
                  <a:pt x="28" y="26"/>
                </a:lnTo>
                <a:lnTo>
                  <a:pt x="34" y="16"/>
                </a:lnTo>
                <a:lnTo>
                  <a:pt x="42" y="8"/>
                </a:lnTo>
                <a:lnTo>
                  <a:pt x="54" y="2"/>
                </a:lnTo>
                <a:lnTo>
                  <a:pt x="68" y="0"/>
                </a:lnTo>
                <a:lnTo>
                  <a:pt x="76" y="0"/>
                </a:lnTo>
                <a:lnTo>
                  <a:pt x="86" y="2"/>
                </a:lnTo>
                <a:lnTo>
                  <a:pt x="94" y="4"/>
                </a:lnTo>
                <a:lnTo>
                  <a:pt x="102" y="10"/>
                </a:lnTo>
                <a:lnTo>
                  <a:pt x="108" y="16"/>
                </a:lnTo>
                <a:lnTo>
                  <a:pt x="114" y="24"/>
                </a:lnTo>
                <a:lnTo>
                  <a:pt x="116" y="32"/>
                </a:lnTo>
                <a:lnTo>
                  <a:pt x="118" y="42"/>
                </a:lnTo>
                <a:lnTo>
                  <a:pt x="118" y="48"/>
                </a:lnTo>
                <a:lnTo>
                  <a:pt x="116" y="52"/>
                </a:lnTo>
                <a:lnTo>
                  <a:pt x="112" y="56"/>
                </a:lnTo>
                <a:lnTo>
                  <a:pt x="106" y="58"/>
                </a:lnTo>
                <a:lnTo>
                  <a:pt x="100" y="58"/>
                </a:lnTo>
                <a:lnTo>
                  <a:pt x="96" y="54"/>
                </a:lnTo>
                <a:lnTo>
                  <a:pt x="92" y="50"/>
                </a:lnTo>
                <a:lnTo>
                  <a:pt x="90" y="46"/>
                </a:lnTo>
                <a:lnTo>
                  <a:pt x="88" y="38"/>
                </a:lnTo>
                <a:lnTo>
                  <a:pt x="84" y="32"/>
                </a:lnTo>
                <a:lnTo>
                  <a:pt x="78" y="30"/>
                </a:lnTo>
                <a:lnTo>
                  <a:pt x="70" y="30"/>
                </a:lnTo>
                <a:lnTo>
                  <a:pt x="60" y="32"/>
                </a:lnTo>
                <a:lnTo>
                  <a:pt x="58" y="34"/>
                </a:lnTo>
                <a:lnTo>
                  <a:pt x="56" y="38"/>
                </a:lnTo>
                <a:lnTo>
                  <a:pt x="54" y="48"/>
                </a:lnTo>
                <a:lnTo>
                  <a:pt x="54" y="64"/>
                </a:lnTo>
                <a:lnTo>
                  <a:pt x="56" y="68"/>
                </a:lnTo>
                <a:lnTo>
                  <a:pt x="82" y="68"/>
                </a:lnTo>
                <a:lnTo>
                  <a:pt x="88" y="68"/>
                </a:lnTo>
                <a:lnTo>
                  <a:pt x="94" y="72"/>
                </a:lnTo>
                <a:lnTo>
                  <a:pt x="96" y="76"/>
                </a:lnTo>
                <a:lnTo>
                  <a:pt x="98" y="82"/>
                </a:lnTo>
                <a:lnTo>
                  <a:pt x="96" y="88"/>
                </a:lnTo>
                <a:lnTo>
                  <a:pt x="94" y="92"/>
                </a:lnTo>
                <a:lnTo>
                  <a:pt x="88" y="96"/>
                </a:lnTo>
                <a:lnTo>
                  <a:pt x="82" y="98"/>
                </a:lnTo>
                <a:lnTo>
                  <a:pt x="60" y="98"/>
                </a:lnTo>
                <a:lnTo>
                  <a:pt x="58" y="116"/>
                </a:lnTo>
                <a:lnTo>
                  <a:pt x="66" y="116"/>
                </a:lnTo>
                <a:lnTo>
                  <a:pt x="72" y="118"/>
                </a:lnTo>
                <a:lnTo>
                  <a:pt x="82" y="124"/>
                </a:lnTo>
                <a:lnTo>
                  <a:pt x="86" y="126"/>
                </a:lnTo>
                <a:lnTo>
                  <a:pt x="90" y="126"/>
                </a:lnTo>
                <a:lnTo>
                  <a:pt x="94" y="126"/>
                </a:lnTo>
                <a:lnTo>
                  <a:pt x="98" y="124"/>
                </a:lnTo>
                <a:lnTo>
                  <a:pt x="104" y="120"/>
                </a:lnTo>
                <a:lnTo>
                  <a:pt x="110" y="118"/>
                </a:lnTo>
                <a:lnTo>
                  <a:pt x="114" y="118"/>
                </a:lnTo>
                <a:lnTo>
                  <a:pt x="120" y="120"/>
                </a:lnTo>
                <a:lnTo>
                  <a:pt x="124" y="126"/>
                </a:lnTo>
                <a:lnTo>
                  <a:pt x="126" y="130"/>
                </a:lnTo>
                <a:lnTo>
                  <a:pt x="126" y="136"/>
                </a:lnTo>
                <a:lnTo>
                  <a:pt x="124" y="142"/>
                </a:lnTo>
                <a:lnTo>
                  <a:pt x="120" y="146"/>
                </a:lnTo>
                <a:lnTo>
                  <a:pt x="110" y="150"/>
                </a:lnTo>
                <a:lnTo>
                  <a:pt x="98" y="154"/>
                </a:lnTo>
                <a:lnTo>
                  <a:pt x="88" y="156"/>
                </a:lnTo>
                <a:lnTo>
                  <a:pt x="76" y="154"/>
                </a:lnTo>
                <a:lnTo>
                  <a:pt x="68" y="150"/>
                </a:lnTo>
                <a:lnTo>
                  <a:pt x="60" y="146"/>
                </a:lnTo>
                <a:lnTo>
                  <a:pt x="54" y="144"/>
                </a:lnTo>
                <a:lnTo>
                  <a:pt x="48" y="144"/>
                </a:lnTo>
                <a:lnTo>
                  <a:pt x="36" y="148"/>
                </a:lnTo>
                <a:lnTo>
                  <a:pt x="32" y="150"/>
                </a:lnTo>
                <a:lnTo>
                  <a:pt x="28" y="150"/>
                </a:lnTo>
                <a:lnTo>
                  <a:pt x="22" y="150"/>
                </a:lnTo>
                <a:lnTo>
                  <a:pt x="18" y="148"/>
                </a:lnTo>
                <a:lnTo>
                  <a:pt x="14" y="146"/>
                </a:lnTo>
                <a:lnTo>
                  <a:pt x="12" y="140"/>
                </a:lnTo>
                <a:lnTo>
                  <a:pt x="10" y="136"/>
                </a:lnTo>
                <a:lnTo>
                  <a:pt x="12" y="130"/>
                </a:lnTo>
                <a:lnTo>
                  <a:pt x="16" y="126"/>
                </a:lnTo>
                <a:lnTo>
                  <a:pt x="20" y="122"/>
                </a:lnTo>
                <a:lnTo>
                  <a:pt x="22" y="122"/>
                </a:lnTo>
                <a:lnTo>
                  <a:pt x="26" y="116"/>
                </a:lnTo>
                <a:lnTo>
                  <a:pt x="28" y="112"/>
                </a:lnTo>
                <a:lnTo>
                  <a:pt x="30" y="98"/>
                </a:lnTo>
                <a:lnTo>
                  <a:pt x="14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29" name="Freeform 88"/>
          <p:cNvSpPr>
            <a:spLocks noEditPoints="1"/>
          </p:cNvSpPr>
          <p:nvPr/>
        </p:nvSpPr>
        <p:spPr bwMode="auto">
          <a:xfrm>
            <a:off x="6245225" y="6092825"/>
            <a:ext cx="471488" cy="473075"/>
          </a:xfrm>
          <a:custGeom>
            <a:avLst/>
            <a:gdLst>
              <a:gd name="T0" fmla="*/ 2147483647 w 172"/>
              <a:gd name="T1" fmla="*/ 2147483647 h 158"/>
              <a:gd name="T2" fmla="*/ 2147483647 w 172"/>
              <a:gd name="T3" fmla="*/ 2147483647 h 158"/>
              <a:gd name="T4" fmla="*/ 2147483647 w 172"/>
              <a:gd name="T5" fmla="*/ 2147483647 h 158"/>
              <a:gd name="T6" fmla="*/ 2147483647 w 172"/>
              <a:gd name="T7" fmla="*/ 2147483647 h 158"/>
              <a:gd name="T8" fmla="*/ 2147483647 w 172"/>
              <a:gd name="T9" fmla="*/ 2147483647 h 158"/>
              <a:gd name="T10" fmla="*/ 2147483647 w 172"/>
              <a:gd name="T11" fmla="*/ 2147483647 h 158"/>
              <a:gd name="T12" fmla="*/ 2147483647 w 172"/>
              <a:gd name="T13" fmla="*/ 2147483647 h 158"/>
              <a:gd name="T14" fmla="*/ 2147483647 w 172"/>
              <a:gd name="T15" fmla="*/ 2147483647 h 158"/>
              <a:gd name="T16" fmla="*/ 2147483647 w 172"/>
              <a:gd name="T17" fmla="*/ 2147483647 h 158"/>
              <a:gd name="T18" fmla="*/ 2147483647 w 172"/>
              <a:gd name="T19" fmla="*/ 2147483647 h 158"/>
              <a:gd name="T20" fmla="*/ 2147483647 w 172"/>
              <a:gd name="T21" fmla="*/ 2147483647 h 158"/>
              <a:gd name="T22" fmla="*/ 2147483647 w 172"/>
              <a:gd name="T23" fmla="*/ 2147483647 h 158"/>
              <a:gd name="T24" fmla="*/ 2147483647 w 172"/>
              <a:gd name="T25" fmla="*/ 2147483647 h 158"/>
              <a:gd name="T26" fmla="*/ 2147483647 w 172"/>
              <a:gd name="T27" fmla="*/ 2147483647 h 158"/>
              <a:gd name="T28" fmla="*/ 2147483647 w 172"/>
              <a:gd name="T29" fmla="*/ 2147483647 h 158"/>
              <a:gd name="T30" fmla="*/ 2147483647 w 172"/>
              <a:gd name="T31" fmla="*/ 2147483647 h 158"/>
              <a:gd name="T32" fmla="*/ 2147483647 w 172"/>
              <a:gd name="T33" fmla="*/ 2147483647 h 158"/>
              <a:gd name="T34" fmla="*/ 2147483647 w 172"/>
              <a:gd name="T35" fmla="*/ 2147483647 h 158"/>
              <a:gd name="T36" fmla="*/ 2147483647 w 172"/>
              <a:gd name="T37" fmla="*/ 2147483647 h 158"/>
              <a:gd name="T38" fmla="*/ 2147483647 w 172"/>
              <a:gd name="T39" fmla="*/ 2147483647 h 158"/>
              <a:gd name="T40" fmla="*/ 2147483647 w 172"/>
              <a:gd name="T41" fmla="*/ 2147483647 h 158"/>
              <a:gd name="T42" fmla="*/ 2147483647 w 172"/>
              <a:gd name="T43" fmla="*/ 2147483647 h 158"/>
              <a:gd name="T44" fmla="*/ 2147483647 w 172"/>
              <a:gd name="T45" fmla="*/ 2147483647 h 158"/>
              <a:gd name="T46" fmla="*/ 2147483647 w 172"/>
              <a:gd name="T47" fmla="*/ 2147483647 h 158"/>
              <a:gd name="T48" fmla="*/ 0 w 172"/>
              <a:gd name="T49" fmla="*/ 2147483647 h 158"/>
              <a:gd name="T50" fmla="*/ 2147483647 w 172"/>
              <a:gd name="T51" fmla="*/ 2147483647 h 158"/>
              <a:gd name="T52" fmla="*/ 2147483647 w 172"/>
              <a:gd name="T53" fmla="*/ 2147483647 h 158"/>
              <a:gd name="T54" fmla="*/ 2147483647 w 172"/>
              <a:gd name="T55" fmla="*/ 2147483647 h 158"/>
              <a:gd name="T56" fmla="*/ 2147483647 w 172"/>
              <a:gd name="T57" fmla="*/ 2147483647 h 158"/>
              <a:gd name="T58" fmla="*/ 2147483647 w 172"/>
              <a:gd name="T59" fmla="*/ 2147483647 h 158"/>
              <a:gd name="T60" fmla="*/ 2147483647 w 172"/>
              <a:gd name="T61" fmla="*/ 2147483647 h 158"/>
              <a:gd name="T62" fmla="*/ 2147483647 w 172"/>
              <a:gd name="T63" fmla="*/ 2147483647 h 158"/>
              <a:gd name="T64" fmla="*/ 2147483647 w 172"/>
              <a:gd name="T65" fmla="*/ 2147483647 h 158"/>
              <a:gd name="T66" fmla="*/ 2147483647 w 172"/>
              <a:gd name="T67" fmla="*/ 2147483647 h 158"/>
              <a:gd name="T68" fmla="*/ 2147483647 w 172"/>
              <a:gd name="T69" fmla="*/ 2147483647 h 158"/>
              <a:gd name="T70" fmla="*/ 2147483647 w 172"/>
              <a:gd name="T71" fmla="*/ 2147483647 h 158"/>
              <a:gd name="T72" fmla="*/ 2147483647 w 172"/>
              <a:gd name="T73" fmla="*/ 2147483647 h 158"/>
              <a:gd name="T74" fmla="*/ 2147483647 w 172"/>
              <a:gd name="T75" fmla="*/ 2147483647 h 158"/>
              <a:gd name="T76" fmla="*/ 2147483647 w 172"/>
              <a:gd name="T77" fmla="*/ 2147483647 h 158"/>
              <a:gd name="T78" fmla="*/ 2147483647 w 172"/>
              <a:gd name="T79" fmla="*/ 2147483647 h 158"/>
              <a:gd name="T80" fmla="*/ 2147483647 w 172"/>
              <a:gd name="T81" fmla="*/ 2147483647 h 158"/>
              <a:gd name="T82" fmla="*/ 2147483647 w 172"/>
              <a:gd name="T83" fmla="*/ 2147483647 h 158"/>
              <a:gd name="T84" fmla="*/ 2147483647 w 172"/>
              <a:gd name="T85" fmla="*/ 2147483647 h 158"/>
              <a:gd name="T86" fmla="*/ 2147483647 w 172"/>
              <a:gd name="T87" fmla="*/ 2147483647 h 158"/>
              <a:gd name="T88" fmla="*/ 2147483647 w 172"/>
              <a:gd name="T89" fmla="*/ 2147483647 h 158"/>
              <a:gd name="T90" fmla="*/ 2147483647 w 172"/>
              <a:gd name="T91" fmla="*/ 2147483647 h 158"/>
              <a:gd name="T92" fmla="*/ 2147483647 w 172"/>
              <a:gd name="T93" fmla="*/ 2147483647 h 158"/>
              <a:gd name="T94" fmla="*/ 2147483647 w 172"/>
              <a:gd name="T95" fmla="*/ 2147483647 h 158"/>
              <a:gd name="T96" fmla="*/ 2147483647 w 172"/>
              <a:gd name="T97" fmla="*/ 2147483647 h 158"/>
              <a:gd name="T98" fmla="*/ 2147483647 w 172"/>
              <a:gd name="T99" fmla="*/ 2147483647 h 158"/>
              <a:gd name="T100" fmla="*/ 2147483647 w 172"/>
              <a:gd name="T101" fmla="*/ 2147483647 h 158"/>
              <a:gd name="T102" fmla="*/ 2147483647 w 172"/>
              <a:gd name="T103" fmla="*/ 2147483647 h 158"/>
              <a:gd name="T104" fmla="*/ 2147483647 w 172"/>
              <a:gd name="T105" fmla="*/ 2147483647 h 158"/>
              <a:gd name="T106" fmla="*/ 2147483647 w 172"/>
              <a:gd name="T107" fmla="*/ 2147483647 h 158"/>
              <a:gd name="T108" fmla="*/ 2147483647 w 172"/>
              <a:gd name="T109" fmla="*/ 2147483647 h 158"/>
              <a:gd name="T110" fmla="*/ 2147483647 w 172"/>
              <a:gd name="T111" fmla="*/ 2147483647 h 15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58">
                <a:moveTo>
                  <a:pt x="98" y="70"/>
                </a:moveTo>
                <a:lnTo>
                  <a:pt x="98" y="70"/>
                </a:lnTo>
                <a:lnTo>
                  <a:pt x="106" y="74"/>
                </a:lnTo>
                <a:lnTo>
                  <a:pt x="114" y="82"/>
                </a:lnTo>
                <a:lnTo>
                  <a:pt x="118" y="90"/>
                </a:lnTo>
                <a:lnTo>
                  <a:pt x="120" y="100"/>
                </a:lnTo>
                <a:lnTo>
                  <a:pt x="118" y="110"/>
                </a:lnTo>
                <a:lnTo>
                  <a:pt x="114" y="118"/>
                </a:lnTo>
                <a:lnTo>
                  <a:pt x="130" y="118"/>
                </a:lnTo>
                <a:lnTo>
                  <a:pt x="136" y="108"/>
                </a:lnTo>
                <a:lnTo>
                  <a:pt x="142" y="100"/>
                </a:lnTo>
                <a:lnTo>
                  <a:pt x="148" y="92"/>
                </a:lnTo>
                <a:lnTo>
                  <a:pt x="152" y="82"/>
                </a:lnTo>
                <a:lnTo>
                  <a:pt x="154" y="74"/>
                </a:lnTo>
                <a:lnTo>
                  <a:pt x="154" y="66"/>
                </a:lnTo>
                <a:lnTo>
                  <a:pt x="150" y="56"/>
                </a:lnTo>
                <a:lnTo>
                  <a:pt x="148" y="54"/>
                </a:lnTo>
                <a:lnTo>
                  <a:pt x="146" y="52"/>
                </a:lnTo>
                <a:lnTo>
                  <a:pt x="138" y="52"/>
                </a:lnTo>
                <a:lnTo>
                  <a:pt x="124" y="56"/>
                </a:lnTo>
                <a:lnTo>
                  <a:pt x="110" y="62"/>
                </a:lnTo>
                <a:lnTo>
                  <a:pt x="108" y="68"/>
                </a:lnTo>
                <a:lnTo>
                  <a:pt x="104" y="70"/>
                </a:lnTo>
                <a:lnTo>
                  <a:pt x="98" y="70"/>
                </a:lnTo>
                <a:close/>
                <a:moveTo>
                  <a:pt x="108" y="44"/>
                </a:moveTo>
                <a:lnTo>
                  <a:pt x="108" y="44"/>
                </a:lnTo>
                <a:lnTo>
                  <a:pt x="118" y="40"/>
                </a:lnTo>
                <a:lnTo>
                  <a:pt x="126" y="36"/>
                </a:lnTo>
                <a:lnTo>
                  <a:pt x="134" y="34"/>
                </a:lnTo>
                <a:lnTo>
                  <a:pt x="144" y="34"/>
                </a:lnTo>
                <a:lnTo>
                  <a:pt x="150" y="34"/>
                </a:lnTo>
                <a:lnTo>
                  <a:pt x="160" y="40"/>
                </a:lnTo>
                <a:lnTo>
                  <a:pt x="166" y="46"/>
                </a:lnTo>
                <a:lnTo>
                  <a:pt x="170" y="54"/>
                </a:lnTo>
                <a:lnTo>
                  <a:pt x="172" y="62"/>
                </a:lnTo>
                <a:lnTo>
                  <a:pt x="172" y="76"/>
                </a:lnTo>
                <a:lnTo>
                  <a:pt x="170" y="88"/>
                </a:lnTo>
                <a:lnTo>
                  <a:pt x="164" y="100"/>
                </a:lnTo>
                <a:lnTo>
                  <a:pt x="156" y="112"/>
                </a:lnTo>
                <a:lnTo>
                  <a:pt x="152" y="118"/>
                </a:lnTo>
                <a:lnTo>
                  <a:pt x="158" y="118"/>
                </a:lnTo>
                <a:lnTo>
                  <a:pt x="160" y="120"/>
                </a:lnTo>
                <a:lnTo>
                  <a:pt x="162" y="122"/>
                </a:lnTo>
                <a:lnTo>
                  <a:pt x="160" y="126"/>
                </a:lnTo>
                <a:lnTo>
                  <a:pt x="158" y="126"/>
                </a:lnTo>
                <a:lnTo>
                  <a:pt x="156" y="126"/>
                </a:lnTo>
                <a:lnTo>
                  <a:pt x="156" y="130"/>
                </a:lnTo>
                <a:lnTo>
                  <a:pt x="152" y="130"/>
                </a:lnTo>
                <a:lnTo>
                  <a:pt x="150" y="132"/>
                </a:lnTo>
                <a:lnTo>
                  <a:pt x="148" y="134"/>
                </a:lnTo>
                <a:lnTo>
                  <a:pt x="148" y="138"/>
                </a:lnTo>
                <a:lnTo>
                  <a:pt x="150" y="142"/>
                </a:lnTo>
                <a:lnTo>
                  <a:pt x="128" y="142"/>
                </a:lnTo>
                <a:lnTo>
                  <a:pt x="130" y="138"/>
                </a:lnTo>
                <a:lnTo>
                  <a:pt x="130" y="134"/>
                </a:lnTo>
                <a:lnTo>
                  <a:pt x="128" y="132"/>
                </a:lnTo>
                <a:lnTo>
                  <a:pt x="126" y="130"/>
                </a:lnTo>
                <a:lnTo>
                  <a:pt x="122" y="130"/>
                </a:lnTo>
                <a:lnTo>
                  <a:pt x="120" y="130"/>
                </a:lnTo>
                <a:lnTo>
                  <a:pt x="116" y="132"/>
                </a:lnTo>
                <a:lnTo>
                  <a:pt x="116" y="134"/>
                </a:lnTo>
                <a:lnTo>
                  <a:pt x="114" y="138"/>
                </a:lnTo>
                <a:lnTo>
                  <a:pt x="116" y="142"/>
                </a:lnTo>
                <a:lnTo>
                  <a:pt x="94" y="142"/>
                </a:lnTo>
                <a:lnTo>
                  <a:pt x="96" y="138"/>
                </a:lnTo>
                <a:lnTo>
                  <a:pt x="94" y="134"/>
                </a:lnTo>
                <a:lnTo>
                  <a:pt x="94" y="132"/>
                </a:lnTo>
                <a:lnTo>
                  <a:pt x="90" y="130"/>
                </a:lnTo>
                <a:lnTo>
                  <a:pt x="88" y="130"/>
                </a:lnTo>
                <a:lnTo>
                  <a:pt x="84" y="130"/>
                </a:lnTo>
                <a:lnTo>
                  <a:pt x="82" y="132"/>
                </a:lnTo>
                <a:lnTo>
                  <a:pt x="80" y="134"/>
                </a:lnTo>
                <a:lnTo>
                  <a:pt x="80" y="138"/>
                </a:lnTo>
                <a:lnTo>
                  <a:pt x="82" y="142"/>
                </a:lnTo>
                <a:lnTo>
                  <a:pt x="62" y="142"/>
                </a:lnTo>
                <a:lnTo>
                  <a:pt x="64" y="138"/>
                </a:lnTo>
                <a:lnTo>
                  <a:pt x="62" y="134"/>
                </a:lnTo>
                <a:lnTo>
                  <a:pt x="60" y="132"/>
                </a:lnTo>
                <a:lnTo>
                  <a:pt x="58" y="130"/>
                </a:lnTo>
                <a:lnTo>
                  <a:pt x="56" y="130"/>
                </a:lnTo>
                <a:lnTo>
                  <a:pt x="52" y="130"/>
                </a:lnTo>
                <a:lnTo>
                  <a:pt x="50" y="132"/>
                </a:lnTo>
                <a:lnTo>
                  <a:pt x="48" y="134"/>
                </a:lnTo>
                <a:lnTo>
                  <a:pt x="48" y="138"/>
                </a:lnTo>
                <a:lnTo>
                  <a:pt x="50" y="142"/>
                </a:lnTo>
                <a:lnTo>
                  <a:pt x="26" y="142"/>
                </a:lnTo>
                <a:lnTo>
                  <a:pt x="28" y="138"/>
                </a:lnTo>
                <a:lnTo>
                  <a:pt x="26" y="134"/>
                </a:lnTo>
                <a:lnTo>
                  <a:pt x="26" y="132"/>
                </a:lnTo>
                <a:lnTo>
                  <a:pt x="22" y="130"/>
                </a:lnTo>
                <a:lnTo>
                  <a:pt x="20" y="130"/>
                </a:lnTo>
                <a:lnTo>
                  <a:pt x="18" y="130"/>
                </a:lnTo>
                <a:lnTo>
                  <a:pt x="18" y="126"/>
                </a:lnTo>
                <a:lnTo>
                  <a:pt x="14" y="126"/>
                </a:lnTo>
                <a:lnTo>
                  <a:pt x="12" y="122"/>
                </a:lnTo>
                <a:lnTo>
                  <a:pt x="14" y="120"/>
                </a:lnTo>
                <a:lnTo>
                  <a:pt x="18" y="118"/>
                </a:lnTo>
                <a:lnTo>
                  <a:pt x="20" y="118"/>
                </a:lnTo>
                <a:lnTo>
                  <a:pt x="16" y="112"/>
                </a:lnTo>
                <a:lnTo>
                  <a:pt x="8" y="100"/>
                </a:lnTo>
                <a:lnTo>
                  <a:pt x="2" y="88"/>
                </a:lnTo>
                <a:lnTo>
                  <a:pt x="0" y="76"/>
                </a:lnTo>
                <a:lnTo>
                  <a:pt x="0" y="62"/>
                </a:lnTo>
                <a:lnTo>
                  <a:pt x="2" y="54"/>
                </a:lnTo>
                <a:lnTo>
                  <a:pt x="6" y="46"/>
                </a:lnTo>
                <a:lnTo>
                  <a:pt x="12" y="40"/>
                </a:lnTo>
                <a:lnTo>
                  <a:pt x="22" y="34"/>
                </a:lnTo>
                <a:lnTo>
                  <a:pt x="28" y="34"/>
                </a:lnTo>
                <a:lnTo>
                  <a:pt x="38" y="34"/>
                </a:lnTo>
                <a:lnTo>
                  <a:pt x="46" y="36"/>
                </a:lnTo>
                <a:lnTo>
                  <a:pt x="54" y="40"/>
                </a:lnTo>
                <a:lnTo>
                  <a:pt x="64" y="44"/>
                </a:lnTo>
                <a:lnTo>
                  <a:pt x="68" y="42"/>
                </a:lnTo>
                <a:lnTo>
                  <a:pt x="74" y="42"/>
                </a:lnTo>
                <a:lnTo>
                  <a:pt x="80" y="32"/>
                </a:lnTo>
                <a:lnTo>
                  <a:pt x="78" y="30"/>
                </a:lnTo>
                <a:lnTo>
                  <a:pt x="78" y="28"/>
                </a:lnTo>
                <a:lnTo>
                  <a:pt x="64" y="36"/>
                </a:lnTo>
                <a:lnTo>
                  <a:pt x="64" y="10"/>
                </a:lnTo>
                <a:lnTo>
                  <a:pt x="78" y="18"/>
                </a:lnTo>
                <a:lnTo>
                  <a:pt x="78" y="16"/>
                </a:lnTo>
                <a:lnTo>
                  <a:pt x="80" y="14"/>
                </a:lnTo>
                <a:lnTo>
                  <a:pt x="74" y="0"/>
                </a:lnTo>
                <a:lnTo>
                  <a:pt x="98" y="0"/>
                </a:lnTo>
                <a:lnTo>
                  <a:pt x="92" y="14"/>
                </a:lnTo>
                <a:lnTo>
                  <a:pt x="94" y="16"/>
                </a:lnTo>
                <a:lnTo>
                  <a:pt x="96" y="18"/>
                </a:lnTo>
                <a:lnTo>
                  <a:pt x="108" y="10"/>
                </a:lnTo>
                <a:lnTo>
                  <a:pt x="108" y="36"/>
                </a:lnTo>
                <a:lnTo>
                  <a:pt x="96" y="28"/>
                </a:lnTo>
                <a:lnTo>
                  <a:pt x="94" y="30"/>
                </a:lnTo>
                <a:lnTo>
                  <a:pt x="92" y="32"/>
                </a:lnTo>
                <a:lnTo>
                  <a:pt x="98" y="42"/>
                </a:lnTo>
                <a:lnTo>
                  <a:pt x="104" y="42"/>
                </a:lnTo>
                <a:lnTo>
                  <a:pt x="108" y="44"/>
                </a:lnTo>
                <a:close/>
                <a:moveTo>
                  <a:pt x="62" y="62"/>
                </a:moveTo>
                <a:lnTo>
                  <a:pt x="62" y="62"/>
                </a:lnTo>
                <a:lnTo>
                  <a:pt x="48" y="56"/>
                </a:lnTo>
                <a:lnTo>
                  <a:pt x="34" y="52"/>
                </a:lnTo>
                <a:lnTo>
                  <a:pt x="26" y="52"/>
                </a:lnTo>
                <a:lnTo>
                  <a:pt x="24" y="54"/>
                </a:lnTo>
                <a:lnTo>
                  <a:pt x="22" y="56"/>
                </a:lnTo>
                <a:lnTo>
                  <a:pt x="18" y="66"/>
                </a:lnTo>
                <a:lnTo>
                  <a:pt x="18" y="74"/>
                </a:lnTo>
                <a:lnTo>
                  <a:pt x="20" y="82"/>
                </a:lnTo>
                <a:lnTo>
                  <a:pt x="24" y="92"/>
                </a:lnTo>
                <a:lnTo>
                  <a:pt x="30" y="100"/>
                </a:lnTo>
                <a:lnTo>
                  <a:pt x="36" y="108"/>
                </a:lnTo>
                <a:lnTo>
                  <a:pt x="42" y="118"/>
                </a:lnTo>
                <a:lnTo>
                  <a:pt x="58" y="118"/>
                </a:lnTo>
                <a:lnTo>
                  <a:pt x="56" y="110"/>
                </a:lnTo>
                <a:lnTo>
                  <a:pt x="54" y="100"/>
                </a:lnTo>
                <a:lnTo>
                  <a:pt x="56" y="90"/>
                </a:lnTo>
                <a:lnTo>
                  <a:pt x="60" y="82"/>
                </a:lnTo>
                <a:lnTo>
                  <a:pt x="66" y="74"/>
                </a:lnTo>
                <a:lnTo>
                  <a:pt x="76" y="70"/>
                </a:lnTo>
                <a:lnTo>
                  <a:pt x="68" y="70"/>
                </a:lnTo>
                <a:lnTo>
                  <a:pt x="64" y="68"/>
                </a:lnTo>
                <a:lnTo>
                  <a:pt x="62" y="62"/>
                </a:lnTo>
                <a:close/>
                <a:moveTo>
                  <a:pt x="90" y="20"/>
                </a:moveTo>
                <a:lnTo>
                  <a:pt x="90" y="20"/>
                </a:lnTo>
                <a:lnTo>
                  <a:pt x="86" y="18"/>
                </a:lnTo>
                <a:lnTo>
                  <a:pt x="84" y="20"/>
                </a:lnTo>
                <a:lnTo>
                  <a:pt x="82" y="22"/>
                </a:lnTo>
                <a:lnTo>
                  <a:pt x="84" y="26"/>
                </a:lnTo>
                <a:lnTo>
                  <a:pt x="86" y="28"/>
                </a:lnTo>
                <a:lnTo>
                  <a:pt x="90" y="26"/>
                </a:lnTo>
                <a:lnTo>
                  <a:pt x="92" y="22"/>
                </a:lnTo>
                <a:lnTo>
                  <a:pt x="90" y="20"/>
                </a:lnTo>
                <a:close/>
                <a:moveTo>
                  <a:pt x="18" y="148"/>
                </a:moveTo>
                <a:lnTo>
                  <a:pt x="158" y="148"/>
                </a:lnTo>
                <a:lnTo>
                  <a:pt x="160" y="150"/>
                </a:lnTo>
                <a:lnTo>
                  <a:pt x="162" y="154"/>
                </a:lnTo>
                <a:lnTo>
                  <a:pt x="160" y="156"/>
                </a:lnTo>
                <a:lnTo>
                  <a:pt x="158" y="158"/>
                </a:lnTo>
                <a:lnTo>
                  <a:pt x="18" y="158"/>
                </a:lnTo>
                <a:lnTo>
                  <a:pt x="14" y="156"/>
                </a:lnTo>
                <a:lnTo>
                  <a:pt x="12" y="154"/>
                </a:lnTo>
                <a:lnTo>
                  <a:pt x="14" y="150"/>
                </a:lnTo>
                <a:lnTo>
                  <a:pt x="18" y="148"/>
                </a:lnTo>
                <a:close/>
                <a:moveTo>
                  <a:pt x="96" y="118"/>
                </a:moveTo>
                <a:lnTo>
                  <a:pt x="78" y="118"/>
                </a:lnTo>
                <a:lnTo>
                  <a:pt x="82" y="108"/>
                </a:lnTo>
                <a:lnTo>
                  <a:pt x="82" y="106"/>
                </a:lnTo>
                <a:lnTo>
                  <a:pt x="80" y="104"/>
                </a:lnTo>
                <a:lnTo>
                  <a:pt x="70" y="110"/>
                </a:lnTo>
                <a:lnTo>
                  <a:pt x="70" y="92"/>
                </a:lnTo>
                <a:lnTo>
                  <a:pt x="80" y="96"/>
                </a:lnTo>
                <a:lnTo>
                  <a:pt x="82" y="96"/>
                </a:lnTo>
                <a:lnTo>
                  <a:pt x="82" y="94"/>
                </a:lnTo>
                <a:lnTo>
                  <a:pt x="78" y="84"/>
                </a:lnTo>
                <a:lnTo>
                  <a:pt x="96" y="84"/>
                </a:lnTo>
                <a:lnTo>
                  <a:pt x="90" y="94"/>
                </a:lnTo>
                <a:lnTo>
                  <a:pt x="92" y="96"/>
                </a:lnTo>
                <a:lnTo>
                  <a:pt x="94" y="96"/>
                </a:lnTo>
                <a:lnTo>
                  <a:pt x="104" y="92"/>
                </a:lnTo>
                <a:lnTo>
                  <a:pt x="104" y="110"/>
                </a:lnTo>
                <a:lnTo>
                  <a:pt x="94" y="106"/>
                </a:lnTo>
                <a:lnTo>
                  <a:pt x="92" y="106"/>
                </a:lnTo>
                <a:lnTo>
                  <a:pt x="90" y="108"/>
                </a:lnTo>
                <a:lnTo>
                  <a:pt x="96" y="118"/>
                </a:lnTo>
                <a:close/>
                <a:moveTo>
                  <a:pt x="90" y="98"/>
                </a:moveTo>
                <a:lnTo>
                  <a:pt x="90" y="98"/>
                </a:lnTo>
                <a:lnTo>
                  <a:pt x="86" y="98"/>
                </a:lnTo>
                <a:lnTo>
                  <a:pt x="84" y="98"/>
                </a:lnTo>
                <a:lnTo>
                  <a:pt x="84" y="100"/>
                </a:lnTo>
                <a:lnTo>
                  <a:pt x="84" y="104"/>
                </a:lnTo>
                <a:lnTo>
                  <a:pt x="86" y="104"/>
                </a:lnTo>
                <a:lnTo>
                  <a:pt x="90" y="104"/>
                </a:lnTo>
                <a:lnTo>
                  <a:pt x="90" y="100"/>
                </a:lnTo>
                <a:lnTo>
                  <a:pt x="9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0" name="Freeform 89"/>
          <p:cNvSpPr>
            <a:spLocks noEditPoints="1"/>
          </p:cNvSpPr>
          <p:nvPr/>
        </p:nvSpPr>
        <p:spPr bwMode="auto">
          <a:xfrm>
            <a:off x="4716463" y="6122988"/>
            <a:ext cx="484187" cy="430212"/>
          </a:xfrm>
          <a:custGeom>
            <a:avLst/>
            <a:gdLst>
              <a:gd name="T0" fmla="*/ 2147483647 w 176"/>
              <a:gd name="T1" fmla="*/ 2147483647 h 144"/>
              <a:gd name="T2" fmla="*/ 2147483647 w 176"/>
              <a:gd name="T3" fmla="*/ 2147483647 h 144"/>
              <a:gd name="T4" fmla="*/ 2147483647 w 176"/>
              <a:gd name="T5" fmla="*/ 2147483647 h 144"/>
              <a:gd name="T6" fmla="*/ 2147483647 w 176"/>
              <a:gd name="T7" fmla="*/ 2147483647 h 144"/>
              <a:gd name="T8" fmla="*/ 2147483647 w 176"/>
              <a:gd name="T9" fmla="*/ 2147483647 h 144"/>
              <a:gd name="T10" fmla="*/ 2147483647 w 176"/>
              <a:gd name="T11" fmla="*/ 0 h 144"/>
              <a:gd name="T12" fmla="*/ 2147483647 w 176"/>
              <a:gd name="T13" fmla="*/ 0 h 144"/>
              <a:gd name="T14" fmla="*/ 2147483647 w 176"/>
              <a:gd name="T15" fmla="*/ 2147483647 h 144"/>
              <a:gd name="T16" fmla="*/ 2147483647 w 176"/>
              <a:gd name="T17" fmla="*/ 2147483647 h 144"/>
              <a:gd name="T18" fmla="*/ 2147483647 w 176"/>
              <a:gd name="T19" fmla="*/ 2147483647 h 144"/>
              <a:gd name="T20" fmla="*/ 2147483647 w 176"/>
              <a:gd name="T21" fmla="*/ 2147483647 h 144"/>
              <a:gd name="T22" fmla="*/ 2147483647 w 176"/>
              <a:gd name="T23" fmla="*/ 2147483647 h 144"/>
              <a:gd name="T24" fmla="*/ 2147483647 w 176"/>
              <a:gd name="T25" fmla="*/ 2147483647 h 144"/>
              <a:gd name="T26" fmla="*/ 2147483647 w 176"/>
              <a:gd name="T27" fmla="*/ 2147483647 h 144"/>
              <a:gd name="T28" fmla="*/ 2147483647 w 176"/>
              <a:gd name="T29" fmla="*/ 2147483647 h 144"/>
              <a:gd name="T30" fmla="*/ 2147483647 w 176"/>
              <a:gd name="T31" fmla="*/ 2147483647 h 144"/>
              <a:gd name="T32" fmla="*/ 2147483647 w 176"/>
              <a:gd name="T33" fmla="*/ 0 h 144"/>
              <a:gd name="T34" fmla="*/ 2147483647 w 176"/>
              <a:gd name="T35" fmla="*/ 0 h 144"/>
              <a:gd name="T36" fmla="*/ 2147483647 w 176"/>
              <a:gd name="T37" fmla="*/ 2147483647 h 144"/>
              <a:gd name="T38" fmla="*/ 2147483647 w 176"/>
              <a:gd name="T39" fmla="*/ 2147483647 h 144"/>
              <a:gd name="T40" fmla="*/ 2147483647 w 176"/>
              <a:gd name="T41" fmla="*/ 2147483647 h 144"/>
              <a:gd name="T42" fmla="*/ 2147483647 w 176"/>
              <a:gd name="T43" fmla="*/ 2147483647 h 144"/>
              <a:gd name="T44" fmla="*/ 2147483647 w 176"/>
              <a:gd name="T45" fmla="*/ 2147483647 h 144"/>
              <a:gd name="T46" fmla="*/ 2147483647 w 176"/>
              <a:gd name="T47" fmla="*/ 2147483647 h 144"/>
              <a:gd name="T48" fmla="*/ 2147483647 w 176"/>
              <a:gd name="T49" fmla="*/ 2147483647 h 144"/>
              <a:gd name="T50" fmla="*/ 2147483647 w 176"/>
              <a:gd name="T51" fmla="*/ 2147483647 h 144"/>
              <a:gd name="T52" fmla="*/ 2147483647 w 176"/>
              <a:gd name="T53" fmla="*/ 2147483647 h 144"/>
              <a:gd name="T54" fmla="*/ 2147483647 w 176"/>
              <a:gd name="T55" fmla="*/ 2147483647 h 144"/>
              <a:gd name="T56" fmla="*/ 2147483647 w 176"/>
              <a:gd name="T57" fmla="*/ 2147483647 h 144"/>
              <a:gd name="T58" fmla="*/ 2147483647 w 176"/>
              <a:gd name="T59" fmla="*/ 2147483647 h 144"/>
              <a:gd name="T60" fmla="*/ 2147483647 w 176"/>
              <a:gd name="T61" fmla="*/ 2147483647 h 144"/>
              <a:gd name="T62" fmla="*/ 2147483647 w 176"/>
              <a:gd name="T63" fmla="*/ 2147483647 h 144"/>
              <a:gd name="T64" fmla="*/ 2147483647 w 176"/>
              <a:gd name="T65" fmla="*/ 2147483647 h 144"/>
              <a:gd name="T66" fmla="*/ 2147483647 w 176"/>
              <a:gd name="T67" fmla="*/ 2147483647 h 144"/>
              <a:gd name="T68" fmla="*/ 2147483647 w 176"/>
              <a:gd name="T69" fmla="*/ 2147483647 h 144"/>
              <a:gd name="T70" fmla="*/ 2147483647 w 176"/>
              <a:gd name="T71" fmla="*/ 2147483647 h 144"/>
              <a:gd name="T72" fmla="*/ 2147483647 w 176"/>
              <a:gd name="T73" fmla="*/ 2147483647 h 144"/>
              <a:gd name="T74" fmla="*/ 2147483647 w 176"/>
              <a:gd name="T75" fmla="*/ 2147483647 h 144"/>
              <a:gd name="T76" fmla="*/ 0 w 176"/>
              <a:gd name="T77" fmla="*/ 2147483647 h 144"/>
              <a:gd name="T78" fmla="*/ 0 w 176"/>
              <a:gd name="T79" fmla="*/ 2147483647 h 144"/>
              <a:gd name="T80" fmla="*/ 2147483647 w 176"/>
              <a:gd name="T81" fmla="*/ 2147483647 h 144"/>
              <a:gd name="T82" fmla="*/ 2147483647 w 176"/>
              <a:gd name="T83" fmla="*/ 2147483647 h 144"/>
              <a:gd name="T84" fmla="*/ 2147483647 w 176"/>
              <a:gd name="T85" fmla="*/ 2147483647 h 144"/>
              <a:gd name="T86" fmla="*/ 2147483647 w 176"/>
              <a:gd name="T87" fmla="*/ 2147483647 h 144"/>
              <a:gd name="T88" fmla="*/ 2147483647 w 176"/>
              <a:gd name="T89" fmla="*/ 2147483647 h 144"/>
              <a:gd name="T90" fmla="*/ 2147483647 w 176"/>
              <a:gd name="T91" fmla="*/ 2147483647 h 144"/>
              <a:gd name="T92" fmla="*/ 2147483647 w 176"/>
              <a:gd name="T93" fmla="*/ 2147483647 h 144"/>
              <a:gd name="T94" fmla="*/ 2147483647 w 176"/>
              <a:gd name="T95" fmla="*/ 2147483647 h 144"/>
              <a:gd name="T96" fmla="*/ 2147483647 w 176"/>
              <a:gd name="T97" fmla="*/ 2147483647 h 14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44">
                <a:moveTo>
                  <a:pt x="48" y="132"/>
                </a:moveTo>
                <a:lnTo>
                  <a:pt x="68" y="132"/>
                </a:lnTo>
                <a:lnTo>
                  <a:pt x="68" y="128"/>
                </a:lnTo>
                <a:lnTo>
                  <a:pt x="120" y="128"/>
                </a:lnTo>
                <a:lnTo>
                  <a:pt x="120" y="132"/>
                </a:lnTo>
                <a:lnTo>
                  <a:pt x="140" y="132"/>
                </a:lnTo>
                <a:lnTo>
                  <a:pt x="140" y="144"/>
                </a:lnTo>
                <a:lnTo>
                  <a:pt x="48" y="144"/>
                </a:lnTo>
                <a:lnTo>
                  <a:pt x="48" y="132"/>
                </a:lnTo>
                <a:close/>
                <a:moveTo>
                  <a:pt x="120" y="0"/>
                </a:moveTo>
                <a:lnTo>
                  <a:pt x="166" y="0"/>
                </a:lnTo>
                <a:lnTo>
                  <a:pt x="170" y="0"/>
                </a:lnTo>
                <a:lnTo>
                  <a:pt x="174" y="4"/>
                </a:lnTo>
                <a:lnTo>
                  <a:pt x="176" y="6"/>
                </a:lnTo>
                <a:lnTo>
                  <a:pt x="176" y="10"/>
                </a:lnTo>
                <a:lnTo>
                  <a:pt x="168" y="48"/>
                </a:lnTo>
                <a:lnTo>
                  <a:pt x="166" y="52"/>
                </a:lnTo>
                <a:lnTo>
                  <a:pt x="164" y="56"/>
                </a:lnTo>
                <a:lnTo>
                  <a:pt x="160" y="58"/>
                </a:lnTo>
                <a:lnTo>
                  <a:pt x="154" y="58"/>
                </a:lnTo>
                <a:lnTo>
                  <a:pt x="108" y="58"/>
                </a:lnTo>
                <a:lnTo>
                  <a:pt x="104" y="58"/>
                </a:lnTo>
                <a:lnTo>
                  <a:pt x="100" y="56"/>
                </a:lnTo>
                <a:lnTo>
                  <a:pt x="98" y="52"/>
                </a:lnTo>
                <a:lnTo>
                  <a:pt x="98" y="48"/>
                </a:lnTo>
                <a:lnTo>
                  <a:pt x="106" y="10"/>
                </a:lnTo>
                <a:lnTo>
                  <a:pt x="108" y="6"/>
                </a:lnTo>
                <a:lnTo>
                  <a:pt x="110" y="4"/>
                </a:lnTo>
                <a:lnTo>
                  <a:pt x="114" y="0"/>
                </a:lnTo>
                <a:lnTo>
                  <a:pt x="120" y="0"/>
                </a:lnTo>
                <a:close/>
                <a:moveTo>
                  <a:pt x="134" y="48"/>
                </a:moveTo>
                <a:lnTo>
                  <a:pt x="142" y="8"/>
                </a:lnTo>
                <a:lnTo>
                  <a:pt x="134" y="8"/>
                </a:lnTo>
                <a:lnTo>
                  <a:pt x="130" y="24"/>
                </a:lnTo>
                <a:lnTo>
                  <a:pt x="128" y="24"/>
                </a:lnTo>
                <a:lnTo>
                  <a:pt x="132" y="8"/>
                </a:lnTo>
                <a:lnTo>
                  <a:pt x="122" y="8"/>
                </a:lnTo>
                <a:lnTo>
                  <a:pt x="114" y="48"/>
                </a:lnTo>
                <a:lnTo>
                  <a:pt x="122" y="48"/>
                </a:lnTo>
                <a:lnTo>
                  <a:pt x="126" y="30"/>
                </a:lnTo>
                <a:lnTo>
                  <a:pt x="128" y="30"/>
                </a:lnTo>
                <a:lnTo>
                  <a:pt x="124" y="48"/>
                </a:lnTo>
                <a:lnTo>
                  <a:pt x="134" y="48"/>
                </a:lnTo>
                <a:close/>
                <a:moveTo>
                  <a:pt x="134" y="48"/>
                </a:moveTo>
                <a:lnTo>
                  <a:pt x="146" y="48"/>
                </a:lnTo>
                <a:lnTo>
                  <a:pt x="152" y="46"/>
                </a:lnTo>
                <a:lnTo>
                  <a:pt x="154" y="44"/>
                </a:lnTo>
                <a:lnTo>
                  <a:pt x="156" y="40"/>
                </a:lnTo>
                <a:lnTo>
                  <a:pt x="162" y="16"/>
                </a:lnTo>
                <a:lnTo>
                  <a:pt x="162" y="12"/>
                </a:lnTo>
                <a:lnTo>
                  <a:pt x="160" y="10"/>
                </a:lnTo>
                <a:lnTo>
                  <a:pt x="154" y="8"/>
                </a:lnTo>
                <a:lnTo>
                  <a:pt x="144" y="8"/>
                </a:lnTo>
                <a:lnTo>
                  <a:pt x="134" y="48"/>
                </a:lnTo>
                <a:close/>
                <a:moveTo>
                  <a:pt x="148" y="40"/>
                </a:moveTo>
                <a:lnTo>
                  <a:pt x="154" y="16"/>
                </a:lnTo>
                <a:lnTo>
                  <a:pt x="152" y="14"/>
                </a:lnTo>
                <a:lnTo>
                  <a:pt x="144" y="42"/>
                </a:lnTo>
                <a:lnTo>
                  <a:pt x="146" y="42"/>
                </a:lnTo>
                <a:lnTo>
                  <a:pt x="148" y="40"/>
                </a:lnTo>
                <a:close/>
                <a:moveTo>
                  <a:pt x="8" y="10"/>
                </a:moveTo>
                <a:lnTo>
                  <a:pt x="0" y="10"/>
                </a:lnTo>
                <a:lnTo>
                  <a:pt x="0" y="18"/>
                </a:lnTo>
                <a:lnTo>
                  <a:pt x="0" y="116"/>
                </a:lnTo>
                <a:lnTo>
                  <a:pt x="0" y="124"/>
                </a:lnTo>
                <a:lnTo>
                  <a:pt x="8" y="124"/>
                </a:lnTo>
                <a:lnTo>
                  <a:pt x="168" y="124"/>
                </a:lnTo>
                <a:lnTo>
                  <a:pt x="176" y="124"/>
                </a:lnTo>
                <a:lnTo>
                  <a:pt x="176" y="116"/>
                </a:lnTo>
                <a:lnTo>
                  <a:pt x="176" y="38"/>
                </a:lnTo>
                <a:lnTo>
                  <a:pt x="174" y="48"/>
                </a:lnTo>
                <a:lnTo>
                  <a:pt x="172" y="54"/>
                </a:lnTo>
                <a:lnTo>
                  <a:pt x="168" y="58"/>
                </a:lnTo>
                <a:lnTo>
                  <a:pt x="164" y="62"/>
                </a:lnTo>
                <a:lnTo>
                  <a:pt x="160" y="64"/>
                </a:lnTo>
                <a:lnTo>
                  <a:pt x="160" y="106"/>
                </a:lnTo>
                <a:lnTo>
                  <a:pt x="16" y="106"/>
                </a:lnTo>
                <a:lnTo>
                  <a:pt x="16" y="26"/>
                </a:lnTo>
                <a:lnTo>
                  <a:pt x="96" y="26"/>
                </a:lnTo>
                <a:lnTo>
                  <a:pt x="100" y="10"/>
                </a:lnTo>
                <a:lnTo>
                  <a:pt x="8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1" name="Freeform 90"/>
          <p:cNvSpPr>
            <a:spLocks noEditPoints="1"/>
          </p:cNvSpPr>
          <p:nvPr/>
        </p:nvSpPr>
        <p:spPr bwMode="auto">
          <a:xfrm>
            <a:off x="4700588" y="250825"/>
            <a:ext cx="484187" cy="509588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2" name="Freeform 91"/>
          <p:cNvSpPr>
            <a:spLocks noEditPoints="1"/>
          </p:cNvSpPr>
          <p:nvPr/>
        </p:nvSpPr>
        <p:spPr bwMode="auto">
          <a:xfrm>
            <a:off x="6234113" y="239713"/>
            <a:ext cx="471487" cy="514350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3" name="Freeform 108"/>
          <p:cNvSpPr>
            <a:spLocks noEditPoints="1"/>
          </p:cNvSpPr>
          <p:nvPr/>
        </p:nvSpPr>
        <p:spPr bwMode="auto">
          <a:xfrm>
            <a:off x="2420938" y="328613"/>
            <a:ext cx="461962" cy="354012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4" name="Freeform 111"/>
          <p:cNvSpPr>
            <a:spLocks noEditPoints="1"/>
          </p:cNvSpPr>
          <p:nvPr/>
        </p:nvSpPr>
        <p:spPr bwMode="auto">
          <a:xfrm>
            <a:off x="85725" y="274638"/>
            <a:ext cx="434975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5" name="Freeform 114"/>
          <p:cNvSpPr>
            <a:spLocks noEditPoints="1"/>
          </p:cNvSpPr>
          <p:nvPr/>
        </p:nvSpPr>
        <p:spPr bwMode="auto">
          <a:xfrm>
            <a:off x="96838" y="1897063"/>
            <a:ext cx="417512" cy="568325"/>
          </a:xfrm>
          <a:custGeom>
            <a:avLst/>
            <a:gdLst>
              <a:gd name="T0" fmla="*/ 2147483647 w 152"/>
              <a:gd name="T1" fmla="*/ 2147483647 h 190"/>
              <a:gd name="T2" fmla="*/ 2147483647 w 152"/>
              <a:gd name="T3" fmla="*/ 2147483647 h 190"/>
              <a:gd name="T4" fmla="*/ 2147483647 w 152"/>
              <a:gd name="T5" fmla="*/ 2147483647 h 190"/>
              <a:gd name="T6" fmla="*/ 2147483647 w 152"/>
              <a:gd name="T7" fmla="*/ 2147483647 h 190"/>
              <a:gd name="T8" fmla="*/ 2147483647 w 152"/>
              <a:gd name="T9" fmla="*/ 2147483647 h 190"/>
              <a:gd name="T10" fmla="*/ 2147483647 w 152"/>
              <a:gd name="T11" fmla="*/ 2147483647 h 190"/>
              <a:gd name="T12" fmla="*/ 2147483647 w 152"/>
              <a:gd name="T13" fmla="*/ 2147483647 h 190"/>
              <a:gd name="T14" fmla="*/ 2147483647 w 152"/>
              <a:gd name="T15" fmla="*/ 2147483647 h 190"/>
              <a:gd name="T16" fmla="*/ 2147483647 w 152"/>
              <a:gd name="T17" fmla="*/ 2147483647 h 190"/>
              <a:gd name="T18" fmla="*/ 2147483647 w 152"/>
              <a:gd name="T19" fmla="*/ 2147483647 h 190"/>
              <a:gd name="T20" fmla="*/ 2147483647 w 152"/>
              <a:gd name="T21" fmla="*/ 2147483647 h 190"/>
              <a:gd name="T22" fmla="*/ 2147483647 w 152"/>
              <a:gd name="T23" fmla="*/ 2147483647 h 190"/>
              <a:gd name="T24" fmla="*/ 2147483647 w 152"/>
              <a:gd name="T25" fmla="*/ 2147483647 h 190"/>
              <a:gd name="T26" fmla="*/ 2147483647 w 152"/>
              <a:gd name="T27" fmla="*/ 2147483647 h 190"/>
              <a:gd name="T28" fmla="*/ 2147483647 w 152"/>
              <a:gd name="T29" fmla="*/ 2147483647 h 190"/>
              <a:gd name="T30" fmla="*/ 2147483647 w 152"/>
              <a:gd name="T31" fmla="*/ 2147483647 h 190"/>
              <a:gd name="T32" fmla="*/ 2147483647 w 152"/>
              <a:gd name="T33" fmla="*/ 2147483647 h 190"/>
              <a:gd name="T34" fmla="*/ 2147483647 w 152"/>
              <a:gd name="T35" fmla="*/ 2147483647 h 190"/>
              <a:gd name="T36" fmla="*/ 2147483647 w 152"/>
              <a:gd name="T37" fmla="*/ 2147483647 h 190"/>
              <a:gd name="T38" fmla="*/ 2147483647 w 152"/>
              <a:gd name="T39" fmla="*/ 2147483647 h 190"/>
              <a:gd name="T40" fmla="*/ 2147483647 w 152"/>
              <a:gd name="T41" fmla="*/ 2147483647 h 190"/>
              <a:gd name="T42" fmla="*/ 2147483647 w 152"/>
              <a:gd name="T43" fmla="*/ 2147483647 h 190"/>
              <a:gd name="T44" fmla="*/ 2147483647 w 152"/>
              <a:gd name="T45" fmla="*/ 2147483647 h 190"/>
              <a:gd name="T46" fmla="*/ 0 w 152"/>
              <a:gd name="T47" fmla="*/ 2147483647 h 190"/>
              <a:gd name="T48" fmla="*/ 0 w 152"/>
              <a:gd name="T49" fmla="*/ 2147483647 h 190"/>
              <a:gd name="T50" fmla="*/ 2147483647 w 152"/>
              <a:gd name="T51" fmla="*/ 2147483647 h 190"/>
              <a:gd name="T52" fmla="*/ 2147483647 w 152"/>
              <a:gd name="T53" fmla="*/ 2147483647 h 190"/>
              <a:gd name="T54" fmla="*/ 2147483647 w 152"/>
              <a:gd name="T55" fmla="*/ 2147483647 h 190"/>
              <a:gd name="T56" fmla="*/ 2147483647 w 152"/>
              <a:gd name="T57" fmla="*/ 2147483647 h 190"/>
              <a:gd name="T58" fmla="*/ 2147483647 w 152"/>
              <a:gd name="T59" fmla="*/ 2147483647 h 190"/>
              <a:gd name="T60" fmla="*/ 2147483647 w 152"/>
              <a:gd name="T61" fmla="*/ 2147483647 h 190"/>
              <a:gd name="T62" fmla="*/ 2147483647 w 152"/>
              <a:gd name="T63" fmla="*/ 2147483647 h 190"/>
              <a:gd name="T64" fmla="*/ 2147483647 w 152"/>
              <a:gd name="T65" fmla="*/ 2147483647 h 190"/>
              <a:gd name="T66" fmla="*/ 2147483647 w 152"/>
              <a:gd name="T67" fmla="*/ 2147483647 h 190"/>
              <a:gd name="T68" fmla="*/ 2147483647 w 152"/>
              <a:gd name="T69" fmla="*/ 2147483647 h 190"/>
              <a:gd name="T70" fmla="*/ 2147483647 w 152"/>
              <a:gd name="T71" fmla="*/ 2147483647 h 190"/>
              <a:gd name="T72" fmla="*/ 2147483647 w 152"/>
              <a:gd name="T73" fmla="*/ 2147483647 h 190"/>
              <a:gd name="T74" fmla="*/ 2147483647 w 152"/>
              <a:gd name="T75" fmla="*/ 2147483647 h 190"/>
              <a:gd name="T76" fmla="*/ 2147483647 w 152"/>
              <a:gd name="T77" fmla="*/ 2147483647 h 190"/>
              <a:gd name="T78" fmla="*/ 2147483647 w 152"/>
              <a:gd name="T79" fmla="*/ 2147483647 h 190"/>
              <a:gd name="T80" fmla="*/ 2147483647 w 152"/>
              <a:gd name="T81" fmla="*/ 2147483647 h 190"/>
              <a:gd name="T82" fmla="*/ 2147483647 w 152"/>
              <a:gd name="T83" fmla="*/ 2147483647 h 190"/>
              <a:gd name="T84" fmla="*/ 2147483647 w 152"/>
              <a:gd name="T85" fmla="*/ 2147483647 h 190"/>
              <a:gd name="T86" fmla="*/ 2147483647 w 152"/>
              <a:gd name="T87" fmla="*/ 2147483647 h 190"/>
              <a:gd name="T88" fmla="*/ 2147483647 w 152"/>
              <a:gd name="T89" fmla="*/ 2147483647 h 190"/>
              <a:gd name="T90" fmla="*/ 2147483647 w 152"/>
              <a:gd name="T91" fmla="*/ 2147483647 h 190"/>
              <a:gd name="T92" fmla="*/ 2147483647 w 152"/>
              <a:gd name="T93" fmla="*/ 2147483647 h 190"/>
              <a:gd name="T94" fmla="*/ 2147483647 w 152"/>
              <a:gd name="T95" fmla="*/ 2147483647 h 190"/>
              <a:gd name="T96" fmla="*/ 2147483647 w 152"/>
              <a:gd name="T97" fmla="*/ 2147483647 h 190"/>
              <a:gd name="T98" fmla="*/ 2147483647 w 152"/>
              <a:gd name="T99" fmla="*/ 2147483647 h 190"/>
              <a:gd name="T100" fmla="*/ 2147483647 w 152"/>
              <a:gd name="T101" fmla="*/ 2147483647 h 190"/>
              <a:gd name="T102" fmla="*/ 2147483647 w 152"/>
              <a:gd name="T103" fmla="*/ 2147483647 h 190"/>
              <a:gd name="T104" fmla="*/ 2147483647 w 152"/>
              <a:gd name="T105" fmla="*/ 2147483647 h 190"/>
              <a:gd name="T106" fmla="*/ 2147483647 w 152"/>
              <a:gd name="T107" fmla="*/ 2147483647 h 190"/>
              <a:gd name="T108" fmla="*/ 2147483647 w 152"/>
              <a:gd name="T109" fmla="*/ 2147483647 h 19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90">
                <a:moveTo>
                  <a:pt x="54" y="56"/>
                </a:moveTo>
                <a:lnTo>
                  <a:pt x="54" y="56"/>
                </a:lnTo>
                <a:lnTo>
                  <a:pt x="52" y="52"/>
                </a:lnTo>
                <a:lnTo>
                  <a:pt x="52" y="26"/>
                </a:lnTo>
                <a:lnTo>
                  <a:pt x="46" y="26"/>
                </a:lnTo>
                <a:lnTo>
                  <a:pt x="62" y="14"/>
                </a:lnTo>
                <a:lnTo>
                  <a:pt x="76" y="0"/>
                </a:lnTo>
                <a:lnTo>
                  <a:pt x="92" y="14"/>
                </a:lnTo>
                <a:lnTo>
                  <a:pt x="106" y="26"/>
                </a:lnTo>
                <a:lnTo>
                  <a:pt x="100" y="26"/>
                </a:lnTo>
                <a:lnTo>
                  <a:pt x="100" y="52"/>
                </a:lnTo>
                <a:lnTo>
                  <a:pt x="94" y="52"/>
                </a:lnTo>
                <a:lnTo>
                  <a:pt x="94" y="26"/>
                </a:lnTo>
                <a:lnTo>
                  <a:pt x="88" y="26"/>
                </a:lnTo>
                <a:lnTo>
                  <a:pt x="88" y="52"/>
                </a:lnTo>
                <a:lnTo>
                  <a:pt x="100" y="52"/>
                </a:lnTo>
                <a:lnTo>
                  <a:pt x="96" y="56"/>
                </a:lnTo>
                <a:lnTo>
                  <a:pt x="98" y="56"/>
                </a:lnTo>
                <a:lnTo>
                  <a:pt x="106" y="172"/>
                </a:lnTo>
                <a:lnTo>
                  <a:pt x="114" y="174"/>
                </a:lnTo>
                <a:lnTo>
                  <a:pt x="120" y="178"/>
                </a:lnTo>
                <a:lnTo>
                  <a:pt x="124" y="182"/>
                </a:lnTo>
                <a:lnTo>
                  <a:pt x="126" y="190"/>
                </a:lnTo>
                <a:lnTo>
                  <a:pt x="28" y="190"/>
                </a:lnTo>
                <a:lnTo>
                  <a:pt x="30" y="184"/>
                </a:lnTo>
                <a:lnTo>
                  <a:pt x="34" y="178"/>
                </a:lnTo>
                <a:lnTo>
                  <a:pt x="38" y="174"/>
                </a:lnTo>
                <a:lnTo>
                  <a:pt x="46" y="172"/>
                </a:lnTo>
                <a:lnTo>
                  <a:pt x="54" y="56"/>
                </a:lnTo>
                <a:close/>
                <a:moveTo>
                  <a:pt x="78" y="52"/>
                </a:moveTo>
                <a:lnTo>
                  <a:pt x="78" y="26"/>
                </a:lnTo>
                <a:lnTo>
                  <a:pt x="76" y="26"/>
                </a:lnTo>
                <a:lnTo>
                  <a:pt x="72" y="26"/>
                </a:lnTo>
                <a:lnTo>
                  <a:pt x="72" y="52"/>
                </a:lnTo>
                <a:lnTo>
                  <a:pt x="78" y="52"/>
                </a:lnTo>
                <a:close/>
                <a:moveTo>
                  <a:pt x="64" y="52"/>
                </a:moveTo>
                <a:lnTo>
                  <a:pt x="64" y="26"/>
                </a:lnTo>
                <a:lnTo>
                  <a:pt x="56" y="26"/>
                </a:lnTo>
                <a:lnTo>
                  <a:pt x="56" y="52"/>
                </a:lnTo>
                <a:lnTo>
                  <a:pt x="64" y="52"/>
                </a:lnTo>
                <a:close/>
                <a:moveTo>
                  <a:pt x="34" y="56"/>
                </a:moveTo>
                <a:lnTo>
                  <a:pt x="34" y="56"/>
                </a:lnTo>
                <a:lnTo>
                  <a:pt x="36" y="54"/>
                </a:lnTo>
                <a:lnTo>
                  <a:pt x="36" y="52"/>
                </a:lnTo>
                <a:lnTo>
                  <a:pt x="34" y="50"/>
                </a:lnTo>
                <a:lnTo>
                  <a:pt x="32" y="50"/>
                </a:lnTo>
                <a:lnTo>
                  <a:pt x="4" y="56"/>
                </a:lnTo>
                <a:lnTo>
                  <a:pt x="2" y="58"/>
                </a:lnTo>
                <a:lnTo>
                  <a:pt x="2" y="60"/>
                </a:lnTo>
                <a:lnTo>
                  <a:pt x="4" y="62"/>
                </a:lnTo>
                <a:lnTo>
                  <a:pt x="6" y="62"/>
                </a:lnTo>
                <a:lnTo>
                  <a:pt x="34" y="56"/>
                </a:lnTo>
                <a:close/>
                <a:moveTo>
                  <a:pt x="32" y="44"/>
                </a:moveTo>
                <a:lnTo>
                  <a:pt x="32" y="44"/>
                </a:lnTo>
                <a:lnTo>
                  <a:pt x="34" y="42"/>
                </a:lnTo>
                <a:lnTo>
                  <a:pt x="34" y="40"/>
                </a:lnTo>
                <a:lnTo>
                  <a:pt x="34" y="38"/>
                </a:lnTo>
                <a:lnTo>
                  <a:pt x="32" y="38"/>
                </a:lnTo>
                <a:lnTo>
                  <a:pt x="2" y="38"/>
                </a:lnTo>
                <a:lnTo>
                  <a:pt x="0" y="38"/>
                </a:lnTo>
                <a:lnTo>
                  <a:pt x="0" y="40"/>
                </a:lnTo>
                <a:lnTo>
                  <a:pt x="0" y="42"/>
                </a:lnTo>
                <a:lnTo>
                  <a:pt x="2" y="44"/>
                </a:lnTo>
                <a:lnTo>
                  <a:pt x="32" y="44"/>
                </a:lnTo>
                <a:close/>
                <a:moveTo>
                  <a:pt x="32" y="32"/>
                </a:moveTo>
                <a:lnTo>
                  <a:pt x="32" y="32"/>
                </a:lnTo>
                <a:lnTo>
                  <a:pt x="34" y="32"/>
                </a:lnTo>
                <a:lnTo>
                  <a:pt x="36" y="30"/>
                </a:lnTo>
                <a:lnTo>
                  <a:pt x="34" y="28"/>
                </a:lnTo>
                <a:lnTo>
                  <a:pt x="32" y="26"/>
                </a:lnTo>
                <a:lnTo>
                  <a:pt x="6" y="18"/>
                </a:lnTo>
                <a:lnTo>
                  <a:pt x="2" y="18"/>
                </a:lnTo>
                <a:lnTo>
                  <a:pt x="2" y="20"/>
                </a:lnTo>
                <a:lnTo>
                  <a:pt x="2" y="22"/>
                </a:lnTo>
                <a:lnTo>
                  <a:pt x="4" y="24"/>
                </a:lnTo>
                <a:lnTo>
                  <a:pt x="32" y="32"/>
                </a:lnTo>
                <a:close/>
                <a:moveTo>
                  <a:pt x="118" y="56"/>
                </a:moveTo>
                <a:lnTo>
                  <a:pt x="146" y="62"/>
                </a:lnTo>
                <a:lnTo>
                  <a:pt x="148" y="62"/>
                </a:lnTo>
                <a:lnTo>
                  <a:pt x="150" y="60"/>
                </a:lnTo>
                <a:lnTo>
                  <a:pt x="150" y="58"/>
                </a:lnTo>
                <a:lnTo>
                  <a:pt x="148" y="56"/>
                </a:lnTo>
                <a:lnTo>
                  <a:pt x="120" y="50"/>
                </a:lnTo>
                <a:lnTo>
                  <a:pt x="118" y="50"/>
                </a:lnTo>
                <a:lnTo>
                  <a:pt x="116" y="52"/>
                </a:lnTo>
                <a:lnTo>
                  <a:pt x="116" y="54"/>
                </a:lnTo>
                <a:lnTo>
                  <a:pt x="118" y="56"/>
                </a:lnTo>
                <a:close/>
                <a:moveTo>
                  <a:pt x="120" y="44"/>
                </a:moveTo>
                <a:lnTo>
                  <a:pt x="150" y="44"/>
                </a:lnTo>
                <a:lnTo>
                  <a:pt x="152" y="42"/>
                </a:lnTo>
                <a:lnTo>
                  <a:pt x="152" y="40"/>
                </a:lnTo>
                <a:lnTo>
                  <a:pt x="152" y="38"/>
                </a:lnTo>
                <a:lnTo>
                  <a:pt x="150" y="38"/>
                </a:lnTo>
                <a:lnTo>
                  <a:pt x="120" y="38"/>
                </a:lnTo>
                <a:lnTo>
                  <a:pt x="118" y="38"/>
                </a:lnTo>
                <a:lnTo>
                  <a:pt x="118" y="40"/>
                </a:lnTo>
                <a:lnTo>
                  <a:pt x="118" y="42"/>
                </a:lnTo>
                <a:lnTo>
                  <a:pt x="120" y="44"/>
                </a:lnTo>
                <a:close/>
                <a:moveTo>
                  <a:pt x="120" y="32"/>
                </a:moveTo>
                <a:lnTo>
                  <a:pt x="148" y="24"/>
                </a:lnTo>
                <a:lnTo>
                  <a:pt x="150" y="22"/>
                </a:lnTo>
                <a:lnTo>
                  <a:pt x="150" y="20"/>
                </a:lnTo>
                <a:lnTo>
                  <a:pt x="148" y="18"/>
                </a:lnTo>
                <a:lnTo>
                  <a:pt x="146" y="18"/>
                </a:lnTo>
                <a:lnTo>
                  <a:pt x="118" y="26"/>
                </a:lnTo>
                <a:lnTo>
                  <a:pt x="116" y="28"/>
                </a:lnTo>
                <a:lnTo>
                  <a:pt x="116" y="30"/>
                </a:lnTo>
                <a:lnTo>
                  <a:pt x="118" y="32"/>
                </a:lnTo>
                <a:lnTo>
                  <a:pt x="120" y="32"/>
                </a:lnTo>
                <a:close/>
                <a:moveTo>
                  <a:pt x="56" y="172"/>
                </a:moveTo>
                <a:lnTo>
                  <a:pt x="96" y="172"/>
                </a:lnTo>
                <a:lnTo>
                  <a:pt x="94" y="152"/>
                </a:lnTo>
                <a:lnTo>
                  <a:pt x="56" y="160"/>
                </a:lnTo>
                <a:lnTo>
                  <a:pt x="56" y="172"/>
                </a:lnTo>
                <a:close/>
                <a:moveTo>
                  <a:pt x="90" y="84"/>
                </a:moveTo>
                <a:lnTo>
                  <a:pt x="62" y="90"/>
                </a:lnTo>
                <a:lnTo>
                  <a:pt x="60" y="110"/>
                </a:lnTo>
                <a:lnTo>
                  <a:pt x="90" y="102"/>
                </a:lnTo>
                <a:lnTo>
                  <a:pt x="90" y="84"/>
                </a:lnTo>
                <a:close/>
                <a:moveTo>
                  <a:pt x="62" y="74"/>
                </a:moveTo>
                <a:lnTo>
                  <a:pt x="88" y="68"/>
                </a:lnTo>
                <a:lnTo>
                  <a:pt x="88" y="66"/>
                </a:lnTo>
                <a:lnTo>
                  <a:pt x="64" y="66"/>
                </a:lnTo>
                <a:lnTo>
                  <a:pt x="62" y="74"/>
                </a:lnTo>
                <a:close/>
                <a:moveTo>
                  <a:pt x="92" y="118"/>
                </a:moveTo>
                <a:lnTo>
                  <a:pt x="58" y="126"/>
                </a:lnTo>
                <a:lnTo>
                  <a:pt x="58" y="144"/>
                </a:lnTo>
                <a:lnTo>
                  <a:pt x="94" y="136"/>
                </a:lnTo>
                <a:lnTo>
                  <a:pt x="92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6" name="Freeform 115"/>
          <p:cNvSpPr>
            <a:spLocks noEditPoints="1"/>
          </p:cNvSpPr>
          <p:nvPr/>
        </p:nvSpPr>
        <p:spPr bwMode="auto">
          <a:xfrm>
            <a:off x="63500" y="2843213"/>
            <a:ext cx="522288" cy="352425"/>
          </a:xfrm>
          <a:custGeom>
            <a:avLst/>
            <a:gdLst>
              <a:gd name="T0" fmla="*/ 2147483647 w 190"/>
              <a:gd name="T1" fmla="*/ 2147483647 h 118"/>
              <a:gd name="T2" fmla="*/ 2147483647 w 190"/>
              <a:gd name="T3" fmla="*/ 2147483647 h 118"/>
              <a:gd name="T4" fmla="*/ 2147483647 w 190"/>
              <a:gd name="T5" fmla="*/ 2147483647 h 118"/>
              <a:gd name="T6" fmla="*/ 2147483647 w 190"/>
              <a:gd name="T7" fmla="*/ 2147483647 h 118"/>
              <a:gd name="T8" fmla="*/ 2147483647 w 190"/>
              <a:gd name="T9" fmla="*/ 2147483647 h 118"/>
              <a:gd name="T10" fmla="*/ 2147483647 w 190"/>
              <a:gd name="T11" fmla="*/ 2147483647 h 118"/>
              <a:gd name="T12" fmla="*/ 2147483647 w 190"/>
              <a:gd name="T13" fmla="*/ 2147483647 h 118"/>
              <a:gd name="T14" fmla="*/ 2147483647 w 190"/>
              <a:gd name="T15" fmla="*/ 2147483647 h 118"/>
              <a:gd name="T16" fmla="*/ 2147483647 w 190"/>
              <a:gd name="T17" fmla="*/ 2147483647 h 118"/>
              <a:gd name="T18" fmla="*/ 2147483647 w 190"/>
              <a:gd name="T19" fmla="*/ 2147483647 h 118"/>
              <a:gd name="T20" fmla="*/ 2147483647 w 190"/>
              <a:gd name="T21" fmla="*/ 0 h 118"/>
              <a:gd name="T22" fmla="*/ 2147483647 w 190"/>
              <a:gd name="T23" fmla="*/ 2147483647 h 118"/>
              <a:gd name="T24" fmla="*/ 2147483647 w 190"/>
              <a:gd name="T25" fmla="*/ 2147483647 h 118"/>
              <a:gd name="T26" fmla="*/ 2147483647 w 190"/>
              <a:gd name="T27" fmla="*/ 2147483647 h 118"/>
              <a:gd name="T28" fmla="*/ 2147483647 w 190"/>
              <a:gd name="T29" fmla="*/ 2147483647 h 118"/>
              <a:gd name="T30" fmla="*/ 2147483647 w 190"/>
              <a:gd name="T31" fmla="*/ 2147483647 h 118"/>
              <a:gd name="T32" fmla="*/ 2147483647 w 190"/>
              <a:gd name="T33" fmla="*/ 2147483647 h 118"/>
              <a:gd name="T34" fmla="*/ 2147483647 w 190"/>
              <a:gd name="T35" fmla="*/ 2147483647 h 118"/>
              <a:gd name="T36" fmla="*/ 2147483647 w 190"/>
              <a:gd name="T37" fmla="*/ 2147483647 h 118"/>
              <a:gd name="T38" fmla="*/ 2147483647 w 190"/>
              <a:gd name="T39" fmla="*/ 2147483647 h 118"/>
              <a:gd name="T40" fmla="*/ 2147483647 w 190"/>
              <a:gd name="T41" fmla="*/ 2147483647 h 118"/>
              <a:gd name="T42" fmla="*/ 2147483647 w 190"/>
              <a:gd name="T43" fmla="*/ 2147483647 h 118"/>
              <a:gd name="T44" fmla="*/ 2147483647 w 190"/>
              <a:gd name="T45" fmla="*/ 2147483647 h 118"/>
              <a:gd name="T46" fmla="*/ 2147483647 w 190"/>
              <a:gd name="T47" fmla="*/ 2147483647 h 118"/>
              <a:gd name="T48" fmla="*/ 2147483647 w 190"/>
              <a:gd name="T49" fmla="*/ 2147483647 h 118"/>
              <a:gd name="T50" fmla="*/ 2147483647 w 190"/>
              <a:gd name="T51" fmla="*/ 2147483647 h 118"/>
              <a:gd name="T52" fmla="*/ 2147483647 w 190"/>
              <a:gd name="T53" fmla="*/ 2147483647 h 118"/>
              <a:gd name="T54" fmla="*/ 2147483647 w 190"/>
              <a:gd name="T55" fmla="*/ 2147483647 h 118"/>
              <a:gd name="T56" fmla="*/ 2147483647 w 190"/>
              <a:gd name="T57" fmla="*/ 2147483647 h 118"/>
              <a:gd name="T58" fmla="*/ 2147483647 w 190"/>
              <a:gd name="T59" fmla="*/ 2147483647 h 118"/>
              <a:gd name="T60" fmla="*/ 2147483647 w 190"/>
              <a:gd name="T61" fmla="*/ 2147483647 h 118"/>
              <a:gd name="T62" fmla="*/ 2147483647 w 190"/>
              <a:gd name="T63" fmla="*/ 2147483647 h 118"/>
              <a:gd name="T64" fmla="*/ 2147483647 w 190"/>
              <a:gd name="T65" fmla="*/ 2147483647 h 118"/>
              <a:gd name="T66" fmla="*/ 2147483647 w 190"/>
              <a:gd name="T67" fmla="*/ 2147483647 h 118"/>
              <a:gd name="T68" fmla="*/ 2147483647 w 190"/>
              <a:gd name="T69" fmla="*/ 2147483647 h 118"/>
              <a:gd name="T70" fmla="*/ 2147483647 w 190"/>
              <a:gd name="T71" fmla="*/ 2147483647 h 118"/>
              <a:gd name="T72" fmla="*/ 2147483647 w 190"/>
              <a:gd name="T73" fmla="*/ 2147483647 h 118"/>
              <a:gd name="T74" fmla="*/ 2147483647 w 190"/>
              <a:gd name="T75" fmla="*/ 2147483647 h 118"/>
              <a:gd name="T76" fmla="*/ 2147483647 w 190"/>
              <a:gd name="T77" fmla="*/ 2147483647 h 118"/>
              <a:gd name="T78" fmla="*/ 2147483647 w 190"/>
              <a:gd name="T79" fmla="*/ 2147483647 h 118"/>
              <a:gd name="T80" fmla="*/ 2147483647 w 190"/>
              <a:gd name="T81" fmla="*/ 2147483647 h 118"/>
              <a:gd name="T82" fmla="*/ 2147483647 w 190"/>
              <a:gd name="T83" fmla="*/ 2147483647 h 118"/>
              <a:gd name="T84" fmla="*/ 2147483647 w 190"/>
              <a:gd name="T85" fmla="*/ 2147483647 h 118"/>
              <a:gd name="T86" fmla="*/ 2147483647 w 190"/>
              <a:gd name="T87" fmla="*/ 2147483647 h 118"/>
              <a:gd name="T88" fmla="*/ 2147483647 w 190"/>
              <a:gd name="T89" fmla="*/ 2147483647 h 118"/>
              <a:gd name="T90" fmla="*/ 2147483647 w 190"/>
              <a:gd name="T91" fmla="*/ 2147483647 h 118"/>
              <a:gd name="T92" fmla="*/ 2147483647 w 190"/>
              <a:gd name="T93" fmla="*/ 2147483647 h 118"/>
              <a:gd name="T94" fmla="*/ 2147483647 w 190"/>
              <a:gd name="T95" fmla="*/ 2147483647 h 118"/>
              <a:gd name="T96" fmla="*/ 2147483647 w 190"/>
              <a:gd name="T97" fmla="*/ 2147483647 h 118"/>
              <a:gd name="T98" fmla="*/ 2147483647 w 190"/>
              <a:gd name="T99" fmla="*/ 2147483647 h 118"/>
              <a:gd name="T100" fmla="*/ 2147483647 w 190"/>
              <a:gd name="T101" fmla="*/ 2147483647 h 118"/>
              <a:gd name="T102" fmla="*/ 2147483647 w 190"/>
              <a:gd name="T103" fmla="*/ 2147483647 h 118"/>
              <a:gd name="T104" fmla="*/ 2147483647 w 190"/>
              <a:gd name="T105" fmla="*/ 2147483647 h 118"/>
              <a:gd name="T106" fmla="*/ 2147483647 w 190"/>
              <a:gd name="T107" fmla="*/ 2147483647 h 11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90" h="118">
                <a:moveTo>
                  <a:pt x="62" y="96"/>
                </a:moveTo>
                <a:lnTo>
                  <a:pt x="114" y="96"/>
                </a:lnTo>
                <a:lnTo>
                  <a:pt x="114" y="92"/>
                </a:lnTo>
                <a:lnTo>
                  <a:pt x="116" y="86"/>
                </a:lnTo>
                <a:lnTo>
                  <a:pt x="118" y="80"/>
                </a:lnTo>
                <a:lnTo>
                  <a:pt x="120" y="74"/>
                </a:lnTo>
                <a:lnTo>
                  <a:pt x="124" y="68"/>
                </a:lnTo>
                <a:lnTo>
                  <a:pt x="130" y="64"/>
                </a:lnTo>
                <a:lnTo>
                  <a:pt x="136" y="60"/>
                </a:lnTo>
                <a:lnTo>
                  <a:pt x="142" y="58"/>
                </a:lnTo>
                <a:lnTo>
                  <a:pt x="148" y="58"/>
                </a:lnTo>
                <a:lnTo>
                  <a:pt x="156" y="60"/>
                </a:lnTo>
                <a:lnTo>
                  <a:pt x="176" y="44"/>
                </a:lnTo>
                <a:lnTo>
                  <a:pt x="168" y="34"/>
                </a:lnTo>
                <a:lnTo>
                  <a:pt x="102" y="64"/>
                </a:lnTo>
                <a:lnTo>
                  <a:pt x="98" y="74"/>
                </a:lnTo>
                <a:lnTo>
                  <a:pt x="76" y="74"/>
                </a:lnTo>
                <a:lnTo>
                  <a:pt x="68" y="60"/>
                </a:lnTo>
                <a:lnTo>
                  <a:pt x="78" y="18"/>
                </a:lnTo>
                <a:lnTo>
                  <a:pt x="70" y="14"/>
                </a:lnTo>
                <a:lnTo>
                  <a:pt x="72" y="10"/>
                </a:lnTo>
                <a:lnTo>
                  <a:pt x="78" y="10"/>
                </a:lnTo>
                <a:lnTo>
                  <a:pt x="80" y="10"/>
                </a:lnTo>
                <a:lnTo>
                  <a:pt x="96" y="10"/>
                </a:lnTo>
                <a:lnTo>
                  <a:pt x="98" y="8"/>
                </a:lnTo>
                <a:lnTo>
                  <a:pt x="98" y="4"/>
                </a:lnTo>
                <a:lnTo>
                  <a:pt x="96" y="2"/>
                </a:lnTo>
                <a:lnTo>
                  <a:pt x="96" y="0"/>
                </a:lnTo>
                <a:lnTo>
                  <a:pt x="80" y="2"/>
                </a:lnTo>
                <a:lnTo>
                  <a:pt x="78" y="2"/>
                </a:lnTo>
                <a:lnTo>
                  <a:pt x="78" y="4"/>
                </a:lnTo>
                <a:lnTo>
                  <a:pt x="70" y="4"/>
                </a:lnTo>
                <a:lnTo>
                  <a:pt x="68" y="6"/>
                </a:lnTo>
                <a:lnTo>
                  <a:pt x="66" y="12"/>
                </a:lnTo>
                <a:lnTo>
                  <a:pt x="62" y="10"/>
                </a:lnTo>
                <a:lnTo>
                  <a:pt x="48" y="22"/>
                </a:lnTo>
                <a:lnTo>
                  <a:pt x="32" y="36"/>
                </a:lnTo>
                <a:lnTo>
                  <a:pt x="32" y="32"/>
                </a:lnTo>
                <a:lnTo>
                  <a:pt x="28" y="28"/>
                </a:lnTo>
                <a:lnTo>
                  <a:pt x="22" y="26"/>
                </a:lnTo>
                <a:lnTo>
                  <a:pt x="16" y="24"/>
                </a:lnTo>
                <a:lnTo>
                  <a:pt x="16" y="50"/>
                </a:lnTo>
                <a:lnTo>
                  <a:pt x="24" y="48"/>
                </a:lnTo>
                <a:lnTo>
                  <a:pt x="20" y="52"/>
                </a:lnTo>
                <a:lnTo>
                  <a:pt x="8" y="58"/>
                </a:lnTo>
                <a:lnTo>
                  <a:pt x="0" y="66"/>
                </a:lnTo>
                <a:lnTo>
                  <a:pt x="2" y="70"/>
                </a:lnTo>
                <a:lnTo>
                  <a:pt x="6" y="66"/>
                </a:lnTo>
                <a:lnTo>
                  <a:pt x="12" y="62"/>
                </a:lnTo>
                <a:lnTo>
                  <a:pt x="20" y="60"/>
                </a:lnTo>
                <a:lnTo>
                  <a:pt x="28" y="60"/>
                </a:lnTo>
                <a:lnTo>
                  <a:pt x="36" y="60"/>
                </a:lnTo>
                <a:lnTo>
                  <a:pt x="42" y="62"/>
                </a:lnTo>
                <a:lnTo>
                  <a:pt x="46" y="64"/>
                </a:lnTo>
                <a:lnTo>
                  <a:pt x="52" y="68"/>
                </a:lnTo>
                <a:lnTo>
                  <a:pt x="56" y="74"/>
                </a:lnTo>
                <a:lnTo>
                  <a:pt x="60" y="80"/>
                </a:lnTo>
                <a:lnTo>
                  <a:pt x="62" y="86"/>
                </a:lnTo>
                <a:lnTo>
                  <a:pt x="62" y="92"/>
                </a:lnTo>
                <a:lnTo>
                  <a:pt x="62" y="96"/>
                </a:lnTo>
                <a:close/>
                <a:moveTo>
                  <a:pt x="178" y="84"/>
                </a:moveTo>
                <a:lnTo>
                  <a:pt x="190" y="84"/>
                </a:lnTo>
                <a:lnTo>
                  <a:pt x="190" y="92"/>
                </a:lnTo>
                <a:lnTo>
                  <a:pt x="178" y="92"/>
                </a:lnTo>
                <a:lnTo>
                  <a:pt x="178" y="84"/>
                </a:lnTo>
                <a:close/>
                <a:moveTo>
                  <a:pt x="148" y="66"/>
                </a:moveTo>
                <a:lnTo>
                  <a:pt x="148" y="66"/>
                </a:lnTo>
                <a:lnTo>
                  <a:pt x="158" y="68"/>
                </a:lnTo>
                <a:lnTo>
                  <a:pt x="166" y="74"/>
                </a:lnTo>
                <a:lnTo>
                  <a:pt x="172" y="82"/>
                </a:lnTo>
                <a:lnTo>
                  <a:pt x="174" y="92"/>
                </a:lnTo>
                <a:lnTo>
                  <a:pt x="172" y="102"/>
                </a:lnTo>
                <a:lnTo>
                  <a:pt x="166" y="110"/>
                </a:lnTo>
                <a:lnTo>
                  <a:pt x="158" y="116"/>
                </a:lnTo>
                <a:lnTo>
                  <a:pt x="148" y="118"/>
                </a:lnTo>
                <a:lnTo>
                  <a:pt x="138" y="116"/>
                </a:lnTo>
                <a:lnTo>
                  <a:pt x="130" y="110"/>
                </a:lnTo>
                <a:lnTo>
                  <a:pt x="124" y="102"/>
                </a:lnTo>
                <a:lnTo>
                  <a:pt x="122" y="92"/>
                </a:lnTo>
                <a:lnTo>
                  <a:pt x="124" y="82"/>
                </a:lnTo>
                <a:lnTo>
                  <a:pt x="130" y="74"/>
                </a:lnTo>
                <a:lnTo>
                  <a:pt x="138" y="68"/>
                </a:lnTo>
                <a:lnTo>
                  <a:pt x="148" y="66"/>
                </a:lnTo>
                <a:close/>
                <a:moveTo>
                  <a:pt x="158" y="82"/>
                </a:moveTo>
                <a:lnTo>
                  <a:pt x="158" y="82"/>
                </a:lnTo>
                <a:lnTo>
                  <a:pt x="162" y="86"/>
                </a:lnTo>
                <a:lnTo>
                  <a:pt x="162" y="92"/>
                </a:lnTo>
                <a:lnTo>
                  <a:pt x="162" y="98"/>
                </a:lnTo>
                <a:lnTo>
                  <a:pt x="158" y="102"/>
                </a:lnTo>
                <a:lnTo>
                  <a:pt x="154" y="106"/>
                </a:lnTo>
                <a:lnTo>
                  <a:pt x="148" y="106"/>
                </a:lnTo>
                <a:lnTo>
                  <a:pt x="142" y="106"/>
                </a:lnTo>
                <a:lnTo>
                  <a:pt x="138" y="102"/>
                </a:lnTo>
                <a:lnTo>
                  <a:pt x="134" y="98"/>
                </a:lnTo>
                <a:lnTo>
                  <a:pt x="134" y="92"/>
                </a:lnTo>
                <a:lnTo>
                  <a:pt x="134" y="86"/>
                </a:lnTo>
                <a:lnTo>
                  <a:pt x="138" y="82"/>
                </a:lnTo>
                <a:lnTo>
                  <a:pt x="142" y="78"/>
                </a:lnTo>
                <a:lnTo>
                  <a:pt x="148" y="78"/>
                </a:lnTo>
                <a:lnTo>
                  <a:pt x="154" y="78"/>
                </a:lnTo>
                <a:lnTo>
                  <a:pt x="158" y="82"/>
                </a:lnTo>
                <a:close/>
                <a:moveTo>
                  <a:pt x="102" y="58"/>
                </a:moveTo>
                <a:lnTo>
                  <a:pt x="102" y="58"/>
                </a:lnTo>
                <a:lnTo>
                  <a:pt x="98" y="50"/>
                </a:lnTo>
                <a:lnTo>
                  <a:pt x="98" y="44"/>
                </a:lnTo>
                <a:lnTo>
                  <a:pt x="98" y="40"/>
                </a:lnTo>
                <a:lnTo>
                  <a:pt x="104" y="38"/>
                </a:lnTo>
                <a:lnTo>
                  <a:pt x="144" y="28"/>
                </a:lnTo>
                <a:lnTo>
                  <a:pt x="150" y="28"/>
                </a:lnTo>
                <a:lnTo>
                  <a:pt x="154" y="28"/>
                </a:lnTo>
                <a:lnTo>
                  <a:pt x="154" y="30"/>
                </a:lnTo>
                <a:lnTo>
                  <a:pt x="154" y="36"/>
                </a:lnTo>
                <a:lnTo>
                  <a:pt x="102" y="58"/>
                </a:lnTo>
                <a:close/>
                <a:moveTo>
                  <a:pt x="28" y="66"/>
                </a:moveTo>
                <a:lnTo>
                  <a:pt x="28" y="66"/>
                </a:lnTo>
                <a:lnTo>
                  <a:pt x="38" y="68"/>
                </a:lnTo>
                <a:lnTo>
                  <a:pt x="48" y="74"/>
                </a:lnTo>
                <a:lnTo>
                  <a:pt x="52" y="82"/>
                </a:lnTo>
                <a:lnTo>
                  <a:pt x="54" y="92"/>
                </a:lnTo>
                <a:lnTo>
                  <a:pt x="52" y="102"/>
                </a:lnTo>
                <a:lnTo>
                  <a:pt x="48" y="110"/>
                </a:lnTo>
                <a:lnTo>
                  <a:pt x="38" y="116"/>
                </a:lnTo>
                <a:lnTo>
                  <a:pt x="28" y="118"/>
                </a:lnTo>
                <a:lnTo>
                  <a:pt x="18" y="116"/>
                </a:lnTo>
                <a:lnTo>
                  <a:pt x="10" y="110"/>
                </a:lnTo>
                <a:lnTo>
                  <a:pt x="4" y="102"/>
                </a:lnTo>
                <a:lnTo>
                  <a:pt x="2" y="92"/>
                </a:lnTo>
                <a:lnTo>
                  <a:pt x="4" y="82"/>
                </a:lnTo>
                <a:lnTo>
                  <a:pt x="10" y="74"/>
                </a:lnTo>
                <a:lnTo>
                  <a:pt x="18" y="68"/>
                </a:lnTo>
                <a:lnTo>
                  <a:pt x="28" y="66"/>
                </a:lnTo>
                <a:close/>
                <a:moveTo>
                  <a:pt x="38" y="82"/>
                </a:moveTo>
                <a:lnTo>
                  <a:pt x="38" y="82"/>
                </a:lnTo>
                <a:lnTo>
                  <a:pt x="42" y="86"/>
                </a:lnTo>
                <a:lnTo>
                  <a:pt x="44" y="92"/>
                </a:lnTo>
                <a:lnTo>
                  <a:pt x="42" y="98"/>
                </a:lnTo>
                <a:lnTo>
                  <a:pt x="38" y="102"/>
                </a:lnTo>
                <a:lnTo>
                  <a:pt x="34" y="106"/>
                </a:lnTo>
                <a:lnTo>
                  <a:pt x="28" y="106"/>
                </a:lnTo>
                <a:lnTo>
                  <a:pt x="22" y="106"/>
                </a:lnTo>
                <a:lnTo>
                  <a:pt x="18" y="102"/>
                </a:lnTo>
                <a:lnTo>
                  <a:pt x="16" y="98"/>
                </a:lnTo>
                <a:lnTo>
                  <a:pt x="14" y="92"/>
                </a:lnTo>
                <a:lnTo>
                  <a:pt x="16" y="86"/>
                </a:lnTo>
                <a:lnTo>
                  <a:pt x="18" y="82"/>
                </a:lnTo>
                <a:lnTo>
                  <a:pt x="22" y="78"/>
                </a:lnTo>
                <a:lnTo>
                  <a:pt x="28" y="78"/>
                </a:lnTo>
                <a:lnTo>
                  <a:pt x="34" y="78"/>
                </a:lnTo>
                <a:lnTo>
                  <a:pt x="38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7" name="Freeform 116"/>
          <p:cNvSpPr>
            <a:spLocks noEditPoints="1"/>
          </p:cNvSpPr>
          <p:nvPr/>
        </p:nvSpPr>
        <p:spPr bwMode="auto">
          <a:xfrm>
            <a:off x="833438" y="347663"/>
            <a:ext cx="538162" cy="298450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8" name="Freeform 117"/>
          <p:cNvSpPr>
            <a:spLocks noEditPoints="1"/>
          </p:cNvSpPr>
          <p:nvPr/>
        </p:nvSpPr>
        <p:spPr bwMode="auto">
          <a:xfrm>
            <a:off x="80963" y="4392613"/>
            <a:ext cx="433387" cy="563562"/>
          </a:xfrm>
          <a:custGeom>
            <a:avLst/>
            <a:gdLst>
              <a:gd name="T0" fmla="*/ 2147483647 w 158"/>
              <a:gd name="T1" fmla="*/ 2147483647 h 188"/>
              <a:gd name="T2" fmla="*/ 2147483647 w 158"/>
              <a:gd name="T3" fmla="*/ 2147483647 h 188"/>
              <a:gd name="T4" fmla="*/ 2147483647 w 158"/>
              <a:gd name="T5" fmla="*/ 2147483647 h 188"/>
              <a:gd name="T6" fmla="*/ 2147483647 w 158"/>
              <a:gd name="T7" fmla="*/ 2147483647 h 188"/>
              <a:gd name="T8" fmla="*/ 2147483647 w 158"/>
              <a:gd name="T9" fmla="*/ 2147483647 h 188"/>
              <a:gd name="T10" fmla="*/ 2147483647 w 158"/>
              <a:gd name="T11" fmla="*/ 2147483647 h 188"/>
              <a:gd name="T12" fmla="*/ 2147483647 w 158"/>
              <a:gd name="T13" fmla="*/ 2147483647 h 188"/>
              <a:gd name="T14" fmla="*/ 2147483647 w 158"/>
              <a:gd name="T15" fmla="*/ 2147483647 h 188"/>
              <a:gd name="T16" fmla="*/ 2147483647 w 158"/>
              <a:gd name="T17" fmla="*/ 2147483647 h 188"/>
              <a:gd name="T18" fmla="*/ 2147483647 w 158"/>
              <a:gd name="T19" fmla="*/ 2147483647 h 188"/>
              <a:gd name="T20" fmla="*/ 2147483647 w 158"/>
              <a:gd name="T21" fmla="*/ 2147483647 h 188"/>
              <a:gd name="T22" fmla="*/ 2147483647 w 158"/>
              <a:gd name="T23" fmla="*/ 2147483647 h 188"/>
              <a:gd name="T24" fmla="*/ 2147483647 w 158"/>
              <a:gd name="T25" fmla="*/ 2147483647 h 188"/>
              <a:gd name="T26" fmla="*/ 2147483647 w 158"/>
              <a:gd name="T27" fmla="*/ 2147483647 h 188"/>
              <a:gd name="T28" fmla="*/ 2147483647 w 158"/>
              <a:gd name="T29" fmla="*/ 2147483647 h 188"/>
              <a:gd name="T30" fmla="*/ 2147483647 w 158"/>
              <a:gd name="T31" fmla="*/ 2147483647 h 188"/>
              <a:gd name="T32" fmla="*/ 2147483647 w 158"/>
              <a:gd name="T33" fmla="*/ 2147483647 h 188"/>
              <a:gd name="T34" fmla="*/ 2147483647 w 158"/>
              <a:gd name="T35" fmla="*/ 2147483647 h 188"/>
              <a:gd name="T36" fmla="*/ 2147483647 w 158"/>
              <a:gd name="T37" fmla="*/ 2147483647 h 188"/>
              <a:gd name="T38" fmla="*/ 2147483647 w 158"/>
              <a:gd name="T39" fmla="*/ 2147483647 h 188"/>
              <a:gd name="T40" fmla="*/ 2147483647 w 158"/>
              <a:gd name="T41" fmla="*/ 2147483647 h 188"/>
              <a:gd name="T42" fmla="*/ 2147483647 w 158"/>
              <a:gd name="T43" fmla="*/ 2147483647 h 188"/>
              <a:gd name="T44" fmla="*/ 2147483647 w 158"/>
              <a:gd name="T45" fmla="*/ 2147483647 h 188"/>
              <a:gd name="T46" fmla="*/ 2147483647 w 158"/>
              <a:gd name="T47" fmla="*/ 2147483647 h 188"/>
              <a:gd name="T48" fmla="*/ 2147483647 w 158"/>
              <a:gd name="T49" fmla="*/ 2147483647 h 188"/>
              <a:gd name="T50" fmla="*/ 2147483647 w 158"/>
              <a:gd name="T51" fmla="*/ 2147483647 h 188"/>
              <a:gd name="T52" fmla="*/ 2147483647 w 158"/>
              <a:gd name="T53" fmla="*/ 2147483647 h 188"/>
              <a:gd name="T54" fmla="*/ 2147483647 w 158"/>
              <a:gd name="T55" fmla="*/ 2147483647 h 188"/>
              <a:gd name="T56" fmla="*/ 2147483647 w 158"/>
              <a:gd name="T57" fmla="*/ 0 h 188"/>
              <a:gd name="T58" fmla="*/ 2147483647 w 158"/>
              <a:gd name="T59" fmla="*/ 2147483647 h 188"/>
              <a:gd name="T60" fmla="*/ 2147483647 w 158"/>
              <a:gd name="T61" fmla="*/ 2147483647 h 188"/>
              <a:gd name="T62" fmla="*/ 0 w 158"/>
              <a:gd name="T63" fmla="*/ 2147483647 h 188"/>
              <a:gd name="T64" fmla="*/ 2147483647 w 158"/>
              <a:gd name="T65" fmla="*/ 2147483647 h 188"/>
              <a:gd name="T66" fmla="*/ 2147483647 w 158"/>
              <a:gd name="T67" fmla="*/ 2147483647 h 188"/>
              <a:gd name="T68" fmla="*/ 2147483647 w 158"/>
              <a:gd name="T69" fmla="*/ 2147483647 h 188"/>
              <a:gd name="T70" fmla="*/ 2147483647 w 158"/>
              <a:gd name="T71" fmla="*/ 2147483647 h 188"/>
              <a:gd name="T72" fmla="*/ 2147483647 w 158"/>
              <a:gd name="T73" fmla="*/ 2147483647 h 188"/>
              <a:gd name="T74" fmla="*/ 2147483647 w 158"/>
              <a:gd name="T75" fmla="*/ 2147483647 h 188"/>
              <a:gd name="T76" fmla="*/ 2147483647 w 158"/>
              <a:gd name="T77" fmla="*/ 2147483647 h 188"/>
              <a:gd name="T78" fmla="*/ 2147483647 w 158"/>
              <a:gd name="T79" fmla="*/ 2147483647 h 188"/>
              <a:gd name="T80" fmla="*/ 2147483647 w 158"/>
              <a:gd name="T81" fmla="*/ 2147483647 h 188"/>
              <a:gd name="T82" fmla="*/ 2147483647 w 158"/>
              <a:gd name="T83" fmla="*/ 2147483647 h 188"/>
              <a:gd name="T84" fmla="*/ 2147483647 w 158"/>
              <a:gd name="T85" fmla="*/ 2147483647 h 188"/>
              <a:gd name="T86" fmla="*/ 2147483647 w 158"/>
              <a:gd name="T87" fmla="*/ 2147483647 h 188"/>
              <a:gd name="T88" fmla="*/ 2147483647 w 158"/>
              <a:gd name="T89" fmla="*/ 2147483647 h 188"/>
              <a:gd name="T90" fmla="*/ 2147483647 w 158"/>
              <a:gd name="T91" fmla="*/ 2147483647 h 188"/>
              <a:gd name="T92" fmla="*/ 2147483647 w 158"/>
              <a:gd name="T93" fmla="*/ 2147483647 h 188"/>
              <a:gd name="T94" fmla="*/ 2147483647 w 158"/>
              <a:gd name="T95" fmla="*/ 0 h 188"/>
              <a:gd name="T96" fmla="*/ 2147483647 w 158"/>
              <a:gd name="T97" fmla="*/ 2147483647 h 188"/>
              <a:gd name="T98" fmla="*/ 2147483647 w 158"/>
              <a:gd name="T99" fmla="*/ 2147483647 h 188"/>
              <a:gd name="T100" fmla="*/ 2147483647 w 158"/>
              <a:gd name="T101" fmla="*/ 2147483647 h 188"/>
              <a:gd name="T102" fmla="*/ 2147483647 w 158"/>
              <a:gd name="T103" fmla="*/ 2147483647 h 188"/>
              <a:gd name="T104" fmla="*/ 2147483647 w 158"/>
              <a:gd name="T105" fmla="*/ 2147483647 h 188"/>
              <a:gd name="T106" fmla="*/ 2147483647 w 158"/>
              <a:gd name="T107" fmla="*/ 2147483647 h 188"/>
              <a:gd name="T108" fmla="*/ 2147483647 w 158"/>
              <a:gd name="T109" fmla="*/ 2147483647 h 188"/>
              <a:gd name="T110" fmla="*/ 2147483647 w 158"/>
              <a:gd name="T111" fmla="*/ 2147483647 h 188"/>
              <a:gd name="T112" fmla="*/ 2147483647 w 158"/>
              <a:gd name="T113" fmla="*/ 2147483647 h 18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88">
                <a:moveTo>
                  <a:pt x="58" y="102"/>
                </a:moveTo>
                <a:lnTo>
                  <a:pt x="68" y="102"/>
                </a:lnTo>
                <a:lnTo>
                  <a:pt x="74" y="102"/>
                </a:lnTo>
                <a:lnTo>
                  <a:pt x="78" y="104"/>
                </a:lnTo>
                <a:lnTo>
                  <a:pt x="80" y="106"/>
                </a:lnTo>
                <a:lnTo>
                  <a:pt x="80" y="110"/>
                </a:lnTo>
                <a:lnTo>
                  <a:pt x="80" y="116"/>
                </a:lnTo>
                <a:lnTo>
                  <a:pt x="76" y="120"/>
                </a:lnTo>
                <a:lnTo>
                  <a:pt x="70" y="122"/>
                </a:lnTo>
                <a:lnTo>
                  <a:pt x="64" y="122"/>
                </a:lnTo>
                <a:lnTo>
                  <a:pt x="48" y="122"/>
                </a:lnTo>
                <a:lnTo>
                  <a:pt x="40" y="122"/>
                </a:lnTo>
                <a:lnTo>
                  <a:pt x="36" y="118"/>
                </a:lnTo>
                <a:lnTo>
                  <a:pt x="32" y="114"/>
                </a:lnTo>
                <a:lnTo>
                  <a:pt x="30" y="110"/>
                </a:lnTo>
                <a:lnTo>
                  <a:pt x="32" y="102"/>
                </a:lnTo>
                <a:lnTo>
                  <a:pt x="48" y="62"/>
                </a:lnTo>
                <a:lnTo>
                  <a:pt x="50" y="58"/>
                </a:lnTo>
                <a:lnTo>
                  <a:pt x="52" y="54"/>
                </a:lnTo>
                <a:lnTo>
                  <a:pt x="56" y="50"/>
                </a:lnTo>
                <a:lnTo>
                  <a:pt x="60" y="48"/>
                </a:lnTo>
                <a:lnTo>
                  <a:pt x="64" y="48"/>
                </a:lnTo>
                <a:lnTo>
                  <a:pt x="68" y="48"/>
                </a:lnTo>
                <a:lnTo>
                  <a:pt x="70" y="50"/>
                </a:lnTo>
                <a:lnTo>
                  <a:pt x="74" y="54"/>
                </a:lnTo>
                <a:lnTo>
                  <a:pt x="74" y="58"/>
                </a:lnTo>
                <a:lnTo>
                  <a:pt x="72" y="66"/>
                </a:lnTo>
                <a:lnTo>
                  <a:pt x="58" y="102"/>
                </a:lnTo>
                <a:close/>
                <a:moveTo>
                  <a:pt x="154" y="164"/>
                </a:moveTo>
                <a:lnTo>
                  <a:pt x="106" y="174"/>
                </a:lnTo>
                <a:lnTo>
                  <a:pt x="110" y="188"/>
                </a:lnTo>
                <a:lnTo>
                  <a:pt x="156" y="178"/>
                </a:lnTo>
                <a:lnTo>
                  <a:pt x="154" y="164"/>
                </a:lnTo>
                <a:close/>
                <a:moveTo>
                  <a:pt x="122" y="66"/>
                </a:moveTo>
                <a:lnTo>
                  <a:pt x="122" y="66"/>
                </a:lnTo>
                <a:lnTo>
                  <a:pt x="124" y="84"/>
                </a:lnTo>
                <a:lnTo>
                  <a:pt x="124" y="104"/>
                </a:lnTo>
                <a:lnTo>
                  <a:pt x="126" y="104"/>
                </a:lnTo>
                <a:lnTo>
                  <a:pt x="130" y="98"/>
                </a:lnTo>
                <a:lnTo>
                  <a:pt x="136" y="100"/>
                </a:lnTo>
                <a:lnTo>
                  <a:pt x="138" y="110"/>
                </a:lnTo>
                <a:lnTo>
                  <a:pt x="142" y="106"/>
                </a:lnTo>
                <a:lnTo>
                  <a:pt x="148" y="108"/>
                </a:lnTo>
                <a:lnTo>
                  <a:pt x="148" y="116"/>
                </a:lnTo>
                <a:lnTo>
                  <a:pt x="154" y="118"/>
                </a:lnTo>
                <a:lnTo>
                  <a:pt x="150" y="144"/>
                </a:lnTo>
                <a:lnTo>
                  <a:pt x="144" y="162"/>
                </a:lnTo>
                <a:lnTo>
                  <a:pt x="112" y="166"/>
                </a:lnTo>
                <a:lnTo>
                  <a:pt x="106" y="156"/>
                </a:lnTo>
                <a:lnTo>
                  <a:pt x="102" y="142"/>
                </a:lnTo>
                <a:lnTo>
                  <a:pt x="100" y="126"/>
                </a:lnTo>
                <a:lnTo>
                  <a:pt x="98" y="108"/>
                </a:lnTo>
                <a:lnTo>
                  <a:pt x="106" y="98"/>
                </a:lnTo>
                <a:lnTo>
                  <a:pt x="108" y="116"/>
                </a:lnTo>
                <a:lnTo>
                  <a:pt x="110" y="114"/>
                </a:lnTo>
                <a:lnTo>
                  <a:pt x="110" y="90"/>
                </a:lnTo>
                <a:lnTo>
                  <a:pt x="110" y="78"/>
                </a:lnTo>
                <a:lnTo>
                  <a:pt x="114" y="66"/>
                </a:lnTo>
                <a:lnTo>
                  <a:pt x="122" y="66"/>
                </a:lnTo>
                <a:close/>
                <a:moveTo>
                  <a:pt x="80" y="0"/>
                </a:moveTo>
                <a:lnTo>
                  <a:pt x="80" y="0"/>
                </a:lnTo>
                <a:lnTo>
                  <a:pt x="64" y="0"/>
                </a:lnTo>
                <a:lnTo>
                  <a:pt x="48" y="6"/>
                </a:lnTo>
                <a:lnTo>
                  <a:pt x="36" y="12"/>
                </a:lnTo>
                <a:lnTo>
                  <a:pt x="24" y="22"/>
                </a:lnTo>
                <a:lnTo>
                  <a:pt x="14" y="34"/>
                </a:lnTo>
                <a:lnTo>
                  <a:pt x="8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8" y="108"/>
                </a:lnTo>
                <a:lnTo>
                  <a:pt x="14" y="122"/>
                </a:lnTo>
                <a:lnTo>
                  <a:pt x="24" y="134"/>
                </a:lnTo>
                <a:lnTo>
                  <a:pt x="36" y="144"/>
                </a:lnTo>
                <a:lnTo>
                  <a:pt x="48" y="150"/>
                </a:lnTo>
                <a:lnTo>
                  <a:pt x="64" y="156"/>
                </a:lnTo>
                <a:lnTo>
                  <a:pt x="80" y="156"/>
                </a:lnTo>
                <a:lnTo>
                  <a:pt x="96" y="156"/>
                </a:lnTo>
                <a:lnTo>
                  <a:pt x="92" y="144"/>
                </a:lnTo>
                <a:lnTo>
                  <a:pt x="90" y="130"/>
                </a:lnTo>
                <a:lnTo>
                  <a:pt x="88" y="108"/>
                </a:lnTo>
                <a:lnTo>
                  <a:pt x="88" y="102"/>
                </a:lnTo>
                <a:lnTo>
                  <a:pt x="100" y="92"/>
                </a:lnTo>
                <a:lnTo>
                  <a:pt x="100" y="78"/>
                </a:lnTo>
                <a:lnTo>
                  <a:pt x="104" y="64"/>
                </a:lnTo>
                <a:lnTo>
                  <a:pt x="104" y="56"/>
                </a:lnTo>
                <a:lnTo>
                  <a:pt x="114" y="56"/>
                </a:lnTo>
                <a:lnTo>
                  <a:pt x="122" y="56"/>
                </a:lnTo>
                <a:lnTo>
                  <a:pt x="130" y="56"/>
                </a:lnTo>
                <a:lnTo>
                  <a:pt x="132" y="64"/>
                </a:lnTo>
                <a:lnTo>
                  <a:pt x="134" y="76"/>
                </a:lnTo>
                <a:lnTo>
                  <a:pt x="134" y="88"/>
                </a:lnTo>
                <a:lnTo>
                  <a:pt x="138" y="90"/>
                </a:lnTo>
                <a:lnTo>
                  <a:pt x="146" y="92"/>
                </a:lnTo>
                <a:lnTo>
                  <a:pt x="146" y="96"/>
                </a:lnTo>
                <a:lnTo>
                  <a:pt x="150" y="98"/>
                </a:lnTo>
                <a:lnTo>
                  <a:pt x="156" y="100"/>
                </a:lnTo>
                <a:lnTo>
                  <a:pt x="158" y="88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6" y="22"/>
                </a:lnTo>
                <a:lnTo>
                  <a:pt x="124" y="12"/>
                </a:lnTo>
                <a:lnTo>
                  <a:pt x="110" y="6"/>
                </a:lnTo>
                <a:lnTo>
                  <a:pt x="96" y="0"/>
                </a:lnTo>
                <a:lnTo>
                  <a:pt x="80" y="0"/>
                </a:lnTo>
                <a:close/>
                <a:moveTo>
                  <a:pt x="70" y="16"/>
                </a:moveTo>
                <a:lnTo>
                  <a:pt x="70" y="16"/>
                </a:lnTo>
                <a:lnTo>
                  <a:pt x="76" y="18"/>
                </a:lnTo>
                <a:lnTo>
                  <a:pt x="80" y="20"/>
                </a:lnTo>
                <a:lnTo>
                  <a:pt x="82" y="26"/>
                </a:lnTo>
                <a:lnTo>
                  <a:pt x="84" y="30"/>
                </a:lnTo>
                <a:lnTo>
                  <a:pt x="82" y="36"/>
                </a:lnTo>
                <a:lnTo>
                  <a:pt x="80" y="40"/>
                </a:lnTo>
                <a:lnTo>
                  <a:pt x="76" y="42"/>
                </a:lnTo>
                <a:lnTo>
                  <a:pt x="70" y="44"/>
                </a:lnTo>
                <a:lnTo>
                  <a:pt x="64" y="42"/>
                </a:lnTo>
                <a:lnTo>
                  <a:pt x="60" y="40"/>
                </a:lnTo>
                <a:lnTo>
                  <a:pt x="58" y="36"/>
                </a:lnTo>
                <a:lnTo>
                  <a:pt x="56" y="30"/>
                </a:lnTo>
                <a:lnTo>
                  <a:pt x="58" y="26"/>
                </a:lnTo>
                <a:lnTo>
                  <a:pt x="60" y="20"/>
                </a:lnTo>
                <a:lnTo>
                  <a:pt x="64" y="18"/>
                </a:lnTo>
                <a:lnTo>
                  <a:pt x="70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39" name="Freeform 118"/>
          <p:cNvSpPr>
            <a:spLocks noEditPoints="1"/>
          </p:cNvSpPr>
          <p:nvPr/>
        </p:nvSpPr>
        <p:spPr bwMode="auto">
          <a:xfrm>
            <a:off x="8529638" y="1987550"/>
            <a:ext cx="433387" cy="430213"/>
          </a:xfrm>
          <a:custGeom>
            <a:avLst/>
            <a:gdLst>
              <a:gd name="T0" fmla="*/ 2147483647 w 158"/>
              <a:gd name="T1" fmla="*/ 2147483647 h 144"/>
              <a:gd name="T2" fmla="*/ 2147483647 w 158"/>
              <a:gd name="T3" fmla="*/ 2147483647 h 144"/>
              <a:gd name="T4" fmla="*/ 2147483647 w 158"/>
              <a:gd name="T5" fmla="*/ 2147483647 h 144"/>
              <a:gd name="T6" fmla="*/ 2147483647 w 158"/>
              <a:gd name="T7" fmla="*/ 2147483647 h 144"/>
              <a:gd name="T8" fmla="*/ 2147483647 w 158"/>
              <a:gd name="T9" fmla="*/ 2147483647 h 144"/>
              <a:gd name="T10" fmla="*/ 2147483647 w 158"/>
              <a:gd name="T11" fmla="*/ 2147483647 h 144"/>
              <a:gd name="T12" fmla="*/ 2147483647 w 158"/>
              <a:gd name="T13" fmla="*/ 2147483647 h 144"/>
              <a:gd name="T14" fmla="*/ 2147483647 w 158"/>
              <a:gd name="T15" fmla="*/ 2147483647 h 144"/>
              <a:gd name="T16" fmla="*/ 2147483647 w 158"/>
              <a:gd name="T17" fmla="*/ 2147483647 h 144"/>
              <a:gd name="T18" fmla="*/ 2147483647 w 158"/>
              <a:gd name="T19" fmla="*/ 2147483647 h 144"/>
              <a:gd name="T20" fmla="*/ 2147483647 w 158"/>
              <a:gd name="T21" fmla="*/ 2147483647 h 144"/>
              <a:gd name="T22" fmla="*/ 2147483647 w 158"/>
              <a:gd name="T23" fmla="*/ 2147483647 h 144"/>
              <a:gd name="T24" fmla="*/ 2147483647 w 158"/>
              <a:gd name="T25" fmla="*/ 2147483647 h 144"/>
              <a:gd name="T26" fmla="*/ 2147483647 w 158"/>
              <a:gd name="T27" fmla="*/ 2147483647 h 144"/>
              <a:gd name="T28" fmla="*/ 2147483647 w 158"/>
              <a:gd name="T29" fmla="*/ 2147483647 h 144"/>
              <a:gd name="T30" fmla="*/ 2147483647 w 158"/>
              <a:gd name="T31" fmla="*/ 2147483647 h 144"/>
              <a:gd name="T32" fmla="*/ 2147483647 w 158"/>
              <a:gd name="T33" fmla="*/ 2147483647 h 144"/>
              <a:gd name="T34" fmla="*/ 2147483647 w 158"/>
              <a:gd name="T35" fmla="*/ 2147483647 h 144"/>
              <a:gd name="T36" fmla="*/ 2147483647 w 158"/>
              <a:gd name="T37" fmla="*/ 2147483647 h 144"/>
              <a:gd name="T38" fmla="*/ 2147483647 w 158"/>
              <a:gd name="T39" fmla="*/ 2147483647 h 144"/>
              <a:gd name="T40" fmla="*/ 2147483647 w 158"/>
              <a:gd name="T41" fmla="*/ 2147483647 h 144"/>
              <a:gd name="T42" fmla="*/ 2147483647 w 158"/>
              <a:gd name="T43" fmla="*/ 2147483647 h 144"/>
              <a:gd name="T44" fmla="*/ 2147483647 w 158"/>
              <a:gd name="T45" fmla="*/ 2147483647 h 144"/>
              <a:gd name="T46" fmla="*/ 2147483647 w 158"/>
              <a:gd name="T47" fmla="*/ 2147483647 h 144"/>
              <a:gd name="T48" fmla="*/ 2147483647 w 158"/>
              <a:gd name="T49" fmla="*/ 2147483647 h 144"/>
              <a:gd name="T50" fmla="*/ 2147483647 w 158"/>
              <a:gd name="T51" fmla="*/ 2147483647 h 144"/>
              <a:gd name="T52" fmla="*/ 2147483647 w 158"/>
              <a:gd name="T53" fmla="*/ 2147483647 h 144"/>
              <a:gd name="T54" fmla="*/ 2147483647 w 158"/>
              <a:gd name="T55" fmla="*/ 2147483647 h 144"/>
              <a:gd name="T56" fmla="*/ 2147483647 w 158"/>
              <a:gd name="T57" fmla="*/ 2147483647 h 144"/>
              <a:gd name="T58" fmla="*/ 2147483647 w 158"/>
              <a:gd name="T59" fmla="*/ 2147483647 h 144"/>
              <a:gd name="T60" fmla="*/ 2147483647 w 158"/>
              <a:gd name="T61" fmla="*/ 2147483647 h 144"/>
              <a:gd name="T62" fmla="*/ 2147483647 w 158"/>
              <a:gd name="T63" fmla="*/ 2147483647 h 144"/>
              <a:gd name="T64" fmla="*/ 2147483647 w 158"/>
              <a:gd name="T65" fmla="*/ 2147483647 h 144"/>
              <a:gd name="T66" fmla="*/ 2147483647 w 158"/>
              <a:gd name="T67" fmla="*/ 2147483647 h 144"/>
              <a:gd name="T68" fmla="*/ 2147483647 w 158"/>
              <a:gd name="T69" fmla="*/ 2147483647 h 144"/>
              <a:gd name="T70" fmla="*/ 2147483647 w 158"/>
              <a:gd name="T71" fmla="*/ 2147483647 h 144"/>
              <a:gd name="T72" fmla="*/ 0 w 158"/>
              <a:gd name="T73" fmla="*/ 2147483647 h 144"/>
              <a:gd name="T74" fmla="*/ 2147483647 w 158"/>
              <a:gd name="T75" fmla="*/ 2147483647 h 144"/>
              <a:gd name="T76" fmla="*/ 2147483647 w 158"/>
              <a:gd name="T77" fmla="*/ 2147483647 h 144"/>
              <a:gd name="T78" fmla="*/ 2147483647 w 158"/>
              <a:gd name="T79" fmla="*/ 2147483647 h 144"/>
              <a:gd name="T80" fmla="*/ 2147483647 w 158"/>
              <a:gd name="T81" fmla="*/ 2147483647 h 144"/>
              <a:gd name="T82" fmla="*/ 2147483647 w 158"/>
              <a:gd name="T83" fmla="*/ 2147483647 h 144"/>
              <a:gd name="T84" fmla="*/ 2147483647 w 158"/>
              <a:gd name="T85" fmla="*/ 2147483647 h 144"/>
              <a:gd name="T86" fmla="*/ 2147483647 w 158"/>
              <a:gd name="T87" fmla="*/ 2147483647 h 144"/>
              <a:gd name="T88" fmla="*/ 2147483647 w 158"/>
              <a:gd name="T89" fmla="*/ 2147483647 h 144"/>
              <a:gd name="T90" fmla="*/ 2147483647 w 158"/>
              <a:gd name="T91" fmla="*/ 2147483647 h 144"/>
              <a:gd name="T92" fmla="*/ 2147483647 w 158"/>
              <a:gd name="T93" fmla="*/ 2147483647 h 144"/>
              <a:gd name="T94" fmla="*/ 2147483647 w 158"/>
              <a:gd name="T95" fmla="*/ 2147483647 h 144"/>
              <a:gd name="T96" fmla="*/ 2147483647 w 158"/>
              <a:gd name="T97" fmla="*/ 2147483647 h 144"/>
              <a:gd name="T98" fmla="*/ 2147483647 w 158"/>
              <a:gd name="T99" fmla="*/ 2147483647 h 144"/>
              <a:gd name="T100" fmla="*/ 2147483647 w 158"/>
              <a:gd name="T101" fmla="*/ 2147483647 h 144"/>
              <a:gd name="T102" fmla="*/ 2147483647 w 158"/>
              <a:gd name="T103" fmla="*/ 2147483647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58" h="144">
                <a:moveTo>
                  <a:pt x="64" y="70"/>
                </a:moveTo>
                <a:lnTo>
                  <a:pt x="64" y="70"/>
                </a:lnTo>
                <a:lnTo>
                  <a:pt x="66" y="68"/>
                </a:lnTo>
                <a:lnTo>
                  <a:pt x="66" y="64"/>
                </a:lnTo>
                <a:lnTo>
                  <a:pt x="66" y="54"/>
                </a:lnTo>
                <a:lnTo>
                  <a:pt x="62" y="44"/>
                </a:lnTo>
                <a:lnTo>
                  <a:pt x="58" y="32"/>
                </a:lnTo>
                <a:lnTo>
                  <a:pt x="60" y="24"/>
                </a:lnTo>
                <a:lnTo>
                  <a:pt x="62" y="18"/>
                </a:lnTo>
                <a:lnTo>
                  <a:pt x="68" y="10"/>
                </a:lnTo>
                <a:lnTo>
                  <a:pt x="74" y="6"/>
                </a:lnTo>
                <a:lnTo>
                  <a:pt x="82" y="2"/>
                </a:lnTo>
                <a:lnTo>
                  <a:pt x="90" y="0"/>
                </a:lnTo>
                <a:lnTo>
                  <a:pt x="100" y="2"/>
                </a:lnTo>
                <a:lnTo>
                  <a:pt x="110" y="6"/>
                </a:lnTo>
                <a:lnTo>
                  <a:pt x="114" y="10"/>
                </a:lnTo>
                <a:lnTo>
                  <a:pt x="120" y="18"/>
                </a:lnTo>
                <a:lnTo>
                  <a:pt x="122" y="24"/>
                </a:lnTo>
                <a:lnTo>
                  <a:pt x="122" y="30"/>
                </a:lnTo>
                <a:lnTo>
                  <a:pt x="118" y="34"/>
                </a:lnTo>
                <a:lnTo>
                  <a:pt x="106" y="44"/>
                </a:lnTo>
                <a:lnTo>
                  <a:pt x="92" y="52"/>
                </a:lnTo>
                <a:lnTo>
                  <a:pt x="84" y="58"/>
                </a:lnTo>
                <a:lnTo>
                  <a:pt x="82" y="62"/>
                </a:lnTo>
                <a:lnTo>
                  <a:pt x="80" y="66"/>
                </a:lnTo>
                <a:lnTo>
                  <a:pt x="82" y="68"/>
                </a:lnTo>
                <a:lnTo>
                  <a:pt x="84" y="70"/>
                </a:lnTo>
                <a:lnTo>
                  <a:pt x="90" y="70"/>
                </a:lnTo>
                <a:lnTo>
                  <a:pt x="96" y="68"/>
                </a:lnTo>
                <a:lnTo>
                  <a:pt x="114" y="60"/>
                </a:lnTo>
                <a:lnTo>
                  <a:pt x="132" y="54"/>
                </a:lnTo>
                <a:lnTo>
                  <a:pt x="140" y="52"/>
                </a:lnTo>
                <a:lnTo>
                  <a:pt x="146" y="54"/>
                </a:lnTo>
                <a:lnTo>
                  <a:pt x="152" y="60"/>
                </a:lnTo>
                <a:lnTo>
                  <a:pt x="156" y="68"/>
                </a:lnTo>
                <a:lnTo>
                  <a:pt x="158" y="78"/>
                </a:lnTo>
                <a:lnTo>
                  <a:pt x="154" y="84"/>
                </a:lnTo>
                <a:lnTo>
                  <a:pt x="150" y="86"/>
                </a:lnTo>
                <a:lnTo>
                  <a:pt x="142" y="88"/>
                </a:lnTo>
                <a:lnTo>
                  <a:pt x="124" y="90"/>
                </a:lnTo>
                <a:lnTo>
                  <a:pt x="108" y="90"/>
                </a:lnTo>
                <a:lnTo>
                  <a:pt x="102" y="90"/>
                </a:lnTo>
                <a:lnTo>
                  <a:pt x="98" y="92"/>
                </a:lnTo>
                <a:lnTo>
                  <a:pt x="96" y="96"/>
                </a:lnTo>
                <a:lnTo>
                  <a:pt x="94" y="98"/>
                </a:lnTo>
                <a:lnTo>
                  <a:pt x="98" y="104"/>
                </a:lnTo>
                <a:lnTo>
                  <a:pt x="104" y="110"/>
                </a:lnTo>
                <a:lnTo>
                  <a:pt x="112" y="116"/>
                </a:lnTo>
                <a:lnTo>
                  <a:pt x="114" y="118"/>
                </a:lnTo>
                <a:lnTo>
                  <a:pt x="116" y="122"/>
                </a:lnTo>
                <a:lnTo>
                  <a:pt x="114" y="128"/>
                </a:lnTo>
                <a:lnTo>
                  <a:pt x="112" y="132"/>
                </a:lnTo>
                <a:lnTo>
                  <a:pt x="108" y="136"/>
                </a:lnTo>
                <a:lnTo>
                  <a:pt x="104" y="140"/>
                </a:lnTo>
                <a:lnTo>
                  <a:pt x="98" y="142"/>
                </a:lnTo>
                <a:lnTo>
                  <a:pt x="90" y="144"/>
                </a:lnTo>
                <a:lnTo>
                  <a:pt x="84" y="142"/>
                </a:lnTo>
                <a:lnTo>
                  <a:pt x="78" y="140"/>
                </a:lnTo>
                <a:lnTo>
                  <a:pt x="76" y="136"/>
                </a:lnTo>
                <a:lnTo>
                  <a:pt x="74" y="132"/>
                </a:lnTo>
                <a:lnTo>
                  <a:pt x="74" y="124"/>
                </a:lnTo>
                <a:lnTo>
                  <a:pt x="76" y="114"/>
                </a:lnTo>
                <a:lnTo>
                  <a:pt x="76" y="106"/>
                </a:lnTo>
                <a:lnTo>
                  <a:pt x="74" y="102"/>
                </a:lnTo>
                <a:lnTo>
                  <a:pt x="72" y="100"/>
                </a:lnTo>
                <a:lnTo>
                  <a:pt x="68" y="100"/>
                </a:lnTo>
                <a:lnTo>
                  <a:pt x="64" y="100"/>
                </a:lnTo>
                <a:lnTo>
                  <a:pt x="58" y="108"/>
                </a:lnTo>
                <a:lnTo>
                  <a:pt x="52" y="120"/>
                </a:lnTo>
                <a:lnTo>
                  <a:pt x="50" y="124"/>
                </a:lnTo>
                <a:lnTo>
                  <a:pt x="46" y="126"/>
                </a:lnTo>
                <a:lnTo>
                  <a:pt x="42" y="128"/>
                </a:lnTo>
                <a:lnTo>
                  <a:pt x="34" y="130"/>
                </a:lnTo>
                <a:lnTo>
                  <a:pt x="26" y="126"/>
                </a:lnTo>
                <a:lnTo>
                  <a:pt x="16" y="120"/>
                </a:lnTo>
                <a:lnTo>
                  <a:pt x="8" y="112"/>
                </a:lnTo>
                <a:lnTo>
                  <a:pt x="6" y="106"/>
                </a:lnTo>
                <a:lnTo>
                  <a:pt x="6" y="98"/>
                </a:lnTo>
                <a:lnTo>
                  <a:pt x="10" y="92"/>
                </a:lnTo>
                <a:lnTo>
                  <a:pt x="18" y="88"/>
                </a:lnTo>
                <a:lnTo>
                  <a:pt x="22" y="86"/>
                </a:lnTo>
                <a:lnTo>
                  <a:pt x="28" y="88"/>
                </a:lnTo>
                <a:lnTo>
                  <a:pt x="36" y="88"/>
                </a:lnTo>
                <a:lnTo>
                  <a:pt x="42" y="88"/>
                </a:lnTo>
                <a:lnTo>
                  <a:pt x="46" y="86"/>
                </a:lnTo>
                <a:lnTo>
                  <a:pt x="48" y="84"/>
                </a:lnTo>
                <a:lnTo>
                  <a:pt x="46" y="82"/>
                </a:lnTo>
                <a:lnTo>
                  <a:pt x="44" y="80"/>
                </a:lnTo>
                <a:lnTo>
                  <a:pt x="38" y="78"/>
                </a:lnTo>
                <a:lnTo>
                  <a:pt x="28" y="78"/>
                </a:lnTo>
                <a:lnTo>
                  <a:pt x="10" y="76"/>
                </a:lnTo>
                <a:lnTo>
                  <a:pt x="4" y="74"/>
                </a:lnTo>
                <a:lnTo>
                  <a:pt x="0" y="70"/>
                </a:lnTo>
                <a:lnTo>
                  <a:pt x="0" y="64"/>
                </a:lnTo>
                <a:lnTo>
                  <a:pt x="2" y="60"/>
                </a:lnTo>
                <a:lnTo>
                  <a:pt x="6" y="54"/>
                </a:lnTo>
                <a:lnTo>
                  <a:pt x="12" y="50"/>
                </a:lnTo>
                <a:lnTo>
                  <a:pt x="20" y="46"/>
                </a:lnTo>
                <a:lnTo>
                  <a:pt x="28" y="44"/>
                </a:lnTo>
                <a:lnTo>
                  <a:pt x="36" y="44"/>
                </a:lnTo>
                <a:lnTo>
                  <a:pt x="44" y="48"/>
                </a:lnTo>
                <a:lnTo>
                  <a:pt x="50" y="52"/>
                </a:lnTo>
                <a:lnTo>
                  <a:pt x="52" y="58"/>
                </a:lnTo>
                <a:lnTo>
                  <a:pt x="58" y="68"/>
                </a:lnTo>
                <a:lnTo>
                  <a:pt x="60" y="70"/>
                </a:lnTo>
                <a:lnTo>
                  <a:pt x="64" y="70"/>
                </a:lnTo>
                <a:close/>
                <a:moveTo>
                  <a:pt x="68" y="38"/>
                </a:moveTo>
                <a:lnTo>
                  <a:pt x="68" y="38"/>
                </a:lnTo>
                <a:lnTo>
                  <a:pt x="70" y="28"/>
                </a:lnTo>
                <a:lnTo>
                  <a:pt x="74" y="18"/>
                </a:lnTo>
                <a:lnTo>
                  <a:pt x="78" y="16"/>
                </a:lnTo>
                <a:lnTo>
                  <a:pt x="82" y="12"/>
                </a:lnTo>
                <a:lnTo>
                  <a:pt x="90" y="10"/>
                </a:lnTo>
                <a:lnTo>
                  <a:pt x="98" y="10"/>
                </a:lnTo>
                <a:lnTo>
                  <a:pt x="84" y="8"/>
                </a:lnTo>
                <a:lnTo>
                  <a:pt x="80" y="10"/>
                </a:lnTo>
                <a:lnTo>
                  <a:pt x="74" y="12"/>
                </a:lnTo>
                <a:lnTo>
                  <a:pt x="72" y="16"/>
                </a:lnTo>
                <a:lnTo>
                  <a:pt x="68" y="22"/>
                </a:lnTo>
                <a:lnTo>
                  <a:pt x="68" y="28"/>
                </a:lnTo>
                <a:lnTo>
                  <a:pt x="68" y="38"/>
                </a:lnTo>
                <a:close/>
                <a:moveTo>
                  <a:pt x="14" y="56"/>
                </a:moveTo>
                <a:lnTo>
                  <a:pt x="14" y="56"/>
                </a:lnTo>
                <a:lnTo>
                  <a:pt x="8" y="60"/>
                </a:lnTo>
                <a:lnTo>
                  <a:pt x="6" y="62"/>
                </a:lnTo>
                <a:lnTo>
                  <a:pt x="6" y="66"/>
                </a:lnTo>
                <a:lnTo>
                  <a:pt x="8" y="70"/>
                </a:lnTo>
                <a:lnTo>
                  <a:pt x="14" y="72"/>
                </a:lnTo>
                <a:lnTo>
                  <a:pt x="26" y="72"/>
                </a:lnTo>
                <a:lnTo>
                  <a:pt x="18" y="72"/>
                </a:lnTo>
                <a:lnTo>
                  <a:pt x="14" y="68"/>
                </a:lnTo>
                <a:lnTo>
                  <a:pt x="12" y="64"/>
                </a:lnTo>
                <a:lnTo>
                  <a:pt x="14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0" name="Freeform 119"/>
          <p:cNvSpPr/>
          <p:nvPr/>
        </p:nvSpPr>
        <p:spPr bwMode="auto">
          <a:xfrm>
            <a:off x="7766050" y="2735263"/>
            <a:ext cx="439738" cy="527050"/>
          </a:xfrm>
          <a:custGeom>
            <a:avLst/>
            <a:gdLst>
              <a:gd name="T0" fmla="*/ 2147483647 w 160"/>
              <a:gd name="T1" fmla="*/ 2147483647 h 176"/>
              <a:gd name="T2" fmla="*/ 2147483647 w 160"/>
              <a:gd name="T3" fmla="*/ 2147483647 h 176"/>
              <a:gd name="T4" fmla="*/ 2147483647 w 160"/>
              <a:gd name="T5" fmla="*/ 2147483647 h 176"/>
              <a:gd name="T6" fmla="*/ 2147483647 w 160"/>
              <a:gd name="T7" fmla="*/ 2147483647 h 176"/>
              <a:gd name="T8" fmla="*/ 2147483647 w 160"/>
              <a:gd name="T9" fmla="*/ 2147483647 h 176"/>
              <a:gd name="T10" fmla="*/ 2147483647 w 160"/>
              <a:gd name="T11" fmla="*/ 2147483647 h 176"/>
              <a:gd name="T12" fmla="*/ 2147483647 w 160"/>
              <a:gd name="T13" fmla="*/ 2147483647 h 176"/>
              <a:gd name="T14" fmla="*/ 2147483647 w 160"/>
              <a:gd name="T15" fmla="*/ 2147483647 h 176"/>
              <a:gd name="T16" fmla="*/ 0 w 160"/>
              <a:gd name="T17" fmla="*/ 2147483647 h 176"/>
              <a:gd name="T18" fmla="*/ 2147483647 w 160"/>
              <a:gd name="T19" fmla="*/ 2147483647 h 176"/>
              <a:gd name="T20" fmla="*/ 2147483647 w 160"/>
              <a:gd name="T21" fmla="*/ 2147483647 h 176"/>
              <a:gd name="T22" fmla="*/ 2147483647 w 160"/>
              <a:gd name="T23" fmla="*/ 2147483647 h 176"/>
              <a:gd name="T24" fmla="*/ 2147483647 w 160"/>
              <a:gd name="T25" fmla="*/ 2147483647 h 176"/>
              <a:gd name="T26" fmla="*/ 2147483647 w 160"/>
              <a:gd name="T27" fmla="*/ 2147483647 h 176"/>
              <a:gd name="T28" fmla="*/ 2147483647 w 160"/>
              <a:gd name="T29" fmla="*/ 2147483647 h 176"/>
              <a:gd name="T30" fmla="*/ 2147483647 w 160"/>
              <a:gd name="T31" fmla="*/ 2147483647 h 176"/>
              <a:gd name="T32" fmla="*/ 2147483647 w 160"/>
              <a:gd name="T33" fmla="*/ 2147483647 h 176"/>
              <a:gd name="T34" fmla="*/ 2147483647 w 160"/>
              <a:gd name="T35" fmla="*/ 2147483647 h 176"/>
              <a:gd name="T36" fmla="*/ 2147483647 w 160"/>
              <a:gd name="T37" fmla="*/ 2147483647 h 176"/>
              <a:gd name="T38" fmla="*/ 2147483647 w 160"/>
              <a:gd name="T39" fmla="*/ 2147483647 h 176"/>
              <a:gd name="T40" fmla="*/ 2147483647 w 160"/>
              <a:gd name="T41" fmla="*/ 2147483647 h 176"/>
              <a:gd name="T42" fmla="*/ 2147483647 w 160"/>
              <a:gd name="T43" fmla="*/ 2147483647 h 176"/>
              <a:gd name="T44" fmla="*/ 2147483647 w 160"/>
              <a:gd name="T45" fmla="*/ 2147483647 h 176"/>
              <a:gd name="T46" fmla="*/ 2147483647 w 160"/>
              <a:gd name="T47" fmla="*/ 2147483647 h 176"/>
              <a:gd name="T48" fmla="*/ 2147483647 w 160"/>
              <a:gd name="T49" fmla="*/ 2147483647 h 176"/>
              <a:gd name="T50" fmla="*/ 2147483647 w 160"/>
              <a:gd name="T51" fmla="*/ 2147483647 h 176"/>
              <a:gd name="T52" fmla="*/ 2147483647 w 160"/>
              <a:gd name="T53" fmla="*/ 2147483647 h 176"/>
              <a:gd name="T54" fmla="*/ 2147483647 w 160"/>
              <a:gd name="T55" fmla="*/ 2147483647 h 176"/>
              <a:gd name="T56" fmla="*/ 2147483647 w 160"/>
              <a:gd name="T57" fmla="*/ 2147483647 h 176"/>
              <a:gd name="T58" fmla="*/ 2147483647 w 160"/>
              <a:gd name="T59" fmla="*/ 2147483647 h 176"/>
              <a:gd name="T60" fmla="*/ 2147483647 w 160"/>
              <a:gd name="T61" fmla="*/ 2147483647 h 176"/>
              <a:gd name="T62" fmla="*/ 2147483647 w 160"/>
              <a:gd name="T63" fmla="*/ 2147483647 h 176"/>
              <a:gd name="T64" fmla="*/ 2147483647 w 160"/>
              <a:gd name="T65" fmla="*/ 2147483647 h 176"/>
              <a:gd name="T66" fmla="*/ 2147483647 w 160"/>
              <a:gd name="T67" fmla="*/ 2147483647 h 176"/>
              <a:gd name="T68" fmla="*/ 2147483647 w 160"/>
              <a:gd name="T69" fmla="*/ 2147483647 h 176"/>
              <a:gd name="T70" fmla="*/ 2147483647 w 160"/>
              <a:gd name="T71" fmla="*/ 2147483647 h 176"/>
              <a:gd name="T72" fmla="*/ 2147483647 w 160"/>
              <a:gd name="T73" fmla="*/ 2147483647 h 176"/>
              <a:gd name="T74" fmla="*/ 2147483647 w 160"/>
              <a:gd name="T75" fmla="*/ 2147483647 h 176"/>
              <a:gd name="T76" fmla="*/ 2147483647 w 160"/>
              <a:gd name="T77" fmla="*/ 2147483647 h 176"/>
              <a:gd name="T78" fmla="*/ 2147483647 w 160"/>
              <a:gd name="T79" fmla="*/ 2147483647 h 176"/>
              <a:gd name="T80" fmla="*/ 2147483647 w 160"/>
              <a:gd name="T81" fmla="*/ 2147483647 h 176"/>
              <a:gd name="T82" fmla="*/ 2147483647 w 160"/>
              <a:gd name="T83" fmla="*/ 2147483647 h 176"/>
              <a:gd name="T84" fmla="*/ 2147483647 w 160"/>
              <a:gd name="T85" fmla="*/ 2147483647 h 176"/>
              <a:gd name="T86" fmla="*/ 2147483647 w 160"/>
              <a:gd name="T87" fmla="*/ 2147483647 h 176"/>
              <a:gd name="T88" fmla="*/ 2147483647 w 160"/>
              <a:gd name="T89" fmla="*/ 2147483647 h 176"/>
              <a:gd name="T90" fmla="*/ 2147483647 w 160"/>
              <a:gd name="T91" fmla="*/ 2147483647 h 176"/>
              <a:gd name="T92" fmla="*/ 2147483647 w 160"/>
              <a:gd name="T93" fmla="*/ 2147483647 h 176"/>
              <a:gd name="T94" fmla="*/ 2147483647 w 160"/>
              <a:gd name="T95" fmla="*/ 2147483647 h 176"/>
              <a:gd name="T96" fmla="*/ 2147483647 w 160"/>
              <a:gd name="T97" fmla="*/ 0 h 176"/>
              <a:gd name="T98" fmla="*/ 2147483647 w 160"/>
              <a:gd name="T99" fmla="*/ 2147483647 h 176"/>
              <a:gd name="T100" fmla="*/ 2147483647 w 160"/>
              <a:gd name="T101" fmla="*/ 2147483647 h 176"/>
              <a:gd name="T102" fmla="*/ 2147483647 w 160"/>
              <a:gd name="T103" fmla="*/ 2147483647 h 176"/>
              <a:gd name="T104" fmla="*/ 2147483647 w 160"/>
              <a:gd name="T105" fmla="*/ 2147483647 h 176"/>
              <a:gd name="T106" fmla="*/ 2147483647 w 160"/>
              <a:gd name="T107" fmla="*/ 2147483647 h 176"/>
              <a:gd name="T108" fmla="*/ 2147483647 w 160"/>
              <a:gd name="T109" fmla="*/ 2147483647 h 176"/>
              <a:gd name="T110" fmla="*/ 2147483647 w 160"/>
              <a:gd name="T111" fmla="*/ 2147483647 h 176"/>
              <a:gd name="T112" fmla="*/ 2147483647 w 160"/>
              <a:gd name="T113" fmla="*/ 2147483647 h 176"/>
              <a:gd name="T114" fmla="*/ 2147483647 w 160"/>
              <a:gd name="T115" fmla="*/ 2147483647 h 176"/>
              <a:gd name="T116" fmla="*/ 2147483647 w 160"/>
              <a:gd name="T117" fmla="*/ 2147483647 h 176"/>
              <a:gd name="T118" fmla="*/ 2147483647 w 160"/>
              <a:gd name="T119" fmla="*/ 2147483647 h 176"/>
              <a:gd name="T120" fmla="*/ 2147483647 w 160"/>
              <a:gd name="T121" fmla="*/ 2147483647 h 176"/>
              <a:gd name="T122" fmla="*/ 2147483647 w 160"/>
              <a:gd name="T123" fmla="*/ 2147483647 h 176"/>
              <a:gd name="T124" fmla="*/ 2147483647 w 160"/>
              <a:gd name="T125" fmla="*/ 2147483647 h 17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76">
                <a:moveTo>
                  <a:pt x="38" y="46"/>
                </a:moveTo>
                <a:lnTo>
                  <a:pt x="38" y="46"/>
                </a:lnTo>
                <a:lnTo>
                  <a:pt x="30" y="50"/>
                </a:lnTo>
                <a:lnTo>
                  <a:pt x="22" y="54"/>
                </a:lnTo>
                <a:lnTo>
                  <a:pt x="16" y="60"/>
                </a:lnTo>
                <a:lnTo>
                  <a:pt x="10" y="66"/>
                </a:lnTo>
                <a:lnTo>
                  <a:pt x="4" y="74"/>
                </a:lnTo>
                <a:lnTo>
                  <a:pt x="2" y="82"/>
                </a:lnTo>
                <a:lnTo>
                  <a:pt x="0" y="90"/>
                </a:lnTo>
                <a:lnTo>
                  <a:pt x="2" y="100"/>
                </a:lnTo>
                <a:lnTo>
                  <a:pt x="40" y="80"/>
                </a:lnTo>
                <a:lnTo>
                  <a:pt x="36" y="92"/>
                </a:lnTo>
                <a:lnTo>
                  <a:pt x="38" y="104"/>
                </a:lnTo>
                <a:lnTo>
                  <a:pt x="42" y="116"/>
                </a:lnTo>
                <a:lnTo>
                  <a:pt x="50" y="126"/>
                </a:lnTo>
                <a:lnTo>
                  <a:pt x="76" y="76"/>
                </a:lnTo>
                <a:lnTo>
                  <a:pt x="78" y="100"/>
                </a:lnTo>
                <a:lnTo>
                  <a:pt x="78" y="126"/>
                </a:lnTo>
                <a:lnTo>
                  <a:pt x="76" y="150"/>
                </a:lnTo>
                <a:lnTo>
                  <a:pt x="74" y="176"/>
                </a:lnTo>
                <a:lnTo>
                  <a:pt x="104" y="176"/>
                </a:lnTo>
                <a:lnTo>
                  <a:pt x="104" y="150"/>
                </a:lnTo>
                <a:lnTo>
                  <a:pt x="102" y="124"/>
                </a:lnTo>
                <a:lnTo>
                  <a:pt x="98" y="98"/>
                </a:lnTo>
                <a:lnTo>
                  <a:pt x="90" y="74"/>
                </a:lnTo>
                <a:lnTo>
                  <a:pt x="132" y="100"/>
                </a:lnTo>
                <a:lnTo>
                  <a:pt x="134" y="88"/>
                </a:lnTo>
                <a:lnTo>
                  <a:pt x="132" y="76"/>
                </a:lnTo>
                <a:lnTo>
                  <a:pt x="126" y="64"/>
                </a:lnTo>
                <a:lnTo>
                  <a:pt x="118" y="56"/>
                </a:lnTo>
                <a:lnTo>
                  <a:pt x="160" y="54"/>
                </a:lnTo>
                <a:lnTo>
                  <a:pt x="156" y="44"/>
                </a:lnTo>
                <a:lnTo>
                  <a:pt x="150" y="38"/>
                </a:lnTo>
                <a:lnTo>
                  <a:pt x="144" y="32"/>
                </a:lnTo>
                <a:lnTo>
                  <a:pt x="136" y="28"/>
                </a:lnTo>
                <a:lnTo>
                  <a:pt x="128" y="26"/>
                </a:lnTo>
                <a:lnTo>
                  <a:pt x="118" y="24"/>
                </a:lnTo>
                <a:lnTo>
                  <a:pt x="110" y="24"/>
                </a:lnTo>
                <a:lnTo>
                  <a:pt x="102" y="26"/>
                </a:lnTo>
                <a:lnTo>
                  <a:pt x="120" y="4"/>
                </a:lnTo>
                <a:lnTo>
                  <a:pt x="112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2" y="8"/>
                </a:lnTo>
                <a:lnTo>
                  <a:pt x="74" y="12"/>
                </a:lnTo>
                <a:lnTo>
                  <a:pt x="64" y="24"/>
                </a:lnTo>
                <a:lnTo>
                  <a:pt x="50" y="20"/>
                </a:lnTo>
                <a:lnTo>
                  <a:pt x="42" y="20"/>
                </a:lnTo>
                <a:lnTo>
                  <a:pt x="36" y="20"/>
                </a:lnTo>
                <a:lnTo>
                  <a:pt x="28" y="22"/>
                </a:lnTo>
                <a:lnTo>
                  <a:pt x="22" y="26"/>
                </a:lnTo>
                <a:lnTo>
                  <a:pt x="16" y="32"/>
                </a:lnTo>
                <a:lnTo>
                  <a:pt x="10" y="38"/>
                </a:lnTo>
                <a:lnTo>
                  <a:pt x="38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1" name="Freeform 120"/>
          <p:cNvSpPr/>
          <p:nvPr/>
        </p:nvSpPr>
        <p:spPr bwMode="auto">
          <a:xfrm>
            <a:off x="8567738" y="2717800"/>
            <a:ext cx="374650" cy="561975"/>
          </a:xfrm>
          <a:custGeom>
            <a:avLst/>
            <a:gdLst>
              <a:gd name="T0" fmla="*/ 2147483647 w 136"/>
              <a:gd name="T1" fmla="*/ 0 h 188"/>
              <a:gd name="T2" fmla="*/ 2147483647 w 136"/>
              <a:gd name="T3" fmla="*/ 2147483647 h 188"/>
              <a:gd name="T4" fmla="*/ 2147483647 w 136"/>
              <a:gd name="T5" fmla="*/ 2147483647 h 188"/>
              <a:gd name="T6" fmla="*/ 2147483647 w 136"/>
              <a:gd name="T7" fmla="*/ 2147483647 h 188"/>
              <a:gd name="T8" fmla="*/ 2147483647 w 136"/>
              <a:gd name="T9" fmla="*/ 2147483647 h 188"/>
              <a:gd name="T10" fmla="*/ 2147483647 w 136"/>
              <a:gd name="T11" fmla="*/ 2147483647 h 188"/>
              <a:gd name="T12" fmla="*/ 2147483647 w 136"/>
              <a:gd name="T13" fmla="*/ 2147483647 h 188"/>
              <a:gd name="T14" fmla="*/ 2147483647 w 136"/>
              <a:gd name="T15" fmla="*/ 2147483647 h 188"/>
              <a:gd name="T16" fmla="*/ 2147483647 w 136"/>
              <a:gd name="T17" fmla="*/ 2147483647 h 188"/>
              <a:gd name="T18" fmla="*/ 2147483647 w 136"/>
              <a:gd name="T19" fmla="*/ 2147483647 h 188"/>
              <a:gd name="T20" fmla="*/ 2147483647 w 136"/>
              <a:gd name="T21" fmla="*/ 2147483647 h 188"/>
              <a:gd name="T22" fmla="*/ 0 w 136"/>
              <a:gd name="T23" fmla="*/ 2147483647 h 188"/>
              <a:gd name="T24" fmla="*/ 2147483647 w 136"/>
              <a:gd name="T25" fmla="*/ 2147483647 h 188"/>
              <a:gd name="T26" fmla="*/ 2147483647 w 136"/>
              <a:gd name="T27" fmla="*/ 2147483647 h 188"/>
              <a:gd name="T28" fmla="*/ 2147483647 w 136"/>
              <a:gd name="T29" fmla="*/ 2147483647 h 188"/>
              <a:gd name="T30" fmla="*/ 2147483647 w 136"/>
              <a:gd name="T31" fmla="*/ 2147483647 h 188"/>
              <a:gd name="T32" fmla="*/ 2147483647 w 136"/>
              <a:gd name="T33" fmla="*/ 2147483647 h 188"/>
              <a:gd name="T34" fmla="*/ 2147483647 w 136"/>
              <a:gd name="T35" fmla="*/ 0 h 18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36" h="188">
                <a:moveTo>
                  <a:pt x="68" y="0"/>
                </a:moveTo>
                <a:lnTo>
                  <a:pt x="104" y="54"/>
                </a:lnTo>
                <a:lnTo>
                  <a:pt x="86" y="54"/>
                </a:lnTo>
                <a:lnTo>
                  <a:pt x="94" y="66"/>
                </a:lnTo>
                <a:lnTo>
                  <a:pt x="120" y="110"/>
                </a:lnTo>
                <a:lnTo>
                  <a:pt x="104" y="110"/>
                </a:lnTo>
                <a:lnTo>
                  <a:pt x="136" y="164"/>
                </a:lnTo>
                <a:lnTo>
                  <a:pt x="80" y="168"/>
                </a:lnTo>
                <a:lnTo>
                  <a:pt x="82" y="188"/>
                </a:lnTo>
                <a:lnTo>
                  <a:pt x="56" y="188"/>
                </a:lnTo>
                <a:lnTo>
                  <a:pt x="58" y="168"/>
                </a:lnTo>
                <a:lnTo>
                  <a:pt x="0" y="164"/>
                </a:lnTo>
                <a:lnTo>
                  <a:pt x="32" y="110"/>
                </a:lnTo>
                <a:lnTo>
                  <a:pt x="16" y="110"/>
                </a:lnTo>
                <a:lnTo>
                  <a:pt x="42" y="66"/>
                </a:lnTo>
                <a:lnTo>
                  <a:pt x="50" y="54"/>
                </a:lnTo>
                <a:lnTo>
                  <a:pt x="32" y="54"/>
                </a:lnTo>
                <a:lnTo>
                  <a:pt x="6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2" name="Freeform 121"/>
          <p:cNvSpPr/>
          <p:nvPr/>
        </p:nvSpPr>
        <p:spPr bwMode="auto">
          <a:xfrm>
            <a:off x="11693525" y="2979738"/>
            <a:ext cx="379413" cy="209550"/>
          </a:xfrm>
          <a:custGeom>
            <a:avLst/>
            <a:gdLst>
              <a:gd name="T0" fmla="*/ 2147483647 w 138"/>
              <a:gd name="T1" fmla="*/ 2147483647 h 70"/>
              <a:gd name="T2" fmla="*/ 2147483647 w 138"/>
              <a:gd name="T3" fmla="*/ 2147483647 h 70"/>
              <a:gd name="T4" fmla="*/ 2147483647 w 138"/>
              <a:gd name="T5" fmla="*/ 0 h 70"/>
              <a:gd name="T6" fmla="*/ 2147483647 w 138"/>
              <a:gd name="T7" fmla="*/ 0 h 70"/>
              <a:gd name="T8" fmla="*/ 2147483647 w 138"/>
              <a:gd name="T9" fmla="*/ 0 h 70"/>
              <a:gd name="T10" fmla="*/ 2147483647 w 138"/>
              <a:gd name="T11" fmla="*/ 0 h 70"/>
              <a:gd name="T12" fmla="*/ 2147483647 w 138"/>
              <a:gd name="T13" fmla="*/ 0 h 70"/>
              <a:gd name="T14" fmla="*/ 2147483647 w 138"/>
              <a:gd name="T15" fmla="*/ 0 h 70"/>
              <a:gd name="T16" fmla="*/ 2147483647 w 138"/>
              <a:gd name="T17" fmla="*/ 2147483647 h 70"/>
              <a:gd name="T18" fmla="*/ 2147483647 w 138"/>
              <a:gd name="T19" fmla="*/ 2147483647 h 70"/>
              <a:gd name="T20" fmla="*/ 2147483647 w 138"/>
              <a:gd name="T21" fmla="*/ 2147483647 h 70"/>
              <a:gd name="T22" fmla="*/ 2147483647 w 138"/>
              <a:gd name="T23" fmla="*/ 2147483647 h 70"/>
              <a:gd name="T24" fmla="*/ 0 w 138"/>
              <a:gd name="T25" fmla="*/ 2147483647 h 70"/>
              <a:gd name="T26" fmla="*/ 2147483647 w 138"/>
              <a:gd name="T27" fmla="*/ 2147483647 h 70"/>
              <a:gd name="T28" fmla="*/ 2147483647 w 138"/>
              <a:gd name="T29" fmla="*/ 2147483647 h 70"/>
              <a:gd name="T30" fmla="*/ 2147483647 w 138"/>
              <a:gd name="T31" fmla="*/ 2147483647 h 70"/>
              <a:gd name="T32" fmla="*/ 2147483647 w 138"/>
              <a:gd name="T33" fmla="*/ 2147483647 h 70"/>
              <a:gd name="T34" fmla="*/ 2147483647 w 138"/>
              <a:gd name="T35" fmla="*/ 2147483647 h 70"/>
              <a:gd name="T36" fmla="*/ 2147483647 w 138"/>
              <a:gd name="T37" fmla="*/ 2147483647 h 70"/>
              <a:gd name="T38" fmla="*/ 2147483647 w 138"/>
              <a:gd name="T39" fmla="*/ 2147483647 h 70"/>
              <a:gd name="T40" fmla="*/ 2147483647 w 138"/>
              <a:gd name="T41" fmla="*/ 2147483647 h 70"/>
              <a:gd name="T42" fmla="*/ 2147483647 w 138"/>
              <a:gd name="T43" fmla="*/ 2147483647 h 70"/>
              <a:gd name="T44" fmla="*/ 2147483647 w 138"/>
              <a:gd name="T45" fmla="*/ 2147483647 h 70"/>
              <a:gd name="T46" fmla="*/ 2147483647 w 138"/>
              <a:gd name="T47" fmla="*/ 2147483647 h 70"/>
              <a:gd name="T48" fmla="*/ 2147483647 w 138"/>
              <a:gd name="T49" fmla="*/ 2147483647 h 70"/>
              <a:gd name="T50" fmla="*/ 2147483647 w 138"/>
              <a:gd name="T51" fmla="*/ 2147483647 h 70"/>
              <a:gd name="T52" fmla="*/ 2147483647 w 138"/>
              <a:gd name="T53" fmla="*/ 2147483647 h 70"/>
              <a:gd name="T54" fmla="*/ 2147483647 w 138"/>
              <a:gd name="T55" fmla="*/ 2147483647 h 70"/>
              <a:gd name="T56" fmla="*/ 2147483647 w 138"/>
              <a:gd name="T57" fmla="*/ 2147483647 h 70"/>
              <a:gd name="T58" fmla="*/ 2147483647 w 138"/>
              <a:gd name="T59" fmla="*/ 2147483647 h 70"/>
              <a:gd name="T60" fmla="*/ 2147483647 w 138"/>
              <a:gd name="T61" fmla="*/ 2147483647 h 70"/>
              <a:gd name="T62" fmla="*/ 2147483647 w 138"/>
              <a:gd name="T63" fmla="*/ 2147483647 h 70"/>
              <a:gd name="T64" fmla="*/ 2147483647 w 138"/>
              <a:gd name="T65" fmla="*/ 2147483647 h 70"/>
              <a:gd name="T66" fmla="*/ 2147483647 w 138"/>
              <a:gd name="T67" fmla="*/ 2147483647 h 70"/>
              <a:gd name="T68" fmla="*/ 2147483647 w 138"/>
              <a:gd name="T69" fmla="*/ 2147483647 h 70"/>
              <a:gd name="T70" fmla="*/ 2147483647 w 138"/>
              <a:gd name="T71" fmla="*/ 2147483647 h 70"/>
              <a:gd name="T72" fmla="*/ 2147483647 w 138"/>
              <a:gd name="T73" fmla="*/ 2147483647 h 7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70">
                <a:moveTo>
                  <a:pt x="136" y="2"/>
                </a:moveTo>
                <a:lnTo>
                  <a:pt x="136" y="2"/>
                </a:lnTo>
                <a:lnTo>
                  <a:pt x="132" y="0"/>
                </a:lnTo>
                <a:lnTo>
                  <a:pt x="130" y="0"/>
                </a:lnTo>
                <a:lnTo>
                  <a:pt x="38" y="0"/>
                </a:lnTo>
                <a:lnTo>
                  <a:pt x="32" y="0"/>
                </a:lnTo>
                <a:lnTo>
                  <a:pt x="26" y="4"/>
                </a:lnTo>
                <a:lnTo>
                  <a:pt x="22" y="8"/>
                </a:lnTo>
                <a:lnTo>
                  <a:pt x="18" y="12"/>
                </a:lnTo>
                <a:lnTo>
                  <a:pt x="0" y="70"/>
                </a:lnTo>
                <a:lnTo>
                  <a:pt x="66" y="70"/>
                </a:lnTo>
                <a:lnTo>
                  <a:pt x="64" y="62"/>
                </a:lnTo>
                <a:lnTo>
                  <a:pt x="62" y="54"/>
                </a:lnTo>
                <a:lnTo>
                  <a:pt x="64" y="46"/>
                </a:lnTo>
                <a:lnTo>
                  <a:pt x="66" y="38"/>
                </a:lnTo>
                <a:lnTo>
                  <a:pt x="70" y="32"/>
                </a:lnTo>
                <a:lnTo>
                  <a:pt x="74" y="26"/>
                </a:lnTo>
                <a:lnTo>
                  <a:pt x="80" y="20"/>
                </a:lnTo>
                <a:lnTo>
                  <a:pt x="86" y="18"/>
                </a:lnTo>
                <a:lnTo>
                  <a:pt x="94" y="14"/>
                </a:lnTo>
                <a:lnTo>
                  <a:pt x="102" y="14"/>
                </a:lnTo>
                <a:lnTo>
                  <a:pt x="110" y="16"/>
                </a:lnTo>
                <a:lnTo>
                  <a:pt x="118" y="18"/>
                </a:lnTo>
                <a:lnTo>
                  <a:pt x="126" y="22"/>
                </a:lnTo>
                <a:lnTo>
                  <a:pt x="132" y="28"/>
                </a:lnTo>
                <a:lnTo>
                  <a:pt x="136" y="10"/>
                </a:lnTo>
                <a:lnTo>
                  <a:pt x="138" y="6"/>
                </a:lnTo>
                <a:lnTo>
                  <a:pt x="136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3" name="Freeform 122"/>
          <p:cNvSpPr>
            <a:spLocks noEditPoints="1"/>
          </p:cNvSpPr>
          <p:nvPr/>
        </p:nvSpPr>
        <p:spPr bwMode="auto">
          <a:xfrm>
            <a:off x="11891963" y="3052763"/>
            <a:ext cx="165100" cy="179387"/>
          </a:xfrm>
          <a:custGeom>
            <a:avLst/>
            <a:gdLst>
              <a:gd name="T0" fmla="*/ 2147483647 w 60"/>
              <a:gd name="T1" fmla="*/ 0 h 60"/>
              <a:gd name="T2" fmla="*/ 2147483647 w 60"/>
              <a:gd name="T3" fmla="*/ 0 h 60"/>
              <a:gd name="T4" fmla="*/ 2147483647 w 60"/>
              <a:gd name="T5" fmla="*/ 2147483647 h 60"/>
              <a:gd name="T6" fmla="*/ 2147483647 w 60"/>
              <a:gd name="T7" fmla="*/ 2147483647 h 60"/>
              <a:gd name="T8" fmla="*/ 2147483647 w 60"/>
              <a:gd name="T9" fmla="*/ 2147483647 h 60"/>
              <a:gd name="T10" fmla="*/ 2147483647 w 60"/>
              <a:gd name="T11" fmla="*/ 2147483647 h 60"/>
              <a:gd name="T12" fmla="*/ 2147483647 w 60"/>
              <a:gd name="T13" fmla="*/ 2147483647 h 60"/>
              <a:gd name="T14" fmla="*/ 2147483647 w 60"/>
              <a:gd name="T15" fmla="*/ 2147483647 h 60"/>
              <a:gd name="T16" fmla="*/ 0 w 60"/>
              <a:gd name="T17" fmla="*/ 2147483647 h 60"/>
              <a:gd name="T18" fmla="*/ 0 w 60"/>
              <a:gd name="T19" fmla="*/ 2147483647 h 60"/>
              <a:gd name="T20" fmla="*/ 2147483647 w 60"/>
              <a:gd name="T21" fmla="*/ 2147483647 h 60"/>
              <a:gd name="T22" fmla="*/ 2147483647 w 60"/>
              <a:gd name="T23" fmla="*/ 2147483647 h 60"/>
              <a:gd name="T24" fmla="*/ 2147483647 w 60"/>
              <a:gd name="T25" fmla="*/ 2147483647 h 60"/>
              <a:gd name="T26" fmla="*/ 2147483647 w 60"/>
              <a:gd name="T27" fmla="*/ 2147483647 h 60"/>
              <a:gd name="T28" fmla="*/ 2147483647 w 60"/>
              <a:gd name="T29" fmla="*/ 2147483647 h 60"/>
              <a:gd name="T30" fmla="*/ 2147483647 w 60"/>
              <a:gd name="T31" fmla="*/ 2147483647 h 60"/>
              <a:gd name="T32" fmla="*/ 2147483647 w 60"/>
              <a:gd name="T33" fmla="*/ 2147483647 h 60"/>
              <a:gd name="T34" fmla="*/ 2147483647 w 60"/>
              <a:gd name="T35" fmla="*/ 2147483647 h 60"/>
              <a:gd name="T36" fmla="*/ 2147483647 w 60"/>
              <a:gd name="T37" fmla="*/ 2147483647 h 60"/>
              <a:gd name="T38" fmla="*/ 2147483647 w 60"/>
              <a:gd name="T39" fmla="*/ 2147483647 h 60"/>
              <a:gd name="T40" fmla="*/ 2147483647 w 60"/>
              <a:gd name="T41" fmla="*/ 2147483647 h 60"/>
              <a:gd name="T42" fmla="*/ 2147483647 w 60"/>
              <a:gd name="T43" fmla="*/ 2147483647 h 60"/>
              <a:gd name="T44" fmla="*/ 2147483647 w 60"/>
              <a:gd name="T45" fmla="*/ 2147483647 h 60"/>
              <a:gd name="T46" fmla="*/ 2147483647 w 60"/>
              <a:gd name="T47" fmla="*/ 2147483647 h 60"/>
              <a:gd name="T48" fmla="*/ 2147483647 w 60"/>
              <a:gd name="T49" fmla="*/ 2147483647 h 60"/>
              <a:gd name="T50" fmla="*/ 2147483647 w 60"/>
              <a:gd name="T51" fmla="*/ 2147483647 h 60"/>
              <a:gd name="T52" fmla="*/ 2147483647 w 60"/>
              <a:gd name="T53" fmla="*/ 2147483647 h 60"/>
              <a:gd name="T54" fmla="*/ 2147483647 w 60"/>
              <a:gd name="T55" fmla="*/ 2147483647 h 60"/>
              <a:gd name="T56" fmla="*/ 2147483647 w 60"/>
              <a:gd name="T57" fmla="*/ 2147483647 h 60"/>
              <a:gd name="T58" fmla="*/ 2147483647 w 60"/>
              <a:gd name="T59" fmla="*/ 2147483647 h 60"/>
              <a:gd name="T60" fmla="*/ 2147483647 w 60"/>
              <a:gd name="T61" fmla="*/ 2147483647 h 60"/>
              <a:gd name="T62" fmla="*/ 2147483647 w 60"/>
              <a:gd name="T63" fmla="*/ 2147483647 h 60"/>
              <a:gd name="T64" fmla="*/ 2147483647 w 60"/>
              <a:gd name="T65" fmla="*/ 0 h 60"/>
              <a:gd name="T66" fmla="*/ 2147483647 w 60"/>
              <a:gd name="T67" fmla="*/ 0 h 60"/>
              <a:gd name="T68" fmla="*/ 2147483647 w 60"/>
              <a:gd name="T69" fmla="*/ 2147483647 h 60"/>
              <a:gd name="T70" fmla="*/ 2147483647 w 60"/>
              <a:gd name="T71" fmla="*/ 2147483647 h 60"/>
              <a:gd name="T72" fmla="*/ 2147483647 w 60"/>
              <a:gd name="T73" fmla="*/ 2147483647 h 60"/>
              <a:gd name="T74" fmla="*/ 2147483647 w 60"/>
              <a:gd name="T75" fmla="*/ 2147483647 h 60"/>
              <a:gd name="T76" fmla="*/ 2147483647 w 60"/>
              <a:gd name="T77" fmla="*/ 2147483647 h 60"/>
              <a:gd name="T78" fmla="*/ 2147483647 w 60"/>
              <a:gd name="T79" fmla="*/ 2147483647 h 60"/>
              <a:gd name="T80" fmla="*/ 2147483647 w 60"/>
              <a:gd name="T81" fmla="*/ 2147483647 h 60"/>
              <a:gd name="T82" fmla="*/ 2147483647 w 60"/>
              <a:gd name="T83" fmla="*/ 2147483647 h 6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60" h="60">
                <a:moveTo>
                  <a:pt x="30" y="0"/>
                </a:moveTo>
                <a:lnTo>
                  <a:pt x="30" y="0"/>
                </a:lnTo>
                <a:lnTo>
                  <a:pt x="24" y="2"/>
                </a:lnTo>
                <a:lnTo>
                  <a:pt x="18" y="2"/>
                </a:lnTo>
                <a:lnTo>
                  <a:pt x="10" y="10"/>
                </a:lnTo>
                <a:lnTo>
                  <a:pt x="2" y="18"/>
                </a:lnTo>
                <a:lnTo>
                  <a:pt x="2" y="24"/>
                </a:lnTo>
                <a:lnTo>
                  <a:pt x="0" y="30"/>
                </a:lnTo>
                <a:lnTo>
                  <a:pt x="2" y="36"/>
                </a:lnTo>
                <a:lnTo>
                  <a:pt x="2" y="42"/>
                </a:lnTo>
                <a:lnTo>
                  <a:pt x="10" y="52"/>
                </a:lnTo>
                <a:lnTo>
                  <a:pt x="18" y="58"/>
                </a:lnTo>
                <a:lnTo>
                  <a:pt x="24" y="60"/>
                </a:lnTo>
                <a:lnTo>
                  <a:pt x="30" y="60"/>
                </a:lnTo>
                <a:lnTo>
                  <a:pt x="36" y="60"/>
                </a:lnTo>
                <a:lnTo>
                  <a:pt x="42" y="58"/>
                </a:lnTo>
                <a:lnTo>
                  <a:pt x="52" y="52"/>
                </a:lnTo>
                <a:lnTo>
                  <a:pt x="58" y="42"/>
                </a:lnTo>
                <a:lnTo>
                  <a:pt x="60" y="36"/>
                </a:lnTo>
                <a:lnTo>
                  <a:pt x="60" y="30"/>
                </a:lnTo>
                <a:lnTo>
                  <a:pt x="60" y="24"/>
                </a:lnTo>
                <a:lnTo>
                  <a:pt x="58" y="18"/>
                </a:lnTo>
                <a:lnTo>
                  <a:pt x="52" y="10"/>
                </a:lnTo>
                <a:lnTo>
                  <a:pt x="42" y="2"/>
                </a:lnTo>
                <a:lnTo>
                  <a:pt x="36" y="2"/>
                </a:lnTo>
                <a:lnTo>
                  <a:pt x="30" y="0"/>
                </a:lnTo>
                <a:close/>
                <a:moveTo>
                  <a:pt x="30" y="50"/>
                </a:moveTo>
                <a:lnTo>
                  <a:pt x="20" y="50"/>
                </a:lnTo>
                <a:lnTo>
                  <a:pt x="8" y="28"/>
                </a:lnTo>
                <a:lnTo>
                  <a:pt x="18" y="22"/>
                </a:lnTo>
                <a:lnTo>
                  <a:pt x="26" y="34"/>
                </a:lnTo>
                <a:lnTo>
                  <a:pt x="42" y="12"/>
                </a:lnTo>
                <a:lnTo>
                  <a:pt x="52" y="18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4" name="Freeform 123"/>
          <p:cNvSpPr/>
          <p:nvPr/>
        </p:nvSpPr>
        <p:spPr bwMode="auto">
          <a:xfrm>
            <a:off x="11644313" y="2854325"/>
            <a:ext cx="346075" cy="282575"/>
          </a:xfrm>
          <a:custGeom>
            <a:avLst/>
            <a:gdLst>
              <a:gd name="T0" fmla="*/ 2147483647 w 126"/>
              <a:gd name="T1" fmla="*/ 2147483647 h 94"/>
              <a:gd name="T2" fmla="*/ 2147483647 w 126"/>
              <a:gd name="T3" fmla="*/ 2147483647 h 94"/>
              <a:gd name="T4" fmla="*/ 2147483647 w 126"/>
              <a:gd name="T5" fmla="*/ 2147483647 h 94"/>
              <a:gd name="T6" fmla="*/ 2147483647 w 126"/>
              <a:gd name="T7" fmla="*/ 2147483647 h 94"/>
              <a:gd name="T8" fmla="*/ 2147483647 w 126"/>
              <a:gd name="T9" fmla="*/ 2147483647 h 94"/>
              <a:gd name="T10" fmla="*/ 2147483647 w 126"/>
              <a:gd name="T11" fmla="*/ 2147483647 h 94"/>
              <a:gd name="T12" fmla="*/ 2147483647 w 126"/>
              <a:gd name="T13" fmla="*/ 2147483647 h 94"/>
              <a:gd name="T14" fmla="*/ 2147483647 w 126"/>
              <a:gd name="T15" fmla="*/ 2147483647 h 94"/>
              <a:gd name="T16" fmla="*/ 2147483647 w 126"/>
              <a:gd name="T17" fmla="*/ 2147483647 h 94"/>
              <a:gd name="T18" fmla="*/ 2147483647 w 126"/>
              <a:gd name="T19" fmla="*/ 2147483647 h 94"/>
              <a:gd name="T20" fmla="*/ 2147483647 w 126"/>
              <a:gd name="T21" fmla="*/ 0 h 94"/>
              <a:gd name="T22" fmla="*/ 2147483647 w 126"/>
              <a:gd name="T23" fmla="*/ 0 h 94"/>
              <a:gd name="T24" fmla="*/ 2147483647 w 126"/>
              <a:gd name="T25" fmla="*/ 0 h 94"/>
              <a:gd name="T26" fmla="*/ 2147483647 w 126"/>
              <a:gd name="T27" fmla="*/ 2147483647 h 94"/>
              <a:gd name="T28" fmla="*/ 0 w 126"/>
              <a:gd name="T29" fmla="*/ 2147483647 h 94"/>
              <a:gd name="T30" fmla="*/ 0 w 126"/>
              <a:gd name="T31" fmla="*/ 2147483647 h 94"/>
              <a:gd name="T32" fmla="*/ 0 w 126"/>
              <a:gd name="T33" fmla="*/ 2147483647 h 94"/>
              <a:gd name="T34" fmla="*/ 2147483647 w 126"/>
              <a:gd name="T35" fmla="*/ 2147483647 h 94"/>
              <a:gd name="T36" fmla="*/ 2147483647 w 126"/>
              <a:gd name="T37" fmla="*/ 2147483647 h 94"/>
              <a:gd name="T38" fmla="*/ 2147483647 w 126"/>
              <a:gd name="T39" fmla="*/ 2147483647 h 94"/>
              <a:gd name="T40" fmla="*/ 2147483647 w 126"/>
              <a:gd name="T41" fmla="*/ 2147483647 h 94"/>
              <a:gd name="T42" fmla="*/ 2147483647 w 126"/>
              <a:gd name="T43" fmla="*/ 2147483647 h 94"/>
              <a:gd name="T44" fmla="*/ 2147483647 w 126"/>
              <a:gd name="T45" fmla="*/ 2147483647 h 94"/>
              <a:gd name="T46" fmla="*/ 2147483647 w 126"/>
              <a:gd name="T47" fmla="*/ 2147483647 h 9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6" h="94">
                <a:moveTo>
                  <a:pt x="34" y="32"/>
                </a:moveTo>
                <a:lnTo>
                  <a:pt x="34" y="32"/>
                </a:lnTo>
                <a:lnTo>
                  <a:pt x="40" y="28"/>
                </a:lnTo>
                <a:lnTo>
                  <a:pt x="48" y="26"/>
                </a:lnTo>
                <a:lnTo>
                  <a:pt x="126" y="26"/>
                </a:lnTo>
                <a:lnTo>
                  <a:pt x="126" y="24"/>
                </a:lnTo>
                <a:lnTo>
                  <a:pt x="124" y="18"/>
                </a:lnTo>
                <a:lnTo>
                  <a:pt x="120" y="16"/>
                </a:lnTo>
                <a:lnTo>
                  <a:pt x="58" y="16"/>
                </a:lnTo>
                <a:lnTo>
                  <a:pt x="44" y="0"/>
                </a:lnTo>
                <a:lnTo>
                  <a:pt x="8" y="0"/>
                </a:lnTo>
                <a:lnTo>
                  <a:pt x="2" y="2"/>
                </a:lnTo>
                <a:lnTo>
                  <a:pt x="0" y="8"/>
                </a:lnTo>
                <a:lnTo>
                  <a:pt x="0" y="86"/>
                </a:lnTo>
                <a:lnTo>
                  <a:pt x="2" y="92"/>
                </a:lnTo>
                <a:lnTo>
                  <a:pt x="6" y="94"/>
                </a:lnTo>
                <a:lnTo>
                  <a:pt x="24" y="44"/>
                </a:lnTo>
                <a:lnTo>
                  <a:pt x="28" y="38"/>
                </a:lnTo>
                <a:lnTo>
                  <a:pt x="34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5" name="Freeform 124"/>
          <p:cNvSpPr>
            <a:spLocks noEditPoints="1"/>
          </p:cNvSpPr>
          <p:nvPr/>
        </p:nvSpPr>
        <p:spPr bwMode="auto">
          <a:xfrm>
            <a:off x="10925175" y="2795588"/>
            <a:ext cx="312738" cy="447675"/>
          </a:xfrm>
          <a:custGeom>
            <a:avLst/>
            <a:gdLst>
              <a:gd name="T0" fmla="*/ 2147483647 w 114"/>
              <a:gd name="T1" fmla="*/ 0 h 150"/>
              <a:gd name="T2" fmla="*/ 2147483647 w 114"/>
              <a:gd name="T3" fmla="*/ 2147483647 h 150"/>
              <a:gd name="T4" fmla="*/ 2147483647 w 114"/>
              <a:gd name="T5" fmla="*/ 2147483647 h 150"/>
              <a:gd name="T6" fmla="*/ 2147483647 w 114"/>
              <a:gd name="T7" fmla="*/ 2147483647 h 150"/>
              <a:gd name="T8" fmla="*/ 2147483647 w 114"/>
              <a:gd name="T9" fmla="*/ 2147483647 h 150"/>
              <a:gd name="T10" fmla="*/ 2147483647 w 114"/>
              <a:gd name="T11" fmla="*/ 2147483647 h 150"/>
              <a:gd name="T12" fmla="*/ 2147483647 w 114"/>
              <a:gd name="T13" fmla="*/ 2147483647 h 150"/>
              <a:gd name="T14" fmla="*/ 2147483647 w 114"/>
              <a:gd name="T15" fmla="*/ 2147483647 h 150"/>
              <a:gd name="T16" fmla="*/ 2147483647 w 114"/>
              <a:gd name="T17" fmla="*/ 2147483647 h 150"/>
              <a:gd name="T18" fmla="*/ 2147483647 w 114"/>
              <a:gd name="T19" fmla="*/ 2147483647 h 150"/>
              <a:gd name="T20" fmla="*/ 2147483647 w 114"/>
              <a:gd name="T21" fmla="*/ 2147483647 h 150"/>
              <a:gd name="T22" fmla="*/ 2147483647 w 114"/>
              <a:gd name="T23" fmla="*/ 2147483647 h 150"/>
              <a:gd name="T24" fmla="*/ 2147483647 w 114"/>
              <a:gd name="T25" fmla="*/ 2147483647 h 150"/>
              <a:gd name="T26" fmla="*/ 2147483647 w 114"/>
              <a:gd name="T27" fmla="*/ 2147483647 h 150"/>
              <a:gd name="T28" fmla="*/ 2147483647 w 114"/>
              <a:gd name="T29" fmla="*/ 2147483647 h 150"/>
              <a:gd name="T30" fmla="*/ 2147483647 w 114"/>
              <a:gd name="T31" fmla="*/ 2147483647 h 150"/>
              <a:gd name="T32" fmla="*/ 2147483647 w 114"/>
              <a:gd name="T33" fmla="*/ 2147483647 h 150"/>
              <a:gd name="T34" fmla="*/ 0 w 114"/>
              <a:gd name="T35" fmla="*/ 2147483647 h 150"/>
              <a:gd name="T36" fmla="*/ 2147483647 w 114"/>
              <a:gd name="T37" fmla="*/ 2147483647 h 150"/>
              <a:gd name="T38" fmla="*/ 2147483647 w 114"/>
              <a:gd name="T39" fmla="*/ 0 h 150"/>
              <a:gd name="T40" fmla="*/ 2147483647 w 114"/>
              <a:gd name="T41" fmla="*/ 2147483647 h 150"/>
              <a:gd name="T42" fmla="*/ 2147483647 w 114"/>
              <a:gd name="T43" fmla="*/ 2147483647 h 150"/>
              <a:gd name="T44" fmla="*/ 2147483647 w 114"/>
              <a:gd name="T45" fmla="*/ 2147483647 h 150"/>
              <a:gd name="T46" fmla="*/ 2147483647 w 114"/>
              <a:gd name="T47" fmla="*/ 2147483647 h 150"/>
              <a:gd name="T48" fmla="*/ 2147483647 w 114"/>
              <a:gd name="T49" fmla="*/ 2147483647 h 150"/>
              <a:gd name="T50" fmla="*/ 2147483647 w 114"/>
              <a:gd name="T51" fmla="*/ 2147483647 h 150"/>
              <a:gd name="T52" fmla="*/ 2147483647 w 114"/>
              <a:gd name="T53" fmla="*/ 2147483647 h 150"/>
              <a:gd name="T54" fmla="*/ 2147483647 w 114"/>
              <a:gd name="T55" fmla="*/ 2147483647 h 150"/>
              <a:gd name="T56" fmla="*/ 2147483647 w 114"/>
              <a:gd name="T57" fmla="*/ 2147483647 h 150"/>
              <a:gd name="T58" fmla="*/ 2147483647 w 114"/>
              <a:gd name="T59" fmla="*/ 2147483647 h 150"/>
              <a:gd name="T60" fmla="*/ 2147483647 w 114"/>
              <a:gd name="T61" fmla="*/ 2147483647 h 150"/>
              <a:gd name="T62" fmla="*/ 2147483647 w 114"/>
              <a:gd name="T63" fmla="*/ 2147483647 h 150"/>
              <a:gd name="T64" fmla="*/ 2147483647 w 114"/>
              <a:gd name="T65" fmla="*/ 2147483647 h 150"/>
              <a:gd name="T66" fmla="*/ 2147483647 w 114"/>
              <a:gd name="T67" fmla="*/ 2147483647 h 150"/>
              <a:gd name="T68" fmla="*/ 2147483647 w 114"/>
              <a:gd name="T69" fmla="*/ 2147483647 h 150"/>
              <a:gd name="T70" fmla="*/ 2147483647 w 114"/>
              <a:gd name="T71" fmla="*/ 2147483647 h 150"/>
              <a:gd name="T72" fmla="*/ 2147483647 w 114"/>
              <a:gd name="T73" fmla="*/ 2147483647 h 150"/>
              <a:gd name="T74" fmla="*/ 2147483647 w 114"/>
              <a:gd name="T75" fmla="*/ 2147483647 h 150"/>
              <a:gd name="T76" fmla="*/ 2147483647 w 114"/>
              <a:gd name="T77" fmla="*/ 2147483647 h 150"/>
              <a:gd name="T78" fmla="*/ 2147483647 w 114"/>
              <a:gd name="T79" fmla="*/ 2147483647 h 150"/>
              <a:gd name="T80" fmla="*/ 2147483647 w 114"/>
              <a:gd name="T81" fmla="*/ 2147483647 h 150"/>
              <a:gd name="T82" fmla="*/ 2147483647 w 114"/>
              <a:gd name="T83" fmla="*/ 2147483647 h 150"/>
              <a:gd name="T84" fmla="*/ 2147483647 w 114"/>
              <a:gd name="T85" fmla="*/ 2147483647 h 150"/>
              <a:gd name="T86" fmla="*/ 2147483647 w 114"/>
              <a:gd name="T87" fmla="*/ 2147483647 h 150"/>
              <a:gd name="T88" fmla="*/ 2147483647 w 114"/>
              <a:gd name="T89" fmla="*/ 2147483647 h 150"/>
              <a:gd name="T90" fmla="*/ 2147483647 w 114"/>
              <a:gd name="T91" fmla="*/ 2147483647 h 150"/>
              <a:gd name="T92" fmla="*/ 2147483647 w 114"/>
              <a:gd name="T93" fmla="*/ 2147483647 h 150"/>
              <a:gd name="T94" fmla="*/ 2147483647 w 114"/>
              <a:gd name="T95" fmla="*/ 2147483647 h 150"/>
              <a:gd name="T96" fmla="*/ 2147483647 w 114"/>
              <a:gd name="T97" fmla="*/ 2147483647 h 150"/>
              <a:gd name="T98" fmla="*/ 2147483647 w 114"/>
              <a:gd name="T99" fmla="*/ 2147483647 h 150"/>
              <a:gd name="T100" fmla="*/ 2147483647 w 114"/>
              <a:gd name="T101" fmla="*/ 2147483647 h 150"/>
              <a:gd name="T102" fmla="*/ 2147483647 w 114"/>
              <a:gd name="T103" fmla="*/ 2147483647 h 150"/>
              <a:gd name="T104" fmla="*/ 2147483647 w 114"/>
              <a:gd name="T105" fmla="*/ 2147483647 h 150"/>
              <a:gd name="T106" fmla="*/ 2147483647 w 114"/>
              <a:gd name="T107" fmla="*/ 2147483647 h 150"/>
              <a:gd name="T108" fmla="*/ 2147483647 w 114"/>
              <a:gd name="T109" fmla="*/ 2147483647 h 150"/>
              <a:gd name="T110" fmla="*/ 2147483647 w 114"/>
              <a:gd name="T111" fmla="*/ 2147483647 h 150"/>
              <a:gd name="T112" fmla="*/ 2147483647 w 114"/>
              <a:gd name="T113" fmla="*/ 2147483647 h 150"/>
              <a:gd name="T114" fmla="*/ 2147483647 w 114"/>
              <a:gd name="T115" fmla="*/ 2147483647 h 150"/>
              <a:gd name="T116" fmla="*/ 2147483647 w 114"/>
              <a:gd name="T117" fmla="*/ 2147483647 h 150"/>
              <a:gd name="T118" fmla="*/ 2147483647 w 114"/>
              <a:gd name="T119" fmla="*/ 2147483647 h 150"/>
              <a:gd name="T120" fmla="*/ 2147483647 w 114"/>
              <a:gd name="T121" fmla="*/ 2147483647 h 150"/>
              <a:gd name="T122" fmla="*/ 2147483647 w 114"/>
              <a:gd name="T123" fmla="*/ 2147483647 h 15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14" h="150">
                <a:moveTo>
                  <a:pt x="32" y="0"/>
                </a:move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8"/>
                </a:lnTo>
                <a:lnTo>
                  <a:pt x="112" y="90"/>
                </a:lnTo>
                <a:lnTo>
                  <a:pt x="106" y="82"/>
                </a:lnTo>
                <a:lnTo>
                  <a:pt x="98" y="74"/>
                </a:lnTo>
                <a:lnTo>
                  <a:pt x="98" y="18"/>
                </a:lnTo>
                <a:lnTo>
                  <a:pt x="96" y="14"/>
                </a:lnTo>
                <a:lnTo>
                  <a:pt x="94" y="14"/>
                </a:lnTo>
                <a:lnTo>
                  <a:pt x="40" y="14"/>
                </a:lnTo>
                <a:lnTo>
                  <a:pt x="40" y="18"/>
                </a:lnTo>
                <a:lnTo>
                  <a:pt x="40" y="22"/>
                </a:lnTo>
                <a:lnTo>
                  <a:pt x="40" y="28"/>
                </a:lnTo>
                <a:lnTo>
                  <a:pt x="38" y="32"/>
                </a:lnTo>
                <a:lnTo>
                  <a:pt x="36" y="34"/>
                </a:lnTo>
                <a:lnTo>
                  <a:pt x="30" y="38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4" y="122"/>
                </a:lnTo>
                <a:lnTo>
                  <a:pt x="14" y="126"/>
                </a:lnTo>
                <a:lnTo>
                  <a:pt x="18" y="126"/>
                </a:lnTo>
                <a:lnTo>
                  <a:pt x="46" y="126"/>
                </a:lnTo>
                <a:lnTo>
                  <a:pt x="46" y="128"/>
                </a:lnTo>
                <a:lnTo>
                  <a:pt x="52" y="136"/>
                </a:lnTo>
                <a:lnTo>
                  <a:pt x="60" y="140"/>
                </a:lnTo>
                <a:lnTo>
                  <a:pt x="18" y="140"/>
                </a:lnTo>
                <a:lnTo>
                  <a:pt x="10" y="138"/>
                </a:lnTo>
                <a:lnTo>
                  <a:pt x="6" y="134"/>
                </a:lnTo>
                <a:lnTo>
                  <a:pt x="2" y="130"/>
                </a:lnTo>
                <a:lnTo>
                  <a:pt x="0" y="122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28" y="2"/>
                </a:lnTo>
                <a:lnTo>
                  <a:pt x="30" y="0"/>
                </a:lnTo>
                <a:lnTo>
                  <a:pt x="32" y="0"/>
                </a:lnTo>
                <a:close/>
                <a:moveTo>
                  <a:pt x="26" y="80"/>
                </a:moveTo>
                <a:lnTo>
                  <a:pt x="26" y="88"/>
                </a:lnTo>
                <a:lnTo>
                  <a:pt x="42" y="88"/>
                </a:lnTo>
                <a:lnTo>
                  <a:pt x="42" y="80"/>
                </a:lnTo>
                <a:lnTo>
                  <a:pt x="26" y="80"/>
                </a:lnTo>
                <a:close/>
                <a:moveTo>
                  <a:pt x="26" y="62"/>
                </a:moveTo>
                <a:lnTo>
                  <a:pt x="26" y="68"/>
                </a:lnTo>
                <a:lnTo>
                  <a:pt x="86" y="68"/>
                </a:lnTo>
                <a:lnTo>
                  <a:pt x="86" y="62"/>
                </a:lnTo>
                <a:lnTo>
                  <a:pt x="26" y="62"/>
                </a:lnTo>
                <a:close/>
                <a:moveTo>
                  <a:pt x="26" y="44"/>
                </a:moveTo>
                <a:lnTo>
                  <a:pt x="26" y="52"/>
                </a:lnTo>
                <a:lnTo>
                  <a:pt x="86" y="52"/>
                </a:lnTo>
                <a:lnTo>
                  <a:pt x="86" y="44"/>
                </a:lnTo>
                <a:lnTo>
                  <a:pt x="26" y="44"/>
                </a:lnTo>
                <a:close/>
                <a:moveTo>
                  <a:pt x="54" y="28"/>
                </a:moveTo>
                <a:lnTo>
                  <a:pt x="54" y="34"/>
                </a:lnTo>
                <a:lnTo>
                  <a:pt x="86" y="34"/>
                </a:lnTo>
                <a:lnTo>
                  <a:pt x="86" y="28"/>
                </a:lnTo>
                <a:lnTo>
                  <a:pt x="54" y="28"/>
                </a:lnTo>
                <a:close/>
                <a:moveTo>
                  <a:pt x="64" y="108"/>
                </a:moveTo>
                <a:lnTo>
                  <a:pt x="64" y="108"/>
                </a:lnTo>
                <a:lnTo>
                  <a:pt x="66" y="102"/>
                </a:lnTo>
                <a:lnTo>
                  <a:pt x="72" y="98"/>
                </a:lnTo>
                <a:lnTo>
                  <a:pt x="78" y="94"/>
                </a:lnTo>
                <a:lnTo>
                  <a:pt x="84" y="92"/>
                </a:lnTo>
                <a:lnTo>
                  <a:pt x="80" y="92"/>
                </a:lnTo>
                <a:lnTo>
                  <a:pt x="76" y="90"/>
                </a:lnTo>
                <a:lnTo>
                  <a:pt x="70" y="94"/>
                </a:lnTo>
                <a:lnTo>
                  <a:pt x="64" y="100"/>
                </a:lnTo>
                <a:lnTo>
                  <a:pt x="64" y="104"/>
                </a:lnTo>
                <a:lnTo>
                  <a:pt x="64" y="108"/>
                </a:lnTo>
                <a:close/>
                <a:moveTo>
                  <a:pt x="60" y="84"/>
                </a:moveTo>
                <a:lnTo>
                  <a:pt x="60" y="84"/>
                </a:lnTo>
                <a:lnTo>
                  <a:pt x="52" y="92"/>
                </a:lnTo>
                <a:lnTo>
                  <a:pt x="48" y="102"/>
                </a:lnTo>
                <a:lnTo>
                  <a:pt x="50" y="114"/>
                </a:lnTo>
                <a:lnTo>
                  <a:pt x="54" y="124"/>
                </a:lnTo>
                <a:lnTo>
                  <a:pt x="62" y="130"/>
                </a:lnTo>
                <a:lnTo>
                  <a:pt x="74" y="134"/>
                </a:lnTo>
                <a:lnTo>
                  <a:pt x="82" y="134"/>
                </a:lnTo>
                <a:lnTo>
                  <a:pt x="90" y="130"/>
                </a:lnTo>
                <a:lnTo>
                  <a:pt x="92" y="136"/>
                </a:lnTo>
                <a:lnTo>
                  <a:pt x="100" y="148"/>
                </a:lnTo>
                <a:lnTo>
                  <a:pt x="106" y="150"/>
                </a:lnTo>
                <a:lnTo>
                  <a:pt x="110" y="148"/>
                </a:lnTo>
                <a:lnTo>
                  <a:pt x="114" y="144"/>
                </a:lnTo>
                <a:lnTo>
                  <a:pt x="112" y="138"/>
                </a:lnTo>
                <a:lnTo>
                  <a:pt x="102" y="126"/>
                </a:lnTo>
                <a:lnTo>
                  <a:pt x="98" y="124"/>
                </a:lnTo>
                <a:lnTo>
                  <a:pt x="102" y="118"/>
                </a:lnTo>
                <a:lnTo>
                  <a:pt x="104" y="110"/>
                </a:lnTo>
                <a:lnTo>
                  <a:pt x="104" y="98"/>
                </a:lnTo>
                <a:lnTo>
                  <a:pt x="98" y="88"/>
                </a:lnTo>
                <a:lnTo>
                  <a:pt x="90" y="80"/>
                </a:lnTo>
                <a:lnTo>
                  <a:pt x="80" y="78"/>
                </a:lnTo>
                <a:lnTo>
                  <a:pt x="70" y="78"/>
                </a:lnTo>
                <a:lnTo>
                  <a:pt x="60" y="84"/>
                </a:lnTo>
                <a:close/>
                <a:moveTo>
                  <a:pt x="78" y="88"/>
                </a:moveTo>
                <a:lnTo>
                  <a:pt x="78" y="88"/>
                </a:lnTo>
                <a:lnTo>
                  <a:pt x="72" y="88"/>
                </a:lnTo>
                <a:lnTo>
                  <a:pt x="66" y="90"/>
                </a:lnTo>
                <a:lnTo>
                  <a:pt x="60" y="96"/>
                </a:lnTo>
                <a:lnTo>
                  <a:pt x="58" y="104"/>
                </a:lnTo>
                <a:lnTo>
                  <a:pt x="58" y="110"/>
                </a:lnTo>
                <a:lnTo>
                  <a:pt x="62" y="118"/>
                </a:lnTo>
                <a:lnTo>
                  <a:pt x="68" y="122"/>
                </a:lnTo>
                <a:lnTo>
                  <a:pt x="74" y="124"/>
                </a:lnTo>
                <a:lnTo>
                  <a:pt x="82" y="124"/>
                </a:lnTo>
                <a:lnTo>
                  <a:pt x="88" y="120"/>
                </a:lnTo>
                <a:lnTo>
                  <a:pt x="94" y="114"/>
                </a:lnTo>
                <a:lnTo>
                  <a:pt x="96" y="108"/>
                </a:lnTo>
                <a:lnTo>
                  <a:pt x="94" y="100"/>
                </a:lnTo>
                <a:lnTo>
                  <a:pt x="92" y="94"/>
                </a:lnTo>
                <a:lnTo>
                  <a:pt x="86" y="90"/>
                </a:lnTo>
                <a:lnTo>
                  <a:pt x="78" y="88"/>
                </a:lnTo>
                <a:close/>
                <a:moveTo>
                  <a:pt x="34" y="16"/>
                </a:moveTo>
                <a:lnTo>
                  <a:pt x="18" y="30"/>
                </a:lnTo>
                <a:lnTo>
                  <a:pt x="20" y="30"/>
                </a:lnTo>
                <a:lnTo>
                  <a:pt x="26" y="32"/>
                </a:lnTo>
                <a:lnTo>
                  <a:pt x="28" y="32"/>
                </a:lnTo>
                <a:lnTo>
                  <a:pt x="32" y="30"/>
                </a:lnTo>
                <a:lnTo>
                  <a:pt x="34" y="26"/>
                </a:lnTo>
                <a:lnTo>
                  <a:pt x="34" y="24"/>
                </a:lnTo>
                <a:lnTo>
                  <a:pt x="34" y="18"/>
                </a:lnTo>
                <a:lnTo>
                  <a:pt x="34" y="16"/>
                </a:lnTo>
                <a:close/>
                <a:moveTo>
                  <a:pt x="112" y="122"/>
                </a:moveTo>
                <a:lnTo>
                  <a:pt x="112" y="122"/>
                </a:lnTo>
                <a:lnTo>
                  <a:pt x="110" y="122"/>
                </a:lnTo>
                <a:lnTo>
                  <a:pt x="112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6" name="Freeform 125"/>
          <p:cNvSpPr>
            <a:spLocks noEditPoints="1"/>
          </p:cNvSpPr>
          <p:nvPr/>
        </p:nvSpPr>
        <p:spPr bwMode="auto">
          <a:xfrm>
            <a:off x="9348788" y="2771775"/>
            <a:ext cx="417512" cy="442913"/>
          </a:xfrm>
          <a:custGeom>
            <a:avLst/>
            <a:gdLst>
              <a:gd name="T0" fmla="*/ 2147483647 w 152"/>
              <a:gd name="T1" fmla="*/ 2147483647 h 148"/>
              <a:gd name="T2" fmla="*/ 2147483647 w 152"/>
              <a:gd name="T3" fmla="*/ 2147483647 h 148"/>
              <a:gd name="T4" fmla="*/ 2147483647 w 152"/>
              <a:gd name="T5" fmla="*/ 2147483647 h 148"/>
              <a:gd name="T6" fmla="*/ 2147483647 w 152"/>
              <a:gd name="T7" fmla="*/ 2147483647 h 148"/>
              <a:gd name="T8" fmla="*/ 2147483647 w 152"/>
              <a:gd name="T9" fmla="*/ 2147483647 h 148"/>
              <a:gd name="T10" fmla="*/ 2147483647 w 152"/>
              <a:gd name="T11" fmla="*/ 2147483647 h 148"/>
              <a:gd name="T12" fmla="*/ 2147483647 w 152"/>
              <a:gd name="T13" fmla="*/ 2147483647 h 148"/>
              <a:gd name="T14" fmla="*/ 2147483647 w 152"/>
              <a:gd name="T15" fmla="*/ 2147483647 h 148"/>
              <a:gd name="T16" fmla="*/ 2147483647 w 152"/>
              <a:gd name="T17" fmla="*/ 2147483647 h 148"/>
              <a:gd name="T18" fmla="*/ 0 w 152"/>
              <a:gd name="T19" fmla="*/ 2147483647 h 148"/>
              <a:gd name="T20" fmla="*/ 2147483647 w 152"/>
              <a:gd name="T21" fmla="*/ 2147483647 h 148"/>
              <a:gd name="T22" fmla="*/ 2147483647 w 152"/>
              <a:gd name="T23" fmla="*/ 2147483647 h 148"/>
              <a:gd name="T24" fmla="*/ 2147483647 w 152"/>
              <a:gd name="T25" fmla="*/ 2147483647 h 148"/>
              <a:gd name="T26" fmla="*/ 2147483647 w 152"/>
              <a:gd name="T27" fmla="*/ 2147483647 h 148"/>
              <a:gd name="T28" fmla="*/ 2147483647 w 152"/>
              <a:gd name="T29" fmla="*/ 2147483647 h 148"/>
              <a:gd name="T30" fmla="*/ 2147483647 w 152"/>
              <a:gd name="T31" fmla="*/ 2147483647 h 148"/>
              <a:gd name="T32" fmla="*/ 2147483647 w 152"/>
              <a:gd name="T33" fmla="*/ 2147483647 h 148"/>
              <a:gd name="T34" fmla="*/ 2147483647 w 152"/>
              <a:gd name="T35" fmla="*/ 2147483647 h 148"/>
              <a:gd name="T36" fmla="*/ 2147483647 w 152"/>
              <a:gd name="T37" fmla="*/ 2147483647 h 148"/>
              <a:gd name="T38" fmla="*/ 2147483647 w 152"/>
              <a:gd name="T39" fmla="*/ 2147483647 h 148"/>
              <a:gd name="T40" fmla="*/ 2147483647 w 152"/>
              <a:gd name="T41" fmla="*/ 2147483647 h 148"/>
              <a:gd name="T42" fmla="*/ 2147483647 w 152"/>
              <a:gd name="T43" fmla="*/ 2147483647 h 148"/>
              <a:gd name="T44" fmla="*/ 2147483647 w 152"/>
              <a:gd name="T45" fmla="*/ 2147483647 h 148"/>
              <a:gd name="T46" fmla="*/ 2147483647 w 152"/>
              <a:gd name="T47" fmla="*/ 2147483647 h 148"/>
              <a:gd name="T48" fmla="*/ 2147483647 w 152"/>
              <a:gd name="T49" fmla="*/ 2147483647 h 148"/>
              <a:gd name="T50" fmla="*/ 2147483647 w 152"/>
              <a:gd name="T51" fmla="*/ 2147483647 h 148"/>
              <a:gd name="T52" fmla="*/ 2147483647 w 152"/>
              <a:gd name="T53" fmla="*/ 2147483647 h 148"/>
              <a:gd name="T54" fmla="*/ 2147483647 w 152"/>
              <a:gd name="T55" fmla="*/ 2147483647 h 148"/>
              <a:gd name="T56" fmla="*/ 2147483647 w 152"/>
              <a:gd name="T57" fmla="*/ 2147483647 h 148"/>
              <a:gd name="T58" fmla="*/ 2147483647 w 152"/>
              <a:gd name="T59" fmla="*/ 2147483647 h 148"/>
              <a:gd name="T60" fmla="*/ 2147483647 w 152"/>
              <a:gd name="T61" fmla="*/ 2147483647 h 148"/>
              <a:gd name="T62" fmla="*/ 2147483647 w 152"/>
              <a:gd name="T63" fmla="*/ 2147483647 h 148"/>
              <a:gd name="T64" fmla="*/ 2147483647 w 152"/>
              <a:gd name="T65" fmla="*/ 0 h 148"/>
              <a:gd name="T66" fmla="*/ 2147483647 w 152"/>
              <a:gd name="T67" fmla="*/ 2147483647 h 148"/>
              <a:gd name="T68" fmla="*/ 2147483647 w 152"/>
              <a:gd name="T69" fmla="*/ 2147483647 h 148"/>
              <a:gd name="T70" fmla="*/ 2147483647 w 152"/>
              <a:gd name="T71" fmla="*/ 2147483647 h 148"/>
              <a:gd name="T72" fmla="*/ 2147483647 w 152"/>
              <a:gd name="T73" fmla="*/ 2147483647 h 148"/>
              <a:gd name="T74" fmla="*/ 2147483647 w 152"/>
              <a:gd name="T75" fmla="*/ 2147483647 h 148"/>
              <a:gd name="T76" fmla="*/ 2147483647 w 152"/>
              <a:gd name="T77" fmla="*/ 2147483647 h 14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52" h="148">
                <a:moveTo>
                  <a:pt x="6" y="98"/>
                </a:moveTo>
                <a:lnTo>
                  <a:pt x="6" y="98"/>
                </a:lnTo>
                <a:lnTo>
                  <a:pt x="40" y="84"/>
                </a:lnTo>
                <a:lnTo>
                  <a:pt x="48" y="78"/>
                </a:lnTo>
                <a:lnTo>
                  <a:pt x="66" y="114"/>
                </a:lnTo>
                <a:lnTo>
                  <a:pt x="82" y="78"/>
                </a:lnTo>
                <a:lnTo>
                  <a:pt x="90" y="84"/>
                </a:lnTo>
                <a:lnTo>
                  <a:pt x="106" y="90"/>
                </a:lnTo>
                <a:lnTo>
                  <a:pt x="92" y="90"/>
                </a:lnTo>
                <a:lnTo>
                  <a:pt x="92" y="124"/>
                </a:lnTo>
                <a:lnTo>
                  <a:pt x="110" y="124"/>
                </a:lnTo>
                <a:lnTo>
                  <a:pt x="110" y="142"/>
                </a:lnTo>
                <a:lnTo>
                  <a:pt x="132" y="142"/>
                </a:lnTo>
                <a:lnTo>
                  <a:pt x="132" y="148"/>
                </a:lnTo>
                <a:lnTo>
                  <a:pt x="0" y="148"/>
                </a:lnTo>
                <a:lnTo>
                  <a:pt x="2" y="118"/>
                </a:lnTo>
                <a:lnTo>
                  <a:pt x="2" y="106"/>
                </a:lnTo>
                <a:lnTo>
                  <a:pt x="6" y="98"/>
                </a:lnTo>
                <a:close/>
                <a:moveTo>
                  <a:pt x="100" y="100"/>
                </a:moveTo>
                <a:lnTo>
                  <a:pt x="100" y="114"/>
                </a:lnTo>
                <a:lnTo>
                  <a:pt x="118" y="114"/>
                </a:lnTo>
                <a:lnTo>
                  <a:pt x="118" y="132"/>
                </a:lnTo>
                <a:lnTo>
                  <a:pt x="134" y="132"/>
                </a:lnTo>
                <a:lnTo>
                  <a:pt x="134" y="114"/>
                </a:lnTo>
                <a:lnTo>
                  <a:pt x="152" y="114"/>
                </a:lnTo>
                <a:lnTo>
                  <a:pt x="152" y="100"/>
                </a:lnTo>
                <a:lnTo>
                  <a:pt x="134" y="100"/>
                </a:lnTo>
                <a:lnTo>
                  <a:pt x="134" y="82"/>
                </a:lnTo>
                <a:lnTo>
                  <a:pt x="118" y="82"/>
                </a:lnTo>
                <a:lnTo>
                  <a:pt x="118" y="100"/>
                </a:lnTo>
                <a:lnTo>
                  <a:pt x="100" y="100"/>
                </a:lnTo>
                <a:close/>
                <a:moveTo>
                  <a:pt x="40" y="54"/>
                </a:moveTo>
                <a:lnTo>
                  <a:pt x="40" y="54"/>
                </a:lnTo>
                <a:lnTo>
                  <a:pt x="40" y="40"/>
                </a:lnTo>
                <a:lnTo>
                  <a:pt x="42" y="24"/>
                </a:lnTo>
                <a:lnTo>
                  <a:pt x="48" y="22"/>
                </a:lnTo>
                <a:lnTo>
                  <a:pt x="52" y="22"/>
                </a:lnTo>
                <a:lnTo>
                  <a:pt x="64" y="24"/>
                </a:lnTo>
                <a:lnTo>
                  <a:pt x="76" y="26"/>
                </a:lnTo>
                <a:lnTo>
                  <a:pt x="82" y="26"/>
                </a:lnTo>
                <a:lnTo>
                  <a:pt x="88" y="26"/>
                </a:lnTo>
                <a:lnTo>
                  <a:pt x="90" y="38"/>
                </a:lnTo>
                <a:lnTo>
                  <a:pt x="90" y="54"/>
                </a:lnTo>
                <a:lnTo>
                  <a:pt x="94" y="50"/>
                </a:lnTo>
                <a:lnTo>
                  <a:pt x="96" y="46"/>
                </a:lnTo>
                <a:lnTo>
                  <a:pt x="98" y="42"/>
                </a:lnTo>
                <a:lnTo>
                  <a:pt x="98" y="26"/>
                </a:lnTo>
                <a:lnTo>
                  <a:pt x="96" y="16"/>
                </a:lnTo>
                <a:lnTo>
                  <a:pt x="94" y="10"/>
                </a:lnTo>
                <a:lnTo>
                  <a:pt x="90" y="6"/>
                </a:lnTo>
                <a:lnTo>
                  <a:pt x="82" y="2"/>
                </a:lnTo>
                <a:lnTo>
                  <a:pt x="74" y="0"/>
                </a:lnTo>
                <a:lnTo>
                  <a:pt x="66" y="0"/>
                </a:lnTo>
                <a:lnTo>
                  <a:pt x="58" y="0"/>
                </a:lnTo>
                <a:lnTo>
                  <a:pt x="50" y="2"/>
                </a:lnTo>
                <a:lnTo>
                  <a:pt x="42" y="4"/>
                </a:lnTo>
                <a:lnTo>
                  <a:pt x="36" y="8"/>
                </a:lnTo>
                <a:lnTo>
                  <a:pt x="34" y="16"/>
                </a:lnTo>
                <a:lnTo>
                  <a:pt x="34" y="28"/>
                </a:lnTo>
                <a:lnTo>
                  <a:pt x="32" y="40"/>
                </a:lnTo>
                <a:lnTo>
                  <a:pt x="34" y="48"/>
                </a:lnTo>
                <a:lnTo>
                  <a:pt x="38" y="52"/>
                </a:lnTo>
                <a:lnTo>
                  <a:pt x="4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7" name="Freeform 126"/>
          <p:cNvSpPr>
            <a:spLocks noEditPoints="1"/>
          </p:cNvSpPr>
          <p:nvPr/>
        </p:nvSpPr>
        <p:spPr bwMode="auto">
          <a:xfrm>
            <a:off x="10139363" y="2759075"/>
            <a:ext cx="417512" cy="449263"/>
          </a:xfrm>
          <a:custGeom>
            <a:avLst/>
            <a:gdLst>
              <a:gd name="T0" fmla="*/ 2147483647 w 152"/>
              <a:gd name="T1" fmla="*/ 2147483647 h 150"/>
              <a:gd name="T2" fmla="*/ 2147483647 w 152"/>
              <a:gd name="T3" fmla="*/ 2147483647 h 150"/>
              <a:gd name="T4" fmla="*/ 2147483647 w 152"/>
              <a:gd name="T5" fmla="*/ 2147483647 h 150"/>
              <a:gd name="T6" fmla="*/ 2147483647 w 152"/>
              <a:gd name="T7" fmla="*/ 2147483647 h 150"/>
              <a:gd name="T8" fmla="*/ 2147483647 w 152"/>
              <a:gd name="T9" fmla="*/ 2147483647 h 150"/>
              <a:gd name="T10" fmla="*/ 2147483647 w 152"/>
              <a:gd name="T11" fmla="*/ 2147483647 h 150"/>
              <a:gd name="T12" fmla="*/ 0 w 152"/>
              <a:gd name="T13" fmla="*/ 2147483647 h 150"/>
              <a:gd name="T14" fmla="*/ 2147483647 w 152"/>
              <a:gd name="T15" fmla="*/ 2147483647 h 150"/>
              <a:gd name="T16" fmla="*/ 2147483647 w 152"/>
              <a:gd name="T17" fmla="*/ 2147483647 h 150"/>
              <a:gd name="T18" fmla="*/ 2147483647 w 152"/>
              <a:gd name="T19" fmla="*/ 2147483647 h 150"/>
              <a:gd name="T20" fmla="*/ 2147483647 w 152"/>
              <a:gd name="T21" fmla="*/ 2147483647 h 150"/>
              <a:gd name="T22" fmla="*/ 2147483647 w 152"/>
              <a:gd name="T23" fmla="*/ 2147483647 h 150"/>
              <a:gd name="T24" fmla="*/ 2147483647 w 152"/>
              <a:gd name="T25" fmla="*/ 2147483647 h 150"/>
              <a:gd name="T26" fmla="*/ 2147483647 w 152"/>
              <a:gd name="T27" fmla="*/ 2147483647 h 150"/>
              <a:gd name="T28" fmla="*/ 2147483647 w 152"/>
              <a:gd name="T29" fmla="*/ 2147483647 h 150"/>
              <a:gd name="T30" fmla="*/ 2147483647 w 152"/>
              <a:gd name="T31" fmla="*/ 2147483647 h 150"/>
              <a:gd name="T32" fmla="*/ 2147483647 w 152"/>
              <a:gd name="T33" fmla="*/ 2147483647 h 150"/>
              <a:gd name="T34" fmla="*/ 2147483647 w 152"/>
              <a:gd name="T35" fmla="*/ 2147483647 h 150"/>
              <a:gd name="T36" fmla="*/ 2147483647 w 152"/>
              <a:gd name="T37" fmla="*/ 2147483647 h 150"/>
              <a:gd name="T38" fmla="*/ 2147483647 w 152"/>
              <a:gd name="T39" fmla="*/ 2147483647 h 150"/>
              <a:gd name="T40" fmla="*/ 2147483647 w 152"/>
              <a:gd name="T41" fmla="*/ 2147483647 h 150"/>
              <a:gd name="T42" fmla="*/ 2147483647 w 152"/>
              <a:gd name="T43" fmla="*/ 2147483647 h 150"/>
              <a:gd name="T44" fmla="*/ 2147483647 w 152"/>
              <a:gd name="T45" fmla="*/ 2147483647 h 150"/>
              <a:gd name="T46" fmla="*/ 2147483647 w 152"/>
              <a:gd name="T47" fmla="*/ 2147483647 h 150"/>
              <a:gd name="T48" fmla="*/ 2147483647 w 152"/>
              <a:gd name="T49" fmla="*/ 2147483647 h 150"/>
              <a:gd name="T50" fmla="*/ 2147483647 w 152"/>
              <a:gd name="T51" fmla="*/ 2147483647 h 150"/>
              <a:gd name="T52" fmla="*/ 2147483647 w 152"/>
              <a:gd name="T53" fmla="*/ 2147483647 h 150"/>
              <a:gd name="T54" fmla="*/ 2147483647 w 152"/>
              <a:gd name="T55" fmla="*/ 2147483647 h 150"/>
              <a:gd name="T56" fmla="*/ 2147483647 w 152"/>
              <a:gd name="T57" fmla="*/ 2147483647 h 150"/>
              <a:gd name="T58" fmla="*/ 2147483647 w 152"/>
              <a:gd name="T59" fmla="*/ 0 h 150"/>
              <a:gd name="T60" fmla="*/ 2147483647 w 152"/>
              <a:gd name="T61" fmla="*/ 2147483647 h 150"/>
              <a:gd name="T62" fmla="*/ 2147483647 w 152"/>
              <a:gd name="T63" fmla="*/ 2147483647 h 150"/>
              <a:gd name="T64" fmla="*/ 2147483647 w 152"/>
              <a:gd name="T65" fmla="*/ 2147483647 h 150"/>
              <a:gd name="T66" fmla="*/ 2147483647 w 152"/>
              <a:gd name="T67" fmla="*/ 2147483647 h 150"/>
              <a:gd name="T68" fmla="*/ 2147483647 w 152"/>
              <a:gd name="T69" fmla="*/ 2147483647 h 150"/>
              <a:gd name="T70" fmla="*/ 2147483647 w 152"/>
              <a:gd name="T71" fmla="*/ 214748364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2" h="150">
                <a:moveTo>
                  <a:pt x="102" y="102"/>
                </a:moveTo>
                <a:lnTo>
                  <a:pt x="102" y="102"/>
                </a:lnTo>
                <a:lnTo>
                  <a:pt x="152" y="102"/>
                </a:lnTo>
                <a:lnTo>
                  <a:pt x="152" y="116"/>
                </a:lnTo>
                <a:lnTo>
                  <a:pt x="102" y="116"/>
                </a:lnTo>
                <a:lnTo>
                  <a:pt x="102" y="102"/>
                </a:lnTo>
                <a:close/>
                <a:moveTo>
                  <a:pt x="6" y="100"/>
                </a:moveTo>
                <a:lnTo>
                  <a:pt x="6" y="100"/>
                </a:lnTo>
                <a:lnTo>
                  <a:pt x="4" y="108"/>
                </a:lnTo>
                <a:lnTo>
                  <a:pt x="2" y="120"/>
                </a:lnTo>
                <a:lnTo>
                  <a:pt x="0" y="150"/>
                </a:lnTo>
                <a:lnTo>
                  <a:pt x="132" y="150"/>
                </a:lnTo>
                <a:lnTo>
                  <a:pt x="132" y="126"/>
                </a:lnTo>
                <a:lnTo>
                  <a:pt x="102" y="126"/>
                </a:lnTo>
                <a:lnTo>
                  <a:pt x="92" y="126"/>
                </a:lnTo>
                <a:lnTo>
                  <a:pt x="92" y="92"/>
                </a:lnTo>
                <a:lnTo>
                  <a:pt x="102" y="92"/>
                </a:lnTo>
                <a:lnTo>
                  <a:pt x="108" y="92"/>
                </a:lnTo>
                <a:lnTo>
                  <a:pt x="92" y="86"/>
                </a:lnTo>
                <a:lnTo>
                  <a:pt x="82" y="80"/>
                </a:lnTo>
                <a:lnTo>
                  <a:pt x="66" y="116"/>
                </a:lnTo>
                <a:lnTo>
                  <a:pt x="48" y="80"/>
                </a:lnTo>
                <a:lnTo>
                  <a:pt x="40" y="86"/>
                </a:lnTo>
                <a:lnTo>
                  <a:pt x="6" y="100"/>
                </a:lnTo>
                <a:close/>
                <a:moveTo>
                  <a:pt x="42" y="56"/>
                </a:moveTo>
                <a:lnTo>
                  <a:pt x="42" y="56"/>
                </a:lnTo>
                <a:lnTo>
                  <a:pt x="40" y="42"/>
                </a:lnTo>
                <a:lnTo>
                  <a:pt x="44" y="26"/>
                </a:lnTo>
                <a:lnTo>
                  <a:pt x="48" y="24"/>
                </a:lnTo>
                <a:lnTo>
                  <a:pt x="52" y="24"/>
                </a:lnTo>
                <a:lnTo>
                  <a:pt x="64" y="26"/>
                </a:lnTo>
                <a:lnTo>
                  <a:pt x="76" y="28"/>
                </a:lnTo>
                <a:lnTo>
                  <a:pt x="82" y="28"/>
                </a:lnTo>
                <a:lnTo>
                  <a:pt x="88" y="26"/>
                </a:lnTo>
                <a:lnTo>
                  <a:pt x="90" y="40"/>
                </a:lnTo>
                <a:lnTo>
                  <a:pt x="90" y="56"/>
                </a:lnTo>
                <a:lnTo>
                  <a:pt x="94" y="52"/>
                </a:lnTo>
                <a:lnTo>
                  <a:pt x="98" y="48"/>
                </a:lnTo>
                <a:lnTo>
                  <a:pt x="98" y="44"/>
                </a:lnTo>
                <a:lnTo>
                  <a:pt x="98" y="28"/>
                </a:lnTo>
                <a:lnTo>
                  <a:pt x="98" y="18"/>
                </a:lnTo>
                <a:lnTo>
                  <a:pt x="96" y="12"/>
                </a:lnTo>
                <a:lnTo>
                  <a:pt x="90" y="8"/>
                </a:lnTo>
                <a:lnTo>
                  <a:pt x="84" y="4"/>
                </a:lnTo>
                <a:lnTo>
                  <a:pt x="76" y="2"/>
                </a:lnTo>
                <a:lnTo>
                  <a:pt x="66" y="0"/>
                </a:lnTo>
                <a:lnTo>
                  <a:pt x="58" y="2"/>
                </a:lnTo>
                <a:lnTo>
                  <a:pt x="50" y="2"/>
                </a:lnTo>
                <a:lnTo>
                  <a:pt x="42" y="6"/>
                </a:lnTo>
                <a:lnTo>
                  <a:pt x="38" y="10"/>
                </a:lnTo>
                <a:lnTo>
                  <a:pt x="36" y="18"/>
                </a:lnTo>
                <a:lnTo>
                  <a:pt x="34" y="30"/>
                </a:lnTo>
                <a:lnTo>
                  <a:pt x="34" y="42"/>
                </a:lnTo>
                <a:lnTo>
                  <a:pt x="34" y="50"/>
                </a:lnTo>
                <a:lnTo>
                  <a:pt x="38" y="54"/>
                </a:lnTo>
                <a:lnTo>
                  <a:pt x="4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8" name="Freeform 127"/>
          <p:cNvSpPr/>
          <p:nvPr/>
        </p:nvSpPr>
        <p:spPr bwMode="auto">
          <a:xfrm>
            <a:off x="10914063" y="3632200"/>
            <a:ext cx="401637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2147483647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2147483647 w 146"/>
              <a:gd name="T21" fmla="*/ 0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2147483647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0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0 w 146"/>
              <a:gd name="T85" fmla="*/ 2147483647 h 14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46" h="146">
                <a:moveTo>
                  <a:pt x="0" y="74"/>
                </a:moveTo>
                <a:lnTo>
                  <a:pt x="28" y="44"/>
                </a:lnTo>
                <a:lnTo>
                  <a:pt x="28" y="42"/>
                </a:lnTo>
                <a:lnTo>
                  <a:pt x="26" y="38"/>
                </a:lnTo>
                <a:lnTo>
                  <a:pt x="20" y="38"/>
                </a:lnTo>
                <a:lnTo>
                  <a:pt x="14" y="36"/>
                </a:lnTo>
                <a:lnTo>
                  <a:pt x="10" y="34"/>
                </a:lnTo>
                <a:lnTo>
                  <a:pt x="6" y="30"/>
                </a:lnTo>
                <a:lnTo>
                  <a:pt x="4" y="26"/>
                </a:lnTo>
                <a:lnTo>
                  <a:pt x="2" y="22"/>
                </a:lnTo>
                <a:lnTo>
                  <a:pt x="2" y="16"/>
                </a:lnTo>
                <a:lnTo>
                  <a:pt x="6" y="12"/>
                </a:lnTo>
                <a:lnTo>
                  <a:pt x="8" y="8"/>
                </a:lnTo>
                <a:lnTo>
                  <a:pt x="12" y="4"/>
                </a:lnTo>
                <a:lnTo>
                  <a:pt x="16" y="2"/>
                </a:lnTo>
                <a:lnTo>
                  <a:pt x="22" y="2"/>
                </a:lnTo>
                <a:lnTo>
                  <a:pt x="26" y="2"/>
                </a:lnTo>
                <a:lnTo>
                  <a:pt x="32" y="6"/>
                </a:lnTo>
                <a:lnTo>
                  <a:pt x="34" y="10"/>
                </a:lnTo>
                <a:lnTo>
                  <a:pt x="36" y="14"/>
                </a:lnTo>
                <a:lnTo>
                  <a:pt x="38" y="20"/>
                </a:lnTo>
                <a:lnTo>
                  <a:pt x="38" y="26"/>
                </a:lnTo>
                <a:lnTo>
                  <a:pt x="42" y="28"/>
                </a:lnTo>
                <a:lnTo>
                  <a:pt x="46" y="28"/>
                </a:lnTo>
                <a:lnTo>
                  <a:pt x="74" y="0"/>
                </a:lnTo>
                <a:lnTo>
                  <a:pt x="102" y="28"/>
                </a:lnTo>
                <a:lnTo>
                  <a:pt x="102" y="30"/>
                </a:lnTo>
                <a:lnTo>
                  <a:pt x="100" y="32"/>
                </a:lnTo>
                <a:lnTo>
                  <a:pt x="94" y="34"/>
                </a:lnTo>
                <a:lnTo>
                  <a:pt x="88" y="34"/>
                </a:lnTo>
                <a:lnTo>
                  <a:pt x="84" y="36"/>
                </a:lnTo>
                <a:lnTo>
                  <a:pt x="80" y="40"/>
                </a:lnTo>
                <a:lnTo>
                  <a:pt x="78" y="44"/>
                </a:lnTo>
                <a:lnTo>
                  <a:pt x="76" y="48"/>
                </a:lnTo>
                <a:lnTo>
                  <a:pt x="78" y="54"/>
                </a:lnTo>
                <a:lnTo>
                  <a:pt x="80" y="58"/>
                </a:lnTo>
                <a:lnTo>
                  <a:pt x="82" y="62"/>
                </a:lnTo>
                <a:lnTo>
                  <a:pt x="86" y="64"/>
                </a:lnTo>
                <a:lnTo>
                  <a:pt x="90" y="66"/>
                </a:lnTo>
                <a:lnTo>
                  <a:pt x="96" y="68"/>
                </a:lnTo>
                <a:lnTo>
                  <a:pt x="100" y="66"/>
                </a:lnTo>
                <a:lnTo>
                  <a:pt x="104" y="64"/>
                </a:lnTo>
                <a:lnTo>
                  <a:pt x="108" y="60"/>
                </a:lnTo>
                <a:lnTo>
                  <a:pt x="110" y="56"/>
                </a:lnTo>
                <a:lnTo>
                  <a:pt x="110" y="50"/>
                </a:lnTo>
                <a:lnTo>
                  <a:pt x="112" y="44"/>
                </a:lnTo>
                <a:lnTo>
                  <a:pt x="114" y="42"/>
                </a:lnTo>
                <a:lnTo>
                  <a:pt x="116" y="42"/>
                </a:lnTo>
                <a:lnTo>
                  <a:pt x="146" y="72"/>
                </a:lnTo>
                <a:lnTo>
                  <a:pt x="116" y="102"/>
                </a:lnTo>
                <a:lnTo>
                  <a:pt x="112" y="102"/>
                </a:lnTo>
                <a:lnTo>
                  <a:pt x="110" y="100"/>
                </a:lnTo>
                <a:lnTo>
                  <a:pt x="110" y="94"/>
                </a:lnTo>
                <a:lnTo>
                  <a:pt x="108" y="90"/>
                </a:lnTo>
                <a:lnTo>
                  <a:pt x="106" y="84"/>
                </a:lnTo>
                <a:lnTo>
                  <a:pt x="104" y="82"/>
                </a:lnTo>
                <a:lnTo>
                  <a:pt x="100" y="78"/>
                </a:lnTo>
                <a:lnTo>
                  <a:pt x="94" y="78"/>
                </a:lnTo>
                <a:lnTo>
                  <a:pt x="90" y="78"/>
                </a:lnTo>
                <a:lnTo>
                  <a:pt x="86" y="80"/>
                </a:lnTo>
                <a:lnTo>
                  <a:pt x="82" y="84"/>
                </a:lnTo>
                <a:lnTo>
                  <a:pt x="80" y="88"/>
                </a:lnTo>
                <a:lnTo>
                  <a:pt x="78" y="92"/>
                </a:lnTo>
                <a:lnTo>
                  <a:pt x="76" y="96"/>
                </a:lnTo>
                <a:lnTo>
                  <a:pt x="78" y="100"/>
                </a:lnTo>
                <a:lnTo>
                  <a:pt x="80" y="104"/>
                </a:lnTo>
                <a:lnTo>
                  <a:pt x="84" y="108"/>
                </a:lnTo>
                <a:lnTo>
                  <a:pt x="88" y="110"/>
                </a:lnTo>
                <a:lnTo>
                  <a:pt x="94" y="110"/>
                </a:lnTo>
                <a:lnTo>
                  <a:pt x="98" y="112"/>
                </a:lnTo>
                <a:lnTo>
                  <a:pt x="102" y="114"/>
                </a:lnTo>
                <a:lnTo>
                  <a:pt x="102" y="116"/>
                </a:lnTo>
                <a:lnTo>
                  <a:pt x="72" y="146"/>
                </a:lnTo>
                <a:lnTo>
                  <a:pt x="46" y="118"/>
                </a:lnTo>
                <a:lnTo>
                  <a:pt x="42" y="118"/>
                </a:lnTo>
                <a:lnTo>
                  <a:pt x="38" y="120"/>
                </a:lnTo>
                <a:lnTo>
                  <a:pt x="36" y="126"/>
                </a:lnTo>
                <a:lnTo>
                  <a:pt x="36" y="132"/>
                </a:lnTo>
                <a:lnTo>
                  <a:pt x="34" y="138"/>
                </a:lnTo>
                <a:lnTo>
                  <a:pt x="30" y="142"/>
                </a:lnTo>
                <a:lnTo>
                  <a:pt x="26" y="144"/>
                </a:lnTo>
                <a:lnTo>
                  <a:pt x="20" y="146"/>
                </a:lnTo>
                <a:lnTo>
                  <a:pt x="16" y="144"/>
                </a:lnTo>
                <a:lnTo>
                  <a:pt x="10" y="142"/>
                </a:lnTo>
                <a:lnTo>
                  <a:pt x="6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2" y="120"/>
                </a:lnTo>
                <a:lnTo>
                  <a:pt x="4" y="116"/>
                </a:lnTo>
                <a:lnTo>
                  <a:pt x="8" y="112"/>
                </a:lnTo>
                <a:lnTo>
                  <a:pt x="14" y="110"/>
                </a:lnTo>
                <a:lnTo>
                  <a:pt x="20" y="108"/>
                </a:lnTo>
                <a:lnTo>
                  <a:pt x="26" y="108"/>
                </a:lnTo>
                <a:lnTo>
                  <a:pt x="28" y="104"/>
                </a:lnTo>
                <a:lnTo>
                  <a:pt x="28" y="100"/>
                </a:lnTo>
                <a:lnTo>
                  <a:pt x="0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49" name="Freeform 128"/>
          <p:cNvSpPr>
            <a:spLocks noEditPoints="1"/>
          </p:cNvSpPr>
          <p:nvPr/>
        </p:nvSpPr>
        <p:spPr bwMode="auto">
          <a:xfrm>
            <a:off x="10128250" y="3632200"/>
            <a:ext cx="341313" cy="455613"/>
          </a:xfrm>
          <a:custGeom>
            <a:avLst/>
            <a:gdLst>
              <a:gd name="T0" fmla="*/ 2147483647 w 124"/>
              <a:gd name="T1" fmla="*/ 2147483647 h 152"/>
              <a:gd name="T2" fmla="*/ 2147483647 w 124"/>
              <a:gd name="T3" fmla="*/ 2147483647 h 152"/>
              <a:gd name="T4" fmla="*/ 2147483647 w 124"/>
              <a:gd name="T5" fmla="*/ 2147483647 h 152"/>
              <a:gd name="T6" fmla="*/ 2147483647 w 124"/>
              <a:gd name="T7" fmla="*/ 2147483647 h 152"/>
              <a:gd name="T8" fmla="*/ 2147483647 w 124"/>
              <a:gd name="T9" fmla="*/ 2147483647 h 152"/>
              <a:gd name="T10" fmla="*/ 2147483647 w 124"/>
              <a:gd name="T11" fmla="*/ 2147483647 h 152"/>
              <a:gd name="T12" fmla="*/ 0 w 124"/>
              <a:gd name="T13" fmla="*/ 2147483647 h 152"/>
              <a:gd name="T14" fmla="*/ 2147483647 w 124"/>
              <a:gd name="T15" fmla="*/ 2147483647 h 152"/>
              <a:gd name="T16" fmla="*/ 2147483647 w 124"/>
              <a:gd name="T17" fmla="*/ 2147483647 h 152"/>
              <a:gd name="T18" fmla="*/ 2147483647 w 124"/>
              <a:gd name="T19" fmla="*/ 2147483647 h 152"/>
              <a:gd name="T20" fmla="*/ 2147483647 w 124"/>
              <a:gd name="T21" fmla="*/ 2147483647 h 152"/>
              <a:gd name="T22" fmla="*/ 2147483647 w 124"/>
              <a:gd name="T23" fmla="*/ 2147483647 h 152"/>
              <a:gd name="T24" fmla="*/ 2147483647 w 124"/>
              <a:gd name="T25" fmla="*/ 2147483647 h 152"/>
              <a:gd name="T26" fmla="*/ 2147483647 w 124"/>
              <a:gd name="T27" fmla="*/ 0 h 152"/>
              <a:gd name="T28" fmla="*/ 2147483647 w 124"/>
              <a:gd name="T29" fmla="*/ 2147483647 h 152"/>
              <a:gd name="T30" fmla="*/ 2147483647 w 124"/>
              <a:gd name="T31" fmla="*/ 2147483647 h 152"/>
              <a:gd name="T32" fmla="*/ 2147483647 w 124"/>
              <a:gd name="T33" fmla="*/ 2147483647 h 152"/>
              <a:gd name="T34" fmla="*/ 2147483647 w 124"/>
              <a:gd name="T35" fmla="*/ 2147483647 h 152"/>
              <a:gd name="T36" fmla="*/ 2147483647 w 124"/>
              <a:gd name="T37" fmla="*/ 2147483647 h 152"/>
              <a:gd name="T38" fmla="*/ 2147483647 w 124"/>
              <a:gd name="T39" fmla="*/ 2147483647 h 152"/>
              <a:gd name="T40" fmla="*/ 2147483647 w 124"/>
              <a:gd name="T41" fmla="*/ 2147483647 h 152"/>
              <a:gd name="T42" fmla="*/ 2147483647 w 124"/>
              <a:gd name="T43" fmla="*/ 2147483647 h 152"/>
              <a:gd name="T44" fmla="*/ 2147483647 w 124"/>
              <a:gd name="T45" fmla="*/ 2147483647 h 152"/>
              <a:gd name="T46" fmla="*/ 2147483647 w 124"/>
              <a:gd name="T47" fmla="*/ 2147483647 h 152"/>
              <a:gd name="T48" fmla="*/ 2147483647 w 124"/>
              <a:gd name="T49" fmla="*/ 2147483647 h 152"/>
              <a:gd name="T50" fmla="*/ 2147483647 w 124"/>
              <a:gd name="T51" fmla="*/ 2147483647 h 152"/>
              <a:gd name="T52" fmla="*/ 2147483647 w 124"/>
              <a:gd name="T53" fmla="*/ 2147483647 h 152"/>
              <a:gd name="T54" fmla="*/ 2147483647 w 124"/>
              <a:gd name="T55" fmla="*/ 2147483647 h 152"/>
              <a:gd name="T56" fmla="*/ 2147483647 w 124"/>
              <a:gd name="T57" fmla="*/ 2147483647 h 152"/>
              <a:gd name="T58" fmla="*/ 2147483647 w 124"/>
              <a:gd name="T59" fmla="*/ 2147483647 h 152"/>
              <a:gd name="T60" fmla="*/ 2147483647 w 124"/>
              <a:gd name="T61" fmla="*/ 2147483647 h 152"/>
              <a:gd name="T62" fmla="*/ 2147483647 w 124"/>
              <a:gd name="T63" fmla="*/ 2147483647 h 152"/>
              <a:gd name="T64" fmla="*/ 2147483647 w 124"/>
              <a:gd name="T65" fmla="*/ 2147483647 h 152"/>
              <a:gd name="T66" fmla="*/ 2147483647 w 124"/>
              <a:gd name="T67" fmla="*/ 2147483647 h 152"/>
              <a:gd name="T68" fmla="*/ 2147483647 w 124"/>
              <a:gd name="T69" fmla="*/ 2147483647 h 152"/>
              <a:gd name="T70" fmla="*/ 2147483647 w 124"/>
              <a:gd name="T71" fmla="*/ 2147483647 h 152"/>
              <a:gd name="T72" fmla="*/ 2147483647 w 124"/>
              <a:gd name="T73" fmla="*/ 2147483647 h 152"/>
              <a:gd name="T74" fmla="*/ 2147483647 w 124"/>
              <a:gd name="T75" fmla="*/ 2147483647 h 152"/>
              <a:gd name="T76" fmla="*/ 2147483647 w 124"/>
              <a:gd name="T77" fmla="*/ 2147483647 h 152"/>
              <a:gd name="T78" fmla="*/ 2147483647 w 124"/>
              <a:gd name="T79" fmla="*/ 2147483647 h 152"/>
              <a:gd name="T80" fmla="*/ 2147483647 w 124"/>
              <a:gd name="T81" fmla="*/ 2147483647 h 152"/>
              <a:gd name="T82" fmla="*/ 2147483647 w 124"/>
              <a:gd name="T83" fmla="*/ 2147483647 h 152"/>
              <a:gd name="T84" fmla="*/ 2147483647 w 124"/>
              <a:gd name="T85" fmla="*/ 2147483647 h 152"/>
              <a:gd name="T86" fmla="*/ 2147483647 w 124"/>
              <a:gd name="T87" fmla="*/ 2147483647 h 152"/>
              <a:gd name="T88" fmla="*/ 2147483647 w 124"/>
              <a:gd name="T89" fmla="*/ 2147483647 h 152"/>
              <a:gd name="T90" fmla="*/ 2147483647 w 124"/>
              <a:gd name="T91" fmla="*/ 2147483647 h 152"/>
              <a:gd name="T92" fmla="*/ 2147483647 w 124"/>
              <a:gd name="T93" fmla="*/ 2147483647 h 152"/>
              <a:gd name="T94" fmla="*/ 2147483647 w 124"/>
              <a:gd name="T95" fmla="*/ 2147483647 h 152"/>
              <a:gd name="T96" fmla="*/ 2147483647 w 124"/>
              <a:gd name="T97" fmla="*/ 2147483647 h 152"/>
              <a:gd name="T98" fmla="*/ 2147483647 w 124"/>
              <a:gd name="T99" fmla="*/ 2147483647 h 152"/>
              <a:gd name="T100" fmla="*/ 2147483647 w 124"/>
              <a:gd name="T101" fmla="*/ 2147483647 h 152"/>
              <a:gd name="T102" fmla="*/ 2147483647 w 124"/>
              <a:gd name="T103" fmla="*/ 2147483647 h 152"/>
              <a:gd name="T104" fmla="*/ 2147483647 w 124"/>
              <a:gd name="T105" fmla="*/ 2147483647 h 152"/>
              <a:gd name="T106" fmla="*/ 2147483647 w 124"/>
              <a:gd name="T107" fmla="*/ 2147483647 h 15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52">
                <a:moveTo>
                  <a:pt x="124" y="46"/>
                </a:moveTo>
                <a:lnTo>
                  <a:pt x="112" y="136"/>
                </a:lnTo>
                <a:lnTo>
                  <a:pt x="112" y="142"/>
                </a:lnTo>
                <a:lnTo>
                  <a:pt x="108" y="146"/>
                </a:lnTo>
                <a:lnTo>
                  <a:pt x="102" y="150"/>
                </a:lnTo>
                <a:lnTo>
                  <a:pt x="96" y="152"/>
                </a:lnTo>
                <a:lnTo>
                  <a:pt x="28" y="152"/>
                </a:lnTo>
                <a:lnTo>
                  <a:pt x="22" y="150"/>
                </a:lnTo>
                <a:lnTo>
                  <a:pt x="16" y="146"/>
                </a:lnTo>
                <a:lnTo>
                  <a:pt x="14" y="142"/>
                </a:lnTo>
                <a:lnTo>
                  <a:pt x="12" y="136"/>
                </a:lnTo>
                <a:lnTo>
                  <a:pt x="0" y="46"/>
                </a:lnTo>
                <a:lnTo>
                  <a:pt x="8" y="46"/>
                </a:lnTo>
                <a:lnTo>
                  <a:pt x="10" y="46"/>
                </a:lnTo>
                <a:lnTo>
                  <a:pt x="24" y="46"/>
                </a:lnTo>
                <a:lnTo>
                  <a:pt x="84" y="46"/>
                </a:lnTo>
                <a:lnTo>
                  <a:pt x="96" y="46"/>
                </a:lnTo>
                <a:lnTo>
                  <a:pt x="104" y="46"/>
                </a:lnTo>
                <a:lnTo>
                  <a:pt x="124" y="46"/>
                </a:lnTo>
                <a:close/>
                <a:moveTo>
                  <a:pt x="10" y="42"/>
                </a:moveTo>
                <a:lnTo>
                  <a:pt x="4" y="20"/>
                </a:lnTo>
                <a:lnTo>
                  <a:pt x="2" y="14"/>
                </a:lnTo>
                <a:lnTo>
                  <a:pt x="8" y="14"/>
                </a:lnTo>
                <a:lnTo>
                  <a:pt x="54" y="2"/>
                </a:lnTo>
                <a:lnTo>
                  <a:pt x="54" y="0"/>
                </a:lnTo>
                <a:lnTo>
                  <a:pt x="56" y="2"/>
                </a:lnTo>
                <a:lnTo>
                  <a:pt x="82" y="8"/>
                </a:lnTo>
                <a:lnTo>
                  <a:pt x="86" y="8"/>
                </a:lnTo>
                <a:lnTo>
                  <a:pt x="88" y="12"/>
                </a:lnTo>
                <a:lnTo>
                  <a:pt x="94" y="42"/>
                </a:lnTo>
                <a:lnTo>
                  <a:pt x="82" y="42"/>
                </a:lnTo>
                <a:lnTo>
                  <a:pt x="78" y="22"/>
                </a:lnTo>
                <a:lnTo>
                  <a:pt x="58" y="28"/>
                </a:lnTo>
                <a:lnTo>
                  <a:pt x="52" y="26"/>
                </a:lnTo>
                <a:lnTo>
                  <a:pt x="48" y="14"/>
                </a:lnTo>
                <a:lnTo>
                  <a:pt x="18" y="24"/>
                </a:lnTo>
                <a:lnTo>
                  <a:pt x="22" y="42"/>
                </a:lnTo>
                <a:lnTo>
                  <a:pt x="10" y="42"/>
                </a:lnTo>
                <a:close/>
                <a:moveTo>
                  <a:pt x="48" y="94"/>
                </a:moveTo>
                <a:lnTo>
                  <a:pt x="48" y="94"/>
                </a:lnTo>
                <a:lnTo>
                  <a:pt x="52" y="86"/>
                </a:lnTo>
                <a:lnTo>
                  <a:pt x="58" y="80"/>
                </a:lnTo>
                <a:lnTo>
                  <a:pt x="66" y="76"/>
                </a:lnTo>
                <a:lnTo>
                  <a:pt x="78" y="74"/>
                </a:lnTo>
                <a:lnTo>
                  <a:pt x="78" y="68"/>
                </a:lnTo>
                <a:lnTo>
                  <a:pt x="66" y="68"/>
                </a:lnTo>
                <a:lnTo>
                  <a:pt x="56" y="68"/>
                </a:lnTo>
                <a:lnTo>
                  <a:pt x="48" y="70"/>
                </a:lnTo>
                <a:lnTo>
                  <a:pt x="42" y="72"/>
                </a:lnTo>
                <a:lnTo>
                  <a:pt x="36" y="76"/>
                </a:lnTo>
                <a:lnTo>
                  <a:pt x="32" y="82"/>
                </a:lnTo>
                <a:lnTo>
                  <a:pt x="30" y="88"/>
                </a:lnTo>
                <a:lnTo>
                  <a:pt x="26" y="94"/>
                </a:lnTo>
                <a:lnTo>
                  <a:pt x="14" y="94"/>
                </a:lnTo>
                <a:lnTo>
                  <a:pt x="26" y="104"/>
                </a:lnTo>
                <a:lnTo>
                  <a:pt x="38" y="114"/>
                </a:lnTo>
                <a:lnTo>
                  <a:pt x="50" y="104"/>
                </a:lnTo>
                <a:lnTo>
                  <a:pt x="60" y="94"/>
                </a:lnTo>
                <a:lnTo>
                  <a:pt x="48" y="94"/>
                </a:lnTo>
                <a:close/>
                <a:moveTo>
                  <a:pt x="86" y="84"/>
                </a:moveTo>
                <a:lnTo>
                  <a:pt x="74" y="94"/>
                </a:lnTo>
                <a:lnTo>
                  <a:pt x="62" y="104"/>
                </a:lnTo>
                <a:lnTo>
                  <a:pt x="74" y="104"/>
                </a:lnTo>
                <a:lnTo>
                  <a:pt x="72" y="112"/>
                </a:lnTo>
                <a:lnTo>
                  <a:pt x="66" y="118"/>
                </a:lnTo>
                <a:lnTo>
                  <a:pt x="58" y="122"/>
                </a:lnTo>
                <a:lnTo>
                  <a:pt x="46" y="124"/>
                </a:lnTo>
                <a:lnTo>
                  <a:pt x="46" y="130"/>
                </a:lnTo>
                <a:lnTo>
                  <a:pt x="58" y="130"/>
                </a:lnTo>
                <a:lnTo>
                  <a:pt x="66" y="130"/>
                </a:lnTo>
                <a:lnTo>
                  <a:pt x="74" y="128"/>
                </a:lnTo>
                <a:lnTo>
                  <a:pt x="82" y="126"/>
                </a:lnTo>
                <a:lnTo>
                  <a:pt x="86" y="122"/>
                </a:lnTo>
                <a:lnTo>
                  <a:pt x="90" y="116"/>
                </a:lnTo>
                <a:lnTo>
                  <a:pt x="94" y="110"/>
                </a:lnTo>
                <a:lnTo>
                  <a:pt x="96" y="104"/>
                </a:lnTo>
                <a:lnTo>
                  <a:pt x="108" y="104"/>
                </a:lnTo>
                <a:lnTo>
                  <a:pt x="98" y="94"/>
                </a:lnTo>
                <a:lnTo>
                  <a:pt x="86" y="84"/>
                </a:lnTo>
                <a:close/>
                <a:moveTo>
                  <a:pt x="58" y="14"/>
                </a:moveTo>
                <a:lnTo>
                  <a:pt x="60" y="18"/>
                </a:lnTo>
                <a:lnTo>
                  <a:pt x="66" y="16"/>
                </a:lnTo>
                <a:lnTo>
                  <a:pt x="58" y="14"/>
                </a:lnTo>
                <a:close/>
                <a:moveTo>
                  <a:pt x="22" y="30"/>
                </a:moveTo>
                <a:lnTo>
                  <a:pt x="24" y="36"/>
                </a:lnTo>
                <a:lnTo>
                  <a:pt x="48" y="28"/>
                </a:lnTo>
                <a:lnTo>
                  <a:pt x="48" y="24"/>
                </a:lnTo>
                <a:lnTo>
                  <a:pt x="22" y="30"/>
                </a:lnTo>
                <a:close/>
                <a:moveTo>
                  <a:pt x="26" y="40"/>
                </a:moveTo>
                <a:lnTo>
                  <a:pt x="26" y="42"/>
                </a:lnTo>
                <a:lnTo>
                  <a:pt x="40" y="42"/>
                </a:lnTo>
                <a:lnTo>
                  <a:pt x="50" y="38"/>
                </a:lnTo>
                <a:lnTo>
                  <a:pt x="50" y="34"/>
                </a:lnTo>
                <a:lnTo>
                  <a:pt x="26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0" name="Freeform 129"/>
          <p:cNvSpPr>
            <a:spLocks noEditPoints="1"/>
          </p:cNvSpPr>
          <p:nvPr/>
        </p:nvSpPr>
        <p:spPr bwMode="auto">
          <a:xfrm>
            <a:off x="11672888" y="3681413"/>
            <a:ext cx="373062" cy="376237"/>
          </a:xfrm>
          <a:custGeom>
            <a:avLst/>
            <a:gdLst>
              <a:gd name="T0" fmla="*/ 2147483647 w 136"/>
              <a:gd name="T1" fmla="*/ 2147483647 h 126"/>
              <a:gd name="T2" fmla="*/ 2147483647 w 136"/>
              <a:gd name="T3" fmla="*/ 2147483647 h 126"/>
              <a:gd name="T4" fmla="*/ 2147483647 w 136"/>
              <a:gd name="T5" fmla="*/ 2147483647 h 126"/>
              <a:gd name="T6" fmla="*/ 2147483647 w 136"/>
              <a:gd name="T7" fmla="*/ 2147483647 h 126"/>
              <a:gd name="T8" fmla="*/ 2147483647 w 136"/>
              <a:gd name="T9" fmla="*/ 2147483647 h 126"/>
              <a:gd name="T10" fmla="*/ 2147483647 w 136"/>
              <a:gd name="T11" fmla="*/ 2147483647 h 126"/>
              <a:gd name="T12" fmla="*/ 2147483647 w 136"/>
              <a:gd name="T13" fmla="*/ 2147483647 h 126"/>
              <a:gd name="T14" fmla="*/ 2147483647 w 136"/>
              <a:gd name="T15" fmla="*/ 2147483647 h 126"/>
              <a:gd name="T16" fmla="*/ 2147483647 w 136"/>
              <a:gd name="T17" fmla="*/ 2147483647 h 126"/>
              <a:gd name="T18" fmla="*/ 2147483647 w 136"/>
              <a:gd name="T19" fmla="*/ 2147483647 h 126"/>
              <a:gd name="T20" fmla="*/ 2147483647 w 136"/>
              <a:gd name="T21" fmla="*/ 2147483647 h 126"/>
              <a:gd name="T22" fmla="*/ 2147483647 w 136"/>
              <a:gd name="T23" fmla="*/ 2147483647 h 126"/>
              <a:gd name="T24" fmla="*/ 2147483647 w 136"/>
              <a:gd name="T25" fmla="*/ 2147483647 h 126"/>
              <a:gd name="T26" fmla="*/ 2147483647 w 136"/>
              <a:gd name="T27" fmla="*/ 2147483647 h 126"/>
              <a:gd name="T28" fmla="*/ 2147483647 w 136"/>
              <a:gd name="T29" fmla="*/ 0 h 126"/>
              <a:gd name="T30" fmla="*/ 2147483647 w 136"/>
              <a:gd name="T31" fmla="*/ 2147483647 h 126"/>
              <a:gd name="T32" fmla="*/ 2147483647 w 136"/>
              <a:gd name="T33" fmla="*/ 2147483647 h 126"/>
              <a:gd name="T34" fmla="*/ 2147483647 w 136"/>
              <a:gd name="T35" fmla="*/ 2147483647 h 126"/>
              <a:gd name="T36" fmla="*/ 0 w 136"/>
              <a:gd name="T37" fmla="*/ 2147483647 h 126"/>
              <a:gd name="T38" fmla="*/ 2147483647 w 136"/>
              <a:gd name="T39" fmla="*/ 2147483647 h 126"/>
              <a:gd name="T40" fmla="*/ 2147483647 w 136"/>
              <a:gd name="T41" fmla="*/ 2147483647 h 126"/>
              <a:gd name="T42" fmla="*/ 2147483647 w 136"/>
              <a:gd name="T43" fmla="*/ 2147483647 h 126"/>
              <a:gd name="T44" fmla="*/ 2147483647 w 136"/>
              <a:gd name="T45" fmla="*/ 2147483647 h 126"/>
              <a:gd name="T46" fmla="*/ 2147483647 w 136"/>
              <a:gd name="T47" fmla="*/ 2147483647 h 126"/>
              <a:gd name="T48" fmla="*/ 2147483647 w 136"/>
              <a:gd name="T49" fmla="*/ 2147483647 h 126"/>
              <a:gd name="T50" fmla="*/ 2147483647 w 136"/>
              <a:gd name="T51" fmla="*/ 2147483647 h 126"/>
              <a:gd name="T52" fmla="*/ 2147483647 w 136"/>
              <a:gd name="T53" fmla="*/ 2147483647 h 126"/>
              <a:gd name="T54" fmla="*/ 2147483647 w 136"/>
              <a:gd name="T55" fmla="*/ 2147483647 h 126"/>
              <a:gd name="T56" fmla="*/ 2147483647 w 136"/>
              <a:gd name="T57" fmla="*/ 2147483647 h 126"/>
              <a:gd name="T58" fmla="*/ 2147483647 w 136"/>
              <a:gd name="T59" fmla="*/ 2147483647 h 126"/>
              <a:gd name="T60" fmla="*/ 2147483647 w 136"/>
              <a:gd name="T61" fmla="*/ 2147483647 h 126"/>
              <a:gd name="T62" fmla="*/ 2147483647 w 136"/>
              <a:gd name="T63" fmla="*/ 2147483647 h 126"/>
              <a:gd name="T64" fmla="*/ 2147483647 w 136"/>
              <a:gd name="T65" fmla="*/ 2147483647 h 126"/>
              <a:gd name="T66" fmla="*/ 2147483647 w 136"/>
              <a:gd name="T67" fmla="*/ 0 h 126"/>
              <a:gd name="T68" fmla="*/ 2147483647 w 136"/>
              <a:gd name="T69" fmla="*/ 2147483647 h 126"/>
              <a:gd name="T70" fmla="*/ 2147483647 w 136"/>
              <a:gd name="T71" fmla="*/ 2147483647 h 126"/>
              <a:gd name="T72" fmla="*/ 2147483647 w 136"/>
              <a:gd name="T73" fmla="*/ 2147483647 h 126"/>
              <a:gd name="T74" fmla="*/ 2147483647 w 136"/>
              <a:gd name="T75" fmla="*/ 2147483647 h 126"/>
              <a:gd name="T76" fmla="*/ 2147483647 w 136"/>
              <a:gd name="T77" fmla="*/ 2147483647 h 126"/>
              <a:gd name="T78" fmla="*/ 2147483647 w 136"/>
              <a:gd name="T79" fmla="*/ 2147483647 h 126"/>
              <a:gd name="T80" fmla="*/ 2147483647 w 136"/>
              <a:gd name="T81" fmla="*/ 2147483647 h 126"/>
              <a:gd name="T82" fmla="*/ 2147483647 w 136"/>
              <a:gd name="T83" fmla="*/ 2147483647 h 126"/>
              <a:gd name="T84" fmla="*/ 2147483647 w 136"/>
              <a:gd name="T85" fmla="*/ 2147483647 h 126"/>
              <a:gd name="T86" fmla="*/ 2147483647 w 136"/>
              <a:gd name="T87" fmla="*/ 2147483647 h 126"/>
              <a:gd name="T88" fmla="*/ 2147483647 w 136"/>
              <a:gd name="T89" fmla="*/ 2147483647 h 126"/>
              <a:gd name="T90" fmla="*/ 2147483647 w 136"/>
              <a:gd name="T91" fmla="*/ 2147483647 h 12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36" h="126">
                <a:moveTo>
                  <a:pt x="30" y="74"/>
                </a:moveTo>
                <a:lnTo>
                  <a:pt x="30" y="74"/>
                </a:lnTo>
                <a:lnTo>
                  <a:pt x="24" y="70"/>
                </a:lnTo>
                <a:lnTo>
                  <a:pt x="20" y="62"/>
                </a:lnTo>
                <a:lnTo>
                  <a:pt x="26" y="62"/>
                </a:lnTo>
                <a:lnTo>
                  <a:pt x="30" y="74"/>
                </a:lnTo>
                <a:close/>
                <a:moveTo>
                  <a:pt x="84" y="82"/>
                </a:moveTo>
                <a:lnTo>
                  <a:pt x="102" y="82"/>
                </a:lnTo>
                <a:lnTo>
                  <a:pt x="102" y="64"/>
                </a:lnTo>
                <a:lnTo>
                  <a:pt x="116" y="64"/>
                </a:lnTo>
                <a:lnTo>
                  <a:pt x="116" y="82"/>
                </a:lnTo>
                <a:lnTo>
                  <a:pt x="136" y="82"/>
                </a:lnTo>
                <a:lnTo>
                  <a:pt x="136" y="96"/>
                </a:lnTo>
                <a:lnTo>
                  <a:pt x="116" y="96"/>
                </a:lnTo>
                <a:lnTo>
                  <a:pt x="116" y="114"/>
                </a:lnTo>
                <a:lnTo>
                  <a:pt x="102" y="114"/>
                </a:lnTo>
                <a:lnTo>
                  <a:pt x="102" y="96"/>
                </a:lnTo>
                <a:lnTo>
                  <a:pt x="84" y="96"/>
                </a:lnTo>
                <a:lnTo>
                  <a:pt x="84" y="82"/>
                </a:lnTo>
                <a:close/>
                <a:moveTo>
                  <a:pt x="68" y="16"/>
                </a:moveTo>
                <a:lnTo>
                  <a:pt x="68" y="16"/>
                </a:lnTo>
                <a:lnTo>
                  <a:pt x="62" y="12"/>
                </a:lnTo>
                <a:lnTo>
                  <a:pt x="54" y="6"/>
                </a:lnTo>
                <a:lnTo>
                  <a:pt x="46" y="4"/>
                </a:lnTo>
                <a:lnTo>
                  <a:pt x="38" y="2"/>
                </a:lnTo>
                <a:lnTo>
                  <a:pt x="32" y="0"/>
                </a:lnTo>
                <a:lnTo>
                  <a:pt x="24" y="2"/>
                </a:lnTo>
                <a:lnTo>
                  <a:pt x="18" y="4"/>
                </a:lnTo>
                <a:lnTo>
                  <a:pt x="14" y="8"/>
                </a:lnTo>
                <a:lnTo>
                  <a:pt x="8" y="12"/>
                </a:lnTo>
                <a:lnTo>
                  <a:pt x="4" y="16"/>
                </a:lnTo>
                <a:lnTo>
                  <a:pt x="2" y="22"/>
                </a:lnTo>
                <a:lnTo>
                  <a:pt x="0" y="30"/>
                </a:lnTo>
                <a:lnTo>
                  <a:pt x="0" y="42"/>
                </a:lnTo>
                <a:lnTo>
                  <a:pt x="2" y="52"/>
                </a:lnTo>
                <a:lnTo>
                  <a:pt x="6" y="62"/>
                </a:lnTo>
                <a:lnTo>
                  <a:pt x="12" y="72"/>
                </a:lnTo>
                <a:lnTo>
                  <a:pt x="20" y="82"/>
                </a:lnTo>
                <a:lnTo>
                  <a:pt x="30" y="90"/>
                </a:lnTo>
                <a:lnTo>
                  <a:pt x="50" y="108"/>
                </a:lnTo>
                <a:lnTo>
                  <a:pt x="68" y="126"/>
                </a:lnTo>
                <a:lnTo>
                  <a:pt x="88" y="106"/>
                </a:lnTo>
                <a:lnTo>
                  <a:pt x="74" y="106"/>
                </a:lnTo>
                <a:lnTo>
                  <a:pt x="74" y="72"/>
                </a:lnTo>
                <a:lnTo>
                  <a:pt x="92" y="72"/>
                </a:lnTo>
                <a:lnTo>
                  <a:pt x="92" y="54"/>
                </a:lnTo>
                <a:lnTo>
                  <a:pt x="128" y="54"/>
                </a:lnTo>
                <a:lnTo>
                  <a:pt x="128" y="66"/>
                </a:lnTo>
                <a:lnTo>
                  <a:pt x="134" y="52"/>
                </a:lnTo>
                <a:lnTo>
                  <a:pt x="136" y="42"/>
                </a:lnTo>
                <a:lnTo>
                  <a:pt x="134" y="30"/>
                </a:lnTo>
                <a:lnTo>
                  <a:pt x="134" y="22"/>
                </a:lnTo>
                <a:lnTo>
                  <a:pt x="130" y="16"/>
                </a:lnTo>
                <a:lnTo>
                  <a:pt x="126" y="12"/>
                </a:lnTo>
                <a:lnTo>
                  <a:pt x="122" y="8"/>
                </a:lnTo>
                <a:lnTo>
                  <a:pt x="116" y="4"/>
                </a:lnTo>
                <a:lnTo>
                  <a:pt x="110" y="2"/>
                </a:lnTo>
                <a:lnTo>
                  <a:pt x="104" y="0"/>
                </a:lnTo>
                <a:lnTo>
                  <a:pt x="96" y="2"/>
                </a:lnTo>
                <a:lnTo>
                  <a:pt x="88" y="4"/>
                </a:lnTo>
                <a:lnTo>
                  <a:pt x="80" y="6"/>
                </a:lnTo>
                <a:lnTo>
                  <a:pt x="74" y="12"/>
                </a:lnTo>
                <a:lnTo>
                  <a:pt x="68" y="16"/>
                </a:lnTo>
                <a:close/>
                <a:moveTo>
                  <a:pt x="16" y="52"/>
                </a:moveTo>
                <a:lnTo>
                  <a:pt x="16" y="52"/>
                </a:lnTo>
                <a:lnTo>
                  <a:pt x="14" y="44"/>
                </a:lnTo>
                <a:lnTo>
                  <a:pt x="14" y="36"/>
                </a:lnTo>
                <a:lnTo>
                  <a:pt x="14" y="28"/>
                </a:lnTo>
                <a:lnTo>
                  <a:pt x="16" y="22"/>
                </a:lnTo>
                <a:lnTo>
                  <a:pt x="20" y="16"/>
                </a:lnTo>
                <a:lnTo>
                  <a:pt x="28" y="14"/>
                </a:lnTo>
                <a:lnTo>
                  <a:pt x="36" y="12"/>
                </a:lnTo>
                <a:lnTo>
                  <a:pt x="46" y="14"/>
                </a:lnTo>
                <a:lnTo>
                  <a:pt x="34" y="20"/>
                </a:lnTo>
                <a:lnTo>
                  <a:pt x="30" y="24"/>
                </a:lnTo>
                <a:lnTo>
                  <a:pt x="26" y="30"/>
                </a:lnTo>
                <a:lnTo>
                  <a:pt x="22" y="40"/>
                </a:lnTo>
                <a:lnTo>
                  <a:pt x="22" y="52"/>
                </a:lnTo>
                <a:lnTo>
                  <a:pt x="16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1" name="Freeform 130"/>
          <p:cNvSpPr>
            <a:spLocks noEditPoints="1"/>
          </p:cNvSpPr>
          <p:nvPr/>
        </p:nvSpPr>
        <p:spPr bwMode="auto">
          <a:xfrm>
            <a:off x="11682413" y="1933575"/>
            <a:ext cx="368300" cy="466725"/>
          </a:xfrm>
          <a:custGeom>
            <a:avLst/>
            <a:gdLst>
              <a:gd name="T0" fmla="*/ 2147483647 w 134"/>
              <a:gd name="T1" fmla="*/ 2147483647 h 156"/>
              <a:gd name="T2" fmla="*/ 2147483647 w 134"/>
              <a:gd name="T3" fmla="*/ 2147483647 h 156"/>
              <a:gd name="T4" fmla="*/ 2147483647 w 134"/>
              <a:gd name="T5" fmla="*/ 2147483647 h 156"/>
              <a:gd name="T6" fmla="*/ 2147483647 w 134"/>
              <a:gd name="T7" fmla="*/ 2147483647 h 156"/>
              <a:gd name="T8" fmla="*/ 2147483647 w 134"/>
              <a:gd name="T9" fmla="*/ 2147483647 h 156"/>
              <a:gd name="T10" fmla="*/ 2147483647 w 134"/>
              <a:gd name="T11" fmla="*/ 2147483647 h 156"/>
              <a:gd name="T12" fmla="*/ 0 w 134"/>
              <a:gd name="T13" fmla="*/ 2147483647 h 156"/>
              <a:gd name="T14" fmla="*/ 2147483647 w 134"/>
              <a:gd name="T15" fmla="*/ 2147483647 h 156"/>
              <a:gd name="T16" fmla="*/ 2147483647 w 134"/>
              <a:gd name="T17" fmla="*/ 2147483647 h 156"/>
              <a:gd name="T18" fmla="*/ 2147483647 w 134"/>
              <a:gd name="T19" fmla="*/ 2147483647 h 156"/>
              <a:gd name="T20" fmla="*/ 2147483647 w 134"/>
              <a:gd name="T21" fmla="*/ 2147483647 h 156"/>
              <a:gd name="T22" fmla="*/ 2147483647 w 134"/>
              <a:gd name="T23" fmla="*/ 2147483647 h 156"/>
              <a:gd name="T24" fmla="*/ 2147483647 w 134"/>
              <a:gd name="T25" fmla="*/ 2147483647 h 156"/>
              <a:gd name="T26" fmla="*/ 2147483647 w 134"/>
              <a:gd name="T27" fmla="*/ 2147483647 h 156"/>
              <a:gd name="T28" fmla="*/ 2147483647 w 134"/>
              <a:gd name="T29" fmla="*/ 2147483647 h 156"/>
              <a:gd name="T30" fmla="*/ 2147483647 w 134"/>
              <a:gd name="T31" fmla="*/ 2147483647 h 156"/>
              <a:gd name="T32" fmla="*/ 2147483647 w 134"/>
              <a:gd name="T33" fmla="*/ 2147483647 h 156"/>
              <a:gd name="T34" fmla="*/ 2147483647 w 134"/>
              <a:gd name="T35" fmla="*/ 2147483647 h 156"/>
              <a:gd name="T36" fmla="*/ 2147483647 w 134"/>
              <a:gd name="T37" fmla="*/ 2147483647 h 156"/>
              <a:gd name="T38" fmla="*/ 2147483647 w 134"/>
              <a:gd name="T39" fmla="*/ 2147483647 h 156"/>
              <a:gd name="T40" fmla="*/ 2147483647 w 134"/>
              <a:gd name="T41" fmla="*/ 2147483647 h 156"/>
              <a:gd name="T42" fmla="*/ 2147483647 w 134"/>
              <a:gd name="T43" fmla="*/ 2147483647 h 156"/>
              <a:gd name="T44" fmla="*/ 2147483647 w 134"/>
              <a:gd name="T45" fmla="*/ 2147483647 h 156"/>
              <a:gd name="T46" fmla="*/ 2147483647 w 134"/>
              <a:gd name="T47" fmla="*/ 2147483647 h 156"/>
              <a:gd name="T48" fmla="*/ 2147483647 w 134"/>
              <a:gd name="T49" fmla="*/ 2147483647 h 156"/>
              <a:gd name="T50" fmla="*/ 2147483647 w 134"/>
              <a:gd name="T51" fmla="*/ 2147483647 h 156"/>
              <a:gd name="T52" fmla="*/ 2147483647 w 134"/>
              <a:gd name="T53" fmla="*/ 2147483647 h 156"/>
              <a:gd name="T54" fmla="*/ 2147483647 w 134"/>
              <a:gd name="T55" fmla="*/ 2147483647 h 156"/>
              <a:gd name="T56" fmla="*/ 2147483647 w 134"/>
              <a:gd name="T57" fmla="*/ 2147483647 h 156"/>
              <a:gd name="T58" fmla="*/ 2147483647 w 134"/>
              <a:gd name="T59" fmla="*/ 2147483647 h 156"/>
              <a:gd name="T60" fmla="*/ 2147483647 w 134"/>
              <a:gd name="T61" fmla="*/ 2147483647 h 156"/>
              <a:gd name="T62" fmla="*/ 2147483647 w 134"/>
              <a:gd name="T63" fmla="*/ 2147483647 h 156"/>
              <a:gd name="T64" fmla="*/ 2147483647 w 134"/>
              <a:gd name="T65" fmla="*/ 2147483647 h 156"/>
              <a:gd name="T66" fmla="*/ 2147483647 w 134"/>
              <a:gd name="T67" fmla="*/ 2147483647 h 156"/>
              <a:gd name="T68" fmla="*/ 2147483647 w 134"/>
              <a:gd name="T69" fmla="*/ 2147483647 h 156"/>
              <a:gd name="T70" fmla="*/ 2147483647 w 134"/>
              <a:gd name="T71" fmla="*/ 2147483647 h 156"/>
              <a:gd name="T72" fmla="*/ 2147483647 w 134"/>
              <a:gd name="T73" fmla="*/ 2147483647 h 156"/>
              <a:gd name="T74" fmla="*/ 2147483647 w 134"/>
              <a:gd name="T75" fmla="*/ 2147483647 h 156"/>
              <a:gd name="T76" fmla="*/ 2147483647 w 134"/>
              <a:gd name="T77" fmla="*/ 2147483647 h 156"/>
              <a:gd name="T78" fmla="*/ 2147483647 w 134"/>
              <a:gd name="T79" fmla="*/ 2147483647 h 156"/>
              <a:gd name="T80" fmla="*/ 2147483647 w 134"/>
              <a:gd name="T81" fmla="*/ 2147483647 h 156"/>
              <a:gd name="T82" fmla="*/ 2147483647 w 134"/>
              <a:gd name="T83" fmla="*/ 2147483647 h 156"/>
              <a:gd name="T84" fmla="*/ 2147483647 w 134"/>
              <a:gd name="T85" fmla="*/ 2147483647 h 156"/>
              <a:gd name="T86" fmla="*/ 2147483647 w 134"/>
              <a:gd name="T87" fmla="*/ 0 h 156"/>
              <a:gd name="T88" fmla="*/ 2147483647 w 134"/>
              <a:gd name="T89" fmla="*/ 2147483647 h 156"/>
              <a:gd name="T90" fmla="*/ 2147483647 w 134"/>
              <a:gd name="T91" fmla="*/ 2147483647 h 156"/>
              <a:gd name="T92" fmla="*/ 2147483647 w 134"/>
              <a:gd name="T93" fmla="*/ 2147483647 h 156"/>
              <a:gd name="T94" fmla="*/ 2147483647 w 134"/>
              <a:gd name="T95" fmla="*/ 2147483647 h 156"/>
              <a:gd name="T96" fmla="*/ 2147483647 w 134"/>
              <a:gd name="T97" fmla="*/ 2147483647 h 156"/>
              <a:gd name="T98" fmla="*/ 2147483647 w 134"/>
              <a:gd name="T99" fmla="*/ 2147483647 h 156"/>
              <a:gd name="T100" fmla="*/ 2147483647 w 134"/>
              <a:gd name="T101" fmla="*/ 2147483647 h 15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34" h="156">
                <a:moveTo>
                  <a:pt x="10" y="100"/>
                </a:moveTo>
                <a:lnTo>
                  <a:pt x="10" y="100"/>
                </a:lnTo>
                <a:lnTo>
                  <a:pt x="34" y="92"/>
                </a:lnTo>
                <a:lnTo>
                  <a:pt x="38" y="102"/>
                </a:lnTo>
                <a:lnTo>
                  <a:pt x="46" y="112"/>
                </a:lnTo>
                <a:lnTo>
                  <a:pt x="54" y="120"/>
                </a:lnTo>
                <a:lnTo>
                  <a:pt x="64" y="128"/>
                </a:lnTo>
                <a:lnTo>
                  <a:pt x="68" y="134"/>
                </a:lnTo>
                <a:lnTo>
                  <a:pt x="76" y="138"/>
                </a:lnTo>
                <a:lnTo>
                  <a:pt x="82" y="140"/>
                </a:lnTo>
                <a:lnTo>
                  <a:pt x="90" y="142"/>
                </a:lnTo>
                <a:lnTo>
                  <a:pt x="104" y="142"/>
                </a:lnTo>
                <a:lnTo>
                  <a:pt x="112" y="152"/>
                </a:lnTo>
                <a:lnTo>
                  <a:pt x="114" y="156"/>
                </a:lnTo>
                <a:lnTo>
                  <a:pt x="0" y="156"/>
                </a:lnTo>
                <a:lnTo>
                  <a:pt x="0" y="138"/>
                </a:lnTo>
                <a:lnTo>
                  <a:pt x="2" y="122"/>
                </a:lnTo>
                <a:lnTo>
                  <a:pt x="6" y="108"/>
                </a:lnTo>
                <a:lnTo>
                  <a:pt x="10" y="100"/>
                </a:lnTo>
                <a:close/>
                <a:moveTo>
                  <a:pt x="98" y="82"/>
                </a:moveTo>
                <a:lnTo>
                  <a:pt x="98" y="82"/>
                </a:lnTo>
                <a:lnTo>
                  <a:pt x="90" y="82"/>
                </a:lnTo>
                <a:lnTo>
                  <a:pt x="82" y="86"/>
                </a:lnTo>
                <a:lnTo>
                  <a:pt x="78" y="92"/>
                </a:lnTo>
                <a:lnTo>
                  <a:pt x="74" y="98"/>
                </a:lnTo>
                <a:lnTo>
                  <a:pt x="76" y="106"/>
                </a:lnTo>
                <a:lnTo>
                  <a:pt x="78" y="114"/>
                </a:lnTo>
                <a:lnTo>
                  <a:pt x="86" y="118"/>
                </a:lnTo>
                <a:lnTo>
                  <a:pt x="92" y="122"/>
                </a:lnTo>
                <a:lnTo>
                  <a:pt x="100" y="120"/>
                </a:lnTo>
                <a:lnTo>
                  <a:pt x="108" y="118"/>
                </a:lnTo>
                <a:lnTo>
                  <a:pt x="112" y="112"/>
                </a:lnTo>
                <a:lnTo>
                  <a:pt x="114" y="104"/>
                </a:lnTo>
                <a:lnTo>
                  <a:pt x="114" y="96"/>
                </a:lnTo>
                <a:lnTo>
                  <a:pt x="110" y="88"/>
                </a:lnTo>
                <a:lnTo>
                  <a:pt x="104" y="84"/>
                </a:lnTo>
                <a:lnTo>
                  <a:pt x="98" y="82"/>
                </a:lnTo>
                <a:close/>
                <a:moveTo>
                  <a:pt x="76" y="78"/>
                </a:moveTo>
                <a:lnTo>
                  <a:pt x="76" y="78"/>
                </a:lnTo>
                <a:lnTo>
                  <a:pt x="72" y="82"/>
                </a:lnTo>
                <a:lnTo>
                  <a:pt x="68" y="86"/>
                </a:lnTo>
                <a:lnTo>
                  <a:pt x="64" y="98"/>
                </a:lnTo>
                <a:lnTo>
                  <a:pt x="66" y="110"/>
                </a:lnTo>
                <a:lnTo>
                  <a:pt x="68" y="114"/>
                </a:lnTo>
                <a:lnTo>
                  <a:pt x="70" y="120"/>
                </a:lnTo>
                <a:lnTo>
                  <a:pt x="76" y="124"/>
                </a:lnTo>
                <a:lnTo>
                  <a:pt x="80" y="128"/>
                </a:lnTo>
                <a:lnTo>
                  <a:pt x="92" y="132"/>
                </a:lnTo>
                <a:lnTo>
                  <a:pt x="100" y="132"/>
                </a:lnTo>
                <a:lnTo>
                  <a:pt x="110" y="128"/>
                </a:lnTo>
                <a:lnTo>
                  <a:pt x="110" y="134"/>
                </a:lnTo>
                <a:lnTo>
                  <a:pt x="120" y="146"/>
                </a:lnTo>
                <a:lnTo>
                  <a:pt x="126" y="148"/>
                </a:lnTo>
                <a:lnTo>
                  <a:pt x="132" y="148"/>
                </a:lnTo>
                <a:lnTo>
                  <a:pt x="134" y="142"/>
                </a:lnTo>
                <a:lnTo>
                  <a:pt x="132" y="136"/>
                </a:lnTo>
                <a:lnTo>
                  <a:pt x="122" y="124"/>
                </a:lnTo>
                <a:lnTo>
                  <a:pt x="118" y="122"/>
                </a:lnTo>
                <a:lnTo>
                  <a:pt x="122" y="114"/>
                </a:lnTo>
                <a:lnTo>
                  <a:pt x="126" y="104"/>
                </a:lnTo>
                <a:lnTo>
                  <a:pt x="124" y="94"/>
                </a:lnTo>
                <a:lnTo>
                  <a:pt x="122" y="88"/>
                </a:lnTo>
                <a:lnTo>
                  <a:pt x="118" y="82"/>
                </a:lnTo>
                <a:lnTo>
                  <a:pt x="114" y="78"/>
                </a:lnTo>
                <a:lnTo>
                  <a:pt x="110" y="74"/>
                </a:lnTo>
                <a:lnTo>
                  <a:pt x="98" y="72"/>
                </a:lnTo>
                <a:lnTo>
                  <a:pt x="86" y="72"/>
                </a:lnTo>
                <a:lnTo>
                  <a:pt x="82" y="74"/>
                </a:lnTo>
                <a:lnTo>
                  <a:pt x="76" y="78"/>
                </a:lnTo>
                <a:close/>
                <a:moveTo>
                  <a:pt x="80" y="104"/>
                </a:moveTo>
                <a:lnTo>
                  <a:pt x="80" y="104"/>
                </a:lnTo>
                <a:lnTo>
                  <a:pt x="84" y="98"/>
                </a:lnTo>
                <a:lnTo>
                  <a:pt x="90" y="92"/>
                </a:lnTo>
                <a:lnTo>
                  <a:pt x="96" y="90"/>
                </a:lnTo>
                <a:lnTo>
                  <a:pt x="104" y="88"/>
                </a:lnTo>
                <a:lnTo>
                  <a:pt x="100" y="86"/>
                </a:lnTo>
                <a:lnTo>
                  <a:pt x="94" y="86"/>
                </a:lnTo>
                <a:lnTo>
                  <a:pt x="88" y="88"/>
                </a:lnTo>
                <a:lnTo>
                  <a:pt x="82" y="94"/>
                </a:lnTo>
                <a:lnTo>
                  <a:pt x="80" y="98"/>
                </a:lnTo>
                <a:lnTo>
                  <a:pt x="80" y="104"/>
                </a:lnTo>
                <a:close/>
                <a:moveTo>
                  <a:pt x="38" y="42"/>
                </a:moveTo>
                <a:lnTo>
                  <a:pt x="38" y="42"/>
                </a:lnTo>
                <a:lnTo>
                  <a:pt x="38" y="54"/>
                </a:lnTo>
                <a:lnTo>
                  <a:pt x="42" y="68"/>
                </a:lnTo>
                <a:lnTo>
                  <a:pt x="44" y="74"/>
                </a:lnTo>
                <a:lnTo>
                  <a:pt x="50" y="80"/>
                </a:lnTo>
                <a:lnTo>
                  <a:pt x="24" y="80"/>
                </a:lnTo>
                <a:lnTo>
                  <a:pt x="24" y="70"/>
                </a:lnTo>
                <a:lnTo>
                  <a:pt x="26" y="54"/>
                </a:lnTo>
                <a:lnTo>
                  <a:pt x="24" y="42"/>
                </a:lnTo>
                <a:lnTo>
                  <a:pt x="26" y="30"/>
                </a:lnTo>
                <a:lnTo>
                  <a:pt x="30" y="20"/>
                </a:lnTo>
                <a:lnTo>
                  <a:pt x="34" y="12"/>
                </a:lnTo>
                <a:lnTo>
                  <a:pt x="40" y="6"/>
                </a:lnTo>
                <a:lnTo>
                  <a:pt x="48" y="2"/>
                </a:lnTo>
                <a:lnTo>
                  <a:pt x="54" y="0"/>
                </a:lnTo>
                <a:lnTo>
                  <a:pt x="62" y="0"/>
                </a:lnTo>
                <a:lnTo>
                  <a:pt x="70" y="0"/>
                </a:lnTo>
                <a:lnTo>
                  <a:pt x="78" y="2"/>
                </a:lnTo>
                <a:lnTo>
                  <a:pt x="86" y="6"/>
                </a:lnTo>
                <a:lnTo>
                  <a:pt x="92" y="12"/>
                </a:lnTo>
                <a:lnTo>
                  <a:pt x="96" y="20"/>
                </a:lnTo>
                <a:lnTo>
                  <a:pt x="100" y="30"/>
                </a:lnTo>
                <a:lnTo>
                  <a:pt x="100" y="42"/>
                </a:lnTo>
                <a:lnTo>
                  <a:pt x="100" y="54"/>
                </a:lnTo>
                <a:lnTo>
                  <a:pt x="100" y="60"/>
                </a:lnTo>
                <a:lnTo>
                  <a:pt x="86" y="60"/>
                </a:lnTo>
                <a:lnTo>
                  <a:pt x="88" y="48"/>
                </a:lnTo>
                <a:lnTo>
                  <a:pt x="88" y="36"/>
                </a:lnTo>
                <a:lnTo>
                  <a:pt x="78" y="40"/>
                </a:lnTo>
                <a:lnTo>
                  <a:pt x="64" y="42"/>
                </a:lnTo>
                <a:lnTo>
                  <a:pt x="50" y="42"/>
                </a:lnTo>
                <a:lnTo>
                  <a:pt x="38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2" name="Freeform 131"/>
          <p:cNvSpPr>
            <a:spLocks noEditPoints="1"/>
          </p:cNvSpPr>
          <p:nvPr/>
        </p:nvSpPr>
        <p:spPr bwMode="auto">
          <a:xfrm>
            <a:off x="10898188" y="1968500"/>
            <a:ext cx="373062" cy="412750"/>
          </a:xfrm>
          <a:custGeom>
            <a:avLst/>
            <a:gdLst>
              <a:gd name="T0" fmla="*/ 2147483647 w 136"/>
              <a:gd name="T1" fmla="*/ 2147483647 h 138"/>
              <a:gd name="T2" fmla="*/ 2147483647 w 136"/>
              <a:gd name="T3" fmla="*/ 2147483647 h 138"/>
              <a:gd name="T4" fmla="*/ 2147483647 w 136"/>
              <a:gd name="T5" fmla="*/ 2147483647 h 138"/>
              <a:gd name="T6" fmla="*/ 2147483647 w 136"/>
              <a:gd name="T7" fmla="*/ 2147483647 h 138"/>
              <a:gd name="T8" fmla="*/ 2147483647 w 136"/>
              <a:gd name="T9" fmla="*/ 2147483647 h 138"/>
              <a:gd name="T10" fmla="*/ 2147483647 w 136"/>
              <a:gd name="T11" fmla="*/ 2147483647 h 138"/>
              <a:gd name="T12" fmla="*/ 2147483647 w 136"/>
              <a:gd name="T13" fmla="*/ 2147483647 h 138"/>
              <a:gd name="T14" fmla="*/ 0 w 136"/>
              <a:gd name="T15" fmla="*/ 2147483647 h 138"/>
              <a:gd name="T16" fmla="*/ 0 w 136"/>
              <a:gd name="T17" fmla="*/ 2147483647 h 138"/>
              <a:gd name="T18" fmla="*/ 2147483647 w 136"/>
              <a:gd name="T19" fmla="*/ 2147483647 h 138"/>
              <a:gd name="T20" fmla="*/ 2147483647 w 136"/>
              <a:gd name="T21" fmla="*/ 2147483647 h 138"/>
              <a:gd name="T22" fmla="*/ 2147483647 w 136"/>
              <a:gd name="T23" fmla="*/ 2147483647 h 138"/>
              <a:gd name="T24" fmla="*/ 2147483647 w 136"/>
              <a:gd name="T25" fmla="*/ 2147483647 h 138"/>
              <a:gd name="T26" fmla="*/ 2147483647 w 136"/>
              <a:gd name="T27" fmla="*/ 0 h 138"/>
              <a:gd name="T28" fmla="*/ 2147483647 w 136"/>
              <a:gd name="T29" fmla="*/ 2147483647 h 138"/>
              <a:gd name="T30" fmla="*/ 2147483647 w 136"/>
              <a:gd name="T31" fmla="*/ 2147483647 h 138"/>
              <a:gd name="T32" fmla="*/ 2147483647 w 136"/>
              <a:gd name="T33" fmla="*/ 2147483647 h 138"/>
              <a:gd name="T34" fmla="*/ 2147483647 w 136"/>
              <a:gd name="T35" fmla="*/ 2147483647 h 138"/>
              <a:gd name="T36" fmla="*/ 2147483647 w 136"/>
              <a:gd name="T37" fmla="*/ 2147483647 h 138"/>
              <a:gd name="T38" fmla="*/ 2147483647 w 136"/>
              <a:gd name="T39" fmla="*/ 2147483647 h 138"/>
              <a:gd name="T40" fmla="*/ 2147483647 w 136"/>
              <a:gd name="T41" fmla="*/ 2147483647 h 138"/>
              <a:gd name="T42" fmla="*/ 2147483647 w 136"/>
              <a:gd name="T43" fmla="*/ 2147483647 h 138"/>
              <a:gd name="T44" fmla="*/ 2147483647 w 136"/>
              <a:gd name="T45" fmla="*/ 2147483647 h 138"/>
              <a:gd name="T46" fmla="*/ 2147483647 w 136"/>
              <a:gd name="T47" fmla="*/ 2147483647 h 138"/>
              <a:gd name="T48" fmla="*/ 2147483647 w 136"/>
              <a:gd name="T49" fmla="*/ 2147483647 h 138"/>
              <a:gd name="T50" fmla="*/ 2147483647 w 136"/>
              <a:gd name="T51" fmla="*/ 2147483647 h 138"/>
              <a:gd name="T52" fmla="*/ 2147483647 w 136"/>
              <a:gd name="T53" fmla="*/ 2147483647 h 138"/>
              <a:gd name="T54" fmla="*/ 2147483647 w 136"/>
              <a:gd name="T55" fmla="*/ 2147483647 h 138"/>
              <a:gd name="T56" fmla="*/ 2147483647 w 136"/>
              <a:gd name="T57" fmla="*/ 2147483647 h 138"/>
              <a:gd name="T58" fmla="*/ 2147483647 w 136"/>
              <a:gd name="T59" fmla="*/ 2147483647 h 138"/>
              <a:gd name="T60" fmla="*/ 2147483647 w 136"/>
              <a:gd name="T61" fmla="*/ 2147483647 h 138"/>
              <a:gd name="T62" fmla="*/ 2147483647 w 136"/>
              <a:gd name="T63" fmla="*/ 2147483647 h 138"/>
              <a:gd name="T64" fmla="*/ 2147483647 w 136"/>
              <a:gd name="T65" fmla="*/ 2147483647 h 138"/>
              <a:gd name="T66" fmla="*/ 2147483647 w 136"/>
              <a:gd name="T67" fmla="*/ 2147483647 h 138"/>
              <a:gd name="T68" fmla="*/ 2147483647 w 136"/>
              <a:gd name="T69" fmla="*/ 2147483647 h 138"/>
              <a:gd name="T70" fmla="*/ 2147483647 w 136"/>
              <a:gd name="T71" fmla="*/ 2147483647 h 138"/>
              <a:gd name="T72" fmla="*/ 2147483647 w 136"/>
              <a:gd name="T73" fmla="*/ 2147483647 h 138"/>
              <a:gd name="T74" fmla="*/ 2147483647 w 136"/>
              <a:gd name="T75" fmla="*/ 2147483647 h 138"/>
              <a:gd name="T76" fmla="*/ 2147483647 w 136"/>
              <a:gd name="T77" fmla="*/ 2147483647 h 138"/>
              <a:gd name="T78" fmla="*/ 2147483647 w 136"/>
              <a:gd name="T79" fmla="*/ 2147483647 h 138"/>
              <a:gd name="T80" fmla="*/ 2147483647 w 136"/>
              <a:gd name="T81" fmla="*/ 2147483647 h 138"/>
              <a:gd name="T82" fmla="*/ 2147483647 w 136"/>
              <a:gd name="T83" fmla="*/ 2147483647 h 138"/>
              <a:gd name="T84" fmla="*/ 2147483647 w 136"/>
              <a:gd name="T85" fmla="*/ 2147483647 h 138"/>
              <a:gd name="T86" fmla="*/ 2147483647 w 136"/>
              <a:gd name="T87" fmla="*/ 2147483647 h 13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36" h="138">
                <a:moveTo>
                  <a:pt x="130" y="58"/>
                </a:moveTo>
                <a:lnTo>
                  <a:pt x="130" y="58"/>
                </a:lnTo>
                <a:lnTo>
                  <a:pt x="134" y="62"/>
                </a:lnTo>
                <a:lnTo>
                  <a:pt x="136" y="68"/>
                </a:lnTo>
                <a:lnTo>
                  <a:pt x="136" y="126"/>
                </a:lnTo>
                <a:lnTo>
                  <a:pt x="136" y="130"/>
                </a:lnTo>
                <a:lnTo>
                  <a:pt x="132" y="134"/>
                </a:lnTo>
                <a:lnTo>
                  <a:pt x="128" y="138"/>
                </a:lnTo>
                <a:lnTo>
                  <a:pt x="122" y="138"/>
                </a:lnTo>
                <a:lnTo>
                  <a:pt x="14" y="138"/>
                </a:lnTo>
                <a:lnTo>
                  <a:pt x="8" y="138"/>
                </a:lnTo>
                <a:lnTo>
                  <a:pt x="4" y="134"/>
                </a:lnTo>
                <a:lnTo>
                  <a:pt x="2" y="130"/>
                </a:lnTo>
                <a:lnTo>
                  <a:pt x="0" y="126"/>
                </a:lnTo>
                <a:lnTo>
                  <a:pt x="0" y="68"/>
                </a:lnTo>
                <a:lnTo>
                  <a:pt x="2" y="64"/>
                </a:lnTo>
                <a:lnTo>
                  <a:pt x="4" y="60"/>
                </a:lnTo>
                <a:lnTo>
                  <a:pt x="4" y="58"/>
                </a:lnTo>
                <a:lnTo>
                  <a:pt x="60" y="4"/>
                </a:lnTo>
                <a:lnTo>
                  <a:pt x="64" y="2"/>
                </a:lnTo>
                <a:lnTo>
                  <a:pt x="68" y="0"/>
                </a:lnTo>
                <a:lnTo>
                  <a:pt x="72" y="2"/>
                </a:lnTo>
                <a:lnTo>
                  <a:pt x="76" y="4"/>
                </a:lnTo>
                <a:lnTo>
                  <a:pt x="130" y="58"/>
                </a:lnTo>
                <a:close/>
                <a:moveTo>
                  <a:pt x="24" y="44"/>
                </a:moveTo>
                <a:lnTo>
                  <a:pt x="24" y="78"/>
                </a:lnTo>
                <a:lnTo>
                  <a:pt x="68" y="112"/>
                </a:lnTo>
                <a:lnTo>
                  <a:pt x="110" y="80"/>
                </a:lnTo>
                <a:lnTo>
                  <a:pt x="110" y="44"/>
                </a:lnTo>
                <a:lnTo>
                  <a:pt x="24" y="44"/>
                </a:lnTo>
                <a:close/>
                <a:moveTo>
                  <a:pt x="38" y="52"/>
                </a:moveTo>
                <a:lnTo>
                  <a:pt x="38" y="58"/>
                </a:lnTo>
                <a:lnTo>
                  <a:pt x="96" y="58"/>
                </a:lnTo>
                <a:lnTo>
                  <a:pt x="96" y="52"/>
                </a:lnTo>
                <a:lnTo>
                  <a:pt x="38" y="52"/>
                </a:lnTo>
                <a:close/>
                <a:moveTo>
                  <a:pt x="38" y="76"/>
                </a:moveTo>
                <a:lnTo>
                  <a:pt x="38" y="82"/>
                </a:lnTo>
                <a:lnTo>
                  <a:pt x="96" y="82"/>
                </a:lnTo>
                <a:lnTo>
                  <a:pt x="96" y="76"/>
                </a:lnTo>
                <a:lnTo>
                  <a:pt x="38" y="76"/>
                </a:lnTo>
                <a:close/>
                <a:moveTo>
                  <a:pt x="38" y="64"/>
                </a:moveTo>
                <a:lnTo>
                  <a:pt x="38" y="70"/>
                </a:lnTo>
                <a:lnTo>
                  <a:pt x="96" y="70"/>
                </a:lnTo>
                <a:lnTo>
                  <a:pt x="96" y="64"/>
                </a:lnTo>
                <a:lnTo>
                  <a:pt x="38" y="64"/>
                </a:lnTo>
                <a:close/>
                <a:moveTo>
                  <a:pt x="16" y="130"/>
                </a:moveTo>
                <a:lnTo>
                  <a:pt x="42" y="104"/>
                </a:lnTo>
                <a:lnTo>
                  <a:pt x="44" y="102"/>
                </a:lnTo>
                <a:lnTo>
                  <a:pt x="42" y="100"/>
                </a:lnTo>
                <a:lnTo>
                  <a:pt x="40" y="100"/>
                </a:lnTo>
                <a:lnTo>
                  <a:pt x="38" y="100"/>
                </a:lnTo>
                <a:lnTo>
                  <a:pt x="12" y="126"/>
                </a:lnTo>
                <a:lnTo>
                  <a:pt x="10" y="128"/>
                </a:lnTo>
                <a:lnTo>
                  <a:pt x="12" y="130"/>
                </a:lnTo>
                <a:lnTo>
                  <a:pt x="14" y="130"/>
                </a:lnTo>
                <a:lnTo>
                  <a:pt x="16" y="130"/>
                </a:lnTo>
                <a:close/>
                <a:moveTo>
                  <a:pt x="126" y="126"/>
                </a:moveTo>
                <a:lnTo>
                  <a:pt x="100" y="100"/>
                </a:lnTo>
                <a:lnTo>
                  <a:pt x="98" y="100"/>
                </a:lnTo>
                <a:lnTo>
                  <a:pt x="96" y="100"/>
                </a:lnTo>
                <a:lnTo>
                  <a:pt x="96" y="102"/>
                </a:lnTo>
                <a:lnTo>
                  <a:pt x="96" y="104"/>
                </a:lnTo>
                <a:lnTo>
                  <a:pt x="122" y="130"/>
                </a:lnTo>
                <a:lnTo>
                  <a:pt x="126" y="130"/>
                </a:lnTo>
                <a:lnTo>
                  <a:pt x="128" y="130"/>
                </a:lnTo>
                <a:lnTo>
                  <a:pt x="128" y="128"/>
                </a:lnTo>
                <a:lnTo>
                  <a:pt x="12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3" name="Freeform 132"/>
          <p:cNvSpPr>
            <a:spLocks noEditPoints="1"/>
          </p:cNvSpPr>
          <p:nvPr/>
        </p:nvSpPr>
        <p:spPr bwMode="auto">
          <a:xfrm>
            <a:off x="10094913" y="1987550"/>
            <a:ext cx="385762" cy="412750"/>
          </a:xfrm>
          <a:custGeom>
            <a:avLst/>
            <a:gdLst>
              <a:gd name="T0" fmla="*/ 2147483647 w 140"/>
              <a:gd name="T1" fmla="*/ 0 h 138"/>
              <a:gd name="T2" fmla="*/ 2147483647 w 140"/>
              <a:gd name="T3" fmla="*/ 2147483647 h 138"/>
              <a:gd name="T4" fmla="*/ 2147483647 w 140"/>
              <a:gd name="T5" fmla="*/ 2147483647 h 138"/>
              <a:gd name="T6" fmla="*/ 2147483647 w 140"/>
              <a:gd name="T7" fmla="*/ 2147483647 h 138"/>
              <a:gd name="T8" fmla="*/ 2147483647 w 140"/>
              <a:gd name="T9" fmla="*/ 2147483647 h 138"/>
              <a:gd name="T10" fmla="*/ 2147483647 w 140"/>
              <a:gd name="T11" fmla="*/ 2147483647 h 138"/>
              <a:gd name="T12" fmla="*/ 2147483647 w 140"/>
              <a:gd name="T13" fmla="*/ 2147483647 h 138"/>
              <a:gd name="T14" fmla="*/ 2147483647 w 140"/>
              <a:gd name="T15" fmla="*/ 2147483647 h 138"/>
              <a:gd name="T16" fmla="*/ 2147483647 w 140"/>
              <a:gd name="T17" fmla="*/ 2147483647 h 138"/>
              <a:gd name="T18" fmla="*/ 2147483647 w 140"/>
              <a:gd name="T19" fmla="*/ 2147483647 h 138"/>
              <a:gd name="T20" fmla="*/ 2147483647 w 140"/>
              <a:gd name="T21" fmla="*/ 2147483647 h 138"/>
              <a:gd name="T22" fmla="*/ 0 w 140"/>
              <a:gd name="T23" fmla="*/ 2147483647 h 138"/>
              <a:gd name="T24" fmla="*/ 0 w 140"/>
              <a:gd name="T25" fmla="*/ 2147483647 h 138"/>
              <a:gd name="T26" fmla="*/ 2147483647 w 140"/>
              <a:gd name="T27" fmla="*/ 2147483647 h 138"/>
              <a:gd name="T28" fmla="*/ 2147483647 w 140"/>
              <a:gd name="T29" fmla="*/ 2147483647 h 138"/>
              <a:gd name="T30" fmla="*/ 2147483647 w 140"/>
              <a:gd name="T31" fmla="*/ 2147483647 h 138"/>
              <a:gd name="T32" fmla="*/ 2147483647 w 140"/>
              <a:gd name="T33" fmla="*/ 2147483647 h 138"/>
              <a:gd name="T34" fmla="*/ 2147483647 w 140"/>
              <a:gd name="T35" fmla="*/ 2147483647 h 138"/>
              <a:gd name="T36" fmla="*/ 2147483647 w 140"/>
              <a:gd name="T37" fmla="*/ 2147483647 h 138"/>
              <a:gd name="T38" fmla="*/ 2147483647 w 140"/>
              <a:gd name="T39" fmla="*/ 2147483647 h 138"/>
              <a:gd name="T40" fmla="*/ 0 w 140"/>
              <a:gd name="T41" fmla="*/ 2147483647 h 138"/>
              <a:gd name="T42" fmla="*/ 0 w 140"/>
              <a:gd name="T43" fmla="*/ 2147483647 h 138"/>
              <a:gd name="T44" fmla="*/ 2147483647 w 140"/>
              <a:gd name="T45" fmla="*/ 2147483647 h 138"/>
              <a:gd name="T46" fmla="*/ 2147483647 w 140"/>
              <a:gd name="T47" fmla="*/ 0 h 138"/>
              <a:gd name="T48" fmla="*/ 2147483647 w 140"/>
              <a:gd name="T49" fmla="*/ 2147483647 h 138"/>
              <a:gd name="T50" fmla="*/ 2147483647 w 140"/>
              <a:gd name="T51" fmla="*/ 2147483647 h 138"/>
              <a:gd name="T52" fmla="*/ 2147483647 w 140"/>
              <a:gd name="T53" fmla="*/ 2147483647 h 138"/>
              <a:gd name="T54" fmla="*/ 2147483647 w 140"/>
              <a:gd name="T55" fmla="*/ 2147483647 h 138"/>
              <a:gd name="T56" fmla="*/ 2147483647 w 140"/>
              <a:gd name="T57" fmla="*/ 2147483647 h 138"/>
              <a:gd name="T58" fmla="*/ 2147483647 w 140"/>
              <a:gd name="T59" fmla="*/ 2147483647 h 138"/>
              <a:gd name="T60" fmla="*/ 2147483647 w 140"/>
              <a:gd name="T61" fmla="*/ 2147483647 h 138"/>
              <a:gd name="T62" fmla="*/ 2147483647 w 140"/>
              <a:gd name="T63" fmla="*/ 2147483647 h 138"/>
              <a:gd name="T64" fmla="*/ 2147483647 w 140"/>
              <a:gd name="T65" fmla="*/ 2147483647 h 138"/>
              <a:gd name="T66" fmla="*/ 2147483647 w 140"/>
              <a:gd name="T67" fmla="*/ 2147483647 h 138"/>
              <a:gd name="T68" fmla="*/ 2147483647 w 140"/>
              <a:gd name="T69" fmla="*/ 2147483647 h 138"/>
              <a:gd name="T70" fmla="*/ 2147483647 w 140"/>
              <a:gd name="T71" fmla="*/ 2147483647 h 138"/>
              <a:gd name="T72" fmla="*/ 2147483647 w 140"/>
              <a:gd name="T73" fmla="*/ 2147483647 h 138"/>
              <a:gd name="T74" fmla="*/ 2147483647 w 140"/>
              <a:gd name="T75" fmla="*/ 2147483647 h 138"/>
              <a:gd name="T76" fmla="*/ 2147483647 w 140"/>
              <a:gd name="T77" fmla="*/ 2147483647 h 138"/>
              <a:gd name="T78" fmla="*/ 2147483647 w 140"/>
              <a:gd name="T79" fmla="*/ 2147483647 h 138"/>
              <a:gd name="T80" fmla="*/ 2147483647 w 140"/>
              <a:gd name="T81" fmla="*/ 2147483647 h 138"/>
              <a:gd name="T82" fmla="*/ 2147483647 w 140"/>
              <a:gd name="T83" fmla="*/ 2147483647 h 138"/>
              <a:gd name="T84" fmla="*/ 2147483647 w 140"/>
              <a:gd name="T85" fmla="*/ 2147483647 h 138"/>
              <a:gd name="T86" fmla="*/ 2147483647 w 140"/>
              <a:gd name="T87" fmla="*/ 2147483647 h 138"/>
              <a:gd name="T88" fmla="*/ 2147483647 w 140"/>
              <a:gd name="T89" fmla="*/ 2147483647 h 138"/>
              <a:gd name="T90" fmla="*/ 2147483647 w 140"/>
              <a:gd name="T91" fmla="*/ 2147483647 h 138"/>
              <a:gd name="T92" fmla="*/ 2147483647 w 140"/>
              <a:gd name="T93" fmla="*/ 2147483647 h 138"/>
              <a:gd name="T94" fmla="*/ 2147483647 w 140"/>
              <a:gd name="T95" fmla="*/ 2147483647 h 138"/>
              <a:gd name="T96" fmla="*/ 2147483647 w 140"/>
              <a:gd name="T97" fmla="*/ 2147483647 h 138"/>
              <a:gd name="T98" fmla="*/ 2147483647 w 140"/>
              <a:gd name="T99" fmla="*/ 2147483647 h 138"/>
              <a:gd name="T100" fmla="*/ 2147483647 w 140"/>
              <a:gd name="T101" fmla="*/ 2147483647 h 138"/>
              <a:gd name="T102" fmla="*/ 2147483647 w 140"/>
              <a:gd name="T103" fmla="*/ 2147483647 h 138"/>
              <a:gd name="T104" fmla="*/ 2147483647 w 140"/>
              <a:gd name="T105" fmla="*/ 2147483647 h 138"/>
              <a:gd name="T106" fmla="*/ 2147483647 w 140"/>
              <a:gd name="T107" fmla="*/ 2147483647 h 138"/>
              <a:gd name="T108" fmla="*/ 2147483647 w 140"/>
              <a:gd name="T109" fmla="*/ 2147483647 h 138"/>
              <a:gd name="T110" fmla="*/ 2147483647 w 140"/>
              <a:gd name="T111" fmla="*/ 2147483647 h 138"/>
              <a:gd name="T112" fmla="*/ 2147483647 w 140"/>
              <a:gd name="T113" fmla="*/ 2147483647 h 138"/>
              <a:gd name="T114" fmla="*/ 2147483647 w 140"/>
              <a:gd name="T115" fmla="*/ 2147483647 h 138"/>
              <a:gd name="T116" fmla="*/ 2147483647 w 140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38">
                <a:moveTo>
                  <a:pt x="26" y="0"/>
                </a:moveTo>
                <a:lnTo>
                  <a:pt x="114" y="0"/>
                </a:lnTo>
                <a:lnTo>
                  <a:pt x="124" y="2"/>
                </a:lnTo>
                <a:lnTo>
                  <a:pt x="132" y="8"/>
                </a:lnTo>
                <a:lnTo>
                  <a:pt x="138" y="16"/>
                </a:lnTo>
                <a:lnTo>
                  <a:pt x="140" y="26"/>
                </a:lnTo>
                <a:lnTo>
                  <a:pt x="140" y="112"/>
                </a:lnTo>
                <a:lnTo>
                  <a:pt x="138" y="122"/>
                </a:lnTo>
                <a:lnTo>
                  <a:pt x="132" y="130"/>
                </a:lnTo>
                <a:lnTo>
                  <a:pt x="124" y="136"/>
                </a:lnTo>
                <a:lnTo>
                  <a:pt x="114" y="138"/>
                </a:lnTo>
                <a:lnTo>
                  <a:pt x="26" y="138"/>
                </a:lnTo>
                <a:lnTo>
                  <a:pt x="18" y="138"/>
                </a:lnTo>
                <a:lnTo>
                  <a:pt x="18" y="130"/>
                </a:lnTo>
                <a:lnTo>
                  <a:pt x="18" y="114"/>
                </a:lnTo>
                <a:lnTo>
                  <a:pt x="36" y="114"/>
                </a:lnTo>
                <a:lnTo>
                  <a:pt x="40" y="114"/>
                </a:lnTo>
                <a:lnTo>
                  <a:pt x="42" y="112"/>
                </a:lnTo>
                <a:lnTo>
                  <a:pt x="44" y="110"/>
                </a:lnTo>
                <a:lnTo>
                  <a:pt x="46" y="106"/>
                </a:lnTo>
                <a:lnTo>
                  <a:pt x="44" y="102"/>
                </a:lnTo>
                <a:lnTo>
                  <a:pt x="40" y="104"/>
                </a:lnTo>
                <a:lnTo>
                  <a:pt x="36" y="106"/>
                </a:lnTo>
                <a:lnTo>
                  <a:pt x="8" y="106"/>
                </a:lnTo>
                <a:lnTo>
                  <a:pt x="6" y="106"/>
                </a:lnTo>
                <a:lnTo>
                  <a:pt x="2" y="104"/>
                </a:lnTo>
                <a:lnTo>
                  <a:pt x="0" y="100"/>
                </a:lnTo>
                <a:lnTo>
                  <a:pt x="0" y="98"/>
                </a:lnTo>
                <a:lnTo>
                  <a:pt x="0" y="94"/>
                </a:lnTo>
                <a:lnTo>
                  <a:pt x="2" y="90"/>
                </a:lnTo>
                <a:lnTo>
                  <a:pt x="6" y="90"/>
                </a:lnTo>
                <a:lnTo>
                  <a:pt x="8" y="88"/>
                </a:lnTo>
                <a:lnTo>
                  <a:pt x="18" y="88"/>
                </a:lnTo>
                <a:lnTo>
                  <a:pt x="18" y="50"/>
                </a:lnTo>
                <a:lnTo>
                  <a:pt x="36" y="50"/>
                </a:lnTo>
                <a:lnTo>
                  <a:pt x="40" y="48"/>
                </a:lnTo>
                <a:lnTo>
                  <a:pt x="42" y="46"/>
                </a:lnTo>
                <a:lnTo>
                  <a:pt x="44" y="44"/>
                </a:lnTo>
                <a:lnTo>
                  <a:pt x="46" y="40"/>
                </a:lnTo>
                <a:lnTo>
                  <a:pt x="44" y="36"/>
                </a:lnTo>
                <a:lnTo>
                  <a:pt x="40" y="40"/>
                </a:lnTo>
                <a:lnTo>
                  <a:pt x="36" y="40"/>
                </a:lnTo>
                <a:lnTo>
                  <a:pt x="8" y="40"/>
                </a:lnTo>
                <a:lnTo>
                  <a:pt x="6" y="40"/>
                </a:lnTo>
                <a:lnTo>
                  <a:pt x="2" y="38"/>
                </a:lnTo>
                <a:lnTo>
                  <a:pt x="0" y="36"/>
                </a:lnTo>
                <a:lnTo>
                  <a:pt x="0" y="32"/>
                </a:lnTo>
                <a:lnTo>
                  <a:pt x="0" y="28"/>
                </a:lnTo>
                <a:lnTo>
                  <a:pt x="2" y="26"/>
                </a:lnTo>
                <a:lnTo>
                  <a:pt x="6" y="24"/>
                </a:lnTo>
                <a:lnTo>
                  <a:pt x="8" y="22"/>
                </a:lnTo>
                <a:lnTo>
                  <a:pt x="18" y="22"/>
                </a:lnTo>
                <a:lnTo>
                  <a:pt x="18" y="8"/>
                </a:lnTo>
                <a:lnTo>
                  <a:pt x="18" y="0"/>
                </a:lnTo>
                <a:lnTo>
                  <a:pt x="26" y="0"/>
                </a:lnTo>
                <a:close/>
                <a:moveTo>
                  <a:pt x="62" y="74"/>
                </a:moveTo>
                <a:lnTo>
                  <a:pt x="62" y="74"/>
                </a:lnTo>
                <a:lnTo>
                  <a:pt x="60" y="80"/>
                </a:lnTo>
                <a:lnTo>
                  <a:pt x="60" y="90"/>
                </a:lnTo>
                <a:lnTo>
                  <a:pt x="98" y="90"/>
                </a:lnTo>
                <a:lnTo>
                  <a:pt x="98" y="84"/>
                </a:lnTo>
                <a:lnTo>
                  <a:pt x="118" y="84"/>
                </a:lnTo>
                <a:lnTo>
                  <a:pt x="118" y="78"/>
                </a:lnTo>
                <a:lnTo>
                  <a:pt x="116" y="72"/>
                </a:lnTo>
                <a:lnTo>
                  <a:pt x="112" y="70"/>
                </a:lnTo>
                <a:lnTo>
                  <a:pt x="108" y="74"/>
                </a:lnTo>
                <a:lnTo>
                  <a:pt x="104" y="78"/>
                </a:lnTo>
                <a:lnTo>
                  <a:pt x="102" y="76"/>
                </a:lnTo>
                <a:lnTo>
                  <a:pt x="98" y="70"/>
                </a:lnTo>
                <a:lnTo>
                  <a:pt x="92" y="72"/>
                </a:lnTo>
                <a:lnTo>
                  <a:pt x="92" y="74"/>
                </a:lnTo>
                <a:lnTo>
                  <a:pt x="86" y="70"/>
                </a:lnTo>
                <a:lnTo>
                  <a:pt x="82" y="70"/>
                </a:lnTo>
                <a:lnTo>
                  <a:pt x="78" y="80"/>
                </a:lnTo>
                <a:lnTo>
                  <a:pt x="74" y="70"/>
                </a:lnTo>
                <a:lnTo>
                  <a:pt x="70" y="70"/>
                </a:lnTo>
                <a:lnTo>
                  <a:pt x="62" y="74"/>
                </a:lnTo>
                <a:close/>
                <a:moveTo>
                  <a:pt x="100" y="60"/>
                </a:moveTo>
                <a:lnTo>
                  <a:pt x="100" y="60"/>
                </a:lnTo>
                <a:lnTo>
                  <a:pt x="110" y="58"/>
                </a:lnTo>
                <a:lnTo>
                  <a:pt x="110" y="66"/>
                </a:lnTo>
                <a:lnTo>
                  <a:pt x="108" y="68"/>
                </a:lnTo>
                <a:lnTo>
                  <a:pt x="114" y="68"/>
                </a:lnTo>
                <a:lnTo>
                  <a:pt x="112" y="62"/>
                </a:lnTo>
                <a:lnTo>
                  <a:pt x="112" y="58"/>
                </a:lnTo>
                <a:lnTo>
                  <a:pt x="110" y="54"/>
                </a:lnTo>
                <a:lnTo>
                  <a:pt x="108" y="52"/>
                </a:lnTo>
                <a:lnTo>
                  <a:pt x="104" y="50"/>
                </a:lnTo>
                <a:lnTo>
                  <a:pt x="102" y="52"/>
                </a:lnTo>
                <a:lnTo>
                  <a:pt x="98" y="54"/>
                </a:lnTo>
                <a:lnTo>
                  <a:pt x="96" y="58"/>
                </a:lnTo>
                <a:lnTo>
                  <a:pt x="96" y="62"/>
                </a:lnTo>
                <a:lnTo>
                  <a:pt x="96" y="68"/>
                </a:lnTo>
                <a:lnTo>
                  <a:pt x="102" y="68"/>
                </a:lnTo>
                <a:lnTo>
                  <a:pt x="100" y="66"/>
                </a:lnTo>
                <a:lnTo>
                  <a:pt x="100" y="60"/>
                </a:lnTo>
                <a:close/>
                <a:moveTo>
                  <a:pt x="72" y="62"/>
                </a:moveTo>
                <a:lnTo>
                  <a:pt x="72" y="62"/>
                </a:lnTo>
                <a:lnTo>
                  <a:pt x="72" y="54"/>
                </a:lnTo>
                <a:lnTo>
                  <a:pt x="74" y="54"/>
                </a:lnTo>
                <a:lnTo>
                  <a:pt x="78" y="54"/>
                </a:lnTo>
                <a:lnTo>
                  <a:pt x="84" y="54"/>
                </a:lnTo>
                <a:lnTo>
                  <a:pt x="86" y="62"/>
                </a:lnTo>
                <a:lnTo>
                  <a:pt x="88" y="60"/>
                </a:lnTo>
                <a:lnTo>
                  <a:pt x="86" y="50"/>
                </a:lnTo>
                <a:lnTo>
                  <a:pt x="84" y="48"/>
                </a:lnTo>
                <a:lnTo>
                  <a:pt x="78" y="46"/>
                </a:lnTo>
                <a:lnTo>
                  <a:pt x="74" y="48"/>
                </a:lnTo>
                <a:lnTo>
                  <a:pt x="70" y="50"/>
                </a:lnTo>
                <a:lnTo>
                  <a:pt x="68" y="54"/>
                </a:lnTo>
                <a:lnTo>
                  <a:pt x="70" y="60"/>
                </a:lnTo>
                <a:lnTo>
                  <a:pt x="72" y="62"/>
                </a:lnTo>
                <a:close/>
                <a:moveTo>
                  <a:pt x="54" y="16"/>
                </a:moveTo>
                <a:lnTo>
                  <a:pt x="54" y="122"/>
                </a:lnTo>
                <a:lnTo>
                  <a:pt x="114" y="122"/>
                </a:lnTo>
                <a:lnTo>
                  <a:pt x="118" y="122"/>
                </a:lnTo>
                <a:lnTo>
                  <a:pt x="122" y="120"/>
                </a:lnTo>
                <a:lnTo>
                  <a:pt x="124" y="116"/>
                </a:lnTo>
                <a:lnTo>
                  <a:pt x="124" y="112"/>
                </a:lnTo>
                <a:lnTo>
                  <a:pt x="124" y="26"/>
                </a:lnTo>
                <a:lnTo>
                  <a:pt x="124" y="22"/>
                </a:lnTo>
                <a:lnTo>
                  <a:pt x="122" y="18"/>
                </a:lnTo>
                <a:lnTo>
                  <a:pt x="118" y="16"/>
                </a:lnTo>
                <a:lnTo>
                  <a:pt x="114" y="16"/>
                </a:lnTo>
                <a:lnTo>
                  <a:pt x="5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4" name="Freeform 133"/>
          <p:cNvSpPr>
            <a:spLocks noEditPoints="1"/>
          </p:cNvSpPr>
          <p:nvPr/>
        </p:nvSpPr>
        <p:spPr bwMode="auto">
          <a:xfrm>
            <a:off x="10117138" y="4459288"/>
            <a:ext cx="346075" cy="484187"/>
          </a:xfrm>
          <a:custGeom>
            <a:avLst/>
            <a:gdLst>
              <a:gd name="T0" fmla="*/ 2147483647 w 126"/>
              <a:gd name="T1" fmla="*/ 2147483647 h 162"/>
              <a:gd name="T2" fmla="*/ 2147483647 w 126"/>
              <a:gd name="T3" fmla="*/ 2147483647 h 162"/>
              <a:gd name="T4" fmla="*/ 2147483647 w 126"/>
              <a:gd name="T5" fmla="*/ 2147483647 h 162"/>
              <a:gd name="T6" fmla="*/ 2147483647 w 126"/>
              <a:gd name="T7" fmla="*/ 2147483647 h 162"/>
              <a:gd name="T8" fmla="*/ 2147483647 w 126"/>
              <a:gd name="T9" fmla="*/ 2147483647 h 162"/>
              <a:gd name="T10" fmla="*/ 2147483647 w 126"/>
              <a:gd name="T11" fmla="*/ 0 h 162"/>
              <a:gd name="T12" fmla="*/ 2147483647 w 126"/>
              <a:gd name="T13" fmla="*/ 0 h 162"/>
              <a:gd name="T14" fmla="*/ 2147483647 w 126"/>
              <a:gd name="T15" fmla="*/ 2147483647 h 162"/>
              <a:gd name="T16" fmla="*/ 2147483647 w 126"/>
              <a:gd name="T17" fmla="*/ 2147483647 h 162"/>
              <a:gd name="T18" fmla="*/ 2147483647 w 126"/>
              <a:gd name="T19" fmla="*/ 2147483647 h 162"/>
              <a:gd name="T20" fmla="*/ 2147483647 w 126"/>
              <a:gd name="T21" fmla="*/ 2147483647 h 162"/>
              <a:gd name="T22" fmla="*/ 2147483647 w 126"/>
              <a:gd name="T23" fmla="*/ 2147483647 h 162"/>
              <a:gd name="T24" fmla="*/ 2147483647 w 126"/>
              <a:gd name="T25" fmla="*/ 2147483647 h 162"/>
              <a:gd name="T26" fmla="*/ 2147483647 w 126"/>
              <a:gd name="T27" fmla="*/ 2147483647 h 162"/>
              <a:gd name="T28" fmla="*/ 2147483647 w 126"/>
              <a:gd name="T29" fmla="*/ 2147483647 h 162"/>
              <a:gd name="T30" fmla="*/ 2147483647 w 126"/>
              <a:gd name="T31" fmla="*/ 2147483647 h 162"/>
              <a:gd name="T32" fmla="*/ 2147483647 w 126"/>
              <a:gd name="T33" fmla="*/ 2147483647 h 162"/>
              <a:gd name="T34" fmla="*/ 2147483647 w 126"/>
              <a:gd name="T35" fmla="*/ 2147483647 h 162"/>
              <a:gd name="T36" fmla="*/ 2147483647 w 126"/>
              <a:gd name="T37" fmla="*/ 2147483647 h 162"/>
              <a:gd name="T38" fmla="*/ 2147483647 w 126"/>
              <a:gd name="T39" fmla="*/ 2147483647 h 162"/>
              <a:gd name="T40" fmla="*/ 2147483647 w 126"/>
              <a:gd name="T41" fmla="*/ 2147483647 h 162"/>
              <a:gd name="T42" fmla="*/ 2147483647 w 126"/>
              <a:gd name="T43" fmla="*/ 0 h 162"/>
              <a:gd name="T44" fmla="*/ 2147483647 w 126"/>
              <a:gd name="T45" fmla="*/ 2147483647 h 162"/>
              <a:gd name="T46" fmla="*/ 2147483647 w 126"/>
              <a:gd name="T47" fmla="*/ 2147483647 h 162"/>
              <a:gd name="T48" fmla="*/ 2147483647 w 126"/>
              <a:gd name="T49" fmla="*/ 2147483647 h 162"/>
              <a:gd name="T50" fmla="*/ 2147483647 w 126"/>
              <a:gd name="T51" fmla="*/ 2147483647 h 162"/>
              <a:gd name="T52" fmla="*/ 2147483647 w 126"/>
              <a:gd name="T53" fmla="*/ 2147483647 h 162"/>
              <a:gd name="T54" fmla="*/ 2147483647 w 126"/>
              <a:gd name="T55" fmla="*/ 2147483647 h 162"/>
              <a:gd name="T56" fmla="*/ 2147483647 w 126"/>
              <a:gd name="T57" fmla="*/ 2147483647 h 162"/>
              <a:gd name="T58" fmla="*/ 2147483647 w 126"/>
              <a:gd name="T59" fmla="*/ 2147483647 h 162"/>
              <a:gd name="T60" fmla="*/ 2147483647 w 126"/>
              <a:gd name="T61" fmla="*/ 2147483647 h 162"/>
              <a:gd name="T62" fmla="*/ 2147483647 w 126"/>
              <a:gd name="T63" fmla="*/ 2147483647 h 162"/>
              <a:gd name="T64" fmla="*/ 2147483647 w 126"/>
              <a:gd name="T65" fmla="*/ 2147483647 h 162"/>
              <a:gd name="T66" fmla="*/ 2147483647 w 126"/>
              <a:gd name="T67" fmla="*/ 2147483647 h 162"/>
              <a:gd name="T68" fmla="*/ 0 w 126"/>
              <a:gd name="T69" fmla="*/ 2147483647 h 162"/>
              <a:gd name="T70" fmla="*/ 2147483647 w 126"/>
              <a:gd name="T71" fmla="*/ 2147483647 h 162"/>
              <a:gd name="T72" fmla="*/ 2147483647 w 126"/>
              <a:gd name="T73" fmla="*/ 2147483647 h 162"/>
              <a:gd name="T74" fmla="*/ 2147483647 w 126"/>
              <a:gd name="T75" fmla="*/ 2147483647 h 162"/>
              <a:gd name="T76" fmla="*/ 2147483647 w 126"/>
              <a:gd name="T77" fmla="*/ 2147483647 h 162"/>
              <a:gd name="T78" fmla="*/ 2147483647 w 126"/>
              <a:gd name="T79" fmla="*/ 2147483647 h 162"/>
              <a:gd name="T80" fmla="*/ 2147483647 w 126"/>
              <a:gd name="T81" fmla="*/ 2147483647 h 162"/>
              <a:gd name="T82" fmla="*/ 2147483647 w 126"/>
              <a:gd name="T83" fmla="*/ 2147483647 h 162"/>
              <a:gd name="T84" fmla="*/ 2147483647 w 126"/>
              <a:gd name="T85" fmla="*/ 2147483647 h 162"/>
              <a:gd name="T86" fmla="*/ 2147483647 w 126"/>
              <a:gd name="T87" fmla="*/ 2147483647 h 162"/>
              <a:gd name="T88" fmla="*/ 2147483647 w 126"/>
              <a:gd name="T89" fmla="*/ 2147483647 h 162"/>
              <a:gd name="T90" fmla="*/ 2147483647 w 126"/>
              <a:gd name="T91" fmla="*/ 2147483647 h 162"/>
              <a:gd name="T92" fmla="*/ 2147483647 w 126"/>
              <a:gd name="T93" fmla="*/ 2147483647 h 162"/>
              <a:gd name="T94" fmla="*/ 2147483647 w 126"/>
              <a:gd name="T95" fmla="*/ 2147483647 h 162"/>
              <a:gd name="T96" fmla="*/ 2147483647 w 126"/>
              <a:gd name="T97" fmla="*/ 2147483647 h 162"/>
              <a:gd name="T98" fmla="*/ 2147483647 w 126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6" h="162">
                <a:moveTo>
                  <a:pt x="94" y="0"/>
                </a:moveTo>
                <a:lnTo>
                  <a:pt x="70" y="44"/>
                </a:lnTo>
                <a:lnTo>
                  <a:pt x="84" y="68"/>
                </a:lnTo>
                <a:lnTo>
                  <a:pt x="86" y="72"/>
                </a:lnTo>
                <a:lnTo>
                  <a:pt x="84" y="74"/>
                </a:lnTo>
                <a:lnTo>
                  <a:pt x="78" y="90"/>
                </a:lnTo>
                <a:lnTo>
                  <a:pt x="80" y="94"/>
                </a:lnTo>
                <a:lnTo>
                  <a:pt x="106" y="50"/>
                </a:lnTo>
                <a:lnTo>
                  <a:pt x="108" y="40"/>
                </a:lnTo>
                <a:lnTo>
                  <a:pt x="110" y="32"/>
                </a:lnTo>
                <a:lnTo>
                  <a:pt x="110" y="26"/>
                </a:lnTo>
                <a:lnTo>
                  <a:pt x="108" y="20"/>
                </a:lnTo>
                <a:lnTo>
                  <a:pt x="102" y="8"/>
                </a:lnTo>
                <a:lnTo>
                  <a:pt x="94" y="0"/>
                </a:lnTo>
                <a:close/>
                <a:moveTo>
                  <a:pt x="36" y="0"/>
                </a:moveTo>
                <a:lnTo>
                  <a:pt x="36" y="0"/>
                </a:lnTo>
                <a:lnTo>
                  <a:pt x="74" y="72"/>
                </a:lnTo>
                <a:lnTo>
                  <a:pt x="68" y="90"/>
                </a:lnTo>
                <a:lnTo>
                  <a:pt x="76" y="106"/>
                </a:lnTo>
                <a:lnTo>
                  <a:pt x="78" y="102"/>
                </a:lnTo>
                <a:lnTo>
                  <a:pt x="84" y="98"/>
                </a:lnTo>
                <a:lnTo>
                  <a:pt x="88" y="96"/>
                </a:lnTo>
                <a:lnTo>
                  <a:pt x="94" y="96"/>
                </a:lnTo>
                <a:lnTo>
                  <a:pt x="100" y="98"/>
                </a:lnTo>
                <a:lnTo>
                  <a:pt x="104" y="100"/>
                </a:lnTo>
                <a:lnTo>
                  <a:pt x="114" y="106"/>
                </a:lnTo>
                <a:lnTo>
                  <a:pt x="122" y="116"/>
                </a:lnTo>
                <a:lnTo>
                  <a:pt x="126" y="128"/>
                </a:lnTo>
                <a:lnTo>
                  <a:pt x="126" y="140"/>
                </a:lnTo>
                <a:lnTo>
                  <a:pt x="126" y="144"/>
                </a:lnTo>
                <a:lnTo>
                  <a:pt x="122" y="150"/>
                </a:lnTo>
                <a:lnTo>
                  <a:pt x="120" y="154"/>
                </a:lnTo>
                <a:lnTo>
                  <a:pt x="114" y="158"/>
                </a:lnTo>
                <a:lnTo>
                  <a:pt x="110" y="160"/>
                </a:lnTo>
                <a:lnTo>
                  <a:pt x="104" y="160"/>
                </a:lnTo>
                <a:lnTo>
                  <a:pt x="98" y="160"/>
                </a:lnTo>
                <a:lnTo>
                  <a:pt x="92" y="158"/>
                </a:lnTo>
                <a:lnTo>
                  <a:pt x="86" y="152"/>
                </a:lnTo>
                <a:lnTo>
                  <a:pt x="78" y="144"/>
                </a:lnTo>
                <a:lnTo>
                  <a:pt x="78" y="142"/>
                </a:lnTo>
                <a:lnTo>
                  <a:pt x="76" y="140"/>
                </a:lnTo>
                <a:lnTo>
                  <a:pt x="24" y="50"/>
                </a:lnTo>
                <a:lnTo>
                  <a:pt x="22" y="40"/>
                </a:lnTo>
                <a:lnTo>
                  <a:pt x="20" y="32"/>
                </a:lnTo>
                <a:lnTo>
                  <a:pt x="20" y="26"/>
                </a:lnTo>
                <a:lnTo>
                  <a:pt x="22" y="20"/>
                </a:lnTo>
                <a:lnTo>
                  <a:pt x="28" y="8"/>
                </a:lnTo>
                <a:lnTo>
                  <a:pt x="36" y="0"/>
                </a:lnTo>
                <a:close/>
                <a:moveTo>
                  <a:pt x="98" y="112"/>
                </a:moveTo>
                <a:lnTo>
                  <a:pt x="98" y="112"/>
                </a:lnTo>
                <a:lnTo>
                  <a:pt x="94" y="112"/>
                </a:lnTo>
                <a:lnTo>
                  <a:pt x="90" y="112"/>
                </a:lnTo>
                <a:lnTo>
                  <a:pt x="88" y="114"/>
                </a:lnTo>
                <a:lnTo>
                  <a:pt x="86" y="120"/>
                </a:lnTo>
                <a:lnTo>
                  <a:pt x="88" y="126"/>
                </a:lnTo>
                <a:lnTo>
                  <a:pt x="90" y="134"/>
                </a:lnTo>
                <a:lnTo>
                  <a:pt x="94" y="140"/>
                </a:lnTo>
                <a:lnTo>
                  <a:pt x="100" y="144"/>
                </a:lnTo>
                <a:lnTo>
                  <a:pt x="104" y="144"/>
                </a:lnTo>
                <a:lnTo>
                  <a:pt x="108" y="144"/>
                </a:lnTo>
                <a:lnTo>
                  <a:pt x="110" y="142"/>
                </a:lnTo>
                <a:lnTo>
                  <a:pt x="112" y="138"/>
                </a:lnTo>
                <a:lnTo>
                  <a:pt x="110" y="130"/>
                </a:lnTo>
                <a:lnTo>
                  <a:pt x="108" y="124"/>
                </a:lnTo>
                <a:lnTo>
                  <a:pt x="104" y="118"/>
                </a:lnTo>
                <a:lnTo>
                  <a:pt x="98" y="112"/>
                </a:lnTo>
                <a:close/>
                <a:moveTo>
                  <a:pt x="44" y="100"/>
                </a:moveTo>
                <a:lnTo>
                  <a:pt x="42" y="100"/>
                </a:lnTo>
                <a:lnTo>
                  <a:pt x="38" y="98"/>
                </a:lnTo>
                <a:lnTo>
                  <a:pt x="32" y="98"/>
                </a:lnTo>
                <a:lnTo>
                  <a:pt x="26" y="98"/>
                </a:lnTo>
                <a:lnTo>
                  <a:pt x="22" y="100"/>
                </a:lnTo>
                <a:lnTo>
                  <a:pt x="12" y="108"/>
                </a:lnTo>
                <a:lnTo>
                  <a:pt x="4" y="118"/>
                </a:lnTo>
                <a:lnTo>
                  <a:pt x="0" y="130"/>
                </a:lnTo>
                <a:lnTo>
                  <a:pt x="0" y="140"/>
                </a:lnTo>
                <a:lnTo>
                  <a:pt x="0" y="146"/>
                </a:lnTo>
                <a:lnTo>
                  <a:pt x="4" y="152"/>
                </a:lnTo>
                <a:lnTo>
                  <a:pt x="6" y="156"/>
                </a:lnTo>
                <a:lnTo>
                  <a:pt x="12" y="160"/>
                </a:lnTo>
                <a:lnTo>
                  <a:pt x="16" y="162"/>
                </a:lnTo>
                <a:lnTo>
                  <a:pt x="22" y="162"/>
                </a:lnTo>
                <a:lnTo>
                  <a:pt x="28" y="160"/>
                </a:lnTo>
                <a:lnTo>
                  <a:pt x="34" y="158"/>
                </a:lnTo>
                <a:lnTo>
                  <a:pt x="40" y="154"/>
                </a:lnTo>
                <a:lnTo>
                  <a:pt x="48" y="146"/>
                </a:lnTo>
                <a:lnTo>
                  <a:pt x="48" y="144"/>
                </a:lnTo>
                <a:lnTo>
                  <a:pt x="50" y="142"/>
                </a:lnTo>
                <a:lnTo>
                  <a:pt x="58" y="126"/>
                </a:lnTo>
                <a:lnTo>
                  <a:pt x="44" y="100"/>
                </a:lnTo>
                <a:close/>
                <a:moveTo>
                  <a:pt x="28" y="114"/>
                </a:moveTo>
                <a:lnTo>
                  <a:pt x="28" y="114"/>
                </a:lnTo>
                <a:lnTo>
                  <a:pt x="22" y="118"/>
                </a:lnTo>
                <a:lnTo>
                  <a:pt x="18" y="124"/>
                </a:lnTo>
                <a:lnTo>
                  <a:pt x="16" y="132"/>
                </a:lnTo>
                <a:lnTo>
                  <a:pt x="14" y="138"/>
                </a:lnTo>
                <a:lnTo>
                  <a:pt x="16" y="144"/>
                </a:lnTo>
                <a:lnTo>
                  <a:pt x="18" y="146"/>
                </a:lnTo>
                <a:lnTo>
                  <a:pt x="22" y="146"/>
                </a:lnTo>
                <a:lnTo>
                  <a:pt x="26" y="144"/>
                </a:lnTo>
                <a:lnTo>
                  <a:pt x="32" y="140"/>
                </a:lnTo>
                <a:lnTo>
                  <a:pt x="36" y="134"/>
                </a:lnTo>
                <a:lnTo>
                  <a:pt x="38" y="128"/>
                </a:lnTo>
                <a:lnTo>
                  <a:pt x="40" y="120"/>
                </a:lnTo>
                <a:lnTo>
                  <a:pt x="38" y="116"/>
                </a:lnTo>
                <a:lnTo>
                  <a:pt x="36" y="114"/>
                </a:lnTo>
                <a:lnTo>
                  <a:pt x="32" y="114"/>
                </a:lnTo>
                <a:lnTo>
                  <a:pt x="28" y="1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5" name="Freeform 134"/>
          <p:cNvSpPr>
            <a:spLocks noEditPoints="1"/>
          </p:cNvSpPr>
          <p:nvPr/>
        </p:nvSpPr>
        <p:spPr bwMode="auto">
          <a:xfrm>
            <a:off x="10958513" y="4459288"/>
            <a:ext cx="290512" cy="484187"/>
          </a:xfrm>
          <a:custGeom>
            <a:avLst/>
            <a:gdLst>
              <a:gd name="T0" fmla="*/ 2147483647 w 106"/>
              <a:gd name="T1" fmla="*/ 2147483647 h 162"/>
              <a:gd name="T2" fmla="*/ 2147483647 w 106"/>
              <a:gd name="T3" fmla="*/ 2147483647 h 162"/>
              <a:gd name="T4" fmla="*/ 2147483647 w 106"/>
              <a:gd name="T5" fmla="*/ 2147483647 h 162"/>
              <a:gd name="T6" fmla="*/ 2147483647 w 106"/>
              <a:gd name="T7" fmla="*/ 2147483647 h 162"/>
              <a:gd name="T8" fmla="*/ 2147483647 w 106"/>
              <a:gd name="T9" fmla="*/ 2147483647 h 162"/>
              <a:gd name="T10" fmla="*/ 2147483647 w 106"/>
              <a:gd name="T11" fmla="*/ 2147483647 h 162"/>
              <a:gd name="T12" fmla="*/ 2147483647 w 106"/>
              <a:gd name="T13" fmla="*/ 2147483647 h 162"/>
              <a:gd name="T14" fmla="*/ 2147483647 w 106"/>
              <a:gd name="T15" fmla="*/ 2147483647 h 162"/>
              <a:gd name="T16" fmla="*/ 2147483647 w 106"/>
              <a:gd name="T17" fmla="*/ 2147483647 h 162"/>
              <a:gd name="T18" fmla="*/ 2147483647 w 106"/>
              <a:gd name="T19" fmla="*/ 2147483647 h 162"/>
              <a:gd name="T20" fmla="*/ 2147483647 w 106"/>
              <a:gd name="T21" fmla="*/ 2147483647 h 162"/>
              <a:gd name="T22" fmla="*/ 2147483647 w 106"/>
              <a:gd name="T23" fmla="*/ 2147483647 h 162"/>
              <a:gd name="T24" fmla="*/ 2147483647 w 106"/>
              <a:gd name="T25" fmla="*/ 2147483647 h 162"/>
              <a:gd name="T26" fmla="*/ 2147483647 w 106"/>
              <a:gd name="T27" fmla="*/ 2147483647 h 162"/>
              <a:gd name="T28" fmla="*/ 2147483647 w 106"/>
              <a:gd name="T29" fmla="*/ 2147483647 h 162"/>
              <a:gd name="T30" fmla="*/ 2147483647 w 106"/>
              <a:gd name="T31" fmla="*/ 2147483647 h 162"/>
              <a:gd name="T32" fmla="*/ 2147483647 w 106"/>
              <a:gd name="T33" fmla="*/ 2147483647 h 162"/>
              <a:gd name="T34" fmla="*/ 2147483647 w 106"/>
              <a:gd name="T35" fmla="*/ 2147483647 h 162"/>
              <a:gd name="T36" fmla="*/ 2147483647 w 106"/>
              <a:gd name="T37" fmla="*/ 2147483647 h 162"/>
              <a:gd name="T38" fmla="*/ 2147483647 w 106"/>
              <a:gd name="T39" fmla="*/ 2147483647 h 162"/>
              <a:gd name="T40" fmla="*/ 2147483647 w 106"/>
              <a:gd name="T41" fmla="*/ 2147483647 h 162"/>
              <a:gd name="T42" fmla="*/ 2147483647 w 106"/>
              <a:gd name="T43" fmla="*/ 2147483647 h 162"/>
              <a:gd name="T44" fmla="*/ 2147483647 w 106"/>
              <a:gd name="T45" fmla="*/ 2147483647 h 162"/>
              <a:gd name="T46" fmla="*/ 2147483647 w 106"/>
              <a:gd name="T47" fmla="*/ 2147483647 h 162"/>
              <a:gd name="T48" fmla="*/ 2147483647 w 106"/>
              <a:gd name="T49" fmla="*/ 2147483647 h 162"/>
              <a:gd name="T50" fmla="*/ 2147483647 w 106"/>
              <a:gd name="T51" fmla="*/ 2147483647 h 162"/>
              <a:gd name="T52" fmla="*/ 2147483647 w 106"/>
              <a:gd name="T53" fmla="*/ 2147483647 h 162"/>
              <a:gd name="T54" fmla="*/ 2147483647 w 106"/>
              <a:gd name="T55" fmla="*/ 2147483647 h 162"/>
              <a:gd name="T56" fmla="*/ 2147483647 w 106"/>
              <a:gd name="T57" fmla="*/ 2147483647 h 162"/>
              <a:gd name="T58" fmla="*/ 2147483647 w 106"/>
              <a:gd name="T59" fmla="*/ 2147483647 h 162"/>
              <a:gd name="T60" fmla="*/ 2147483647 w 106"/>
              <a:gd name="T61" fmla="*/ 2147483647 h 162"/>
              <a:gd name="T62" fmla="*/ 2147483647 w 106"/>
              <a:gd name="T63" fmla="*/ 2147483647 h 162"/>
              <a:gd name="T64" fmla="*/ 2147483647 w 106"/>
              <a:gd name="T65" fmla="*/ 2147483647 h 162"/>
              <a:gd name="T66" fmla="*/ 2147483647 w 106"/>
              <a:gd name="T67" fmla="*/ 2147483647 h 162"/>
              <a:gd name="T68" fmla="*/ 2147483647 w 106"/>
              <a:gd name="T69" fmla="*/ 2147483647 h 162"/>
              <a:gd name="T70" fmla="*/ 2147483647 w 106"/>
              <a:gd name="T71" fmla="*/ 2147483647 h 162"/>
              <a:gd name="T72" fmla="*/ 2147483647 w 106"/>
              <a:gd name="T73" fmla="*/ 2147483647 h 162"/>
              <a:gd name="T74" fmla="*/ 2147483647 w 106"/>
              <a:gd name="T75" fmla="*/ 2147483647 h 162"/>
              <a:gd name="T76" fmla="*/ 2147483647 w 106"/>
              <a:gd name="T77" fmla="*/ 2147483647 h 162"/>
              <a:gd name="T78" fmla="*/ 2147483647 w 106"/>
              <a:gd name="T79" fmla="*/ 2147483647 h 162"/>
              <a:gd name="T80" fmla="*/ 2147483647 w 106"/>
              <a:gd name="T81" fmla="*/ 2147483647 h 162"/>
              <a:gd name="T82" fmla="*/ 2147483647 w 106"/>
              <a:gd name="T83" fmla="*/ 2147483647 h 162"/>
              <a:gd name="T84" fmla="*/ 2147483647 w 106"/>
              <a:gd name="T85" fmla="*/ 2147483647 h 162"/>
              <a:gd name="T86" fmla="*/ 2147483647 w 106"/>
              <a:gd name="T87" fmla="*/ 2147483647 h 162"/>
              <a:gd name="T88" fmla="*/ 2147483647 w 106"/>
              <a:gd name="T89" fmla="*/ 2147483647 h 162"/>
              <a:gd name="T90" fmla="*/ 2147483647 w 106"/>
              <a:gd name="T91" fmla="*/ 0 h 162"/>
              <a:gd name="T92" fmla="*/ 2147483647 w 106"/>
              <a:gd name="T93" fmla="*/ 2147483647 h 162"/>
              <a:gd name="T94" fmla="*/ 2147483647 w 106"/>
              <a:gd name="T95" fmla="*/ 2147483647 h 162"/>
              <a:gd name="T96" fmla="*/ 2147483647 w 106"/>
              <a:gd name="T97" fmla="*/ 2147483647 h 162"/>
              <a:gd name="T98" fmla="*/ 2147483647 w 106"/>
              <a:gd name="T99" fmla="*/ 2147483647 h 162"/>
              <a:gd name="T100" fmla="*/ 2147483647 w 106"/>
              <a:gd name="T101" fmla="*/ 2147483647 h 162"/>
              <a:gd name="T102" fmla="*/ 2147483647 w 106"/>
              <a:gd name="T103" fmla="*/ 2147483647 h 162"/>
              <a:gd name="T104" fmla="*/ 2147483647 w 106"/>
              <a:gd name="T105" fmla="*/ 214748364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2">
                <a:moveTo>
                  <a:pt x="22" y="116"/>
                </a:moveTo>
                <a:lnTo>
                  <a:pt x="86" y="116"/>
                </a:lnTo>
                <a:lnTo>
                  <a:pt x="78" y="152"/>
                </a:lnTo>
                <a:lnTo>
                  <a:pt x="66" y="152"/>
                </a:lnTo>
                <a:lnTo>
                  <a:pt x="64" y="156"/>
                </a:lnTo>
                <a:lnTo>
                  <a:pt x="62" y="158"/>
                </a:lnTo>
                <a:lnTo>
                  <a:pt x="58" y="160"/>
                </a:lnTo>
                <a:lnTo>
                  <a:pt x="54" y="162"/>
                </a:lnTo>
                <a:lnTo>
                  <a:pt x="50" y="160"/>
                </a:lnTo>
                <a:lnTo>
                  <a:pt x="46" y="158"/>
                </a:lnTo>
                <a:lnTo>
                  <a:pt x="44" y="156"/>
                </a:lnTo>
                <a:lnTo>
                  <a:pt x="42" y="152"/>
                </a:lnTo>
                <a:lnTo>
                  <a:pt x="30" y="152"/>
                </a:lnTo>
                <a:lnTo>
                  <a:pt x="22" y="116"/>
                </a:lnTo>
                <a:close/>
                <a:moveTo>
                  <a:pt x="76" y="44"/>
                </a:moveTo>
                <a:lnTo>
                  <a:pt x="78" y="54"/>
                </a:lnTo>
                <a:lnTo>
                  <a:pt x="76" y="56"/>
                </a:lnTo>
                <a:lnTo>
                  <a:pt x="78" y="58"/>
                </a:lnTo>
                <a:lnTo>
                  <a:pt x="78" y="62"/>
                </a:lnTo>
                <a:lnTo>
                  <a:pt x="74" y="64"/>
                </a:lnTo>
                <a:lnTo>
                  <a:pt x="76" y="66"/>
                </a:lnTo>
                <a:lnTo>
                  <a:pt x="76" y="70"/>
                </a:lnTo>
                <a:lnTo>
                  <a:pt x="74" y="72"/>
                </a:lnTo>
                <a:lnTo>
                  <a:pt x="76" y="74"/>
                </a:lnTo>
                <a:lnTo>
                  <a:pt x="74" y="80"/>
                </a:lnTo>
                <a:lnTo>
                  <a:pt x="70" y="82"/>
                </a:lnTo>
                <a:lnTo>
                  <a:pt x="42" y="74"/>
                </a:lnTo>
                <a:lnTo>
                  <a:pt x="32" y="74"/>
                </a:lnTo>
                <a:lnTo>
                  <a:pt x="30" y="48"/>
                </a:lnTo>
                <a:lnTo>
                  <a:pt x="40" y="48"/>
                </a:lnTo>
                <a:lnTo>
                  <a:pt x="62" y="24"/>
                </a:lnTo>
                <a:lnTo>
                  <a:pt x="66" y="26"/>
                </a:lnTo>
                <a:lnTo>
                  <a:pt x="68" y="30"/>
                </a:lnTo>
                <a:lnTo>
                  <a:pt x="68" y="32"/>
                </a:lnTo>
                <a:lnTo>
                  <a:pt x="66" y="36"/>
                </a:lnTo>
                <a:lnTo>
                  <a:pt x="62" y="40"/>
                </a:lnTo>
                <a:lnTo>
                  <a:pt x="56" y="46"/>
                </a:lnTo>
                <a:lnTo>
                  <a:pt x="76" y="44"/>
                </a:lnTo>
                <a:close/>
                <a:moveTo>
                  <a:pt x="20" y="106"/>
                </a:moveTo>
                <a:lnTo>
                  <a:pt x="36" y="106"/>
                </a:lnTo>
                <a:lnTo>
                  <a:pt x="32" y="88"/>
                </a:lnTo>
                <a:lnTo>
                  <a:pt x="24" y="72"/>
                </a:lnTo>
                <a:lnTo>
                  <a:pt x="18" y="56"/>
                </a:lnTo>
                <a:lnTo>
                  <a:pt x="16" y="50"/>
                </a:lnTo>
                <a:lnTo>
                  <a:pt x="16" y="44"/>
                </a:lnTo>
                <a:lnTo>
                  <a:pt x="18" y="36"/>
                </a:lnTo>
                <a:lnTo>
                  <a:pt x="22" y="30"/>
                </a:lnTo>
                <a:lnTo>
                  <a:pt x="28" y="24"/>
                </a:lnTo>
                <a:lnTo>
                  <a:pt x="34" y="20"/>
                </a:lnTo>
                <a:lnTo>
                  <a:pt x="44" y="16"/>
                </a:lnTo>
                <a:lnTo>
                  <a:pt x="54" y="16"/>
                </a:lnTo>
                <a:lnTo>
                  <a:pt x="64" y="18"/>
                </a:lnTo>
                <a:lnTo>
                  <a:pt x="74" y="20"/>
                </a:lnTo>
                <a:lnTo>
                  <a:pt x="80" y="24"/>
                </a:lnTo>
                <a:lnTo>
                  <a:pt x="86" y="30"/>
                </a:lnTo>
                <a:lnTo>
                  <a:pt x="90" y="36"/>
                </a:lnTo>
                <a:lnTo>
                  <a:pt x="92" y="44"/>
                </a:lnTo>
                <a:lnTo>
                  <a:pt x="92" y="50"/>
                </a:lnTo>
                <a:lnTo>
                  <a:pt x="90" y="56"/>
                </a:lnTo>
                <a:lnTo>
                  <a:pt x="84" y="72"/>
                </a:lnTo>
                <a:lnTo>
                  <a:pt x="76" y="88"/>
                </a:lnTo>
                <a:lnTo>
                  <a:pt x="72" y="106"/>
                </a:lnTo>
                <a:lnTo>
                  <a:pt x="86" y="106"/>
                </a:lnTo>
                <a:lnTo>
                  <a:pt x="90" y="92"/>
                </a:lnTo>
                <a:lnTo>
                  <a:pt x="96" y="78"/>
                </a:lnTo>
                <a:lnTo>
                  <a:pt x="104" y="60"/>
                </a:lnTo>
                <a:lnTo>
                  <a:pt x="106" y="50"/>
                </a:lnTo>
                <a:lnTo>
                  <a:pt x="106" y="40"/>
                </a:lnTo>
                <a:lnTo>
                  <a:pt x="104" y="30"/>
                </a:lnTo>
                <a:lnTo>
                  <a:pt x="98" y="20"/>
                </a:lnTo>
                <a:lnTo>
                  <a:pt x="90" y="14"/>
                </a:lnTo>
                <a:lnTo>
                  <a:pt x="82" y="8"/>
                </a:lnTo>
                <a:lnTo>
                  <a:pt x="68" y="2"/>
                </a:lnTo>
                <a:lnTo>
                  <a:pt x="54" y="0"/>
                </a:lnTo>
                <a:lnTo>
                  <a:pt x="40" y="2"/>
                </a:lnTo>
                <a:lnTo>
                  <a:pt x="28" y="6"/>
                </a:lnTo>
                <a:lnTo>
                  <a:pt x="18" y="12"/>
                </a:lnTo>
                <a:lnTo>
                  <a:pt x="10" y="20"/>
                </a:lnTo>
                <a:lnTo>
                  <a:pt x="4" y="28"/>
                </a:lnTo>
                <a:lnTo>
                  <a:pt x="2" y="40"/>
                </a:lnTo>
                <a:lnTo>
                  <a:pt x="0" y="50"/>
                </a:lnTo>
                <a:lnTo>
                  <a:pt x="2" y="60"/>
                </a:lnTo>
                <a:lnTo>
                  <a:pt x="10" y="78"/>
                </a:lnTo>
                <a:lnTo>
                  <a:pt x="16" y="92"/>
                </a:lnTo>
                <a:lnTo>
                  <a:pt x="20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6" name="Freeform 135"/>
          <p:cNvSpPr>
            <a:spLocks noEditPoints="1"/>
          </p:cNvSpPr>
          <p:nvPr/>
        </p:nvSpPr>
        <p:spPr bwMode="auto">
          <a:xfrm>
            <a:off x="7793038" y="1112838"/>
            <a:ext cx="346075" cy="479425"/>
          </a:xfrm>
          <a:custGeom>
            <a:avLst/>
            <a:gdLst>
              <a:gd name="T0" fmla="*/ 2147483647 w 126"/>
              <a:gd name="T1" fmla="*/ 2147483647 h 160"/>
              <a:gd name="T2" fmla="*/ 2147483647 w 126"/>
              <a:gd name="T3" fmla="*/ 2147483647 h 160"/>
              <a:gd name="T4" fmla="*/ 2147483647 w 126"/>
              <a:gd name="T5" fmla="*/ 2147483647 h 160"/>
              <a:gd name="T6" fmla="*/ 2147483647 w 126"/>
              <a:gd name="T7" fmla="*/ 2147483647 h 160"/>
              <a:gd name="T8" fmla="*/ 2147483647 w 126"/>
              <a:gd name="T9" fmla="*/ 2147483647 h 160"/>
              <a:gd name="T10" fmla="*/ 2147483647 w 126"/>
              <a:gd name="T11" fmla="*/ 2147483647 h 160"/>
              <a:gd name="T12" fmla="*/ 2147483647 w 126"/>
              <a:gd name="T13" fmla="*/ 2147483647 h 160"/>
              <a:gd name="T14" fmla="*/ 2147483647 w 126"/>
              <a:gd name="T15" fmla="*/ 2147483647 h 160"/>
              <a:gd name="T16" fmla="*/ 2147483647 w 126"/>
              <a:gd name="T17" fmla="*/ 2147483647 h 160"/>
              <a:gd name="T18" fmla="*/ 2147483647 w 126"/>
              <a:gd name="T19" fmla="*/ 2147483647 h 160"/>
              <a:gd name="T20" fmla="*/ 2147483647 w 126"/>
              <a:gd name="T21" fmla="*/ 2147483647 h 160"/>
              <a:gd name="T22" fmla="*/ 2147483647 w 126"/>
              <a:gd name="T23" fmla="*/ 2147483647 h 160"/>
              <a:gd name="T24" fmla="*/ 2147483647 w 126"/>
              <a:gd name="T25" fmla="*/ 2147483647 h 160"/>
              <a:gd name="T26" fmla="*/ 2147483647 w 126"/>
              <a:gd name="T27" fmla="*/ 2147483647 h 160"/>
              <a:gd name="T28" fmla="*/ 2147483647 w 126"/>
              <a:gd name="T29" fmla="*/ 2147483647 h 160"/>
              <a:gd name="T30" fmla="*/ 2147483647 w 126"/>
              <a:gd name="T31" fmla="*/ 2147483647 h 160"/>
              <a:gd name="T32" fmla="*/ 2147483647 w 126"/>
              <a:gd name="T33" fmla="*/ 2147483647 h 160"/>
              <a:gd name="T34" fmla="*/ 2147483647 w 126"/>
              <a:gd name="T35" fmla="*/ 2147483647 h 160"/>
              <a:gd name="T36" fmla="*/ 2147483647 w 126"/>
              <a:gd name="T37" fmla="*/ 2147483647 h 160"/>
              <a:gd name="T38" fmla="*/ 2147483647 w 126"/>
              <a:gd name="T39" fmla="*/ 2147483647 h 160"/>
              <a:gd name="T40" fmla="*/ 2147483647 w 126"/>
              <a:gd name="T41" fmla="*/ 2147483647 h 160"/>
              <a:gd name="T42" fmla="*/ 2147483647 w 126"/>
              <a:gd name="T43" fmla="*/ 2147483647 h 160"/>
              <a:gd name="T44" fmla="*/ 2147483647 w 126"/>
              <a:gd name="T45" fmla="*/ 2147483647 h 160"/>
              <a:gd name="T46" fmla="*/ 2147483647 w 126"/>
              <a:gd name="T47" fmla="*/ 2147483647 h 160"/>
              <a:gd name="T48" fmla="*/ 2147483647 w 126"/>
              <a:gd name="T49" fmla="*/ 2147483647 h 160"/>
              <a:gd name="T50" fmla="*/ 2147483647 w 126"/>
              <a:gd name="T51" fmla="*/ 2147483647 h 160"/>
              <a:gd name="T52" fmla="*/ 2147483647 w 126"/>
              <a:gd name="T53" fmla="*/ 2147483647 h 160"/>
              <a:gd name="T54" fmla="*/ 2147483647 w 126"/>
              <a:gd name="T55" fmla="*/ 2147483647 h 160"/>
              <a:gd name="T56" fmla="*/ 2147483647 w 126"/>
              <a:gd name="T57" fmla="*/ 2147483647 h 160"/>
              <a:gd name="T58" fmla="*/ 2147483647 w 126"/>
              <a:gd name="T59" fmla="*/ 2147483647 h 160"/>
              <a:gd name="T60" fmla="*/ 2147483647 w 126"/>
              <a:gd name="T61" fmla="*/ 2147483647 h 160"/>
              <a:gd name="T62" fmla="*/ 2147483647 w 126"/>
              <a:gd name="T63" fmla="*/ 2147483647 h 160"/>
              <a:gd name="T64" fmla="*/ 2147483647 w 126"/>
              <a:gd name="T65" fmla="*/ 2147483647 h 160"/>
              <a:gd name="T66" fmla="*/ 2147483647 w 126"/>
              <a:gd name="T67" fmla="*/ 2147483647 h 160"/>
              <a:gd name="T68" fmla="*/ 2147483647 w 126"/>
              <a:gd name="T69" fmla="*/ 2147483647 h 160"/>
              <a:gd name="T70" fmla="*/ 2147483647 w 126"/>
              <a:gd name="T71" fmla="*/ 2147483647 h 160"/>
              <a:gd name="T72" fmla="*/ 2147483647 w 126"/>
              <a:gd name="T73" fmla="*/ 2147483647 h 160"/>
              <a:gd name="T74" fmla="*/ 2147483647 w 126"/>
              <a:gd name="T75" fmla="*/ 0 h 160"/>
              <a:gd name="T76" fmla="*/ 2147483647 w 126"/>
              <a:gd name="T77" fmla="*/ 0 h 160"/>
              <a:gd name="T78" fmla="*/ 2147483647 w 126"/>
              <a:gd name="T79" fmla="*/ 2147483647 h 160"/>
              <a:gd name="T80" fmla="*/ 2147483647 w 126"/>
              <a:gd name="T81" fmla="*/ 2147483647 h 160"/>
              <a:gd name="T82" fmla="*/ 2147483647 w 126"/>
              <a:gd name="T83" fmla="*/ 2147483647 h 160"/>
              <a:gd name="T84" fmla="*/ 2147483647 w 126"/>
              <a:gd name="T85" fmla="*/ 2147483647 h 160"/>
              <a:gd name="T86" fmla="*/ 2147483647 w 126"/>
              <a:gd name="T87" fmla="*/ 2147483647 h 160"/>
              <a:gd name="T88" fmla="*/ 2147483647 w 126"/>
              <a:gd name="T89" fmla="*/ 2147483647 h 160"/>
              <a:gd name="T90" fmla="*/ 2147483647 w 126"/>
              <a:gd name="T91" fmla="*/ 2147483647 h 160"/>
              <a:gd name="T92" fmla="*/ 2147483647 w 126"/>
              <a:gd name="T93" fmla="*/ 2147483647 h 160"/>
              <a:gd name="T94" fmla="*/ 0 w 126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26" h="160">
                <a:moveTo>
                  <a:pt x="12" y="64"/>
                </a:moveTo>
                <a:lnTo>
                  <a:pt x="114" y="64"/>
                </a:lnTo>
                <a:lnTo>
                  <a:pt x="114" y="60"/>
                </a:lnTo>
                <a:lnTo>
                  <a:pt x="120" y="60"/>
                </a:lnTo>
                <a:lnTo>
                  <a:pt x="118" y="50"/>
                </a:lnTo>
                <a:lnTo>
                  <a:pt x="116" y="40"/>
                </a:lnTo>
                <a:lnTo>
                  <a:pt x="110" y="30"/>
                </a:lnTo>
                <a:lnTo>
                  <a:pt x="102" y="22"/>
                </a:lnTo>
                <a:lnTo>
                  <a:pt x="94" y="16"/>
                </a:lnTo>
                <a:lnTo>
                  <a:pt x="86" y="12"/>
                </a:lnTo>
                <a:lnTo>
                  <a:pt x="74" y="8"/>
                </a:lnTo>
                <a:lnTo>
                  <a:pt x="64" y="6"/>
                </a:lnTo>
                <a:lnTo>
                  <a:pt x="52" y="8"/>
                </a:lnTo>
                <a:lnTo>
                  <a:pt x="42" y="12"/>
                </a:lnTo>
                <a:lnTo>
                  <a:pt x="32" y="16"/>
                </a:lnTo>
                <a:lnTo>
                  <a:pt x="24" y="22"/>
                </a:lnTo>
                <a:lnTo>
                  <a:pt x="18" y="30"/>
                </a:lnTo>
                <a:lnTo>
                  <a:pt x="12" y="40"/>
                </a:lnTo>
                <a:lnTo>
                  <a:pt x="8" y="50"/>
                </a:lnTo>
                <a:lnTo>
                  <a:pt x="6" y="60"/>
                </a:lnTo>
                <a:lnTo>
                  <a:pt x="12" y="60"/>
                </a:lnTo>
                <a:lnTo>
                  <a:pt x="12" y="64"/>
                </a:lnTo>
                <a:close/>
                <a:moveTo>
                  <a:pt x="12" y="68"/>
                </a:moveTo>
                <a:lnTo>
                  <a:pt x="114" y="68"/>
                </a:lnTo>
                <a:lnTo>
                  <a:pt x="114" y="72"/>
                </a:lnTo>
                <a:lnTo>
                  <a:pt x="114" y="76"/>
                </a:lnTo>
                <a:lnTo>
                  <a:pt x="110" y="80"/>
                </a:lnTo>
                <a:lnTo>
                  <a:pt x="106" y="80"/>
                </a:lnTo>
                <a:lnTo>
                  <a:pt x="102" y="76"/>
                </a:lnTo>
                <a:lnTo>
                  <a:pt x="96" y="76"/>
                </a:lnTo>
                <a:lnTo>
                  <a:pt x="94" y="76"/>
                </a:lnTo>
                <a:lnTo>
                  <a:pt x="94" y="78"/>
                </a:lnTo>
                <a:lnTo>
                  <a:pt x="92" y="90"/>
                </a:lnTo>
                <a:lnTo>
                  <a:pt x="90" y="108"/>
                </a:lnTo>
                <a:lnTo>
                  <a:pt x="90" y="126"/>
                </a:lnTo>
                <a:lnTo>
                  <a:pt x="88" y="130"/>
                </a:lnTo>
                <a:lnTo>
                  <a:pt x="84" y="130"/>
                </a:lnTo>
                <a:lnTo>
                  <a:pt x="82" y="128"/>
                </a:lnTo>
                <a:lnTo>
                  <a:pt x="82" y="122"/>
                </a:lnTo>
                <a:lnTo>
                  <a:pt x="80" y="104"/>
                </a:lnTo>
                <a:lnTo>
                  <a:pt x="78" y="88"/>
                </a:lnTo>
                <a:lnTo>
                  <a:pt x="76" y="82"/>
                </a:lnTo>
                <a:lnTo>
                  <a:pt x="74" y="80"/>
                </a:lnTo>
                <a:lnTo>
                  <a:pt x="70" y="80"/>
                </a:lnTo>
                <a:lnTo>
                  <a:pt x="68" y="82"/>
                </a:lnTo>
                <a:lnTo>
                  <a:pt x="62" y="92"/>
                </a:lnTo>
                <a:lnTo>
                  <a:pt x="60" y="96"/>
                </a:lnTo>
                <a:lnTo>
                  <a:pt x="56" y="100"/>
                </a:lnTo>
                <a:lnTo>
                  <a:pt x="52" y="102"/>
                </a:lnTo>
                <a:lnTo>
                  <a:pt x="46" y="104"/>
                </a:lnTo>
                <a:lnTo>
                  <a:pt x="40" y="102"/>
                </a:lnTo>
                <a:lnTo>
                  <a:pt x="34" y="96"/>
                </a:lnTo>
                <a:lnTo>
                  <a:pt x="24" y="84"/>
                </a:lnTo>
                <a:lnTo>
                  <a:pt x="16" y="74"/>
                </a:lnTo>
                <a:lnTo>
                  <a:pt x="12" y="68"/>
                </a:lnTo>
                <a:close/>
                <a:moveTo>
                  <a:pt x="4" y="60"/>
                </a:moveTo>
                <a:lnTo>
                  <a:pt x="4" y="60"/>
                </a:lnTo>
                <a:lnTo>
                  <a:pt x="4" y="48"/>
                </a:lnTo>
                <a:lnTo>
                  <a:pt x="8" y="36"/>
                </a:lnTo>
                <a:lnTo>
                  <a:pt x="14" y="26"/>
                </a:lnTo>
                <a:lnTo>
                  <a:pt x="22" y="18"/>
                </a:lnTo>
                <a:lnTo>
                  <a:pt x="30" y="10"/>
                </a:lnTo>
                <a:lnTo>
                  <a:pt x="40" y="4"/>
                </a:lnTo>
                <a:lnTo>
                  <a:pt x="52" y="0"/>
                </a:lnTo>
                <a:lnTo>
                  <a:pt x="64" y="0"/>
                </a:lnTo>
                <a:lnTo>
                  <a:pt x="76" y="0"/>
                </a:lnTo>
                <a:lnTo>
                  <a:pt x="86" y="4"/>
                </a:lnTo>
                <a:lnTo>
                  <a:pt x="96" y="10"/>
                </a:lnTo>
                <a:lnTo>
                  <a:pt x="106" y="18"/>
                </a:lnTo>
                <a:lnTo>
                  <a:pt x="112" y="26"/>
                </a:lnTo>
                <a:lnTo>
                  <a:pt x="118" y="36"/>
                </a:lnTo>
                <a:lnTo>
                  <a:pt x="122" y="48"/>
                </a:lnTo>
                <a:lnTo>
                  <a:pt x="122" y="60"/>
                </a:lnTo>
                <a:lnTo>
                  <a:pt x="126" y="60"/>
                </a:lnTo>
                <a:lnTo>
                  <a:pt x="126" y="74"/>
                </a:lnTo>
                <a:lnTo>
                  <a:pt x="118" y="74"/>
                </a:lnTo>
                <a:lnTo>
                  <a:pt x="106" y="160"/>
                </a:lnTo>
                <a:lnTo>
                  <a:pt x="20" y="160"/>
                </a:lnTo>
                <a:lnTo>
                  <a:pt x="8" y="74"/>
                </a:lnTo>
                <a:lnTo>
                  <a:pt x="0" y="74"/>
                </a:lnTo>
                <a:lnTo>
                  <a:pt x="0" y="60"/>
                </a:lnTo>
                <a:lnTo>
                  <a:pt x="4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7" name="Freeform 136"/>
          <p:cNvSpPr>
            <a:spLocks noEditPoints="1"/>
          </p:cNvSpPr>
          <p:nvPr/>
        </p:nvSpPr>
        <p:spPr bwMode="auto">
          <a:xfrm>
            <a:off x="8513763" y="1149350"/>
            <a:ext cx="482600" cy="382588"/>
          </a:xfrm>
          <a:custGeom>
            <a:avLst/>
            <a:gdLst>
              <a:gd name="T0" fmla="*/ 2147483647 w 176"/>
              <a:gd name="T1" fmla="*/ 2147483647 h 128"/>
              <a:gd name="T2" fmla="*/ 2147483647 w 176"/>
              <a:gd name="T3" fmla="*/ 2147483647 h 128"/>
              <a:gd name="T4" fmla="*/ 2147483647 w 176"/>
              <a:gd name="T5" fmla="*/ 2147483647 h 128"/>
              <a:gd name="T6" fmla="*/ 2147483647 w 176"/>
              <a:gd name="T7" fmla="*/ 2147483647 h 128"/>
              <a:gd name="T8" fmla="*/ 2147483647 w 176"/>
              <a:gd name="T9" fmla="*/ 2147483647 h 128"/>
              <a:gd name="T10" fmla="*/ 2147483647 w 176"/>
              <a:gd name="T11" fmla="*/ 2147483647 h 128"/>
              <a:gd name="T12" fmla="*/ 2147483647 w 176"/>
              <a:gd name="T13" fmla="*/ 2147483647 h 128"/>
              <a:gd name="T14" fmla="*/ 2147483647 w 176"/>
              <a:gd name="T15" fmla="*/ 2147483647 h 128"/>
              <a:gd name="T16" fmla="*/ 2147483647 w 176"/>
              <a:gd name="T17" fmla="*/ 2147483647 h 128"/>
              <a:gd name="T18" fmla="*/ 2147483647 w 176"/>
              <a:gd name="T19" fmla="*/ 2147483647 h 128"/>
              <a:gd name="T20" fmla="*/ 2147483647 w 176"/>
              <a:gd name="T21" fmla="*/ 2147483647 h 128"/>
              <a:gd name="T22" fmla="*/ 2147483647 w 176"/>
              <a:gd name="T23" fmla="*/ 2147483647 h 128"/>
              <a:gd name="T24" fmla="*/ 2147483647 w 176"/>
              <a:gd name="T25" fmla="*/ 2147483647 h 128"/>
              <a:gd name="T26" fmla="*/ 2147483647 w 176"/>
              <a:gd name="T27" fmla="*/ 2147483647 h 128"/>
              <a:gd name="T28" fmla="*/ 2147483647 w 176"/>
              <a:gd name="T29" fmla="*/ 2147483647 h 128"/>
              <a:gd name="T30" fmla="*/ 2147483647 w 176"/>
              <a:gd name="T31" fmla="*/ 2147483647 h 128"/>
              <a:gd name="T32" fmla="*/ 2147483647 w 176"/>
              <a:gd name="T33" fmla="*/ 2147483647 h 128"/>
              <a:gd name="T34" fmla="*/ 2147483647 w 176"/>
              <a:gd name="T35" fmla="*/ 2147483647 h 128"/>
              <a:gd name="T36" fmla="*/ 2147483647 w 176"/>
              <a:gd name="T37" fmla="*/ 2147483647 h 128"/>
              <a:gd name="T38" fmla="*/ 2147483647 w 176"/>
              <a:gd name="T39" fmla="*/ 2147483647 h 128"/>
              <a:gd name="T40" fmla="*/ 2147483647 w 176"/>
              <a:gd name="T41" fmla="*/ 2147483647 h 128"/>
              <a:gd name="T42" fmla="*/ 2147483647 w 176"/>
              <a:gd name="T43" fmla="*/ 2147483647 h 128"/>
              <a:gd name="T44" fmla="*/ 2147483647 w 176"/>
              <a:gd name="T45" fmla="*/ 2147483647 h 128"/>
              <a:gd name="T46" fmla="*/ 2147483647 w 176"/>
              <a:gd name="T47" fmla="*/ 2147483647 h 128"/>
              <a:gd name="T48" fmla="*/ 2147483647 w 176"/>
              <a:gd name="T49" fmla="*/ 2147483647 h 128"/>
              <a:gd name="T50" fmla="*/ 2147483647 w 176"/>
              <a:gd name="T51" fmla="*/ 2147483647 h 128"/>
              <a:gd name="T52" fmla="*/ 2147483647 w 176"/>
              <a:gd name="T53" fmla="*/ 2147483647 h 128"/>
              <a:gd name="T54" fmla="*/ 2147483647 w 176"/>
              <a:gd name="T55" fmla="*/ 2147483647 h 128"/>
              <a:gd name="T56" fmla="*/ 2147483647 w 176"/>
              <a:gd name="T57" fmla="*/ 2147483647 h 128"/>
              <a:gd name="T58" fmla="*/ 2147483647 w 176"/>
              <a:gd name="T59" fmla="*/ 2147483647 h 128"/>
              <a:gd name="T60" fmla="*/ 2147483647 w 176"/>
              <a:gd name="T61" fmla="*/ 2147483647 h 128"/>
              <a:gd name="T62" fmla="*/ 2147483647 w 176"/>
              <a:gd name="T63" fmla="*/ 2147483647 h 128"/>
              <a:gd name="T64" fmla="*/ 2147483647 w 176"/>
              <a:gd name="T65" fmla="*/ 2147483647 h 128"/>
              <a:gd name="T66" fmla="*/ 2147483647 w 176"/>
              <a:gd name="T67" fmla="*/ 2147483647 h 128"/>
              <a:gd name="T68" fmla="*/ 2147483647 w 176"/>
              <a:gd name="T69" fmla="*/ 2147483647 h 128"/>
              <a:gd name="T70" fmla="*/ 2147483647 w 176"/>
              <a:gd name="T71" fmla="*/ 2147483647 h 128"/>
              <a:gd name="T72" fmla="*/ 2147483647 w 176"/>
              <a:gd name="T73" fmla="*/ 2147483647 h 128"/>
              <a:gd name="T74" fmla="*/ 2147483647 w 176"/>
              <a:gd name="T75" fmla="*/ 2147483647 h 128"/>
              <a:gd name="T76" fmla="*/ 2147483647 w 176"/>
              <a:gd name="T77" fmla="*/ 2147483647 h 128"/>
              <a:gd name="T78" fmla="*/ 2147483647 w 176"/>
              <a:gd name="T79" fmla="*/ 2147483647 h 128"/>
              <a:gd name="T80" fmla="*/ 2147483647 w 176"/>
              <a:gd name="T81" fmla="*/ 2147483647 h 128"/>
              <a:gd name="T82" fmla="*/ 2147483647 w 176"/>
              <a:gd name="T83" fmla="*/ 2147483647 h 128"/>
              <a:gd name="T84" fmla="*/ 2147483647 w 176"/>
              <a:gd name="T85" fmla="*/ 2147483647 h 128"/>
              <a:gd name="T86" fmla="*/ 2147483647 w 176"/>
              <a:gd name="T87" fmla="*/ 2147483647 h 128"/>
              <a:gd name="T88" fmla="*/ 2147483647 w 176"/>
              <a:gd name="T89" fmla="*/ 2147483647 h 128"/>
              <a:gd name="T90" fmla="*/ 2147483647 w 176"/>
              <a:gd name="T91" fmla="*/ 2147483647 h 128"/>
              <a:gd name="T92" fmla="*/ 2147483647 w 176"/>
              <a:gd name="T93" fmla="*/ 2147483647 h 128"/>
              <a:gd name="T94" fmla="*/ 2147483647 w 176"/>
              <a:gd name="T95" fmla="*/ 2147483647 h 128"/>
              <a:gd name="T96" fmla="*/ 2147483647 w 176"/>
              <a:gd name="T97" fmla="*/ 2147483647 h 128"/>
              <a:gd name="T98" fmla="*/ 2147483647 w 176"/>
              <a:gd name="T99" fmla="*/ 2147483647 h 128"/>
              <a:gd name="T100" fmla="*/ 2147483647 w 176"/>
              <a:gd name="T101" fmla="*/ 2147483647 h 128"/>
              <a:gd name="T102" fmla="*/ 2147483647 w 176"/>
              <a:gd name="T103" fmla="*/ 2147483647 h 128"/>
              <a:gd name="T104" fmla="*/ 2147483647 w 176"/>
              <a:gd name="T105" fmla="*/ 2147483647 h 128"/>
              <a:gd name="T106" fmla="*/ 2147483647 w 176"/>
              <a:gd name="T107" fmla="*/ 2147483647 h 128"/>
              <a:gd name="T108" fmla="*/ 2147483647 w 176"/>
              <a:gd name="T109" fmla="*/ 2147483647 h 128"/>
              <a:gd name="T110" fmla="*/ 2147483647 w 176"/>
              <a:gd name="T111" fmla="*/ 2147483647 h 128"/>
              <a:gd name="T112" fmla="*/ 2147483647 w 176"/>
              <a:gd name="T113" fmla="*/ 2147483647 h 128"/>
              <a:gd name="T114" fmla="*/ 2147483647 w 176"/>
              <a:gd name="T115" fmla="*/ 2147483647 h 128"/>
              <a:gd name="T116" fmla="*/ 2147483647 w 176"/>
              <a:gd name="T117" fmla="*/ 2147483647 h 128"/>
              <a:gd name="T118" fmla="*/ 2147483647 w 176"/>
              <a:gd name="T119" fmla="*/ 2147483647 h 128"/>
              <a:gd name="T120" fmla="*/ 2147483647 w 176"/>
              <a:gd name="T121" fmla="*/ 2147483647 h 128"/>
              <a:gd name="T122" fmla="*/ 2147483647 w 176"/>
              <a:gd name="T123" fmla="*/ 2147483647 h 12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28">
                <a:moveTo>
                  <a:pt x="78" y="98"/>
                </a:moveTo>
                <a:lnTo>
                  <a:pt x="78" y="98"/>
                </a:lnTo>
                <a:lnTo>
                  <a:pt x="84" y="98"/>
                </a:lnTo>
                <a:lnTo>
                  <a:pt x="88" y="100"/>
                </a:lnTo>
                <a:lnTo>
                  <a:pt x="92" y="102"/>
                </a:lnTo>
                <a:lnTo>
                  <a:pt x="94" y="106"/>
                </a:lnTo>
                <a:lnTo>
                  <a:pt x="92" y="108"/>
                </a:lnTo>
                <a:lnTo>
                  <a:pt x="88" y="110"/>
                </a:lnTo>
                <a:lnTo>
                  <a:pt x="84" y="112"/>
                </a:lnTo>
                <a:lnTo>
                  <a:pt x="78" y="112"/>
                </a:lnTo>
                <a:lnTo>
                  <a:pt x="72" y="112"/>
                </a:lnTo>
                <a:lnTo>
                  <a:pt x="68" y="110"/>
                </a:lnTo>
                <a:lnTo>
                  <a:pt x="64" y="108"/>
                </a:lnTo>
                <a:lnTo>
                  <a:pt x="64" y="106"/>
                </a:lnTo>
                <a:lnTo>
                  <a:pt x="64" y="102"/>
                </a:lnTo>
                <a:lnTo>
                  <a:pt x="68" y="100"/>
                </a:lnTo>
                <a:lnTo>
                  <a:pt x="72" y="98"/>
                </a:lnTo>
                <a:lnTo>
                  <a:pt x="78" y="98"/>
                </a:lnTo>
                <a:close/>
                <a:moveTo>
                  <a:pt x="88" y="32"/>
                </a:moveTo>
                <a:lnTo>
                  <a:pt x="88" y="32"/>
                </a:lnTo>
                <a:lnTo>
                  <a:pt x="86" y="36"/>
                </a:lnTo>
                <a:lnTo>
                  <a:pt x="82" y="42"/>
                </a:lnTo>
                <a:lnTo>
                  <a:pt x="74" y="44"/>
                </a:lnTo>
                <a:lnTo>
                  <a:pt x="66" y="46"/>
                </a:lnTo>
                <a:lnTo>
                  <a:pt x="56" y="46"/>
                </a:lnTo>
                <a:lnTo>
                  <a:pt x="48" y="44"/>
                </a:lnTo>
                <a:lnTo>
                  <a:pt x="44" y="40"/>
                </a:lnTo>
                <a:lnTo>
                  <a:pt x="40" y="34"/>
                </a:lnTo>
                <a:lnTo>
                  <a:pt x="42" y="28"/>
                </a:lnTo>
                <a:lnTo>
                  <a:pt x="48" y="24"/>
                </a:lnTo>
                <a:lnTo>
                  <a:pt x="54" y="20"/>
                </a:lnTo>
                <a:lnTo>
                  <a:pt x="64" y="20"/>
                </a:lnTo>
                <a:lnTo>
                  <a:pt x="72" y="20"/>
                </a:lnTo>
                <a:lnTo>
                  <a:pt x="80" y="22"/>
                </a:lnTo>
                <a:lnTo>
                  <a:pt x="86" y="26"/>
                </a:lnTo>
                <a:lnTo>
                  <a:pt x="88" y="32"/>
                </a:lnTo>
                <a:close/>
                <a:moveTo>
                  <a:pt x="32" y="14"/>
                </a:moveTo>
                <a:lnTo>
                  <a:pt x="32" y="14"/>
                </a:lnTo>
                <a:lnTo>
                  <a:pt x="20" y="24"/>
                </a:lnTo>
                <a:lnTo>
                  <a:pt x="16" y="28"/>
                </a:lnTo>
                <a:lnTo>
                  <a:pt x="16" y="32"/>
                </a:lnTo>
                <a:lnTo>
                  <a:pt x="16" y="36"/>
                </a:lnTo>
                <a:lnTo>
                  <a:pt x="20" y="40"/>
                </a:lnTo>
                <a:lnTo>
                  <a:pt x="32" y="50"/>
                </a:lnTo>
                <a:lnTo>
                  <a:pt x="44" y="58"/>
                </a:lnTo>
                <a:lnTo>
                  <a:pt x="52" y="66"/>
                </a:lnTo>
                <a:lnTo>
                  <a:pt x="52" y="68"/>
                </a:lnTo>
                <a:lnTo>
                  <a:pt x="50" y="70"/>
                </a:lnTo>
                <a:lnTo>
                  <a:pt x="44" y="72"/>
                </a:lnTo>
                <a:lnTo>
                  <a:pt x="22" y="74"/>
                </a:lnTo>
                <a:lnTo>
                  <a:pt x="10" y="74"/>
                </a:lnTo>
                <a:lnTo>
                  <a:pt x="4" y="76"/>
                </a:lnTo>
                <a:lnTo>
                  <a:pt x="2" y="78"/>
                </a:lnTo>
                <a:lnTo>
                  <a:pt x="0" y="80"/>
                </a:lnTo>
                <a:lnTo>
                  <a:pt x="0" y="84"/>
                </a:lnTo>
                <a:lnTo>
                  <a:pt x="8" y="96"/>
                </a:lnTo>
                <a:lnTo>
                  <a:pt x="16" y="106"/>
                </a:lnTo>
                <a:lnTo>
                  <a:pt x="26" y="114"/>
                </a:lnTo>
                <a:lnTo>
                  <a:pt x="38" y="120"/>
                </a:lnTo>
                <a:lnTo>
                  <a:pt x="50" y="124"/>
                </a:lnTo>
                <a:lnTo>
                  <a:pt x="64" y="128"/>
                </a:lnTo>
                <a:lnTo>
                  <a:pt x="80" y="128"/>
                </a:lnTo>
                <a:lnTo>
                  <a:pt x="94" y="128"/>
                </a:lnTo>
                <a:lnTo>
                  <a:pt x="110" y="126"/>
                </a:lnTo>
                <a:lnTo>
                  <a:pt x="126" y="122"/>
                </a:lnTo>
                <a:lnTo>
                  <a:pt x="142" y="114"/>
                </a:lnTo>
                <a:lnTo>
                  <a:pt x="154" y="106"/>
                </a:lnTo>
                <a:lnTo>
                  <a:pt x="164" y="94"/>
                </a:lnTo>
                <a:lnTo>
                  <a:pt x="172" y="84"/>
                </a:lnTo>
                <a:lnTo>
                  <a:pt x="176" y="72"/>
                </a:lnTo>
                <a:lnTo>
                  <a:pt x="176" y="58"/>
                </a:lnTo>
                <a:lnTo>
                  <a:pt x="172" y="46"/>
                </a:lnTo>
                <a:lnTo>
                  <a:pt x="168" y="38"/>
                </a:lnTo>
                <a:lnTo>
                  <a:pt x="164" y="30"/>
                </a:lnTo>
                <a:lnTo>
                  <a:pt x="156" y="24"/>
                </a:lnTo>
                <a:lnTo>
                  <a:pt x="148" y="16"/>
                </a:lnTo>
                <a:lnTo>
                  <a:pt x="140" y="12"/>
                </a:lnTo>
                <a:lnTo>
                  <a:pt x="130" y="8"/>
                </a:lnTo>
                <a:lnTo>
                  <a:pt x="108" y="2"/>
                </a:lnTo>
                <a:lnTo>
                  <a:pt x="90" y="0"/>
                </a:lnTo>
                <a:lnTo>
                  <a:pt x="70" y="2"/>
                </a:lnTo>
                <a:lnTo>
                  <a:pt x="50" y="8"/>
                </a:lnTo>
                <a:lnTo>
                  <a:pt x="32" y="14"/>
                </a:lnTo>
                <a:close/>
                <a:moveTo>
                  <a:pt x="120" y="90"/>
                </a:moveTo>
                <a:lnTo>
                  <a:pt x="120" y="90"/>
                </a:lnTo>
                <a:lnTo>
                  <a:pt x="126" y="90"/>
                </a:lnTo>
                <a:lnTo>
                  <a:pt x="130" y="92"/>
                </a:lnTo>
                <a:lnTo>
                  <a:pt x="134" y="94"/>
                </a:lnTo>
                <a:lnTo>
                  <a:pt x="134" y="98"/>
                </a:lnTo>
                <a:lnTo>
                  <a:pt x="134" y="100"/>
                </a:lnTo>
                <a:lnTo>
                  <a:pt x="130" y="102"/>
                </a:lnTo>
                <a:lnTo>
                  <a:pt x="126" y="104"/>
                </a:lnTo>
                <a:lnTo>
                  <a:pt x="120" y="104"/>
                </a:lnTo>
                <a:lnTo>
                  <a:pt x="114" y="104"/>
                </a:lnTo>
                <a:lnTo>
                  <a:pt x="110" y="102"/>
                </a:lnTo>
                <a:lnTo>
                  <a:pt x="106" y="100"/>
                </a:lnTo>
                <a:lnTo>
                  <a:pt x="104" y="98"/>
                </a:lnTo>
                <a:lnTo>
                  <a:pt x="106" y="94"/>
                </a:lnTo>
                <a:lnTo>
                  <a:pt x="110" y="92"/>
                </a:lnTo>
                <a:lnTo>
                  <a:pt x="114" y="90"/>
                </a:lnTo>
                <a:lnTo>
                  <a:pt x="120" y="90"/>
                </a:lnTo>
                <a:close/>
                <a:moveTo>
                  <a:pt x="144" y="70"/>
                </a:moveTo>
                <a:lnTo>
                  <a:pt x="144" y="70"/>
                </a:lnTo>
                <a:lnTo>
                  <a:pt x="150" y="70"/>
                </a:lnTo>
                <a:lnTo>
                  <a:pt x="154" y="72"/>
                </a:lnTo>
                <a:lnTo>
                  <a:pt x="158" y="74"/>
                </a:lnTo>
                <a:lnTo>
                  <a:pt x="160" y="78"/>
                </a:lnTo>
                <a:lnTo>
                  <a:pt x="158" y="80"/>
                </a:lnTo>
                <a:lnTo>
                  <a:pt x="154" y="82"/>
                </a:lnTo>
                <a:lnTo>
                  <a:pt x="150" y="84"/>
                </a:lnTo>
                <a:lnTo>
                  <a:pt x="144" y="84"/>
                </a:lnTo>
                <a:lnTo>
                  <a:pt x="138" y="84"/>
                </a:lnTo>
                <a:lnTo>
                  <a:pt x="134" y="82"/>
                </a:lnTo>
                <a:lnTo>
                  <a:pt x="130" y="80"/>
                </a:lnTo>
                <a:lnTo>
                  <a:pt x="130" y="78"/>
                </a:lnTo>
                <a:lnTo>
                  <a:pt x="130" y="74"/>
                </a:lnTo>
                <a:lnTo>
                  <a:pt x="134" y="72"/>
                </a:lnTo>
                <a:lnTo>
                  <a:pt x="138" y="70"/>
                </a:lnTo>
                <a:lnTo>
                  <a:pt x="144" y="70"/>
                </a:lnTo>
                <a:close/>
                <a:moveTo>
                  <a:pt x="148" y="46"/>
                </a:moveTo>
                <a:lnTo>
                  <a:pt x="148" y="46"/>
                </a:lnTo>
                <a:lnTo>
                  <a:pt x="154" y="46"/>
                </a:lnTo>
                <a:lnTo>
                  <a:pt x="158" y="48"/>
                </a:lnTo>
                <a:lnTo>
                  <a:pt x="162" y="50"/>
                </a:lnTo>
                <a:lnTo>
                  <a:pt x="162" y="52"/>
                </a:lnTo>
                <a:lnTo>
                  <a:pt x="162" y="56"/>
                </a:lnTo>
                <a:lnTo>
                  <a:pt x="158" y="58"/>
                </a:lnTo>
                <a:lnTo>
                  <a:pt x="154" y="60"/>
                </a:lnTo>
                <a:lnTo>
                  <a:pt x="148" y="60"/>
                </a:lnTo>
                <a:lnTo>
                  <a:pt x="142" y="60"/>
                </a:lnTo>
                <a:lnTo>
                  <a:pt x="138" y="58"/>
                </a:lnTo>
                <a:lnTo>
                  <a:pt x="134" y="56"/>
                </a:lnTo>
                <a:lnTo>
                  <a:pt x="132" y="52"/>
                </a:lnTo>
                <a:lnTo>
                  <a:pt x="134" y="50"/>
                </a:lnTo>
                <a:lnTo>
                  <a:pt x="138" y="48"/>
                </a:lnTo>
                <a:lnTo>
                  <a:pt x="142" y="46"/>
                </a:lnTo>
                <a:lnTo>
                  <a:pt x="148" y="46"/>
                </a:lnTo>
                <a:close/>
                <a:moveTo>
                  <a:pt x="42" y="86"/>
                </a:moveTo>
                <a:lnTo>
                  <a:pt x="42" y="86"/>
                </a:lnTo>
                <a:lnTo>
                  <a:pt x="48" y="86"/>
                </a:lnTo>
                <a:lnTo>
                  <a:pt x="52" y="88"/>
                </a:lnTo>
                <a:lnTo>
                  <a:pt x="56" y="90"/>
                </a:lnTo>
                <a:lnTo>
                  <a:pt x="56" y="92"/>
                </a:lnTo>
                <a:lnTo>
                  <a:pt x="56" y="96"/>
                </a:lnTo>
                <a:lnTo>
                  <a:pt x="52" y="98"/>
                </a:lnTo>
                <a:lnTo>
                  <a:pt x="48" y="100"/>
                </a:lnTo>
                <a:lnTo>
                  <a:pt x="42" y="100"/>
                </a:lnTo>
                <a:lnTo>
                  <a:pt x="36" y="100"/>
                </a:lnTo>
                <a:lnTo>
                  <a:pt x="32" y="98"/>
                </a:lnTo>
                <a:lnTo>
                  <a:pt x="28" y="96"/>
                </a:lnTo>
                <a:lnTo>
                  <a:pt x="28" y="92"/>
                </a:lnTo>
                <a:lnTo>
                  <a:pt x="28" y="90"/>
                </a:lnTo>
                <a:lnTo>
                  <a:pt x="32" y="88"/>
                </a:lnTo>
                <a:lnTo>
                  <a:pt x="36" y="86"/>
                </a:lnTo>
                <a:lnTo>
                  <a:pt x="42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8" name="Freeform 137"/>
          <p:cNvSpPr>
            <a:spLocks noEditPoints="1"/>
          </p:cNvSpPr>
          <p:nvPr/>
        </p:nvSpPr>
        <p:spPr bwMode="auto">
          <a:xfrm>
            <a:off x="9342438" y="5297488"/>
            <a:ext cx="374650" cy="466725"/>
          </a:xfrm>
          <a:custGeom>
            <a:avLst/>
            <a:gdLst>
              <a:gd name="T0" fmla="*/ 2147483647 w 136"/>
              <a:gd name="T1" fmla="*/ 2147483647 h 156"/>
              <a:gd name="T2" fmla="*/ 2147483647 w 136"/>
              <a:gd name="T3" fmla="*/ 2147483647 h 156"/>
              <a:gd name="T4" fmla="*/ 2147483647 w 136"/>
              <a:gd name="T5" fmla="*/ 2147483647 h 156"/>
              <a:gd name="T6" fmla="*/ 2147483647 w 136"/>
              <a:gd name="T7" fmla="*/ 2147483647 h 156"/>
              <a:gd name="T8" fmla="*/ 2147483647 w 136"/>
              <a:gd name="T9" fmla="*/ 2147483647 h 156"/>
              <a:gd name="T10" fmla="*/ 2147483647 w 136"/>
              <a:gd name="T11" fmla="*/ 2147483647 h 156"/>
              <a:gd name="T12" fmla="*/ 2147483647 w 136"/>
              <a:gd name="T13" fmla="*/ 2147483647 h 156"/>
              <a:gd name="T14" fmla="*/ 2147483647 w 136"/>
              <a:gd name="T15" fmla="*/ 2147483647 h 156"/>
              <a:gd name="T16" fmla="*/ 2147483647 w 136"/>
              <a:gd name="T17" fmla="*/ 2147483647 h 156"/>
              <a:gd name="T18" fmla="*/ 0 w 136"/>
              <a:gd name="T19" fmla="*/ 2147483647 h 156"/>
              <a:gd name="T20" fmla="*/ 0 w 136"/>
              <a:gd name="T21" fmla="*/ 2147483647 h 156"/>
              <a:gd name="T22" fmla="*/ 2147483647 w 136"/>
              <a:gd name="T23" fmla="*/ 2147483647 h 156"/>
              <a:gd name="T24" fmla="*/ 2147483647 w 136"/>
              <a:gd name="T25" fmla="*/ 2147483647 h 156"/>
              <a:gd name="T26" fmla="*/ 2147483647 w 136"/>
              <a:gd name="T27" fmla="*/ 2147483647 h 156"/>
              <a:gd name="T28" fmla="*/ 2147483647 w 136"/>
              <a:gd name="T29" fmla="*/ 2147483647 h 156"/>
              <a:gd name="T30" fmla="*/ 2147483647 w 136"/>
              <a:gd name="T31" fmla="*/ 2147483647 h 156"/>
              <a:gd name="T32" fmla="*/ 2147483647 w 136"/>
              <a:gd name="T33" fmla="*/ 2147483647 h 156"/>
              <a:gd name="T34" fmla="*/ 2147483647 w 136"/>
              <a:gd name="T35" fmla="*/ 2147483647 h 156"/>
              <a:gd name="T36" fmla="*/ 2147483647 w 136"/>
              <a:gd name="T37" fmla="*/ 2147483647 h 156"/>
              <a:gd name="T38" fmla="*/ 2147483647 w 136"/>
              <a:gd name="T39" fmla="*/ 0 h 156"/>
              <a:gd name="T40" fmla="*/ 2147483647 w 136"/>
              <a:gd name="T41" fmla="*/ 2147483647 h 156"/>
              <a:gd name="T42" fmla="*/ 2147483647 w 136"/>
              <a:gd name="T43" fmla="*/ 2147483647 h 156"/>
              <a:gd name="T44" fmla="*/ 2147483647 w 136"/>
              <a:gd name="T45" fmla="*/ 2147483647 h 156"/>
              <a:gd name="T46" fmla="*/ 2147483647 w 136"/>
              <a:gd name="T47" fmla="*/ 2147483647 h 156"/>
              <a:gd name="T48" fmla="*/ 2147483647 w 136"/>
              <a:gd name="T49" fmla="*/ 2147483647 h 156"/>
              <a:gd name="T50" fmla="*/ 2147483647 w 136"/>
              <a:gd name="T51" fmla="*/ 2147483647 h 156"/>
              <a:gd name="T52" fmla="*/ 2147483647 w 136"/>
              <a:gd name="T53" fmla="*/ 2147483647 h 156"/>
              <a:gd name="T54" fmla="*/ 2147483647 w 136"/>
              <a:gd name="T55" fmla="*/ 2147483647 h 156"/>
              <a:gd name="T56" fmla="*/ 2147483647 w 136"/>
              <a:gd name="T57" fmla="*/ 2147483647 h 156"/>
              <a:gd name="T58" fmla="*/ 2147483647 w 136"/>
              <a:gd name="T59" fmla="*/ 2147483647 h 156"/>
              <a:gd name="T60" fmla="*/ 2147483647 w 136"/>
              <a:gd name="T61" fmla="*/ 2147483647 h 156"/>
              <a:gd name="T62" fmla="*/ 2147483647 w 136"/>
              <a:gd name="T63" fmla="*/ 2147483647 h 156"/>
              <a:gd name="T64" fmla="*/ 2147483647 w 136"/>
              <a:gd name="T65" fmla="*/ 2147483647 h 156"/>
              <a:gd name="T66" fmla="*/ 2147483647 w 136"/>
              <a:gd name="T67" fmla="*/ 2147483647 h 156"/>
              <a:gd name="T68" fmla="*/ 2147483647 w 136"/>
              <a:gd name="T69" fmla="*/ 2147483647 h 156"/>
              <a:gd name="T70" fmla="*/ 2147483647 w 136"/>
              <a:gd name="T71" fmla="*/ 2147483647 h 156"/>
              <a:gd name="T72" fmla="*/ 2147483647 w 136"/>
              <a:gd name="T73" fmla="*/ 2147483647 h 156"/>
              <a:gd name="T74" fmla="*/ 2147483647 w 136"/>
              <a:gd name="T75" fmla="*/ 2147483647 h 156"/>
              <a:gd name="T76" fmla="*/ 2147483647 w 136"/>
              <a:gd name="T77" fmla="*/ 2147483647 h 156"/>
              <a:gd name="T78" fmla="*/ 2147483647 w 136"/>
              <a:gd name="T79" fmla="*/ 2147483647 h 156"/>
              <a:gd name="T80" fmla="*/ 2147483647 w 136"/>
              <a:gd name="T81" fmla="*/ 2147483647 h 156"/>
              <a:gd name="T82" fmla="*/ 2147483647 w 136"/>
              <a:gd name="T83" fmla="*/ 2147483647 h 156"/>
              <a:gd name="T84" fmla="*/ 2147483647 w 136"/>
              <a:gd name="T85" fmla="*/ 2147483647 h 15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36" h="156">
                <a:moveTo>
                  <a:pt x="104" y="38"/>
                </a:moveTo>
                <a:lnTo>
                  <a:pt x="62" y="74"/>
                </a:lnTo>
                <a:lnTo>
                  <a:pt x="62" y="56"/>
                </a:lnTo>
                <a:lnTo>
                  <a:pt x="44" y="62"/>
                </a:lnTo>
                <a:lnTo>
                  <a:pt x="30" y="70"/>
                </a:lnTo>
                <a:lnTo>
                  <a:pt x="18" y="82"/>
                </a:lnTo>
                <a:lnTo>
                  <a:pt x="12" y="90"/>
                </a:lnTo>
                <a:lnTo>
                  <a:pt x="8" y="98"/>
                </a:lnTo>
                <a:lnTo>
                  <a:pt x="0" y="98"/>
                </a:lnTo>
                <a:lnTo>
                  <a:pt x="2" y="84"/>
                </a:lnTo>
                <a:lnTo>
                  <a:pt x="6" y="70"/>
                </a:lnTo>
                <a:lnTo>
                  <a:pt x="12" y="58"/>
                </a:lnTo>
                <a:lnTo>
                  <a:pt x="18" y="46"/>
                </a:lnTo>
                <a:lnTo>
                  <a:pt x="26" y="38"/>
                </a:lnTo>
                <a:lnTo>
                  <a:pt x="36" y="28"/>
                </a:lnTo>
                <a:lnTo>
                  <a:pt x="48" y="22"/>
                </a:lnTo>
                <a:lnTo>
                  <a:pt x="62" y="18"/>
                </a:lnTo>
                <a:lnTo>
                  <a:pt x="62" y="0"/>
                </a:lnTo>
                <a:lnTo>
                  <a:pt x="104" y="38"/>
                </a:lnTo>
                <a:close/>
                <a:moveTo>
                  <a:pt x="74" y="102"/>
                </a:moveTo>
                <a:lnTo>
                  <a:pt x="74" y="84"/>
                </a:lnTo>
                <a:lnTo>
                  <a:pt x="28" y="120"/>
                </a:lnTo>
                <a:lnTo>
                  <a:pt x="74" y="156"/>
                </a:lnTo>
                <a:lnTo>
                  <a:pt x="74" y="140"/>
                </a:lnTo>
                <a:lnTo>
                  <a:pt x="88" y="136"/>
                </a:lnTo>
                <a:lnTo>
                  <a:pt x="98" y="128"/>
                </a:lnTo>
                <a:lnTo>
                  <a:pt x="108" y="120"/>
                </a:lnTo>
                <a:lnTo>
                  <a:pt x="118" y="112"/>
                </a:lnTo>
                <a:lnTo>
                  <a:pt x="124" y="100"/>
                </a:lnTo>
                <a:lnTo>
                  <a:pt x="130" y="90"/>
                </a:lnTo>
                <a:lnTo>
                  <a:pt x="134" y="76"/>
                </a:lnTo>
                <a:lnTo>
                  <a:pt x="136" y="62"/>
                </a:lnTo>
                <a:lnTo>
                  <a:pt x="126" y="62"/>
                </a:lnTo>
                <a:lnTo>
                  <a:pt x="116" y="76"/>
                </a:lnTo>
                <a:lnTo>
                  <a:pt x="104" y="88"/>
                </a:lnTo>
                <a:lnTo>
                  <a:pt x="90" y="96"/>
                </a:lnTo>
                <a:lnTo>
                  <a:pt x="74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59" name="Freeform 138"/>
          <p:cNvSpPr>
            <a:spLocks noEditPoints="1"/>
          </p:cNvSpPr>
          <p:nvPr/>
        </p:nvSpPr>
        <p:spPr bwMode="auto">
          <a:xfrm>
            <a:off x="7826375" y="4500563"/>
            <a:ext cx="323850" cy="407987"/>
          </a:xfrm>
          <a:custGeom>
            <a:avLst/>
            <a:gdLst>
              <a:gd name="T0" fmla="*/ 0 w 118"/>
              <a:gd name="T1" fmla="*/ 0 h 136"/>
              <a:gd name="T2" fmla="*/ 2147483647 w 118"/>
              <a:gd name="T3" fmla="*/ 0 h 136"/>
              <a:gd name="T4" fmla="*/ 2147483647 w 118"/>
              <a:gd name="T5" fmla="*/ 2147483647 h 136"/>
              <a:gd name="T6" fmla="*/ 2147483647 w 118"/>
              <a:gd name="T7" fmla="*/ 2147483647 h 136"/>
              <a:gd name="T8" fmla="*/ 2147483647 w 118"/>
              <a:gd name="T9" fmla="*/ 2147483647 h 136"/>
              <a:gd name="T10" fmla="*/ 2147483647 w 118"/>
              <a:gd name="T11" fmla="*/ 2147483647 h 136"/>
              <a:gd name="T12" fmla="*/ 2147483647 w 118"/>
              <a:gd name="T13" fmla="*/ 2147483647 h 136"/>
              <a:gd name="T14" fmla="*/ 2147483647 w 118"/>
              <a:gd name="T15" fmla="*/ 2147483647 h 136"/>
              <a:gd name="T16" fmla="*/ 2147483647 w 118"/>
              <a:gd name="T17" fmla="*/ 2147483647 h 136"/>
              <a:gd name="T18" fmla="*/ 2147483647 w 118"/>
              <a:gd name="T19" fmla="*/ 2147483647 h 136"/>
              <a:gd name="T20" fmla="*/ 2147483647 w 118"/>
              <a:gd name="T21" fmla="*/ 2147483647 h 136"/>
              <a:gd name="T22" fmla="*/ 2147483647 w 118"/>
              <a:gd name="T23" fmla="*/ 2147483647 h 136"/>
              <a:gd name="T24" fmla="*/ 0 w 118"/>
              <a:gd name="T25" fmla="*/ 2147483647 h 136"/>
              <a:gd name="T26" fmla="*/ 0 w 118"/>
              <a:gd name="T27" fmla="*/ 0 h 136"/>
              <a:gd name="T28" fmla="*/ 0 w 118"/>
              <a:gd name="T29" fmla="*/ 0 h 136"/>
              <a:gd name="T30" fmla="*/ 2147483647 w 118"/>
              <a:gd name="T31" fmla="*/ 2147483647 h 136"/>
              <a:gd name="T32" fmla="*/ 2147483647 w 118"/>
              <a:gd name="T33" fmla="*/ 2147483647 h 136"/>
              <a:gd name="T34" fmla="*/ 2147483647 w 118"/>
              <a:gd name="T35" fmla="*/ 2147483647 h 136"/>
              <a:gd name="T36" fmla="*/ 2147483647 w 118"/>
              <a:gd name="T37" fmla="*/ 2147483647 h 136"/>
              <a:gd name="T38" fmla="*/ 2147483647 w 118"/>
              <a:gd name="T39" fmla="*/ 2147483647 h 136"/>
              <a:gd name="T40" fmla="*/ 2147483647 w 118"/>
              <a:gd name="T41" fmla="*/ 2147483647 h 136"/>
              <a:gd name="T42" fmla="*/ 2147483647 w 118"/>
              <a:gd name="T43" fmla="*/ 2147483647 h 136"/>
              <a:gd name="T44" fmla="*/ 2147483647 w 118"/>
              <a:gd name="T45" fmla="*/ 2147483647 h 136"/>
              <a:gd name="T46" fmla="*/ 2147483647 w 118"/>
              <a:gd name="T47" fmla="*/ 2147483647 h 136"/>
              <a:gd name="T48" fmla="*/ 2147483647 w 118"/>
              <a:gd name="T49" fmla="*/ 2147483647 h 136"/>
              <a:gd name="T50" fmla="*/ 2147483647 w 118"/>
              <a:gd name="T51" fmla="*/ 2147483647 h 136"/>
              <a:gd name="T52" fmla="*/ 2147483647 w 118"/>
              <a:gd name="T53" fmla="*/ 2147483647 h 136"/>
              <a:gd name="T54" fmla="*/ 2147483647 w 118"/>
              <a:gd name="T55" fmla="*/ 2147483647 h 1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18" h="136">
                <a:moveTo>
                  <a:pt x="0" y="0"/>
                </a:moveTo>
                <a:lnTo>
                  <a:pt x="86" y="0"/>
                </a:lnTo>
                <a:lnTo>
                  <a:pt x="86" y="16"/>
                </a:lnTo>
                <a:lnTo>
                  <a:pt x="70" y="16"/>
                </a:lnTo>
                <a:lnTo>
                  <a:pt x="70" y="40"/>
                </a:lnTo>
                <a:lnTo>
                  <a:pt x="46" y="40"/>
                </a:lnTo>
                <a:lnTo>
                  <a:pt x="46" y="80"/>
                </a:lnTo>
                <a:lnTo>
                  <a:pt x="70" y="80"/>
                </a:lnTo>
                <a:lnTo>
                  <a:pt x="70" y="102"/>
                </a:lnTo>
                <a:lnTo>
                  <a:pt x="86" y="102"/>
                </a:lnTo>
                <a:lnTo>
                  <a:pt x="86" y="136"/>
                </a:lnTo>
                <a:lnTo>
                  <a:pt x="42" y="98"/>
                </a:lnTo>
                <a:lnTo>
                  <a:pt x="0" y="136"/>
                </a:lnTo>
                <a:lnTo>
                  <a:pt x="0" y="0"/>
                </a:lnTo>
                <a:close/>
                <a:moveTo>
                  <a:pt x="60" y="50"/>
                </a:moveTo>
                <a:lnTo>
                  <a:pt x="60" y="68"/>
                </a:lnTo>
                <a:lnTo>
                  <a:pt x="80" y="68"/>
                </a:lnTo>
                <a:lnTo>
                  <a:pt x="80" y="88"/>
                </a:lnTo>
                <a:lnTo>
                  <a:pt x="98" y="88"/>
                </a:lnTo>
                <a:lnTo>
                  <a:pt x="98" y="68"/>
                </a:lnTo>
                <a:lnTo>
                  <a:pt x="118" y="68"/>
                </a:lnTo>
                <a:lnTo>
                  <a:pt x="118" y="50"/>
                </a:lnTo>
                <a:lnTo>
                  <a:pt x="98" y="50"/>
                </a:lnTo>
                <a:lnTo>
                  <a:pt x="98" y="30"/>
                </a:lnTo>
                <a:lnTo>
                  <a:pt x="80" y="30"/>
                </a:lnTo>
                <a:lnTo>
                  <a:pt x="80" y="50"/>
                </a:lnTo>
                <a:lnTo>
                  <a:pt x="6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0" name="Freeform 139"/>
          <p:cNvSpPr>
            <a:spLocks noEditPoints="1"/>
          </p:cNvSpPr>
          <p:nvPr/>
        </p:nvSpPr>
        <p:spPr bwMode="auto">
          <a:xfrm>
            <a:off x="7761288" y="3681413"/>
            <a:ext cx="471487" cy="406400"/>
          </a:xfrm>
          <a:custGeom>
            <a:avLst/>
            <a:gdLst>
              <a:gd name="T0" fmla="*/ 2147483647 w 172"/>
              <a:gd name="T1" fmla="*/ 2147483647 h 136"/>
              <a:gd name="T2" fmla="*/ 2147483647 w 172"/>
              <a:gd name="T3" fmla="*/ 0 h 136"/>
              <a:gd name="T4" fmla="*/ 2147483647 w 172"/>
              <a:gd name="T5" fmla="*/ 2147483647 h 136"/>
              <a:gd name="T6" fmla="*/ 2147483647 w 172"/>
              <a:gd name="T7" fmla="*/ 2147483647 h 136"/>
              <a:gd name="T8" fmla="*/ 2147483647 w 172"/>
              <a:gd name="T9" fmla="*/ 2147483647 h 136"/>
              <a:gd name="T10" fmla="*/ 2147483647 w 172"/>
              <a:gd name="T11" fmla="*/ 2147483647 h 136"/>
              <a:gd name="T12" fmla="*/ 2147483647 w 172"/>
              <a:gd name="T13" fmla="*/ 2147483647 h 136"/>
              <a:gd name="T14" fmla="*/ 2147483647 w 172"/>
              <a:gd name="T15" fmla="*/ 2147483647 h 136"/>
              <a:gd name="T16" fmla="*/ 2147483647 w 172"/>
              <a:gd name="T17" fmla="*/ 2147483647 h 136"/>
              <a:gd name="T18" fmla="*/ 2147483647 w 172"/>
              <a:gd name="T19" fmla="*/ 2147483647 h 136"/>
              <a:gd name="T20" fmla="*/ 2147483647 w 172"/>
              <a:gd name="T21" fmla="*/ 2147483647 h 136"/>
              <a:gd name="T22" fmla="*/ 2147483647 w 172"/>
              <a:gd name="T23" fmla="*/ 2147483647 h 136"/>
              <a:gd name="T24" fmla="*/ 2147483647 w 172"/>
              <a:gd name="T25" fmla="*/ 2147483647 h 136"/>
              <a:gd name="T26" fmla="*/ 2147483647 w 172"/>
              <a:gd name="T27" fmla="*/ 2147483647 h 136"/>
              <a:gd name="T28" fmla="*/ 2147483647 w 172"/>
              <a:gd name="T29" fmla="*/ 2147483647 h 136"/>
              <a:gd name="T30" fmla="*/ 2147483647 w 172"/>
              <a:gd name="T31" fmla="*/ 2147483647 h 136"/>
              <a:gd name="T32" fmla="*/ 2147483647 w 172"/>
              <a:gd name="T33" fmla="*/ 2147483647 h 136"/>
              <a:gd name="T34" fmla="*/ 2147483647 w 172"/>
              <a:gd name="T35" fmla="*/ 2147483647 h 136"/>
              <a:gd name="T36" fmla="*/ 2147483647 w 172"/>
              <a:gd name="T37" fmla="*/ 2147483647 h 136"/>
              <a:gd name="T38" fmla="*/ 2147483647 w 172"/>
              <a:gd name="T39" fmla="*/ 2147483647 h 136"/>
              <a:gd name="T40" fmla="*/ 2147483647 w 172"/>
              <a:gd name="T41" fmla="*/ 2147483647 h 136"/>
              <a:gd name="T42" fmla="*/ 2147483647 w 172"/>
              <a:gd name="T43" fmla="*/ 2147483647 h 136"/>
              <a:gd name="T44" fmla="*/ 2147483647 w 172"/>
              <a:gd name="T45" fmla="*/ 2147483647 h 136"/>
              <a:gd name="T46" fmla="*/ 2147483647 w 172"/>
              <a:gd name="T47" fmla="*/ 2147483647 h 136"/>
              <a:gd name="T48" fmla="*/ 2147483647 w 172"/>
              <a:gd name="T49" fmla="*/ 2147483647 h 136"/>
              <a:gd name="T50" fmla="*/ 2147483647 w 172"/>
              <a:gd name="T51" fmla="*/ 2147483647 h 136"/>
              <a:gd name="T52" fmla="*/ 2147483647 w 172"/>
              <a:gd name="T53" fmla="*/ 2147483647 h 136"/>
              <a:gd name="T54" fmla="*/ 2147483647 w 172"/>
              <a:gd name="T55" fmla="*/ 2147483647 h 136"/>
              <a:gd name="T56" fmla="*/ 2147483647 w 172"/>
              <a:gd name="T57" fmla="*/ 2147483647 h 136"/>
              <a:gd name="T58" fmla="*/ 2147483647 w 172"/>
              <a:gd name="T59" fmla="*/ 2147483647 h 136"/>
              <a:gd name="T60" fmla="*/ 2147483647 w 172"/>
              <a:gd name="T61" fmla="*/ 2147483647 h 136"/>
              <a:gd name="T62" fmla="*/ 2147483647 w 172"/>
              <a:gd name="T63" fmla="*/ 2147483647 h 136"/>
              <a:gd name="T64" fmla="*/ 2147483647 w 172"/>
              <a:gd name="T65" fmla="*/ 2147483647 h 136"/>
              <a:gd name="T66" fmla="*/ 2147483647 w 172"/>
              <a:gd name="T67" fmla="*/ 2147483647 h 136"/>
              <a:gd name="T68" fmla="*/ 2147483647 w 172"/>
              <a:gd name="T69" fmla="*/ 2147483647 h 136"/>
              <a:gd name="T70" fmla="*/ 2147483647 w 172"/>
              <a:gd name="T71" fmla="*/ 2147483647 h 136"/>
              <a:gd name="T72" fmla="*/ 2147483647 w 172"/>
              <a:gd name="T73" fmla="*/ 2147483647 h 136"/>
              <a:gd name="T74" fmla="*/ 2147483647 w 172"/>
              <a:gd name="T75" fmla="*/ 2147483647 h 136"/>
              <a:gd name="T76" fmla="*/ 2147483647 w 172"/>
              <a:gd name="T77" fmla="*/ 2147483647 h 136"/>
              <a:gd name="T78" fmla="*/ 2147483647 w 172"/>
              <a:gd name="T79" fmla="*/ 2147483647 h 136"/>
              <a:gd name="T80" fmla="*/ 2147483647 w 172"/>
              <a:gd name="T81" fmla="*/ 2147483647 h 136"/>
              <a:gd name="T82" fmla="*/ 2147483647 w 172"/>
              <a:gd name="T83" fmla="*/ 2147483647 h 136"/>
              <a:gd name="T84" fmla="*/ 2147483647 w 172"/>
              <a:gd name="T85" fmla="*/ 2147483647 h 136"/>
              <a:gd name="T86" fmla="*/ 2147483647 w 172"/>
              <a:gd name="T87" fmla="*/ 2147483647 h 136"/>
              <a:gd name="T88" fmla="*/ 2147483647 w 172"/>
              <a:gd name="T89" fmla="*/ 2147483647 h 136"/>
              <a:gd name="T90" fmla="*/ 2147483647 w 172"/>
              <a:gd name="T91" fmla="*/ 2147483647 h 136"/>
              <a:gd name="T92" fmla="*/ 2147483647 w 172"/>
              <a:gd name="T93" fmla="*/ 2147483647 h 136"/>
              <a:gd name="T94" fmla="*/ 2147483647 w 172"/>
              <a:gd name="T95" fmla="*/ 2147483647 h 136"/>
              <a:gd name="T96" fmla="*/ 2147483647 w 172"/>
              <a:gd name="T97" fmla="*/ 2147483647 h 136"/>
              <a:gd name="T98" fmla="*/ 2147483647 w 172"/>
              <a:gd name="T99" fmla="*/ 2147483647 h 136"/>
              <a:gd name="T100" fmla="*/ 2147483647 w 172"/>
              <a:gd name="T101" fmla="*/ 2147483647 h 136"/>
              <a:gd name="T102" fmla="*/ 2147483647 w 172"/>
              <a:gd name="T103" fmla="*/ 2147483647 h 1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36">
                <a:moveTo>
                  <a:pt x="6" y="4"/>
                </a:moveTo>
                <a:lnTo>
                  <a:pt x="6" y="4"/>
                </a:lnTo>
                <a:lnTo>
                  <a:pt x="22" y="4"/>
                </a:lnTo>
                <a:lnTo>
                  <a:pt x="40" y="2"/>
                </a:lnTo>
                <a:lnTo>
                  <a:pt x="62" y="0"/>
                </a:lnTo>
                <a:lnTo>
                  <a:pt x="72" y="0"/>
                </a:lnTo>
                <a:lnTo>
                  <a:pt x="80" y="4"/>
                </a:lnTo>
                <a:lnTo>
                  <a:pt x="88" y="0"/>
                </a:lnTo>
                <a:lnTo>
                  <a:pt x="98" y="0"/>
                </a:lnTo>
                <a:lnTo>
                  <a:pt x="120" y="2"/>
                </a:lnTo>
                <a:lnTo>
                  <a:pt x="136" y="4"/>
                </a:lnTo>
                <a:lnTo>
                  <a:pt x="154" y="4"/>
                </a:lnTo>
                <a:lnTo>
                  <a:pt x="160" y="10"/>
                </a:lnTo>
                <a:lnTo>
                  <a:pt x="160" y="58"/>
                </a:lnTo>
                <a:lnTo>
                  <a:pt x="148" y="50"/>
                </a:lnTo>
                <a:lnTo>
                  <a:pt x="148" y="16"/>
                </a:lnTo>
                <a:lnTo>
                  <a:pt x="134" y="16"/>
                </a:lnTo>
                <a:lnTo>
                  <a:pt x="118" y="14"/>
                </a:lnTo>
                <a:lnTo>
                  <a:pt x="98" y="12"/>
                </a:lnTo>
                <a:lnTo>
                  <a:pt x="92" y="12"/>
                </a:lnTo>
                <a:lnTo>
                  <a:pt x="86" y="14"/>
                </a:lnTo>
                <a:lnTo>
                  <a:pt x="86" y="106"/>
                </a:lnTo>
                <a:lnTo>
                  <a:pt x="94" y="106"/>
                </a:lnTo>
                <a:lnTo>
                  <a:pt x="98" y="114"/>
                </a:lnTo>
                <a:lnTo>
                  <a:pt x="102" y="116"/>
                </a:lnTo>
                <a:lnTo>
                  <a:pt x="100" y="116"/>
                </a:lnTo>
                <a:lnTo>
                  <a:pt x="90" y="116"/>
                </a:lnTo>
                <a:lnTo>
                  <a:pt x="82" y="118"/>
                </a:lnTo>
                <a:lnTo>
                  <a:pt x="80" y="118"/>
                </a:lnTo>
                <a:lnTo>
                  <a:pt x="76" y="118"/>
                </a:lnTo>
                <a:lnTo>
                  <a:pt x="72" y="118"/>
                </a:lnTo>
                <a:lnTo>
                  <a:pt x="64" y="116"/>
                </a:lnTo>
                <a:lnTo>
                  <a:pt x="44" y="118"/>
                </a:lnTo>
                <a:lnTo>
                  <a:pt x="24" y="120"/>
                </a:lnTo>
                <a:lnTo>
                  <a:pt x="4" y="120"/>
                </a:lnTo>
                <a:lnTo>
                  <a:pt x="0" y="114"/>
                </a:lnTo>
                <a:lnTo>
                  <a:pt x="0" y="10"/>
                </a:lnTo>
                <a:lnTo>
                  <a:pt x="6" y="4"/>
                </a:lnTo>
                <a:close/>
                <a:moveTo>
                  <a:pt x="134" y="68"/>
                </a:moveTo>
                <a:lnTo>
                  <a:pt x="134" y="68"/>
                </a:lnTo>
                <a:lnTo>
                  <a:pt x="126" y="68"/>
                </a:lnTo>
                <a:lnTo>
                  <a:pt x="118" y="72"/>
                </a:lnTo>
                <a:lnTo>
                  <a:pt x="112" y="78"/>
                </a:lnTo>
                <a:lnTo>
                  <a:pt x="110" y="86"/>
                </a:lnTo>
                <a:lnTo>
                  <a:pt x="112" y="94"/>
                </a:lnTo>
                <a:lnTo>
                  <a:pt x="114" y="100"/>
                </a:lnTo>
                <a:lnTo>
                  <a:pt x="122" y="106"/>
                </a:lnTo>
                <a:lnTo>
                  <a:pt x="128" y="108"/>
                </a:lnTo>
                <a:lnTo>
                  <a:pt x="136" y="108"/>
                </a:lnTo>
                <a:lnTo>
                  <a:pt x="144" y="104"/>
                </a:lnTo>
                <a:lnTo>
                  <a:pt x="150" y="98"/>
                </a:lnTo>
                <a:lnTo>
                  <a:pt x="152" y="90"/>
                </a:lnTo>
                <a:lnTo>
                  <a:pt x="152" y="82"/>
                </a:lnTo>
                <a:lnTo>
                  <a:pt x="148" y="76"/>
                </a:lnTo>
                <a:lnTo>
                  <a:pt x="142" y="70"/>
                </a:lnTo>
                <a:lnTo>
                  <a:pt x="134" y="68"/>
                </a:lnTo>
                <a:close/>
                <a:moveTo>
                  <a:pt x="112" y="64"/>
                </a:moveTo>
                <a:lnTo>
                  <a:pt x="112" y="64"/>
                </a:lnTo>
                <a:lnTo>
                  <a:pt x="108" y="68"/>
                </a:lnTo>
                <a:lnTo>
                  <a:pt x="104" y="72"/>
                </a:lnTo>
                <a:lnTo>
                  <a:pt x="100" y="84"/>
                </a:lnTo>
                <a:lnTo>
                  <a:pt x="100" y="96"/>
                </a:lnTo>
                <a:lnTo>
                  <a:pt x="104" y="102"/>
                </a:lnTo>
                <a:lnTo>
                  <a:pt x="106" y="108"/>
                </a:lnTo>
                <a:lnTo>
                  <a:pt x="110" y="112"/>
                </a:lnTo>
                <a:lnTo>
                  <a:pt x="116" y="116"/>
                </a:lnTo>
                <a:lnTo>
                  <a:pt x="128" y="118"/>
                </a:lnTo>
                <a:lnTo>
                  <a:pt x="136" y="118"/>
                </a:lnTo>
                <a:lnTo>
                  <a:pt x="146" y="116"/>
                </a:lnTo>
                <a:lnTo>
                  <a:pt x="148" y="120"/>
                </a:lnTo>
                <a:lnTo>
                  <a:pt x="158" y="134"/>
                </a:lnTo>
                <a:lnTo>
                  <a:pt x="160" y="136"/>
                </a:lnTo>
                <a:lnTo>
                  <a:pt x="162" y="136"/>
                </a:lnTo>
                <a:lnTo>
                  <a:pt x="166" y="136"/>
                </a:lnTo>
                <a:lnTo>
                  <a:pt x="168" y="136"/>
                </a:lnTo>
                <a:lnTo>
                  <a:pt x="170" y="134"/>
                </a:lnTo>
                <a:lnTo>
                  <a:pt x="172" y="130"/>
                </a:lnTo>
                <a:lnTo>
                  <a:pt x="172" y="128"/>
                </a:lnTo>
                <a:lnTo>
                  <a:pt x="170" y="124"/>
                </a:lnTo>
                <a:lnTo>
                  <a:pt x="160" y="112"/>
                </a:lnTo>
                <a:lnTo>
                  <a:pt x="158" y="110"/>
                </a:lnTo>
                <a:lnTo>
                  <a:pt x="154" y="108"/>
                </a:lnTo>
                <a:lnTo>
                  <a:pt x="160" y="100"/>
                </a:lnTo>
                <a:lnTo>
                  <a:pt x="162" y="92"/>
                </a:lnTo>
                <a:lnTo>
                  <a:pt x="162" y="80"/>
                </a:lnTo>
                <a:lnTo>
                  <a:pt x="160" y="74"/>
                </a:lnTo>
                <a:lnTo>
                  <a:pt x="156" y="68"/>
                </a:lnTo>
                <a:lnTo>
                  <a:pt x="152" y="64"/>
                </a:lnTo>
                <a:lnTo>
                  <a:pt x="146" y="60"/>
                </a:lnTo>
                <a:lnTo>
                  <a:pt x="134" y="56"/>
                </a:lnTo>
                <a:lnTo>
                  <a:pt x="122" y="58"/>
                </a:lnTo>
                <a:lnTo>
                  <a:pt x="118" y="60"/>
                </a:lnTo>
                <a:lnTo>
                  <a:pt x="112" y="64"/>
                </a:lnTo>
                <a:close/>
                <a:moveTo>
                  <a:pt x="116" y="90"/>
                </a:moveTo>
                <a:lnTo>
                  <a:pt x="116" y="90"/>
                </a:lnTo>
                <a:lnTo>
                  <a:pt x="120" y="84"/>
                </a:lnTo>
                <a:lnTo>
                  <a:pt x="126" y="80"/>
                </a:lnTo>
                <a:lnTo>
                  <a:pt x="132" y="76"/>
                </a:lnTo>
                <a:lnTo>
                  <a:pt x="140" y="74"/>
                </a:lnTo>
                <a:lnTo>
                  <a:pt x="136" y="72"/>
                </a:lnTo>
                <a:lnTo>
                  <a:pt x="132" y="72"/>
                </a:lnTo>
                <a:lnTo>
                  <a:pt x="126" y="72"/>
                </a:lnTo>
                <a:lnTo>
                  <a:pt x="124" y="74"/>
                </a:lnTo>
                <a:lnTo>
                  <a:pt x="118" y="82"/>
                </a:lnTo>
                <a:lnTo>
                  <a:pt x="116" y="86"/>
                </a:lnTo>
                <a:lnTo>
                  <a:pt x="116" y="90"/>
                </a:lnTo>
                <a:close/>
                <a:moveTo>
                  <a:pt x="142" y="40"/>
                </a:moveTo>
                <a:lnTo>
                  <a:pt x="142" y="40"/>
                </a:lnTo>
                <a:lnTo>
                  <a:pt x="116" y="38"/>
                </a:lnTo>
                <a:lnTo>
                  <a:pt x="94" y="36"/>
                </a:lnTo>
                <a:lnTo>
                  <a:pt x="94" y="40"/>
                </a:lnTo>
                <a:lnTo>
                  <a:pt x="118" y="44"/>
                </a:lnTo>
                <a:lnTo>
                  <a:pt x="142" y="46"/>
                </a:lnTo>
                <a:lnTo>
                  <a:pt x="142" y="40"/>
                </a:lnTo>
                <a:close/>
                <a:moveTo>
                  <a:pt x="142" y="28"/>
                </a:moveTo>
                <a:lnTo>
                  <a:pt x="142" y="28"/>
                </a:lnTo>
                <a:lnTo>
                  <a:pt x="116" y="24"/>
                </a:lnTo>
                <a:lnTo>
                  <a:pt x="94" y="22"/>
                </a:lnTo>
                <a:lnTo>
                  <a:pt x="94" y="26"/>
                </a:lnTo>
                <a:lnTo>
                  <a:pt x="118" y="30"/>
                </a:lnTo>
                <a:lnTo>
                  <a:pt x="142" y="32"/>
                </a:lnTo>
                <a:lnTo>
                  <a:pt x="142" y="28"/>
                </a:lnTo>
                <a:close/>
                <a:moveTo>
                  <a:pt x="20" y="96"/>
                </a:moveTo>
                <a:lnTo>
                  <a:pt x="20" y="96"/>
                </a:lnTo>
                <a:lnTo>
                  <a:pt x="20" y="100"/>
                </a:lnTo>
                <a:lnTo>
                  <a:pt x="44" y="98"/>
                </a:lnTo>
                <a:lnTo>
                  <a:pt x="68" y="94"/>
                </a:lnTo>
                <a:lnTo>
                  <a:pt x="68" y="90"/>
                </a:lnTo>
                <a:lnTo>
                  <a:pt x="46" y="92"/>
                </a:lnTo>
                <a:lnTo>
                  <a:pt x="20" y="96"/>
                </a:lnTo>
                <a:close/>
                <a:moveTo>
                  <a:pt x="20" y="80"/>
                </a:moveTo>
                <a:lnTo>
                  <a:pt x="20" y="80"/>
                </a:lnTo>
                <a:lnTo>
                  <a:pt x="20" y="84"/>
                </a:lnTo>
                <a:lnTo>
                  <a:pt x="44" y="82"/>
                </a:lnTo>
                <a:lnTo>
                  <a:pt x="68" y="80"/>
                </a:lnTo>
                <a:lnTo>
                  <a:pt x="68" y="76"/>
                </a:lnTo>
                <a:lnTo>
                  <a:pt x="46" y="78"/>
                </a:lnTo>
                <a:lnTo>
                  <a:pt x="20" y="80"/>
                </a:lnTo>
                <a:close/>
                <a:moveTo>
                  <a:pt x="20" y="66"/>
                </a:moveTo>
                <a:lnTo>
                  <a:pt x="20" y="66"/>
                </a:lnTo>
                <a:lnTo>
                  <a:pt x="20" y="72"/>
                </a:lnTo>
                <a:lnTo>
                  <a:pt x="44" y="68"/>
                </a:lnTo>
                <a:lnTo>
                  <a:pt x="68" y="66"/>
                </a:lnTo>
                <a:lnTo>
                  <a:pt x="68" y="62"/>
                </a:lnTo>
                <a:lnTo>
                  <a:pt x="46" y="64"/>
                </a:lnTo>
                <a:lnTo>
                  <a:pt x="20" y="66"/>
                </a:lnTo>
                <a:close/>
                <a:moveTo>
                  <a:pt x="44" y="48"/>
                </a:moveTo>
                <a:lnTo>
                  <a:pt x="44" y="48"/>
                </a:lnTo>
                <a:lnTo>
                  <a:pt x="44" y="54"/>
                </a:lnTo>
                <a:lnTo>
                  <a:pt x="54" y="52"/>
                </a:lnTo>
                <a:lnTo>
                  <a:pt x="68" y="52"/>
                </a:lnTo>
                <a:lnTo>
                  <a:pt x="68" y="46"/>
                </a:lnTo>
                <a:lnTo>
                  <a:pt x="56" y="48"/>
                </a:lnTo>
                <a:lnTo>
                  <a:pt x="44" y="48"/>
                </a:lnTo>
                <a:close/>
                <a:moveTo>
                  <a:pt x="44" y="36"/>
                </a:moveTo>
                <a:lnTo>
                  <a:pt x="44" y="36"/>
                </a:lnTo>
                <a:lnTo>
                  <a:pt x="44" y="40"/>
                </a:lnTo>
                <a:lnTo>
                  <a:pt x="54" y="40"/>
                </a:lnTo>
                <a:lnTo>
                  <a:pt x="68" y="38"/>
                </a:lnTo>
                <a:lnTo>
                  <a:pt x="68" y="34"/>
                </a:lnTo>
                <a:lnTo>
                  <a:pt x="56" y="34"/>
                </a:lnTo>
                <a:lnTo>
                  <a:pt x="44" y="3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44" y="30"/>
                </a:lnTo>
                <a:lnTo>
                  <a:pt x="54" y="30"/>
                </a:lnTo>
                <a:lnTo>
                  <a:pt x="68" y="28"/>
                </a:lnTo>
                <a:lnTo>
                  <a:pt x="68" y="24"/>
                </a:lnTo>
                <a:lnTo>
                  <a:pt x="56" y="24"/>
                </a:lnTo>
                <a:lnTo>
                  <a:pt x="44" y="26"/>
                </a:lnTo>
                <a:close/>
                <a:moveTo>
                  <a:pt x="18" y="26"/>
                </a:moveTo>
                <a:lnTo>
                  <a:pt x="18" y="60"/>
                </a:lnTo>
                <a:lnTo>
                  <a:pt x="38" y="58"/>
                </a:lnTo>
                <a:lnTo>
                  <a:pt x="38" y="24"/>
                </a:lnTo>
                <a:lnTo>
                  <a:pt x="18" y="26"/>
                </a:lnTo>
                <a:close/>
                <a:moveTo>
                  <a:pt x="42" y="14"/>
                </a:moveTo>
                <a:lnTo>
                  <a:pt x="42" y="14"/>
                </a:lnTo>
                <a:lnTo>
                  <a:pt x="26" y="16"/>
                </a:lnTo>
                <a:lnTo>
                  <a:pt x="10" y="16"/>
                </a:lnTo>
                <a:lnTo>
                  <a:pt x="10" y="110"/>
                </a:lnTo>
                <a:lnTo>
                  <a:pt x="26" y="108"/>
                </a:lnTo>
                <a:lnTo>
                  <a:pt x="42" y="108"/>
                </a:lnTo>
                <a:lnTo>
                  <a:pt x="60" y="106"/>
                </a:lnTo>
                <a:lnTo>
                  <a:pt x="74" y="106"/>
                </a:lnTo>
                <a:lnTo>
                  <a:pt x="74" y="14"/>
                </a:lnTo>
                <a:lnTo>
                  <a:pt x="68" y="12"/>
                </a:lnTo>
                <a:lnTo>
                  <a:pt x="60" y="12"/>
                </a:lnTo>
                <a:lnTo>
                  <a:pt x="4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1" name="Freeform 140"/>
          <p:cNvSpPr>
            <a:spLocks noEditPoints="1"/>
          </p:cNvSpPr>
          <p:nvPr/>
        </p:nvSpPr>
        <p:spPr bwMode="auto">
          <a:xfrm>
            <a:off x="8567738" y="5326063"/>
            <a:ext cx="363537" cy="401637"/>
          </a:xfrm>
          <a:custGeom>
            <a:avLst/>
            <a:gdLst>
              <a:gd name="T0" fmla="*/ 2147483647 w 132"/>
              <a:gd name="T1" fmla="*/ 2147483647 h 134"/>
              <a:gd name="T2" fmla="*/ 2147483647 w 132"/>
              <a:gd name="T3" fmla="*/ 2147483647 h 134"/>
              <a:gd name="T4" fmla="*/ 2147483647 w 132"/>
              <a:gd name="T5" fmla="*/ 2147483647 h 134"/>
              <a:gd name="T6" fmla="*/ 2147483647 w 132"/>
              <a:gd name="T7" fmla="*/ 2147483647 h 134"/>
              <a:gd name="T8" fmla="*/ 0 w 132"/>
              <a:gd name="T9" fmla="*/ 2147483647 h 134"/>
              <a:gd name="T10" fmla="*/ 2147483647 w 132"/>
              <a:gd name="T11" fmla="*/ 2147483647 h 134"/>
              <a:gd name="T12" fmla="*/ 2147483647 w 132"/>
              <a:gd name="T13" fmla="*/ 2147483647 h 134"/>
              <a:gd name="T14" fmla="*/ 2147483647 w 132"/>
              <a:gd name="T15" fmla="*/ 2147483647 h 134"/>
              <a:gd name="T16" fmla="*/ 2147483647 w 132"/>
              <a:gd name="T17" fmla="*/ 2147483647 h 134"/>
              <a:gd name="T18" fmla="*/ 2147483647 w 132"/>
              <a:gd name="T19" fmla="*/ 2147483647 h 134"/>
              <a:gd name="T20" fmla="*/ 2147483647 w 132"/>
              <a:gd name="T21" fmla="*/ 2147483647 h 134"/>
              <a:gd name="T22" fmla="*/ 2147483647 w 132"/>
              <a:gd name="T23" fmla="*/ 0 h 134"/>
              <a:gd name="T24" fmla="*/ 2147483647 w 132"/>
              <a:gd name="T25" fmla="*/ 0 h 134"/>
              <a:gd name="T26" fmla="*/ 2147483647 w 132"/>
              <a:gd name="T27" fmla="*/ 2147483647 h 134"/>
              <a:gd name="T28" fmla="*/ 2147483647 w 132"/>
              <a:gd name="T29" fmla="*/ 2147483647 h 134"/>
              <a:gd name="T30" fmla="*/ 2147483647 w 132"/>
              <a:gd name="T31" fmla="*/ 2147483647 h 134"/>
              <a:gd name="T32" fmla="*/ 2147483647 w 132"/>
              <a:gd name="T33" fmla="*/ 2147483647 h 134"/>
              <a:gd name="T34" fmla="*/ 2147483647 w 132"/>
              <a:gd name="T35" fmla="*/ 2147483647 h 134"/>
              <a:gd name="T36" fmla="*/ 2147483647 w 132"/>
              <a:gd name="T37" fmla="*/ 2147483647 h 134"/>
              <a:gd name="T38" fmla="*/ 2147483647 w 132"/>
              <a:gd name="T39" fmla="*/ 2147483647 h 134"/>
              <a:gd name="T40" fmla="*/ 2147483647 w 132"/>
              <a:gd name="T41" fmla="*/ 0 h 134"/>
              <a:gd name="T42" fmla="*/ 2147483647 w 132"/>
              <a:gd name="T43" fmla="*/ 0 h 134"/>
              <a:gd name="T44" fmla="*/ 2147483647 w 132"/>
              <a:gd name="T45" fmla="*/ 2147483647 h 134"/>
              <a:gd name="T46" fmla="*/ 2147483647 w 132"/>
              <a:gd name="T47" fmla="*/ 2147483647 h 134"/>
              <a:gd name="T48" fmla="*/ 2147483647 w 132"/>
              <a:gd name="T49" fmla="*/ 2147483647 h 134"/>
              <a:gd name="T50" fmla="*/ 2147483647 w 132"/>
              <a:gd name="T51" fmla="*/ 2147483647 h 134"/>
              <a:gd name="T52" fmla="*/ 2147483647 w 132"/>
              <a:gd name="T53" fmla="*/ 2147483647 h 134"/>
              <a:gd name="T54" fmla="*/ 2147483647 w 132"/>
              <a:gd name="T55" fmla="*/ 2147483647 h 134"/>
              <a:gd name="T56" fmla="*/ 2147483647 w 132"/>
              <a:gd name="T57" fmla="*/ 2147483647 h 134"/>
              <a:gd name="T58" fmla="*/ 2147483647 w 132"/>
              <a:gd name="T59" fmla="*/ 2147483647 h 134"/>
              <a:gd name="T60" fmla="*/ 2147483647 w 132"/>
              <a:gd name="T61" fmla="*/ 2147483647 h 134"/>
              <a:gd name="T62" fmla="*/ 2147483647 w 132"/>
              <a:gd name="T63" fmla="*/ 2147483647 h 134"/>
              <a:gd name="T64" fmla="*/ 2147483647 w 132"/>
              <a:gd name="T65" fmla="*/ 2147483647 h 134"/>
              <a:gd name="T66" fmla="*/ 2147483647 w 132"/>
              <a:gd name="T67" fmla="*/ 2147483647 h 134"/>
              <a:gd name="T68" fmla="*/ 2147483647 w 132"/>
              <a:gd name="T69" fmla="*/ 2147483647 h 134"/>
              <a:gd name="T70" fmla="*/ 2147483647 w 132"/>
              <a:gd name="T71" fmla="*/ 2147483647 h 134"/>
              <a:gd name="T72" fmla="*/ 2147483647 w 132"/>
              <a:gd name="T73" fmla="*/ 2147483647 h 134"/>
              <a:gd name="T74" fmla="*/ 2147483647 w 132"/>
              <a:gd name="T75" fmla="*/ 2147483647 h 134"/>
              <a:gd name="T76" fmla="*/ 2147483647 w 132"/>
              <a:gd name="T77" fmla="*/ 2147483647 h 134"/>
              <a:gd name="T78" fmla="*/ 2147483647 w 132"/>
              <a:gd name="T79" fmla="*/ 2147483647 h 134"/>
              <a:gd name="T80" fmla="*/ 2147483647 w 132"/>
              <a:gd name="T81" fmla="*/ 2147483647 h 134"/>
              <a:gd name="T82" fmla="*/ 2147483647 w 132"/>
              <a:gd name="T83" fmla="*/ 2147483647 h 134"/>
              <a:gd name="T84" fmla="*/ 2147483647 w 132"/>
              <a:gd name="T85" fmla="*/ 2147483647 h 134"/>
              <a:gd name="T86" fmla="*/ 2147483647 w 132"/>
              <a:gd name="T87" fmla="*/ 2147483647 h 134"/>
              <a:gd name="T88" fmla="*/ 2147483647 w 132"/>
              <a:gd name="T89" fmla="*/ 2147483647 h 134"/>
              <a:gd name="T90" fmla="*/ 2147483647 w 132"/>
              <a:gd name="T91" fmla="*/ 2147483647 h 134"/>
              <a:gd name="T92" fmla="*/ 2147483647 w 132"/>
              <a:gd name="T93" fmla="*/ 2147483647 h 134"/>
              <a:gd name="T94" fmla="*/ 2147483647 w 132"/>
              <a:gd name="T95" fmla="*/ 2147483647 h 134"/>
              <a:gd name="T96" fmla="*/ 2147483647 w 132"/>
              <a:gd name="T97" fmla="*/ 2147483647 h 134"/>
              <a:gd name="T98" fmla="*/ 2147483647 w 132"/>
              <a:gd name="T99" fmla="*/ 2147483647 h 134"/>
              <a:gd name="T100" fmla="*/ 2147483647 w 132"/>
              <a:gd name="T101" fmla="*/ 2147483647 h 134"/>
              <a:gd name="T102" fmla="*/ 2147483647 w 132"/>
              <a:gd name="T103" fmla="*/ 2147483647 h 134"/>
              <a:gd name="T104" fmla="*/ 2147483647 w 132"/>
              <a:gd name="T105" fmla="*/ 2147483647 h 134"/>
              <a:gd name="T106" fmla="*/ 2147483647 w 132"/>
              <a:gd name="T107" fmla="*/ 2147483647 h 13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2" h="134">
                <a:moveTo>
                  <a:pt x="132" y="24"/>
                </a:moveTo>
                <a:lnTo>
                  <a:pt x="132" y="110"/>
                </a:lnTo>
                <a:lnTo>
                  <a:pt x="130" y="118"/>
                </a:lnTo>
                <a:lnTo>
                  <a:pt x="126" y="126"/>
                </a:lnTo>
                <a:lnTo>
                  <a:pt x="118" y="132"/>
                </a:lnTo>
                <a:lnTo>
                  <a:pt x="108" y="134"/>
                </a:lnTo>
                <a:lnTo>
                  <a:pt x="26" y="134"/>
                </a:lnTo>
                <a:lnTo>
                  <a:pt x="16" y="132"/>
                </a:lnTo>
                <a:lnTo>
                  <a:pt x="8" y="126"/>
                </a:lnTo>
                <a:lnTo>
                  <a:pt x="2" y="118"/>
                </a:lnTo>
                <a:lnTo>
                  <a:pt x="0" y="110"/>
                </a:lnTo>
                <a:lnTo>
                  <a:pt x="0" y="24"/>
                </a:lnTo>
                <a:lnTo>
                  <a:pt x="0" y="18"/>
                </a:lnTo>
                <a:lnTo>
                  <a:pt x="8" y="18"/>
                </a:lnTo>
                <a:lnTo>
                  <a:pt x="22" y="18"/>
                </a:lnTo>
                <a:lnTo>
                  <a:pt x="22" y="34"/>
                </a:lnTo>
                <a:lnTo>
                  <a:pt x="24" y="38"/>
                </a:lnTo>
                <a:lnTo>
                  <a:pt x="26" y="42"/>
                </a:lnTo>
                <a:lnTo>
                  <a:pt x="28" y="42"/>
                </a:lnTo>
                <a:lnTo>
                  <a:pt x="32" y="44"/>
                </a:lnTo>
                <a:lnTo>
                  <a:pt x="36" y="42"/>
                </a:lnTo>
                <a:lnTo>
                  <a:pt x="32" y="40"/>
                </a:lnTo>
                <a:lnTo>
                  <a:pt x="32" y="34"/>
                </a:lnTo>
                <a:lnTo>
                  <a:pt x="32" y="8"/>
                </a:lnTo>
                <a:lnTo>
                  <a:pt x="32" y="4"/>
                </a:lnTo>
                <a:lnTo>
                  <a:pt x="34" y="2"/>
                </a:lnTo>
                <a:lnTo>
                  <a:pt x="36" y="0"/>
                </a:lnTo>
                <a:lnTo>
                  <a:pt x="40" y="0"/>
                </a:lnTo>
                <a:lnTo>
                  <a:pt x="44" y="0"/>
                </a:lnTo>
                <a:lnTo>
                  <a:pt x="46" y="2"/>
                </a:lnTo>
                <a:lnTo>
                  <a:pt x="48" y="4"/>
                </a:lnTo>
                <a:lnTo>
                  <a:pt x="48" y="8"/>
                </a:lnTo>
                <a:lnTo>
                  <a:pt x="48" y="18"/>
                </a:lnTo>
                <a:lnTo>
                  <a:pt x="86" y="18"/>
                </a:lnTo>
                <a:lnTo>
                  <a:pt x="86" y="34"/>
                </a:lnTo>
                <a:lnTo>
                  <a:pt x="86" y="38"/>
                </a:lnTo>
                <a:lnTo>
                  <a:pt x="88" y="42"/>
                </a:lnTo>
                <a:lnTo>
                  <a:pt x="92" y="42"/>
                </a:lnTo>
                <a:lnTo>
                  <a:pt x="94" y="44"/>
                </a:lnTo>
                <a:lnTo>
                  <a:pt x="98" y="42"/>
                </a:lnTo>
                <a:lnTo>
                  <a:pt x="96" y="40"/>
                </a:lnTo>
                <a:lnTo>
                  <a:pt x="94" y="34"/>
                </a:lnTo>
                <a:lnTo>
                  <a:pt x="94" y="8"/>
                </a:lnTo>
                <a:lnTo>
                  <a:pt x="94" y="4"/>
                </a:lnTo>
                <a:lnTo>
                  <a:pt x="96" y="2"/>
                </a:lnTo>
                <a:lnTo>
                  <a:pt x="100" y="0"/>
                </a:lnTo>
                <a:lnTo>
                  <a:pt x="102" y="0"/>
                </a:lnTo>
                <a:lnTo>
                  <a:pt x="106" y="0"/>
                </a:lnTo>
                <a:lnTo>
                  <a:pt x="108" y="2"/>
                </a:lnTo>
                <a:lnTo>
                  <a:pt x="110" y="4"/>
                </a:lnTo>
                <a:lnTo>
                  <a:pt x="112" y="8"/>
                </a:lnTo>
                <a:lnTo>
                  <a:pt x="112" y="18"/>
                </a:lnTo>
                <a:lnTo>
                  <a:pt x="126" y="18"/>
                </a:lnTo>
                <a:lnTo>
                  <a:pt x="132" y="18"/>
                </a:lnTo>
                <a:lnTo>
                  <a:pt x="132" y="24"/>
                </a:lnTo>
                <a:close/>
                <a:moveTo>
                  <a:pt x="60" y="114"/>
                </a:moveTo>
                <a:lnTo>
                  <a:pt x="60" y="58"/>
                </a:lnTo>
                <a:lnTo>
                  <a:pt x="50" y="58"/>
                </a:lnTo>
                <a:lnTo>
                  <a:pt x="48" y="64"/>
                </a:lnTo>
                <a:lnTo>
                  <a:pt x="44" y="66"/>
                </a:lnTo>
                <a:lnTo>
                  <a:pt x="44" y="74"/>
                </a:lnTo>
                <a:lnTo>
                  <a:pt x="48" y="74"/>
                </a:lnTo>
                <a:lnTo>
                  <a:pt x="48" y="114"/>
                </a:lnTo>
                <a:lnTo>
                  <a:pt x="60" y="114"/>
                </a:lnTo>
                <a:close/>
                <a:moveTo>
                  <a:pt x="90" y="74"/>
                </a:moveTo>
                <a:lnTo>
                  <a:pt x="90" y="68"/>
                </a:lnTo>
                <a:lnTo>
                  <a:pt x="88" y="64"/>
                </a:lnTo>
                <a:lnTo>
                  <a:pt x="86" y="62"/>
                </a:lnTo>
                <a:lnTo>
                  <a:pt x="82" y="60"/>
                </a:lnTo>
                <a:lnTo>
                  <a:pt x="76" y="58"/>
                </a:lnTo>
                <a:lnTo>
                  <a:pt x="70" y="60"/>
                </a:lnTo>
                <a:lnTo>
                  <a:pt x="66" y="62"/>
                </a:lnTo>
                <a:lnTo>
                  <a:pt x="64" y="64"/>
                </a:lnTo>
                <a:lnTo>
                  <a:pt x="62" y="70"/>
                </a:lnTo>
                <a:lnTo>
                  <a:pt x="62" y="104"/>
                </a:lnTo>
                <a:lnTo>
                  <a:pt x="64" y="108"/>
                </a:lnTo>
                <a:lnTo>
                  <a:pt x="66" y="112"/>
                </a:lnTo>
                <a:lnTo>
                  <a:pt x="70" y="114"/>
                </a:lnTo>
                <a:lnTo>
                  <a:pt x="76" y="114"/>
                </a:lnTo>
                <a:lnTo>
                  <a:pt x="82" y="114"/>
                </a:lnTo>
                <a:lnTo>
                  <a:pt x="86" y="112"/>
                </a:lnTo>
                <a:lnTo>
                  <a:pt x="88" y="108"/>
                </a:lnTo>
                <a:lnTo>
                  <a:pt x="90" y="104"/>
                </a:lnTo>
                <a:lnTo>
                  <a:pt x="90" y="84"/>
                </a:lnTo>
                <a:lnTo>
                  <a:pt x="90" y="82"/>
                </a:lnTo>
                <a:lnTo>
                  <a:pt x="86" y="78"/>
                </a:lnTo>
                <a:lnTo>
                  <a:pt x="84" y="78"/>
                </a:lnTo>
                <a:lnTo>
                  <a:pt x="80" y="76"/>
                </a:lnTo>
                <a:lnTo>
                  <a:pt x="76" y="78"/>
                </a:lnTo>
                <a:lnTo>
                  <a:pt x="74" y="78"/>
                </a:lnTo>
                <a:lnTo>
                  <a:pt x="74" y="68"/>
                </a:lnTo>
                <a:lnTo>
                  <a:pt x="74" y="66"/>
                </a:lnTo>
                <a:lnTo>
                  <a:pt x="76" y="66"/>
                </a:lnTo>
                <a:lnTo>
                  <a:pt x="78" y="66"/>
                </a:lnTo>
                <a:lnTo>
                  <a:pt x="78" y="70"/>
                </a:lnTo>
                <a:lnTo>
                  <a:pt x="78" y="74"/>
                </a:lnTo>
                <a:lnTo>
                  <a:pt x="90" y="74"/>
                </a:lnTo>
                <a:close/>
                <a:moveTo>
                  <a:pt x="78" y="104"/>
                </a:moveTo>
                <a:lnTo>
                  <a:pt x="78" y="86"/>
                </a:lnTo>
                <a:lnTo>
                  <a:pt x="76" y="86"/>
                </a:lnTo>
                <a:lnTo>
                  <a:pt x="74" y="86"/>
                </a:lnTo>
                <a:lnTo>
                  <a:pt x="74" y="104"/>
                </a:lnTo>
                <a:lnTo>
                  <a:pt x="74" y="106"/>
                </a:lnTo>
                <a:lnTo>
                  <a:pt x="76" y="106"/>
                </a:lnTo>
                <a:lnTo>
                  <a:pt x="78" y="106"/>
                </a:lnTo>
                <a:lnTo>
                  <a:pt x="78" y="104"/>
                </a:lnTo>
                <a:close/>
                <a:moveTo>
                  <a:pt x="118" y="52"/>
                </a:moveTo>
                <a:lnTo>
                  <a:pt x="14" y="52"/>
                </a:lnTo>
                <a:lnTo>
                  <a:pt x="14" y="110"/>
                </a:lnTo>
                <a:lnTo>
                  <a:pt x="16" y="114"/>
                </a:lnTo>
                <a:lnTo>
                  <a:pt x="18" y="116"/>
                </a:lnTo>
                <a:lnTo>
                  <a:pt x="22" y="120"/>
                </a:lnTo>
                <a:lnTo>
                  <a:pt x="26" y="120"/>
                </a:lnTo>
                <a:lnTo>
                  <a:pt x="108" y="120"/>
                </a:lnTo>
                <a:lnTo>
                  <a:pt x="112" y="120"/>
                </a:lnTo>
                <a:lnTo>
                  <a:pt x="116" y="116"/>
                </a:lnTo>
                <a:lnTo>
                  <a:pt x="118" y="114"/>
                </a:lnTo>
                <a:lnTo>
                  <a:pt x="118" y="110"/>
                </a:lnTo>
                <a:lnTo>
                  <a:pt x="118" y="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2" name="Freeform 141"/>
          <p:cNvSpPr>
            <a:spLocks noEditPoints="1"/>
          </p:cNvSpPr>
          <p:nvPr/>
        </p:nvSpPr>
        <p:spPr bwMode="auto">
          <a:xfrm>
            <a:off x="8529638" y="3627438"/>
            <a:ext cx="444500" cy="430212"/>
          </a:xfrm>
          <a:custGeom>
            <a:avLst/>
            <a:gdLst>
              <a:gd name="T0" fmla="*/ 2147483647 w 162"/>
              <a:gd name="T1" fmla="*/ 2147483647 h 144"/>
              <a:gd name="T2" fmla="*/ 2147483647 w 162"/>
              <a:gd name="T3" fmla="*/ 2147483647 h 144"/>
              <a:gd name="T4" fmla="*/ 2147483647 w 162"/>
              <a:gd name="T5" fmla="*/ 2147483647 h 144"/>
              <a:gd name="T6" fmla="*/ 2147483647 w 162"/>
              <a:gd name="T7" fmla="*/ 2147483647 h 144"/>
              <a:gd name="T8" fmla="*/ 2147483647 w 162"/>
              <a:gd name="T9" fmla="*/ 2147483647 h 144"/>
              <a:gd name="T10" fmla="*/ 2147483647 w 162"/>
              <a:gd name="T11" fmla="*/ 2147483647 h 144"/>
              <a:gd name="T12" fmla="*/ 2147483647 w 162"/>
              <a:gd name="T13" fmla="*/ 2147483647 h 144"/>
              <a:gd name="T14" fmla="*/ 2147483647 w 162"/>
              <a:gd name="T15" fmla="*/ 2147483647 h 144"/>
              <a:gd name="T16" fmla="*/ 2147483647 w 162"/>
              <a:gd name="T17" fmla="*/ 2147483647 h 144"/>
              <a:gd name="T18" fmla="*/ 0 w 162"/>
              <a:gd name="T19" fmla="*/ 2147483647 h 144"/>
              <a:gd name="T20" fmla="*/ 2147483647 w 162"/>
              <a:gd name="T21" fmla="*/ 2147483647 h 144"/>
              <a:gd name="T22" fmla="*/ 2147483647 w 162"/>
              <a:gd name="T23" fmla="*/ 2147483647 h 144"/>
              <a:gd name="T24" fmla="*/ 2147483647 w 162"/>
              <a:gd name="T25" fmla="*/ 2147483647 h 144"/>
              <a:gd name="T26" fmla="*/ 2147483647 w 162"/>
              <a:gd name="T27" fmla="*/ 2147483647 h 144"/>
              <a:gd name="T28" fmla="*/ 2147483647 w 162"/>
              <a:gd name="T29" fmla="*/ 2147483647 h 144"/>
              <a:gd name="T30" fmla="*/ 2147483647 w 162"/>
              <a:gd name="T31" fmla="*/ 2147483647 h 144"/>
              <a:gd name="T32" fmla="*/ 2147483647 w 162"/>
              <a:gd name="T33" fmla="*/ 2147483647 h 144"/>
              <a:gd name="T34" fmla="*/ 2147483647 w 162"/>
              <a:gd name="T35" fmla="*/ 2147483647 h 144"/>
              <a:gd name="T36" fmla="*/ 2147483647 w 162"/>
              <a:gd name="T37" fmla="*/ 2147483647 h 144"/>
              <a:gd name="T38" fmla="*/ 2147483647 w 162"/>
              <a:gd name="T39" fmla="*/ 2147483647 h 144"/>
              <a:gd name="T40" fmla="*/ 2147483647 w 162"/>
              <a:gd name="T41" fmla="*/ 2147483647 h 144"/>
              <a:gd name="T42" fmla="*/ 2147483647 w 162"/>
              <a:gd name="T43" fmla="*/ 2147483647 h 144"/>
              <a:gd name="T44" fmla="*/ 2147483647 w 162"/>
              <a:gd name="T45" fmla="*/ 2147483647 h 144"/>
              <a:gd name="T46" fmla="*/ 2147483647 w 162"/>
              <a:gd name="T47" fmla="*/ 2147483647 h 144"/>
              <a:gd name="T48" fmla="*/ 2147483647 w 162"/>
              <a:gd name="T49" fmla="*/ 2147483647 h 144"/>
              <a:gd name="T50" fmla="*/ 2147483647 w 162"/>
              <a:gd name="T51" fmla="*/ 2147483647 h 144"/>
              <a:gd name="T52" fmla="*/ 2147483647 w 162"/>
              <a:gd name="T53" fmla="*/ 2147483647 h 144"/>
              <a:gd name="T54" fmla="*/ 2147483647 w 162"/>
              <a:gd name="T55" fmla="*/ 2147483647 h 144"/>
              <a:gd name="T56" fmla="*/ 2147483647 w 162"/>
              <a:gd name="T57" fmla="*/ 2147483647 h 144"/>
              <a:gd name="T58" fmla="*/ 2147483647 w 162"/>
              <a:gd name="T59" fmla="*/ 2147483647 h 144"/>
              <a:gd name="T60" fmla="*/ 2147483647 w 162"/>
              <a:gd name="T61" fmla="*/ 2147483647 h 144"/>
              <a:gd name="T62" fmla="*/ 2147483647 w 162"/>
              <a:gd name="T63" fmla="*/ 2147483647 h 144"/>
              <a:gd name="T64" fmla="*/ 2147483647 w 162"/>
              <a:gd name="T65" fmla="*/ 2147483647 h 14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44">
                <a:moveTo>
                  <a:pt x="90" y="6"/>
                </a:moveTo>
                <a:lnTo>
                  <a:pt x="126" y="68"/>
                </a:lnTo>
                <a:lnTo>
                  <a:pt x="162" y="128"/>
                </a:lnTo>
                <a:lnTo>
                  <a:pt x="162" y="132"/>
                </a:lnTo>
                <a:lnTo>
                  <a:pt x="162" y="136"/>
                </a:lnTo>
                <a:lnTo>
                  <a:pt x="160" y="140"/>
                </a:lnTo>
                <a:lnTo>
                  <a:pt x="158" y="142"/>
                </a:lnTo>
                <a:lnTo>
                  <a:pt x="152" y="144"/>
                </a:lnTo>
                <a:lnTo>
                  <a:pt x="82" y="144"/>
                </a:lnTo>
                <a:lnTo>
                  <a:pt x="12" y="144"/>
                </a:lnTo>
                <a:lnTo>
                  <a:pt x="8" y="142"/>
                </a:lnTo>
                <a:lnTo>
                  <a:pt x="4" y="140"/>
                </a:lnTo>
                <a:lnTo>
                  <a:pt x="2" y="138"/>
                </a:lnTo>
                <a:lnTo>
                  <a:pt x="0" y="134"/>
                </a:lnTo>
                <a:lnTo>
                  <a:pt x="2" y="128"/>
                </a:lnTo>
                <a:lnTo>
                  <a:pt x="38" y="68"/>
                </a:lnTo>
                <a:lnTo>
                  <a:pt x="38" y="66"/>
                </a:lnTo>
                <a:lnTo>
                  <a:pt x="72" y="6"/>
                </a:lnTo>
                <a:lnTo>
                  <a:pt x="76" y="2"/>
                </a:lnTo>
                <a:lnTo>
                  <a:pt x="80" y="2"/>
                </a:lnTo>
                <a:lnTo>
                  <a:pt x="84" y="0"/>
                </a:lnTo>
                <a:lnTo>
                  <a:pt x="86" y="2"/>
                </a:lnTo>
                <a:lnTo>
                  <a:pt x="90" y="6"/>
                </a:lnTo>
                <a:close/>
                <a:moveTo>
                  <a:pt x="74" y="54"/>
                </a:moveTo>
                <a:lnTo>
                  <a:pt x="74" y="60"/>
                </a:lnTo>
                <a:lnTo>
                  <a:pt x="76" y="100"/>
                </a:lnTo>
                <a:lnTo>
                  <a:pt x="86" y="100"/>
                </a:lnTo>
                <a:lnTo>
                  <a:pt x="90" y="60"/>
                </a:lnTo>
                <a:lnTo>
                  <a:pt x="90" y="54"/>
                </a:lnTo>
                <a:lnTo>
                  <a:pt x="74" y="54"/>
                </a:lnTo>
                <a:close/>
                <a:moveTo>
                  <a:pt x="82" y="118"/>
                </a:moveTo>
                <a:lnTo>
                  <a:pt x="82" y="118"/>
                </a:lnTo>
                <a:lnTo>
                  <a:pt x="86" y="116"/>
                </a:lnTo>
                <a:lnTo>
                  <a:pt x="88" y="112"/>
                </a:lnTo>
                <a:lnTo>
                  <a:pt x="86" y="108"/>
                </a:lnTo>
                <a:lnTo>
                  <a:pt x="82" y="106"/>
                </a:lnTo>
                <a:lnTo>
                  <a:pt x="78" y="108"/>
                </a:lnTo>
                <a:lnTo>
                  <a:pt x="76" y="112"/>
                </a:lnTo>
                <a:lnTo>
                  <a:pt x="76" y="116"/>
                </a:lnTo>
                <a:lnTo>
                  <a:pt x="82" y="118"/>
                </a:lnTo>
                <a:close/>
                <a:moveTo>
                  <a:pt x="108" y="78"/>
                </a:moveTo>
                <a:lnTo>
                  <a:pt x="82" y="32"/>
                </a:lnTo>
                <a:lnTo>
                  <a:pt x="56" y="76"/>
                </a:lnTo>
                <a:lnTo>
                  <a:pt x="56" y="78"/>
                </a:lnTo>
                <a:lnTo>
                  <a:pt x="30" y="124"/>
                </a:lnTo>
                <a:lnTo>
                  <a:pt x="82" y="124"/>
                </a:lnTo>
                <a:lnTo>
                  <a:pt x="134" y="124"/>
                </a:lnTo>
                <a:lnTo>
                  <a:pt x="108" y="7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3" name="Freeform 142"/>
          <p:cNvSpPr>
            <a:spLocks noEditPoints="1"/>
          </p:cNvSpPr>
          <p:nvPr/>
        </p:nvSpPr>
        <p:spPr bwMode="auto">
          <a:xfrm>
            <a:off x="9337675" y="4513263"/>
            <a:ext cx="379413" cy="376237"/>
          </a:xfrm>
          <a:custGeom>
            <a:avLst/>
            <a:gdLst>
              <a:gd name="T0" fmla="*/ 2147483647 w 138"/>
              <a:gd name="T1" fmla="*/ 2147483647 h 126"/>
              <a:gd name="T2" fmla="*/ 2147483647 w 138"/>
              <a:gd name="T3" fmla="*/ 2147483647 h 126"/>
              <a:gd name="T4" fmla="*/ 2147483647 w 138"/>
              <a:gd name="T5" fmla="*/ 2147483647 h 126"/>
              <a:gd name="T6" fmla="*/ 2147483647 w 138"/>
              <a:gd name="T7" fmla="*/ 2147483647 h 126"/>
              <a:gd name="T8" fmla="*/ 2147483647 w 138"/>
              <a:gd name="T9" fmla="*/ 2147483647 h 126"/>
              <a:gd name="T10" fmla="*/ 2147483647 w 138"/>
              <a:gd name="T11" fmla="*/ 2147483647 h 126"/>
              <a:gd name="T12" fmla="*/ 2147483647 w 138"/>
              <a:gd name="T13" fmla="*/ 2147483647 h 126"/>
              <a:gd name="T14" fmla="*/ 2147483647 w 138"/>
              <a:gd name="T15" fmla="*/ 2147483647 h 126"/>
              <a:gd name="T16" fmla="*/ 2147483647 w 138"/>
              <a:gd name="T17" fmla="*/ 2147483647 h 126"/>
              <a:gd name="T18" fmla="*/ 2147483647 w 138"/>
              <a:gd name="T19" fmla="*/ 2147483647 h 126"/>
              <a:gd name="T20" fmla="*/ 2147483647 w 138"/>
              <a:gd name="T21" fmla="*/ 2147483647 h 126"/>
              <a:gd name="T22" fmla="*/ 2147483647 w 138"/>
              <a:gd name="T23" fmla="*/ 2147483647 h 126"/>
              <a:gd name="T24" fmla="*/ 2147483647 w 138"/>
              <a:gd name="T25" fmla="*/ 2147483647 h 126"/>
              <a:gd name="T26" fmla="*/ 2147483647 w 138"/>
              <a:gd name="T27" fmla="*/ 2147483647 h 126"/>
              <a:gd name="T28" fmla="*/ 0 w 138"/>
              <a:gd name="T29" fmla="*/ 2147483647 h 126"/>
              <a:gd name="T30" fmla="*/ 2147483647 w 138"/>
              <a:gd name="T31" fmla="*/ 2147483647 h 126"/>
              <a:gd name="T32" fmla="*/ 2147483647 w 138"/>
              <a:gd name="T33" fmla="*/ 2147483647 h 126"/>
              <a:gd name="T34" fmla="*/ 2147483647 w 138"/>
              <a:gd name="T35" fmla="*/ 2147483647 h 126"/>
              <a:gd name="T36" fmla="*/ 2147483647 w 138"/>
              <a:gd name="T37" fmla="*/ 2147483647 h 126"/>
              <a:gd name="T38" fmla="*/ 2147483647 w 138"/>
              <a:gd name="T39" fmla="*/ 2147483647 h 126"/>
              <a:gd name="T40" fmla="*/ 2147483647 w 138"/>
              <a:gd name="T41" fmla="*/ 2147483647 h 126"/>
              <a:gd name="T42" fmla="*/ 2147483647 w 138"/>
              <a:gd name="T43" fmla="*/ 2147483647 h 126"/>
              <a:gd name="T44" fmla="*/ 2147483647 w 138"/>
              <a:gd name="T45" fmla="*/ 2147483647 h 126"/>
              <a:gd name="T46" fmla="*/ 2147483647 w 138"/>
              <a:gd name="T47" fmla="*/ 2147483647 h 126"/>
              <a:gd name="T48" fmla="*/ 2147483647 w 138"/>
              <a:gd name="T49" fmla="*/ 2147483647 h 126"/>
              <a:gd name="T50" fmla="*/ 2147483647 w 138"/>
              <a:gd name="T51" fmla="*/ 2147483647 h 126"/>
              <a:gd name="T52" fmla="*/ 2147483647 w 138"/>
              <a:gd name="T53" fmla="*/ 2147483647 h 126"/>
              <a:gd name="T54" fmla="*/ 2147483647 w 138"/>
              <a:gd name="T55" fmla="*/ 2147483647 h 126"/>
              <a:gd name="T56" fmla="*/ 2147483647 w 138"/>
              <a:gd name="T57" fmla="*/ 2147483647 h 126"/>
              <a:gd name="T58" fmla="*/ 2147483647 w 138"/>
              <a:gd name="T59" fmla="*/ 2147483647 h 126"/>
              <a:gd name="T60" fmla="*/ 2147483647 w 138"/>
              <a:gd name="T61" fmla="*/ 2147483647 h 126"/>
              <a:gd name="T62" fmla="*/ 2147483647 w 138"/>
              <a:gd name="T63" fmla="*/ 2147483647 h 126"/>
              <a:gd name="T64" fmla="*/ 2147483647 w 138"/>
              <a:gd name="T65" fmla="*/ 2147483647 h 126"/>
              <a:gd name="T66" fmla="*/ 2147483647 w 138"/>
              <a:gd name="T67" fmla="*/ 2147483647 h 126"/>
              <a:gd name="T68" fmla="*/ 2147483647 w 138"/>
              <a:gd name="T69" fmla="*/ 2147483647 h 126"/>
              <a:gd name="T70" fmla="*/ 2147483647 w 138"/>
              <a:gd name="T71" fmla="*/ 2147483647 h 126"/>
              <a:gd name="T72" fmla="*/ 2147483647 w 138"/>
              <a:gd name="T73" fmla="*/ 2147483647 h 126"/>
              <a:gd name="T74" fmla="*/ 2147483647 w 138"/>
              <a:gd name="T75" fmla="*/ 2147483647 h 126"/>
              <a:gd name="T76" fmla="*/ 2147483647 w 138"/>
              <a:gd name="T77" fmla="*/ 2147483647 h 126"/>
              <a:gd name="T78" fmla="*/ 2147483647 w 138"/>
              <a:gd name="T79" fmla="*/ 2147483647 h 126"/>
              <a:gd name="T80" fmla="*/ 2147483647 w 138"/>
              <a:gd name="T81" fmla="*/ 2147483647 h 126"/>
              <a:gd name="T82" fmla="*/ 2147483647 w 138"/>
              <a:gd name="T83" fmla="*/ 2147483647 h 126"/>
              <a:gd name="T84" fmla="*/ 2147483647 w 138"/>
              <a:gd name="T85" fmla="*/ 2147483647 h 126"/>
              <a:gd name="T86" fmla="*/ 2147483647 w 138"/>
              <a:gd name="T87" fmla="*/ 2147483647 h 126"/>
              <a:gd name="T88" fmla="*/ 2147483647 w 138"/>
              <a:gd name="T89" fmla="*/ 2147483647 h 126"/>
              <a:gd name="T90" fmla="*/ 2147483647 w 138"/>
              <a:gd name="T91" fmla="*/ 2147483647 h 126"/>
              <a:gd name="T92" fmla="*/ 2147483647 w 138"/>
              <a:gd name="T93" fmla="*/ 2147483647 h 126"/>
              <a:gd name="T94" fmla="*/ 2147483647 w 138"/>
              <a:gd name="T95" fmla="*/ 2147483647 h 126"/>
              <a:gd name="T96" fmla="*/ 2147483647 w 138"/>
              <a:gd name="T97" fmla="*/ 2147483647 h 126"/>
              <a:gd name="T98" fmla="*/ 2147483647 w 138"/>
              <a:gd name="T99" fmla="*/ 2147483647 h 126"/>
              <a:gd name="T100" fmla="*/ 2147483647 w 138"/>
              <a:gd name="T101" fmla="*/ 2147483647 h 126"/>
              <a:gd name="T102" fmla="*/ 2147483647 w 138"/>
              <a:gd name="T103" fmla="*/ 2147483647 h 126"/>
              <a:gd name="T104" fmla="*/ 2147483647 w 138"/>
              <a:gd name="T105" fmla="*/ 2147483647 h 126"/>
              <a:gd name="T106" fmla="*/ 2147483647 w 138"/>
              <a:gd name="T107" fmla="*/ 2147483647 h 126"/>
              <a:gd name="T108" fmla="*/ 2147483647 w 138"/>
              <a:gd name="T109" fmla="*/ 2147483647 h 126"/>
              <a:gd name="T110" fmla="*/ 2147483647 w 138"/>
              <a:gd name="T111" fmla="*/ 2147483647 h 126"/>
              <a:gd name="T112" fmla="*/ 2147483647 w 138"/>
              <a:gd name="T113" fmla="*/ 2147483647 h 12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38" h="126">
                <a:moveTo>
                  <a:pt x="8" y="16"/>
                </a:moveTo>
                <a:lnTo>
                  <a:pt x="22" y="16"/>
                </a:lnTo>
                <a:lnTo>
                  <a:pt x="22" y="14"/>
                </a:lnTo>
                <a:lnTo>
                  <a:pt x="22" y="8"/>
                </a:lnTo>
                <a:lnTo>
                  <a:pt x="26" y="4"/>
                </a:lnTo>
                <a:lnTo>
                  <a:pt x="30" y="2"/>
                </a:lnTo>
                <a:lnTo>
                  <a:pt x="36" y="0"/>
                </a:lnTo>
                <a:lnTo>
                  <a:pt x="40" y="2"/>
                </a:lnTo>
                <a:lnTo>
                  <a:pt x="44" y="4"/>
                </a:lnTo>
                <a:lnTo>
                  <a:pt x="48" y="8"/>
                </a:lnTo>
                <a:lnTo>
                  <a:pt x="48" y="14"/>
                </a:lnTo>
                <a:lnTo>
                  <a:pt x="48" y="16"/>
                </a:lnTo>
                <a:lnTo>
                  <a:pt x="56" y="16"/>
                </a:lnTo>
                <a:lnTo>
                  <a:pt x="56" y="14"/>
                </a:lnTo>
                <a:lnTo>
                  <a:pt x="58" y="8"/>
                </a:lnTo>
                <a:lnTo>
                  <a:pt x="60" y="4"/>
                </a:lnTo>
                <a:lnTo>
                  <a:pt x="64" y="2"/>
                </a:lnTo>
                <a:lnTo>
                  <a:pt x="70" y="0"/>
                </a:lnTo>
                <a:lnTo>
                  <a:pt x="74" y="2"/>
                </a:lnTo>
                <a:lnTo>
                  <a:pt x="80" y="4"/>
                </a:lnTo>
                <a:lnTo>
                  <a:pt x="82" y="8"/>
                </a:lnTo>
                <a:lnTo>
                  <a:pt x="82" y="14"/>
                </a:lnTo>
                <a:lnTo>
                  <a:pt x="82" y="16"/>
                </a:lnTo>
                <a:lnTo>
                  <a:pt x="90" y="16"/>
                </a:lnTo>
                <a:lnTo>
                  <a:pt x="90" y="14"/>
                </a:lnTo>
                <a:lnTo>
                  <a:pt x="90" y="8"/>
                </a:lnTo>
                <a:lnTo>
                  <a:pt x="94" y="4"/>
                </a:lnTo>
                <a:lnTo>
                  <a:pt x="98" y="2"/>
                </a:lnTo>
                <a:lnTo>
                  <a:pt x="102" y="0"/>
                </a:lnTo>
                <a:lnTo>
                  <a:pt x="108" y="2"/>
                </a:lnTo>
                <a:lnTo>
                  <a:pt x="112" y="4"/>
                </a:lnTo>
                <a:lnTo>
                  <a:pt x="116" y="8"/>
                </a:lnTo>
                <a:lnTo>
                  <a:pt x="116" y="14"/>
                </a:lnTo>
                <a:lnTo>
                  <a:pt x="116" y="16"/>
                </a:lnTo>
                <a:lnTo>
                  <a:pt x="130" y="16"/>
                </a:lnTo>
                <a:lnTo>
                  <a:pt x="138" y="16"/>
                </a:lnTo>
                <a:lnTo>
                  <a:pt x="138" y="24"/>
                </a:lnTo>
                <a:lnTo>
                  <a:pt x="138" y="118"/>
                </a:lnTo>
                <a:lnTo>
                  <a:pt x="138" y="126"/>
                </a:lnTo>
                <a:lnTo>
                  <a:pt x="130" y="126"/>
                </a:lnTo>
                <a:lnTo>
                  <a:pt x="38" y="126"/>
                </a:lnTo>
                <a:lnTo>
                  <a:pt x="36" y="126"/>
                </a:lnTo>
                <a:lnTo>
                  <a:pt x="36" y="124"/>
                </a:lnTo>
                <a:lnTo>
                  <a:pt x="6" y="112"/>
                </a:lnTo>
                <a:lnTo>
                  <a:pt x="0" y="110"/>
                </a:lnTo>
                <a:lnTo>
                  <a:pt x="0" y="106"/>
                </a:lnTo>
                <a:lnTo>
                  <a:pt x="0" y="24"/>
                </a:lnTo>
                <a:lnTo>
                  <a:pt x="0" y="16"/>
                </a:lnTo>
                <a:lnTo>
                  <a:pt x="8" y="16"/>
                </a:lnTo>
                <a:close/>
                <a:moveTo>
                  <a:pt x="16" y="94"/>
                </a:moveTo>
                <a:lnTo>
                  <a:pt x="24" y="90"/>
                </a:lnTo>
                <a:lnTo>
                  <a:pt x="28" y="88"/>
                </a:lnTo>
                <a:lnTo>
                  <a:pt x="30" y="92"/>
                </a:lnTo>
                <a:lnTo>
                  <a:pt x="46" y="110"/>
                </a:lnTo>
                <a:lnTo>
                  <a:pt x="122" y="110"/>
                </a:lnTo>
                <a:lnTo>
                  <a:pt x="122" y="32"/>
                </a:lnTo>
                <a:lnTo>
                  <a:pt x="116" y="32"/>
                </a:lnTo>
                <a:lnTo>
                  <a:pt x="116" y="34"/>
                </a:lnTo>
                <a:lnTo>
                  <a:pt x="116" y="40"/>
                </a:lnTo>
                <a:lnTo>
                  <a:pt x="112" y="44"/>
                </a:lnTo>
                <a:lnTo>
                  <a:pt x="108" y="46"/>
                </a:lnTo>
                <a:lnTo>
                  <a:pt x="102" y="48"/>
                </a:lnTo>
                <a:lnTo>
                  <a:pt x="98" y="46"/>
                </a:lnTo>
                <a:lnTo>
                  <a:pt x="94" y="44"/>
                </a:lnTo>
                <a:lnTo>
                  <a:pt x="90" y="40"/>
                </a:lnTo>
                <a:lnTo>
                  <a:pt x="90" y="34"/>
                </a:lnTo>
                <a:lnTo>
                  <a:pt x="90" y="32"/>
                </a:lnTo>
                <a:lnTo>
                  <a:pt x="82" y="32"/>
                </a:lnTo>
                <a:lnTo>
                  <a:pt x="82" y="34"/>
                </a:lnTo>
                <a:lnTo>
                  <a:pt x="82" y="40"/>
                </a:lnTo>
                <a:lnTo>
                  <a:pt x="80" y="44"/>
                </a:lnTo>
                <a:lnTo>
                  <a:pt x="74" y="46"/>
                </a:lnTo>
                <a:lnTo>
                  <a:pt x="70" y="48"/>
                </a:lnTo>
                <a:lnTo>
                  <a:pt x="64" y="46"/>
                </a:lnTo>
                <a:lnTo>
                  <a:pt x="60" y="44"/>
                </a:lnTo>
                <a:lnTo>
                  <a:pt x="58" y="40"/>
                </a:lnTo>
                <a:lnTo>
                  <a:pt x="56" y="34"/>
                </a:lnTo>
                <a:lnTo>
                  <a:pt x="56" y="32"/>
                </a:lnTo>
                <a:lnTo>
                  <a:pt x="48" y="32"/>
                </a:lnTo>
                <a:lnTo>
                  <a:pt x="48" y="34"/>
                </a:lnTo>
                <a:lnTo>
                  <a:pt x="48" y="40"/>
                </a:lnTo>
                <a:lnTo>
                  <a:pt x="44" y="44"/>
                </a:lnTo>
                <a:lnTo>
                  <a:pt x="40" y="46"/>
                </a:lnTo>
                <a:lnTo>
                  <a:pt x="36" y="48"/>
                </a:lnTo>
                <a:lnTo>
                  <a:pt x="30" y="46"/>
                </a:lnTo>
                <a:lnTo>
                  <a:pt x="26" y="44"/>
                </a:lnTo>
                <a:lnTo>
                  <a:pt x="22" y="40"/>
                </a:lnTo>
                <a:lnTo>
                  <a:pt x="22" y="34"/>
                </a:lnTo>
                <a:lnTo>
                  <a:pt x="22" y="32"/>
                </a:lnTo>
                <a:lnTo>
                  <a:pt x="16" y="32"/>
                </a:lnTo>
                <a:lnTo>
                  <a:pt x="16" y="94"/>
                </a:lnTo>
                <a:close/>
                <a:moveTo>
                  <a:pt x="32" y="106"/>
                </a:moveTo>
                <a:lnTo>
                  <a:pt x="26" y="98"/>
                </a:lnTo>
                <a:lnTo>
                  <a:pt x="20" y="102"/>
                </a:lnTo>
                <a:lnTo>
                  <a:pt x="32" y="106"/>
                </a:lnTo>
                <a:close/>
                <a:moveTo>
                  <a:pt x="88" y="78"/>
                </a:moveTo>
                <a:lnTo>
                  <a:pt x="88" y="90"/>
                </a:lnTo>
                <a:lnTo>
                  <a:pt x="106" y="90"/>
                </a:lnTo>
                <a:lnTo>
                  <a:pt x="106" y="78"/>
                </a:lnTo>
                <a:lnTo>
                  <a:pt x="88" y="78"/>
                </a:lnTo>
                <a:close/>
                <a:moveTo>
                  <a:pt x="60" y="78"/>
                </a:moveTo>
                <a:lnTo>
                  <a:pt x="60" y="90"/>
                </a:lnTo>
                <a:lnTo>
                  <a:pt x="80" y="90"/>
                </a:lnTo>
                <a:lnTo>
                  <a:pt x="80" y="78"/>
                </a:lnTo>
                <a:lnTo>
                  <a:pt x="60" y="78"/>
                </a:lnTo>
                <a:close/>
                <a:moveTo>
                  <a:pt x="32" y="78"/>
                </a:moveTo>
                <a:lnTo>
                  <a:pt x="32" y="90"/>
                </a:lnTo>
                <a:lnTo>
                  <a:pt x="52" y="90"/>
                </a:lnTo>
                <a:lnTo>
                  <a:pt x="52" y="78"/>
                </a:lnTo>
                <a:lnTo>
                  <a:pt x="32" y="78"/>
                </a:lnTo>
                <a:close/>
                <a:moveTo>
                  <a:pt x="88" y="58"/>
                </a:moveTo>
                <a:lnTo>
                  <a:pt x="88" y="70"/>
                </a:lnTo>
                <a:lnTo>
                  <a:pt x="106" y="70"/>
                </a:lnTo>
                <a:lnTo>
                  <a:pt x="106" y="58"/>
                </a:lnTo>
                <a:lnTo>
                  <a:pt x="88" y="58"/>
                </a:lnTo>
                <a:close/>
                <a:moveTo>
                  <a:pt x="60" y="58"/>
                </a:moveTo>
                <a:lnTo>
                  <a:pt x="60" y="70"/>
                </a:lnTo>
                <a:lnTo>
                  <a:pt x="80" y="70"/>
                </a:lnTo>
                <a:lnTo>
                  <a:pt x="80" y="58"/>
                </a:lnTo>
                <a:lnTo>
                  <a:pt x="60" y="58"/>
                </a:lnTo>
                <a:close/>
                <a:moveTo>
                  <a:pt x="32" y="58"/>
                </a:moveTo>
                <a:lnTo>
                  <a:pt x="32" y="70"/>
                </a:lnTo>
                <a:lnTo>
                  <a:pt x="52" y="70"/>
                </a:lnTo>
                <a:lnTo>
                  <a:pt x="52" y="58"/>
                </a:lnTo>
                <a:lnTo>
                  <a:pt x="32" y="58"/>
                </a:lnTo>
                <a:close/>
                <a:moveTo>
                  <a:pt x="102" y="8"/>
                </a:moveTo>
                <a:lnTo>
                  <a:pt x="102" y="8"/>
                </a:lnTo>
                <a:lnTo>
                  <a:pt x="100" y="10"/>
                </a:lnTo>
                <a:lnTo>
                  <a:pt x="98" y="14"/>
                </a:lnTo>
                <a:lnTo>
                  <a:pt x="98" y="34"/>
                </a:lnTo>
                <a:lnTo>
                  <a:pt x="100" y="38"/>
                </a:lnTo>
                <a:lnTo>
                  <a:pt x="102" y="40"/>
                </a:lnTo>
                <a:lnTo>
                  <a:pt x="106" y="38"/>
                </a:lnTo>
                <a:lnTo>
                  <a:pt x="108" y="34"/>
                </a:lnTo>
                <a:lnTo>
                  <a:pt x="108" y="14"/>
                </a:lnTo>
                <a:lnTo>
                  <a:pt x="106" y="10"/>
                </a:lnTo>
                <a:lnTo>
                  <a:pt x="102" y="8"/>
                </a:lnTo>
                <a:close/>
                <a:moveTo>
                  <a:pt x="70" y="8"/>
                </a:moveTo>
                <a:lnTo>
                  <a:pt x="70" y="8"/>
                </a:lnTo>
                <a:lnTo>
                  <a:pt x="66" y="10"/>
                </a:lnTo>
                <a:lnTo>
                  <a:pt x="64" y="14"/>
                </a:lnTo>
                <a:lnTo>
                  <a:pt x="64" y="34"/>
                </a:lnTo>
                <a:lnTo>
                  <a:pt x="66" y="38"/>
                </a:lnTo>
                <a:lnTo>
                  <a:pt x="70" y="40"/>
                </a:lnTo>
                <a:lnTo>
                  <a:pt x="74" y="38"/>
                </a:lnTo>
                <a:lnTo>
                  <a:pt x="74" y="34"/>
                </a:lnTo>
                <a:lnTo>
                  <a:pt x="74" y="14"/>
                </a:lnTo>
                <a:lnTo>
                  <a:pt x="74" y="10"/>
                </a:lnTo>
                <a:lnTo>
                  <a:pt x="70" y="8"/>
                </a:lnTo>
                <a:close/>
                <a:moveTo>
                  <a:pt x="36" y="8"/>
                </a:moveTo>
                <a:lnTo>
                  <a:pt x="36" y="8"/>
                </a:lnTo>
                <a:lnTo>
                  <a:pt x="32" y="10"/>
                </a:lnTo>
                <a:lnTo>
                  <a:pt x="30" y="14"/>
                </a:lnTo>
                <a:lnTo>
                  <a:pt x="30" y="34"/>
                </a:lnTo>
                <a:lnTo>
                  <a:pt x="32" y="38"/>
                </a:lnTo>
                <a:lnTo>
                  <a:pt x="36" y="40"/>
                </a:lnTo>
                <a:lnTo>
                  <a:pt x="40" y="38"/>
                </a:lnTo>
                <a:lnTo>
                  <a:pt x="40" y="34"/>
                </a:lnTo>
                <a:lnTo>
                  <a:pt x="40" y="14"/>
                </a:lnTo>
                <a:lnTo>
                  <a:pt x="40" y="10"/>
                </a:lnTo>
                <a:lnTo>
                  <a:pt x="36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4" name="Freeform 143"/>
          <p:cNvSpPr>
            <a:spLocks noEditPoints="1"/>
          </p:cNvSpPr>
          <p:nvPr/>
        </p:nvSpPr>
        <p:spPr bwMode="auto">
          <a:xfrm>
            <a:off x="9348788" y="3662363"/>
            <a:ext cx="444500" cy="371475"/>
          </a:xfrm>
          <a:custGeom>
            <a:avLst/>
            <a:gdLst>
              <a:gd name="T0" fmla="*/ 2147483647 w 162"/>
              <a:gd name="T1" fmla="*/ 0 h 124"/>
              <a:gd name="T2" fmla="*/ 2147483647 w 162"/>
              <a:gd name="T3" fmla="*/ 2147483647 h 124"/>
              <a:gd name="T4" fmla="*/ 2147483647 w 162"/>
              <a:gd name="T5" fmla="*/ 2147483647 h 124"/>
              <a:gd name="T6" fmla="*/ 2147483647 w 162"/>
              <a:gd name="T7" fmla="*/ 2147483647 h 124"/>
              <a:gd name="T8" fmla="*/ 2147483647 w 162"/>
              <a:gd name="T9" fmla="*/ 2147483647 h 124"/>
              <a:gd name="T10" fmla="*/ 2147483647 w 162"/>
              <a:gd name="T11" fmla="*/ 2147483647 h 124"/>
              <a:gd name="T12" fmla="*/ 2147483647 w 162"/>
              <a:gd name="T13" fmla="*/ 2147483647 h 124"/>
              <a:gd name="T14" fmla="*/ 2147483647 w 162"/>
              <a:gd name="T15" fmla="*/ 0 h 124"/>
              <a:gd name="T16" fmla="*/ 2147483647 w 162"/>
              <a:gd name="T17" fmla="*/ 2147483647 h 124"/>
              <a:gd name="T18" fmla="*/ 2147483647 w 162"/>
              <a:gd name="T19" fmla="*/ 2147483647 h 124"/>
              <a:gd name="T20" fmla="*/ 2147483647 w 162"/>
              <a:gd name="T21" fmla="*/ 2147483647 h 124"/>
              <a:gd name="T22" fmla="*/ 2147483647 w 162"/>
              <a:gd name="T23" fmla="*/ 2147483647 h 124"/>
              <a:gd name="T24" fmla="*/ 2147483647 w 162"/>
              <a:gd name="T25" fmla="*/ 2147483647 h 124"/>
              <a:gd name="T26" fmla="*/ 2147483647 w 162"/>
              <a:gd name="T27" fmla="*/ 2147483647 h 124"/>
              <a:gd name="T28" fmla="*/ 2147483647 w 162"/>
              <a:gd name="T29" fmla="*/ 2147483647 h 124"/>
              <a:gd name="T30" fmla="*/ 2147483647 w 162"/>
              <a:gd name="T31" fmla="*/ 2147483647 h 124"/>
              <a:gd name="T32" fmla="*/ 0 w 162"/>
              <a:gd name="T33" fmla="*/ 2147483647 h 124"/>
              <a:gd name="T34" fmla="*/ 0 w 162"/>
              <a:gd name="T35" fmla="*/ 2147483647 h 124"/>
              <a:gd name="T36" fmla="*/ 0 w 162"/>
              <a:gd name="T37" fmla="*/ 2147483647 h 124"/>
              <a:gd name="T38" fmla="*/ 2147483647 w 162"/>
              <a:gd name="T39" fmla="*/ 2147483647 h 124"/>
              <a:gd name="T40" fmla="*/ 2147483647 w 162"/>
              <a:gd name="T41" fmla="*/ 0 h 124"/>
              <a:gd name="T42" fmla="*/ 2147483647 w 162"/>
              <a:gd name="T43" fmla="*/ 2147483647 h 124"/>
              <a:gd name="T44" fmla="*/ 2147483647 w 162"/>
              <a:gd name="T45" fmla="*/ 2147483647 h 124"/>
              <a:gd name="T46" fmla="*/ 2147483647 w 162"/>
              <a:gd name="T47" fmla="*/ 2147483647 h 124"/>
              <a:gd name="T48" fmla="*/ 2147483647 w 162"/>
              <a:gd name="T49" fmla="*/ 2147483647 h 124"/>
              <a:gd name="T50" fmla="*/ 2147483647 w 162"/>
              <a:gd name="T51" fmla="*/ 2147483647 h 124"/>
              <a:gd name="T52" fmla="*/ 2147483647 w 162"/>
              <a:gd name="T53" fmla="*/ 2147483647 h 124"/>
              <a:gd name="T54" fmla="*/ 2147483647 w 162"/>
              <a:gd name="T55" fmla="*/ 2147483647 h 124"/>
              <a:gd name="T56" fmla="*/ 2147483647 w 162"/>
              <a:gd name="T57" fmla="*/ 2147483647 h 124"/>
              <a:gd name="T58" fmla="*/ 2147483647 w 162"/>
              <a:gd name="T59" fmla="*/ 2147483647 h 124"/>
              <a:gd name="T60" fmla="*/ 2147483647 w 162"/>
              <a:gd name="T61" fmla="*/ 2147483647 h 124"/>
              <a:gd name="T62" fmla="*/ 2147483647 w 162"/>
              <a:gd name="T63" fmla="*/ 2147483647 h 124"/>
              <a:gd name="T64" fmla="*/ 2147483647 w 162"/>
              <a:gd name="T65" fmla="*/ 2147483647 h 124"/>
              <a:gd name="T66" fmla="*/ 2147483647 w 162"/>
              <a:gd name="T67" fmla="*/ 2147483647 h 1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62" h="124">
                <a:moveTo>
                  <a:pt x="16" y="0"/>
                </a:moveTo>
                <a:lnTo>
                  <a:pt x="20" y="0"/>
                </a:lnTo>
                <a:lnTo>
                  <a:pt x="20" y="30"/>
                </a:lnTo>
                <a:lnTo>
                  <a:pt x="20" y="34"/>
                </a:lnTo>
                <a:lnTo>
                  <a:pt x="24" y="38"/>
                </a:lnTo>
                <a:lnTo>
                  <a:pt x="28" y="42"/>
                </a:lnTo>
                <a:lnTo>
                  <a:pt x="32" y="42"/>
                </a:lnTo>
                <a:lnTo>
                  <a:pt x="86" y="42"/>
                </a:lnTo>
                <a:lnTo>
                  <a:pt x="92" y="42"/>
                </a:lnTo>
                <a:lnTo>
                  <a:pt x="96" y="38"/>
                </a:lnTo>
                <a:lnTo>
                  <a:pt x="98" y="34"/>
                </a:lnTo>
                <a:lnTo>
                  <a:pt x="100" y="30"/>
                </a:lnTo>
                <a:lnTo>
                  <a:pt x="100" y="0"/>
                </a:lnTo>
                <a:lnTo>
                  <a:pt x="104" y="0"/>
                </a:lnTo>
                <a:lnTo>
                  <a:pt x="124" y="24"/>
                </a:lnTo>
                <a:lnTo>
                  <a:pt x="124" y="34"/>
                </a:lnTo>
                <a:lnTo>
                  <a:pt x="122" y="34"/>
                </a:lnTo>
                <a:lnTo>
                  <a:pt x="122" y="54"/>
                </a:lnTo>
                <a:lnTo>
                  <a:pt x="98" y="54"/>
                </a:lnTo>
                <a:lnTo>
                  <a:pt x="98" y="96"/>
                </a:lnTo>
                <a:lnTo>
                  <a:pt x="122" y="96"/>
                </a:lnTo>
                <a:lnTo>
                  <a:pt x="122" y="108"/>
                </a:lnTo>
                <a:lnTo>
                  <a:pt x="122" y="114"/>
                </a:lnTo>
                <a:lnTo>
                  <a:pt x="118" y="120"/>
                </a:lnTo>
                <a:lnTo>
                  <a:pt x="112" y="122"/>
                </a:lnTo>
                <a:lnTo>
                  <a:pt x="106" y="124"/>
                </a:lnTo>
                <a:lnTo>
                  <a:pt x="16" y="124"/>
                </a:lnTo>
                <a:lnTo>
                  <a:pt x="10" y="122"/>
                </a:lnTo>
                <a:lnTo>
                  <a:pt x="4" y="118"/>
                </a:lnTo>
                <a:lnTo>
                  <a:pt x="0" y="114"/>
                </a:lnTo>
                <a:lnTo>
                  <a:pt x="0" y="106"/>
                </a:lnTo>
                <a:lnTo>
                  <a:pt x="0" y="18"/>
                </a:lnTo>
                <a:lnTo>
                  <a:pt x="0" y="12"/>
                </a:lnTo>
                <a:lnTo>
                  <a:pt x="4" y="6"/>
                </a:lnTo>
                <a:lnTo>
                  <a:pt x="10" y="2"/>
                </a:lnTo>
                <a:lnTo>
                  <a:pt x="16" y="0"/>
                </a:lnTo>
                <a:close/>
                <a:moveTo>
                  <a:pt x="104" y="86"/>
                </a:moveTo>
                <a:lnTo>
                  <a:pt x="134" y="86"/>
                </a:lnTo>
                <a:lnTo>
                  <a:pt x="134" y="98"/>
                </a:lnTo>
                <a:lnTo>
                  <a:pt x="162" y="76"/>
                </a:lnTo>
                <a:lnTo>
                  <a:pt x="134" y="52"/>
                </a:lnTo>
                <a:lnTo>
                  <a:pt x="134" y="64"/>
                </a:lnTo>
                <a:lnTo>
                  <a:pt x="104" y="64"/>
                </a:lnTo>
                <a:lnTo>
                  <a:pt x="104" y="86"/>
                </a:lnTo>
                <a:close/>
                <a:moveTo>
                  <a:pt x="32" y="6"/>
                </a:moveTo>
                <a:lnTo>
                  <a:pt x="32" y="30"/>
                </a:lnTo>
                <a:lnTo>
                  <a:pt x="48" y="30"/>
                </a:lnTo>
                <a:lnTo>
                  <a:pt x="48" y="6"/>
                </a:lnTo>
                <a:lnTo>
                  <a:pt x="32" y="6"/>
                </a:lnTo>
                <a:close/>
                <a:moveTo>
                  <a:pt x="10" y="102"/>
                </a:moveTo>
                <a:lnTo>
                  <a:pt x="10" y="110"/>
                </a:lnTo>
                <a:lnTo>
                  <a:pt x="18" y="110"/>
                </a:lnTo>
                <a:lnTo>
                  <a:pt x="18" y="102"/>
                </a:lnTo>
                <a:lnTo>
                  <a:pt x="10" y="102"/>
                </a:lnTo>
                <a:close/>
                <a:moveTo>
                  <a:pt x="102" y="102"/>
                </a:moveTo>
                <a:lnTo>
                  <a:pt x="102" y="110"/>
                </a:lnTo>
                <a:lnTo>
                  <a:pt x="110" y="110"/>
                </a:lnTo>
                <a:lnTo>
                  <a:pt x="110" y="102"/>
                </a:lnTo>
                <a:lnTo>
                  <a:pt x="10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5" name="Freeform 144"/>
          <p:cNvSpPr>
            <a:spLocks noEditPoints="1"/>
          </p:cNvSpPr>
          <p:nvPr/>
        </p:nvSpPr>
        <p:spPr bwMode="auto">
          <a:xfrm>
            <a:off x="8551863" y="4567238"/>
            <a:ext cx="411162" cy="292100"/>
          </a:xfrm>
          <a:custGeom>
            <a:avLst/>
            <a:gdLst>
              <a:gd name="T0" fmla="*/ 2147483647 w 150"/>
              <a:gd name="T1" fmla="*/ 0 h 98"/>
              <a:gd name="T2" fmla="*/ 2147483647 w 150"/>
              <a:gd name="T3" fmla="*/ 0 h 98"/>
              <a:gd name="T4" fmla="*/ 2147483647 w 150"/>
              <a:gd name="T5" fmla="*/ 2147483647 h 98"/>
              <a:gd name="T6" fmla="*/ 2147483647 w 150"/>
              <a:gd name="T7" fmla="*/ 2147483647 h 98"/>
              <a:gd name="T8" fmla="*/ 2147483647 w 150"/>
              <a:gd name="T9" fmla="*/ 2147483647 h 98"/>
              <a:gd name="T10" fmla="*/ 2147483647 w 150"/>
              <a:gd name="T11" fmla="*/ 2147483647 h 98"/>
              <a:gd name="T12" fmla="*/ 2147483647 w 150"/>
              <a:gd name="T13" fmla="*/ 2147483647 h 98"/>
              <a:gd name="T14" fmla="*/ 2147483647 w 150"/>
              <a:gd name="T15" fmla="*/ 2147483647 h 98"/>
              <a:gd name="T16" fmla="*/ 2147483647 w 150"/>
              <a:gd name="T17" fmla="*/ 2147483647 h 98"/>
              <a:gd name="T18" fmla="*/ 0 w 150"/>
              <a:gd name="T19" fmla="*/ 2147483647 h 98"/>
              <a:gd name="T20" fmla="*/ 2147483647 w 150"/>
              <a:gd name="T21" fmla="*/ 0 h 98"/>
              <a:gd name="T22" fmla="*/ 2147483647 w 150"/>
              <a:gd name="T23" fmla="*/ 2147483647 h 98"/>
              <a:gd name="T24" fmla="*/ 2147483647 w 150"/>
              <a:gd name="T25" fmla="*/ 2147483647 h 98"/>
              <a:gd name="T26" fmla="*/ 2147483647 w 150"/>
              <a:gd name="T27" fmla="*/ 2147483647 h 98"/>
              <a:gd name="T28" fmla="*/ 2147483647 w 150"/>
              <a:gd name="T29" fmla="*/ 2147483647 h 98"/>
              <a:gd name="T30" fmla="*/ 2147483647 w 150"/>
              <a:gd name="T31" fmla="*/ 2147483647 h 98"/>
              <a:gd name="T32" fmla="*/ 2147483647 w 150"/>
              <a:gd name="T33" fmla="*/ 2147483647 h 98"/>
              <a:gd name="T34" fmla="*/ 2147483647 w 150"/>
              <a:gd name="T35" fmla="*/ 2147483647 h 98"/>
              <a:gd name="T36" fmla="*/ 2147483647 w 150"/>
              <a:gd name="T37" fmla="*/ 2147483647 h 98"/>
              <a:gd name="T38" fmla="*/ 2147483647 w 150"/>
              <a:gd name="T39" fmla="*/ 2147483647 h 98"/>
              <a:gd name="T40" fmla="*/ 2147483647 w 150"/>
              <a:gd name="T41" fmla="*/ 2147483647 h 98"/>
              <a:gd name="T42" fmla="*/ 2147483647 w 150"/>
              <a:gd name="T43" fmla="*/ 2147483647 h 98"/>
              <a:gd name="T44" fmla="*/ 2147483647 w 150"/>
              <a:gd name="T45" fmla="*/ 2147483647 h 98"/>
              <a:gd name="T46" fmla="*/ 2147483647 w 150"/>
              <a:gd name="T47" fmla="*/ 2147483647 h 98"/>
              <a:gd name="T48" fmla="*/ 2147483647 w 150"/>
              <a:gd name="T49" fmla="*/ 2147483647 h 98"/>
              <a:gd name="T50" fmla="*/ 2147483647 w 150"/>
              <a:gd name="T51" fmla="*/ 2147483647 h 98"/>
              <a:gd name="T52" fmla="*/ 2147483647 w 150"/>
              <a:gd name="T53" fmla="*/ 2147483647 h 98"/>
              <a:gd name="T54" fmla="*/ 2147483647 w 150"/>
              <a:gd name="T55" fmla="*/ 2147483647 h 98"/>
              <a:gd name="T56" fmla="*/ 2147483647 w 150"/>
              <a:gd name="T57" fmla="*/ 2147483647 h 98"/>
              <a:gd name="T58" fmla="*/ 2147483647 w 150"/>
              <a:gd name="T59" fmla="*/ 2147483647 h 98"/>
              <a:gd name="T60" fmla="*/ 2147483647 w 150"/>
              <a:gd name="T61" fmla="*/ 2147483647 h 98"/>
              <a:gd name="T62" fmla="*/ 2147483647 w 150"/>
              <a:gd name="T63" fmla="*/ 2147483647 h 98"/>
              <a:gd name="T64" fmla="*/ 2147483647 w 150"/>
              <a:gd name="T65" fmla="*/ 2147483647 h 98"/>
              <a:gd name="T66" fmla="*/ 2147483647 w 150"/>
              <a:gd name="T67" fmla="*/ 2147483647 h 98"/>
              <a:gd name="T68" fmla="*/ 2147483647 w 150"/>
              <a:gd name="T69" fmla="*/ 2147483647 h 98"/>
              <a:gd name="T70" fmla="*/ 2147483647 w 150"/>
              <a:gd name="T71" fmla="*/ 2147483647 h 98"/>
              <a:gd name="T72" fmla="*/ 2147483647 w 150"/>
              <a:gd name="T73" fmla="*/ 2147483647 h 9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50" h="98">
                <a:moveTo>
                  <a:pt x="42" y="0"/>
                </a:moveTo>
                <a:lnTo>
                  <a:pt x="136" y="0"/>
                </a:lnTo>
                <a:lnTo>
                  <a:pt x="142" y="0"/>
                </a:lnTo>
                <a:lnTo>
                  <a:pt x="146" y="4"/>
                </a:lnTo>
                <a:lnTo>
                  <a:pt x="148" y="8"/>
                </a:lnTo>
                <a:lnTo>
                  <a:pt x="150" y="12"/>
                </a:lnTo>
                <a:lnTo>
                  <a:pt x="150" y="86"/>
                </a:lnTo>
                <a:lnTo>
                  <a:pt x="148" y="90"/>
                </a:lnTo>
                <a:lnTo>
                  <a:pt x="146" y="94"/>
                </a:lnTo>
                <a:lnTo>
                  <a:pt x="142" y="98"/>
                </a:lnTo>
                <a:lnTo>
                  <a:pt x="136" y="98"/>
                </a:lnTo>
                <a:lnTo>
                  <a:pt x="12" y="98"/>
                </a:lnTo>
                <a:lnTo>
                  <a:pt x="8" y="98"/>
                </a:lnTo>
                <a:lnTo>
                  <a:pt x="4" y="94"/>
                </a:lnTo>
                <a:lnTo>
                  <a:pt x="2" y="90"/>
                </a:lnTo>
                <a:lnTo>
                  <a:pt x="0" y="86"/>
                </a:lnTo>
                <a:lnTo>
                  <a:pt x="0" y="28"/>
                </a:lnTo>
                <a:lnTo>
                  <a:pt x="42" y="0"/>
                </a:lnTo>
                <a:close/>
                <a:moveTo>
                  <a:pt x="78" y="20"/>
                </a:moveTo>
                <a:lnTo>
                  <a:pt x="78" y="20"/>
                </a:lnTo>
                <a:lnTo>
                  <a:pt x="74" y="22"/>
                </a:lnTo>
                <a:lnTo>
                  <a:pt x="72" y="26"/>
                </a:lnTo>
                <a:lnTo>
                  <a:pt x="72" y="36"/>
                </a:lnTo>
                <a:lnTo>
                  <a:pt x="86" y="36"/>
                </a:lnTo>
                <a:lnTo>
                  <a:pt x="86" y="20"/>
                </a:lnTo>
                <a:lnTo>
                  <a:pt x="78" y="20"/>
                </a:lnTo>
                <a:close/>
                <a:moveTo>
                  <a:pt x="92" y="20"/>
                </a:moveTo>
                <a:lnTo>
                  <a:pt x="92" y="82"/>
                </a:lnTo>
                <a:lnTo>
                  <a:pt x="112" y="82"/>
                </a:lnTo>
                <a:lnTo>
                  <a:pt x="112" y="20"/>
                </a:lnTo>
                <a:lnTo>
                  <a:pt x="92" y="20"/>
                </a:lnTo>
                <a:close/>
                <a:moveTo>
                  <a:pt x="118" y="20"/>
                </a:moveTo>
                <a:lnTo>
                  <a:pt x="118" y="36"/>
                </a:lnTo>
                <a:lnTo>
                  <a:pt x="132" y="36"/>
                </a:lnTo>
                <a:lnTo>
                  <a:pt x="132" y="26"/>
                </a:lnTo>
                <a:lnTo>
                  <a:pt x="130" y="22"/>
                </a:lnTo>
                <a:lnTo>
                  <a:pt x="126" y="20"/>
                </a:lnTo>
                <a:lnTo>
                  <a:pt x="118" y="20"/>
                </a:lnTo>
                <a:close/>
                <a:moveTo>
                  <a:pt x="132" y="40"/>
                </a:moveTo>
                <a:lnTo>
                  <a:pt x="118" y="40"/>
                </a:lnTo>
                <a:lnTo>
                  <a:pt x="118" y="56"/>
                </a:lnTo>
                <a:lnTo>
                  <a:pt x="132" y="56"/>
                </a:lnTo>
                <a:lnTo>
                  <a:pt x="132" y="40"/>
                </a:lnTo>
                <a:close/>
                <a:moveTo>
                  <a:pt x="132" y="62"/>
                </a:moveTo>
                <a:lnTo>
                  <a:pt x="118" y="62"/>
                </a:lnTo>
                <a:lnTo>
                  <a:pt x="118" y="82"/>
                </a:lnTo>
                <a:lnTo>
                  <a:pt x="126" y="82"/>
                </a:lnTo>
                <a:lnTo>
                  <a:pt x="130" y="80"/>
                </a:lnTo>
                <a:lnTo>
                  <a:pt x="132" y="76"/>
                </a:lnTo>
                <a:lnTo>
                  <a:pt x="132" y="62"/>
                </a:lnTo>
                <a:close/>
                <a:moveTo>
                  <a:pt x="86" y="82"/>
                </a:moveTo>
                <a:lnTo>
                  <a:pt x="86" y="62"/>
                </a:lnTo>
                <a:lnTo>
                  <a:pt x="72" y="62"/>
                </a:lnTo>
                <a:lnTo>
                  <a:pt x="72" y="76"/>
                </a:lnTo>
                <a:lnTo>
                  <a:pt x="74" y="80"/>
                </a:lnTo>
                <a:lnTo>
                  <a:pt x="78" y="82"/>
                </a:lnTo>
                <a:lnTo>
                  <a:pt x="86" y="82"/>
                </a:lnTo>
                <a:close/>
                <a:moveTo>
                  <a:pt x="72" y="56"/>
                </a:moveTo>
                <a:lnTo>
                  <a:pt x="86" y="56"/>
                </a:lnTo>
                <a:lnTo>
                  <a:pt x="86" y="40"/>
                </a:lnTo>
                <a:lnTo>
                  <a:pt x="72" y="40"/>
                </a:lnTo>
                <a:lnTo>
                  <a:pt x="72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6" name="Freeform 146"/>
          <p:cNvSpPr>
            <a:spLocks noEditPoints="1"/>
          </p:cNvSpPr>
          <p:nvPr/>
        </p:nvSpPr>
        <p:spPr bwMode="auto">
          <a:xfrm>
            <a:off x="11606213" y="1136650"/>
            <a:ext cx="477837" cy="449263"/>
          </a:xfrm>
          <a:custGeom>
            <a:avLst/>
            <a:gdLst>
              <a:gd name="T0" fmla="*/ 2147483647 w 174"/>
              <a:gd name="T1" fmla="*/ 2147483647 h 150"/>
              <a:gd name="T2" fmla="*/ 2147483647 w 174"/>
              <a:gd name="T3" fmla="*/ 2147483647 h 150"/>
              <a:gd name="T4" fmla="*/ 2147483647 w 174"/>
              <a:gd name="T5" fmla="*/ 2147483647 h 150"/>
              <a:gd name="T6" fmla="*/ 2147483647 w 174"/>
              <a:gd name="T7" fmla="*/ 2147483647 h 150"/>
              <a:gd name="T8" fmla="*/ 2147483647 w 174"/>
              <a:gd name="T9" fmla="*/ 2147483647 h 150"/>
              <a:gd name="T10" fmla="*/ 2147483647 w 174"/>
              <a:gd name="T11" fmla="*/ 2147483647 h 150"/>
              <a:gd name="T12" fmla="*/ 2147483647 w 174"/>
              <a:gd name="T13" fmla="*/ 2147483647 h 150"/>
              <a:gd name="T14" fmla="*/ 2147483647 w 174"/>
              <a:gd name="T15" fmla="*/ 2147483647 h 150"/>
              <a:gd name="T16" fmla="*/ 2147483647 w 174"/>
              <a:gd name="T17" fmla="*/ 2147483647 h 150"/>
              <a:gd name="T18" fmla="*/ 2147483647 w 174"/>
              <a:gd name="T19" fmla="*/ 2147483647 h 150"/>
              <a:gd name="T20" fmla="*/ 2147483647 w 174"/>
              <a:gd name="T21" fmla="*/ 2147483647 h 150"/>
              <a:gd name="T22" fmla="*/ 2147483647 w 174"/>
              <a:gd name="T23" fmla="*/ 2147483647 h 150"/>
              <a:gd name="T24" fmla="*/ 2147483647 w 174"/>
              <a:gd name="T25" fmla="*/ 2147483647 h 150"/>
              <a:gd name="T26" fmla="*/ 2147483647 w 174"/>
              <a:gd name="T27" fmla="*/ 2147483647 h 150"/>
              <a:gd name="T28" fmla="*/ 2147483647 w 174"/>
              <a:gd name="T29" fmla="*/ 2147483647 h 150"/>
              <a:gd name="T30" fmla="*/ 2147483647 w 174"/>
              <a:gd name="T31" fmla="*/ 2147483647 h 150"/>
              <a:gd name="T32" fmla="*/ 2147483647 w 174"/>
              <a:gd name="T33" fmla="*/ 2147483647 h 150"/>
              <a:gd name="T34" fmla="*/ 2147483647 w 174"/>
              <a:gd name="T35" fmla="*/ 2147483647 h 150"/>
              <a:gd name="T36" fmla="*/ 2147483647 w 174"/>
              <a:gd name="T37" fmla="*/ 0 h 150"/>
              <a:gd name="T38" fmla="*/ 2147483647 w 174"/>
              <a:gd name="T39" fmla="*/ 2147483647 h 150"/>
              <a:gd name="T40" fmla="*/ 0 w 174"/>
              <a:gd name="T41" fmla="*/ 2147483647 h 150"/>
              <a:gd name="T42" fmla="*/ 2147483647 w 174"/>
              <a:gd name="T43" fmla="*/ 2147483647 h 150"/>
              <a:gd name="T44" fmla="*/ 2147483647 w 174"/>
              <a:gd name="T45" fmla="*/ 2147483647 h 150"/>
              <a:gd name="T46" fmla="*/ 2147483647 w 174"/>
              <a:gd name="T47" fmla="*/ 2147483647 h 150"/>
              <a:gd name="T48" fmla="*/ 2147483647 w 174"/>
              <a:gd name="T49" fmla="*/ 2147483647 h 150"/>
              <a:gd name="T50" fmla="*/ 2147483647 w 174"/>
              <a:gd name="T51" fmla="*/ 2147483647 h 150"/>
              <a:gd name="T52" fmla="*/ 2147483647 w 174"/>
              <a:gd name="T53" fmla="*/ 2147483647 h 150"/>
              <a:gd name="T54" fmla="*/ 2147483647 w 174"/>
              <a:gd name="T55" fmla="*/ 2147483647 h 150"/>
              <a:gd name="T56" fmla="*/ 2147483647 w 174"/>
              <a:gd name="T57" fmla="*/ 2147483647 h 150"/>
              <a:gd name="T58" fmla="*/ 2147483647 w 174"/>
              <a:gd name="T59" fmla="*/ 2147483647 h 150"/>
              <a:gd name="T60" fmla="*/ 2147483647 w 174"/>
              <a:gd name="T61" fmla="*/ 2147483647 h 150"/>
              <a:gd name="T62" fmla="*/ 2147483647 w 174"/>
              <a:gd name="T63" fmla="*/ 2147483647 h 150"/>
              <a:gd name="T64" fmla="*/ 2147483647 w 174"/>
              <a:gd name="T65" fmla="*/ 2147483647 h 150"/>
              <a:gd name="T66" fmla="*/ 2147483647 w 174"/>
              <a:gd name="T67" fmla="*/ 2147483647 h 150"/>
              <a:gd name="T68" fmla="*/ 2147483647 w 174"/>
              <a:gd name="T69" fmla="*/ 2147483647 h 150"/>
              <a:gd name="T70" fmla="*/ 2147483647 w 174"/>
              <a:gd name="T71" fmla="*/ 2147483647 h 150"/>
              <a:gd name="T72" fmla="*/ 2147483647 w 174"/>
              <a:gd name="T73" fmla="*/ 2147483647 h 150"/>
              <a:gd name="T74" fmla="*/ 2147483647 w 174"/>
              <a:gd name="T75" fmla="*/ 2147483647 h 150"/>
              <a:gd name="T76" fmla="*/ 2147483647 w 174"/>
              <a:gd name="T77" fmla="*/ 2147483647 h 150"/>
              <a:gd name="T78" fmla="*/ 2147483647 w 174"/>
              <a:gd name="T79" fmla="*/ 2147483647 h 150"/>
              <a:gd name="T80" fmla="*/ 2147483647 w 174"/>
              <a:gd name="T81" fmla="*/ 2147483647 h 150"/>
              <a:gd name="T82" fmla="*/ 2147483647 w 174"/>
              <a:gd name="T83" fmla="*/ 2147483647 h 150"/>
              <a:gd name="T84" fmla="*/ 2147483647 w 174"/>
              <a:gd name="T85" fmla="*/ 2147483647 h 150"/>
              <a:gd name="T86" fmla="*/ 2147483647 w 174"/>
              <a:gd name="T87" fmla="*/ 2147483647 h 150"/>
              <a:gd name="T88" fmla="*/ 2147483647 w 174"/>
              <a:gd name="T89" fmla="*/ 2147483647 h 150"/>
              <a:gd name="T90" fmla="*/ 2147483647 w 174"/>
              <a:gd name="T91" fmla="*/ 2147483647 h 15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50">
                <a:moveTo>
                  <a:pt x="22" y="38"/>
                </a:moveTo>
                <a:lnTo>
                  <a:pt x="118" y="38"/>
                </a:lnTo>
                <a:lnTo>
                  <a:pt x="118" y="52"/>
                </a:lnTo>
                <a:lnTo>
                  <a:pt x="152" y="52"/>
                </a:lnTo>
                <a:lnTo>
                  <a:pt x="156" y="52"/>
                </a:lnTo>
                <a:lnTo>
                  <a:pt x="158" y="56"/>
                </a:lnTo>
                <a:lnTo>
                  <a:pt x="174" y="110"/>
                </a:lnTo>
                <a:lnTo>
                  <a:pt x="174" y="128"/>
                </a:lnTo>
                <a:lnTo>
                  <a:pt x="174" y="134"/>
                </a:lnTo>
                <a:lnTo>
                  <a:pt x="168" y="134"/>
                </a:lnTo>
                <a:lnTo>
                  <a:pt x="156" y="134"/>
                </a:lnTo>
                <a:lnTo>
                  <a:pt x="154" y="140"/>
                </a:lnTo>
                <a:lnTo>
                  <a:pt x="152" y="144"/>
                </a:lnTo>
                <a:lnTo>
                  <a:pt x="144" y="148"/>
                </a:lnTo>
                <a:lnTo>
                  <a:pt x="136" y="150"/>
                </a:lnTo>
                <a:lnTo>
                  <a:pt x="130" y="148"/>
                </a:lnTo>
                <a:lnTo>
                  <a:pt x="122" y="144"/>
                </a:lnTo>
                <a:lnTo>
                  <a:pt x="120" y="140"/>
                </a:lnTo>
                <a:lnTo>
                  <a:pt x="118" y="134"/>
                </a:lnTo>
                <a:lnTo>
                  <a:pt x="110" y="134"/>
                </a:lnTo>
                <a:lnTo>
                  <a:pt x="68" y="134"/>
                </a:lnTo>
                <a:lnTo>
                  <a:pt x="66" y="140"/>
                </a:lnTo>
                <a:lnTo>
                  <a:pt x="62" y="144"/>
                </a:lnTo>
                <a:lnTo>
                  <a:pt x="56" y="148"/>
                </a:lnTo>
                <a:lnTo>
                  <a:pt x="48" y="150"/>
                </a:lnTo>
                <a:lnTo>
                  <a:pt x="40" y="148"/>
                </a:lnTo>
                <a:lnTo>
                  <a:pt x="34" y="144"/>
                </a:lnTo>
                <a:lnTo>
                  <a:pt x="30" y="140"/>
                </a:lnTo>
                <a:lnTo>
                  <a:pt x="28" y="134"/>
                </a:lnTo>
                <a:lnTo>
                  <a:pt x="22" y="134"/>
                </a:lnTo>
                <a:lnTo>
                  <a:pt x="22" y="102"/>
                </a:lnTo>
                <a:lnTo>
                  <a:pt x="8" y="102"/>
                </a:lnTo>
                <a:lnTo>
                  <a:pt x="6" y="92"/>
                </a:lnTo>
                <a:lnTo>
                  <a:pt x="22" y="92"/>
                </a:lnTo>
                <a:lnTo>
                  <a:pt x="22" y="38"/>
                </a:lnTo>
                <a:close/>
                <a:moveTo>
                  <a:pt x="100" y="12"/>
                </a:moveTo>
                <a:lnTo>
                  <a:pt x="142" y="12"/>
                </a:lnTo>
                <a:lnTo>
                  <a:pt x="144" y="18"/>
                </a:lnTo>
                <a:lnTo>
                  <a:pt x="102" y="18"/>
                </a:lnTo>
                <a:lnTo>
                  <a:pt x="100" y="12"/>
                </a:lnTo>
                <a:close/>
                <a:moveTo>
                  <a:pt x="56" y="0"/>
                </a:moveTo>
                <a:lnTo>
                  <a:pt x="116" y="0"/>
                </a:lnTo>
                <a:lnTo>
                  <a:pt x="118" y="10"/>
                </a:lnTo>
                <a:lnTo>
                  <a:pt x="60" y="10"/>
                </a:lnTo>
                <a:lnTo>
                  <a:pt x="56" y="0"/>
                </a:lnTo>
                <a:close/>
                <a:moveTo>
                  <a:pt x="0" y="16"/>
                </a:moveTo>
                <a:lnTo>
                  <a:pt x="84" y="16"/>
                </a:lnTo>
                <a:lnTo>
                  <a:pt x="88" y="30"/>
                </a:lnTo>
                <a:lnTo>
                  <a:pt x="4" y="30"/>
                </a:lnTo>
                <a:lnTo>
                  <a:pt x="0" y="16"/>
                </a:lnTo>
                <a:close/>
                <a:moveTo>
                  <a:pt x="54" y="124"/>
                </a:moveTo>
                <a:lnTo>
                  <a:pt x="54" y="124"/>
                </a:lnTo>
                <a:lnTo>
                  <a:pt x="50" y="122"/>
                </a:lnTo>
                <a:lnTo>
                  <a:pt x="48" y="122"/>
                </a:lnTo>
                <a:lnTo>
                  <a:pt x="44" y="122"/>
                </a:lnTo>
                <a:lnTo>
                  <a:pt x="42" y="124"/>
                </a:lnTo>
                <a:lnTo>
                  <a:pt x="40" y="126"/>
                </a:lnTo>
                <a:lnTo>
                  <a:pt x="40" y="130"/>
                </a:lnTo>
                <a:lnTo>
                  <a:pt x="40" y="132"/>
                </a:lnTo>
                <a:lnTo>
                  <a:pt x="42" y="136"/>
                </a:lnTo>
                <a:lnTo>
                  <a:pt x="44" y="138"/>
                </a:lnTo>
                <a:lnTo>
                  <a:pt x="48" y="138"/>
                </a:lnTo>
                <a:lnTo>
                  <a:pt x="50" y="138"/>
                </a:lnTo>
                <a:lnTo>
                  <a:pt x="54" y="136"/>
                </a:lnTo>
                <a:lnTo>
                  <a:pt x="56" y="132"/>
                </a:lnTo>
                <a:lnTo>
                  <a:pt x="56" y="130"/>
                </a:lnTo>
                <a:lnTo>
                  <a:pt x="56" y="126"/>
                </a:lnTo>
                <a:lnTo>
                  <a:pt x="54" y="124"/>
                </a:lnTo>
                <a:close/>
                <a:moveTo>
                  <a:pt x="156" y="122"/>
                </a:moveTo>
                <a:lnTo>
                  <a:pt x="162" y="122"/>
                </a:lnTo>
                <a:lnTo>
                  <a:pt x="162" y="112"/>
                </a:lnTo>
                <a:lnTo>
                  <a:pt x="148" y="64"/>
                </a:lnTo>
                <a:lnTo>
                  <a:pt x="122" y="64"/>
                </a:lnTo>
                <a:lnTo>
                  <a:pt x="122" y="116"/>
                </a:lnTo>
                <a:lnTo>
                  <a:pt x="130" y="112"/>
                </a:lnTo>
                <a:lnTo>
                  <a:pt x="136" y="110"/>
                </a:lnTo>
                <a:lnTo>
                  <a:pt x="144" y="112"/>
                </a:lnTo>
                <a:lnTo>
                  <a:pt x="152" y="116"/>
                </a:lnTo>
                <a:lnTo>
                  <a:pt x="156" y="122"/>
                </a:lnTo>
                <a:close/>
                <a:moveTo>
                  <a:pt x="142" y="124"/>
                </a:moveTo>
                <a:lnTo>
                  <a:pt x="142" y="124"/>
                </a:lnTo>
                <a:lnTo>
                  <a:pt x="140" y="122"/>
                </a:lnTo>
                <a:lnTo>
                  <a:pt x="136" y="122"/>
                </a:lnTo>
                <a:lnTo>
                  <a:pt x="134" y="122"/>
                </a:lnTo>
                <a:lnTo>
                  <a:pt x="132" y="124"/>
                </a:lnTo>
                <a:lnTo>
                  <a:pt x="130" y="126"/>
                </a:lnTo>
                <a:lnTo>
                  <a:pt x="128" y="130"/>
                </a:lnTo>
                <a:lnTo>
                  <a:pt x="130" y="132"/>
                </a:lnTo>
                <a:lnTo>
                  <a:pt x="132" y="136"/>
                </a:lnTo>
                <a:lnTo>
                  <a:pt x="134" y="138"/>
                </a:lnTo>
                <a:lnTo>
                  <a:pt x="136" y="138"/>
                </a:lnTo>
                <a:lnTo>
                  <a:pt x="140" y="138"/>
                </a:lnTo>
                <a:lnTo>
                  <a:pt x="142" y="136"/>
                </a:lnTo>
                <a:lnTo>
                  <a:pt x="144" y="132"/>
                </a:lnTo>
                <a:lnTo>
                  <a:pt x="146" y="130"/>
                </a:lnTo>
                <a:lnTo>
                  <a:pt x="144" y="126"/>
                </a:lnTo>
                <a:lnTo>
                  <a:pt x="14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7" name="Freeform 152"/>
          <p:cNvSpPr>
            <a:spLocks noEditPoints="1"/>
          </p:cNvSpPr>
          <p:nvPr/>
        </p:nvSpPr>
        <p:spPr bwMode="auto">
          <a:xfrm>
            <a:off x="10826750" y="5302250"/>
            <a:ext cx="477838" cy="520700"/>
          </a:xfrm>
          <a:custGeom>
            <a:avLst/>
            <a:gdLst>
              <a:gd name="T0" fmla="*/ 2147483647 w 174"/>
              <a:gd name="T1" fmla="*/ 2147483647 h 174"/>
              <a:gd name="T2" fmla="*/ 2147483647 w 174"/>
              <a:gd name="T3" fmla="*/ 2147483647 h 174"/>
              <a:gd name="T4" fmla="*/ 2147483647 w 174"/>
              <a:gd name="T5" fmla="*/ 2147483647 h 174"/>
              <a:gd name="T6" fmla="*/ 2147483647 w 174"/>
              <a:gd name="T7" fmla="*/ 2147483647 h 174"/>
              <a:gd name="T8" fmla="*/ 2147483647 w 174"/>
              <a:gd name="T9" fmla="*/ 2147483647 h 174"/>
              <a:gd name="T10" fmla="*/ 2147483647 w 174"/>
              <a:gd name="T11" fmla="*/ 2147483647 h 174"/>
              <a:gd name="T12" fmla="*/ 2147483647 w 174"/>
              <a:gd name="T13" fmla="*/ 2147483647 h 174"/>
              <a:gd name="T14" fmla="*/ 2147483647 w 174"/>
              <a:gd name="T15" fmla="*/ 2147483647 h 174"/>
              <a:gd name="T16" fmla="*/ 2147483647 w 174"/>
              <a:gd name="T17" fmla="*/ 2147483647 h 174"/>
              <a:gd name="T18" fmla="*/ 2147483647 w 174"/>
              <a:gd name="T19" fmla="*/ 2147483647 h 174"/>
              <a:gd name="T20" fmla="*/ 2147483647 w 174"/>
              <a:gd name="T21" fmla="*/ 2147483647 h 174"/>
              <a:gd name="T22" fmla="*/ 0 w 174"/>
              <a:gd name="T23" fmla="*/ 2147483647 h 174"/>
              <a:gd name="T24" fmla="*/ 2147483647 w 174"/>
              <a:gd name="T25" fmla="*/ 2147483647 h 174"/>
              <a:gd name="T26" fmla="*/ 2147483647 w 174"/>
              <a:gd name="T27" fmla="*/ 2147483647 h 174"/>
              <a:gd name="T28" fmla="*/ 2147483647 w 174"/>
              <a:gd name="T29" fmla="*/ 2147483647 h 174"/>
              <a:gd name="T30" fmla="*/ 2147483647 w 174"/>
              <a:gd name="T31" fmla="*/ 2147483647 h 174"/>
              <a:gd name="T32" fmla="*/ 2147483647 w 174"/>
              <a:gd name="T33" fmla="*/ 2147483647 h 174"/>
              <a:gd name="T34" fmla="*/ 2147483647 w 174"/>
              <a:gd name="T35" fmla="*/ 2147483647 h 174"/>
              <a:gd name="T36" fmla="*/ 2147483647 w 174"/>
              <a:gd name="T37" fmla="*/ 2147483647 h 174"/>
              <a:gd name="T38" fmla="*/ 2147483647 w 174"/>
              <a:gd name="T39" fmla="*/ 2147483647 h 174"/>
              <a:gd name="T40" fmla="*/ 2147483647 w 174"/>
              <a:gd name="T41" fmla="*/ 2147483647 h 174"/>
              <a:gd name="T42" fmla="*/ 2147483647 w 174"/>
              <a:gd name="T43" fmla="*/ 2147483647 h 174"/>
              <a:gd name="T44" fmla="*/ 2147483647 w 174"/>
              <a:gd name="T45" fmla="*/ 2147483647 h 174"/>
              <a:gd name="T46" fmla="*/ 2147483647 w 174"/>
              <a:gd name="T47" fmla="*/ 2147483647 h 174"/>
              <a:gd name="T48" fmla="*/ 2147483647 w 174"/>
              <a:gd name="T49" fmla="*/ 2147483647 h 174"/>
              <a:gd name="T50" fmla="*/ 2147483647 w 174"/>
              <a:gd name="T51" fmla="*/ 2147483647 h 174"/>
              <a:gd name="T52" fmla="*/ 2147483647 w 174"/>
              <a:gd name="T53" fmla="*/ 2147483647 h 174"/>
              <a:gd name="T54" fmla="*/ 2147483647 w 174"/>
              <a:gd name="T55" fmla="*/ 2147483647 h 174"/>
              <a:gd name="T56" fmla="*/ 2147483647 w 174"/>
              <a:gd name="T57" fmla="*/ 2147483647 h 174"/>
              <a:gd name="T58" fmla="*/ 2147483647 w 174"/>
              <a:gd name="T59" fmla="*/ 2147483647 h 174"/>
              <a:gd name="T60" fmla="*/ 2147483647 w 174"/>
              <a:gd name="T61" fmla="*/ 2147483647 h 174"/>
              <a:gd name="T62" fmla="*/ 2147483647 w 174"/>
              <a:gd name="T63" fmla="*/ 2147483647 h 174"/>
              <a:gd name="T64" fmla="*/ 2147483647 w 174"/>
              <a:gd name="T65" fmla="*/ 2147483647 h 174"/>
              <a:gd name="T66" fmla="*/ 2147483647 w 174"/>
              <a:gd name="T67" fmla="*/ 2147483647 h 174"/>
              <a:gd name="T68" fmla="*/ 2147483647 w 174"/>
              <a:gd name="T69" fmla="*/ 2147483647 h 174"/>
              <a:gd name="T70" fmla="*/ 2147483647 w 174"/>
              <a:gd name="T71" fmla="*/ 2147483647 h 174"/>
              <a:gd name="T72" fmla="*/ 2147483647 w 174"/>
              <a:gd name="T73" fmla="*/ 2147483647 h 174"/>
              <a:gd name="T74" fmla="*/ 2147483647 w 174"/>
              <a:gd name="T75" fmla="*/ 2147483647 h 174"/>
              <a:gd name="T76" fmla="*/ 2147483647 w 174"/>
              <a:gd name="T77" fmla="*/ 2147483647 h 174"/>
              <a:gd name="T78" fmla="*/ 2147483647 w 174"/>
              <a:gd name="T79" fmla="*/ 2147483647 h 174"/>
              <a:gd name="T80" fmla="*/ 2147483647 w 174"/>
              <a:gd name="T81" fmla="*/ 2147483647 h 174"/>
              <a:gd name="T82" fmla="*/ 2147483647 w 174"/>
              <a:gd name="T83" fmla="*/ 0 h 174"/>
              <a:gd name="T84" fmla="*/ 2147483647 w 174"/>
              <a:gd name="T85" fmla="*/ 2147483647 h 174"/>
              <a:gd name="T86" fmla="*/ 2147483647 w 174"/>
              <a:gd name="T87" fmla="*/ 2147483647 h 174"/>
              <a:gd name="T88" fmla="*/ 2147483647 w 174"/>
              <a:gd name="T89" fmla="*/ 2147483647 h 174"/>
              <a:gd name="T90" fmla="*/ 2147483647 w 174"/>
              <a:gd name="T91" fmla="*/ 0 h 17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4" h="174">
                <a:moveTo>
                  <a:pt x="160" y="36"/>
                </a:moveTo>
                <a:lnTo>
                  <a:pt x="160" y="36"/>
                </a:lnTo>
                <a:lnTo>
                  <a:pt x="164" y="44"/>
                </a:lnTo>
                <a:lnTo>
                  <a:pt x="166" y="52"/>
                </a:lnTo>
                <a:lnTo>
                  <a:pt x="166" y="62"/>
                </a:lnTo>
                <a:lnTo>
                  <a:pt x="166" y="70"/>
                </a:lnTo>
                <a:lnTo>
                  <a:pt x="164" y="78"/>
                </a:lnTo>
                <a:lnTo>
                  <a:pt x="160" y="86"/>
                </a:lnTo>
                <a:lnTo>
                  <a:pt x="156" y="94"/>
                </a:lnTo>
                <a:lnTo>
                  <a:pt x="150" y="102"/>
                </a:lnTo>
                <a:lnTo>
                  <a:pt x="78" y="174"/>
                </a:lnTo>
                <a:lnTo>
                  <a:pt x="0" y="96"/>
                </a:lnTo>
                <a:lnTo>
                  <a:pt x="72" y="24"/>
                </a:lnTo>
                <a:lnTo>
                  <a:pt x="80" y="18"/>
                </a:lnTo>
                <a:lnTo>
                  <a:pt x="86" y="12"/>
                </a:lnTo>
                <a:lnTo>
                  <a:pt x="96" y="10"/>
                </a:lnTo>
                <a:lnTo>
                  <a:pt x="104" y="8"/>
                </a:lnTo>
                <a:lnTo>
                  <a:pt x="112" y="8"/>
                </a:lnTo>
                <a:lnTo>
                  <a:pt x="120" y="8"/>
                </a:lnTo>
                <a:lnTo>
                  <a:pt x="130" y="10"/>
                </a:lnTo>
                <a:lnTo>
                  <a:pt x="138" y="14"/>
                </a:lnTo>
                <a:lnTo>
                  <a:pt x="122" y="30"/>
                </a:lnTo>
                <a:lnTo>
                  <a:pt x="114" y="32"/>
                </a:lnTo>
                <a:lnTo>
                  <a:pt x="106" y="36"/>
                </a:lnTo>
                <a:lnTo>
                  <a:pt x="102" y="44"/>
                </a:lnTo>
                <a:lnTo>
                  <a:pt x="100" y="52"/>
                </a:lnTo>
                <a:lnTo>
                  <a:pt x="102" y="60"/>
                </a:lnTo>
                <a:lnTo>
                  <a:pt x="106" y="68"/>
                </a:lnTo>
                <a:lnTo>
                  <a:pt x="114" y="72"/>
                </a:lnTo>
                <a:lnTo>
                  <a:pt x="122" y="74"/>
                </a:lnTo>
                <a:lnTo>
                  <a:pt x="130" y="72"/>
                </a:lnTo>
                <a:lnTo>
                  <a:pt x="138" y="68"/>
                </a:lnTo>
                <a:lnTo>
                  <a:pt x="142" y="60"/>
                </a:lnTo>
                <a:lnTo>
                  <a:pt x="144" y="52"/>
                </a:lnTo>
                <a:lnTo>
                  <a:pt x="160" y="36"/>
                </a:lnTo>
                <a:close/>
                <a:moveTo>
                  <a:pt x="164" y="0"/>
                </a:moveTo>
                <a:lnTo>
                  <a:pt x="114" y="50"/>
                </a:lnTo>
                <a:lnTo>
                  <a:pt x="122" y="60"/>
                </a:lnTo>
                <a:lnTo>
                  <a:pt x="174" y="8"/>
                </a:lnTo>
                <a:lnTo>
                  <a:pt x="16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8" name="Freeform 153"/>
          <p:cNvSpPr>
            <a:spLocks noEditPoints="1"/>
          </p:cNvSpPr>
          <p:nvPr/>
        </p:nvSpPr>
        <p:spPr bwMode="auto">
          <a:xfrm>
            <a:off x="11595100" y="5297488"/>
            <a:ext cx="484188" cy="466725"/>
          </a:xfrm>
          <a:custGeom>
            <a:avLst/>
            <a:gdLst>
              <a:gd name="T0" fmla="*/ 0 w 176"/>
              <a:gd name="T1" fmla="*/ 2147483647 h 156"/>
              <a:gd name="T2" fmla="*/ 2147483647 w 176"/>
              <a:gd name="T3" fmla="*/ 2147483647 h 156"/>
              <a:gd name="T4" fmla="*/ 2147483647 w 176"/>
              <a:gd name="T5" fmla="*/ 2147483647 h 156"/>
              <a:gd name="T6" fmla="*/ 2147483647 w 176"/>
              <a:gd name="T7" fmla="*/ 0 h 156"/>
              <a:gd name="T8" fmla="*/ 2147483647 w 176"/>
              <a:gd name="T9" fmla="*/ 2147483647 h 156"/>
              <a:gd name="T10" fmla="*/ 2147483647 w 176"/>
              <a:gd name="T11" fmla="*/ 2147483647 h 156"/>
              <a:gd name="T12" fmla="*/ 2147483647 w 176"/>
              <a:gd name="T13" fmla="*/ 2147483647 h 156"/>
              <a:gd name="T14" fmla="*/ 2147483647 w 176"/>
              <a:gd name="T15" fmla="*/ 2147483647 h 156"/>
              <a:gd name="T16" fmla="*/ 2147483647 w 176"/>
              <a:gd name="T17" fmla="*/ 2147483647 h 156"/>
              <a:gd name="T18" fmla="*/ 2147483647 w 176"/>
              <a:gd name="T19" fmla="*/ 2147483647 h 156"/>
              <a:gd name="T20" fmla="*/ 2147483647 w 176"/>
              <a:gd name="T21" fmla="*/ 2147483647 h 156"/>
              <a:gd name="T22" fmla="*/ 2147483647 w 176"/>
              <a:gd name="T23" fmla="*/ 2147483647 h 156"/>
              <a:gd name="T24" fmla="*/ 2147483647 w 176"/>
              <a:gd name="T25" fmla="*/ 0 h 156"/>
              <a:gd name="T26" fmla="*/ 2147483647 w 176"/>
              <a:gd name="T27" fmla="*/ 2147483647 h 156"/>
              <a:gd name="T28" fmla="*/ 2147483647 w 176"/>
              <a:gd name="T29" fmla="*/ 2147483647 h 156"/>
              <a:gd name="T30" fmla="*/ 2147483647 w 176"/>
              <a:gd name="T31" fmla="*/ 2147483647 h 156"/>
              <a:gd name="T32" fmla="*/ 2147483647 w 176"/>
              <a:gd name="T33" fmla="*/ 2147483647 h 156"/>
              <a:gd name="T34" fmla="*/ 2147483647 w 176"/>
              <a:gd name="T35" fmla="*/ 2147483647 h 156"/>
              <a:gd name="T36" fmla="*/ 2147483647 w 176"/>
              <a:gd name="T37" fmla="*/ 2147483647 h 156"/>
              <a:gd name="T38" fmla="*/ 2147483647 w 176"/>
              <a:gd name="T39" fmla="*/ 2147483647 h 156"/>
              <a:gd name="T40" fmla="*/ 2147483647 w 176"/>
              <a:gd name="T41" fmla="*/ 2147483647 h 156"/>
              <a:gd name="T42" fmla="*/ 2147483647 w 176"/>
              <a:gd name="T43" fmla="*/ 2147483647 h 156"/>
              <a:gd name="T44" fmla="*/ 2147483647 w 176"/>
              <a:gd name="T45" fmla="*/ 2147483647 h 156"/>
              <a:gd name="T46" fmla="*/ 0 w 176"/>
              <a:gd name="T47" fmla="*/ 2147483647 h 156"/>
              <a:gd name="T48" fmla="*/ 0 w 176"/>
              <a:gd name="T49" fmla="*/ 2147483647 h 156"/>
              <a:gd name="T50" fmla="*/ 2147483647 w 176"/>
              <a:gd name="T51" fmla="*/ 2147483647 h 156"/>
              <a:gd name="T52" fmla="*/ 2147483647 w 176"/>
              <a:gd name="T53" fmla="*/ 2147483647 h 156"/>
              <a:gd name="T54" fmla="*/ 2147483647 w 176"/>
              <a:gd name="T55" fmla="*/ 2147483647 h 156"/>
              <a:gd name="T56" fmla="*/ 2147483647 w 176"/>
              <a:gd name="T57" fmla="*/ 2147483647 h 156"/>
              <a:gd name="T58" fmla="*/ 2147483647 w 176"/>
              <a:gd name="T59" fmla="*/ 2147483647 h 156"/>
              <a:gd name="T60" fmla="*/ 2147483647 w 176"/>
              <a:gd name="T61" fmla="*/ 2147483647 h 156"/>
              <a:gd name="T62" fmla="*/ 2147483647 w 176"/>
              <a:gd name="T63" fmla="*/ 2147483647 h 156"/>
              <a:gd name="T64" fmla="*/ 2147483647 w 176"/>
              <a:gd name="T65" fmla="*/ 2147483647 h 156"/>
              <a:gd name="T66" fmla="*/ 2147483647 w 176"/>
              <a:gd name="T67" fmla="*/ 2147483647 h 156"/>
              <a:gd name="T68" fmla="*/ 2147483647 w 176"/>
              <a:gd name="T69" fmla="*/ 2147483647 h 156"/>
              <a:gd name="T70" fmla="*/ 2147483647 w 176"/>
              <a:gd name="T71" fmla="*/ 2147483647 h 156"/>
              <a:gd name="T72" fmla="*/ 2147483647 w 176"/>
              <a:gd name="T73" fmla="*/ 2147483647 h 156"/>
              <a:gd name="T74" fmla="*/ 2147483647 w 176"/>
              <a:gd name="T75" fmla="*/ 2147483647 h 156"/>
              <a:gd name="T76" fmla="*/ 2147483647 w 176"/>
              <a:gd name="T77" fmla="*/ 2147483647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6" h="156">
                <a:moveTo>
                  <a:pt x="0" y="52"/>
                </a:moveTo>
                <a:lnTo>
                  <a:pt x="0" y="52"/>
                </a:lnTo>
                <a:lnTo>
                  <a:pt x="28" y="52"/>
                </a:lnTo>
                <a:lnTo>
                  <a:pt x="52" y="6"/>
                </a:lnTo>
                <a:lnTo>
                  <a:pt x="56" y="2"/>
                </a:lnTo>
                <a:lnTo>
                  <a:pt x="58" y="0"/>
                </a:lnTo>
                <a:lnTo>
                  <a:pt x="62" y="0"/>
                </a:lnTo>
                <a:lnTo>
                  <a:pt x="66" y="2"/>
                </a:lnTo>
                <a:lnTo>
                  <a:pt x="70" y="4"/>
                </a:lnTo>
                <a:lnTo>
                  <a:pt x="72" y="8"/>
                </a:lnTo>
                <a:lnTo>
                  <a:pt x="72" y="12"/>
                </a:lnTo>
                <a:lnTo>
                  <a:pt x="70" y="14"/>
                </a:lnTo>
                <a:lnTo>
                  <a:pt x="50" y="52"/>
                </a:lnTo>
                <a:lnTo>
                  <a:pt x="124" y="52"/>
                </a:lnTo>
                <a:lnTo>
                  <a:pt x="104" y="14"/>
                </a:lnTo>
                <a:lnTo>
                  <a:pt x="102" y="12"/>
                </a:lnTo>
                <a:lnTo>
                  <a:pt x="102" y="8"/>
                </a:lnTo>
                <a:lnTo>
                  <a:pt x="104" y="4"/>
                </a:lnTo>
                <a:lnTo>
                  <a:pt x="108" y="2"/>
                </a:lnTo>
                <a:lnTo>
                  <a:pt x="112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46" y="52"/>
                </a:lnTo>
                <a:lnTo>
                  <a:pt x="148" y="52"/>
                </a:lnTo>
                <a:lnTo>
                  <a:pt x="156" y="52"/>
                </a:lnTo>
                <a:lnTo>
                  <a:pt x="176" y="52"/>
                </a:lnTo>
                <a:lnTo>
                  <a:pt x="176" y="74"/>
                </a:lnTo>
                <a:lnTo>
                  <a:pt x="164" y="74"/>
                </a:lnTo>
                <a:lnTo>
                  <a:pt x="148" y="148"/>
                </a:lnTo>
                <a:lnTo>
                  <a:pt x="146" y="156"/>
                </a:lnTo>
                <a:lnTo>
                  <a:pt x="138" y="156"/>
                </a:lnTo>
                <a:lnTo>
                  <a:pt x="34" y="156"/>
                </a:lnTo>
                <a:lnTo>
                  <a:pt x="26" y="156"/>
                </a:lnTo>
                <a:lnTo>
                  <a:pt x="24" y="148"/>
                </a:lnTo>
                <a:lnTo>
                  <a:pt x="10" y="84"/>
                </a:lnTo>
                <a:lnTo>
                  <a:pt x="30" y="84"/>
                </a:lnTo>
                <a:lnTo>
                  <a:pt x="34" y="98"/>
                </a:lnTo>
                <a:lnTo>
                  <a:pt x="64" y="98"/>
                </a:lnTo>
                <a:lnTo>
                  <a:pt x="64" y="74"/>
                </a:lnTo>
                <a:lnTo>
                  <a:pt x="0" y="74"/>
                </a:lnTo>
                <a:lnTo>
                  <a:pt x="0" y="52"/>
                </a:lnTo>
                <a:close/>
                <a:moveTo>
                  <a:pt x="36" y="110"/>
                </a:moveTo>
                <a:lnTo>
                  <a:pt x="42" y="136"/>
                </a:lnTo>
                <a:lnTo>
                  <a:pt x="64" y="136"/>
                </a:lnTo>
                <a:lnTo>
                  <a:pt x="64" y="110"/>
                </a:lnTo>
                <a:lnTo>
                  <a:pt x="36" y="110"/>
                </a:lnTo>
                <a:close/>
                <a:moveTo>
                  <a:pt x="136" y="110"/>
                </a:moveTo>
                <a:lnTo>
                  <a:pt x="110" y="110"/>
                </a:lnTo>
                <a:lnTo>
                  <a:pt x="110" y="136"/>
                </a:lnTo>
                <a:lnTo>
                  <a:pt x="130" y="136"/>
                </a:lnTo>
                <a:lnTo>
                  <a:pt x="136" y="110"/>
                </a:lnTo>
                <a:close/>
                <a:moveTo>
                  <a:pt x="100" y="110"/>
                </a:moveTo>
                <a:lnTo>
                  <a:pt x="74" y="110"/>
                </a:lnTo>
                <a:lnTo>
                  <a:pt x="74" y="136"/>
                </a:lnTo>
                <a:lnTo>
                  <a:pt x="100" y="136"/>
                </a:lnTo>
                <a:lnTo>
                  <a:pt x="100" y="110"/>
                </a:lnTo>
                <a:close/>
                <a:moveTo>
                  <a:pt x="74" y="98"/>
                </a:moveTo>
                <a:lnTo>
                  <a:pt x="100" y="98"/>
                </a:lnTo>
                <a:lnTo>
                  <a:pt x="100" y="74"/>
                </a:lnTo>
                <a:lnTo>
                  <a:pt x="74" y="74"/>
                </a:lnTo>
                <a:lnTo>
                  <a:pt x="74" y="98"/>
                </a:lnTo>
                <a:close/>
                <a:moveTo>
                  <a:pt x="110" y="98"/>
                </a:moveTo>
                <a:lnTo>
                  <a:pt x="138" y="98"/>
                </a:lnTo>
                <a:lnTo>
                  <a:pt x="144" y="74"/>
                </a:lnTo>
                <a:lnTo>
                  <a:pt x="110" y="74"/>
                </a:lnTo>
                <a:lnTo>
                  <a:pt x="110" y="9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69" name="Freeform 154"/>
          <p:cNvSpPr>
            <a:spLocks noEditPoints="1"/>
          </p:cNvSpPr>
          <p:nvPr/>
        </p:nvSpPr>
        <p:spPr bwMode="auto">
          <a:xfrm>
            <a:off x="10094913" y="5260975"/>
            <a:ext cx="412750" cy="527050"/>
          </a:xfrm>
          <a:custGeom>
            <a:avLst/>
            <a:gdLst>
              <a:gd name="T0" fmla="*/ 2147483647 w 150"/>
              <a:gd name="T1" fmla="*/ 2147483647 h 176"/>
              <a:gd name="T2" fmla="*/ 2147483647 w 150"/>
              <a:gd name="T3" fmla="*/ 2147483647 h 176"/>
              <a:gd name="T4" fmla="*/ 2147483647 w 150"/>
              <a:gd name="T5" fmla="*/ 2147483647 h 176"/>
              <a:gd name="T6" fmla="*/ 2147483647 w 150"/>
              <a:gd name="T7" fmla="*/ 2147483647 h 176"/>
              <a:gd name="T8" fmla="*/ 2147483647 w 150"/>
              <a:gd name="T9" fmla="*/ 2147483647 h 176"/>
              <a:gd name="T10" fmla="*/ 2147483647 w 150"/>
              <a:gd name="T11" fmla="*/ 2147483647 h 176"/>
              <a:gd name="T12" fmla="*/ 2147483647 w 150"/>
              <a:gd name="T13" fmla="*/ 2147483647 h 176"/>
              <a:gd name="T14" fmla="*/ 2147483647 w 150"/>
              <a:gd name="T15" fmla="*/ 2147483647 h 176"/>
              <a:gd name="T16" fmla="*/ 2147483647 w 150"/>
              <a:gd name="T17" fmla="*/ 2147483647 h 176"/>
              <a:gd name="T18" fmla="*/ 2147483647 w 150"/>
              <a:gd name="T19" fmla="*/ 2147483647 h 176"/>
              <a:gd name="T20" fmla="*/ 0 w 150"/>
              <a:gd name="T21" fmla="*/ 2147483647 h 176"/>
              <a:gd name="T22" fmla="*/ 0 w 150"/>
              <a:gd name="T23" fmla="*/ 2147483647 h 176"/>
              <a:gd name="T24" fmla="*/ 0 w 150"/>
              <a:gd name="T25" fmla="*/ 2147483647 h 176"/>
              <a:gd name="T26" fmla="*/ 0 w 150"/>
              <a:gd name="T27" fmla="*/ 2147483647 h 176"/>
              <a:gd name="T28" fmla="*/ 2147483647 w 150"/>
              <a:gd name="T29" fmla="*/ 2147483647 h 176"/>
              <a:gd name="T30" fmla="*/ 2147483647 w 150"/>
              <a:gd name="T31" fmla="*/ 2147483647 h 176"/>
              <a:gd name="T32" fmla="*/ 2147483647 w 150"/>
              <a:gd name="T33" fmla="*/ 2147483647 h 176"/>
              <a:gd name="T34" fmla="*/ 2147483647 w 150"/>
              <a:gd name="T35" fmla="*/ 2147483647 h 176"/>
              <a:gd name="T36" fmla="*/ 2147483647 w 150"/>
              <a:gd name="T37" fmla="*/ 2147483647 h 176"/>
              <a:gd name="T38" fmla="*/ 2147483647 w 150"/>
              <a:gd name="T39" fmla="*/ 2147483647 h 176"/>
              <a:gd name="T40" fmla="*/ 2147483647 w 150"/>
              <a:gd name="T41" fmla="*/ 2147483647 h 176"/>
              <a:gd name="T42" fmla="*/ 2147483647 w 150"/>
              <a:gd name="T43" fmla="*/ 2147483647 h 176"/>
              <a:gd name="T44" fmla="*/ 2147483647 w 150"/>
              <a:gd name="T45" fmla="*/ 2147483647 h 176"/>
              <a:gd name="T46" fmla="*/ 2147483647 w 150"/>
              <a:gd name="T47" fmla="*/ 2147483647 h 176"/>
              <a:gd name="T48" fmla="*/ 2147483647 w 150"/>
              <a:gd name="T49" fmla="*/ 0 h 176"/>
              <a:gd name="T50" fmla="*/ 2147483647 w 150"/>
              <a:gd name="T51" fmla="*/ 0 h 176"/>
              <a:gd name="T52" fmla="*/ 2147483647 w 150"/>
              <a:gd name="T53" fmla="*/ 2147483647 h 176"/>
              <a:gd name="T54" fmla="*/ 2147483647 w 150"/>
              <a:gd name="T55" fmla="*/ 2147483647 h 176"/>
              <a:gd name="T56" fmla="*/ 2147483647 w 150"/>
              <a:gd name="T57" fmla="*/ 2147483647 h 176"/>
              <a:gd name="T58" fmla="*/ 2147483647 w 150"/>
              <a:gd name="T59" fmla="*/ 2147483647 h 176"/>
              <a:gd name="T60" fmla="*/ 2147483647 w 150"/>
              <a:gd name="T61" fmla="*/ 2147483647 h 176"/>
              <a:gd name="T62" fmla="*/ 2147483647 w 150"/>
              <a:gd name="T63" fmla="*/ 2147483647 h 176"/>
              <a:gd name="T64" fmla="*/ 2147483647 w 150"/>
              <a:gd name="T65" fmla="*/ 2147483647 h 176"/>
              <a:gd name="T66" fmla="*/ 2147483647 w 150"/>
              <a:gd name="T67" fmla="*/ 2147483647 h 176"/>
              <a:gd name="T68" fmla="*/ 2147483647 w 150"/>
              <a:gd name="T69" fmla="*/ 2147483647 h 176"/>
              <a:gd name="T70" fmla="*/ 2147483647 w 150"/>
              <a:gd name="T71" fmla="*/ 2147483647 h 176"/>
              <a:gd name="T72" fmla="*/ 2147483647 w 150"/>
              <a:gd name="T73" fmla="*/ 2147483647 h 176"/>
              <a:gd name="T74" fmla="*/ 2147483647 w 150"/>
              <a:gd name="T75" fmla="*/ 2147483647 h 176"/>
              <a:gd name="T76" fmla="*/ 2147483647 w 150"/>
              <a:gd name="T77" fmla="*/ 2147483647 h 176"/>
              <a:gd name="T78" fmla="*/ 2147483647 w 150"/>
              <a:gd name="T79" fmla="*/ 2147483647 h 176"/>
              <a:gd name="T80" fmla="*/ 2147483647 w 150"/>
              <a:gd name="T81" fmla="*/ 2147483647 h 176"/>
              <a:gd name="T82" fmla="*/ 2147483647 w 150"/>
              <a:gd name="T83" fmla="*/ 2147483647 h 176"/>
              <a:gd name="T84" fmla="*/ 2147483647 w 150"/>
              <a:gd name="T85" fmla="*/ 2147483647 h 176"/>
              <a:gd name="T86" fmla="*/ 2147483647 w 150"/>
              <a:gd name="T87" fmla="*/ 2147483647 h 176"/>
              <a:gd name="T88" fmla="*/ 2147483647 w 150"/>
              <a:gd name="T89" fmla="*/ 2147483647 h 176"/>
              <a:gd name="T90" fmla="*/ 2147483647 w 150"/>
              <a:gd name="T91" fmla="*/ 2147483647 h 176"/>
              <a:gd name="T92" fmla="*/ 2147483647 w 150"/>
              <a:gd name="T93" fmla="*/ 2147483647 h 176"/>
              <a:gd name="T94" fmla="*/ 2147483647 w 150"/>
              <a:gd name="T95" fmla="*/ 2147483647 h 176"/>
              <a:gd name="T96" fmla="*/ 2147483647 w 150"/>
              <a:gd name="T97" fmla="*/ 2147483647 h 176"/>
              <a:gd name="T98" fmla="*/ 2147483647 w 150"/>
              <a:gd name="T99" fmla="*/ 2147483647 h 176"/>
              <a:gd name="T100" fmla="*/ 2147483647 w 150"/>
              <a:gd name="T101" fmla="*/ 214748364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50" h="176">
                <a:moveTo>
                  <a:pt x="30" y="108"/>
                </a:moveTo>
                <a:lnTo>
                  <a:pt x="56" y="94"/>
                </a:lnTo>
                <a:lnTo>
                  <a:pt x="72" y="118"/>
                </a:lnTo>
                <a:lnTo>
                  <a:pt x="94" y="56"/>
                </a:lnTo>
                <a:lnTo>
                  <a:pt x="120" y="70"/>
                </a:lnTo>
                <a:lnTo>
                  <a:pt x="88" y="144"/>
                </a:lnTo>
                <a:lnTo>
                  <a:pt x="64" y="144"/>
                </a:lnTo>
                <a:lnTo>
                  <a:pt x="30" y="108"/>
                </a:lnTo>
                <a:close/>
                <a:moveTo>
                  <a:pt x="8" y="16"/>
                </a:moveTo>
                <a:lnTo>
                  <a:pt x="0" y="16"/>
                </a:lnTo>
                <a:lnTo>
                  <a:pt x="0" y="24"/>
                </a:lnTo>
                <a:lnTo>
                  <a:pt x="0" y="168"/>
                </a:lnTo>
                <a:lnTo>
                  <a:pt x="0" y="176"/>
                </a:lnTo>
                <a:lnTo>
                  <a:pt x="8" y="176"/>
                </a:lnTo>
                <a:lnTo>
                  <a:pt x="140" y="176"/>
                </a:lnTo>
                <a:lnTo>
                  <a:pt x="150" y="176"/>
                </a:lnTo>
                <a:lnTo>
                  <a:pt x="150" y="168"/>
                </a:lnTo>
                <a:lnTo>
                  <a:pt x="150" y="24"/>
                </a:lnTo>
                <a:lnTo>
                  <a:pt x="150" y="16"/>
                </a:lnTo>
                <a:lnTo>
                  <a:pt x="140" y="16"/>
                </a:lnTo>
                <a:lnTo>
                  <a:pt x="114" y="16"/>
                </a:lnTo>
                <a:lnTo>
                  <a:pt x="114" y="8"/>
                </a:lnTo>
                <a:lnTo>
                  <a:pt x="98" y="8"/>
                </a:lnTo>
                <a:lnTo>
                  <a:pt x="98" y="0"/>
                </a:lnTo>
                <a:lnTo>
                  <a:pt x="52" y="0"/>
                </a:lnTo>
                <a:lnTo>
                  <a:pt x="52" y="8"/>
                </a:lnTo>
                <a:lnTo>
                  <a:pt x="34" y="8"/>
                </a:lnTo>
                <a:lnTo>
                  <a:pt x="34" y="16"/>
                </a:lnTo>
                <a:lnTo>
                  <a:pt x="8" y="16"/>
                </a:lnTo>
                <a:close/>
                <a:moveTo>
                  <a:pt x="114" y="32"/>
                </a:moveTo>
                <a:lnTo>
                  <a:pt x="114" y="44"/>
                </a:lnTo>
                <a:lnTo>
                  <a:pt x="34" y="44"/>
                </a:lnTo>
                <a:lnTo>
                  <a:pt x="34" y="32"/>
                </a:lnTo>
                <a:lnTo>
                  <a:pt x="16" y="32"/>
                </a:lnTo>
                <a:lnTo>
                  <a:pt x="16" y="160"/>
                </a:lnTo>
                <a:lnTo>
                  <a:pt x="132" y="160"/>
                </a:lnTo>
                <a:lnTo>
                  <a:pt x="132" y="32"/>
                </a:lnTo>
                <a:lnTo>
                  <a:pt x="114" y="32"/>
                </a:lnTo>
                <a:close/>
                <a:moveTo>
                  <a:pt x="36" y="108"/>
                </a:moveTo>
                <a:lnTo>
                  <a:pt x="66" y="140"/>
                </a:lnTo>
                <a:lnTo>
                  <a:pt x="68" y="140"/>
                </a:lnTo>
                <a:lnTo>
                  <a:pt x="42" y="106"/>
                </a:lnTo>
                <a:lnTo>
                  <a:pt x="36" y="108"/>
                </a:lnTo>
                <a:close/>
                <a:moveTo>
                  <a:pt x="76" y="124"/>
                </a:moveTo>
                <a:lnTo>
                  <a:pt x="80" y="126"/>
                </a:lnTo>
                <a:lnTo>
                  <a:pt x="96" y="64"/>
                </a:lnTo>
                <a:lnTo>
                  <a:pt x="76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0" name="Freeform 159"/>
          <p:cNvSpPr>
            <a:spLocks noEditPoints="1"/>
          </p:cNvSpPr>
          <p:nvPr/>
        </p:nvSpPr>
        <p:spPr bwMode="auto">
          <a:xfrm>
            <a:off x="11622088" y="4440238"/>
            <a:ext cx="434975" cy="520700"/>
          </a:xfrm>
          <a:custGeom>
            <a:avLst/>
            <a:gdLst>
              <a:gd name="T0" fmla="*/ 2147483647 w 158"/>
              <a:gd name="T1" fmla="*/ 2147483647 h 174"/>
              <a:gd name="T2" fmla="*/ 2147483647 w 158"/>
              <a:gd name="T3" fmla="*/ 2147483647 h 174"/>
              <a:gd name="T4" fmla="*/ 0 w 158"/>
              <a:gd name="T5" fmla="*/ 2147483647 h 174"/>
              <a:gd name="T6" fmla="*/ 0 w 158"/>
              <a:gd name="T7" fmla="*/ 2147483647 h 174"/>
              <a:gd name="T8" fmla="*/ 2147483647 w 158"/>
              <a:gd name="T9" fmla="*/ 2147483647 h 174"/>
              <a:gd name="T10" fmla="*/ 2147483647 w 158"/>
              <a:gd name="T11" fmla="*/ 2147483647 h 174"/>
              <a:gd name="T12" fmla="*/ 2147483647 w 158"/>
              <a:gd name="T13" fmla="*/ 2147483647 h 174"/>
              <a:gd name="T14" fmla="*/ 2147483647 w 158"/>
              <a:gd name="T15" fmla="*/ 2147483647 h 174"/>
              <a:gd name="T16" fmla="*/ 2147483647 w 158"/>
              <a:gd name="T17" fmla="*/ 2147483647 h 174"/>
              <a:gd name="T18" fmla="*/ 2147483647 w 158"/>
              <a:gd name="T19" fmla="*/ 2147483647 h 174"/>
              <a:gd name="T20" fmla="*/ 2147483647 w 158"/>
              <a:gd name="T21" fmla="*/ 2147483647 h 174"/>
              <a:gd name="T22" fmla="*/ 2147483647 w 158"/>
              <a:gd name="T23" fmla="*/ 2147483647 h 174"/>
              <a:gd name="T24" fmla="*/ 2147483647 w 158"/>
              <a:gd name="T25" fmla="*/ 2147483647 h 174"/>
              <a:gd name="T26" fmla="*/ 2147483647 w 158"/>
              <a:gd name="T27" fmla="*/ 2147483647 h 174"/>
              <a:gd name="T28" fmla="*/ 2147483647 w 158"/>
              <a:gd name="T29" fmla="*/ 0 h 174"/>
              <a:gd name="T30" fmla="*/ 2147483647 w 158"/>
              <a:gd name="T31" fmla="*/ 2147483647 h 174"/>
              <a:gd name="T32" fmla="*/ 2147483647 w 158"/>
              <a:gd name="T33" fmla="*/ 2147483647 h 174"/>
              <a:gd name="T34" fmla="*/ 2147483647 w 158"/>
              <a:gd name="T35" fmla="*/ 2147483647 h 174"/>
              <a:gd name="T36" fmla="*/ 2147483647 w 158"/>
              <a:gd name="T37" fmla="*/ 2147483647 h 174"/>
              <a:gd name="T38" fmla="*/ 2147483647 w 158"/>
              <a:gd name="T39" fmla="*/ 2147483647 h 174"/>
              <a:gd name="T40" fmla="*/ 2147483647 w 158"/>
              <a:gd name="T41" fmla="*/ 2147483647 h 174"/>
              <a:gd name="T42" fmla="*/ 2147483647 w 158"/>
              <a:gd name="T43" fmla="*/ 2147483647 h 174"/>
              <a:gd name="T44" fmla="*/ 2147483647 w 158"/>
              <a:gd name="T45" fmla="*/ 2147483647 h 174"/>
              <a:gd name="T46" fmla="*/ 2147483647 w 158"/>
              <a:gd name="T47" fmla="*/ 2147483647 h 174"/>
              <a:gd name="T48" fmla="*/ 2147483647 w 158"/>
              <a:gd name="T49" fmla="*/ 2147483647 h 174"/>
              <a:gd name="T50" fmla="*/ 2147483647 w 158"/>
              <a:gd name="T51" fmla="*/ 2147483647 h 174"/>
              <a:gd name="T52" fmla="*/ 2147483647 w 158"/>
              <a:gd name="T53" fmla="*/ 2147483647 h 174"/>
              <a:gd name="T54" fmla="*/ 2147483647 w 158"/>
              <a:gd name="T55" fmla="*/ 2147483647 h 174"/>
              <a:gd name="T56" fmla="*/ 2147483647 w 158"/>
              <a:gd name="T57" fmla="*/ 2147483647 h 174"/>
              <a:gd name="T58" fmla="*/ 2147483647 w 158"/>
              <a:gd name="T59" fmla="*/ 2147483647 h 174"/>
              <a:gd name="T60" fmla="*/ 2147483647 w 158"/>
              <a:gd name="T61" fmla="*/ 2147483647 h 174"/>
              <a:gd name="T62" fmla="*/ 2147483647 w 158"/>
              <a:gd name="T63" fmla="*/ 2147483647 h 174"/>
              <a:gd name="T64" fmla="*/ 2147483647 w 158"/>
              <a:gd name="T65" fmla="*/ 2147483647 h 174"/>
              <a:gd name="T66" fmla="*/ 2147483647 w 158"/>
              <a:gd name="T67" fmla="*/ 2147483647 h 174"/>
              <a:gd name="T68" fmla="*/ 2147483647 w 158"/>
              <a:gd name="T69" fmla="*/ 2147483647 h 174"/>
              <a:gd name="T70" fmla="*/ 2147483647 w 158"/>
              <a:gd name="T71" fmla="*/ 2147483647 h 174"/>
              <a:gd name="T72" fmla="*/ 2147483647 w 158"/>
              <a:gd name="T73" fmla="*/ 2147483647 h 174"/>
              <a:gd name="T74" fmla="*/ 2147483647 w 158"/>
              <a:gd name="T75" fmla="*/ 2147483647 h 174"/>
              <a:gd name="T76" fmla="*/ 2147483647 w 158"/>
              <a:gd name="T77" fmla="*/ 2147483647 h 174"/>
              <a:gd name="T78" fmla="*/ 2147483647 w 158"/>
              <a:gd name="T79" fmla="*/ 2147483647 h 174"/>
              <a:gd name="T80" fmla="*/ 2147483647 w 158"/>
              <a:gd name="T81" fmla="*/ 2147483647 h 174"/>
              <a:gd name="T82" fmla="*/ 2147483647 w 158"/>
              <a:gd name="T83" fmla="*/ 2147483647 h 17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58" h="174">
                <a:moveTo>
                  <a:pt x="106" y="136"/>
                </a:moveTo>
                <a:lnTo>
                  <a:pt x="106" y="174"/>
                </a:lnTo>
                <a:lnTo>
                  <a:pt x="64" y="174"/>
                </a:lnTo>
                <a:lnTo>
                  <a:pt x="64" y="140"/>
                </a:lnTo>
                <a:lnTo>
                  <a:pt x="6" y="128"/>
                </a:lnTo>
                <a:lnTo>
                  <a:pt x="0" y="128"/>
                </a:lnTo>
                <a:lnTo>
                  <a:pt x="0" y="122"/>
                </a:lnTo>
                <a:lnTo>
                  <a:pt x="0" y="90"/>
                </a:lnTo>
                <a:lnTo>
                  <a:pt x="2" y="78"/>
                </a:lnTo>
                <a:lnTo>
                  <a:pt x="4" y="68"/>
                </a:lnTo>
                <a:lnTo>
                  <a:pt x="8" y="60"/>
                </a:lnTo>
                <a:lnTo>
                  <a:pt x="12" y="52"/>
                </a:lnTo>
                <a:lnTo>
                  <a:pt x="20" y="44"/>
                </a:lnTo>
                <a:lnTo>
                  <a:pt x="26" y="40"/>
                </a:lnTo>
                <a:lnTo>
                  <a:pt x="34" y="36"/>
                </a:lnTo>
                <a:lnTo>
                  <a:pt x="44" y="36"/>
                </a:lnTo>
                <a:lnTo>
                  <a:pt x="96" y="26"/>
                </a:lnTo>
                <a:lnTo>
                  <a:pt x="96" y="66"/>
                </a:lnTo>
                <a:lnTo>
                  <a:pt x="86" y="70"/>
                </a:lnTo>
                <a:lnTo>
                  <a:pt x="86" y="88"/>
                </a:lnTo>
                <a:lnTo>
                  <a:pt x="114" y="80"/>
                </a:lnTo>
                <a:lnTo>
                  <a:pt x="114" y="62"/>
                </a:lnTo>
                <a:lnTo>
                  <a:pt x="104" y="64"/>
                </a:lnTo>
                <a:lnTo>
                  <a:pt x="100" y="66"/>
                </a:lnTo>
                <a:lnTo>
                  <a:pt x="100" y="8"/>
                </a:lnTo>
                <a:lnTo>
                  <a:pt x="98" y="4"/>
                </a:lnTo>
                <a:lnTo>
                  <a:pt x="126" y="0"/>
                </a:lnTo>
                <a:lnTo>
                  <a:pt x="126" y="14"/>
                </a:lnTo>
                <a:lnTo>
                  <a:pt x="104" y="18"/>
                </a:lnTo>
                <a:lnTo>
                  <a:pt x="104" y="26"/>
                </a:lnTo>
                <a:lnTo>
                  <a:pt x="114" y="26"/>
                </a:lnTo>
                <a:lnTo>
                  <a:pt x="122" y="26"/>
                </a:lnTo>
                <a:lnTo>
                  <a:pt x="130" y="28"/>
                </a:lnTo>
                <a:lnTo>
                  <a:pt x="138" y="32"/>
                </a:lnTo>
                <a:lnTo>
                  <a:pt x="144" y="38"/>
                </a:lnTo>
                <a:lnTo>
                  <a:pt x="150" y="46"/>
                </a:lnTo>
                <a:lnTo>
                  <a:pt x="154" y="54"/>
                </a:lnTo>
                <a:lnTo>
                  <a:pt x="158" y="62"/>
                </a:lnTo>
                <a:lnTo>
                  <a:pt x="158" y="74"/>
                </a:lnTo>
                <a:lnTo>
                  <a:pt x="158" y="114"/>
                </a:lnTo>
                <a:lnTo>
                  <a:pt x="106" y="136"/>
                </a:lnTo>
                <a:close/>
                <a:moveTo>
                  <a:pt x="20" y="98"/>
                </a:moveTo>
                <a:lnTo>
                  <a:pt x="26" y="100"/>
                </a:lnTo>
                <a:lnTo>
                  <a:pt x="26" y="94"/>
                </a:lnTo>
                <a:lnTo>
                  <a:pt x="58" y="100"/>
                </a:lnTo>
                <a:lnTo>
                  <a:pt x="58" y="106"/>
                </a:lnTo>
                <a:lnTo>
                  <a:pt x="64" y="106"/>
                </a:lnTo>
                <a:lnTo>
                  <a:pt x="64" y="94"/>
                </a:lnTo>
                <a:lnTo>
                  <a:pt x="62" y="94"/>
                </a:lnTo>
                <a:lnTo>
                  <a:pt x="24" y="88"/>
                </a:lnTo>
                <a:lnTo>
                  <a:pt x="20" y="88"/>
                </a:lnTo>
                <a:lnTo>
                  <a:pt x="20" y="92"/>
                </a:lnTo>
                <a:lnTo>
                  <a:pt x="20" y="98"/>
                </a:lnTo>
                <a:close/>
                <a:moveTo>
                  <a:pt x="78" y="130"/>
                </a:moveTo>
                <a:lnTo>
                  <a:pt x="78" y="126"/>
                </a:lnTo>
                <a:lnTo>
                  <a:pt x="78" y="90"/>
                </a:lnTo>
                <a:lnTo>
                  <a:pt x="76" y="82"/>
                </a:lnTo>
                <a:lnTo>
                  <a:pt x="74" y="74"/>
                </a:lnTo>
                <a:lnTo>
                  <a:pt x="72" y="66"/>
                </a:lnTo>
                <a:lnTo>
                  <a:pt x="68" y="60"/>
                </a:lnTo>
                <a:lnTo>
                  <a:pt x="62" y="54"/>
                </a:lnTo>
                <a:lnTo>
                  <a:pt x="58" y="50"/>
                </a:lnTo>
                <a:lnTo>
                  <a:pt x="50" y="48"/>
                </a:lnTo>
                <a:lnTo>
                  <a:pt x="44" y="48"/>
                </a:lnTo>
                <a:lnTo>
                  <a:pt x="38" y="48"/>
                </a:lnTo>
                <a:lnTo>
                  <a:pt x="32" y="50"/>
                </a:lnTo>
                <a:lnTo>
                  <a:pt x="26" y="54"/>
                </a:lnTo>
                <a:lnTo>
                  <a:pt x="22" y="60"/>
                </a:lnTo>
                <a:lnTo>
                  <a:pt x="16" y="66"/>
                </a:lnTo>
                <a:lnTo>
                  <a:pt x="14" y="74"/>
                </a:lnTo>
                <a:lnTo>
                  <a:pt x="12" y="82"/>
                </a:lnTo>
                <a:lnTo>
                  <a:pt x="12" y="90"/>
                </a:lnTo>
                <a:lnTo>
                  <a:pt x="12" y="118"/>
                </a:lnTo>
                <a:lnTo>
                  <a:pt x="7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1" name="Freeform 160"/>
          <p:cNvSpPr>
            <a:spLocks noEditPoints="1"/>
          </p:cNvSpPr>
          <p:nvPr/>
        </p:nvSpPr>
        <p:spPr bwMode="auto">
          <a:xfrm>
            <a:off x="11644313" y="6176963"/>
            <a:ext cx="417512" cy="322262"/>
          </a:xfrm>
          <a:custGeom>
            <a:avLst/>
            <a:gdLst>
              <a:gd name="T0" fmla="*/ 2147483647 w 152"/>
              <a:gd name="T1" fmla="*/ 0 h 108"/>
              <a:gd name="T2" fmla="*/ 2147483647 w 152"/>
              <a:gd name="T3" fmla="*/ 0 h 108"/>
              <a:gd name="T4" fmla="*/ 2147483647 w 152"/>
              <a:gd name="T5" fmla="*/ 2147483647 h 108"/>
              <a:gd name="T6" fmla="*/ 2147483647 w 152"/>
              <a:gd name="T7" fmla="*/ 2147483647 h 108"/>
              <a:gd name="T8" fmla="*/ 2147483647 w 152"/>
              <a:gd name="T9" fmla="*/ 2147483647 h 108"/>
              <a:gd name="T10" fmla="*/ 2147483647 w 152"/>
              <a:gd name="T11" fmla="*/ 0 h 108"/>
              <a:gd name="T12" fmla="*/ 2147483647 w 152"/>
              <a:gd name="T13" fmla="*/ 0 h 108"/>
              <a:gd name="T14" fmla="*/ 2147483647 w 152"/>
              <a:gd name="T15" fmla="*/ 2147483647 h 108"/>
              <a:gd name="T16" fmla="*/ 2147483647 w 152"/>
              <a:gd name="T17" fmla="*/ 2147483647 h 108"/>
              <a:gd name="T18" fmla="*/ 2147483647 w 152"/>
              <a:gd name="T19" fmla="*/ 2147483647 h 108"/>
              <a:gd name="T20" fmla="*/ 2147483647 w 152"/>
              <a:gd name="T21" fmla="*/ 2147483647 h 108"/>
              <a:gd name="T22" fmla="*/ 2147483647 w 152"/>
              <a:gd name="T23" fmla="*/ 2147483647 h 108"/>
              <a:gd name="T24" fmla="*/ 2147483647 w 152"/>
              <a:gd name="T25" fmla="*/ 2147483647 h 108"/>
              <a:gd name="T26" fmla="*/ 0 w 152"/>
              <a:gd name="T27" fmla="*/ 2147483647 h 108"/>
              <a:gd name="T28" fmla="*/ 0 w 152"/>
              <a:gd name="T29" fmla="*/ 2147483647 h 108"/>
              <a:gd name="T30" fmla="*/ 2147483647 w 152"/>
              <a:gd name="T31" fmla="*/ 2147483647 h 108"/>
              <a:gd name="T32" fmla="*/ 2147483647 w 152"/>
              <a:gd name="T33" fmla="*/ 2147483647 h 108"/>
              <a:gd name="T34" fmla="*/ 2147483647 w 152"/>
              <a:gd name="T35" fmla="*/ 2147483647 h 108"/>
              <a:gd name="T36" fmla="*/ 2147483647 w 152"/>
              <a:gd name="T37" fmla="*/ 2147483647 h 108"/>
              <a:gd name="T38" fmla="*/ 2147483647 w 152"/>
              <a:gd name="T39" fmla="*/ 2147483647 h 108"/>
              <a:gd name="T40" fmla="*/ 2147483647 w 152"/>
              <a:gd name="T41" fmla="*/ 2147483647 h 108"/>
              <a:gd name="T42" fmla="*/ 2147483647 w 152"/>
              <a:gd name="T43" fmla="*/ 2147483647 h 108"/>
              <a:gd name="T44" fmla="*/ 2147483647 w 152"/>
              <a:gd name="T45" fmla="*/ 2147483647 h 10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2" h="108">
                <a:moveTo>
                  <a:pt x="14" y="0"/>
                </a:moveTo>
                <a:lnTo>
                  <a:pt x="138" y="0"/>
                </a:lnTo>
                <a:lnTo>
                  <a:pt x="118" y="20"/>
                </a:lnTo>
                <a:lnTo>
                  <a:pt x="76" y="60"/>
                </a:lnTo>
                <a:lnTo>
                  <a:pt x="34" y="20"/>
                </a:lnTo>
                <a:lnTo>
                  <a:pt x="14" y="0"/>
                </a:lnTo>
                <a:close/>
                <a:moveTo>
                  <a:pt x="152" y="8"/>
                </a:moveTo>
                <a:lnTo>
                  <a:pt x="128" y="30"/>
                </a:lnTo>
                <a:lnTo>
                  <a:pt x="82" y="76"/>
                </a:lnTo>
                <a:lnTo>
                  <a:pt x="76" y="82"/>
                </a:lnTo>
                <a:lnTo>
                  <a:pt x="70" y="76"/>
                </a:lnTo>
                <a:lnTo>
                  <a:pt x="24" y="30"/>
                </a:lnTo>
                <a:lnTo>
                  <a:pt x="0" y="8"/>
                </a:lnTo>
                <a:lnTo>
                  <a:pt x="0" y="96"/>
                </a:lnTo>
                <a:lnTo>
                  <a:pt x="38" y="60"/>
                </a:lnTo>
                <a:lnTo>
                  <a:pt x="48" y="72"/>
                </a:lnTo>
                <a:lnTo>
                  <a:pt x="10" y="108"/>
                </a:lnTo>
                <a:lnTo>
                  <a:pt x="140" y="108"/>
                </a:lnTo>
                <a:lnTo>
                  <a:pt x="100" y="72"/>
                </a:lnTo>
                <a:lnTo>
                  <a:pt x="112" y="60"/>
                </a:lnTo>
                <a:lnTo>
                  <a:pt x="152" y="98"/>
                </a:lnTo>
                <a:lnTo>
                  <a:pt x="152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2" name="Freeform 161"/>
          <p:cNvSpPr>
            <a:spLocks noEditPoints="1"/>
          </p:cNvSpPr>
          <p:nvPr/>
        </p:nvSpPr>
        <p:spPr bwMode="auto">
          <a:xfrm>
            <a:off x="10918825" y="6110288"/>
            <a:ext cx="368300" cy="449262"/>
          </a:xfrm>
          <a:custGeom>
            <a:avLst/>
            <a:gdLst>
              <a:gd name="T0" fmla="*/ 0 w 134"/>
              <a:gd name="T1" fmla="*/ 0 h 150"/>
              <a:gd name="T2" fmla="*/ 2147483647 w 134"/>
              <a:gd name="T3" fmla="*/ 0 h 150"/>
              <a:gd name="T4" fmla="*/ 2147483647 w 134"/>
              <a:gd name="T5" fmla="*/ 2147483647 h 150"/>
              <a:gd name="T6" fmla="*/ 2147483647 w 134"/>
              <a:gd name="T7" fmla="*/ 2147483647 h 150"/>
              <a:gd name="T8" fmla="*/ 2147483647 w 134"/>
              <a:gd name="T9" fmla="*/ 2147483647 h 150"/>
              <a:gd name="T10" fmla="*/ 2147483647 w 134"/>
              <a:gd name="T11" fmla="*/ 2147483647 h 150"/>
              <a:gd name="T12" fmla="*/ 2147483647 w 134"/>
              <a:gd name="T13" fmla="*/ 2147483647 h 150"/>
              <a:gd name="T14" fmla="*/ 2147483647 w 134"/>
              <a:gd name="T15" fmla="*/ 2147483647 h 150"/>
              <a:gd name="T16" fmla="*/ 2147483647 w 134"/>
              <a:gd name="T17" fmla="*/ 2147483647 h 150"/>
              <a:gd name="T18" fmla="*/ 2147483647 w 134"/>
              <a:gd name="T19" fmla="*/ 2147483647 h 150"/>
              <a:gd name="T20" fmla="*/ 2147483647 w 134"/>
              <a:gd name="T21" fmla="*/ 2147483647 h 150"/>
              <a:gd name="T22" fmla="*/ 0 w 134"/>
              <a:gd name="T23" fmla="*/ 2147483647 h 150"/>
              <a:gd name="T24" fmla="*/ 0 w 134"/>
              <a:gd name="T25" fmla="*/ 0 h 150"/>
              <a:gd name="T26" fmla="*/ 0 w 134"/>
              <a:gd name="T27" fmla="*/ 0 h 150"/>
              <a:gd name="T28" fmla="*/ 2147483647 w 134"/>
              <a:gd name="T29" fmla="*/ 2147483647 h 150"/>
              <a:gd name="T30" fmla="*/ 2147483647 w 134"/>
              <a:gd name="T31" fmla="*/ 2147483647 h 150"/>
              <a:gd name="T32" fmla="*/ 2147483647 w 134"/>
              <a:gd name="T33" fmla="*/ 2147483647 h 150"/>
              <a:gd name="T34" fmla="*/ 2147483647 w 134"/>
              <a:gd name="T35" fmla="*/ 2147483647 h 150"/>
              <a:gd name="T36" fmla="*/ 2147483647 w 134"/>
              <a:gd name="T37" fmla="*/ 2147483647 h 150"/>
              <a:gd name="T38" fmla="*/ 2147483647 w 134"/>
              <a:gd name="T39" fmla="*/ 2147483647 h 150"/>
              <a:gd name="T40" fmla="*/ 2147483647 w 134"/>
              <a:gd name="T41" fmla="*/ 2147483647 h 150"/>
              <a:gd name="T42" fmla="*/ 2147483647 w 134"/>
              <a:gd name="T43" fmla="*/ 2147483647 h 150"/>
              <a:gd name="T44" fmla="*/ 2147483647 w 134"/>
              <a:gd name="T45" fmla="*/ 2147483647 h 150"/>
              <a:gd name="T46" fmla="*/ 2147483647 w 134"/>
              <a:gd name="T47" fmla="*/ 2147483647 h 150"/>
              <a:gd name="T48" fmla="*/ 2147483647 w 134"/>
              <a:gd name="T49" fmla="*/ 2147483647 h 150"/>
              <a:gd name="T50" fmla="*/ 2147483647 w 134"/>
              <a:gd name="T51" fmla="*/ 2147483647 h 150"/>
              <a:gd name="T52" fmla="*/ 2147483647 w 134"/>
              <a:gd name="T53" fmla="*/ 2147483647 h 150"/>
              <a:gd name="T54" fmla="*/ 2147483647 w 134"/>
              <a:gd name="T55" fmla="*/ 2147483647 h 150"/>
              <a:gd name="T56" fmla="*/ 2147483647 w 134"/>
              <a:gd name="T57" fmla="*/ 2147483647 h 150"/>
              <a:gd name="T58" fmla="*/ 2147483647 w 134"/>
              <a:gd name="T59" fmla="*/ 2147483647 h 150"/>
              <a:gd name="T60" fmla="*/ 2147483647 w 134"/>
              <a:gd name="T61" fmla="*/ 2147483647 h 150"/>
              <a:gd name="T62" fmla="*/ 2147483647 w 134"/>
              <a:gd name="T63" fmla="*/ 2147483647 h 150"/>
              <a:gd name="T64" fmla="*/ 2147483647 w 134"/>
              <a:gd name="T65" fmla="*/ 2147483647 h 150"/>
              <a:gd name="T66" fmla="*/ 2147483647 w 134"/>
              <a:gd name="T67" fmla="*/ 2147483647 h 150"/>
              <a:gd name="T68" fmla="*/ 2147483647 w 134"/>
              <a:gd name="T69" fmla="*/ 2147483647 h 150"/>
              <a:gd name="T70" fmla="*/ 2147483647 w 134"/>
              <a:gd name="T71" fmla="*/ 2147483647 h 150"/>
              <a:gd name="T72" fmla="*/ 2147483647 w 134"/>
              <a:gd name="T73" fmla="*/ 2147483647 h 150"/>
              <a:gd name="T74" fmla="*/ 2147483647 w 134"/>
              <a:gd name="T75" fmla="*/ 2147483647 h 150"/>
              <a:gd name="T76" fmla="*/ 2147483647 w 134"/>
              <a:gd name="T77" fmla="*/ 2147483647 h 150"/>
              <a:gd name="T78" fmla="*/ 2147483647 w 134"/>
              <a:gd name="T79" fmla="*/ 2147483647 h 150"/>
              <a:gd name="T80" fmla="*/ 2147483647 w 134"/>
              <a:gd name="T81" fmla="*/ 2147483647 h 150"/>
              <a:gd name="T82" fmla="*/ 2147483647 w 134"/>
              <a:gd name="T83" fmla="*/ 2147483647 h 150"/>
              <a:gd name="T84" fmla="*/ 2147483647 w 134"/>
              <a:gd name="T85" fmla="*/ 2147483647 h 150"/>
              <a:gd name="T86" fmla="*/ 2147483647 w 134"/>
              <a:gd name="T87" fmla="*/ 2147483647 h 150"/>
              <a:gd name="T88" fmla="*/ 2147483647 w 134"/>
              <a:gd name="T89" fmla="*/ 2147483647 h 150"/>
              <a:gd name="T90" fmla="*/ 2147483647 w 134"/>
              <a:gd name="T91" fmla="*/ 2147483647 h 150"/>
              <a:gd name="T92" fmla="*/ 2147483647 w 134"/>
              <a:gd name="T93" fmla="*/ 2147483647 h 1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50">
                <a:moveTo>
                  <a:pt x="0" y="0"/>
                </a:moveTo>
                <a:lnTo>
                  <a:pt x="112" y="0"/>
                </a:lnTo>
                <a:lnTo>
                  <a:pt x="112" y="42"/>
                </a:lnTo>
                <a:lnTo>
                  <a:pt x="96" y="48"/>
                </a:lnTo>
                <a:lnTo>
                  <a:pt x="96" y="14"/>
                </a:lnTo>
                <a:lnTo>
                  <a:pt x="16" y="14"/>
                </a:lnTo>
                <a:lnTo>
                  <a:pt x="16" y="118"/>
                </a:lnTo>
                <a:lnTo>
                  <a:pt x="96" y="118"/>
                </a:lnTo>
                <a:lnTo>
                  <a:pt x="96" y="94"/>
                </a:lnTo>
                <a:lnTo>
                  <a:pt x="112" y="88"/>
                </a:lnTo>
                <a:lnTo>
                  <a:pt x="112" y="150"/>
                </a:lnTo>
                <a:lnTo>
                  <a:pt x="0" y="150"/>
                </a:lnTo>
                <a:lnTo>
                  <a:pt x="0" y="0"/>
                </a:lnTo>
                <a:close/>
                <a:moveTo>
                  <a:pt x="52" y="76"/>
                </a:moveTo>
                <a:lnTo>
                  <a:pt x="62" y="100"/>
                </a:lnTo>
                <a:lnTo>
                  <a:pt x="134" y="70"/>
                </a:lnTo>
                <a:lnTo>
                  <a:pt x="124" y="46"/>
                </a:lnTo>
                <a:lnTo>
                  <a:pt x="52" y="76"/>
                </a:lnTo>
                <a:close/>
                <a:moveTo>
                  <a:pt x="56" y="100"/>
                </a:moveTo>
                <a:lnTo>
                  <a:pt x="48" y="78"/>
                </a:lnTo>
                <a:lnTo>
                  <a:pt x="36" y="96"/>
                </a:lnTo>
                <a:lnTo>
                  <a:pt x="56" y="100"/>
                </a:lnTo>
                <a:close/>
                <a:moveTo>
                  <a:pt x="56" y="126"/>
                </a:moveTo>
                <a:lnTo>
                  <a:pt x="56" y="126"/>
                </a:lnTo>
                <a:lnTo>
                  <a:pt x="54" y="126"/>
                </a:lnTo>
                <a:lnTo>
                  <a:pt x="50" y="128"/>
                </a:lnTo>
                <a:lnTo>
                  <a:pt x="48" y="130"/>
                </a:lnTo>
                <a:lnTo>
                  <a:pt x="48" y="134"/>
                </a:lnTo>
                <a:lnTo>
                  <a:pt x="48" y="138"/>
                </a:lnTo>
                <a:lnTo>
                  <a:pt x="50" y="140"/>
                </a:lnTo>
                <a:lnTo>
                  <a:pt x="54" y="142"/>
                </a:lnTo>
                <a:lnTo>
                  <a:pt x="56" y="144"/>
                </a:lnTo>
                <a:lnTo>
                  <a:pt x="60" y="142"/>
                </a:lnTo>
                <a:lnTo>
                  <a:pt x="64" y="140"/>
                </a:lnTo>
                <a:lnTo>
                  <a:pt x="66" y="138"/>
                </a:lnTo>
                <a:lnTo>
                  <a:pt x="66" y="134"/>
                </a:lnTo>
                <a:lnTo>
                  <a:pt x="66" y="130"/>
                </a:lnTo>
                <a:lnTo>
                  <a:pt x="64" y="128"/>
                </a:lnTo>
                <a:lnTo>
                  <a:pt x="60" y="126"/>
                </a:lnTo>
                <a:lnTo>
                  <a:pt x="56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3" name="Freeform 162"/>
          <p:cNvSpPr>
            <a:spLocks noEditPoints="1"/>
          </p:cNvSpPr>
          <p:nvPr/>
        </p:nvSpPr>
        <p:spPr bwMode="auto">
          <a:xfrm>
            <a:off x="10875963" y="328613"/>
            <a:ext cx="406400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4" name="Freeform 163"/>
          <p:cNvSpPr>
            <a:spLocks noEditPoints="1"/>
          </p:cNvSpPr>
          <p:nvPr/>
        </p:nvSpPr>
        <p:spPr bwMode="auto">
          <a:xfrm>
            <a:off x="11677650" y="280988"/>
            <a:ext cx="323850" cy="460375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5" name="Freeform 173"/>
          <p:cNvSpPr>
            <a:spLocks noEditPoints="1"/>
          </p:cNvSpPr>
          <p:nvPr/>
        </p:nvSpPr>
        <p:spPr bwMode="auto">
          <a:xfrm>
            <a:off x="9304338" y="6164263"/>
            <a:ext cx="444500" cy="412750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2147483647 w 162"/>
              <a:gd name="T27" fmla="*/ 2147483647 h 138"/>
              <a:gd name="T28" fmla="*/ 2147483647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2147483647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2147483647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0 w 162"/>
              <a:gd name="T83" fmla="*/ 2147483647 h 138"/>
              <a:gd name="T84" fmla="*/ 0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2147483647 w 162"/>
              <a:gd name="T101" fmla="*/ 2147483647 h 138"/>
              <a:gd name="T102" fmla="*/ 2147483647 w 162"/>
              <a:gd name="T103" fmla="*/ 2147483647 h 138"/>
              <a:gd name="T104" fmla="*/ 2147483647 w 162"/>
              <a:gd name="T105" fmla="*/ 2147483647 h 138"/>
              <a:gd name="T106" fmla="*/ 2147483647 w 162"/>
              <a:gd name="T107" fmla="*/ 2147483647 h 138"/>
              <a:gd name="T108" fmla="*/ 2147483647 w 162"/>
              <a:gd name="T109" fmla="*/ 2147483647 h 138"/>
              <a:gd name="T110" fmla="*/ 2147483647 w 162"/>
              <a:gd name="T111" fmla="*/ 2147483647 h 138"/>
              <a:gd name="T112" fmla="*/ 2147483647 w 162"/>
              <a:gd name="T113" fmla="*/ 2147483647 h 138"/>
              <a:gd name="T114" fmla="*/ 2147483647 w 162"/>
              <a:gd name="T115" fmla="*/ 2147483647 h 138"/>
              <a:gd name="T116" fmla="*/ 2147483647 w 162"/>
              <a:gd name="T117" fmla="*/ 2147483647 h 13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2" h="138">
                <a:moveTo>
                  <a:pt x="96" y="138"/>
                </a:moveTo>
                <a:lnTo>
                  <a:pt x="96" y="110"/>
                </a:lnTo>
                <a:lnTo>
                  <a:pt x="110" y="110"/>
                </a:lnTo>
                <a:lnTo>
                  <a:pt x="116" y="110"/>
                </a:lnTo>
                <a:lnTo>
                  <a:pt x="116" y="104"/>
                </a:lnTo>
                <a:lnTo>
                  <a:pt x="116" y="56"/>
                </a:lnTo>
                <a:lnTo>
                  <a:pt x="134" y="50"/>
                </a:lnTo>
                <a:lnTo>
                  <a:pt x="152" y="42"/>
                </a:lnTo>
                <a:lnTo>
                  <a:pt x="158" y="36"/>
                </a:lnTo>
                <a:lnTo>
                  <a:pt x="162" y="28"/>
                </a:lnTo>
                <a:lnTo>
                  <a:pt x="162" y="20"/>
                </a:lnTo>
                <a:lnTo>
                  <a:pt x="160" y="12"/>
                </a:lnTo>
                <a:lnTo>
                  <a:pt x="156" y="6"/>
                </a:lnTo>
                <a:lnTo>
                  <a:pt x="150" y="2"/>
                </a:lnTo>
                <a:lnTo>
                  <a:pt x="142" y="0"/>
                </a:lnTo>
                <a:lnTo>
                  <a:pt x="134" y="2"/>
                </a:lnTo>
                <a:lnTo>
                  <a:pt x="130" y="12"/>
                </a:lnTo>
                <a:lnTo>
                  <a:pt x="126" y="20"/>
                </a:lnTo>
                <a:lnTo>
                  <a:pt x="124" y="22"/>
                </a:lnTo>
                <a:lnTo>
                  <a:pt x="122" y="22"/>
                </a:lnTo>
                <a:lnTo>
                  <a:pt x="120" y="20"/>
                </a:lnTo>
                <a:lnTo>
                  <a:pt x="120" y="16"/>
                </a:lnTo>
                <a:lnTo>
                  <a:pt x="122" y="8"/>
                </a:lnTo>
                <a:lnTo>
                  <a:pt x="110" y="12"/>
                </a:lnTo>
                <a:lnTo>
                  <a:pt x="106" y="22"/>
                </a:lnTo>
                <a:lnTo>
                  <a:pt x="102" y="28"/>
                </a:lnTo>
                <a:lnTo>
                  <a:pt x="100" y="30"/>
                </a:lnTo>
                <a:lnTo>
                  <a:pt x="96" y="30"/>
                </a:lnTo>
                <a:lnTo>
                  <a:pt x="94" y="28"/>
                </a:lnTo>
                <a:lnTo>
                  <a:pt x="96" y="22"/>
                </a:lnTo>
                <a:lnTo>
                  <a:pt x="98" y="16"/>
                </a:lnTo>
                <a:lnTo>
                  <a:pt x="84" y="16"/>
                </a:lnTo>
                <a:lnTo>
                  <a:pt x="84" y="18"/>
                </a:lnTo>
                <a:lnTo>
                  <a:pt x="78" y="24"/>
                </a:lnTo>
                <a:lnTo>
                  <a:pt x="74" y="30"/>
                </a:lnTo>
                <a:lnTo>
                  <a:pt x="70" y="30"/>
                </a:lnTo>
                <a:lnTo>
                  <a:pt x="68" y="30"/>
                </a:lnTo>
                <a:lnTo>
                  <a:pt x="66" y="28"/>
                </a:lnTo>
                <a:lnTo>
                  <a:pt x="68" y="24"/>
                </a:lnTo>
                <a:lnTo>
                  <a:pt x="72" y="16"/>
                </a:lnTo>
                <a:lnTo>
                  <a:pt x="60" y="14"/>
                </a:lnTo>
                <a:lnTo>
                  <a:pt x="52" y="22"/>
                </a:lnTo>
                <a:lnTo>
                  <a:pt x="46" y="26"/>
                </a:lnTo>
                <a:lnTo>
                  <a:pt x="44" y="28"/>
                </a:lnTo>
                <a:lnTo>
                  <a:pt x="42" y="26"/>
                </a:lnTo>
                <a:lnTo>
                  <a:pt x="40" y="24"/>
                </a:lnTo>
                <a:lnTo>
                  <a:pt x="42" y="20"/>
                </a:lnTo>
                <a:lnTo>
                  <a:pt x="48" y="12"/>
                </a:lnTo>
                <a:lnTo>
                  <a:pt x="38" y="8"/>
                </a:lnTo>
                <a:lnTo>
                  <a:pt x="30" y="16"/>
                </a:lnTo>
                <a:lnTo>
                  <a:pt x="24" y="20"/>
                </a:lnTo>
                <a:lnTo>
                  <a:pt x="22" y="22"/>
                </a:lnTo>
                <a:lnTo>
                  <a:pt x="20" y="20"/>
                </a:lnTo>
                <a:lnTo>
                  <a:pt x="18" y="18"/>
                </a:lnTo>
                <a:lnTo>
                  <a:pt x="20" y="14"/>
                </a:lnTo>
                <a:lnTo>
                  <a:pt x="28" y="4"/>
                </a:lnTo>
                <a:lnTo>
                  <a:pt x="26" y="4"/>
                </a:lnTo>
                <a:lnTo>
                  <a:pt x="18" y="0"/>
                </a:lnTo>
                <a:lnTo>
                  <a:pt x="10" y="2"/>
                </a:lnTo>
                <a:lnTo>
                  <a:pt x="4" y="8"/>
                </a:lnTo>
                <a:lnTo>
                  <a:pt x="0" y="14"/>
                </a:lnTo>
                <a:lnTo>
                  <a:pt x="0" y="22"/>
                </a:lnTo>
                <a:lnTo>
                  <a:pt x="0" y="30"/>
                </a:lnTo>
                <a:lnTo>
                  <a:pt x="4" y="38"/>
                </a:lnTo>
                <a:lnTo>
                  <a:pt x="10" y="42"/>
                </a:lnTo>
                <a:lnTo>
                  <a:pt x="28" y="50"/>
                </a:lnTo>
                <a:lnTo>
                  <a:pt x="48" y="56"/>
                </a:lnTo>
                <a:lnTo>
                  <a:pt x="48" y="104"/>
                </a:lnTo>
                <a:lnTo>
                  <a:pt x="48" y="110"/>
                </a:lnTo>
                <a:lnTo>
                  <a:pt x="54" y="110"/>
                </a:lnTo>
                <a:lnTo>
                  <a:pt x="68" y="110"/>
                </a:lnTo>
                <a:lnTo>
                  <a:pt x="68" y="138"/>
                </a:lnTo>
                <a:lnTo>
                  <a:pt x="96" y="138"/>
                </a:lnTo>
                <a:close/>
                <a:moveTo>
                  <a:pt x="104" y="58"/>
                </a:moveTo>
                <a:lnTo>
                  <a:pt x="104" y="96"/>
                </a:lnTo>
                <a:lnTo>
                  <a:pt x="98" y="96"/>
                </a:lnTo>
                <a:lnTo>
                  <a:pt x="98" y="58"/>
                </a:lnTo>
                <a:lnTo>
                  <a:pt x="104" y="58"/>
                </a:lnTo>
                <a:close/>
                <a:moveTo>
                  <a:pt x="84" y="60"/>
                </a:moveTo>
                <a:lnTo>
                  <a:pt x="84" y="96"/>
                </a:lnTo>
                <a:lnTo>
                  <a:pt x="80" y="96"/>
                </a:lnTo>
                <a:lnTo>
                  <a:pt x="80" y="60"/>
                </a:lnTo>
                <a:lnTo>
                  <a:pt x="84" y="60"/>
                </a:lnTo>
                <a:close/>
                <a:moveTo>
                  <a:pt x="66" y="58"/>
                </a:moveTo>
                <a:lnTo>
                  <a:pt x="66" y="96"/>
                </a:lnTo>
                <a:lnTo>
                  <a:pt x="60" y="96"/>
                </a:lnTo>
                <a:lnTo>
                  <a:pt x="60" y="58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6" name="Freeform 174"/>
          <p:cNvSpPr>
            <a:spLocks noEditPoints="1"/>
          </p:cNvSpPr>
          <p:nvPr/>
        </p:nvSpPr>
        <p:spPr bwMode="auto">
          <a:xfrm>
            <a:off x="8578850" y="6110288"/>
            <a:ext cx="379413" cy="479425"/>
          </a:xfrm>
          <a:custGeom>
            <a:avLst/>
            <a:gdLst>
              <a:gd name="T0" fmla="*/ 2147483647 w 138"/>
              <a:gd name="T1" fmla="*/ 2147483647 h 160"/>
              <a:gd name="T2" fmla="*/ 2147483647 w 138"/>
              <a:gd name="T3" fmla="*/ 2147483647 h 160"/>
              <a:gd name="T4" fmla="*/ 2147483647 w 138"/>
              <a:gd name="T5" fmla="*/ 2147483647 h 160"/>
              <a:gd name="T6" fmla="*/ 2147483647 w 138"/>
              <a:gd name="T7" fmla="*/ 2147483647 h 160"/>
              <a:gd name="T8" fmla="*/ 2147483647 w 138"/>
              <a:gd name="T9" fmla="*/ 2147483647 h 160"/>
              <a:gd name="T10" fmla="*/ 2147483647 w 138"/>
              <a:gd name="T11" fmla="*/ 2147483647 h 160"/>
              <a:gd name="T12" fmla="*/ 2147483647 w 138"/>
              <a:gd name="T13" fmla="*/ 2147483647 h 160"/>
              <a:gd name="T14" fmla="*/ 2147483647 w 138"/>
              <a:gd name="T15" fmla="*/ 2147483647 h 160"/>
              <a:gd name="T16" fmla="*/ 2147483647 w 138"/>
              <a:gd name="T17" fmla="*/ 2147483647 h 160"/>
              <a:gd name="T18" fmla="*/ 2147483647 w 138"/>
              <a:gd name="T19" fmla="*/ 2147483647 h 160"/>
              <a:gd name="T20" fmla="*/ 2147483647 w 138"/>
              <a:gd name="T21" fmla="*/ 2147483647 h 160"/>
              <a:gd name="T22" fmla="*/ 2147483647 w 138"/>
              <a:gd name="T23" fmla="*/ 2147483647 h 160"/>
              <a:gd name="T24" fmla="*/ 2147483647 w 138"/>
              <a:gd name="T25" fmla="*/ 2147483647 h 160"/>
              <a:gd name="T26" fmla="*/ 2147483647 w 138"/>
              <a:gd name="T27" fmla="*/ 2147483647 h 160"/>
              <a:gd name="T28" fmla="*/ 2147483647 w 138"/>
              <a:gd name="T29" fmla="*/ 2147483647 h 160"/>
              <a:gd name="T30" fmla="*/ 2147483647 w 138"/>
              <a:gd name="T31" fmla="*/ 0 h 160"/>
              <a:gd name="T32" fmla="*/ 2147483647 w 138"/>
              <a:gd name="T33" fmla="*/ 2147483647 h 160"/>
              <a:gd name="T34" fmla="*/ 2147483647 w 138"/>
              <a:gd name="T35" fmla="*/ 2147483647 h 160"/>
              <a:gd name="T36" fmla="*/ 2147483647 w 138"/>
              <a:gd name="T37" fmla="*/ 2147483647 h 160"/>
              <a:gd name="T38" fmla="*/ 2147483647 w 138"/>
              <a:gd name="T39" fmla="*/ 2147483647 h 160"/>
              <a:gd name="T40" fmla="*/ 0 w 138"/>
              <a:gd name="T41" fmla="*/ 2147483647 h 160"/>
              <a:gd name="T42" fmla="*/ 2147483647 w 138"/>
              <a:gd name="T43" fmla="*/ 2147483647 h 160"/>
              <a:gd name="T44" fmla="*/ 2147483647 w 138"/>
              <a:gd name="T45" fmla="*/ 2147483647 h 160"/>
              <a:gd name="T46" fmla="*/ 2147483647 w 138"/>
              <a:gd name="T47" fmla="*/ 2147483647 h 160"/>
              <a:gd name="T48" fmla="*/ 2147483647 w 138"/>
              <a:gd name="T49" fmla="*/ 2147483647 h 160"/>
              <a:gd name="T50" fmla="*/ 2147483647 w 138"/>
              <a:gd name="T51" fmla="*/ 2147483647 h 160"/>
              <a:gd name="T52" fmla="*/ 2147483647 w 138"/>
              <a:gd name="T53" fmla="*/ 2147483647 h 160"/>
              <a:gd name="T54" fmla="*/ 2147483647 w 138"/>
              <a:gd name="T55" fmla="*/ 2147483647 h 160"/>
              <a:gd name="T56" fmla="*/ 2147483647 w 138"/>
              <a:gd name="T57" fmla="*/ 2147483647 h 160"/>
              <a:gd name="T58" fmla="*/ 2147483647 w 138"/>
              <a:gd name="T59" fmla="*/ 2147483647 h 160"/>
              <a:gd name="T60" fmla="*/ 2147483647 w 138"/>
              <a:gd name="T61" fmla="*/ 2147483647 h 160"/>
              <a:gd name="T62" fmla="*/ 2147483647 w 138"/>
              <a:gd name="T63" fmla="*/ 2147483647 h 160"/>
              <a:gd name="T64" fmla="*/ 2147483647 w 138"/>
              <a:gd name="T65" fmla="*/ 2147483647 h 160"/>
              <a:gd name="T66" fmla="*/ 2147483647 w 138"/>
              <a:gd name="T67" fmla="*/ 2147483647 h 160"/>
              <a:gd name="T68" fmla="*/ 2147483647 w 138"/>
              <a:gd name="T69" fmla="*/ 2147483647 h 160"/>
              <a:gd name="T70" fmla="*/ 2147483647 w 138"/>
              <a:gd name="T71" fmla="*/ 2147483647 h 160"/>
              <a:gd name="T72" fmla="*/ 2147483647 w 138"/>
              <a:gd name="T73" fmla="*/ 2147483647 h 160"/>
              <a:gd name="T74" fmla="*/ 2147483647 w 138"/>
              <a:gd name="T75" fmla="*/ 2147483647 h 160"/>
              <a:gd name="T76" fmla="*/ 2147483647 w 138"/>
              <a:gd name="T77" fmla="*/ 0 h 16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8" h="160">
                <a:moveTo>
                  <a:pt x="46" y="60"/>
                </a:moveTo>
                <a:lnTo>
                  <a:pt x="56" y="60"/>
                </a:lnTo>
                <a:lnTo>
                  <a:pt x="56" y="118"/>
                </a:lnTo>
                <a:lnTo>
                  <a:pt x="46" y="118"/>
                </a:lnTo>
                <a:lnTo>
                  <a:pt x="46" y="60"/>
                </a:lnTo>
                <a:close/>
                <a:moveTo>
                  <a:pt x="94" y="142"/>
                </a:moveTo>
                <a:lnTo>
                  <a:pt x="94" y="156"/>
                </a:lnTo>
                <a:lnTo>
                  <a:pt x="92" y="158"/>
                </a:lnTo>
                <a:lnTo>
                  <a:pt x="90" y="160"/>
                </a:lnTo>
                <a:lnTo>
                  <a:pt x="12" y="160"/>
                </a:lnTo>
                <a:lnTo>
                  <a:pt x="10" y="158"/>
                </a:lnTo>
                <a:lnTo>
                  <a:pt x="8" y="156"/>
                </a:lnTo>
                <a:lnTo>
                  <a:pt x="8" y="142"/>
                </a:lnTo>
                <a:lnTo>
                  <a:pt x="94" y="142"/>
                </a:lnTo>
                <a:close/>
                <a:moveTo>
                  <a:pt x="70" y="60"/>
                </a:moveTo>
                <a:lnTo>
                  <a:pt x="82" y="60"/>
                </a:lnTo>
                <a:lnTo>
                  <a:pt x="82" y="118"/>
                </a:lnTo>
                <a:lnTo>
                  <a:pt x="70" y="118"/>
                </a:lnTo>
                <a:lnTo>
                  <a:pt x="70" y="60"/>
                </a:lnTo>
                <a:close/>
                <a:moveTo>
                  <a:pt x="22" y="60"/>
                </a:moveTo>
                <a:lnTo>
                  <a:pt x="32" y="60"/>
                </a:lnTo>
                <a:lnTo>
                  <a:pt x="32" y="118"/>
                </a:lnTo>
                <a:lnTo>
                  <a:pt x="22" y="118"/>
                </a:lnTo>
                <a:lnTo>
                  <a:pt x="22" y="60"/>
                </a:lnTo>
                <a:close/>
                <a:moveTo>
                  <a:pt x="52" y="0"/>
                </a:moveTo>
                <a:lnTo>
                  <a:pt x="52" y="0"/>
                </a:lnTo>
                <a:lnTo>
                  <a:pt x="42" y="2"/>
                </a:lnTo>
                <a:lnTo>
                  <a:pt x="32" y="4"/>
                </a:lnTo>
                <a:lnTo>
                  <a:pt x="24" y="8"/>
                </a:lnTo>
                <a:lnTo>
                  <a:pt x="16" y="16"/>
                </a:lnTo>
                <a:lnTo>
                  <a:pt x="10" y="22"/>
                </a:lnTo>
                <a:lnTo>
                  <a:pt x="4" y="32"/>
                </a:lnTo>
                <a:lnTo>
                  <a:pt x="2" y="42"/>
                </a:lnTo>
                <a:lnTo>
                  <a:pt x="0" y="52"/>
                </a:lnTo>
                <a:lnTo>
                  <a:pt x="0" y="132"/>
                </a:lnTo>
                <a:lnTo>
                  <a:pt x="2" y="134"/>
                </a:lnTo>
                <a:lnTo>
                  <a:pt x="4" y="136"/>
                </a:lnTo>
                <a:lnTo>
                  <a:pt x="10" y="136"/>
                </a:lnTo>
                <a:lnTo>
                  <a:pt x="92" y="136"/>
                </a:lnTo>
                <a:lnTo>
                  <a:pt x="100" y="136"/>
                </a:lnTo>
                <a:lnTo>
                  <a:pt x="102" y="134"/>
                </a:lnTo>
                <a:lnTo>
                  <a:pt x="136" y="86"/>
                </a:lnTo>
                <a:lnTo>
                  <a:pt x="138" y="80"/>
                </a:lnTo>
                <a:lnTo>
                  <a:pt x="138" y="72"/>
                </a:lnTo>
                <a:lnTo>
                  <a:pt x="136" y="64"/>
                </a:lnTo>
                <a:lnTo>
                  <a:pt x="130" y="60"/>
                </a:lnTo>
                <a:lnTo>
                  <a:pt x="124" y="56"/>
                </a:lnTo>
                <a:lnTo>
                  <a:pt x="116" y="56"/>
                </a:lnTo>
                <a:lnTo>
                  <a:pt x="108" y="58"/>
                </a:lnTo>
                <a:lnTo>
                  <a:pt x="104" y="64"/>
                </a:lnTo>
                <a:lnTo>
                  <a:pt x="104" y="52"/>
                </a:lnTo>
                <a:lnTo>
                  <a:pt x="102" y="42"/>
                </a:lnTo>
                <a:lnTo>
                  <a:pt x="100" y="32"/>
                </a:lnTo>
                <a:lnTo>
                  <a:pt x="94" y="22"/>
                </a:lnTo>
                <a:lnTo>
                  <a:pt x="88" y="16"/>
                </a:lnTo>
                <a:lnTo>
                  <a:pt x="80" y="8"/>
                </a:lnTo>
                <a:lnTo>
                  <a:pt x="72" y="4"/>
                </a:lnTo>
                <a:lnTo>
                  <a:pt x="62" y="2"/>
                </a:lnTo>
                <a:lnTo>
                  <a:pt x="5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7" name="Freeform 175"/>
          <p:cNvSpPr>
            <a:spLocks noEditPoints="1"/>
          </p:cNvSpPr>
          <p:nvPr/>
        </p:nvSpPr>
        <p:spPr bwMode="auto">
          <a:xfrm>
            <a:off x="10128250" y="6105525"/>
            <a:ext cx="406400" cy="490538"/>
          </a:xfrm>
          <a:custGeom>
            <a:avLst/>
            <a:gdLst>
              <a:gd name="T0" fmla="*/ 2147483647 w 148"/>
              <a:gd name="T1" fmla="*/ 2147483647 h 164"/>
              <a:gd name="T2" fmla="*/ 2147483647 w 148"/>
              <a:gd name="T3" fmla="*/ 2147483647 h 164"/>
              <a:gd name="T4" fmla="*/ 2147483647 w 148"/>
              <a:gd name="T5" fmla="*/ 2147483647 h 164"/>
              <a:gd name="T6" fmla="*/ 2147483647 w 148"/>
              <a:gd name="T7" fmla="*/ 2147483647 h 164"/>
              <a:gd name="T8" fmla="*/ 2147483647 w 148"/>
              <a:gd name="T9" fmla="*/ 2147483647 h 164"/>
              <a:gd name="T10" fmla="*/ 2147483647 w 148"/>
              <a:gd name="T11" fmla="*/ 2147483647 h 164"/>
              <a:gd name="T12" fmla="*/ 2147483647 w 148"/>
              <a:gd name="T13" fmla="*/ 2147483647 h 164"/>
              <a:gd name="T14" fmla="*/ 2147483647 w 148"/>
              <a:gd name="T15" fmla="*/ 2147483647 h 164"/>
              <a:gd name="T16" fmla="*/ 2147483647 w 148"/>
              <a:gd name="T17" fmla="*/ 2147483647 h 164"/>
              <a:gd name="T18" fmla="*/ 2147483647 w 148"/>
              <a:gd name="T19" fmla="*/ 2147483647 h 164"/>
              <a:gd name="T20" fmla="*/ 2147483647 w 148"/>
              <a:gd name="T21" fmla="*/ 2147483647 h 164"/>
              <a:gd name="T22" fmla="*/ 2147483647 w 148"/>
              <a:gd name="T23" fmla="*/ 2147483647 h 164"/>
              <a:gd name="T24" fmla="*/ 0 w 148"/>
              <a:gd name="T25" fmla="*/ 2147483647 h 164"/>
              <a:gd name="T26" fmla="*/ 2147483647 w 148"/>
              <a:gd name="T27" fmla="*/ 2147483647 h 164"/>
              <a:gd name="T28" fmla="*/ 2147483647 w 148"/>
              <a:gd name="T29" fmla="*/ 2147483647 h 164"/>
              <a:gd name="T30" fmla="*/ 2147483647 w 148"/>
              <a:gd name="T31" fmla="*/ 2147483647 h 164"/>
              <a:gd name="T32" fmla="*/ 2147483647 w 148"/>
              <a:gd name="T33" fmla="*/ 2147483647 h 164"/>
              <a:gd name="T34" fmla="*/ 2147483647 w 148"/>
              <a:gd name="T35" fmla="*/ 2147483647 h 164"/>
              <a:gd name="T36" fmla="*/ 2147483647 w 148"/>
              <a:gd name="T37" fmla="*/ 2147483647 h 164"/>
              <a:gd name="T38" fmla="*/ 2147483647 w 148"/>
              <a:gd name="T39" fmla="*/ 2147483647 h 164"/>
              <a:gd name="T40" fmla="*/ 2147483647 w 148"/>
              <a:gd name="T41" fmla="*/ 2147483647 h 164"/>
              <a:gd name="T42" fmla="*/ 2147483647 w 148"/>
              <a:gd name="T43" fmla="*/ 2147483647 h 164"/>
              <a:gd name="T44" fmla="*/ 2147483647 w 148"/>
              <a:gd name="T45" fmla="*/ 2147483647 h 164"/>
              <a:gd name="T46" fmla="*/ 2147483647 w 148"/>
              <a:gd name="T47" fmla="*/ 2147483647 h 164"/>
              <a:gd name="T48" fmla="*/ 2147483647 w 148"/>
              <a:gd name="T49" fmla="*/ 2147483647 h 164"/>
              <a:gd name="T50" fmla="*/ 2147483647 w 148"/>
              <a:gd name="T51" fmla="*/ 2147483647 h 164"/>
              <a:gd name="T52" fmla="*/ 2147483647 w 148"/>
              <a:gd name="T53" fmla="*/ 2147483647 h 164"/>
              <a:gd name="T54" fmla="*/ 2147483647 w 148"/>
              <a:gd name="T55" fmla="*/ 2147483647 h 164"/>
              <a:gd name="T56" fmla="*/ 2147483647 w 148"/>
              <a:gd name="T57" fmla="*/ 2147483647 h 164"/>
              <a:gd name="T58" fmla="*/ 2147483647 w 148"/>
              <a:gd name="T59" fmla="*/ 2147483647 h 164"/>
              <a:gd name="T60" fmla="*/ 2147483647 w 148"/>
              <a:gd name="T61" fmla="*/ 2147483647 h 164"/>
              <a:gd name="T62" fmla="*/ 2147483647 w 148"/>
              <a:gd name="T63" fmla="*/ 2147483647 h 164"/>
              <a:gd name="T64" fmla="*/ 2147483647 w 148"/>
              <a:gd name="T65" fmla="*/ 2147483647 h 164"/>
              <a:gd name="T66" fmla="*/ 2147483647 w 148"/>
              <a:gd name="T67" fmla="*/ 2147483647 h 164"/>
              <a:gd name="T68" fmla="*/ 2147483647 w 148"/>
              <a:gd name="T69" fmla="*/ 2147483647 h 164"/>
              <a:gd name="T70" fmla="*/ 2147483647 w 148"/>
              <a:gd name="T71" fmla="*/ 2147483647 h 164"/>
              <a:gd name="T72" fmla="*/ 2147483647 w 148"/>
              <a:gd name="T73" fmla="*/ 2147483647 h 164"/>
              <a:gd name="T74" fmla="*/ 2147483647 w 148"/>
              <a:gd name="T75" fmla="*/ 2147483647 h 164"/>
              <a:gd name="T76" fmla="*/ 2147483647 w 148"/>
              <a:gd name="T77" fmla="*/ 2147483647 h 164"/>
              <a:gd name="T78" fmla="*/ 2147483647 w 148"/>
              <a:gd name="T79" fmla="*/ 2147483647 h 164"/>
              <a:gd name="T80" fmla="*/ 2147483647 w 148"/>
              <a:gd name="T81" fmla="*/ 2147483647 h 164"/>
              <a:gd name="T82" fmla="*/ 2147483647 w 148"/>
              <a:gd name="T83" fmla="*/ 2147483647 h 164"/>
              <a:gd name="T84" fmla="*/ 2147483647 w 148"/>
              <a:gd name="T85" fmla="*/ 2147483647 h 164"/>
              <a:gd name="T86" fmla="*/ 2147483647 w 148"/>
              <a:gd name="T87" fmla="*/ 2147483647 h 164"/>
              <a:gd name="T88" fmla="*/ 2147483647 w 148"/>
              <a:gd name="T89" fmla="*/ 2147483647 h 164"/>
              <a:gd name="T90" fmla="*/ 2147483647 w 148"/>
              <a:gd name="T91" fmla="*/ 2147483647 h 1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8" h="164">
                <a:moveTo>
                  <a:pt x="44" y="12"/>
                </a:moveTo>
                <a:lnTo>
                  <a:pt x="44" y="12"/>
                </a:lnTo>
                <a:lnTo>
                  <a:pt x="40" y="20"/>
                </a:lnTo>
                <a:lnTo>
                  <a:pt x="148" y="78"/>
                </a:lnTo>
                <a:lnTo>
                  <a:pt x="148" y="88"/>
                </a:lnTo>
                <a:lnTo>
                  <a:pt x="144" y="100"/>
                </a:lnTo>
                <a:lnTo>
                  <a:pt x="140" y="108"/>
                </a:lnTo>
                <a:lnTo>
                  <a:pt x="138" y="116"/>
                </a:lnTo>
                <a:lnTo>
                  <a:pt x="138" y="124"/>
                </a:lnTo>
                <a:lnTo>
                  <a:pt x="142" y="132"/>
                </a:lnTo>
                <a:lnTo>
                  <a:pt x="144" y="136"/>
                </a:lnTo>
                <a:lnTo>
                  <a:pt x="142" y="140"/>
                </a:lnTo>
                <a:lnTo>
                  <a:pt x="138" y="144"/>
                </a:lnTo>
                <a:lnTo>
                  <a:pt x="132" y="144"/>
                </a:lnTo>
                <a:lnTo>
                  <a:pt x="126" y="144"/>
                </a:lnTo>
                <a:lnTo>
                  <a:pt x="122" y="140"/>
                </a:lnTo>
                <a:lnTo>
                  <a:pt x="120" y="136"/>
                </a:lnTo>
                <a:lnTo>
                  <a:pt x="122" y="132"/>
                </a:lnTo>
                <a:lnTo>
                  <a:pt x="126" y="124"/>
                </a:lnTo>
                <a:lnTo>
                  <a:pt x="126" y="116"/>
                </a:lnTo>
                <a:lnTo>
                  <a:pt x="124" y="112"/>
                </a:lnTo>
                <a:lnTo>
                  <a:pt x="122" y="108"/>
                </a:lnTo>
                <a:lnTo>
                  <a:pt x="120" y="108"/>
                </a:lnTo>
                <a:lnTo>
                  <a:pt x="46" y="160"/>
                </a:lnTo>
                <a:lnTo>
                  <a:pt x="22" y="164"/>
                </a:lnTo>
                <a:lnTo>
                  <a:pt x="14" y="146"/>
                </a:lnTo>
                <a:lnTo>
                  <a:pt x="6" y="126"/>
                </a:lnTo>
                <a:lnTo>
                  <a:pt x="2" y="108"/>
                </a:lnTo>
                <a:lnTo>
                  <a:pt x="0" y="86"/>
                </a:lnTo>
                <a:lnTo>
                  <a:pt x="0" y="66"/>
                </a:lnTo>
                <a:lnTo>
                  <a:pt x="4" y="44"/>
                </a:lnTo>
                <a:lnTo>
                  <a:pt x="12" y="22"/>
                </a:lnTo>
                <a:lnTo>
                  <a:pt x="22" y="0"/>
                </a:lnTo>
                <a:lnTo>
                  <a:pt x="44" y="12"/>
                </a:lnTo>
                <a:close/>
                <a:moveTo>
                  <a:pt x="104" y="96"/>
                </a:moveTo>
                <a:lnTo>
                  <a:pt x="104" y="96"/>
                </a:lnTo>
                <a:lnTo>
                  <a:pt x="106" y="94"/>
                </a:lnTo>
                <a:lnTo>
                  <a:pt x="108" y="92"/>
                </a:lnTo>
                <a:lnTo>
                  <a:pt x="110" y="86"/>
                </a:lnTo>
                <a:lnTo>
                  <a:pt x="108" y="80"/>
                </a:lnTo>
                <a:lnTo>
                  <a:pt x="106" y="80"/>
                </a:lnTo>
                <a:lnTo>
                  <a:pt x="104" y="78"/>
                </a:lnTo>
                <a:lnTo>
                  <a:pt x="102" y="84"/>
                </a:lnTo>
                <a:lnTo>
                  <a:pt x="100" y="82"/>
                </a:lnTo>
                <a:lnTo>
                  <a:pt x="108" y="72"/>
                </a:lnTo>
                <a:lnTo>
                  <a:pt x="96" y="66"/>
                </a:lnTo>
                <a:lnTo>
                  <a:pt x="94" y="80"/>
                </a:lnTo>
                <a:lnTo>
                  <a:pt x="90" y="80"/>
                </a:lnTo>
                <a:lnTo>
                  <a:pt x="94" y="74"/>
                </a:lnTo>
                <a:lnTo>
                  <a:pt x="92" y="74"/>
                </a:lnTo>
                <a:lnTo>
                  <a:pt x="90" y="72"/>
                </a:lnTo>
                <a:lnTo>
                  <a:pt x="84" y="74"/>
                </a:lnTo>
                <a:lnTo>
                  <a:pt x="82" y="80"/>
                </a:lnTo>
                <a:lnTo>
                  <a:pt x="80" y="82"/>
                </a:lnTo>
                <a:lnTo>
                  <a:pt x="82" y="86"/>
                </a:lnTo>
                <a:lnTo>
                  <a:pt x="86" y="90"/>
                </a:lnTo>
                <a:lnTo>
                  <a:pt x="92" y="94"/>
                </a:lnTo>
                <a:lnTo>
                  <a:pt x="98" y="96"/>
                </a:lnTo>
                <a:lnTo>
                  <a:pt x="104" y="96"/>
                </a:lnTo>
                <a:close/>
                <a:moveTo>
                  <a:pt x="72" y="100"/>
                </a:moveTo>
                <a:lnTo>
                  <a:pt x="44" y="100"/>
                </a:lnTo>
                <a:lnTo>
                  <a:pt x="46" y="106"/>
                </a:lnTo>
                <a:lnTo>
                  <a:pt x="48" y="110"/>
                </a:lnTo>
                <a:lnTo>
                  <a:pt x="52" y="112"/>
                </a:lnTo>
                <a:lnTo>
                  <a:pt x="58" y="114"/>
                </a:lnTo>
                <a:lnTo>
                  <a:pt x="64" y="112"/>
                </a:lnTo>
                <a:lnTo>
                  <a:pt x="68" y="110"/>
                </a:lnTo>
                <a:lnTo>
                  <a:pt x="72" y="106"/>
                </a:lnTo>
                <a:lnTo>
                  <a:pt x="72" y="100"/>
                </a:lnTo>
                <a:close/>
                <a:moveTo>
                  <a:pt x="30" y="68"/>
                </a:moveTo>
                <a:lnTo>
                  <a:pt x="30" y="68"/>
                </a:lnTo>
                <a:lnTo>
                  <a:pt x="28" y="70"/>
                </a:lnTo>
                <a:lnTo>
                  <a:pt x="28" y="72"/>
                </a:lnTo>
                <a:lnTo>
                  <a:pt x="28" y="78"/>
                </a:lnTo>
                <a:lnTo>
                  <a:pt x="32" y="82"/>
                </a:lnTo>
                <a:lnTo>
                  <a:pt x="34" y="82"/>
                </a:lnTo>
                <a:lnTo>
                  <a:pt x="38" y="82"/>
                </a:lnTo>
                <a:lnTo>
                  <a:pt x="36" y="76"/>
                </a:lnTo>
                <a:lnTo>
                  <a:pt x="40" y="76"/>
                </a:lnTo>
                <a:lnTo>
                  <a:pt x="36" y="90"/>
                </a:lnTo>
                <a:lnTo>
                  <a:pt x="48" y="90"/>
                </a:lnTo>
                <a:lnTo>
                  <a:pt x="44" y="76"/>
                </a:lnTo>
                <a:lnTo>
                  <a:pt x="48" y="76"/>
                </a:lnTo>
                <a:lnTo>
                  <a:pt x="46" y="82"/>
                </a:lnTo>
                <a:lnTo>
                  <a:pt x="48" y="82"/>
                </a:lnTo>
                <a:lnTo>
                  <a:pt x="52" y="82"/>
                </a:lnTo>
                <a:lnTo>
                  <a:pt x="54" y="78"/>
                </a:lnTo>
                <a:lnTo>
                  <a:pt x="56" y="72"/>
                </a:lnTo>
                <a:lnTo>
                  <a:pt x="54" y="68"/>
                </a:lnTo>
                <a:lnTo>
                  <a:pt x="48" y="66"/>
                </a:lnTo>
                <a:lnTo>
                  <a:pt x="42" y="64"/>
                </a:lnTo>
                <a:lnTo>
                  <a:pt x="36" y="66"/>
                </a:lnTo>
                <a:lnTo>
                  <a:pt x="30" y="68"/>
                </a:lnTo>
                <a:close/>
                <a:moveTo>
                  <a:pt x="62" y="78"/>
                </a:moveTo>
                <a:lnTo>
                  <a:pt x="88" y="66"/>
                </a:lnTo>
                <a:lnTo>
                  <a:pt x="84" y="62"/>
                </a:lnTo>
                <a:lnTo>
                  <a:pt x="80" y="58"/>
                </a:lnTo>
                <a:lnTo>
                  <a:pt x="74" y="58"/>
                </a:lnTo>
                <a:lnTo>
                  <a:pt x="70" y="58"/>
                </a:lnTo>
                <a:lnTo>
                  <a:pt x="64" y="62"/>
                </a:lnTo>
                <a:lnTo>
                  <a:pt x="62" y="66"/>
                </a:lnTo>
                <a:lnTo>
                  <a:pt x="60" y="72"/>
                </a:lnTo>
                <a:lnTo>
                  <a:pt x="62" y="78"/>
                </a:lnTo>
                <a:close/>
                <a:moveTo>
                  <a:pt x="36" y="30"/>
                </a:moveTo>
                <a:lnTo>
                  <a:pt x="36" y="30"/>
                </a:lnTo>
                <a:lnTo>
                  <a:pt x="30" y="46"/>
                </a:lnTo>
                <a:lnTo>
                  <a:pt x="26" y="60"/>
                </a:lnTo>
                <a:lnTo>
                  <a:pt x="24" y="72"/>
                </a:lnTo>
                <a:lnTo>
                  <a:pt x="24" y="86"/>
                </a:lnTo>
                <a:lnTo>
                  <a:pt x="26" y="98"/>
                </a:lnTo>
                <a:lnTo>
                  <a:pt x="28" y="112"/>
                </a:lnTo>
                <a:lnTo>
                  <a:pt x="34" y="136"/>
                </a:lnTo>
                <a:lnTo>
                  <a:pt x="132" y="84"/>
                </a:lnTo>
                <a:lnTo>
                  <a:pt x="36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8" name="Freeform 176"/>
          <p:cNvSpPr>
            <a:spLocks noEditPoints="1"/>
          </p:cNvSpPr>
          <p:nvPr/>
        </p:nvSpPr>
        <p:spPr bwMode="auto">
          <a:xfrm>
            <a:off x="7788275" y="6116638"/>
            <a:ext cx="379413" cy="460375"/>
          </a:xfrm>
          <a:custGeom>
            <a:avLst/>
            <a:gdLst>
              <a:gd name="T0" fmla="*/ 2147483647 w 138"/>
              <a:gd name="T1" fmla="*/ 2147483647 h 154"/>
              <a:gd name="T2" fmla="*/ 2147483647 w 138"/>
              <a:gd name="T3" fmla="*/ 2147483647 h 154"/>
              <a:gd name="T4" fmla="*/ 2147483647 w 138"/>
              <a:gd name="T5" fmla="*/ 2147483647 h 154"/>
              <a:gd name="T6" fmla="*/ 2147483647 w 138"/>
              <a:gd name="T7" fmla="*/ 2147483647 h 154"/>
              <a:gd name="T8" fmla="*/ 2147483647 w 138"/>
              <a:gd name="T9" fmla="*/ 2147483647 h 154"/>
              <a:gd name="T10" fmla="*/ 2147483647 w 138"/>
              <a:gd name="T11" fmla="*/ 2147483647 h 154"/>
              <a:gd name="T12" fmla="*/ 2147483647 w 138"/>
              <a:gd name="T13" fmla="*/ 2147483647 h 154"/>
              <a:gd name="T14" fmla="*/ 2147483647 w 138"/>
              <a:gd name="T15" fmla="*/ 2147483647 h 154"/>
              <a:gd name="T16" fmla="*/ 2147483647 w 138"/>
              <a:gd name="T17" fmla="*/ 2147483647 h 154"/>
              <a:gd name="T18" fmla="*/ 2147483647 w 138"/>
              <a:gd name="T19" fmla="*/ 2147483647 h 154"/>
              <a:gd name="T20" fmla="*/ 2147483647 w 138"/>
              <a:gd name="T21" fmla="*/ 2147483647 h 154"/>
              <a:gd name="T22" fmla="*/ 2147483647 w 138"/>
              <a:gd name="T23" fmla="*/ 2147483647 h 154"/>
              <a:gd name="T24" fmla="*/ 2147483647 w 138"/>
              <a:gd name="T25" fmla="*/ 0 h 154"/>
              <a:gd name="T26" fmla="*/ 2147483647 w 138"/>
              <a:gd name="T27" fmla="*/ 0 h 154"/>
              <a:gd name="T28" fmla="*/ 2147483647 w 138"/>
              <a:gd name="T29" fmla="*/ 2147483647 h 154"/>
              <a:gd name="T30" fmla="*/ 2147483647 w 138"/>
              <a:gd name="T31" fmla="*/ 2147483647 h 154"/>
              <a:gd name="T32" fmla="*/ 2147483647 w 138"/>
              <a:gd name="T33" fmla="*/ 2147483647 h 154"/>
              <a:gd name="T34" fmla="*/ 2147483647 w 138"/>
              <a:gd name="T35" fmla="*/ 2147483647 h 154"/>
              <a:gd name="T36" fmla="*/ 2147483647 w 138"/>
              <a:gd name="T37" fmla="*/ 2147483647 h 154"/>
              <a:gd name="T38" fmla="*/ 2147483647 w 138"/>
              <a:gd name="T39" fmla="*/ 2147483647 h 154"/>
              <a:gd name="T40" fmla="*/ 2147483647 w 138"/>
              <a:gd name="T41" fmla="*/ 2147483647 h 154"/>
              <a:gd name="T42" fmla="*/ 2147483647 w 138"/>
              <a:gd name="T43" fmla="*/ 2147483647 h 154"/>
              <a:gd name="T44" fmla="*/ 2147483647 w 138"/>
              <a:gd name="T45" fmla="*/ 2147483647 h 154"/>
              <a:gd name="T46" fmla="*/ 0 w 138"/>
              <a:gd name="T47" fmla="*/ 2147483647 h 154"/>
              <a:gd name="T48" fmla="*/ 2147483647 w 138"/>
              <a:gd name="T49" fmla="*/ 2147483647 h 154"/>
              <a:gd name="T50" fmla="*/ 2147483647 w 138"/>
              <a:gd name="T51" fmla="*/ 2147483647 h 154"/>
              <a:gd name="T52" fmla="*/ 2147483647 w 138"/>
              <a:gd name="T53" fmla="*/ 2147483647 h 154"/>
              <a:gd name="T54" fmla="*/ 2147483647 w 138"/>
              <a:gd name="T55" fmla="*/ 2147483647 h 154"/>
              <a:gd name="T56" fmla="*/ 2147483647 w 138"/>
              <a:gd name="T57" fmla="*/ 2147483647 h 154"/>
              <a:gd name="T58" fmla="*/ 2147483647 w 138"/>
              <a:gd name="T59" fmla="*/ 2147483647 h 154"/>
              <a:gd name="T60" fmla="*/ 2147483647 w 138"/>
              <a:gd name="T61" fmla="*/ 2147483647 h 154"/>
              <a:gd name="T62" fmla="*/ 2147483647 w 138"/>
              <a:gd name="T63" fmla="*/ 2147483647 h 154"/>
              <a:gd name="T64" fmla="*/ 2147483647 w 138"/>
              <a:gd name="T65" fmla="*/ 2147483647 h 154"/>
              <a:gd name="T66" fmla="*/ 2147483647 w 138"/>
              <a:gd name="T67" fmla="*/ 2147483647 h 154"/>
              <a:gd name="T68" fmla="*/ 2147483647 w 138"/>
              <a:gd name="T69" fmla="*/ 2147483647 h 154"/>
              <a:gd name="T70" fmla="*/ 2147483647 w 138"/>
              <a:gd name="T71" fmla="*/ 2147483647 h 154"/>
              <a:gd name="T72" fmla="*/ 2147483647 w 138"/>
              <a:gd name="T73" fmla="*/ 2147483647 h 154"/>
              <a:gd name="T74" fmla="*/ 2147483647 w 138"/>
              <a:gd name="T75" fmla="*/ 2147483647 h 154"/>
              <a:gd name="T76" fmla="*/ 2147483647 w 138"/>
              <a:gd name="T77" fmla="*/ 2147483647 h 154"/>
              <a:gd name="T78" fmla="*/ 2147483647 w 138"/>
              <a:gd name="T79" fmla="*/ 2147483647 h 154"/>
              <a:gd name="T80" fmla="*/ 2147483647 w 138"/>
              <a:gd name="T81" fmla="*/ 2147483647 h 154"/>
              <a:gd name="T82" fmla="*/ 2147483647 w 138"/>
              <a:gd name="T83" fmla="*/ 2147483647 h 154"/>
              <a:gd name="T84" fmla="*/ 2147483647 w 138"/>
              <a:gd name="T85" fmla="*/ 2147483647 h 154"/>
              <a:gd name="T86" fmla="*/ 2147483647 w 138"/>
              <a:gd name="T87" fmla="*/ 2147483647 h 154"/>
              <a:gd name="T88" fmla="*/ 2147483647 w 138"/>
              <a:gd name="T89" fmla="*/ 2147483647 h 154"/>
              <a:gd name="T90" fmla="*/ 2147483647 w 138"/>
              <a:gd name="T91" fmla="*/ 2147483647 h 154"/>
              <a:gd name="T92" fmla="*/ 2147483647 w 138"/>
              <a:gd name="T93" fmla="*/ 2147483647 h 154"/>
              <a:gd name="T94" fmla="*/ 2147483647 w 138"/>
              <a:gd name="T95" fmla="*/ 2147483647 h 154"/>
              <a:gd name="T96" fmla="*/ 2147483647 w 138"/>
              <a:gd name="T97" fmla="*/ 2147483647 h 154"/>
              <a:gd name="T98" fmla="*/ 2147483647 w 138"/>
              <a:gd name="T99" fmla="*/ 2147483647 h 154"/>
              <a:gd name="T100" fmla="*/ 2147483647 w 138"/>
              <a:gd name="T101" fmla="*/ 2147483647 h 154"/>
              <a:gd name="T102" fmla="*/ 2147483647 w 138"/>
              <a:gd name="T103" fmla="*/ 2147483647 h 154"/>
              <a:gd name="T104" fmla="*/ 2147483647 w 138"/>
              <a:gd name="T105" fmla="*/ 2147483647 h 154"/>
              <a:gd name="T106" fmla="*/ 2147483647 w 138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38" h="154">
                <a:moveTo>
                  <a:pt x="36" y="36"/>
                </a:moveTo>
                <a:lnTo>
                  <a:pt x="36" y="36"/>
                </a:lnTo>
                <a:lnTo>
                  <a:pt x="30" y="40"/>
                </a:lnTo>
                <a:lnTo>
                  <a:pt x="30" y="58"/>
                </a:lnTo>
                <a:lnTo>
                  <a:pt x="32" y="72"/>
                </a:lnTo>
                <a:lnTo>
                  <a:pt x="36" y="86"/>
                </a:lnTo>
                <a:lnTo>
                  <a:pt x="40" y="98"/>
                </a:lnTo>
                <a:lnTo>
                  <a:pt x="46" y="108"/>
                </a:lnTo>
                <a:lnTo>
                  <a:pt x="52" y="114"/>
                </a:lnTo>
                <a:lnTo>
                  <a:pt x="60" y="120"/>
                </a:lnTo>
                <a:lnTo>
                  <a:pt x="68" y="124"/>
                </a:lnTo>
                <a:lnTo>
                  <a:pt x="78" y="120"/>
                </a:lnTo>
                <a:lnTo>
                  <a:pt x="86" y="114"/>
                </a:lnTo>
                <a:lnTo>
                  <a:pt x="92" y="108"/>
                </a:lnTo>
                <a:lnTo>
                  <a:pt x="98" y="98"/>
                </a:lnTo>
                <a:lnTo>
                  <a:pt x="102" y="86"/>
                </a:lnTo>
                <a:lnTo>
                  <a:pt x="106" y="72"/>
                </a:lnTo>
                <a:lnTo>
                  <a:pt x="108" y="58"/>
                </a:lnTo>
                <a:lnTo>
                  <a:pt x="108" y="40"/>
                </a:lnTo>
                <a:lnTo>
                  <a:pt x="100" y="36"/>
                </a:lnTo>
                <a:lnTo>
                  <a:pt x="94" y="28"/>
                </a:lnTo>
                <a:lnTo>
                  <a:pt x="44" y="28"/>
                </a:lnTo>
                <a:lnTo>
                  <a:pt x="36" y="36"/>
                </a:lnTo>
                <a:close/>
                <a:moveTo>
                  <a:pt x="6" y="14"/>
                </a:moveTo>
                <a:lnTo>
                  <a:pt x="6" y="14"/>
                </a:lnTo>
                <a:lnTo>
                  <a:pt x="12" y="14"/>
                </a:lnTo>
                <a:lnTo>
                  <a:pt x="16" y="12"/>
                </a:lnTo>
                <a:lnTo>
                  <a:pt x="20" y="10"/>
                </a:lnTo>
                <a:lnTo>
                  <a:pt x="22" y="4"/>
                </a:lnTo>
                <a:lnTo>
                  <a:pt x="24" y="0"/>
                </a:lnTo>
                <a:lnTo>
                  <a:pt x="28" y="0"/>
                </a:lnTo>
                <a:lnTo>
                  <a:pt x="110" y="0"/>
                </a:lnTo>
                <a:lnTo>
                  <a:pt x="114" y="0"/>
                </a:lnTo>
                <a:lnTo>
                  <a:pt x="116" y="4"/>
                </a:lnTo>
                <a:lnTo>
                  <a:pt x="118" y="10"/>
                </a:lnTo>
                <a:lnTo>
                  <a:pt x="122" y="12"/>
                </a:lnTo>
                <a:lnTo>
                  <a:pt x="126" y="14"/>
                </a:lnTo>
                <a:lnTo>
                  <a:pt x="132" y="14"/>
                </a:lnTo>
                <a:lnTo>
                  <a:pt x="138" y="16"/>
                </a:lnTo>
                <a:lnTo>
                  <a:pt x="138" y="22"/>
                </a:lnTo>
                <a:lnTo>
                  <a:pt x="138" y="50"/>
                </a:lnTo>
                <a:lnTo>
                  <a:pt x="134" y="74"/>
                </a:lnTo>
                <a:lnTo>
                  <a:pt x="130" y="94"/>
                </a:lnTo>
                <a:lnTo>
                  <a:pt x="122" y="112"/>
                </a:lnTo>
                <a:lnTo>
                  <a:pt x="112" y="128"/>
                </a:lnTo>
                <a:lnTo>
                  <a:pt x="100" y="140"/>
                </a:lnTo>
                <a:lnTo>
                  <a:pt x="86" y="148"/>
                </a:lnTo>
                <a:lnTo>
                  <a:pt x="70" y="154"/>
                </a:lnTo>
                <a:lnTo>
                  <a:pt x="68" y="154"/>
                </a:lnTo>
                <a:lnTo>
                  <a:pt x="66" y="154"/>
                </a:lnTo>
                <a:lnTo>
                  <a:pt x="52" y="148"/>
                </a:lnTo>
                <a:lnTo>
                  <a:pt x="38" y="140"/>
                </a:lnTo>
                <a:lnTo>
                  <a:pt x="26" y="128"/>
                </a:lnTo>
                <a:lnTo>
                  <a:pt x="16" y="112"/>
                </a:lnTo>
                <a:lnTo>
                  <a:pt x="8" y="94"/>
                </a:lnTo>
                <a:lnTo>
                  <a:pt x="4" y="74"/>
                </a:lnTo>
                <a:lnTo>
                  <a:pt x="0" y="50"/>
                </a:lnTo>
                <a:lnTo>
                  <a:pt x="0" y="22"/>
                </a:lnTo>
                <a:lnTo>
                  <a:pt x="0" y="16"/>
                </a:lnTo>
                <a:lnTo>
                  <a:pt x="6" y="14"/>
                </a:lnTo>
                <a:close/>
                <a:moveTo>
                  <a:pt x="32" y="24"/>
                </a:moveTo>
                <a:lnTo>
                  <a:pt x="32" y="24"/>
                </a:lnTo>
                <a:lnTo>
                  <a:pt x="36" y="26"/>
                </a:lnTo>
                <a:lnTo>
                  <a:pt x="36" y="28"/>
                </a:lnTo>
                <a:lnTo>
                  <a:pt x="36" y="30"/>
                </a:lnTo>
                <a:lnTo>
                  <a:pt x="32" y="32"/>
                </a:lnTo>
                <a:lnTo>
                  <a:pt x="30" y="30"/>
                </a:lnTo>
                <a:lnTo>
                  <a:pt x="28" y="28"/>
                </a:lnTo>
                <a:lnTo>
                  <a:pt x="30" y="26"/>
                </a:lnTo>
                <a:lnTo>
                  <a:pt x="32" y="24"/>
                </a:lnTo>
                <a:close/>
                <a:moveTo>
                  <a:pt x="106" y="24"/>
                </a:moveTo>
                <a:lnTo>
                  <a:pt x="106" y="24"/>
                </a:lnTo>
                <a:lnTo>
                  <a:pt x="108" y="26"/>
                </a:lnTo>
                <a:lnTo>
                  <a:pt x="110" y="28"/>
                </a:lnTo>
                <a:lnTo>
                  <a:pt x="108" y="30"/>
                </a:lnTo>
                <a:lnTo>
                  <a:pt x="106" y="32"/>
                </a:lnTo>
                <a:lnTo>
                  <a:pt x="104" y="30"/>
                </a:lnTo>
                <a:lnTo>
                  <a:pt x="102" y="28"/>
                </a:lnTo>
                <a:lnTo>
                  <a:pt x="104" y="26"/>
                </a:lnTo>
                <a:lnTo>
                  <a:pt x="106" y="24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66" y="130"/>
                </a:lnTo>
                <a:lnTo>
                  <a:pt x="66" y="132"/>
                </a:lnTo>
                <a:lnTo>
                  <a:pt x="66" y="134"/>
                </a:lnTo>
                <a:lnTo>
                  <a:pt x="70" y="136"/>
                </a:lnTo>
                <a:lnTo>
                  <a:pt x="72" y="134"/>
                </a:lnTo>
                <a:lnTo>
                  <a:pt x="74" y="132"/>
                </a:lnTo>
                <a:lnTo>
                  <a:pt x="72" y="130"/>
                </a:lnTo>
                <a:lnTo>
                  <a:pt x="70" y="128"/>
                </a:lnTo>
                <a:close/>
                <a:moveTo>
                  <a:pt x="24" y="24"/>
                </a:moveTo>
                <a:lnTo>
                  <a:pt x="24" y="24"/>
                </a:lnTo>
                <a:lnTo>
                  <a:pt x="28" y="20"/>
                </a:lnTo>
                <a:lnTo>
                  <a:pt x="32" y="14"/>
                </a:lnTo>
                <a:lnTo>
                  <a:pt x="106" y="14"/>
                </a:lnTo>
                <a:lnTo>
                  <a:pt x="110" y="20"/>
                </a:lnTo>
                <a:lnTo>
                  <a:pt x="114" y="24"/>
                </a:lnTo>
                <a:lnTo>
                  <a:pt x="124" y="28"/>
                </a:lnTo>
                <a:lnTo>
                  <a:pt x="124" y="52"/>
                </a:lnTo>
                <a:lnTo>
                  <a:pt x="120" y="72"/>
                </a:lnTo>
                <a:lnTo>
                  <a:pt x="116" y="90"/>
                </a:lnTo>
                <a:lnTo>
                  <a:pt x="110" y="106"/>
                </a:lnTo>
                <a:lnTo>
                  <a:pt x="102" y="118"/>
                </a:lnTo>
                <a:lnTo>
                  <a:pt x="92" y="128"/>
                </a:lnTo>
                <a:lnTo>
                  <a:pt x="82" y="134"/>
                </a:lnTo>
                <a:lnTo>
                  <a:pt x="68" y="140"/>
                </a:lnTo>
                <a:lnTo>
                  <a:pt x="56" y="134"/>
                </a:lnTo>
                <a:lnTo>
                  <a:pt x="46" y="128"/>
                </a:lnTo>
                <a:lnTo>
                  <a:pt x="36" y="118"/>
                </a:lnTo>
                <a:lnTo>
                  <a:pt x="28" y="106"/>
                </a:lnTo>
                <a:lnTo>
                  <a:pt x="22" y="90"/>
                </a:lnTo>
                <a:lnTo>
                  <a:pt x="18" y="72"/>
                </a:lnTo>
                <a:lnTo>
                  <a:pt x="14" y="52"/>
                </a:lnTo>
                <a:lnTo>
                  <a:pt x="14" y="28"/>
                </a:lnTo>
                <a:lnTo>
                  <a:pt x="24" y="24"/>
                </a:lnTo>
                <a:close/>
                <a:moveTo>
                  <a:pt x="40" y="46"/>
                </a:moveTo>
                <a:lnTo>
                  <a:pt x="40" y="46"/>
                </a:lnTo>
                <a:lnTo>
                  <a:pt x="48" y="38"/>
                </a:lnTo>
                <a:lnTo>
                  <a:pt x="52" y="74"/>
                </a:lnTo>
                <a:lnTo>
                  <a:pt x="58" y="110"/>
                </a:lnTo>
                <a:lnTo>
                  <a:pt x="50" y="96"/>
                </a:lnTo>
                <a:lnTo>
                  <a:pt x="44" y="82"/>
                </a:lnTo>
                <a:lnTo>
                  <a:pt x="40" y="66"/>
                </a:lnTo>
                <a:lnTo>
                  <a:pt x="4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79" name="Freeform 180"/>
          <p:cNvSpPr>
            <a:spLocks noEditPoints="1"/>
          </p:cNvSpPr>
          <p:nvPr/>
        </p:nvSpPr>
        <p:spPr bwMode="auto">
          <a:xfrm>
            <a:off x="7832725" y="5243513"/>
            <a:ext cx="339725" cy="561975"/>
          </a:xfrm>
          <a:custGeom>
            <a:avLst/>
            <a:gdLst>
              <a:gd name="T0" fmla="*/ 2147483647 w 124"/>
              <a:gd name="T1" fmla="*/ 2147483647 h 188"/>
              <a:gd name="T2" fmla="*/ 2147483647 w 124"/>
              <a:gd name="T3" fmla="*/ 2147483647 h 188"/>
              <a:gd name="T4" fmla="*/ 2147483647 w 124"/>
              <a:gd name="T5" fmla="*/ 2147483647 h 188"/>
              <a:gd name="T6" fmla="*/ 2147483647 w 124"/>
              <a:gd name="T7" fmla="*/ 2147483647 h 188"/>
              <a:gd name="T8" fmla="*/ 2147483647 w 124"/>
              <a:gd name="T9" fmla="*/ 2147483647 h 188"/>
              <a:gd name="T10" fmla="*/ 2147483647 w 124"/>
              <a:gd name="T11" fmla="*/ 2147483647 h 188"/>
              <a:gd name="T12" fmla="*/ 2147483647 w 124"/>
              <a:gd name="T13" fmla="*/ 2147483647 h 188"/>
              <a:gd name="T14" fmla="*/ 2147483647 w 124"/>
              <a:gd name="T15" fmla="*/ 2147483647 h 188"/>
              <a:gd name="T16" fmla="*/ 2147483647 w 124"/>
              <a:gd name="T17" fmla="*/ 2147483647 h 188"/>
              <a:gd name="T18" fmla="*/ 2147483647 w 124"/>
              <a:gd name="T19" fmla="*/ 2147483647 h 188"/>
              <a:gd name="T20" fmla="*/ 2147483647 w 124"/>
              <a:gd name="T21" fmla="*/ 2147483647 h 188"/>
              <a:gd name="T22" fmla="*/ 2147483647 w 124"/>
              <a:gd name="T23" fmla="*/ 2147483647 h 188"/>
              <a:gd name="T24" fmla="*/ 2147483647 w 124"/>
              <a:gd name="T25" fmla="*/ 2147483647 h 188"/>
              <a:gd name="T26" fmla="*/ 2147483647 w 124"/>
              <a:gd name="T27" fmla="*/ 2147483647 h 188"/>
              <a:gd name="T28" fmla="*/ 2147483647 w 124"/>
              <a:gd name="T29" fmla="*/ 2147483647 h 188"/>
              <a:gd name="T30" fmla="*/ 2147483647 w 124"/>
              <a:gd name="T31" fmla="*/ 2147483647 h 188"/>
              <a:gd name="T32" fmla="*/ 2147483647 w 124"/>
              <a:gd name="T33" fmla="*/ 2147483647 h 188"/>
              <a:gd name="T34" fmla="*/ 2147483647 w 124"/>
              <a:gd name="T35" fmla="*/ 2147483647 h 188"/>
              <a:gd name="T36" fmla="*/ 2147483647 w 124"/>
              <a:gd name="T37" fmla="*/ 2147483647 h 188"/>
              <a:gd name="T38" fmla="*/ 2147483647 w 124"/>
              <a:gd name="T39" fmla="*/ 2147483647 h 188"/>
              <a:gd name="T40" fmla="*/ 2147483647 w 124"/>
              <a:gd name="T41" fmla="*/ 2147483647 h 188"/>
              <a:gd name="T42" fmla="*/ 2147483647 w 124"/>
              <a:gd name="T43" fmla="*/ 2147483647 h 188"/>
              <a:gd name="T44" fmla="*/ 2147483647 w 124"/>
              <a:gd name="T45" fmla="*/ 2147483647 h 188"/>
              <a:gd name="T46" fmla="*/ 2147483647 w 124"/>
              <a:gd name="T47" fmla="*/ 2147483647 h 188"/>
              <a:gd name="T48" fmla="*/ 2147483647 w 124"/>
              <a:gd name="T49" fmla="*/ 2147483647 h 188"/>
              <a:gd name="T50" fmla="*/ 2147483647 w 124"/>
              <a:gd name="T51" fmla="*/ 2147483647 h 188"/>
              <a:gd name="T52" fmla="*/ 2147483647 w 124"/>
              <a:gd name="T53" fmla="*/ 2147483647 h 188"/>
              <a:gd name="T54" fmla="*/ 2147483647 w 124"/>
              <a:gd name="T55" fmla="*/ 2147483647 h 188"/>
              <a:gd name="T56" fmla="*/ 2147483647 w 124"/>
              <a:gd name="T57" fmla="*/ 2147483647 h 188"/>
              <a:gd name="T58" fmla="*/ 2147483647 w 124"/>
              <a:gd name="T59" fmla="*/ 2147483647 h 188"/>
              <a:gd name="T60" fmla="*/ 2147483647 w 124"/>
              <a:gd name="T61" fmla="*/ 2147483647 h 188"/>
              <a:gd name="T62" fmla="*/ 2147483647 w 124"/>
              <a:gd name="T63" fmla="*/ 2147483647 h 188"/>
              <a:gd name="T64" fmla="*/ 2147483647 w 124"/>
              <a:gd name="T65" fmla="*/ 2147483647 h 188"/>
              <a:gd name="T66" fmla="*/ 2147483647 w 124"/>
              <a:gd name="T67" fmla="*/ 2147483647 h 188"/>
              <a:gd name="T68" fmla="*/ 2147483647 w 124"/>
              <a:gd name="T69" fmla="*/ 2147483647 h 188"/>
              <a:gd name="T70" fmla="*/ 2147483647 w 124"/>
              <a:gd name="T71" fmla="*/ 2147483647 h 188"/>
              <a:gd name="T72" fmla="*/ 2147483647 w 124"/>
              <a:gd name="T73" fmla="*/ 2147483647 h 188"/>
              <a:gd name="T74" fmla="*/ 2147483647 w 124"/>
              <a:gd name="T75" fmla="*/ 2147483647 h 188"/>
              <a:gd name="T76" fmla="*/ 2147483647 w 124"/>
              <a:gd name="T77" fmla="*/ 2147483647 h 188"/>
              <a:gd name="T78" fmla="*/ 2147483647 w 124"/>
              <a:gd name="T79" fmla="*/ 2147483647 h 188"/>
              <a:gd name="T80" fmla="*/ 2147483647 w 124"/>
              <a:gd name="T81" fmla="*/ 2147483647 h 188"/>
              <a:gd name="T82" fmla="*/ 2147483647 w 124"/>
              <a:gd name="T83" fmla="*/ 2147483647 h 188"/>
              <a:gd name="T84" fmla="*/ 2147483647 w 124"/>
              <a:gd name="T85" fmla="*/ 2147483647 h 188"/>
              <a:gd name="T86" fmla="*/ 2147483647 w 124"/>
              <a:gd name="T87" fmla="*/ 2147483647 h 188"/>
              <a:gd name="T88" fmla="*/ 2147483647 w 124"/>
              <a:gd name="T89" fmla="*/ 2147483647 h 188"/>
              <a:gd name="T90" fmla="*/ 2147483647 w 124"/>
              <a:gd name="T91" fmla="*/ 2147483647 h 188"/>
              <a:gd name="T92" fmla="*/ 2147483647 w 124"/>
              <a:gd name="T93" fmla="*/ 2147483647 h 188"/>
              <a:gd name="T94" fmla="*/ 2147483647 w 124"/>
              <a:gd name="T95" fmla="*/ 2147483647 h 188"/>
              <a:gd name="T96" fmla="*/ 2147483647 w 124"/>
              <a:gd name="T97" fmla="*/ 2147483647 h 188"/>
              <a:gd name="T98" fmla="*/ 2147483647 w 124"/>
              <a:gd name="T99" fmla="*/ 2147483647 h 18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24" h="188">
                <a:moveTo>
                  <a:pt x="28" y="108"/>
                </a:moveTo>
                <a:lnTo>
                  <a:pt x="28" y="108"/>
                </a:lnTo>
                <a:lnTo>
                  <a:pt x="34" y="110"/>
                </a:lnTo>
                <a:lnTo>
                  <a:pt x="38" y="116"/>
                </a:lnTo>
                <a:lnTo>
                  <a:pt x="20" y="116"/>
                </a:lnTo>
                <a:lnTo>
                  <a:pt x="22" y="110"/>
                </a:lnTo>
                <a:lnTo>
                  <a:pt x="28" y="108"/>
                </a:lnTo>
                <a:close/>
                <a:moveTo>
                  <a:pt x="38" y="34"/>
                </a:moveTo>
                <a:lnTo>
                  <a:pt x="36" y="34"/>
                </a:lnTo>
                <a:lnTo>
                  <a:pt x="34" y="38"/>
                </a:lnTo>
                <a:lnTo>
                  <a:pt x="34" y="46"/>
                </a:lnTo>
                <a:lnTo>
                  <a:pt x="32" y="56"/>
                </a:lnTo>
                <a:lnTo>
                  <a:pt x="34" y="72"/>
                </a:lnTo>
                <a:lnTo>
                  <a:pt x="36" y="76"/>
                </a:lnTo>
                <a:lnTo>
                  <a:pt x="38" y="76"/>
                </a:lnTo>
                <a:lnTo>
                  <a:pt x="44" y="76"/>
                </a:lnTo>
                <a:lnTo>
                  <a:pt x="48" y="104"/>
                </a:lnTo>
                <a:lnTo>
                  <a:pt x="54" y="104"/>
                </a:lnTo>
                <a:lnTo>
                  <a:pt x="54" y="108"/>
                </a:lnTo>
                <a:lnTo>
                  <a:pt x="48" y="108"/>
                </a:lnTo>
                <a:lnTo>
                  <a:pt x="42" y="120"/>
                </a:lnTo>
                <a:lnTo>
                  <a:pt x="20" y="120"/>
                </a:lnTo>
                <a:lnTo>
                  <a:pt x="16" y="120"/>
                </a:lnTo>
                <a:lnTo>
                  <a:pt x="12" y="122"/>
                </a:lnTo>
                <a:lnTo>
                  <a:pt x="10" y="126"/>
                </a:lnTo>
                <a:lnTo>
                  <a:pt x="8" y="130"/>
                </a:lnTo>
                <a:lnTo>
                  <a:pt x="8" y="176"/>
                </a:lnTo>
                <a:lnTo>
                  <a:pt x="10" y="180"/>
                </a:lnTo>
                <a:lnTo>
                  <a:pt x="12" y="184"/>
                </a:lnTo>
                <a:lnTo>
                  <a:pt x="16" y="186"/>
                </a:lnTo>
                <a:lnTo>
                  <a:pt x="20" y="188"/>
                </a:lnTo>
                <a:lnTo>
                  <a:pt x="90" y="188"/>
                </a:lnTo>
                <a:lnTo>
                  <a:pt x="94" y="186"/>
                </a:lnTo>
                <a:lnTo>
                  <a:pt x="98" y="184"/>
                </a:lnTo>
                <a:lnTo>
                  <a:pt x="100" y="180"/>
                </a:lnTo>
                <a:lnTo>
                  <a:pt x="102" y="176"/>
                </a:lnTo>
                <a:lnTo>
                  <a:pt x="102" y="130"/>
                </a:lnTo>
                <a:lnTo>
                  <a:pt x="100" y="126"/>
                </a:lnTo>
                <a:lnTo>
                  <a:pt x="98" y="122"/>
                </a:lnTo>
                <a:lnTo>
                  <a:pt x="94" y="120"/>
                </a:lnTo>
                <a:lnTo>
                  <a:pt x="90" y="120"/>
                </a:lnTo>
                <a:lnTo>
                  <a:pt x="86" y="120"/>
                </a:lnTo>
                <a:lnTo>
                  <a:pt x="80" y="108"/>
                </a:lnTo>
                <a:lnTo>
                  <a:pt x="72" y="108"/>
                </a:lnTo>
                <a:lnTo>
                  <a:pt x="72" y="104"/>
                </a:lnTo>
                <a:lnTo>
                  <a:pt x="80" y="104"/>
                </a:lnTo>
                <a:lnTo>
                  <a:pt x="82" y="76"/>
                </a:lnTo>
                <a:lnTo>
                  <a:pt x="88" y="76"/>
                </a:lnTo>
                <a:lnTo>
                  <a:pt x="92" y="76"/>
                </a:lnTo>
                <a:lnTo>
                  <a:pt x="92" y="72"/>
                </a:lnTo>
                <a:lnTo>
                  <a:pt x="94" y="56"/>
                </a:lnTo>
                <a:lnTo>
                  <a:pt x="94" y="46"/>
                </a:lnTo>
                <a:lnTo>
                  <a:pt x="92" y="38"/>
                </a:lnTo>
                <a:lnTo>
                  <a:pt x="90" y="34"/>
                </a:lnTo>
                <a:lnTo>
                  <a:pt x="88" y="34"/>
                </a:lnTo>
                <a:lnTo>
                  <a:pt x="38" y="34"/>
                </a:lnTo>
                <a:close/>
                <a:moveTo>
                  <a:pt x="62" y="124"/>
                </a:moveTo>
                <a:lnTo>
                  <a:pt x="62" y="124"/>
                </a:lnTo>
                <a:lnTo>
                  <a:pt x="74" y="126"/>
                </a:lnTo>
                <a:lnTo>
                  <a:pt x="84" y="132"/>
                </a:lnTo>
                <a:lnTo>
                  <a:pt x="90" y="142"/>
                </a:lnTo>
                <a:lnTo>
                  <a:pt x="92" y="152"/>
                </a:lnTo>
                <a:lnTo>
                  <a:pt x="90" y="164"/>
                </a:lnTo>
                <a:lnTo>
                  <a:pt x="84" y="172"/>
                </a:lnTo>
                <a:lnTo>
                  <a:pt x="74" y="178"/>
                </a:lnTo>
                <a:lnTo>
                  <a:pt x="62" y="182"/>
                </a:lnTo>
                <a:lnTo>
                  <a:pt x="52" y="178"/>
                </a:lnTo>
                <a:lnTo>
                  <a:pt x="42" y="172"/>
                </a:lnTo>
                <a:lnTo>
                  <a:pt x="36" y="164"/>
                </a:lnTo>
                <a:lnTo>
                  <a:pt x="34" y="152"/>
                </a:lnTo>
                <a:lnTo>
                  <a:pt x="36" y="142"/>
                </a:lnTo>
                <a:lnTo>
                  <a:pt x="42" y="132"/>
                </a:lnTo>
                <a:lnTo>
                  <a:pt x="52" y="126"/>
                </a:lnTo>
                <a:lnTo>
                  <a:pt x="62" y="124"/>
                </a:lnTo>
                <a:close/>
                <a:moveTo>
                  <a:pt x="58" y="138"/>
                </a:moveTo>
                <a:lnTo>
                  <a:pt x="58" y="138"/>
                </a:lnTo>
                <a:lnTo>
                  <a:pt x="60" y="140"/>
                </a:lnTo>
                <a:lnTo>
                  <a:pt x="60" y="142"/>
                </a:lnTo>
                <a:lnTo>
                  <a:pt x="58" y="148"/>
                </a:lnTo>
                <a:lnTo>
                  <a:pt x="54" y="154"/>
                </a:lnTo>
                <a:lnTo>
                  <a:pt x="52" y="156"/>
                </a:lnTo>
                <a:lnTo>
                  <a:pt x="48" y="156"/>
                </a:lnTo>
                <a:lnTo>
                  <a:pt x="46" y="154"/>
                </a:lnTo>
                <a:lnTo>
                  <a:pt x="46" y="150"/>
                </a:lnTo>
                <a:lnTo>
                  <a:pt x="46" y="146"/>
                </a:lnTo>
                <a:lnTo>
                  <a:pt x="48" y="144"/>
                </a:lnTo>
                <a:lnTo>
                  <a:pt x="50" y="140"/>
                </a:lnTo>
                <a:lnTo>
                  <a:pt x="52" y="138"/>
                </a:lnTo>
                <a:lnTo>
                  <a:pt x="56" y="138"/>
                </a:lnTo>
                <a:lnTo>
                  <a:pt x="58" y="138"/>
                </a:lnTo>
                <a:close/>
                <a:moveTo>
                  <a:pt x="76" y="138"/>
                </a:moveTo>
                <a:lnTo>
                  <a:pt x="76" y="138"/>
                </a:lnTo>
                <a:lnTo>
                  <a:pt x="80" y="144"/>
                </a:lnTo>
                <a:lnTo>
                  <a:pt x="82" y="152"/>
                </a:lnTo>
                <a:lnTo>
                  <a:pt x="80" y="160"/>
                </a:lnTo>
                <a:lnTo>
                  <a:pt x="76" y="166"/>
                </a:lnTo>
                <a:lnTo>
                  <a:pt x="70" y="170"/>
                </a:lnTo>
                <a:lnTo>
                  <a:pt x="62" y="172"/>
                </a:lnTo>
                <a:lnTo>
                  <a:pt x="54" y="170"/>
                </a:lnTo>
                <a:lnTo>
                  <a:pt x="48" y="166"/>
                </a:lnTo>
                <a:lnTo>
                  <a:pt x="44" y="160"/>
                </a:lnTo>
                <a:lnTo>
                  <a:pt x="42" y="152"/>
                </a:lnTo>
                <a:lnTo>
                  <a:pt x="44" y="144"/>
                </a:lnTo>
                <a:lnTo>
                  <a:pt x="48" y="138"/>
                </a:lnTo>
                <a:lnTo>
                  <a:pt x="54" y="134"/>
                </a:lnTo>
                <a:lnTo>
                  <a:pt x="62" y="132"/>
                </a:lnTo>
                <a:lnTo>
                  <a:pt x="70" y="134"/>
                </a:lnTo>
                <a:lnTo>
                  <a:pt x="76" y="138"/>
                </a:lnTo>
                <a:close/>
                <a:moveTo>
                  <a:pt x="58" y="18"/>
                </a:moveTo>
                <a:lnTo>
                  <a:pt x="58" y="0"/>
                </a:lnTo>
                <a:lnTo>
                  <a:pt x="66" y="0"/>
                </a:lnTo>
                <a:lnTo>
                  <a:pt x="66" y="18"/>
                </a:lnTo>
                <a:lnTo>
                  <a:pt x="58" y="18"/>
                </a:lnTo>
                <a:close/>
                <a:moveTo>
                  <a:pt x="110" y="40"/>
                </a:moveTo>
                <a:lnTo>
                  <a:pt x="124" y="28"/>
                </a:lnTo>
                <a:lnTo>
                  <a:pt x="120" y="22"/>
                </a:lnTo>
                <a:lnTo>
                  <a:pt x="106" y="34"/>
                </a:lnTo>
                <a:lnTo>
                  <a:pt x="110" y="40"/>
                </a:lnTo>
                <a:close/>
                <a:moveTo>
                  <a:pt x="94" y="26"/>
                </a:moveTo>
                <a:lnTo>
                  <a:pt x="100" y="8"/>
                </a:lnTo>
                <a:lnTo>
                  <a:pt x="92" y="4"/>
                </a:lnTo>
                <a:lnTo>
                  <a:pt x="86" y="24"/>
                </a:lnTo>
                <a:lnTo>
                  <a:pt x="94" y="26"/>
                </a:lnTo>
                <a:close/>
                <a:moveTo>
                  <a:pt x="14" y="40"/>
                </a:moveTo>
                <a:lnTo>
                  <a:pt x="0" y="28"/>
                </a:lnTo>
                <a:lnTo>
                  <a:pt x="4" y="22"/>
                </a:lnTo>
                <a:lnTo>
                  <a:pt x="20" y="34"/>
                </a:lnTo>
                <a:lnTo>
                  <a:pt x="14" y="40"/>
                </a:lnTo>
                <a:close/>
                <a:moveTo>
                  <a:pt x="32" y="26"/>
                </a:moveTo>
                <a:lnTo>
                  <a:pt x="24" y="8"/>
                </a:lnTo>
                <a:lnTo>
                  <a:pt x="32" y="4"/>
                </a:lnTo>
                <a:lnTo>
                  <a:pt x="38" y="24"/>
                </a:lnTo>
                <a:lnTo>
                  <a:pt x="32" y="26"/>
                </a:lnTo>
                <a:close/>
                <a:moveTo>
                  <a:pt x="84" y="56"/>
                </a:moveTo>
                <a:lnTo>
                  <a:pt x="84" y="56"/>
                </a:lnTo>
                <a:lnTo>
                  <a:pt x="82" y="64"/>
                </a:lnTo>
                <a:lnTo>
                  <a:pt x="70" y="64"/>
                </a:lnTo>
                <a:lnTo>
                  <a:pt x="78" y="62"/>
                </a:lnTo>
                <a:lnTo>
                  <a:pt x="84" y="56"/>
                </a:lnTo>
                <a:close/>
                <a:moveTo>
                  <a:pt x="44" y="58"/>
                </a:moveTo>
                <a:lnTo>
                  <a:pt x="44" y="58"/>
                </a:lnTo>
                <a:lnTo>
                  <a:pt x="44" y="52"/>
                </a:lnTo>
                <a:lnTo>
                  <a:pt x="46" y="46"/>
                </a:lnTo>
                <a:lnTo>
                  <a:pt x="62" y="46"/>
                </a:lnTo>
                <a:lnTo>
                  <a:pt x="52" y="50"/>
                </a:lnTo>
                <a:lnTo>
                  <a:pt x="48" y="54"/>
                </a:lnTo>
                <a:lnTo>
                  <a:pt x="44" y="58"/>
                </a:lnTo>
                <a:close/>
                <a:moveTo>
                  <a:pt x="84" y="42"/>
                </a:moveTo>
                <a:lnTo>
                  <a:pt x="84" y="42"/>
                </a:lnTo>
                <a:lnTo>
                  <a:pt x="86" y="56"/>
                </a:lnTo>
                <a:lnTo>
                  <a:pt x="84" y="68"/>
                </a:lnTo>
                <a:lnTo>
                  <a:pt x="42" y="68"/>
                </a:lnTo>
                <a:lnTo>
                  <a:pt x="40" y="56"/>
                </a:lnTo>
                <a:lnTo>
                  <a:pt x="42" y="42"/>
                </a:lnTo>
                <a:lnTo>
                  <a:pt x="84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0" name="Freeform 185"/>
          <p:cNvSpPr>
            <a:spLocks noEditPoints="1"/>
          </p:cNvSpPr>
          <p:nvPr/>
        </p:nvSpPr>
        <p:spPr bwMode="auto">
          <a:xfrm>
            <a:off x="10112375" y="1166813"/>
            <a:ext cx="384175" cy="455612"/>
          </a:xfrm>
          <a:custGeom>
            <a:avLst/>
            <a:gdLst>
              <a:gd name="T0" fmla="*/ 2147483647 w 140"/>
              <a:gd name="T1" fmla="*/ 2147483647 h 152"/>
              <a:gd name="T2" fmla="*/ 2147483647 w 140"/>
              <a:gd name="T3" fmla="*/ 2147483647 h 152"/>
              <a:gd name="T4" fmla="*/ 2147483647 w 140"/>
              <a:gd name="T5" fmla="*/ 2147483647 h 152"/>
              <a:gd name="T6" fmla="*/ 2147483647 w 140"/>
              <a:gd name="T7" fmla="*/ 2147483647 h 152"/>
              <a:gd name="T8" fmla="*/ 2147483647 w 140"/>
              <a:gd name="T9" fmla="*/ 2147483647 h 152"/>
              <a:gd name="T10" fmla="*/ 2147483647 w 140"/>
              <a:gd name="T11" fmla="*/ 2147483647 h 152"/>
              <a:gd name="T12" fmla="*/ 2147483647 w 140"/>
              <a:gd name="T13" fmla="*/ 2147483647 h 152"/>
              <a:gd name="T14" fmla="*/ 2147483647 w 140"/>
              <a:gd name="T15" fmla="*/ 2147483647 h 152"/>
              <a:gd name="T16" fmla="*/ 2147483647 w 140"/>
              <a:gd name="T17" fmla="*/ 2147483647 h 152"/>
              <a:gd name="T18" fmla="*/ 2147483647 w 140"/>
              <a:gd name="T19" fmla="*/ 2147483647 h 152"/>
              <a:gd name="T20" fmla="*/ 2147483647 w 140"/>
              <a:gd name="T21" fmla="*/ 2147483647 h 152"/>
              <a:gd name="T22" fmla="*/ 2147483647 w 140"/>
              <a:gd name="T23" fmla="*/ 2147483647 h 152"/>
              <a:gd name="T24" fmla="*/ 2147483647 w 140"/>
              <a:gd name="T25" fmla="*/ 2147483647 h 152"/>
              <a:gd name="T26" fmla="*/ 2147483647 w 140"/>
              <a:gd name="T27" fmla="*/ 2147483647 h 152"/>
              <a:gd name="T28" fmla="*/ 2147483647 w 140"/>
              <a:gd name="T29" fmla="*/ 2147483647 h 152"/>
              <a:gd name="T30" fmla="*/ 2147483647 w 140"/>
              <a:gd name="T31" fmla="*/ 2147483647 h 152"/>
              <a:gd name="T32" fmla="*/ 2147483647 w 140"/>
              <a:gd name="T33" fmla="*/ 2147483647 h 152"/>
              <a:gd name="T34" fmla="*/ 2147483647 w 140"/>
              <a:gd name="T35" fmla="*/ 2147483647 h 152"/>
              <a:gd name="T36" fmla="*/ 2147483647 w 140"/>
              <a:gd name="T37" fmla="*/ 2147483647 h 152"/>
              <a:gd name="T38" fmla="*/ 2147483647 w 140"/>
              <a:gd name="T39" fmla="*/ 2147483647 h 152"/>
              <a:gd name="T40" fmla="*/ 2147483647 w 140"/>
              <a:gd name="T41" fmla="*/ 2147483647 h 152"/>
              <a:gd name="T42" fmla="*/ 2147483647 w 140"/>
              <a:gd name="T43" fmla="*/ 2147483647 h 152"/>
              <a:gd name="T44" fmla="*/ 2147483647 w 140"/>
              <a:gd name="T45" fmla="*/ 2147483647 h 152"/>
              <a:gd name="T46" fmla="*/ 2147483647 w 140"/>
              <a:gd name="T47" fmla="*/ 2147483647 h 152"/>
              <a:gd name="T48" fmla="*/ 2147483647 w 140"/>
              <a:gd name="T49" fmla="*/ 2147483647 h 152"/>
              <a:gd name="T50" fmla="*/ 2147483647 w 140"/>
              <a:gd name="T51" fmla="*/ 2147483647 h 152"/>
              <a:gd name="T52" fmla="*/ 2147483647 w 140"/>
              <a:gd name="T53" fmla="*/ 2147483647 h 152"/>
              <a:gd name="T54" fmla="*/ 2147483647 w 140"/>
              <a:gd name="T55" fmla="*/ 2147483647 h 152"/>
              <a:gd name="T56" fmla="*/ 2147483647 w 140"/>
              <a:gd name="T57" fmla="*/ 2147483647 h 152"/>
              <a:gd name="T58" fmla="*/ 2147483647 w 140"/>
              <a:gd name="T59" fmla="*/ 2147483647 h 152"/>
              <a:gd name="T60" fmla="*/ 2147483647 w 140"/>
              <a:gd name="T61" fmla="*/ 2147483647 h 152"/>
              <a:gd name="T62" fmla="*/ 2147483647 w 140"/>
              <a:gd name="T63" fmla="*/ 2147483647 h 152"/>
              <a:gd name="T64" fmla="*/ 2147483647 w 140"/>
              <a:gd name="T65" fmla="*/ 2147483647 h 152"/>
              <a:gd name="T66" fmla="*/ 2147483647 w 140"/>
              <a:gd name="T67" fmla="*/ 2147483647 h 152"/>
              <a:gd name="T68" fmla="*/ 2147483647 w 140"/>
              <a:gd name="T69" fmla="*/ 2147483647 h 152"/>
              <a:gd name="T70" fmla="*/ 2147483647 w 140"/>
              <a:gd name="T71" fmla="*/ 2147483647 h 152"/>
              <a:gd name="T72" fmla="*/ 2147483647 w 140"/>
              <a:gd name="T73" fmla="*/ 2147483647 h 152"/>
              <a:gd name="T74" fmla="*/ 2147483647 w 140"/>
              <a:gd name="T75" fmla="*/ 2147483647 h 152"/>
              <a:gd name="T76" fmla="*/ 2147483647 w 140"/>
              <a:gd name="T77" fmla="*/ 2147483647 h 152"/>
              <a:gd name="T78" fmla="*/ 2147483647 w 140"/>
              <a:gd name="T79" fmla="*/ 2147483647 h 152"/>
              <a:gd name="T80" fmla="*/ 2147483647 w 140"/>
              <a:gd name="T81" fmla="*/ 2147483647 h 152"/>
              <a:gd name="T82" fmla="*/ 2147483647 w 140"/>
              <a:gd name="T83" fmla="*/ 2147483647 h 152"/>
              <a:gd name="T84" fmla="*/ 2147483647 w 140"/>
              <a:gd name="T85" fmla="*/ 2147483647 h 152"/>
              <a:gd name="T86" fmla="*/ 2147483647 w 140"/>
              <a:gd name="T87" fmla="*/ 2147483647 h 152"/>
              <a:gd name="T88" fmla="*/ 2147483647 w 140"/>
              <a:gd name="T89" fmla="*/ 2147483647 h 152"/>
              <a:gd name="T90" fmla="*/ 2147483647 w 140"/>
              <a:gd name="T91" fmla="*/ 0 h 152"/>
              <a:gd name="T92" fmla="*/ 2147483647 w 140"/>
              <a:gd name="T93" fmla="*/ 2147483647 h 152"/>
              <a:gd name="T94" fmla="*/ 2147483647 w 140"/>
              <a:gd name="T95" fmla="*/ 2147483647 h 152"/>
              <a:gd name="T96" fmla="*/ 2147483647 w 140"/>
              <a:gd name="T97" fmla="*/ 2147483647 h 152"/>
              <a:gd name="T98" fmla="*/ 2147483647 w 140"/>
              <a:gd name="T99" fmla="*/ 2147483647 h 152"/>
              <a:gd name="T100" fmla="*/ 2147483647 w 140"/>
              <a:gd name="T101" fmla="*/ 2147483647 h 152"/>
              <a:gd name="T102" fmla="*/ 0 w 140"/>
              <a:gd name="T103" fmla="*/ 2147483647 h 152"/>
              <a:gd name="T104" fmla="*/ 0 w 140"/>
              <a:gd name="T105" fmla="*/ 0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40" h="152">
                <a:moveTo>
                  <a:pt x="92" y="16"/>
                </a:moveTo>
                <a:lnTo>
                  <a:pt x="14" y="16"/>
                </a:lnTo>
                <a:lnTo>
                  <a:pt x="14" y="72"/>
                </a:lnTo>
                <a:lnTo>
                  <a:pt x="92" y="72"/>
                </a:lnTo>
                <a:lnTo>
                  <a:pt x="92" y="16"/>
                </a:lnTo>
                <a:close/>
                <a:moveTo>
                  <a:pt x="92" y="98"/>
                </a:moveTo>
                <a:lnTo>
                  <a:pt x="98" y="98"/>
                </a:lnTo>
                <a:lnTo>
                  <a:pt x="100" y="98"/>
                </a:lnTo>
                <a:lnTo>
                  <a:pt x="104" y="98"/>
                </a:lnTo>
                <a:lnTo>
                  <a:pt x="104" y="102"/>
                </a:lnTo>
                <a:lnTo>
                  <a:pt x="108" y="118"/>
                </a:lnTo>
                <a:lnTo>
                  <a:pt x="114" y="128"/>
                </a:lnTo>
                <a:lnTo>
                  <a:pt x="118" y="130"/>
                </a:lnTo>
                <a:lnTo>
                  <a:pt x="122" y="134"/>
                </a:lnTo>
                <a:lnTo>
                  <a:pt x="126" y="134"/>
                </a:lnTo>
                <a:lnTo>
                  <a:pt x="130" y="132"/>
                </a:lnTo>
                <a:lnTo>
                  <a:pt x="130" y="128"/>
                </a:lnTo>
                <a:lnTo>
                  <a:pt x="130" y="122"/>
                </a:lnTo>
                <a:lnTo>
                  <a:pt x="126" y="114"/>
                </a:lnTo>
                <a:lnTo>
                  <a:pt x="122" y="104"/>
                </a:lnTo>
                <a:lnTo>
                  <a:pt x="120" y="94"/>
                </a:lnTo>
                <a:lnTo>
                  <a:pt x="120" y="92"/>
                </a:lnTo>
                <a:lnTo>
                  <a:pt x="120" y="76"/>
                </a:lnTo>
                <a:lnTo>
                  <a:pt x="116" y="76"/>
                </a:lnTo>
                <a:lnTo>
                  <a:pt x="116" y="44"/>
                </a:lnTo>
                <a:lnTo>
                  <a:pt x="120" y="44"/>
                </a:lnTo>
                <a:lnTo>
                  <a:pt x="120" y="28"/>
                </a:lnTo>
                <a:lnTo>
                  <a:pt x="110" y="16"/>
                </a:lnTo>
                <a:lnTo>
                  <a:pt x="118" y="10"/>
                </a:lnTo>
                <a:lnTo>
                  <a:pt x="130" y="22"/>
                </a:lnTo>
                <a:lnTo>
                  <a:pt x="130" y="24"/>
                </a:lnTo>
                <a:lnTo>
                  <a:pt x="130" y="26"/>
                </a:lnTo>
                <a:lnTo>
                  <a:pt x="130" y="44"/>
                </a:lnTo>
                <a:lnTo>
                  <a:pt x="134" y="44"/>
                </a:lnTo>
                <a:lnTo>
                  <a:pt x="134" y="76"/>
                </a:lnTo>
                <a:lnTo>
                  <a:pt x="130" y="76"/>
                </a:lnTo>
                <a:lnTo>
                  <a:pt x="130" y="92"/>
                </a:lnTo>
                <a:lnTo>
                  <a:pt x="132" y="102"/>
                </a:lnTo>
                <a:lnTo>
                  <a:pt x="136" y="110"/>
                </a:lnTo>
                <a:lnTo>
                  <a:pt x="140" y="120"/>
                </a:lnTo>
                <a:lnTo>
                  <a:pt x="140" y="128"/>
                </a:lnTo>
                <a:lnTo>
                  <a:pt x="140" y="134"/>
                </a:lnTo>
                <a:lnTo>
                  <a:pt x="138" y="138"/>
                </a:lnTo>
                <a:lnTo>
                  <a:pt x="134" y="142"/>
                </a:lnTo>
                <a:lnTo>
                  <a:pt x="128" y="144"/>
                </a:lnTo>
                <a:lnTo>
                  <a:pt x="124" y="144"/>
                </a:lnTo>
                <a:lnTo>
                  <a:pt x="118" y="142"/>
                </a:lnTo>
                <a:lnTo>
                  <a:pt x="112" y="140"/>
                </a:lnTo>
                <a:lnTo>
                  <a:pt x="106" y="134"/>
                </a:lnTo>
                <a:lnTo>
                  <a:pt x="102" y="128"/>
                </a:lnTo>
                <a:lnTo>
                  <a:pt x="98" y="120"/>
                </a:lnTo>
                <a:lnTo>
                  <a:pt x="96" y="108"/>
                </a:lnTo>
                <a:lnTo>
                  <a:pt x="92" y="108"/>
                </a:lnTo>
                <a:lnTo>
                  <a:pt x="92" y="152"/>
                </a:lnTo>
                <a:lnTo>
                  <a:pt x="14" y="152"/>
                </a:lnTo>
                <a:lnTo>
                  <a:pt x="14" y="98"/>
                </a:lnTo>
                <a:lnTo>
                  <a:pt x="92" y="98"/>
                </a:lnTo>
                <a:close/>
                <a:moveTo>
                  <a:pt x="46" y="58"/>
                </a:moveTo>
                <a:lnTo>
                  <a:pt x="36" y="28"/>
                </a:lnTo>
                <a:lnTo>
                  <a:pt x="52" y="54"/>
                </a:lnTo>
                <a:lnTo>
                  <a:pt x="54" y="54"/>
                </a:lnTo>
                <a:lnTo>
                  <a:pt x="58" y="56"/>
                </a:lnTo>
                <a:lnTo>
                  <a:pt x="62" y="58"/>
                </a:lnTo>
                <a:lnTo>
                  <a:pt x="66" y="62"/>
                </a:lnTo>
                <a:lnTo>
                  <a:pt x="66" y="66"/>
                </a:lnTo>
                <a:lnTo>
                  <a:pt x="40" y="66"/>
                </a:lnTo>
                <a:lnTo>
                  <a:pt x="42" y="62"/>
                </a:lnTo>
                <a:lnTo>
                  <a:pt x="46" y="58"/>
                </a:lnTo>
                <a:close/>
                <a:moveTo>
                  <a:pt x="6" y="0"/>
                </a:moveTo>
                <a:lnTo>
                  <a:pt x="98" y="0"/>
                </a:lnTo>
                <a:lnTo>
                  <a:pt x="106" y="0"/>
                </a:lnTo>
                <a:lnTo>
                  <a:pt x="106" y="8"/>
                </a:lnTo>
                <a:lnTo>
                  <a:pt x="106" y="80"/>
                </a:lnTo>
                <a:lnTo>
                  <a:pt x="106" y="86"/>
                </a:lnTo>
                <a:lnTo>
                  <a:pt x="98" y="86"/>
                </a:lnTo>
                <a:lnTo>
                  <a:pt x="92" y="86"/>
                </a:lnTo>
                <a:lnTo>
                  <a:pt x="14" y="86"/>
                </a:lnTo>
                <a:lnTo>
                  <a:pt x="10" y="86"/>
                </a:lnTo>
                <a:lnTo>
                  <a:pt x="6" y="86"/>
                </a:lnTo>
                <a:lnTo>
                  <a:pt x="0" y="86"/>
                </a:lnTo>
                <a:lnTo>
                  <a:pt x="0" y="80"/>
                </a:lnTo>
                <a:lnTo>
                  <a:pt x="0" y="8"/>
                </a:lnTo>
                <a:lnTo>
                  <a:pt x="0" y="0"/>
                </a:lnTo>
                <a:lnTo>
                  <a:pt x="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1" name="Freeform 191"/>
          <p:cNvSpPr>
            <a:spLocks noEditPoints="1"/>
          </p:cNvSpPr>
          <p:nvPr/>
        </p:nvSpPr>
        <p:spPr bwMode="auto">
          <a:xfrm>
            <a:off x="7781925" y="304800"/>
            <a:ext cx="407988" cy="436563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2" name="Freeform 193"/>
          <p:cNvSpPr>
            <a:spLocks noEditPoints="1"/>
          </p:cNvSpPr>
          <p:nvPr/>
        </p:nvSpPr>
        <p:spPr bwMode="auto">
          <a:xfrm>
            <a:off x="9320213" y="1125538"/>
            <a:ext cx="439737" cy="477837"/>
          </a:xfrm>
          <a:custGeom>
            <a:avLst/>
            <a:gdLst>
              <a:gd name="T0" fmla="*/ 0 w 160"/>
              <a:gd name="T1" fmla="*/ 0 h 160"/>
              <a:gd name="T2" fmla="*/ 2147483647 w 160"/>
              <a:gd name="T3" fmla="*/ 0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0 w 160"/>
              <a:gd name="T15" fmla="*/ 2147483647 h 160"/>
              <a:gd name="T16" fmla="*/ 0 w 160"/>
              <a:gd name="T17" fmla="*/ 0 h 160"/>
              <a:gd name="T18" fmla="*/ 0 w 160"/>
              <a:gd name="T19" fmla="*/ 0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0" h="160">
                <a:moveTo>
                  <a:pt x="0" y="0"/>
                </a:moveTo>
                <a:lnTo>
                  <a:pt x="18" y="0"/>
                </a:lnTo>
                <a:lnTo>
                  <a:pt x="18" y="142"/>
                </a:lnTo>
                <a:lnTo>
                  <a:pt x="160" y="142"/>
                </a:lnTo>
                <a:lnTo>
                  <a:pt x="160" y="160"/>
                </a:lnTo>
                <a:lnTo>
                  <a:pt x="18" y="160"/>
                </a:lnTo>
                <a:lnTo>
                  <a:pt x="0" y="160"/>
                </a:lnTo>
                <a:lnTo>
                  <a:pt x="0" y="142"/>
                </a:lnTo>
                <a:lnTo>
                  <a:pt x="0" y="0"/>
                </a:lnTo>
                <a:close/>
                <a:moveTo>
                  <a:pt x="28" y="130"/>
                </a:moveTo>
                <a:lnTo>
                  <a:pt x="154" y="130"/>
                </a:lnTo>
                <a:lnTo>
                  <a:pt x="154" y="78"/>
                </a:lnTo>
                <a:lnTo>
                  <a:pt x="140" y="92"/>
                </a:lnTo>
                <a:lnTo>
                  <a:pt x="130" y="78"/>
                </a:lnTo>
                <a:lnTo>
                  <a:pt x="120" y="82"/>
                </a:lnTo>
                <a:lnTo>
                  <a:pt x="106" y="72"/>
                </a:lnTo>
                <a:lnTo>
                  <a:pt x="92" y="94"/>
                </a:lnTo>
                <a:lnTo>
                  <a:pt x="74" y="68"/>
                </a:lnTo>
                <a:lnTo>
                  <a:pt x="66" y="86"/>
                </a:lnTo>
                <a:lnTo>
                  <a:pt x="50" y="58"/>
                </a:lnTo>
                <a:lnTo>
                  <a:pt x="28" y="78"/>
                </a:lnTo>
                <a:lnTo>
                  <a:pt x="28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3" name="Freeform 194"/>
          <p:cNvSpPr/>
          <p:nvPr/>
        </p:nvSpPr>
        <p:spPr bwMode="auto">
          <a:xfrm>
            <a:off x="9282113" y="382588"/>
            <a:ext cx="495300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4" name="Freeform 196"/>
          <p:cNvSpPr>
            <a:spLocks noEditPoints="1"/>
          </p:cNvSpPr>
          <p:nvPr/>
        </p:nvSpPr>
        <p:spPr bwMode="auto">
          <a:xfrm>
            <a:off x="10083800" y="293688"/>
            <a:ext cx="446088" cy="471487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5" name="Freeform 197"/>
          <p:cNvSpPr>
            <a:spLocks noEditPoints="1"/>
          </p:cNvSpPr>
          <p:nvPr/>
        </p:nvSpPr>
        <p:spPr bwMode="auto">
          <a:xfrm>
            <a:off x="8518525" y="382588"/>
            <a:ext cx="461963" cy="354012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6" name="Freeform 214"/>
          <p:cNvSpPr>
            <a:spLocks noEditPoints="1"/>
          </p:cNvSpPr>
          <p:nvPr/>
        </p:nvSpPr>
        <p:spPr bwMode="auto">
          <a:xfrm>
            <a:off x="7781925" y="1957388"/>
            <a:ext cx="379413" cy="454025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0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2147483647 h 152"/>
              <a:gd name="T60" fmla="*/ 2147483647 w 138"/>
              <a:gd name="T61" fmla="*/ 2147483647 h 152"/>
              <a:gd name="T62" fmla="*/ 2147483647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0 w 138"/>
              <a:gd name="T77" fmla="*/ 2147483647 h 152"/>
              <a:gd name="T78" fmla="*/ 0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2147483647 w 138"/>
              <a:gd name="T95" fmla="*/ 2147483647 h 152"/>
              <a:gd name="T96" fmla="*/ 2147483647 w 138"/>
              <a:gd name="T97" fmla="*/ 2147483647 h 152"/>
              <a:gd name="T98" fmla="*/ 2147483647 w 138"/>
              <a:gd name="T99" fmla="*/ 2147483647 h 15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38" h="152">
                <a:moveTo>
                  <a:pt x="22" y="28"/>
                </a:moveTo>
                <a:lnTo>
                  <a:pt x="36" y="28"/>
                </a:lnTo>
                <a:lnTo>
                  <a:pt x="36" y="38"/>
                </a:lnTo>
                <a:lnTo>
                  <a:pt x="58" y="38"/>
                </a:lnTo>
                <a:lnTo>
                  <a:pt x="58" y="28"/>
                </a:lnTo>
                <a:lnTo>
                  <a:pt x="62" y="28"/>
                </a:lnTo>
                <a:lnTo>
                  <a:pt x="62" y="2"/>
                </a:lnTo>
                <a:lnTo>
                  <a:pt x="70" y="2"/>
                </a:lnTo>
                <a:lnTo>
                  <a:pt x="70" y="6"/>
                </a:lnTo>
                <a:lnTo>
                  <a:pt x="80" y="8"/>
                </a:lnTo>
                <a:lnTo>
                  <a:pt x="80" y="0"/>
                </a:lnTo>
                <a:lnTo>
                  <a:pt x="104" y="12"/>
                </a:lnTo>
                <a:lnTo>
                  <a:pt x="90" y="14"/>
                </a:lnTo>
                <a:lnTo>
                  <a:pt x="90" y="20"/>
                </a:lnTo>
                <a:lnTo>
                  <a:pt x="70" y="22"/>
                </a:lnTo>
                <a:lnTo>
                  <a:pt x="70" y="28"/>
                </a:lnTo>
                <a:lnTo>
                  <a:pt x="80" y="28"/>
                </a:lnTo>
                <a:lnTo>
                  <a:pt x="80" y="38"/>
                </a:lnTo>
                <a:lnTo>
                  <a:pt x="102" y="38"/>
                </a:lnTo>
                <a:lnTo>
                  <a:pt x="102" y="28"/>
                </a:lnTo>
                <a:lnTo>
                  <a:pt x="118" y="28"/>
                </a:lnTo>
                <a:lnTo>
                  <a:pt x="118" y="62"/>
                </a:lnTo>
                <a:lnTo>
                  <a:pt x="102" y="62"/>
                </a:lnTo>
                <a:lnTo>
                  <a:pt x="102" y="110"/>
                </a:lnTo>
                <a:lnTo>
                  <a:pt x="138" y="110"/>
                </a:lnTo>
                <a:lnTo>
                  <a:pt x="138" y="152"/>
                </a:lnTo>
                <a:lnTo>
                  <a:pt x="102" y="152"/>
                </a:lnTo>
                <a:lnTo>
                  <a:pt x="100" y="152"/>
                </a:lnTo>
                <a:lnTo>
                  <a:pt x="84" y="152"/>
                </a:lnTo>
                <a:lnTo>
                  <a:pt x="84" y="122"/>
                </a:lnTo>
                <a:lnTo>
                  <a:pt x="76" y="118"/>
                </a:lnTo>
                <a:lnTo>
                  <a:pt x="70" y="118"/>
                </a:lnTo>
                <a:lnTo>
                  <a:pt x="62" y="118"/>
                </a:lnTo>
                <a:lnTo>
                  <a:pt x="54" y="122"/>
                </a:lnTo>
                <a:lnTo>
                  <a:pt x="54" y="152"/>
                </a:lnTo>
                <a:lnTo>
                  <a:pt x="38" y="152"/>
                </a:lnTo>
                <a:lnTo>
                  <a:pt x="36" y="152"/>
                </a:lnTo>
                <a:lnTo>
                  <a:pt x="0" y="152"/>
                </a:lnTo>
                <a:lnTo>
                  <a:pt x="0" y="110"/>
                </a:lnTo>
                <a:lnTo>
                  <a:pt x="36" y="110"/>
                </a:lnTo>
                <a:lnTo>
                  <a:pt x="36" y="62"/>
                </a:lnTo>
                <a:lnTo>
                  <a:pt x="22" y="62"/>
                </a:lnTo>
                <a:lnTo>
                  <a:pt x="22" y="28"/>
                </a:lnTo>
                <a:close/>
                <a:moveTo>
                  <a:pt x="62" y="80"/>
                </a:moveTo>
                <a:lnTo>
                  <a:pt x="62" y="100"/>
                </a:lnTo>
                <a:lnTo>
                  <a:pt x="76" y="100"/>
                </a:lnTo>
                <a:lnTo>
                  <a:pt x="76" y="80"/>
                </a:lnTo>
                <a:lnTo>
                  <a:pt x="6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7" name="Freeform 216"/>
          <p:cNvSpPr>
            <a:spLocks noEditPoints="1"/>
          </p:cNvSpPr>
          <p:nvPr/>
        </p:nvSpPr>
        <p:spPr bwMode="auto">
          <a:xfrm>
            <a:off x="9277350" y="2016125"/>
            <a:ext cx="493713" cy="395288"/>
          </a:xfrm>
          <a:custGeom>
            <a:avLst/>
            <a:gdLst>
              <a:gd name="T0" fmla="*/ 2147483647 w 180"/>
              <a:gd name="T1" fmla="*/ 2147483647 h 132"/>
              <a:gd name="T2" fmla="*/ 2147483647 w 180"/>
              <a:gd name="T3" fmla="*/ 2147483647 h 132"/>
              <a:gd name="T4" fmla="*/ 0 w 180"/>
              <a:gd name="T5" fmla="*/ 2147483647 h 132"/>
              <a:gd name="T6" fmla="*/ 2147483647 w 180"/>
              <a:gd name="T7" fmla="*/ 2147483647 h 132"/>
              <a:gd name="T8" fmla="*/ 2147483647 w 180"/>
              <a:gd name="T9" fmla="*/ 2147483647 h 132"/>
              <a:gd name="T10" fmla="*/ 2147483647 w 180"/>
              <a:gd name="T11" fmla="*/ 2147483647 h 132"/>
              <a:gd name="T12" fmla="*/ 2147483647 w 180"/>
              <a:gd name="T13" fmla="*/ 2147483647 h 132"/>
              <a:gd name="T14" fmla="*/ 2147483647 w 180"/>
              <a:gd name="T15" fmla="*/ 2147483647 h 132"/>
              <a:gd name="T16" fmla="*/ 2147483647 w 180"/>
              <a:gd name="T17" fmla="*/ 2147483647 h 132"/>
              <a:gd name="T18" fmla="*/ 2147483647 w 180"/>
              <a:gd name="T19" fmla="*/ 2147483647 h 132"/>
              <a:gd name="T20" fmla="*/ 2147483647 w 180"/>
              <a:gd name="T21" fmla="*/ 2147483647 h 132"/>
              <a:gd name="T22" fmla="*/ 2147483647 w 180"/>
              <a:gd name="T23" fmla="*/ 2147483647 h 132"/>
              <a:gd name="T24" fmla="*/ 2147483647 w 180"/>
              <a:gd name="T25" fmla="*/ 2147483647 h 132"/>
              <a:gd name="T26" fmla="*/ 2147483647 w 180"/>
              <a:gd name="T27" fmla="*/ 2147483647 h 132"/>
              <a:gd name="T28" fmla="*/ 2147483647 w 180"/>
              <a:gd name="T29" fmla="*/ 2147483647 h 132"/>
              <a:gd name="T30" fmla="*/ 2147483647 w 180"/>
              <a:gd name="T31" fmla="*/ 2147483647 h 132"/>
              <a:gd name="T32" fmla="*/ 2147483647 w 180"/>
              <a:gd name="T33" fmla="*/ 2147483647 h 132"/>
              <a:gd name="T34" fmla="*/ 2147483647 w 180"/>
              <a:gd name="T35" fmla="*/ 2147483647 h 132"/>
              <a:gd name="T36" fmla="*/ 2147483647 w 180"/>
              <a:gd name="T37" fmla="*/ 2147483647 h 132"/>
              <a:gd name="T38" fmla="*/ 2147483647 w 180"/>
              <a:gd name="T39" fmla="*/ 2147483647 h 132"/>
              <a:gd name="T40" fmla="*/ 2147483647 w 180"/>
              <a:gd name="T41" fmla="*/ 2147483647 h 132"/>
              <a:gd name="T42" fmla="*/ 2147483647 w 180"/>
              <a:gd name="T43" fmla="*/ 2147483647 h 132"/>
              <a:gd name="T44" fmla="*/ 2147483647 w 180"/>
              <a:gd name="T45" fmla="*/ 0 h 132"/>
              <a:gd name="T46" fmla="*/ 2147483647 w 180"/>
              <a:gd name="T47" fmla="*/ 2147483647 h 132"/>
              <a:gd name="T48" fmla="*/ 2147483647 w 180"/>
              <a:gd name="T49" fmla="*/ 2147483647 h 132"/>
              <a:gd name="T50" fmla="*/ 2147483647 w 180"/>
              <a:gd name="T51" fmla="*/ 2147483647 h 132"/>
              <a:gd name="T52" fmla="*/ 2147483647 w 180"/>
              <a:gd name="T53" fmla="*/ 2147483647 h 132"/>
              <a:gd name="T54" fmla="*/ 2147483647 w 180"/>
              <a:gd name="T55" fmla="*/ 2147483647 h 132"/>
              <a:gd name="T56" fmla="*/ 2147483647 w 180"/>
              <a:gd name="T57" fmla="*/ 2147483647 h 132"/>
              <a:gd name="T58" fmla="*/ 2147483647 w 180"/>
              <a:gd name="T59" fmla="*/ 2147483647 h 132"/>
              <a:gd name="T60" fmla="*/ 2147483647 w 180"/>
              <a:gd name="T61" fmla="*/ 2147483647 h 132"/>
              <a:gd name="T62" fmla="*/ 2147483647 w 180"/>
              <a:gd name="T63" fmla="*/ 2147483647 h 132"/>
              <a:gd name="T64" fmla="*/ 2147483647 w 180"/>
              <a:gd name="T65" fmla="*/ 2147483647 h 132"/>
              <a:gd name="T66" fmla="*/ 2147483647 w 180"/>
              <a:gd name="T67" fmla="*/ 2147483647 h 132"/>
              <a:gd name="T68" fmla="*/ 2147483647 w 180"/>
              <a:gd name="T69" fmla="*/ 2147483647 h 132"/>
              <a:gd name="T70" fmla="*/ 2147483647 w 180"/>
              <a:gd name="T71" fmla="*/ 2147483647 h 132"/>
              <a:gd name="T72" fmla="*/ 2147483647 w 180"/>
              <a:gd name="T73" fmla="*/ 2147483647 h 132"/>
              <a:gd name="T74" fmla="*/ 2147483647 w 180"/>
              <a:gd name="T75" fmla="*/ 2147483647 h 132"/>
              <a:gd name="T76" fmla="*/ 2147483647 w 180"/>
              <a:gd name="T77" fmla="*/ 2147483647 h 132"/>
              <a:gd name="T78" fmla="*/ 2147483647 w 180"/>
              <a:gd name="T79" fmla="*/ 2147483647 h 132"/>
              <a:gd name="T80" fmla="*/ 2147483647 w 180"/>
              <a:gd name="T81" fmla="*/ 2147483647 h 132"/>
              <a:gd name="T82" fmla="*/ 2147483647 w 180"/>
              <a:gd name="T83" fmla="*/ 2147483647 h 132"/>
              <a:gd name="T84" fmla="*/ 2147483647 w 180"/>
              <a:gd name="T85" fmla="*/ 2147483647 h 132"/>
              <a:gd name="T86" fmla="*/ 2147483647 w 180"/>
              <a:gd name="T87" fmla="*/ 2147483647 h 132"/>
              <a:gd name="T88" fmla="*/ 2147483647 w 180"/>
              <a:gd name="T89" fmla="*/ 2147483647 h 132"/>
              <a:gd name="T90" fmla="*/ 2147483647 w 180"/>
              <a:gd name="T91" fmla="*/ 2147483647 h 132"/>
              <a:gd name="T92" fmla="*/ 2147483647 w 180"/>
              <a:gd name="T93" fmla="*/ 2147483647 h 132"/>
              <a:gd name="T94" fmla="*/ 2147483647 w 180"/>
              <a:gd name="T95" fmla="*/ 2147483647 h 132"/>
              <a:gd name="T96" fmla="*/ 2147483647 w 180"/>
              <a:gd name="T97" fmla="*/ 2147483647 h 132"/>
              <a:gd name="T98" fmla="*/ 2147483647 w 180"/>
              <a:gd name="T99" fmla="*/ 2147483647 h 132"/>
              <a:gd name="T100" fmla="*/ 2147483647 w 180"/>
              <a:gd name="T101" fmla="*/ 2147483647 h 132"/>
              <a:gd name="T102" fmla="*/ 2147483647 w 180"/>
              <a:gd name="T103" fmla="*/ 2147483647 h 132"/>
              <a:gd name="T104" fmla="*/ 2147483647 w 180"/>
              <a:gd name="T105" fmla="*/ 2147483647 h 132"/>
              <a:gd name="T106" fmla="*/ 2147483647 w 180"/>
              <a:gd name="T107" fmla="*/ 2147483647 h 132"/>
              <a:gd name="T108" fmla="*/ 2147483647 w 180"/>
              <a:gd name="T109" fmla="*/ 2147483647 h 132"/>
              <a:gd name="T110" fmla="*/ 2147483647 w 180"/>
              <a:gd name="T111" fmla="*/ 2147483647 h 132"/>
              <a:gd name="T112" fmla="*/ 2147483647 w 180"/>
              <a:gd name="T113" fmla="*/ 2147483647 h 132"/>
              <a:gd name="T114" fmla="*/ 2147483647 w 180"/>
              <a:gd name="T115" fmla="*/ 2147483647 h 132"/>
              <a:gd name="T116" fmla="*/ 2147483647 w 180"/>
              <a:gd name="T117" fmla="*/ 2147483647 h 132"/>
              <a:gd name="T118" fmla="*/ 2147483647 w 180"/>
              <a:gd name="T119" fmla="*/ 2147483647 h 132"/>
              <a:gd name="T120" fmla="*/ 2147483647 w 180"/>
              <a:gd name="T121" fmla="*/ 2147483647 h 13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0" h="132">
                <a:moveTo>
                  <a:pt x="0" y="132"/>
                </a:moveTo>
                <a:lnTo>
                  <a:pt x="50" y="132"/>
                </a:lnTo>
                <a:lnTo>
                  <a:pt x="46" y="122"/>
                </a:lnTo>
                <a:lnTo>
                  <a:pt x="20" y="118"/>
                </a:lnTo>
                <a:lnTo>
                  <a:pt x="0" y="132"/>
                </a:lnTo>
                <a:close/>
                <a:moveTo>
                  <a:pt x="158" y="48"/>
                </a:moveTo>
                <a:lnTo>
                  <a:pt x="180" y="50"/>
                </a:lnTo>
                <a:lnTo>
                  <a:pt x="178" y="68"/>
                </a:lnTo>
                <a:lnTo>
                  <a:pt x="162" y="64"/>
                </a:lnTo>
                <a:lnTo>
                  <a:pt x="162" y="68"/>
                </a:lnTo>
                <a:lnTo>
                  <a:pt x="158" y="90"/>
                </a:lnTo>
                <a:lnTo>
                  <a:pt x="160" y="90"/>
                </a:lnTo>
                <a:lnTo>
                  <a:pt x="164" y="92"/>
                </a:lnTo>
                <a:lnTo>
                  <a:pt x="164" y="94"/>
                </a:lnTo>
                <a:lnTo>
                  <a:pt x="160" y="122"/>
                </a:lnTo>
                <a:lnTo>
                  <a:pt x="162" y="128"/>
                </a:lnTo>
                <a:lnTo>
                  <a:pt x="162" y="132"/>
                </a:lnTo>
                <a:lnTo>
                  <a:pt x="134" y="132"/>
                </a:lnTo>
                <a:lnTo>
                  <a:pt x="132" y="128"/>
                </a:lnTo>
                <a:lnTo>
                  <a:pt x="132" y="122"/>
                </a:lnTo>
                <a:lnTo>
                  <a:pt x="50" y="110"/>
                </a:lnTo>
                <a:lnTo>
                  <a:pt x="50" y="116"/>
                </a:lnTo>
                <a:lnTo>
                  <a:pt x="48" y="118"/>
                </a:lnTo>
                <a:lnTo>
                  <a:pt x="44" y="120"/>
                </a:lnTo>
                <a:lnTo>
                  <a:pt x="26" y="116"/>
                </a:lnTo>
                <a:lnTo>
                  <a:pt x="24" y="116"/>
                </a:lnTo>
                <a:lnTo>
                  <a:pt x="22" y="112"/>
                </a:lnTo>
                <a:lnTo>
                  <a:pt x="28" y="74"/>
                </a:lnTo>
                <a:lnTo>
                  <a:pt x="30" y="72"/>
                </a:lnTo>
                <a:lnTo>
                  <a:pt x="34" y="70"/>
                </a:lnTo>
                <a:lnTo>
                  <a:pt x="36" y="72"/>
                </a:lnTo>
                <a:lnTo>
                  <a:pt x="40" y="48"/>
                </a:lnTo>
                <a:lnTo>
                  <a:pt x="40" y="46"/>
                </a:lnTo>
                <a:lnTo>
                  <a:pt x="24" y="44"/>
                </a:lnTo>
                <a:lnTo>
                  <a:pt x="26" y="28"/>
                </a:lnTo>
                <a:lnTo>
                  <a:pt x="48" y="32"/>
                </a:lnTo>
                <a:lnTo>
                  <a:pt x="48" y="40"/>
                </a:lnTo>
                <a:lnTo>
                  <a:pt x="66" y="4"/>
                </a:lnTo>
                <a:lnTo>
                  <a:pt x="66" y="0"/>
                </a:lnTo>
                <a:lnTo>
                  <a:pt x="70" y="2"/>
                </a:lnTo>
                <a:lnTo>
                  <a:pt x="148" y="12"/>
                </a:lnTo>
                <a:lnTo>
                  <a:pt x="152" y="14"/>
                </a:lnTo>
                <a:lnTo>
                  <a:pt x="152" y="16"/>
                </a:lnTo>
                <a:lnTo>
                  <a:pt x="156" y="56"/>
                </a:lnTo>
                <a:lnTo>
                  <a:pt x="158" y="58"/>
                </a:lnTo>
                <a:lnTo>
                  <a:pt x="158" y="48"/>
                </a:lnTo>
                <a:close/>
                <a:moveTo>
                  <a:pt x="146" y="50"/>
                </a:moveTo>
                <a:lnTo>
                  <a:pt x="142" y="22"/>
                </a:lnTo>
                <a:lnTo>
                  <a:pt x="72" y="12"/>
                </a:lnTo>
                <a:lnTo>
                  <a:pt x="60" y="38"/>
                </a:lnTo>
                <a:lnTo>
                  <a:pt x="60" y="36"/>
                </a:lnTo>
                <a:lnTo>
                  <a:pt x="62" y="36"/>
                </a:lnTo>
                <a:lnTo>
                  <a:pt x="64" y="36"/>
                </a:lnTo>
                <a:lnTo>
                  <a:pt x="140" y="48"/>
                </a:lnTo>
                <a:lnTo>
                  <a:pt x="142" y="48"/>
                </a:lnTo>
                <a:lnTo>
                  <a:pt x="144" y="50"/>
                </a:lnTo>
                <a:lnTo>
                  <a:pt x="146" y="50"/>
                </a:lnTo>
                <a:close/>
                <a:moveTo>
                  <a:pt x="82" y="64"/>
                </a:moveTo>
                <a:lnTo>
                  <a:pt x="116" y="68"/>
                </a:lnTo>
                <a:lnTo>
                  <a:pt x="112" y="98"/>
                </a:lnTo>
                <a:lnTo>
                  <a:pt x="136" y="102"/>
                </a:lnTo>
                <a:lnTo>
                  <a:pt x="142" y="70"/>
                </a:lnTo>
                <a:lnTo>
                  <a:pt x="136" y="66"/>
                </a:lnTo>
                <a:lnTo>
                  <a:pt x="64" y="56"/>
                </a:lnTo>
                <a:lnTo>
                  <a:pt x="58" y="58"/>
                </a:lnTo>
                <a:lnTo>
                  <a:pt x="52" y="90"/>
                </a:lnTo>
                <a:lnTo>
                  <a:pt x="78" y="94"/>
                </a:lnTo>
                <a:lnTo>
                  <a:pt x="82" y="64"/>
                </a:lnTo>
                <a:close/>
                <a:moveTo>
                  <a:pt x="128" y="70"/>
                </a:moveTo>
                <a:lnTo>
                  <a:pt x="128" y="70"/>
                </a:lnTo>
                <a:lnTo>
                  <a:pt x="126" y="70"/>
                </a:lnTo>
                <a:lnTo>
                  <a:pt x="122" y="72"/>
                </a:lnTo>
                <a:lnTo>
                  <a:pt x="120" y="74"/>
                </a:lnTo>
                <a:lnTo>
                  <a:pt x="118" y="78"/>
                </a:lnTo>
                <a:lnTo>
                  <a:pt x="118" y="80"/>
                </a:lnTo>
                <a:lnTo>
                  <a:pt x="120" y="84"/>
                </a:lnTo>
                <a:lnTo>
                  <a:pt x="122" y="86"/>
                </a:lnTo>
                <a:lnTo>
                  <a:pt x="126" y="88"/>
                </a:lnTo>
                <a:lnTo>
                  <a:pt x="130" y="88"/>
                </a:lnTo>
                <a:lnTo>
                  <a:pt x="132" y="86"/>
                </a:lnTo>
                <a:lnTo>
                  <a:pt x="136" y="84"/>
                </a:lnTo>
                <a:lnTo>
                  <a:pt x="136" y="80"/>
                </a:lnTo>
                <a:lnTo>
                  <a:pt x="136" y="76"/>
                </a:lnTo>
                <a:lnTo>
                  <a:pt x="134" y="74"/>
                </a:lnTo>
                <a:lnTo>
                  <a:pt x="132" y="70"/>
                </a:lnTo>
                <a:lnTo>
                  <a:pt x="128" y="70"/>
                </a:lnTo>
                <a:close/>
                <a:moveTo>
                  <a:pt x="70" y="60"/>
                </a:moveTo>
                <a:lnTo>
                  <a:pt x="70" y="60"/>
                </a:lnTo>
                <a:lnTo>
                  <a:pt x="66" y="60"/>
                </a:lnTo>
                <a:lnTo>
                  <a:pt x="62" y="62"/>
                </a:lnTo>
                <a:lnTo>
                  <a:pt x="60" y="64"/>
                </a:lnTo>
                <a:lnTo>
                  <a:pt x="58" y="68"/>
                </a:lnTo>
                <a:lnTo>
                  <a:pt x="60" y="72"/>
                </a:lnTo>
                <a:lnTo>
                  <a:pt x="60" y="76"/>
                </a:lnTo>
                <a:lnTo>
                  <a:pt x="64" y="78"/>
                </a:lnTo>
                <a:lnTo>
                  <a:pt x="66" y="78"/>
                </a:lnTo>
                <a:lnTo>
                  <a:pt x="70" y="78"/>
                </a:lnTo>
                <a:lnTo>
                  <a:pt x="74" y="76"/>
                </a:lnTo>
                <a:lnTo>
                  <a:pt x="76" y="74"/>
                </a:lnTo>
                <a:lnTo>
                  <a:pt x="76" y="72"/>
                </a:lnTo>
                <a:lnTo>
                  <a:pt x="76" y="68"/>
                </a:lnTo>
                <a:lnTo>
                  <a:pt x="76" y="64"/>
                </a:lnTo>
                <a:lnTo>
                  <a:pt x="72" y="62"/>
                </a:lnTo>
                <a:lnTo>
                  <a:pt x="7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1888" name="Freeform 220"/>
          <p:cNvSpPr>
            <a:spLocks noEditPoints="1"/>
          </p:cNvSpPr>
          <p:nvPr/>
        </p:nvSpPr>
        <p:spPr bwMode="auto">
          <a:xfrm>
            <a:off x="10858500" y="1149350"/>
            <a:ext cx="417513" cy="376238"/>
          </a:xfrm>
          <a:custGeom>
            <a:avLst/>
            <a:gdLst>
              <a:gd name="T0" fmla="*/ 2147483647 w 152"/>
              <a:gd name="T1" fmla="*/ 2147483647 h 126"/>
              <a:gd name="T2" fmla="*/ 2147483647 w 152"/>
              <a:gd name="T3" fmla="*/ 2147483647 h 126"/>
              <a:gd name="T4" fmla="*/ 2147483647 w 152"/>
              <a:gd name="T5" fmla="*/ 2147483647 h 126"/>
              <a:gd name="T6" fmla="*/ 2147483647 w 152"/>
              <a:gd name="T7" fmla="*/ 2147483647 h 126"/>
              <a:gd name="T8" fmla="*/ 2147483647 w 152"/>
              <a:gd name="T9" fmla="*/ 2147483647 h 126"/>
              <a:gd name="T10" fmla="*/ 2147483647 w 152"/>
              <a:gd name="T11" fmla="*/ 2147483647 h 126"/>
              <a:gd name="T12" fmla="*/ 2147483647 w 152"/>
              <a:gd name="T13" fmla="*/ 2147483647 h 126"/>
              <a:gd name="T14" fmla="*/ 2147483647 w 152"/>
              <a:gd name="T15" fmla="*/ 2147483647 h 126"/>
              <a:gd name="T16" fmla="*/ 2147483647 w 152"/>
              <a:gd name="T17" fmla="*/ 2147483647 h 126"/>
              <a:gd name="T18" fmla="*/ 2147483647 w 152"/>
              <a:gd name="T19" fmla="*/ 2147483647 h 126"/>
              <a:gd name="T20" fmla="*/ 2147483647 w 152"/>
              <a:gd name="T21" fmla="*/ 2147483647 h 126"/>
              <a:gd name="T22" fmla="*/ 2147483647 w 152"/>
              <a:gd name="T23" fmla="*/ 2147483647 h 126"/>
              <a:gd name="T24" fmla="*/ 2147483647 w 152"/>
              <a:gd name="T25" fmla="*/ 2147483647 h 126"/>
              <a:gd name="T26" fmla="*/ 2147483647 w 152"/>
              <a:gd name="T27" fmla="*/ 2147483647 h 126"/>
              <a:gd name="T28" fmla="*/ 2147483647 w 152"/>
              <a:gd name="T29" fmla="*/ 2147483647 h 126"/>
              <a:gd name="T30" fmla="*/ 2147483647 w 152"/>
              <a:gd name="T31" fmla="*/ 2147483647 h 126"/>
              <a:gd name="T32" fmla="*/ 2147483647 w 152"/>
              <a:gd name="T33" fmla="*/ 0 h 126"/>
              <a:gd name="T34" fmla="*/ 2147483647 w 152"/>
              <a:gd name="T35" fmla="*/ 2147483647 h 126"/>
              <a:gd name="T36" fmla="*/ 0 w 152"/>
              <a:gd name="T37" fmla="*/ 2147483647 h 126"/>
              <a:gd name="T38" fmla="*/ 2147483647 w 152"/>
              <a:gd name="T39" fmla="*/ 2147483647 h 126"/>
              <a:gd name="T40" fmla="*/ 2147483647 w 152"/>
              <a:gd name="T41" fmla="*/ 2147483647 h 126"/>
              <a:gd name="T42" fmla="*/ 2147483647 w 152"/>
              <a:gd name="T43" fmla="*/ 2147483647 h 126"/>
              <a:gd name="T44" fmla="*/ 2147483647 w 152"/>
              <a:gd name="T45" fmla="*/ 2147483647 h 126"/>
              <a:gd name="T46" fmla="*/ 2147483647 w 152"/>
              <a:gd name="T47" fmla="*/ 2147483647 h 126"/>
              <a:gd name="T48" fmla="*/ 2147483647 w 152"/>
              <a:gd name="T49" fmla="*/ 2147483647 h 126"/>
              <a:gd name="T50" fmla="*/ 2147483647 w 152"/>
              <a:gd name="T51" fmla="*/ 2147483647 h 126"/>
              <a:gd name="T52" fmla="*/ 2147483647 w 152"/>
              <a:gd name="T53" fmla="*/ 2147483647 h 126"/>
              <a:gd name="T54" fmla="*/ 2147483647 w 152"/>
              <a:gd name="T55" fmla="*/ 2147483647 h 126"/>
              <a:gd name="T56" fmla="*/ 2147483647 w 152"/>
              <a:gd name="T57" fmla="*/ 2147483647 h 126"/>
              <a:gd name="T58" fmla="*/ 2147483647 w 152"/>
              <a:gd name="T59" fmla="*/ 2147483647 h 126"/>
              <a:gd name="T60" fmla="*/ 2147483647 w 152"/>
              <a:gd name="T61" fmla="*/ 2147483647 h 126"/>
              <a:gd name="T62" fmla="*/ 2147483647 w 152"/>
              <a:gd name="T63" fmla="*/ 2147483647 h 126"/>
              <a:gd name="T64" fmla="*/ 2147483647 w 152"/>
              <a:gd name="T65" fmla="*/ 2147483647 h 126"/>
              <a:gd name="T66" fmla="*/ 2147483647 w 152"/>
              <a:gd name="T67" fmla="*/ 2147483647 h 126"/>
              <a:gd name="T68" fmla="*/ 2147483647 w 152"/>
              <a:gd name="T69" fmla="*/ 2147483647 h 126"/>
              <a:gd name="T70" fmla="*/ 2147483647 w 152"/>
              <a:gd name="T71" fmla="*/ 2147483647 h 126"/>
              <a:gd name="T72" fmla="*/ 2147483647 w 152"/>
              <a:gd name="T73" fmla="*/ 2147483647 h 126"/>
              <a:gd name="T74" fmla="*/ 2147483647 w 152"/>
              <a:gd name="T75" fmla="*/ 2147483647 h 126"/>
              <a:gd name="T76" fmla="*/ 2147483647 w 152"/>
              <a:gd name="T77" fmla="*/ 2147483647 h 126"/>
              <a:gd name="T78" fmla="*/ 2147483647 w 152"/>
              <a:gd name="T79" fmla="*/ 2147483647 h 126"/>
              <a:gd name="T80" fmla="*/ 2147483647 w 152"/>
              <a:gd name="T81" fmla="*/ 2147483647 h 126"/>
              <a:gd name="T82" fmla="*/ 2147483647 w 152"/>
              <a:gd name="T83" fmla="*/ 2147483647 h 126"/>
              <a:gd name="T84" fmla="*/ 2147483647 w 152"/>
              <a:gd name="T85" fmla="*/ 2147483647 h 126"/>
              <a:gd name="T86" fmla="*/ 2147483647 w 152"/>
              <a:gd name="T87" fmla="*/ 2147483647 h 126"/>
              <a:gd name="T88" fmla="*/ 2147483647 w 152"/>
              <a:gd name="T89" fmla="*/ 2147483647 h 126"/>
              <a:gd name="T90" fmla="*/ 2147483647 w 152"/>
              <a:gd name="T91" fmla="*/ 2147483647 h 126"/>
              <a:gd name="T92" fmla="*/ 2147483647 w 152"/>
              <a:gd name="T93" fmla="*/ 2147483647 h 126"/>
              <a:gd name="T94" fmla="*/ 2147483647 w 152"/>
              <a:gd name="T95" fmla="*/ 2147483647 h 126"/>
              <a:gd name="T96" fmla="*/ 2147483647 w 152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2" h="126">
                <a:moveTo>
                  <a:pt x="20" y="126"/>
                </a:moveTo>
                <a:lnTo>
                  <a:pt x="84" y="126"/>
                </a:lnTo>
                <a:lnTo>
                  <a:pt x="84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8"/>
                </a:lnTo>
                <a:lnTo>
                  <a:pt x="152" y="78"/>
                </a:lnTo>
                <a:lnTo>
                  <a:pt x="122" y="46"/>
                </a:lnTo>
                <a:lnTo>
                  <a:pt x="122" y="24"/>
                </a:lnTo>
                <a:lnTo>
                  <a:pt x="124" y="24"/>
                </a:lnTo>
                <a:lnTo>
                  <a:pt x="124" y="18"/>
                </a:lnTo>
                <a:lnTo>
                  <a:pt x="102" y="18"/>
                </a:lnTo>
                <a:lnTo>
                  <a:pt x="102" y="24"/>
                </a:lnTo>
                <a:lnTo>
                  <a:pt x="106" y="24"/>
                </a:lnTo>
                <a:lnTo>
                  <a:pt x="106" y="30"/>
                </a:lnTo>
                <a:lnTo>
                  <a:pt x="76" y="0"/>
                </a:lnTo>
                <a:lnTo>
                  <a:pt x="38" y="38"/>
                </a:lnTo>
                <a:lnTo>
                  <a:pt x="0" y="78"/>
                </a:lnTo>
                <a:lnTo>
                  <a:pt x="20" y="78"/>
                </a:lnTo>
                <a:lnTo>
                  <a:pt x="20" y="126"/>
                </a:lnTo>
                <a:close/>
                <a:moveTo>
                  <a:pt x="76" y="38"/>
                </a:moveTo>
                <a:lnTo>
                  <a:pt x="76" y="38"/>
                </a:lnTo>
                <a:lnTo>
                  <a:pt x="80" y="38"/>
                </a:lnTo>
                <a:lnTo>
                  <a:pt x="82" y="40"/>
                </a:lnTo>
                <a:lnTo>
                  <a:pt x="84" y="42"/>
                </a:lnTo>
                <a:lnTo>
                  <a:pt x="84" y="46"/>
                </a:lnTo>
                <a:lnTo>
                  <a:pt x="84" y="50"/>
                </a:lnTo>
                <a:lnTo>
                  <a:pt x="82" y="52"/>
                </a:lnTo>
                <a:lnTo>
                  <a:pt x="80" y="54"/>
                </a:lnTo>
                <a:lnTo>
                  <a:pt x="76" y="54"/>
                </a:lnTo>
                <a:lnTo>
                  <a:pt x="72" y="54"/>
                </a:lnTo>
                <a:lnTo>
                  <a:pt x="70" y="52"/>
                </a:lnTo>
                <a:lnTo>
                  <a:pt x="68" y="50"/>
                </a:lnTo>
                <a:lnTo>
                  <a:pt x="68" y="46"/>
                </a:lnTo>
                <a:lnTo>
                  <a:pt x="68" y="42"/>
                </a:lnTo>
                <a:lnTo>
                  <a:pt x="70" y="40"/>
                </a:lnTo>
                <a:lnTo>
                  <a:pt x="72" y="38"/>
                </a:lnTo>
                <a:lnTo>
                  <a:pt x="76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  <p:custDataLst>
      <p:tags r:id="rId1"/>
    </p:custData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69"/>
          <p:cNvSpPr>
            <a:spLocks noEditPoints="1"/>
          </p:cNvSpPr>
          <p:nvPr/>
        </p:nvSpPr>
        <p:spPr bwMode="auto">
          <a:xfrm>
            <a:off x="7027863" y="6157913"/>
            <a:ext cx="485775" cy="431800"/>
          </a:xfrm>
          <a:custGeom>
            <a:avLst/>
            <a:gdLst>
              <a:gd name="T0" fmla="*/ 2147483647 w 178"/>
              <a:gd name="T1" fmla="*/ 2147483647 h 144"/>
              <a:gd name="T2" fmla="*/ 2147483647 w 178"/>
              <a:gd name="T3" fmla="*/ 0 h 144"/>
              <a:gd name="T4" fmla="*/ 2147483647 w 178"/>
              <a:gd name="T5" fmla="*/ 2147483647 h 144"/>
              <a:gd name="T6" fmla="*/ 2147483647 w 178"/>
              <a:gd name="T7" fmla="*/ 2147483647 h 144"/>
              <a:gd name="T8" fmla="*/ 0 w 178"/>
              <a:gd name="T9" fmla="*/ 2147483647 h 144"/>
              <a:gd name="T10" fmla="*/ 2147483647 w 178"/>
              <a:gd name="T11" fmla="*/ 2147483647 h 144"/>
              <a:gd name="T12" fmla="*/ 2147483647 w 178"/>
              <a:gd name="T13" fmla="*/ 2147483647 h 144"/>
              <a:gd name="T14" fmla="*/ 2147483647 w 178"/>
              <a:gd name="T15" fmla="*/ 2147483647 h 144"/>
              <a:gd name="T16" fmla="*/ 2147483647 w 178"/>
              <a:gd name="T17" fmla="*/ 2147483647 h 144"/>
              <a:gd name="T18" fmla="*/ 2147483647 w 178"/>
              <a:gd name="T19" fmla="*/ 2147483647 h 144"/>
              <a:gd name="T20" fmla="*/ 2147483647 w 178"/>
              <a:gd name="T21" fmla="*/ 2147483647 h 144"/>
              <a:gd name="T22" fmla="*/ 2147483647 w 178"/>
              <a:gd name="T23" fmla="*/ 2147483647 h 144"/>
              <a:gd name="T24" fmla="*/ 2147483647 w 178"/>
              <a:gd name="T25" fmla="*/ 2147483647 h 144"/>
              <a:gd name="T26" fmla="*/ 2147483647 w 178"/>
              <a:gd name="T27" fmla="*/ 2147483647 h 144"/>
              <a:gd name="T28" fmla="*/ 2147483647 w 178"/>
              <a:gd name="T29" fmla="*/ 2147483647 h 144"/>
              <a:gd name="T30" fmla="*/ 2147483647 w 178"/>
              <a:gd name="T31" fmla="*/ 0 h 144"/>
              <a:gd name="T32" fmla="*/ 2147483647 w 178"/>
              <a:gd name="T33" fmla="*/ 2147483647 h 144"/>
              <a:gd name="T34" fmla="*/ 2147483647 w 178"/>
              <a:gd name="T35" fmla="*/ 2147483647 h 144"/>
              <a:gd name="T36" fmla="*/ 2147483647 w 178"/>
              <a:gd name="T37" fmla="*/ 2147483647 h 144"/>
              <a:gd name="T38" fmla="*/ 2147483647 w 178"/>
              <a:gd name="T39" fmla="*/ 2147483647 h 144"/>
              <a:gd name="T40" fmla="*/ 2147483647 w 178"/>
              <a:gd name="T41" fmla="*/ 2147483647 h 144"/>
              <a:gd name="T42" fmla="*/ 2147483647 w 178"/>
              <a:gd name="T43" fmla="*/ 2147483647 h 144"/>
              <a:gd name="T44" fmla="*/ 2147483647 w 178"/>
              <a:gd name="T45" fmla="*/ 2147483647 h 144"/>
              <a:gd name="T46" fmla="*/ 2147483647 w 178"/>
              <a:gd name="T47" fmla="*/ 2147483647 h 144"/>
              <a:gd name="T48" fmla="*/ 2147483647 w 178"/>
              <a:gd name="T49" fmla="*/ 2147483647 h 144"/>
              <a:gd name="T50" fmla="*/ 2147483647 w 178"/>
              <a:gd name="T51" fmla="*/ 2147483647 h 144"/>
              <a:gd name="T52" fmla="*/ 2147483647 w 178"/>
              <a:gd name="T53" fmla="*/ 2147483647 h 144"/>
              <a:gd name="T54" fmla="*/ 2147483647 w 178"/>
              <a:gd name="T55" fmla="*/ 2147483647 h 144"/>
              <a:gd name="T56" fmla="*/ 2147483647 w 178"/>
              <a:gd name="T57" fmla="*/ 2147483647 h 144"/>
              <a:gd name="T58" fmla="*/ 2147483647 w 178"/>
              <a:gd name="T59" fmla="*/ 2147483647 h 144"/>
              <a:gd name="T60" fmla="*/ 2147483647 w 178"/>
              <a:gd name="T61" fmla="*/ 2147483647 h 144"/>
              <a:gd name="T62" fmla="*/ 2147483647 w 178"/>
              <a:gd name="T63" fmla="*/ 2147483647 h 144"/>
              <a:gd name="T64" fmla="*/ 2147483647 w 178"/>
              <a:gd name="T65" fmla="*/ 2147483647 h 144"/>
              <a:gd name="T66" fmla="*/ 2147483647 w 178"/>
              <a:gd name="T67" fmla="*/ 2147483647 h 144"/>
              <a:gd name="T68" fmla="*/ 2147483647 w 178"/>
              <a:gd name="T69" fmla="*/ 2147483647 h 144"/>
              <a:gd name="T70" fmla="*/ 2147483647 w 178"/>
              <a:gd name="T71" fmla="*/ 2147483647 h 144"/>
              <a:gd name="T72" fmla="*/ 2147483647 w 178"/>
              <a:gd name="T73" fmla="*/ 2147483647 h 144"/>
              <a:gd name="T74" fmla="*/ 2147483647 w 178"/>
              <a:gd name="T75" fmla="*/ 2147483647 h 144"/>
              <a:gd name="T76" fmla="*/ 2147483647 w 178"/>
              <a:gd name="T77" fmla="*/ 2147483647 h 144"/>
              <a:gd name="T78" fmla="*/ 2147483647 w 178"/>
              <a:gd name="T79" fmla="*/ 2147483647 h 144"/>
              <a:gd name="T80" fmla="*/ 2147483647 w 178"/>
              <a:gd name="T81" fmla="*/ 2147483647 h 144"/>
              <a:gd name="T82" fmla="*/ 2147483647 w 178"/>
              <a:gd name="T83" fmla="*/ 2147483647 h 144"/>
              <a:gd name="T84" fmla="*/ 2147483647 w 178"/>
              <a:gd name="T85" fmla="*/ 2147483647 h 144"/>
              <a:gd name="T86" fmla="*/ 2147483647 w 178"/>
              <a:gd name="T87" fmla="*/ 214748364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8" h="144">
                <a:moveTo>
                  <a:pt x="80" y="12"/>
                </a:moveTo>
                <a:lnTo>
                  <a:pt x="80" y="12"/>
                </a:lnTo>
                <a:lnTo>
                  <a:pt x="70" y="6"/>
                </a:lnTo>
                <a:lnTo>
                  <a:pt x="60" y="2"/>
                </a:lnTo>
                <a:lnTo>
                  <a:pt x="50" y="0"/>
                </a:lnTo>
                <a:lnTo>
                  <a:pt x="40" y="0"/>
                </a:lnTo>
                <a:lnTo>
                  <a:pt x="32" y="0"/>
                </a:lnTo>
                <a:lnTo>
                  <a:pt x="24" y="2"/>
                </a:lnTo>
                <a:lnTo>
                  <a:pt x="18" y="6"/>
                </a:lnTo>
                <a:lnTo>
                  <a:pt x="12" y="12"/>
                </a:lnTo>
                <a:lnTo>
                  <a:pt x="8" y="18"/>
                </a:lnTo>
                <a:lnTo>
                  <a:pt x="4" y="24"/>
                </a:lnTo>
                <a:lnTo>
                  <a:pt x="2" y="32"/>
                </a:lnTo>
                <a:lnTo>
                  <a:pt x="0" y="40"/>
                </a:lnTo>
                <a:lnTo>
                  <a:pt x="0" y="50"/>
                </a:lnTo>
                <a:lnTo>
                  <a:pt x="2" y="58"/>
                </a:lnTo>
                <a:lnTo>
                  <a:pt x="4" y="68"/>
                </a:lnTo>
                <a:lnTo>
                  <a:pt x="8" y="78"/>
                </a:lnTo>
                <a:lnTo>
                  <a:pt x="14" y="88"/>
                </a:lnTo>
                <a:lnTo>
                  <a:pt x="20" y="96"/>
                </a:lnTo>
                <a:lnTo>
                  <a:pt x="34" y="112"/>
                </a:lnTo>
                <a:lnTo>
                  <a:pt x="56" y="126"/>
                </a:lnTo>
                <a:lnTo>
                  <a:pt x="80" y="144"/>
                </a:lnTo>
                <a:lnTo>
                  <a:pt x="120" y="118"/>
                </a:lnTo>
                <a:lnTo>
                  <a:pt x="134" y="106"/>
                </a:lnTo>
                <a:lnTo>
                  <a:pt x="144" y="92"/>
                </a:lnTo>
                <a:lnTo>
                  <a:pt x="134" y="92"/>
                </a:lnTo>
                <a:lnTo>
                  <a:pt x="124" y="88"/>
                </a:lnTo>
                <a:lnTo>
                  <a:pt x="116" y="84"/>
                </a:lnTo>
                <a:lnTo>
                  <a:pt x="108" y="78"/>
                </a:lnTo>
                <a:lnTo>
                  <a:pt x="102" y="72"/>
                </a:lnTo>
                <a:lnTo>
                  <a:pt x="98" y="62"/>
                </a:lnTo>
                <a:lnTo>
                  <a:pt x="96" y="54"/>
                </a:lnTo>
                <a:lnTo>
                  <a:pt x="94" y="44"/>
                </a:lnTo>
                <a:lnTo>
                  <a:pt x="96" y="34"/>
                </a:lnTo>
                <a:lnTo>
                  <a:pt x="98" y="26"/>
                </a:lnTo>
                <a:lnTo>
                  <a:pt x="102" y="16"/>
                </a:lnTo>
                <a:lnTo>
                  <a:pt x="108" y="10"/>
                </a:lnTo>
                <a:lnTo>
                  <a:pt x="116" y="4"/>
                </a:lnTo>
                <a:lnTo>
                  <a:pt x="124" y="0"/>
                </a:lnTo>
                <a:lnTo>
                  <a:pt x="114" y="0"/>
                </a:lnTo>
                <a:lnTo>
                  <a:pt x="104" y="2"/>
                </a:lnTo>
                <a:lnTo>
                  <a:pt x="92" y="6"/>
                </a:lnTo>
                <a:lnTo>
                  <a:pt x="80" y="12"/>
                </a:lnTo>
                <a:close/>
                <a:moveTo>
                  <a:pt x="168" y="20"/>
                </a:moveTo>
                <a:lnTo>
                  <a:pt x="168" y="20"/>
                </a:lnTo>
                <a:lnTo>
                  <a:pt x="172" y="24"/>
                </a:lnTo>
                <a:lnTo>
                  <a:pt x="176" y="30"/>
                </a:lnTo>
                <a:lnTo>
                  <a:pt x="178" y="36"/>
                </a:lnTo>
                <a:lnTo>
                  <a:pt x="178" y="44"/>
                </a:lnTo>
                <a:lnTo>
                  <a:pt x="178" y="52"/>
                </a:lnTo>
                <a:lnTo>
                  <a:pt x="176" y="58"/>
                </a:lnTo>
                <a:lnTo>
                  <a:pt x="172" y="64"/>
                </a:lnTo>
                <a:lnTo>
                  <a:pt x="168" y="68"/>
                </a:lnTo>
                <a:lnTo>
                  <a:pt x="162" y="74"/>
                </a:lnTo>
                <a:lnTo>
                  <a:pt x="156" y="76"/>
                </a:lnTo>
                <a:lnTo>
                  <a:pt x="150" y="78"/>
                </a:lnTo>
                <a:lnTo>
                  <a:pt x="144" y="80"/>
                </a:lnTo>
                <a:lnTo>
                  <a:pt x="136" y="78"/>
                </a:lnTo>
                <a:lnTo>
                  <a:pt x="130" y="76"/>
                </a:lnTo>
                <a:lnTo>
                  <a:pt x="124" y="74"/>
                </a:lnTo>
                <a:lnTo>
                  <a:pt x="118" y="68"/>
                </a:lnTo>
                <a:lnTo>
                  <a:pt x="114" y="64"/>
                </a:lnTo>
                <a:lnTo>
                  <a:pt x="110" y="58"/>
                </a:lnTo>
                <a:lnTo>
                  <a:pt x="108" y="52"/>
                </a:lnTo>
                <a:lnTo>
                  <a:pt x="108" y="44"/>
                </a:lnTo>
                <a:lnTo>
                  <a:pt x="108" y="36"/>
                </a:lnTo>
                <a:lnTo>
                  <a:pt x="110" y="30"/>
                </a:lnTo>
                <a:lnTo>
                  <a:pt x="114" y="24"/>
                </a:lnTo>
                <a:lnTo>
                  <a:pt x="118" y="20"/>
                </a:lnTo>
                <a:lnTo>
                  <a:pt x="124" y="14"/>
                </a:lnTo>
                <a:lnTo>
                  <a:pt x="130" y="12"/>
                </a:lnTo>
                <a:lnTo>
                  <a:pt x="136" y="10"/>
                </a:lnTo>
                <a:lnTo>
                  <a:pt x="144" y="8"/>
                </a:lnTo>
                <a:lnTo>
                  <a:pt x="150" y="10"/>
                </a:lnTo>
                <a:lnTo>
                  <a:pt x="156" y="12"/>
                </a:lnTo>
                <a:lnTo>
                  <a:pt x="162" y="14"/>
                </a:lnTo>
                <a:lnTo>
                  <a:pt x="168" y="20"/>
                </a:lnTo>
                <a:close/>
                <a:moveTo>
                  <a:pt x="136" y="20"/>
                </a:moveTo>
                <a:lnTo>
                  <a:pt x="150" y="20"/>
                </a:lnTo>
                <a:lnTo>
                  <a:pt x="150" y="36"/>
                </a:lnTo>
                <a:lnTo>
                  <a:pt x="166" y="36"/>
                </a:lnTo>
                <a:lnTo>
                  <a:pt x="166" y="52"/>
                </a:lnTo>
                <a:lnTo>
                  <a:pt x="150" y="52"/>
                </a:lnTo>
                <a:lnTo>
                  <a:pt x="150" y="66"/>
                </a:lnTo>
                <a:lnTo>
                  <a:pt x="136" y="66"/>
                </a:lnTo>
                <a:lnTo>
                  <a:pt x="136" y="52"/>
                </a:lnTo>
                <a:lnTo>
                  <a:pt x="120" y="52"/>
                </a:lnTo>
                <a:lnTo>
                  <a:pt x="120" y="36"/>
                </a:lnTo>
                <a:lnTo>
                  <a:pt x="136" y="36"/>
                </a:lnTo>
                <a:lnTo>
                  <a:pt x="136" y="20"/>
                </a:lnTo>
                <a:close/>
                <a:moveTo>
                  <a:pt x="68" y="118"/>
                </a:moveTo>
                <a:lnTo>
                  <a:pt x="68" y="118"/>
                </a:lnTo>
                <a:lnTo>
                  <a:pt x="64" y="116"/>
                </a:lnTo>
                <a:lnTo>
                  <a:pt x="52" y="110"/>
                </a:lnTo>
                <a:lnTo>
                  <a:pt x="38" y="96"/>
                </a:lnTo>
                <a:lnTo>
                  <a:pt x="30" y="86"/>
                </a:lnTo>
                <a:lnTo>
                  <a:pt x="22" y="74"/>
                </a:lnTo>
                <a:lnTo>
                  <a:pt x="16" y="64"/>
                </a:lnTo>
                <a:lnTo>
                  <a:pt x="14" y="54"/>
                </a:lnTo>
                <a:lnTo>
                  <a:pt x="14" y="44"/>
                </a:lnTo>
                <a:lnTo>
                  <a:pt x="16" y="36"/>
                </a:lnTo>
                <a:lnTo>
                  <a:pt x="22" y="26"/>
                </a:lnTo>
                <a:lnTo>
                  <a:pt x="26" y="22"/>
                </a:lnTo>
                <a:lnTo>
                  <a:pt x="26" y="38"/>
                </a:lnTo>
                <a:lnTo>
                  <a:pt x="26" y="52"/>
                </a:lnTo>
                <a:lnTo>
                  <a:pt x="30" y="64"/>
                </a:lnTo>
                <a:lnTo>
                  <a:pt x="34" y="76"/>
                </a:lnTo>
                <a:lnTo>
                  <a:pt x="40" y="88"/>
                </a:lnTo>
                <a:lnTo>
                  <a:pt x="48" y="98"/>
                </a:lnTo>
                <a:lnTo>
                  <a:pt x="68" y="1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1" name="Freeform 70"/>
          <p:cNvSpPr>
            <a:spLocks noEditPoints="1"/>
          </p:cNvSpPr>
          <p:nvPr/>
        </p:nvSpPr>
        <p:spPr bwMode="auto">
          <a:xfrm>
            <a:off x="5513388" y="6115050"/>
            <a:ext cx="447675" cy="487363"/>
          </a:xfrm>
          <a:custGeom>
            <a:avLst/>
            <a:gdLst>
              <a:gd name="T0" fmla="*/ 2147483647 w 164"/>
              <a:gd name="T1" fmla="*/ 2147483647 h 162"/>
              <a:gd name="T2" fmla="*/ 2147483647 w 164"/>
              <a:gd name="T3" fmla="*/ 2147483647 h 162"/>
              <a:gd name="T4" fmla="*/ 2147483647 w 164"/>
              <a:gd name="T5" fmla="*/ 2147483647 h 162"/>
              <a:gd name="T6" fmla="*/ 2147483647 w 164"/>
              <a:gd name="T7" fmla="*/ 2147483647 h 162"/>
              <a:gd name="T8" fmla="*/ 2147483647 w 164"/>
              <a:gd name="T9" fmla="*/ 2147483647 h 162"/>
              <a:gd name="T10" fmla="*/ 2147483647 w 164"/>
              <a:gd name="T11" fmla="*/ 2147483647 h 162"/>
              <a:gd name="T12" fmla="*/ 2147483647 w 164"/>
              <a:gd name="T13" fmla="*/ 2147483647 h 162"/>
              <a:gd name="T14" fmla="*/ 2147483647 w 164"/>
              <a:gd name="T15" fmla="*/ 2147483647 h 162"/>
              <a:gd name="T16" fmla="*/ 2147483647 w 164"/>
              <a:gd name="T17" fmla="*/ 2147483647 h 162"/>
              <a:gd name="T18" fmla="*/ 2147483647 w 164"/>
              <a:gd name="T19" fmla="*/ 2147483647 h 162"/>
              <a:gd name="T20" fmla="*/ 2147483647 w 164"/>
              <a:gd name="T21" fmla="*/ 2147483647 h 162"/>
              <a:gd name="T22" fmla="*/ 0 w 164"/>
              <a:gd name="T23" fmla="*/ 2147483647 h 162"/>
              <a:gd name="T24" fmla="*/ 2147483647 w 164"/>
              <a:gd name="T25" fmla="*/ 2147483647 h 162"/>
              <a:gd name="T26" fmla="*/ 2147483647 w 164"/>
              <a:gd name="T27" fmla="*/ 2147483647 h 162"/>
              <a:gd name="T28" fmla="*/ 2147483647 w 164"/>
              <a:gd name="T29" fmla="*/ 2147483647 h 162"/>
              <a:gd name="T30" fmla="*/ 2147483647 w 164"/>
              <a:gd name="T31" fmla="*/ 2147483647 h 162"/>
              <a:gd name="T32" fmla="*/ 2147483647 w 164"/>
              <a:gd name="T33" fmla="*/ 0 h 162"/>
              <a:gd name="T34" fmla="*/ 2147483647 w 164"/>
              <a:gd name="T35" fmla="*/ 0 h 162"/>
              <a:gd name="T36" fmla="*/ 0 w 164"/>
              <a:gd name="T37" fmla="*/ 2147483647 h 16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4" h="162">
                <a:moveTo>
                  <a:pt x="30" y="78"/>
                </a:moveTo>
                <a:lnTo>
                  <a:pt x="82" y="34"/>
                </a:lnTo>
                <a:lnTo>
                  <a:pt x="134" y="78"/>
                </a:lnTo>
                <a:lnTo>
                  <a:pt x="134" y="162"/>
                </a:lnTo>
                <a:lnTo>
                  <a:pt x="116" y="162"/>
                </a:lnTo>
                <a:lnTo>
                  <a:pt x="116" y="116"/>
                </a:lnTo>
                <a:lnTo>
                  <a:pt x="76" y="116"/>
                </a:lnTo>
                <a:lnTo>
                  <a:pt x="76" y="162"/>
                </a:lnTo>
                <a:lnTo>
                  <a:pt x="30" y="162"/>
                </a:lnTo>
                <a:lnTo>
                  <a:pt x="30" y="78"/>
                </a:lnTo>
                <a:close/>
                <a:moveTo>
                  <a:pt x="0" y="68"/>
                </a:moveTo>
                <a:lnTo>
                  <a:pt x="10" y="82"/>
                </a:lnTo>
                <a:lnTo>
                  <a:pt x="82" y="20"/>
                </a:lnTo>
                <a:lnTo>
                  <a:pt x="154" y="82"/>
                </a:lnTo>
                <a:lnTo>
                  <a:pt x="164" y="68"/>
                </a:lnTo>
                <a:lnTo>
                  <a:pt x="82" y="0"/>
                </a:lnTo>
                <a:lnTo>
                  <a:pt x="0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2" name="Freeform 71"/>
          <p:cNvSpPr>
            <a:spLocks noEditPoints="1"/>
          </p:cNvSpPr>
          <p:nvPr/>
        </p:nvSpPr>
        <p:spPr bwMode="auto">
          <a:xfrm>
            <a:off x="3994150" y="6110288"/>
            <a:ext cx="460375" cy="384175"/>
          </a:xfrm>
          <a:custGeom>
            <a:avLst/>
            <a:gdLst>
              <a:gd name="T0" fmla="*/ 2147483647 w 168"/>
              <a:gd name="T1" fmla="*/ 0 h 128"/>
              <a:gd name="T2" fmla="*/ 2147483647 w 168"/>
              <a:gd name="T3" fmla="*/ 0 h 128"/>
              <a:gd name="T4" fmla="*/ 2147483647 w 168"/>
              <a:gd name="T5" fmla="*/ 0 h 128"/>
              <a:gd name="T6" fmla="*/ 2147483647 w 168"/>
              <a:gd name="T7" fmla="*/ 2147483647 h 128"/>
              <a:gd name="T8" fmla="*/ 2147483647 w 168"/>
              <a:gd name="T9" fmla="*/ 2147483647 h 128"/>
              <a:gd name="T10" fmla="*/ 2147483647 w 168"/>
              <a:gd name="T11" fmla="*/ 2147483647 h 128"/>
              <a:gd name="T12" fmla="*/ 2147483647 w 168"/>
              <a:gd name="T13" fmla="*/ 2147483647 h 128"/>
              <a:gd name="T14" fmla="*/ 2147483647 w 168"/>
              <a:gd name="T15" fmla="*/ 2147483647 h 128"/>
              <a:gd name="T16" fmla="*/ 0 w 168"/>
              <a:gd name="T17" fmla="*/ 2147483647 h 128"/>
              <a:gd name="T18" fmla="*/ 0 w 168"/>
              <a:gd name="T19" fmla="*/ 2147483647 h 128"/>
              <a:gd name="T20" fmla="*/ 0 w 168"/>
              <a:gd name="T21" fmla="*/ 2147483647 h 128"/>
              <a:gd name="T22" fmla="*/ 0 w 168"/>
              <a:gd name="T23" fmla="*/ 0 h 128"/>
              <a:gd name="T24" fmla="*/ 2147483647 w 168"/>
              <a:gd name="T25" fmla="*/ 0 h 128"/>
              <a:gd name="T26" fmla="*/ 2147483647 w 168"/>
              <a:gd name="T27" fmla="*/ 0 h 128"/>
              <a:gd name="T28" fmla="*/ 2147483647 w 168"/>
              <a:gd name="T29" fmla="*/ 2147483647 h 128"/>
              <a:gd name="T30" fmla="*/ 2147483647 w 168"/>
              <a:gd name="T31" fmla="*/ 2147483647 h 128"/>
              <a:gd name="T32" fmla="*/ 2147483647 w 168"/>
              <a:gd name="T33" fmla="*/ 2147483647 h 128"/>
              <a:gd name="T34" fmla="*/ 2147483647 w 168"/>
              <a:gd name="T35" fmla="*/ 2147483647 h 128"/>
              <a:gd name="T36" fmla="*/ 2147483647 w 168"/>
              <a:gd name="T37" fmla="*/ 2147483647 h 12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68" h="128">
                <a:moveTo>
                  <a:pt x="8" y="0"/>
                </a:moveTo>
                <a:lnTo>
                  <a:pt x="158" y="0"/>
                </a:lnTo>
                <a:lnTo>
                  <a:pt x="168" y="0"/>
                </a:lnTo>
                <a:lnTo>
                  <a:pt x="168" y="8"/>
                </a:lnTo>
                <a:lnTo>
                  <a:pt x="168" y="118"/>
                </a:lnTo>
                <a:lnTo>
                  <a:pt x="168" y="128"/>
                </a:lnTo>
                <a:lnTo>
                  <a:pt x="158" y="128"/>
                </a:lnTo>
                <a:lnTo>
                  <a:pt x="8" y="128"/>
                </a:lnTo>
                <a:lnTo>
                  <a:pt x="0" y="128"/>
                </a:lnTo>
                <a:lnTo>
                  <a:pt x="0" y="118"/>
                </a:lnTo>
                <a:lnTo>
                  <a:pt x="0" y="8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150" y="18"/>
                </a:moveTo>
                <a:lnTo>
                  <a:pt x="18" y="18"/>
                </a:lnTo>
                <a:lnTo>
                  <a:pt x="18" y="108"/>
                </a:lnTo>
                <a:lnTo>
                  <a:pt x="150" y="108"/>
                </a:lnTo>
                <a:lnTo>
                  <a:pt x="15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3" name="Freeform 72"/>
          <p:cNvSpPr/>
          <p:nvPr/>
        </p:nvSpPr>
        <p:spPr bwMode="auto">
          <a:xfrm>
            <a:off x="4103688" y="6464300"/>
            <a:ext cx="246062" cy="142875"/>
          </a:xfrm>
          <a:custGeom>
            <a:avLst/>
            <a:gdLst>
              <a:gd name="T0" fmla="*/ 2147483647 w 90"/>
              <a:gd name="T1" fmla="*/ 0 h 48"/>
              <a:gd name="T2" fmla="*/ 2147483647 w 90"/>
              <a:gd name="T3" fmla="*/ 0 h 48"/>
              <a:gd name="T4" fmla="*/ 2147483647 w 90"/>
              <a:gd name="T5" fmla="*/ 2147483647 h 48"/>
              <a:gd name="T6" fmla="*/ 2147483647 w 90"/>
              <a:gd name="T7" fmla="*/ 2147483647 h 48"/>
              <a:gd name="T8" fmla="*/ 2147483647 w 90"/>
              <a:gd name="T9" fmla="*/ 2147483647 h 48"/>
              <a:gd name="T10" fmla="*/ 0 w 90"/>
              <a:gd name="T11" fmla="*/ 2147483647 h 48"/>
              <a:gd name="T12" fmla="*/ 0 w 90"/>
              <a:gd name="T13" fmla="*/ 2147483647 h 48"/>
              <a:gd name="T14" fmla="*/ 2147483647 w 90"/>
              <a:gd name="T15" fmla="*/ 2147483647 h 48"/>
              <a:gd name="T16" fmla="*/ 2147483647 w 90"/>
              <a:gd name="T17" fmla="*/ 0 h 4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0" h="48">
                <a:moveTo>
                  <a:pt x="22" y="0"/>
                </a:moveTo>
                <a:lnTo>
                  <a:pt x="70" y="0"/>
                </a:lnTo>
                <a:lnTo>
                  <a:pt x="70" y="30"/>
                </a:lnTo>
                <a:lnTo>
                  <a:pt x="90" y="30"/>
                </a:lnTo>
                <a:lnTo>
                  <a:pt x="90" y="48"/>
                </a:lnTo>
                <a:lnTo>
                  <a:pt x="0" y="48"/>
                </a:lnTo>
                <a:lnTo>
                  <a:pt x="0" y="30"/>
                </a:lnTo>
                <a:lnTo>
                  <a:pt x="22" y="30"/>
                </a:lnTo>
                <a:lnTo>
                  <a:pt x="22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4" name="Freeform 73"/>
          <p:cNvSpPr/>
          <p:nvPr/>
        </p:nvSpPr>
        <p:spPr bwMode="auto">
          <a:xfrm>
            <a:off x="4125913" y="6242050"/>
            <a:ext cx="185737" cy="119063"/>
          </a:xfrm>
          <a:custGeom>
            <a:avLst/>
            <a:gdLst>
              <a:gd name="T0" fmla="*/ 0 w 68"/>
              <a:gd name="T1" fmla="*/ 0 h 40"/>
              <a:gd name="T2" fmla="*/ 2147483647 w 68"/>
              <a:gd name="T3" fmla="*/ 2147483647 h 40"/>
              <a:gd name="T4" fmla="*/ 2147483647 w 68"/>
              <a:gd name="T5" fmla="*/ 2147483647 h 40"/>
              <a:gd name="T6" fmla="*/ 2147483647 w 68"/>
              <a:gd name="T7" fmla="*/ 2147483647 h 40"/>
              <a:gd name="T8" fmla="*/ 2147483647 w 68"/>
              <a:gd name="T9" fmla="*/ 2147483647 h 40"/>
              <a:gd name="T10" fmla="*/ 2147483647 w 68"/>
              <a:gd name="T11" fmla="*/ 2147483647 h 40"/>
              <a:gd name="T12" fmla="*/ 2147483647 w 68"/>
              <a:gd name="T13" fmla="*/ 2147483647 h 40"/>
              <a:gd name="T14" fmla="*/ 0 w 68"/>
              <a:gd name="T15" fmla="*/ 0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40">
                <a:moveTo>
                  <a:pt x="0" y="0"/>
                </a:moveTo>
                <a:lnTo>
                  <a:pt x="30" y="38"/>
                </a:lnTo>
                <a:lnTo>
                  <a:pt x="38" y="28"/>
                </a:lnTo>
                <a:lnTo>
                  <a:pt x="62" y="40"/>
                </a:lnTo>
                <a:lnTo>
                  <a:pt x="68" y="28"/>
                </a:lnTo>
                <a:lnTo>
                  <a:pt x="44" y="14"/>
                </a:lnTo>
                <a:lnTo>
                  <a:pt x="50" y="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5" name="Freeform 75"/>
          <p:cNvSpPr/>
          <p:nvPr/>
        </p:nvSpPr>
        <p:spPr bwMode="auto">
          <a:xfrm>
            <a:off x="3219450" y="6134100"/>
            <a:ext cx="447675" cy="492125"/>
          </a:xfrm>
          <a:custGeom>
            <a:avLst/>
            <a:gdLst>
              <a:gd name="T0" fmla="*/ 2147483647 w 164"/>
              <a:gd name="T1" fmla="*/ 2147483647 h 164"/>
              <a:gd name="T2" fmla="*/ 2147483647 w 164"/>
              <a:gd name="T3" fmla="*/ 2147483647 h 164"/>
              <a:gd name="T4" fmla="*/ 2147483647 w 164"/>
              <a:gd name="T5" fmla="*/ 2147483647 h 164"/>
              <a:gd name="T6" fmla="*/ 0 w 164"/>
              <a:gd name="T7" fmla="*/ 2147483647 h 164"/>
              <a:gd name="T8" fmla="*/ 2147483647 w 164"/>
              <a:gd name="T9" fmla="*/ 2147483647 h 164"/>
              <a:gd name="T10" fmla="*/ 2147483647 w 164"/>
              <a:gd name="T11" fmla="*/ 2147483647 h 164"/>
              <a:gd name="T12" fmla="*/ 2147483647 w 164"/>
              <a:gd name="T13" fmla="*/ 2147483647 h 164"/>
              <a:gd name="T14" fmla="*/ 2147483647 w 164"/>
              <a:gd name="T15" fmla="*/ 2147483647 h 164"/>
              <a:gd name="T16" fmla="*/ 2147483647 w 164"/>
              <a:gd name="T17" fmla="*/ 2147483647 h 164"/>
              <a:gd name="T18" fmla="*/ 2147483647 w 164"/>
              <a:gd name="T19" fmla="*/ 2147483647 h 164"/>
              <a:gd name="T20" fmla="*/ 2147483647 w 164"/>
              <a:gd name="T21" fmla="*/ 2147483647 h 164"/>
              <a:gd name="T22" fmla="*/ 2147483647 w 164"/>
              <a:gd name="T23" fmla="*/ 0 h 164"/>
              <a:gd name="T24" fmla="*/ 2147483647 w 164"/>
              <a:gd name="T25" fmla="*/ 2147483647 h 164"/>
              <a:gd name="T26" fmla="*/ 2147483647 w 164"/>
              <a:gd name="T27" fmla="*/ 2147483647 h 164"/>
              <a:gd name="T28" fmla="*/ 2147483647 w 164"/>
              <a:gd name="T29" fmla="*/ 2147483647 h 164"/>
              <a:gd name="T30" fmla="*/ 2147483647 w 164"/>
              <a:gd name="T31" fmla="*/ 2147483647 h 164"/>
              <a:gd name="T32" fmla="*/ 2147483647 w 164"/>
              <a:gd name="T33" fmla="*/ 2147483647 h 164"/>
              <a:gd name="T34" fmla="*/ 2147483647 w 164"/>
              <a:gd name="T35" fmla="*/ 2147483647 h 164"/>
              <a:gd name="T36" fmla="*/ 2147483647 w 164"/>
              <a:gd name="T37" fmla="*/ 2147483647 h 164"/>
              <a:gd name="T38" fmla="*/ 2147483647 w 164"/>
              <a:gd name="T39" fmla="*/ 2147483647 h 164"/>
              <a:gd name="T40" fmla="*/ 2147483647 w 164"/>
              <a:gd name="T41" fmla="*/ 2147483647 h 164"/>
              <a:gd name="T42" fmla="*/ 2147483647 w 164"/>
              <a:gd name="T43" fmla="*/ 2147483647 h 164"/>
              <a:gd name="T44" fmla="*/ 2147483647 w 164"/>
              <a:gd name="T45" fmla="*/ 2147483647 h 164"/>
              <a:gd name="T46" fmla="*/ 2147483647 w 164"/>
              <a:gd name="T47" fmla="*/ 2147483647 h 164"/>
              <a:gd name="T48" fmla="*/ 2147483647 w 164"/>
              <a:gd name="T49" fmla="*/ 2147483647 h 164"/>
              <a:gd name="T50" fmla="*/ 2147483647 w 164"/>
              <a:gd name="T51" fmla="*/ 2147483647 h 164"/>
              <a:gd name="T52" fmla="*/ 2147483647 w 164"/>
              <a:gd name="T53" fmla="*/ 2147483647 h 164"/>
              <a:gd name="T54" fmla="*/ 2147483647 w 164"/>
              <a:gd name="T55" fmla="*/ 2147483647 h 164"/>
              <a:gd name="T56" fmla="*/ 2147483647 w 164"/>
              <a:gd name="T57" fmla="*/ 2147483647 h 164"/>
              <a:gd name="T58" fmla="*/ 2147483647 w 164"/>
              <a:gd name="T59" fmla="*/ 2147483647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4" h="164">
                <a:moveTo>
                  <a:pt x="6" y="106"/>
                </a:moveTo>
                <a:lnTo>
                  <a:pt x="2" y="80"/>
                </a:lnTo>
                <a:lnTo>
                  <a:pt x="8" y="74"/>
                </a:lnTo>
                <a:lnTo>
                  <a:pt x="0" y="68"/>
                </a:lnTo>
                <a:lnTo>
                  <a:pt x="4" y="54"/>
                </a:lnTo>
                <a:lnTo>
                  <a:pt x="10" y="50"/>
                </a:lnTo>
                <a:lnTo>
                  <a:pt x="4" y="46"/>
                </a:lnTo>
                <a:lnTo>
                  <a:pt x="8" y="30"/>
                </a:lnTo>
                <a:lnTo>
                  <a:pt x="14" y="26"/>
                </a:lnTo>
                <a:lnTo>
                  <a:pt x="10" y="22"/>
                </a:lnTo>
                <a:lnTo>
                  <a:pt x="12" y="4"/>
                </a:lnTo>
                <a:lnTo>
                  <a:pt x="24" y="0"/>
                </a:lnTo>
                <a:lnTo>
                  <a:pt x="106" y="20"/>
                </a:lnTo>
                <a:lnTo>
                  <a:pt x="126" y="20"/>
                </a:lnTo>
                <a:lnTo>
                  <a:pt x="126" y="6"/>
                </a:lnTo>
                <a:lnTo>
                  <a:pt x="164" y="6"/>
                </a:lnTo>
                <a:lnTo>
                  <a:pt x="164" y="108"/>
                </a:lnTo>
                <a:lnTo>
                  <a:pt x="126" y="108"/>
                </a:lnTo>
                <a:lnTo>
                  <a:pt x="126" y="96"/>
                </a:lnTo>
                <a:lnTo>
                  <a:pt x="110" y="98"/>
                </a:lnTo>
                <a:lnTo>
                  <a:pt x="44" y="164"/>
                </a:lnTo>
                <a:lnTo>
                  <a:pt x="36" y="156"/>
                </a:lnTo>
                <a:lnTo>
                  <a:pt x="32" y="148"/>
                </a:lnTo>
                <a:lnTo>
                  <a:pt x="30" y="140"/>
                </a:lnTo>
                <a:lnTo>
                  <a:pt x="34" y="132"/>
                </a:lnTo>
                <a:lnTo>
                  <a:pt x="40" y="124"/>
                </a:lnTo>
                <a:lnTo>
                  <a:pt x="46" y="116"/>
                </a:lnTo>
                <a:lnTo>
                  <a:pt x="62" y="102"/>
                </a:lnTo>
                <a:lnTo>
                  <a:pt x="6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6" name="Freeform 78"/>
          <p:cNvSpPr>
            <a:spLocks noEditPoints="1"/>
          </p:cNvSpPr>
          <p:nvPr/>
        </p:nvSpPr>
        <p:spPr bwMode="auto">
          <a:xfrm>
            <a:off x="1684338" y="6164263"/>
            <a:ext cx="485775" cy="425450"/>
          </a:xfrm>
          <a:custGeom>
            <a:avLst/>
            <a:gdLst>
              <a:gd name="T0" fmla="*/ 2147483647 w 178"/>
              <a:gd name="T1" fmla="*/ 0 h 142"/>
              <a:gd name="T2" fmla="*/ 2147483647 w 178"/>
              <a:gd name="T3" fmla="*/ 2147483647 h 142"/>
              <a:gd name="T4" fmla="*/ 2147483647 w 178"/>
              <a:gd name="T5" fmla="*/ 2147483647 h 142"/>
              <a:gd name="T6" fmla="*/ 2147483647 w 178"/>
              <a:gd name="T7" fmla="*/ 2147483647 h 142"/>
              <a:gd name="T8" fmla="*/ 2147483647 w 178"/>
              <a:gd name="T9" fmla="*/ 2147483647 h 142"/>
              <a:gd name="T10" fmla="*/ 2147483647 w 178"/>
              <a:gd name="T11" fmla="*/ 2147483647 h 142"/>
              <a:gd name="T12" fmla="*/ 2147483647 w 178"/>
              <a:gd name="T13" fmla="*/ 2147483647 h 142"/>
              <a:gd name="T14" fmla="*/ 2147483647 w 178"/>
              <a:gd name="T15" fmla="*/ 2147483647 h 142"/>
              <a:gd name="T16" fmla="*/ 2147483647 w 178"/>
              <a:gd name="T17" fmla="*/ 2147483647 h 142"/>
              <a:gd name="T18" fmla="*/ 2147483647 w 178"/>
              <a:gd name="T19" fmla="*/ 2147483647 h 142"/>
              <a:gd name="T20" fmla="*/ 2147483647 w 178"/>
              <a:gd name="T21" fmla="*/ 2147483647 h 142"/>
              <a:gd name="T22" fmla="*/ 2147483647 w 178"/>
              <a:gd name="T23" fmla="*/ 2147483647 h 142"/>
              <a:gd name="T24" fmla="*/ 2147483647 w 178"/>
              <a:gd name="T25" fmla="*/ 2147483647 h 142"/>
              <a:gd name="T26" fmla="*/ 2147483647 w 178"/>
              <a:gd name="T27" fmla="*/ 2147483647 h 142"/>
              <a:gd name="T28" fmla="*/ 2147483647 w 178"/>
              <a:gd name="T29" fmla="*/ 2147483647 h 142"/>
              <a:gd name="T30" fmla="*/ 2147483647 w 178"/>
              <a:gd name="T31" fmla="*/ 2147483647 h 142"/>
              <a:gd name="T32" fmla="*/ 2147483647 w 178"/>
              <a:gd name="T33" fmla="*/ 2147483647 h 142"/>
              <a:gd name="T34" fmla="*/ 2147483647 w 178"/>
              <a:gd name="T35" fmla="*/ 2147483647 h 142"/>
              <a:gd name="T36" fmla="*/ 2147483647 w 178"/>
              <a:gd name="T37" fmla="*/ 2147483647 h 142"/>
              <a:gd name="T38" fmla="*/ 2147483647 w 178"/>
              <a:gd name="T39" fmla="*/ 2147483647 h 142"/>
              <a:gd name="T40" fmla="*/ 2147483647 w 178"/>
              <a:gd name="T41" fmla="*/ 2147483647 h 142"/>
              <a:gd name="T42" fmla="*/ 2147483647 w 178"/>
              <a:gd name="T43" fmla="*/ 2147483647 h 142"/>
              <a:gd name="T44" fmla="*/ 2147483647 w 178"/>
              <a:gd name="T45" fmla="*/ 2147483647 h 142"/>
              <a:gd name="T46" fmla="*/ 0 w 178"/>
              <a:gd name="T47" fmla="*/ 2147483647 h 142"/>
              <a:gd name="T48" fmla="*/ 2147483647 w 178"/>
              <a:gd name="T49" fmla="*/ 2147483647 h 142"/>
              <a:gd name="T50" fmla="*/ 2147483647 w 178"/>
              <a:gd name="T51" fmla="*/ 2147483647 h 142"/>
              <a:gd name="T52" fmla="*/ 2147483647 w 178"/>
              <a:gd name="T53" fmla="*/ 0 h 142"/>
              <a:gd name="T54" fmla="*/ 2147483647 w 178"/>
              <a:gd name="T55" fmla="*/ 2147483647 h 142"/>
              <a:gd name="T56" fmla="*/ 2147483647 w 178"/>
              <a:gd name="T57" fmla="*/ 2147483647 h 142"/>
              <a:gd name="T58" fmla="*/ 2147483647 w 178"/>
              <a:gd name="T59" fmla="*/ 2147483647 h 142"/>
              <a:gd name="T60" fmla="*/ 2147483647 w 178"/>
              <a:gd name="T61" fmla="*/ 2147483647 h 142"/>
              <a:gd name="T62" fmla="*/ 2147483647 w 178"/>
              <a:gd name="T63" fmla="*/ 2147483647 h 142"/>
              <a:gd name="T64" fmla="*/ 2147483647 w 178"/>
              <a:gd name="T65" fmla="*/ 2147483647 h 142"/>
              <a:gd name="T66" fmla="*/ 2147483647 w 178"/>
              <a:gd name="T67" fmla="*/ 2147483647 h 142"/>
              <a:gd name="T68" fmla="*/ 2147483647 w 178"/>
              <a:gd name="T69" fmla="*/ 2147483647 h 142"/>
              <a:gd name="T70" fmla="*/ 2147483647 w 178"/>
              <a:gd name="T71" fmla="*/ 2147483647 h 142"/>
              <a:gd name="T72" fmla="*/ 2147483647 w 178"/>
              <a:gd name="T73" fmla="*/ 2147483647 h 142"/>
              <a:gd name="T74" fmla="*/ 2147483647 w 178"/>
              <a:gd name="T75" fmla="*/ 2147483647 h 142"/>
              <a:gd name="T76" fmla="*/ 2147483647 w 178"/>
              <a:gd name="T77" fmla="*/ 2147483647 h 142"/>
              <a:gd name="T78" fmla="*/ 2147483647 w 178"/>
              <a:gd name="T79" fmla="*/ 2147483647 h 14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142">
                <a:moveTo>
                  <a:pt x="10" y="0"/>
                </a:moveTo>
                <a:lnTo>
                  <a:pt x="56" y="0"/>
                </a:lnTo>
                <a:lnTo>
                  <a:pt x="56" y="20"/>
                </a:lnTo>
                <a:lnTo>
                  <a:pt x="58" y="22"/>
                </a:lnTo>
                <a:lnTo>
                  <a:pt x="62" y="26"/>
                </a:lnTo>
                <a:lnTo>
                  <a:pt x="64" y="32"/>
                </a:lnTo>
                <a:lnTo>
                  <a:pt x="66" y="38"/>
                </a:lnTo>
                <a:lnTo>
                  <a:pt x="66" y="44"/>
                </a:lnTo>
                <a:lnTo>
                  <a:pt x="66" y="52"/>
                </a:lnTo>
                <a:lnTo>
                  <a:pt x="64" y="58"/>
                </a:lnTo>
                <a:lnTo>
                  <a:pt x="62" y="62"/>
                </a:lnTo>
                <a:lnTo>
                  <a:pt x="58" y="68"/>
                </a:lnTo>
                <a:lnTo>
                  <a:pt x="56" y="68"/>
                </a:lnTo>
                <a:lnTo>
                  <a:pt x="56" y="70"/>
                </a:lnTo>
                <a:lnTo>
                  <a:pt x="76" y="70"/>
                </a:lnTo>
                <a:lnTo>
                  <a:pt x="76" y="58"/>
                </a:lnTo>
                <a:lnTo>
                  <a:pt x="78" y="54"/>
                </a:lnTo>
                <a:lnTo>
                  <a:pt x="84" y="50"/>
                </a:lnTo>
                <a:lnTo>
                  <a:pt x="170" y="50"/>
                </a:lnTo>
                <a:lnTo>
                  <a:pt x="176" y="54"/>
                </a:lnTo>
                <a:lnTo>
                  <a:pt x="178" y="58"/>
                </a:lnTo>
                <a:lnTo>
                  <a:pt x="178" y="64"/>
                </a:lnTo>
                <a:lnTo>
                  <a:pt x="122" y="64"/>
                </a:lnTo>
                <a:lnTo>
                  <a:pt x="122" y="84"/>
                </a:lnTo>
                <a:lnTo>
                  <a:pt x="178" y="84"/>
                </a:lnTo>
                <a:lnTo>
                  <a:pt x="178" y="110"/>
                </a:lnTo>
                <a:lnTo>
                  <a:pt x="176" y="116"/>
                </a:lnTo>
                <a:lnTo>
                  <a:pt x="170" y="118"/>
                </a:lnTo>
                <a:lnTo>
                  <a:pt x="84" y="118"/>
                </a:lnTo>
                <a:lnTo>
                  <a:pt x="78" y="116"/>
                </a:lnTo>
                <a:lnTo>
                  <a:pt x="76" y="110"/>
                </a:lnTo>
                <a:lnTo>
                  <a:pt x="76" y="98"/>
                </a:lnTo>
                <a:lnTo>
                  <a:pt x="56" y="98"/>
                </a:lnTo>
                <a:lnTo>
                  <a:pt x="56" y="142"/>
                </a:lnTo>
                <a:lnTo>
                  <a:pt x="10" y="142"/>
                </a:lnTo>
                <a:lnTo>
                  <a:pt x="10" y="68"/>
                </a:lnTo>
                <a:lnTo>
                  <a:pt x="6" y="62"/>
                </a:lnTo>
                <a:lnTo>
                  <a:pt x="4" y="58"/>
                </a:lnTo>
                <a:lnTo>
                  <a:pt x="2" y="52"/>
                </a:lnTo>
                <a:lnTo>
                  <a:pt x="0" y="44"/>
                </a:lnTo>
                <a:lnTo>
                  <a:pt x="2" y="38"/>
                </a:lnTo>
                <a:lnTo>
                  <a:pt x="4" y="32"/>
                </a:lnTo>
                <a:lnTo>
                  <a:pt x="6" y="26"/>
                </a:lnTo>
                <a:lnTo>
                  <a:pt x="10" y="22"/>
                </a:lnTo>
                <a:lnTo>
                  <a:pt x="10" y="0"/>
                </a:lnTo>
                <a:close/>
                <a:moveTo>
                  <a:pt x="48" y="30"/>
                </a:moveTo>
                <a:lnTo>
                  <a:pt x="48" y="30"/>
                </a:lnTo>
                <a:lnTo>
                  <a:pt x="42" y="24"/>
                </a:lnTo>
                <a:lnTo>
                  <a:pt x="34" y="24"/>
                </a:lnTo>
                <a:lnTo>
                  <a:pt x="26" y="24"/>
                </a:lnTo>
                <a:lnTo>
                  <a:pt x="18" y="30"/>
                </a:lnTo>
                <a:lnTo>
                  <a:pt x="14" y="36"/>
                </a:lnTo>
                <a:lnTo>
                  <a:pt x="12" y="44"/>
                </a:lnTo>
                <a:lnTo>
                  <a:pt x="14" y="52"/>
                </a:lnTo>
                <a:lnTo>
                  <a:pt x="18" y="60"/>
                </a:lnTo>
                <a:lnTo>
                  <a:pt x="26" y="64"/>
                </a:lnTo>
                <a:lnTo>
                  <a:pt x="34" y="66"/>
                </a:lnTo>
                <a:lnTo>
                  <a:pt x="42" y="64"/>
                </a:lnTo>
                <a:lnTo>
                  <a:pt x="48" y="60"/>
                </a:lnTo>
                <a:lnTo>
                  <a:pt x="54" y="52"/>
                </a:lnTo>
                <a:lnTo>
                  <a:pt x="56" y="44"/>
                </a:lnTo>
                <a:lnTo>
                  <a:pt x="54" y="36"/>
                </a:lnTo>
                <a:lnTo>
                  <a:pt x="4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7" name="Freeform 90"/>
          <p:cNvSpPr>
            <a:spLocks noEditPoints="1"/>
          </p:cNvSpPr>
          <p:nvPr/>
        </p:nvSpPr>
        <p:spPr bwMode="auto">
          <a:xfrm>
            <a:off x="4738688" y="6110288"/>
            <a:ext cx="479425" cy="509587"/>
          </a:xfrm>
          <a:custGeom>
            <a:avLst/>
            <a:gdLst>
              <a:gd name="T0" fmla="*/ 2147483647 w 176"/>
              <a:gd name="T1" fmla="*/ 2147483647 h 170"/>
              <a:gd name="T2" fmla="*/ 2147483647 w 176"/>
              <a:gd name="T3" fmla="*/ 2147483647 h 170"/>
              <a:gd name="T4" fmla="*/ 2147483647 w 176"/>
              <a:gd name="T5" fmla="*/ 2147483647 h 170"/>
              <a:gd name="T6" fmla="*/ 2147483647 w 176"/>
              <a:gd name="T7" fmla="*/ 2147483647 h 170"/>
              <a:gd name="T8" fmla="*/ 2147483647 w 176"/>
              <a:gd name="T9" fmla="*/ 2147483647 h 170"/>
              <a:gd name="T10" fmla="*/ 2147483647 w 176"/>
              <a:gd name="T11" fmla="*/ 2147483647 h 170"/>
              <a:gd name="T12" fmla="*/ 2147483647 w 176"/>
              <a:gd name="T13" fmla="*/ 2147483647 h 170"/>
              <a:gd name="T14" fmla="*/ 2147483647 w 176"/>
              <a:gd name="T15" fmla="*/ 2147483647 h 170"/>
              <a:gd name="T16" fmla="*/ 2147483647 w 176"/>
              <a:gd name="T17" fmla="*/ 2147483647 h 170"/>
              <a:gd name="T18" fmla="*/ 2147483647 w 176"/>
              <a:gd name="T19" fmla="*/ 2147483647 h 170"/>
              <a:gd name="T20" fmla="*/ 2147483647 w 176"/>
              <a:gd name="T21" fmla="*/ 2147483647 h 170"/>
              <a:gd name="T22" fmla="*/ 2147483647 w 176"/>
              <a:gd name="T23" fmla="*/ 2147483647 h 170"/>
              <a:gd name="T24" fmla="*/ 2147483647 w 176"/>
              <a:gd name="T25" fmla="*/ 2147483647 h 170"/>
              <a:gd name="T26" fmla="*/ 2147483647 w 176"/>
              <a:gd name="T27" fmla="*/ 2147483647 h 170"/>
              <a:gd name="T28" fmla="*/ 2147483647 w 176"/>
              <a:gd name="T29" fmla="*/ 2147483647 h 170"/>
              <a:gd name="T30" fmla="*/ 2147483647 w 176"/>
              <a:gd name="T31" fmla="*/ 2147483647 h 170"/>
              <a:gd name="T32" fmla="*/ 2147483647 w 176"/>
              <a:gd name="T33" fmla="*/ 2147483647 h 170"/>
              <a:gd name="T34" fmla="*/ 2147483647 w 176"/>
              <a:gd name="T35" fmla="*/ 2147483647 h 170"/>
              <a:gd name="T36" fmla="*/ 2147483647 w 176"/>
              <a:gd name="T37" fmla="*/ 2147483647 h 170"/>
              <a:gd name="T38" fmla="*/ 2147483647 w 176"/>
              <a:gd name="T39" fmla="*/ 2147483647 h 170"/>
              <a:gd name="T40" fmla="*/ 2147483647 w 176"/>
              <a:gd name="T41" fmla="*/ 2147483647 h 170"/>
              <a:gd name="T42" fmla="*/ 2147483647 w 176"/>
              <a:gd name="T43" fmla="*/ 0 h 170"/>
              <a:gd name="T44" fmla="*/ 2147483647 w 176"/>
              <a:gd name="T45" fmla="*/ 2147483647 h 170"/>
              <a:gd name="T46" fmla="*/ 2147483647 w 176"/>
              <a:gd name="T47" fmla="*/ 2147483647 h 170"/>
              <a:gd name="T48" fmla="*/ 2147483647 w 176"/>
              <a:gd name="T49" fmla="*/ 2147483647 h 170"/>
              <a:gd name="T50" fmla="*/ 2147483647 w 176"/>
              <a:gd name="T51" fmla="*/ 2147483647 h 170"/>
              <a:gd name="T52" fmla="*/ 2147483647 w 176"/>
              <a:gd name="T53" fmla="*/ 2147483647 h 170"/>
              <a:gd name="T54" fmla="*/ 2147483647 w 176"/>
              <a:gd name="T55" fmla="*/ 2147483647 h 170"/>
              <a:gd name="T56" fmla="*/ 2147483647 w 176"/>
              <a:gd name="T57" fmla="*/ 2147483647 h 170"/>
              <a:gd name="T58" fmla="*/ 2147483647 w 176"/>
              <a:gd name="T59" fmla="*/ 2147483647 h 170"/>
              <a:gd name="T60" fmla="*/ 2147483647 w 176"/>
              <a:gd name="T61" fmla="*/ 2147483647 h 170"/>
              <a:gd name="T62" fmla="*/ 2147483647 w 176"/>
              <a:gd name="T63" fmla="*/ 2147483647 h 170"/>
              <a:gd name="T64" fmla="*/ 2147483647 w 176"/>
              <a:gd name="T65" fmla="*/ 2147483647 h 170"/>
              <a:gd name="T66" fmla="*/ 2147483647 w 176"/>
              <a:gd name="T67" fmla="*/ 2147483647 h 170"/>
              <a:gd name="T68" fmla="*/ 2147483647 w 176"/>
              <a:gd name="T69" fmla="*/ 2147483647 h 170"/>
              <a:gd name="T70" fmla="*/ 2147483647 w 176"/>
              <a:gd name="T71" fmla="*/ 2147483647 h 170"/>
              <a:gd name="T72" fmla="*/ 2147483647 w 176"/>
              <a:gd name="T73" fmla="*/ 2147483647 h 170"/>
              <a:gd name="T74" fmla="*/ 2147483647 w 176"/>
              <a:gd name="T75" fmla="*/ 2147483647 h 170"/>
              <a:gd name="T76" fmla="*/ 2147483647 w 176"/>
              <a:gd name="T77" fmla="*/ 2147483647 h 170"/>
              <a:gd name="T78" fmla="*/ 2147483647 w 176"/>
              <a:gd name="T79" fmla="*/ 2147483647 h 170"/>
              <a:gd name="T80" fmla="*/ 2147483647 w 176"/>
              <a:gd name="T81" fmla="*/ 2147483647 h 170"/>
              <a:gd name="T82" fmla="*/ 2147483647 w 176"/>
              <a:gd name="T83" fmla="*/ 2147483647 h 170"/>
              <a:gd name="T84" fmla="*/ 2147483647 w 176"/>
              <a:gd name="T85" fmla="*/ 2147483647 h 170"/>
              <a:gd name="T86" fmla="*/ 2147483647 w 176"/>
              <a:gd name="T87" fmla="*/ 2147483647 h 170"/>
              <a:gd name="T88" fmla="*/ 2147483647 w 176"/>
              <a:gd name="T89" fmla="*/ 2147483647 h 170"/>
              <a:gd name="T90" fmla="*/ 2147483647 w 176"/>
              <a:gd name="T91" fmla="*/ 2147483647 h 170"/>
              <a:gd name="T92" fmla="*/ 2147483647 w 176"/>
              <a:gd name="T93" fmla="*/ 2147483647 h 170"/>
              <a:gd name="T94" fmla="*/ 2147483647 w 176"/>
              <a:gd name="T95" fmla="*/ 2147483647 h 170"/>
              <a:gd name="T96" fmla="*/ 2147483647 w 176"/>
              <a:gd name="T97" fmla="*/ 2147483647 h 170"/>
              <a:gd name="T98" fmla="*/ 2147483647 w 176"/>
              <a:gd name="T99" fmla="*/ 2147483647 h 170"/>
              <a:gd name="T100" fmla="*/ 2147483647 w 176"/>
              <a:gd name="T101" fmla="*/ 2147483647 h 170"/>
              <a:gd name="T102" fmla="*/ 2147483647 w 176"/>
              <a:gd name="T103" fmla="*/ 2147483647 h 170"/>
              <a:gd name="T104" fmla="*/ 2147483647 w 176"/>
              <a:gd name="T105" fmla="*/ 2147483647 h 170"/>
              <a:gd name="T106" fmla="*/ 2147483647 w 176"/>
              <a:gd name="T107" fmla="*/ 2147483647 h 170"/>
              <a:gd name="T108" fmla="*/ 2147483647 w 176"/>
              <a:gd name="T109" fmla="*/ 2147483647 h 170"/>
              <a:gd name="T110" fmla="*/ 2147483647 w 176"/>
              <a:gd name="T111" fmla="*/ 2147483647 h 170"/>
              <a:gd name="T112" fmla="*/ 2147483647 w 176"/>
              <a:gd name="T113" fmla="*/ 2147483647 h 170"/>
              <a:gd name="T114" fmla="*/ 2147483647 w 176"/>
              <a:gd name="T115" fmla="*/ 2147483647 h 170"/>
              <a:gd name="T116" fmla="*/ 2147483647 w 17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6" h="170">
                <a:moveTo>
                  <a:pt x="82" y="170"/>
                </a:moveTo>
                <a:lnTo>
                  <a:pt x="82" y="170"/>
                </a:lnTo>
                <a:lnTo>
                  <a:pt x="68" y="166"/>
                </a:lnTo>
                <a:lnTo>
                  <a:pt x="56" y="162"/>
                </a:lnTo>
                <a:lnTo>
                  <a:pt x="54" y="162"/>
                </a:lnTo>
                <a:lnTo>
                  <a:pt x="40" y="152"/>
                </a:lnTo>
                <a:lnTo>
                  <a:pt x="26" y="138"/>
                </a:lnTo>
                <a:lnTo>
                  <a:pt x="18" y="122"/>
                </a:lnTo>
                <a:lnTo>
                  <a:pt x="12" y="104"/>
                </a:lnTo>
                <a:lnTo>
                  <a:pt x="10" y="96"/>
                </a:lnTo>
                <a:lnTo>
                  <a:pt x="10" y="88"/>
                </a:lnTo>
                <a:lnTo>
                  <a:pt x="12" y="78"/>
                </a:lnTo>
                <a:lnTo>
                  <a:pt x="16" y="68"/>
                </a:lnTo>
                <a:lnTo>
                  <a:pt x="20" y="62"/>
                </a:lnTo>
                <a:lnTo>
                  <a:pt x="26" y="56"/>
                </a:lnTo>
                <a:lnTo>
                  <a:pt x="34" y="54"/>
                </a:lnTo>
                <a:lnTo>
                  <a:pt x="42" y="50"/>
                </a:lnTo>
                <a:lnTo>
                  <a:pt x="40" y="58"/>
                </a:lnTo>
                <a:lnTo>
                  <a:pt x="30" y="62"/>
                </a:lnTo>
                <a:lnTo>
                  <a:pt x="28" y="70"/>
                </a:lnTo>
                <a:lnTo>
                  <a:pt x="26" y="80"/>
                </a:lnTo>
                <a:lnTo>
                  <a:pt x="42" y="80"/>
                </a:lnTo>
                <a:lnTo>
                  <a:pt x="44" y="64"/>
                </a:lnTo>
                <a:lnTo>
                  <a:pt x="56" y="60"/>
                </a:lnTo>
                <a:lnTo>
                  <a:pt x="54" y="80"/>
                </a:lnTo>
                <a:lnTo>
                  <a:pt x="86" y="80"/>
                </a:lnTo>
                <a:lnTo>
                  <a:pt x="86" y="52"/>
                </a:lnTo>
                <a:lnTo>
                  <a:pt x="120" y="42"/>
                </a:lnTo>
                <a:lnTo>
                  <a:pt x="118" y="38"/>
                </a:lnTo>
                <a:lnTo>
                  <a:pt x="86" y="4"/>
                </a:lnTo>
                <a:lnTo>
                  <a:pt x="102" y="6"/>
                </a:lnTo>
                <a:lnTo>
                  <a:pt x="104" y="6"/>
                </a:lnTo>
                <a:lnTo>
                  <a:pt x="116" y="8"/>
                </a:lnTo>
                <a:lnTo>
                  <a:pt x="130" y="14"/>
                </a:lnTo>
                <a:lnTo>
                  <a:pt x="140" y="20"/>
                </a:lnTo>
                <a:lnTo>
                  <a:pt x="150" y="28"/>
                </a:lnTo>
                <a:lnTo>
                  <a:pt x="158" y="38"/>
                </a:lnTo>
                <a:lnTo>
                  <a:pt x="166" y="48"/>
                </a:lnTo>
                <a:lnTo>
                  <a:pt x="170" y="58"/>
                </a:lnTo>
                <a:lnTo>
                  <a:pt x="174" y="70"/>
                </a:lnTo>
                <a:lnTo>
                  <a:pt x="174" y="72"/>
                </a:lnTo>
                <a:lnTo>
                  <a:pt x="176" y="84"/>
                </a:lnTo>
                <a:lnTo>
                  <a:pt x="174" y="98"/>
                </a:lnTo>
                <a:lnTo>
                  <a:pt x="172" y="112"/>
                </a:lnTo>
                <a:lnTo>
                  <a:pt x="166" y="124"/>
                </a:lnTo>
                <a:lnTo>
                  <a:pt x="166" y="126"/>
                </a:lnTo>
                <a:lnTo>
                  <a:pt x="156" y="140"/>
                </a:lnTo>
                <a:lnTo>
                  <a:pt x="142" y="154"/>
                </a:lnTo>
                <a:lnTo>
                  <a:pt x="128" y="162"/>
                </a:lnTo>
                <a:lnTo>
                  <a:pt x="110" y="168"/>
                </a:lnTo>
                <a:lnTo>
                  <a:pt x="108" y="168"/>
                </a:lnTo>
                <a:lnTo>
                  <a:pt x="110" y="168"/>
                </a:lnTo>
                <a:lnTo>
                  <a:pt x="108" y="168"/>
                </a:lnTo>
                <a:lnTo>
                  <a:pt x="96" y="170"/>
                </a:lnTo>
                <a:lnTo>
                  <a:pt x="82" y="170"/>
                </a:lnTo>
                <a:close/>
                <a:moveTo>
                  <a:pt x="98" y="38"/>
                </a:moveTo>
                <a:lnTo>
                  <a:pt x="64" y="0"/>
                </a:lnTo>
                <a:lnTo>
                  <a:pt x="60" y="12"/>
                </a:lnTo>
                <a:lnTo>
                  <a:pt x="48" y="14"/>
                </a:lnTo>
                <a:lnTo>
                  <a:pt x="36" y="18"/>
                </a:lnTo>
                <a:lnTo>
                  <a:pt x="24" y="24"/>
                </a:lnTo>
                <a:lnTo>
                  <a:pt x="16" y="34"/>
                </a:lnTo>
                <a:lnTo>
                  <a:pt x="10" y="44"/>
                </a:lnTo>
                <a:lnTo>
                  <a:pt x="4" y="58"/>
                </a:lnTo>
                <a:lnTo>
                  <a:pt x="0" y="72"/>
                </a:lnTo>
                <a:lnTo>
                  <a:pt x="0" y="88"/>
                </a:lnTo>
                <a:lnTo>
                  <a:pt x="2" y="76"/>
                </a:lnTo>
                <a:lnTo>
                  <a:pt x="6" y="66"/>
                </a:lnTo>
                <a:lnTo>
                  <a:pt x="10" y="56"/>
                </a:lnTo>
                <a:lnTo>
                  <a:pt x="18" y="50"/>
                </a:lnTo>
                <a:lnTo>
                  <a:pt x="26" y="44"/>
                </a:lnTo>
                <a:lnTo>
                  <a:pt x="34" y="40"/>
                </a:lnTo>
                <a:lnTo>
                  <a:pt x="44" y="40"/>
                </a:lnTo>
                <a:lnTo>
                  <a:pt x="54" y="38"/>
                </a:lnTo>
                <a:lnTo>
                  <a:pt x="52" y="50"/>
                </a:lnTo>
                <a:lnTo>
                  <a:pt x="98" y="38"/>
                </a:lnTo>
                <a:close/>
                <a:moveTo>
                  <a:pt x="26" y="92"/>
                </a:moveTo>
                <a:lnTo>
                  <a:pt x="26" y="92"/>
                </a:lnTo>
                <a:lnTo>
                  <a:pt x="28" y="102"/>
                </a:lnTo>
                <a:lnTo>
                  <a:pt x="30" y="110"/>
                </a:lnTo>
                <a:lnTo>
                  <a:pt x="44" y="116"/>
                </a:lnTo>
                <a:lnTo>
                  <a:pt x="42" y="92"/>
                </a:lnTo>
                <a:lnTo>
                  <a:pt x="26" y="92"/>
                </a:lnTo>
                <a:close/>
                <a:moveTo>
                  <a:pt x="38" y="126"/>
                </a:moveTo>
                <a:lnTo>
                  <a:pt x="38" y="126"/>
                </a:lnTo>
                <a:lnTo>
                  <a:pt x="40" y="128"/>
                </a:lnTo>
                <a:lnTo>
                  <a:pt x="46" y="134"/>
                </a:lnTo>
                <a:lnTo>
                  <a:pt x="50" y="138"/>
                </a:lnTo>
                <a:lnTo>
                  <a:pt x="46" y="128"/>
                </a:lnTo>
                <a:lnTo>
                  <a:pt x="38" y="126"/>
                </a:lnTo>
                <a:close/>
                <a:moveTo>
                  <a:pt x="66" y="148"/>
                </a:moveTo>
                <a:lnTo>
                  <a:pt x="66" y="148"/>
                </a:lnTo>
                <a:lnTo>
                  <a:pt x="74" y="152"/>
                </a:lnTo>
                <a:lnTo>
                  <a:pt x="84" y="154"/>
                </a:lnTo>
                <a:lnTo>
                  <a:pt x="86" y="154"/>
                </a:lnTo>
                <a:lnTo>
                  <a:pt x="86" y="134"/>
                </a:lnTo>
                <a:lnTo>
                  <a:pt x="60" y="132"/>
                </a:lnTo>
                <a:lnTo>
                  <a:pt x="66" y="148"/>
                </a:lnTo>
                <a:close/>
                <a:moveTo>
                  <a:pt x="98" y="154"/>
                </a:moveTo>
                <a:lnTo>
                  <a:pt x="98" y="154"/>
                </a:lnTo>
                <a:lnTo>
                  <a:pt x="106" y="152"/>
                </a:lnTo>
                <a:lnTo>
                  <a:pt x="114" y="150"/>
                </a:lnTo>
                <a:lnTo>
                  <a:pt x="120" y="132"/>
                </a:lnTo>
                <a:lnTo>
                  <a:pt x="98" y="134"/>
                </a:lnTo>
                <a:lnTo>
                  <a:pt x="98" y="154"/>
                </a:lnTo>
                <a:close/>
                <a:moveTo>
                  <a:pt x="130" y="142"/>
                </a:moveTo>
                <a:lnTo>
                  <a:pt x="130" y="142"/>
                </a:lnTo>
                <a:lnTo>
                  <a:pt x="132" y="140"/>
                </a:lnTo>
                <a:lnTo>
                  <a:pt x="140" y="134"/>
                </a:lnTo>
                <a:lnTo>
                  <a:pt x="146" y="126"/>
                </a:lnTo>
                <a:lnTo>
                  <a:pt x="134" y="130"/>
                </a:lnTo>
                <a:lnTo>
                  <a:pt x="130" y="142"/>
                </a:lnTo>
                <a:close/>
                <a:moveTo>
                  <a:pt x="154" y="110"/>
                </a:moveTo>
                <a:lnTo>
                  <a:pt x="154" y="110"/>
                </a:lnTo>
                <a:lnTo>
                  <a:pt x="156" y="104"/>
                </a:lnTo>
                <a:lnTo>
                  <a:pt x="158" y="96"/>
                </a:lnTo>
                <a:lnTo>
                  <a:pt x="158" y="94"/>
                </a:lnTo>
                <a:lnTo>
                  <a:pt x="158" y="92"/>
                </a:lnTo>
                <a:lnTo>
                  <a:pt x="138" y="92"/>
                </a:lnTo>
                <a:lnTo>
                  <a:pt x="136" y="116"/>
                </a:lnTo>
                <a:lnTo>
                  <a:pt x="154" y="110"/>
                </a:lnTo>
                <a:close/>
                <a:moveTo>
                  <a:pt x="158" y="80"/>
                </a:moveTo>
                <a:lnTo>
                  <a:pt x="158" y="80"/>
                </a:lnTo>
                <a:lnTo>
                  <a:pt x="156" y="72"/>
                </a:lnTo>
                <a:lnTo>
                  <a:pt x="154" y="62"/>
                </a:lnTo>
                <a:lnTo>
                  <a:pt x="134" y="56"/>
                </a:lnTo>
                <a:lnTo>
                  <a:pt x="138" y="80"/>
                </a:lnTo>
                <a:lnTo>
                  <a:pt x="158" y="80"/>
                </a:lnTo>
                <a:close/>
                <a:moveTo>
                  <a:pt x="144" y="46"/>
                </a:moveTo>
                <a:lnTo>
                  <a:pt x="144" y="46"/>
                </a:lnTo>
                <a:lnTo>
                  <a:pt x="140" y="40"/>
                </a:lnTo>
                <a:lnTo>
                  <a:pt x="128" y="32"/>
                </a:lnTo>
                <a:lnTo>
                  <a:pt x="132" y="42"/>
                </a:lnTo>
                <a:lnTo>
                  <a:pt x="144" y="46"/>
                </a:lnTo>
                <a:close/>
                <a:moveTo>
                  <a:pt x="98" y="50"/>
                </a:moveTo>
                <a:lnTo>
                  <a:pt x="98" y="80"/>
                </a:lnTo>
                <a:lnTo>
                  <a:pt x="126" y="80"/>
                </a:lnTo>
                <a:lnTo>
                  <a:pt x="122" y="52"/>
                </a:lnTo>
                <a:lnTo>
                  <a:pt x="98" y="50"/>
                </a:lnTo>
                <a:close/>
                <a:moveTo>
                  <a:pt x="86" y="122"/>
                </a:moveTo>
                <a:lnTo>
                  <a:pt x="86" y="92"/>
                </a:lnTo>
                <a:lnTo>
                  <a:pt x="54" y="92"/>
                </a:lnTo>
                <a:lnTo>
                  <a:pt x="54" y="106"/>
                </a:lnTo>
                <a:lnTo>
                  <a:pt x="56" y="118"/>
                </a:lnTo>
                <a:lnTo>
                  <a:pt x="72" y="122"/>
                </a:lnTo>
                <a:lnTo>
                  <a:pt x="86" y="122"/>
                </a:lnTo>
                <a:close/>
                <a:moveTo>
                  <a:pt x="124" y="120"/>
                </a:moveTo>
                <a:lnTo>
                  <a:pt x="124" y="120"/>
                </a:lnTo>
                <a:lnTo>
                  <a:pt x="126" y="106"/>
                </a:lnTo>
                <a:lnTo>
                  <a:pt x="126" y="92"/>
                </a:lnTo>
                <a:lnTo>
                  <a:pt x="98" y="92"/>
                </a:lnTo>
                <a:lnTo>
                  <a:pt x="98" y="124"/>
                </a:lnTo>
                <a:lnTo>
                  <a:pt x="110" y="122"/>
                </a:lnTo>
                <a:lnTo>
                  <a:pt x="124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8" name="Freeform 91"/>
          <p:cNvSpPr>
            <a:spLocks noEditPoints="1"/>
          </p:cNvSpPr>
          <p:nvPr/>
        </p:nvSpPr>
        <p:spPr bwMode="auto">
          <a:xfrm>
            <a:off x="6262688" y="6097588"/>
            <a:ext cx="469900" cy="515937"/>
          </a:xfrm>
          <a:custGeom>
            <a:avLst/>
            <a:gdLst>
              <a:gd name="T0" fmla="*/ 2147483647 w 172"/>
              <a:gd name="T1" fmla="*/ 2147483647 h 172"/>
              <a:gd name="T2" fmla="*/ 2147483647 w 172"/>
              <a:gd name="T3" fmla="*/ 2147483647 h 172"/>
              <a:gd name="T4" fmla="*/ 2147483647 w 172"/>
              <a:gd name="T5" fmla="*/ 2147483647 h 172"/>
              <a:gd name="T6" fmla="*/ 2147483647 w 172"/>
              <a:gd name="T7" fmla="*/ 2147483647 h 172"/>
              <a:gd name="T8" fmla="*/ 2147483647 w 172"/>
              <a:gd name="T9" fmla="*/ 2147483647 h 172"/>
              <a:gd name="T10" fmla="*/ 2147483647 w 172"/>
              <a:gd name="T11" fmla="*/ 2147483647 h 172"/>
              <a:gd name="T12" fmla="*/ 2147483647 w 172"/>
              <a:gd name="T13" fmla="*/ 2147483647 h 172"/>
              <a:gd name="T14" fmla="*/ 2147483647 w 172"/>
              <a:gd name="T15" fmla="*/ 2147483647 h 172"/>
              <a:gd name="T16" fmla="*/ 2147483647 w 172"/>
              <a:gd name="T17" fmla="*/ 2147483647 h 172"/>
              <a:gd name="T18" fmla="*/ 2147483647 w 172"/>
              <a:gd name="T19" fmla="*/ 2147483647 h 172"/>
              <a:gd name="T20" fmla="*/ 0 w 172"/>
              <a:gd name="T21" fmla="*/ 2147483647 h 172"/>
              <a:gd name="T22" fmla="*/ 2147483647 w 172"/>
              <a:gd name="T23" fmla="*/ 2147483647 h 172"/>
              <a:gd name="T24" fmla="*/ 2147483647 w 172"/>
              <a:gd name="T25" fmla="*/ 2147483647 h 172"/>
              <a:gd name="T26" fmla="*/ 0 w 172"/>
              <a:gd name="T27" fmla="*/ 2147483647 h 172"/>
              <a:gd name="T28" fmla="*/ 2147483647 w 172"/>
              <a:gd name="T29" fmla="*/ 2147483647 h 172"/>
              <a:gd name="T30" fmla="*/ 2147483647 w 172"/>
              <a:gd name="T31" fmla="*/ 2147483647 h 172"/>
              <a:gd name="T32" fmla="*/ 2147483647 w 172"/>
              <a:gd name="T33" fmla="*/ 2147483647 h 172"/>
              <a:gd name="T34" fmla="*/ 2147483647 w 172"/>
              <a:gd name="T35" fmla="*/ 2147483647 h 172"/>
              <a:gd name="T36" fmla="*/ 2147483647 w 172"/>
              <a:gd name="T37" fmla="*/ 2147483647 h 172"/>
              <a:gd name="T38" fmla="*/ 2147483647 w 172"/>
              <a:gd name="T39" fmla="*/ 2147483647 h 172"/>
              <a:gd name="T40" fmla="*/ 2147483647 w 172"/>
              <a:gd name="T41" fmla="*/ 2147483647 h 172"/>
              <a:gd name="T42" fmla="*/ 2147483647 w 172"/>
              <a:gd name="T43" fmla="*/ 2147483647 h 172"/>
              <a:gd name="T44" fmla="*/ 2147483647 w 172"/>
              <a:gd name="T45" fmla="*/ 2147483647 h 172"/>
              <a:gd name="T46" fmla="*/ 2147483647 w 172"/>
              <a:gd name="T47" fmla="*/ 2147483647 h 172"/>
              <a:gd name="T48" fmla="*/ 2147483647 w 172"/>
              <a:gd name="T49" fmla="*/ 2147483647 h 172"/>
              <a:gd name="T50" fmla="*/ 2147483647 w 172"/>
              <a:gd name="T51" fmla="*/ 2147483647 h 172"/>
              <a:gd name="T52" fmla="*/ 2147483647 w 172"/>
              <a:gd name="T53" fmla="*/ 2147483647 h 172"/>
              <a:gd name="T54" fmla="*/ 2147483647 w 172"/>
              <a:gd name="T55" fmla="*/ 2147483647 h 172"/>
              <a:gd name="T56" fmla="*/ 2147483647 w 172"/>
              <a:gd name="T57" fmla="*/ 2147483647 h 172"/>
              <a:gd name="T58" fmla="*/ 2147483647 w 172"/>
              <a:gd name="T59" fmla="*/ 2147483647 h 172"/>
              <a:gd name="T60" fmla="*/ 2147483647 w 172"/>
              <a:gd name="T61" fmla="*/ 2147483647 h 172"/>
              <a:gd name="T62" fmla="*/ 2147483647 w 172"/>
              <a:gd name="T63" fmla="*/ 2147483647 h 172"/>
              <a:gd name="T64" fmla="*/ 2147483647 w 172"/>
              <a:gd name="T65" fmla="*/ 2147483647 h 172"/>
              <a:gd name="T66" fmla="*/ 2147483647 w 172"/>
              <a:gd name="T67" fmla="*/ 2147483647 h 172"/>
              <a:gd name="T68" fmla="*/ 2147483647 w 172"/>
              <a:gd name="T69" fmla="*/ 2147483647 h 172"/>
              <a:gd name="T70" fmla="*/ 2147483647 w 172"/>
              <a:gd name="T71" fmla="*/ 2147483647 h 172"/>
              <a:gd name="T72" fmla="*/ 2147483647 w 172"/>
              <a:gd name="T73" fmla="*/ 2147483647 h 172"/>
              <a:gd name="T74" fmla="*/ 2147483647 w 172"/>
              <a:gd name="T75" fmla="*/ 2147483647 h 172"/>
              <a:gd name="T76" fmla="*/ 2147483647 w 172"/>
              <a:gd name="T77" fmla="*/ 2147483647 h 172"/>
              <a:gd name="T78" fmla="*/ 2147483647 w 172"/>
              <a:gd name="T79" fmla="*/ 2147483647 h 172"/>
              <a:gd name="T80" fmla="*/ 2147483647 w 172"/>
              <a:gd name="T81" fmla="*/ 2147483647 h 172"/>
              <a:gd name="T82" fmla="*/ 2147483647 w 172"/>
              <a:gd name="T83" fmla="*/ 2147483647 h 172"/>
              <a:gd name="T84" fmla="*/ 2147483647 w 172"/>
              <a:gd name="T85" fmla="*/ 0 h 172"/>
              <a:gd name="T86" fmla="*/ 2147483647 w 172"/>
              <a:gd name="T87" fmla="*/ 2147483647 h 172"/>
              <a:gd name="T88" fmla="*/ 2147483647 w 172"/>
              <a:gd name="T89" fmla="*/ 2147483647 h 172"/>
              <a:gd name="T90" fmla="*/ 2147483647 w 172"/>
              <a:gd name="T91" fmla="*/ 0 h 172"/>
              <a:gd name="T92" fmla="*/ 2147483647 w 172"/>
              <a:gd name="T93" fmla="*/ 2147483647 h 172"/>
              <a:gd name="T94" fmla="*/ 2147483647 w 172"/>
              <a:gd name="T95" fmla="*/ 2147483647 h 172"/>
              <a:gd name="T96" fmla="*/ 2147483647 w 172"/>
              <a:gd name="T97" fmla="*/ 2147483647 h 172"/>
              <a:gd name="T98" fmla="*/ 2147483647 w 172"/>
              <a:gd name="T99" fmla="*/ 2147483647 h 172"/>
              <a:gd name="T100" fmla="*/ 2147483647 w 172"/>
              <a:gd name="T101" fmla="*/ 2147483647 h 172"/>
              <a:gd name="T102" fmla="*/ 2147483647 w 172"/>
              <a:gd name="T103" fmla="*/ 2147483647 h 172"/>
              <a:gd name="T104" fmla="*/ 2147483647 w 172"/>
              <a:gd name="T105" fmla="*/ 2147483647 h 172"/>
              <a:gd name="T106" fmla="*/ 2147483647 w 172"/>
              <a:gd name="T107" fmla="*/ 2147483647 h 172"/>
              <a:gd name="T108" fmla="*/ 2147483647 w 172"/>
              <a:gd name="T109" fmla="*/ 2147483647 h 172"/>
              <a:gd name="T110" fmla="*/ 2147483647 w 172"/>
              <a:gd name="T111" fmla="*/ 2147483647 h 17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2" h="172">
                <a:moveTo>
                  <a:pt x="86" y="34"/>
                </a:moveTo>
                <a:lnTo>
                  <a:pt x="86" y="34"/>
                </a:lnTo>
                <a:lnTo>
                  <a:pt x="96" y="34"/>
                </a:lnTo>
                <a:lnTo>
                  <a:pt x="106" y="38"/>
                </a:lnTo>
                <a:lnTo>
                  <a:pt x="114" y="42"/>
                </a:lnTo>
                <a:lnTo>
                  <a:pt x="122" y="48"/>
                </a:lnTo>
                <a:lnTo>
                  <a:pt x="128" y="56"/>
                </a:lnTo>
                <a:lnTo>
                  <a:pt x="134" y="66"/>
                </a:lnTo>
                <a:lnTo>
                  <a:pt x="136" y="76"/>
                </a:lnTo>
                <a:lnTo>
                  <a:pt x="138" y="86"/>
                </a:lnTo>
                <a:lnTo>
                  <a:pt x="136" y="96"/>
                </a:lnTo>
                <a:lnTo>
                  <a:pt x="134" y="106"/>
                </a:lnTo>
                <a:lnTo>
                  <a:pt x="128" y="116"/>
                </a:lnTo>
                <a:lnTo>
                  <a:pt x="122" y="122"/>
                </a:lnTo>
                <a:lnTo>
                  <a:pt x="114" y="130"/>
                </a:lnTo>
                <a:lnTo>
                  <a:pt x="106" y="134"/>
                </a:lnTo>
                <a:lnTo>
                  <a:pt x="96" y="138"/>
                </a:lnTo>
                <a:lnTo>
                  <a:pt x="86" y="138"/>
                </a:lnTo>
                <a:lnTo>
                  <a:pt x="74" y="138"/>
                </a:lnTo>
                <a:lnTo>
                  <a:pt x="66" y="134"/>
                </a:lnTo>
                <a:lnTo>
                  <a:pt x="56" y="130"/>
                </a:lnTo>
                <a:lnTo>
                  <a:pt x="48" y="122"/>
                </a:lnTo>
                <a:lnTo>
                  <a:pt x="42" y="116"/>
                </a:lnTo>
                <a:lnTo>
                  <a:pt x="38" y="106"/>
                </a:lnTo>
                <a:lnTo>
                  <a:pt x="34" y="96"/>
                </a:lnTo>
                <a:lnTo>
                  <a:pt x="34" y="86"/>
                </a:lnTo>
                <a:lnTo>
                  <a:pt x="34" y="76"/>
                </a:lnTo>
                <a:lnTo>
                  <a:pt x="38" y="66"/>
                </a:lnTo>
                <a:lnTo>
                  <a:pt x="42" y="56"/>
                </a:lnTo>
                <a:lnTo>
                  <a:pt x="48" y="48"/>
                </a:lnTo>
                <a:lnTo>
                  <a:pt x="56" y="42"/>
                </a:lnTo>
                <a:lnTo>
                  <a:pt x="66" y="38"/>
                </a:lnTo>
                <a:lnTo>
                  <a:pt x="74" y="34"/>
                </a:lnTo>
                <a:lnTo>
                  <a:pt x="86" y="34"/>
                </a:lnTo>
                <a:close/>
                <a:moveTo>
                  <a:pt x="24" y="26"/>
                </a:moveTo>
                <a:lnTo>
                  <a:pt x="24" y="26"/>
                </a:lnTo>
                <a:lnTo>
                  <a:pt x="28" y="32"/>
                </a:lnTo>
                <a:lnTo>
                  <a:pt x="30" y="38"/>
                </a:lnTo>
                <a:lnTo>
                  <a:pt x="32" y="46"/>
                </a:lnTo>
                <a:lnTo>
                  <a:pt x="36" y="52"/>
                </a:lnTo>
                <a:lnTo>
                  <a:pt x="42" y="44"/>
                </a:lnTo>
                <a:lnTo>
                  <a:pt x="52" y="36"/>
                </a:lnTo>
                <a:lnTo>
                  <a:pt x="46" y="32"/>
                </a:lnTo>
                <a:lnTo>
                  <a:pt x="40" y="28"/>
                </a:lnTo>
                <a:lnTo>
                  <a:pt x="34" y="24"/>
                </a:lnTo>
                <a:lnTo>
                  <a:pt x="24" y="26"/>
                </a:lnTo>
                <a:close/>
                <a:moveTo>
                  <a:pt x="0" y="86"/>
                </a:moveTo>
                <a:lnTo>
                  <a:pt x="0" y="86"/>
                </a:lnTo>
                <a:lnTo>
                  <a:pt x="6" y="80"/>
                </a:lnTo>
                <a:lnTo>
                  <a:pt x="12" y="76"/>
                </a:lnTo>
                <a:lnTo>
                  <a:pt x="20" y="74"/>
                </a:lnTo>
                <a:lnTo>
                  <a:pt x="26" y="76"/>
                </a:lnTo>
                <a:lnTo>
                  <a:pt x="26" y="86"/>
                </a:lnTo>
                <a:lnTo>
                  <a:pt x="26" y="96"/>
                </a:lnTo>
                <a:lnTo>
                  <a:pt x="18" y="96"/>
                </a:lnTo>
                <a:lnTo>
                  <a:pt x="12" y="92"/>
                </a:lnTo>
                <a:lnTo>
                  <a:pt x="6" y="88"/>
                </a:lnTo>
                <a:lnTo>
                  <a:pt x="0" y="86"/>
                </a:lnTo>
                <a:close/>
                <a:moveTo>
                  <a:pt x="26" y="146"/>
                </a:moveTo>
                <a:lnTo>
                  <a:pt x="26" y="146"/>
                </a:lnTo>
                <a:lnTo>
                  <a:pt x="32" y="142"/>
                </a:lnTo>
                <a:lnTo>
                  <a:pt x="38" y="142"/>
                </a:lnTo>
                <a:lnTo>
                  <a:pt x="44" y="140"/>
                </a:lnTo>
                <a:lnTo>
                  <a:pt x="52" y="136"/>
                </a:lnTo>
                <a:lnTo>
                  <a:pt x="42" y="128"/>
                </a:lnTo>
                <a:lnTo>
                  <a:pt x="36" y="120"/>
                </a:lnTo>
                <a:lnTo>
                  <a:pt x="30" y="124"/>
                </a:lnTo>
                <a:lnTo>
                  <a:pt x="26" y="130"/>
                </a:lnTo>
                <a:lnTo>
                  <a:pt x="24" y="138"/>
                </a:lnTo>
                <a:lnTo>
                  <a:pt x="26" y="146"/>
                </a:lnTo>
                <a:close/>
                <a:moveTo>
                  <a:pt x="86" y="172"/>
                </a:moveTo>
                <a:lnTo>
                  <a:pt x="86" y="172"/>
                </a:lnTo>
                <a:lnTo>
                  <a:pt x="80" y="166"/>
                </a:lnTo>
                <a:lnTo>
                  <a:pt x="76" y="160"/>
                </a:lnTo>
                <a:lnTo>
                  <a:pt x="74" y="152"/>
                </a:lnTo>
                <a:lnTo>
                  <a:pt x="74" y="144"/>
                </a:lnTo>
                <a:lnTo>
                  <a:pt x="86" y="146"/>
                </a:lnTo>
                <a:lnTo>
                  <a:pt x="96" y="144"/>
                </a:lnTo>
                <a:lnTo>
                  <a:pt x="94" y="152"/>
                </a:lnTo>
                <a:lnTo>
                  <a:pt x="92" y="158"/>
                </a:lnTo>
                <a:lnTo>
                  <a:pt x="88" y="164"/>
                </a:lnTo>
                <a:lnTo>
                  <a:pt x="86" y="172"/>
                </a:lnTo>
                <a:close/>
                <a:moveTo>
                  <a:pt x="146" y="146"/>
                </a:moveTo>
                <a:lnTo>
                  <a:pt x="146" y="146"/>
                </a:lnTo>
                <a:lnTo>
                  <a:pt x="142" y="140"/>
                </a:lnTo>
                <a:lnTo>
                  <a:pt x="140" y="134"/>
                </a:lnTo>
                <a:lnTo>
                  <a:pt x="140" y="126"/>
                </a:lnTo>
                <a:lnTo>
                  <a:pt x="134" y="120"/>
                </a:lnTo>
                <a:lnTo>
                  <a:pt x="128" y="128"/>
                </a:lnTo>
                <a:lnTo>
                  <a:pt x="120" y="136"/>
                </a:lnTo>
                <a:lnTo>
                  <a:pt x="124" y="140"/>
                </a:lnTo>
                <a:lnTo>
                  <a:pt x="130" y="144"/>
                </a:lnTo>
                <a:lnTo>
                  <a:pt x="138" y="146"/>
                </a:lnTo>
                <a:lnTo>
                  <a:pt x="146" y="146"/>
                </a:lnTo>
                <a:close/>
                <a:moveTo>
                  <a:pt x="172" y="86"/>
                </a:moveTo>
                <a:lnTo>
                  <a:pt x="172" y="86"/>
                </a:lnTo>
                <a:lnTo>
                  <a:pt x="166" y="92"/>
                </a:lnTo>
                <a:lnTo>
                  <a:pt x="158" y="96"/>
                </a:lnTo>
                <a:lnTo>
                  <a:pt x="152" y="98"/>
                </a:lnTo>
                <a:lnTo>
                  <a:pt x="144" y="96"/>
                </a:lnTo>
                <a:lnTo>
                  <a:pt x="146" y="86"/>
                </a:lnTo>
                <a:lnTo>
                  <a:pt x="144" y="76"/>
                </a:lnTo>
                <a:lnTo>
                  <a:pt x="152" y="76"/>
                </a:lnTo>
                <a:lnTo>
                  <a:pt x="158" y="80"/>
                </a:lnTo>
                <a:lnTo>
                  <a:pt x="164" y="84"/>
                </a:lnTo>
                <a:lnTo>
                  <a:pt x="172" y="86"/>
                </a:lnTo>
                <a:close/>
                <a:moveTo>
                  <a:pt x="146" y="24"/>
                </a:moveTo>
                <a:lnTo>
                  <a:pt x="146" y="24"/>
                </a:lnTo>
                <a:lnTo>
                  <a:pt x="140" y="28"/>
                </a:lnTo>
                <a:lnTo>
                  <a:pt x="132" y="30"/>
                </a:lnTo>
                <a:lnTo>
                  <a:pt x="126" y="32"/>
                </a:lnTo>
                <a:lnTo>
                  <a:pt x="120" y="36"/>
                </a:lnTo>
                <a:lnTo>
                  <a:pt x="128" y="44"/>
                </a:lnTo>
                <a:lnTo>
                  <a:pt x="134" y="52"/>
                </a:lnTo>
                <a:lnTo>
                  <a:pt x="140" y="48"/>
                </a:lnTo>
                <a:lnTo>
                  <a:pt x="144" y="42"/>
                </a:lnTo>
                <a:lnTo>
                  <a:pt x="146" y="34"/>
                </a:lnTo>
                <a:lnTo>
                  <a:pt x="146" y="24"/>
                </a:lnTo>
                <a:close/>
                <a:moveTo>
                  <a:pt x="16" y="58"/>
                </a:moveTo>
                <a:lnTo>
                  <a:pt x="32" y="58"/>
                </a:lnTo>
                <a:lnTo>
                  <a:pt x="30" y="64"/>
                </a:lnTo>
                <a:lnTo>
                  <a:pt x="28" y="70"/>
                </a:lnTo>
                <a:lnTo>
                  <a:pt x="16" y="58"/>
                </a:lnTo>
                <a:close/>
                <a:moveTo>
                  <a:pt x="16" y="116"/>
                </a:moveTo>
                <a:lnTo>
                  <a:pt x="28" y="104"/>
                </a:lnTo>
                <a:lnTo>
                  <a:pt x="30" y="110"/>
                </a:lnTo>
                <a:lnTo>
                  <a:pt x="32" y="114"/>
                </a:lnTo>
                <a:lnTo>
                  <a:pt x="16" y="116"/>
                </a:lnTo>
                <a:close/>
                <a:moveTo>
                  <a:pt x="58" y="156"/>
                </a:moveTo>
                <a:lnTo>
                  <a:pt x="58" y="138"/>
                </a:lnTo>
                <a:lnTo>
                  <a:pt x="62" y="142"/>
                </a:lnTo>
                <a:lnTo>
                  <a:pt x="68" y="144"/>
                </a:lnTo>
                <a:lnTo>
                  <a:pt x="58" y="156"/>
                </a:lnTo>
                <a:close/>
                <a:moveTo>
                  <a:pt x="114" y="154"/>
                </a:moveTo>
                <a:lnTo>
                  <a:pt x="102" y="144"/>
                </a:lnTo>
                <a:lnTo>
                  <a:pt x="108" y="142"/>
                </a:lnTo>
                <a:lnTo>
                  <a:pt x="114" y="138"/>
                </a:lnTo>
                <a:lnTo>
                  <a:pt x="114" y="154"/>
                </a:lnTo>
                <a:close/>
                <a:moveTo>
                  <a:pt x="156" y="114"/>
                </a:moveTo>
                <a:lnTo>
                  <a:pt x="138" y="114"/>
                </a:lnTo>
                <a:lnTo>
                  <a:pt x="142" y="108"/>
                </a:lnTo>
                <a:lnTo>
                  <a:pt x="144" y="102"/>
                </a:lnTo>
                <a:lnTo>
                  <a:pt x="156" y="114"/>
                </a:lnTo>
                <a:close/>
                <a:moveTo>
                  <a:pt x="154" y="56"/>
                </a:moveTo>
                <a:lnTo>
                  <a:pt x="142" y="68"/>
                </a:lnTo>
                <a:lnTo>
                  <a:pt x="140" y="62"/>
                </a:lnTo>
                <a:lnTo>
                  <a:pt x="138" y="56"/>
                </a:lnTo>
                <a:lnTo>
                  <a:pt x="154" y="56"/>
                </a:lnTo>
                <a:close/>
                <a:moveTo>
                  <a:pt x="114" y="16"/>
                </a:moveTo>
                <a:lnTo>
                  <a:pt x="114" y="32"/>
                </a:lnTo>
                <a:lnTo>
                  <a:pt x="108" y="30"/>
                </a:lnTo>
                <a:lnTo>
                  <a:pt x="102" y="28"/>
                </a:lnTo>
                <a:lnTo>
                  <a:pt x="114" y="16"/>
                </a:lnTo>
                <a:close/>
                <a:moveTo>
                  <a:pt x="56" y="16"/>
                </a:moveTo>
                <a:lnTo>
                  <a:pt x="68" y="28"/>
                </a:lnTo>
                <a:lnTo>
                  <a:pt x="62" y="30"/>
                </a:lnTo>
                <a:lnTo>
                  <a:pt x="56" y="34"/>
                </a:lnTo>
                <a:lnTo>
                  <a:pt x="56" y="16"/>
                </a:lnTo>
                <a:close/>
                <a:moveTo>
                  <a:pt x="84" y="0"/>
                </a:moveTo>
                <a:lnTo>
                  <a:pt x="84" y="0"/>
                </a:lnTo>
                <a:lnTo>
                  <a:pt x="92" y="6"/>
                </a:lnTo>
                <a:lnTo>
                  <a:pt x="96" y="12"/>
                </a:lnTo>
                <a:lnTo>
                  <a:pt x="96" y="20"/>
                </a:lnTo>
                <a:lnTo>
                  <a:pt x="96" y="26"/>
                </a:lnTo>
                <a:lnTo>
                  <a:pt x="86" y="26"/>
                </a:lnTo>
                <a:lnTo>
                  <a:pt x="74" y="26"/>
                </a:lnTo>
                <a:lnTo>
                  <a:pt x="76" y="20"/>
                </a:lnTo>
                <a:lnTo>
                  <a:pt x="80" y="14"/>
                </a:lnTo>
                <a:lnTo>
                  <a:pt x="84" y="8"/>
                </a:lnTo>
                <a:lnTo>
                  <a:pt x="84" y="0"/>
                </a:lnTo>
                <a:close/>
                <a:moveTo>
                  <a:pt x="48" y="76"/>
                </a:moveTo>
                <a:lnTo>
                  <a:pt x="48" y="76"/>
                </a:lnTo>
                <a:lnTo>
                  <a:pt x="54" y="68"/>
                </a:lnTo>
                <a:lnTo>
                  <a:pt x="62" y="60"/>
                </a:lnTo>
                <a:lnTo>
                  <a:pt x="68" y="54"/>
                </a:lnTo>
                <a:lnTo>
                  <a:pt x="78" y="52"/>
                </a:lnTo>
                <a:lnTo>
                  <a:pt x="86" y="50"/>
                </a:lnTo>
                <a:lnTo>
                  <a:pt x="96" y="48"/>
                </a:lnTo>
                <a:lnTo>
                  <a:pt x="106" y="50"/>
                </a:lnTo>
                <a:lnTo>
                  <a:pt x="118" y="52"/>
                </a:lnTo>
                <a:lnTo>
                  <a:pt x="108" y="46"/>
                </a:lnTo>
                <a:lnTo>
                  <a:pt x="96" y="42"/>
                </a:lnTo>
                <a:lnTo>
                  <a:pt x="84" y="42"/>
                </a:lnTo>
                <a:lnTo>
                  <a:pt x="74" y="42"/>
                </a:lnTo>
                <a:lnTo>
                  <a:pt x="64" y="48"/>
                </a:lnTo>
                <a:lnTo>
                  <a:pt x="56" y="54"/>
                </a:lnTo>
                <a:lnTo>
                  <a:pt x="50" y="64"/>
                </a:lnTo>
                <a:lnTo>
                  <a:pt x="48" y="76"/>
                </a:lnTo>
                <a:close/>
                <a:moveTo>
                  <a:pt x="78" y="128"/>
                </a:moveTo>
                <a:lnTo>
                  <a:pt x="78" y="128"/>
                </a:lnTo>
                <a:lnTo>
                  <a:pt x="66" y="122"/>
                </a:lnTo>
                <a:lnTo>
                  <a:pt x="56" y="116"/>
                </a:lnTo>
                <a:lnTo>
                  <a:pt x="48" y="108"/>
                </a:lnTo>
                <a:lnTo>
                  <a:pt x="42" y="102"/>
                </a:lnTo>
                <a:lnTo>
                  <a:pt x="42" y="106"/>
                </a:lnTo>
                <a:lnTo>
                  <a:pt x="44" y="110"/>
                </a:lnTo>
                <a:lnTo>
                  <a:pt x="54" y="120"/>
                </a:lnTo>
                <a:lnTo>
                  <a:pt x="60" y="124"/>
                </a:lnTo>
                <a:lnTo>
                  <a:pt x="66" y="126"/>
                </a:lnTo>
                <a:lnTo>
                  <a:pt x="72" y="128"/>
                </a:lnTo>
                <a:lnTo>
                  <a:pt x="78" y="128"/>
                </a:lnTo>
                <a:close/>
                <a:moveTo>
                  <a:pt x="50" y="108"/>
                </a:moveTo>
                <a:lnTo>
                  <a:pt x="50" y="108"/>
                </a:lnTo>
                <a:lnTo>
                  <a:pt x="46" y="94"/>
                </a:lnTo>
                <a:lnTo>
                  <a:pt x="44" y="82"/>
                </a:lnTo>
                <a:lnTo>
                  <a:pt x="44" y="72"/>
                </a:lnTo>
                <a:lnTo>
                  <a:pt x="46" y="64"/>
                </a:lnTo>
                <a:lnTo>
                  <a:pt x="44" y="66"/>
                </a:lnTo>
                <a:lnTo>
                  <a:pt x="42" y="72"/>
                </a:lnTo>
                <a:lnTo>
                  <a:pt x="40" y="84"/>
                </a:lnTo>
                <a:lnTo>
                  <a:pt x="40" y="90"/>
                </a:lnTo>
                <a:lnTo>
                  <a:pt x="42" y="98"/>
                </a:lnTo>
                <a:lnTo>
                  <a:pt x="46" y="104"/>
                </a:lnTo>
                <a:lnTo>
                  <a:pt x="5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79" name="Freeform 92"/>
          <p:cNvSpPr>
            <a:spLocks noEditPoints="1"/>
          </p:cNvSpPr>
          <p:nvPr/>
        </p:nvSpPr>
        <p:spPr bwMode="auto">
          <a:xfrm>
            <a:off x="7010400" y="4457700"/>
            <a:ext cx="458788" cy="474663"/>
          </a:xfrm>
          <a:custGeom>
            <a:avLst/>
            <a:gdLst>
              <a:gd name="T0" fmla="*/ 2147483647 w 168"/>
              <a:gd name="T1" fmla="*/ 2147483647 h 158"/>
              <a:gd name="T2" fmla="*/ 2147483647 w 168"/>
              <a:gd name="T3" fmla="*/ 2147483647 h 158"/>
              <a:gd name="T4" fmla="*/ 2147483647 w 168"/>
              <a:gd name="T5" fmla="*/ 2147483647 h 158"/>
              <a:gd name="T6" fmla="*/ 2147483647 w 168"/>
              <a:gd name="T7" fmla="*/ 2147483647 h 158"/>
              <a:gd name="T8" fmla="*/ 2147483647 w 168"/>
              <a:gd name="T9" fmla="*/ 2147483647 h 158"/>
              <a:gd name="T10" fmla="*/ 2147483647 w 168"/>
              <a:gd name="T11" fmla="*/ 2147483647 h 158"/>
              <a:gd name="T12" fmla="*/ 2147483647 w 168"/>
              <a:gd name="T13" fmla="*/ 2147483647 h 158"/>
              <a:gd name="T14" fmla="*/ 2147483647 w 168"/>
              <a:gd name="T15" fmla="*/ 2147483647 h 158"/>
              <a:gd name="T16" fmla="*/ 2147483647 w 168"/>
              <a:gd name="T17" fmla="*/ 2147483647 h 158"/>
              <a:gd name="T18" fmla="*/ 2147483647 w 168"/>
              <a:gd name="T19" fmla="*/ 2147483647 h 158"/>
              <a:gd name="T20" fmla="*/ 2147483647 w 168"/>
              <a:gd name="T21" fmla="*/ 2147483647 h 158"/>
              <a:gd name="T22" fmla="*/ 2147483647 w 168"/>
              <a:gd name="T23" fmla="*/ 2147483647 h 158"/>
              <a:gd name="T24" fmla="*/ 2147483647 w 168"/>
              <a:gd name="T25" fmla="*/ 2147483647 h 158"/>
              <a:gd name="T26" fmla="*/ 2147483647 w 168"/>
              <a:gd name="T27" fmla="*/ 2147483647 h 158"/>
              <a:gd name="T28" fmla="*/ 2147483647 w 168"/>
              <a:gd name="T29" fmla="*/ 2147483647 h 158"/>
              <a:gd name="T30" fmla="*/ 2147483647 w 168"/>
              <a:gd name="T31" fmla="*/ 2147483647 h 158"/>
              <a:gd name="T32" fmla="*/ 2147483647 w 168"/>
              <a:gd name="T33" fmla="*/ 2147483647 h 158"/>
              <a:gd name="T34" fmla="*/ 2147483647 w 168"/>
              <a:gd name="T35" fmla="*/ 2147483647 h 158"/>
              <a:gd name="T36" fmla="*/ 2147483647 w 168"/>
              <a:gd name="T37" fmla="*/ 2147483647 h 158"/>
              <a:gd name="T38" fmla="*/ 2147483647 w 168"/>
              <a:gd name="T39" fmla="*/ 2147483647 h 158"/>
              <a:gd name="T40" fmla="*/ 2147483647 w 168"/>
              <a:gd name="T41" fmla="*/ 2147483647 h 158"/>
              <a:gd name="T42" fmla="*/ 2147483647 w 168"/>
              <a:gd name="T43" fmla="*/ 2147483647 h 158"/>
              <a:gd name="T44" fmla="*/ 2147483647 w 168"/>
              <a:gd name="T45" fmla="*/ 2147483647 h 158"/>
              <a:gd name="T46" fmla="*/ 2147483647 w 168"/>
              <a:gd name="T47" fmla="*/ 2147483647 h 158"/>
              <a:gd name="T48" fmla="*/ 2147483647 w 168"/>
              <a:gd name="T49" fmla="*/ 2147483647 h 158"/>
              <a:gd name="T50" fmla="*/ 2147483647 w 168"/>
              <a:gd name="T51" fmla="*/ 2147483647 h 158"/>
              <a:gd name="T52" fmla="*/ 2147483647 w 168"/>
              <a:gd name="T53" fmla="*/ 2147483647 h 158"/>
              <a:gd name="T54" fmla="*/ 2147483647 w 168"/>
              <a:gd name="T55" fmla="*/ 2147483647 h 158"/>
              <a:gd name="T56" fmla="*/ 2147483647 w 168"/>
              <a:gd name="T57" fmla="*/ 2147483647 h 158"/>
              <a:gd name="T58" fmla="*/ 2147483647 w 168"/>
              <a:gd name="T59" fmla="*/ 2147483647 h 158"/>
              <a:gd name="T60" fmla="*/ 2147483647 w 168"/>
              <a:gd name="T61" fmla="*/ 2147483647 h 158"/>
              <a:gd name="T62" fmla="*/ 2147483647 w 168"/>
              <a:gd name="T63" fmla="*/ 2147483647 h 158"/>
              <a:gd name="T64" fmla="*/ 2147483647 w 168"/>
              <a:gd name="T65" fmla="*/ 2147483647 h 158"/>
              <a:gd name="T66" fmla="*/ 2147483647 w 168"/>
              <a:gd name="T67" fmla="*/ 2147483647 h 158"/>
              <a:gd name="T68" fmla="*/ 2147483647 w 168"/>
              <a:gd name="T69" fmla="*/ 2147483647 h 158"/>
              <a:gd name="T70" fmla="*/ 2147483647 w 168"/>
              <a:gd name="T71" fmla="*/ 2147483647 h 158"/>
              <a:gd name="T72" fmla="*/ 2147483647 w 168"/>
              <a:gd name="T73" fmla="*/ 2147483647 h 158"/>
              <a:gd name="T74" fmla="*/ 2147483647 w 168"/>
              <a:gd name="T75" fmla="*/ 2147483647 h 158"/>
              <a:gd name="T76" fmla="*/ 2147483647 w 168"/>
              <a:gd name="T77" fmla="*/ 2147483647 h 158"/>
              <a:gd name="T78" fmla="*/ 2147483647 w 168"/>
              <a:gd name="T79" fmla="*/ 2147483647 h 158"/>
              <a:gd name="T80" fmla="*/ 2147483647 w 168"/>
              <a:gd name="T81" fmla="*/ 2147483647 h 158"/>
              <a:gd name="T82" fmla="*/ 2147483647 w 168"/>
              <a:gd name="T83" fmla="*/ 2147483647 h 158"/>
              <a:gd name="T84" fmla="*/ 2147483647 w 168"/>
              <a:gd name="T85" fmla="*/ 2147483647 h 158"/>
              <a:gd name="T86" fmla="*/ 2147483647 w 168"/>
              <a:gd name="T87" fmla="*/ 2147483647 h 158"/>
              <a:gd name="T88" fmla="*/ 2147483647 w 168"/>
              <a:gd name="T89" fmla="*/ 2147483647 h 158"/>
              <a:gd name="T90" fmla="*/ 2147483647 w 168"/>
              <a:gd name="T91" fmla="*/ 2147483647 h 158"/>
              <a:gd name="T92" fmla="*/ 2147483647 w 168"/>
              <a:gd name="T93" fmla="*/ 0 h 158"/>
              <a:gd name="T94" fmla="*/ 2147483647 w 168"/>
              <a:gd name="T95" fmla="*/ 2147483647 h 158"/>
              <a:gd name="T96" fmla="*/ 2147483647 w 168"/>
              <a:gd name="T97" fmla="*/ 2147483647 h 158"/>
              <a:gd name="T98" fmla="*/ 2147483647 w 168"/>
              <a:gd name="T99" fmla="*/ 2147483647 h 158"/>
              <a:gd name="T100" fmla="*/ 2147483647 w 168"/>
              <a:gd name="T101" fmla="*/ 2147483647 h 158"/>
              <a:gd name="T102" fmla="*/ 2147483647 w 168"/>
              <a:gd name="T103" fmla="*/ 2147483647 h 158"/>
              <a:gd name="T104" fmla="*/ 2147483647 w 168"/>
              <a:gd name="T105" fmla="*/ 2147483647 h 158"/>
              <a:gd name="T106" fmla="*/ 2147483647 w 168"/>
              <a:gd name="T107" fmla="*/ 2147483647 h 158"/>
              <a:gd name="T108" fmla="*/ 2147483647 w 168"/>
              <a:gd name="T109" fmla="*/ 2147483647 h 15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58">
                <a:moveTo>
                  <a:pt x="68" y="22"/>
                </a:moveTo>
                <a:lnTo>
                  <a:pt x="68" y="22"/>
                </a:lnTo>
                <a:lnTo>
                  <a:pt x="78" y="26"/>
                </a:lnTo>
                <a:lnTo>
                  <a:pt x="84" y="32"/>
                </a:lnTo>
                <a:lnTo>
                  <a:pt x="90" y="40"/>
                </a:lnTo>
                <a:lnTo>
                  <a:pt x="92" y="50"/>
                </a:lnTo>
                <a:lnTo>
                  <a:pt x="78" y="54"/>
                </a:lnTo>
                <a:lnTo>
                  <a:pt x="66" y="62"/>
                </a:lnTo>
                <a:lnTo>
                  <a:pt x="56" y="72"/>
                </a:lnTo>
                <a:lnTo>
                  <a:pt x="50" y="84"/>
                </a:lnTo>
                <a:lnTo>
                  <a:pt x="38" y="88"/>
                </a:lnTo>
                <a:lnTo>
                  <a:pt x="28" y="80"/>
                </a:lnTo>
                <a:lnTo>
                  <a:pt x="22" y="70"/>
                </a:lnTo>
                <a:lnTo>
                  <a:pt x="20" y="56"/>
                </a:lnTo>
                <a:lnTo>
                  <a:pt x="22" y="44"/>
                </a:lnTo>
                <a:lnTo>
                  <a:pt x="24" y="38"/>
                </a:lnTo>
                <a:lnTo>
                  <a:pt x="28" y="32"/>
                </a:lnTo>
                <a:lnTo>
                  <a:pt x="34" y="26"/>
                </a:lnTo>
                <a:lnTo>
                  <a:pt x="40" y="22"/>
                </a:lnTo>
                <a:lnTo>
                  <a:pt x="48" y="20"/>
                </a:lnTo>
                <a:lnTo>
                  <a:pt x="54" y="20"/>
                </a:lnTo>
                <a:lnTo>
                  <a:pt x="62" y="20"/>
                </a:lnTo>
                <a:lnTo>
                  <a:pt x="68" y="22"/>
                </a:lnTo>
                <a:close/>
                <a:moveTo>
                  <a:pt x="40" y="158"/>
                </a:moveTo>
                <a:lnTo>
                  <a:pt x="40" y="158"/>
                </a:lnTo>
                <a:lnTo>
                  <a:pt x="160" y="158"/>
                </a:lnTo>
                <a:lnTo>
                  <a:pt x="166" y="150"/>
                </a:lnTo>
                <a:lnTo>
                  <a:pt x="168" y="142"/>
                </a:lnTo>
                <a:lnTo>
                  <a:pt x="168" y="134"/>
                </a:lnTo>
                <a:lnTo>
                  <a:pt x="166" y="128"/>
                </a:lnTo>
                <a:lnTo>
                  <a:pt x="160" y="122"/>
                </a:lnTo>
                <a:lnTo>
                  <a:pt x="154" y="118"/>
                </a:lnTo>
                <a:lnTo>
                  <a:pt x="144" y="116"/>
                </a:lnTo>
                <a:lnTo>
                  <a:pt x="132" y="116"/>
                </a:lnTo>
                <a:lnTo>
                  <a:pt x="138" y="114"/>
                </a:lnTo>
                <a:lnTo>
                  <a:pt x="144" y="112"/>
                </a:lnTo>
                <a:lnTo>
                  <a:pt x="150" y="112"/>
                </a:lnTo>
                <a:lnTo>
                  <a:pt x="156" y="112"/>
                </a:lnTo>
                <a:lnTo>
                  <a:pt x="156" y="108"/>
                </a:lnTo>
                <a:lnTo>
                  <a:pt x="154" y="98"/>
                </a:lnTo>
                <a:lnTo>
                  <a:pt x="152" y="90"/>
                </a:lnTo>
                <a:lnTo>
                  <a:pt x="146" y="80"/>
                </a:lnTo>
                <a:lnTo>
                  <a:pt x="140" y="74"/>
                </a:lnTo>
                <a:lnTo>
                  <a:pt x="134" y="68"/>
                </a:lnTo>
                <a:lnTo>
                  <a:pt x="124" y="62"/>
                </a:lnTo>
                <a:lnTo>
                  <a:pt x="116" y="60"/>
                </a:lnTo>
                <a:lnTo>
                  <a:pt x="106" y="58"/>
                </a:lnTo>
                <a:lnTo>
                  <a:pt x="96" y="60"/>
                </a:lnTo>
                <a:lnTo>
                  <a:pt x="90" y="62"/>
                </a:lnTo>
                <a:lnTo>
                  <a:pt x="82" y="64"/>
                </a:lnTo>
                <a:lnTo>
                  <a:pt x="76" y="68"/>
                </a:lnTo>
                <a:lnTo>
                  <a:pt x="70" y="74"/>
                </a:lnTo>
                <a:lnTo>
                  <a:pt x="64" y="80"/>
                </a:lnTo>
                <a:lnTo>
                  <a:pt x="60" y="86"/>
                </a:lnTo>
                <a:lnTo>
                  <a:pt x="58" y="94"/>
                </a:lnTo>
                <a:lnTo>
                  <a:pt x="50" y="94"/>
                </a:lnTo>
                <a:lnTo>
                  <a:pt x="44" y="96"/>
                </a:lnTo>
                <a:lnTo>
                  <a:pt x="38" y="100"/>
                </a:lnTo>
                <a:lnTo>
                  <a:pt x="34" y="104"/>
                </a:lnTo>
                <a:lnTo>
                  <a:pt x="28" y="110"/>
                </a:lnTo>
                <a:lnTo>
                  <a:pt x="26" y="116"/>
                </a:lnTo>
                <a:lnTo>
                  <a:pt x="24" y="122"/>
                </a:lnTo>
                <a:lnTo>
                  <a:pt x="24" y="128"/>
                </a:lnTo>
                <a:lnTo>
                  <a:pt x="24" y="138"/>
                </a:lnTo>
                <a:lnTo>
                  <a:pt x="28" y="146"/>
                </a:lnTo>
                <a:lnTo>
                  <a:pt x="34" y="154"/>
                </a:lnTo>
                <a:lnTo>
                  <a:pt x="40" y="158"/>
                </a:lnTo>
                <a:close/>
                <a:moveTo>
                  <a:pt x="40" y="148"/>
                </a:moveTo>
                <a:lnTo>
                  <a:pt x="40" y="148"/>
                </a:lnTo>
                <a:lnTo>
                  <a:pt x="34" y="142"/>
                </a:lnTo>
                <a:lnTo>
                  <a:pt x="32" y="134"/>
                </a:lnTo>
                <a:lnTo>
                  <a:pt x="32" y="128"/>
                </a:lnTo>
                <a:lnTo>
                  <a:pt x="32" y="120"/>
                </a:lnTo>
                <a:lnTo>
                  <a:pt x="36" y="114"/>
                </a:lnTo>
                <a:lnTo>
                  <a:pt x="40" y="108"/>
                </a:lnTo>
                <a:lnTo>
                  <a:pt x="46" y="104"/>
                </a:lnTo>
                <a:lnTo>
                  <a:pt x="52" y="100"/>
                </a:lnTo>
                <a:lnTo>
                  <a:pt x="44" y="110"/>
                </a:lnTo>
                <a:lnTo>
                  <a:pt x="38" y="120"/>
                </a:lnTo>
                <a:lnTo>
                  <a:pt x="36" y="126"/>
                </a:lnTo>
                <a:lnTo>
                  <a:pt x="36" y="134"/>
                </a:lnTo>
                <a:lnTo>
                  <a:pt x="38" y="140"/>
                </a:lnTo>
                <a:lnTo>
                  <a:pt x="40" y="148"/>
                </a:lnTo>
                <a:close/>
                <a:moveTo>
                  <a:pt x="72" y="112"/>
                </a:moveTo>
                <a:lnTo>
                  <a:pt x="72" y="112"/>
                </a:lnTo>
                <a:lnTo>
                  <a:pt x="70" y="104"/>
                </a:lnTo>
                <a:lnTo>
                  <a:pt x="72" y="96"/>
                </a:lnTo>
                <a:lnTo>
                  <a:pt x="72" y="90"/>
                </a:lnTo>
                <a:lnTo>
                  <a:pt x="76" y="84"/>
                </a:lnTo>
                <a:lnTo>
                  <a:pt x="84" y="76"/>
                </a:lnTo>
                <a:lnTo>
                  <a:pt x="94" y="68"/>
                </a:lnTo>
                <a:lnTo>
                  <a:pt x="88" y="70"/>
                </a:lnTo>
                <a:lnTo>
                  <a:pt x="80" y="74"/>
                </a:lnTo>
                <a:lnTo>
                  <a:pt x="76" y="78"/>
                </a:lnTo>
                <a:lnTo>
                  <a:pt x="70" y="84"/>
                </a:lnTo>
                <a:lnTo>
                  <a:pt x="68" y="90"/>
                </a:lnTo>
                <a:lnTo>
                  <a:pt x="66" y="98"/>
                </a:lnTo>
                <a:lnTo>
                  <a:pt x="68" y="104"/>
                </a:lnTo>
                <a:lnTo>
                  <a:pt x="72" y="112"/>
                </a:lnTo>
                <a:close/>
                <a:moveTo>
                  <a:pt x="30" y="2"/>
                </a:moveTo>
                <a:lnTo>
                  <a:pt x="30" y="2"/>
                </a:lnTo>
                <a:lnTo>
                  <a:pt x="32" y="6"/>
                </a:lnTo>
                <a:lnTo>
                  <a:pt x="30" y="12"/>
                </a:lnTo>
                <a:lnTo>
                  <a:pt x="30" y="16"/>
                </a:lnTo>
                <a:lnTo>
                  <a:pt x="32" y="22"/>
                </a:lnTo>
                <a:lnTo>
                  <a:pt x="38" y="18"/>
                </a:lnTo>
                <a:lnTo>
                  <a:pt x="46" y="16"/>
                </a:lnTo>
                <a:lnTo>
                  <a:pt x="44" y="10"/>
                </a:lnTo>
                <a:lnTo>
                  <a:pt x="40" y="6"/>
                </a:lnTo>
                <a:lnTo>
                  <a:pt x="36" y="4"/>
                </a:lnTo>
                <a:lnTo>
                  <a:pt x="30" y="2"/>
                </a:lnTo>
                <a:close/>
                <a:moveTo>
                  <a:pt x="0" y="36"/>
                </a:moveTo>
                <a:lnTo>
                  <a:pt x="0" y="36"/>
                </a:lnTo>
                <a:lnTo>
                  <a:pt x="4" y="40"/>
                </a:lnTo>
                <a:lnTo>
                  <a:pt x="6" y="44"/>
                </a:lnTo>
                <a:lnTo>
                  <a:pt x="10" y="46"/>
                </a:lnTo>
                <a:lnTo>
                  <a:pt x="14" y="50"/>
                </a:lnTo>
                <a:lnTo>
                  <a:pt x="16" y="42"/>
                </a:lnTo>
                <a:lnTo>
                  <a:pt x="20" y="36"/>
                </a:lnTo>
                <a:lnTo>
                  <a:pt x="16" y="34"/>
                </a:lnTo>
                <a:lnTo>
                  <a:pt x="10" y="32"/>
                </a:lnTo>
                <a:lnTo>
                  <a:pt x="4" y="34"/>
                </a:lnTo>
                <a:lnTo>
                  <a:pt x="0" y="36"/>
                </a:lnTo>
                <a:close/>
                <a:moveTo>
                  <a:pt x="2" y="82"/>
                </a:moveTo>
                <a:lnTo>
                  <a:pt x="2" y="82"/>
                </a:lnTo>
                <a:lnTo>
                  <a:pt x="6" y="82"/>
                </a:lnTo>
                <a:lnTo>
                  <a:pt x="12" y="82"/>
                </a:lnTo>
                <a:lnTo>
                  <a:pt x="16" y="82"/>
                </a:lnTo>
                <a:lnTo>
                  <a:pt x="22" y="82"/>
                </a:lnTo>
                <a:lnTo>
                  <a:pt x="18" y="74"/>
                </a:lnTo>
                <a:lnTo>
                  <a:pt x="16" y="68"/>
                </a:lnTo>
                <a:lnTo>
                  <a:pt x="10" y="70"/>
                </a:lnTo>
                <a:lnTo>
                  <a:pt x="6" y="72"/>
                </a:lnTo>
                <a:lnTo>
                  <a:pt x="4" y="76"/>
                </a:lnTo>
                <a:lnTo>
                  <a:pt x="2" y="82"/>
                </a:lnTo>
                <a:close/>
                <a:moveTo>
                  <a:pt x="110" y="30"/>
                </a:moveTo>
                <a:lnTo>
                  <a:pt x="110" y="30"/>
                </a:lnTo>
                <a:lnTo>
                  <a:pt x="106" y="30"/>
                </a:lnTo>
                <a:lnTo>
                  <a:pt x="100" y="30"/>
                </a:lnTo>
                <a:lnTo>
                  <a:pt x="96" y="30"/>
                </a:lnTo>
                <a:lnTo>
                  <a:pt x="90" y="32"/>
                </a:lnTo>
                <a:lnTo>
                  <a:pt x="94" y="38"/>
                </a:lnTo>
                <a:lnTo>
                  <a:pt x="98" y="44"/>
                </a:lnTo>
                <a:lnTo>
                  <a:pt x="102" y="44"/>
                </a:lnTo>
                <a:lnTo>
                  <a:pt x="106" y="40"/>
                </a:lnTo>
                <a:lnTo>
                  <a:pt x="110" y="36"/>
                </a:lnTo>
                <a:lnTo>
                  <a:pt x="110" y="30"/>
                </a:lnTo>
                <a:close/>
                <a:moveTo>
                  <a:pt x="16" y="22"/>
                </a:moveTo>
                <a:lnTo>
                  <a:pt x="22" y="32"/>
                </a:lnTo>
                <a:lnTo>
                  <a:pt x="24" y="28"/>
                </a:lnTo>
                <a:lnTo>
                  <a:pt x="28" y="26"/>
                </a:lnTo>
                <a:lnTo>
                  <a:pt x="16" y="22"/>
                </a:lnTo>
                <a:close/>
                <a:moveTo>
                  <a:pt x="4" y="60"/>
                </a:moveTo>
                <a:lnTo>
                  <a:pt x="14" y="54"/>
                </a:lnTo>
                <a:lnTo>
                  <a:pt x="14" y="58"/>
                </a:lnTo>
                <a:lnTo>
                  <a:pt x="14" y="64"/>
                </a:lnTo>
                <a:lnTo>
                  <a:pt x="4" y="60"/>
                </a:lnTo>
                <a:close/>
                <a:moveTo>
                  <a:pt x="22" y="96"/>
                </a:moveTo>
                <a:lnTo>
                  <a:pt x="32" y="90"/>
                </a:lnTo>
                <a:lnTo>
                  <a:pt x="28" y="88"/>
                </a:lnTo>
                <a:lnTo>
                  <a:pt x="26" y="84"/>
                </a:lnTo>
                <a:lnTo>
                  <a:pt x="22" y="96"/>
                </a:lnTo>
                <a:close/>
                <a:moveTo>
                  <a:pt x="92" y="16"/>
                </a:moveTo>
                <a:lnTo>
                  <a:pt x="80" y="22"/>
                </a:lnTo>
                <a:lnTo>
                  <a:pt x="84" y="24"/>
                </a:lnTo>
                <a:lnTo>
                  <a:pt x="88" y="28"/>
                </a:lnTo>
                <a:lnTo>
                  <a:pt x="92" y="16"/>
                </a:lnTo>
                <a:close/>
                <a:moveTo>
                  <a:pt x="52" y="4"/>
                </a:moveTo>
                <a:lnTo>
                  <a:pt x="58" y="14"/>
                </a:lnTo>
                <a:lnTo>
                  <a:pt x="54" y="14"/>
                </a:lnTo>
                <a:lnTo>
                  <a:pt x="50" y="14"/>
                </a:lnTo>
                <a:lnTo>
                  <a:pt x="52" y="4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74" y="4"/>
                </a:lnTo>
                <a:lnTo>
                  <a:pt x="70" y="6"/>
                </a:lnTo>
                <a:lnTo>
                  <a:pt x="66" y="10"/>
                </a:lnTo>
                <a:lnTo>
                  <a:pt x="64" y="14"/>
                </a:lnTo>
                <a:lnTo>
                  <a:pt x="70" y="16"/>
                </a:lnTo>
                <a:lnTo>
                  <a:pt x="78" y="20"/>
                </a:lnTo>
                <a:lnTo>
                  <a:pt x="80" y="14"/>
                </a:lnTo>
                <a:lnTo>
                  <a:pt x="80" y="10"/>
                </a:lnTo>
                <a:lnTo>
                  <a:pt x="80" y="4"/>
                </a:lnTo>
                <a:lnTo>
                  <a:pt x="76" y="0"/>
                </a:lnTo>
                <a:close/>
                <a:moveTo>
                  <a:pt x="34" y="42"/>
                </a:moveTo>
                <a:lnTo>
                  <a:pt x="34" y="42"/>
                </a:lnTo>
                <a:lnTo>
                  <a:pt x="40" y="36"/>
                </a:lnTo>
                <a:lnTo>
                  <a:pt x="46" y="34"/>
                </a:lnTo>
                <a:lnTo>
                  <a:pt x="52" y="32"/>
                </a:lnTo>
                <a:lnTo>
                  <a:pt x="58" y="32"/>
                </a:lnTo>
                <a:lnTo>
                  <a:pt x="72" y="34"/>
                </a:lnTo>
                <a:lnTo>
                  <a:pt x="86" y="42"/>
                </a:lnTo>
                <a:lnTo>
                  <a:pt x="80" y="34"/>
                </a:lnTo>
                <a:lnTo>
                  <a:pt x="74" y="30"/>
                </a:lnTo>
                <a:lnTo>
                  <a:pt x="66" y="26"/>
                </a:lnTo>
                <a:lnTo>
                  <a:pt x="58" y="24"/>
                </a:lnTo>
                <a:lnTo>
                  <a:pt x="50" y="26"/>
                </a:lnTo>
                <a:lnTo>
                  <a:pt x="44" y="28"/>
                </a:lnTo>
                <a:lnTo>
                  <a:pt x="38" y="34"/>
                </a:lnTo>
                <a:lnTo>
                  <a:pt x="34" y="42"/>
                </a:lnTo>
                <a:close/>
                <a:moveTo>
                  <a:pt x="42" y="82"/>
                </a:moveTo>
                <a:lnTo>
                  <a:pt x="42" y="82"/>
                </a:lnTo>
                <a:lnTo>
                  <a:pt x="34" y="76"/>
                </a:lnTo>
                <a:lnTo>
                  <a:pt x="30" y="68"/>
                </a:lnTo>
                <a:lnTo>
                  <a:pt x="24" y="58"/>
                </a:lnTo>
                <a:lnTo>
                  <a:pt x="24" y="64"/>
                </a:lnTo>
                <a:lnTo>
                  <a:pt x="28" y="72"/>
                </a:lnTo>
                <a:lnTo>
                  <a:pt x="34" y="78"/>
                </a:lnTo>
                <a:lnTo>
                  <a:pt x="38" y="82"/>
                </a:lnTo>
                <a:lnTo>
                  <a:pt x="42" y="82"/>
                </a:lnTo>
                <a:close/>
                <a:moveTo>
                  <a:pt x="28" y="62"/>
                </a:moveTo>
                <a:lnTo>
                  <a:pt x="28" y="62"/>
                </a:lnTo>
                <a:lnTo>
                  <a:pt x="28" y="52"/>
                </a:lnTo>
                <a:lnTo>
                  <a:pt x="30" y="44"/>
                </a:lnTo>
                <a:lnTo>
                  <a:pt x="34" y="32"/>
                </a:lnTo>
                <a:lnTo>
                  <a:pt x="30" y="36"/>
                </a:lnTo>
                <a:lnTo>
                  <a:pt x="26" y="44"/>
                </a:lnTo>
                <a:lnTo>
                  <a:pt x="24" y="54"/>
                </a:lnTo>
                <a:lnTo>
                  <a:pt x="26" y="58"/>
                </a:lnTo>
                <a:lnTo>
                  <a:pt x="2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0" name="Freeform 93"/>
          <p:cNvSpPr>
            <a:spLocks noEditPoints="1"/>
          </p:cNvSpPr>
          <p:nvPr/>
        </p:nvSpPr>
        <p:spPr bwMode="auto">
          <a:xfrm>
            <a:off x="6267450" y="5275263"/>
            <a:ext cx="447675" cy="503237"/>
          </a:xfrm>
          <a:custGeom>
            <a:avLst/>
            <a:gdLst>
              <a:gd name="T0" fmla="*/ 2147483647 w 164"/>
              <a:gd name="T1" fmla="*/ 2147483647 h 168"/>
              <a:gd name="T2" fmla="*/ 2147483647 w 164"/>
              <a:gd name="T3" fmla="*/ 2147483647 h 168"/>
              <a:gd name="T4" fmla="*/ 2147483647 w 164"/>
              <a:gd name="T5" fmla="*/ 2147483647 h 168"/>
              <a:gd name="T6" fmla="*/ 2147483647 w 164"/>
              <a:gd name="T7" fmla="*/ 2147483647 h 168"/>
              <a:gd name="T8" fmla="*/ 2147483647 w 164"/>
              <a:gd name="T9" fmla="*/ 2147483647 h 168"/>
              <a:gd name="T10" fmla="*/ 2147483647 w 164"/>
              <a:gd name="T11" fmla="*/ 2147483647 h 168"/>
              <a:gd name="T12" fmla="*/ 2147483647 w 164"/>
              <a:gd name="T13" fmla="*/ 2147483647 h 168"/>
              <a:gd name="T14" fmla="*/ 2147483647 w 164"/>
              <a:gd name="T15" fmla="*/ 2147483647 h 168"/>
              <a:gd name="T16" fmla="*/ 2147483647 w 164"/>
              <a:gd name="T17" fmla="*/ 2147483647 h 168"/>
              <a:gd name="T18" fmla="*/ 2147483647 w 164"/>
              <a:gd name="T19" fmla="*/ 2147483647 h 168"/>
              <a:gd name="T20" fmla="*/ 2147483647 w 164"/>
              <a:gd name="T21" fmla="*/ 2147483647 h 168"/>
              <a:gd name="T22" fmla="*/ 2147483647 w 164"/>
              <a:gd name="T23" fmla="*/ 2147483647 h 168"/>
              <a:gd name="T24" fmla="*/ 2147483647 w 164"/>
              <a:gd name="T25" fmla="*/ 2147483647 h 168"/>
              <a:gd name="T26" fmla="*/ 2147483647 w 164"/>
              <a:gd name="T27" fmla="*/ 2147483647 h 168"/>
              <a:gd name="T28" fmla="*/ 2147483647 w 164"/>
              <a:gd name="T29" fmla="*/ 2147483647 h 168"/>
              <a:gd name="T30" fmla="*/ 2147483647 w 164"/>
              <a:gd name="T31" fmla="*/ 2147483647 h 168"/>
              <a:gd name="T32" fmla="*/ 2147483647 w 164"/>
              <a:gd name="T33" fmla="*/ 2147483647 h 168"/>
              <a:gd name="T34" fmla="*/ 2147483647 w 164"/>
              <a:gd name="T35" fmla="*/ 2147483647 h 168"/>
              <a:gd name="T36" fmla="*/ 2147483647 w 164"/>
              <a:gd name="T37" fmla="*/ 2147483647 h 168"/>
              <a:gd name="T38" fmla="*/ 2147483647 w 164"/>
              <a:gd name="T39" fmla="*/ 2147483647 h 168"/>
              <a:gd name="T40" fmla="*/ 0 w 164"/>
              <a:gd name="T41" fmla="*/ 2147483647 h 168"/>
              <a:gd name="T42" fmla="*/ 2147483647 w 164"/>
              <a:gd name="T43" fmla="*/ 2147483647 h 168"/>
              <a:gd name="T44" fmla="*/ 2147483647 w 164"/>
              <a:gd name="T45" fmla="*/ 2147483647 h 168"/>
              <a:gd name="T46" fmla="*/ 2147483647 w 164"/>
              <a:gd name="T47" fmla="*/ 2147483647 h 168"/>
              <a:gd name="T48" fmla="*/ 2147483647 w 164"/>
              <a:gd name="T49" fmla="*/ 2147483647 h 168"/>
              <a:gd name="T50" fmla="*/ 2147483647 w 164"/>
              <a:gd name="T51" fmla="*/ 2147483647 h 168"/>
              <a:gd name="T52" fmla="*/ 2147483647 w 164"/>
              <a:gd name="T53" fmla="*/ 2147483647 h 168"/>
              <a:gd name="T54" fmla="*/ 2147483647 w 164"/>
              <a:gd name="T55" fmla="*/ 2147483647 h 168"/>
              <a:gd name="T56" fmla="*/ 2147483647 w 164"/>
              <a:gd name="T57" fmla="*/ 2147483647 h 168"/>
              <a:gd name="T58" fmla="*/ 2147483647 w 164"/>
              <a:gd name="T59" fmla="*/ 2147483647 h 168"/>
              <a:gd name="T60" fmla="*/ 2147483647 w 164"/>
              <a:gd name="T61" fmla="*/ 2147483647 h 168"/>
              <a:gd name="T62" fmla="*/ 2147483647 w 164"/>
              <a:gd name="T63" fmla="*/ 2147483647 h 168"/>
              <a:gd name="T64" fmla="*/ 2147483647 w 164"/>
              <a:gd name="T65" fmla="*/ 2147483647 h 168"/>
              <a:gd name="T66" fmla="*/ 2147483647 w 164"/>
              <a:gd name="T67" fmla="*/ 2147483647 h 168"/>
              <a:gd name="T68" fmla="*/ 2147483647 w 164"/>
              <a:gd name="T69" fmla="*/ 2147483647 h 168"/>
              <a:gd name="T70" fmla="*/ 2147483647 w 164"/>
              <a:gd name="T71" fmla="*/ 2147483647 h 168"/>
              <a:gd name="T72" fmla="*/ 2147483647 w 164"/>
              <a:gd name="T73" fmla="*/ 2147483647 h 168"/>
              <a:gd name="T74" fmla="*/ 2147483647 w 164"/>
              <a:gd name="T75" fmla="*/ 2147483647 h 168"/>
              <a:gd name="T76" fmla="*/ 2147483647 w 164"/>
              <a:gd name="T77" fmla="*/ 2147483647 h 168"/>
              <a:gd name="T78" fmla="*/ 2147483647 w 164"/>
              <a:gd name="T79" fmla="*/ 2147483647 h 168"/>
              <a:gd name="T80" fmla="*/ 2147483647 w 164"/>
              <a:gd name="T81" fmla="*/ 2147483647 h 168"/>
              <a:gd name="T82" fmla="*/ 2147483647 w 164"/>
              <a:gd name="T83" fmla="*/ 2147483647 h 168"/>
              <a:gd name="T84" fmla="*/ 2147483647 w 164"/>
              <a:gd name="T85" fmla="*/ 2147483647 h 168"/>
              <a:gd name="T86" fmla="*/ 2147483647 w 164"/>
              <a:gd name="T87" fmla="*/ 2147483647 h 168"/>
              <a:gd name="T88" fmla="*/ 2147483647 w 164"/>
              <a:gd name="T89" fmla="*/ 2147483647 h 168"/>
              <a:gd name="T90" fmla="*/ 2147483647 w 164"/>
              <a:gd name="T91" fmla="*/ 2147483647 h 168"/>
              <a:gd name="T92" fmla="*/ 2147483647 w 164"/>
              <a:gd name="T93" fmla="*/ 2147483647 h 168"/>
              <a:gd name="T94" fmla="*/ 2147483647 w 164"/>
              <a:gd name="T95" fmla="*/ 2147483647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4" h="168">
                <a:moveTo>
                  <a:pt x="64" y="130"/>
                </a:moveTo>
                <a:lnTo>
                  <a:pt x="64" y="130"/>
                </a:lnTo>
                <a:lnTo>
                  <a:pt x="64" y="124"/>
                </a:lnTo>
                <a:lnTo>
                  <a:pt x="64" y="118"/>
                </a:lnTo>
                <a:lnTo>
                  <a:pt x="68" y="108"/>
                </a:lnTo>
                <a:lnTo>
                  <a:pt x="74" y="100"/>
                </a:lnTo>
                <a:lnTo>
                  <a:pt x="82" y="94"/>
                </a:lnTo>
                <a:lnTo>
                  <a:pt x="78" y="96"/>
                </a:lnTo>
                <a:lnTo>
                  <a:pt x="72" y="98"/>
                </a:lnTo>
                <a:lnTo>
                  <a:pt x="68" y="102"/>
                </a:lnTo>
                <a:lnTo>
                  <a:pt x="64" y="106"/>
                </a:lnTo>
                <a:lnTo>
                  <a:pt x="62" y="112"/>
                </a:lnTo>
                <a:lnTo>
                  <a:pt x="60" y="118"/>
                </a:lnTo>
                <a:lnTo>
                  <a:pt x="62" y="124"/>
                </a:lnTo>
                <a:lnTo>
                  <a:pt x="64" y="130"/>
                </a:lnTo>
                <a:close/>
                <a:moveTo>
                  <a:pt x="40" y="160"/>
                </a:moveTo>
                <a:lnTo>
                  <a:pt x="40" y="160"/>
                </a:lnTo>
                <a:lnTo>
                  <a:pt x="38" y="152"/>
                </a:lnTo>
                <a:lnTo>
                  <a:pt x="36" y="146"/>
                </a:lnTo>
                <a:lnTo>
                  <a:pt x="38" y="136"/>
                </a:lnTo>
                <a:lnTo>
                  <a:pt x="42" y="128"/>
                </a:lnTo>
                <a:lnTo>
                  <a:pt x="50" y="120"/>
                </a:lnTo>
                <a:lnTo>
                  <a:pt x="44" y="124"/>
                </a:lnTo>
                <a:lnTo>
                  <a:pt x="40" y="128"/>
                </a:lnTo>
                <a:lnTo>
                  <a:pt x="36" y="132"/>
                </a:lnTo>
                <a:lnTo>
                  <a:pt x="34" y="136"/>
                </a:lnTo>
                <a:lnTo>
                  <a:pt x="32" y="142"/>
                </a:lnTo>
                <a:lnTo>
                  <a:pt x="32" y="148"/>
                </a:lnTo>
                <a:lnTo>
                  <a:pt x="36" y="154"/>
                </a:lnTo>
                <a:lnTo>
                  <a:pt x="40" y="160"/>
                </a:lnTo>
                <a:close/>
                <a:moveTo>
                  <a:pt x="40" y="168"/>
                </a:moveTo>
                <a:lnTo>
                  <a:pt x="40" y="168"/>
                </a:lnTo>
                <a:lnTo>
                  <a:pt x="34" y="162"/>
                </a:lnTo>
                <a:lnTo>
                  <a:pt x="30" y="158"/>
                </a:lnTo>
                <a:lnTo>
                  <a:pt x="26" y="150"/>
                </a:lnTo>
                <a:lnTo>
                  <a:pt x="26" y="142"/>
                </a:lnTo>
                <a:lnTo>
                  <a:pt x="28" y="132"/>
                </a:lnTo>
                <a:lnTo>
                  <a:pt x="34" y="124"/>
                </a:lnTo>
                <a:lnTo>
                  <a:pt x="42" y="118"/>
                </a:lnTo>
                <a:lnTo>
                  <a:pt x="54" y="116"/>
                </a:lnTo>
                <a:lnTo>
                  <a:pt x="58" y="104"/>
                </a:lnTo>
                <a:lnTo>
                  <a:pt x="68" y="94"/>
                </a:lnTo>
                <a:lnTo>
                  <a:pt x="78" y="88"/>
                </a:lnTo>
                <a:lnTo>
                  <a:pt x="92" y="86"/>
                </a:lnTo>
                <a:lnTo>
                  <a:pt x="100" y="88"/>
                </a:lnTo>
                <a:lnTo>
                  <a:pt x="108" y="90"/>
                </a:lnTo>
                <a:lnTo>
                  <a:pt x="114" y="94"/>
                </a:lnTo>
                <a:lnTo>
                  <a:pt x="120" y="98"/>
                </a:lnTo>
                <a:lnTo>
                  <a:pt x="126" y="104"/>
                </a:lnTo>
                <a:lnTo>
                  <a:pt x="128" y="112"/>
                </a:lnTo>
                <a:lnTo>
                  <a:pt x="132" y="118"/>
                </a:lnTo>
                <a:lnTo>
                  <a:pt x="132" y="128"/>
                </a:lnTo>
                <a:lnTo>
                  <a:pt x="132" y="130"/>
                </a:lnTo>
                <a:lnTo>
                  <a:pt x="128" y="130"/>
                </a:lnTo>
                <a:lnTo>
                  <a:pt x="122" y="130"/>
                </a:lnTo>
                <a:lnTo>
                  <a:pt x="118" y="132"/>
                </a:lnTo>
                <a:lnTo>
                  <a:pt x="114" y="134"/>
                </a:lnTo>
                <a:lnTo>
                  <a:pt x="124" y="132"/>
                </a:lnTo>
                <a:lnTo>
                  <a:pt x="130" y="134"/>
                </a:lnTo>
                <a:lnTo>
                  <a:pt x="136" y="138"/>
                </a:lnTo>
                <a:lnTo>
                  <a:pt x="140" y="142"/>
                </a:lnTo>
                <a:lnTo>
                  <a:pt x="142" y="148"/>
                </a:lnTo>
                <a:lnTo>
                  <a:pt x="142" y="154"/>
                </a:lnTo>
                <a:lnTo>
                  <a:pt x="140" y="162"/>
                </a:lnTo>
                <a:lnTo>
                  <a:pt x="136" y="168"/>
                </a:lnTo>
                <a:lnTo>
                  <a:pt x="40" y="168"/>
                </a:lnTo>
                <a:close/>
                <a:moveTo>
                  <a:pt x="8" y="140"/>
                </a:moveTo>
                <a:lnTo>
                  <a:pt x="8" y="140"/>
                </a:lnTo>
                <a:lnTo>
                  <a:pt x="2" y="134"/>
                </a:lnTo>
                <a:lnTo>
                  <a:pt x="0" y="130"/>
                </a:lnTo>
                <a:lnTo>
                  <a:pt x="0" y="126"/>
                </a:lnTo>
                <a:lnTo>
                  <a:pt x="2" y="118"/>
                </a:lnTo>
                <a:lnTo>
                  <a:pt x="6" y="114"/>
                </a:lnTo>
                <a:lnTo>
                  <a:pt x="10" y="110"/>
                </a:lnTo>
                <a:lnTo>
                  <a:pt x="16" y="108"/>
                </a:lnTo>
                <a:lnTo>
                  <a:pt x="20" y="102"/>
                </a:lnTo>
                <a:lnTo>
                  <a:pt x="26" y="96"/>
                </a:lnTo>
                <a:lnTo>
                  <a:pt x="32" y="92"/>
                </a:lnTo>
                <a:lnTo>
                  <a:pt x="40" y="92"/>
                </a:lnTo>
                <a:lnTo>
                  <a:pt x="48" y="92"/>
                </a:lnTo>
                <a:lnTo>
                  <a:pt x="56" y="96"/>
                </a:lnTo>
                <a:lnTo>
                  <a:pt x="48" y="110"/>
                </a:lnTo>
                <a:lnTo>
                  <a:pt x="38" y="112"/>
                </a:lnTo>
                <a:lnTo>
                  <a:pt x="28" y="120"/>
                </a:lnTo>
                <a:lnTo>
                  <a:pt x="22" y="130"/>
                </a:lnTo>
                <a:lnTo>
                  <a:pt x="20" y="140"/>
                </a:lnTo>
                <a:lnTo>
                  <a:pt x="8" y="140"/>
                </a:lnTo>
                <a:close/>
                <a:moveTo>
                  <a:pt x="46" y="14"/>
                </a:moveTo>
                <a:lnTo>
                  <a:pt x="54" y="22"/>
                </a:lnTo>
                <a:lnTo>
                  <a:pt x="66" y="28"/>
                </a:lnTo>
                <a:lnTo>
                  <a:pt x="58" y="36"/>
                </a:lnTo>
                <a:lnTo>
                  <a:pt x="58" y="50"/>
                </a:lnTo>
                <a:lnTo>
                  <a:pt x="48" y="46"/>
                </a:lnTo>
                <a:lnTo>
                  <a:pt x="34" y="50"/>
                </a:lnTo>
                <a:lnTo>
                  <a:pt x="36" y="38"/>
                </a:lnTo>
                <a:lnTo>
                  <a:pt x="28" y="28"/>
                </a:lnTo>
                <a:lnTo>
                  <a:pt x="38" y="24"/>
                </a:lnTo>
                <a:lnTo>
                  <a:pt x="46" y="14"/>
                </a:lnTo>
                <a:close/>
                <a:moveTo>
                  <a:pt x="20" y="46"/>
                </a:moveTo>
                <a:lnTo>
                  <a:pt x="14" y="52"/>
                </a:lnTo>
                <a:lnTo>
                  <a:pt x="8" y="54"/>
                </a:lnTo>
                <a:lnTo>
                  <a:pt x="12" y="60"/>
                </a:lnTo>
                <a:lnTo>
                  <a:pt x="12" y="66"/>
                </a:lnTo>
                <a:lnTo>
                  <a:pt x="20" y="64"/>
                </a:lnTo>
                <a:lnTo>
                  <a:pt x="26" y="66"/>
                </a:lnTo>
                <a:lnTo>
                  <a:pt x="26" y="60"/>
                </a:lnTo>
                <a:lnTo>
                  <a:pt x="30" y="54"/>
                </a:lnTo>
                <a:lnTo>
                  <a:pt x="24" y="52"/>
                </a:lnTo>
                <a:lnTo>
                  <a:pt x="20" y="46"/>
                </a:lnTo>
                <a:close/>
                <a:moveTo>
                  <a:pt x="90" y="20"/>
                </a:moveTo>
                <a:lnTo>
                  <a:pt x="94" y="26"/>
                </a:lnTo>
                <a:lnTo>
                  <a:pt x="100" y="28"/>
                </a:lnTo>
                <a:lnTo>
                  <a:pt x="96" y="34"/>
                </a:lnTo>
                <a:lnTo>
                  <a:pt x="96" y="42"/>
                </a:lnTo>
                <a:lnTo>
                  <a:pt x="90" y="38"/>
                </a:lnTo>
                <a:lnTo>
                  <a:pt x="82" y="42"/>
                </a:lnTo>
                <a:lnTo>
                  <a:pt x="82" y="34"/>
                </a:lnTo>
                <a:lnTo>
                  <a:pt x="78" y="28"/>
                </a:lnTo>
                <a:lnTo>
                  <a:pt x="84" y="26"/>
                </a:lnTo>
                <a:lnTo>
                  <a:pt x="90" y="20"/>
                </a:lnTo>
                <a:close/>
                <a:moveTo>
                  <a:pt x="124" y="0"/>
                </a:moveTo>
                <a:lnTo>
                  <a:pt x="124" y="0"/>
                </a:lnTo>
                <a:lnTo>
                  <a:pt x="132" y="2"/>
                </a:lnTo>
                <a:lnTo>
                  <a:pt x="140" y="6"/>
                </a:lnTo>
                <a:lnTo>
                  <a:pt x="146" y="12"/>
                </a:lnTo>
                <a:lnTo>
                  <a:pt x="152" y="18"/>
                </a:lnTo>
                <a:lnTo>
                  <a:pt x="156" y="24"/>
                </a:lnTo>
                <a:lnTo>
                  <a:pt x="160" y="32"/>
                </a:lnTo>
                <a:lnTo>
                  <a:pt x="162" y="40"/>
                </a:lnTo>
                <a:lnTo>
                  <a:pt x="164" y="48"/>
                </a:lnTo>
                <a:lnTo>
                  <a:pt x="162" y="58"/>
                </a:lnTo>
                <a:lnTo>
                  <a:pt x="160" y="66"/>
                </a:lnTo>
                <a:lnTo>
                  <a:pt x="158" y="72"/>
                </a:lnTo>
                <a:lnTo>
                  <a:pt x="152" y="80"/>
                </a:lnTo>
                <a:lnTo>
                  <a:pt x="148" y="86"/>
                </a:lnTo>
                <a:lnTo>
                  <a:pt x="142" y="90"/>
                </a:lnTo>
                <a:lnTo>
                  <a:pt x="134" y="94"/>
                </a:lnTo>
                <a:lnTo>
                  <a:pt x="126" y="98"/>
                </a:lnTo>
                <a:lnTo>
                  <a:pt x="120" y="90"/>
                </a:lnTo>
                <a:lnTo>
                  <a:pt x="112" y="86"/>
                </a:lnTo>
                <a:lnTo>
                  <a:pt x="102" y="82"/>
                </a:lnTo>
                <a:lnTo>
                  <a:pt x="92" y="82"/>
                </a:lnTo>
                <a:lnTo>
                  <a:pt x="84" y="82"/>
                </a:lnTo>
                <a:lnTo>
                  <a:pt x="78" y="84"/>
                </a:lnTo>
                <a:lnTo>
                  <a:pt x="72" y="76"/>
                </a:lnTo>
                <a:lnTo>
                  <a:pt x="66" y="68"/>
                </a:lnTo>
                <a:lnTo>
                  <a:pt x="64" y="58"/>
                </a:lnTo>
                <a:lnTo>
                  <a:pt x="64" y="48"/>
                </a:lnTo>
                <a:lnTo>
                  <a:pt x="64" y="44"/>
                </a:lnTo>
                <a:lnTo>
                  <a:pt x="70" y="54"/>
                </a:lnTo>
                <a:lnTo>
                  <a:pt x="78" y="62"/>
                </a:lnTo>
                <a:lnTo>
                  <a:pt x="88" y="66"/>
                </a:lnTo>
                <a:lnTo>
                  <a:pt x="100" y="68"/>
                </a:lnTo>
                <a:lnTo>
                  <a:pt x="108" y="68"/>
                </a:lnTo>
                <a:lnTo>
                  <a:pt x="114" y="66"/>
                </a:lnTo>
                <a:lnTo>
                  <a:pt x="122" y="62"/>
                </a:lnTo>
                <a:lnTo>
                  <a:pt x="128" y="56"/>
                </a:lnTo>
                <a:lnTo>
                  <a:pt x="132" y="52"/>
                </a:lnTo>
                <a:lnTo>
                  <a:pt x="136" y="44"/>
                </a:lnTo>
                <a:lnTo>
                  <a:pt x="138" y="38"/>
                </a:lnTo>
                <a:lnTo>
                  <a:pt x="138" y="30"/>
                </a:lnTo>
                <a:lnTo>
                  <a:pt x="138" y="20"/>
                </a:lnTo>
                <a:lnTo>
                  <a:pt x="134" y="14"/>
                </a:lnTo>
                <a:lnTo>
                  <a:pt x="130" y="6"/>
                </a:lnTo>
                <a:lnTo>
                  <a:pt x="12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1" name="Freeform 94"/>
          <p:cNvSpPr>
            <a:spLocks noEditPoints="1"/>
          </p:cNvSpPr>
          <p:nvPr/>
        </p:nvSpPr>
        <p:spPr bwMode="auto">
          <a:xfrm>
            <a:off x="6967538" y="5310188"/>
            <a:ext cx="546100" cy="420687"/>
          </a:xfrm>
          <a:custGeom>
            <a:avLst/>
            <a:gdLst>
              <a:gd name="T0" fmla="*/ 2147483647 w 200"/>
              <a:gd name="T1" fmla="*/ 2147483647 h 140"/>
              <a:gd name="T2" fmla="*/ 2147483647 w 200"/>
              <a:gd name="T3" fmla="*/ 2147483647 h 140"/>
              <a:gd name="T4" fmla="*/ 2147483647 w 200"/>
              <a:gd name="T5" fmla="*/ 2147483647 h 140"/>
              <a:gd name="T6" fmla="*/ 2147483647 w 200"/>
              <a:gd name="T7" fmla="*/ 2147483647 h 140"/>
              <a:gd name="T8" fmla="*/ 2147483647 w 200"/>
              <a:gd name="T9" fmla="*/ 2147483647 h 140"/>
              <a:gd name="T10" fmla="*/ 2147483647 w 200"/>
              <a:gd name="T11" fmla="*/ 2147483647 h 140"/>
              <a:gd name="T12" fmla="*/ 2147483647 w 200"/>
              <a:gd name="T13" fmla="*/ 2147483647 h 140"/>
              <a:gd name="T14" fmla="*/ 2147483647 w 200"/>
              <a:gd name="T15" fmla="*/ 2147483647 h 140"/>
              <a:gd name="T16" fmla="*/ 2147483647 w 200"/>
              <a:gd name="T17" fmla="*/ 2147483647 h 140"/>
              <a:gd name="T18" fmla="*/ 2147483647 w 200"/>
              <a:gd name="T19" fmla="*/ 2147483647 h 140"/>
              <a:gd name="T20" fmla="*/ 2147483647 w 200"/>
              <a:gd name="T21" fmla="*/ 2147483647 h 140"/>
              <a:gd name="T22" fmla="*/ 2147483647 w 200"/>
              <a:gd name="T23" fmla="*/ 2147483647 h 140"/>
              <a:gd name="T24" fmla="*/ 2147483647 w 200"/>
              <a:gd name="T25" fmla="*/ 2147483647 h 140"/>
              <a:gd name="T26" fmla="*/ 2147483647 w 200"/>
              <a:gd name="T27" fmla="*/ 2147483647 h 140"/>
              <a:gd name="T28" fmla="*/ 2147483647 w 200"/>
              <a:gd name="T29" fmla="*/ 2147483647 h 140"/>
              <a:gd name="T30" fmla="*/ 2147483647 w 200"/>
              <a:gd name="T31" fmla="*/ 2147483647 h 140"/>
              <a:gd name="T32" fmla="*/ 2147483647 w 200"/>
              <a:gd name="T33" fmla="*/ 2147483647 h 140"/>
              <a:gd name="T34" fmla="*/ 2147483647 w 200"/>
              <a:gd name="T35" fmla="*/ 2147483647 h 140"/>
              <a:gd name="T36" fmla="*/ 2147483647 w 200"/>
              <a:gd name="T37" fmla="*/ 2147483647 h 140"/>
              <a:gd name="T38" fmla="*/ 2147483647 w 200"/>
              <a:gd name="T39" fmla="*/ 2147483647 h 140"/>
              <a:gd name="T40" fmla="*/ 2147483647 w 200"/>
              <a:gd name="T41" fmla="*/ 2147483647 h 140"/>
              <a:gd name="T42" fmla="*/ 2147483647 w 200"/>
              <a:gd name="T43" fmla="*/ 2147483647 h 140"/>
              <a:gd name="T44" fmla="*/ 2147483647 w 200"/>
              <a:gd name="T45" fmla="*/ 2147483647 h 140"/>
              <a:gd name="T46" fmla="*/ 2147483647 w 200"/>
              <a:gd name="T47" fmla="*/ 2147483647 h 140"/>
              <a:gd name="T48" fmla="*/ 2147483647 w 200"/>
              <a:gd name="T49" fmla="*/ 2147483647 h 140"/>
              <a:gd name="T50" fmla="*/ 2147483647 w 200"/>
              <a:gd name="T51" fmla="*/ 2147483647 h 140"/>
              <a:gd name="T52" fmla="*/ 2147483647 w 200"/>
              <a:gd name="T53" fmla="*/ 2147483647 h 140"/>
              <a:gd name="T54" fmla="*/ 2147483647 w 200"/>
              <a:gd name="T55" fmla="*/ 2147483647 h 140"/>
              <a:gd name="T56" fmla="*/ 2147483647 w 200"/>
              <a:gd name="T57" fmla="*/ 2147483647 h 140"/>
              <a:gd name="T58" fmla="*/ 2147483647 w 200"/>
              <a:gd name="T59" fmla="*/ 2147483647 h 140"/>
              <a:gd name="T60" fmla="*/ 2147483647 w 200"/>
              <a:gd name="T61" fmla="*/ 2147483647 h 140"/>
              <a:gd name="T62" fmla="*/ 2147483647 w 200"/>
              <a:gd name="T63" fmla="*/ 2147483647 h 140"/>
              <a:gd name="T64" fmla="*/ 2147483647 w 200"/>
              <a:gd name="T65" fmla="*/ 2147483647 h 140"/>
              <a:gd name="T66" fmla="*/ 2147483647 w 200"/>
              <a:gd name="T67" fmla="*/ 2147483647 h 140"/>
              <a:gd name="T68" fmla="*/ 2147483647 w 200"/>
              <a:gd name="T69" fmla="*/ 2147483647 h 140"/>
              <a:gd name="T70" fmla="*/ 2147483647 w 200"/>
              <a:gd name="T71" fmla="*/ 2147483647 h 140"/>
              <a:gd name="T72" fmla="*/ 2147483647 w 200"/>
              <a:gd name="T73" fmla="*/ 2147483647 h 140"/>
              <a:gd name="T74" fmla="*/ 2147483647 w 200"/>
              <a:gd name="T75" fmla="*/ 2147483647 h 140"/>
              <a:gd name="T76" fmla="*/ 2147483647 w 200"/>
              <a:gd name="T77" fmla="*/ 2147483647 h 140"/>
              <a:gd name="T78" fmla="*/ 2147483647 w 200"/>
              <a:gd name="T79" fmla="*/ 2147483647 h 140"/>
              <a:gd name="T80" fmla="*/ 2147483647 w 200"/>
              <a:gd name="T81" fmla="*/ 2147483647 h 140"/>
              <a:gd name="T82" fmla="*/ 2147483647 w 200"/>
              <a:gd name="T83" fmla="*/ 2147483647 h 140"/>
              <a:gd name="T84" fmla="*/ 2147483647 w 200"/>
              <a:gd name="T85" fmla="*/ 2147483647 h 140"/>
              <a:gd name="T86" fmla="*/ 2147483647 w 200"/>
              <a:gd name="T87" fmla="*/ 2147483647 h 140"/>
              <a:gd name="T88" fmla="*/ 2147483647 w 200"/>
              <a:gd name="T89" fmla="*/ 2147483647 h 140"/>
              <a:gd name="T90" fmla="*/ 2147483647 w 200"/>
              <a:gd name="T91" fmla="*/ 2147483647 h 140"/>
              <a:gd name="T92" fmla="*/ 2147483647 w 200"/>
              <a:gd name="T93" fmla="*/ 2147483647 h 140"/>
              <a:gd name="T94" fmla="*/ 2147483647 w 200"/>
              <a:gd name="T95" fmla="*/ 2147483647 h 140"/>
              <a:gd name="T96" fmla="*/ 2147483647 w 200"/>
              <a:gd name="T97" fmla="*/ 2147483647 h 140"/>
              <a:gd name="T98" fmla="*/ 2147483647 w 200"/>
              <a:gd name="T99" fmla="*/ 2147483647 h 140"/>
              <a:gd name="T100" fmla="*/ 2147483647 w 200"/>
              <a:gd name="T101" fmla="*/ 2147483647 h 140"/>
              <a:gd name="T102" fmla="*/ 2147483647 w 200"/>
              <a:gd name="T103" fmla="*/ 2147483647 h 140"/>
              <a:gd name="T104" fmla="*/ 2147483647 w 200"/>
              <a:gd name="T105" fmla="*/ 2147483647 h 140"/>
              <a:gd name="T106" fmla="*/ 2147483647 w 200"/>
              <a:gd name="T107" fmla="*/ 2147483647 h 140"/>
              <a:gd name="T108" fmla="*/ 2147483647 w 200"/>
              <a:gd name="T109" fmla="*/ 2147483647 h 140"/>
              <a:gd name="T110" fmla="*/ 2147483647 w 200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0" h="140">
                <a:moveTo>
                  <a:pt x="60" y="138"/>
                </a:moveTo>
                <a:lnTo>
                  <a:pt x="60" y="138"/>
                </a:lnTo>
                <a:lnTo>
                  <a:pt x="52" y="132"/>
                </a:lnTo>
                <a:lnTo>
                  <a:pt x="44" y="124"/>
                </a:lnTo>
                <a:lnTo>
                  <a:pt x="40" y="114"/>
                </a:lnTo>
                <a:lnTo>
                  <a:pt x="38" y="102"/>
                </a:lnTo>
                <a:lnTo>
                  <a:pt x="40" y="94"/>
                </a:lnTo>
                <a:lnTo>
                  <a:pt x="42" y="86"/>
                </a:lnTo>
                <a:lnTo>
                  <a:pt x="46" y="78"/>
                </a:lnTo>
                <a:lnTo>
                  <a:pt x="50" y="72"/>
                </a:lnTo>
                <a:lnTo>
                  <a:pt x="60" y="66"/>
                </a:lnTo>
                <a:lnTo>
                  <a:pt x="70" y="62"/>
                </a:lnTo>
                <a:lnTo>
                  <a:pt x="72" y="62"/>
                </a:lnTo>
                <a:lnTo>
                  <a:pt x="76" y="60"/>
                </a:lnTo>
                <a:lnTo>
                  <a:pt x="84" y="46"/>
                </a:lnTo>
                <a:lnTo>
                  <a:pt x="96" y="36"/>
                </a:lnTo>
                <a:lnTo>
                  <a:pt x="102" y="30"/>
                </a:lnTo>
                <a:lnTo>
                  <a:pt x="112" y="26"/>
                </a:lnTo>
                <a:lnTo>
                  <a:pt x="120" y="24"/>
                </a:lnTo>
                <a:lnTo>
                  <a:pt x="130" y="24"/>
                </a:lnTo>
                <a:lnTo>
                  <a:pt x="142" y="24"/>
                </a:lnTo>
                <a:lnTo>
                  <a:pt x="152" y="28"/>
                </a:lnTo>
                <a:lnTo>
                  <a:pt x="162" y="34"/>
                </a:lnTo>
                <a:lnTo>
                  <a:pt x="170" y="40"/>
                </a:lnTo>
                <a:lnTo>
                  <a:pt x="178" y="50"/>
                </a:lnTo>
                <a:lnTo>
                  <a:pt x="182" y="58"/>
                </a:lnTo>
                <a:lnTo>
                  <a:pt x="186" y="70"/>
                </a:lnTo>
                <a:lnTo>
                  <a:pt x="188" y="82"/>
                </a:lnTo>
                <a:lnTo>
                  <a:pt x="188" y="84"/>
                </a:lnTo>
                <a:lnTo>
                  <a:pt x="188" y="86"/>
                </a:lnTo>
                <a:lnTo>
                  <a:pt x="188" y="88"/>
                </a:lnTo>
                <a:lnTo>
                  <a:pt x="192" y="92"/>
                </a:lnTo>
                <a:lnTo>
                  <a:pt x="196" y="96"/>
                </a:lnTo>
                <a:lnTo>
                  <a:pt x="200" y="104"/>
                </a:lnTo>
                <a:lnTo>
                  <a:pt x="200" y="114"/>
                </a:lnTo>
                <a:lnTo>
                  <a:pt x="198" y="126"/>
                </a:lnTo>
                <a:lnTo>
                  <a:pt x="190" y="138"/>
                </a:lnTo>
                <a:lnTo>
                  <a:pt x="186" y="140"/>
                </a:lnTo>
                <a:lnTo>
                  <a:pt x="64" y="140"/>
                </a:lnTo>
                <a:lnTo>
                  <a:pt x="60" y="138"/>
                </a:lnTo>
                <a:close/>
                <a:moveTo>
                  <a:pt x="22" y="24"/>
                </a:moveTo>
                <a:lnTo>
                  <a:pt x="22" y="24"/>
                </a:lnTo>
                <a:lnTo>
                  <a:pt x="14" y="26"/>
                </a:lnTo>
                <a:lnTo>
                  <a:pt x="8" y="30"/>
                </a:lnTo>
                <a:lnTo>
                  <a:pt x="2" y="40"/>
                </a:lnTo>
                <a:lnTo>
                  <a:pt x="0" y="50"/>
                </a:lnTo>
                <a:lnTo>
                  <a:pt x="2" y="58"/>
                </a:lnTo>
                <a:lnTo>
                  <a:pt x="4" y="64"/>
                </a:lnTo>
                <a:lnTo>
                  <a:pt x="8" y="70"/>
                </a:lnTo>
                <a:lnTo>
                  <a:pt x="14" y="74"/>
                </a:lnTo>
                <a:lnTo>
                  <a:pt x="18" y="74"/>
                </a:lnTo>
                <a:lnTo>
                  <a:pt x="38" y="74"/>
                </a:lnTo>
                <a:lnTo>
                  <a:pt x="44" y="66"/>
                </a:lnTo>
                <a:lnTo>
                  <a:pt x="48" y="62"/>
                </a:lnTo>
                <a:lnTo>
                  <a:pt x="20" y="62"/>
                </a:lnTo>
                <a:lnTo>
                  <a:pt x="14" y="58"/>
                </a:lnTo>
                <a:lnTo>
                  <a:pt x="12" y="50"/>
                </a:lnTo>
                <a:lnTo>
                  <a:pt x="14" y="44"/>
                </a:lnTo>
                <a:lnTo>
                  <a:pt x="18" y="40"/>
                </a:lnTo>
                <a:lnTo>
                  <a:pt x="24" y="36"/>
                </a:lnTo>
                <a:lnTo>
                  <a:pt x="36" y="36"/>
                </a:lnTo>
                <a:lnTo>
                  <a:pt x="42" y="40"/>
                </a:lnTo>
                <a:lnTo>
                  <a:pt x="46" y="46"/>
                </a:lnTo>
                <a:lnTo>
                  <a:pt x="48" y="48"/>
                </a:lnTo>
                <a:lnTo>
                  <a:pt x="52" y="50"/>
                </a:lnTo>
                <a:lnTo>
                  <a:pt x="56" y="48"/>
                </a:lnTo>
                <a:lnTo>
                  <a:pt x="56" y="44"/>
                </a:lnTo>
                <a:lnTo>
                  <a:pt x="54" y="38"/>
                </a:lnTo>
                <a:lnTo>
                  <a:pt x="50" y="32"/>
                </a:lnTo>
                <a:lnTo>
                  <a:pt x="46" y="28"/>
                </a:lnTo>
                <a:lnTo>
                  <a:pt x="38" y="24"/>
                </a:lnTo>
                <a:lnTo>
                  <a:pt x="36" y="24"/>
                </a:lnTo>
                <a:lnTo>
                  <a:pt x="42" y="18"/>
                </a:lnTo>
                <a:lnTo>
                  <a:pt x="50" y="14"/>
                </a:lnTo>
                <a:lnTo>
                  <a:pt x="58" y="12"/>
                </a:lnTo>
                <a:lnTo>
                  <a:pt x="68" y="14"/>
                </a:lnTo>
                <a:lnTo>
                  <a:pt x="76" y="20"/>
                </a:lnTo>
                <a:lnTo>
                  <a:pt x="80" y="26"/>
                </a:lnTo>
                <a:lnTo>
                  <a:pt x="82" y="34"/>
                </a:lnTo>
                <a:lnTo>
                  <a:pt x="86" y="30"/>
                </a:lnTo>
                <a:lnTo>
                  <a:pt x="92" y="26"/>
                </a:lnTo>
                <a:lnTo>
                  <a:pt x="88" y="18"/>
                </a:lnTo>
                <a:lnTo>
                  <a:pt x="84" y="12"/>
                </a:lnTo>
                <a:lnTo>
                  <a:pt x="78" y="8"/>
                </a:lnTo>
                <a:lnTo>
                  <a:pt x="72" y="4"/>
                </a:lnTo>
                <a:lnTo>
                  <a:pt x="64" y="2"/>
                </a:lnTo>
                <a:lnTo>
                  <a:pt x="58" y="0"/>
                </a:lnTo>
                <a:lnTo>
                  <a:pt x="46" y="2"/>
                </a:lnTo>
                <a:lnTo>
                  <a:pt x="36" y="8"/>
                </a:lnTo>
                <a:lnTo>
                  <a:pt x="28" y="14"/>
                </a:lnTo>
                <a:lnTo>
                  <a:pt x="24" y="24"/>
                </a:lnTo>
                <a:lnTo>
                  <a:pt x="22" y="24"/>
                </a:lnTo>
                <a:close/>
                <a:moveTo>
                  <a:pt x="88" y="60"/>
                </a:moveTo>
                <a:lnTo>
                  <a:pt x="88" y="60"/>
                </a:lnTo>
                <a:lnTo>
                  <a:pt x="96" y="62"/>
                </a:lnTo>
                <a:lnTo>
                  <a:pt x="108" y="66"/>
                </a:lnTo>
                <a:lnTo>
                  <a:pt x="116" y="74"/>
                </a:lnTo>
                <a:lnTo>
                  <a:pt x="122" y="82"/>
                </a:lnTo>
                <a:lnTo>
                  <a:pt x="124" y="92"/>
                </a:lnTo>
                <a:lnTo>
                  <a:pt x="126" y="102"/>
                </a:lnTo>
                <a:lnTo>
                  <a:pt x="124" y="112"/>
                </a:lnTo>
                <a:lnTo>
                  <a:pt x="120" y="116"/>
                </a:lnTo>
                <a:lnTo>
                  <a:pt x="116" y="116"/>
                </a:lnTo>
                <a:lnTo>
                  <a:pt x="112" y="114"/>
                </a:lnTo>
                <a:lnTo>
                  <a:pt x="112" y="110"/>
                </a:lnTo>
                <a:lnTo>
                  <a:pt x="114" y="102"/>
                </a:lnTo>
                <a:lnTo>
                  <a:pt x="112" y="94"/>
                </a:lnTo>
                <a:lnTo>
                  <a:pt x="110" y="88"/>
                </a:lnTo>
                <a:lnTo>
                  <a:pt x="108" y="82"/>
                </a:lnTo>
                <a:lnTo>
                  <a:pt x="102" y="76"/>
                </a:lnTo>
                <a:lnTo>
                  <a:pt x="94" y="74"/>
                </a:lnTo>
                <a:lnTo>
                  <a:pt x="84" y="72"/>
                </a:lnTo>
                <a:lnTo>
                  <a:pt x="74" y="74"/>
                </a:lnTo>
                <a:lnTo>
                  <a:pt x="66" y="76"/>
                </a:lnTo>
                <a:lnTo>
                  <a:pt x="60" y="82"/>
                </a:lnTo>
                <a:lnTo>
                  <a:pt x="54" y="90"/>
                </a:lnTo>
                <a:lnTo>
                  <a:pt x="52" y="96"/>
                </a:lnTo>
                <a:lnTo>
                  <a:pt x="50" y="102"/>
                </a:lnTo>
                <a:lnTo>
                  <a:pt x="52" y="110"/>
                </a:lnTo>
                <a:lnTo>
                  <a:pt x="54" y="118"/>
                </a:lnTo>
                <a:lnTo>
                  <a:pt x="60" y="122"/>
                </a:lnTo>
                <a:lnTo>
                  <a:pt x="64" y="128"/>
                </a:lnTo>
                <a:lnTo>
                  <a:pt x="184" y="128"/>
                </a:lnTo>
                <a:lnTo>
                  <a:pt x="188" y="120"/>
                </a:lnTo>
                <a:lnTo>
                  <a:pt x="188" y="114"/>
                </a:lnTo>
                <a:lnTo>
                  <a:pt x="188" y="108"/>
                </a:lnTo>
                <a:lnTo>
                  <a:pt x="186" y="102"/>
                </a:lnTo>
                <a:lnTo>
                  <a:pt x="184" y="98"/>
                </a:lnTo>
                <a:lnTo>
                  <a:pt x="178" y="96"/>
                </a:lnTo>
                <a:lnTo>
                  <a:pt x="170" y="94"/>
                </a:lnTo>
                <a:lnTo>
                  <a:pt x="160" y="96"/>
                </a:lnTo>
                <a:lnTo>
                  <a:pt x="156" y="96"/>
                </a:lnTo>
                <a:lnTo>
                  <a:pt x="154" y="94"/>
                </a:lnTo>
                <a:lnTo>
                  <a:pt x="152" y="90"/>
                </a:lnTo>
                <a:lnTo>
                  <a:pt x="154" y="86"/>
                </a:lnTo>
                <a:lnTo>
                  <a:pt x="162" y="82"/>
                </a:lnTo>
                <a:lnTo>
                  <a:pt x="168" y="78"/>
                </a:lnTo>
                <a:lnTo>
                  <a:pt x="176" y="78"/>
                </a:lnTo>
                <a:lnTo>
                  <a:pt x="174" y="70"/>
                </a:lnTo>
                <a:lnTo>
                  <a:pt x="172" y="62"/>
                </a:lnTo>
                <a:lnTo>
                  <a:pt x="168" y="56"/>
                </a:lnTo>
                <a:lnTo>
                  <a:pt x="162" y="48"/>
                </a:lnTo>
                <a:lnTo>
                  <a:pt x="156" y="44"/>
                </a:lnTo>
                <a:lnTo>
                  <a:pt x="148" y="40"/>
                </a:lnTo>
                <a:lnTo>
                  <a:pt x="138" y="36"/>
                </a:lnTo>
                <a:lnTo>
                  <a:pt x="130" y="36"/>
                </a:lnTo>
                <a:lnTo>
                  <a:pt x="122" y="36"/>
                </a:lnTo>
                <a:lnTo>
                  <a:pt x="116" y="38"/>
                </a:lnTo>
                <a:lnTo>
                  <a:pt x="102" y="44"/>
                </a:lnTo>
                <a:lnTo>
                  <a:pt x="94" y="52"/>
                </a:lnTo>
                <a:lnTo>
                  <a:pt x="88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2" name="Freeform 95"/>
          <p:cNvSpPr>
            <a:spLocks noEditPoints="1"/>
          </p:cNvSpPr>
          <p:nvPr/>
        </p:nvSpPr>
        <p:spPr bwMode="auto">
          <a:xfrm>
            <a:off x="4705350" y="5281613"/>
            <a:ext cx="541338" cy="492125"/>
          </a:xfrm>
          <a:custGeom>
            <a:avLst/>
            <a:gdLst>
              <a:gd name="T0" fmla="*/ 2147483647 w 198"/>
              <a:gd name="T1" fmla="*/ 2147483647 h 164"/>
              <a:gd name="T2" fmla="*/ 2147483647 w 198"/>
              <a:gd name="T3" fmla="*/ 2147483647 h 164"/>
              <a:gd name="T4" fmla="*/ 2147483647 w 198"/>
              <a:gd name="T5" fmla="*/ 2147483647 h 164"/>
              <a:gd name="T6" fmla="*/ 0 w 198"/>
              <a:gd name="T7" fmla="*/ 2147483647 h 164"/>
              <a:gd name="T8" fmla="*/ 2147483647 w 198"/>
              <a:gd name="T9" fmla="*/ 2147483647 h 164"/>
              <a:gd name="T10" fmla="*/ 2147483647 w 198"/>
              <a:gd name="T11" fmla="*/ 2147483647 h 164"/>
              <a:gd name="T12" fmla="*/ 2147483647 w 198"/>
              <a:gd name="T13" fmla="*/ 2147483647 h 164"/>
              <a:gd name="T14" fmla="*/ 2147483647 w 198"/>
              <a:gd name="T15" fmla="*/ 2147483647 h 164"/>
              <a:gd name="T16" fmla="*/ 2147483647 w 198"/>
              <a:gd name="T17" fmla="*/ 2147483647 h 164"/>
              <a:gd name="T18" fmla="*/ 2147483647 w 198"/>
              <a:gd name="T19" fmla="*/ 2147483647 h 164"/>
              <a:gd name="T20" fmla="*/ 2147483647 w 198"/>
              <a:gd name="T21" fmla="*/ 2147483647 h 164"/>
              <a:gd name="T22" fmla="*/ 2147483647 w 198"/>
              <a:gd name="T23" fmla="*/ 2147483647 h 164"/>
              <a:gd name="T24" fmla="*/ 2147483647 w 198"/>
              <a:gd name="T25" fmla="*/ 2147483647 h 164"/>
              <a:gd name="T26" fmla="*/ 2147483647 w 198"/>
              <a:gd name="T27" fmla="*/ 2147483647 h 164"/>
              <a:gd name="T28" fmla="*/ 2147483647 w 198"/>
              <a:gd name="T29" fmla="*/ 0 h 164"/>
              <a:gd name="T30" fmla="*/ 2147483647 w 198"/>
              <a:gd name="T31" fmla="*/ 2147483647 h 164"/>
              <a:gd name="T32" fmla="*/ 2147483647 w 198"/>
              <a:gd name="T33" fmla="*/ 2147483647 h 164"/>
              <a:gd name="T34" fmla="*/ 2147483647 w 198"/>
              <a:gd name="T35" fmla="*/ 2147483647 h 164"/>
              <a:gd name="T36" fmla="*/ 2147483647 w 198"/>
              <a:gd name="T37" fmla="*/ 2147483647 h 164"/>
              <a:gd name="T38" fmla="*/ 2147483647 w 198"/>
              <a:gd name="T39" fmla="*/ 2147483647 h 164"/>
              <a:gd name="T40" fmla="*/ 2147483647 w 198"/>
              <a:gd name="T41" fmla="*/ 2147483647 h 164"/>
              <a:gd name="T42" fmla="*/ 2147483647 w 198"/>
              <a:gd name="T43" fmla="*/ 2147483647 h 164"/>
              <a:gd name="T44" fmla="*/ 2147483647 w 198"/>
              <a:gd name="T45" fmla="*/ 2147483647 h 164"/>
              <a:gd name="T46" fmla="*/ 2147483647 w 198"/>
              <a:gd name="T47" fmla="*/ 2147483647 h 164"/>
              <a:gd name="T48" fmla="*/ 2147483647 w 198"/>
              <a:gd name="T49" fmla="*/ 2147483647 h 164"/>
              <a:gd name="T50" fmla="*/ 2147483647 w 198"/>
              <a:gd name="T51" fmla="*/ 2147483647 h 164"/>
              <a:gd name="T52" fmla="*/ 2147483647 w 198"/>
              <a:gd name="T53" fmla="*/ 2147483647 h 164"/>
              <a:gd name="T54" fmla="*/ 2147483647 w 198"/>
              <a:gd name="T55" fmla="*/ 2147483647 h 164"/>
              <a:gd name="T56" fmla="*/ 2147483647 w 198"/>
              <a:gd name="T57" fmla="*/ 2147483647 h 164"/>
              <a:gd name="T58" fmla="*/ 2147483647 w 198"/>
              <a:gd name="T59" fmla="*/ 2147483647 h 164"/>
              <a:gd name="T60" fmla="*/ 2147483647 w 198"/>
              <a:gd name="T61" fmla="*/ 2147483647 h 164"/>
              <a:gd name="T62" fmla="*/ 2147483647 w 198"/>
              <a:gd name="T63" fmla="*/ 2147483647 h 164"/>
              <a:gd name="T64" fmla="*/ 2147483647 w 198"/>
              <a:gd name="T65" fmla="*/ 2147483647 h 164"/>
              <a:gd name="T66" fmla="*/ 2147483647 w 198"/>
              <a:gd name="T67" fmla="*/ 2147483647 h 164"/>
              <a:gd name="T68" fmla="*/ 2147483647 w 198"/>
              <a:gd name="T69" fmla="*/ 2147483647 h 164"/>
              <a:gd name="T70" fmla="*/ 2147483647 w 198"/>
              <a:gd name="T71" fmla="*/ 2147483647 h 164"/>
              <a:gd name="T72" fmla="*/ 2147483647 w 198"/>
              <a:gd name="T73" fmla="*/ 2147483647 h 164"/>
              <a:gd name="T74" fmla="*/ 2147483647 w 198"/>
              <a:gd name="T75" fmla="*/ 2147483647 h 164"/>
              <a:gd name="T76" fmla="*/ 2147483647 w 198"/>
              <a:gd name="T77" fmla="*/ 2147483647 h 164"/>
              <a:gd name="T78" fmla="*/ 2147483647 w 198"/>
              <a:gd name="T79" fmla="*/ 2147483647 h 164"/>
              <a:gd name="T80" fmla="*/ 2147483647 w 198"/>
              <a:gd name="T81" fmla="*/ 2147483647 h 164"/>
              <a:gd name="T82" fmla="*/ 2147483647 w 198"/>
              <a:gd name="T83" fmla="*/ 2147483647 h 164"/>
              <a:gd name="T84" fmla="*/ 2147483647 w 198"/>
              <a:gd name="T85" fmla="*/ 2147483647 h 164"/>
              <a:gd name="T86" fmla="*/ 2147483647 w 198"/>
              <a:gd name="T87" fmla="*/ 2147483647 h 164"/>
              <a:gd name="T88" fmla="*/ 2147483647 w 198"/>
              <a:gd name="T89" fmla="*/ 2147483647 h 164"/>
              <a:gd name="T90" fmla="*/ 2147483647 w 198"/>
              <a:gd name="T91" fmla="*/ 2147483647 h 164"/>
              <a:gd name="T92" fmla="*/ 2147483647 w 198"/>
              <a:gd name="T93" fmla="*/ 2147483647 h 164"/>
              <a:gd name="T94" fmla="*/ 2147483647 w 198"/>
              <a:gd name="T95" fmla="*/ 2147483647 h 164"/>
              <a:gd name="T96" fmla="*/ 2147483647 w 198"/>
              <a:gd name="T97" fmla="*/ 2147483647 h 164"/>
              <a:gd name="T98" fmla="*/ 2147483647 w 198"/>
              <a:gd name="T99" fmla="*/ 2147483647 h 164"/>
              <a:gd name="T100" fmla="*/ 2147483647 w 198"/>
              <a:gd name="T101" fmla="*/ 2147483647 h 164"/>
              <a:gd name="T102" fmla="*/ 2147483647 w 198"/>
              <a:gd name="T103" fmla="*/ 2147483647 h 164"/>
              <a:gd name="T104" fmla="*/ 2147483647 w 198"/>
              <a:gd name="T105" fmla="*/ 2147483647 h 164"/>
              <a:gd name="T106" fmla="*/ 2147483647 w 198"/>
              <a:gd name="T107" fmla="*/ 2147483647 h 164"/>
              <a:gd name="T108" fmla="*/ 2147483647 w 198"/>
              <a:gd name="T109" fmla="*/ 2147483647 h 164"/>
              <a:gd name="T110" fmla="*/ 2147483647 w 198"/>
              <a:gd name="T111" fmla="*/ 2147483647 h 1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98" h="164">
                <a:moveTo>
                  <a:pt x="14" y="54"/>
                </a:moveTo>
                <a:lnTo>
                  <a:pt x="184" y="54"/>
                </a:lnTo>
                <a:lnTo>
                  <a:pt x="190" y="54"/>
                </a:lnTo>
                <a:lnTo>
                  <a:pt x="194" y="58"/>
                </a:lnTo>
                <a:lnTo>
                  <a:pt x="198" y="62"/>
                </a:lnTo>
                <a:lnTo>
                  <a:pt x="198" y="66"/>
                </a:lnTo>
                <a:lnTo>
                  <a:pt x="198" y="96"/>
                </a:lnTo>
                <a:lnTo>
                  <a:pt x="198" y="102"/>
                </a:lnTo>
                <a:lnTo>
                  <a:pt x="194" y="106"/>
                </a:lnTo>
                <a:lnTo>
                  <a:pt x="190" y="108"/>
                </a:lnTo>
                <a:lnTo>
                  <a:pt x="184" y="110"/>
                </a:lnTo>
                <a:lnTo>
                  <a:pt x="14" y="110"/>
                </a:lnTo>
                <a:lnTo>
                  <a:pt x="8" y="108"/>
                </a:lnTo>
                <a:lnTo>
                  <a:pt x="4" y="106"/>
                </a:lnTo>
                <a:lnTo>
                  <a:pt x="2" y="102"/>
                </a:lnTo>
                <a:lnTo>
                  <a:pt x="0" y="96"/>
                </a:lnTo>
                <a:lnTo>
                  <a:pt x="0" y="66"/>
                </a:lnTo>
                <a:lnTo>
                  <a:pt x="2" y="62"/>
                </a:lnTo>
                <a:lnTo>
                  <a:pt x="4" y="58"/>
                </a:lnTo>
                <a:lnTo>
                  <a:pt x="8" y="54"/>
                </a:lnTo>
                <a:lnTo>
                  <a:pt x="14" y="54"/>
                </a:lnTo>
                <a:close/>
                <a:moveTo>
                  <a:pt x="44" y="34"/>
                </a:moveTo>
                <a:lnTo>
                  <a:pt x="54" y="34"/>
                </a:lnTo>
                <a:lnTo>
                  <a:pt x="58" y="24"/>
                </a:lnTo>
                <a:lnTo>
                  <a:pt x="64" y="18"/>
                </a:lnTo>
                <a:lnTo>
                  <a:pt x="54" y="24"/>
                </a:lnTo>
                <a:lnTo>
                  <a:pt x="48" y="30"/>
                </a:lnTo>
                <a:lnTo>
                  <a:pt x="44" y="34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8" y="24"/>
                </a:lnTo>
                <a:lnTo>
                  <a:pt x="144" y="34"/>
                </a:lnTo>
                <a:lnTo>
                  <a:pt x="152" y="34"/>
                </a:lnTo>
                <a:lnTo>
                  <a:pt x="150" y="30"/>
                </a:lnTo>
                <a:lnTo>
                  <a:pt x="142" y="24"/>
                </a:lnTo>
                <a:lnTo>
                  <a:pt x="134" y="18"/>
                </a:lnTo>
                <a:close/>
                <a:moveTo>
                  <a:pt x="150" y="132"/>
                </a:moveTo>
                <a:lnTo>
                  <a:pt x="142" y="132"/>
                </a:lnTo>
                <a:lnTo>
                  <a:pt x="138" y="138"/>
                </a:lnTo>
                <a:lnTo>
                  <a:pt x="134" y="146"/>
                </a:lnTo>
                <a:lnTo>
                  <a:pt x="142" y="140"/>
                </a:lnTo>
                <a:lnTo>
                  <a:pt x="150" y="132"/>
                </a:lnTo>
                <a:close/>
                <a:moveTo>
                  <a:pt x="64" y="146"/>
                </a:moveTo>
                <a:lnTo>
                  <a:pt x="64" y="146"/>
                </a:lnTo>
                <a:lnTo>
                  <a:pt x="58" y="138"/>
                </a:lnTo>
                <a:lnTo>
                  <a:pt x="54" y="132"/>
                </a:lnTo>
                <a:lnTo>
                  <a:pt x="46" y="132"/>
                </a:lnTo>
                <a:lnTo>
                  <a:pt x="48" y="132"/>
                </a:lnTo>
                <a:lnTo>
                  <a:pt x="54" y="140"/>
                </a:lnTo>
                <a:lnTo>
                  <a:pt x="64" y="146"/>
                </a:lnTo>
                <a:close/>
                <a:moveTo>
                  <a:pt x="98" y="0"/>
                </a:moveTo>
                <a:lnTo>
                  <a:pt x="98" y="0"/>
                </a:lnTo>
                <a:lnTo>
                  <a:pt x="114" y="2"/>
                </a:lnTo>
                <a:lnTo>
                  <a:pt x="130" y="6"/>
                </a:lnTo>
                <a:lnTo>
                  <a:pt x="144" y="14"/>
                </a:lnTo>
                <a:lnTo>
                  <a:pt x="156" y="24"/>
                </a:lnTo>
                <a:lnTo>
                  <a:pt x="164" y="32"/>
                </a:lnTo>
                <a:lnTo>
                  <a:pt x="170" y="42"/>
                </a:lnTo>
                <a:lnTo>
                  <a:pt x="28" y="42"/>
                </a:lnTo>
                <a:lnTo>
                  <a:pt x="34" y="32"/>
                </a:lnTo>
                <a:lnTo>
                  <a:pt x="40" y="24"/>
                </a:lnTo>
                <a:lnTo>
                  <a:pt x="52" y="14"/>
                </a:lnTo>
                <a:lnTo>
                  <a:pt x="66" y="6"/>
                </a:lnTo>
                <a:lnTo>
                  <a:pt x="82" y="2"/>
                </a:lnTo>
                <a:lnTo>
                  <a:pt x="98" y="0"/>
                </a:lnTo>
                <a:close/>
                <a:moveTo>
                  <a:pt x="168" y="124"/>
                </a:moveTo>
                <a:lnTo>
                  <a:pt x="168" y="124"/>
                </a:lnTo>
                <a:lnTo>
                  <a:pt x="162" y="132"/>
                </a:lnTo>
                <a:lnTo>
                  <a:pt x="156" y="140"/>
                </a:lnTo>
                <a:lnTo>
                  <a:pt x="144" y="150"/>
                </a:lnTo>
                <a:lnTo>
                  <a:pt x="130" y="156"/>
                </a:lnTo>
                <a:lnTo>
                  <a:pt x="114" y="162"/>
                </a:lnTo>
                <a:lnTo>
                  <a:pt x="98" y="164"/>
                </a:lnTo>
                <a:lnTo>
                  <a:pt x="82" y="162"/>
                </a:lnTo>
                <a:lnTo>
                  <a:pt x="66" y="156"/>
                </a:lnTo>
                <a:lnTo>
                  <a:pt x="52" y="150"/>
                </a:lnTo>
                <a:lnTo>
                  <a:pt x="40" y="140"/>
                </a:lnTo>
                <a:lnTo>
                  <a:pt x="34" y="132"/>
                </a:lnTo>
                <a:lnTo>
                  <a:pt x="28" y="124"/>
                </a:lnTo>
                <a:lnTo>
                  <a:pt x="168" y="124"/>
                </a:lnTo>
                <a:close/>
                <a:moveTo>
                  <a:pt x="64" y="34"/>
                </a:moveTo>
                <a:lnTo>
                  <a:pt x="80" y="34"/>
                </a:lnTo>
                <a:lnTo>
                  <a:pt x="80" y="26"/>
                </a:lnTo>
                <a:lnTo>
                  <a:pt x="86" y="12"/>
                </a:lnTo>
                <a:lnTo>
                  <a:pt x="76" y="20"/>
                </a:lnTo>
                <a:lnTo>
                  <a:pt x="66" y="30"/>
                </a:lnTo>
                <a:lnTo>
                  <a:pt x="64" y="34"/>
                </a:lnTo>
                <a:close/>
                <a:moveTo>
                  <a:pt x="112" y="12"/>
                </a:moveTo>
                <a:lnTo>
                  <a:pt x="112" y="12"/>
                </a:lnTo>
                <a:lnTo>
                  <a:pt x="116" y="26"/>
                </a:lnTo>
                <a:lnTo>
                  <a:pt x="118" y="34"/>
                </a:lnTo>
                <a:lnTo>
                  <a:pt x="132" y="34"/>
                </a:lnTo>
                <a:lnTo>
                  <a:pt x="130" y="30"/>
                </a:lnTo>
                <a:lnTo>
                  <a:pt x="122" y="20"/>
                </a:lnTo>
                <a:lnTo>
                  <a:pt x="112" y="12"/>
                </a:lnTo>
                <a:close/>
                <a:moveTo>
                  <a:pt x="132" y="132"/>
                </a:moveTo>
                <a:lnTo>
                  <a:pt x="118" y="132"/>
                </a:lnTo>
                <a:lnTo>
                  <a:pt x="116" y="138"/>
                </a:lnTo>
                <a:lnTo>
                  <a:pt x="112" y="152"/>
                </a:lnTo>
                <a:lnTo>
                  <a:pt x="122" y="144"/>
                </a:lnTo>
                <a:lnTo>
                  <a:pt x="130" y="134"/>
                </a:lnTo>
                <a:lnTo>
                  <a:pt x="132" y="132"/>
                </a:lnTo>
                <a:close/>
                <a:moveTo>
                  <a:pt x="86" y="152"/>
                </a:moveTo>
                <a:lnTo>
                  <a:pt x="86" y="152"/>
                </a:lnTo>
                <a:lnTo>
                  <a:pt x="80" y="138"/>
                </a:lnTo>
                <a:lnTo>
                  <a:pt x="80" y="132"/>
                </a:lnTo>
                <a:lnTo>
                  <a:pt x="66" y="132"/>
                </a:lnTo>
                <a:lnTo>
                  <a:pt x="66" y="134"/>
                </a:lnTo>
                <a:lnTo>
                  <a:pt x="76" y="144"/>
                </a:lnTo>
                <a:lnTo>
                  <a:pt x="86" y="152"/>
                </a:lnTo>
                <a:close/>
                <a:moveTo>
                  <a:pt x="108" y="132"/>
                </a:moveTo>
                <a:lnTo>
                  <a:pt x="90" y="132"/>
                </a:lnTo>
                <a:lnTo>
                  <a:pt x="90" y="136"/>
                </a:lnTo>
                <a:lnTo>
                  <a:pt x="94" y="150"/>
                </a:lnTo>
                <a:lnTo>
                  <a:pt x="96" y="152"/>
                </a:lnTo>
                <a:lnTo>
                  <a:pt x="98" y="154"/>
                </a:lnTo>
                <a:lnTo>
                  <a:pt x="100" y="152"/>
                </a:lnTo>
                <a:lnTo>
                  <a:pt x="102" y="150"/>
                </a:lnTo>
                <a:lnTo>
                  <a:pt x="108" y="136"/>
                </a:lnTo>
                <a:lnTo>
                  <a:pt x="108" y="132"/>
                </a:lnTo>
                <a:close/>
                <a:moveTo>
                  <a:pt x="108" y="28"/>
                </a:moveTo>
                <a:lnTo>
                  <a:pt x="108" y="28"/>
                </a:lnTo>
                <a:lnTo>
                  <a:pt x="102" y="14"/>
                </a:lnTo>
                <a:lnTo>
                  <a:pt x="100" y="10"/>
                </a:lnTo>
                <a:lnTo>
                  <a:pt x="98" y="10"/>
                </a:lnTo>
                <a:lnTo>
                  <a:pt x="96" y="10"/>
                </a:lnTo>
                <a:lnTo>
                  <a:pt x="94" y="14"/>
                </a:lnTo>
                <a:lnTo>
                  <a:pt x="90" y="28"/>
                </a:lnTo>
                <a:lnTo>
                  <a:pt x="88" y="34"/>
                </a:lnTo>
                <a:lnTo>
                  <a:pt x="108" y="34"/>
                </a:lnTo>
                <a:lnTo>
                  <a:pt x="108" y="28"/>
                </a:lnTo>
                <a:close/>
                <a:moveTo>
                  <a:pt x="60" y="104"/>
                </a:moveTo>
                <a:lnTo>
                  <a:pt x="60" y="62"/>
                </a:lnTo>
                <a:lnTo>
                  <a:pt x="52" y="62"/>
                </a:lnTo>
                <a:lnTo>
                  <a:pt x="52" y="82"/>
                </a:lnTo>
                <a:lnTo>
                  <a:pt x="46" y="62"/>
                </a:lnTo>
                <a:lnTo>
                  <a:pt x="36" y="62"/>
                </a:lnTo>
                <a:lnTo>
                  <a:pt x="36" y="104"/>
                </a:lnTo>
                <a:lnTo>
                  <a:pt x="44" y="104"/>
                </a:lnTo>
                <a:lnTo>
                  <a:pt x="44" y="82"/>
                </a:lnTo>
                <a:lnTo>
                  <a:pt x="50" y="104"/>
                </a:lnTo>
                <a:lnTo>
                  <a:pt x="60" y="104"/>
                </a:lnTo>
                <a:close/>
                <a:moveTo>
                  <a:pt x="88" y="104"/>
                </a:moveTo>
                <a:lnTo>
                  <a:pt x="88" y="98"/>
                </a:lnTo>
                <a:lnTo>
                  <a:pt x="80" y="98"/>
                </a:lnTo>
                <a:lnTo>
                  <a:pt x="80" y="84"/>
                </a:lnTo>
                <a:lnTo>
                  <a:pt x="88" y="84"/>
                </a:lnTo>
                <a:lnTo>
                  <a:pt x="88" y="78"/>
                </a:lnTo>
                <a:lnTo>
                  <a:pt x="80" y="78"/>
                </a:lnTo>
                <a:lnTo>
                  <a:pt x="80" y="68"/>
                </a:lnTo>
                <a:lnTo>
                  <a:pt x="88" y="68"/>
                </a:lnTo>
                <a:lnTo>
                  <a:pt x="88" y="62"/>
                </a:lnTo>
                <a:lnTo>
                  <a:pt x="72" y="62"/>
                </a:lnTo>
                <a:lnTo>
                  <a:pt x="72" y="104"/>
                </a:lnTo>
                <a:lnTo>
                  <a:pt x="88" y="104"/>
                </a:lnTo>
                <a:close/>
                <a:moveTo>
                  <a:pt x="136" y="62"/>
                </a:moveTo>
                <a:lnTo>
                  <a:pt x="128" y="62"/>
                </a:lnTo>
                <a:lnTo>
                  <a:pt x="126" y="82"/>
                </a:lnTo>
                <a:lnTo>
                  <a:pt x="124" y="62"/>
                </a:lnTo>
                <a:lnTo>
                  <a:pt x="112" y="62"/>
                </a:lnTo>
                <a:lnTo>
                  <a:pt x="110" y="82"/>
                </a:lnTo>
                <a:lnTo>
                  <a:pt x="108" y="62"/>
                </a:lnTo>
                <a:lnTo>
                  <a:pt x="100" y="62"/>
                </a:lnTo>
                <a:lnTo>
                  <a:pt x="104" y="104"/>
                </a:lnTo>
                <a:lnTo>
                  <a:pt x="114" y="104"/>
                </a:lnTo>
                <a:lnTo>
                  <a:pt x="116" y="82"/>
                </a:lnTo>
                <a:lnTo>
                  <a:pt x="120" y="104"/>
                </a:lnTo>
                <a:lnTo>
                  <a:pt x="130" y="104"/>
                </a:lnTo>
                <a:lnTo>
                  <a:pt x="136" y="62"/>
                </a:lnTo>
                <a:close/>
                <a:moveTo>
                  <a:pt x="146" y="88"/>
                </a:moveTo>
                <a:lnTo>
                  <a:pt x="146" y="96"/>
                </a:lnTo>
                <a:lnTo>
                  <a:pt x="148" y="100"/>
                </a:lnTo>
                <a:lnTo>
                  <a:pt x="150" y="102"/>
                </a:lnTo>
                <a:lnTo>
                  <a:pt x="158" y="104"/>
                </a:lnTo>
                <a:lnTo>
                  <a:pt x="162" y="104"/>
                </a:lnTo>
                <a:lnTo>
                  <a:pt x="164" y="102"/>
                </a:lnTo>
                <a:lnTo>
                  <a:pt x="166" y="100"/>
                </a:lnTo>
                <a:lnTo>
                  <a:pt x="168" y="96"/>
                </a:lnTo>
                <a:lnTo>
                  <a:pt x="168" y="90"/>
                </a:lnTo>
                <a:lnTo>
                  <a:pt x="166" y="86"/>
                </a:lnTo>
                <a:lnTo>
                  <a:pt x="158" y="78"/>
                </a:lnTo>
                <a:lnTo>
                  <a:pt x="156" y="72"/>
                </a:lnTo>
                <a:lnTo>
                  <a:pt x="156" y="70"/>
                </a:lnTo>
                <a:lnTo>
                  <a:pt x="156" y="68"/>
                </a:lnTo>
                <a:lnTo>
                  <a:pt x="158" y="68"/>
                </a:lnTo>
                <a:lnTo>
                  <a:pt x="158" y="70"/>
                </a:lnTo>
                <a:lnTo>
                  <a:pt x="158" y="76"/>
                </a:lnTo>
                <a:lnTo>
                  <a:pt x="166" y="76"/>
                </a:lnTo>
                <a:lnTo>
                  <a:pt x="166" y="70"/>
                </a:lnTo>
                <a:lnTo>
                  <a:pt x="166" y="66"/>
                </a:lnTo>
                <a:lnTo>
                  <a:pt x="164" y="64"/>
                </a:lnTo>
                <a:lnTo>
                  <a:pt x="158" y="62"/>
                </a:lnTo>
                <a:lnTo>
                  <a:pt x="152" y="62"/>
                </a:lnTo>
                <a:lnTo>
                  <a:pt x="150" y="64"/>
                </a:lnTo>
                <a:lnTo>
                  <a:pt x="148" y="66"/>
                </a:lnTo>
                <a:lnTo>
                  <a:pt x="146" y="70"/>
                </a:lnTo>
                <a:lnTo>
                  <a:pt x="146" y="74"/>
                </a:lnTo>
                <a:lnTo>
                  <a:pt x="148" y="80"/>
                </a:lnTo>
                <a:lnTo>
                  <a:pt x="156" y="86"/>
                </a:lnTo>
                <a:lnTo>
                  <a:pt x="158" y="92"/>
                </a:lnTo>
                <a:lnTo>
                  <a:pt x="158" y="96"/>
                </a:lnTo>
                <a:lnTo>
                  <a:pt x="156" y="98"/>
                </a:lnTo>
                <a:lnTo>
                  <a:pt x="156" y="96"/>
                </a:lnTo>
                <a:lnTo>
                  <a:pt x="156" y="88"/>
                </a:lnTo>
                <a:lnTo>
                  <a:pt x="146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3" name="Freeform 96"/>
          <p:cNvSpPr>
            <a:spLocks noEditPoints="1"/>
          </p:cNvSpPr>
          <p:nvPr/>
        </p:nvSpPr>
        <p:spPr bwMode="auto">
          <a:xfrm>
            <a:off x="5524500" y="5340350"/>
            <a:ext cx="415925" cy="390525"/>
          </a:xfrm>
          <a:custGeom>
            <a:avLst/>
            <a:gdLst>
              <a:gd name="T0" fmla="*/ 2147483647 w 152"/>
              <a:gd name="T1" fmla="*/ 2147483647 h 130"/>
              <a:gd name="T2" fmla="*/ 2147483647 w 152"/>
              <a:gd name="T3" fmla="*/ 2147483647 h 130"/>
              <a:gd name="T4" fmla="*/ 2147483647 w 152"/>
              <a:gd name="T5" fmla="*/ 2147483647 h 130"/>
              <a:gd name="T6" fmla="*/ 2147483647 w 152"/>
              <a:gd name="T7" fmla="*/ 2147483647 h 130"/>
              <a:gd name="T8" fmla="*/ 2147483647 w 152"/>
              <a:gd name="T9" fmla="*/ 2147483647 h 130"/>
              <a:gd name="T10" fmla="*/ 2147483647 w 152"/>
              <a:gd name="T11" fmla="*/ 2147483647 h 130"/>
              <a:gd name="T12" fmla="*/ 2147483647 w 152"/>
              <a:gd name="T13" fmla="*/ 2147483647 h 130"/>
              <a:gd name="T14" fmla="*/ 2147483647 w 152"/>
              <a:gd name="T15" fmla="*/ 2147483647 h 130"/>
              <a:gd name="T16" fmla="*/ 2147483647 w 152"/>
              <a:gd name="T17" fmla="*/ 2147483647 h 130"/>
              <a:gd name="T18" fmla="*/ 2147483647 w 152"/>
              <a:gd name="T19" fmla="*/ 2147483647 h 130"/>
              <a:gd name="T20" fmla="*/ 0 w 152"/>
              <a:gd name="T21" fmla="*/ 2147483647 h 130"/>
              <a:gd name="T22" fmla="*/ 0 w 152"/>
              <a:gd name="T23" fmla="*/ 2147483647 h 130"/>
              <a:gd name="T24" fmla="*/ 2147483647 w 152"/>
              <a:gd name="T25" fmla="*/ 2147483647 h 130"/>
              <a:gd name="T26" fmla="*/ 2147483647 w 152"/>
              <a:gd name="T27" fmla="*/ 2147483647 h 130"/>
              <a:gd name="T28" fmla="*/ 2147483647 w 152"/>
              <a:gd name="T29" fmla="*/ 2147483647 h 130"/>
              <a:gd name="T30" fmla="*/ 2147483647 w 152"/>
              <a:gd name="T31" fmla="*/ 2147483647 h 130"/>
              <a:gd name="T32" fmla="*/ 2147483647 w 152"/>
              <a:gd name="T33" fmla="*/ 2147483647 h 130"/>
              <a:gd name="T34" fmla="*/ 2147483647 w 152"/>
              <a:gd name="T35" fmla="*/ 2147483647 h 130"/>
              <a:gd name="T36" fmla="*/ 2147483647 w 152"/>
              <a:gd name="T37" fmla="*/ 2147483647 h 130"/>
              <a:gd name="T38" fmla="*/ 2147483647 w 152"/>
              <a:gd name="T39" fmla="*/ 2147483647 h 130"/>
              <a:gd name="T40" fmla="*/ 2147483647 w 152"/>
              <a:gd name="T41" fmla="*/ 2147483647 h 130"/>
              <a:gd name="T42" fmla="*/ 2147483647 w 152"/>
              <a:gd name="T43" fmla="*/ 2147483647 h 130"/>
              <a:gd name="T44" fmla="*/ 2147483647 w 152"/>
              <a:gd name="T45" fmla="*/ 2147483647 h 130"/>
              <a:gd name="T46" fmla="*/ 2147483647 w 152"/>
              <a:gd name="T47" fmla="*/ 2147483647 h 130"/>
              <a:gd name="T48" fmla="*/ 2147483647 w 152"/>
              <a:gd name="T49" fmla="*/ 2147483647 h 130"/>
              <a:gd name="T50" fmla="*/ 2147483647 w 152"/>
              <a:gd name="T51" fmla="*/ 2147483647 h 130"/>
              <a:gd name="T52" fmla="*/ 2147483647 w 152"/>
              <a:gd name="T53" fmla="*/ 2147483647 h 130"/>
              <a:gd name="T54" fmla="*/ 2147483647 w 152"/>
              <a:gd name="T55" fmla="*/ 2147483647 h 130"/>
              <a:gd name="T56" fmla="*/ 2147483647 w 152"/>
              <a:gd name="T57" fmla="*/ 2147483647 h 130"/>
              <a:gd name="T58" fmla="*/ 2147483647 w 152"/>
              <a:gd name="T59" fmla="*/ 2147483647 h 130"/>
              <a:gd name="T60" fmla="*/ 2147483647 w 152"/>
              <a:gd name="T61" fmla="*/ 2147483647 h 130"/>
              <a:gd name="T62" fmla="*/ 2147483647 w 152"/>
              <a:gd name="T63" fmla="*/ 2147483647 h 130"/>
              <a:gd name="T64" fmla="*/ 2147483647 w 152"/>
              <a:gd name="T65" fmla="*/ 2147483647 h 130"/>
              <a:gd name="T66" fmla="*/ 2147483647 w 152"/>
              <a:gd name="T67" fmla="*/ 2147483647 h 130"/>
              <a:gd name="T68" fmla="*/ 2147483647 w 152"/>
              <a:gd name="T69" fmla="*/ 2147483647 h 130"/>
              <a:gd name="T70" fmla="*/ 2147483647 w 152"/>
              <a:gd name="T71" fmla="*/ 2147483647 h 130"/>
              <a:gd name="T72" fmla="*/ 2147483647 w 152"/>
              <a:gd name="T73" fmla="*/ 2147483647 h 130"/>
              <a:gd name="T74" fmla="*/ 2147483647 w 152"/>
              <a:gd name="T75" fmla="*/ 2147483647 h 130"/>
              <a:gd name="T76" fmla="*/ 2147483647 w 152"/>
              <a:gd name="T77" fmla="*/ 2147483647 h 130"/>
              <a:gd name="T78" fmla="*/ 2147483647 w 152"/>
              <a:gd name="T79" fmla="*/ 2147483647 h 130"/>
              <a:gd name="T80" fmla="*/ 2147483647 w 152"/>
              <a:gd name="T81" fmla="*/ 2147483647 h 130"/>
              <a:gd name="T82" fmla="*/ 2147483647 w 152"/>
              <a:gd name="T83" fmla="*/ 2147483647 h 130"/>
              <a:gd name="T84" fmla="*/ 2147483647 w 152"/>
              <a:gd name="T85" fmla="*/ 2147483647 h 130"/>
              <a:gd name="T86" fmla="*/ 2147483647 w 152"/>
              <a:gd name="T87" fmla="*/ 2147483647 h 130"/>
              <a:gd name="T88" fmla="*/ 2147483647 w 152"/>
              <a:gd name="T89" fmla="*/ 2147483647 h 130"/>
              <a:gd name="T90" fmla="*/ 2147483647 w 152"/>
              <a:gd name="T91" fmla="*/ 2147483647 h 130"/>
              <a:gd name="T92" fmla="*/ 2147483647 w 152"/>
              <a:gd name="T93" fmla="*/ 2147483647 h 130"/>
              <a:gd name="T94" fmla="*/ 2147483647 w 152"/>
              <a:gd name="T95" fmla="*/ 2147483647 h 130"/>
              <a:gd name="T96" fmla="*/ 2147483647 w 152"/>
              <a:gd name="T97" fmla="*/ 2147483647 h 130"/>
              <a:gd name="T98" fmla="*/ 2147483647 w 152"/>
              <a:gd name="T99" fmla="*/ 2147483647 h 130"/>
              <a:gd name="T100" fmla="*/ 2147483647 w 152"/>
              <a:gd name="T101" fmla="*/ 2147483647 h 130"/>
              <a:gd name="T102" fmla="*/ 2147483647 w 152"/>
              <a:gd name="T103" fmla="*/ 2147483647 h 130"/>
              <a:gd name="T104" fmla="*/ 2147483647 w 152"/>
              <a:gd name="T105" fmla="*/ 2147483647 h 130"/>
              <a:gd name="T106" fmla="*/ 2147483647 w 152"/>
              <a:gd name="T107" fmla="*/ 2147483647 h 130"/>
              <a:gd name="T108" fmla="*/ 2147483647 w 152"/>
              <a:gd name="T109" fmla="*/ 2147483647 h 130"/>
              <a:gd name="T110" fmla="*/ 2147483647 w 152"/>
              <a:gd name="T111" fmla="*/ 2147483647 h 130"/>
              <a:gd name="T112" fmla="*/ 2147483647 w 152"/>
              <a:gd name="T113" fmla="*/ 2147483647 h 130"/>
              <a:gd name="T114" fmla="*/ 2147483647 w 152"/>
              <a:gd name="T115" fmla="*/ 2147483647 h 130"/>
              <a:gd name="T116" fmla="*/ 2147483647 w 152"/>
              <a:gd name="T117" fmla="*/ 2147483647 h 130"/>
              <a:gd name="T118" fmla="*/ 2147483647 w 152"/>
              <a:gd name="T119" fmla="*/ 2147483647 h 13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52" h="130">
                <a:moveTo>
                  <a:pt x="4" y="0"/>
                </a:moveTo>
                <a:lnTo>
                  <a:pt x="110" y="0"/>
                </a:lnTo>
                <a:lnTo>
                  <a:pt x="114" y="2"/>
                </a:lnTo>
                <a:lnTo>
                  <a:pt x="116" y="4"/>
                </a:lnTo>
                <a:lnTo>
                  <a:pt x="118" y="4"/>
                </a:lnTo>
                <a:lnTo>
                  <a:pt x="136" y="4"/>
                </a:lnTo>
                <a:lnTo>
                  <a:pt x="138" y="4"/>
                </a:lnTo>
                <a:lnTo>
                  <a:pt x="140" y="4"/>
                </a:lnTo>
                <a:lnTo>
                  <a:pt x="144" y="4"/>
                </a:lnTo>
                <a:lnTo>
                  <a:pt x="148" y="6"/>
                </a:lnTo>
                <a:lnTo>
                  <a:pt x="150" y="10"/>
                </a:lnTo>
                <a:lnTo>
                  <a:pt x="152" y="16"/>
                </a:lnTo>
                <a:lnTo>
                  <a:pt x="152" y="18"/>
                </a:lnTo>
                <a:lnTo>
                  <a:pt x="152" y="124"/>
                </a:lnTo>
                <a:lnTo>
                  <a:pt x="150" y="128"/>
                </a:lnTo>
                <a:lnTo>
                  <a:pt x="146" y="130"/>
                </a:lnTo>
                <a:lnTo>
                  <a:pt x="144" y="128"/>
                </a:lnTo>
                <a:lnTo>
                  <a:pt x="28" y="128"/>
                </a:lnTo>
                <a:lnTo>
                  <a:pt x="24" y="128"/>
                </a:lnTo>
                <a:lnTo>
                  <a:pt x="24" y="124"/>
                </a:lnTo>
                <a:lnTo>
                  <a:pt x="24" y="116"/>
                </a:lnTo>
                <a:lnTo>
                  <a:pt x="16" y="116"/>
                </a:lnTo>
                <a:lnTo>
                  <a:pt x="10" y="114"/>
                </a:lnTo>
                <a:lnTo>
                  <a:pt x="4" y="108"/>
                </a:lnTo>
                <a:lnTo>
                  <a:pt x="0" y="102"/>
                </a:lnTo>
                <a:lnTo>
                  <a:pt x="0" y="90"/>
                </a:lnTo>
                <a:lnTo>
                  <a:pt x="0" y="6"/>
                </a:lnTo>
                <a:lnTo>
                  <a:pt x="0" y="2"/>
                </a:lnTo>
                <a:lnTo>
                  <a:pt x="4" y="0"/>
                </a:lnTo>
                <a:close/>
                <a:moveTo>
                  <a:pt x="20" y="94"/>
                </a:moveTo>
                <a:lnTo>
                  <a:pt x="20" y="98"/>
                </a:lnTo>
                <a:lnTo>
                  <a:pt x="98" y="98"/>
                </a:lnTo>
                <a:lnTo>
                  <a:pt x="98" y="94"/>
                </a:lnTo>
                <a:lnTo>
                  <a:pt x="20" y="94"/>
                </a:lnTo>
                <a:close/>
                <a:moveTo>
                  <a:pt x="20" y="82"/>
                </a:moveTo>
                <a:lnTo>
                  <a:pt x="20" y="88"/>
                </a:lnTo>
                <a:lnTo>
                  <a:pt x="98" y="88"/>
                </a:lnTo>
                <a:lnTo>
                  <a:pt x="98" y="82"/>
                </a:lnTo>
                <a:lnTo>
                  <a:pt x="20" y="82"/>
                </a:lnTo>
                <a:close/>
                <a:moveTo>
                  <a:pt x="20" y="72"/>
                </a:moveTo>
                <a:lnTo>
                  <a:pt x="20" y="78"/>
                </a:lnTo>
                <a:lnTo>
                  <a:pt x="98" y="78"/>
                </a:lnTo>
                <a:lnTo>
                  <a:pt x="98" y="72"/>
                </a:lnTo>
                <a:lnTo>
                  <a:pt x="20" y="72"/>
                </a:lnTo>
                <a:close/>
                <a:moveTo>
                  <a:pt x="20" y="62"/>
                </a:moveTo>
                <a:lnTo>
                  <a:pt x="20" y="66"/>
                </a:lnTo>
                <a:lnTo>
                  <a:pt x="98" y="66"/>
                </a:lnTo>
                <a:lnTo>
                  <a:pt x="98" y="62"/>
                </a:lnTo>
                <a:lnTo>
                  <a:pt x="20" y="62"/>
                </a:lnTo>
                <a:close/>
                <a:moveTo>
                  <a:pt x="84" y="40"/>
                </a:moveTo>
                <a:lnTo>
                  <a:pt x="84" y="46"/>
                </a:lnTo>
                <a:lnTo>
                  <a:pt x="84" y="50"/>
                </a:lnTo>
                <a:lnTo>
                  <a:pt x="86" y="52"/>
                </a:lnTo>
                <a:lnTo>
                  <a:pt x="92" y="52"/>
                </a:lnTo>
                <a:lnTo>
                  <a:pt x="98" y="52"/>
                </a:lnTo>
                <a:lnTo>
                  <a:pt x="100" y="50"/>
                </a:lnTo>
                <a:lnTo>
                  <a:pt x="100" y="46"/>
                </a:lnTo>
                <a:lnTo>
                  <a:pt x="100" y="42"/>
                </a:lnTo>
                <a:lnTo>
                  <a:pt x="98" y="38"/>
                </a:lnTo>
                <a:lnTo>
                  <a:pt x="92" y="32"/>
                </a:lnTo>
                <a:lnTo>
                  <a:pt x="90" y="28"/>
                </a:lnTo>
                <a:lnTo>
                  <a:pt x="90" y="26"/>
                </a:lnTo>
                <a:lnTo>
                  <a:pt x="92" y="24"/>
                </a:lnTo>
                <a:lnTo>
                  <a:pt x="92" y="30"/>
                </a:lnTo>
                <a:lnTo>
                  <a:pt x="100" y="30"/>
                </a:lnTo>
                <a:lnTo>
                  <a:pt x="100" y="24"/>
                </a:lnTo>
                <a:lnTo>
                  <a:pt x="98" y="20"/>
                </a:lnTo>
                <a:lnTo>
                  <a:pt x="92" y="20"/>
                </a:lnTo>
                <a:lnTo>
                  <a:pt x="86" y="20"/>
                </a:lnTo>
                <a:lnTo>
                  <a:pt x="84" y="22"/>
                </a:lnTo>
                <a:lnTo>
                  <a:pt x="84" y="26"/>
                </a:lnTo>
                <a:lnTo>
                  <a:pt x="84" y="30"/>
                </a:lnTo>
                <a:lnTo>
                  <a:pt x="84" y="32"/>
                </a:lnTo>
                <a:lnTo>
                  <a:pt x="90" y="38"/>
                </a:lnTo>
                <a:lnTo>
                  <a:pt x="92" y="42"/>
                </a:lnTo>
                <a:lnTo>
                  <a:pt x="92" y="46"/>
                </a:lnTo>
                <a:lnTo>
                  <a:pt x="92" y="48"/>
                </a:lnTo>
                <a:lnTo>
                  <a:pt x="90" y="46"/>
                </a:lnTo>
                <a:lnTo>
                  <a:pt x="90" y="40"/>
                </a:lnTo>
                <a:lnTo>
                  <a:pt x="84" y="40"/>
                </a:lnTo>
                <a:close/>
                <a:moveTo>
                  <a:pt x="36" y="52"/>
                </a:moveTo>
                <a:lnTo>
                  <a:pt x="36" y="20"/>
                </a:lnTo>
                <a:lnTo>
                  <a:pt x="30" y="20"/>
                </a:lnTo>
                <a:lnTo>
                  <a:pt x="30" y="34"/>
                </a:lnTo>
                <a:lnTo>
                  <a:pt x="26" y="20"/>
                </a:lnTo>
                <a:lnTo>
                  <a:pt x="18" y="20"/>
                </a:lnTo>
                <a:lnTo>
                  <a:pt x="18" y="52"/>
                </a:lnTo>
                <a:lnTo>
                  <a:pt x="24" y="52"/>
                </a:lnTo>
                <a:lnTo>
                  <a:pt x="24" y="34"/>
                </a:lnTo>
                <a:lnTo>
                  <a:pt x="30" y="52"/>
                </a:lnTo>
                <a:lnTo>
                  <a:pt x="36" y="52"/>
                </a:lnTo>
                <a:close/>
                <a:moveTo>
                  <a:pt x="52" y="52"/>
                </a:moveTo>
                <a:lnTo>
                  <a:pt x="52" y="48"/>
                </a:lnTo>
                <a:lnTo>
                  <a:pt x="46" y="48"/>
                </a:lnTo>
                <a:lnTo>
                  <a:pt x="46" y="36"/>
                </a:lnTo>
                <a:lnTo>
                  <a:pt x="52" y="36"/>
                </a:lnTo>
                <a:lnTo>
                  <a:pt x="52" y="32"/>
                </a:lnTo>
                <a:lnTo>
                  <a:pt x="46" y="32"/>
                </a:lnTo>
                <a:lnTo>
                  <a:pt x="46" y="24"/>
                </a:lnTo>
                <a:lnTo>
                  <a:pt x="52" y="24"/>
                </a:lnTo>
                <a:lnTo>
                  <a:pt x="52" y="20"/>
                </a:lnTo>
                <a:lnTo>
                  <a:pt x="38" y="20"/>
                </a:lnTo>
                <a:lnTo>
                  <a:pt x="38" y="52"/>
                </a:lnTo>
                <a:lnTo>
                  <a:pt x="52" y="52"/>
                </a:lnTo>
                <a:close/>
                <a:moveTo>
                  <a:pt x="82" y="20"/>
                </a:moveTo>
                <a:lnTo>
                  <a:pt x="76" y="20"/>
                </a:lnTo>
                <a:lnTo>
                  <a:pt x="74" y="34"/>
                </a:lnTo>
                <a:lnTo>
                  <a:pt x="72" y="20"/>
                </a:lnTo>
                <a:lnTo>
                  <a:pt x="64" y="20"/>
                </a:lnTo>
                <a:lnTo>
                  <a:pt x="62" y="34"/>
                </a:lnTo>
                <a:lnTo>
                  <a:pt x="60" y="20"/>
                </a:lnTo>
                <a:lnTo>
                  <a:pt x="52" y="20"/>
                </a:lnTo>
                <a:lnTo>
                  <a:pt x="58" y="52"/>
                </a:lnTo>
                <a:lnTo>
                  <a:pt x="64" y="52"/>
                </a:lnTo>
                <a:lnTo>
                  <a:pt x="66" y="34"/>
                </a:lnTo>
                <a:lnTo>
                  <a:pt x="70" y="52"/>
                </a:lnTo>
                <a:lnTo>
                  <a:pt x="78" y="52"/>
                </a:lnTo>
                <a:lnTo>
                  <a:pt x="82" y="20"/>
                </a:lnTo>
                <a:close/>
                <a:moveTo>
                  <a:pt x="116" y="14"/>
                </a:moveTo>
                <a:lnTo>
                  <a:pt x="116" y="88"/>
                </a:lnTo>
                <a:lnTo>
                  <a:pt x="116" y="90"/>
                </a:lnTo>
                <a:lnTo>
                  <a:pt x="116" y="98"/>
                </a:lnTo>
                <a:lnTo>
                  <a:pt x="118" y="104"/>
                </a:lnTo>
                <a:lnTo>
                  <a:pt x="122" y="106"/>
                </a:lnTo>
                <a:lnTo>
                  <a:pt x="124" y="102"/>
                </a:lnTo>
                <a:lnTo>
                  <a:pt x="126" y="88"/>
                </a:lnTo>
                <a:lnTo>
                  <a:pt x="126" y="16"/>
                </a:lnTo>
                <a:lnTo>
                  <a:pt x="126" y="14"/>
                </a:lnTo>
                <a:lnTo>
                  <a:pt x="118" y="14"/>
                </a:lnTo>
                <a:lnTo>
                  <a:pt x="116" y="14"/>
                </a:lnTo>
                <a:close/>
                <a:moveTo>
                  <a:pt x="138" y="14"/>
                </a:moveTo>
                <a:lnTo>
                  <a:pt x="138" y="14"/>
                </a:lnTo>
                <a:lnTo>
                  <a:pt x="136" y="14"/>
                </a:lnTo>
                <a:lnTo>
                  <a:pt x="136" y="16"/>
                </a:lnTo>
                <a:lnTo>
                  <a:pt x="136" y="88"/>
                </a:lnTo>
                <a:lnTo>
                  <a:pt x="134" y="98"/>
                </a:lnTo>
                <a:lnTo>
                  <a:pt x="134" y="106"/>
                </a:lnTo>
                <a:lnTo>
                  <a:pt x="130" y="112"/>
                </a:lnTo>
                <a:lnTo>
                  <a:pt x="124" y="116"/>
                </a:lnTo>
                <a:lnTo>
                  <a:pt x="34" y="116"/>
                </a:lnTo>
                <a:lnTo>
                  <a:pt x="34" y="118"/>
                </a:lnTo>
                <a:lnTo>
                  <a:pt x="142" y="118"/>
                </a:lnTo>
                <a:lnTo>
                  <a:pt x="142" y="18"/>
                </a:lnTo>
                <a:lnTo>
                  <a:pt x="142" y="16"/>
                </a:lnTo>
                <a:lnTo>
                  <a:pt x="140" y="14"/>
                </a:lnTo>
                <a:lnTo>
                  <a:pt x="138" y="14"/>
                </a:lnTo>
                <a:close/>
                <a:moveTo>
                  <a:pt x="106" y="10"/>
                </a:moveTo>
                <a:lnTo>
                  <a:pt x="10" y="10"/>
                </a:lnTo>
                <a:lnTo>
                  <a:pt x="10" y="90"/>
                </a:lnTo>
                <a:lnTo>
                  <a:pt x="10" y="98"/>
                </a:lnTo>
                <a:lnTo>
                  <a:pt x="12" y="102"/>
                </a:lnTo>
                <a:lnTo>
                  <a:pt x="18" y="106"/>
                </a:lnTo>
                <a:lnTo>
                  <a:pt x="108" y="106"/>
                </a:lnTo>
                <a:lnTo>
                  <a:pt x="106" y="98"/>
                </a:lnTo>
                <a:lnTo>
                  <a:pt x="106" y="88"/>
                </a:lnTo>
                <a:lnTo>
                  <a:pt x="106" y="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4" name="Freeform 97"/>
          <p:cNvSpPr>
            <a:spLocks noEditPoints="1"/>
          </p:cNvSpPr>
          <p:nvPr/>
        </p:nvSpPr>
        <p:spPr bwMode="auto">
          <a:xfrm>
            <a:off x="3944938" y="4410075"/>
            <a:ext cx="563562" cy="546100"/>
          </a:xfrm>
          <a:custGeom>
            <a:avLst/>
            <a:gdLst>
              <a:gd name="T0" fmla="*/ 0 w 206"/>
              <a:gd name="T1" fmla="*/ 2147483647 h 182"/>
              <a:gd name="T2" fmla="*/ 2147483647 w 206"/>
              <a:gd name="T3" fmla="*/ 2147483647 h 182"/>
              <a:gd name="T4" fmla="*/ 2147483647 w 206"/>
              <a:gd name="T5" fmla="*/ 2147483647 h 182"/>
              <a:gd name="T6" fmla="*/ 2147483647 w 206"/>
              <a:gd name="T7" fmla="*/ 2147483647 h 182"/>
              <a:gd name="T8" fmla="*/ 2147483647 w 206"/>
              <a:gd name="T9" fmla="*/ 2147483647 h 182"/>
              <a:gd name="T10" fmla="*/ 2147483647 w 206"/>
              <a:gd name="T11" fmla="*/ 2147483647 h 182"/>
              <a:gd name="T12" fmla="*/ 2147483647 w 206"/>
              <a:gd name="T13" fmla="*/ 2147483647 h 182"/>
              <a:gd name="T14" fmla="*/ 2147483647 w 206"/>
              <a:gd name="T15" fmla="*/ 2147483647 h 182"/>
              <a:gd name="T16" fmla="*/ 2147483647 w 206"/>
              <a:gd name="T17" fmla="*/ 2147483647 h 182"/>
              <a:gd name="T18" fmla="*/ 2147483647 w 206"/>
              <a:gd name="T19" fmla="*/ 2147483647 h 182"/>
              <a:gd name="T20" fmla="*/ 2147483647 w 206"/>
              <a:gd name="T21" fmla="*/ 2147483647 h 182"/>
              <a:gd name="T22" fmla="*/ 2147483647 w 206"/>
              <a:gd name="T23" fmla="*/ 2147483647 h 182"/>
              <a:gd name="T24" fmla="*/ 2147483647 w 206"/>
              <a:gd name="T25" fmla="*/ 2147483647 h 182"/>
              <a:gd name="T26" fmla="*/ 2147483647 w 206"/>
              <a:gd name="T27" fmla="*/ 2147483647 h 182"/>
              <a:gd name="T28" fmla="*/ 2147483647 w 206"/>
              <a:gd name="T29" fmla="*/ 2147483647 h 182"/>
              <a:gd name="T30" fmla="*/ 2147483647 w 206"/>
              <a:gd name="T31" fmla="*/ 2147483647 h 182"/>
              <a:gd name="T32" fmla="*/ 2147483647 w 206"/>
              <a:gd name="T33" fmla="*/ 2147483647 h 182"/>
              <a:gd name="T34" fmla="*/ 2147483647 w 206"/>
              <a:gd name="T35" fmla="*/ 2147483647 h 182"/>
              <a:gd name="T36" fmla="*/ 2147483647 w 206"/>
              <a:gd name="T37" fmla="*/ 2147483647 h 182"/>
              <a:gd name="T38" fmla="*/ 2147483647 w 206"/>
              <a:gd name="T39" fmla="*/ 2147483647 h 182"/>
              <a:gd name="T40" fmla="*/ 2147483647 w 206"/>
              <a:gd name="T41" fmla="*/ 2147483647 h 182"/>
              <a:gd name="T42" fmla="*/ 2147483647 w 206"/>
              <a:gd name="T43" fmla="*/ 2147483647 h 182"/>
              <a:gd name="T44" fmla="*/ 2147483647 w 206"/>
              <a:gd name="T45" fmla="*/ 2147483647 h 182"/>
              <a:gd name="T46" fmla="*/ 2147483647 w 206"/>
              <a:gd name="T47" fmla="*/ 2147483647 h 182"/>
              <a:gd name="T48" fmla="*/ 2147483647 w 206"/>
              <a:gd name="T49" fmla="*/ 2147483647 h 182"/>
              <a:gd name="T50" fmla="*/ 2147483647 w 206"/>
              <a:gd name="T51" fmla="*/ 2147483647 h 182"/>
              <a:gd name="T52" fmla="*/ 2147483647 w 206"/>
              <a:gd name="T53" fmla="*/ 2147483647 h 182"/>
              <a:gd name="T54" fmla="*/ 2147483647 w 206"/>
              <a:gd name="T55" fmla="*/ 2147483647 h 182"/>
              <a:gd name="T56" fmla="*/ 2147483647 w 206"/>
              <a:gd name="T57" fmla="*/ 2147483647 h 182"/>
              <a:gd name="T58" fmla="*/ 2147483647 w 206"/>
              <a:gd name="T59" fmla="*/ 2147483647 h 182"/>
              <a:gd name="T60" fmla="*/ 2147483647 w 206"/>
              <a:gd name="T61" fmla="*/ 2147483647 h 182"/>
              <a:gd name="T62" fmla="*/ 2147483647 w 206"/>
              <a:gd name="T63" fmla="*/ 2147483647 h 182"/>
              <a:gd name="T64" fmla="*/ 2147483647 w 206"/>
              <a:gd name="T65" fmla="*/ 2147483647 h 182"/>
              <a:gd name="T66" fmla="*/ 2147483647 w 206"/>
              <a:gd name="T67" fmla="*/ 2147483647 h 182"/>
              <a:gd name="T68" fmla="*/ 2147483647 w 206"/>
              <a:gd name="T69" fmla="*/ 2147483647 h 182"/>
              <a:gd name="T70" fmla="*/ 2147483647 w 206"/>
              <a:gd name="T71" fmla="*/ 2147483647 h 182"/>
              <a:gd name="T72" fmla="*/ 2147483647 w 206"/>
              <a:gd name="T73" fmla="*/ 2147483647 h 182"/>
              <a:gd name="T74" fmla="*/ 2147483647 w 206"/>
              <a:gd name="T75" fmla="*/ 2147483647 h 182"/>
              <a:gd name="T76" fmla="*/ 2147483647 w 206"/>
              <a:gd name="T77" fmla="*/ 2147483647 h 182"/>
              <a:gd name="T78" fmla="*/ 2147483647 w 206"/>
              <a:gd name="T79" fmla="*/ 2147483647 h 182"/>
              <a:gd name="T80" fmla="*/ 2147483647 w 206"/>
              <a:gd name="T81" fmla="*/ 2147483647 h 182"/>
              <a:gd name="T82" fmla="*/ 2147483647 w 206"/>
              <a:gd name="T83" fmla="*/ 2147483647 h 182"/>
              <a:gd name="T84" fmla="*/ 2147483647 w 206"/>
              <a:gd name="T85" fmla="*/ 2147483647 h 182"/>
              <a:gd name="T86" fmla="*/ 2147483647 w 206"/>
              <a:gd name="T87" fmla="*/ 2147483647 h 182"/>
              <a:gd name="T88" fmla="*/ 2147483647 w 206"/>
              <a:gd name="T89" fmla="*/ 2147483647 h 182"/>
              <a:gd name="T90" fmla="*/ 2147483647 w 206"/>
              <a:gd name="T91" fmla="*/ 2147483647 h 182"/>
              <a:gd name="T92" fmla="*/ 2147483647 w 206"/>
              <a:gd name="T93" fmla="*/ 2147483647 h 182"/>
              <a:gd name="T94" fmla="*/ 2147483647 w 206"/>
              <a:gd name="T95" fmla="*/ 2147483647 h 182"/>
              <a:gd name="T96" fmla="*/ 2147483647 w 206"/>
              <a:gd name="T97" fmla="*/ 2147483647 h 182"/>
              <a:gd name="T98" fmla="*/ 2147483647 w 206"/>
              <a:gd name="T99" fmla="*/ 2147483647 h 182"/>
              <a:gd name="T100" fmla="*/ 2147483647 w 206"/>
              <a:gd name="T101" fmla="*/ 2147483647 h 182"/>
              <a:gd name="T102" fmla="*/ 2147483647 w 206"/>
              <a:gd name="T103" fmla="*/ 2147483647 h 182"/>
              <a:gd name="T104" fmla="*/ 2147483647 w 206"/>
              <a:gd name="T105" fmla="*/ 2147483647 h 182"/>
              <a:gd name="T106" fmla="*/ 2147483647 w 206"/>
              <a:gd name="T107" fmla="*/ 2147483647 h 182"/>
              <a:gd name="T108" fmla="*/ 2147483647 w 206"/>
              <a:gd name="T109" fmla="*/ 2147483647 h 182"/>
              <a:gd name="T110" fmla="*/ 2147483647 w 206"/>
              <a:gd name="T111" fmla="*/ 2147483647 h 18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06" h="182">
                <a:moveTo>
                  <a:pt x="0" y="120"/>
                </a:moveTo>
                <a:lnTo>
                  <a:pt x="20" y="120"/>
                </a:lnTo>
                <a:lnTo>
                  <a:pt x="20" y="122"/>
                </a:lnTo>
                <a:lnTo>
                  <a:pt x="2" y="122"/>
                </a:lnTo>
                <a:lnTo>
                  <a:pt x="0" y="120"/>
                </a:lnTo>
                <a:close/>
                <a:moveTo>
                  <a:pt x="20" y="124"/>
                </a:moveTo>
                <a:lnTo>
                  <a:pt x="20" y="126"/>
                </a:lnTo>
                <a:lnTo>
                  <a:pt x="4" y="126"/>
                </a:lnTo>
                <a:lnTo>
                  <a:pt x="2" y="124"/>
                </a:lnTo>
                <a:lnTo>
                  <a:pt x="20" y="124"/>
                </a:lnTo>
                <a:close/>
                <a:moveTo>
                  <a:pt x="20" y="128"/>
                </a:moveTo>
                <a:lnTo>
                  <a:pt x="20" y="130"/>
                </a:lnTo>
                <a:lnTo>
                  <a:pt x="4" y="130"/>
                </a:lnTo>
                <a:lnTo>
                  <a:pt x="4" y="126"/>
                </a:lnTo>
                <a:lnTo>
                  <a:pt x="20" y="128"/>
                </a:lnTo>
                <a:close/>
                <a:moveTo>
                  <a:pt x="20" y="132"/>
                </a:moveTo>
                <a:lnTo>
                  <a:pt x="20" y="134"/>
                </a:lnTo>
                <a:lnTo>
                  <a:pt x="6" y="134"/>
                </a:lnTo>
                <a:lnTo>
                  <a:pt x="6" y="132"/>
                </a:lnTo>
                <a:lnTo>
                  <a:pt x="20" y="132"/>
                </a:lnTo>
                <a:close/>
                <a:moveTo>
                  <a:pt x="20" y="136"/>
                </a:moveTo>
                <a:lnTo>
                  <a:pt x="20" y="136"/>
                </a:lnTo>
                <a:lnTo>
                  <a:pt x="8" y="138"/>
                </a:lnTo>
                <a:lnTo>
                  <a:pt x="6" y="134"/>
                </a:lnTo>
                <a:lnTo>
                  <a:pt x="20" y="136"/>
                </a:lnTo>
                <a:close/>
                <a:moveTo>
                  <a:pt x="20" y="140"/>
                </a:moveTo>
                <a:lnTo>
                  <a:pt x="20" y="140"/>
                </a:lnTo>
                <a:lnTo>
                  <a:pt x="10" y="142"/>
                </a:lnTo>
                <a:lnTo>
                  <a:pt x="8" y="138"/>
                </a:lnTo>
                <a:lnTo>
                  <a:pt x="20" y="140"/>
                </a:lnTo>
                <a:close/>
                <a:moveTo>
                  <a:pt x="20" y="142"/>
                </a:moveTo>
                <a:lnTo>
                  <a:pt x="20" y="144"/>
                </a:lnTo>
                <a:lnTo>
                  <a:pt x="12" y="146"/>
                </a:lnTo>
                <a:lnTo>
                  <a:pt x="10" y="142"/>
                </a:lnTo>
                <a:lnTo>
                  <a:pt x="20" y="142"/>
                </a:lnTo>
                <a:close/>
                <a:moveTo>
                  <a:pt x="20" y="146"/>
                </a:moveTo>
                <a:lnTo>
                  <a:pt x="20" y="148"/>
                </a:lnTo>
                <a:lnTo>
                  <a:pt x="8" y="150"/>
                </a:lnTo>
                <a:lnTo>
                  <a:pt x="10" y="146"/>
                </a:lnTo>
                <a:lnTo>
                  <a:pt x="20" y="146"/>
                </a:lnTo>
                <a:close/>
                <a:moveTo>
                  <a:pt x="24" y="148"/>
                </a:moveTo>
                <a:lnTo>
                  <a:pt x="26" y="148"/>
                </a:lnTo>
                <a:lnTo>
                  <a:pt x="40" y="146"/>
                </a:lnTo>
                <a:lnTo>
                  <a:pt x="40" y="148"/>
                </a:lnTo>
                <a:lnTo>
                  <a:pt x="24" y="148"/>
                </a:lnTo>
                <a:close/>
                <a:moveTo>
                  <a:pt x="40" y="150"/>
                </a:moveTo>
                <a:lnTo>
                  <a:pt x="40" y="152"/>
                </a:lnTo>
                <a:lnTo>
                  <a:pt x="4" y="152"/>
                </a:lnTo>
                <a:lnTo>
                  <a:pt x="8" y="150"/>
                </a:lnTo>
                <a:lnTo>
                  <a:pt x="40" y="150"/>
                </a:lnTo>
                <a:close/>
                <a:moveTo>
                  <a:pt x="40" y="154"/>
                </a:moveTo>
                <a:lnTo>
                  <a:pt x="40" y="156"/>
                </a:lnTo>
                <a:lnTo>
                  <a:pt x="0" y="156"/>
                </a:lnTo>
                <a:lnTo>
                  <a:pt x="4" y="154"/>
                </a:lnTo>
                <a:lnTo>
                  <a:pt x="40" y="154"/>
                </a:lnTo>
                <a:close/>
                <a:moveTo>
                  <a:pt x="40" y="118"/>
                </a:moveTo>
                <a:lnTo>
                  <a:pt x="40" y="118"/>
                </a:lnTo>
                <a:lnTo>
                  <a:pt x="44" y="120"/>
                </a:lnTo>
                <a:lnTo>
                  <a:pt x="44" y="124"/>
                </a:lnTo>
                <a:lnTo>
                  <a:pt x="44" y="128"/>
                </a:lnTo>
                <a:lnTo>
                  <a:pt x="40" y="130"/>
                </a:lnTo>
                <a:lnTo>
                  <a:pt x="36" y="128"/>
                </a:lnTo>
                <a:lnTo>
                  <a:pt x="34" y="124"/>
                </a:lnTo>
                <a:lnTo>
                  <a:pt x="36" y="120"/>
                </a:lnTo>
                <a:lnTo>
                  <a:pt x="40" y="118"/>
                </a:lnTo>
                <a:close/>
                <a:moveTo>
                  <a:pt x="168" y="118"/>
                </a:moveTo>
                <a:lnTo>
                  <a:pt x="168" y="118"/>
                </a:lnTo>
                <a:lnTo>
                  <a:pt x="172" y="120"/>
                </a:lnTo>
                <a:lnTo>
                  <a:pt x="174" y="124"/>
                </a:lnTo>
                <a:lnTo>
                  <a:pt x="172" y="128"/>
                </a:lnTo>
                <a:lnTo>
                  <a:pt x="168" y="130"/>
                </a:lnTo>
                <a:lnTo>
                  <a:pt x="164" y="128"/>
                </a:lnTo>
                <a:lnTo>
                  <a:pt x="162" y="124"/>
                </a:lnTo>
                <a:lnTo>
                  <a:pt x="164" y="120"/>
                </a:lnTo>
                <a:lnTo>
                  <a:pt x="168" y="118"/>
                </a:lnTo>
                <a:close/>
                <a:moveTo>
                  <a:pt x="70" y="112"/>
                </a:moveTo>
                <a:lnTo>
                  <a:pt x="64" y="112"/>
                </a:lnTo>
                <a:lnTo>
                  <a:pt x="64" y="120"/>
                </a:lnTo>
                <a:lnTo>
                  <a:pt x="70" y="120"/>
                </a:lnTo>
                <a:lnTo>
                  <a:pt x="70" y="122"/>
                </a:lnTo>
                <a:lnTo>
                  <a:pt x="64" y="122"/>
                </a:lnTo>
                <a:lnTo>
                  <a:pt x="64" y="136"/>
                </a:lnTo>
                <a:lnTo>
                  <a:pt x="58" y="136"/>
                </a:lnTo>
                <a:lnTo>
                  <a:pt x="58" y="108"/>
                </a:lnTo>
                <a:lnTo>
                  <a:pt x="70" y="108"/>
                </a:lnTo>
                <a:lnTo>
                  <a:pt x="70" y="112"/>
                </a:lnTo>
                <a:close/>
                <a:moveTo>
                  <a:pt x="84" y="136"/>
                </a:moveTo>
                <a:lnTo>
                  <a:pt x="78" y="136"/>
                </a:lnTo>
                <a:lnTo>
                  <a:pt x="78" y="108"/>
                </a:lnTo>
                <a:lnTo>
                  <a:pt x="84" y="108"/>
                </a:lnTo>
                <a:lnTo>
                  <a:pt x="84" y="136"/>
                </a:lnTo>
                <a:close/>
                <a:moveTo>
                  <a:pt x="108" y="136"/>
                </a:moveTo>
                <a:lnTo>
                  <a:pt x="102" y="136"/>
                </a:lnTo>
                <a:lnTo>
                  <a:pt x="102" y="130"/>
                </a:lnTo>
                <a:lnTo>
                  <a:pt x="102" y="128"/>
                </a:lnTo>
                <a:lnTo>
                  <a:pt x="102" y="124"/>
                </a:lnTo>
                <a:lnTo>
                  <a:pt x="100" y="122"/>
                </a:lnTo>
                <a:lnTo>
                  <a:pt x="100" y="136"/>
                </a:lnTo>
                <a:lnTo>
                  <a:pt x="94" y="136"/>
                </a:lnTo>
                <a:lnTo>
                  <a:pt x="94" y="108"/>
                </a:lnTo>
                <a:lnTo>
                  <a:pt x="102" y="108"/>
                </a:lnTo>
                <a:lnTo>
                  <a:pt x="106" y="110"/>
                </a:lnTo>
                <a:lnTo>
                  <a:pt x="108" y="114"/>
                </a:lnTo>
                <a:lnTo>
                  <a:pt x="108" y="116"/>
                </a:lnTo>
                <a:lnTo>
                  <a:pt x="106" y="120"/>
                </a:lnTo>
                <a:lnTo>
                  <a:pt x="104" y="120"/>
                </a:lnTo>
                <a:lnTo>
                  <a:pt x="106" y="122"/>
                </a:lnTo>
                <a:lnTo>
                  <a:pt x="108" y="126"/>
                </a:lnTo>
                <a:lnTo>
                  <a:pt x="108" y="128"/>
                </a:lnTo>
                <a:lnTo>
                  <a:pt x="108" y="136"/>
                </a:lnTo>
                <a:close/>
                <a:moveTo>
                  <a:pt x="102" y="118"/>
                </a:moveTo>
                <a:lnTo>
                  <a:pt x="102" y="114"/>
                </a:lnTo>
                <a:lnTo>
                  <a:pt x="100" y="112"/>
                </a:lnTo>
                <a:lnTo>
                  <a:pt x="100" y="120"/>
                </a:lnTo>
                <a:lnTo>
                  <a:pt x="102" y="118"/>
                </a:lnTo>
                <a:close/>
                <a:moveTo>
                  <a:pt x="118" y="124"/>
                </a:moveTo>
                <a:lnTo>
                  <a:pt x="122" y="124"/>
                </a:lnTo>
                <a:lnTo>
                  <a:pt x="122" y="132"/>
                </a:lnTo>
                <a:lnTo>
                  <a:pt x="124" y="132"/>
                </a:lnTo>
                <a:lnTo>
                  <a:pt x="124" y="128"/>
                </a:lnTo>
                <a:lnTo>
                  <a:pt x="122" y="124"/>
                </a:lnTo>
                <a:lnTo>
                  <a:pt x="118" y="120"/>
                </a:lnTo>
                <a:lnTo>
                  <a:pt x="118" y="116"/>
                </a:lnTo>
                <a:lnTo>
                  <a:pt x="118" y="114"/>
                </a:lnTo>
                <a:lnTo>
                  <a:pt x="118" y="110"/>
                </a:lnTo>
                <a:lnTo>
                  <a:pt x="124" y="108"/>
                </a:lnTo>
                <a:lnTo>
                  <a:pt x="128" y="110"/>
                </a:lnTo>
                <a:lnTo>
                  <a:pt x="130" y="114"/>
                </a:lnTo>
                <a:lnTo>
                  <a:pt x="130" y="118"/>
                </a:lnTo>
                <a:lnTo>
                  <a:pt x="124" y="118"/>
                </a:lnTo>
                <a:lnTo>
                  <a:pt x="124" y="112"/>
                </a:lnTo>
                <a:lnTo>
                  <a:pt x="122" y="114"/>
                </a:lnTo>
                <a:lnTo>
                  <a:pt x="122" y="116"/>
                </a:lnTo>
                <a:lnTo>
                  <a:pt x="124" y="118"/>
                </a:lnTo>
                <a:lnTo>
                  <a:pt x="130" y="124"/>
                </a:lnTo>
                <a:lnTo>
                  <a:pt x="130" y="128"/>
                </a:lnTo>
                <a:lnTo>
                  <a:pt x="130" y="130"/>
                </a:lnTo>
                <a:lnTo>
                  <a:pt x="128" y="134"/>
                </a:lnTo>
                <a:lnTo>
                  <a:pt x="124" y="136"/>
                </a:lnTo>
                <a:lnTo>
                  <a:pt x="118" y="134"/>
                </a:lnTo>
                <a:lnTo>
                  <a:pt x="118" y="132"/>
                </a:lnTo>
                <a:lnTo>
                  <a:pt x="118" y="124"/>
                </a:lnTo>
                <a:close/>
                <a:moveTo>
                  <a:pt x="152" y="112"/>
                </a:moveTo>
                <a:lnTo>
                  <a:pt x="148" y="112"/>
                </a:lnTo>
                <a:lnTo>
                  <a:pt x="148" y="136"/>
                </a:lnTo>
                <a:lnTo>
                  <a:pt x="142" y="136"/>
                </a:lnTo>
                <a:lnTo>
                  <a:pt x="142" y="112"/>
                </a:lnTo>
                <a:lnTo>
                  <a:pt x="140" y="112"/>
                </a:lnTo>
                <a:lnTo>
                  <a:pt x="140" y="108"/>
                </a:lnTo>
                <a:lnTo>
                  <a:pt x="152" y="108"/>
                </a:lnTo>
                <a:lnTo>
                  <a:pt x="152" y="112"/>
                </a:lnTo>
                <a:close/>
                <a:moveTo>
                  <a:pt x="38" y="70"/>
                </a:moveTo>
                <a:lnTo>
                  <a:pt x="76" y="66"/>
                </a:lnTo>
                <a:lnTo>
                  <a:pt x="78" y="66"/>
                </a:lnTo>
                <a:lnTo>
                  <a:pt x="80" y="62"/>
                </a:lnTo>
                <a:lnTo>
                  <a:pt x="98" y="26"/>
                </a:lnTo>
                <a:lnTo>
                  <a:pt x="102" y="28"/>
                </a:lnTo>
                <a:lnTo>
                  <a:pt x="86" y="64"/>
                </a:lnTo>
                <a:lnTo>
                  <a:pt x="86" y="66"/>
                </a:lnTo>
                <a:lnTo>
                  <a:pt x="82" y="70"/>
                </a:lnTo>
                <a:lnTo>
                  <a:pt x="78" y="72"/>
                </a:lnTo>
                <a:lnTo>
                  <a:pt x="38" y="76"/>
                </a:lnTo>
                <a:lnTo>
                  <a:pt x="38" y="70"/>
                </a:lnTo>
                <a:close/>
                <a:moveTo>
                  <a:pt x="206" y="120"/>
                </a:moveTo>
                <a:lnTo>
                  <a:pt x="186" y="120"/>
                </a:lnTo>
                <a:lnTo>
                  <a:pt x="186" y="122"/>
                </a:lnTo>
                <a:lnTo>
                  <a:pt x="204" y="122"/>
                </a:lnTo>
                <a:lnTo>
                  <a:pt x="206" y="120"/>
                </a:lnTo>
                <a:close/>
                <a:moveTo>
                  <a:pt x="186" y="124"/>
                </a:moveTo>
                <a:lnTo>
                  <a:pt x="186" y="126"/>
                </a:lnTo>
                <a:lnTo>
                  <a:pt x="204" y="126"/>
                </a:lnTo>
                <a:lnTo>
                  <a:pt x="204" y="124"/>
                </a:lnTo>
                <a:lnTo>
                  <a:pt x="186" y="124"/>
                </a:lnTo>
                <a:close/>
                <a:moveTo>
                  <a:pt x="186" y="128"/>
                </a:moveTo>
                <a:lnTo>
                  <a:pt x="186" y="130"/>
                </a:lnTo>
                <a:lnTo>
                  <a:pt x="202" y="130"/>
                </a:lnTo>
                <a:lnTo>
                  <a:pt x="204" y="126"/>
                </a:lnTo>
                <a:lnTo>
                  <a:pt x="186" y="128"/>
                </a:lnTo>
                <a:close/>
                <a:moveTo>
                  <a:pt x="186" y="132"/>
                </a:moveTo>
                <a:lnTo>
                  <a:pt x="186" y="134"/>
                </a:lnTo>
                <a:lnTo>
                  <a:pt x="200" y="134"/>
                </a:lnTo>
                <a:lnTo>
                  <a:pt x="202" y="132"/>
                </a:lnTo>
                <a:lnTo>
                  <a:pt x="186" y="132"/>
                </a:lnTo>
                <a:close/>
                <a:moveTo>
                  <a:pt x="186" y="136"/>
                </a:moveTo>
                <a:lnTo>
                  <a:pt x="186" y="136"/>
                </a:lnTo>
                <a:lnTo>
                  <a:pt x="198" y="138"/>
                </a:lnTo>
                <a:lnTo>
                  <a:pt x="200" y="136"/>
                </a:lnTo>
                <a:lnTo>
                  <a:pt x="186" y="136"/>
                </a:lnTo>
                <a:close/>
                <a:moveTo>
                  <a:pt x="186" y="140"/>
                </a:moveTo>
                <a:lnTo>
                  <a:pt x="186" y="140"/>
                </a:lnTo>
                <a:lnTo>
                  <a:pt x="198" y="142"/>
                </a:lnTo>
                <a:lnTo>
                  <a:pt x="198" y="138"/>
                </a:lnTo>
                <a:lnTo>
                  <a:pt x="186" y="140"/>
                </a:lnTo>
                <a:close/>
                <a:moveTo>
                  <a:pt x="186" y="142"/>
                </a:moveTo>
                <a:lnTo>
                  <a:pt x="186" y="144"/>
                </a:lnTo>
                <a:lnTo>
                  <a:pt x="196" y="146"/>
                </a:lnTo>
                <a:lnTo>
                  <a:pt x="196" y="142"/>
                </a:lnTo>
                <a:lnTo>
                  <a:pt x="186" y="142"/>
                </a:lnTo>
                <a:close/>
                <a:moveTo>
                  <a:pt x="186" y="146"/>
                </a:moveTo>
                <a:lnTo>
                  <a:pt x="186" y="148"/>
                </a:lnTo>
                <a:lnTo>
                  <a:pt x="198" y="150"/>
                </a:lnTo>
                <a:lnTo>
                  <a:pt x="196" y="146"/>
                </a:lnTo>
                <a:lnTo>
                  <a:pt x="186" y="148"/>
                </a:lnTo>
                <a:lnTo>
                  <a:pt x="186" y="146"/>
                </a:lnTo>
                <a:close/>
                <a:moveTo>
                  <a:pt x="182" y="148"/>
                </a:moveTo>
                <a:lnTo>
                  <a:pt x="182" y="148"/>
                </a:lnTo>
                <a:lnTo>
                  <a:pt x="166" y="146"/>
                </a:lnTo>
                <a:lnTo>
                  <a:pt x="166" y="148"/>
                </a:lnTo>
                <a:lnTo>
                  <a:pt x="182" y="148"/>
                </a:lnTo>
                <a:close/>
                <a:moveTo>
                  <a:pt x="166" y="150"/>
                </a:moveTo>
                <a:lnTo>
                  <a:pt x="166" y="152"/>
                </a:lnTo>
                <a:lnTo>
                  <a:pt x="202" y="152"/>
                </a:lnTo>
                <a:lnTo>
                  <a:pt x="198" y="150"/>
                </a:lnTo>
                <a:lnTo>
                  <a:pt x="166" y="150"/>
                </a:lnTo>
                <a:close/>
                <a:moveTo>
                  <a:pt x="166" y="154"/>
                </a:moveTo>
                <a:lnTo>
                  <a:pt x="166" y="156"/>
                </a:lnTo>
                <a:lnTo>
                  <a:pt x="206" y="156"/>
                </a:lnTo>
                <a:lnTo>
                  <a:pt x="202" y="154"/>
                </a:lnTo>
                <a:lnTo>
                  <a:pt x="166" y="154"/>
                </a:lnTo>
                <a:close/>
                <a:moveTo>
                  <a:pt x="24" y="108"/>
                </a:moveTo>
                <a:lnTo>
                  <a:pt x="24" y="108"/>
                </a:lnTo>
                <a:lnTo>
                  <a:pt x="24" y="144"/>
                </a:lnTo>
                <a:lnTo>
                  <a:pt x="64" y="140"/>
                </a:lnTo>
                <a:lnTo>
                  <a:pt x="102" y="140"/>
                </a:lnTo>
                <a:lnTo>
                  <a:pt x="142" y="140"/>
                </a:lnTo>
                <a:lnTo>
                  <a:pt x="182" y="144"/>
                </a:lnTo>
                <a:lnTo>
                  <a:pt x="182" y="108"/>
                </a:lnTo>
                <a:lnTo>
                  <a:pt x="142" y="104"/>
                </a:lnTo>
                <a:lnTo>
                  <a:pt x="104" y="102"/>
                </a:lnTo>
                <a:lnTo>
                  <a:pt x="64" y="104"/>
                </a:lnTo>
                <a:lnTo>
                  <a:pt x="24" y="108"/>
                </a:lnTo>
                <a:close/>
                <a:moveTo>
                  <a:pt x="104" y="0"/>
                </a:moveTo>
                <a:lnTo>
                  <a:pt x="74" y="60"/>
                </a:lnTo>
                <a:lnTo>
                  <a:pt x="8" y="70"/>
                </a:lnTo>
                <a:lnTo>
                  <a:pt x="40" y="100"/>
                </a:lnTo>
                <a:lnTo>
                  <a:pt x="72" y="98"/>
                </a:lnTo>
                <a:lnTo>
                  <a:pt x="104" y="98"/>
                </a:lnTo>
                <a:lnTo>
                  <a:pt x="136" y="98"/>
                </a:lnTo>
                <a:lnTo>
                  <a:pt x="168" y="100"/>
                </a:lnTo>
                <a:lnTo>
                  <a:pt x="198" y="70"/>
                </a:lnTo>
                <a:lnTo>
                  <a:pt x="134" y="60"/>
                </a:lnTo>
                <a:lnTo>
                  <a:pt x="104" y="0"/>
                </a:lnTo>
                <a:close/>
                <a:moveTo>
                  <a:pt x="156" y="146"/>
                </a:moveTo>
                <a:lnTo>
                  <a:pt x="162" y="182"/>
                </a:lnTo>
                <a:lnTo>
                  <a:pt x="104" y="150"/>
                </a:lnTo>
                <a:lnTo>
                  <a:pt x="44" y="182"/>
                </a:lnTo>
                <a:lnTo>
                  <a:pt x="50" y="146"/>
                </a:lnTo>
                <a:lnTo>
                  <a:pt x="104" y="144"/>
                </a:lnTo>
                <a:lnTo>
                  <a:pt x="156" y="1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5" name="Freeform 98"/>
          <p:cNvSpPr>
            <a:spLocks noEditPoints="1"/>
          </p:cNvSpPr>
          <p:nvPr/>
        </p:nvSpPr>
        <p:spPr bwMode="auto">
          <a:xfrm>
            <a:off x="3984625" y="5305425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62">
                <a:moveTo>
                  <a:pt x="32" y="18"/>
                </a:moveTo>
                <a:lnTo>
                  <a:pt x="32" y="18"/>
                </a:lnTo>
                <a:lnTo>
                  <a:pt x="46" y="10"/>
                </a:lnTo>
                <a:lnTo>
                  <a:pt x="60" y="4"/>
                </a:lnTo>
                <a:lnTo>
                  <a:pt x="76" y="0"/>
                </a:lnTo>
                <a:lnTo>
                  <a:pt x="92" y="0"/>
                </a:lnTo>
                <a:lnTo>
                  <a:pt x="106" y="4"/>
                </a:lnTo>
                <a:lnTo>
                  <a:pt x="120" y="10"/>
                </a:lnTo>
                <a:lnTo>
                  <a:pt x="134" y="20"/>
                </a:lnTo>
                <a:lnTo>
                  <a:pt x="146" y="32"/>
                </a:lnTo>
                <a:lnTo>
                  <a:pt x="154" y="46"/>
                </a:lnTo>
                <a:lnTo>
                  <a:pt x="160" y="60"/>
                </a:lnTo>
                <a:lnTo>
                  <a:pt x="162" y="76"/>
                </a:lnTo>
                <a:lnTo>
                  <a:pt x="162" y="90"/>
                </a:lnTo>
                <a:lnTo>
                  <a:pt x="160" y="106"/>
                </a:lnTo>
                <a:lnTo>
                  <a:pt x="154" y="120"/>
                </a:lnTo>
                <a:lnTo>
                  <a:pt x="144" y="134"/>
                </a:lnTo>
                <a:lnTo>
                  <a:pt x="132" y="146"/>
                </a:lnTo>
                <a:lnTo>
                  <a:pt x="118" y="154"/>
                </a:lnTo>
                <a:lnTo>
                  <a:pt x="104" y="160"/>
                </a:lnTo>
                <a:lnTo>
                  <a:pt x="88" y="162"/>
                </a:lnTo>
                <a:lnTo>
                  <a:pt x="72" y="162"/>
                </a:lnTo>
                <a:lnTo>
                  <a:pt x="58" y="158"/>
                </a:lnTo>
                <a:lnTo>
                  <a:pt x="42" y="152"/>
                </a:lnTo>
                <a:lnTo>
                  <a:pt x="30" y="144"/>
                </a:lnTo>
                <a:lnTo>
                  <a:pt x="18" y="132"/>
                </a:lnTo>
                <a:lnTo>
                  <a:pt x="10" y="118"/>
                </a:lnTo>
                <a:lnTo>
                  <a:pt x="4" y="104"/>
                </a:lnTo>
                <a:lnTo>
                  <a:pt x="0" y="88"/>
                </a:lnTo>
                <a:lnTo>
                  <a:pt x="2" y="72"/>
                </a:lnTo>
                <a:lnTo>
                  <a:pt x="4" y="56"/>
                </a:lnTo>
                <a:lnTo>
                  <a:pt x="10" y="42"/>
                </a:lnTo>
                <a:lnTo>
                  <a:pt x="20" y="30"/>
                </a:lnTo>
                <a:lnTo>
                  <a:pt x="32" y="18"/>
                </a:lnTo>
                <a:close/>
                <a:moveTo>
                  <a:pt x="56" y="46"/>
                </a:moveTo>
                <a:lnTo>
                  <a:pt x="42" y="50"/>
                </a:lnTo>
                <a:lnTo>
                  <a:pt x="30" y="54"/>
                </a:lnTo>
                <a:lnTo>
                  <a:pt x="28" y="54"/>
                </a:lnTo>
                <a:lnTo>
                  <a:pt x="26" y="54"/>
                </a:lnTo>
                <a:lnTo>
                  <a:pt x="26" y="44"/>
                </a:lnTo>
                <a:lnTo>
                  <a:pt x="26" y="42"/>
                </a:lnTo>
                <a:lnTo>
                  <a:pt x="18" y="56"/>
                </a:lnTo>
                <a:lnTo>
                  <a:pt x="12" y="74"/>
                </a:lnTo>
                <a:lnTo>
                  <a:pt x="12" y="84"/>
                </a:lnTo>
                <a:lnTo>
                  <a:pt x="14" y="82"/>
                </a:lnTo>
                <a:lnTo>
                  <a:pt x="18" y="76"/>
                </a:lnTo>
                <a:lnTo>
                  <a:pt x="20" y="74"/>
                </a:lnTo>
                <a:lnTo>
                  <a:pt x="22" y="74"/>
                </a:lnTo>
                <a:lnTo>
                  <a:pt x="32" y="86"/>
                </a:lnTo>
                <a:lnTo>
                  <a:pt x="42" y="96"/>
                </a:lnTo>
                <a:lnTo>
                  <a:pt x="42" y="110"/>
                </a:lnTo>
                <a:lnTo>
                  <a:pt x="44" y="124"/>
                </a:lnTo>
                <a:lnTo>
                  <a:pt x="42" y="126"/>
                </a:lnTo>
                <a:lnTo>
                  <a:pt x="40" y="126"/>
                </a:lnTo>
                <a:lnTo>
                  <a:pt x="32" y="124"/>
                </a:lnTo>
                <a:lnTo>
                  <a:pt x="26" y="124"/>
                </a:lnTo>
                <a:lnTo>
                  <a:pt x="28" y="124"/>
                </a:lnTo>
                <a:lnTo>
                  <a:pt x="36" y="134"/>
                </a:lnTo>
                <a:lnTo>
                  <a:pt x="44" y="140"/>
                </a:lnTo>
                <a:lnTo>
                  <a:pt x="56" y="146"/>
                </a:lnTo>
                <a:lnTo>
                  <a:pt x="66" y="150"/>
                </a:lnTo>
                <a:lnTo>
                  <a:pt x="62" y="144"/>
                </a:lnTo>
                <a:lnTo>
                  <a:pt x="58" y="138"/>
                </a:lnTo>
                <a:lnTo>
                  <a:pt x="56" y="136"/>
                </a:lnTo>
                <a:lnTo>
                  <a:pt x="58" y="134"/>
                </a:lnTo>
                <a:lnTo>
                  <a:pt x="70" y="128"/>
                </a:lnTo>
                <a:lnTo>
                  <a:pt x="84" y="124"/>
                </a:lnTo>
                <a:lnTo>
                  <a:pt x="86" y="124"/>
                </a:lnTo>
                <a:lnTo>
                  <a:pt x="98" y="128"/>
                </a:lnTo>
                <a:lnTo>
                  <a:pt x="112" y="132"/>
                </a:lnTo>
                <a:lnTo>
                  <a:pt x="112" y="134"/>
                </a:lnTo>
                <a:lnTo>
                  <a:pt x="108" y="142"/>
                </a:lnTo>
                <a:lnTo>
                  <a:pt x="106" y="146"/>
                </a:lnTo>
                <a:lnTo>
                  <a:pt x="116" y="142"/>
                </a:lnTo>
                <a:lnTo>
                  <a:pt x="124" y="136"/>
                </a:lnTo>
                <a:lnTo>
                  <a:pt x="134" y="128"/>
                </a:lnTo>
                <a:lnTo>
                  <a:pt x="142" y="118"/>
                </a:lnTo>
                <a:lnTo>
                  <a:pt x="140" y="118"/>
                </a:lnTo>
                <a:lnTo>
                  <a:pt x="130" y="120"/>
                </a:lnTo>
                <a:lnTo>
                  <a:pt x="128" y="120"/>
                </a:lnTo>
                <a:lnTo>
                  <a:pt x="128" y="118"/>
                </a:lnTo>
                <a:lnTo>
                  <a:pt x="126" y="106"/>
                </a:lnTo>
                <a:lnTo>
                  <a:pt x="126" y="92"/>
                </a:lnTo>
                <a:lnTo>
                  <a:pt x="126" y="90"/>
                </a:lnTo>
                <a:lnTo>
                  <a:pt x="134" y="78"/>
                </a:lnTo>
                <a:lnTo>
                  <a:pt x="142" y="68"/>
                </a:lnTo>
                <a:lnTo>
                  <a:pt x="142" y="66"/>
                </a:lnTo>
                <a:lnTo>
                  <a:pt x="144" y="66"/>
                </a:lnTo>
                <a:lnTo>
                  <a:pt x="144" y="68"/>
                </a:lnTo>
                <a:lnTo>
                  <a:pt x="150" y="74"/>
                </a:lnTo>
                <a:lnTo>
                  <a:pt x="150" y="64"/>
                </a:lnTo>
                <a:lnTo>
                  <a:pt x="146" y="56"/>
                </a:lnTo>
                <a:lnTo>
                  <a:pt x="142" y="48"/>
                </a:lnTo>
                <a:lnTo>
                  <a:pt x="136" y="40"/>
                </a:lnTo>
                <a:lnTo>
                  <a:pt x="136" y="50"/>
                </a:lnTo>
                <a:lnTo>
                  <a:pt x="136" y="52"/>
                </a:lnTo>
                <a:lnTo>
                  <a:pt x="134" y="52"/>
                </a:lnTo>
                <a:lnTo>
                  <a:pt x="120" y="48"/>
                </a:lnTo>
                <a:lnTo>
                  <a:pt x="108" y="46"/>
                </a:lnTo>
                <a:lnTo>
                  <a:pt x="106" y="44"/>
                </a:lnTo>
                <a:lnTo>
                  <a:pt x="98" y="34"/>
                </a:lnTo>
                <a:lnTo>
                  <a:pt x="90" y="22"/>
                </a:lnTo>
                <a:lnTo>
                  <a:pt x="88" y="22"/>
                </a:lnTo>
                <a:lnTo>
                  <a:pt x="90" y="20"/>
                </a:lnTo>
                <a:lnTo>
                  <a:pt x="98" y="16"/>
                </a:lnTo>
                <a:lnTo>
                  <a:pt x="100" y="14"/>
                </a:lnTo>
                <a:lnTo>
                  <a:pt x="90" y="12"/>
                </a:lnTo>
                <a:lnTo>
                  <a:pt x="76" y="12"/>
                </a:lnTo>
                <a:lnTo>
                  <a:pt x="60" y="16"/>
                </a:lnTo>
                <a:lnTo>
                  <a:pt x="70" y="18"/>
                </a:lnTo>
                <a:lnTo>
                  <a:pt x="70" y="20"/>
                </a:lnTo>
                <a:lnTo>
                  <a:pt x="70" y="22"/>
                </a:lnTo>
                <a:lnTo>
                  <a:pt x="64" y="34"/>
                </a:lnTo>
                <a:lnTo>
                  <a:pt x="56" y="46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4" y="58"/>
                </a:lnTo>
                <a:lnTo>
                  <a:pt x="60" y="74"/>
                </a:lnTo>
                <a:lnTo>
                  <a:pt x="56" y="90"/>
                </a:lnTo>
                <a:lnTo>
                  <a:pt x="56" y="92"/>
                </a:lnTo>
                <a:lnTo>
                  <a:pt x="70" y="100"/>
                </a:lnTo>
                <a:lnTo>
                  <a:pt x="82" y="110"/>
                </a:lnTo>
                <a:lnTo>
                  <a:pt x="86" y="110"/>
                </a:lnTo>
                <a:lnTo>
                  <a:pt x="98" y="100"/>
                </a:lnTo>
                <a:lnTo>
                  <a:pt x="110" y="90"/>
                </a:lnTo>
                <a:lnTo>
                  <a:pt x="110" y="88"/>
                </a:lnTo>
                <a:lnTo>
                  <a:pt x="106" y="72"/>
                </a:lnTo>
                <a:lnTo>
                  <a:pt x="100" y="58"/>
                </a:lnTo>
                <a:lnTo>
                  <a:pt x="98" y="56"/>
                </a:lnTo>
                <a:lnTo>
                  <a:pt x="82" y="56"/>
                </a:lnTo>
                <a:lnTo>
                  <a:pt x="66" y="5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6" name="Freeform 99"/>
          <p:cNvSpPr>
            <a:spLocks noEditPoints="1"/>
          </p:cNvSpPr>
          <p:nvPr/>
        </p:nvSpPr>
        <p:spPr bwMode="auto">
          <a:xfrm>
            <a:off x="3240088" y="4464050"/>
            <a:ext cx="438150" cy="481013"/>
          </a:xfrm>
          <a:custGeom>
            <a:avLst/>
            <a:gdLst>
              <a:gd name="T0" fmla="*/ 2147483647 w 160"/>
              <a:gd name="T1" fmla="*/ 2147483647 h 160"/>
              <a:gd name="T2" fmla="*/ 2147483647 w 160"/>
              <a:gd name="T3" fmla="*/ 2147483647 h 160"/>
              <a:gd name="T4" fmla="*/ 2147483647 w 160"/>
              <a:gd name="T5" fmla="*/ 2147483647 h 160"/>
              <a:gd name="T6" fmla="*/ 2147483647 w 160"/>
              <a:gd name="T7" fmla="*/ 2147483647 h 160"/>
              <a:gd name="T8" fmla="*/ 2147483647 w 160"/>
              <a:gd name="T9" fmla="*/ 2147483647 h 160"/>
              <a:gd name="T10" fmla="*/ 2147483647 w 160"/>
              <a:gd name="T11" fmla="*/ 2147483647 h 160"/>
              <a:gd name="T12" fmla="*/ 0 w 160"/>
              <a:gd name="T13" fmla="*/ 2147483647 h 160"/>
              <a:gd name="T14" fmla="*/ 2147483647 w 160"/>
              <a:gd name="T15" fmla="*/ 2147483647 h 160"/>
              <a:gd name="T16" fmla="*/ 2147483647 w 160"/>
              <a:gd name="T17" fmla="*/ 0 h 160"/>
              <a:gd name="T18" fmla="*/ 2147483647 w 160"/>
              <a:gd name="T19" fmla="*/ 2147483647 h 160"/>
              <a:gd name="T20" fmla="*/ 2147483647 w 160"/>
              <a:gd name="T21" fmla="*/ 2147483647 h 160"/>
              <a:gd name="T22" fmla="*/ 2147483647 w 160"/>
              <a:gd name="T23" fmla="*/ 2147483647 h 160"/>
              <a:gd name="T24" fmla="*/ 2147483647 w 160"/>
              <a:gd name="T25" fmla="*/ 2147483647 h 160"/>
              <a:gd name="T26" fmla="*/ 2147483647 w 160"/>
              <a:gd name="T27" fmla="*/ 2147483647 h 160"/>
              <a:gd name="T28" fmla="*/ 2147483647 w 160"/>
              <a:gd name="T29" fmla="*/ 2147483647 h 160"/>
              <a:gd name="T30" fmla="*/ 2147483647 w 160"/>
              <a:gd name="T31" fmla="*/ 2147483647 h 160"/>
              <a:gd name="T32" fmla="*/ 2147483647 w 160"/>
              <a:gd name="T33" fmla="*/ 2147483647 h 160"/>
              <a:gd name="T34" fmla="*/ 2147483647 w 160"/>
              <a:gd name="T35" fmla="*/ 2147483647 h 160"/>
              <a:gd name="T36" fmla="*/ 2147483647 w 160"/>
              <a:gd name="T37" fmla="*/ 2147483647 h 160"/>
              <a:gd name="T38" fmla="*/ 2147483647 w 160"/>
              <a:gd name="T39" fmla="*/ 2147483647 h 160"/>
              <a:gd name="T40" fmla="*/ 2147483647 w 160"/>
              <a:gd name="T41" fmla="*/ 2147483647 h 160"/>
              <a:gd name="T42" fmla="*/ 2147483647 w 160"/>
              <a:gd name="T43" fmla="*/ 2147483647 h 160"/>
              <a:gd name="T44" fmla="*/ 2147483647 w 160"/>
              <a:gd name="T45" fmla="*/ 2147483647 h 160"/>
              <a:gd name="T46" fmla="*/ 2147483647 w 160"/>
              <a:gd name="T47" fmla="*/ 2147483647 h 160"/>
              <a:gd name="T48" fmla="*/ 2147483647 w 160"/>
              <a:gd name="T49" fmla="*/ 2147483647 h 160"/>
              <a:gd name="T50" fmla="*/ 2147483647 w 160"/>
              <a:gd name="T51" fmla="*/ 2147483647 h 160"/>
              <a:gd name="T52" fmla="*/ 2147483647 w 160"/>
              <a:gd name="T53" fmla="*/ 2147483647 h 160"/>
              <a:gd name="T54" fmla="*/ 2147483647 w 160"/>
              <a:gd name="T55" fmla="*/ 2147483647 h 160"/>
              <a:gd name="T56" fmla="*/ 2147483647 w 160"/>
              <a:gd name="T57" fmla="*/ 2147483647 h 160"/>
              <a:gd name="T58" fmla="*/ 2147483647 w 160"/>
              <a:gd name="T59" fmla="*/ 2147483647 h 160"/>
              <a:gd name="T60" fmla="*/ 2147483647 w 160"/>
              <a:gd name="T61" fmla="*/ 2147483647 h 160"/>
              <a:gd name="T62" fmla="*/ 2147483647 w 160"/>
              <a:gd name="T63" fmla="*/ 2147483647 h 160"/>
              <a:gd name="T64" fmla="*/ 2147483647 w 160"/>
              <a:gd name="T65" fmla="*/ 2147483647 h 160"/>
              <a:gd name="T66" fmla="*/ 2147483647 w 160"/>
              <a:gd name="T67" fmla="*/ 2147483647 h 160"/>
              <a:gd name="T68" fmla="*/ 2147483647 w 160"/>
              <a:gd name="T69" fmla="*/ 2147483647 h 160"/>
              <a:gd name="T70" fmla="*/ 2147483647 w 160"/>
              <a:gd name="T71" fmla="*/ 2147483647 h 160"/>
              <a:gd name="T72" fmla="*/ 2147483647 w 160"/>
              <a:gd name="T73" fmla="*/ 2147483647 h 160"/>
              <a:gd name="T74" fmla="*/ 2147483647 w 160"/>
              <a:gd name="T75" fmla="*/ 2147483647 h 160"/>
              <a:gd name="T76" fmla="*/ 2147483647 w 160"/>
              <a:gd name="T77" fmla="*/ 2147483647 h 160"/>
              <a:gd name="T78" fmla="*/ 2147483647 w 160"/>
              <a:gd name="T79" fmla="*/ 2147483647 h 160"/>
              <a:gd name="T80" fmla="*/ 2147483647 w 160"/>
              <a:gd name="T81" fmla="*/ 2147483647 h 160"/>
              <a:gd name="T82" fmla="*/ 2147483647 w 160"/>
              <a:gd name="T83" fmla="*/ 2147483647 h 160"/>
              <a:gd name="T84" fmla="*/ 2147483647 w 160"/>
              <a:gd name="T85" fmla="*/ 2147483647 h 160"/>
              <a:gd name="T86" fmla="*/ 2147483647 w 160"/>
              <a:gd name="T87" fmla="*/ 2147483647 h 160"/>
              <a:gd name="T88" fmla="*/ 2147483647 w 160"/>
              <a:gd name="T89" fmla="*/ 2147483647 h 160"/>
              <a:gd name="T90" fmla="*/ 2147483647 w 160"/>
              <a:gd name="T91" fmla="*/ 2147483647 h 160"/>
              <a:gd name="T92" fmla="*/ 2147483647 w 160"/>
              <a:gd name="T93" fmla="*/ 2147483647 h 160"/>
              <a:gd name="T94" fmla="*/ 2147483647 w 160"/>
              <a:gd name="T95" fmla="*/ 2147483647 h 16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60" h="160">
                <a:moveTo>
                  <a:pt x="128" y="16"/>
                </a:moveTo>
                <a:lnTo>
                  <a:pt x="128" y="16"/>
                </a:lnTo>
                <a:lnTo>
                  <a:pt x="140" y="26"/>
                </a:lnTo>
                <a:lnTo>
                  <a:pt x="148" y="38"/>
                </a:lnTo>
                <a:lnTo>
                  <a:pt x="156" y="52"/>
                </a:lnTo>
                <a:lnTo>
                  <a:pt x="160" y="68"/>
                </a:lnTo>
                <a:lnTo>
                  <a:pt x="160" y="82"/>
                </a:lnTo>
                <a:lnTo>
                  <a:pt x="158" y="98"/>
                </a:lnTo>
                <a:lnTo>
                  <a:pt x="152" y="112"/>
                </a:lnTo>
                <a:lnTo>
                  <a:pt x="144" y="126"/>
                </a:lnTo>
                <a:lnTo>
                  <a:pt x="134" y="138"/>
                </a:lnTo>
                <a:lnTo>
                  <a:pt x="122" y="148"/>
                </a:lnTo>
                <a:lnTo>
                  <a:pt x="108" y="154"/>
                </a:lnTo>
                <a:lnTo>
                  <a:pt x="92" y="158"/>
                </a:lnTo>
                <a:lnTo>
                  <a:pt x="78" y="160"/>
                </a:lnTo>
                <a:lnTo>
                  <a:pt x="62" y="158"/>
                </a:lnTo>
                <a:lnTo>
                  <a:pt x="46" y="152"/>
                </a:lnTo>
                <a:lnTo>
                  <a:pt x="34" y="144"/>
                </a:lnTo>
                <a:lnTo>
                  <a:pt x="22" y="132"/>
                </a:lnTo>
                <a:lnTo>
                  <a:pt x="12" y="120"/>
                </a:lnTo>
                <a:lnTo>
                  <a:pt x="6" y="106"/>
                </a:lnTo>
                <a:lnTo>
                  <a:pt x="2" y="92"/>
                </a:lnTo>
                <a:lnTo>
                  <a:pt x="0" y="76"/>
                </a:lnTo>
                <a:lnTo>
                  <a:pt x="2" y="60"/>
                </a:lnTo>
                <a:lnTo>
                  <a:pt x="8" y="46"/>
                </a:lnTo>
                <a:lnTo>
                  <a:pt x="16" y="32"/>
                </a:lnTo>
                <a:lnTo>
                  <a:pt x="28" y="20"/>
                </a:lnTo>
                <a:lnTo>
                  <a:pt x="40" y="12"/>
                </a:lnTo>
                <a:lnTo>
                  <a:pt x="54" y="4"/>
                </a:lnTo>
                <a:lnTo>
                  <a:pt x="68" y="0"/>
                </a:lnTo>
                <a:lnTo>
                  <a:pt x="84" y="0"/>
                </a:lnTo>
                <a:lnTo>
                  <a:pt x="98" y="2"/>
                </a:lnTo>
                <a:lnTo>
                  <a:pt x="114" y="8"/>
                </a:lnTo>
                <a:lnTo>
                  <a:pt x="128" y="16"/>
                </a:lnTo>
                <a:close/>
                <a:moveTo>
                  <a:pt x="12" y="68"/>
                </a:moveTo>
                <a:lnTo>
                  <a:pt x="12" y="68"/>
                </a:lnTo>
                <a:lnTo>
                  <a:pt x="18" y="66"/>
                </a:lnTo>
                <a:lnTo>
                  <a:pt x="24" y="64"/>
                </a:lnTo>
                <a:lnTo>
                  <a:pt x="32" y="66"/>
                </a:lnTo>
                <a:lnTo>
                  <a:pt x="42" y="68"/>
                </a:lnTo>
                <a:lnTo>
                  <a:pt x="48" y="56"/>
                </a:lnTo>
                <a:lnTo>
                  <a:pt x="26" y="40"/>
                </a:lnTo>
                <a:lnTo>
                  <a:pt x="18" y="54"/>
                </a:lnTo>
                <a:lnTo>
                  <a:pt x="12" y="68"/>
                </a:lnTo>
                <a:close/>
                <a:moveTo>
                  <a:pt x="48" y="72"/>
                </a:moveTo>
                <a:lnTo>
                  <a:pt x="48" y="72"/>
                </a:lnTo>
                <a:lnTo>
                  <a:pt x="56" y="78"/>
                </a:lnTo>
                <a:lnTo>
                  <a:pt x="66" y="90"/>
                </a:lnTo>
                <a:lnTo>
                  <a:pt x="72" y="102"/>
                </a:lnTo>
                <a:lnTo>
                  <a:pt x="78" y="114"/>
                </a:lnTo>
                <a:lnTo>
                  <a:pt x="86" y="130"/>
                </a:lnTo>
                <a:lnTo>
                  <a:pt x="92" y="138"/>
                </a:lnTo>
                <a:lnTo>
                  <a:pt x="100" y="146"/>
                </a:lnTo>
                <a:lnTo>
                  <a:pt x="110" y="142"/>
                </a:lnTo>
                <a:lnTo>
                  <a:pt x="120" y="136"/>
                </a:lnTo>
                <a:lnTo>
                  <a:pt x="128" y="128"/>
                </a:lnTo>
                <a:lnTo>
                  <a:pt x="136" y="120"/>
                </a:lnTo>
                <a:lnTo>
                  <a:pt x="54" y="60"/>
                </a:lnTo>
                <a:lnTo>
                  <a:pt x="48" y="72"/>
                </a:lnTo>
                <a:close/>
                <a:moveTo>
                  <a:pt x="90" y="148"/>
                </a:moveTo>
                <a:lnTo>
                  <a:pt x="90" y="148"/>
                </a:lnTo>
                <a:lnTo>
                  <a:pt x="84" y="140"/>
                </a:lnTo>
                <a:lnTo>
                  <a:pt x="80" y="132"/>
                </a:lnTo>
                <a:lnTo>
                  <a:pt x="70" y="116"/>
                </a:lnTo>
                <a:lnTo>
                  <a:pt x="66" y="106"/>
                </a:lnTo>
                <a:lnTo>
                  <a:pt x="60" y="96"/>
                </a:lnTo>
                <a:lnTo>
                  <a:pt x="50" y="84"/>
                </a:lnTo>
                <a:lnTo>
                  <a:pt x="44" y="78"/>
                </a:lnTo>
                <a:lnTo>
                  <a:pt x="36" y="96"/>
                </a:lnTo>
                <a:lnTo>
                  <a:pt x="32" y="110"/>
                </a:lnTo>
                <a:lnTo>
                  <a:pt x="32" y="120"/>
                </a:lnTo>
                <a:lnTo>
                  <a:pt x="32" y="128"/>
                </a:lnTo>
                <a:lnTo>
                  <a:pt x="40" y="134"/>
                </a:lnTo>
                <a:lnTo>
                  <a:pt x="52" y="142"/>
                </a:lnTo>
                <a:lnTo>
                  <a:pt x="64" y="146"/>
                </a:lnTo>
                <a:lnTo>
                  <a:pt x="78" y="148"/>
                </a:lnTo>
                <a:lnTo>
                  <a:pt x="90" y="148"/>
                </a:lnTo>
                <a:close/>
                <a:moveTo>
                  <a:pt x="38" y="74"/>
                </a:moveTo>
                <a:lnTo>
                  <a:pt x="38" y="74"/>
                </a:lnTo>
                <a:lnTo>
                  <a:pt x="32" y="72"/>
                </a:lnTo>
                <a:lnTo>
                  <a:pt x="28" y="72"/>
                </a:lnTo>
                <a:lnTo>
                  <a:pt x="20" y="74"/>
                </a:lnTo>
                <a:lnTo>
                  <a:pt x="12" y="78"/>
                </a:lnTo>
                <a:lnTo>
                  <a:pt x="12" y="76"/>
                </a:lnTo>
                <a:lnTo>
                  <a:pt x="12" y="90"/>
                </a:lnTo>
                <a:lnTo>
                  <a:pt x="16" y="104"/>
                </a:lnTo>
                <a:lnTo>
                  <a:pt x="24" y="118"/>
                </a:lnTo>
                <a:lnTo>
                  <a:pt x="24" y="110"/>
                </a:lnTo>
                <a:lnTo>
                  <a:pt x="30" y="92"/>
                </a:lnTo>
                <a:lnTo>
                  <a:pt x="38" y="74"/>
                </a:lnTo>
                <a:close/>
                <a:moveTo>
                  <a:pt x="62" y="14"/>
                </a:moveTo>
                <a:lnTo>
                  <a:pt x="62" y="14"/>
                </a:lnTo>
                <a:lnTo>
                  <a:pt x="62" y="24"/>
                </a:lnTo>
                <a:lnTo>
                  <a:pt x="64" y="28"/>
                </a:lnTo>
                <a:lnTo>
                  <a:pt x="68" y="34"/>
                </a:lnTo>
                <a:lnTo>
                  <a:pt x="82" y="22"/>
                </a:lnTo>
                <a:lnTo>
                  <a:pt x="96" y="12"/>
                </a:lnTo>
                <a:lnTo>
                  <a:pt x="84" y="12"/>
                </a:lnTo>
                <a:lnTo>
                  <a:pt x="70" y="12"/>
                </a:lnTo>
                <a:lnTo>
                  <a:pt x="62" y="14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80" y="44"/>
                </a:lnTo>
                <a:lnTo>
                  <a:pt x="94" y="48"/>
                </a:lnTo>
                <a:lnTo>
                  <a:pt x="104" y="52"/>
                </a:lnTo>
                <a:lnTo>
                  <a:pt x="118" y="54"/>
                </a:lnTo>
                <a:lnTo>
                  <a:pt x="132" y="56"/>
                </a:lnTo>
                <a:lnTo>
                  <a:pt x="146" y="60"/>
                </a:lnTo>
                <a:lnTo>
                  <a:pt x="142" y="50"/>
                </a:lnTo>
                <a:lnTo>
                  <a:pt x="136" y="40"/>
                </a:lnTo>
                <a:lnTo>
                  <a:pt x="130" y="32"/>
                </a:lnTo>
                <a:lnTo>
                  <a:pt x="120" y="24"/>
                </a:lnTo>
                <a:lnTo>
                  <a:pt x="110" y="18"/>
                </a:lnTo>
                <a:lnTo>
                  <a:pt x="102" y="20"/>
                </a:lnTo>
                <a:lnTo>
                  <a:pt x="88" y="26"/>
                </a:lnTo>
                <a:lnTo>
                  <a:pt x="74" y="38"/>
                </a:lnTo>
                <a:close/>
                <a:moveTo>
                  <a:pt x="148" y="68"/>
                </a:moveTo>
                <a:lnTo>
                  <a:pt x="148" y="68"/>
                </a:lnTo>
                <a:lnTo>
                  <a:pt x="132" y="64"/>
                </a:lnTo>
                <a:lnTo>
                  <a:pt x="116" y="60"/>
                </a:lnTo>
                <a:lnTo>
                  <a:pt x="104" y="58"/>
                </a:lnTo>
                <a:lnTo>
                  <a:pt x="92" y="56"/>
                </a:lnTo>
                <a:lnTo>
                  <a:pt x="76" y="50"/>
                </a:lnTo>
                <a:lnTo>
                  <a:pt x="68" y="44"/>
                </a:lnTo>
                <a:lnTo>
                  <a:pt x="60" y="54"/>
                </a:lnTo>
                <a:lnTo>
                  <a:pt x="140" y="114"/>
                </a:lnTo>
                <a:lnTo>
                  <a:pt x="144" y="104"/>
                </a:lnTo>
                <a:lnTo>
                  <a:pt x="148" y="92"/>
                </a:lnTo>
                <a:lnTo>
                  <a:pt x="148" y="80"/>
                </a:lnTo>
                <a:lnTo>
                  <a:pt x="148" y="70"/>
                </a:lnTo>
                <a:lnTo>
                  <a:pt x="148" y="68"/>
                </a:lnTo>
                <a:close/>
                <a:moveTo>
                  <a:pt x="62" y="40"/>
                </a:moveTo>
                <a:lnTo>
                  <a:pt x="62" y="40"/>
                </a:lnTo>
                <a:lnTo>
                  <a:pt x="58" y="34"/>
                </a:lnTo>
                <a:lnTo>
                  <a:pt x="56" y="28"/>
                </a:lnTo>
                <a:lnTo>
                  <a:pt x="54" y="16"/>
                </a:lnTo>
                <a:lnTo>
                  <a:pt x="42" y="24"/>
                </a:lnTo>
                <a:lnTo>
                  <a:pt x="30" y="34"/>
                </a:lnTo>
                <a:lnTo>
                  <a:pt x="54" y="50"/>
                </a:lnTo>
                <a:lnTo>
                  <a:pt x="62" y="4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7" name="Freeform 100"/>
          <p:cNvSpPr>
            <a:spLocks noEditPoints="1"/>
          </p:cNvSpPr>
          <p:nvPr/>
        </p:nvSpPr>
        <p:spPr bwMode="auto">
          <a:xfrm>
            <a:off x="5502275" y="4518025"/>
            <a:ext cx="465138" cy="396875"/>
          </a:xfrm>
          <a:custGeom>
            <a:avLst/>
            <a:gdLst>
              <a:gd name="T0" fmla="*/ 2147483647 w 170"/>
              <a:gd name="T1" fmla="*/ 2147483647 h 132"/>
              <a:gd name="T2" fmla="*/ 2147483647 w 170"/>
              <a:gd name="T3" fmla="*/ 2147483647 h 132"/>
              <a:gd name="T4" fmla="*/ 2147483647 w 170"/>
              <a:gd name="T5" fmla="*/ 2147483647 h 132"/>
              <a:gd name="T6" fmla="*/ 2147483647 w 170"/>
              <a:gd name="T7" fmla="*/ 2147483647 h 132"/>
              <a:gd name="T8" fmla="*/ 2147483647 w 170"/>
              <a:gd name="T9" fmla="*/ 2147483647 h 132"/>
              <a:gd name="T10" fmla="*/ 2147483647 w 170"/>
              <a:gd name="T11" fmla="*/ 2147483647 h 132"/>
              <a:gd name="T12" fmla="*/ 2147483647 w 170"/>
              <a:gd name="T13" fmla="*/ 2147483647 h 132"/>
              <a:gd name="T14" fmla="*/ 2147483647 w 170"/>
              <a:gd name="T15" fmla="*/ 2147483647 h 132"/>
              <a:gd name="T16" fmla="*/ 2147483647 w 170"/>
              <a:gd name="T17" fmla="*/ 2147483647 h 132"/>
              <a:gd name="T18" fmla="*/ 2147483647 w 170"/>
              <a:gd name="T19" fmla="*/ 2147483647 h 132"/>
              <a:gd name="T20" fmla="*/ 2147483647 w 170"/>
              <a:gd name="T21" fmla="*/ 2147483647 h 132"/>
              <a:gd name="T22" fmla="*/ 2147483647 w 170"/>
              <a:gd name="T23" fmla="*/ 2147483647 h 132"/>
              <a:gd name="T24" fmla="*/ 2147483647 w 170"/>
              <a:gd name="T25" fmla="*/ 2147483647 h 132"/>
              <a:gd name="T26" fmla="*/ 2147483647 w 170"/>
              <a:gd name="T27" fmla="*/ 2147483647 h 132"/>
              <a:gd name="T28" fmla="*/ 2147483647 w 170"/>
              <a:gd name="T29" fmla="*/ 2147483647 h 132"/>
              <a:gd name="T30" fmla="*/ 2147483647 w 170"/>
              <a:gd name="T31" fmla="*/ 2147483647 h 132"/>
              <a:gd name="T32" fmla="*/ 2147483647 w 170"/>
              <a:gd name="T33" fmla="*/ 2147483647 h 132"/>
              <a:gd name="T34" fmla="*/ 2147483647 w 170"/>
              <a:gd name="T35" fmla="*/ 2147483647 h 132"/>
              <a:gd name="T36" fmla="*/ 2147483647 w 170"/>
              <a:gd name="T37" fmla="*/ 2147483647 h 132"/>
              <a:gd name="T38" fmla="*/ 2147483647 w 170"/>
              <a:gd name="T39" fmla="*/ 2147483647 h 132"/>
              <a:gd name="T40" fmla="*/ 2147483647 w 170"/>
              <a:gd name="T41" fmla="*/ 2147483647 h 132"/>
              <a:gd name="T42" fmla="*/ 0 w 170"/>
              <a:gd name="T43" fmla="*/ 2147483647 h 132"/>
              <a:gd name="T44" fmla="*/ 2147483647 w 170"/>
              <a:gd name="T45" fmla="*/ 2147483647 h 132"/>
              <a:gd name="T46" fmla="*/ 2147483647 w 170"/>
              <a:gd name="T47" fmla="*/ 2147483647 h 132"/>
              <a:gd name="T48" fmla="*/ 2147483647 w 170"/>
              <a:gd name="T49" fmla="*/ 2147483647 h 132"/>
              <a:gd name="T50" fmla="*/ 2147483647 w 170"/>
              <a:gd name="T51" fmla="*/ 2147483647 h 132"/>
              <a:gd name="T52" fmla="*/ 2147483647 w 170"/>
              <a:gd name="T53" fmla="*/ 2147483647 h 132"/>
              <a:gd name="T54" fmla="*/ 2147483647 w 170"/>
              <a:gd name="T55" fmla="*/ 2147483647 h 132"/>
              <a:gd name="T56" fmla="*/ 2147483647 w 170"/>
              <a:gd name="T57" fmla="*/ 2147483647 h 132"/>
              <a:gd name="T58" fmla="*/ 2147483647 w 170"/>
              <a:gd name="T59" fmla="*/ 2147483647 h 132"/>
              <a:gd name="T60" fmla="*/ 2147483647 w 170"/>
              <a:gd name="T61" fmla="*/ 2147483647 h 132"/>
              <a:gd name="T62" fmla="*/ 2147483647 w 170"/>
              <a:gd name="T63" fmla="*/ 2147483647 h 132"/>
              <a:gd name="T64" fmla="*/ 2147483647 w 170"/>
              <a:gd name="T65" fmla="*/ 2147483647 h 132"/>
              <a:gd name="T66" fmla="*/ 2147483647 w 170"/>
              <a:gd name="T67" fmla="*/ 2147483647 h 132"/>
              <a:gd name="T68" fmla="*/ 2147483647 w 170"/>
              <a:gd name="T69" fmla="*/ 2147483647 h 132"/>
              <a:gd name="T70" fmla="*/ 2147483647 w 170"/>
              <a:gd name="T71" fmla="*/ 2147483647 h 132"/>
              <a:gd name="T72" fmla="*/ 2147483647 w 170"/>
              <a:gd name="T73" fmla="*/ 2147483647 h 132"/>
              <a:gd name="T74" fmla="*/ 2147483647 w 170"/>
              <a:gd name="T75" fmla="*/ 2147483647 h 132"/>
              <a:gd name="T76" fmla="*/ 2147483647 w 170"/>
              <a:gd name="T77" fmla="*/ 2147483647 h 132"/>
              <a:gd name="T78" fmla="*/ 2147483647 w 170"/>
              <a:gd name="T79" fmla="*/ 2147483647 h 132"/>
              <a:gd name="T80" fmla="*/ 2147483647 w 170"/>
              <a:gd name="T81" fmla="*/ 2147483647 h 132"/>
              <a:gd name="T82" fmla="*/ 2147483647 w 170"/>
              <a:gd name="T83" fmla="*/ 2147483647 h 132"/>
              <a:gd name="T84" fmla="*/ 2147483647 w 170"/>
              <a:gd name="T85" fmla="*/ 2147483647 h 132"/>
              <a:gd name="T86" fmla="*/ 2147483647 w 170"/>
              <a:gd name="T87" fmla="*/ 2147483647 h 132"/>
              <a:gd name="T88" fmla="*/ 2147483647 w 170"/>
              <a:gd name="T89" fmla="*/ 2147483647 h 132"/>
              <a:gd name="T90" fmla="*/ 2147483647 w 170"/>
              <a:gd name="T91" fmla="*/ 2147483647 h 132"/>
              <a:gd name="T92" fmla="*/ 2147483647 w 170"/>
              <a:gd name="T93" fmla="*/ 2147483647 h 132"/>
              <a:gd name="T94" fmla="*/ 2147483647 w 170"/>
              <a:gd name="T95" fmla="*/ 2147483647 h 132"/>
              <a:gd name="T96" fmla="*/ 2147483647 w 170"/>
              <a:gd name="T97" fmla="*/ 2147483647 h 132"/>
              <a:gd name="T98" fmla="*/ 2147483647 w 170"/>
              <a:gd name="T99" fmla="*/ 2147483647 h 132"/>
              <a:gd name="T100" fmla="*/ 2147483647 w 170"/>
              <a:gd name="T101" fmla="*/ 2147483647 h 132"/>
              <a:gd name="T102" fmla="*/ 2147483647 w 170"/>
              <a:gd name="T103" fmla="*/ 2147483647 h 132"/>
              <a:gd name="T104" fmla="*/ 2147483647 w 170"/>
              <a:gd name="T105" fmla="*/ 2147483647 h 132"/>
              <a:gd name="T106" fmla="*/ 2147483647 w 170"/>
              <a:gd name="T107" fmla="*/ 2147483647 h 132"/>
              <a:gd name="T108" fmla="*/ 2147483647 w 170"/>
              <a:gd name="T109" fmla="*/ 2147483647 h 132"/>
              <a:gd name="T110" fmla="*/ 2147483647 w 170"/>
              <a:gd name="T111" fmla="*/ 2147483647 h 132"/>
              <a:gd name="T112" fmla="*/ 2147483647 w 170"/>
              <a:gd name="T113" fmla="*/ 2147483647 h 132"/>
              <a:gd name="T114" fmla="*/ 2147483647 w 170"/>
              <a:gd name="T115" fmla="*/ 2147483647 h 132"/>
              <a:gd name="T116" fmla="*/ 2147483647 w 170"/>
              <a:gd name="T117" fmla="*/ 2147483647 h 13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70" h="132">
                <a:moveTo>
                  <a:pt x="58" y="16"/>
                </a:moveTo>
                <a:lnTo>
                  <a:pt x="58" y="16"/>
                </a:lnTo>
                <a:lnTo>
                  <a:pt x="60" y="18"/>
                </a:lnTo>
                <a:lnTo>
                  <a:pt x="66" y="8"/>
                </a:lnTo>
                <a:lnTo>
                  <a:pt x="74" y="2"/>
                </a:lnTo>
                <a:lnTo>
                  <a:pt x="84" y="0"/>
                </a:lnTo>
                <a:lnTo>
                  <a:pt x="96" y="2"/>
                </a:lnTo>
                <a:lnTo>
                  <a:pt x="106" y="6"/>
                </a:lnTo>
                <a:lnTo>
                  <a:pt x="114" y="10"/>
                </a:lnTo>
                <a:lnTo>
                  <a:pt x="126" y="20"/>
                </a:lnTo>
                <a:lnTo>
                  <a:pt x="132" y="22"/>
                </a:lnTo>
                <a:lnTo>
                  <a:pt x="138" y="22"/>
                </a:lnTo>
                <a:lnTo>
                  <a:pt x="144" y="20"/>
                </a:lnTo>
                <a:lnTo>
                  <a:pt x="154" y="12"/>
                </a:lnTo>
                <a:lnTo>
                  <a:pt x="152" y="18"/>
                </a:lnTo>
                <a:lnTo>
                  <a:pt x="146" y="30"/>
                </a:lnTo>
                <a:lnTo>
                  <a:pt x="140" y="36"/>
                </a:lnTo>
                <a:lnTo>
                  <a:pt x="136" y="42"/>
                </a:lnTo>
                <a:lnTo>
                  <a:pt x="130" y="44"/>
                </a:lnTo>
                <a:lnTo>
                  <a:pt x="124" y="46"/>
                </a:lnTo>
                <a:lnTo>
                  <a:pt x="118" y="44"/>
                </a:lnTo>
                <a:lnTo>
                  <a:pt x="114" y="44"/>
                </a:lnTo>
                <a:lnTo>
                  <a:pt x="112" y="46"/>
                </a:lnTo>
                <a:lnTo>
                  <a:pt x="112" y="48"/>
                </a:lnTo>
                <a:lnTo>
                  <a:pt x="114" y="52"/>
                </a:lnTo>
                <a:lnTo>
                  <a:pt x="118" y="54"/>
                </a:lnTo>
                <a:lnTo>
                  <a:pt x="120" y="54"/>
                </a:lnTo>
                <a:lnTo>
                  <a:pt x="124" y="52"/>
                </a:lnTo>
                <a:lnTo>
                  <a:pt x="132" y="48"/>
                </a:lnTo>
                <a:lnTo>
                  <a:pt x="142" y="44"/>
                </a:lnTo>
                <a:lnTo>
                  <a:pt x="150" y="44"/>
                </a:lnTo>
                <a:lnTo>
                  <a:pt x="160" y="46"/>
                </a:lnTo>
                <a:lnTo>
                  <a:pt x="168" y="52"/>
                </a:lnTo>
                <a:lnTo>
                  <a:pt x="170" y="58"/>
                </a:lnTo>
                <a:lnTo>
                  <a:pt x="170" y="64"/>
                </a:lnTo>
                <a:lnTo>
                  <a:pt x="162" y="60"/>
                </a:lnTo>
                <a:lnTo>
                  <a:pt x="156" y="60"/>
                </a:lnTo>
                <a:lnTo>
                  <a:pt x="148" y="62"/>
                </a:lnTo>
                <a:lnTo>
                  <a:pt x="140" y="68"/>
                </a:lnTo>
                <a:lnTo>
                  <a:pt x="138" y="70"/>
                </a:lnTo>
                <a:lnTo>
                  <a:pt x="138" y="72"/>
                </a:lnTo>
                <a:lnTo>
                  <a:pt x="144" y="74"/>
                </a:lnTo>
                <a:lnTo>
                  <a:pt x="152" y="74"/>
                </a:lnTo>
                <a:lnTo>
                  <a:pt x="162" y="78"/>
                </a:lnTo>
                <a:lnTo>
                  <a:pt x="166" y="80"/>
                </a:lnTo>
                <a:lnTo>
                  <a:pt x="168" y="84"/>
                </a:lnTo>
                <a:lnTo>
                  <a:pt x="170" y="92"/>
                </a:lnTo>
                <a:lnTo>
                  <a:pt x="170" y="98"/>
                </a:lnTo>
                <a:lnTo>
                  <a:pt x="170" y="100"/>
                </a:lnTo>
                <a:lnTo>
                  <a:pt x="166" y="96"/>
                </a:lnTo>
                <a:lnTo>
                  <a:pt x="162" y="94"/>
                </a:lnTo>
                <a:lnTo>
                  <a:pt x="158" y="90"/>
                </a:lnTo>
                <a:lnTo>
                  <a:pt x="152" y="88"/>
                </a:lnTo>
                <a:lnTo>
                  <a:pt x="142" y="88"/>
                </a:lnTo>
                <a:lnTo>
                  <a:pt x="132" y="92"/>
                </a:lnTo>
                <a:lnTo>
                  <a:pt x="120" y="96"/>
                </a:lnTo>
                <a:lnTo>
                  <a:pt x="108" y="102"/>
                </a:lnTo>
                <a:lnTo>
                  <a:pt x="104" y="110"/>
                </a:lnTo>
                <a:lnTo>
                  <a:pt x="98" y="116"/>
                </a:lnTo>
                <a:lnTo>
                  <a:pt x="90" y="124"/>
                </a:lnTo>
                <a:lnTo>
                  <a:pt x="80" y="128"/>
                </a:lnTo>
                <a:lnTo>
                  <a:pt x="70" y="132"/>
                </a:lnTo>
                <a:lnTo>
                  <a:pt x="58" y="132"/>
                </a:lnTo>
                <a:lnTo>
                  <a:pt x="46" y="132"/>
                </a:lnTo>
                <a:lnTo>
                  <a:pt x="34" y="128"/>
                </a:lnTo>
                <a:lnTo>
                  <a:pt x="24" y="124"/>
                </a:lnTo>
                <a:lnTo>
                  <a:pt x="16" y="116"/>
                </a:lnTo>
                <a:lnTo>
                  <a:pt x="10" y="108"/>
                </a:lnTo>
                <a:lnTo>
                  <a:pt x="4" y="98"/>
                </a:lnTo>
                <a:lnTo>
                  <a:pt x="0" y="86"/>
                </a:lnTo>
                <a:lnTo>
                  <a:pt x="0" y="74"/>
                </a:lnTo>
                <a:lnTo>
                  <a:pt x="0" y="64"/>
                </a:lnTo>
                <a:lnTo>
                  <a:pt x="4" y="52"/>
                </a:lnTo>
                <a:lnTo>
                  <a:pt x="10" y="42"/>
                </a:lnTo>
                <a:lnTo>
                  <a:pt x="16" y="34"/>
                </a:lnTo>
                <a:lnTo>
                  <a:pt x="24" y="26"/>
                </a:lnTo>
                <a:lnTo>
                  <a:pt x="34" y="22"/>
                </a:lnTo>
                <a:lnTo>
                  <a:pt x="46" y="18"/>
                </a:lnTo>
                <a:lnTo>
                  <a:pt x="58" y="16"/>
                </a:lnTo>
                <a:close/>
                <a:moveTo>
                  <a:pt x="16" y="102"/>
                </a:moveTo>
                <a:lnTo>
                  <a:pt x="16" y="102"/>
                </a:lnTo>
                <a:lnTo>
                  <a:pt x="18" y="98"/>
                </a:lnTo>
                <a:lnTo>
                  <a:pt x="22" y="96"/>
                </a:lnTo>
                <a:lnTo>
                  <a:pt x="30" y="94"/>
                </a:lnTo>
                <a:lnTo>
                  <a:pt x="42" y="96"/>
                </a:lnTo>
                <a:lnTo>
                  <a:pt x="46" y="98"/>
                </a:lnTo>
                <a:lnTo>
                  <a:pt x="60" y="104"/>
                </a:lnTo>
                <a:lnTo>
                  <a:pt x="66" y="104"/>
                </a:lnTo>
                <a:lnTo>
                  <a:pt x="72" y="104"/>
                </a:lnTo>
                <a:lnTo>
                  <a:pt x="78" y="102"/>
                </a:lnTo>
                <a:lnTo>
                  <a:pt x="84" y="98"/>
                </a:lnTo>
                <a:lnTo>
                  <a:pt x="90" y="90"/>
                </a:lnTo>
                <a:lnTo>
                  <a:pt x="92" y="80"/>
                </a:lnTo>
                <a:lnTo>
                  <a:pt x="94" y="70"/>
                </a:lnTo>
                <a:lnTo>
                  <a:pt x="90" y="60"/>
                </a:lnTo>
                <a:lnTo>
                  <a:pt x="84" y="52"/>
                </a:lnTo>
                <a:lnTo>
                  <a:pt x="78" y="46"/>
                </a:lnTo>
                <a:lnTo>
                  <a:pt x="74" y="44"/>
                </a:lnTo>
                <a:lnTo>
                  <a:pt x="68" y="44"/>
                </a:lnTo>
                <a:lnTo>
                  <a:pt x="62" y="44"/>
                </a:lnTo>
                <a:lnTo>
                  <a:pt x="56" y="46"/>
                </a:lnTo>
                <a:lnTo>
                  <a:pt x="44" y="54"/>
                </a:lnTo>
                <a:lnTo>
                  <a:pt x="40" y="56"/>
                </a:lnTo>
                <a:lnTo>
                  <a:pt x="34" y="60"/>
                </a:lnTo>
                <a:lnTo>
                  <a:pt x="26" y="62"/>
                </a:lnTo>
                <a:lnTo>
                  <a:pt x="20" y="60"/>
                </a:lnTo>
                <a:lnTo>
                  <a:pt x="16" y="58"/>
                </a:lnTo>
                <a:lnTo>
                  <a:pt x="14" y="56"/>
                </a:lnTo>
                <a:lnTo>
                  <a:pt x="12" y="54"/>
                </a:lnTo>
                <a:lnTo>
                  <a:pt x="8" y="64"/>
                </a:lnTo>
                <a:lnTo>
                  <a:pt x="8" y="74"/>
                </a:lnTo>
                <a:lnTo>
                  <a:pt x="10" y="90"/>
                </a:lnTo>
                <a:lnTo>
                  <a:pt x="16" y="102"/>
                </a:lnTo>
                <a:close/>
                <a:moveTo>
                  <a:pt x="16" y="46"/>
                </a:moveTo>
                <a:lnTo>
                  <a:pt x="16" y="46"/>
                </a:lnTo>
                <a:lnTo>
                  <a:pt x="18" y="52"/>
                </a:lnTo>
                <a:lnTo>
                  <a:pt x="22" y="56"/>
                </a:lnTo>
                <a:lnTo>
                  <a:pt x="26" y="56"/>
                </a:lnTo>
                <a:lnTo>
                  <a:pt x="32" y="54"/>
                </a:lnTo>
                <a:lnTo>
                  <a:pt x="36" y="52"/>
                </a:lnTo>
                <a:lnTo>
                  <a:pt x="42" y="50"/>
                </a:lnTo>
                <a:lnTo>
                  <a:pt x="54" y="42"/>
                </a:lnTo>
                <a:lnTo>
                  <a:pt x="62" y="40"/>
                </a:lnTo>
                <a:lnTo>
                  <a:pt x="68" y="38"/>
                </a:lnTo>
                <a:lnTo>
                  <a:pt x="76" y="40"/>
                </a:lnTo>
                <a:lnTo>
                  <a:pt x="82" y="42"/>
                </a:lnTo>
                <a:lnTo>
                  <a:pt x="88" y="48"/>
                </a:lnTo>
                <a:lnTo>
                  <a:pt x="96" y="58"/>
                </a:lnTo>
                <a:lnTo>
                  <a:pt x="98" y="70"/>
                </a:lnTo>
                <a:lnTo>
                  <a:pt x="98" y="82"/>
                </a:lnTo>
                <a:lnTo>
                  <a:pt x="94" y="94"/>
                </a:lnTo>
                <a:lnTo>
                  <a:pt x="88" y="102"/>
                </a:lnTo>
                <a:lnTo>
                  <a:pt x="82" y="106"/>
                </a:lnTo>
                <a:lnTo>
                  <a:pt x="74" y="108"/>
                </a:lnTo>
                <a:lnTo>
                  <a:pt x="66" y="110"/>
                </a:lnTo>
                <a:lnTo>
                  <a:pt x="58" y="108"/>
                </a:lnTo>
                <a:lnTo>
                  <a:pt x="44" y="104"/>
                </a:lnTo>
                <a:lnTo>
                  <a:pt x="40" y="102"/>
                </a:lnTo>
                <a:lnTo>
                  <a:pt x="30" y="100"/>
                </a:lnTo>
                <a:lnTo>
                  <a:pt x="24" y="100"/>
                </a:lnTo>
                <a:lnTo>
                  <a:pt x="20" y="104"/>
                </a:lnTo>
                <a:lnTo>
                  <a:pt x="20" y="108"/>
                </a:lnTo>
                <a:lnTo>
                  <a:pt x="22" y="110"/>
                </a:lnTo>
                <a:lnTo>
                  <a:pt x="30" y="116"/>
                </a:lnTo>
                <a:lnTo>
                  <a:pt x="38" y="120"/>
                </a:lnTo>
                <a:lnTo>
                  <a:pt x="48" y="124"/>
                </a:lnTo>
                <a:lnTo>
                  <a:pt x="58" y="124"/>
                </a:lnTo>
                <a:lnTo>
                  <a:pt x="68" y="124"/>
                </a:lnTo>
                <a:lnTo>
                  <a:pt x="76" y="120"/>
                </a:lnTo>
                <a:lnTo>
                  <a:pt x="86" y="116"/>
                </a:lnTo>
                <a:lnTo>
                  <a:pt x="92" y="110"/>
                </a:lnTo>
                <a:lnTo>
                  <a:pt x="98" y="102"/>
                </a:lnTo>
                <a:lnTo>
                  <a:pt x="104" y="94"/>
                </a:lnTo>
                <a:lnTo>
                  <a:pt x="106" y="84"/>
                </a:lnTo>
                <a:lnTo>
                  <a:pt x="108" y="74"/>
                </a:lnTo>
                <a:lnTo>
                  <a:pt x="106" y="64"/>
                </a:lnTo>
                <a:lnTo>
                  <a:pt x="104" y="56"/>
                </a:lnTo>
                <a:lnTo>
                  <a:pt x="98" y="48"/>
                </a:lnTo>
                <a:lnTo>
                  <a:pt x="92" y="40"/>
                </a:lnTo>
                <a:lnTo>
                  <a:pt x="86" y="34"/>
                </a:lnTo>
                <a:lnTo>
                  <a:pt x="76" y="30"/>
                </a:lnTo>
                <a:lnTo>
                  <a:pt x="68" y="26"/>
                </a:lnTo>
                <a:lnTo>
                  <a:pt x="58" y="26"/>
                </a:lnTo>
                <a:lnTo>
                  <a:pt x="48" y="26"/>
                </a:lnTo>
                <a:lnTo>
                  <a:pt x="38" y="30"/>
                </a:lnTo>
                <a:lnTo>
                  <a:pt x="30" y="34"/>
                </a:lnTo>
                <a:lnTo>
                  <a:pt x="22" y="40"/>
                </a:lnTo>
                <a:lnTo>
                  <a:pt x="16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8" name="Freeform 101"/>
          <p:cNvSpPr>
            <a:spLocks noEditPoints="1"/>
          </p:cNvSpPr>
          <p:nvPr/>
        </p:nvSpPr>
        <p:spPr bwMode="auto">
          <a:xfrm>
            <a:off x="4721225" y="4470400"/>
            <a:ext cx="514350" cy="468313"/>
          </a:xfrm>
          <a:custGeom>
            <a:avLst/>
            <a:gdLst>
              <a:gd name="T0" fmla="*/ 2147483647 w 188"/>
              <a:gd name="T1" fmla="*/ 2147483647 h 156"/>
              <a:gd name="T2" fmla="*/ 2147483647 w 188"/>
              <a:gd name="T3" fmla="*/ 2147483647 h 156"/>
              <a:gd name="T4" fmla="*/ 2147483647 w 188"/>
              <a:gd name="T5" fmla="*/ 2147483647 h 156"/>
              <a:gd name="T6" fmla="*/ 2147483647 w 188"/>
              <a:gd name="T7" fmla="*/ 2147483647 h 156"/>
              <a:gd name="T8" fmla="*/ 2147483647 w 188"/>
              <a:gd name="T9" fmla="*/ 2147483647 h 156"/>
              <a:gd name="T10" fmla="*/ 2147483647 w 188"/>
              <a:gd name="T11" fmla="*/ 2147483647 h 156"/>
              <a:gd name="T12" fmla="*/ 2147483647 w 188"/>
              <a:gd name="T13" fmla="*/ 2147483647 h 156"/>
              <a:gd name="T14" fmla="*/ 2147483647 w 188"/>
              <a:gd name="T15" fmla="*/ 2147483647 h 156"/>
              <a:gd name="T16" fmla="*/ 2147483647 w 188"/>
              <a:gd name="T17" fmla="*/ 2147483647 h 156"/>
              <a:gd name="T18" fmla="*/ 2147483647 w 188"/>
              <a:gd name="T19" fmla="*/ 2147483647 h 156"/>
              <a:gd name="T20" fmla="*/ 2147483647 w 188"/>
              <a:gd name="T21" fmla="*/ 2147483647 h 156"/>
              <a:gd name="T22" fmla="*/ 2147483647 w 188"/>
              <a:gd name="T23" fmla="*/ 2147483647 h 156"/>
              <a:gd name="T24" fmla="*/ 2147483647 w 188"/>
              <a:gd name="T25" fmla="*/ 2147483647 h 156"/>
              <a:gd name="T26" fmla="*/ 2147483647 w 188"/>
              <a:gd name="T27" fmla="*/ 2147483647 h 156"/>
              <a:gd name="T28" fmla="*/ 2147483647 w 188"/>
              <a:gd name="T29" fmla="*/ 2147483647 h 156"/>
              <a:gd name="T30" fmla="*/ 2147483647 w 188"/>
              <a:gd name="T31" fmla="*/ 2147483647 h 156"/>
              <a:gd name="T32" fmla="*/ 0 w 188"/>
              <a:gd name="T33" fmla="*/ 2147483647 h 156"/>
              <a:gd name="T34" fmla="*/ 2147483647 w 188"/>
              <a:gd name="T35" fmla="*/ 2147483647 h 156"/>
              <a:gd name="T36" fmla="*/ 2147483647 w 188"/>
              <a:gd name="T37" fmla="*/ 2147483647 h 156"/>
              <a:gd name="T38" fmla="*/ 2147483647 w 188"/>
              <a:gd name="T39" fmla="*/ 0 h 156"/>
              <a:gd name="T40" fmla="*/ 2147483647 w 188"/>
              <a:gd name="T41" fmla="*/ 2147483647 h 156"/>
              <a:gd name="T42" fmla="*/ 2147483647 w 188"/>
              <a:gd name="T43" fmla="*/ 2147483647 h 156"/>
              <a:gd name="T44" fmla="*/ 2147483647 w 188"/>
              <a:gd name="T45" fmla="*/ 2147483647 h 156"/>
              <a:gd name="T46" fmla="*/ 2147483647 w 188"/>
              <a:gd name="T47" fmla="*/ 2147483647 h 156"/>
              <a:gd name="T48" fmla="*/ 2147483647 w 188"/>
              <a:gd name="T49" fmla="*/ 2147483647 h 156"/>
              <a:gd name="T50" fmla="*/ 2147483647 w 188"/>
              <a:gd name="T51" fmla="*/ 2147483647 h 156"/>
              <a:gd name="T52" fmla="*/ 2147483647 w 188"/>
              <a:gd name="T53" fmla="*/ 2147483647 h 156"/>
              <a:gd name="T54" fmla="*/ 2147483647 w 188"/>
              <a:gd name="T55" fmla="*/ 2147483647 h 156"/>
              <a:gd name="T56" fmla="*/ 2147483647 w 188"/>
              <a:gd name="T57" fmla="*/ 2147483647 h 156"/>
              <a:gd name="T58" fmla="*/ 2147483647 w 188"/>
              <a:gd name="T59" fmla="*/ 2147483647 h 156"/>
              <a:gd name="T60" fmla="*/ 2147483647 w 188"/>
              <a:gd name="T61" fmla="*/ 2147483647 h 156"/>
              <a:gd name="T62" fmla="*/ 2147483647 w 188"/>
              <a:gd name="T63" fmla="*/ 2147483647 h 156"/>
              <a:gd name="T64" fmla="*/ 2147483647 w 188"/>
              <a:gd name="T65" fmla="*/ 2147483647 h 156"/>
              <a:gd name="T66" fmla="*/ 2147483647 w 188"/>
              <a:gd name="T67" fmla="*/ 2147483647 h 156"/>
              <a:gd name="T68" fmla="*/ 2147483647 w 188"/>
              <a:gd name="T69" fmla="*/ 2147483647 h 156"/>
              <a:gd name="T70" fmla="*/ 2147483647 w 188"/>
              <a:gd name="T71" fmla="*/ 2147483647 h 156"/>
              <a:gd name="T72" fmla="*/ 2147483647 w 188"/>
              <a:gd name="T73" fmla="*/ 2147483647 h 156"/>
              <a:gd name="T74" fmla="*/ 2147483647 w 188"/>
              <a:gd name="T75" fmla="*/ 2147483647 h 156"/>
              <a:gd name="T76" fmla="*/ 2147483647 w 188"/>
              <a:gd name="T77" fmla="*/ 2147483647 h 156"/>
              <a:gd name="T78" fmla="*/ 2147483647 w 188"/>
              <a:gd name="T79" fmla="*/ 2147483647 h 156"/>
              <a:gd name="T80" fmla="*/ 2147483647 w 188"/>
              <a:gd name="T81" fmla="*/ 2147483647 h 156"/>
              <a:gd name="T82" fmla="*/ 2147483647 w 188"/>
              <a:gd name="T83" fmla="*/ 2147483647 h 156"/>
              <a:gd name="T84" fmla="*/ 2147483647 w 188"/>
              <a:gd name="T85" fmla="*/ 2147483647 h 156"/>
              <a:gd name="T86" fmla="*/ 2147483647 w 188"/>
              <a:gd name="T87" fmla="*/ 2147483647 h 156"/>
              <a:gd name="T88" fmla="*/ 2147483647 w 188"/>
              <a:gd name="T89" fmla="*/ 2147483647 h 156"/>
              <a:gd name="T90" fmla="*/ 2147483647 w 188"/>
              <a:gd name="T91" fmla="*/ 2147483647 h 156"/>
              <a:gd name="T92" fmla="*/ 2147483647 w 188"/>
              <a:gd name="T93" fmla="*/ 2147483647 h 156"/>
              <a:gd name="T94" fmla="*/ 2147483647 w 188"/>
              <a:gd name="T95" fmla="*/ 2147483647 h 156"/>
              <a:gd name="T96" fmla="*/ 2147483647 w 188"/>
              <a:gd name="T97" fmla="*/ 2147483647 h 156"/>
              <a:gd name="T98" fmla="*/ 2147483647 w 188"/>
              <a:gd name="T99" fmla="*/ 2147483647 h 156"/>
              <a:gd name="T100" fmla="*/ 2147483647 w 188"/>
              <a:gd name="T101" fmla="*/ 2147483647 h 156"/>
              <a:gd name="T102" fmla="*/ 2147483647 w 188"/>
              <a:gd name="T103" fmla="*/ 2147483647 h 156"/>
              <a:gd name="T104" fmla="*/ 2147483647 w 188"/>
              <a:gd name="T105" fmla="*/ 2147483647 h 156"/>
              <a:gd name="T106" fmla="*/ 2147483647 w 188"/>
              <a:gd name="T107" fmla="*/ 2147483647 h 156"/>
              <a:gd name="T108" fmla="*/ 2147483647 w 188"/>
              <a:gd name="T109" fmla="*/ 2147483647 h 156"/>
              <a:gd name="T110" fmla="*/ 2147483647 w 188"/>
              <a:gd name="T111" fmla="*/ 2147483647 h 156"/>
              <a:gd name="T112" fmla="*/ 2147483647 w 188"/>
              <a:gd name="T113" fmla="*/ 2147483647 h 156"/>
              <a:gd name="T114" fmla="*/ 2147483647 w 188"/>
              <a:gd name="T115" fmla="*/ 2147483647 h 156"/>
              <a:gd name="T116" fmla="*/ 2147483647 w 188"/>
              <a:gd name="T117" fmla="*/ 2147483647 h 156"/>
              <a:gd name="T118" fmla="*/ 2147483647 w 188"/>
              <a:gd name="T119" fmla="*/ 2147483647 h 156"/>
              <a:gd name="T120" fmla="*/ 2147483647 w 188"/>
              <a:gd name="T121" fmla="*/ 2147483647 h 15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88" h="156">
                <a:moveTo>
                  <a:pt x="78" y="0"/>
                </a:moveTo>
                <a:lnTo>
                  <a:pt x="78" y="0"/>
                </a:lnTo>
                <a:lnTo>
                  <a:pt x="94" y="2"/>
                </a:lnTo>
                <a:lnTo>
                  <a:pt x="108" y="4"/>
                </a:lnTo>
                <a:lnTo>
                  <a:pt x="122" y="10"/>
                </a:lnTo>
                <a:lnTo>
                  <a:pt x="132" y="16"/>
                </a:lnTo>
                <a:lnTo>
                  <a:pt x="142" y="24"/>
                </a:lnTo>
                <a:lnTo>
                  <a:pt x="150" y="34"/>
                </a:lnTo>
                <a:lnTo>
                  <a:pt x="156" y="44"/>
                </a:lnTo>
                <a:lnTo>
                  <a:pt x="156" y="56"/>
                </a:lnTo>
                <a:lnTo>
                  <a:pt x="156" y="68"/>
                </a:lnTo>
                <a:lnTo>
                  <a:pt x="170" y="74"/>
                </a:lnTo>
                <a:lnTo>
                  <a:pt x="176" y="80"/>
                </a:lnTo>
                <a:lnTo>
                  <a:pt x="182" y="88"/>
                </a:lnTo>
                <a:lnTo>
                  <a:pt x="186" y="96"/>
                </a:lnTo>
                <a:lnTo>
                  <a:pt x="188" y="104"/>
                </a:lnTo>
                <a:lnTo>
                  <a:pt x="186" y="114"/>
                </a:lnTo>
                <a:lnTo>
                  <a:pt x="180" y="124"/>
                </a:lnTo>
                <a:lnTo>
                  <a:pt x="174" y="130"/>
                </a:lnTo>
                <a:lnTo>
                  <a:pt x="166" y="136"/>
                </a:lnTo>
                <a:lnTo>
                  <a:pt x="168" y="150"/>
                </a:lnTo>
                <a:lnTo>
                  <a:pt x="166" y="154"/>
                </a:lnTo>
                <a:lnTo>
                  <a:pt x="162" y="156"/>
                </a:lnTo>
                <a:lnTo>
                  <a:pt x="156" y="154"/>
                </a:lnTo>
                <a:lnTo>
                  <a:pt x="144" y="144"/>
                </a:lnTo>
                <a:lnTo>
                  <a:pt x="140" y="144"/>
                </a:lnTo>
                <a:lnTo>
                  <a:pt x="130" y="144"/>
                </a:lnTo>
                <a:lnTo>
                  <a:pt x="120" y="144"/>
                </a:lnTo>
                <a:lnTo>
                  <a:pt x="108" y="142"/>
                </a:lnTo>
                <a:lnTo>
                  <a:pt x="100" y="138"/>
                </a:lnTo>
                <a:lnTo>
                  <a:pt x="92" y="134"/>
                </a:lnTo>
                <a:lnTo>
                  <a:pt x="86" y="128"/>
                </a:lnTo>
                <a:lnTo>
                  <a:pt x="80" y="124"/>
                </a:lnTo>
                <a:lnTo>
                  <a:pt x="76" y="118"/>
                </a:lnTo>
                <a:lnTo>
                  <a:pt x="74" y="110"/>
                </a:lnTo>
                <a:lnTo>
                  <a:pt x="66" y="110"/>
                </a:lnTo>
                <a:lnTo>
                  <a:pt x="56" y="108"/>
                </a:lnTo>
                <a:lnTo>
                  <a:pt x="38" y="126"/>
                </a:lnTo>
                <a:lnTo>
                  <a:pt x="34" y="128"/>
                </a:lnTo>
                <a:lnTo>
                  <a:pt x="30" y="126"/>
                </a:lnTo>
                <a:lnTo>
                  <a:pt x="28" y="122"/>
                </a:lnTo>
                <a:lnTo>
                  <a:pt x="30" y="100"/>
                </a:lnTo>
                <a:lnTo>
                  <a:pt x="18" y="92"/>
                </a:lnTo>
                <a:lnTo>
                  <a:pt x="10" y="82"/>
                </a:lnTo>
                <a:lnTo>
                  <a:pt x="2" y="70"/>
                </a:lnTo>
                <a:lnTo>
                  <a:pt x="0" y="62"/>
                </a:lnTo>
                <a:lnTo>
                  <a:pt x="0" y="56"/>
                </a:lnTo>
                <a:lnTo>
                  <a:pt x="2" y="44"/>
                </a:lnTo>
                <a:lnTo>
                  <a:pt x="6" y="34"/>
                </a:lnTo>
                <a:lnTo>
                  <a:pt x="14" y="24"/>
                </a:lnTo>
                <a:lnTo>
                  <a:pt x="24" y="16"/>
                </a:lnTo>
                <a:lnTo>
                  <a:pt x="36" y="10"/>
                </a:lnTo>
                <a:lnTo>
                  <a:pt x="48" y="4"/>
                </a:lnTo>
                <a:lnTo>
                  <a:pt x="64" y="2"/>
                </a:lnTo>
                <a:lnTo>
                  <a:pt x="78" y="0"/>
                </a:lnTo>
                <a:close/>
                <a:moveTo>
                  <a:pt x="152" y="100"/>
                </a:moveTo>
                <a:lnTo>
                  <a:pt x="152" y="100"/>
                </a:lnTo>
                <a:lnTo>
                  <a:pt x="148" y="102"/>
                </a:lnTo>
                <a:lnTo>
                  <a:pt x="148" y="104"/>
                </a:lnTo>
                <a:lnTo>
                  <a:pt x="148" y="108"/>
                </a:lnTo>
                <a:lnTo>
                  <a:pt x="152" y="110"/>
                </a:lnTo>
                <a:lnTo>
                  <a:pt x="156" y="108"/>
                </a:lnTo>
                <a:lnTo>
                  <a:pt x="158" y="104"/>
                </a:lnTo>
                <a:lnTo>
                  <a:pt x="156" y="102"/>
                </a:lnTo>
                <a:lnTo>
                  <a:pt x="152" y="100"/>
                </a:lnTo>
                <a:close/>
                <a:moveTo>
                  <a:pt x="132" y="100"/>
                </a:moveTo>
                <a:lnTo>
                  <a:pt x="132" y="100"/>
                </a:lnTo>
                <a:lnTo>
                  <a:pt x="128" y="102"/>
                </a:lnTo>
                <a:lnTo>
                  <a:pt x="128" y="104"/>
                </a:lnTo>
                <a:lnTo>
                  <a:pt x="128" y="108"/>
                </a:lnTo>
                <a:lnTo>
                  <a:pt x="132" y="110"/>
                </a:lnTo>
                <a:lnTo>
                  <a:pt x="136" y="108"/>
                </a:lnTo>
                <a:lnTo>
                  <a:pt x="138" y="104"/>
                </a:lnTo>
                <a:lnTo>
                  <a:pt x="136" y="102"/>
                </a:lnTo>
                <a:lnTo>
                  <a:pt x="132" y="100"/>
                </a:lnTo>
                <a:close/>
                <a:moveTo>
                  <a:pt x="52" y="50"/>
                </a:moveTo>
                <a:lnTo>
                  <a:pt x="52" y="50"/>
                </a:lnTo>
                <a:lnTo>
                  <a:pt x="48" y="52"/>
                </a:lnTo>
                <a:lnTo>
                  <a:pt x="46" y="56"/>
                </a:lnTo>
                <a:lnTo>
                  <a:pt x="48" y="60"/>
                </a:lnTo>
                <a:lnTo>
                  <a:pt x="52" y="62"/>
                </a:lnTo>
                <a:lnTo>
                  <a:pt x="56" y="60"/>
                </a:lnTo>
                <a:lnTo>
                  <a:pt x="58" y="56"/>
                </a:lnTo>
                <a:lnTo>
                  <a:pt x="56" y="52"/>
                </a:lnTo>
                <a:lnTo>
                  <a:pt x="52" y="50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8" y="52"/>
                </a:lnTo>
                <a:lnTo>
                  <a:pt x="96" y="56"/>
                </a:lnTo>
                <a:lnTo>
                  <a:pt x="98" y="60"/>
                </a:lnTo>
                <a:lnTo>
                  <a:pt x="102" y="62"/>
                </a:lnTo>
                <a:lnTo>
                  <a:pt x="106" y="60"/>
                </a:lnTo>
                <a:lnTo>
                  <a:pt x="108" y="56"/>
                </a:lnTo>
                <a:lnTo>
                  <a:pt x="106" y="52"/>
                </a:lnTo>
                <a:lnTo>
                  <a:pt x="102" y="50"/>
                </a:lnTo>
                <a:close/>
                <a:moveTo>
                  <a:pt x="76" y="50"/>
                </a:moveTo>
                <a:lnTo>
                  <a:pt x="76" y="50"/>
                </a:lnTo>
                <a:lnTo>
                  <a:pt x="72" y="52"/>
                </a:lnTo>
                <a:lnTo>
                  <a:pt x="70" y="56"/>
                </a:lnTo>
                <a:lnTo>
                  <a:pt x="72" y="60"/>
                </a:lnTo>
                <a:lnTo>
                  <a:pt x="76" y="62"/>
                </a:lnTo>
                <a:lnTo>
                  <a:pt x="80" y="60"/>
                </a:lnTo>
                <a:lnTo>
                  <a:pt x="82" y="56"/>
                </a:lnTo>
                <a:lnTo>
                  <a:pt x="80" y="52"/>
                </a:lnTo>
                <a:lnTo>
                  <a:pt x="76" y="50"/>
                </a:lnTo>
                <a:close/>
                <a:moveTo>
                  <a:pt x="150" y="78"/>
                </a:moveTo>
                <a:lnTo>
                  <a:pt x="150" y="78"/>
                </a:lnTo>
                <a:lnTo>
                  <a:pt x="142" y="88"/>
                </a:lnTo>
                <a:lnTo>
                  <a:pt x="132" y="96"/>
                </a:lnTo>
                <a:lnTo>
                  <a:pt x="124" y="102"/>
                </a:lnTo>
                <a:lnTo>
                  <a:pt x="112" y="106"/>
                </a:lnTo>
                <a:lnTo>
                  <a:pt x="100" y="108"/>
                </a:lnTo>
                <a:lnTo>
                  <a:pt x="88" y="110"/>
                </a:lnTo>
                <a:lnTo>
                  <a:pt x="92" y="118"/>
                </a:lnTo>
                <a:lnTo>
                  <a:pt x="98" y="124"/>
                </a:lnTo>
                <a:lnTo>
                  <a:pt x="104" y="126"/>
                </a:lnTo>
                <a:lnTo>
                  <a:pt x="112" y="130"/>
                </a:lnTo>
                <a:lnTo>
                  <a:pt x="122" y="132"/>
                </a:lnTo>
                <a:lnTo>
                  <a:pt x="130" y="132"/>
                </a:lnTo>
                <a:lnTo>
                  <a:pt x="138" y="132"/>
                </a:lnTo>
                <a:lnTo>
                  <a:pt x="146" y="130"/>
                </a:lnTo>
                <a:lnTo>
                  <a:pt x="148" y="130"/>
                </a:lnTo>
                <a:lnTo>
                  <a:pt x="152" y="132"/>
                </a:lnTo>
                <a:lnTo>
                  <a:pt x="154" y="136"/>
                </a:lnTo>
                <a:lnTo>
                  <a:pt x="154" y="132"/>
                </a:lnTo>
                <a:lnTo>
                  <a:pt x="154" y="128"/>
                </a:lnTo>
                <a:lnTo>
                  <a:pt x="158" y="126"/>
                </a:lnTo>
                <a:lnTo>
                  <a:pt x="166" y="122"/>
                </a:lnTo>
                <a:lnTo>
                  <a:pt x="170" y="116"/>
                </a:lnTo>
                <a:lnTo>
                  <a:pt x="174" y="110"/>
                </a:lnTo>
                <a:lnTo>
                  <a:pt x="174" y="104"/>
                </a:lnTo>
                <a:lnTo>
                  <a:pt x="174" y="98"/>
                </a:lnTo>
                <a:lnTo>
                  <a:pt x="172" y="94"/>
                </a:lnTo>
                <a:lnTo>
                  <a:pt x="168" y="88"/>
                </a:lnTo>
                <a:lnTo>
                  <a:pt x="162" y="84"/>
                </a:lnTo>
                <a:lnTo>
                  <a:pt x="150" y="78"/>
                </a:lnTo>
                <a:close/>
                <a:moveTo>
                  <a:pt x="126" y="26"/>
                </a:moveTo>
                <a:lnTo>
                  <a:pt x="126" y="26"/>
                </a:lnTo>
                <a:lnTo>
                  <a:pt x="116" y="20"/>
                </a:lnTo>
                <a:lnTo>
                  <a:pt x="104" y="16"/>
                </a:lnTo>
                <a:lnTo>
                  <a:pt x="92" y="14"/>
                </a:lnTo>
                <a:lnTo>
                  <a:pt x="78" y="12"/>
                </a:lnTo>
                <a:lnTo>
                  <a:pt x="64" y="14"/>
                </a:lnTo>
                <a:lnTo>
                  <a:pt x="52" y="16"/>
                </a:lnTo>
                <a:lnTo>
                  <a:pt x="40" y="20"/>
                </a:lnTo>
                <a:lnTo>
                  <a:pt x="30" y="26"/>
                </a:lnTo>
                <a:lnTo>
                  <a:pt x="24" y="32"/>
                </a:lnTo>
                <a:lnTo>
                  <a:pt x="18" y="40"/>
                </a:lnTo>
                <a:lnTo>
                  <a:pt x="14" y="48"/>
                </a:lnTo>
                <a:lnTo>
                  <a:pt x="12" y="56"/>
                </a:lnTo>
                <a:lnTo>
                  <a:pt x="14" y="66"/>
                </a:lnTo>
                <a:lnTo>
                  <a:pt x="20" y="74"/>
                </a:lnTo>
                <a:lnTo>
                  <a:pt x="28" y="82"/>
                </a:lnTo>
                <a:lnTo>
                  <a:pt x="38" y="90"/>
                </a:lnTo>
                <a:lnTo>
                  <a:pt x="42" y="92"/>
                </a:lnTo>
                <a:lnTo>
                  <a:pt x="42" y="96"/>
                </a:lnTo>
                <a:lnTo>
                  <a:pt x="42" y="106"/>
                </a:lnTo>
                <a:lnTo>
                  <a:pt x="50" y="98"/>
                </a:lnTo>
                <a:lnTo>
                  <a:pt x="54" y="96"/>
                </a:lnTo>
                <a:lnTo>
                  <a:pt x="56" y="96"/>
                </a:lnTo>
                <a:lnTo>
                  <a:pt x="68" y="98"/>
                </a:lnTo>
                <a:lnTo>
                  <a:pt x="78" y="98"/>
                </a:lnTo>
                <a:lnTo>
                  <a:pt x="92" y="98"/>
                </a:lnTo>
                <a:lnTo>
                  <a:pt x="104" y="96"/>
                </a:lnTo>
                <a:lnTo>
                  <a:pt x="116" y="90"/>
                </a:lnTo>
                <a:lnTo>
                  <a:pt x="126" y="86"/>
                </a:lnTo>
                <a:lnTo>
                  <a:pt x="134" y="80"/>
                </a:lnTo>
                <a:lnTo>
                  <a:pt x="140" y="72"/>
                </a:lnTo>
                <a:lnTo>
                  <a:pt x="144" y="64"/>
                </a:lnTo>
                <a:lnTo>
                  <a:pt x="144" y="56"/>
                </a:lnTo>
                <a:lnTo>
                  <a:pt x="144" y="48"/>
                </a:lnTo>
                <a:lnTo>
                  <a:pt x="140" y="40"/>
                </a:lnTo>
                <a:lnTo>
                  <a:pt x="134" y="32"/>
                </a:lnTo>
                <a:lnTo>
                  <a:pt x="126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89" name="Freeform 102"/>
          <p:cNvSpPr>
            <a:spLocks noEditPoints="1"/>
          </p:cNvSpPr>
          <p:nvPr/>
        </p:nvSpPr>
        <p:spPr bwMode="auto">
          <a:xfrm>
            <a:off x="6235700" y="4464050"/>
            <a:ext cx="501650" cy="492125"/>
          </a:xfrm>
          <a:custGeom>
            <a:avLst/>
            <a:gdLst>
              <a:gd name="T0" fmla="*/ 2147483647 w 184"/>
              <a:gd name="T1" fmla="*/ 2147483647 h 164"/>
              <a:gd name="T2" fmla="*/ 2147483647 w 184"/>
              <a:gd name="T3" fmla="*/ 2147483647 h 164"/>
              <a:gd name="T4" fmla="*/ 2147483647 w 184"/>
              <a:gd name="T5" fmla="*/ 2147483647 h 164"/>
              <a:gd name="T6" fmla="*/ 2147483647 w 184"/>
              <a:gd name="T7" fmla="*/ 2147483647 h 164"/>
              <a:gd name="T8" fmla="*/ 2147483647 w 184"/>
              <a:gd name="T9" fmla="*/ 2147483647 h 164"/>
              <a:gd name="T10" fmla="*/ 2147483647 w 184"/>
              <a:gd name="T11" fmla="*/ 2147483647 h 164"/>
              <a:gd name="T12" fmla="*/ 2147483647 w 184"/>
              <a:gd name="T13" fmla="*/ 2147483647 h 164"/>
              <a:gd name="T14" fmla="*/ 2147483647 w 184"/>
              <a:gd name="T15" fmla="*/ 2147483647 h 164"/>
              <a:gd name="T16" fmla="*/ 0 w 184"/>
              <a:gd name="T17" fmla="*/ 2147483647 h 164"/>
              <a:gd name="T18" fmla="*/ 2147483647 w 184"/>
              <a:gd name="T19" fmla="*/ 2147483647 h 164"/>
              <a:gd name="T20" fmla="*/ 2147483647 w 184"/>
              <a:gd name="T21" fmla="*/ 2147483647 h 164"/>
              <a:gd name="T22" fmla="*/ 2147483647 w 184"/>
              <a:gd name="T23" fmla="*/ 2147483647 h 164"/>
              <a:gd name="T24" fmla="*/ 2147483647 w 184"/>
              <a:gd name="T25" fmla="*/ 2147483647 h 164"/>
              <a:gd name="T26" fmla="*/ 2147483647 w 184"/>
              <a:gd name="T27" fmla="*/ 2147483647 h 164"/>
              <a:gd name="T28" fmla="*/ 2147483647 w 184"/>
              <a:gd name="T29" fmla="*/ 2147483647 h 164"/>
              <a:gd name="T30" fmla="*/ 2147483647 w 184"/>
              <a:gd name="T31" fmla="*/ 2147483647 h 164"/>
              <a:gd name="T32" fmla="*/ 2147483647 w 184"/>
              <a:gd name="T33" fmla="*/ 2147483647 h 164"/>
              <a:gd name="T34" fmla="*/ 2147483647 w 184"/>
              <a:gd name="T35" fmla="*/ 2147483647 h 164"/>
              <a:gd name="T36" fmla="*/ 2147483647 w 184"/>
              <a:gd name="T37" fmla="*/ 0 h 164"/>
              <a:gd name="T38" fmla="*/ 2147483647 w 184"/>
              <a:gd name="T39" fmla="*/ 2147483647 h 164"/>
              <a:gd name="T40" fmla="*/ 2147483647 w 184"/>
              <a:gd name="T41" fmla="*/ 2147483647 h 164"/>
              <a:gd name="T42" fmla="*/ 2147483647 w 184"/>
              <a:gd name="T43" fmla="*/ 2147483647 h 164"/>
              <a:gd name="T44" fmla="*/ 2147483647 w 184"/>
              <a:gd name="T45" fmla="*/ 2147483647 h 164"/>
              <a:gd name="T46" fmla="*/ 2147483647 w 184"/>
              <a:gd name="T47" fmla="*/ 2147483647 h 164"/>
              <a:gd name="T48" fmla="*/ 2147483647 w 184"/>
              <a:gd name="T49" fmla="*/ 2147483647 h 164"/>
              <a:gd name="T50" fmla="*/ 2147483647 w 184"/>
              <a:gd name="T51" fmla="*/ 2147483647 h 164"/>
              <a:gd name="T52" fmla="*/ 2147483647 w 184"/>
              <a:gd name="T53" fmla="*/ 2147483647 h 164"/>
              <a:gd name="T54" fmla="*/ 2147483647 w 184"/>
              <a:gd name="T55" fmla="*/ 2147483647 h 164"/>
              <a:gd name="T56" fmla="*/ 2147483647 w 184"/>
              <a:gd name="T57" fmla="*/ 2147483647 h 164"/>
              <a:gd name="T58" fmla="*/ 2147483647 w 184"/>
              <a:gd name="T59" fmla="*/ 2147483647 h 164"/>
              <a:gd name="T60" fmla="*/ 2147483647 w 184"/>
              <a:gd name="T61" fmla="*/ 2147483647 h 164"/>
              <a:gd name="T62" fmla="*/ 2147483647 w 184"/>
              <a:gd name="T63" fmla="*/ 2147483647 h 164"/>
              <a:gd name="T64" fmla="*/ 2147483647 w 184"/>
              <a:gd name="T65" fmla="*/ 2147483647 h 164"/>
              <a:gd name="T66" fmla="*/ 2147483647 w 184"/>
              <a:gd name="T67" fmla="*/ 2147483647 h 164"/>
              <a:gd name="T68" fmla="*/ 2147483647 w 184"/>
              <a:gd name="T69" fmla="*/ 2147483647 h 164"/>
              <a:gd name="T70" fmla="*/ 2147483647 w 184"/>
              <a:gd name="T71" fmla="*/ 2147483647 h 164"/>
              <a:gd name="T72" fmla="*/ 2147483647 w 184"/>
              <a:gd name="T73" fmla="*/ 2147483647 h 164"/>
              <a:gd name="T74" fmla="*/ 2147483647 w 184"/>
              <a:gd name="T75" fmla="*/ 2147483647 h 164"/>
              <a:gd name="T76" fmla="*/ 2147483647 w 184"/>
              <a:gd name="T77" fmla="*/ 2147483647 h 164"/>
              <a:gd name="T78" fmla="*/ 2147483647 w 184"/>
              <a:gd name="T79" fmla="*/ 2147483647 h 164"/>
              <a:gd name="T80" fmla="*/ 2147483647 w 184"/>
              <a:gd name="T81" fmla="*/ 2147483647 h 164"/>
              <a:gd name="T82" fmla="*/ 2147483647 w 184"/>
              <a:gd name="T83" fmla="*/ 2147483647 h 164"/>
              <a:gd name="T84" fmla="*/ 2147483647 w 184"/>
              <a:gd name="T85" fmla="*/ 2147483647 h 164"/>
              <a:gd name="T86" fmla="*/ 2147483647 w 184"/>
              <a:gd name="T87" fmla="*/ 2147483647 h 164"/>
              <a:gd name="T88" fmla="*/ 2147483647 w 184"/>
              <a:gd name="T89" fmla="*/ 2147483647 h 164"/>
              <a:gd name="T90" fmla="*/ 2147483647 w 184"/>
              <a:gd name="T91" fmla="*/ 2147483647 h 164"/>
              <a:gd name="T92" fmla="*/ 2147483647 w 184"/>
              <a:gd name="T93" fmla="*/ 2147483647 h 164"/>
              <a:gd name="T94" fmla="*/ 2147483647 w 184"/>
              <a:gd name="T95" fmla="*/ 2147483647 h 164"/>
              <a:gd name="T96" fmla="*/ 2147483647 w 184"/>
              <a:gd name="T97" fmla="*/ 2147483647 h 164"/>
              <a:gd name="T98" fmla="*/ 2147483647 w 184"/>
              <a:gd name="T99" fmla="*/ 2147483647 h 164"/>
              <a:gd name="T100" fmla="*/ 2147483647 w 184"/>
              <a:gd name="T101" fmla="*/ 2147483647 h 164"/>
              <a:gd name="T102" fmla="*/ 2147483647 w 184"/>
              <a:gd name="T103" fmla="*/ 2147483647 h 164"/>
              <a:gd name="T104" fmla="*/ 2147483647 w 184"/>
              <a:gd name="T105" fmla="*/ 2147483647 h 164"/>
              <a:gd name="T106" fmla="*/ 2147483647 w 184"/>
              <a:gd name="T107" fmla="*/ 2147483647 h 164"/>
              <a:gd name="T108" fmla="*/ 2147483647 w 184"/>
              <a:gd name="T109" fmla="*/ 2147483647 h 164"/>
              <a:gd name="T110" fmla="*/ 2147483647 w 184"/>
              <a:gd name="T111" fmla="*/ 2147483647 h 164"/>
              <a:gd name="T112" fmla="*/ 2147483647 w 184"/>
              <a:gd name="T113" fmla="*/ 2147483647 h 164"/>
              <a:gd name="T114" fmla="*/ 2147483647 w 184"/>
              <a:gd name="T115" fmla="*/ 2147483647 h 164"/>
              <a:gd name="T116" fmla="*/ 2147483647 w 184"/>
              <a:gd name="T117" fmla="*/ 2147483647 h 164"/>
              <a:gd name="T118" fmla="*/ 2147483647 w 184"/>
              <a:gd name="T119" fmla="*/ 2147483647 h 16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84" h="164">
                <a:moveTo>
                  <a:pt x="68" y="64"/>
                </a:moveTo>
                <a:lnTo>
                  <a:pt x="68" y="64"/>
                </a:lnTo>
                <a:lnTo>
                  <a:pt x="82" y="66"/>
                </a:lnTo>
                <a:lnTo>
                  <a:pt x="94" y="68"/>
                </a:lnTo>
                <a:lnTo>
                  <a:pt x="106" y="72"/>
                </a:lnTo>
                <a:lnTo>
                  <a:pt x="116" y="78"/>
                </a:lnTo>
                <a:lnTo>
                  <a:pt x="124" y="84"/>
                </a:lnTo>
                <a:lnTo>
                  <a:pt x="132" y="92"/>
                </a:lnTo>
                <a:lnTo>
                  <a:pt x="136" y="100"/>
                </a:lnTo>
                <a:lnTo>
                  <a:pt x="136" y="110"/>
                </a:lnTo>
                <a:lnTo>
                  <a:pt x="136" y="114"/>
                </a:lnTo>
                <a:lnTo>
                  <a:pt x="136" y="118"/>
                </a:lnTo>
                <a:lnTo>
                  <a:pt x="134" y="120"/>
                </a:lnTo>
                <a:lnTo>
                  <a:pt x="136" y="124"/>
                </a:lnTo>
                <a:lnTo>
                  <a:pt x="138" y="128"/>
                </a:lnTo>
                <a:lnTo>
                  <a:pt x="136" y="134"/>
                </a:lnTo>
                <a:lnTo>
                  <a:pt x="132" y="136"/>
                </a:lnTo>
                <a:lnTo>
                  <a:pt x="134" y="138"/>
                </a:lnTo>
                <a:lnTo>
                  <a:pt x="136" y="140"/>
                </a:lnTo>
                <a:lnTo>
                  <a:pt x="136" y="142"/>
                </a:lnTo>
                <a:lnTo>
                  <a:pt x="132" y="152"/>
                </a:lnTo>
                <a:lnTo>
                  <a:pt x="126" y="162"/>
                </a:lnTo>
                <a:lnTo>
                  <a:pt x="122" y="164"/>
                </a:lnTo>
                <a:lnTo>
                  <a:pt x="16" y="164"/>
                </a:lnTo>
                <a:lnTo>
                  <a:pt x="12" y="162"/>
                </a:lnTo>
                <a:lnTo>
                  <a:pt x="6" y="152"/>
                </a:lnTo>
                <a:lnTo>
                  <a:pt x="2" y="142"/>
                </a:lnTo>
                <a:lnTo>
                  <a:pt x="2" y="138"/>
                </a:lnTo>
                <a:lnTo>
                  <a:pt x="6" y="136"/>
                </a:lnTo>
                <a:lnTo>
                  <a:pt x="2" y="134"/>
                </a:lnTo>
                <a:lnTo>
                  <a:pt x="0" y="128"/>
                </a:lnTo>
                <a:lnTo>
                  <a:pt x="2" y="124"/>
                </a:lnTo>
                <a:lnTo>
                  <a:pt x="4" y="122"/>
                </a:lnTo>
                <a:lnTo>
                  <a:pt x="2" y="118"/>
                </a:lnTo>
                <a:lnTo>
                  <a:pt x="2" y="114"/>
                </a:lnTo>
                <a:lnTo>
                  <a:pt x="2" y="110"/>
                </a:lnTo>
                <a:lnTo>
                  <a:pt x="2" y="100"/>
                </a:lnTo>
                <a:lnTo>
                  <a:pt x="6" y="92"/>
                </a:lnTo>
                <a:lnTo>
                  <a:pt x="14" y="84"/>
                </a:lnTo>
                <a:lnTo>
                  <a:pt x="22" y="78"/>
                </a:lnTo>
                <a:lnTo>
                  <a:pt x="32" y="72"/>
                </a:lnTo>
                <a:lnTo>
                  <a:pt x="42" y="68"/>
                </a:lnTo>
                <a:lnTo>
                  <a:pt x="56" y="66"/>
                </a:lnTo>
                <a:lnTo>
                  <a:pt x="68" y="64"/>
                </a:lnTo>
                <a:close/>
                <a:moveTo>
                  <a:pt x="96" y="54"/>
                </a:moveTo>
                <a:lnTo>
                  <a:pt x="96" y="54"/>
                </a:lnTo>
                <a:lnTo>
                  <a:pt x="94" y="56"/>
                </a:lnTo>
                <a:lnTo>
                  <a:pt x="92" y="58"/>
                </a:lnTo>
                <a:lnTo>
                  <a:pt x="94" y="60"/>
                </a:lnTo>
                <a:lnTo>
                  <a:pt x="100" y="62"/>
                </a:lnTo>
                <a:lnTo>
                  <a:pt x="116" y="62"/>
                </a:lnTo>
                <a:lnTo>
                  <a:pt x="156" y="62"/>
                </a:lnTo>
                <a:lnTo>
                  <a:pt x="158" y="62"/>
                </a:lnTo>
                <a:lnTo>
                  <a:pt x="146" y="144"/>
                </a:lnTo>
                <a:lnTo>
                  <a:pt x="144" y="144"/>
                </a:lnTo>
                <a:lnTo>
                  <a:pt x="142" y="152"/>
                </a:lnTo>
                <a:lnTo>
                  <a:pt x="156" y="152"/>
                </a:lnTo>
                <a:lnTo>
                  <a:pt x="160" y="152"/>
                </a:lnTo>
                <a:lnTo>
                  <a:pt x="162" y="150"/>
                </a:lnTo>
                <a:lnTo>
                  <a:pt x="162" y="148"/>
                </a:lnTo>
                <a:lnTo>
                  <a:pt x="180" y="58"/>
                </a:lnTo>
                <a:lnTo>
                  <a:pt x="178" y="56"/>
                </a:lnTo>
                <a:lnTo>
                  <a:pt x="176" y="54"/>
                </a:lnTo>
                <a:lnTo>
                  <a:pt x="156" y="54"/>
                </a:lnTo>
                <a:lnTo>
                  <a:pt x="116" y="54"/>
                </a:lnTo>
                <a:lnTo>
                  <a:pt x="96" y="54"/>
                </a:lnTo>
                <a:close/>
                <a:moveTo>
                  <a:pt x="134" y="34"/>
                </a:moveTo>
                <a:lnTo>
                  <a:pt x="136" y="22"/>
                </a:lnTo>
                <a:lnTo>
                  <a:pt x="136" y="20"/>
                </a:lnTo>
                <a:lnTo>
                  <a:pt x="138" y="20"/>
                </a:lnTo>
                <a:lnTo>
                  <a:pt x="170" y="0"/>
                </a:lnTo>
                <a:lnTo>
                  <a:pt x="172" y="4"/>
                </a:lnTo>
                <a:lnTo>
                  <a:pt x="142" y="24"/>
                </a:lnTo>
                <a:lnTo>
                  <a:pt x="140" y="34"/>
                </a:lnTo>
                <a:lnTo>
                  <a:pt x="134" y="34"/>
                </a:lnTo>
                <a:close/>
                <a:moveTo>
                  <a:pt x="92" y="40"/>
                </a:moveTo>
                <a:lnTo>
                  <a:pt x="100" y="40"/>
                </a:lnTo>
                <a:lnTo>
                  <a:pt x="100" y="38"/>
                </a:lnTo>
                <a:lnTo>
                  <a:pt x="100" y="36"/>
                </a:lnTo>
                <a:lnTo>
                  <a:pt x="102" y="36"/>
                </a:lnTo>
                <a:lnTo>
                  <a:pt x="118" y="36"/>
                </a:lnTo>
                <a:lnTo>
                  <a:pt x="152" y="36"/>
                </a:lnTo>
                <a:lnTo>
                  <a:pt x="168" y="36"/>
                </a:lnTo>
                <a:lnTo>
                  <a:pt x="170" y="36"/>
                </a:lnTo>
                <a:lnTo>
                  <a:pt x="172" y="38"/>
                </a:lnTo>
                <a:lnTo>
                  <a:pt x="172" y="40"/>
                </a:lnTo>
                <a:lnTo>
                  <a:pt x="180" y="40"/>
                </a:lnTo>
                <a:lnTo>
                  <a:pt x="182" y="40"/>
                </a:lnTo>
                <a:lnTo>
                  <a:pt x="184" y="42"/>
                </a:lnTo>
                <a:lnTo>
                  <a:pt x="184" y="50"/>
                </a:lnTo>
                <a:lnTo>
                  <a:pt x="184" y="52"/>
                </a:lnTo>
                <a:lnTo>
                  <a:pt x="182" y="52"/>
                </a:lnTo>
                <a:lnTo>
                  <a:pt x="182" y="54"/>
                </a:lnTo>
                <a:lnTo>
                  <a:pt x="158" y="54"/>
                </a:lnTo>
                <a:lnTo>
                  <a:pt x="112" y="54"/>
                </a:lnTo>
                <a:lnTo>
                  <a:pt x="90" y="54"/>
                </a:lnTo>
                <a:lnTo>
                  <a:pt x="88" y="52"/>
                </a:lnTo>
                <a:lnTo>
                  <a:pt x="86" y="50"/>
                </a:lnTo>
                <a:lnTo>
                  <a:pt x="86" y="48"/>
                </a:lnTo>
                <a:lnTo>
                  <a:pt x="88" y="42"/>
                </a:lnTo>
                <a:lnTo>
                  <a:pt x="90" y="40"/>
                </a:lnTo>
                <a:lnTo>
                  <a:pt x="92" y="40"/>
                </a:lnTo>
                <a:close/>
                <a:moveTo>
                  <a:pt x="106" y="44"/>
                </a:moveTo>
                <a:lnTo>
                  <a:pt x="106" y="44"/>
                </a:lnTo>
                <a:lnTo>
                  <a:pt x="104" y="46"/>
                </a:lnTo>
                <a:lnTo>
                  <a:pt x="102" y="46"/>
                </a:lnTo>
                <a:lnTo>
                  <a:pt x="112" y="46"/>
                </a:lnTo>
                <a:lnTo>
                  <a:pt x="154" y="46"/>
                </a:lnTo>
                <a:lnTo>
                  <a:pt x="154" y="42"/>
                </a:lnTo>
                <a:lnTo>
                  <a:pt x="152" y="42"/>
                </a:lnTo>
                <a:lnTo>
                  <a:pt x="118" y="42"/>
                </a:lnTo>
                <a:lnTo>
                  <a:pt x="106" y="42"/>
                </a:lnTo>
                <a:lnTo>
                  <a:pt x="106" y="44"/>
                </a:lnTo>
                <a:close/>
                <a:moveTo>
                  <a:pt x="110" y="92"/>
                </a:moveTo>
                <a:lnTo>
                  <a:pt x="110" y="92"/>
                </a:lnTo>
                <a:lnTo>
                  <a:pt x="108" y="92"/>
                </a:lnTo>
                <a:lnTo>
                  <a:pt x="106" y="96"/>
                </a:lnTo>
                <a:lnTo>
                  <a:pt x="108" y="98"/>
                </a:lnTo>
                <a:lnTo>
                  <a:pt x="110" y="100"/>
                </a:lnTo>
                <a:lnTo>
                  <a:pt x="114" y="98"/>
                </a:lnTo>
                <a:lnTo>
                  <a:pt x="114" y="96"/>
                </a:lnTo>
                <a:lnTo>
                  <a:pt x="114" y="92"/>
                </a:lnTo>
                <a:lnTo>
                  <a:pt x="110" y="92"/>
                </a:lnTo>
                <a:close/>
                <a:moveTo>
                  <a:pt x="102" y="82"/>
                </a:moveTo>
                <a:lnTo>
                  <a:pt x="102" y="82"/>
                </a:lnTo>
                <a:lnTo>
                  <a:pt x="98" y="84"/>
                </a:lnTo>
                <a:lnTo>
                  <a:pt x="98" y="86"/>
                </a:lnTo>
                <a:lnTo>
                  <a:pt x="98" y="88"/>
                </a:lnTo>
                <a:lnTo>
                  <a:pt x="102" y="90"/>
                </a:lnTo>
                <a:lnTo>
                  <a:pt x="104" y="88"/>
                </a:lnTo>
                <a:lnTo>
                  <a:pt x="106" y="86"/>
                </a:lnTo>
                <a:lnTo>
                  <a:pt x="104" y="84"/>
                </a:lnTo>
                <a:lnTo>
                  <a:pt x="102" y="82"/>
                </a:lnTo>
                <a:close/>
                <a:moveTo>
                  <a:pt x="90" y="90"/>
                </a:moveTo>
                <a:lnTo>
                  <a:pt x="90" y="90"/>
                </a:lnTo>
                <a:lnTo>
                  <a:pt x="88" y="92"/>
                </a:lnTo>
                <a:lnTo>
                  <a:pt x="86" y="94"/>
                </a:lnTo>
                <a:lnTo>
                  <a:pt x="88" y="96"/>
                </a:lnTo>
                <a:lnTo>
                  <a:pt x="90" y="98"/>
                </a:lnTo>
                <a:lnTo>
                  <a:pt x="92" y="96"/>
                </a:lnTo>
                <a:lnTo>
                  <a:pt x="94" y="94"/>
                </a:lnTo>
                <a:lnTo>
                  <a:pt x="92" y="92"/>
                </a:lnTo>
                <a:lnTo>
                  <a:pt x="90" y="90"/>
                </a:lnTo>
                <a:close/>
                <a:moveTo>
                  <a:pt x="82" y="80"/>
                </a:moveTo>
                <a:lnTo>
                  <a:pt x="82" y="80"/>
                </a:lnTo>
                <a:lnTo>
                  <a:pt x="80" y="82"/>
                </a:lnTo>
                <a:lnTo>
                  <a:pt x="78" y="84"/>
                </a:lnTo>
                <a:lnTo>
                  <a:pt x="80" y="86"/>
                </a:lnTo>
                <a:lnTo>
                  <a:pt x="82" y="88"/>
                </a:lnTo>
                <a:lnTo>
                  <a:pt x="86" y="86"/>
                </a:lnTo>
                <a:lnTo>
                  <a:pt x="86" y="84"/>
                </a:lnTo>
                <a:lnTo>
                  <a:pt x="86" y="82"/>
                </a:lnTo>
                <a:lnTo>
                  <a:pt x="82" y="80"/>
                </a:lnTo>
                <a:close/>
                <a:moveTo>
                  <a:pt x="74" y="90"/>
                </a:moveTo>
                <a:lnTo>
                  <a:pt x="74" y="90"/>
                </a:lnTo>
                <a:lnTo>
                  <a:pt x="70" y="92"/>
                </a:lnTo>
                <a:lnTo>
                  <a:pt x="70" y="94"/>
                </a:lnTo>
                <a:lnTo>
                  <a:pt x="70" y="98"/>
                </a:lnTo>
                <a:lnTo>
                  <a:pt x="74" y="98"/>
                </a:lnTo>
                <a:lnTo>
                  <a:pt x="76" y="98"/>
                </a:lnTo>
                <a:lnTo>
                  <a:pt x="76" y="94"/>
                </a:lnTo>
                <a:lnTo>
                  <a:pt x="76" y="92"/>
                </a:lnTo>
                <a:lnTo>
                  <a:pt x="74" y="90"/>
                </a:lnTo>
                <a:close/>
                <a:moveTo>
                  <a:pt x="70" y="78"/>
                </a:moveTo>
                <a:lnTo>
                  <a:pt x="70" y="78"/>
                </a:lnTo>
                <a:lnTo>
                  <a:pt x="66" y="80"/>
                </a:lnTo>
                <a:lnTo>
                  <a:pt x="66" y="82"/>
                </a:lnTo>
                <a:lnTo>
                  <a:pt x="66" y="84"/>
                </a:lnTo>
                <a:lnTo>
                  <a:pt x="70" y="86"/>
                </a:lnTo>
                <a:lnTo>
                  <a:pt x="72" y="84"/>
                </a:lnTo>
                <a:lnTo>
                  <a:pt x="74" y="82"/>
                </a:lnTo>
                <a:lnTo>
                  <a:pt x="72" y="80"/>
                </a:lnTo>
                <a:lnTo>
                  <a:pt x="70" y="78"/>
                </a:lnTo>
                <a:close/>
                <a:moveTo>
                  <a:pt x="52" y="78"/>
                </a:moveTo>
                <a:lnTo>
                  <a:pt x="52" y="78"/>
                </a:lnTo>
                <a:lnTo>
                  <a:pt x="50" y="78"/>
                </a:lnTo>
                <a:lnTo>
                  <a:pt x="48" y="82"/>
                </a:lnTo>
                <a:lnTo>
                  <a:pt x="50" y="84"/>
                </a:lnTo>
                <a:lnTo>
                  <a:pt x="52" y="86"/>
                </a:lnTo>
                <a:lnTo>
                  <a:pt x="54" y="84"/>
                </a:lnTo>
                <a:lnTo>
                  <a:pt x="56" y="82"/>
                </a:lnTo>
                <a:lnTo>
                  <a:pt x="54" y="78"/>
                </a:lnTo>
                <a:lnTo>
                  <a:pt x="52" y="78"/>
                </a:lnTo>
                <a:close/>
                <a:moveTo>
                  <a:pt x="58" y="90"/>
                </a:moveTo>
                <a:lnTo>
                  <a:pt x="58" y="90"/>
                </a:lnTo>
                <a:lnTo>
                  <a:pt x="56" y="90"/>
                </a:lnTo>
                <a:lnTo>
                  <a:pt x="54" y="94"/>
                </a:lnTo>
                <a:lnTo>
                  <a:pt x="56" y="96"/>
                </a:lnTo>
                <a:lnTo>
                  <a:pt x="58" y="98"/>
                </a:lnTo>
                <a:lnTo>
                  <a:pt x="60" y="96"/>
                </a:lnTo>
                <a:lnTo>
                  <a:pt x="62" y="94"/>
                </a:lnTo>
                <a:lnTo>
                  <a:pt x="60" y="90"/>
                </a:lnTo>
                <a:lnTo>
                  <a:pt x="58" y="90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40" y="90"/>
                </a:lnTo>
                <a:lnTo>
                  <a:pt x="40" y="92"/>
                </a:lnTo>
                <a:lnTo>
                  <a:pt x="40" y="96"/>
                </a:lnTo>
                <a:lnTo>
                  <a:pt x="44" y="96"/>
                </a:lnTo>
                <a:lnTo>
                  <a:pt x="46" y="96"/>
                </a:lnTo>
                <a:lnTo>
                  <a:pt x="48" y="92"/>
                </a:lnTo>
                <a:lnTo>
                  <a:pt x="46" y="90"/>
                </a:lnTo>
                <a:lnTo>
                  <a:pt x="44" y="88"/>
                </a:lnTo>
                <a:close/>
                <a:moveTo>
                  <a:pt x="30" y="90"/>
                </a:moveTo>
                <a:lnTo>
                  <a:pt x="30" y="90"/>
                </a:lnTo>
                <a:lnTo>
                  <a:pt x="26" y="92"/>
                </a:lnTo>
                <a:lnTo>
                  <a:pt x="26" y="94"/>
                </a:lnTo>
                <a:lnTo>
                  <a:pt x="26" y="98"/>
                </a:lnTo>
                <a:lnTo>
                  <a:pt x="30" y="98"/>
                </a:lnTo>
                <a:lnTo>
                  <a:pt x="32" y="98"/>
                </a:lnTo>
                <a:lnTo>
                  <a:pt x="34" y="94"/>
                </a:lnTo>
                <a:lnTo>
                  <a:pt x="32" y="92"/>
                </a:lnTo>
                <a:lnTo>
                  <a:pt x="30" y="90"/>
                </a:lnTo>
                <a:close/>
                <a:moveTo>
                  <a:pt x="74" y="136"/>
                </a:moveTo>
                <a:lnTo>
                  <a:pt x="76" y="136"/>
                </a:lnTo>
                <a:lnTo>
                  <a:pt x="94" y="124"/>
                </a:lnTo>
                <a:lnTo>
                  <a:pt x="4" y="124"/>
                </a:lnTo>
                <a:lnTo>
                  <a:pt x="12" y="136"/>
                </a:lnTo>
                <a:lnTo>
                  <a:pt x="30" y="130"/>
                </a:lnTo>
                <a:lnTo>
                  <a:pt x="46" y="128"/>
                </a:lnTo>
                <a:lnTo>
                  <a:pt x="60" y="130"/>
                </a:lnTo>
                <a:lnTo>
                  <a:pt x="74" y="136"/>
                </a:lnTo>
                <a:close/>
                <a:moveTo>
                  <a:pt x="12" y="148"/>
                </a:moveTo>
                <a:lnTo>
                  <a:pt x="12" y="148"/>
                </a:lnTo>
                <a:lnTo>
                  <a:pt x="18" y="156"/>
                </a:lnTo>
                <a:lnTo>
                  <a:pt x="120" y="156"/>
                </a:lnTo>
                <a:lnTo>
                  <a:pt x="126" y="148"/>
                </a:lnTo>
                <a:lnTo>
                  <a:pt x="128" y="144"/>
                </a:lnTo>
                <a:lnTo>
                  <a:pt x="10" y="144"/>
                </a:lnTo>
                <a:lnTo>
                  <a:pt x="12" y="148"/>
                </a:lnTo>
                <a:close/>
                <a:moveTo>
                  <a:pt x="112" y="84"/>
                </a:moveTo>
                <a:lnTo>
                  <a:pt x="112" y="84"/>
                </a:lnTo>
                <a:lnTo>
                  <a:pt x="102" y="80"/>
                </a:lnTo>
                <a:lnTo>
                  <a:pt x="92" y="76"/>
                </a:lnTo>
                <a:lnTo>
                  <a:pt x="82" y="74"/>
                </a:lnTo>
                <a:lnTo>
                  <a:pt x="68" y="72"/>
                </a:lnTo>
                <a:lnTo>
                  <a:pt x="56" y="74"/>
                </a:lnTo>
                <a:lnTo>
                  <a:pt x="46" y="76"/>
                </a:lnTo>
                <a:lnTo>
                  <a:pt x="34" y="80"/>
                </a:lnTo>
                <a:lnTo>
                  <a:pt x="26" y="84"/>
                </a:lnTo>
                <a:lnTo>
                  <a:pt x="18" y="90"/>
                </a:lnTo>
                <a:lnTo>
                  <a:pt x="14" y="96"/>
                </a:lnTo>
                <a:lnTo>
                  <a:pt x="10" y="102"/>
                </a:lnTo>
                <a:lnTo>
                  <a:pt x="10" y="110"/>
                </a:lnTo>
                <a:lnTo>
                  <a:pt x="10" y="114"/>
                </a:lnTo>
                <a:lnTo>
                  <a:pt x="128" y="114"/>
                </a:lnTo>
                <a:lnTo>
                  <a:pt x="128" y="110"/>
                </a:lnTo>
                <a:lnTo>
                  <a:pt x="128" y="102"/>
                </a:lnTo>
                <a:lnTo>
                  <a:pt x="124" y="96"/>
                </a:lnTo>
                <a:lnTo>
                  <a:pt x="118" y="90"/>
                </a:lnTo>
                <a:lnTo>
                  <a:pt x="11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0" name="Freeform 103"/>
          <p:cNvSpPr>
            <a:spLocks noEditPoints="1"/>
          </p:cNvSpPr>
          <p:nvPr/>
        </p:nvSpPr>
        <p:spPr bwMode="auto">
          <a:xfrm>
            <a:off x="919163" y="4572000"/>
            <a:ext cx="501650" cy="288925"/>
          </a:xfrm>
          <a:custGeom>
            <a:avLst/>
            <a:gdLst>
              <a:gd name="T0" fmla="*/ 2147483647 w 184"/>
              <a:gd name="T1" fmla="*/ 2147483647 h 96"/>
              <a:gd name="T2" fmla="*/ 2147483647 w 184"/>
              <a:gd name="T3" fmla="*/ 2147483647 h 96"/>
              <a:gd name="T4" fmla="*/ 2147483647 w 184"/>
              <a:gd name="T5" fmla="*/ 2147483647 h 96"/>
              <a:gd name="T6" fmla="*/ 2147483647 w 184"/>
              <a:gd name="T7" fmla="*/ 2147483647 h 96"/>
              <a:gd name="T8" fmla="*/ 2147483647 w 184"/>
              <a:gd name="T9" fmla="*/ 2147483647 h 96"/>
              <a:gd name="T10" fmla="*/ 2147483647 w 184"/>
              <a:gd name="T11" fmla="*/ 2147483647 h 96"/>
              <a:gd name="T12" fmla="*/ 2147483647 w 184"/>
              <a:gd name="T13" fmla="*/ 2147483647 h 96"/>
              <a:gd name="T14" fmla="*/ 2147483647 w 184"/>
              <a:gd name="T15" fmla="*/ 2147483647 h 96"/>
              <a:gd name="T16" fmla="*/ 2147483647 w 184"/>
              <a:gd name="T17" fmla="*/ 2147483647 h 96"/>
              <a:gd name="T18" fmla="*/ 2147483647 w 184"/>
              <a:gd name="T19" fmla="*/ 2147483647 h 96"/>
              <a:gd name="T20" fmla="*/ 2147483647 w 184"/>
              <a:gd name="T21" fmla="*/ 2147483647 h 96"/>
              <a:gd name="T22" fmla="*/ 2147483647 w 184"/>
              <a:gd name="T23" fmla="*/ 2147483647 h 96"/>
              <a:gd name="T24" fmla="*/ 2147483647 w 184"/>
              <a:gd name="T25" fmla="*/ 2147483647 h 96"/>
              <a:gd name="T26" fmla="*/ 2147483647 w 184"/>
              <a:gd name="T27" fmla="*/ 2147483647 h 96"/>
              <a:gd name="T28" fmla="*/ 2147483647 w 184"/>
              <a:gd name="T29" fmla="*/ 2147483647 h 96"/>
              <a:gd name="T30" fmla="*/ 0 w 184"/>
              <a:gd name="T31" fmla="*/ 2147483647 h 96"/>
              <a:gd name="T32" fmla="*/ 2147483647 w 184"/>
              <a:gd name="T33" fmla="*/ 2147483647 h 96"/>
              <a:gd name="T34" fmla="*/ 2147483647 w 184"/>
              <a:gd name="T35" fmla="*/ 2147483647 h 96"/>
              <a:gd name="T36" fmla="*/ 2147483647 w 184"/>
              <a:gd name="T37" fmla="*/ 2147483647 h 96"/>
              <a:gd name="T38" fmla="*/ 2147483647 w 184"/>
              <a:gd name="T39" fmla="*/ 2147483647 h 96"/>
              <a:gd name="T40" fmla="*/ 2147483647 w 184"/>
              <a:gd name="T41" fmla="*/ 0 h 96"/>
              <a:gd name="T42" fmla="*/ 2147483647 w 184"/>
              <a:gd name="T43" fmla="*/ 2147483647 h 96"/>
              <a:gd name="T44" fmla="*/ 2147483647 w 184"/>
              <a:gd name="T45" fmla="*/ 2147483647 h 96"/>
              <a:gd name="T46" fmla="*/ 2147483647 w 184"/>
              <a:gd name="T47" fmla="*/ 2147483647 h 96"/>
              <a:gd name="T48" fmla="*/ 2147483647 w 184"/>
              <a:gd name="T49" fmla="*/ 2147483647 h 96"/>
              <a:gd name="T50" fmla="*/ 2147483647 w 184"/>
              <a:gd name="T51" fmla="*/ 2147483647 h 96"/>
              <a:gd name="T52" fmla="*/ 2147483647 w 184"/>
              <a:gd name="T53" fmla="*/ 2147483647 h 96"/>
              <a:gd name="T54" fmla="*/ 2147483647 w 184"/>
              <a:gd name="T55" fmla="*/ 2147483647 h 96"/>
              <a:gd name="T56" fmla="*/ 2147483647 w 184"/>
              <a:gd name="T57" fmla="*/ 2147483647 h 96"/>
              <a:gd name="T58" fmla="*/ 2147483647 w 184"/>
              <a:gd name="T59" fmla="*/ 2147483647 h 96"/>
              <a:gd name="T60" fmla="*/ 2147483647 w 184"/>
              <a:gd name="T61" fmla="*/ 2147483647 h 96"/>
              <a:gd name="T62" fmla="*/ 2147483647 w 184"/>
              <a:gd name="T63" fmla="*/ 2147483647 h 96"/>
              <a:gd name="T64" fmla="*/ 2147483647 w 184"/>
              <a:gd name="T65" fmla="*/ 2147483647 h 96"/>
              <a:gd name="T66" fmla="*/ 2147483647 w 184"/>
              <a:gd name="T67" fmla="*/ 2147483647 h 96"/>
              <a:gd name="T68" fmla="*/ 2147483647 w 184"/>
              <a:gd name="T69" fmla="*/ 2147483647 h 96"/>
              <a:gd name="T70" fmla="*/ 2147483647 w 184"/>
              <a:gd name="T71" fmla="*/ 2147483647 h 96"/>
              <a:gd name="T72" fmla="*/ 2147483647 w 184"/>
              <a:gd name="T73" fmla="*/ 2147483647 h 96"/>
              <a:gd name="T74" fmla="*/ 2147483647 w 184"/>
              <a:gd name="T75" fmla="*/ 2147483647 h 9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96">
                <a:moveTo>
                  <a:pt x="130" y="20"/>
                </a:moveTo>
                <a:lnTo>
                  <a:pt x="130" y="20"/>
                </a:lnTo>
                <a:lnTo>
                  <a:pt x="130" y="26"/>
                </a:lnTo>
                <a:lnTo>
                  <a:pt x="132" y="36"/>
                </a:lnTo>
                <a:lnTo>
                  <a:pt x="130" y="44"/>
                </a:lnTo>
                <a:lnTo>
                  <a:pt x="128" y="54"/>
                </a:lnTo>
                <a:lnTo>
                  <a:pt x="124" y="62"/>
                </a:lnTo>
                <a:lnTo>
                  <a:pt x="118" y="68"/>
                </a:lnTo>
                <a:lnTo>
                  <a:pt x="112" y="74"/>
                </a:lnTo>
                <a:lnTo>
                  <a:pt x="104" y="78"/>
                </a:lnTo>
                <a:lnTo>
                  <a:pt x="94" y="82"/>
                </a:lnTo>
                <a:lnTo>
                  <a:pt x="86" y="82"/>
                </a:lnTo>
                <a:lnTo>
                  <a:pt x="76" y="82"/>
                </a:lnTo>
                <a:lnTo>
                  <a:pt x="68" y="80"/>
                </a:lnTo>
                <a:lnTo>
                  <a:pt x="60" y="76"/>
                </a:lnTo>
                <a:lnTo>
                  <a:pt x="52" y="70"/>
                </a:lnTo>
                <a:lnTo>
                  <a:pt x="46" y="62"/>
                </a:lnTo>
                <a:lnTo>
                  <a:pt x="42" y="54"/>
                </a:lnTo>
                <a:lnTo>
                  <a:pt x="40" y="46"/>
                </a:lnTo>
                <a:lnTo>
                  <a:pt x="38" y="44"/>
                </a:lnTo>
                <a:lnTo>
                  <a:pt x="32" y="54"/>
                </a:lnTo>
                <a:lnTo>
                  <a:pt x="28" y="64"/>
                </a:lnTo>
                <a:lnTo>
                  <a:pt x="24" y="82"/>
                </a:lnTo>
                <a:lnTo>
                  <a:pt x="22" y="90"/>
                </a:lnTo>
                <a:lnTo>
                  <a:pt x="18" y="94"/>
                </a:lnTo>
                <a:lnTo>
                  <a:pt x="12" y="96"/>
                </a:lnTo>
                <a:lnTo>
                  <a:pt x="0" y="94"/>
                </a:lnTo>
                <a:lnTo>
                  <a:pt x="0" y="70"/>
                </a:lnTo>
                <a:lnTo>
                  <a:pt x="2" y="58"/>
                </a:lnTo>
                <a:lnTo>
                  <a:pt x="4" y="48"/>
                </a:lnTo>
                <a:lnTo>
                  <a:pt x="8" y="40"/>
                </a:lnTo>
                <a:lnTo>
                  <a:pt x="12" y="32"/>
                </a:lnTo>
                <a:lnTo>
                  <a:pt x="22" y="18"/>
                </a:lnTo>
                <a:lnTo>
                  <a:pt x="36" y="10"/>
                </a:lnTo>
                <a:lnTo>
                  <a:pt x="52" y="4"/>
                </a:lnTo>
                <a:lnTo>
                  <a:pt x="68" y="0"/>
                </a:lnTo>
                <a:lnTo>
                  <a:pt x="86" y="0"/>
                </a:lnTo>
                <a:lnTo>
                  <a:pt x="104" y="2"/>
                </a:lnTo>
                <a:lnTo>
                  <a:pt x="122" y="4"/>
                </a:lnTo>
                <a:lnTo>
                  <a:pt x="152" y="12"/>
                </a:lnTo>
                <a:lnTo>
                  <a:pt x="174" y="22"/>
                </a:lnTo>
                <a:lnTo>
                  <a:pt x="182" y="26"/>
                </a:lnTo>
                <a:lnTo>
                  <a:pt x="184" y="30"/>
                </a:lnTo>
                <a:lnTo>
                  <a:pt x="160" y="24"/>
                </a:lnTo>
                <a:lnTo>
                  <a:pt x="130" y="20"/>
                </a:lnTo>
                <a:close/>
                <a:moveTo>
                  <a:pt x="58" y="88"/>
                </a:moveTo>
                <a:lnTo>
                  <a:pt x="58" y="88"/>
                </a:lnTo>
                <a:lnTo>
                  <a:pt x="74" y="92"/>
                </a:lnTo>
                <a:lnTo>
                  <a:pt x="92" y="96"/>
                </a:lnTo>
                <a:lnTo>
                  <a:pt x="112" y="96"/>
                </a:lnTo>
                <a:lnTo>
                  <a:pt x="132" y="92"/>
                </a:lnTo>
                <a:lnTo>
                  <a:pt x="142" y="90"/>
                </a:lnTo>
                <a:lnTo>
                  <a:pt x="150" y="86"/>
                </a:lnTo>
                <a:lnTo>
                  <a:pt x="158" y="80"/>
                </a:lnTo>
                <a:lnTo>
                  <a:pt x="164" y="74"/>
                </a:lnTo>
                <a:lnTo>
                  <a:pt x="168" y="68"/>
                </a:lnTo>
                <a:lnTo>
                  <a:pt x="170" y="58"/>
                </a:lnTo>
                <a:lnTo>
                  <a:pt x="172" y="48"/>
                </a:lnTo>
                <a:lnTo>
                  <a:pt x="170" y="38"/>
                </a:lnTo>
                <a:lnTo>
                  <a:pt x="160" y="52"/>
                </a:lnTo>
                <a:lnTo>
                  <a:pt x="148" y="64"/>
                </a:lnTo>
                <a:lnTo>
                  <a:pt x="136" y="72"/>
                </a:lnTo>
                <a:lnTo>
                  <a:pt x="122" y="80"/>
                </a:lnTo>
                <a:lnTo>
                  <a:pt x="106" y="84"/>
                </a:lnTo>
                <a:lnTo>
                  <a:pt x="90" y="86"/>
                </a:lnTo>
                <a:lnTo>
                  <a:pt x="74" y="88"/>
                </a:lnTo>
                <a:lnTo>
                  <a:pt x="58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1" name="Freeform 104"/>
          <p:cNvSpPr>
            <a:spLocks noEditPoints="1"/>
          </p:cNvSpPr>
          <p:nvPr/>
        </p:nvSpPr>
        <p:spPr bwMode="auto">
          <a:xfrm>
            <a:off x="1700213" y="4487863"/>
            <a:ext cx="436562" cy="474662"/>
          </a:xfrm>
          <a:custGeom>
            <a:avLst/>
            <a:gdLst>
              <a:gd name="T0" fmla="*/ 2147483647 w 160"/>
              <a:gd name="T1" fmla="*/ 0 h 158"/>
              <a:gd name="T2" fmla="*/ 2147483647 w 160"/>
              <a:gd name="T3" fmla="*/ 2147483647 h 158"/>
              <a:gd name="T4" fmla="*/ 2147483647 w 160"/>
              <a:gd name="T5" fmla="*/ 2147483647 h 158"/>
              <a:gd name="T6" fmla="*/ 2147483647 w 160"/>
              <a:gd name="T7" fmla="*/ 2147483647 h 158"/>
              <a:gd name="T8" fmla="*/ 2147483647 w 160"/>
              <a:gd name="T9" fmla="*/ 2147483647 h 158"/>
              <a:gd name="T10" fmla="*/ 2147483647 w 160"/>
              <a:gd name="T11" fmla="*/ 2147483647 h 158"/>
              <a:gd name="T12" fmla="*/ 2147483647 w 160"/>
              <a:gd name="T13" fmla="*/ 2147483647 h 158"/>
              <a:gd name="T14" fmla="*/ 2147483647 w 160"/>
              <a:gd name="T15" fmla="*/ 2147483647 h 158"/>
              <a:gd name="T16" fmla="*/ 2147483647 w 160"/>
              <a:gd name="T17" fmla="*/ 2147483647 h 158"/>
              <a:gd name="T18" fmla="*/ 2147483647 w 160"/>
              <a:gd name="T19" fmla="*/ 2147483647 h 158"/>
              <a:gd name="T20" fmla="*/ 2147483647 w 160"/>
              <a:gd name="T21" fmla="*/ 2147483647 h 158"/>
              <a:gd name="T22" fmla="*/ 2147483647 w 160"/>
              <a:gd name="T23" fmla="*/ 2147483647 h 158"/>
              <a:gd name="T24" fmla="*/ 2147483647 w 160"/>
              <a:gd name="T25" fmla="*/ 2147483647 h 158"/>
              <a:gd name="T26" fmla="*/ 0 w 160"/>
              <a:gd name="T27" fmla="*/ 2147483647 h 158"/>
              <a:gd name="T28" fmla="*/ 2147483647 w 160"/>
              <a:gd name="T29" fmla="*/ 2147483647 h 158"/>
              <a:gd name="T30" fmla="*/ 2147483647 w 160"/>
              <a:gd name="T31" fmla="*/ 2147483647 h 158"/>
              <a:gd name="T32" fmla="*/ 2147483647 w 160"/>
              <a:gd name="T33" fmla="*/ 2147483647 h 158"/>
              <a:gd name="T34" fmla="*/ 2147483647 w 160"/>
              <a:gd name="T35" fmla="*/ 0 h 158"/>
              <a:gd name="T36" fmla="*/ 2147483647 w 160"/>
              <a:gd name="T37" fmla="*/ 0 h 158"/>
              <a:gd name="T38" fmla="*/ 2147483647 w 160"/>
              <a:gd name="T39" fmla="*/ 2147483647 h 158"/>
              <a:gd name="T40" fmla="*/ 2147483647 w 160"/>
              <a:gd name="T41" fmla="*/ 2147483647 h 158"/>
              <a:gd name="T42" fmla="*/ 2147483647 w 160"/>
              <a:gd name="T43" fmla="*/ 2147483647 h 158"/>
              <a:gd name="T44" fmla="*/ 2147483647 w 160"/>
              <a:gd name="T45" fmla="*/ 2147483647 h 158"/>
              <a:gd name="T46" fmla="*/ 2147483647 w 160"/>
              <a:gd name="T47" fmla="*/ 2147483647 h 158"/>
              <a:gd name="T48" fmla="*/ 2147483647 w 160"/>
              <a:gd name="T49" fmla="*/ 2147483647 h 158"/>
              <a:gd name="T50" fmla="*/ 2147483647 w 160"/>
              <a:gd name="T51" fmla="*/ 2147483647 h 158"/>
              <a:gd name="T52" fmla="*/ 2147483647 w 160"/>
              <a:gd name="T53" fmla="*/ 2147483647 h 158"/>
              <a:gd name="T54" fmla="*/ 2147483647 w 160"/>
              <a:gd name="T55" fmla="*/ 2147483647 h 158"/>
              <a:gd name="T56" fmla="*/ 2147483647 w 160"/>
              <a:gd name="T57" fmla="*/ 2147483647 h 158"/>
              <a:gd name="T58" fmla="*/ 2147483647 w 160"/>
              <a:gd name="T59" fmla="*/ 2147483647 h 158"/>
              <a:gd name="T60" fmla="*/ 2147483647 w 160"/>
              <a:gd name="T61" fmla="*/ 2147483647 h 158"/>
              <a:gd name="T62" fmla="*/ 2147483647 w 160"/>
              <a:gd name="T63" fmla="*/ 2147483647 h 158"/>
              <a:gd name="T64" fmla="*/ 2147483647 w 160"/>
              <a:gd name="T65" fmla="*/ 2147483647 h 158"/>
              <a:gd name="T66" fmla="*/ 2147483647 w 160"/>
              <a:gd name="T67" fmla="*/ 2147483647 h 158"/>
              <a:gd name="T68" fmla="*/ 2147483647 w 160"/>
              <a:gd name="T69" fmla="*/ 2147483647 h 158"/>
              <a:gd name="T70" fmla="*/ 2147483647 w 160"/>
              <a:gd name="T71" fmla="*/ 2147483647 h 158"/>
              <a:gd name="T72" fmla="*/ 2147483647 w 160"/>
              <a:gd name="T73" fmla="*/ 2147483647 h 158"/>
              <a:gd name="T74" fmla="*/ 2147483647 w 160"/>
              <a:gd name="T75" fmla="*/ 2147483647 h 158"/>
              <a:gd name="T76" fmla="*/ 2147483647 w 160"/>
              <a:gd name="T77" fmla="*/ 2147483647 h 158"/>
              <a:gd name="T78" fmla="*/ 2147483647 w 160"/>
              <a:gd name="T79" fmla="*/ 2147483647 h 158"/>
              <a:gd name="T80" fmla="*/ 2147483647 w 160"/>
              <a:gd name="T81" fmla="*/ 2147483647 h 158"/>
              <a:gd name="T82" fmla="*/ 2147483647 w 160"/>
              <a:gd name="T83" fmla="*/ 2147483647 h 158"/>
              <a:gd name="T84" fmla="*/ 2147483647 w 160"/>
              <a:gd name="T85" fmla="*/ 2147483647 h 158"/>
              <a:gd name="T86" fmla="*/ 2147483647 w 160"/>
              <a:gd name="T87" fmla="*/ 2147483647 h 158"/>
              <a:gd name="T88" fmla="*/ 2147483647 w 160"/>
              <a:gd name="T89" fmla="*/ 2147483647 h 158"/>
              <a:gd name="T90" fmla="*/ 2147483647 w 160"/>
              <a:gd name="T91" fmla="*/ 2147483647 h 158"/>
              <a:gd name="T92" fmla="*/ 2147483647 w 160"/>
              <a:gd name="T93" fmla="*/ 2147483647 h 158"/>
              <a:gd name="T94" fmla="*/ 2147483647 w 160"/>
              <a:gd name="T95" fmla="*/ 2147483647 h 158"/>
              <a:gd name="T96" fmla="*/ 2147483647 w 160"/>
              <a:gd name="T97" fmla="*/ 2147483647 h 158"/>
              <a:gd name="T98" fmla="*/ 2147483647 w 160"/>
              <a:gd name="T99" fmla="*/ 2147483647 h 158"/>
              <a:gd name="T100" fmla="*/ 2147483647 w 160"/>
              <a:gd name="T101" fmla="*/ 2147483647 h 158"/>
              <a:gd name="T102" fmla="*/ 2147483647 w 160"/>
              <a:gd name="T103" fmla="*/ 2147483647 h 15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60" h="158">
                <a:moveTo>
                  <a:pt x="80" y="0"/>
                </a:moveTo>
                <a:lnTo>
                  <a:pt x="80" y="0"/>
                </a:lnTo>
                <a:lnTo>
                  <a:pt x="96" y="0"/>
                </a:lnTo>
                <a:lnTo>
                  <a:pt x="110" y="6"/>
                </a:lnTo>
                <a:lnTo>
                  <a:pt x="124" y="12"/>
                </a:lnTo>
                <a:lnTo>
                  <a:pt x="136" y="22"/>
                </a:lnTo>
                <a:lnTo>
                  <a:pt x="146" y="34"/>
                </a:lnTo>
                <a:lnTo>
                  <a:pt x="154" y="48"/>
                </a:lnTo>
                <a:lnTo>
                  <a:pt x="158" y="62"/>
                </a:lnTo>
                <a:lnTo>
                  <a:pt x="160" y="78"/>
                </a:lnTo>
                <a:lnTo>
                  <a:pt x="158" y="94"/>
                </a:lnTo>
                <a:lnTo>
                  <a:pt x="154" y="110"/>
                </a:lnTo>
                <a:lnTo>
                  <a:pt x="146" y="122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2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2"/>
                </a:lnTo>
                <a:lnTo>
                  <a:pt x="8" y="48"/>
                </a:lnTo>
                <a:lnTo>
                  <a:pt x="14" y="34"/>
                </a:lnTo>
                <a:lnTo>
                  <a:pt x="24" y="22"/>
                </a:lnTo>
                <a:lnTo>
                  <a:pt x="36" y="12"/>
                </a:lnTo>
                <a:lnTo>
                  <a:pt x="50" y="6"/>
                </a:lnTo>
                <a:lnTo>
                  <a:pt x="64" y="0"/>
                </a:lnTo>
                <a:lnTo>
                  <a:pt x="80" y="0"/>
                </a:lnTo>
                <a:close/>
                <a:moveTo>
                  <a:pt x="58" y="50"/>
                </a:moveTo>
                <a:lnTo>
                  <a:pt x="36" y="22"/>
                </a:lnTo>
                <a:lnTo>
                  <a:pt x="26" y="32"/>
                </a:lnTo>
                <a:lnTo>
                  <a:pt x="52" y="54"/>
                </a:lnTo>
                <a:lnTo>
                  <a:pt x="58" y="50"/>
                </a:lnTo>
                <a:close/>
                <a:moveTo>
                  <a:pt x="90" y="112"/>
                </a:moveTo>
                <a:lnTo>
                  <a:pt x="90" y="112"/>
                </a:lnTo>
                <a:lnTo>
                  <a:pt x="82" y="114"/>
                </a:lnTo>
                <a:lnTo>
                  <a:pt x="74" y="112"/>
                </a:lnTo>
                <a:lnTo>
                  <a:pt x="64" y="146"/>
                </a:lnTo>
                <a:lnTo>
                  <a:pt x="74" y="148"/>
                </a:lnTo>
                <a:lnTo>
                  <a:pt x="84" y="148"/>
                </a:lnTo>
                <a:lnTo>
                  <a:pt x="94" y="146"/>
                </a:lnTo>
                <a:lnTo>
                  <a:pt x="104" y="144"/>
                </a:lnTo>
                <a:lnTo>
                  <a:pt x="90" y="112"/>
                </a:lnTo>
                <a:close/>
                <a:moveTo>
                  <a:pt x="116" y="76"/>
                </a:moveTo>
                <a:lnTo>
                  <a:pt x="150" y="68"/>
                </a:lnTo>
                <a:lnTo>
                  <a:pt x="148" y="54"/>
                </a:lnTo>
                <a:lnTo>
                  <a:pt x="144" y="44"/>
                </a:lnTo>
                <a:lnTo>
                  <a:pt x="114" y="62"/>
                </a:lnTo>
                <a:lnTo>
                  <a:pt x="116" y="68"/>
                </a:lnTo>
                <a:lnTo>
                  <a:pt x="116" y="76"/>
                </a:lnTo>
                <a:close/>
                <a:moveTo>
                  <a:pt x="82" y="40"/>
                </a:moveTo>
                <a:lnTo>
                  <a:pt x="76" y="6"/>
                </a:lnTo>
                <a:lnTo>
                  <a:pt x="68" y="8"/>
                </a:lnTo>
                <a:lnTo>
                  <a:pt x="58" y="10"/>
                </a:lnTo>
                <a:lnTo>
                  <a:pt x="50" y="12"/>
                </a:lnTo>
                <a:lnTo>
                  <a:pt x="42" y="18"/>
                </a:lnTo>
                <a:lnTo>
                  <a:pt x="60" y="48"/>
                </a:lnTo>
                <a:lnTo>
                  <a:pt x="70" y="42"/>
                </a:lnTo>
                <a:lnTo>
                  <a:pt x="82" y="40"/>
                </a:lnTo>
                <a:close/>
                <a:moveTo>
                  <a:pt x="80" y="56"/>
                </a:moveTo>
                <a:lnTo>
                  <a:pt x="80" y="56"/>
                </a:lnTo>
                <a:lnTo>
                  <a:pt x="72" y="58"/>
                </a:lnTo>
                <a:lnTo>
                  <a:pt x="64" y="62"/>
                </a:lnTo>
                <a:lnTo>
                  <a:pt x="60" y="70"/>
                </a:lnTo>
                <a:lnTo>
                  <a:pt x="58" y="78"/>
                </a:lnTo>
                <a:lnTo>
                  <a:pt x="60" y="88"/>
                </a:lnTo>
                <a:lnTo>
                  <a:pt x="64" y="94"/>
                </a:lnTo>
                <a:lnTo>
                  <a:pt x="72" y="100"/>
                </a:lnTo>
                <a:lnTo>
                  <a:pt x="80" y="102"/>
                </a:lnTo>
                <a:lnTo>
                  <a:pt x="88" y="100"/>
                </a:lnTo>
                <a:lnTo>
                  <a:pt x="96" y="94"/>
                </a:lnTo>
                <a:lnTo>
                  <a:pt x="100" y="88"/>
                </a:lnTo>
                <a:lnTo>
                  <a:pt x="102" y="78"/>
                </a:lnTo>
                <a:lnTo>
                  <a:pt x="100" y="70"/>
                </a:lnTo>
                <a:lnTo>
                  <a:pt x="96" y="62"/>
                </a:lnTo>
                <a:lnTo>
                  <a:pt x="88" y="58"/>
                </a:lnTo>
                <a:lnTo>
                  <a:pt x="80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2" name="Freeform 105"/>
          <p:cNvSpPr>
            <a:spLocks noEditPoints="1"/>
          </p:cNvSpPr>
          <p:nvPr/>
        </p:nvSpPr>
        <p:spPr bwMode="auto">
          <a:xfrm>
            <a:off x="901700" y="5340350"/>
            <a:ext cx="498475" cy="390525"/>
          </a:xfrm>
          <a:custGeom>
            <a:avLst/>
            <a:gdLst>
              <a:gd name="T0" fmla="*/ 2147483647 w 182"/>
              <a:gd name="T1" fmla="*/ 0 h 130"/>
              <a:gd name="T2" fmla="*/ 2147483647 w 182"/>
              <a:gd name="T3" fmla="*/ 2147483647 h 130"/>
              <a:gd name="T4" fmla="*/ 2147483647 w 182"/>
              <a:gd name="T5" fmla="*/ 2147483647 h 130"/>
              <a:gd name="T6" fmla="*/ 0 w 182"/>
              <a:gd name="T7" fmla="*/ 2147483647 h 130"/>
              <a:gd name="T8" fmla="*/ 2147483647 w 182"/>
              <a:gd name="T9" fmla="*/ 2147483647 h 130"/>
              <a:gd name="T10" fmla="*/ 2147483647 w 182"/>
              <a:gd name="T11" fmla="*/ 2147483647 h 130"/>
              <a:gd name="T12" fmla="*/ 2147483647 w 182"/>
              <a:gd name="T13" fmla="*/ 2147483647 h 130"/>
              <a:gd name="T14" fmla="*/ 2147483647 w 182"/>
              <a:gd name="T15" fmla="*/ 2147483647 h 130"/>
              <a:gd name="T16" fmla="*/ 2147483647 w 182"/>
              <a:gd name="T17" fmla="*/ 2147483647 h 130"/>
              <a:gd name="T18" fmla="*/ 2147483647 w 182"/>
              <a:gd name="T19" fmla="*/ 2147483647 h 130"/>
              <a:gd name="T20" fmla="*/ 2147483647 w 182"/>
              <a:gd name="T21" fmla="*/ 2147483647 h 130"/>
              <a:gd name="T22" fmla="*/ 2147483647 w 182"/>
              <a:gd name="T23" fmla="*/ 2147483647 h 130"/>
              <a:gd name="T24" fmla="*/ 2147483647 w 182"/>
              <a:gd name="T25" fmla="*/ 2147483647 h 130"/>
              <a:gd name="T26" fmla="*/ 2147483647 w 182"/>
              <a:gd name="T27" fmla="*/ 2147483647 h 130"/>
              <a:gd name="T28" fmla="*/ 2147483647 w 182"/>
              <a:gd name="T29" fmla="*/ 2147483647 h 130"/>
              <a:gd name="T30" fmla="*/ 2147483647 w 182"/>
              <a:gd name="T31" fmla="*/ 2147483647 h 130"/>
              <a:gd name="T32" fmla="*/ 2147483647 w 182"/>
              <a:gd name="T33" fmla="*/ 2147483647 h 130"/>
              <a:gd name="T34" fmla="*/ 2147483647 w 182"/>
              <a:gd name="T35" fmla="*/ 2147483647 h 130"/>
              <a:gd name="T36" fmla="*/ 2147483647 w 182"/>
              <a:gd name="T37" fmla="*/ 2147483647 h 130"/>
              <a:gd name="T38" fmla="*/ 2147483647 w 182"/>
              <a:gd name="T39" fmla="*/ 2147483647 h 130"/>
              <a:gd name="T40" fmla="*/ 2147483647 w 182"/>
              <a:gd name="T41" fmla="*/ 2147483647 h 130"/>
              <a:gd name="T42" fmla="*/ 2147483647 w 182"/>
              <a:gd name="T43" fmla="*/ 2147483647 h 130"/>
              <a:gd name="T44" fmla="*/ 2147483647 w 182"/>
              <a:gd name="T45" fmla="*/ 2147483647 h 130"/>
              <a:gd name="T46" fmla="*/ 2147483647 w 182"/>
              <a:gd name="T47" fmla="*/ 2147483647 h 130"/>
              <a:gd name="T48" fmla="*/ 2147483647 w 182"/>
              <a:gd name="T49" fmla="*/ 2147483647 h 130"/>
              <a:gd name="T50" fmla="*/ 2147483647 w 182"/>
              <a:gd name="T51" fmla="*/ 2147483647 h 130"/>
              <a:gd name="T52" fmla="*/ 2147483647 w 182"/>
              <a:gd name="T53" fmla="*/ 2147483647 h 130"/>
              <a:gd name="T54" fmla="*/ 2147483647 w 182"/>
              <a:gd name="T55" fmla="*/ 2147483647 h 130"/>
              <a:gd name="T56" fmla="*/ 2147483647 w 182"/>
              <a:gd name="T57" fmla="*/ 2147483647 h 130"/>
              <a:gd name="T58" fmla="*/ 2147483647 w 182"/>
              <a:gd name="T59" fmla="*/ 2147483647 h 130"/>
              <a:gd name="T60" fmla="*/ 2147483647 w 182"/>
              <a:gd name="T61" fmla="*/ 2147483647 h 130"/>
              <a:gd name="T62" fmla="*/ 2147483647 w 182"/>
              <a:gd name="T63" fmla="*/ 2147483647 h 130"/>
              <a:gd name="T64" fmla="*/ 2147483647 w 182"/>
              <a:gd name="T65" fmla="*/ 2147483647 h 130"/>
              <a:gd name="T66" fmla="*/ 2147483647 w 182"/>
              <a:gd name="T67" fmla="*/ 2147483647 h 130"/>
              <a:gd name="T68" fmla="*/ 2147483647 w 182"/>
              <a:gd name="T69" fmla="*/ 2147483647 h 130"/>
              <a:gd name="T70" fmla="*/ 2147483647 w 182"/>
              <a:gd name="T71" fmla="*/ 2147483647 h 130"/>
              <a:gd name="T72" fmla="*/ 2147483647 w 182"/>
              <a:gd name="T73" fmla="*/ 2147483647 h 130"/>
              <a:gd name="T74" fmla="*/ 2147483647 w 182"/>
              <a:gd name="T75" fmla="*/ 2147483647 h 130"/>
              <a:gd name="T76" fmla="*/ 2147483647 w 182"/>
              <a:gd name="T77" fmla="*/ 2147483647 h 130"/>
              <a:gd name="T78" fmla="*/ 2147483647 w 182"/>
              <a:gd name="T79" fmla="*/ 2147483647 h 130"/>
              <a:gd name="T80" fmla="*/ 2147483647 w 182"/>
              <a:gd name="T81" fmla="*/ 2147483647 h 130"/>
              <a:gd name="T82" fmla="*/ 2147483647 w 182"/>
              <a:gd name="T83" fmla="*/ 2147483647 h 130"/>
              <a:gd name="T84" fmla="*/ 2147483647 w 182"/>
              <a:gd name="T85" fmla="*/ 2147483647 h 130"/>
              <a:gd name="T86" fmla="*/ 2147483647 w 182"/>
              <a:gd name="T87" fmla="*/ 2147483647 h 130"/>
              <a:gd name="T88" fmla="*/ 2147483647 w 182"/>
              <a:gd name="T89" fmla="*/ 2147483647 h 130"/>
              <a:gd name="T90" fmla="*/ 2147483647 w 182"/>
              <a:gd name="T91" fmla="*/ 2147483647 h 130"/>
              <a:gd name="T92" fmla="*/ 2147483647 w 182"/>
              <a:gd name="T93" fmla="*/ 2147483647 h 130"/>
              <a:gd name="T94" fmla="*/ 2147483647 w 182"/>
              <a:gd name="T95" fmla="*/ 2147483647 h 130"/>
              <a:gd name="T96" fmla="*/ 2147483647 w 182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30">
                <a:moveTo>
                  <a:pt x="28" y="0"/>
                </a:moveTo>
                <a:lnTo>
                  <a:pt x="152" y="0"/>
                </a:lnTo>
                <a:lnTo>
                  <a:pt x="158" y="0"/>
                </a:lnTo>
                <a:lnTo>
                  <a:pt x="162" y="4"/>
                </a:lnTo>
                <a:lnTo>
                  <a:pt x="164" y="8"/>
                </a:lnTo>
                <a:lnTo>
                  <a:pt x="166" y="12"/>
                </a:lnTo>
                <a:lnTo>
                  <a:pt x="166" y="88"/>
                </a:lnTo>
                <a:lnTo>
                  <a:pt x="166" y="92"/>
                </a:lnTo>
                <a:lnTo>
                  <a:pt x="162" y="96"/>
                </a:lnTo>
                <a:lnTo>
                  <a:pt x="160" y="98"/>
                </a:lnTo>
                <a:lnTo>
                  <a:pt x="156" y="100"/>
                </a:lnTo>
                <a:lnTo>
                  <a:pt x="182" y="118"/>
                </a:lnTo>
                <a:lnTo>
                  <a:pt x="182" y="130"/>
                </a:lnTo>
                <a:lnTo>
                  <a:pt x="0" y="130"/>
                </a:lnTo>
                <a:lnTo>
                  <a:pt x="0" y="118"/>
                </a:lnTo>
                <a:lnTo>
                  <a:pt x="24" y="100"/>
                </a:lnTo>
                <a:lnTo>
                  <a:pt x="20" y="98"/>
                </a:lnTo>
                <a:lnTo>
                  <a:pt x="18" y="96"/>
                </a:lnTo>
                <a:lnTo>
                  <a:pt x="16" y="92"/>
                </a:lnTo>
                <a:lnTo>
                  <a:pt x="16" y="88"/>
                </a:lnTo>
                <a:lnTo>
                  <a:pt x="16" y="12"/>
                </a:lnTo>
                <a:lnTo>
                  <a:pt x="16" y="8"/>
                </a:lnTo>
                <a:lnTo>
                  <a:pt x="18" y="4"/>
                </a:lnTo>
                <a:lnTo>
                  <a:pt x="24" y="0"/>
                </a:lnTo>
                <a:lnTo>
                  <a:pt x="28" y="0"/>
                </a:lnTo>
                <a:close/>
                <a:moveTo>
                  <a:pt x="38" y="44"/>
                </a:moveTo>
                <a:lnTo>
                  <a:pt x="38" y="68"/>
                </a:lnTo>
                <a:lnTo>
                  <a:pt x="58" y="68"/>
                </a:lnTo>
                <a:lnTo>
                  <a:pt x="58" y="62"/>
                </a:lnTo>
                <a:lnTo>
                  <a:pt x="46" y="62"/>
                </a:lnTo>
                <a:lnTo>
                  <a:pt x="46" y="58"/>
                </a:lnTo>
                <a:lnTo>
                  <a:pt x="56" y="58"/>
                </a:lnTo>
                <a:lnTo>
                  <a:pt x="56" y="54"/>
                </a:lnTo>
                <a:lnTo>
                  <a:pt x="46" y="54"/>
                </a:lnTo>
                <a:lnTo>
                  <a:pt x="46" y="50"/>
                </a:lnTo>
                <a:lnTo>
                  <a:pt x="58" y="50"/>
                </a:lnTo>
                <a:lnTo>
                  <a:pt x="58" y="44"/>
                </a:lnTo>
                <a:lnTo>
                  <a:pt x="38" y="44"/>
                </a:lnTo>
                <a:close/>
                <a:moveTo>
                  <a:pt x="146" y="56"/>
                </a:moveTo>
                <a:lnTo>
                  <a:pt x="146" y="52"/>
                </a:lnTo>
                <a:lnTo>
                  <a:pt x="142" y="52"/>
                </a:lnTo>
                <a:lnTo>
                  <a:pt x="144" y="50"/>
                </a:lnTo>
                <a:lnTo>
                  <a:pt x="146" y="48"/>
                </a:lnTo>
                <a:lnTo>
                  <a:pt x="146" y="46"/>
                </a:lnTo>
                <a:lnTo>
                  <a:pt x="146" y="44"/>
                </a:lnTo>
                <a:lnTo>
                  <a:pt x="144" y="44"/>
                </a:lnTo>
                <a:lnTo>
                  <a:pt x="142" y="44"/>
                </a:lnTo>
                <a:lnTo>
                  <a:pt x="140" y="44"/>
                </a:lnTo>
                <a:lnTo>
                  <a:pt x="138" y="44"/>
                </a:lnTo>
                <a:lnTo>
                  <a:pt x="138" y="48"/>
                </a:lnTo>
                <a:lnTo>
                  <a:pt x="140" y="48"/>
                </a:lnTo>
                <a:lnTo>
                  <a:pt x="142" y="46"/>
                </a:lnTo>
                <a:lnTo>
                  <a:pt x="144" y="46"/>
                </a:lnTo>
                <a:lnTo>
                  <a:pt x="144" y="48"/>
                </a:lnTo>
                <a:lnTo>
                  <a:pt x="142" y="50"/>
                </a:lnTo>
                <a:lnTo>
                  <a:pt x="138" y="52"/>
                </a:lnTo>
                <a:lnTo>
                  <a:pt x="136" y="56"/>
                </a:lnTo>
                <a:lnTo>
                  <a:pt x="146" y="56"/>
                </a:lnTo>
                <a:close/>
                <a:moveTo>
                  <a:pt x="62" y="50"/>
                </a:moveTo>
                <a:lnTo>
                  <a:pt x="62" y="56"/>
                </a:lnTo>
                <a:lnTo>
                  <a:pt x="80" y="56"/>
                </a:lnTo>
                <a:lnTo>
                  <a:pt x="80" y="50"/>
                </a:lnTo>
                <a:lnTo>
                  <a:pt x="62" y="50"/>
                </a:lnTo>
                <a:close/>
                <a:moveTo>
                  <a:pt x="62" y="58"/>
                </a:moveTo>
                <a:lnTo>
                  <a:pt x="62" y="62"/>
                </a:lnTo>
                <a:lnTo>
                  <a:pt x="80" y="62"/>
                </a:lnTo>
                <a:lnTo>
                  <a:pt x="80" y="58"/>
                </a:lnTo>
                <a:lnTo>
                  <a:pt x="62" y="58"/>
                </a:lnTo>
                <a:close/>
                <a:moveTo>
                  <a:pt x="84" y="52"/>
                </a:moveTo>
                <a:lnTo>
                  <a:pt x="84" y="68"/>
                </a:lnTo>
                <a:lnTo>
                  <a:pt x="90" y="68"/>
                </a:lnTo>
                <a:lnTo>
                  <a:pt x="90" y="60"/>
                </a:lnTo>
                <a:lnTo>
                  <a:pt x="90" y="56"/>
                </a:lnTo>
                <a:lnTo>
                  <a:pt x="92" y="56"/>
                </a:lnTo>
                <a:lnTo>
                  <a:pt x="94" y="56"/>
                </a:lnTo>
                <a:lnTo>
                  <a:pt x="94" y="58"/>
                </a:lnTo>
                <a:lnTo>
                  <a:pt x="94" y="68"/>
                </a:lnTo>
                <a:lnTo>
                  <a:pt x="102" y="68"/>
                </a:lnTo>
                <a:lnTo>
                  <a:pt x="102" y="60"/>
                </a:lnTo>
                <a:lnTo>
                  <a:pt x="102" y="56"/>
                </a:lnTo>
                <a:lnTo>
                  <a:pt x="104" y="56"/>
                </a:lnTo>
                <a:lnTo>
                  <a:pt x="106" y="56"/>
                </a:lnTo>
                <a:lnTo>
                  <a:pt x="106" y="58"/>
                </a:lnTo>
                <a:lnTo>
                  <a:pt x="106" y="68"/>
                </a:lnTo>
                <a:lnTo>
                  <a:pt x="112" y="68"/>
                </a:lnTo>
                <a:lnTo>
                  <a:pt x="112" y="58"/>
                </a:lnTo>
                <a:lnTo>
                  <a:pt x="112" y="52"/>
                </a:lnTo>
                <a:lnTo>
                  <a:pt x="106" y="50"/>
                </a:lnTo>
                <a:lnTo>
                  <a:pt x="104" y="52"/>
                </a:lnTo>
                <a:lnTo>
                  <a:pt x="100" y="54"/>
                </a:lnTo>
                <a:lnTo>
                  <a:pt x="98" y="52"/>
                </a:lnTo>
                <a:lnTo>
                  <a:pt x="96" y="50"/>
                </a:lnTo>
                <a:lnTo>
                  <a:pt x="92" y="52"/>
                </a:lnTo>
                <a:lnTo>
                  <a:pt x="90" y="54"/>
                </a:lnTo>
                <a:lnTo>
                  <a:pt x="90" y="52"/>
                </a:lnTo>
                <a:lnTo>
                  <a:pt x="84" y="52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8" y="64"/>
                </a:lnTo>
                <a:lnTo>
                  <a:pt x="126" y="64"/>
                </a:lnTo>
                <a:lnTo>
                  <a:pt x="124" y="64"/>
                </a:lnTo>
                <a:lnTo>
                  <a:pt x="122" y="60"/>
                </a:lnTo>
                <a:lnTo>
                  <a:pt x="124" y="56"/>
                </a:lnTo>
                <a:lnTo>
                  <a:pt x="126" y="56"/>
                </a:lnTo>
                <a:lnTo>
                  <a:pt x="128" y="56"/>
                </a:lnTo>
                <a:lnTo>
                  <a:pt x="130" y="58"/>
                </a:lnTo>
                <a:lnTo>
                  <a:pt x="136" y="56"/>
                </a:lnTo>
                <a:lnTo>
                  <a:pt x="132" y="52"/>
                </a:lnTo>
                <a:lnTo>
                  <a:pt x="126" y="50"/>
                </a:lnTo>
                <a:lnTo>
                  <a:pt x="120" y="52"/>
                </a:lnTo>
                <a:lnTo>
                  <a:pt x="118" y="54"/>
                </a:lnTo>
                <a:lnTo>
                  <a:pt x="116" y="56"/>
                </a:lnTo>
                <a:lnTo>
                  <a:pt x="116" y="60"/>
                </a:lnTo>
                <a:lnTo>
                  <a:pt x="116" y="64"/>
                </a:lnTo>
                <a:lnTo>
                  <a:pt x="118" y="66"/>
                </a:lnTo>
                <a:lnTo>
                  <a:pt x="122" y="68"/>
                </a:lnTo>
                <a:lnTo>
                  <a:pt x="126" y="68"/>
                </a:lnTo>
                <a:lnTo>
                  <a:pt x="130" y="68"/>
                </a:lnTo>
                <a:lnTo>
                  <a:pt x="134" y="66"/>
                </a:lnTo>
                <a:lnTo>
                  <a:pt x="136" y="62"/>
                </a:lnTo>
                <a:lnTo>
                  <a:pt x="130" y="62"/>
                </a:lnTo>
                <a:close/>
                <a:moveTo>
                  <a:pt x="28" y="14"/>
                </a:moveTo>
                <a:lnTo>
                  <a:pt x="28" y="90"/>
                </a:lnTo>
                <a:lnTo>
                  <a:pt x="154" y="90"/>
                </a:lnTo>
                <a:lnTo>
                  <a:pt x="154" y="14"/>
                </a:lnTo>
                <a:lnTo>
                  <a:pt x="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3" name="Freeform 106"/>
          <p:cNvSpPr>
            <a:spLocks noEditPoints="1"/>
          </p:cNvSpPr>
          <p:nvPr/>
        </p:nvSpPr>
        <p:spPr bwMode="auto">
          <a:xfrm>
            <a:off x="3186113" y="5365750"/>
            <a:ext cx="503237" cy="377825"/>
          </a:xfrm>
          <a:custGeom>
            <a:avLst/>
            <a:gdLst>
              <a:gd name="T0" fmla="*/ 2147483647 w 184"/>
              <a:gd name="T1" fmla="*/ 0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2147483647 w 184"/>
              <a:gd name="T35" fmla="*/ 2147483647 h 126"/>
              <a:gd name="T36" fmla="*/ 2147483647 w 184"/>
              <a:gd name="T37" fmla="*/ 2147483647 h 126"/>
              <a:gd name="T38" fmla="*/ 2147483647 w 184"/>
              <a:gd name="T39" fmla="*/ 2147483647 h 126"/>
              <a:gd name="T40" fmla="*/ 2147483647 w 184"/>
              <a:gd name="T41" fmla="*/ 2147483647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2147483647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2147483647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2147483647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2147483647 w 184"/>
              <a:gd name="T101" fmla="*/ 2147483647 h 126"/>
              <a:gd name="T102" fmla="*/ 2147483647 w 184"/>
              <a:gd name="T103" fmla="*/ 2147483647 h 126"/>
              <a:gd name="T104" fmla="*/ 2147483647 w 184"/>
              <a:gd name="T105" fmla="*/ 2147483647 h 126"/>
              <a:gd name="T106" fmla="*/ 2147483647 w 184"/>
              <a:gd name="T107" fmla="*/ 2147483647 h 12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84" h="126">
                <a:moveTo>
                  <a:pt x="24" y="38"/>
                </a:moveTo>
                <a:lnTo>
                  <a:pt x="24" y="38"/>
                </a:lnTo>
                <a:lnTo>
                  <a:pt x="142" y="0"/>
                </a:lnTo>
                <a:lnTo>
                  <a:pt x="136" y="24"/>
                </a:lnTo>
                <a:lnTo>
                  <a:pt x="134" y="50"/>
                </a:lnTo>
                <a:lnTo>
                  <a:pt x="136" y="74"/>
                </a:lnTo>
                <a:lnTo>
                  <a:pt x="142" y="98"/>
                </a:lnTo>
                <a:lnTo>
                  <a:pt x="62" y="76"/>
                </a:lnTo>
                <a:lnTo>
                  <a:pt x="66" y="98"/>
                </a:lnTo>
                <a:lnTo>
                  <a:pt x="72" y="118"/>
                </a:lnTo>
                <a:lnTo>
                  <a:pt x="66" y="122"/>
                </a:lnTo>
                <a:lnTo>
                  <a:pt x="60" y="124"/>
                </a:lnTo>
                <a:lnTo>
                  <a:pt x="48" y="126"/>
                </a:lnTo>
                <a:lnTo>
                  <a:pt x="42" y="112"/>
                </a:lnTo>
                <a:lnTo>
                  <a:pt x="38" y="98"/>
                </a:lnTo>
                <a:lnTo>
                  <a:pt x="34" y="84"/>
                </a:lnTo>
                <a:lnTo>
                  <a:pt x="32" y="68"/>
                </a:lnTo>
                <a:lnTo>
                  <a:pt x="24" y="66"/>
                </a:lnTo>
                <a:lnTo>
                  <a:pt x="24" y="38"/>
                </a:lnTo>
                <a:close/>
                <a:moveTo>
                  <a:pt x="176" y="78"/>
                </a:moveTo>
                <a:lnTo>
                  <a:pt x="176" y="78"/>
                </a:lnTo>
                <a:lnTo>
                  <a:pt x="180" y="78"/>
                </a:lnTo>
                <a:lnTo>
                  <a:pt x="182" y="82"/>
                </a:lnTo>
                <a:lnTo>
                  <a:pt x="182" y="84"/>
                </a:lnTo>
                <a:lnTo>
                  <a:pt x="182" y="88"/>
                </a:lnTo>
                <a:lnTo>
                  <a:pt x="180" y="90"/>
                </a:lnTo>
                <a:lnTo>
                  <a:pt x="178" y="92"/>
                </a:lnTo>
                <a:lnTo>
                  <a:pt x="174" y="94"/>
                </a:lnTo>
                <a:lnTo>
                  <a:pt x="172" y="94"/>
                </a:lnTo>
                <a:lnTo>
                  <a:pt x="154" y="88"/>
                </a:lnTo>
                <a:lnTo>
                  <a:pt x="150" y="86"/>
                </a:lnTo>
                <a:lnTo>
                  <a:pt x="148" y="82"/>
                </a:lnTo>
                <a:lnTo>
                  <a:pt x="148" y="80"/>
                </a:lnTo>
                <a:lnTo>
                  <a:pt x="148" y="76"/>
                </a:lnTo>
                <a:lnTo>
                  <a:pt x="150" y="74"/>
                </a:lnTo>
                <a:lnTo>
                  <a:pt x="152" y="72"/>
                </a:lnTo>
                <a:lnTo>
                  <a:pt x="156" y="70"/>
                </a:lnTo>
                <a:lnTo>
                  <a:pt x="158" y="70"/>
                </a:lnTo>
                <a:lnTo>
                  <a:pt x="176" y="78"/>
                </a:lnTo>
                <a:close/>
                <a:moveTo>
                  <a:pt x="158" y="26"/>
                </a:moveTo>
                <a:lnTo>
                  <a:pt x="158" y="26"/>
                </a:lnTo>
                <a:lnTo>
                  <a:pt x="156" y="26"/>
                </a:lnTo>
                <a:lnTo>
                  <a:pt x="152" y="24"/>
                </a:lnTo>
                <a:lnTo>
                  <a:pt x="150" y="22"/>
                </a:lnTo>
                <a:lnTo>
                  <a:pt x="148" y="20"/>
                </a:lnTo>
                <a:lnTo>
                  <a:pt x="148" y="16"/>
                </a:lnTo>
                <a:lnTo>
                  <a:pt x="148" y="14"/>
                </a:lnTo>
                <a:lnTo>
                  <a:pt x="150" y="10"/>
                </a:lnTo>
                <a:lnTo>
                  <a:pt x="154" y="10"/>
                </a:lnTo>
                <a:lnTo>
                  <a:pt x="172" y="4"/>
                </a:lnTo>
                <a:lnTo>
                  <a:pt x="174" y="2"/>
                </a:lnTo>
                <a:lnTo>
                  <a:pt x="178" y="4"/>
                </a:lnTo>
                <a:lnTo>
                  <a:pt x="180" y="6"/>
                </a:lnTo>
                <a:lnTo>
                  <a:pt x="182" y="8"/>
                </a:lnTo>
                <a:lnTo>
                  <a:pt x="182" y="12"/>
                </a:lnTo>
                <a:lnTo>
                  <a:pt x="182" y="16"/>
                </a:lnTo>
                <a:lnTo>
                  <a:pt x="180" y="18"/>
                </a:lnTo>
                <a:lnTo>
                  <a:pt x="176" y="20"/>
                </a:lnTo>
                <a:lnTo>
                  <a:pt x="158" y="26"/>
                </a:lnTo>
                <a:close/>
                <a:moveTo>
                  <a:pt x="158" y="56"/>
                </a:moveTo>
                <a:lnTo>
                  <a:pt x="158" y="56"/>
                </a:lnTo>
                <a:lnTo>
                  <a:pt x="154" y="56"/>
                </a:lnTo>
                <a:lnTo>
                  <a:pt x="152" y="54"/>
                </a:lnTo>
                <a:lnTo>
                  <a:pt x="150" y="52"/>
                </a:lnTo>
                <a:lnTo>
                  <a:pt x="150" y="48"/>
                </a:lnTo>
                <a:lnTo>
                  <a:pt x="150" y="44"/>
                </a:lnTo>
                <a:lnTo>
                  <a:pt x="152" y="42"/>
                </a:lnTo>
                <a:lnTo>
                  <a:pt x="154" y="40"/>
                </a:lnTo>
                <a:lnTo>
                  <a:pt x="158" y="40"/>
                </a:lnTo>
                <a:lnTo>
                  <a:pt x="176" y="40"/>
                </a:lnTo>
                <a:lnTo>
                  <a:pt x="178" y="40"/>
                </a:lnTo>
                <a:lnTo>
                  <a:pt x="182" y="42"/>
                </a:lnTo>
                <a:lnTo>
                  <a:pt x="184" y="44"/>
                </a:lnTo>
                <a:lnTo>
                  <a:pt x="184" y="48"/>
                </a:lnTo>
                <a:lnTo>
                  <a:pt x="184" y="52"/>
                </a:lnTo>
                <a:lnTo>
                  <a:pt x="182" y="54"/>
                </a:lnTo>
                <a:lnTo>
                  <a:pt x="178" y="56"/>
                </a:lnTo>
                <a:lnTo>
                  <a:pt x="176" y="56"/>
                </a:lnTo>
                <a:lnTo>
                  <a:pt x="158" y="56"/>
                </a:lnTo>
                <a:close/>
                <a:moveTo>
                  <a:pt x="4" y="34"/>
                </a:moveTo>
                <a:lnTo>
                  <a:pt x="14" y="34"/>
                </a:lnTo>
                <a:lnTo>
                  <a:pt x="16" y="36"/>
                </a:lnTo>
                <a:lnTo>
                  <a:pt x="18" y="38"/>
                </a:lnTo>
                <a:lnTo>
                  <a:pt x="18" y="68"/>
                </a:lnTo>
                <a:lnTo>
                  <a:pt x="16" y="70"/>
                </a:lnTo>
                <a:lnTo>
                  <a:pt x="14" y="70"/>
                </a:lnTo>
                <a:lnTo>
                  <a:pt x="4" y="70"/>
                </a:lnTo>
                <a:lnTo>
                  <a:pt x="2" y="70"/>
                </a:lnTo>
                <a:lnTo>
                  <a:pt x="0" y="68"/>
                </a:lnTo>
                <a:lnTo>
                  <a:pt x="0" y="38"/>
                </a:lnTo>
                <a:lnTo>
                  <a:pt x="2" y="36"/>
                </a:lnTo>
                <a:lnTo>
                  <a:pt x="4" y="34"/>
                </a:lnTo>
                <a:close/>
                <a:moveTo>
                  <a:pt x="52" y="82"/>
                </a:moveTo>
                <a:lnTo>
                  <a:pt x="52" y="82"/>
                </a:lnTo>
                <a:lnTo>
                  <a:pt x="54" y="98"/>
                </a:lnTo>
                <a:lnTo>
                  <a:pt x="58" y="114"/>
                </a:lnTo>
                <a:lnTo>
                  <a:pt x="60" y="116"/>
                </a:lnTo>
                <a:lnTo>
                  <a:pt x="64" y="116"/>
                </a:lnTo>
                <a:lnTo>
                  <a:pt x="66" y="114"/>
                </a:lnTo>
                <a:lnTo>
                  <a:pt x="66" y="112"/>
                </a:lnTo>
                <a:lnTo>
                  <a:pt x="62" y="98"/>
                </a:lnTo>
                <a:lnTo>
                  <a:pt x="60" y="82"/>
                </a:lnTo>
                <a:lnTo>
                  <a:pt x="58" y="80"/>
                </a:lnTo>
                <a:lnTo>
                  <a:pt x="56" y="78"/>
                </a:lnTo>
                <a:lnTo>
                  <a:pt x="54" y="80"/>
                </a:lnTo>
                <a:lnTo>
                  <a:pt x="52" y="82"/>
                </a:lnTo>
                <a:close/>
                <a:moveTo>
                  <a:pt x="116" y="18"/>
                </a:moveTo>
                <a:lnTo>
                  <a:pt x="116" y="18"/>
                </a:lnTo>
                <a:lnTo>
                  <a:pt x="114" y="34"/>
                </a:lnTo>
                <a:lnTo>
                  <a:pt x="112" y="50"/>
                </a:lnTo>
                <a:lnTo>
                  <a:pt x="114" y="66"/>
                </a:lnTo>
                <a:lnTo>
                  <a:pt x="116" y="82"/>
                </a:lnTo>
                <a:lnTo>
                  <a:pt x="118" y="86"/>
                </a:lnTo>
                <a:lnTo>
                  <a:pt x="122" y="86"/>
                </a:lnTo>
                <a:lnTo>
                  <a:pt x="124" y="84"/>
                </a:lnTo>
                <a:lnTo>
                  <a:pt x="124" y="80"/>
                </a:lnTo>
                <a:lnTo>
                  <a:pt x="122" y="66"/>
                </a:lnTo>
                <a:lnTo>
                  <a:pt x="120" y="50"/>
                </a:lnTo>
                <a:lnTo>
                  <a:pt x="122" y="36"/>
                </a:lnTo>
                <a:lnTo>
                  <a:pt x="124" y="20"/>
                </a:lnTo>
                <a:lnTo>
                  <a:pt x="124" y="18"/>
                </a:lnTo>
                <a:lnTo>
                  <a:pt x="122" y="16"/>
                </a:lnTo>
                <a:lnTo>
                  <a:pt x="118" y="16"/>
                </a:lnTo>
                <a:lnTo>
                  <a:pt x="116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4" name="Freeform 107"/>
          <p:cNvSpPr>
            <a:spLocks noEditPoints="1"/>
          </p:cNvSpPr>
          <p:nvPr/>
        </p:nvSpPr>
        <p:spPr bwMode="auto">
          <a:xfrm>
            <a:off x="1666875" y="5340350"/>
            <a:ext cx="503238" cy="414338"/>
          </a:xfrm>
          <a:custGeom>
            <a:avLst/>
            <a:gdLst>
              <a:gd name="T0" fmla="*/ 2147483647 w 184"/>
              <a:gd name="T1" fmla="*/ 0 h 138"/>
              <a:gd name="T2" fmla="*/ 2147483647 w 184"/>
              <a:gd name="T3" fmla="*/ 2147483647 h 138"/>
              <a:gd name="T4" fmla="*/ 2147483647 w 184"/>
              <a:gd name="T5" fmla="*/ 2147483647 h 138"/>
              <a:gd name="T6" fmla="*/ 2147483647 w 184"/>
              <a:gd name="T7" fmla="*/ 2147483647 h 138"/>
              <a:gd name="T8" fmla="*/ 2147483647 w 184"/>
              <a:gd name="T9" fmla="*/ 2147483647 h 138"/>
              <a:gd name="T10" fmla="*/ 2147483647 w 184"/>
              <a:gd name="T11" fmla="*/ 2147483647 h 138"/>
              <a:gd name="T12" fmla="*/ 2147483647 w 184"/>
              <a:gd name="T13" fmla="*/ 2147483647 h 138"/>
              <a:gd name="T14" fmla="*/ 2147483647 w 184"/>
              <a:gd name="T15" fmla="*/ 2147483647 h 138"/>
              <a:gd name="T16" fmla="*/ 2147483647 w 184"/>
              <a:gd name="T17" fmla="*/ 2147483647 h 138"/>
              <a:gd name="T18" fmla="*/ 2147483647 w 184"/>
              <a:gd name="T19" fmla="*/ 2147483647 h 138"/>
              <a:gd name="T20" fmla="*/ 2147483647 w 184"/>
              <a:gd name="T21" fmla="*/ 2147483647 h 138"/>
              <a:gd name="T22" fmla="*/ 2147483647 w 184"/>
              <a:gd name="T23" fmla="*/ 2147483647 h 138"/>
              <a:gd name="T24" fmla="*/ 2147483647 w 184"/>
              <a:gd name="T25" fmla="*/ 2147483647 h 138"/>
              <a:gd name="T26" fmla="*/ 2147483647 w 184"/>
              <a:gd name="T27" fmla="*/ 2147483647 h 138"/>
              <a:gd name="T28" fmla="*/ 2147483647 w 184"/>
              <a:gd name="T29" fmla="*/ 2147483647 h 138"/>
              <a:gd name="T30" fmla="*/ 2147483647 w 184"/>
              <a:gd name="T31" fmla="*/ 2147483647 h 138"/>
              <a:gd name="T32" fmla="*/ 2147483647 w 184"/>
              <a:gd name="T33" fmla="*/ 2147483647 h 138"/>
              <a:gd name="T34" fmla="*/ 2147483647 w 184"/>
              <a:gd name="T35" fmla="*/ 2147483647 h 138"/>
              <a:gd name="T36" fmla="*/ 2147483647 w 184"/>
              <a:gd name="T37" fmla="*/ 2147483647 h 138"/>
              <a:gd name="T38" fmla="*/ 2147483647 w 184"/>
              <a:gd name="T39" fmla="*/ 2147483647 h 138"/>
              <a:gd name="T40" fmla="*/ 2147483647 w 184"/>
              <a:gd name="T41" fmla="*/ 2147483647 h 138"/>
              <a:gd name="T42" fmla="*/ 2147483647 w 184"/>
              <a:gd name="T43" fmla="*/ 2147483647 h 138"/>
              <a:gd name="T44" fmla="*/ 2147483647 w 184"/>
              <a:gd name="T45" fmla="*/ 0 h 138"/>
              <a:gd name="T46" fmla="*/ 2147483647 w 184"/>
              <a:gd name="T47" fmla="*/ 0 h 138"/>
              <a:gd name="T48" fmla="*/ 2147483647 w 184"/>
              <a:gd name="T49" fmla="*/ 2147483647 h 138"/>
              <a:gd name="T50" fmla="*/ 2147483647 w 184"/>
              <a:gd name="T51" fmla="*/ 2147483647 h 138"/>
              <a:gd name="T52" fmla="*/ 2147483647 w 184"/>
              <a:gd name="T53" fmla="*/ 2147483647 h 138"/>
              <a:gd name="T54" fmla="*/ 2147483647 w 184"/>
              <a:gd name="T55" fmla="*/ 2147483647 h 138"/>
              <a:gd name="T56" fmla="*/ 2147483647 w 184"/>
              <a:gd name="T57" fmla="*/ 2147483647 h 138"/>
              <a:gd name="T58" fmla="*/ 2147483647 w 184"/>
              <a:gd name="T59" fmla="*/ 2147483647 h 138"/>
              <a:gd name="T60" fmla="*/ 2147483647 w 184"/>
              <a:gd name="T61" fmla="*/ 2147483647 h 138"/>
              <a:gd name="T62" fmla="*/ 2147483647 w 184"/>
              <a:gd name="T63" fmla="*/ 2147483647 h 138"/>
              <a:gd name="T64" fmla="*/ 2147483647 w 184"/>
              <a:gd name="T65" fmla="*/ 2147483647 h 138"/>
              <a:gd name="T66" fmla="*/ 2147483647 w 184"/>
              <a:gd name="T67" fmla="*/ 2147483647 h 138"/>
              <a:gd name="T68" fmla="*/ 2147483647 w 184"/>
              <a:gd name="T69" fmla="*/ 2147483647 h 138"/>
              <a:gd name="T70" fmla="*/ 2147483647 w 184"/>
              <a:gd name="T71" fmla="*/ 2147483647 h 138"/>
              <a:gd name="T72" fmla="*/ 2147483647 w 184"/>
              <a:gd name="T73" fmla="*/ 2147483647 h 138"/>
              <a:gd name="T74" fmla="*/ 2147483647 w 184"/>
              <a:gd name="T75" fmla="*/ 2147483647 h 138"/>
              <a:gd name="T76" fmla="*/ 2147483647 w 184"/>
              <a:gd name="T77" fmla="*/ 2147483647 h 138"/>
              <a:gd name="T78" fmla="*/ 0 w 184"/>
              <a:gd name="T79" fmla="*/ 2147483647 h 138"/>
              <a:gd name="T80" fmla="*/ 2147483647 w 184"/>
              <a:gd name="T81" fmla="*/ 2147483647 h 138"/>
              <a:gd name="T82" fmla="*/ 2147483647 w 184"/>
              <a:gd name="T83" fmla="*/ 2147483647 h 138"/>
              <a:gd name="T84" fmla="*/ 2147483647 w 184"/>
              <a:gd name="T85" fmla="*/ 0 h 138"/>
              <a:gd name="T86" fmla="*/ 2147483647 w 184"/>
              <a:gd name="T87" fmla="*/ 2147483647 h 138"/>
              <a:gd name="T88" fmla="*/ 2147483647 w 184"/>
              <a:gd name="T89" fmla="*/ 2147483647 h 138"/>
              <a:gd name="T90" fmla="*/ 2147483647 w 184"/>
              <a:gd name="T91" fmla="*/ 2147483647 h 138"/>
              <a:gd name="T92" fmla="*/ 2147483647 w 184"/>
              <a:gd name="T93" fmla="*/ 2147483647 h 138"/>
              <a:gd name="T94" fmla="*/ 2147483647 w 184"/>
              <a:gd name="T95" fmla="*/ 2147483647 h 13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38">
                <a:moveTo>
                  <a:pt x="40" y="0"/>
                </a:moveTo>
                <a:lnTo>
                  <a:pt x="40" y="0"/>
                </a:lnTo>
                <a:lnTo>
                  <a:pt x="48" y="0"/>
                </a:lnTo>
                <a:lnTo>
                  <a:pt x="56" y="4"/>
                </a:lnTo>
                <a:lnTo>
                  <a:pt x="62" y="6"/>
                </a:lnTo>
                <a:lnTo>
                  <a:pt x="68" y="12"/>
                </a:lnTo>
                <a:lnTo>
                  <a:pt x="74" y="18"/>
                </a:lnTo>
                <a:lnTo>
                  <a:pt x="78" y="24"/>
                </a:lnTo>
                <a:lnTo>
                  <a:pt x="80" y="32"/>
                </a:lnTo>
                <a:lnTo>
                  <a:pt x="80" y="40"/>
                </a:lnTo>
                <a:lnTo>
                  <a:pt x="60" y="40"/>
                </a:lnTo>
                <a:lnTo>
                  <a:pt x="58" y="32"/>
                </a:lnTo>
                <a:lnTo>
                  <a:pt x="54" y="26"/>
                </a:lnTo>
                <a:lnTo>
                  <a:pt x="48" y="22"/>
                </a:lnTo>
                <a:lnTo>
                  <a:pt x="40" y="22"/>
                </a:lnTo>
                <a:lnTo>
                  <a:pt x="32" y="22"/>
                </a:lnTo>
                <a:lnTo>
                  <a:pt x="26" y="26"/>
                </a:lnTo>
                <a:lnTo>
                  <a:pt x="22" y="32"/>
                </a:lnTo>
                <a:lnTo>
                  <a:pt x="20" y="40"/>
                </a:lnTo>
                <a:lnTo>
                  <a:pt x="22" y="48"/>
                </a:lnTo>
                <a:lnTo>
                  <a:pt x="26" y="54"/>
                </a:lnTo>
                <a:lnTo>
                  <a:pt x="32" y="58"/>
                </a:lnTo>
                <a:lnTo>
                  <a:pt x="38" y="60"/>
                </a:lnTo>
                <a:lnTo>
                  <a:pt x="38" y="68"/>
                </a:lnTo>
                <a:lnTo>
                  <a:pt x="46" y="68"/>
                </a:lnTo>
                <a:lnTo>
                  <a:pt x="46" y="56"/>
                </a:lnTo>
                <a:lnTo>
                  <a:pt x="54" y="48"/>
                </a:lnTo>
                <a:lnTo>
                  <a:pt x="104" y="48"/>
                </a:lnTo>
                <a:lnTo>
                  <a:pt x="116" y="58"/>
                </a:lnTo>
                <a:lnTo>
                  <a:pt x="116" y="68"/>
                </a:lnTo>
                <a:lnTo>
                  <a:pt x="122" y="68"/>
                </a:lnTo>
                <a:lnTo>
                  <a:pt x="122" y="60"/>
                </a:lnTo>
                <a:lnTo>
                  <a:pt x="124" y="60"/>
                </a:lnTo>
                <a:lnTo>
                  <a:pt x="132" y="58"/>
                </a:lnTo>
                <a:lnTo>
                  <a:pt x="138" y="54"/>
                </a:lnTo>
                <a:lnTo>
                  <a:pt x="142" y="48"/>
                </a:lnTo>
                <a:lnTo>
                  <a:pt x="144" y="40"/>
                </a:lnTo>
                <a:lnTo>
                  <a:pt x="142" y="32"/>
                </a:lnTo>
                <a:lnTo>
                  <a:pt x="138" y="26"/>
                </a:lnTo>
                <a:lnTo>
                  <a:pt x="132" y="22"/>
                </a:lnTo>
                <a:lnTo>
                  <a:pt x="124" y="22"/>
                </a:lnTo>
                <a:lnTo>
                  <a:pt x="116" y="22"/>
                </a:lnTo>
                <a:lnTo>
                  <a:pt x="110" y="26"/>
                </a:lnTo>
                <a:lnTo>
                  <a:pt x="106" y="32"/>
                </a:lnTo>
                <a:lnTo>
                  <a:pt x="104" y="40"/>
                </a:lnTo>
                <a:lnTo>
                  <a:pt x="84" y="40"/>
                </a:lnTo>
                <a:lnTo>
                  <a:pt x="84" y="32"/>
                </a:lnTo>
                <a:lnTo>
                  <a:pt x="86" y="24"/>
                </a:lnTo>
                <a:lnTo>
                  <a:pt x="90" y="18"/>
                </a:lnTo>
                <a:lnTo>
                  <a:pt x="96" y="12"/>
                </a:lnTo>
                <a:lnTo>
                  <a:pt x="102" y="6"/>
                </a:lnTo>
                <a:lnTo>
                  <a:pt x="108" y="4"/>
                </a:lnTo>
                <a:lnTo>
                  <a:pt x="116" y="0"/>
                </a:lnTo>
                <a:lnTo>
                  <a:pt x="124" y="0"/>
                </a:lnTo>
                <a:lnTo>
                  <a:pt x="132" y="0"/>
                </a:lnTo>
                <a:lnTo>
                  <a:pt x="140" y="4"/>
                </a:lnTo>
                <a:lnTo>
                  <a:pt x="146" y="6"/>
                </a:lnTo>
                <a:lnTo>
                  <a:pt x="152" y="12"/>
                </a:lnTo>
                <a:lnTo>
                  <a:pt x="158" y="18"/>
                </a:lnTo>
                <a:lnTo>
                  <a:pt x="160" y="24"/>
                </a:lnTo>
                <a:lnTo>
                  <a:pt x="164" y="32"/>
                </a:lnTo>
                <a:lnTo>
                  <a:pt x="164" y="40"/>
                </a:lnTo>
                <a:lnTo>
                  <a:pt x="164" y="48"/>
                </a:lnTo>
                <a:lnTo>
                  <a:pt x="160" y="56"/>
                </a:lnTo>
                <a:lnTo>
                  <a:pt x="158" y="64"/>
                </a:lnTo>
                <a:lnTo>
                  <a:pt x="152" y="70"/>
                </a:lnTo>
                <a:lnTo>
                  <a:pt x="146" y="74"/>
                </a:lnTo>
                <a:lnTo>
                  <a:pt x="140" y="78"/>
                </a:lnTo>
                <a:lnTo>
                  <a:pt x="140" y="80"/>
                </a:lnTo>
                <a:lnTo>
                  <a:pt x="140" y="92"/>
                </a:lnTo>
                <a:lnTo>
                  <a:pt x="160" y="92"/>
                </a:lnTo>
                <a:lnTo>
                  <a:pt x="160" y="118"/>
                </a:lnTo>
                <a:lnTo>
                  <a:pt x="140" y="118"/>
                </a:lnTo>
                <a:lnTo>
                  <a:pt x="140" y="126"/>
                </a:lnTo>
                <a:lnTo>
                  <a:pt x="138" y="130"/>
                </a:lnTo>
                <a:lnTo>
                  <a:pt x="136" y="134"/>
                </a:lnTo>
                <a:lnTo>
                  <a:pt x="132" y="138"/>
                </a:lnTo>
                <a:lnTo>
                  <a:pt x="128" y="138"/>
                </a:lnTo>
                <a:lnTo>
                  <a:pt x="34" y="138"/>
                </a:lnTo>
                <a:lnTo>
                  <a:pt x="30" y="138"/>
                </a:lnTo>
                <a:lnTo>
                  <a:pt x="26" y="134"/>
                </a:lnTo>
                <a:lnTo>
                  <a:pt x="22" y="130"/>
                </a:lnTo>
                <a:lnTo>
                  <a:pt x="22" y="126"/>
                </a:lnTo>
                <a:lnTo>
                  <a:pt x="22" y="96"/>
                </a:lnTo>
                <a:lnTo>
                  <a:pt x="14" y="96"/>
                </a:lnTo>
                <a:lnTo>
                  <a:pt x="14" y="84"/>
                </a:lnTo>
                <a:lnTo>
                  <a:pt x="22" y="84"/>
                </a:lnTo>
                <a:lnTo>
                  <a:pt x="22" y="80"/>
                </a:lnTo>
                <a:lnTo>
                  <a:pt x="22" y="76"/>
                </a:lnTo>
                <a:lnTo>
                  <a:pt x="12" y="70"/>
                </a:lnTo>
                <a:lnTo>
                  <a:pt x="6" y="64"/>
                </a:lnTo>
                <a:lnTo>
                  <a:pt x="4" y="56"/>
                </a:lnTo>
                <a:lnTo>
                  <a:pt x="0" y="48"/>
                </a:lnTo>
                <a:lnTo>
                  <a:pt x="0" y="40"/>
                </a:lnTo>
                <a:lnTo>
                  <a:pt x="0" y="32"/>
                </a:lnTo>
                <a:lnTo>
                  <a:pt x="4" y="24"/>
                </a:lnTo>
                <a:lnTo>
                  <a:pt x="6" y="18"/>
                </a:lnTo>
                <a:lnTo>
                  <a:pt x="12" y="12"/>
                </a:lnTo>
                <a:lnTo>
                  <a:pt x="18" y="6"/>
                </a:lnTo>
                <a:lnTo>
                  <a:pt x="24" y="4"/>
                </a:lnTo>
                <a:lnTo>
                  <a:pt x="32" y="0"/>
                </a:lnTo>
                <a:lnTo>
                  <a:pt x="40" y="0"/>
                </a:lnTo>
                <a:close/>
                <a:moveTo>
                  <a:pt x="170" y="90"/>
                </a:moveTo>
                <a:lnTo>
                  <a:pt x="170" y="90"/>
                </a:lnTo>
                <a:lnTo>
                  <a:pt x="164" y="90"/>
                </a:lnTo>
                <a:lnTo>
                  <a:pt x="164" y="118"/>
                </a:lnTo>
                <a:lnTo>
                  <a:pt x="170" y="118"/>
                </a:lnTo>
                <a:lnTo>
                  <a:pt x="184" y="126"/>
                </a:lnTo>
                <a:lnTo>
                  <a:pt x="184" y="84"/>
                </a:lnTo>
                <a:lnTo>
                  <a:pt x="170" y="90"/>
                </a:lnTo>
                <a:close/>
                <a:moveTo>
                  <a:pt x="10" y="82"/>
                </a:moveTo>
                <a:lnTo>
                  <a:pt x="0" y="76"/>
                </a:lnTo>
                <a:lnTo>
                  <a:pt x="0" y="102"/>
                </a:lnTo>
                <a:lnTo>
                  <a:pt x="10" y="96"/>
                </a:lnTo>
                <a:lnTo>
                  <a:pt x="10" y="8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5" name="Freeform 108"/>
          <p:cNvSpPr>
            <a:spLocks noEditPoints="1"/>
          </p:cNvSpPr>
          <p:nvPr/>
        </p:nvSpPr>
        <p:spPr bwMode="auto">
          <a:xfrm>
            <a:off x="2470150" y="6188075"/>
            <a:ext cx="458788" cy="354013"/>
          </a:xfrm>
          <a:custGeom>
            <a:avLst/>
            <a:gdLst>
              <a:gd name="T0" fmla="*/ 2147483647 w 168"/>
              <a:gd name="T1" fmla="*/ 0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2147483647 w 168"/>
              <a:gd name="T9" fmla="*/ 2147483647 h 118"/>
              <a:gd name="T10" fmla="*/ 2147483647 w 168"/>
              <a:gd name="T11" fmla="*/ 0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2147483647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2147483647 w 168"/>
              <a:gd name="T61" fmla="*/ 2147483647 h 118"/>
              <a:gd name="T62" fmla="*/ 2147483647 w 168"/>
              <a:gd name="T63" fmla="*/ 2147483647 h 118"/>
              <a:gd name="T64" fmla="*/ 2147483647 w 168"/>
              <a:gd name="T65" fmla="*/ 2147483647 h 118"/>
              <a:gd name="T66" fmla="*/ 2147483647 w 168"/>
              <a:gd name="T67" fmla="*/ 2147483647 h 118"/>
              <a:gd name="T68" fmla="*/ 2147483647 w 168"/>
              <a:gd name="T69" fmla="*/ 2147483647 h 118"/>
              <a:gd name="T70" fmla="*/ 2147483647 w 168"/>
              <a:gd name="T71" fmla="*/ 2147483647 h 118"/>
              <a:gd name="T72" fmla="*/ 2147483647 w 168"/>
              <a:gd name="T73" fmla="*/ 2147483647 h 118"/>
              <a:gd name="T74" fmla="*/ 2147483647 w 168"/>
              <a:gd name="T75" fmla="*/ 2147483647 h 118"/>
              <a:gd name="T76" fmla="*/ 2147483647 w 168"/>
              <a:gd name="T77" fmla="*/ 2147483647 h 118"/>
              <a:gd name="T78" fmla="*/ 2147483647 w 168"/>
              <a:gd name="T79" fmla="*/ 2147483647 h 118"/>
              <a:gd name="T80" fmla="*/ 2147483647 w 168"/>
              <a:gd name="T81" fmla="*/ 2147483647 h 118"/>
              <a:gd name="T82" fmla="*/ 2147483647 w 168"/>
              <a:gd name="T83" fmla="*/ 2147483647 h 118"/>
              <a:gd name="T84" fmla="*/ 2147483647 w 168"/>
              <a:gd name="T85" fmla="*/ 2147483647 h 118"/>
              <a:gd name="T86" fmla="*/ 2147483647 w 168"/>
              <a:gd name="T87" fmla="*/ 2147483647 h 118"/>
              <a:gd name="T88" fmla="*/ 2147483647 w 168"/>
              <a:gd name="T89" fmla="*/ 2147483647 h 118"/>
              <a:gd name="T90" fmla="*/ 2147483647 w 168"/>
              <a:gd name="T91" fmla="*/ 2147483647 h 118"/>
              <a:gd name="T92" fmla="*/ 2147483647 w 168"/>
              <a:gd name="T93" fmla="*/ 2147483647 h 118"/>
              <a:gd name="T94" fmla="*/ 2147483647 w 168"/>
              <a:gd name="T95" fmla="*/ 2147483647 h 118"/>
              <a:gd name="T96" fmla="*/ 2147483647 w 168"/>
              <a:gd name="T97" fmla="*/ 2147483647 h 118"/>
              <a:gd name="T98" fmla="*/ 2147483647 w 168"/>
              <a:gd name="T99" fmla="*/ 2147483647 h 118"/>
              <a:gd name="T100" fmla="*/ 2147483647 w 168"/>
              <a:gd name="T101" fmla="*/ 2147483647 h 118"/>
              <a:gd name="T102" fmla="*/ 2147483647 w 168"/>
              <a:gd name="T103" fmla="*/ 2147483647 h 118"/>
              <a:gd name="T104" fmla="*/ 2147483647 w 168"/>
              <a:gd name="T105" fmla="*/ 2147483647 h 118"/>
              <a:gd name="T106" fmla="*/ 2147483647 w 168"/>
              <a:gd name="T107" fmla="*/ 2147483647 h 118"/>
              <a:gd name="T108" fmla="*/ 2147483647 w 168"/>
              <a:gd name="T109" fmla="*/ 2147483647 h 11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8" h="118">
                <a:moveTo>
                  <a:pt x="40" y="0"/>
                </a:moveTo>
                <a:lnTo>
                  <a:pt x="40" y="0"/>
                </a:lnTo>
                <a:lnTo>
                  <a:pt x="84" y="0"/>
                </a:lnTo>
                <a:lnTo>
                  <a:pt x="128" y="0"/>
                </a:lnTo>
                <a:lnTo>
                  <a:pt x="136" y="2"/>
                </a:lnTo>
                <a:lnTo>
                  <a:pt x="138" y="4"/>
                </a:lnTo>
                <a:lnTo>
                  <a:pt x="140" y="6"/>
                </a:lnTo>
                <a:lnTo>
                  <a:pt x="152" y="44"/>
                </a:lnTo>
                <a:lnTo>
                  <a:pt x="168" y="102"/>
                </a:lnTo>
                <a:lnTo>
                  <a:pt x="168" y="108"/>
                </a:lnTo>
                <a:lnTo>
                  <a:pt x="166" y="114"/>
                </a:lnTo>
                <a:lnTo>
                  <a:pt x="162" y="116"/>
                </a:lnTo>
                <a:lnTo>
                  <a:pt x="156" y="118"/>
                </a:lnTo>
                <a:lnTo>
                  <a:pt x="84" y="118"/>
                </a:lnTo>
                <a:lnTo>
                  <a:pt x="12" y="118"/>
                </a:lnTo>
                <a:lnTo>
                  <a:pt x="6" y="116"/>
                </a:lnTo>
                <a:lnTo>
                  <a:pt x="2" y="114"/>
                </a:lnTo>
                <a:lnTo>
                  <a:pt x="0" y="108"/>
                </a:lnTo>
                <a:lnTo>
                  <a:pt x="0" y="102"/>
                </a:lnTo>
                <a:lnTo>
                  <a:pt x="16" y="46"/>
                </a:lnTo>
                <a:lnTo>
                  <a:pt x="28" y="6"/>
                </a:lnTo>
                <a:lnTo>
                  <a:pt x="30" y="4"/>
                </a:lnTo>
                <a:lnTo>
                  <a:pt x="32" y="2"/>
                </a:lnTo>
                <a:lnTo>
                  <a:pt x="40" y="0"/>
                </a:lnTo>
                <a:close/>
                <a:moveTo>
                  <a:pt x="64" y="6"/>
                </a:moveTo>
                <a:lnTo>
                  <a:pt x="64" y="6"/>
                </a:lnTo>
                <a:lnTo>
                  <a:pt x="60" y="6"/>
                </a:lnTo>
                <a:lnTo>
                  <a:pt x="60" y="8"/>
                </a:lnTo>
                <a:lnTo>
                  <a:pt x="58" y="26"/>
                </a:lnTo>
                <a:lnTo>
                  <a:pt x="58" y="28"/>
                </a:lnTo>
                <a:lnTo>
                  <a:pt x="62" y="28"/>
                </a:lnTo>
                <a:lnTo>
                  <a:pt x="84" y="28"/>
                </a:lnTo>
                <a:lnTo>
                  <a:pt x="108" y="28"/>
                </a:lnTo>
                <a:lnTo>
                  <a:pt x="110" y="28"/>
                </a:lnTo>
                <a:lnTo>
                  <a:pt x="112" y="26"/>
                </a:lnTo>
                <a:lnTo>
                  <a:pt x="110" y="8"/>
                </a:lnTo>
                <a:lnTo>
                  <a:pt x="108" y="6"/>
                </a:lnTo>
                <a:lnTo>
                  <a:pt x="106" y="6"/>
                </a:lnTo>
                <a:lnTo>
                  <a:pt x="84" y="6"/>
                </a:lnTo>
                <a:lnTo>
                  <a:pt x="64" y="6"/>
                </a:lnTo>
                <a:close/>
                <a:moveTo>
                  <a:pt x="58" y="66"/>
                </a:moveTo>
                <a:lnTo>
                  <a:pt x="58" y="66"/>
                </a:lnTo>
                <a:lnTo>
                  <a:pt x="54" y="66"/>
                </a:lnTo>
                <a:lnTo>
                  <a:pt x="52" y="68"/>
                </a:lnTo>
                <a:lnTo>
                  <a:pt x="48" y="102"/>
                </a:lnTo>
                <a:lnTo>
                  <a:pt x="50" y="104"/>
                </a:lnTo>
                <a:lnTo>
                  <a:pt x="52" y="106"/>
                </a:lnTo>
                <a:lnTo>
                  <a:pt x="84" y="106"/>
                </a:lnTo>
                <a:lnTo>
                  <a:pt x="118" y="106"/>
                </a:lnTo>
                <a:lnTo>
                  <a:pt x="120" y="104"/>
                </a:lnTo>
                <a:lnTo>
                  <a:pt x="122" y="102"/>
                </a:lnTo>
                <a:lnTo>
                  <a:pt x="118" y="68"/>
                </a:lnTo>
                <a:lnTo>
                  <a:pt x="116" y="66"/>
                </a:lnTo>
                <a:lnTo>
                  <a:pt x="112" y="66"/>
                </a:lnTo>
                <a:lnTo>
                  <a:pt x="84" y="66"/>
                </a:lnTo>
                <a:lnTo>
                  <a:pt x="58" y="66"/>
                </a:lnTo>
                <a:close/>
                <a:moveTo>
                  <a:pt x="60" y="30"/>
                </a:moveTo>
                <a:lnTo>
                  <a:pt x="60" y="30"/>
                </a:lnTo>
                <a:lnTo>
                  <a:pt x="58" y="32"/>
                </a:lnTo>
                <a:lnTo>
                  <a:pt x="56" y="34"/>
                </a:lnTo>
                <a:lnTo>
                  <a:pt x="54" y="58"/>
                </a:lnTo>
                <a:lnTo>
                  <a:pt x="54" y="60"/>
                </a:lnTo>
                <a:lnTo>
                  <a:pt x="58" y="60"/>
                </a:lnTo>
                <a:lnTo>
                  <a:pt x="84" y="60"/>
                </a:lnTo>
                <a:lnTo>
                  <a:pt x="112" y="60"/>
                </a:lnTo>
                <a:lnTo>
                  <a:pt x="114" y="60"/>
                </a:lnTo>
                <a:lnTo>
                  <a:pt x="116" y="58"/>
                </a:lnTo>
                <a:lnTo>
                  <a:pt x="112" y="34"/>
                </a:lnTo>
                <a:lnTo>
                  <a:pt x="112" y="32"/>
                </a:lnTo>
                <a:lnTo>
                  <a:pt x="108" y="30"/>
                </a:lnTo>
                <a:lnTo>
                  <a:pt x="84" y="30"/>
                </a:lnTo>
                <a:lnTo>
                  <a:pt x="60" y="30"/>
                </a:lnTo>
                <a:close/>
                <a:moveTo>
                  <a:pt x="122" y="20"/>
                </a:moveTo>
                <a:lnTo>
                  <a:pt x="122" y="20"/>
                </a:lnTo>
                <a:lnTo>
                  <a:pt x="120" y="22"/>
                </a:lnTo>
                <a:lnTo>
                  <a:pt x="118" y="24"/>
                </a:lnTo>
                <a:lnTo>
                  <a:pt x="120" y="28"/>
                </a:lnTo>
                <a:lnTo>
                  <a:pt x="120" y="30"/>
                </a:lnTo>
                <a:lnTo>
                  <a:pt x="124" y="30"/>
                </a:lnTo>
                <a:lnTo>
                  <a:pt x="136" y="30"/>
                </a:lnTo>
                <a:lnTo>
                  <a:pt x="138" y="30"/>
                </a:lnTo>
                <a:lnTo>
                  <a:pt x="138" y="28"/>
                </a:lnTo>
                <a:lnTo>
                  <a:pt x="138" y="24"/>
                </a:lnTo>
                <a:lnTo>
                  <a:pt x="136" y="22"/>
                </a:lnTo>
                <a:lnTo>
                  <a:pt x="134" y="20"/>
                </a:lnTo>
                <a:lnTo>
                  <a:pt x="122" y="20"/>
                </a:lnTo>
                <a:close/>
                <a:moveTo>
                  <a:pt x="118" y="4"/>
                </a:moveTo>
                <a:lnTo>
                  <a:pt x="118" y="4"/>
                </a:lnTo>
                <a:lnTo>
                  <a:pt x="116" y="6"/>
                </a:lnTo>
                <a:lnTo>
                  <a:pt x="116" y="10"/>
                </a:lnTo>
                <a:lnTo>
                  <a:pt x="118" y="12"/>
                </a:lnTo>
                <a:lnTo>
                  <a:pt x="120" y="12"/>
                </a:lnTo>
                <a:lnTo>
                  <a:pt x="132" y="12"/>
                </a:lnTo>
                <a:lnTo>
                  <a:pt x="134" y="12"/>
                </a:lnTo>
                <a:lnTo>
                  <a:pt x="134" y="10"/>
                </a:lnTo>
                <a:lnTo>
                  <a:pt x="134" y="6"/>
                </a:lnTo>
                <a:lnTo>
                  <a:pt x="132" y="6"/>
                </a:lnTo>
                <a:lnTo>
                  <a:pt x="130" y="4"/>
                </a:lnTo>
                <a:lnTo>
                  <a:pt x="118" y="4"/>
                </a:lnTo>
                <a:close/>
                <a:moveTo>
                  <a:pt x="126" y="40"/>
                </a:moveTo>
                <a:lnTo>
                  <a:pt x="126" y="40"/>
                </a:lnTo>
                <a:lnTo>
                  <a:pt x="122" y="40"/>
                </a:lnTo>
                <a:lnTo>
                  <a:pt x="122" y="42"/>
                </a:lnTo>
                <a:lnTo>
                  <a:pt x="122" y="48"/>
                </a:lnTo>
                <a:lnTo>
                  <a:pt x="124" y="50"/>
                </a:lnTo>
                <a:lnTo>
                  <a:pt x="128" y="50"/>
                </a:lnTo>
                <a:lnTo>
                  <a:pt x="140" y="50"/>
                </a:lnTo>
                <a:lnTo>
                  <a:pt x="144" y="50"/>
                </a:lnTo>
                <a:lnTo>
                  <a:pt x="144" y="48"/>
                </a:lnTo>
                <a:lnTo>
                  <a:pt x="142" y="42"/>
                </a:lnTo>
                <a:lnTo>
                  <a:pt x="140" y="40"/>
                </a:lnTo>
                <a:lnTo>
                  <a:pt x="138" y="40"/>
                </a:lnTo>
                <a:lnTo>
                  <a:pt x="126" y="40"/>
                </a:lnTo>
                <a:close/>
                <a:moveTo>
                  <a:pt x="130" y="62"/>
                </a:moveTo>
                <a:lnTo>
                  <a:pt x="130" y="62"/>
                </a:lnTo>
                <a:lnTo>
                  <a:pt x="126" y="62"/>
                </a:lnTo>
                <a:lnTo>
                  <a:pt x="126" y="64"/>
                </a:lnTo>
                <a:lnTo>
                  <a:pt x="126" y="72"/>
                </a:lnTo>
                <a:lnTo>
                  <a:pt x="128" y="74"/>
                </a:lnTo>
                <a:lnTo>
                  <a:pt x="132" y="74"/>
                </a:lnTo>
                <a:lnTo>
                  <a:pt x="146" y="74"/>
                </a:lnTo>
                <a:lnTo>
                  <a:pt x="150" y="74"/>
                </a:lnTo>
                <a:lnTo>
                  <a:pt x="150" y="72"/>
                </a:lnTo>
                <a:lnTo>
                  <a:pt x="148" y="64"/>
                </a:lnTo>
                <a:lnTo>
                  <a:pt x="146" y="62"/>
                </a:lnTo>
                <a:lnTo>
                  <a:pt x="144" y="62"/>
                </a:lnTo>
                <a:lnTo>
                  <a:pt x="130" y="62"/>
                </a:lnTo>
                <a:close/>
                <a:moveTo>
                  <a:pt x="134" y="88"/>
                </a:moveTo>
                <a:lnTo>
                  <a:pt x="134" y="88"/>
                </a:lnTo>
                <a:lnTo>
                  <a:pt x="132" y="90"/>
                </a:lnTo>
                <a:lnTo>
                  <a:pt x="130" y="92"/>
                </a:lnTo>
                <a:lnTo>
                  <a:pt x="132" y="100"/>
                </a:lnTo>
                <a:lnTo>
                  <a:pt x="134" y="104"/>
                </a:lnTo>
                <a:lnTo>
                  <a:pt x="138" y="104"/>
                </a:lnTo>
                <a:lnTo>
                  <a:pt x="154" y="104"/>
                </a:lnTo>
                <a:lnTo>
                  <a:pt x="156" y="104"/>
                </a:lnTo>
                <a:lnTo>
                  <a:pt x="158" y="100"/>
                </a:lnTo>
                <a:lnTo>
                  <a:pt x="156" y="92"/>
                </a:lnTo>
                <a:lnTo>
                  <a:pt x="154" y="90"/>
                </a:lnTo>
                <a:lnTo>
                  <a:pt x="150" y="88"/>
                </a:lnTo>
                <a:lnTo>
                  <a:pt x="134" y="88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32" y="22"/>
                </a:lnTo>
                <a:lnTo>
                  <a:pt x="32" y="24"/>
                </a:lnTo>
                <a:lnTo>
                  <a:pt x="30" y="28"/>
                </a:lnTo>
                <a:lnTo>
                  <a:pt x="30" y="30"/>
                </a:lnTo>
                <a:lnTo>
                  <a:pt x="32" y="30"/>
                </a:lnTo>
                <a:lnTo>
                  <a:pt x="46" y="30"/>
                </a:lnTo>
                <a:lnTo>
                  <a:pt x="48" y="30"/>
                </a:lnTo>
                <a:lnTo>
                  <a:pt x="50" y="28"/>
                </a:lnTo>
                <a:lnTo>
                  <a:pt x="50" y="24"/>
                </a:lnTo>
                <a:lnTo>
                  <a:pt x="50" y="22"/>
                </a:lnTo>
                <a:lnTo>
                  <a:pt x="46" y="20"/>
                </a:lnTo>
                <a:lnTo>
                  <a:pt x="36" y="20"/>
                </a:lnTo>
                <a:close/>
                <a:moveTo>
                  <a:pt x="38" y="6"/>
                </a:moveTo>
                <a:lnTo>
                  <a:pt x="38" y="6"/>
                </a:lnTo>
                <a:lnTo>
                  <a:pt x="36" y="6"/>
                </a:lnTo>
                <a:lnTo>
                  <a:pt x="36" y="8"/>
                </a:lnTo>
                <a:lnTo>
                  <a:pt x="34" y="10"/>
                </a:lnTo>
                <a:lnTo>
                  <a:pt x="34" y="12"/>
                </a:lnTo>
                <a:lnTo>
                  <a:pt x="36" y="14"/>
                </a:lnTo>
                <a:lnTo>
                  <a:pt x="48" y="14"/>
                </a:lnTo>
                <a:lnTo>
                  <a:pt x="50" y="12"/>
                </a:lnTo>
                <a:lnTo>
                  <a:pt x="52" y="10"/>
                </a:lnTo>
                <a:lnTo>
                  <a:pt x="52" y="8"/>
                </a:lnTo>
                <a:lnTo>
                  <a:pt x="52" y="6"/>
                </a:lnTo>
                <a:lnTo>
                  <a:pt x="50" y="6"/>
                </a:lnTo>
                <a:lnTo>
                  <a:pt x="38" y="6"/>
                </a:lnTo>
                <a:close/>
                <a:moveTo>
                  <a:pt x="30" y="40"/>
                </a:moveTo>
                <a:lnTo>
                  <a:pt x="30" y="40"/>
                </a:lnTo>
                <a:lnTo>
                  <a:pt x="28" y="40"/>
                </a:lnTo>
                <a:lnTo>
                  <a:pt x="26" y="42"/>
                </a:lnTo>
                <a:lnTo>
                  <a:pt x="26" y="48"/>
                </a:lnTo>
                <a:lnTo>
                  <a:pt x="26" y="50"/>
                </a:lnTo>
                <a:lnTo>
                  <a:pt x="28" y="50"/>
                </a:lnTo>
                <a:lnTo>
                  <a:pt x="42" y="50"/>
                </a:lnTo>
                <a:lnTo>
                  <a:pt x="44" y="50"/>
                </a:lnTo>
                <a:lnTo>
                  <a:pt x="46" y="48"/>
                </a:lnTo>
                <a:lnTo>
                  <a:pt x="46" y="42"/>
                </a:lnTo>
                <a:lnTo>
                  <a:pt x="46" y="40"/>
                </a:lnTo>
                <a:lnTo>
                  <a:pt x="44" y="40"/>
                </a:lnTo>
                <a:lnTo>
                  <a:pt x="30" y="40"/>
                </a:lnTo>
                <a:close/>
                <a:moveTo>
                  <a:pt x="26" y="62"/>
                </a:moveTo>
                <a:lnTo>
                  <a:pt x="26" y="62"/>
                </a:lnTo>
                <a:lnTo>
                  <a:pt x="22" y="62"/>
                </a:lnTo>
                <a:lnTo>
                  <a:pt x="20" y="64"/>
                </a:lnTo>
                <a:lnTo>
                  <a:pt x="20" y="72"/>
                </a:lnTo>
                <a:lnTo>
                  <a:pt x="20" y="74"/>
                </a:lnTo>
                <a:lnTo>
                  <a:pt x="22" y="74"/>
                </a:lnTo>
                <a:lnTo>
                  <a:pt x="38" y="74"/>
                </a:lnTo>
                <a:lnTo>
                  <a:pt x="40" y="74"/>
                </a:lnTo>
                <a:lnTo>
                  <a:pt x="42" y="72"/>
                </a:lnTo>
                <a:lnTo>
                  <a:pt x="44" y="64"/>
                </a:lnTo>
                <a:lnTo>
                  <a:pt x="42" y="62"/>
                </a:lnTo>
                <a:lnTo>
                  <a:pt x="40" y="62"/>
                </a:lnTo>
                <a:lnTo>
                  <a:pt x="26" y="62"/>
                </a:lnTo>
                <a:close/>
                <a:moveTo>
                  <a:pt x="20" y="88"/>
                </a:moveTo>
                <a:lnTo>
                  <a:pt x="20" y="88"/>
                </a:lnTo>
                <a:lnTo>
                  <a:pt x="16" y="90"/>
                </a:lnTo>
                <a:lnTo>
                  <a:pt x="14" y="92"/>
                </a:lnTo>
                <a:lnTo>
                  <a:pt x="12" y="100"/>
                </a:lnTo>
                <a:lnTo>
                  <a:pt x="12" y="104"/>
                </a:lnTo>
                <a:lnTo>
                  <a:pt x="16" y="104"/>
                </a:lnTo>
                <a:lnTo>
                  <a:pt x="32" y="104"/>
                </a:lnTo>
                <a:lnTo>
                  <a:pt x="36" y="104"/>
                </a:lnTo>
                <a:lnTo>
                  <a:pt x="38" y="100"/>
                </a:lnTo>
                <a:lnTo>
                  <a:pt x="38" y="92"/>
                </a:lnTo>
                <a:lnTo>
                  <a:pt x="38" y="90"/>
                </a:lnTo>
                <a:lnTo>
                  <a:pt x="36" y="88"/>
                </a:lnTo>
                <a:lnTo>
                  <a:pt x="2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6" name="Freeform 109"/>
          <p:cNvSpPr>
            <a:spLocks noEditPoints="1"/>
          </p:cNvSpPr>
          <p:nvPr/>
        </p:nvSpPr>
        <p:spPr bwMode="auto">
          <a:xfrm>
            <a:off x="2508250" y="4433888"/>
            <a:ext cx="400050" cy="552450"/>
          </a:xfrm>
          <a:custGeom>
            <a:avLst/>
            <a:gdLst>
              <a:gd name="T0" fmla="*/ 2147483647 w 146"/>
              <a:gd name="T1" fmla="*/ 2147483647 h 184"/>
              <a:gd name="T2" fmla="*/ 2147483647 w 146"/>
              <a:gd name="T3" fmla="*/ 2147483647 h 184"/>
              <a:gd name="T4" fmla="*/ 2147483647 w 146"/>
              <a:gd name="T5" fmla="*/ 2147483647 h 184"/>
              <a:gd name="T6" fmla="*/ 2147483647 w 146"/>
              <a:gd name="T7" fmla="*/ 2147483647 h 184"/>
              <a:gd name="T8" fmla="*/ 2147483647 w 146"/>
              <a:gd name="T9" fmla="*/ 2147483647 h 184"/>
              <a:gd name="T10" fmla="*/ 2147483647 w 146"/>
              <a:gd name="T11" fmla="*/ 2147483647 h 184"/>
              <a:gd name="T12" fmla="*/ 2147483647 w 146"/>
              <a:gd name="T13" fmla="*/ 2147483647 h 184"/>
              <a:gd name="T14" fmla="*/ 2147483647 w 146"/>
              <a:gd name="T15" fmla="*/ 2147483647 h 184"/>
              <a:gd name="T16" fmla="*/ 2147483647 w 146"/>
              <a:gd name="T17" fmla="*/ 2147483647 h 184"/>
              <a:gd name="T18" fmla="*/ 2147483647 w 146"/>
              <a:gd name="T19" fmla="*/ 2147483647 h 184"/>
              <a:gd name="T20" fmla="*/ 2147483647 w 146"/>
              <a:gd name="T21" fmla="*/ 2147483647 h 184"/>
              <a:gd name="T22" fmla="*/ 2147483647 w 146"/>
              <a:gd name="T23" fmla="*/ 2147483647 h 184"/>
              <a:gd name="T24" fmla="*/ 2147483647 w 146"/>
              <a:gd name="T25" fmla="*/ 2147483647 h 184"/>
              <a:gd name="T26" fmla="*/ 2147483647 w 146"/>
              <a:gd name="T27" fmla="*/ 2147483647 h 184"/>
              <a:gd name="T28" fmla="*/ 2147483647 w 146"/>
              <a:gd name="T29" fmla="*/ 2147483647 h 184"/>
              <a:gd name="T30" fmla="*/ 2147483647 w 146"/>
              <a:gd name="T31" fmla="*/ 2147483647 h 184"/>
              <a:gd name="T32" fmla="*/ 2147483647 w 146"/>
              <a:gd name="T33" fmla="*/ 2147483647 h 184"/>
              <a:gd name="T34" fmla="*/ 2147483647 w 146"/>
              <a:gd name="T35" fmla="*/ 2147483647 h 184"/>
              <a:gd name="T36" fmla="*/ 2147483647 w 146"/>
              <a:gd name="T37" fmla="*/ 2147483647 h 184"/>
              <a:gd name="T38" fmla="*/ 2147483647 w 146"/>
              <a:gd name="T39" fmla="*/ 2147483647 h 184"/>
              <a:gd name="T40" fmla="*/ 2147483647 w 146"/>
              <a:gd name="T41" fmla="*/ 2147483647 h 184"/>
              <a:gd name="T42" fmla="*/ 2147483647 w 146"/>
              <a:gd name="T43" fmla="*/ 2147483647 h 184"/>
              <a:gd name="T44" fmla="*/ 2147483647 w 146"/>
              <a:gd name="T45" fmla="*/ 2147483647 h 184"/>
              <a:gd name="T46" fmla="*/ 2147483647 w 146"/>
              <a:gd name="T47" fmla="*/ 2147483647 h 184"/>
              <a:gd name="T48" fmla="*/ 2147483647 w 146"/>
              <a:gd name="T49" fmla="*/ 2147483647 h 184"/>
              <a:gd name="T50" fmla="*/ 2147483647 w 146"/>
              <a:gd name="T51" fmla="*/ 2147483647 h 184"/>
              <a:gd name="T52" fmla="*/ 2147483647 w 146"/>
              <a:gd name="T53" fmla="*/ 2147483647 h 184"/>
              <a:gd name="T54" fmla="*/ 2147483647 w 146"/>
              <a:gd name="T55" fmla="*/ 2147483647 h 184"/>
              <a:gd name="T56" fmla="*/ 2147483647 w 146"/>
              <a:gd name="T57" fmla="*/ 2147483647 h 184"/>
              <a:gd name="T58" fmla="*/ 2147483647 w 146"/>
              <a:gd name="T59" fmla="*/ 2147483647 h 184"/>
              <a:gd name="T60" fmla="*/ 2147483647 w 146"/>
              <a:gd name="T61" fmla="*/ 2147483647 h 184"/>
              <a:gd name="T62" fmla="*/ 0 w 146"/>
              <a:gd name="T63" fmla="*/ 2147483647 h 184"/>
              <a:gd name="T64" fmla="*/ 2147483647 w 146"/>
              <a:gd name="T65" fmla="*/ 2147483647 h 184"/>
              <a:gd name="T66" fmla="*/ 2147483647 w 146"/>
              <a:gd name="T67" fmla="*/ 2147483647 h 184"/>
              <a:gd name="T68" fmla="*/ 2147483647 w 146"/>
              <a:gd name="T69" fmla="*/ 2147483647 h 184"/>
              <a:gd name="T70" fmla="*/ 2147483647 w 146"/>
              <a:gd name="T71" fmla="*/ 2147483647 h 184"/>
              <a:gd name="T72" fmla="*/ 2147483647 w 146"/>
              <a:gd name="T73" fmla="*/ 2147483647 h 184"/>
              <a:gd name="T74" fmla="*/ 2147483647 w 146"/>
              <a:gd name="T75" fmla="*/ 2147483647 h 184"/>
              <a:gd name="T76" fmla="*/ 2147483647 w 146"/>
              <a:gd name="T77" fmla="*/ 2147483647 h 184"/>
              <a:gd name="T78" fmla="*/ 2147483647 w 146"/>
              <a:gd name="T79" fmla="*/ 2147483647 h 184"/>
              <a:gd name="T80" fmla="*/ 2147483647 w 146"/>
              <a:gd name="T81" fmla="*/ 2147483647 h 184"/>
              <a:gd name="T82" fmla="*/ 2147483647 w 146"/>
              <a:gd name="T83" fmla="*/ 2147483647 h 184"/>
              <a:gd name="T84" fmla="*/ 2147483647 w 146"/>
              <a:gd name="T85" fmla="*/ 2147483647 h 184"/>
              <a:gd name="T86" fmla="*/ 2147483647 w 146"/>
              <a:gd name="T87" fmla="*/ 2147483647 h 184"/>
              <a:gd name="T88" fmla="*/ 2147483647 w 146"/>
              <a:gd name="T89" fmla="*/ 2147483647 h 184"/>
              <a:gd name="T90" fmla="*/ 2147483647 w 146"/>
              <a:gd name="T91" fmla="*/ 2147483647 h 184"/>
              <a:gd name="T92" fmla="*/ 2147483647 w 146"/>
              <a:gd name="T93" fmla="*/ 2147483647 h 184"/>
              <a:gd name="T94" fmla="*/ 2147483647 w 146"/>
              <a:gd name="T95" fmla="*/ 2147483647 h 184"/>
              <a:gd name="T96" fmla="*/ 2147483647 w 146"/>
              <a:gd name="T97" fmla="*/ 2147483647 h 184"/>
              <a:gd name="T98" fmla="*/ 2147483647 w 146"/>
              <a:gd name="T99" fmla="*/ 2147483647 h 184"/>
              <a:gd name="T100" fmla="*/ 2147483647 w 146"/>
              <a:gd name="T101" fmla="*/ 2147483647 h 184"/>
              <a:gd name="T102" fmla="*/ 2147483647 w 146"/>
              <a:gd name="T103" fmla="*/ 2147483647 h 184"/>
              <a:gd name="T104" fmla="*/ 2147483647 w 146"/>
              <a:gd name="T105" fmla="*/ 2147483647 h 184"/>
              <a:gd name="T106" fmla="*/ 2147483647 w 146"/>
              <a:gd name="T107" fmla="*/ 2147483647 h 184"/>
              <a:gd name="T108" fmla="*/ 2147483647 w 146"/>
              <a:gd name="T109" fmla="*/ 2147483647 h 18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6" h="184">
                <a:moveTo>
                  <a:pt x="24" y="40"/>
                </a:moveTo>
                <a:lnTo>
                  <a:pt x="24" y="40"/>
                </a:lnTo>
                <a:lnTo>
                  <a:pt x="16" y="46"/>
                </a:lnTo>
                <a:lnTo>
                  <a:pt x="12" y="54"/>
                </a:lnTo>
                <a:lnTo>
                  <a:pt x="8" y="62"/>
                </a:lnTo>
                <a:lnTo>
                  <a:pt x="8" y="70"/>
                </a:lnTo>
                <a:lnTo>
                  <a:pt x="8" y="80"/>
                </a:lnTo>
                <a:lnTo>
                  <a:pt x="12" y="88"/>
                </a:lnTo>
                <a:lnTo>
                  <a:pt x="16" y="98"/>
                </a:lnTo>
                <a:lnTo>
                  <a:pt x="22" y="106"/>
                </a:lnTo>
                <a:lnTo>
                  <a:pt x="28" y="118"/>
                </a:lnTo>
                <a:lnTo>
                  <a:pt x="32" y="128"/>
                </a:lnTo>
                <a:lnTo>
                  <a:pt x="32" y="140"/>
                </a:lnTo>
                <a:lnTo>
                  <a:pt x="28" y="152"/>
                </a:lnTo>
                <a:lnTo>
                  <a:pt x="26" y="158"/>
                </a:lnTo>
                <a:lnTo>
                  <a:pt x="26" y="164"/>
                </a:lnTo>
                <a:lnTo>
                  <a:pt x="30" y="168"/>
                </a:lnTo>
                <a:lnTo>
                  <a:pt x="36" y="168"/>
                </a:lnTo>
                <a:lnTo>
                  <a:pt x="44" y="168"/>
                </a:lnTo>
                <a:lnTo>
                  <a:pt x="54" y="166"/>
                </a:lnTo>
                <a:lnTo>
                  <a:pt x="56" y="158"/>
                </a:lnTo>
                <a:lnTo>
                  <a:pt x="60" y="154"/>
                </a:lnTo>
                <a:lnTo>
                  <a:pt x="50" y="156"/>
                </a:lnTo>
                <a:lnTo>
                  <a:pt x="40" y="160"/>
                </a:lnTo>
                <a:lnTo>
                  <a:pt x="34" y="160"/>
                </a:lnTo>
                <a:lnTo>
                  <a:pt x="36" y="154"/>
                </a:lnTo>
                <a:lnTo>
                  <a:pt x="44" y="146"/>
                </a:lnTo>
                <a:lnTo>
                  <a:pt x="60" y="132"/>
                </a:lnTo>
                <a:lnTo>
                  <a:pt x="62" y="130"/>
                </a:lnTo>
                <a:lnTo>
                  <a:pt x="70" y="126"/>
                </a:lnTo>
                <a:lnTo>
                  <a:pt x="80" y="120"/>
                </a:lnTo>
                <a:lnTo>
                  <a:pt x="102" y="108"/>
                </a:lnTo>
                <a:lnTo>
                  <a:pt x="120" y="100"/>
                </a:lnTo>
                <a:lnTo>
                  <a:pt x="132" y="96"/>
                </a:lnTo>
                <a:lnTo>
                  <a:pt x="136" y="98"/>
                </a:lnTo>
                <a:lnTo>
                  <a:pt x="134" y="102"/>
                </a:lnTo>
                <a:lnTo>
                  <a:pt x="126" y="110"/>
                </a:lnTo>
                <a:lnTo>
                  <a:pt x="112" y="124"/>
                </a:lnTo>
                <a:lnTo>
                  <a:pt x="90" y="138"/>
                </a:lnTo>
                <a:lnTo>
                  <a:pt x="82" y="142"/>
                </a:lnTo>
                <a:lnTo>
                  <a:pt x="84" y="152"/>
                </a:lnTo>
                <a:lnTo>
                  <a:pt x="96" y="146"/>
                </a:lnTo>
                <a:lnTo>
                  <a:pt x="116" y="130"/>
                </a:lnTo>
                <a:lnTo>
                  <a:pt x="134" y="118"/>
                </a:lnTo>
                <a:lnTo>
                  <a:pt x="140" y="110"/>
                </a:lnTo>
                <a:lnTo>
                  <a:pt x="144" y="104"/>
                </a:lnTo>
                <a:lnTo>
                  <a:pt x="146" y="98"/>
                </a:lnTo>
                <a:lnTo>
                  <a:pt x="144" y="92"/>
                </a:lnTo>
                <a:lnTo>
                  <a:pt x="142" y="90"/>
                </a:lnTo>
                <a:lnTo>
                  <a:pt x="140" y="88"/>
                </a:lnTo>
                <a:lnTo>
                  <a:pt x="130" y="88"/>
                </a:lnTo>
                <a:lnTo>
                  <a:pt x="118" y="86"/>
                </a:lnTo>
                <a:lnTo>
                  <a:pt x="110" y="82"/>
                </a:lnTo>
                <a:lnTo>
                  <a:pt x="102" y="74"/>
                </a:lnTo>
                <a:lnTo>
                  <a:pt x="96" y="62"/>
                </a:lnTo>
                <a:lnTo>
                  <a:pt x="84" y="46"/>
                </a:lnTo>
                <a:lnTo>
                  <a:pt x="78" y="38"/>
                </a:lnTo>
                <a:lnTo>
                  <a:pt x="70" y="34"/>
                </a:lnTo>
                <a:lnTo>
                  <a:pt x="64" y="30"/>
                </a:lnTo>
                <a:lnTo>
                  <a:pt x="56" y="28"/>
                </a:lnTo>
                <a:lnTo>
                  <a:pt x="48" y="30"/>
                </a:lnTo>
                <a:lnTo>
                  <a:pt x="38" y="32"/>
                </a:lnTo>
                <a:lnTo>
                  <a:pt x="36" y="22"/>
                </a:lnTo>
                <a:lnTo>
                  <a:pt x="32" y="12"/>
                </a:lnTo>
                <a:lnTo>
                  <a:pt x="24" y="4"/>
                </a:lnTo>
                <a:lnTo>
                  <a:pt x="20" y="2"/>
                </a:lnTo>
                <a:lnTo>
                  <a:pt x="16" y="0"/>
                </a:lnTo>
                <a:lnTo>
                  <a:pt x="2" y="8"/>
                </a:lnTo>
                <a:lnTo>
                  <a:pt x="0" y="12"/>
                </a:lnTo>
                <a:lnTo>
                  <a:pt x="0" y="16"/>
                </a:lnTo>
                <a:lnTo>
                  <a:pt x="2" y="18"/>
                </a:lnTo>
                <a:lnTo>
                  <a:pt x="6" y="22"/>
                </a:lnTo>
                <a:lnTo>
                  <a:pt x="16" y="30"/>
                </a:lnTo>
                <a:lnTo>
                  <a:pt x="24" y="40"/>
                </a:lnTo>
                <a:close/>
                <a:moveTo>
                  <a:pt x="78" y="158"/>
                </a:moveTo>
                <a:lnTo>
                  <a:pt x="78" y="158"/>
                </a:lnTo>
                <a:lnTo>
                  <a:pt x="84" y="162"/>
                </a:lnTo>
                <a:lnTo>
                  <a:pt x="86" y="166"/>
                </a:lnTo>
                <a:lnTo>
                  <a:pt x="86" y="170"/>
                </a:lnTo>
                <a:lnTo>
                  <a:pt x="84" y="174"/>
                </a:lnTo>
                <a:lnTo>
                  <a:pt x="82" y="178"/>
                </a:lnTo>
                <a:lnTo>
                  <a:pt x="78" y="182"/>
                </a:lnTo>
                <a:lnTo>
                  <a:pt x="72" y="184"/>
                </a:lnTo>
                <a:lnTo>
                  <a:pt x="68" y="182"/>
                </a:lnTo>
                <a:lnTo>
                  <a:pt x="62" y="178"/>
                </a:lnTo>
                <a:lnTo>
                  <a:pt x="60" y="174"/>
                </a:lnTo>
                <a:lnTo>
                  <a:pt x="58" y="170"/>
                </a:lnTo>
                <a:lnTo>
                  <a:pt x="60" y="166"/>
                </a:lnTo>
                <a:lnTo>
                  <a:pt x="60" y="162"/>
                </a:lnTo>
                <a:lnTo>
                  <a:pt x="66" y="158"/>
                </a:lnTo>
                <a:lnTo>
                  <a:pt x="66" y="136"/>
                </a:lnTo>
                <a:lnTo>
                  <a:pt x="70" y="132"/>
                </a:lnTo>
                <a:lnTo>
                  <a:pt x="76" y="128"/>
                </a:lnTo>
                <a:lnTo>
                  <a:pt x="78" y="158"/>
                </a:lnTo>
                <a:close/>
                <a:moveTo>
                  <a:pt x="6" y="12"/>
                </a:moveTo>
                <a:lnTo>
                  <a:pt x="6" y="12"/>
                </a:lnTo>
                <a:lnTo>
                  <a:pt x="10" y="14"/>
                </a:lnTo>
                <a:lnTo>
                  <a:pt x="18" y="20"/>
                </a:lnTo>
                <a:lnTo>
                  <a:pt x="22" y="30"/>
                </a:lnTo>
                <a:lnTo>
                  <a:pt x="26" y="34"/>
                </a:lnTo>
                <a:lnTo>
                  <a:pt x="24" y="36"/>
                </a:lnTo>
                <a:lnTo>
                  <a:pt x="20" y="28"/>
                </a:lnTo>
                <a:lnTo>
                  <a:pt x="14" y="24"/>
                </a:lnTo>
                <a:lnTo>
                  <a:pt x="4" y="16"/>
                </a:lnTo>
                <a:lnTo>
                  <a:pt x="4" y="12"/>
                </a:lnTo>
                <a:lnTo>
                  <a:pt x="6" y="12"/>
                </a:lnTo>
                <a:close/>
                <a:moveTo>
                  <a:pt x="50" y="36"/>
                </a:moveTo>
                <a:lnTo>
                  <a:pt x="50" y="36"/>
                </a:lnTo>
                <a:lnTo>
                  <a:pt x="58" y="38"/>
                </a:lnTo>
                <a:lnTo>
                  <a:pt x="66" y="42"/>
                </a:lnTo>
                <a:lnTo>
                  <a:pt x="74" y="48"/>
                </a:lnTo>
                <a:lnTo>
                  <a:pt x="80" y="54"/>
                </a:lnTo>
                <a:lnTo>
                  <a:pt x="86" y="62"/>
                </a:lnTo>
                <a:lnTo>
                  <a:pt x="90" y="72"/>
                </a:lnTo>
                <a:lnTo>
                  <a:pt x="96" y="80"/>
                </a:lnTo>
                <a:lnTo>
                  <a:pt x="102" y="88"/>
                </a:lnTo>
                <a:lnTo>
                  <a:pt x="90" y="84"/>
                </a:lnTo>
                <a:lnTo>
                  <a:pt x="82" y="82"/>
                </a:lnTo>
                <a:lnTo>
                  <a:pt x="78" y="78"/>
                </a:lnTo>
                <a:lnTo>
                  <a:pt x="66" y="56"/>
                </a:lnTo>
                <a:lnTo>
                  <a:pt x="60" y="46"/>
                </a:lnTo>
                <a:lnTo>
                  <a:pt x="50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7" name="Freeform 110"/>
          <p:cNvSpPr>
            <a:spLocks noEditPoints="1"/>
          </p:cNvSpPr>
          <p:nvPr/>
        </p:nvSpPr>
        <p:spPr bwMode="auto">
          <a:xfrm>
            <a:off x="2470150" y="5286375"/>
            <a:ext cx="454025" cy="511175"/>
          </a:xfrm>
          <a:custGeom>
            <a:avLst/>
            <a:gdLst>
              <a:gd name="T0" fmla="*/ 2147483647 w 166"/>
              <a:gd name="T1" fmla="*/ 2147483647 h 170"/>
              <a:gd name="T2" fmla="*/ 2147483647 w 166"/>
              <a:gd name="T3" fmla="*/ 2147483647 h 170"/>
              <a:gd name="T4" fmla="*/ 2147483647 w 166"/>
              <a:gd name="T5" fmla="*/ 2147483647 h 170"/>
              <a:gd name="T6" fmla="*/ 2147483647 w 166"/>
              <a:gd name="T7" fmla="*/ 2147483647 h 170"/>
              <a:gd name="T8" fmla="*/ 2147483647 w 166"/>
              <a:gd name="T9" fmla="*/ 2147483647 h 170"/>
              <a:gd name="T10" fmla="*/ 2147483647 w 166"/>
              <a:gd name="T11" fmla="*/ 2147483647 h 170"/>
              <a:gd name="T12" fmla="*/ 2147483647 w 166"/>
              <a:gd name="T13" fmla="*/ 2147483647 h 170"/>
              <a:gd name="T14" fmla="*/ 2147483647 w 166"/>
              <a:gd name="T15" fmla="*/ 2147483647 h 170"/>
              <a:gd name="T16" fmla="*/ 2147483647 w 166"/>
              <a:gd name="T17" fmla="*/ 2147483647 h 170"/>
              <a:gd name="T18" fmla="*/ 2147483647 w 166"/>
              <a:gd name="T19" fmla="*/ 2147483647 h 170"/>
              <a:gd name="T20" fmla="*/ 2147483647 w 166"/>
              <a:gd name="T21" fmla="*/ 2147483647 h 170"/>
              <a:gd name="T22" fmla="*/ 2147483647 w 166"/>
              <a:gd name="T23" fmla="*/ 2147483647 h 170"/>
              <a:gd name="T24" fmla="*/ 2147483647 w 166"/>
              <a:gd name="T25" fmla="*/ 2147483647 h 170"/>
              <a:gd name="T26" fmla="*/ 2147483647 w 166"/>
              <a:gd name="T27" fmla="*/ 2147483647 h 170"/>
              <a:gd name="T28" fmla="*/ 2147483647 w 166"/>
              <a:gd name="T29" fmla="*/ 2147483647 h 170"/>
              <a:gd name="T30" fmla="*/ 2147483647 w 166"/>
              <a:gd name="T31" fmla="*/ 2147483647 h 170"/>
              <a:gd name="T32" fmla="*/ 2147483647 w 166"/>
              <a:gd name="T33" fmla="*/ 2147483647 h 170"/>
              <a:gd name="T34" fmla="*/ 2147483647 w 166"/>
              <a:gd name="T35" fmla="*/ 2147483647 h 170"/>
              <a:gd name="T36" fmla="*/ 2147483647 w 166"/>
              <a:gd name="T37" fmla="*/ 2147483647 h 170"/>
              <a:gd name="T38" fmla="*/ 2147483647 w 166"/>
              <a:gd name="T39" fmla="*/ 2147483647 h 170"/>
              <a:gd name="T40" fmla="*/ 2147483647 w 166"/>
              <a:gd name="T41" fmla="*/ 2147483647 h 170"/>
              <a:gd name="T42" fmla="*/ 2147483647 w 166"/>
              <a:gd name="T43" fmla="*/ 2147483647 h 170"/>
              <a:gd name="T44" fmla="*/ 2147483647 w 166"/>
              <a:gd name="T45" fmla="*/ 2147483647 h 170"/>
              <a:gd name="T46" fmla="*/ 2147483647 w 166"/>
              <a:gd name="T47" fmla="*/ 2147483647 h 170"/>
              <a:gd name="T48" fmla="*/ 2147483647 w 166"/>
              <a:gd name="T49" fmla="*/ 2147483647 h 170"/>
              <a:gd name="T50" fmla="*/ 2147483647 w 166"/>
              <a:gd name="T51" fmla="*/ 2147483647 h 170"/>
              <a:gd name="T52" fmla="*/ 2147483647 w 166"/>
              <a:gd name="T53" fmla="*/ 2147483647 h 170"/>
              <a:gd name="T54" fmla="*/ 2147483647 w 166"/>
              <a:gd name="T55" fmla="*/ 2147483647 h 170"/>
              <a:gd name="T56" fmla="*/ 2147483647 w 166"/>
              <a:gd name="T57" fmla="*/ 2147483647 h 170"/>
              <a:gd name="T58" fmla="*/ 2147483647 w 166"/>
              <a:gd name="T59" fmla="*/ 2147483647 h 170"/>
              <a:gd name="T60" fmla="*/ 2147483647 w 166"/>
              <a:gd name="T61" fmla="*/ 2147483647 h 170"/>
              <a:gd name="T62" fmla="*/ 2147483647 w 166"/>
              <a:gd name="T63" fmla="*/ 2147483647 h 170"/>
              <a:gd name="T64" fmla="*/ 2147483647 w 166"/>
              <a:gd name="T65" fmla="*/ 2147483647 h 170"/>
              <a:gd name="T66" fmla="*/ 2147483647 w 166"/>
              <a:gd name="T67" fmla="*/ 2147483647 h 170"/>
              <a:gd name="T68" fmla="*/ 2147483647 w 166"/>
              <a:gd name="T69" fmla="*/ 2147483647 h 170"/>
              <a:gd name="T70" fmla="*/ 2147483647 w 166"/>
              <a:gd name="T71" fmla="*/ 2147483647 h 170"/>
              <a:gd name="T72" fmla="*/ 2147483647 w 166"/>
              <a:gd name="T73" fmla="*/ 2147483647 h 170"/>
              <a:gd name="T74" fmla="*/ 2147483647 w 166"/>
              <a:gd name="T75" fmla="*/ 2147483647 h 170"/>
              <a:gd name="T76" fmla="*/ 2147483647 w 166"/>
              <a:gd name="T77" fmla="*/ 2147483647 h 170"/>
              <a:gd name="T78" fmla="*/ 2147483647 w 166"/>
              <a:gd name="T79" fmla="*/ 2147483647 h 170"/>
              <a:gd name="T80" fmla="*/ 2147483647 w 166"/>
              <a:gd name="T81" fmla="*/ 2147483647 h 170"/>
              <a:gd name="T82" fmla="*/ 2147483647 w 166"/>
              <a:gd name="T83" fmla="*/ 2147483647 h 170"/>
              <a:gd name="T84" fmla="*/ 2147483647 w 166"/>
              <a:gd name="T85" fmla="*/ 2147483647 h 170"/>
              <a:gd name="T86" fmla="*/ 2147483647 w 166"/>
              <a:gd name="T87" fmla="*/ 2147483647 h 170"/>
              <a:gd name="T88" fmla="*/ 2147483647 w 166"/>
              <a:gd name="T89" fmla="*/ 2147483647 h 170"/>
              <a:gd name="T90" fmla="*/ 2147483647 w 166"/>
              <a:gd name="T91" fmla="*/ 2147483647 h 170"/>
              <a:gd name="T92" fmla="*/ 2147483647 w 166"/>
              <a:gd name="T93" fmla="*/ 2147483647 h 170"/>
              <a:gd name="T94" fmla="*/ 2147483647 w 166"/>
              <a:gd name="T95" fmla="*/ 2147483647 h 170"/>
              <a:gd name="T96" fmla="*/ 2147483647 w 166"/>
              <a:gd name="T97" fmla="*/ 2147483647 h 170"/>
              <a:gd name="T98" fmla="*/ 2147483647 w 166"/>
              <a:gd name="T99" fmla="*/ 2147483647 h 170"/>
              <a:gd name="T100" fmla="*/ 2147483647 w 166"/>
              <a:gd name="T101" fmla="*/ 2147483647 h 170"/>
              <a:gd name="T102" fmla="*/ 2147483647 w 166"/>
              <a:gd name="T103" fmla="*/ 2147483647 h 170"/>
              <a:gd name="T104" fmla="*/ 2147483647 w 166"/>
              <a:gd name="T105" fmla="*/ 2147483647 h 170"/>
              <a:gd name="T106" fmla="*/ 2147483647 w 166"/>
              <a:gd name="T107" fmla="*/ 2147483647 h 170"/>
              <a:gd name="T108" fmla="*/ 2147483647 w 166"/>
              <a:gd name="T109" fmla="*/ 2147483647 h 170"/>
              <a:gd name="T110" fmla="*/ 2147483647 w 166"/>
              <a:gd name="T111" fmla="*/ 2147483647 h 170"/>
              <a:gd name="T112" fmla="*/ 2147483647 w 166"/>
              <a:gd name="T113" fmla="*/ 2147483647 h 170"/>
              <a:gd name="T114" fmla="*/ 2147483647 w 166"/>
              <a:gd name="T115" fmla="*/ 2147483647 h 170"/>
              <a:gd name="T116" fmla="*/ 2147483647 w 166"/>
              <a:gd name="T117" fmla="*/ 2147483647 h 17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66" h="170">
                <a:moveTo>
                  <a:pt x="154" y="20"/>
                </a:moveTo>
                <a:lnTo>
                  <a:pt x="154" y="20"/>
                </a:lnTo>
                <a:lnTo>
                  <a:pt x="154" y="22"/>
                </a:lnTo>
                <a:lnTo>
                  <a:pt x="166" y="46"/>
                </a:lnTo>
                <a:lnTo>
                  <a:pt x="166" y="50"/>
                </a:lnTo>
                <a:lnTo>
                  <a:pt x="166" y="56"/>
                </a:lnTo>
                <a:lnTo>
                  <a:pt x="146" y="150"/>
                </a:lnTo>
                <a:lnTo>
                  <a:pt x="142" y="156"/>
                </a:lnTo>
                <a:lnTo>
                  <a:pt x="136" y="158"/>
                </a:lnTo>
                <a:lnTo>
                  <a:pt x="110" y="158"/>
                </a:lnTo>
                <a:lnTo>
                  <a:pt x="104" y="158"/>
                </a:lnTo>
                <a:lnTo>
                  <a:pt x="102" y="154"/>
                </a:lnTo>
                <a:lnTo>
                  <a:pt x="90" y="128"/>
                </a:lnTo>
                <a:lnTo>
                  <a:pt x="90" y="126"/>
                </a:lnTo>
                <a:lnTo>
                  <a:pt x="90" y="124"/>
                </a:lnTo>
                <a:lnTo>
                  <a:pt x="110" y="26"/>
                </a:lnTo>
                <a:lnTo>
                  <a:pt x="112" y="24"/>
                </a:lnTo>
                <a:lnTo>
                  <a:pt x="114" y="20"/>
                </a:lnTo>
                <a:lnTo>
                  <a:pt x="118" y="18"/>
                </a:lnTo>
                <a:lnTo>
                  <a:pt x="120" y="18"/>
                </a:lnTo>
                <a:lnTo>
                  <a:pt x="146" y="18"/>
                </a:lnTo>
                <a:lnTo>
                  <a:pt x="148" y="18"/>
                </a:lnTo>
                <a:lnTo>
                  <a:pt x="154" y="20"/>
                </a:lnTo>
                <a:close/>
                <a:moveTo>
                  <a:pt x="78" y="156"/>
                </a:moveTo>
                <a:lnTo>
                  <a:pt x="54" y="156"/>
                </a:lnTo>
                <a:lnTo>
                  <a:pt x="52" y="156"/>
                </a:lnTo>
                <a:lnTo>
                  <a:pt x="52" y="160"/>
                </a:lnTo>
                <a:lnTo>
                  <a:pt x="56" y="162"/>
                </a:lnTo>
                <a:lnTo>
                  <a:pt x="60" y="164"/>
                </a:lnTo>
                <a:lnTo>
                  <a:pt x="66" y="166"/>
                </a:lnTo>
                <a:lnTo>
                  <a:pt x="72" y="164"/>
                </a:lnTo>
                <a:lnTo>
                  <a:pt x="76" y="162"/>
                </a:lnTo>
                <a:lnTo>
                  <a:pt x="80" y="160"/>
                </a:lnTo>
                <a:lnTo>
                  <a:pt x="80" y="156"/>
                </a:lnTo>
                <a:lnTo>
                  <a:pt x="78" y="156"/>
                </a:lnTo>
                <a:close/>
                <a:moveTo>
                  <a:pt x="46" y="48"/>
                </a:moveTo>
                <a:lnTo>
                  <a:pt x="62" y="6"/>
                </a:lnTo>
                <a:lnTo>
                  <a:pt x="64" y="4"/>
                </a:lnTo>
                <a:lnTo>
                  <a:pt x="66" y="4"/>
                </a:lnTo>
                <a:lnTo>
                  <a:pt x="68" y="6"/>
                </a:lnTo>
                <a:lnTo>
                  <a:pt x="86" y="48"/>
                </a:lnTo>
                <a:lnTo>
                  <a:pt x="86" y="50"/>
                </a:lnTo>
                <a:lnTo>
                  <a:pt x="86" y="128"/>
                </a:lnTo>
                <a:lnTo>
                  <a:pt x="88" y="132"/>
                </a:lnTo>
                <a:lnTo>
                  <a:pt x="88" y="136"/>
                </a:lnTo>
                <a:lnTo>
                  <a:pt x="88" y="146"/>
                </a:lnTo>
                <a:lnTo>
                  <a:pt x="88" y="150"/>
                </a:lnTo>
                <a:lnTo>
                  <a:pt x="86" y="154"/>
                </a:lnTo>
                <a:lnTo>
                  <a:pt x="84" y="160"/>
                </a:lnTo>
                <a:lnTo>
                  <a:pt x="80" y="166"/>
                </a:lnTo>
                <a:lnTo>
                  <a:pt x="74" y="168"/>
                </a:lnTo>
                <a:lnTo>
                  <a:pt x="66" y="170"/>
                </a:lnTo>
                <a:lnTo>
                  <a:pt x="58" y="168"/>
                </a:lnTo>
                <a:lnTo>
                  <a:pt x="52" y="166"/>
                </a:lnTo>
                <a:lnTo>
                  <a:pt x="48" y="160"/>
                </a:lnTo>
                <a:lnTo>
                  <a:pt x="46" y="154"/>
                </a:lnTo>
                <a:lnTo>
                  <a:pt x="44" y="150"/>
                </a:lnTo>
                <a:lnTo>
                  <a:pt x="44" y="146"/>
                </a:lnTo>
                <a:lnTo>
                  <a:pt x="42" y="146"/>
                </a:lnTo>
                <a:lnTo>
                  <a:pt x="42" y="136"/>
                </a:lnTo>
                <a:lnTo>
                  <a:pt x="44" y="132"/>
                </a:lnTo>
                <a:lnTo>
                  <a:pt x="46" y="128"/>
                </a:lnTo>
                <a:lnTo>
                  <a:pt x="46" y="50"/>
                </a:lnTo>
                <a:lnTo>
                  <a:pt x="46" y="48"/>
                </a:lnTo>
                <a:close/>
                <a:moveTo>
                  <a:pt x="74" y="52"/>
                </a:moveTo>
                <a:lnTo>
                  <a:pt x="74" y="126"/>
                </a:lnTo>
                <a:lnTo>
                  <a:pt x="78" y="126"/>
                </a:lnTo>
                <a:lnTo>
                  <a:pt x="80" y="126"/>
                </a:lnTo>
                <a:lnTo>
                  <a:pt x="80" y="52"/>
                </a:lnTo>
                <a:lnTo>
                  <a:pt x="74" y="52"/>
                </a:lnTo>
                <a:close/>
                <a:moveTo>
                  <a:pt x="70" y="126"/>
                </a:moveTo>
                <a:lnTo>
                  <a:pt x="70" y="52"/>
                </a:lnTo>
                <a:lnTo>
                  <a:pt x="60" y="52"/>
                </a:lnTo>
                <a:lnTo>
                  <a:pt x="60" y="126"/>
                </a:lnTo>
                <a:lnTo>
                  <a:pt x="70" y="126"/>
                </a:lnTo>
                <a:close/>
                <a:moveTo>
                  <a:pt x="72" y="30"/>
                </a:moveTo>
                <a:lnTo>
                  <a:pt x="58" y="30"/>
                </a:lnTo>
                <a:lnTo>
                  <a:pt x="52" y="48"/>
                </a:lnTo>
                <a:lnTo>
                  <a:pt x="80" y="48"/>
                </a:lnTo>
                <a:lnTo>
                  <a:pt x="72" y="30"/>
                </a:lnTo>
                <a:close/>
                <a:moveTo>
                  <a:pt x="54" y="134"/>
                </a:moveTo>
                <a:lnTo>
                  <a:pt x="50" y="134"/>
                </a:lnTo>
                <a:lnTo>
                  <a:pt x="50" y="148"/>
                </a:lnTo>
                <a:lnTo>
                  <a:pt x="54" y="148"/>
                </a:lnTo>
                <a:lnTo>
                  <a:pt x="54" y="134"/>
                </a:lnTo>
                <a:close/>
                <a:moveTo>
                  <a:pt x="64" y="134"/>
                </a:moveTo>
                <a:lnTo>
                  <a:pt x="60" y="134"/>
                </a:lnTo>
                <a:lnTo>
                  <a:pt x="60" y="148"/>
                </a:lnTo>
                <a:lnTo>
                  <a:pt x="64" y="148"/>
                </a:lnTo>
                <a:lnTo>
                  <a:pt x="64" y="134"/>
                </a:lnTo>
                <a:close/>
                <a:moveTo>
                  <a:pt x="74" y="134"/>
                </a:moveTo>
                <a:lnTo>
                  <a:pt x="68" y="134"/>
                </a:lnTo>
                <a:lnTo>
                  <a:pt x="68" y="148"/>
                </a:lnTo>
                <a:lnTo>
                  <a:pt x="74" y="148"/>
                </a:lnTo>
                <a:lnTo>
                  <a:pt x="74" y="134"/>
                </a:lnTo>
                <a:close/>
                <a:moveTo>
                  <a:pt x="82" y="134"/>
                </a:moveTo>
                <a:lnTo>
                  <a:pt x="78" y="134"/>
                </a:lnTo>
                <a:lnTo>
                  <a:pt x="78" y="148"/>
                </a:lnTo>
                <a:lnTo>
                  <a:pt x="82" y="148"/>
                </a:lnTo>
                <a:lnTo>
                  <a:pt x="82" y="134"/>
                </a:lnTo>
                <a:close/>
                <a:moveTo>
                  <a:pt x="82" y="132"/>
                </a:moveTo>
                <a:lnTo>
                  <a:pt x="50" y="132"/>
                </a:lnTo>
                <a:lnTo>
                  <a:pt x="48" y="136"/>
                </a:lnTo>
                <a:lnTo>
                  <a:pt x="48" y="146"/>
                </a:lnTo>
                <a:lnTo>
                  <a:pt x="50" y="150"/>
                </a:lnTo>
                <a:lnTo>
                  <a:pt x="80" y="150"/>
                </a:lnTo>
                <a:lnTo>
                  <a:pt x="82" y="150"/>
                </a:lnTo>
                <a:lnTo>
                  <a:pt x="84" y="146"/>
                </a:lnTo>
                <a:lnTo>
                  <a:pt x="84" y="136"/>
                </a:lnTo>
                <a:lnTo>
                  <a:pt x="82" y="132"/>
                </a:lnTo>
                <a:close/>
                <a:moveTo>
                  <a:pt x="16" y="0"/>
                </a:moveTo>
                <a:lnTo>
                  <a:pt x="18" y="0"/>
                </a:lnTo>
                <a:lnTo>
                  <a:pt x="18" y="14"/>
                </a:lnTo>
                <a:lnTo>
                  <a:pt x="14" y="18"/>
                </a:lnTo>
                <a:lnTo>
                  <a:pt x="12" y="22"/>
                </a:lnTo>
                <a:lnTo>
                  <a:pt x="14" y="26"/>
                </a:lnTo>
                <a:lnTo>
                  <a:pt x="18" y="28"/>
                </a:lnTo>
                <a:lnTo>
                  <a:pt x="24" y="26"/>
                </a:lnTo>
                <a:lnTo>
                  <a:pt x="26" y="22"/>
                </a:lnTo>
                <a:lnTo>
                  <a:pt x="24" y="18"/>
                </a:lnTo>
                <a:lnTo>
                  <a:pt x="20" y="14"/>
                </a:lnTo>
                <a:lnTo>
                  <a:pt x="20" y="0"/>
                </a:lnTo>
                <a:lnTo>
                  <a:pt x="22" y="0"/>
                </a:lnTo>
                <a:lnTo>
                  <a:pt x="24" y="6"/>
                </a:lnTo>
                <a:lnTo>
                  <a:pt x="26" y="10"/>
                </a:lnTo>
                <a:lnTo>
                  <a:pt x="34" y="20"/>
                </a:lnTo>
                <a:lnTo>
                  <a:pt x="28" y="46"/>
                </a:lnTo>
                <a:lnTo>
                  <a:pt x="18" y="46"/>
                </a:lnTo>
                <a:lnTo>
                  <a:pt x="10" y="46"/>
                </a:lnTo>
                <a:lnTo>
                  <a:pt x="4" y="20"/>
                </a:lnTo>
                <a:lnTo>
                  <a:pt x="12" y="10"/>
                </a:lnTo>
                <a:lnTo>
                  <a:pt x="14" y="6"/>
                </a:lnTo>
                <a:lnTo>
                  <a:pt x="16" y="0"/>
                </a:lnTo>
                <a:close/>
                <a:moveTo>
                  <a:pt x="2" y="82"/>
                </a:moveTo>
                <a:lnTo>
                  <a:pt x="36" y="82"/>
                </a:lnTo>
                <a:lnTo>
                  <a:pt x="28" y="48"/>
                </a:lnTo>
                <a:lnTo>
                  <a:pt x="10" y="48"/>
                </a:lnTo>
                <a:lnTo>
                  <a:pt x="2" y="82"/>
                </a:lnTo>
                <a:close/>
                <a:moveTo>
                  <a:pt x="8" y="80"/>
                </a:moveTo>
                <a:lnTo>
                  <a:pt x="12" y="50"/>
                </a:lnTo>
                <a:lnTo>
                  <a:pt x="18" y="50"/>
                </a:lnTo>
                <a:lnTo>
                  <a:pt x="18" y="80"/>
                </a:lnTo>
                <a:lnTo>
                  <a:pt x="8" y="80"/>
                </a:lnTo>
                <a:close/>
                <a:moveTo>
                  <a:pt x="2" y="84"/>
                </a:moveTo>
                <a:lnTo>
                  <a:pt x="2" y="84"/>
                </a:lnTo>
                <a:lnTo>
                  <a:pt x="36" y="84"/>
                </a:lnTo>
                <a:lnTo>
                  <a:pt x="38" y="104"/>
                </a:lnTo>
                <a:lnTo>
                  <a:pt x="38" y="124"/>
                </a:lnTo>
                <a:lnTo>
                  <a:pt x="34" y="144"/>
                </a:lnTo>
                <a:lnTo>
                  <a:pt x="26" y="164"/>
                </a:lnTo>
                <a:lnTo>
                  <a:pt x="14" y="164"/>
                </a:lnTo>
                <a:lnTo>
                  <a:pt x="6" y="146"/>
                </a:lnTo>
                <a:lnTo>
                  <a:pt x="2" y="126"/>
                </a:lnTo>
                <a:lnTo>
                  <a:pt x="0" y="106"/>
                </a:lnTo>
                <a:lnTo>
                  <a:pt x="2" y="84"/>
                </a:lnTo>
                <a:close/>
                <a:moveTo>
                  <a:pt x="96" y="126"/>
                </a:moveTo>
                <a:lnTo>
                  <a:pt x="96" y="130"/>
                </a:lnTo>
                <a:lnTo>
                  <a:pt x="128" y="128"/>
                </a:lnTo>
                <a:lnTo>
                  <a:pt x="138" y="154"/>
                </a:lnTo>
                <a:lnTo>
                  <a:pt x="140" y="152"/>
                </a:lnTo>
                <a:lnTo>
                  <a:pt x="130" y="128"/>
                </a:lnTo>
                <a:lnTo>
                  <a:pt x="136" y="98"/>
                </a:lnTo>
                <a:lnTo>
                  <a:pt x="134" y="98"/>
                </a:lnTo>
                <a:lnTo>
                  <a:pt x="128" y="126"/>
                </a:lnTo>
                <a:lnTo>
                  <a:pt x="96" y="126"/>
                </a:lnTo>
                <a:close/>
                <a:moveTo>
                  <a:pt x="104" y="90"/>
                </a:moveTo>
                <a:lnTo>
                  <a:pt x="134" y="90"/>
                </a:lnTo>
                <a:lnTo>
                  <a:pt x="148" y="26"/>
                </a:lnTo>
                <a:lnTo>
                  <a:pt x="148" y="24"/>
                </a:lnTo>
                <a:lnTo>
                  <a:pt x="146" y="24"/>
                </a:lnTo>
                <a:lnTo>
                  <a:pt x="120" y="24"/>
                </a:lnTo>
                <a:lnTo>
                  <a:pt x="118" y="26"/>
                </a:lnTo>
                <a:lnTo>
                  <a:pt x="116" y="28"/>
                </a:lnTo>
                <a:lnTo>
                  <a:pt x="104" y="90"/>
                </a:lnTo>
                <a:close/>
                <a:moveTo>
                  <a:pt x="142" y="94"/>
                </a:moveTo>
                <a:lnTo>
                  <a:pt x="148" y="110"/>
                </a:lnTo>
                <a:lnTo>
                  <a:pt x="160" y="52"/>
                </a:lnTo>
                <a:lnTo>
                  <a:pt x="158" y="48"/>
                </a:lnTo>
                <a:lnTo>
                  <a:pt x="154" y="36"/>
                </a:lnTo>
                <a:lnTo>
                  <a:pt x="142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8" name="Freeform 111"/>
          <p:cNvSpPr>
            <a:spLocks noEditPoints="1"/>
          </p:cNvSpPr>
          <p:nvPr/>
        </p:nvSpPr>
        <p:spPr bwMode="auto">
          <a:xfrm>
            <a:off x="149225" y="6134100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2147483647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2147483647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2147483647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2147483647 w 158"/>
              <a:gd name="T91" fmla="*/ 2147483647 h 158"/>
              <a:gd name="T92" fmla="*/ 2147483647 w 158"/>
              <a:gd name="T93" fmla="*/ 2147483647 h 158"/>
              <a:gd name="T94" fmla="*/ 2147483647 w 158"/>
              <a:gd name="T95" fmla="*/ 2147483647 h 158"/>
              <a:gd name="T96" fmla="*/ 2147483647 w 158"/>
              <a:gd name="T97" fmla="*/ 2147483647 h 158"/>
              <a:gd name="T98" fmla="*/ 2147483647 w 158"/>
              <a:gd name="T99" fmla="*/ 2147483647 h 158"/>
              <a:gd name="T100" fmla="*/ 2147483647 w 158"/>
              <a:gd name="T101" fmla="*/ 2147483647 h 158"/>
              <a:gd name="T102" fmla="*/ 2147483647 w 158"/>
              <a:gd name="T103" fmla="*/ 2147483647 h 158"/>
              <a:gd name="T104" fmla="*/ 2147483647 w 158"/>
              <a:gd name="T105" fmla="*/ 2147483647 h 158"/>
              <a:gd name="T106" fmla="*/ 2147483647 w 158"/>
              <a:gd name="T107" fmla="*/ 2147483647 h 158"/>
              <a:gd name="T108" fmla="*/ 2147483647 w 158"/>
              <a:gd name="T109" fmla="*/ 2147483647 h 158"/>
              <a:gd name="T110" fmla="*/ 2147483647 w 158"/>
              <a:gd name="T111" fmla="*/ 2147483647 h 158"/>
              <a:gd name="T112" fmla="*/ 2147483647 w 158"/>
              <a:gd name="T113" fmla="*/ 2147483647 h 158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58" h="158">
                <a:moveTo>
                  <a:pt x="80" y="0"/>
                </a:moveTo>
                <a:lnTo>
                  <a:pt x="80" y="0"/>
                </a:lnTo>
                <a:lnTo>
                  <a:pt x="96" y="2"/>
                </a:lnTo>
                <a:lnTo>
                  <a:pt x="110" y="6"/>
                </a:lnTo>
                <a:lnTo>
                  <a:pt x="124" y="14"/>
                </a:lnTo>
                <a:lnTo>
                  <a:pt x="136" y="24"/>
                </a:lnTo>
                <a:lnTo>
                  <a:pt x="146" y="34"/>
                </a:lnTo>
                <a:lnTo>
                  <a:pt x="152" y="48"/>
                </a:lnTo>
                <a:lnTo>
                  <a:pt x="156" y="64"/>
                </a:lnTo>
                <a:lnTo>
                  <a:pt x="158" y="78"/>
                </a:lnTo>
                <a:lnTo>
                  <a:pt x="156" y="94"/>
                </a:lnTo>
                <a:lnTo>
                  <a:pt x="152" y="110"/>
                </a:lnTo>
                <a:lnTo>
                  <a:pt x="146" y="124"/>
                </a:lnTo>
                <a:lnTo>
                  <a:pt x="136" y="134"/>
                </a:lnTo>
                <a:lnTo>
                  <a:pt x="124" y="144"/>
                </a:lnTo>
                <a:lnTo>
                  <a:pt x="110" y="152"/>
                </a:lnTo>
                <a:lnTo>
                  <a:pt x="96" y="156"/>
                </a:lnTo>
                <a:lnTo>
                  <a:pt x="80" y="158"/>
                </a:lnTo>
                <a:lnTo>
                  <a:pt x="64" y="156"/>
                </a:lnTo>
                <a:lnTo>
                  <a:pt x="50" y="152"/>
                </a:lnTo>
                <a:lnTo>
                  <a:pt x="36" y="144"/>
                </a:lnTo>
                <a:lnTo>
                  <a:pt x="24" y="134"/>
                </a:lnTo>
                <a:lnTo>
                  <a:pt x="14" y="124"/>
                </a:lnTo>
                <a:lnTo>
                  <a:pt x="8" y="110"/>
                </a:lnTo>
                <a:lnTo>
                  <a:pt x="2" y="94"/>
                </a:lnTo>
                <a:lnTo>
                  <a:pt x="0" y="78"/>
                </a:lnTo>
                <a:lnTo>
                  <a:pt x="2" y="64"/>
                </a:lnTo>
                <a:lnTo>
                  <a:pt x="8" y="48"/>
                </a:lnTo>
                <a:lnTo>
                  <a:pt x="14" y="34"/>
                </a:lnTo>
                <a:lnTo>
                  <a:pt x="24" y="24"/>
                </a:lnTo>
                <a:lnTo>
                  <a:pt x="36" y="14"/>
                </a:lnTo>
                <a:lnTo>
                  <a:pt x="50" y="6"/>
                </a:lnTo>
                <a:lnTo>
                  <a:pt x="64" y="2"/>
                </a:lnTo>
                <a:lnTo>
                  <a:pt x="80" y="0"/>
                </a:lnTo>
                <a:close/>
                <a:moveTo>
                  <a:pt x="72" y="54"/>
                </a:moveTo>
                <a:lnTo>
                  <a:pt x="62" y="54"/>
                </a:lnTo>
                <a:lnTo>
                  <a:pt x="62" y="82"/>
                </a:lnTo>
                <a:lnTo>
                  <a:pt x="48" y="82"/>
                </a:lnTo>
                <a:lnTo>
                  <a:pt x="48" y="54"/>
                </a:lnTo>
                <a:lnTo>
                  <a:pt x="38" y="54"/>
                </a:lnTo>
                <a:lnTo>
                  <a:pt x="38" y="82"/>
                </a:lnTo>
                <a:lnTo>
                  <a:pt x="38" y="90"/>
                </a:lnTo>
                <a:lnTo>
                  <a:pt x="48" y="90"/>
                </a:lnTo>
                <a:lnTo>
                  <a:pt x="62" y="90"/>
                </a:lnTo>
                <a:lnTo>
                  <a:pt x="62" y="118"/>
                </a:lnTo>
                <a:lnTo>
                  <a:pt x="72" y="118"/>
                </a:lnTo>
                <a:lnTo>
                  <a:pt x="72" y="102"/>
                </a:lnTo>
                <a:lnTo>
                  <a:pt x="72" y="90"/>
                </a:lnTo>
                <a:lnTo>
                  <a:pt x="88" y="90"/>
                </a:lnTo>
                <a:lnTo>
                  <a:pt x="88" y="118"/>
                </a:lnTo>
                <a:lnTo>
                  <a:pt x="96" y="118"/>
                </a:lnTo>
                <a:lnTo>
                  <a:pt x="96" y="90"/>
                </a:lnTo>
                <a:lnTo>
                  <a:pt x="112" y="90"/>
                </a:lnTo>
                <a:lnTo>
                  <a:pt x="114" y="90"/>
                </a:lnTo>
                <a:lnTo>
                  <a:pt x="120" y="90"/>
                </a:lnTo>
                <a:lnTo>
                  <a:pt x="120" y="54"/>
                </a:lnTo>
                <a:lnTo>
                  <a:pt x="112" y="54"/>
                </a:lnTo>
                <a:lnTo>
                  <a:pt x="112" y="82"/>
                </a:lnTo>
                <a:lnTo>
                  <a:pt x="96" y="82"/>
                </a:lnTo>
                <a:lnTo>
                  <a:pt x="96" y="54"/>
                </a:lnTo>
                <a:lnTo>
                  <a:pt x="88" y="54"/>
                </a:lnTo>
                <a:lnTo>
                  <a:pt x="88" y="82"/>
                </a:lnTo>
                <a:lnTo>
                  <a:pt x="82" y="82"/>
                </a:lnTo>
                <a:lnTo>
                  <a:pt x="72" y="82"/>
                </a:lnTo>
                <a:lnTo>
                  <a:pt x="72" y="54"/>
                </a:lnTo>
                <a:close/>
                <a:moveTo>
                  <a:pt x="120" y="36"/>
                </a:moveTo>
                <a:lnTo>
                  <a:pt x="114" y="36"/>
                </a:lnTo>
                <a:lnTo>
                  <a:pt x="114" y="42"/>
                </a:lnTo>
                <a:lnTo>
                  <a:pt x="116" y="42"/>
                </a:lnTo>
                <a:lnTo>
                  <a:pt x="116" y="46"/>
                </a:lnTo>
                <a:lnTo>
                  <a:pt x="116" y="42"/>
                </a:lnTo>
                <a:lnTo>
                  <a:pt x="114" y="42"/>
                </a:lnTo>
                <a:lnTo>
                  <a:pt x="114" y="46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0" y="46"/>
                </a:lnTo>
                <a:lnTo>
                  <a:pt x="120" y="42"/>
                </a:lnTo>
                <a:lnTo>
                  <a:pt x="120" y="40"/>
                </a:lnTo>
                <a:lnTo>
                  <a:pt x="118" y="40"/>
                </a:lnTo>
                <a:lnTo>
                  <a:pt x="116" y="40"/>
                </a:lnTo>
                <a:lnTo>
                  <a:pt x="116" y="38"/>
                </a:lnTo>
                <a:lnTo>
                  <a:pt x="120" y="38"/>
                </a:lnTo>
                <a:lnTo>
                  <a:pt x="120" y="36"/>
                </a:lnTo>
                <a:close/>
                <a:moveTo>
                  <a:pt x="96" y="134"/>
                </a:moveTo>
                <a:lnTo>
                  <a:pt x="96" y="132"/>
                </a:lnTo>
                <a:lnTo>
                  <a:pt x="96" y="124"/>
                </a:lnTo>
                <a:lnTo>
                  <a:pt x="92" y="124"/>
                </a:lnTo>
                <a:lnTo>
                  <a:pt x="88" y="132"/>
                </a:lnTo>
                <a:lnTo>
                  <a:pt x="88" y="134"/>
                </a:lnTo>
                <a:lnTo>
                  <a:pt x="92" y="134"/>
                </a:lnTo>
                <a:lnTo>
                  <a:pt x="92" y="136"/>
                </a:lnTo>
                <a:lnTo>
                  <a:pt x="96" y="136"/>
                </a:lnTo>
                <a:lnTo>
                  <a:pt x="96" y="134"/>
                </a:lnTo>
                <a:close/>
                <a:moveTo>
                  <a:pt x="92" y="132"/>
                </a:moveTo>
                <a:lnTo>
                  <a:pt x="92" y="128"/>
                </a:lnTo>
                <a:lnTo>
                  <a:pt x="92" y="132"/>
                </a:lnTo>
                <a:close/>
                <a:moveTo>
                  <a:pt x="88" y="42"/>
                </a:moveTo>
                <a:lnTo>
                  <a:pt x="88" y="46"/>
                </a:lnTo>
                <a:lnTo>
                  <a:pt x="90" y="48"/>
                </a:lnTo>
                <a:lnTo>
                  <a:pt x="92" y="48"/>
                </a:lnTo>
                <a:lnTo>
                  <a:pt x="94" y="48"/>
                </a:lnTo>
                <a:lnTo>
                  <a:pt x="96" y="46"/>
                </a:lnTo>
                <a:lnTo>
                  <a:pt x="96" y="44"/>
                </a:lnTo>
                <a:lnTo>
                  <a:pt x="94" y="40"/>
                </a:lnTo>
                <a:lnTo>
                  <a:pt x="96" y="38"/>
                </a:lnTo>
                <a:lnTo>
                  <a:pt x="96" y="36"/>
                </a:lnTo>
                <a:lnTo>
                  <a:pt x="94" y="36"/>
                </a:lnTo>
                <a:lnTo>
                  <a:pt x="92" y="34"/>
                </a:lnTo>
                <a:lnTo>
                  <a:pt x="90" y="36"/>
                </a:lnTo>
                <a:lnTo>
                  <a:pt x="88" y="36"/>
                </a:lnTo>
                <a:lnTo>
                  <a:pt x="88" y="40"/>
                </a:lnTo>
                <a:lnTo>
                  <a:pt x="92" y="40"/>
                </a:lnTo>
                <a:lnTo>
                  <a:pt x="92" y="36"/>
                </a:lnTo>
                <a:lnTo>
                  <a:pt x="92" y="40"/>
                </a:lnTo>
                <a:lnTo>
                  <a:pt x="90" y="40"/>
                </a:lnTo>
                <a:lnTo>
                  <a:pt x="90" y="42"/>
                </a:lnTo>
                <a:lnTo>
                  <a:pt x="92" y="42"/>
                </a:lnTo>
                <a:lnTo>
                  <a:pt x="92" y="46"/>
                </a:lnTo>
                <a:lnTo>
                  <a:pt x="92" y="42"/>
                </a:lnTo>
                <a:lnTo>
                  <a:pt x="88" y="42"/>
                </a:lnTo>
                <a:close/>
                <a:moveTo>
                  <a:pt x="72" y="138"/>
                </a:moveTo>
                <a:lnTo>
                  <a:pt x="72" y="136"/>
                </a:lnTo>
                <a:lnTo>
                  <a:pt x="68" y="136"/>
                </a:lnTo>
                <a:lnTo>
                  <a:pt x="72" y="128"/>
                </a:lnTo>
                <a:lnTo>
                  <a:pt x="70" y="124"/>
                </a:lnTo>
                <a:lnTo>
                  <a:pt x="68" y="124"/>
                </a:lnTo>
                <a:lnTo>
                  <a:pt x="66" y="124"/>
                </a:lnTo>
                <a:lnTo>
                  <a:pt x="64" y="126"/>
                </a:lnTo>
                <a:lnTo>
                  <a:pt x="64" y="128"/>
                </a:lnTo>
                <a:lnTo>
                  <a:pt x="68" y="128"/>
                </a:lnTo>
                <a:lnTo>
                  <a:pt x="68" y="126"/>
                </a:lnTo>
                <a:lnTo>
                  <a:pt x="68" y="130"/>
                </a:lnTo>
                <a:lnTo>
                  <a:pt x="64" y="136"/>
                </a:lnTo>
                <a:lnTo>
                  <a:pt x="64" y="138"/>
                </a:lnTo>
                <a:lnTo>
                  <a:pt x="72" y="138"/>
                </a:lnTo>
                <a:close/>
                <a:moveTo>
                  <a:pt x="70" y="48"/>
                </a:moveTo>
                <a:lnTo>
                  <a:pt x="70" y="34"/>
                </a:lnTo>
                <a:lnTo>
                  <a:pt x="66" y="34"/>
                </a:lnTo>
                <a:lnTo>
                  <a:pt x="66" y="36"/>
                </a:lnTo>
                <a:lnTo>
                  <a:pt x="64" y="36"/>
                </a:lnTo>
                <a:lnTo>
                  <a:pt x="64" y="38"/>
                </a:lnTo>
                <a:lnTo>
                  <a:pt x="66" y="38"/>
                </a:lnTo>
                <a:lnTo>
                  <a:pt x="66" y="48"/>
                </a:lnTo>
                <a:lnTo>
                  <a:pt x="70" y="48"/>
                </a:lnTo>
                <a:close/>
                <a:moveTo>
                  <a:pt x="48" y="48"/>
                </a:moveTo>
                <a:lnTo>
                  <a:pt x="48" y="48"/>
                </a:lnTo>
                <a:lnTo>
                  <a:pt x="46" y="44"/>
                </a:lnTo>
                <a:lnTo>
                  <a:pt x="44" y="40"/>
                </a:lnTo>
                <a:lnTo>
                  <a:pt x="46" y="38"/>
                </a:lnTo>
                <a:lnTo>
                  <a:pt x="46" y="36"/>
                </a:lnTo>
                <a:lnTo>
                  <a:pt x="44" y="34"/>
                </a:lnTo>
                <a:lnTo>
                  <a:pt x="40" y="34"/>
                </a:lnTo>
                <a:lnTo>
                  <a:pt x="40" y="48"/>
                </a:lnTo>
                <a:lnTo>
                  <a:pt x="42" y="48"/>
                </a:lnTo>
                <a:lnTo>
                  <a:pt x="42" y="42"/>
                </a:lnTo>
                <a:lnTo>
                  <a:pt x="44" y="42"/>
                </a:lnTo>
                <a:lnTo>
                  <a:pt x="44" y="44"/>
                </a:lnTo>
                <a:lnTo>
                  <a:pt x="44" y="48"/>
                </a:lnTo>
                <a:lnTo>
                  <a:pt x="48" y="48"/>
                </a:lnTo>
                <a:close/>
                <a:moveTo>
                  <a:pt x="44" y="40"/>
                </a:moveTo>
                <a:lnTo>
                  <a:pt x="44" y="38"/>
                </a:lnTo>
                <a:lnTo>
                  <a:pt x="42" y="36"/>
                </a:lnTo>
                <a:lnTo>
                  <a:pt x="42" y="40"/>
                </a:lnTo>
                <a:lnTo>
                  <a:pt x="44" y="40"/>
                </a:lnTo>
                <a:close/>
                <a:moveTo>
                  <a:pt x="124" y="34"/>
                </a:moveTo>
                <a:lnTo>
                  <a:pt x="124" y="34"/>
                </a:lnTo>
                <a:lnTo>
                  <a:pt x="116" y="26"/>
                </a:lnTo>
                <a:lnTo>
                  <a:pt x="104" y="20"/>
                </a:lnTo>
                <a:lnTo>
                  <a:pt x="92" y="16"/>
                </a:lnTo>
                <a:lnTo>
                  <a:pt x="80" y="16"/>
                </a:lnTo>
                <a:lnTo>
                  <a:pt x="66" y="16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2"/>
                </a:lnTo>
                <a:lnTo>
                  <a:pt x="20" y="104"/>
                </a:lnTo>
                <a:lnTo>
                  <a:pt x="26" y="114"/>
                </a:lnTo>
                <a:lnTo>
                  <a:pt x="34" y="124"/>
                </a:lnTo>
                <a:lnTo>
                  <a:pt x="44" y="132"/>
                </a:lnTo>
                <a:lnTo>
                  <a:pt x="54" y="138"/>
                </a:lnTo>
                <a:lnTo>
                  <a:pt x="66" y="142"/>
                </a:lnTo>
                <a:lnTo>
                  <a:pt x="80" y="142"/>
                </a:lnTo>
                <a:lnTo>
                  <a:pt x="92" y="142"/>
                </a:lnTo>
                <a:lnTo>
                  <a:pt x="104" y="138"/>
                </a:lnTo>
                <a:lnTo>
                  <a:pt x="116" y="132"/>
                </a:lnTo>
                <a:lnTo>
                  <a:pt x="124" y="124"/>
                </a:lnTo>
                <a:lnTo>
                  <a:pt x="132" y="114"/>
                </a:lnTo>
                <a:lnTo>
                  <a:pt x="138" y="104"/>
                </a:lnTo>
                <a:lnTo>
                  <a:pt x="142" y="92"/>
                </a:lnTo>
                <a:lnTo>
                  <a:pt x="144" y="78"/>
                </a:lnTo>
                <a:lnTo>
                  <a:pt x="142" y="66"/>
                </a:lnTo>
                <a:lnTo>
                  <a:pt x="138" y="54"/>
                </a:lnTo>
                <a:lnTo>
                  <a:pt x="132" y="44"/>
                </a:lnTo>
                <a:lnTo>
                  <a:pt x="124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799" name="Freeform 112"/>
          <p:cNvSpPr>
            <a:spLocks noEditPoints="1"/>
          </p:cNvSpPr>
          <p:nvPr/>
        </p:nvSpPr>
        <p:spPr bwMode="auto">
          <a:xfrm>
            <a:off x="149225" y="4452938"/>
            <a:ext cx="441325" cy="485775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0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0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2147483647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0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2147483647 w 162"/>
              <a:gd name="T121" fmla="*/ 2147483647 h 162"/>
              <a:gd name="T122" fmla="*/ 2147483647 w 162"/>
              <a:gd name="T123" fmla="*/ 2147483647 h 16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62" h="162">
                <a:moveTo>
                  <a:pt x="36" y="88"/>
                </a:moveTo>
                <a:lnTo>
                  <a:pt x="44" y="88"/>
                </a:lnTo>
                <a:lnTo>
                  <a:pt x="44" y="98"/>
                </a:lnTo>
                <a:lnTo>
                  <a:pt x="46" y="100"/>
                </a:lnTo>
                <a:lnTo>
                  <a:pt x="48" y="98"/>
                </a:lnTo>
                <a:lnTo>
                  <a:pt x="48" y="92"/>
                </a:lnTo>
                <a:lnTo>
                  <a:pt x="48" y="90"/>
                </a:lnTo>
                <a:lnTo>
                  <a:pt x="46" y="86"/>
                </a:lnTo>
                <a:lnTo>
                  <a:pt x="38" y="78"/>
                </a:lnTo>
                <a:lnTo>
                  <a:pt x="36" y="74"/>
                </a:lnTo>
                <a:lnTo>
                  <a:pt x="36" y="68"/>
                </a:lnTo>
                <a:lnTo>
                  <a:pt x="36" y="64"/>
                </a:lnTo>
                <a:lnTo>
                  <a:pt x="38" y="62"/>
                </a:lnTo>
                <a:lnTo>
                  <a:pt x="42" y="60"/>
                </a:lnTo>
                <a:lnTo>
                  <a:pt x="48" y="60"/>
                </a:lnTo>
                <a:lnTo>
                  <a:pt x="52" y="60"/>
                </a:lnTo>
                <a:lnTo>
                  <a:pt x="56" y="62"/>
                </a:lnTo>
                <a:lnTo>
                  <a:pt x="58" y="64"/>
                </a:lnTo>
                <a:lnTo>
                  <a:pt x="58" y="68"/>
                </a:lnTo>
                <a:lnTo>
                  <a:pt x="58" y="76"/>
                </a:lnTo>
                <a:lnTo>
                  <a:pt x="48" y="76"/>
                </a:lnTo>
                <a:lnTo>
                  <a:pt x="48" y="68"/>
                </a:lnTo>
                <a:lnTo>
                  <a:pt x="48" y="66"/>
                </a:lnTo>
                <a:lnTo>
                  <a:pt x="46" y="66"/>
                </a:lnTo>
                <a:lnTo>
                  <a:pt x="46" y="68"/>
                </a:lnTo>
                <a:lnTo>
                  <a:pt x="46" y="72"/>
                </a:lnTo>
                <a:lnTo>
                  <a:pt x="46" y="74"/>
                </a:lnTo>
                <a:lnTo>
                  <a:pt x="50" y="78"/>
                </a:lnTo>
                <a:lnTo>
                  <a:pt x="56" y="86"/>
                </a:lnTo>
                <a:lnTo>
                  <a:pt x="58" y="92"/>
                </a:lnTo>
                <a:lnTo>
                  <a:pt x="58" y="98"/>
                </a:lnTo>
                <a:lnTo>
                  <a:pt x="58" y="102"/>
                </a:lnTo>
                <a:lnTo>
                  <a:pt x="56" y="104"/>
                </a:lnTo>
                <a:lnTo>
                  <a:pt x="52" y="106"/>
                </a:lnTo>
                <a:lnTo>
                  <a:pt x="48" y="106"/>
                </a:lnTo>
                <a:lnTo>
                  <a:pt x="42" y="106"/>
                </a:lnTo>
                <a:lnTo>
                  <a:pt x="38" y="104"/>
                </a:lnTo>
                <a:lnTo>
                  <a:pt x="36" y="102"/>
                </a:lnTo>
                <a:lnTo>
                  <a:pt x="36" y="98"/>
                </a:lnTo>
                <a:lnTo>
                  <a:pt x="36" y="88"/>
                </a:lnTo>
                <a:close/>
                <a:moveTo>
                  <a:pt x="50" y="0"/>
                </a:moveTo>
                <a:lnTo>
                  <a:pt x="50" y="0"/>
                </a:lnTo>
                <a:lnTo>
                  <a:pt x="46" y="2"/>
                </a:lnTo>
                <a:lnTo>
                  <a:pt x="24" y="24"/>
                </a:lnTo>
                <a:lnTo>
                  <a:pt x="2" y="46"/>
                </a:lnTo>
                <a:lnTo>
                  <a:pt x="0" y="50"/>
                </a:lnTo>
                <a:lnTo>
                  <a:pt x="0" y="82"/>
                </a:lnTo>
                <a:lnTo>
                  <a:pt x="0" y="112"/>
                </a:lnTo>
                <a:lnTo>
                  <a:pt x="2" y="116"/>
                </a:lnTo>
                <a:lnTo>
                  <a:pt x="24" y="138"/>
                </a:lnTo>
                <a:lnTo>
                  <a:pt x="46" y="162"/>
                </a:lnTo>
                <a:lnTo>
                  <a:pt x="50" y="162"/>
                </a:lnTo>
                <a:lnTo>
                  <a:pt x="80" y="162"/>
                </a:lnTo>
                <a:lnTo>
                  <a:pt x="112" y="162"/>
                </a:lnTo>
                <a:lnTo>
                  <a:pt x="116" y="162"/>
                </a:lnTo>
                <a:lnTo>
                  <a:pt x="138" y="140"/>
                </a:lnTo>
                <a:lnTo>
                  <a:pt x="160" y="118"/>
                </a:lnTo>
                <a:lnTo>
                  <a:pt x="162" y="114"/>
                </a:lnTo>
                <a:lnTo>
                  <a:pt x="162" y="82"/>
                </a:lnTo>
                <a:lnTo>
                  <a:pt x="162" y="52"/>
                </a:lnTo>
                <a:lnTo>
                  <a:pt x="160" y="46"/>
                </a:lnTo>
                <a:lnTo>
                  <a:pt x="138" y="24"/>
                </a:lnTo>
                <a:lnTo>
                  <a:pt x="116" y="2"/>
                </a:lnTo>
                <a:lnTo>
                  <a:pt x="112" y="2"/>
                </a:lnTo>
                <a:lnTo>
                  <a:pt x="82" y="0"/>
                </a:lnTo>
                <a:lnTo>
                  <a:pt x="50" y="0"/>
                </a:lnTo>
                <a:close/>
                <a:moveTo>
                  <a:pt x="56" y="24"/>
                </a:moveTo>
                <a:lnTo>
                  <a:pt x="34" y="46"/>
                </a:lnTo>
                <a:lnTo>
                  <a:pt x="22" y="58"/>
                </a:lnTo>
                <a:lnTo>
                  <a:pt x="22" y="106"/>
                </a:lnTo>
                <a:lnTo>
                  <a:pt x="46" y="130"/>
                </a:lnTo>
                <a:lnTo>
                  <a:pt x="56" y="140"/>
                </a:lnTo>
                <a:lnTo>
                  <a:pt x="106" y="140"/>
                </a:lnTo>
                <a:lnTo>
                  <a:pt x="130" y="118"/>
                </a:lnTo>
                <a:lnTo>
                  <a:pt x="140" y="106"/>
                </a:lnTo>
                <a:lnTo>
                  <a:pt x="140" y="58"/>
                </a:lnTo>
                <a:lnTo>
                  <a:pt x="116" y="34"/>
                </a:lnTo>
                <a:lnTo>
                  <a:pt x="106" y="24"/>
                </a:lnTo>
                <a:lnTo>
                  <a:pt x="56" y="24"/>
                </a:lnTo>
                <a:close/>
                <a:moveTo>
                  <a:pt x="82" y="66"/>
                </a:moveTo>
                <a:lnTo>
                  <a:pt x="76" y="66"/>
                </a:lnTo>
                <a:lnTo>
                  <a:pt x="76" y="106"/>
                </a:lnTo>
                <a:lnTo>
                  <a:pt x="66" y="106"/>
                </a:lnTo>
                <a:lnTo>
                  <a:pt x="66" y="66"/>
                </a:lnTo>
                <a:lnTo>
                  <a:pt x="60" y="66"/>
                </a:lnTo>
                <a:lnTo>
                  <a:pt x="60" y="60"/>
                </a:lnTo>
                <a:lnTo>
                  <a:pt x="82" y="60"/>
                </a:lnTo>
                <a:lnTo>
                  <a:pt x="82" y="66"/>
                </a:lnTo>
                <a:close/>
                <a:moveTo>
                  <a:pt x="84" y="98"/>
                </a:moveTo>
                <a:lnTo>
                  <a:pt x="84" y="68"/>
                </a:lnTo>
                <a:lnTo>
                  <a:pt x="84" y="64"/>
                </a:lnTo>
                <a:lnTo>
                  <a:pt x="86" y="62"/>
                </a:lnTo>
                <a:lnTo>
                  <a:pt x="90" y="60"/>
                </a:lnTo>
                <a:lnTo>
                  <a:pt x="94" y="60"/>
                </a:lnTo>
                <a:lnTo>
                  <a:pt x="100" y="60"/>
                </a:lnTo>
                <a:lnTo>
                  <a:pt x="104" y="62"/>
                </a:lnTo>
                <a:lnTo>
                  <a:pt x="106" y="64"/>
                </a:lnTo>
                <a:lnTo>
                  <a:pt x="106" y="68"/>
                </a:lnTo>
                <a:lnTo>
                  <a:pt x="106" y="98"/>
                </a:lnTo>
                <a:lnTo>
                  <a:pt x="106" y="102"/>
                </a:lnTo>
                <a:lnTo>
                  <a:pt x="104" y="104"/>
                </a:lnTo>
                <a:lnTo>
                  <a:pt x="100" y="106"/>
                </a:lnTo>
                <a:lnTo>
                  <a:pt x="94" y="106"/>
                </a:lnTo>
                <a:lnTo>
                  <a:pt x="90" y="106"/>
                </a:lnTo>
                <a:lnTo>
                  <a:pt x="86" y="104"/>
                </a:lnTo>
                <a:lnTo>
                  <a:pt x="84" y="102"/>
                </a:lnTo>
                <a:lnTo>
                  <a:pt x="84" y="98"/>
                </a:lnTo>
                <a:close/>
                <a:moveTo>
                  <a:pt x="96" y="98"/>
                </a:moveTo>
                <a:lnTo>
                  <a:pt x="96" y="98"/>
                </a:lnTo>
                <a:lnTo>
                  <a:pt x="94" y="100"/>
                </a:lnTo>
                <a:lnTo>
                  <a:pt x="94" y="98"/>
                </a:lnTo>
                <a:lnTo>
                  <a:pt x="94" y="68"/>
                </a:lnTo>
                <a:lnTo>
                  <a:pt x="94" y="66"/>
                </a:lnTo>
                <a:lnTo>
                  <a:pt x="96" y="68"/>
                </a:lnTo>
                <a:lnTo>
                  <a:pt x="96" y="98"/>
                </a:lnTo>
                <a:close/>
                <a:moveTo>
                  <a:pt x="118" y="90"/>
                </a:moveTo>
                <a:lnTo>
                  <a:pt x="118" y="106"/>
                </a:lnTo>
                <a:lnTo>
                  <a:pt x="108" y="106"/>
                </a:lnTo>
                <a:lnTo>
                  <a:pt x="108" y="60"/>
                </a:lnTo>
                <a:lnTo>
                  <a:pt x="118" y="60"/>
                </a:lnTo>
                <a:lnTo>
                  <a:pt x="128" y="62"/>
                </a:lnTo>
                <a:lnTo>
                  <a:pt x="130" y="64"/>
                </a:lnTo>
                <a:lnTo>
                  <a:pt x="132" y="68"/>
                </a:lnTo>
                <a:lnTo>
                  <a:pt x="132" y="82"/>
                </a:lnTo>
                <a:lnTo>
                  <a:pt x="130" y="84"/>
                </a:lnTo>
                <a:lnTo>
                  <a:pt x="128" y="88"/>
                </a:lnTo>
                <a:lnTo>
                  <a:pt x="124" y="88"/>
                </a:lnTo>
                <a:lnTo>
                  <a:pt x="118" y="90"/>
                </a:lnTo>
                <a:close/>
                <a:moveTo>
                  <a:pt x="122" y="80"/>
                </a:moveTo>
                <a:lnTo>
                  <a:pt x="122" y="80"/>
                </a:lnTo>
                <a:lnTo>
                  <a:pt x="120" y="82"/>
                </a:lnTo>
                <a:lnTo>
                  <a:pt x="118" y="82"/>
                </a:lnTo>
                <a:lnTo>
                  <a:pt x="118" y="66"/>
                </a:lnTo>
                <a:lnTo>
                  <a:pt x="120" y="68"/>
                </a:lnTo>
                <a:lnTo>
                  <a:pt x="122" y="70"/>
                </a:lnTo>
                <a:lnTo>
                  <a:pt x="122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0" name="Freeform 113"/>
          <p:cNvSpPr>
            <a:spLocks noEditPoints="1"/>
          </p:cNvSpPr>
          <p:nvPr/>
        </p:nvSpPr>
        <p:spPr bwMode="auto">
          <a:xfrm>
            <a:off x="127000" y="5299075"/>
            <a:ext cx="496888" cy="528638"/>
          </a:xfrm>
          <a:custGeom>
            <a:avLst/>
            <a:gdLst>
              <a:gd name="T0" fmla="*/ 2147483647 w 182"/>
              <a:gd name="T1" fmla="*/ 2147483647 h 176"/>
              <a:gd name="T2" fmla="*/ 2147483647 w 182"/>
              <a:gd name="T3" fmla="*/ 2147483647 h 176"/>
              <a:gd name="T4" fmla="*/ 2147483647 w 182"/>
              <a:gd name="T5" fmla="*/ 2147483647 h 176"/>
              <a:gd name="T6" fmla="*/ 2147483647 w 182"/>
              <a:gd name="T7" fmla="*/ 2147483647 h 176"/>
              <a:gd name="T8" fmla="*/ 2147483647 w 182"/>
              <a:gd name="T9" fmla="*/ 2147483647 h 176"/>
              <a:gd name="T10" fmla="*/ 2147483647 w 182"/>
              <a:gd name="T11" fmla="*/ 2147483647 h 176"/>
              <a:gd name="T12" fmla="*/ 2147483647 w 182"/>
              <a:gd name="T13" fmla="*/ 2147483647 h 176"/>
              <a:gd name="T14" fmla="*/ 2147483647 w 182"/>
              <a:gd name="T15" fmla="*/ 2147483647 h 176"/>
              <a:gd name="T16" fmla="*/ 2147483647 w 182"/>
              <a:gd name="T17" fmla="*/ 2147483647 h 176"/>
              <a:gd name="T18" fmla="*/ 2147483647 w 182"/>
              <a:gd name="T19" fmla="*/ 2147483647 h 176"/>
              <a:gd name="T20" fmla="*/ 2147483647 w 182"/>
              <a:gd name="T21" fmla="*/ 2147483647 h 176"/>
              <a:gd name="T22" fmla="*/ 2147483647 w 182"/>
              <a:gd name="T23" fmla="*/ 2147483647 h 176"/>
              <a:gd name="T24" fmla="*/ 2147483647 w 182"/>
              <a:gd name="T25" fmla="*/ 2147483647 h 176"/>
              <a:gd name="T26" fmla="*/ 2147483647 w 182"/>
              <a:gd name="T27" fmla="*/ 2147483647 h 176"/>
              <a:gd name="T28" fmla="*/ 2147483647 w 182"/>
              <a:gd name="T29" fmla="*/ 2147483647 h 176"/>
              <a:gd name="T30" fmla="*/ 0 w 182"/>
              <a:gd name="T31" fmla="*/ 2147483647 h 176"/>
              <a:gd name="T32" fmla="*/ 2147483647 w 182"/>
              <a:gd name="T33" fmla="*/ 2147483647 h 176"/>
              <a:gd name="T34" fmla="*/ 2147483647 w 182"/>
              <a:gd name="T35" fmla="*/ 2147483647 h 176"/>
              <a:gd name="T36" fmla="*/ 2147483647 w 182"/>
              <a:gd name="T37" fmla="*/ 2147483647 h 176"/>
              <a:gd name="T38" fmla="*/ 2147483647 w 182"/>
              <a:gd name="T39" fmla="*/ 2147483647 h 176"/>
              <a:gd name="T40" fmla="*/ 2147483647 w 182"/>
              <a:gd name="T41" fmla="*/ 2147483647 h 176"/>
              <a:gd name="T42" fmla="*/ 2147483647 w 182"/>
              <a:gd name="T43" fmla="*/ 2147483647 h 176"/>
              <a:gd name="T44" fmla="*/ 2147483647 w 182"/>
              <a:gd name="T45" fmla="*/ 2147483647 h 176"/>
              <a:gd name="T46" fmla="*/ 2147483647 w 182"/>
              <a:gd name="T47" fmla="*/ 2147483647 h 176"/>
              <a:gd name="T48" fmla="*/ 2147483647 w 182"/>
              <a:gd name="T49" fmla="*/ 2147483647 h 176"/>
              <a:gd name="T50" fmla="*/ 2147483647 w 182"/>
              <a:gd name="T51" fmla="*/ 2147483647 h 176"/>
              <a:gd name="T52" fmla="*/ 2147483647 w 182"/>
              <a:gd name="T53" fmla="*/ 2147483647 h 176"/>
              <a:gd name="T54" fmla="*/ 2147483647 w 182"/>
              <a:gd name="T55" fmla="*/ 0 h 176"/>
              <a:gd name="T56" fmla="*/ 2147483647 w 182"/>
              <a:gd name="T57" fmla="*/ 0 h 176"/>
              <a:gd name="T58" fmla="*/ 2147483647 w 182"/>
              <a:gd name="T59" fmla="*/ 2147483647 h 176"/>
              <a:gd name="T60" fmla="*/ 2147483647 w 182"/>
              <a:gd name="T61" fmla="*/ 2147483647 h 176"/>
              <a:gd name="T62" fmla="*/ 2147483647 w 182"/>
              <a:gd name="T63" fmla="*/ 2147483647 h 176"/>
              <a:gd name="T64" fmla="*/ 2147483647 w 182"/>
              <a:gd name="T65" fmla="*/ 2147483647 h 176"/>
              <a:gd name="T66" fmla="*/ 2147483647 w 182"/>
              <a:gd name="T67" fmla="*/ 2147483647 h 176"/>
              <a:gd name="T68" fmla="*/ 2147483647 w 182"/>
              <a:gd name="T69" fmla="*/ 2147483647 h 176"/>
              <a:gd name="T70" fmla="*/ 2147483647 w 182"/>
              <a:gd name="T71" fmla="*/ 2147483647 h 176"/>
              <a:gd name="T72" fmla="*/ 2147483647 w 182"/>
              <a:gd name="T73" fmla="*/ 2147483647 h 176"/>
              <a:gd name="T74" fmla="*/ 2147483647 w 182"/>
              <a:gd name="T75" fmla="*/ 2147483647 h 176"/>
              <a:gd name="T76" fmla="*/ 2147483647 w 182"/>
              <a:gd name="T77" fmla="*/ 2147483647 h 176"/>
              <a:gd name="T78" fmla="*/ 2147483647 w 182"/>
              <a:gd name="T79" fmla="*/ 2147483647 h 176"/>
              <a:gd name="T80" fmla="*/ 2147483647 w 182"/>
              <a:gd name="T81" fmla="*/ 2147483647 h 176"/>
              <a:gd name="T82" fmla="*/ 2147483647 w 182"/>
              <a:gd name="T83" fmla="*/ 2147483647 h 176"/>
              <a:gd name="T84" fmla="*/ 2147483647 w 182"/>
              <a:gd name="T85" fmla="*/ 2147483647 h 176"/>
              <a:gd name="T86" fmla="*/ 2147483647 w 182"/>
              <a:gd name="T87" fmla="*/ 2147483647 h 176"/>
              <a:gd name="T88" fmla="*/ 2147483647 w 182"/>
              <a:gd name="T89" fmla="*/ 2147483647 h 176"/>
              <a:gd name="T90" fmla="*/ 2147483647 w 182"/>
              <a:gd name="T91" fmla="*/ 2147483647 h 176"/>
              <a:gd name="T92" fmla="*/ 2147483647 w 182"/>
              <a:gd name="T93" fmla="*/ 2147483647 h 176"/>
              <a:gd name="T94" fmla="*/ 2147483647 w 182"/>
              <a:gd name="T95" fmla="*/ 0 h 176"/>
              <a:gd name="T96" fmla="*/ 2147483647 w 182"/>
              <a:gd name="T97" fmla="*/ 0 h 17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82" h="176">
                <a:moveTo>
                  <a:pt x="68" y="26"/>
                </a:moveTo>
                <a:lnTo>
                  <a:pt x="80" y="26"/>
                </a:lnTo>
                <a:lnTo>
                  <a:pt x="80" y="176"/>
                </a:lnTo>
                <a:lnTo>
                  <a:pt x="68" y="176"/>
                </a:lnTo>
                <a:lnTo>
                  <a:pt x="68" y="26"/>
                </a:lnTo>
                <a:close/>
                <a:moveTo>
                  <a:pt x="86" y="78"/>
                </a:moveTo>
                <a:lnTo>
                  <a:pt x="140" y="78"/>
                </a:lnTo>
                <a:lnTo>
                  <a:pt x="150" y="92"/>
                </a:lnTo>
                <a:lnTo>
                  <a:pt x="140" y="106"/>
                </a:lnTo>
                <a:lnTo>
                  <a:pt x="86" y="106"/>
                </a:lnTo>
                <a:lnTo>
                  <a:pt x="86" y="78"/>
                </a:lnTo>
                <a:close/>
                <a:moveTo>
                  <a:pt x="64" y="56"/>
                </a:moveTo>
                <a:lnTo>
                  <a:pt x="10" y="56"/>
                </a:lnTo>
                <a:lnTo>
                  <a:pt x="0" y="68"/>
                </a:lnTo>
                <a:lnTo>
                  <a:pt x="10" y="82"/>
                </a:lnTo>
                <a:lnTo>
                  <a:pt x="64" y="82"/>
                </a:lnTo>
                <a:lnTo>
                  <a:pt x="64" y="56"/>
                </a:lnTo>
                <a:close/>
                <a:moveTo>
                  <a:pt x="86" y="30"/>
                </a:moveTo>
                <a:lnTo>
                  <a:pt x="164" y="30"/>
                </a:lnTo>
                <a:lnTo>
                  <a:pt x="182" y="42"/>
                </a:lnTo>
                <a:lnTo>
                  <a:pt x="164" y="58"/>
                </a:lnTo>
                <a:lnTo>
                  <a:pt x="86" y="58"/>
                </a:lnTo>
                <a:lnTo>
                  <a:pt x="86" y="30"/>
                </a:lnTo>
                <a:close/>
                <a:moveTo>
                  <a:pt x="76" y="0"/>
                </a:moveTo>
                <a:lnTo>
                  <a:pt x="76" y="0"/>
                </a:lnTo>
                <a:lnTo>
                  <a:pt x="80" y="2"/>
                </a:lnTo>
                <a:lnTo>
                  <a:pt x="84" y="4"/>
                </a:lnTo>
                <a:lnTo>
                  <a:pt x="86" y="8"/>
                </a:lnTo>
                <a:lnTo>
                  <a:pt x="88" y="12"/>
                </a:lnTo>
                <a:lnTo>
                  <a:pt x="86" y="18"/>
                </a:lnTo>
                <a:lnTo>
                  <a:pt x="84" y="20"/>
                </a:lnTo>
                <a:lnTo>
                  <a:pt x="80" y="24"/>
                </a:lnTo>
                <a:lnTo>
                  <a:pt x="76" y="24"/>
                </a:lnTo>
                <a:lnTo>
                  <a:pt x="70" y="24"/>
                </a:lnTo>
                <a:lnTo>
                  <a:pt x="66" y="20"/>
                </a:lnTo>
                <a:lnTo>
                  <a:pt x="64" y="18"/>
                </a:lnTo>
                <a:lnTo>
                  <a:pt x="62" y="12"/>
                </a:lnTo>
                <a:lnTo>
                  <a:pt x="64" y="8"/>
                </a:lnTo>
                <a:lnTo>
                  <a:pt x="66" y="4"/>
                </a:lnTo>
                <a:lnTo>
                  <a:pt x="70" y="2"/>
                </a:lnTo>
                <a:lnTo>
                  <a:pt x="7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1" name="Freeform 116"/>
          <p:cNvSpPr>
            <a:spLocks noEditPoints="1"/>
          </p:cNvSpPr>
          <p:nvPr/>
        </p:nvSpPr>
        <p:spPr bwMode="auto">
          <a:xfrm>
            <a:off x="892175" y="6205538"/>
            <a:ext cx="534988" cy="300037"/>
          </a:xfrm>
          <a:custGeom>
            <a:avLst/>
            <a:gdLst>
              <a:gd name="T0" fmla="*/ 2147483647 w 196"/>
              <a:gd name="T1" fmla="*/ 2147483647 h 100"/>
              <a:gd name="T2" fmla="*/ 2147483647 w 196"/>
              <a:gd name="T3" fmla="*/ 2147483647 h 100"/>
              <a:gd name="T4" fmla="*/ 2147483647 w 196"/>
              <a:gd name="T5" fmla="*/ 2147483647 h 100"/>
              <a:gd name="T6" fmla="*/ 2147483647 w 196"/>
              <a:gd name="T7" fmla="*/ 2147483647 h 100"/>
              <a:gd name="T8" fmla="*/ 2147483647 w 196"/>
              <a:gd name="T9" fmla="*/ 2147483647 h 100"/>
              <a:gd name="T10" fmla="*/ 2147483647 w 196"/>
              <a:gd name="T11" fmla="*/ 2147483647 h 100"/>
              <a:gd name="T12" fmla="*/ 2147483647 w 196"/>
              <a:gd name="T13" fmla="*/ 2147483647 h 100"/>
              <a:gd name="T14" fmla="*/ 2147483647 w 196"/>
              <a:gd name="T15" fmla="*/ 2147483647 h 100"/>
              <a:gd name="T16" fmla="*/ 2147483647 w 196"/>
              <a:gd name="T17" fmla="*/ 2147483647 h 100"/>
              <a:gd name="T18" fmla="*/ 0 w 196"/>
              <a:gd name="T19" fmla="*/ 2147483647 h 100"/>
              <a:gd name="T20" fmla="*/ 2147483647 w 196"/>
              <a:gd name="T21" fmla="*/ 2147483647 h 100"/>
              <a:gd name="T22" fmla="*/ 2147483647 w 196"/>
              <a:gd name="T23" fmla="*/ 2147483647 h 100"/>
              <a:gd name="T24" fmla="*/ 2147483647 w 196"/>
              <a:gd name="T25" fmla="*/ 2147483647 h 100"/>
              <a:gd name="T26" fmla="*/ 2147483647 w 196"/>
              <a:gd name="T27" fmla="*/ 2147483647 h 100"/>
              <a:gd name="T28" fmla="*/ 2147483647 w 196"/>
              <a:gd name="T29" fmla="*/ 2147483647 h 100"/>
              <a:gd name="T30" fmla="*/ 2147483647 w 196"/>
              <a:gd name="T31" fmla="*/ 2147483647 h 100"/>
              <a:gd name="T32" fmla="*/ 2147483647 w 196"/>
              <a:gd name="T33" fmla="*/ 2147483647 h 100"/>
              <a:gd name="T34" fmla="*/ 2147483647 w 196"/>
              <a:gd name="T35" fmla="*/ 2147483647 h 100"/>
              <a:gd name="T36" fmla="*/ 2147483647 w 196"/>
              <a:gd name="T37" fmla="*/ 2147483647 h 100"/>
              <a:gd name="T38" fmla="*/ 2147483647 w 196"/>
              <a:gd name="T39" fmla="*/ 2147483647 h 100"/>
              <a:gd name="T40" fmla="*/ 2147483647 w 196"/>
              <a:gd name="T41" fmla="*/ 2147483647 h 100"/>
              <a:gd name="T42" fmla="*/ 2147483647 w 196"/>
              <a:gd name="T43" fmla="*/ 2147483647 h 100"/>
              <a:gd name="T44" fmla="*/ 2147483647 w 196"/>
              <a:gd name="T45" fmla="*/ 2147483647 h 100"/>
              <a:gd name="T46" fmla="*/ 2147483647 w 196"/>
              <a:gd name="T47" fmla="*/ 2147483647 h 100"/>
              <a:gd name="T48" fmla="*/ 2147483647 w 196"/>
              <a:gd name="T49" fmla="*/ 2147483647 h 100"/>
              <a:gd name="T50" fmla="*/ 2147483647 w 196"/>
              <a:gd name="T51" fmla="*/ 2147483647 h 100"/>
              <a:gd name="T52" fmla="*/ 2147483647 w 196"/>
              <a:gd name="T53" fmla="*/ 2147483647 h 100"/>
              <a:gd name="T54" fmla="*/ 2147483647 w 196"/>
              <a:gd name="T55" fmla="*/ 2147483647 h 100"/>
              <a:gd name="T56" fmla="*/ 2147483647 w 196"/>
              <a:gd name="T57" fmla="*/ 2147483647 h 100"/>
              <a:gd name="T58" fmla="*/ 2147483647 w 196"/>
              <a:gd name="T59" fmla="*/ 2147483647 h 100"/>
              <a:gd name="T60" fmla="*/ 2147483647 w 196"/>
              <a:gd name="T61" fmla="*/ 2147483647 h 100"/>
              <a:gd name="T62" fmla="*/ 2147483647 w 196"/>
              <a:gd name="T63" fmla="*/ 2147483647 h 100"/>
              <a:gd name="T64" fmla="*/ 2147483647 w 196"/>
              <a:gd name="T65" fmla="*/ 2147483647 h 100"/>
              <a:gd name="T66" fmla="*/ 2147483647 w 196"/>
              <a:gd name="T67" fmla="*/ 2147483647 h 100"/>
              <a:gd name="T68" fmla="*/ 2147483647 w 196"/>
              <a:gd name="T69" fmla="*/ 2147483647 h 100"/>
              <a:gd name="T70" fmla="*/ 2147483647 w 196"/>
              <a:gd name="T71" fmla="*/ 2147483647 h 100"/>
              <a:gd name="T72" fmla="*/ 2147483647 w 196"/>
              <a:gd name="T73" fmla="*/ 2147483647 h 100"/>
              <a:gd name="T74" fmla="*/ 2147483647 w 196"/>
              <a:gd name="T75" fmla="*/ 2147483647 h 100"/>
              <a:gd name="T76" fmla="*/ 2147483647 w 196"/>
              <a:gd name="T77" fmla="*/ 2147483647 h 100"/>
              <a:gd name="T78" fmla="*/ 2147483647 w 196"/>
              <a:gd name="T79" fmla="*/ 2147483647 h 100"/>
              <a:gd name="T80" fmla="*/ 2147483647 w 196"/>
              <a:gd name="T81" fmla="*/ 2147483647 h 100"/>
              <a:gd name="T82" fmla="*/ 2147483647 w 196"/>
              <a:gd name="T83" fmla="*/ 2147483647 h 100"/>
              <a:gd name="T84" fmla="*/ 2147483647 w 196"/>
              <a:gd name="T85" fmla="*/ 2147483647 h 100"/>
              <a:gd name="T86" fmla="*/ 2147483647 w 196"/>
              <a:gd name="T87" fmla="*/ 2147483647 h 100"/>
              <a:gd name="T88" fmla="*/ 2147483647 w 196"/>
              <a:gd name="T89" fmla="*/ 2147483647 h 100"/>
              <a:gd name="T90" fmla="*/ 2147483647 w 196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6" h="100">
                <a:moveTo>
                  <a:pt x="26" y="46"/>
                </a:moveTo>
                <a:lnTo>
                  <a:pt x="26" y="46"/>
                </a:lnTo>
                <a:lnTo>
                  <a:pt x="32" y="46"/>
                </a:lnTo>
                <a:lnTo>
                  <a:pt x="38" y="48"/>
                </a:lnTo>
                <a:lnTo>
                  <a:pt x="42" y="50"/>
                </a:lnTo>
                <a:lnTo>
                  <a:pt x="48" y="54"/>
                </a:lnTo>
                <a:lnTo>
                  <a:pt x="22" y="58"/>
                </a:lnTo>
                <a:lnTo>
                  <a:pt x="22" y="62"/>
                </a:lnTo>
                <a:lnTo>
                  <a:pt x="18" y="66"/>
                </a:lnTo>
                <a:lnTo>
                  <a:pt x="16" y="72"/>
                </a:lnTo>
                <a:lnTo>
                  <a:pt x="16" y="76"/>
                </a:lnTo>
                <a:lnTo>
                  <a:pt x="18" y="80"/>
                </a:lnTo>
                <a:lnTo>
                  <a:pt x="22" y="82"/>
                </a:lnTo>
                <a:lnTo>
                  <a:pt x="26" y="84"/>
                </a:lnTo>
                <a:lnTo>
                  <a:pt x="30" y="82"/>
                </a:lnTo>
                <a:lnTo>
                  <a:pt x="34" y="80"/>
                </a:lnTo>
                <a:lnTo>
                  <a:pt x="50" y="86"/>
                </a:lnTo>
                <a:lnTo>
                  <a:pt x="46" y="92"/>
                </a:lnTo>
                <a:lnTo>
                  <a:pt x="40" y="96"/>
                </a:lnTo>
                <a:lnTo>
                  <a:pt x="34" y="98"/>
                </a:lnTo>
                <a:lnTo>
                  <a:pt x="26" y="100"/>
                </a:lnTo>
                <a:lnTo>
                  <a:pt x="16" y="98"/>
                </a:lnTo>
                <a:lnTo>
                  <a:pt x="8" y="92"/>
                </a:lnTo>
                <a:lnTo>
                  <a:pt x="2" y="82"/>
                </a:lnTo>
                <a:lnTo>
                  <a:pt x="0" y="72"/>
                </a:lnTo>
                <a:lnTo>
                  <a:pt x="2" y="62"/>
                </a:lnTo>
                <a:lnTo>
                  <a:pt x="8" y="54"/>
                </a:lnTo>
                <a:lnTo>
                  <a:pt x="16" y="48"/>
                </a:lnTo>
                <a:lnTo>
                  <a:pt x="26" y="46"/>
                </a:lnTo>
                <a:close/>
                <a:moveTo>
                  <a:pt x="64" y="56"/>
                </a:moveTo>
                <a:lnTo>
                  <a:pt x="26" y="62"/>
                </a:lnTo>
                <a:lnTo>
                  <a:pt x="26" y="72"/>
                </a:lnTo>
                <a:lnTo>
                  <a:pt x="68" y="90"/>
                </a:lnTo>
                <a:lnTo>
                  <a:pt x="130" y="90"/>
                </a:lnTo>
                <a:lnTo>
                  <a:pt x="146" y="42"/>
                </a:lnTo>
                <a:lnTo>
                  <a:pt x="150" y="40"/>
                </a:lnTo>
                <a:lnTo>
                  <a:pt x="154" y="50"/>
                </a:lnTo>
                <a:lnTo>
                  <a:pt x="150" y="54"/>
                </a:lnTo>
                <a:lnTo>
                  <a:pt x="146" y="60"/>
                </a:lnTo>
                <a:lnTo>
                  <a:pt x="144" y="66"/>
                </a:lnTo>
                <a:lnTo>
                  <a:pt x="142" y="72"/>
                </a:lnTo>
                <a:lnTo>
                  <a:pt x="144" y="82"/>
                </a:lnTo>
                <a:lnTo>
                  <a:pt x="150" y="92"/>
                </a:lnTo>
                <a:lnTo>
                  <a:pt x="158" y="98"/>
                </a:lnTo>
                <a:lnTo>
                  <a:pt x="170" y="100"/>
                </a:lnTo>
                <a:lnTo>
                  <a:pt x="180" y="98"/>
                </a:lnTo>
                <a:lnTo>
                  <a:pt x="188" y="92"/>
                </a:lnTo>
                <a:lnTo>
                  <a:pt x="194" y="82"/>
                </a:lnTo>
                <a:lnTo>
                  <a:pt x="196" y="72"/>
                </a:lnTo>
                <a:lnTo>
                  <a:pt x="194" y="62"/>
                </a:lnTo>
                <a:lnTo>
                  <a:pt x="188" y="54"/>
                </a:lnTo>
                <a:lnTo>
                  <a:pt x="180" y="48"/>
                </a:lnTo>
                <a:lnTo>
                  <a:pt x="170" y="46"/>
                </a:lnTo>
                <a:lnTo>
                  <a:pt x="162" y="46"/>
                </a:lnTo>
                <a:lnTo>
                  <a:pt x="158" y="38"/>
                </a:lnTo>
                <a:lnTo>
                  <a:pt x="178" y="32"/>
                </a:lnTo>
                <a:lnTo>
                  <a:pt x="170" y="22"/>
                </a:lnTo>
                <a:lnTo>
                  <a:pt x="162" y="12"/>
                </a:lnTo>
                <a:lnTo>
                  <a:pt x="152" y="6"/>
                </a:lnTo>
                <a:lnTo>
                  <a:pt x="144" y="0"/>
                </a:lnTo>
                <a:lnTo>
                  <a:pt x="134" y="6"/>
                </a:lnTo>
                <a:lnTo>
                  <a:pt x="144" y="22"/>
                </a:lnTo>
                <a:lnTo>
                  <a:pt x="136" y="26"/>
                </a:lnTo>
                <a:lnTo>
                  <a:pt x="132" y="20"/>
                </a:lnTo>
                <a:lnTo>
                  <a:pt x="128" y="20"/>
                </a:lnTo>
                <a:lnTo>
                  <a:pt x="122" y="18"/>
                </a:lnTo>
                <a:lnTo>
                  <a:pt x="114" y="20"/>
                </a:lnTo>
                <a:lnTo>
                  <a:pt x="114" y="18"/>
                </a:lnTo>
                <a:lnTo>
                  <a:pt x="116" y="18"/>
                </a:lnTo>
                <a:lnTo>
                  <a:pt x="116" y="16"/>
                </a:lnTo>
                <a:lnTo>
                  <a:pt x="114" y="16"/>
                </a:lnTo>
                <a:lnTo>
                  <a:pt x="108" y="16"/>
                </a:lnTo>
                <a:lnTo>
                  <a:pt x="108" y="18"/>
                </a:lnTo>
                <a:lnTo>
                  <a:pt x="108" y="20"/>
                </a:lnTo>
                <a:lnTo>
                  <a:pt x="110" y="20"/>
                </a:lnTo>
                <a:lnTo>
                  <a:pt x="98" y="26"/>
                </a:lnTo>
                <a:lnTo>
                  <a:pt x="94" y="28"/>
                </a:lnTo>
                <a:lnTo>
                  <a:pt x="90" y="30"/>
                </a:lnTo>
                <a:lnTo>
                  <a:pt x="52" y="26"/>
                </a:lnTo>
                <a:lnTo>
                  <a:pt x="50" y="20"/>
                </a:lnTo>
                <a:lnTo>
                  <a:pt x="28" y="14"/>
                </a:lnTo>
                <a:lnTo>
                  <a:pt x="16" y="22"/>
                </a:lnTo>
                <a:lnTo>
                  <a:pt x="14" y="22"/>
                </a:lnTo>
                <a:lnTo>
                  <a:pt x="2" y="28"/>
                </a:lnTo>
                <a:lnTo>
                  <a:pt x="4" y="30"/>
                </a:lnTo>
                <a:lnTo>
                  <a:pt x="16" y="26"/>
                </a:lnTo>
                <a:lnTo>
                  <a:pt x="30" y="30"/>
                </a:lnTo>
                <a:lnTo>
                  <a:pt x="42" y="38"/>
                </a:lnTo>
                <a:lnTo>
                  <a:pt x="54" y="46"/>
                </a:lnTo>
                <a:lnTo>
                  <a:pt x="64" y="56"/>
                </a:lnTo>
                <a:close/>
                <a:moveTo>
                  <a:pt x="170" y="62"/>
                </a:moveTo>
                <a:lnTo>
                  <a:pt x="170" y="62"/>
                </a:lnTo>
                <a:lnTo>
                  <a:pt x="174" y="62"/>
                </a:lnTo>
                <a:lnTo>
                  <a:pt x="178" y="64"/>
                </a:lnTo>
                <a:lnTo>
                  <a:pt x="180" y="68"/>
                </a:lnTo>
                <a:lnTo>
                  <a:pt x="180" y="72"/>
                </a:lnTo>
                <a:lnTo>
                  <a:pt x="180" y="76"/>
                </a:lnTo>
                <a:lnTo>
                  <a:pt x="178" y="80"/>
                </a:lnTo>
                <a:lnTo>
                  <a:pt x="174" y="82"/>
                </a:lnTo>
                <a:lnTo>
                  <a:pt x="170" y="84"/>
                </a:lnTo>
                <a:lnTo>
                  <a:pt x="166" y="82"/>
                </a:lnTo>
                <a:lnTo>
                  <a:pt x="162" y="80"/>
                </a:lnTo>
                <a:lnTo>
                  <a:pt x="160" y="76"/>
                </a:lnTo>
                <a:lnTo>
                  <a:pt x="158" y="72"/>
                </a:lnTo>
                <a:lnTo>
                  <a:pt x="160" y="68"/>
                </a:lnTo>
                <a:lnTo>
                  <a:pt x="162" y="64"/>
                </a:lnTo>
                <a:lnTo>
                  <a:pt x="166" y="62"/>
                </a:lnTo>
                <a:lnTo>
                  <a:pt x="17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2" name="Freeform 145"/>
          <p:cNvSpPr>
            <a:spLocks noEditPoints="1"/>
          </p:cNvSpPr>
          <p:nvPr/>
        </p:nvSpPr>
        <p:spPr bwMode="auto">
          <a:xfrm>
            <a:off x="10098088" y="2795588"/>
            <a:ext cx="409575" cy="414337"/>
          </a:xfrm>
          <a:custGeom>
            <a:avLst/>
            <a:gdLst>
              <a:gd name="T0" fmla="*/ 2147483647 w 150"/>
              <a:gd name="T1" fmla="*/ 2147483647 h 138"/>
              <a:gd name="T2" fmla="*/ 2147483647 w 150"/>
              <a:gd name="T3" fmla="*/ 2147483647 h 138"/>
              <a:gd name="T4" fmla="*/ 2147483647 w 150"/>
              <a:gd name="T5" fmla="*/ 2147483647 h 138"/>
              <a:gd name="T6" fmla="*/ 2147483647 w 150"/>
              <a:gd name="T7" fmla="*/ 2147483647 h 138"/>
              <a:gd name="T8" fmla="*/ 2147483647 w 150"/>
              <a:gd name="T9" fmla="*/ 2147483647 h 138"/>
              <a:gd name="T10" fmla="*/ 2147483647 w 150"/>
              <a:gd name="T11" fmla="*/ 2147483647 h 138"/>
              <a:gd name="T12" fmla="*/ 2147483647 w 150"/>
              <a:gd name="T13" fmla="*/ 2147483647 h 138"/>
              <a:gd name="T14" fmla="*/ 2147483647 w 150"/>
              <a:gd name="T15" fmla="*/ 2147483647 h 138"/>
              <a:gd name="T16" fmla="*/ 2147483647 w 150"/>
              <a:gd name="T17" fmla="*/ 0 h 138"/>
              <a:gd name="T18" fmla="*/ 2147483647 w 150"/>
              <a:gd name="T19" fmla="*/ 2147483647 h 138"/>
              <a:gd name="T20" fmla="*/ 2147483647 w 150"/>
              <a:gd name="T21" fmla="*/ 2147483647 h 138"/>
              <a:gd name="T22" fmla="*/ 0 w 150"/>
              <a:gd name="T23" fmla="*/ 2147483647 h 138"/>
              <a:gd name="T24" fmla="*/ 2147483647 w 150"/>
              <a:gd name="T25" fmla="*/ 2147483647 h 138"/>
              <a:gd name="T26" fmla="*/ 2147483647 w 150"/>
              <a:gd name="T27" fmla="*/ 2147483647 h 138"/>
              <a:gd name="T28" fmla="*/ 2147483647 w 150"/>
              <a:gd name="T29" fmla="*/ 2147483647 h 138"/>
              <a:gd name="T30" fmla="*/ 2147483647 w 150"/>
              <a:gd name="T31" fmla="*/ 2147483647 h 138"/>
              <a:gd name="T32" fmla="*/ 2147483647 w 150"/>
              <a:gd name="T33" fmla="*/ 2147483647 h 138"/>
              <a:gd name="T34" fmla="*/ 2147483647 w 150"/>
              <a:gd name="T35" fmla="*/ 2147483647 h 138"/>
              <a:gd name="T36" fmla="*/ 2147483647 w 150"/>
              <a:gd name="T37" fmla="*/ 2147483647 h 138"/>
              <a:gd name="T38" fmla="*/ 2147483647 w 150"/>
              <a:gd name="T39" fmla="*/ 2147483647 h 138"/>
              <a:gd name="T40" fmla="*/ 2147483647 w 150"/>
              <a:gd name="T41" fmla="*/ 2147483647 h 138"/>
              <a:gd name="T42" fmla="*/ 2147483647 w 150"/>
              <a:gd name="T43" fmla="*/ 2147483647 h 138"/>
              <a:gd name="T44" fmla="*/ 2147483647 w 150"/>
              <a:gd name="T45" fmla="*/ 2147483647 h 138"/>
              <a:gd name="T46" fmla="*/ 2147483647 w 150"/>
              <a:gd name="T47" fmla="*/ 0 h 138"/>
              <a:gd name="T48" fmla="*/ 2147483647 w 150"/>
              <a:gd name="T49" fmla="*/ 2147483647 h 138"/>
              <a:gd name="T50" fmla="*/ 2147483647 w 150"/>
              <a:gd name="T51" fmla="*/ 2147483647 h 138"/>
              <a:gd name="T52" fmla="*/ 2147483647 w 150"/>
              <a:gd name="T53" fmla="*/ 2147483647 h 138"/>
              <a:gd name="T54" fmla="*/ 2147483647 w 150"/>
              <a:gd name="T55" fmla="*/ 2147483647 h 138"/>
              <a:gd name="T56" fmla="*/ 2147483647 w 150"/>
              <a:gd name="T57" fmla="*/ 2147483647 h 138"/>
              <a:gd name="T58" fmla="*/ 2147483647 w 150"/>
              <a:gd name="T59" fmla="*/ 2147483647 h 138"/>
              <a:gd name="T60" fmla="*/ 2147483647 w 150"/>
              <a:gd name="T61" fmla="*/ 2147483647 h 138"/>
              <a:gd name="T62" fmla="*/ 2147483647 w 150"/>
              <a:gd name="T63" fmla="*/ 2147483647 h 138"/>
              <a:gd name="T64" fmla="*/ 2147483647 w 150"/>
              <a:gd name="T65" fmla="*/ 2147483647 h 138"/>
              <a:gd name="T66" fmla="*/ 2147483647 w 150"/>
              <a:gd name="T67" fmla="*/ 2147483647 h 138"/>
              <a:gd name="T68" fmla="*/ 2147483647 w 150"/>
              <a:gd name="T69" fmla="*/ 2147483647 h 138"/>
              <a:gd name="T70" fmla="*/ 2147483647 w 150"/>
              <a:gd name="T71" fmla="*/ 2147483647 h 138"/>
              <a:gd name="T72" fmla="*/ 2147483647 w 150"/>
              <a:gd name="T73" fmla="*/ 2147483647 h 138"/>
              <a:gd name="T74" fmla="*/ 2147483647 w 150"/>
              <a:gd name="T75" fmla="*/ 2147483647 h 138"/>
              <a:gd name="T76" fmla="*/ 2147483647 w 150"/>
              <a:gd name="T77" fmla="*/ 2147483647 h 138"/>
              <a:gd name="T78" fmla="*/ 2147483647 w 150"/>
              <a:gd name="T79" fmla="*/ 2147483647 h 138"/>
              <a:gd name="T80" fmla="*/ 2147483647 w 150"/>
              <a:gd name="T81" fmla="*/ 2147483647 h 138"/>
              <a:gd name="T82" fmla="*/ 2147483647 w 150"/>
              <a:gd name="T83" fmla="*/ 2147483647 h 138"/>
              <a:gd name="T84" fmla="*/ 2147483647 w 150"/>
              <a:gd name="T85" fmla="*/ 2147483647 h 13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38">
                <a:moveTo>
                  <a:pt x="36" y="58"/>
                </a:moveTo>
                <a:lnTo>
                  <a:pt x="136" y="58"/>
                </a:lnTo>
                <a:lnTo>
                  <a:pt x="142" y="60"/>
                </a:lnTo>
                <a:lnTo>
                  <a:pt x="146" y="62"/>
                </a:lnTo>
                <a:lnTo>
                  <a:pt x="148" y="66"/>
                </a:lnTo>
                <a:lnTo>
                  <a:pt x="150" y="72"/>
                </a:lnTo>
                <a:lnTo>
                  <a:pt x="150" y="124"/>
                </a:lnTo>
                <a:lnTo>
                  <a:pt x="148" y="130"/>
                </a:lnTo>
                <a:lnTo>
                  <a:pt x="146" y="134"/>
                </a:lnTo>
                <a:lnTo>
                  <a:pt x="142" y="136"/>
                </a:lnTo>
                <a:lnTo>
                  <a:pt x="136" y="138"/>
                </a:lnTo>
                <a:lnTo>
                  <a:pt x="36" y="138"/>
                </a:lnTo>
                <a:lnTo>
                  <a:pt x="30" y="136"/>
                </a:lnTo>
                <a:lnTo>
                  <a:pt x="26" y="134"/>
                </a:lnTo>
                <a:lnTo>
                  <a:pt x="22" y="130"/>
                </a:lnTo>
                <a:lnTo>
                  <a:pt x="22" y="124"/>
                </a:lnTo>
                <a:lnTo>
                  <a:pt x="22" y="72"/>
                </a:lnTo>
                <a:lnTo>
                  <a:pt x="22" y="66"/>
                </a:lnTo>
                <a:lnTo>
                  <a:pt x="26" y="62"/>
                </a:lnTo>
                <a:lnTo>
                  <a:pt x="30" y="60"/>
                </a:lnTo>
                <a:lnTo>
                  <a:pt x="36" y="58"/>
                </a:lnTo>
                <a:close/>
                <a:moveTo>
                  <a:pt x="30" y="0"/>
                </a:moveTo>
                <a:lnTo>
                  <a:pt x="30" y="0"/>
                </a:lnTo>
                <a:lnTo>
                  <a:pt x="22" y="0"/>
                </a:lnTo>
                <a:lnTo>
                  <a:pt x="16" y="4"/>
                </a:lnTo>
                <a:lnTo>
                  <a:pt x="12" y="8"/>
                </a:lnTo>
                <a:lnTo>
                  <a:pt x="10" y="16"/>
                </a:lnTo>
                <a:lnTo>
                  <a:pt x="0" y="64"/>
                </a:lnTo>
                <a:lnTo>
                  <a:pt x="0" y="72"/>
                </a:lnTo>
                <a:lnTo>
                  <a:pt x="4" y="78"/>
                </a:lnTo>
                <a:lnTo>
                  <a:pt x="10" y="84"/>
                </a:lnTo>
                <a:lnTo>
                  <a:pt x="10" y="72"/>
                </a:lnTo>
                <a:lnTo>
                  <a:pt x="10" y="68"/>
                </a:lnTo>
                <a:lnTo>
                  <a:pt x="10" y="66"/>
                </a:lnTo>
                <a:lnTo>
                  <a:pt x="18" y="16"/>
                </a:lnTo>
                <a:lnTo>
                  <a:pt x="20" y="14"/>
                </a:lnTo>
                <a:lnTo>
                  <a:pt x="22" y="12"/>
                </a:lnTo>
                <a:lnTo>
                  <a:pt x="26" y="10"/>
                </a:lnTo>
                <a:lnTo>
                  <a:pt x="28" y="10"/>
                </a:lnTo>
                <a:lnTo>
                  <a:pt x="118" y="26"/>
                </a:lnTo>
                <a:lnTo>
                  <a:pt x="122" y="28"/>
                </a:lnTo>
                <a:lnTo>
                  <a:pt x="124" y="30"/>
                </a:lnTo>
                <a:lnTo>
                  <a:pt x="124" y="32"/>
                </a:lnTo>
                <a:lnTo>
                  <a:pt x="124" y="36"/>
                </a:lnTo>
                <a:lnTo>
                  <a:pt x="124" y="42"/>
                </a:lnTo>
                <a:lnTo>
                  <a:pt x="32" y="24"/>
                </a:lnTo>
                <a:lnTo>
                  <a:pt x="28" y="48"/>
                </a:lnTo>
                <a:lnTo>
                  <a:pt x="36" y="46"/>
                </a:lnTo>
                <a:lnTo>
                  <a:pt x="132" y="46"/>
                </a:lnTo>
                <a:lnTo>
                  <a:pt x="134" y="38"/>
                </a:lnTo>
                <a:lnTo>
                  <a:pt x="134" y="30"/>
                </a:lnTo>
                <a:lnTo>
                  <a:pt x="132" y="24"/>
                </a:lnTo>
                <a:lnTo>
                  <a:pt x="126" y="20"/>
                </a:lnTo>
                <a:lnTo>
                  <a:pt x="120" y="16"/>
                </a:lnTo>
                <a:lnTo>
                  <a:pt x="30" y="0"/>
                </a:lnTo>
                <a:close/>
                <a:moveTo>
                  <a:pt x="108" y="68"/>
                </a:moveTo>
                <a:lnTo>
                  <a:pt x="108" y="68"/>
                </a:lnTo>
                <a:lnTo>
                  <a:pt x="102" y="70"/>
                </a:lnTo>
                <a:lnTo>
                  <a:pt x="98" y="72"/>
                </a:lnTo>
                <a:lnTo>
                  <a:pt x="96" y="76"/>
                </a:lnTo>
                <a:lnTo>
                  <a:pt x="94" y="82"/>
                </a:lnTo>
                <a:lnTo>
                  <a:pt x="96" y="86"/>
                </a:lnTo>
                <a:lnTo>
                  <a:pt x="98" y="90"/>
                </a:lnTo>
                <a:lnTo>
                  <a:pt x="102" y="94"/>
                </a:lnTo>
                <a:lnTo>
                  <a:pt x="108" y="94"/>
                </a:lnTo>
                <a:lnTo>
                  <a:pt x="112" y="94"/>
                </a:lnTo>
                <a:lnTo>
                  <a:pt x="116" y="92"/>
                </a:lnTo>
                <a:lnTo>
                  <a:pt x="120" y="94"/>
                </a:lnTo>
                <a:lnTo>
                  <a:pt x="126" y="94"/>
                </a:lnTo>
                <a:lnTo>
                  <a:pt x="130" y="94"/>
                </a:lnTo>
                <a:lnTo>
                  <a:pt x="134" y="90"/>
                </a:lnTo>
                <a:lnTo>
                  <a:pt x="138" y="86"/>
                </a:lnTo>
                <a:lnTo>
                  <a:pt x="138" y="82"/>
                </a:lnTo>
                <a:lnTo>
                  <a:pt x="138" y="76"/>
                </a:lnTo>
                <a:lnTo>
                  <a:pt x="134" y="72"/>
                </a:lnTo>
                <a:lnTo>
                  <a:pt x="130" y="70"/>
                </a:lnTo>
                <a:lnTo>
                  <a:pt x="126" y="68"/>
                </a:lnTo>
                <a:lnTo>
                  <a:pt x="120" y="70"/>
                </a:lnTo>
                <a:lnTo>
                  <a:pt x="116" y="72"/>
                </a:lnTo>
                <a:lnTo>
                  <a:pt x="112" y="70"/>
                </a:lnTo>
                <a:lnTo>
                  <a:pt x="108" y="68"/>
                </a:lnTo>
                <a:close/>
                <a:moveTo>
                  <a:pt x="118" y="112"/>
                </a:moveTo>
                <a:lnTo>
                  <a:pt x="118" y="122"/>
                </a:lnTo>
                <a:lnTo>
                  <a:pt x="140" y="122"/>
                </a:lnTo>
                <a:lnTo>
                  <a:pt x="140" y="112"/>
                </a:lnTo>
                <a:lnTo>
                  <a:pt x="118" y="112"/>
                </a:lnTo>
                <a:close/>
                <a:moveTo>
                  <a:pt x="90" y="112"/>
                </a:moveTo>
                <a:lnTo>
                  <a:pt x="90" y="122"/>
                </a:lnTo>
                <a:lnTo>
                  <a:pt x="112" y="122"/>
                </a:lnTo>
                <a:lnTo>
                  <a:pt x="112" y="112"/>
                </a:lnTo>
                <a:lnTo>
                  <a:pt x="90" y="112"/>
                </a:lnTo>
                <a:close/>
                <a:moveTo>
                  <a:pt x="62" y="112"/>
                </a:moveTo>
                <a:lnTo>
                  <a:pt x="62" y="122"/>
                </a:lnTo>
                <a:lnTo>
                  <a:pt x="84" y="122"/>
                </a:lnTo>
                <a:lnTo>
                  <a:pt x="84" y="112"/>
                </a:lnTo>
                <a:lnTo>
                  <a:pt x="62" y="112"/>
                </a:lnTo>
                <a:close/>
                <a:moveTo>
                  <a:pt x="34" y="112"/>
                </a:moveTo>
                <a:lnTo>
                  <a:pt x="34" y="122"/>
                </a:lnTo>
                <a:lnTo>
                  <a:pt x="56" y="122"/>
                </a:lnTo>
                <a:lnTo>
                  <a:pt x="56" y="112"/>
                </a:lnTo>
                <a:lnTo>
                  <a:pt x="3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3" name="Freeform 147"/>
          <p:cNvSpPr>
            <a:spLocks noEditPoints="1"/>
          </p:cNvSpPr>
          <p:nvPr/>
        </p:nvSpPr>
        <p:spPr bwMode="auto">
          <a:xfrm>
            <a:off x="9317038" y="2759075"/>
            <a:ext cx="430212" cy="450850"/>
          </a:xfrm>
          <a:custGeom>
            <a:avLst/>
            <a:gdLst>
              <a:gd name="T0" fmla="*/ 2147483647 w 158"/>
              <a:gd name="T1" fmla="*/ 2147483647 h 150"/>
              <a:gd name="T2" fmla="*/ 2147483647 w 158"/>
              <a:gd name="T3" fmla="*/ 2147483647 h 150"/>
              <a:gd name="T4" fmla="*/ 2147483647 w 158"/>
              <a:gd name="T5" fmla="*/ 2147483647 h 150"/>
              <a:gd name="T6" fmla="*/ 2147483647 w 158"/>
              <a:gd name="T7" fmla="*/ 2147483647 h 150"/>
              <a:gd name="T8" fmla="*/ 2147483647 w 158"/>
              <a:gd name="T9" fmla="*/ 2147483647 h 150"/>
              <a:gd name="T10" fmla="*/ 2147483647 w 158"/>
              <a:gd name="T11" fmla="*/ 2147483647 h 150"/>
              <a:gd name="T12" fmla="*/ 2147483647 w 158"/>
              <a:gd name="T13" fmla="*/ 2147483647 h 150"/>
              <a:gd name="T14" fmla="*/ 2147483647 w 158"/>
              <a:gd name="T15" fmla="*/ 2147483647 h 150"/>
              <a:gd name="T16" fmla="*/ 2147483647 w 158"/>
              <a:gd name="T17" fmla="*/ 2147483647 h 150"/>
              <a:gd name="T18" fmla="*/ 2147483647 w 158"/>
              <a:gd name="T19" fmla="*/ 2147483647 h 150"/>
              <a:gd name="T20" fmla="*/ 2147483647 w 158"/>
              <a:gd name="T21" fmla="*/ 2147483647 h 150"/>
              <a:gd name="T22" fmla="*/ 2147483647 w 158"/>
              <a:gd name="T23" fmla="*/ 2147483647 h 150"/>
              <a:gd name="T24" fmla="*/ 2147483647 w 158"/>
              <a:gd name="T25" fmla="*/ 2147483647 h 150"/>
              <a:gd name="T26" fmla="*/ 2147483647 w 158"/>
              <a:gd name="T27" fmla="*/ 2147483647 h 150"/>
              <a:gd name="T28" fmla="*/ 2147483647 w 158"/>
              <a:gd name="T29" fmla="*/ 2147483647 h 150"/>
              <a:gd name="T30" fmla="*/ 2147483647 w 158"/>
              <a:gd name="T31" fmla="*/ 2147483647 h 150"/>
              <a:gd name="T32" fmla="*/ 2147483647 w 158"/>
              <a:gd name="T33" fmla="*/ 2147483647 h 150"/>
              <a:gd name="T34" fmla="*/ 2147483647 w 158"/>
              <a:gd name="T35" fmla="*/ 2147483647 h 150"/>
              <a:gd name="T36" fmla="*/ 2147483647 w 158"/>
              <a:gd name="T37" fmla="*/ 2147483647 h 150"/>
              <a:gd name="T38" fmla="*/ 2147483647 w 158"/>
              <a:gd name="T39" fmla="*/ 2147483647 h 150"/>
              <a:gd name="T40" fmla="*/ 0 w 158"/>
              <a:gd name="T41" fmla="*/ 2147483647 h 150"/>
              <a:gd name="T42" fmla="*/ 2147483647 w 158"/>
              <a:gd name="T43" fmla="*/ 2147483647 h 150"/>
              <a:gd name="T44" fmla="*/ 2147483647 w 158"/>
              <a:gd name="T45" fmla="*/ 2147483647 h 150"/>
              <a:gd name="T46" fmla="*/ 2147483647 w 158"/>
              <a:gd name="T47" fmla="*/ 0 h 150"/>
              <a:gd name="T48" fmla="*/ 2147483647 w 158"/>
              <a:gd name="T49" fmla="*/ 2147483647 h 150"/>
              <a:gd name="T50" fmla="*/ 2147483647 w 158"/>
              <a:gd name="T51" fmla="*/ 2147483647 h 150"/>
              <a:gd name="T52" fmla="*/ 2147483647 w 158"/>
              <a:gd name="T53" fmla="*/ 2147483647 h 150"/>
              <a:gd name="T54" fmla="*/ 2147483647 w 158"/>
              <a:gd name="T55" fmla="*/ 2147483647 h 150"/>
              <a:gd name="T56" fmla="*/ 2147483647 w 158"/>
              <a:gd name="T57" fmla="*/ 2147483647 h 150"/>
              <a:gd name="T58" fmla="*/ 2147483647 w 158"/>
              <a:gd name="T59" fmla="*/ 2147483647 h 150"/>
              <a:gd name="T60" fmla="*/ 2147483647 w 158"/>
              <a:gd name="T61" fmla="*/ 2147483647 h 150"/>
              <a:gd name="T62" fmla="*/ 2147483647 w 158"/>
              <a:gd name="T63" fmla="*/ 2147483647 h 150"/>
              <a:gd name="T64" fmla="*/ 2147483647 w 158"/>
              <a:gd name="T65" fmla="*/ 2147483647 h 150"/>
              <a:gd name="T66" fmla="*/ 2147483647 w 158"/>
              <a:gd name="T67" fmla="*/ 2147483647 h 150"/>
              <a:gd name="T68" fmla="*/ 2147483647 w 158"/>
              <a:gd name="T69" fmla="*/ 2147483647 h 150"/>
              <a:gd name="T70" fmla="*/ 2147483647 w 158"/>
              <a:gd name="T71" fmla="*/ 2147483647 h 150"/>
              <a:gd name="T72" fmla="*/ 2147483647 w 158"/>
              <a:gd name="T73" fmla="*/ 2147483647 h 150"/>
              <a:gd name="T74" fmla="*/ 2147483647 w 158"/>
              <a:gd name="T75" fmla="*/ 2147483647 h 150"/>
              <a:gd name="T76" fmla="*/ 2147483647 w 158"/>
              <a:gd name="T77" fmla="*/ 2147483647 h 150"/>
              <a:gd name="T78" fmla="*/ 2147483647 w 158"/>
              <a:gd name="T79" fmla="*/ 2147483647 h 150"/>
              <a:gd name="T80" fmla="*/ 2147483647 w 158"/>
              <a:gd name="T81" fmla="*/ 2147483647 h 150"/>
              <a:gd name="T82" fmla="*/ 2147483647 w 158"/>
              <a:gd name="T83" fmla="*/ 2147483647 h 150"/>
              <a:gd name="T84" fmla="*/ 2147483647 w 158"/>
              <a:gd name="T85" fmla="*/ 2147483647 h 150"/>
              <a:gd name="T86" fmla="*/ 2147483647 w 158"/>
              <a:gd name="T87" fmla="*/ 2147483647 h 150"/>
              <a:gd name="T88" fmla="*/ 2147483647 w 158"/>
              <a:gd name="T89" fmla="*/ 2147483647 h 150"/>
              <a:gd name="T90" fmla="*/ 2147483647 w 158"/>
              <a:gd name="T91" fmla="*/ 2147483647 h 150"/>
              <a:gd name="T92" fmla="*/ 2147483647 w 158"/>
              <a:gd name="T93" fmla="*/ 2147483647 h 150"/>
              <a:gd name="T94" fmla="*/ 2147483647 w 158"/>
              <a:gd name="T95" fmla="*/ 2147483647 h 150"/>
              <a:gd name="T96" fmla="*/ 2147483647 w 158"/>
              <a:gd name="T97" fmla="*/ 2147483647 h 150"/>
              <a:gd name="T98" fmla="*/ 2147483647 w 158"/>
              <a:gd name="T99" fmla="*/ 2147483647 h 150"/>
              <a:gd name="T100" fmla="*/ 2147483647 w 158"/>
              <a:gd name="T101" fmla="*/ 2147483647 h 150"/>
              <a:gd name="T102" fmla="*/ 2147483647 w 158"/>
              <a:gd name="T103" fmla="*/ 2147483647 h 150"/>
              <a:gd name="T104" fmla="*/ 2147483647 w 158"/>
              <a:gd name="T105" fmla="*/ 2147483647 h 15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8" h="150">
                <a:moveTo>
                  <a:pt x="76" y="0"/>
                </a:moveTo>
                <a:lnTo>
                  <a:pt x="76" y="0"/>
                </a:lnTo>
                <a:lnTo>
                  <a:pt x="90" y="2"/>
                </a:lnTo>
                <a:lnTo>
                  <a:pt x="104" y="6"/>
                </a:lnTo>
                <a:lnTo>
                  <a:pt x="116" y="12"/>
                </a:lnTo>
                <a:lnTo>
                  <a:pt x="128" y="22"/>
                </a:lnTo>
                <a:lnTo>
                  <a:pt x="136" y="32"/>
                </a:lnTo>
                <a:lnTo>
                  <a:pt x="144" y="46"/>
                </a:lnTo>
                <a:lnTo>
                  <a:pt x="124" y="46"/>
                </a:lnTo>
                <a:lnTo>
                  <a:pt x="114" y="34"/>
                </a:lnTo>
                <a:lnTo>
                  <a:pt x="106" y="28"/>
                </a:lnTo>
                <a:lnTo>
                  <a:pt x="96" y="22"/>
                </a:lnTo>
                <a:lnTo>
                  <a:pt x="86" y="20"/>
                </a:lnTo>
                <a:lnTo>
                  <a:pt x="76" y="18"/>
                </a:lnTo>
                <a:lnTo>
                  <a:pt x="64" y="20"/>
                </a:lnTo>
                <a:lnTo>
                  <a:pt x="54" y="22"/>
                </a:lnTo>
                <a:lnTo>
                  <a:pt x="44" y="28"/>
                </a:lnTo>
                <a:lnTo>
                  <a:pt x="36" y="34"/>
                </a:lnTo>
                <a:lnTo>
                  <a:pt x="28" y="44"/>
                </a:lnTo>
                <a:lnTo>
                  <a:pt x="24" y="52"/>
                </a:lnTo>
                <a:lnTo>
                  <a:pt x="20" y="64"/>
                </a:lnTo>
                <a:lnTo>
                  <a:pt x="18" y="74"/>
                </a:lnTo>
                <a:lnTo>
                  <a:pt x="20" y="86"/>
                </a:lnTo>
                <a:lnTo>
                  <a:pt x="24" y="96"/>
                </a:lnTo>
                <a:lnTo>
                  <a:pt x="28" y="106"/>
                </a:lnTo>
                <a:lnTo>
                  <a:pt x="36" y="114"/>
                </a:lnTo>
                <a:lnTo>
                  <a:pt x="44" y="122"/>
                </a:lnTo>
                <a:lnTo>
                  <a:pt x="54" y="126"/>
                </a:lnTo>
                <a:lnTo>
                  <a:pt x="64" y="130"/>
                </a:lnTo>
                <a:lnTo>
                  <a:pt x="76" y="132"/>
                </a:lnTo>
                <a:lnTo>
                  <a:pt x="86" y="130"/>
                </a:lnTo>
                <a:lnTo>
                  <a:pt x="96" y="126"/>
                </a:lnTo>
                <a:lnTo>
                  <a:pt x="106" y="122"/>
                </a:lnTo>
                <a:lnTo>
                  <a:pt x="114" y="114"/>
                </a:lnTo>
                <a:lnTo>
                  <a:pt x="116" y="112"/>
                </a:lnTo>
                <a:lnTo>
                  <a:pt x="140" y="112"/>
                </a:lnTo>
                <a:lnTo>
                  <a:pt x="128" y="128"/>
                </a:lnTo>
                <a:lnTo>
                  <a:pt x="116" y="136"/>
                </a:lnTo>
                <a:lnTo>
                  <a:pt x="104" y="144"/>
                </a:lnTo>
                <a:lnTo>
                  <a:pt x="90" y="148"/>
                </a:lnTo>
                <a:lnTo>
                  <a:pt x="76" y="150"/>
                </a:lnTo>
                <a:lnTo>
                  <a:pt x="60" y="148"/>
                </a:lnTo>
                <a:lnTo>
                  <a:pt x="46" y="144"/>
                </a:lnTo>
                <a:lnTo>
                  <a:pt x="34" y="136"/>
                </a:lnTo>
                <a:lnTo>
                  <a:pt x="22" y="128"/>
                </a:lnTo>
                <a:lnTo>
                  <a:pt x="14" y="116"/>
                </a:lnTo>
                <a:lnTo>
                  <a:pt x="6" y="104"/>
                </a:lnTo>
                <a:lnTo>
                  <a:pt x="2" y="90"/>
                </a:lnTo>
                <a:lnTo>
                  <a:pt x="0" y="74"/>
                </a:lnTo>
                <a:lnTo>
                  <a:pt x="2" y="60"/>
                </a:lnTo>
                <a:lnTo>
                  <a:pt x="6" y="46"/>
                </a:lnTo>
                <a:lnTo>
                  <a:pt x="14" y="32"/>
                </a:lnTo>
                <a:lnTo>
                  <a:pt x="22" y="22"/>
                </a:lnTo>
                <a:lnTo>
                  <a:pt x="34" y="12"/>
                </a:lnTo>
                <a:lnTo>
                  <a:pt x="46" y="6"/>
                </a:lnTo>
                <a:lnTo>
                  <a:pt x="60" y="2"/>
                </a:lnTo>
                <a:lnTo>
                  <a:pt x="76" y="0"/>
                </a:lnTo>
                <a:close/>
                <a:moveTo>
                  <a:pt x="58" y="52"/>
                </a:moveTo>
                <a:lnTo>
                  <a:pt x="52" y="58"/>
                </a:lnTo>
                <a:lnTo>
                  <a:pt x="68" y="74"/>
                </a:lnTo>
                <a:lnTo>
                  <a:pt x="68" y="76"/>
                </a:lnTo>
                <a:lnTo>
                  <a:pt x="70" y="80"/>
                </a:lnTo>
                <a:lnTo>
                  <a:pt x="64" y="84"/>
                </a:lnTo>
                <a:lnTo>
                  <a:pt x="68" y="86"/>
                </a:lnTo>
                <a:lnTo>
                  <a:pt x="72" y="82"/>
                </a:lnTo>
                <a:lnTo>
                  <a:pt x="76" y="82"/>
                </a:lnTo>
                <a:lnTo>
                  <a:pt x="78" y="82"/>
                </a:lnTo>
                <a:lnTo>
                  <a:pt x="80" y="84"/>
                </a:lnTo>
                <a:lnTo>
                  <a:pt x="86" y="78"/>
                </a:lnTo>
                <a:lnTo>
                  <a:pt x="84" y="76"/>
                </a:lnTo>
                <a:lnTo>
                  <a:pt x="84" y="74"/>
                </a:lnTo>
                <a:lnTo>
                  <a:pt x="82" y="70"/>
                </a:lnTo>
                <a:lnTo>
                  <a:pt x="98" y="50"/>
                </a:lnTo>
                <a:lnTo>
                  <a:pt x="96" y="48"/>
                </a:lnTo>
                <a:lnTo>
                  <a:pt x="78" y="68"/>
                </a:lnTo>
                <a:lnTo>
                  <a:pt x="76" y="68"/>
                </a:lnTo>
                <a:lnTo>
                  <a:pt x="74" y="68"/>
                </a:lnTo>
                <a:lnTo>
                  <a:pt x="58" y="52"/>
                </a:lnTo>
                <a:close/>
                <a:moveTo>
                  <a:pt x="158" y="54"/>
                </a:moveTo>
                <a:lnTo>
                  <a:pt x="142" y="54"/>
                </a:lnTo>
                <a:lnTo>
                  <a:pt x="126" y="88"/>
                </a:lnTo>
                <a:lnTo>
                  <a:pt x="126" y="96"/>
                </a:lnTo>
                <a:lnTo>
                  <a:pt x="140" y="96"/>
                </a:lnTo>
                <a:lnTo>
                  <a:pt x="140" y="106"/>
                </a:lnTo>
                <a:lnTo>
                  <a:pt x="154" y="106"/>
                </a:lnTo>
                <a:lnTo>
                  <a:pt x="154" y="96"/>
                </a:lnTo>
                <a:lnTo>
                  <a:pt x="158" y="96"/>
                </a:lnTo>
                <a:lnTo>
                  <a:pt x="158" y="88"/>
                </a:lnTo>
                <a:lnTo>
                  <a:pt x="156" y="88"/>
                </a:lnTo>
                <a:lnTo>
                  <a:pt x="158" y="54"/>
                </a:lnTo>
                <a:close/>
                <a:moveTo>
                  <a:pt x="142" y="88"/>
                </a:moveTo>
                <a:lnTo>
                  <a:pt x="144" y="66"/>
                </a:lnTo>
                <a:lnTo>
                  <a:pt x="136" y="88"/>
                </a:lnTo>
                <a:lnTo>
                  <a:pt x="142" y="88"/>
                </a:lnTo>
                <a:close/>
                <a:moveTo>
                  <a:pt x="124" y="96"/>
                </a:moveTo>
                <a:lnTo>
                  <a:pt x="110" y="96"/>
                </a:lnTo>
                <a:lnTo>
                  <a:pt x="124" y="76"/>
                </a:lnTo>
                <a:lnTo>
                  <a:pt x="128" y="66"/>
                </a:lnTo>
                <a:lnTo>
                  <a:pt x="128" y="60"/>
                </a:lnTo>
                <a:lnTo>
                  <a:pt x="126" y="56"/>
                </a:lnTo>
                <a:lnTo>
                  <a:pt x="120" y="54"/>
                </a:lnTo>
                <a:lnTo>
                  <a:pt x="114" y="52"/>
                </a:lnTo>
                <a:lnTo>
                  <a:pt x="106" y="54"/>
                </a:lnTo>
                <a:lnTo>
                  <a:pt x="102" y="58"/>
                </a:lnTo>
                <a:lnTo>
                  <a:pt x="98" y="62"/>
                </a:lnTo>
                <a:lnTo>
                  <a:pt x="98" y="70"/>
                </a:lnTo>
                <a:lnTo>
                  <a:pt x="98" y="72"/>
                </a:lnTo>
                <a:lnTo>
                  <a:pt x="110" y="72"/>
                </a:lnTo>
                <a:lnTo>
                  <a:pt x="110" y="66"/>
                </a:lnTo>
                <a:lnTo>
                  <a:pt x="110" y="62"/>
                </a:lnTo>
                <a:lnTo>
                  <a:pt x="114" y="60"/>
                </a:lnTo>
                <a:lnTo>
                  <a:pt x="116" y="62"/>
                </a:lnTo>
                <a:lnTo>
                  <a:pt x="116" y="64"/>
                </a:lnTo>
                <a:lnTo>
                  <a:pt x="112" y="72"/>
                </a:lnTo>
                <a:lnTo>
                  <a:pt x="94" y="98"/>
                </a:lnTo>
                <a:lnTo>
                  <a:pt x="94" y="106"/>
                </a:lnTo>
                <a:lnTo>
                  <a:pt x="122" y="106"/>
                </a:lnTo>
                <a:lnTo>
                  <a:pt x="124" y="9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4" name="Freeform 148"/>
          <p:cNvSpPr>
            <a:spLocks noEditPoints="1"/>
          </p:cNvSpPr>
          <p:nvPr/>
        </p:nvSpPr>
        <p:spPr bwMode="auto">
          <a:xfrm>
            <a:off x="7005638" y="339725"/>
            <a:ext cx="463550" cy="431800"/>
          </a:xfrm>
          <a:custGeom>
            <a:avLst/>
            <a:gdLst>
              <a:gd name="T0" fmla="*/ 2147483647 w 170"/>
              <a:gd name="T1" fmla="*/ 2147483647 h 144"/>
              <a:gd name="T2" fmla="*/ 2147483647 w 170"/>
              <a:gd name="T3" fmla="*/ 2147483647 h 144"/>
              <a:gd name="T4" fmla="*/ 2147483647 w 170"/>
              <a:gd name="T5" fmla="*/ 2147483647 h 144"/>
              <a:gd name="T6" fmla="*/ 2147483647 w 170"/>
              <a:gd name="T7" fmla="*/ 2147483647 h 144"/>
              <a:gd name="T8" fmla="*/ 2147483647 w 170"/>
              <a:gd name="T9" fmla="*/ 2147483647 h 144"/>
              <a:gd name="T10" fmla="*/ 2147483647 w 170"/>
              <a:gd name="T11" fmla="*/ 2147483647 h 144"/>
              <a:gd name="T12" fmla="*/ 2147483647 w 170"/>
              <a:gd name="T13" fmla="*/ 2147483647 h 144"/>
              <a:gd name="T14" fmla="*/ 2147483647 w 170"/>
              <a:gd name="T15" fmla="*/ 2147483647 h 144"/>
              <a:gd name="T16" fmla="*/ 2147483647 w 170"/>
              <a:gd name="T17" fmla="*/ 2147483647 h 144"/>
              <a:gd name="T18" fmla="*/ 2147483647 w 170"/>
              <a:gd name="T19" fmla="*/ 2147483647 h 144"/>
              <a:gd name="T20" fmla="*/ 2147483647 w 170"/>
              <a:gd name="T21" fmla="*/ 2147483647 h 144"/>
              <a:gd name="T22" fmla="*/ 2147483647 w 170"/>
              <a:gd name="T23" fmla="*/ 2147483647 h 144"/>
              <a:gd name="T24" fmla="*/ 2147483647 w 170"/>
              <a:gd name="T25" fmla="*/ 2147483647 h 144"/>
              <a:gd name="T26" fmla="*/ 2147483647 w 170"/>
              <a:gd name="T27" fmla="*/ 2147483647 h 144"/>
              <a:gd name="T28" fmla="*/ 2147483647 w 170"/>
              <a:gd name="T29" fmla="*/ 2147483647 h 144"/>
              <a:gd name="T30" fmla="*/ 2147483647 w 170"/>
              <a:gd name="T31" fmla="*/ 2147483647 h 144"/>
              <a:gd name="T32" fmla="*/ 2147483647 w 170"/>
              <a:gd name="T33" fmla="*/ 2147483647 h 144"/>
              <a:gd name="T34" fmla="*/ 2147483647 w 170"/>
              <a:gd name="T35" fmla="*/ 2147483647 h 144"/>
              <a:gd name="T36" fmla="*/ 2147483647 w 170"/>
              <a:gd name="T37" fmla="*/ 2147483647 h 144"/>
              <a:gd name="T38" fmla="*/ 2147483647 w 170"/>
              <a:gd name="T39" fmla="*/ 2147483647 h 144"/>
              <a:gd name="T40" fmla="*/ 2147483647 w 170"/>
              <a:gd name="T41" fmla="*/ 2147483647 h 144"/>
              <a:gd name="T42" fmla="*/ 2147483647 w 170"/>
              <a:gd name="T43" fmla="*/ 0 h 144"/>
              <a:gd name="T44" fmla="*/ 2147483647 w 170"/>
              <a:gd name="T45" fmla="*/ 2147483647 h 144"/>
              <a:gd name="T46" fmla="*/ 2147483647 w 170"/>
              <a:gd name="T47" fmla="*/ 2147483647 h 144"/>
              <a:gd name="T48" fmla="*/ 0 w 170"/>
              <a:gd name="T49" fmla="*/ 2147483647 h 144"/>
              <a:gd name="T50" fmla="*/ 2147483647 w 170"/>
              <a:gd name="T51" fmla="*/ 2147483647 h 144"/>
              <a:gd name="T52" fmla="*/ 2147483647 w 170"/>
              <a:gd name="T53" fmla="*/ 2147483647 h 144"/>
              <a:gd name="T54" fmla="*/ 2147483647 w 170"/>
              <a:gd name="T55" fmla="*/ 2147483647 h 144"/>
              <a:gd name="T56" fmla="*/ 2147483647 w 170"/>
              <a:gd name="T57" fmla="*/ 2147483647 h 144"/>
              <a:gd name="T58" fmla="*/ 2147483647 w 170"/>
              <a:gd name="T59" fmla="*/ 2147483647 h 144"/>
              <a:gd name="T60" fmla="*/ 2147483647 w 170"/>
              <a:gd name="T61" fmla="*/ 2147483647 h 144"/>
              <a:gd name="T62" fmla="*/ 2147483647 w 170"/>
              <a:gd name="T63" fmla="*/ 2147483647 h 144"/>
              <a:gd name="T64" fmla="*/ 2147483647 w 170"/>
              <a:gd name="T65" fmla="*/ 2147483647 h 144"/>
              <a:gd name="T66" fmla="*/ 2147483647 w 170"/>
              <a:gd name="T67" fmla="*/ 2147483647 h 144"/>
              <a:gd name="T68" fmla="*/ 2147483647 w 170"/>
              <a:gd name="T69" fmla="*/ 2147483647 h 144"/>
              <a:gd name="T70" fmla="*/ 2147483647 w 170"/>
              <a:gd name="T71" fmla="*/ 2147483647 h 144"/>
              <a:gd name="T72" fmla="*/ 2147483647 w 170"/>
              <a:gd name="T73" fmla="*/ 2147483647 h 144"/>
              <a:gd name="T74" fmla="*/ 2147483647 w 170"/>
              <a:gd name="T75" fmla="*/ 0 h 144"/>
              <a:gd name="T76" fmla="*/ 2147483647 w 170"/>
              <a:gd name="T77" fmla="*/ 2147483647 h 144"/>
              <a:gd name="T78" fmla="*/ 2147483647 w 170"/>
              <a:gd name="T79" fmla="*/ 2147483647 h 144"/>
              <a:gd name="T80" fmla="*/ 2147483647 w 170"/>
              <a:gd name="T81" fmla="*/ 2147483647 h 144"/>
              <a:gd name="T82" fmla="*/ 2147483647 w 170"/>
              <a:gd name="T83" fmla="*/ 2147483647 h 144"/>
              <a:gd name="T84" fmla="*/ 2147483647 w 170"/>
              <a:gd name="T85" fmla="*/ 2147483647 h 144"/>
              <a:gd name="T86" fmla="*/ 2147483647 w 170"/>
              <a:gd name="T87" fmla="*/ 2147483647 h 144"/>
              <a:gd name="T88" fmla="*/ 2147483647 w 170"/>
              <a:gd name="T89" fmla="*/ 2147483647 h 144"/>
              <a:gd name="T90" fmla="*/ 2147483647 w 170"/>
              <a:gd name="T91" fmla="*/ 2147483647 h 144"/>
              <a:gd name="T92" fmla="*/ 2147483647 w 170"/>
              <a:gd name="T93" fmla="*/ 2147483647 h 144"/>
              <a:gd name="T94" fmla="*/ 2147483647 w 170"/>
              <a:gd name="T95" fmla="*/ 2147483647 h 144"/>
              <a:gd name="T96" fmla="*/ 2147483647 w 170"/>
              <a:gd name="T97" fmla="*/ 2147483647 h 144"/>
              <a:gd name="T98" fmla="*/ 2147483647 w 170"/>
              <a:gd name="T99" fmla="*/ 2147483647 h 144"/>
              <a:gd name="T100" fmla="*/ 2147483647 w 170"/>
              <a:gd name="T101" fmla="*/ 2147483647 h 144"/>
              <a:gd name="T102" fmla="*/ 2147483647 w 170"/>
              <a:gd name="T103" fmla="*/ 2147483647 h 144"/>
              <a:gd name="T104" fmla="*/ 2147483647 w 170"/>
              <a:gd name="T105" fmla="*/ 2147483647 h 144"/>
              <a:gd name="T106" fmla="*/ 2147483647 w 170"/>
              <a:gd name="T107" fmla="*/ 2147483647 h 144"/>
              <a:gd name="T108" fmla="*/ 2147483647 w 170"/>
              <a:gd name="T109" fmla="*/ 2147483647 h 144"/>
              <a:gd name="T110" fmla="*/ 2147483647 w 170"/>
              <a:gd name="T111" fmla="*/ 2147483647 h 144"/>
              <a:gd name="T112" fmla="*/ 2147483647 w 170"/>
              <a:gd name="T113" fmla="*/ 2147483647 h 144"/>
              <a:gd name="T114" fmla="*/ 2147483647 w 170"/>
              <a:gd name="T115" fmla="*/ 2147483647 h 14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70" h="144">
                <a:moveTo>
                  <a:pt x="80" y="102"/>
                </a:moveTo>
                <a:lnTo>
                  <a:pt x="146" y="50"/>
                </a:lnTo>
                <a:lnTo>
                  <a:pt x="160" y="68"/>
                </a:lnTo>
                <a:lnTo>
                  <a:pt x="146" y="94"/>
                </a:lnTo>
                <a:lnTo>
                  <a:pt x="168" y="120"/>
                </a:lnTo>
                <a:lnTo>
                  <a:pt x="170" y="126"/>
                </a:lnTo>
                <a:lnTo>
                  <a:pt x="170" y="132"/>
                </a:lnTo>
                <a:lnTo>
                  <a:pt x="168" y="136"/>
                </a:lnTo>
                <a:lnTo>
                  <a:pt x="166" y="140"/>
                </a:lnTo>
                <a:lnTo>
                  <a:pt x="160" y="144"/>
                </a:lnTo>
                <a:lnTo>
                  <a:pt x="154" y="144"/>
                </a:lnTo>
                <a:lnTo>
                  <a:pt x="150" y="142"/>
                </a:lnTo>
                <a:lnTo>
                  <a:pt x="146" y="138"/>
                </a:lnTo>
                <a:lnTo>
                  <a:pt x="124" y="110"/>
                </a:lnTo>
                <a:lnTo>
                  <a:pt x="94" y="118"/>
                </a:lnTo>
                <a:lnTo>
                  <a:pt x="80" y="102"/>
                </a:lnTo>
                <a:close/>
                <a:moveTo>
                  <a:pt x="90" y="12"/>
                </a:moveTo>
                <a:lnTo>
                  <a:pt x="76" y="0"/>
                </a:lnTo>
                <a:lnTo>
                  <a:pt x="48" y="30"/>
                </a:lnTo>
                <a:lnTo>
                  <a:pt x="40" y="18"/>
                </a:lnTo>
                <a:lnTo>
                  <a:pt x="0" y="66"/>
                </a:lnTo>
                <a:lnTo>
                  <a:pt x="20" y="92"/>
                </a:lnTo>
                <a:lnTo>
                  <a:pt x="32" y="80"/>
                </a:lnTo>
                <a:lnTo>
                  <a:pt x="16" y="108"/>
                </a:lnTo>
                <a:lnTo>
                  <a:pt x="36" y="120"/>
                </a:lnTo>
                <a:lnTo>
                  <a:pt x="68" y="86"/>
                </a:lnTo>
                <a:lnTo>
                  <a:pt x="74" y="92"/>
                </a:lnTo>
                <a:lnTo>
                  <a:pt x="78" y="96"/>
                </a:lnTo>
                <a:lnTo>
                  <a:pt x="82" y="94"/>
                </a:lnTo>
                <a:lnTo>
                  <a:pt x="140" y="48"/>
                </a:lnTo>
                <a:lnTo>
                  <a:pt x="144" y="46"/>
                </a:lnTo>
                <a:lnTo>
                  <a:pt x="140" y="40"/>
                </a:lnTo>
                <a:lnTo>
                  <a:pt x="112" y="4"/>
                </a:lnTo>
                <a:lnTo>
                  <a:pt x="108" y="0"/>
                </a:lnTo>
                <a:lnTo>
                  <a:pt x="104" y="2"/>
                </a:lnTo>
                <a:lnTo>
                  <a:pt x="90" y="12"/>
                </a:lnTo>
                <a:close/>
                <a:moveTo>
                  <a:pt x="100" y="18"/>
                </a:moveTo>
                <a:lnTo>
                  <a:pt x="116" y="38"/>
                </a:lnTo>
                <a:lnTo>
                  <a:pt x="110" y="42"/>
                </a:lnTo>
                <a:lnTo>
                  <a:pt x="96" y="22"/>
                </a:lnTo>
                <a:lnTo>
                  <a:pt x="92" y="24"/>
                </a:lnTo>
                <a:lnTo>
                  <a:pt x="108" y="44"/>
                </a:lnTo>
                <a:lnTo>
                  <a:pt x="104" y="48"/>
                </a:lnTo>
                <a:lnTo>
                  <a:pt x="88" y="28"/>
                </a:lnTo>
                <a:lnTo>
                  <a:pt x="68" y="44"/>
                </a:lnTo>
                <a:lnTo>
                  <a:pt x="82" y="64"/>
                </a:lnTo>
                <a:lnTo>
                  <a:pt x="76" y="66"/>
                </a:lnTo>
                <a:lnTo>
                  <a:pt x="62" y="48"/>
                </a:lnTo>
                <a:lnTo>
                  <a:pt x="56" y="52"/>
                </a:lnTo>
                <a:lnTo>
                  <a:pt x="80" y="82"/>
                </a:lnTo>
                <a:lnTo>
                  <a:pt x="128" y="44"/>
                </a:lnTo>
                <a:lnTo>
                  <a:pt x="106" y="14"/>
                </a:lnTo>
                <a:lnTo>
                  <a:pt x="100" y="1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5" name="Freeform 149"/>
          <p:cNvSpPr>
            <a:spLocks noEditPoints="1"/>
          </p:cNvSpPr>
          <p:nvPr/>
        </p:nvSpPr>
        <p:spPr bwMode="auto">
          <a:xfrm>
            <a:off x="6994525" y="1198563"/>
            <a:ext cx="503238" cy="419100"/>
          </a:xfrm>
          <a:custGeom>
            <a:avLst/>
            <a:gdLst>
              <a:gd name="T0" fmla="*/ 2147483647 w 184"/>
              <a:gd name="T1" fmla="*/ 2147483647 h 140"/>
              <a:gd name="T2" fmla="*/ 2147483647 w 184"/>
              <a:gd name="T3" fmla="*/ 2147483647 h 140"/>
              <a:gd name="T4" fmla="*/ 2147483647 w 184"/>
              <a:gd name="T5" fmla="*/ 2147483647 h 140"/>
              <a:gd name="T6" fmla="*/ 2147483647 w 184"/>
              <a:gd name="T7" fmla="*/ 2147483647 h 140"/>
              <a:gd name="T8" fmla="*/ 2147483647 w 184"/>
              <a:gd name="T9" fmla="*/ 2147483647 h 140"/>
              <a:gd name="T10" fmla="*/ 2147483647 w 184"/>
              <a:gd name="T11" fmla="*/ 2147483647 h 140"/>
              <a:gd name="T12" fmla="*/ 2147483647 w 184"/>
              <a:gd name="T13" fmla="*/ 2147483647 h 140"/>
              <a:gd name="T14" fmla="*/ 2147483647 w 184"/>
              <a:gd name="T15" fmla="*/ 2147483647 h 140"/>
              <a:gd name="T16" fmla="*/ 2147483647 w 184"/>
              <a:gd name="T17" fmla="*/ 2147483647 h 140"/>
              <a:gd name="T18" fmla="*/ 2147483647 w 184"/>
              <a:gd name="T19" fmla="*/ 2147483647 h 140"/>
              <a:gd name="T20" fmla="*/ 2147483647 w 184"/>
              <a:gd name="T21" fmla="*/ 2147483647 h 140"/>
              <a:gd name="T22" fmla="*/ 2147483647 w 184"/>
              <a:gd name="T23" fmla="*/ 2147483647 h 140"/>
              <a:gd name="T24" fmla="*/ 2147483647 w 184"/>
              <a:gd name="T25" fmla="*/ 2147483647 h 140"/>
              <a:gd name="T26" fmla="*/ 2147483647 w 184"/>
              <a:gd name="T27" fmla="*/ 2147483647 h 140"/>
              <a:gd name="T28" fmla="*/ 2147483647 w 184"/>
              <a:gd name="T29" fmla="*/ 2147483647 h 140"/>
              <a:gd name="T30" fmla="*/ 2147483647 w 184"/>
              <a:gd name="T31" fmla="*/ 2147483647 h 140"/>
              <a:gd name="T32" fmla="*/ 2147483647 w 184"/>
              <a:gd name="T33" fmla="*/ 2147483647 h 140"/>
              <a:gd name="T34" fmla="*/ 2147483647 w 184"/>
              <a:gd name="T35" fmla="*/ 2147483647 h 140"/>
              <a:gd name="T36" fmla="*/ 2147483647 w 184"/>
              <a:gd name="T37" fmla="*/ 2147483647 h 140"/>
              <a:gd name="T38" fmla="*/ 2147483647 w 184"/>
              <a:gd name="T39" fmla="*/ 2147483647 h 140"/>
              <a:gd name="T40" fmla="*/ 2147483647 w 184"/>
              <a:gd name="T41" fmla="*/ 2147483647 h 140"/>
              <a:gd name="T42" fmla="*/ 2147483647 w 184"/>
              <a:gd name="T43" fmla="*/ 2147483647 h 140"/>
              <a:gd name="T44" fmla="*/ 2147483647 w 184"/>
              <a:gd name="T45" fmla="*/ 2147483647 h 140"/>
              <a:gd name="T46" fmla="*/ 2147483647 w 184"/>
              <a:gd name="T47" fmla="*/ 2147483647 h 140"/>
              <a:gd name="T48" fmla="*/ 2147483647 w 184"/>
              <a:gd name="T49" fmla="*/ 2147483647 h 140"/>
              <a:gd name="T50" fmla="*/ 2147483647 w 184"/>
              <a:gd name="T51" fmla="*/ 2147483647 h 140"/>
              <a:gd name="T52" fmla="*/ 2147483647 w 184"/>
              <a:gd name="T53" fmla="*/ 2147483647 h 140"/>
              <a:gd name="T54" fmla="*/ 2147483647 w 184"/>
              <a:gd name="T55" fmla="*/ 2147483647 h 140"/>
              <a:gd name="T56" fmla="*/ 2147483647 w 184"/>
              <a:gd name="T57" fmla="*/ 2147483647 h 140"/>
              <a:gd name="T58" fmla="*/ 2147483647 w 184"/>
              <a:gd name="T59" fmla="*/ 2147483647 h 140"/>
              <a:gd name="T60" fmla="*/ 2147483647 w 184"/>
              <a:gd name="T61" fmla="*/ 2147483647 h 140"/>
              <a:gd name="T62" fmla="*/ 2147483647 w 184"/>
              <a:gd name="T63" fmla="*/ 2147483647 h 140"/>
              <a:gd name="T64" fmla="*/ 0 w 184"/>
              <a:gd name="T65" fmla="*/ 2147483647 h 140"/>
              <a:gd name="T66" fmla="*/ 2147483647 w 184"/>
              <a:gd name="T67" fmla="*/ 2147483647 h 140"/>
              <a:gd name="T68" fmla="*/ 2147483647 w 184"/>
              <a:gd name="T69" fmla="*/ 2147483647 h 140"/>
              <a:gd name="T70" fmla="*/ 2147483647 w 184"/>
              <a:gd name="T71" fmla="*/ 2147483647 h 140"/>
              <a:gd name="T72" fmla="*/ 2147483647 w 184"/>
              <a:gd name="T73" fmla="*/ 0 h 140"/>
              <a:gd name="T74" fmla="*/ 2147483647 w 184"/>
              <a:gd name="T75" fmla="*/ 2147483647 h 140"/>
              <a:gd name="T76" fmla="*/ 2147483647 w 184"/>
              <a:gd name="T77" fmla="*/ 2147483647 h 140"/>
              <a:gd name="T78" fmla="*/ 2147483647 w 184"/>
              <a:gd name="T79" fmla="*/ 2147483647 h 140"/>
              <a:gd name="T80" fmla="*/ 2147483647 w 184"/>
              <a:gd name="T81" fmla="*/ 2147483647 h 140"/>
              <a:gd name="T82" fmla="*/ 2147483647 w 184"/>
              <a:gd name="T83" fmla="*/ 2147483647 h 140"/>
              <a:gd name="T84" fmla="*/ 2147483647 w 184"/>
              <a:gd name="T85" fmla="*/ 2147483647 h 140"/>
              <a:gd name="T86" fmla="*/ 2147483647 w 184"/>
              <a:gd name="T87" fmla="*/ 2147483647 h 140"/>
              <a:gd name="T88" fmla="*/ 2147483647 w 184"/>
              <a:gd name="T89" fmla="*/ 2147483647 h 140"/>
              <a:gd name="T90" fmla="*/ 2147483647 w 184"/>
              <a:gd name="T91" fmla="*/ 2147483647 h 140"/>
              <a:gd name="T92" fmla="*/ 2147483647 w 184"/>
              <a:gd name="T93" fmla="*/ 2147483647 h 140"/>
              <a:gd name="T94" fmla="*/ 2147483647 w 184"/>
              <a:gd name="T95" fmla="*/ 2147483647 h 14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84" h="140">
                <a:moveTo>
                  <a:pt x="30" y="38"/>
                </a:moveTo>
                <a:lnTo>
                  <a:pt x="14" y="54"/>
                </a:lnTo>
                <a:lnTo>
                  <a:pt x="72" y="76"/>
                </a:lnTo>
                <a:lnTo>
                  <a:pt x="86" y="58"/>
                </a:lnTo>
                <a:lnTo>
                  <a:pt x="30" y="38"/>
                </a:lnTo>
                <a:close/>
                <a:moveTo>
                  <a:pt x="100" y="12"/>
                </a:moveTo>
                <a:lnTo>
                  <a:pt x="100" y="52"/>
                </a:lnTo>
                <a:lnTo>
                  <a:pt x="152" y="32"/>
                </a:lnTo>
                <a:lnTo>
                  <a:pt x="100" y="12"/>
                </a:lnTo>
                <a:close/>
                <a:moveTo>
                  <a:pt x="96" y="52"/>
                </a:moveTo>
                <a:lnTo>
                  <a:pt x="70" y="42"/>
                </a:lnTo>
                <a:lnTo>
                  <a:pt x="42" y="32"/>
                </a:lnTo>
                <a:lnTo>
                  <a:pt x="96" y="12"/>
                </a:lnTo>
                <a:lnTo>
                  <a:pt x="96" y="52"/>
                </a:lnTo>
                <a:close/>
                <a:moveTo>
                  <a:pt x="170" y="28"/>
                </a:moveTo>
                <a:lnTo>
                  <a:pt x="184" y="42"/>
                </a:lnTo>
                <a:lnTo>
                  <a:pt x="182" y="50"/>
                </a:lnTo>
                <a:lnTo>
                  <a:pt x="176" y="52"/>
                </a:lnTo>
                <a:lnTo>
                  <a:pt x="174" y="44"/>
                </a:lnTo>
                <a:lnTo>
                  <a:pt x="172" y="44"/>
                </a:lnTo>
                <a:lnTo>
                  <a:pt x="172" y="54"/>
                </a:lnTo>
                <a:lnTo>
                  <a:pt x="172" y="106"/>
                </a:lnTo>
                <a:lnTo>
                  <a:pt x="104" y="140"/>
                </a:lnTo>
                <a:lnTo>
                  <a:pt x="98" y="136"/>
                </a:lnTo>
                <a:lnTo>
                  <a:pt x="26" y="106"/>
                </a:lnTo>
                <a:lnTo>
                  <a:pt x="22" y="104"/>
                </a:lnTo>
                <a:lnTo>
                  <a:pt x="22" y="100"/>
                </a:lnTo>
                <a:lnTo>
                  <a:pt x="22" y="68"/>
                </a:lnTo>
                <a:lnTo>
                  <a:pt x="2" y="60"/>
                </a:lnTo>
                <a:lnTo>
                  <a:pt x="0" y="52"/>
                </a:lnTo>
                <a:lnTo>
                  <a:pt x="24" y="28"/>
                </a:lnTo>
                <a:lnTo>
                  <a:pt x="26" y="26"/>
                </a:lnTo>
                <a:lnTo>
                  <a:pt x="96" y="2"/>
                </a:lnTo>
                <a:lnTo>
                  <a:pt x="98" y="0"/>
                </a:lnTo>
                <a:lnTo>
                  <a:pt x="100" y="2"/>
                </a:lnTo>
                <a:lnTo>
                  <a:pt x="170" y="28"/>
                </a:lnTo>
                <a:close/>
                <a:moveTo>
                  <a:pt x="34" y="72"/>
                </a:moveTo>
                <a:lnTo>
                  <a:pt x="72" y="88"/>
                </a:lnTo>
                <a:lnTo>
                  <a:pt x="76" y="88"/>
                </a:lnTo>
                <a:lnTo>
                  <a:pt x="78" y="86"/>
                </a:lnTo>
                <a:lnTo>
                  <a:pt x="94" y="68"/>
                </a:lnTo>
                <a:lnTo>
                  <a:pt x="94" y="124"/>
                </a:lnTo>
                <a:lnTo>
                  <a:pt x="34" y="98"/>
                </a:lnTo>
                <a:lnTo>
                  <a:pt x="3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6" name="Freeform 150"/>
          <p:cNvSpPr>
            <a:spLocks noEditPoints="1"/>
          </p:cNvSpPr>
          <p:nvPr/>
        </p:nvSpPr>
        <p:spPr bwMode="auto">
          <a:xfrm>
            <a:off x="10037763" y="3683000"/>
            <a:ext cx="519112" cy="336550"/>
          </a:xfrm>
          <a:custGeom>
            <a:avLst/>
            <a:gdLst>
              <a:gd name="T0" fmla="*/ 2147483647 w 190"/>
              <a:gd name="T1" fmla="*/ 0 h 112"/>
              <a:gd name="T2" fmla="*/ 2147483647 w 190"/>
              <a:gd name="T3" fmla="*/ 0 h 112"/>
              <a:gd name="T4" fmla="*/ 2147483647 w 190"/>
              <a:gd name="T5" fmla="*/ 2147483647 h 112"/>
              <a:gd name="T6" fmla="*/ 2147483647 w 190"/>
              <a:gd name="T7" fmla="*/ 2147483647 h 112"/>
              <a:gd name="T8" fmla="*/ 2147483647 w 190"/>
              <a:gd name="T9" fmla="*/ 2147483647 h 112"/>
              <a:gd name="T10" fmla="*/ 2147483647 w 190"/>
              <a:gd name="T11" fmla="*/ 2147483647 h 112"/>
              <a:gd name="T12" fmla="*/ 2147483647 w 190"/>
              <a:gd name="T13" fmla="*/ 2147483647 h 112"/>
              <a:gd name="T14" fmla="*/ 0 w 190"/>
              <a:gd name="T15" fmla="*/ 2147483647 h 112"/>
              <a:gd name="T16" fmla="*/ 0 w 190"/>
              <a:gd name="T17" fmla="*/ 2147483647 h 112"/>
              <a:gd name="T18" fmla="*/ 2147483647 w 190"/>
              <a:gd name="T19" fmla="*/ 2147483647 h 112"/>
              <a:gd name="T20" fmla="*/ 2147483647 w 190"/>
              <a:gd name="T21" fmla="*/ 2147483647 h 112"/>
              <a:gd name="T22" fmla="*/ 2147483647 w 190"/>
              <a:gd name="T23" fmla="*/ 2147483647 h 112"/>
              <a:gd name="T24" fmla="*/ 0 w 190"/>
              <a:gd name="T25" fmla="*/ 2147483647 h 112"/>
              <a:gd name="T26" fmla="*/ 2147483647 w 190"/>
              <a:gd name="T27" fmla="*/ 0 h 112"/>
              <a:gd name="T28" fmla="*/ 2147483647 w 190"/>
              <a:gd name="T29" fmla="*/ 0 h 112"/>
              <a:gd name="T30" fmla="*/ 2147483647 w 190"/>
              <a:gd name="T31" fmla="*/ 2147483647 h 112"/>
              <a:gd name="T32" fmla="*/ 2147483647 w 190"/>
              <a:gd name="T33" fmla="*/ 2147483647 h 112"/>
              <a:gd name="T34" fmla="*/ 2147483647 w 190"/>
              <a:gd name="T35" fmla="*/ 2147483647 h 112"/>
              <a:gd name="T36" fmla="*/ 2147483647 w 190"/>
              <a:gd name="T37" fmla="*/ 2147483647 h 112"/>
              <a:gd name="T38" fmla="*/ 2147483647 w 190"/>
              <a:gd name="T39" fmla="*/ 2147483647 h 112"/>
              <a:gd name="T40" fmla="*/ 2147483647 w 190"/>
              <a:gd name="T41" fmla="*/ 2147483647 h 112"/>
              <a:gd name="T42" fmla="*/ 2147483647 w 190"/>
              <a:gd name="T43" fmla="*/ 2147483647 h 112"/>
              <a:gd name="T44" fmla="*/ 2147483647 w 190"/>
              <a:gd name="T45" fmla="*/ 2147483647 h 112"/>
              <a:gd name="T46" fmla="*/ 2147483647 w 190"/>
              <a:gd name="T47" fmla="*/ 2147483647 h 112"/>
              <a:gd name="T48" fmla="*/ 2147483647 w 190"/>
              <a:gd name="T49" fmla="*/ 2147483647 h 112"/>
              <a:gd name="T50" fmla="*/ 2147483647 w 190"/>
              <a:gd name="T51" fmla="*/ 2147483647 h 112"/>
              <a:gd name="T52" fmla="*/ 2147483647 w 190"/>
              <a:gd name="T53" fmla="*/ 2147483647 h 112"/>
              <a:gd name="T54" fmla="*/ 2147483647 w 190"/>
              <a:gd name="T55" fmla="*/ 2147483647 h 112"/>
              <a:gd name="T56" fmla="*/ 2147483647 w 190"/>
              <a:gd name="T57" fmla="*/ 2147483647 h 112"/>
              <a:gd name="T58" fmla="*/ 2147483647 w 190"/>
              <a:gd name="T59" fmla="*/ 2147483647 h 112"/>
              <a:gd name="T60" fmla="*/ 2147483647 w 190"/>
              <a:gd name="T61" fmla="*/ 2147483647 h 112"/>
              <a:gd name="T62" fmla="*/ 2147483647 w 190"/>
              <a:gd name="T63" fmla="*/ 2147483647 h 112"/>
              <a:gd name="T64" fmla="*/ 2147483647 w 190"/>
              <a:gd name="T65" fmla="*/ 2147483647 h 112"/>
              <a:gd name="T66" fmla="*/ 2147483647 w 190"/>
              <a:gd name="T67" fmla="*/ 2147483647 h 112"/>
              <a:gd name="T68" fmla="*/ 2147483647 w 190"/>
              <a:gd name="T69" fmla="*/ 2147483647 h 112"/>
              <a:gd name="T70" fmla="*/ 2147483647 w 190"/>
              <a:gd name="T71" fmla="*/ 2147483647 h 112"/>
              <a:gd name="T72" fmla="*/ 2147483647 w 190"/>
              <a:gd name="T73" fmla="*/ 2147483647 h 112"/>
              <a:gd name="T74" fmla="*/ 2147483647 w 190"/>
              <a:gd name="T75" fmla="*/ 2147483647 h 112"/>
              <a:gd name="T76" fmla="*/ 2147483647 w 190"/>
              <a:gd name="T77" fmla="*/ 2147483647 h 112"/>
              <a:gd name="T78" fmla="*/ 2147483647 w 190"/>
              <a:gd name="T79" fmla="*/ 2147483647 h 11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0" h="112">
                <a:moveTo>
                  <a:pt x="46" y="0"/>
                </a:moveTo>
                <a:lnTo>
                  <a:pt x="146" y="0"/>
                </a:lnTo>
                <a:lnTo>
                  <a:pt x="190" y="62"/>
                </a:lnTo>
                <a:lnTo>
                  <a:pt x="178" y="62"/>
                </a:lnTo>
                <a:lnTo>
                  <a:pt x="178" y="102"/>
                </a:lnTo>
                <a:lnTo>
                  <a:pt x="190" y="102"/>
                </a:lnTo>
                <a:lnTo>
                  <a:pt x="190" y="112"/>
                </a:lnTo>
                <a:lnTo>
                  <a:pt x="0" y="112"/>
                </a:lnTo>
                <a:lnTo>
                  <a:pt x="0" y="102"/>
                </a:lnTo>
                <a:lnTo>
                  <a:pt x="14" y="102"/>
                </a:lnTo>
                <a:lnTo>
                  <a:pt x="14" y="68"/>
                </a:lnTo>
                <a:lnTo>
                  <a:pt x="6" y="68"/>
                </a:lnTo>
                <a:lnTo>
                  <a:pt x="0" y="58"/>
                </a:lnTo>
                <a:lnTo>
                  <a:pt x="46" y="0"/>
                </a:lnTo>
                <a:close/>
                <a:moveTo>
                  <a:pt x="164" y="102"/>
                </a:moveTo>
                <a:lnTo>
                  <a:pt x="164" y="62"/>
                </a:lnTo>
                <a:lnTo>
                  <a:pt x="110" y="62"/>
                </a:lnTo>
                <a:lnTo>
                  <a:pt x="110" y="102"/>
                </a:lnTo>
                <a:lnTo>
                  <a:pt x="118" y="102"/>
                </a:lnTo>
                <a:lnTo>
                  <a:pt x="118" y="66"/>
                </a:lnTo>
                <a:lnTo>
                  <a:pt x="140" y="66"/>
                </a:lnTo>
                <a:lnTo>
                  <a:pt x="140" y="102"/>
                </a:lnTo>
                <a:lnTo>
                  <a:pt x="164" y="102"/>
                </a:lnTo>
                <a:close/>
                <a:moveTo>
                  <a:pt x="96" y="102"/>
                </a:moveTo>
                <a:lnTo>
                  <a:pt x="96" y="62"/>
                </a:lnTo>
                <a:lnTo>
                  <a:pt x="92" y="62"/>
                </a:lnTo>
                <a:lnTo>
                  <a:pt x="54" y="12"/>
                </a:lnTo>
                <a:lnTo>
                  <a:pt x="20" y="54"/>
                </a:lnTo>
                <a:lnTo>
                  <a:pt x="22" y="54"/>
                </a:lnTo>
                <a:lnTo>
                  <a:pt x="28" y="54"/>
                </a:lnTo>
                <a:lnTo>
                  <a:pt x="28" y="102"/>
                </a:lnTo>
                <a:lnTo>
                  <a:pt x="96" y="102"/>
                </a:lnTo>
                <a:close/>
                <a:moveTo>
                  <a:pt x="48" y="62"/>
                </a:moveTo>
                <a:lnTo>
                  <a:pt x="48" y="90"/>
                </a:lnTo>
                <a:lnTo>
                  <a:pt x="66" y="90"/>
                </a:lnTo>
                <a:lnTo>
                  <a:pt x="66" y="62"/>
                </a:lnTo>
                <a:lnTo>
                  <a:pt x="48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7" name="Freeform 151"/>
          <p:cNvSpPr>
            <a:spLocks noEditPoints="1"/>
          </p:cNvSpPr>
          <p:nvPr/>
        </p:nvSpPr>
        <p:spPr bwMode="auto">
          <a:xfrm>
            <a:off x="7010400" y="2081213"/>
            <a:ext cx="496888" cy="384175"/>
          </a:xfrm>
          <a:custGeom>
            <a:avLst/>
            <a:gdLst>
              <a:gd name="T0" fmla="*/ 2147483647 w 182"/>
              <a:gd name="T1" fmla="*/ 2147483647 h 128"/>
              <a:gd name="T2" fmla="*/ 2147483647 w 182"/>
              <a:gd name="T3" fmla="*/ 2147483647 h 128"/>
              <a:gd name="T4" fmla="*/ 2147483647 w 182"/>
              <a:gd name="T5" fmla="*/ 2147483647 h 128"/>
              <a:gd name="T6" fmla="*/ 2147483647 w 182"/>
              <a:gd name="T7" fmla="*/ 2147483647 h 128"/>
              <a:gd name="T8" fmla="*/ 2147483647 w 182"/>
              <a:gd name="T9" fmla="*/ 2147483647 h 128"/>
              <a:gd name="T10" fmla="*/ 2147483647 w 182"/>
              <a:gd name="T11" fmla="*/ 2147483647 h 128"/>
              <a:gd name="T12" fmla="*/ 2147483647 w 182"/>
              <a:gd name="T13" fmla="*/ 2147483647 h 128"/>
              <a:gd name="T14" fmla="*/ 2147483647 w 182"/>
              <a:gd name="T15" fmla="*/ 2147483647 h 128"/>
              <a:gd name="T16" fmla="*/ 2147483647 w 182"/>
              <a:gd name="T17" fmla="*/ 2147483647 h 128"/>
              <a:gd name="T18" fmla="*/ 2147483647 w 182"/>
              <a:gd name="T19" fmla="*/ 2147483647 h 128"/>
              <a:gd name="T20" fmla="*/ 2147483647 w 182"/>
              <a:gd name="T21" fmla="*/ 2147483647 h 128"/>
              <a:gd name="T22" fmla="*/ 2147483647 w 182"/>
              <a:gd name="T23" fmla="*/ 2147483647 h 128"/>
              <a:gd name="T24" fmla="*/ 2147483647 w 182"/>
              <a:gd name="T25" fmla="*/ 2147483647 h 128"/>
              <a:gd name="T26" fmla="*/ 2147483647 w 182"/>
              <a:gd name="T27" fmla="*/ 2147483647 h 128"/>
              <a:gd name="T28" fmla="*/ 2147483647 w 182"/>
              <a:gd name="T29" fmla="*/ 2147483647 h 128"/>
              <a:gd name="T30" fmla="*/ 2147483647 w 182"/>
              <a:gd name="T31" fmla="*/ 2147483647 h 128"/>
              <a:gd name="T32" fmla="*/ 2147483647 w 182"/>
              <a:gd name="T33" fmla="*/ 2147483647 h 128"/>
              <a:gd name="T34" fmla="*/ 2147483647 w 182"/>
              <a:gd name="T35" fmla="*/ 2147483647 h 128"/>
              <a:gd name="T36" fmla="*/ 2147483647 w 182"/>
              <a:gd name="T37" fmla="*/ 2147483647 h 128"/>
              <a:gd name="T38" fmla="*/ 0 w 182"/>
              <a:gd name="T39" fmla="*/ 2147483647 h 128"/>
              <a:gd name="T40" fmla="*/ 2147483647 w 182"/>
              <a:gd name="T41" fmla="*/ 2147483647 h 128"/>
              <a:gd name="T42" fmla="*/ 2147483647 w 182"/>
              <a:gd name="T43" fmla="*/ 0 h 128"/>
              <a:gd name="T44" fmla="*/ 2147483647 w 182"/>
              <a:gd name="T45" fmla="*/ 2147483647 h 128"/>
              <a:gd name="T46" fmla="*/ 2147483647 w 182"/>
              <a:gd name="T47" fmla="*/ 0 h 128"/>
              <a:gd name="T48" fmla="*/ 2147483647 w 182"/>
              <a:gd name="T49" fmla="*/ 2147483647 h 128"/>
              <a:gd name="T50" fmla="*/ 2147483647 w 182"/>
              <a:gd name="T51" fmla="*/ 2147483647 h 128"/>
              <a:gd name="T52" fmla="*/ 2147483647 w 182"/>
              <a:gd name="T53" fmla="*/ 2147483647 h 128"/>
              <a:gd name="T54" fmla="*/ 2147483647 w 182"/>
              <a:gd name="T55" fmla="*/ 2147483647 h 128"/>
              <a:gd name="T56" fmla="*/ 2147483647 w 182"/>
              <a:gd name="T57" fmla="*/ 2147483647 h 128"/>
              <a:gd name="T58" fmla="*/ 2147483647 w 182"/>
              <a:gd name="T59" fmla="*/ 2147483647 h 128"/>
              <a:gd name="T60" fmla="*/ 2147483647 w 182"/>
              <a:gd name="T61" fmla="*/ 2147483647 h 128"/>
              <a:gd name="T62" fmla="*/ 2147483647 w 182"/>
              <a:gd name="T63" fmla="*/ 2147483647 h 128"/>
              <a:gd name="T64" fmla="*/ 2147483647 w 182"/>
              <a:gd name="T65" fmla="*/ 2147483647 h 128"/>
              <a:gd name="T66" fmla="*/ 2147483647 w 182"/>
              <a:gd name="T67" fmla="*/ 2147483647 h 128"/>
              <a:gd name="T68" fmla="*/ 2147483647 w 182"/>
              <a:gd name="T69" fmla="*/ 2147483647 h 128"/>
              <a:gd name="T70" fmla="*/ 2147483647 w 182"/>
              <a:gd name="T71" fmla="*/ 2147483647 h 128"/>
              <a:gd name="T72" fmla="*/ 2147483647 w 182"/>
              <a:gd name="T73" fmla="*/ 2147483647 h 128"/>
              <a:gd name="T74" fmla="*/ 2147483647 w 182"/>
              <a:gd name="T75" fmla="*/ 2147483647 h 128"/>
              <a:gd name="T76" fmla="*/ 2147483647 w 182"/>
              <a:gd name="T77" fmla="*/ 2147483647 h 128"/>
              <a:gd name="T78" fmla="*/ 2147483647 w 182"/>
              <a:gd name="T79" fmla="*/ 2147483647 h 128"/>
              <a:gd name="T80" fmla="*/ 2147483647 w 182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2" h="128">
                <a:moveTo>
                  <a:pt x="10" y="54"/>
                </a:moveTo>
                <a:lnTo>
                  <a:pt x="28" y="96"/>
                </a:lnTo>
                <a:lnTo>
                  <a:pt x="36" y="94"/>
                </a:lnTo>
                <a:lnTo>
                  <a:pt x="38" y="100"/>
                </a:lnTo>
                <a:lnTo>
                  <a:pt x="40" y="106"/>
                </a:lnTo>
                <a:lnTo>
                  <a:pt x="46" y="116"/>
                </a:lnTo>
                <a:lnTo>
                  <a:pt x="52" y="122"/>
                </a:lnTo>
                <a:lnTo>
                  <a:pt x="58" y="124"/>
                </a:lnTo>
                <a:lnTo>
                  <a:pt x="64" y="126"/>
                </a:lnTo>
                <a:lnTo>
                  <a:pt x="70" y="128"/>
                </a:lnTo>
                <a:lnTo>
                  <a:pt x="78" y="126"/>
                </a:lnTo>
                <a:lnTo>
                  <a:pt x="84" y="124"/>
                </a:lnTo>
                <a:lnTo>
                  <a:pt x="90" y="122"/>
                </a:lnTo>
                <a:lnTo>
                  <a:pt x="96" y="116"/>
                </a:lnTo>
                <a:lnTo>
                  <a:pt x="100" y="112"/>
                </a:lnTo>
                <a:lnTo>
                  <a:pt x="104" y="106"/>
                </a:lnTo>
                <a:lnTo>
                  <a:pt x="108" y="114"/>
                </a:lnTo>
                <a:lnTo>
                  <a:pt x="110" y="118"/>
                </a:lnTo>
                <a:lnTo>
                  <a:pt x="114" y="118"/>
                </a:lnTo>
                <a:lnTo>
                  <a:pt x="122" y="116"/>
                </a:lnTo>
                <a:lnTo>
                  <a:pt x="128" y="116"/>
                </a:lnTo>
                <a:lnTo>
                  <a:pt x="128" y="112"/>
                </a:lnTo>
                <a:lnTo>
                  <a:pt x="128" y="56"/>
                </a:lnTo>
                <a:lnTo>
                  <a:pt x="150" y="46"/>
                </a:lnTo>
                <a:lnTo>
                  <a:pt x="154" y="52"/>
                </a:lnTo>
                <a:lnTo>
                  <a:pt x="160" y="50"/>
                </a:lnTo>
                <a:lnTo>
                  <a:pt x="158" y="46"/>
                </a:lnTo>
                <a:lnTo>
                  <a:pt x="182" y="34"/>
                </a:lnTo>
                <a:lnTo>
                  <a:pt x="176" y="18"/>
                </a:lnTo>
                <a:lnTo>
                  <a:pt x="152" y="30"/>
                </a:lnTo>
                <a:lnTo>
                  <a:pt x="150" y="26"/>
                </a:lnTo>
                <a:lnTo>
                  <a:pt x="142" y="30"/>
                </a:lnTo>
                <a:lnTo>
                  <a:pt x="146" y="36"/>
                </a:lnTo>
                <a:lnTo>
                  <a:pt x="128" y="44"/>
                </a:lnTo>
                <a:lnTo>
                  <a:pt x="128" y="38"/>
                </a:lnTo>
                <a:lnTo>
                  <a:pt x="0" y="38"/>
                </a:lnTo>
                <a:lnTo>
                  <a:pt x="0" y="54"/>
                </a:lnTo>
                <a:lnTo>
                  <a:pt x="10" y="54"/>
                </a:lnTo>
                <a:close/>
                <a:moveTo>
                  <a:pt x="56" y="0"/>
                </a:moveTo>
                <a:lnTo>
                  <a:pt x="74" y="0"/>
                </a:lnTo>
                <a:lnTo>
                  <a:pt x="110" y="32"/>
                </a:lnTo>
                <a:lnTo>
                  <a:pt x="20" y="32"/>
                </a:lnTo>
                <a:lnTo>
                  <a:pt x="56" y="0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104" y="84"/>
                </a:lnTo>
                <a:lnTo>
                  <a:pt x="118" y="82"/>
                </a:lnTo>
                <a:lnTo>
                  <a:pt x="116" y="106"/>
                </a:lnTo>
                <a:lnTo>
                  <a:pt x="106" y="86"/>
                </a:lnTo>
                <a:close/>
                <a:moveTo>
                  <a:pt x="84" y="80"/>
                </a:moveTo>
                <a:lnTo>
                  <a:pt x="84" y="80"/>
                </a:lnTo>
                <a:lnTo>
                  <a:pt x="88" y="86"/>
                </a:lnTo>
                <a:lnTo>
                  <a:pt x="90" y="92"/>
                </a:lnTo>
                <a:lnTo>
                  <a:pt x="88" y="100"/>
                </a:lnTo>
                <a:lnTo>
                  <a:pt x="84" y="106"/>
                </a:lnTo>
                <a:lnTo>
                  <a:pt x="78" y="110"/>
                </a:lnTo>
                <a:lnTo>
                  <a:pt x="70" y="110"/>
                </a:lnTo>
                <a:lnTo>
                  <a:pt x="64" y="110"/>
                </a:lnTo>
                <a:lnTo>
                  <a:pt x="58" y="106"/>
                </a:lnTo>
                <a:lnTo>
                  <a:pt x="54" y="100"/>
                </a:lnTo>
                <a:lnTo>
                  <a:pt x="52" y="92"/>
                </a:lnTo>
                <a:lnTo>
                  <a:pt x="54" y="86"/>
                </a:lnTo>
                <a:lnTo>
                  <a:pt x="58" y="80"/>
                </a:lnTo>
                <a:lnTo>
                  <a:pt x="64" y="76"/>
                </a:lnTo>
                <a:lnTo>
                  <a:pt x="70" y="74"/>
                </a:lnTo>
                <a:lnTo>
                  <a:pt x="78" y="76"/>
                </a:lnTo>
                <a:lnTo>
                  <a:pt x="84" y="8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8" name="Freeform 155"/>
          <p:cNvSpPr>
            <a:spLocks noEditPoints="1"/>
          </p:cNvSpPr>
          <p:nvPr/>
        </p:nvSpPr>
        <p:spPr bwMode="auto">
          <a:xfrm>
            <a:off x="8632825" y="2867025"/>
            <a:ext cx="377825" cy="457200"/>
          </a:xfrm>
          <a:custGeom>
            <a:avLst/>
            <a:gdLst>
              <a:gd name="T0" fmla="*/ 2147483647 w 138"/>
              <a:gd name="T1" fmla="*/ 2147483647 h 152"/>
              <a:gd name="T2" fmla="*/ 2147483647 w 138"/>
              <a:gd name="T3" fmla="*/ 2147483647 h 152"/>
              <a:gd name="T4" fmla="*/ 2147483647 w 138"/>
              <a:gd name="T5" fmla="*/ 2147483647 h 152"/>
              <a:gd name="T6" fmla="*/ 2147483647 w 138"/>
              <a:gd name="T7" fmla="*/ 2147483647 h 152"/>
              <a:gd name="T8" fmla="*/ 2147483647 w 138"/>
              <a:gd name="T9" fmla="*/ 2147483647 h 152"/>
              <a:gd name="T10" fmla="*/ 2147483647 w 138"/>
              <a:gd name="T11" fmla="*/ 2147483647 h 152"/>
              <a:gd name="T12" fmla="*/ 2147483647 w 138"/>
              <a:gd name="T13" fmla="*/ 2147483647 h 152"/>
              <a:gd name="T14" fmla="*/ 2147483647 w 138"/>
              <a:gd name="T15" fmla="*/ 2147483647 h 152"/>
              <a:gd name="T16" fmla="*/ 2147483647 w 138"/>
              <a:gd name="T17" fmla="*/ 2147483647 h 152"/>
              <a:gd name="T18" fmla="*/ 2147483647 w 138"/>
              <a:gd name="T19" fmla="*/ 2147483647 h 152"/>
              <a:gd name="T20" fmla="*/ 2147483647 w 138"/>
              <a:gd name="T21" fmla="*/ 2147483647 h 152"/>
              <a:gd name="T22" fmla="*/ 2147483647 w 138"/>
              <a:gd name="T23" fmla="*/ 2147483647 h 152"/>
              <a:gd name="T24" fmla="*/ 2147483647 w 138"/>
              <a:gd name="T25" fmla="*/ 2147483647 h 152"/>
              <a:gd name="T26" fmla="*/ 2147483647 w 138"/>
              <a:gd name="T27" fmla="*/ 2147483647 h 152"/>
              <a:gd name="T28" fmla="*/ 2147483647 w 138"/>
              <a:gd name="T29" fmla="*/ 2147483647 h 152"/>
              <a:gd name="T30" fmla="*/ 2147483647 w 138"/>
              <a:gd name="T31" fmla="*/ 2147483647 h 152"/>
              <a:gd name="T32" fmla="*/ 2147483647 w 138"/>
              <a:gd name="T33" fmla="*/ 2147483647 h 152"/>
              <a:gd name="T34" fmla="*/ 2147483647 w 138"/>
              <a:gd name="T35" fmla="*/ 2147483647 h 152"/>
              <a:gd name="T36" fmla="*/ 2147483647 w 138"/>
              <a:gd name="T37" fmla="*/ 2147483647 h 152"/>
              <a:gd name="T38" fmla="*/ 2147483647 w 138"/>
              <a:gd name="T39" fmla="*/ 2147483647 h 152"/>
              <a:gd name="T40" fmla="*/ 2147483647 w 138"/>
              <a:gd name="T41" fmla="*/ 2147483647 h 152"/>
              <a:gd name="T42" fmla="*/ 2147483647 w 138"/>
              <a:gd name="T43" fmla="*/ 2147483647 h 152"/>
              <a:gd name="T44" fmla="*/ 2147483647 w 138"/>
              <a:gd name="T45" fmla="*/ 2147483647 h 152"/>
              <a:gd name="T46" fmla="*/ 2147483647 w 138"/>
              <a:gd name="T47" fmla="*/ 2147483647 h 152"/>
              <a:gd name="T48" fmla="*/ 2147483647 w 138"/>
              <a:gd name="T49" fmla="*/ 2147483647 h 152"/>
              <a:gd name="T50" fmla="*/ 2147483647 w 138"/>
              <a:gd name="T51" fmla="*/ 2147483647 h 152"/>
              <a:gd name="T52" fmla="*/ 2147483647 w 138"/>
              <a:gd name="T53" fmla="*/ 2147483647 h 152"/>
              <a:gd name="T54" fmla="*/ 2147483647 w 138"/>
              <a:gd name="T55" fmla="*/ 2147483647 h 152"/>
              <a:gd name="T56" fmla="*/ 2147483647 w 138"/>
              <a:gd name="T57" fmla="*/ 2147483647 h 152"/>
              <a:gd name="T58" fmla="*/ 2147483647 w 138"/>
              <a:gd name="T59" fmla="*/ 0 h 152"/>
              <a:gd name="T60" fmla="*/ 0 w 138"/>
              <a:gd name="T61" fmla="*/ 2147483647 h 152"/>
              <a:gd name="T62" fmla="*/ 0 w 138"/>
              <a:gd name="T63" fmla="*/ 2147483647 h 152"/>
              <a:gd name="T64" fmla="*/ 2147483647 w 138"/>
              <a:gd name="T65" fmla="*/ 2147483647 h 152"/>
              <a:gd name="T66" fmla="*/ 2147483647 w 138"/>
              <a:gd name="T67" fmla="*/ 2147483647 h 152"/>
              <a:gd name="T68" fmla="*/ 2147483647 w 138"/>
              <a:gd name="T69" fmla="*/ 2147483647 h 152"/>
              <a:gd name="T70" fmla="*/ 2147483647 w 138"/>
              <a:gd name="T71" fmla="*/ 2147483647 h 152"/>
              <a:gd name="T72" fmla="*/ 2147483647 w 138"/>
              <a:gd name="T73" fmla="*/ 2147483647 h 152"/>
              <a:gd name="T74" fmla="*/ 2147483647 w 138"/>
              <a:gd name="T75" fmla="*/ 2147483647 h 152"/>
              <a:gd name="T76" fmla="*/ 2147483647 w 138"/>
              <a:gd name="T77" fmla="*/ 2147483647 h 152"/>
              <a:gd name="T78" fmla="*/ 2147483647 w 138"/>
              <a:gd name="T79" fmla="*/ 2147483647 h 152"/>
              <a:gd name="T80" fmla="*/ 2147483647 w 138"/>
              <a:gd name="T81" fmla="*/ 2147483647 h 152"/>
              <a:gd name="T82" fmla="*/ 2147483647 w 138"/>
              <a:gd name="T83" fmla="*/ 2147483647 h 152"/>
              <a:gd name="T84" fmla="*/ 2147483647 w 138"/>
              <a:gd name="T85" fmla="*/ 2147483647 h 152"/>
              <a:gd name="T86" fmla="*/ 2147483647 w 138"/>
              <a:gd name="T87" fmla="*/ 2147483647 h 152"/>
              <a:gd name="T88" fmla="*/ 2147483647 w 138"/>
              <a:gd name="T89" fmla="*/ 2147483647 h 152"/>
              <a:gd name="T90" fmla="*/ 2147483647 w 138"/>
              <a:gd name="T91" fmla="*/ 2147483647 h 152"/>
              <a:gd name="T92" fmla="*/ 2147483647 w 138"/>
              <a:gd name="T93" fmla="*/ 2147483647 h 15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52">
                <a:moveTo>
                  <a:pt x="20" y="94"/>
                </a:moveTo>
                <a:lnTo>
                  <a:pt x="20" y="94"/>
                </a:lnTo>
                <a:lnTo>
                  <a:pt x="24" y="86"/>
                </a:lnTo>
                <a:lnTo>
                  <a:pt x="34" y="74"/>
                </a:lnTo>
                <a:lnTo>
                  <a:pt x="38" y="68"/>
                </a:lnTo>
                <a:lnTo>
                  <a:pt x="40" y="66"/>
                </a:lnTo>
                <a:lnTo>
                  <a:pt x="42" y="68"/>
                </a:lnTo>
                <a:lnTo>
                  <a:pt x="42" y="78"/>
                </a:lnTo>
                <a:lnTo>
                  <a:pt x="42" y="84"/>
                </a:lnTo>
                <a:lnTo>
                  <a:pt x="38" y="96"/>
                </a:lnTo>
                <a:lnTo>
                  <a:pt x="46" y="92"/>
                </a:lnTo>
                <a:lnTo>
                  <a:pt x="52" y="88"/>
                </a:lnTo>
                <a:lnTo>
                  <a:pt x="58" y="88"/>
                </a:lnTo>
                <a:lnTo>
                  <a:pt x="62" y="90"/>
                </a:lnTo>
                <a:lnTo>
                  <a:pt x="62" y="94"/>
                </a:lnTo>
                <a:lnTo>
                  <a:pt x="58" y="98"/>
                </a:lnTo>
                <a:lnTo>
                  <a:pt x="54" y="104"/>
                </a:lnTo>
                <a:lnTo>
                  <a:pt x="46" y="112"/>
                </a:lnTo>
                <a:lnTo>
                  <a:pt x="52" y="108"/>
                </a:lnTo>
                <a:lnTo>
                  <a:pt x="58" y="106"/>
                </a:lnTo>
                <a:lnTo>
                  <a:pt x="62" y="106"/>
                </a:lnTo>
                <a:lnTo>
                  <a:pt x="64" y="110"/>
                </a:lnTo>
                <a:lnTo>
                  <a:pt x="66" y="110"/>
                </a:lnTo>
                <a:lnTo>
                  <a:pt x="70" y="110"/>
                </a:lnTo>
                <a:lnTo>
                  <a:pt x="78" y="110"/>
                </a:lnTo>
                <a:lnTo>
                  <a:pt x="78" y="118"/>
                </a:lnTo>
                <a:lnTo>
                  <a:pt x="70" y="118"/>
                </a:lnTo>
                <a:lnTo>
                  <a:pt x="64" y="118"/>
                </a:lnTo>
                <a:lnTo>
                  <a:pt x="58" y="114"/>
                </a:lnTo>
                <a:lnTo>
                  <a:pt x="56" y="114"/>
                </a:lnTo>
                <a:lnTo>
                  <a:pt x="50" y="120"/>
                </a:lnTo>
                <a:lnTo>
                  <a:pt x="46" y="120"/>
                </a:lnTo>
                <a:lnTo>
                  <a:pt x="42" y="120"/>
                </a:lnTo>
                <a:lnTo>
                  <a:pt x="38" y="118"/>
                </a:lnTo>
                <a:lnTo>
                  <a:pt x="38" y="112"/>
                </a:lnTo>
                <a:lnTo>
                  <a:pt x="40" y="108"/>
                </a:lnTo>
                <a:lnTo>
                  <a:pt x="44" y="104"/>
                </a:lnTo>
                <a:lnTo>
                  <a:pt x="38" y="106"/>
                </a:lnTo>
                <a:lnTo>
                  <a:pt x="34" y="106"/>
                </a:lnTo>
                <a:lnTo>
                  <a:pt x="32" y="102"/>
                </a:lnTo>
                <a:lnTo>
                  <a:pt x="32" y="98"/>
                </a:lnTo>
                <a:lnTo>
                  <a:pt x="32" y="94"/>
                </a:lnTo>
                <a:lnTo>
                  <a:pt x="34" y="84"/>
                </a:lnTo>
                <a:lnTo>
                  <a:pt x="32" y="88"/>
                </a:lnTo>
                <a:lnTo>
                  <a:pt x="28" y="96"/>
                </a:lnTo>
                <a:lnTo>
                  <a:pt x="20" y="94"/>
                </a:lnTo>
                <a:close/>
                <a:moveTo>
                  <a:pt x="16" y="44"/>
                </a:moveTo>
                <a:lnTo>
                  <a:pt x="34" y="26"/>
                </a:lnTo>
                <a:lnTo>
                  <a:pt x="26" y="16"/>
                </a:lnTo>
                <a:lnTo>
                  <a:pt x="16" y="44"/>
                </a:lnTo>
                <a:close/>
                <a:moveTo>
                  <a:pt x="112" y="152"/>
                </a:moveTo>
                <a:lnTo>
                  <a:pt x="118" y="152"/>
                </a:lnTo>
                <a:lnTo>
                  <a:pt x="118" y="146"/>
                </a:lnTo>
                <a:lnTo>
                  <a:pt x="118" y="96"/>
                </a:lnTo>
                <a:lnTo>
                  <a:pt x="106" y="104"/>
                </a:lnTo>
                <a:lnTo>
                  <a:pt x="106" y="140"/>
                </a:lnTo>
                <a:lnTo>
                  <a:pt x="10" y="140"/>
                </a:lnTo>
                <a:lnTo>
                  <a:pt x="10" y="68"/>
                </a:lnTo>
                <a:lnTo>
                  <a:pt x="44" y="28"/>
                </a:lnTo>
                <a:lnTo>
                  <a:pt x="48" y="26"/>
                </a:lnTo>
                <a:lnTo>
                  <a:pt x="44" y="22"/>
                </a:lnTo>
                <a:lnTo>
                  <a:pt x="36" y="10"/>
                </a:lnTo>
                <a:lnTo>
                  <a:pt x="94" y="10"/>
                </a:lnTo>
                <a:lnTo>
                  <a:pt x="102" y="0"/>
                </a:lnTo>
                <a:lnTo>
                  <a:pt x="24" y="0"/>
                </a:lnTo>
                <a:lnTo>
                  <a:pt x="20" y="0"/>
                </a:lnTo>
                <a:lnTo>
                  <a:pt x="18" y="4"/>
                </a:lnTo>
                <a:lnTo>
                  <a:pt x="0" y="62"/>
                </a:lnTo>
                <a:lnTo>
                  <a:pt x="0" y="64"/>
                </a:lnTo>
                <a:lnTo>
                  <a:pt x="0" y="146"/>
                </a:lnTo>
                <a:lnTo>
                  <a:pt x="0" y="152"/>
                </a:lnTo>
                <a:lnTo>
                  <a:pt x="4" y="152"/>
                </a:lnTo>
                <a:lnTo>
                  <a:pt x="112" y="152"/>
                </a:lnTo>
                <a:close/>
                <a:moveTo>
                  <a:pt x="102" y="20"/>
                </a:moveTo>
                <a:lnTo>
                  <a:pt x="102" y="20"/>
                </a:lnTo>
                <a:lnTo>
                  <a:pt x="124" y="30"/>
                </a:lnTo>
                <a:lnTo>
                  <a:pt x="118" y="58"/>
                </a:lnTo>
                <a:lnTo>
                  <a:pt x="106" y="84"/>
                </a:lnTo>
                <a:lnTo>
                  <a:pt x="82" y="76"/>
                </a:lnTo>
                <a:lnTo>
                  <a:pt x="84" y="62"/>
                </a:lnTo>
                <a:lnTo>
                  <a:pt x="88" y="48"/>
                </a:lnTo>
                <a:lnTo>
                  <a:pt x="94" y="34"/>
                </a:lnTo>
                <a:lnTo>
                  <a:pt x="102" y="20"/>
                </a:lnTo>
                <a:close/>
                <a:moveTo>
                  <a:pt x="80" y="82"/>
                </a:moveTo>
                <a:lnTo>
                  <a:pt x="104" y="90"/>
                </a:lnTo>
                <a:lnTo>
                  <a:pt x="90" y="108"/>
                </a:lnTo>
                <a:lnTo>
                  <a:pt x="88" y="106"/>
                </a:lnTo>
                <a:lnTo>
                  <a:pt x="84" y="112"/>
                </a:lnTo>
                <a:lnTo>
                  <a:pt x="82" y="112"/>
                </a:lnTo>
                <a:lnTo>
                  <a:pt x="82" y="104"/>
                </a:lnTo>
                <a:lnTo>
                  <a:pt x="80" y="104"/>
                </a:lnTo>
                <a:lnTo>
                  <a:pt x="80" y="82"/>
                </a:lnTo>
                <a:close/>
                <a:moveTo>
                  <a:pt x="124" y="16"/>
                </a:moveTo>
                <a:lnTo>
                  <a:pt x="136" y="20"/>
                </a:lnTo>
                <a:lnTo>
                  <a:pt x="138" y="20"/>
                </a:lnTo>
                <a:lnTo>
                  <a:pt x="138" y="24"/>
                </a:lnTo>
                <a:lnTo>
                  <a:pt x="138" y="34"/>
                </a:lnTo>
                <a:lnTo>
                  <a:pt x="136" y="46"/>
                </a:lnTo>
                <a:lnTo>
                  <a:pt x="132" y="56"/>
                </a:lnTo>
                <a:lnTo>
                  <a:pt x="126" y="66"/>
                </a:lnTo>
                <a:lnTo>
                  <a:pt x="120" y="62"/>
                </a:lnTo>
                <a:lnTo>
                  <a:pt x="128" y="44"/>
                </a:lnTo>
                <a:lnTo>
                  <a:pt x="130" y="26"/>
                </a:lnTo>
                <a:lnTo>
                  <a:pt x="126" y="24"/>
                </a:lnTo>
                <a:lnTo>
                  <a:pt x="114" y="20"/>
                </a:lnTo>
                <a:lnTo>
                  <a:pt x="102" y="16"/>
                </a:lnTo>
                <a:lnTo>
                  <a:pt x="114" y="8"/>
                </a:lnTo>
                <a:lnTo>
                  <a:pt x="122" y="12"/>
                </a:lnTo>
                <a:lnTo>
                  <a:pt x="124" y="1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09" name="Freeform 156"/>
          <p:cNvSpPr>
            <a:spLocks noEditPoints="1"/>
          </p:cNvSpPr>
          <p:nvPr/>
        </p:nvSpPr>
        <p:spPr bwMode="auto">
          <a:xfrm>
            <a:off x="7753350" y="2909888"/>
            <a:ext cx="508000" cy="388937"/>
          </a:xfrm>
          <a:custGeom>
            <a:avLst/>
            <a:gdLst>
              <a:gd name="T0" fmla="*/ 2147483647 w 186"/>
              <a:gd name="T1" fmla="*/ 2147483647 h 130"/>
              <a:gd name="T2" fmla="*/ 2147483647 w 186"/>
              <a:gd name="T3" fmla="*/ 2147483647 h 130"/>
              <a:gd name="T4" fmla="*/ 2147483647 w 186"/>
              <a:gd name="T5" fmla="*/ 2147483647 h 130"/>
              <a:gd name="T6" fmla="*/ 2147483647 w 186"/>
              <a:gd name="T7" fmla="*/ 2147483647 h 130"/>
              <a:gd name="T8" fmla="*/ 2147483647 w 186"/>
              <a:gd name="T9" fmla="*/ 2147483647 h 130"/>
              <a:gd name="T10" fmla="*/ 2147483647 w 186"/>
              <a:gd name="T11" fmla="*/ 0 h 130"/>
              <a:gd name="T12" fmla="*/ 2147483647 w 186"/>
              <a:gd name="T13" fmla="*/ 2147483647 h 130"/>
              <a:gd name="T14" fmla="*/ 2147483647 w 186"/>
              <a:gd name="T15" fmla="*/ 2147483647 h 130"/>
              <a:gd name="T16" fmla="*/ 2147483647 w 186"/>
              <a:gd name="T17" fmla="*/ 2147483647 h 130"/>
              <a:gd name="T18" fmla="*/ 2147483647 w 186"/>
              <a:gd name="T19" fmla="*/ 2147483647 h 130"/>
              <a:gd name="T20" fmla="*/ 2147483647 w 186"/>
              <a:gd name="T21" fmla="*/ 2147483647 h 130"/>
              <a:gd name="T22" fmla="*/ 2147483647 w 186"/>
              <a:gd name="T23" fmla="*/ 2147483647 h 130"/>
              <a:gd name="T24" fmla="*/ 2147483647 w 186"/>
              <a:gd name="T25" fmla="*/ 2147483647 h 130"/>
              <a:gd name="T26" fmla="*/ 2147483647 w 186"/>
              <a:gd name="T27" fmla="*/ 2147483647 h 130"/>
              <a:gd name="T28" fmla="*/ 2147483647 w 186"/>
              <a:gd name="T29" fmla="*/ 2147483647 h 130"/>
              <a:gd name="T30" fmla="*/ 2147483647 w 186"/>
              <a:gd name="T31" fmla="*/ 2147483647 h 130"/>
              <a:gd name="T32" fmla="*/ 2147483647 w 186"/>
              <a:gd name="T33" fmla="*/ 2147483647 h 130"/>
              <a:gd name="T34" fmla="*/ 2147483647 w 186"/>
              <a:gd name="T35" fmla="*/ 2147483647 h 130"/>
              <a:gd name="T36" fmla="*/ 2147483647 w 186"/>
              <a:gd name="T37" fmla="*/ 2147483647 h 130"/>
              <a:gd name="T38" fmla="*/ 2147483647 w 186"/>
              <a:gd name="T39" fmla="*/ 2147483647 h 130"/>
              <a:gd name="T40" fmla="*/ 0 w 186"/>
              <a:gd name="T41" fmla="*/ 2147483647 h 130"/>
              <a:gd name="T42" fmla="*/ 2147483647 w 186"/>
              <a:gd name="T43" fmla="*/ 2147483647 h 130"/>
              <a:gd name="T44" fmla="*/ 2147483647 w 186"/>
              <a:gd name="T45" fmla="*/ 2147483647 h 130"/>
              <a:gd name="T46" fmla="*/ 2147483647 w 186"/>
              <a:gd name="T47" fmla="*/ 2147483647 h 130"/>
              <a:gd name="T48" fmla="*/ 2147483647 w 186"/>
              <a:gd name="T49" fmla="*/ 2147483647 h 130"/>
              <a:gd name="T50" fmla="*/ 2147483647 w 186"/>
              <a:gd name="T51" fmla="*/ 2147483647 h 130"/>
              <a:gd name="T52" fmla="*/ 2147483647 w 186"/>
              <a:gd name="T53" fmla="*/ 2147483647 h 130"/>
              <a:gd name="T54" fmla="*/ 2147483647 w 186"/>
              <a:gd name="T55" fmla="*/ 2147483647 h 130"/>
              <a:gd name="T56" fmla="*/ 2147483647 w 186"/>
              <a:gd name="T57" fmla="*/ 2147483647 h 130"/>
              <a:gd name="T58" fmla="*/ 2147483647 w 186"/>
              <a:gd name="T59" fmla="*/ 2147483647 h 130"/>
              <a:gd name="T60" fmla="*/ 2147483647 w 186"/>
              <a:gd name="T61" fmla="*/ 2147483647 h 130"/>
              <a:gd name="T62" fmla="*/ 2147483647 w 186"/>
              <a:gd name="T63" fmla="*/ 2147483647 h 130"/>
              <a:gd name="T64" fmla="*/ 2147483647 w 186"/>
              <a:gd name="T65" fmla="*/ 2147483647 h 130"/>
              <a:gd name="T66" fmla="*/ 2147483647 w 186"/>
              <a:gd name="T67" fmla="*/ 2147483647 h 130"/>
              <a:gd name="T68" fmla="*/ 2147483647 w 186"/>
              <a:gd name="T69" fmla="*/ 2147483647 h 130"/>
              <a:gd name="T70" fmla="*/ 2147483647 w 186"/>
              <a:gd name="T71" fmla="*/ 2147483647 h 130"/>
              <a:gd name="T72" fmla="*/ 2147483647 w 186"/>
              <a:gd name="T73" fmla="*/ 2147483647 h 13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6" h="130">
                <a:moveTo>
                  <a:pt x="108" y="16"/>
                </a:moveTo>
                <a:lnTo>
                  <a:pt x="68" y="66"/>
                </a:lnTo>
                <a:lnTo>
                  <a:pt x="56" y="64"/>
                </a:lnTo>
                <a:lnTo>
                  <a:pt x="4" y="56"/>
                </a:lnTo>
                <a:lnTo>
                  <a:pt x="108" y="16"/>
                </a:lnTo>
                <a:close/>
                <a:moveTo>
                  <a:pt x="130" y="22"/>
                </a:moveTo>
                <a:lnTo>
                  <a:pt x="186" y="0"/>
                </a:lnTo>
                <a:lnTo>
                  <a:pt x="186" y="6"/>
                </a:lnTo>
                <a:lnTo>
                  <a:pt x="132" y="28"/>
                </a:lnTo>
                <a:lnTo>
                  <a:pt x="130" y="22"/>
                </a:lnTo>
                <a:close/>
                <a:moveTo>
                  <a:pt x="148" y="68"/>
                </a:moveTo>
                <a:lnTo>
                  <a:pt x="186" y="54"/>
                </a:lnTo>
                <a:lnTo>
                  <a:pt x="186" y="62"/>
                </a:lnTo>
                <a:lnTo>
                  <a:pt x="150" y="74"/>
                </a:lnTo>
                <a:lnTo>
                  <a:pt x="148" y="68"/>
                </a:lnTo>
                <a:close/>
                <a:moveTo>
                  <a:pt x="142" y="52"/>
                </a:moveTo>
                <a:lnTo>
                  <a:pt x="144" y="60"/>
                </a:lnTo>
                <a:lnTo>
                  <a:pt x="186" y="44"/>
                </a:lnTo>
                <a:lnTo>
                  <a:pt x="186" y="36"/>
                </a:lnTo>
                <a:lnTo>
                  <a:pt x="142" y="52"/>
                </a:lnTo>
                <a:close/>
                <a:moveTo>
                  <a:pt x="136" y="36"/>
                </a:moveTo>
                <a:lnTo>
                  <a:pt x="138" y="44"/>
                </a:lnTo>
                <a:lnTo>
                  <a:pt x="186" y="24"/>
                </a:lnTo>
                <a:lnTo>
                  <a:pt x="186" y="18"/>
                </a:lnTo>
                <a:lnTo>
                  <a:pt x="136" y="36"/>
                </a:lnTo>
                <a:close/>
                <a:moveTo>
                  <a:pt x="116" y="20"/>
                </a:moveTo>
                <a:lnTo>
                  <a:pt x="116" y="20"/>
                </a:lnTo>
                <a:lnTo>
                  <a:pt x="74" y="72"/>
                </a:lnTo>
                <a:lnTo>
                  <a:pt x="70" y="74"/>
                </a:lnTo>
                <a:lnTo>
                  <a:pt x="68" y="74"/>
                </a:lnTo>
                <a:lnTo>
                  <a:pt x="0" y="62"/>
                </a:lnTo>
                <a:lnTo>
                  <a:pt x="2" y="68"/>
                </a:lnTo>
                <a:lnTo>
                  <a:pt x="22" y="122"/>
                </a:lnTo>
                <a:lnTo>
                  <a:pt x="24" y="126"/>
                </a:lnTo>
                <a:lnTo>
                  <a:pt x="40" y="94"/>
                </a:lnTo>
                <a:lnTo>
                  <a:pt x="42" y="92"/>
                </a:lnTo>
                <a:lnTo>
                  <a:pt x="44" y="92"/>
                </a:lnTo>
                <a:lnTo>
                  <a:pt x="46" y="94"/>
                </a:lnTo>
                <a:lnTo>
                  <a:pt x="46" y="98"/>
                </a:lnTo>
                <a:lnTo>
                  <a:pt x="32" y="130"/>
                </a:lnTo>
                <a:lnTo>
                  <a:pt x="38" y="130"/>
                </a:lnTo>
                <a:lnTo>
                  <a:pt x="132" y="94"/>
                </a:lnTo>
                <a:lnTo>
                  <a:pt x="134" y="92"/>
                </a:lnTo>
                <a:lnTo>
                  <a:pt x="102" y="76"/>
                </a:lnTo>
                <a:lnTo>
                  <a:pt x="98" y="74"/>
                </a:lnTo>
                <a:lnTo>
                  <a:pt x="100" y="72"/>
                </a:lnTo>
                <a:lnTo>
                  <a:pt x="102" y="70"/>
                </a:lnTo>
                <a:lnTo>
                  <a:pt x="104" y="70"/>
                </a:lnTo>
                <a:lnTo>
                  <a:pt x="140" y="86"/>
                </a:lnTo>
                <a:lnTo>
                  <a:pt x="138" y="78"/>
                </a:lnTo>
                <a:lnTo>
                  <a:pt x="118" y="24"/>
                </a:lnTo>
                <a:lnTo>
                  <a:pt x="116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0" name="Freeform 157"/>
          <p:cNvSpPr>
            <a:spLocks noEditPoints="1"/>
          </p:cNvSpPr>
          <p:nvPr/>
        </p:nvSpPr>
        <p:spPr bwMode="auto">
          <a:xfrm>
            <a:off x="7065963" y="2849563"/>
            <a:ext cx="441325" cy="414337"/>
          </a:xfrm>
          <a:custGeom>
            <a:avLst/>
            <a:gdLst>
              <a:gd name="T0" fmla="*/ 2147483647 w 162"/>
              <a:gd name="T1" fmla="*/ 2147483647 h 138"/>
              <a:gd name="T2" fmla="*/ 2147483647 w 162"/>
              <a:gd name="T3" fmla="*/ 2147483647 h 138"/>
              <a:gd name="T4" fmla="*/ 2147483647 w 162"/>
              <a:gd name="T5" fmla="*/ 2147483647 h 138"/>
              <a:gd name="T6" fmla="*/ 2147483647 w 162"/>
              <a:gd name="T7" fmla="*/ 2147483647 h 138"/>
              <a:gd name="T8" fmla="*/ 2147483647 w 162"/>
              <a:gd name="T9" fmla="*/ 2147483647 h 138"/>
              <a:gd name="T10" fmla="*/ 2147483647 w 162"/>
              <a:gd name="T11" fmla="*/ 2147483647 h 138"/>
              <a:gd name="T12" fmla="*/ 2147483647 w 162"/>
              <a:gd name="T13" fmla="*/ 2147483647 h 138"/>
              <a:gd name="T14" fmla="*/ 2147483647 w 162"/>
              <a:gd name="T15" fmla="*/ 2147483647 h 138"/>
              <a:gd name="T16" fmla="*/ 2147483647 w 162"/>
              <a:gd name="T17" fmla="*/ 2147483647 h 138"/>
              <a:gd name="T18" fmla="*/ 2147483647 w 162"/>
              <a:gd name="T19" fmla="*/ 2147483647 h 138"/>
              <a:gd name="T20" fmla="*/ 2147483647 w 162"/>
              <a:gd name="T21" fmla="*/ 2147483647 h 138"/>
              <a:gd name="T22" fmla="*/ 2147483647 w 162"/>
              <a:gd name="T23" fmla="*/ 2147483647 h 138"/>
              <a:gd name="T24" fmla="*/ 2147483647 w 162"/>
              <a:gd name="T25" fmla="*/ 2147483647 h 138"/>
              <a:gd name="T26" fmla="*/ 0 w 162"/>
              <a:gd name="T27" fmla="*/ 2147483647 h 138"/>
              <a:gd name="T28" fmla="*/ 0 w 162"/>
              <a:gd name="T29" fmla="*/ 2147483647 h 138"/>
              <a:gd name="T30" fmla="*/ 2147483647 w 162"/>
              <a:gd name="T31" fmla="*/ 2147483647 h 138"/>
              <a:gd name="T32" fmla="*/ 2147483647 w 162"/>
              <a:gd name="T33" fmla="*/ 2147483647 h 138"/>
              <a:gd name="T34" fmla="*/ 2147483647 w 162"/>
              <a:gd name="T35" fmla="*/ 0 h 138"/>
              <a:gd name="T36" fmla="*/ 2147483647 w 162"/>
              <a:gd name="T37" fmla="*/ 2147483647 h 138"/>
              <a:gd name="T38" fmla="*/ 2147483647 w 162"/>
              <a:gd name="T39" fmla="*/ 2147483647 h 138"/>
              <a:gd name="T40" fmla="*/ 2147483647 w 162"/>
              <a:gd name="T41" fmla="*/ 2147483647 h 138"/>
              <a:gd name="T42" fmla="*/ 2147483647 w 162"/>
              <a:gd name="T43" fmla="*/ 0 h 138"/>
              <a:gd name="T44" fmla="*/ 2147483647 w 162"/>
              <a:gd name="T45" fmla="*/ 2147483647 h 138"/>
              <a:gd name="T46" fmla="*/ 2147483647 w 162"/>
              <a:gd name="T47" fmla="*/ 2147483647 h 138"/>
              <a:gd name="T48" fmla="*/ 2147483647 w 162"/>
              <a:gd name="T49" fmla="*/ 2147483647 h 138"/>
              <a:gd name="T50" fmla="*/ 2147483647 w 162"/>
              <a:gd name="T51" fmla="*/ 2147483647 h 138"/>
              <a:gd name="T52" fmla="*/ 2147483647 w 162"/>
              <a:gd name="T53" fmla="*/ 2147483647 h 138"/>
              <a:gd name="T54" fmla="*/ 2147483647 w 162"/>
              <a:gd name="T55" fmla="*/ 2147483647 h 138"/>
              <a:gd name="T56" fmla="*/ 2147483647 w 162"/>
              <a:gd name="T57" fmla="*/ 2147483647 h 138"/>
              <a:gd name="T58" fmla="*/ 2147483647 w 162"/>
              <a:gd name="T59" fmla="*/ 2147483647 h 138"/>
              <a:gd name="T60" fmla="*/ 2147483647 w 162"/>
              <a:gd name="T61" fmla="*/ 2147483647 h 138"/>
              <a:gd name="T62" fmla="*/ 2147483647 w 162"/>
              <a:gd name="T63" fmla="*/ 2147483647 h 138"/>
              <a:gd name="T64" fmla="*/ 2147483647 w 162"/>
              <a:gd name="T65" fmla="*/ 2147483647 h 138"/>
              <a:gd name="T66" fmla="*/ 2147483647 w 162"/>
              <a:gd name="T67" fmla="*/ 2147483647 h 138"/>
              <a:gd name="T68" fmla="*/ 2147483647 w 162"/>
              <a:gd name="T69" fmla="*/ 2147483647 h 138"/>
              <a:gd name="T70" fmla="*/ 2147483647 w 162"/>
              <a:gd name="T71" fmla="*/ 2147483647 h 138"/>
              <a:gd name="T72" fmla="*/ 2147483647 w 162"/>
              <a:gd name="T73" fmla="*/ 2147483647 h 138"/>
              <a:gd name="T74" fmla="*/ 2147483647 w 162"/>
              <a:gd name="T75" fmla="*/ 2147483647 h 138"/>
              <a:gd name="T76" fmla="*/ 2147483647 w 162"/>
              <a:gd name="T77" fmla="*/ 2147483647 h 138"/>
              <a:gd name="T78" fmla="*/ 2147483647 w 162"/>
              <a:gd name="T79" fmla="*/ 2147483647 h 138"/>
              <a:gd name="T80" fmla="*/ 2147483647 w 162"/>
              <a:gd name="T81" fmla="*/ 2147483647 h 138"/>
              <a:gd name="T82" fmla="*/ 2147483647 w 162"/>
              <a:gd name="T83" fmla="*/ 2147483647 h 138"/>
              <a:gd name="T84" fmla="*/ 2147483647 w 162"/>
              <a:gd name="T85" fmla="*/ 2147483647 h 138"/>
              <a:gd name="T86" fmla="*/ 2147483647 w 162"/>
              <a:gd name="T87" fmla="*/ 2147483647 h 138"/>
              <a:gd name="T88" fmla="*/ 2147483647 w 162"/>
              <a:gd name="T89" fmla="*/ 2147483647 h 138"/>
              <a:gd name="T90" fmla="*/ 2147483647 w 162"/>
              <a:gd name="T91" fmla="*/ 2147483647 h 138"/>
              <a:gd name="T92" fmla="*/ 2147483647 w 162"/>
              <a:gd name="T93" fmla="*/ 2147483647 h 138"/>
              <a:gd name="T94" fmla="*/ 2147483647 w 162"/>
              <a:gd name="T95" fmla="*/ 2147483647 h 138"/>
              <a:gd name="T96" fmla="*/ 2147483647 w 162"/>
              <a:gd name="T97" fmla="*/ 2147483647 h 138"/>
              <a:gd name="T98" fmla="*/ 2147483647 w 162"/>
              <a:gd name="T99" fmla="*/ 2147483647 h 13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62" h="138">
                <a:moveTo>
                  <a:pt x="14" y="18"/>
                </a:moveTo>
                <a:lnTo>
                  <a:pt x="68" y="18"/>
                </a:lnTo>
                <a:lnTo>
                  <a:pt x="30" y="34"/>
                </a:lnTo>
                <a:lnTo>
                  <a:pt x="16" y="34"/>
                </a:lnTo>
                <a:lnTo>
                  <a:pt x="16" y="102"/>
                </a:lnTo>
                <a:lnTo>
                  <a:pt x="112" y="102"/>
                </a:lnTo>
                <a:lnTo>
                  <a:pt x="112" y="82"/>
                </a:lnTo>
                <a:lnTo>
                  <a:pt x="130" y="76"/>
                </a:lnTo>
                <a:lnTo>
                  <a:pt x="130" y="104"/>
                </a:lnTo>
                <a:lnTo>
                  <a:pt x="128" y="110"/>
                </a:lnTo>
                <a:lnTo>
                  <a:pt x="126" y="114"/>
                </a:lnTo>
                <a:lnTo>
                  <a:pt x="120" y="118"/>
                </a:lnTo>
                <a:lnTo>
                  <a:pt x="116" y="120"/>
                </a:lnTo>
                <a:lnTo>
                  <a:pt x="84" y="120"/>
                </a:lnTo>
                <a:lnTo>
                  <a:pt x="84" y="130"/>
                </a:lnTo>
                <a:lnTo>
                  <a:pt x="112" y="130"/>
                </a:lnTo>
                <a:lnTo>
                  <a:pt x="112" y="138"/>
                </a:lnTo>
                <a:lnTo>
                  <a:pt x="20" y="138"/>
                </a:lnTo>
                <a:lnTo>
                  <a:pt x="20" y="130"/>
                </a:lnTo>
                <a:lnTo>
                  <a:pt x="48" y="130"/>
                </a:lnTo>
                <a:lnTo>
                  <a:pt x="48" y="120"/>
                </a:lnTo>
                <a:lnTo>
                  <a:pt x="14" y="120"/>
                </a:lnTo>
                <a:lnTo>
                  <a:pt x="10" y="118"/>
                </a:lnTo>
                <a:lnTo>
                  <a:pt x="4" y="114"/>
                </a:lnTo>
                <a:lnTo>
                  <a:pt x="2" y="110"/>
                </a:lnTo>
                <a:lnTo>
                  <a:pt x="0" y="104"/>
                </a:lnTo>
                <a:lnTo>
                  <a:pt x="0" y="34"/>
                </a:lnTo>
                <a:lnTo>
                  <a:pt x="2" y="28"/>
                </a:lnTo>
                <a:lnTo>
                  <a:pt x="4" y="22"/>
                </a:lnTo>
                <a:lnTo>
                  <a:pt x="10" y="20"/>
                </a:lnTo>
                <a:lnTo>
                  <a:pt x="14" y="18"/>
                </a:lnTo>
                <a:close/>
                <a:moveTo>
                  <a:pt x="138" y="0"/>
                </a:moveTo>
                <a:lnTo>
                  <a:pt x="58" y="28"/>
                </a:lnTo>
                <a:lnTo>
                  <a:pt x="98" y="36"/>
                </a:lnTo>
                <a:lnTo>
                  <a:pt x="108" y="38"/>
                </a:lnTo>
                <a:lnTo>
                  <a:pt x="138" y="0"/>
                </a:lnTo>
                <a:close/>
                <a:moveTo>
                  <a:pt x="144" y="2"/>
                </a:moveTo>
                <a:lnTo>
                  <a:pt x="144" y="2"/>
                </a:lnTo>
                <a:lnTo>
                  <a:pt x="112" y="42"/>
                </a:lnTo>
                <a:lnTo>
                  <a:pt x="110" y="44"/>
                </a:lnTo>
                <a:lnTo>
                  <a:pt x="108" y="44"/>
                </a:lnTo>
                <a:lnTo>
                  <a:pt x="56" y="34"/>
                </a:lnTo>
                <a:lnTo>
                  <a:pt x="56" y="38"/>
                </a:lnTo>
                <a:lnTo>
                  <a:pt x="72" y="80"/>
                </a:lnTo>
                <a:lnTo>
                  <a:pt x="74" y="84"/>
                </a:lnTo>
                <a:lnTo>
                  <a:pt x="86" y="58"/>
                </a:lnTo>
                <a:lnTo>
                  <a:pt x="88" y="58"/>
                </a:lnTo>
                <a:lnTo>
                  <a:pt x="90" y="58"/>
                </a:lnTo>
                <a:lnTo>
                  <a:pt x="92" y="60"/>
                </a:lnTo>
                <a:lnTo>
                  <a:pt x="92" y="62"/>
                </a:lnTo>
                <a:lnTo>
                  <a:pt x="80" y="86"/>
                </a:lnTo>
                <a:lnTo>
                  <a:pt x="84" y="86"/>
                </a:lnTo>
                <a:lnTo>
                  <a:pt x="156" y="58"/>
                </a:lnTo>
                <a:lnTo>
                  <a:pt x="158" y="58"/>
                </a:lnTo>
                <a:lnTo>
                  <a:pt x="132" y="46"/>
                </a:lnTo>
                <a:lnTo>
                  <a:pt x="132" y="44"/>
                </a:lnTo>
                <a:lnTo>
                  <a:pt x="132" y="42"/>
                </a:lnTo>
                <a:lnTo>
                  <a:pt x="134" y="40"/>
                </a:lnTo>
                <a:lnTo>
                  <a:pt x="136" y="40"/>
                </a:lnTo>
                <a:lnTo>
                  <a:pt x="162" y="52"/>
                </a:lnTo>
                <a:lnTo>
                  <a:pt x="162" y="46"/>
                </a:lnTo>
                <a:lnTo>
                  <a:pt x="146" y="6"/>
                </a:lnTo>
                <a:lnTo>
                  <a:pt x="144" y="2"/>
                </a:lnTo>
                <a:close/>
                <a:moveTo>
                  <a:pt x="112" y="110"/>
                </a:moveTo>
                <a:lnTo>
                  <a:pt x="112" y="110"/>
                </a:lnTo>
                <a:lnTo>
                  <a:pt x="110" y="112"/>
                </a:lnTo>
                <a:lnTo>
                  <a:pt x="108" y="114"/>
                </a:lnTo>
                <a:lnTo>
                  <a:pt x="110" y="116"/>
                </a:lnTo>
                <a:lnTo>
                  <a:pt x="112" y="118"/>
                </a:lnTo>
                <a:lnTo>
                  <a:pt x="114" y="116"/>
                </a:lnTo>
                <a:lnTo>
                  <a:pt x="116" y="114"/>
                </a:lnTo>
                <a:lnTo>
                  <a:pt x="114" y="112"/>
                </a:lnTo>
                <a:lnTo>
                  <a:pt x="112" y="11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1" name="Freeform 158"/>
          <p:cNvSpPr>
            <a:spLocks noEditPoints="1"/>
          </p:cNvSpPr>
          <p:nvPr/>
        </p:nvSpPr>
        <p:spPr bwMode="auto">
          <a:xfrm>
            <a:off x="6289675" y="2914650"/>
            <a:ext cx="463550" cy="414338"/>
          </a:xfrm>
          <a:custGeom>
            <a:avLst/>
            <a:gdLst>
              <a:gd name="T0" fmla="*/ 2147483647 w 170"/>
              <a:gd name="T1" fmla="*/ 2147483647 h 138"/>
              <a:gd name="T2" fmla="*/ 2147483647 w 170"/>
              <a:gd name="T3" fmla="*/ 2147483647 h 138"/>
              <a:gd name="T4" fmla="*/ 2147483647 w 170"/>
              <a:gd name="T5" fmla="*/ 2147483647 h 138"/>
              <a:gd name="T6" fmla="*/ 2147483647 w 170"/>
              <a:gd name="T7" fmla="*/ 2147483647 h 138"/>
              <a:gd name="T8" fmla="*/ 2147483647 w 170"/>
              <a:gd name="T9" fmla="*/ 2147483647 h 138"/>
              <a:gd name="T10" fmla="*/ 2147483647 w 170"/>
              <a:gd name="T11" fmla="*/ 2147483647 h 138"/>
              <a:gd name="T12" fmla="*/ 2147483647 w 170"/>
              <a:gd name="T13" fmla="*/ 0 h 138"/>
              <a:gd name="T14" fmla="*/ 2147483647 w 170"/>
              <a:gd name="T15" fmla="*/ 2147483647 h 138"/>
              <a:gd name="T16" fmla="*/ 2147483647 w 170"/>
              <a:gd name="T17" fmla="*/ 2147483647 h 138"/>
              <a:gd name="T18" fmla="*/ 2147483647 w 170"/>
              <a:gd name="T19" fmla="*/ 2147483647 h 138"/>
              <a:gd name="T20" fmla="*/ 2147483647 w 170"/>
              <a:gd name="T21" fmla="*/ 2147483647 h 138"/>
              <a:gd name="T22" fmla="*/ 2147483647 w 170"/>
              <a:gd name="T23" fmla="*/ 2147483647 h 138"/>
              <a:gd name="T24" fmla="*/ 2147483647 w 170"/>
              <a:gd name="T25" fmla="*/ 2147483647 h 138"/>
              <a:gd name="T26" fmla="*/ 2147483647 w 170"/>
              <a:gd name="T27" fmla="*/ 2147483647 h 138"/>
              <a:gd name="T28" fmla="*/ 2147483647 w 170"/>
              <a:gd name="T29" fmla="*/ 2147483647 h 138"/>
              <a:gd name="T30" fmla="*/ 2147483647 w 170"/>
              <a:gd name="T31" fmla="*/ 2147483647 h 138"/>
              <a:gd name="T32" fmla="*/ 2147483647 w 170"/>
              <a:gd name="T33" fmla="*/ 2147483647 h 138"/>
              <a:gd name="T34" fmla="*/ 2147483647 w 170"/>
              <a:gd name="T35" fmla="*/ 2147483647 h 138"/>
              <a:gd name="T36" fmla="*/ 2147483647 w 170"/>
              <a:gd name="T37" fmla="*/ 2147483647 h 138"/>
              <a:gd name="T38" fmla="*/ 2147483647 w 170"/>
              <a:gd name="T39" fmla="*/ 2147483647 h 138"/>
              <a:gd name="T40" fmla="*/ 2147483647 w 170"/>
              <a:gd name="T41" fmla="*/ 2147483647 h 138"/>
              <a:gd name="T42" fmla="*/ 2147483647 w 170"/>
              <a:gd name="T43" fmla="*/ 2147483647 h 138"/>
              <a:gd name="T44" fmla="*/ 2147483647 w 170"/>
              <a:gd name="T45" fmla="*/ 2147483647 h 138"/>
              <a:gd name="T46" fmla="*/ 2147483647 w 170"/>
              <a:gd name="T47" fmla="*/ 2147483647 h 138"/>
              <a:gd name="T48" fmla="*/ 2147483647 w 170"/>
              <a:gd name="T49" fmla="*/ 2147483647 h 138"/>
              <a:gd name="T50" fmla="*/ 2147483647 w 170"/>
              <a:gd name="T51" fmla="*/ 2147483647 h 138"/>
              <a:gd name="T52" fmla="*/ 2147483647 w 170"/>
              <a:gd name="T53" fmla="*/ 2147483647 h 138"/>
              <a:gd name="T54" fmla="*/ 2147483647 w 170"/>
              <a:gd name="T55" fmla="*/ 2147483647 h 138"/>
              <a:gd name="T56" fmla="*/ 2147483647 w 170"/>
              <a:gd name="T57" fmla="*/ 2147483647 h 138"/>
              <a:gd name="T58" fmla="*/ 2147483647 w 170"/>
              <a:gd name="T59" fmla="*/ 2147483647 h 138"/>
              <a:gd name="T60" fmla="*/ 2147483647 w 170"/>
              <a:gd name="T61" fmla="*/ 2147483647 h 138"/>
              <a:gd name="T62" fmla="*/ 2147483647 w 170"/>
              <a:gd name="T63" fmla="*/ 2147483647 h 138"/>
              <a:gd name="T64" fmla="*/ 2147483647 w 170"/>
              <a:gd name="T65" fmla="*/ 2147483647 h 138"/>
              <a:gd name="T66" fmla="*/ 2147483647 w 170"/>
              <a:gd name="T67" fmla="*/ 2147483647 h 138"/>
              <a:gd name="T68" fmla="*/ 2147483647 w 170"/>
              <a:gd name="T69" fmla="*/ 2147483647 h 138"/>
              <a:gd name="T70" fmla="*/ 2147483647 w 170"/>
              <a:gd name="T71" fmla="*/ 2147483647 h 138"/>
              <a:gd name="T72" fmla="*/ 2147483647 w 170"/>
              <a:gd name="T73" fmla="*/ 2147483647 h 138"/>
              <a:gd name="T74" fmla="*/ 2147483647 w 170"/>
              <a:gd name="T75" fmla="*/ 2147483647 h 138"/>
              <a:gd name="T76" fmla="*/ 2147483647 w 170"/>
              <a:gd name="T77" fmla="*/ 2147483647 h 138"/>
              <a:gd name="T78" fmla="*/ 2147483647 w 170"/>
              <a:gd name="T79" fmla="*/ 2147483647 h 138"/>
              <a:gd name="T80" fmla="*/ 2147483647 w 170"/>
              <a:gd name="T81" fmla="*/ 2147483647 h 138"/>
              <a:gd name="T82" fmla="*/ 2147483647 w 170"/>
              <a:gd name="T83" fmla="*/ 2147483647 h 138"/>
              <a:gd name="T84" fmla="*/ 2147483647 w 170"/>
              <a:gd name="T85" fmla="*/ 2147483647 h 138"/>
              <a:gd name="T86" fmla="*/ 2147483647 w 170"/>
              <a:gd name="T87" fmla="*/ 2147483647 h 138"/>
              <a:gd name="T88" fmla="*/ 2147483647 w 170"/>
              <a:gd name="T89" fmla="*/ 2147483647 h 138"/>
              <a:gd name="T90" fmla="*/ 2147483647 w 170"/>
              <a:gd name="T91" fmla="*/ 2147483647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70" h="138">
                <a:moveTo>
                  <a:pt x="6" y="0"/>
                </a:moveTo>
                <a:lnTo>
                  <a:pt x="126" y="0"/>
                </a:lnTo>
                <a:lnTo>
                  <a:pt x="134" y="6"/>
                </a:lnTo>
                <a:lnTo>
                  <a:pt x="134" y="44"/>
                </a:lnTo>
                <a:lnTo>
                  <a:pt x="120" y="40"/>
                </a:lnTo>
                <a:lnTo>
                  <a:pt x="120" y="22"/>
                </a:lnTo>
                <a:lnTo>
                  <a:pt x="70" y="70"/>
                </a:lnTo>
                <a:lnTo>
                  <a:pt x="62" y="70"/>
                </a:lnTo>
                <a:lnTo>
                  <a:pt x="50" y="60"/>
                </a:lnTo>
                <a:lnTo>
                  <a:pt x="40" y="68"/>
                </a:lnTo>
                <a:lnTo>
                  <a:pt x="24" y="84"/>
                </a:lnTo>
                <a:lnTo>
                  <a:pt x="66" y="84"/>
                </a:lnTo>
                <a:lnTo>
                  <a:pt x="74" y="84"/>
                </a:lnTo>
                <a:lnTo>
                  <a:pt x="76" y="98"/>
                </a:lnTo>
                <a:lnTo>
                  <a:pt x="6" y="98"/>
                </a:lnTo>
                <a:lnTo>
                  <a:pt x="0" y="92"/>
                </a:lnTo>
                <a:lnTo>
                  <a:pt x="0" y="6"/>
                </a:lnTo>
                <a:lnTo>
                  <a:pt x="6" y="0"/>
                </a:lnTo>
                <a:close/>
                <a:moveTo>
                  <a:pt x="96" y="60"/>
                </a:moveTo>
                <a:lnTo>
                  <a:pt x="96" y="60"/>
                </a:lnTo>
                <a:lnTo>
                  <a:pt x="90" y="66"/>
                </a:lnTo>
                <a:lnTo>
                  <a:pt x="88" y="72"/>
                </a:lnTo>
                <a:lnTo>
                  <a:pt x="86" y="78"/>
                </a:lnTo>
                <a:lnTo>
                  <a:pt x="84" y="84"/>
                </a:lnTo>
                <a:lnTo>
                  <a:pt x="86" y="90"/>
                </a:lnTo>
                <a:lnTo>
                  <a:pt x="88" y="96"/>
                </a:lnTo>
                <a:lnTo>
                  <a:pt x="90" y="102"/>
                </a:lnTo>
                <a:lnTo>
                  <a:pt x="94" y="108"/>
                </a:lnTo>
                <a:lnTo>
                  <a:pt x="100" y="112"/>
                </a:lnTo>
                <a:lnTo>
                  <a:pt x="106" y="116"/>
                </a:lnTo>
                <a:lnTo>
                  <a:pt x="112" y="118"/>
                </a:lnTo>
                <a:lnTo>
                  <a:pt x="118" y="118"/>
                </a:lnTo>
                <a:lnTo>
                  <a:pt x="128" y="118"/>
                </a:lnTo>
                <a:lnTo>
                  <a:pt x="138" y="112"/>
                </a:lnTo>
                <a:lnTo>
                  <a:pt x="140" y="114"/>
                </a:lnTo>
                <a:lnTo>
                  <a:pt x="136" y="118"/>
                </a:lnTo>
                <a:lnTo>
                  <a:pt x="156" y="138"/>
                </a:lnTo>
                <a:lnTo>
                  <a:pt x="170" y="126"/>
                </a:lnTo>
                <a:lnTo>
                  <a:pt x="150" y="104"/>
                </a:lnTo>
                <a:lnTo>
                  <a:pt x="146" y="108"/>
                </a:lnTo>
                <a:lnTo>
                  <a:pt x="144" y="106"/>
                </a:lnTo>
                <a:lnTo>
                  <a:pt x="150" y="96"/>
                </a:lnTo>
                <a:lnTo>
                  <a:pt x="152" y="86"/>
                </a:lnTo>
                <a:lnTo>
                  <a:pt x="152" y="80"/>
                </a:lnTo>
                <a:lnTo>
                  <a:pt x="150" y="72"/>
                </a:lnTo>
                <a:lnTo>
                  <a:pt x="148" y="66"/>
                </a:lnTo>
                <a:lnTo>
                  <a:pt x="144" y="62"/>
                </a:lnTo>
                <a:lnTo>
                  <a:pt x="138" y="56"/>
                </a:lnTo>
                <a:lnTo>
                  <a:pt x="132" y="54"/>
                </a:lnTo>
                <a:lnTo>
                  <a:pt x="126" y="52"/>
                </a:lnTo>
                <a:lnTo>
                  <a:pt x="120" y="50"/>
                </a:lnTo>
                <a:lnTo>
                  <a:pt x="112" y="52"/>
                </a:lnTo>
                <a:lnTo>
                  <a:pt x="106" y="54"/>
                </a:lnTo>
                <a:lnTo>
                  <a:pt x="100" y="56"/>
                </a:lnTo>
                <a:lnTo>
                  <a:pt x="96" y="60"/>
                </a:lnTo>
                <a:close/>
                <a:moveTo>
                  <a:pt x="106" y="76"/>
                </a:moveTo>
                <a:lnTo>
                  <a:pt x="106" y="80"/>
                </a:lnTo>
                <a:lnTo>
                  <a:pt x="132" y="80"/>
                </a:lnTo>
                <a:lnTo>
                  <a:pt x="132" y="76"/>
                </a:lnTo>
                <a:lnTo>
                  <a:pt x="106" y="76"/>
                </a:lnTo>
                <a:close/>
                <a:moveTo>
                  <a:pt x="104" y="84"/>
                </a:moveTo>
                <a:lnTo>
                  <a:pt x="104" y="88"/>
                </a:lnTo>
                <a:lnTo>
                  <a:pt x="134" y="88"/>
                </a:lnTo>
                <a:lnTo>
                  <a:pt x="134" y="84"/>
                </a:lnTo>
                <a:lnTo>
                  <a:pt x="104" y="84"/>
                </a:lnTo>
                <a:close/>
                <a:moveTo>
                  <a:pt x="106" y="92"/>
                </a:moveTo>
                <a:lnTo>
                  <a:pt x="106" y="94"/>
                </a:lnTo>
                <a:lnTo>
                  <a:pt x="116" y="94"/>
                </a:lnTo>
                <a:lnTo>
                  <a:pt x="116" y="92"/>
                </a:lnTo>
                <a:lnTo>
                  <a:pt x="106" y="92"/>
                </a:lnTo>
                <a:close/>
                <a:moveTo>
                  <a:pt x="114" y="70"/>
                </a:moveTo>
                <a:lnTo>
                  <a:pt x="114" y="74"/>
                </a:lnTo>
                <a:lnTo>
                  <a:pt x="124" y="74"/>
                </a:lnTo>
                <a:lnTo>
                  <a:pt x="124" y="70"/>
                </a:lnTo>
                <a:lnTo>
                  <a:pt x="114" y="70"/>
                </a:lnTo>
                <a:close/>
                <a:moveTo>
                  <a:pt x="120" y="64"/>
                </a:moveTo>
                <a:lnTo>
                  <a:pt x="120" y="64"/>
                </a:lnTo>
                <a:lnTo>
                  <a:pt x="112" y="64"/>
                </a:lnTo>
                <a:lnTo>
                  <a:pt x="104" y="70"/>
                </a:lnTo>
                <a:lnTo>
                  <a:pt x="100" y="76"/>
                </a:lnTo>
                <a:lnTo>
                  <a:pt x="98" y="84"/>
                </a:lnTo>
                <a:lnTo>
                  <a:pt x="98" y="92"/>
                </a:lnTo>
                <a:lnTo>
                  <a:pt x="104" y="100"/>
                </a:lnTo>
                <a:lnTo>
                  <a:pt x="110" y="104"/>
                </a:lnTo>
                <a:lnTo>
                  <a:pt x="118" y="106"/>
                </a:lnTo>
                <a:lnTo>
                  <a:pt x="126" y="104"/>
                </a:lnTo>
                <a:lnTo>
                  <a:pt x="134" y="100"/>
                </a:lnTo>
                <a:lnTo>
                  <a:pt x="138" y="94"/>
                </a:lnTo>
                <a:lnTo>
                  <a:pt x="140" y="86"/>
                </a:lnTo>
                <a:lnTo>
                  <a:pt x="138" y="78"/>
                </a:lnTo>
                <a:lnTo>
                  <a:pt x="134" y="70"/>
                </a:lnTo>
                <a:lnTo>
                  <a:pt x="128" y="66"/>
                </a:lnTo>
                <a:lnTo>
                  <a:pt x="120" y="64"/>
                </a:lnTo>
                <a:close/>
                <a:moveTo>
                  <a:pt x="40" y="50"/>
                </a:moveTo>
                <a:lnTo>
                  <a:pt x="32" y="40"/>
                </a:lnTo>
                <a:lnTo>
                  <a:pt x="12" y="22"/>
                </a:lnTo>
                <a:lnTo>
                  <a:pt x="12" y="76"/>
                </a:lnTo>
                <a:lnTo>
                  <a:pt x="32" y="58"/>
                </a:lnTo>
                <a:lnTo>
                  <a:pt x="40" y="50"/>
                </a:lnTo>
                <a:close/>
                <a:moveTo>
                  <a:pt x="40" y="32"/>
                </a:moveTo>
                <a:lnTo>
                  <a:pt x="66" y="56"/>
                </a:lnTo>
                <a:lnTo>
                  <a:pt x="92" y="32"/>
                </a:lnTo>
                <a:lnTo>
                  <a:pt x="110" y="12"/>
                </a:lnTo>
                <a:lnTo>
                  <a:pt x="22" y="12"/>
                </a:lnTo>
                <a:lnTo>
                  <a:pt x="40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2" name="Freeform 162"/>
          <p:cNvSpPr>
            <a:spLocks noEditPoints="1"/>
          </p:cNvSpPr>
          <p:nvPr/>
        </p:nvSpPr>
        <p:spPr bwMode="auto">
          <a:xfrm>
            <a:off x="10879138" y="6188075"/>
            <a:ext cx="404812" cy="384175"/>
          </a:xfrm>
          <a:custGeom>
            <a:avLst/>
            <a:gdLst>
              <a:gd name="T0" fmla="*/ 2147483647 w 148"/>
              <a:gd name="T1" fmla="*/ 2147483647 h 128"/>
              <a:gd name="T2" fmla="*/ 2147483647 w 148"/>
              <a:gd name="T3" fmla="*/ 2147483647 h 128"/>
              <a:gd name="T4" fmla="*/ 2147483647 w 148"/>
              <a:gd name="T5" fmla="*/ 2147483647 h 128"/>
              <a:gd name="T6" fmla="*/ 2147483647 w 148"/>
              <a:gd name="T7" fmla="*/ 2147483647 h 128"/>
              <a:gd name="T8" fmla="*/ 2147483647 w 148"/>
              <a:gd name="T9" fmla="*/ 2147483647 h 128"/>
              <a:gd name="T10" fmla="*/ 2147483647 w 148"/>
              <a:gd name="T11" fmla="*/ 2147483647 h 128"/>
              <a:gd name="T12" fmla="*/ 2147483647 w 148"/>
              <a:gd name="T13" fmla="*/ 2147483647 h 128"/>
              <a:gd name="T14" fmla="*/ 2147483647 w 148"/>
              <a:gd name="T15" fmla="*/ 0 h 128"/>
              <a:gd name="T16" fmla="*/ 2147483647 w 148"/>
              <a:gd name="T17" fmla="*/ 2147483647 h 128"/>
              <a:gd name="T18" fmla="*/ 2147483647 w 148"/>
              <a:gd name="T19" fmla="*/ 2147483647 h 128"/>
              <a:gd name="T20" fmla="*/ 2147483647 w 148"/>
              <a:gd name="T21" fmla="*/ 2147483647 h 128"/>
              <a:gd name="T22" fmla="*/ 2147483647 w 148"/>
              <a:gd name="T23" fmla="*/ 2147483647 h 128"/>
              <a:gd name="T24" fmla="*/ 2147483647 w 148"/>
              <a:gd name="T25" fmla="*/ 2147483647 h 128"/>
              <a:gd name="T26" fmla="*/ 2147483647 w 148"/>
              <a:gd name="T27" fmla="*/ 2147483647 h 128"/>
              <a:gd name="T28" fmla="*/ 2147483647 w 148"/>
              <a:gd name="T29" fmla="*/ 2147483647 h 128"/>
              <a:gd name="T30" fmla="*/ 2147483647 w 148"/>
              <a:gd name="T31" fmla="*/ 2147483647 h 128"/>
              <a:gd name="T32" fmla="*/ 0 w 148"/>
              <a:gd name="T33" fmla="*/ 2147483647 h 128"/>
              <a:gd name="T34" fmla="*/ 0 w 148"/>
              <a:gd name="T35" fmla="*/ 2147483647 h 128"/>
              <a:gd name="T36" fmla="*/ 2147483647 w 148"/>
              <a:gd name="T37" fmla="*/ 2147483647 h 128"/>
              <a:gd name="T38" fmla="*/ 2147483647 w 148"/>
              <a:gd name="T39" fmla="*/ 2147483647 h 128"/>
              <a:gd name="T40" fmla="*/ 2147483647 w 148"/>
              <a:gd name="T41" fmla="*/ 2147483647 h 128"/>
              <a:gd name="T42" fmla="*/ 2147483647 w 148"/>
              <a:gd name="T43" fmla="*/ 2147483647 h 128"/>
              <a:gd name="T44" fmla="*/ 2147483647 w 148"/>
              <a:gd name="T45" fmla="*/ 2147483647 h 128"/>
              <a:gd name="T46" fmla="*/ 2147483647 w 148"/>
              <a:gd name="T47" fmla="*/ 2147483647 h 128"/>
              <a:gd name="T48" fmla="*/ 2147483647 w 148"/>
              <a:gd name="T49" fmla="*/ 2147483647 h 128"/>
              <a:gd name="T50" fmla="*/ 2147483647 w 148"/>
              <a:gd name="T51" fmla="*/ 2147483647 h 128"/>
              <a:gd name="T52" fmla="*/ 2147483647 w 148"/>
              <a:gd name="T53" fmla="*/ 2147483647 h 128"/>
              <a:gd name="T54" fmla="*/ 2147483647 w 148"/>
              <a:gd name="T55" fmla="*/ 2147483647 h 128"/>
              <a:gd name="T56" fmla="*/ 2147483647 w 148"/>
              <a:gd name="T57" fmla="*/ 2147483647 h 128"/>
              <a:gd name="T58" fmla="*/ 2147483647 w 148"/>
              <a:gd name="T59" fmla="*/ 2147483647 h 128"/>
              <a:gd name="T60" fmla="*/ 2147483647 w 148"/>
              <a:gd name="T61" fmla="*/ 2147483647 h 128"/>
              <a:gd name="T62" fmla="*/ 2147483647 w 148"/>
              <a:gd name="T63" fmla="*/ 2147483647 h 128"/>
              <a:gd name="T64" fmla="*/ 2147483647 w 148"/>
              <a:gd name="T65" fmla="*/ 2147483647 h 128"/>
              <a:gd name="T66" fmla="*/ 2147483647 w 148"/>
              <a:gd name="T67" fmla="*/ 2147483647 h 128"/>
              <a:gd name="T68" fmla="*/ 2147483647 w 148"/>
              <a:gd name="T69" fmla="*/ 2147483647 h 128"/>
              <a:gd name="T70" fmla="*/ 2147483647 w 148"/>
              <a:gd name="T71" fmla="*/ 2147483647 h 128"/>
              <a:gd name="T72" fmla="*/ 2147483647 w 148"/>
              <a:gd name="T73" fmla="*/ 2147483647 h 128"/>
              <a:gd name="T74" fmla="*/ 2147483647 w 148"/>
              <a:gd name="T75" fmla="*/ 2147483647 h 128"/>
              <a:gd name="T76" fmla="*/ 2147483647 w 148"/>
              <a:gd name="T77" fmla="*/ 2147483647 h 128"/>
              <a:gd name="T78" fmla="*/ 2147483647 w 148"/>
              <a:gd name="T79" fmla="*/ 2147483647 h 128"/>
              <a:gd name="T80" fmla="*/ 2147483647 w 148"/>
              <a:gd name="T81" fmla="*/ 2147483647 h 128"/>
              <a:gd name="T82" fmla="*/ 2147483647 w 148"/>
              <a:gd name="T83" fmla="*/ 2147483647 h 128"/>
              <a:gd name="T84" fmla="*/ 2147483647 w 148"/>
              <a:gd name="T85" fmla="*/ 2147483647 h 128"/>
              <a:gd name="T86" fmla="*/ 2147483647 w 148"/>
              <a:gd name="T87" fmla="*/ 2147483647 h 128"/>
              <a:gd name="T88" fmla="*/ 2147483647 w 148"/>
              <a:gd name="T89" fmla="*/ 2147483647 h 128"/>
              <a:gd name="T90" fmla="*/ 2147483647 w 148"/>
              <a:gd name="T91" fmla="*/ 2147483647 h 128"/>
              <a:gd name="T92" fmla="*/ 2147483647 w 148"/>
              <a:gd name="T93" fmla="*/ 2147483647 h 128"/>
              <a:gd name="T94" fmla="*/ 2147483647 w 148"/>
              <a:gd name="T95" fmla="*/ 2147483647 h 128"/>
              <a:gd name="T96" fmla="*/ 2147483647 w 148"/>
              <a:gd name="T97" fmla="*/ 2147483647 h 128"/>
              <a:gd name="T98" fmla="*/ 2147483647 w 148"/>
              <a:gd name="T99" fmla="*/ 2147483647 h 128"/>
              <a:gd name="T100" fmla="*/ 2147483647 w 148"/>
              <a:gd name="T101" fmla="*/ 2147483647 h 128"/>
              <a:gd name="T102" fmla="*/ 2147483647 w 148"/>
              <a:gd name="T103" fmla="*/ 2147483647 h 128"/>
              <a:gd name="T104" fmla="*/ 2147483647 w 148"/>
              <a:gd name="T105" fmla="*/ 2147483647 h 128"/>
              <a:gd name="T106" fmla="*/ 2147483647 w 148"/>
              <a:gd name="T107" fmla="*/ 2147483647 h 128"/>
              <a:gd name="T108" fmla="*/ 2147483647 w 148"/>
              <a:gd name="T109" fmla="*/ 2147483647 h 128"/>
              <a:gd name="T110" fmla="*/ 2147483647 w 148"/>
              <a:gd name="T111" fmla="*/ 2147483647 h 128"/>
              <a:gd name="T112" fmla="*/ 2147483647 w 148"/>
              <a:gd name="T113" fmla="*/ 2147483647 h 128"/>
              <a:gd name="T114" fmla="*/ 2147483647 w 148"/>
              <a:gd name="T115" fmla="*/ 2147483647 h 128"/>
              <a:gd name="T116" fmla="*/ 2147483647 w 148"/>
              <a:gd name="T117" fmla="*/ 2147483647 h 12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8" h="128">
                <a:moveTo>
                  <a:pt x="24" y="42"/>
                </a:moveTo>
                <a:lnTo>
                  <a:pt x="60" y="34"/>
                </a:lnTo>
                <a:lnTo>
                  <a:pt x="64" y="26"/>
                </a:lnTo>
                <a:lnTo>
                  <a:pt x="80" y="26"/>
                </a:lnTo>
                <a:lnTo>
                  <a:pt x="80" y="30"/>
                </a:lnTo>
                <a:lnTo>
                  <a:pt x="112" y="24"/>
                </a:lnTo>
                <a:lnTo>
                  <a:pt x="110" y="12"/>
                </a:lnTo>
                <a:lnTo>
                  <a:pt x="134" y="0"/>
                </a:lnTo>
                <a:lnTo>
                  <a:pt x="146" y="20"/>
                </a:lnTo>
                <a:lnTo>
                  <a:pt x="146" y="60"/>
                </a:lnTo>
                <a:lnTo>
                  <a:pt x="138" y="60"/>
                </a:lnTo>
                <a:lnTo>
                  <a:pt x="138" y="96"/>
                </a:lnTo>
                <a:lnTo>
                  <a:pt x="148" y="96"/>
                </a:lnTo>
                <a:lnTo>
                  <a:pt x="148" y="110"/>
                </a:lnTo>
                <a:lnTo>
                  <a:pt x="148" y="118"/>
                </a:lnTo>
                <a:lnTo>
                  <a:pt x="148" y="128"/>
                </a:lnTo>
                <a:lnTo>
                  <a:pt x="0" y="128"/>
                </a:lnTo>
                <a:lnTo>
                  <a:pt x="0" y="110"/>
                </a:lnTo>
                <a:lnTo>
                  <a:pt x="8" y="110"/>
                </a:lnTo>
                <a:lnTo>
                  <a:pt x="2" y="58"/>
                </a:lnTo>
                <a:lnTo>
                  <a:pt x="6" y="56"/>
                </a:lnTo>
                <a:lnTo>
                  <a:pt x="2" y="38"/>
                </a:lnTo>
                <a:lnTo>
                  <a:pt x="22" y="34"/>
                </a:lnTo>
                <a:lnTo>
                  <a:pt x="24" y="42"/>
                </a:lnTo>
                <a:close/>
                <a:moveTo>
                  <a:pt x="126" y="96"/>
                </a:moveTo>
                <a:lnTo>
                  <a:pt x="134" y="96"/>
                </a:lnTo>
                <a:lnTo>
                  <a:pt x="134" y="62"/>
                </a:lnTo>
                <a:lnTo>
                  <a:pt x="128" y="62"/>
                </a:lnTo>
                <a:lnTo>
                  <a:pt x="116" y="40"/>
                </a:lnTo>
                <a:lnTo>
                  <a:pt x="86" y="46"/>
                </a:lnTo>
                <a:lnTo>
                  <a:pt x="92" y="68"/>
                </a:lnTo>
                <a:lnTo>
                  <a:pt x="104" y="108"/>
                </a:lnTo>
                <a:lnTo>
                  <a:pt x="104" y="110"/>
                </a:lnTo>
                <a:lnTo>
                  <a:pt x="126" y="110"/>
                </a:lnTo>
                <a:lnTo>
                  <a:pt x="126" y="96"/>
                </a:lnTo>
                <a:close/>
                <a:moveTo>
                  <a:pt x="18" y="110"/>
                </a:moveTo>
                <a:lnTo>
                  <a:pt x="28" y="110"/>
                </a:lnTo>
                <a:lnTo>
                  <a:pt x="24" y="70"/>
                </a:lnTo>
                <a:lnTo>
                  <a:pt x="12" y="74"/>
                </a:lnTo>
                <a:lnTo>
                  <a:pt x="18" y="110"/>
                </a:lnTo>
                <a:close/>
                <a:moveTo>
                  <a:pt x="36" y="110"/>
                </a:moveTo>
                <a:lnTo>
                  <a:pt x="38" y="110"/>
                </a:lnTo>
                <a:lnTo>
                  <a:pt x="38" y="108"/>
                </a:lnTo>
                <a:lnTo>
                  <a:pt x="52" y="68"/>
                </a:lnTo>
                <a:lnTo>
                  <a:pt x="56" y="52"/>
                </a:lnTo>
                <a:lnTo>
                  <a:pt x="26" y="58"/>
                </a:lnTo>
                <a:lnTo>
                  <a:pt x="32" y="58"/>
                </a:lnTo>
                <a:lnTo>
                  <a:pt x="36" y="110"/>
                </a:lnTo>
                <a:close/>
                <a:moveTo>
                  <a:pt x="76" y="72"/>
                </a:moveTo>
                <a:lnTo>
                  <a:pt x="72" y="58"/>
                </a:lnTo>
                <a:lnTo>
                  <a:pt x="68" y="72"/>
                </a:lnTo>
                <a:lnTo>
                  <a:pt x="58" y="102"/>
                </a:lnTo>
                <a:lnTo>
                  <a:pt x="72" y="102"/>
                </a:lnTo>
                <a:lnTo>
                  <a:pt x="84" y="102"/>
                </a:lnTo>
                <a:lnTo>
                  <a:pt x="76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3" name="Freeform 163"/>
          <p:cNvSpPr>
            <a:spLocks noEditPoints="1"/>
          </p:cNvSpPr>
          <p:nvPr/>
        </p:nvSpPr>
        <p:spPr bwMode="auto">
          <a:xfrm>
            <a:off x="11676063" y="6138863"/>
            <a:ext cx="322262" cy="463550"/>
          </a:xfrm>
          <a:custGeom>
            <a:avLst/>
            <a:gdLst>
              <a:gd name="T0" fmla="*/ 2147483647 w 118"/>
              <a:gd name="T1" fmla="*/ 2147483647 h 154"/>
              <a:gd name="T2" fmla="*/ 2147483647 w 118"/>
              <a:gd name="T3" fmla="*/ 2147483647 h 154"/>
              <a:gd name="T4" fmla="*/ 2147483647 w 118"/>
              <a:gd name="T5" fmla="*/ 2147483647 h 154"/>
              <a:gd name="T6" fmla="*/ 2147483647 w 118"/>
              <a:gd name="T7" fmla="*/ 2147483647 h 154"/>
              <a:gd name="T8" fmla="*/ 2147483647 w 118"/>
              <a:gd name="T9" fmla="*/ 2147483647 h 154"/>
              <a:gd name="T10" fmla="*/ 2147483647 w 118"/>
              <a:gd name="T11" fmla="*/ 2147483647 h 154"/>
              <a:gd name="T12" fmla="*/ 2147483647 w 118"/>
              <a:gd name="T13" fmla="*/ 2147483647 h 154"/>
              <a:gd name="T14" fmla="*/ 2147483647 w 118"/>
              <a:gd name="T15" fmla="*/ 2147483647 h 154"/>
              <a:gd name="T16" fmla="*/ 0 w 118"/>
              <a:gd name="T17" fmla="*/ 2147483647 h 154"/>
              <a:gd name="T18" fmla="*/ 0 w 118"/>
              <a:gd name="T19" fmla="*/ 2147483647 h 154"/>
              <a:gd name="T20" fmla="*/ 2147483647 w 118"/>
              <a:gd name="T21" fmla="*/ 2147483647 h 154"/>
              <a:gd name="T22" fmla="*/ 2147483647 w 118"/>
              <a:gd name="T23" fmla="*/ 2147483647 h 154"/>
              <a:gd name="T24" fmla="*/ 2147483647 w 118"/>
              <a:gd name="T25" fmla="*/ 2147483647 h 154"/>
              <a:gd name="T26" fmla="*/ 2147483647 w 118"/>
              <a:gd name="T27" fmla="*/ 2147483647 h 154"/>
              <a:gd name="T28" fmla="*/ 2147483647 w 118"/>
              <a:gd name="T29" fmla="*/ 2147483647 h 154"/>
              <a:gd name="T30" fmla="*/ 0 w 118"/>
              <a:gd name="T31" fmla="*/ 2147483647 h 154"/>
              <a:gd name="T32" fmla="*/ 0 w 118"/>
              <a:gd name="T33" fmla="*/ 2147483647 h 154"/>
              <a:gd name="T34" fmla="*/ 2147483647 w 118"/>
              <a:gd name="T35" fmla="*/ 2147483647 h 154"/>
              <a:gd name="T36" fmla="*/ 2147483647 w 118"/>
              <a:gd name="T37" fmla="*/ 2147483647 h 154"/>
              <a:gd name="T38" fmla="*/ 2147483647 w 118"/>
              <a:gd name="T39" fmla="*/ 2147483647 h 154"/>
              <a:gd name="T40" fmla="*/ 2147483647 w 118"/>
              <a:gd name="T41" fmla="*/ 2147483647 h 154"/>
              <a:gd name="T42" fmla="*/ 2147483647 w 118"/>
              <a:gd name="T43" fmla="*/ 2147483647 h 154"/>
              <a:gd name="T44" fmla="*/ 2147483647 w 118"/>
              <a:gd name="T45" fmla="*/ 2147483647 h 154"/>
              <a:gd name="T46" fmla="*/ 2147483647 w 118"/>
              <a:gd name="T47" fmla="*/ 2147483647 h 154"/>
              <a:gd name="T48" fmla="*/ 2147483647 w 118"/>
              <a:gd name="T49" fmla="*/ 2147483647 h 154"/>
              <a:gd name="T50" fmla="*/ 2147483647 w 118"/>
              <a:gd name="T51" fmla="*/ 2147483647 h 154"/>
              <a:gd name="T52" fmla="*/ 2147483647 w 118"/>
              <a:gd name="T53" fmla="*/ 2147483647 h 154"/>
              <a:gd name="T54" fmla="*/ 2147483647 w 118"/>
              <a:gd name="T55" fmla="*/ 2147483647 h 154"/>
              <a:gd name="T56" fmla="*/ 2147483647 w 118"/>
              <a:gd name="T57" fmla="*/ 2147483647 h 154"/>
              <a:gd name="T58" fmla="*/ 2147483647 w 118"/>
              <a:gd name="T59" fmla="*/ 2147483647 h 154"/>
              <a:gd name="T60" fmla="*/ 2147483647 w 118"/>
              <a:gd name="T61" fmla="*/ 2147483647 h 154"/>
              <a:gd name="T62" fmla="*/ 2147483647 w 118"/>
              <a:gd name="T63" fmla="*/ 2147483647 h 154"/>
              <a:gd name="T64" fmla="*/ 2147483647 w 118"/>
              <a:gd name="T65" fmla="*/ 2147483647 h 154"/>
              <a:gd name="T66" fmla="*/ 2147483647 w 118"/>
              <a:gd name="T67" fmla="*/ 0 h 154"/>
              <a:gd name="T68" fmla="*/ 2147483647 w 118"/>
              <a:gd name="T69" fmla="*/ 2147483647 h 154"/>
              <a:gd name="T70" fmla="*/ 2147483647 w 118"/>
              <a:gd name="T71" fmla="*/ 0 h 154"/>
              <a:gd name="T72" fmla="*/ 2147483647 w 118"/>
              <a:gd name="T73" fmla="*/ 2147483647 h 154"/>
              <a:gd name="T74" fmla="*/ 2147483647 w 118"/>
              <a:gd name="T75" fmla="*/ 2147483647 h 15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18" h="154">
                <a:moveTo>
                  <a:pt x="34" y="16"/>
                </a:moveTo>
                <a:lnTo>
                  <a:pt x="110" y="16"/>
                </a:lnTo>
                <a:lnTo>
                  <a:pt x="118" y="16"/>
                </a:lnTo>
                <a:lnTo>
                  <a:pt x="118" y="24"/>
                </a:lnTo>
                <a:lnTo>
                  <a:pt x="118" y="146"/>
                </a:lnTo>
                <a:lnTo>
                  <a:pt x="118" y="154"/>
                </a:lnTo>
                <a:lnTo>
                  <a:pt x="110" y="154"/>
                </a:lnTo>
                <a:lnTo>
                  <a:pt x="34" y="154"/>
                </a:lnTo>
                <a:lnTo>
                  <a:pt x="26" y="154"/>
                </a:lnTo>
                <a:lnTo>
                  <a:pt x="26" y="146"/>
                </a:lnTo>
                <a:lnTo>
                  <a:pt x="26" y="24"/>
                </a:lnTo>
                <a:lnTo>
                  <a:pt x="26" y="16"/>
                </a:lnTo>
                <a:lnTo>
                  <a:pt x="34" y="16"/>
                </a:lnTo>
                <a:close/>
                <a:moveTo>
                  <a:pt x="0" y="138"/>
                </a:moveTo>
                <a:lnTo>
                  <a:pt x="18" y="138"/>
                </a:lnTo>
                <a:lnTo>
                  <a:pt x="18" y="144"/>
                </a:lnTo>
                <a:lnTo>
                  <a:pt x="0" y="144"/>
                </a:lnTo>
                <a:lnTo>
                  <a:pt x="0" y="138"/>
                </a:lnTo>
                <a:close/>
                <a:moveTo>
                  <a:pt x="0" y="28"/>
                </a:moveTo>
                <a:lnTo>
                  <a:pt x="6" y="28"/>
                </a:lnTo>
                <a:lnTo>
                  <a:pt x="6" y="22"/>
                </a:lnTo>
                <a:lnTo>
                  <a:pt x="12" y="22"/>
                </a:lnTo>
                <a:lnTo>
                  <a:pt x="12" y="28"/>
                </a:lnTo>
                <a:lnTo>
                  <a:pt x="18" y="28"/>
                </a:lnTo>
                <a:lnTo>
                  <a:pt x="18" y="34"/>
                </a:lnTo>
                <a:lnTo>
                  <a:pt x="12" y="34"/>
                </a:lnTo>
                <a:lnTo>
                  <a:pt x="12" y="40"/>
                </a:lnTo>
                <a:lnTo>
                  <a:pt x="6" y="40"/>
                </a:lnTo>
                <a:lnTo>
                  <a:pt x="6" y="34"/>
                </a:lnTo>
                <a:lnTo>
                  <a:pt x="0" y="34"/>
                </a:lnTo>
                <a:lnTo>
                  <a:pt x="0" y="28"/>
                </a:lnTo>
                <a:close/>
                <a:moveTo>
                  <a:pt x="58" y="72"/>
                </a:moveTo>
                <a:lnTo>
                  <a:pt x="58" y="72"/>
                </a:lnTo>
                <a:lnTo>
                  <a:pt x="58" y="86"/>
                </a:lnTo>
                <a:lnTo>
                  <a:pt x="92" y="86"/>
                </a:lnTo>
                <a:lnTo>
                  <a:pt x="92" y="72"/>
                </a:lnTo>
                <a:lnTo>
                  <a:pt x="58" y="72"/>
                </a:lnTo>
                <a:close/>
                <a:moveTo>
                  <a:pt x="58" y="48"/>
                </a:moveTo>
                <a:lnTo>
                  <a:pt x="58" y="62"/>
                </a:lnTo>
                <a:lnTo>
                  <a:pt x="92" y="62"/>
                </a:lnTo>
                <a:lnTo>
                  <a:pt x="92" y="48"/>
                </a:lnTo>
                <a:lnTo>
                  <a:pt x="58" y="48"/>
                </a:lnTo>
                <a:close/>
                <a:moveTo>
                  <a:pt x="58" y="96"/>
                </a:moveTo>
                <a:lnTo>
                  <a:pt x="58" y="96"/>
                </a:lnTo>
                <a:lnTo>
                  <a:pt x="58" y="110"/>
                </a:lnTo>
                <a:lnTo>
                  <a:pt x="92" y="110"/>
                </a:lnTo>
                <a:lnTo>
                  <a:pt x="92" y="96"/>
                </a:lnTo>
                <a:lnTo>
                  <a:pt x="58" y="96"/>
                </a:lnTo>
                <a:close/>
                <a:moveTo>
                  <a:pt x="58" y="120"/>
                </a:moveTo>
                <a:lnTo>
                  <a:pt x="58" y="134"/>
                </a:lnTo>
                <a:lnTo>
                  <a:pt x="92" y="134"/>
                </a:lnTo>
                <a:lnTo>
                  <a:pt x="92" y="120"/>
                </a:lnTo>
                <a:lnTo>
                  <a:pt x="58" y="120"/>
                </a:lnTo>
                <a:close/>
                <a:moveTo>
                  <a:pt x="54" y="0"/>
                </a:moveTo>
                <a:lnTo>
                  <a:pt x="90" y="0"/>
                </a:lnTo>
                <a:lnTo>
                  <a:pt x="90" y="12"/>
                </a:lnTo>
                <a:lnTo>
                  <a:pt x="54" y="12"/>
                </a:lnTo>
                <a:lnTo>
                  <a:pt x="54" y="0"/>
                </a:lnTo>
                <a:close/>
                <a:moveTo>
                  <a:pt x="102" y="34"/>
                </a:moveTo>
                <a:lnTo>
                  <a:pt x="44" y="34"/>
                </a:lnTo>
                <a:lnTo>
                  <a:pt x="44" y="138"/>
                </a:lnTo>
                <a:lnTo>
                  <a:pt x="102" y="138"/>
                </a:lnTo>
                <a:lnTo>
                  <a:pt x="10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4" name="Freeform 164"/>
          <p:cNvSpPr>
            <a:spLocks noEditPoints="1"/>
          </p:cNvSpPr>
          <p:nvPr/>
        </p:nvSpPr>
        <p:spPr bwMode="auto">
          <a:xfrm>
            <a:off x="9317038" y="1978025"/>
            <a:ext cx="430212" cy="409575"/>
          </a:xfrm>
          <a:custGeom>
            <a:avLst/>
            <a:gdLst>
              <a:gd name="T0" fmla="*/ 2147483647 w 158"/>
              <a:gd name="T1" fmla="*/ 0 h 136"/>
              <a:gd name="T2" fmla="*/ 2147483647 w 158"/>
              <a:gd name="T3" fmla="*/ 2147483647 h 136"/>
              <a:gd name="T4" fmla="*/ 2147483647 w 158"/>
              <a:gd name="T5" fmla="*/ 2147483647 h 136"/>
              <a:gd name="T6" fmla="*/ 2147483647 w 158"/>
              <a:gd name="T7" fmla="*/ 2147483647 h 136"/>
              <a:gd name="T8" fmla="*/ 2147483647 w 158"/>
              <a:gd name="T9" fmla="*/ 2147483647 h 136"/>
              <a:gd name="T10" fmla="*/ 2147483647 w 158"/>
              <a:gd name="T11" fmla="*/ 0 h 136"/>
              <a:gd name="T12" fmla="*/ 2147483647 w 158"/>
              <a:gd name="T13" fmla="*/ 2147483647 h 136"/>
              <a:gd name="T14" fmla="*/ 2147483647 w 158"/>
              <a:gd name="T15" fmla="*/ 2147483647 h 136"/>
              <a:gd name="T16" fmla="*/ 2147483647 w 158"/>
              <a:gd name="T17" fmla="*/ 2147483647 h 136"/>
              <a:gd name="T18" fmla="*/ 2147483647 w 158"/>
              <a:gd name="T19" fmla="*/ 2147483647 h 136"/>
              <a:gd name="T20" fmla="*/ 2147483647 w 158"/>
              <a:gd name="T21" fmla="*/ 2147483647 h 136"/>
              <a:gd name="T22" fmla="*/ 2147483647 w 158"/>
              <a:gd name="T23" fmla="*/ 2147483647 h 136"/>
              <a:gd name="T24" fmla="*/ 2147483647 w 158"/>
              <a:gd name="T25" fmla="*/ 2147483647 h 136"/>
              <a:gd name="T26" fmla="*/ 2147483647 w 158"/>
              <a:gd name="T27" fmla="*/ 2147483647 h 136"/>
              <a:gd name="T28" fmla="*/ 2147483647 w 158"/>
              <a:gd name="T29" fmla="*/ 2147483647 h 136"/>
              <a:gd name="T30" fmla="*/ 2147483647 w 158"/>
              <a:gd name="T31" fmla="*/ 2147483647 h 136"/>
              <a:gd name="T32" fmla="*/ 2147483647 w 158"/>
              <a:gd name="T33" fmla="*/ 2147483647 h 136"/>
              <a:gd name="T34" fmla="*/ 2147483647 w 158"/>
              <a:gd name="T35" fmla="*/ 2147483647 h 136"/>
              <a:gd name="T36" fmla="*/ 2147483647 w 158"/>
              <a:gd name="T37" fmla="*/ 2147483647 h 136"/>
              <a:gd name="T38" fmla="*/ 2147483647 w 158"/>
              <a:gd name="T39" fmla="*/ 2147483647 h 136"/>
              <a:gd name="T40" fmla="*/ 2147483647 w 158"/>
              <a:gd name="T41" fmla="*/ 2147483647 h 136"/>
              <a:gd name="T42" fmla="*/ 2147483647 w 158"/>
              <a:gd name="T43" fmla="*/ 2147483647 h 136"/>
              <a:gd name="T44" fmla="*/ 2147483647 w 158"/>
              <a:gd name="T45" fmla="*/ 2147483647 h 136"/>
              <a:gd name="T46" fmla="*/ 2147483647 w 158"/>
              <a:gd name="T47" fmla="*/ 2147483647 h 136"/>
              <a:gd name="T48" fmla="*/ 2147483647 w 158"/>
              <a:gd name="T49" fmla="*/ 2147483647 h 136"/>
              <a:gd name="T50" fmla="*/ 2147483647 w 158"/>
              <a:gd name="T51" fmla="*/ 2147483647 h 136"/>
              <a:gd name="T52" fmla="*/ 2147483647 w 158"/>
              <a:gd name="T53" fmla="*/ 2147483647 h 136"/>
              <a:gd name="T54" fmla="*/ 2147483647 w 158"/>
              <a:gd name="T55" fmla="*/ 2147483647 h 136"/>
              <a:gd name="T56" fmla="*/ 2147483647 w 158"/>
              <a:gd name="T57" fmla="*/ 2147483647 h 136"/>
              <a:gd name="T58" fmla="*/ 2147483647 w 158"/>
              <a:gd name="T59" fmla="*/ 2147483647 h 136"/>
              <a:gd name="T60" fmla="*/ 2147483647 w 158"/>
              <a:gd name="T61" fmla="*/ 2147483647 h 136"/>
              <a:gd name="T62" fmla="*/ 2147483647 w 158"/>
              <a:gd name="T63" fmla="*/ 2147483647 h 136"/>
              <a:gd name="T64" fmla="*/ 2147483647 w 158"/>
              <a:gd name="T65" fmla="*/ 2147483647 h 136"/>
              <a:gd name="T66" fmla="*/ 2147483647 w 158"/>
              <a:gd name="T67" fmla="*/ 2147483647 h 136"/>
              <a:gd name="T68" fmla="*/ 2147483647 w 158"/>
              <a:gd name="T69" fmla="*/ 2147483647 h 136"/>
              <a:gd name="T70" fmla="*/ 2147483647 w 158"/>
              <a:gd name="T71" fmla="*/ 2147483647 h 136"/>
              <a:gd name="T72" fmla="*/ 2147483647 w 158"/>
              <a:gd name="T73" fmla="*/ 2147483647 h 136"/>
              <a:gd name="T74" fmla="*/ 2147483647 w 158"/>
              <a:gd name="T75" fmla="*/ 2147483647 h 136"/>
              <a:gd name="T76" fmla="*/ 2147483647 w 158"/>
              <a:gd name="T77" fmla="*/ 2147483647 h 136"/>
              <a:gd name="T78" fmla="*/ 2147483647 w 158"/>
              <a:gd name="T79" fmla="*/ 2147483647 h 136"/>
              <a:gd name="T80" fmla="*/ 2147483647 w 158"/>
              <a:gd name="T81" fmla="*/ 2147483647 h 136"/>
              <a:gd name="T82" fmla="*/ 2147483647 w 158"/>
              <a:gd name="T83" fmla="*/ 2147483647 h 136"/>
              <a:gd name="T84" fmla="*/ 2147483647 w 158"/>
              <a:gd name="T85" fmla="*/ 2147483647 h 136"/>
              <a:gd name="T86" fmla="*/ 2147483647 w 158"/>
              <a:gd name="T87" fmla="*/ 2147483647 h 1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36">
                <a:moveTo>
                  <a:pt x="22" y="0"/>
                </a:moveTo>
                <a:lnTo>
                  <a:pt x="134" y="0"/>
                </a:lnTo>
                <a:lnTo>
                  <a:pt x="138" y="0"/>
                </a:lnTo>
                <a:lnTo>
                  <a:pt x="140" y="6"/>
                </a:lnTo>
                <a:lnTo>
                  <a:pt x="158" y="94"/>
                </a:lnTo>
                <a:lnTo>
                  <a:pt x="152" y="112"/>
                </a:lnTo>
                <a:lnTo>
                  <a:pt x="94" y="112"/>
                </a:lnTo>
                <a:lnTo>
                  <a:pt x="94" y="126"/>
                </a:lnTo>
                <a:lnTo>
                  <a:pt x="112" y="126"/>
                </a:lnTo>
                <a:lnTo>
                  <a:pt x="112" y="136"/>
                </a:lnTo>
                <a:lnTo>
                  <a:pt x="46" y="136"/>
                </a:lnTo>
                <a:lnTo>
                  <a:pt x="46" y="126"/>
                </a:lnTo>
                <a:lnTo>
                  <a:pt x="66" y="126"/>
                </a:lnTo>
                <a:lnTo>
                  <a:pt x="66" y="112"/>
                </a:lnTo>
                <a:lnTo>
                  <a:pt x="6" y="112"/>
                </a:lnTo>
                <a:lnTo>
                  <a:pt x="0" y="94"/>
                </a:lnTo>
                <a:lnTo>
                  <a:pt x="16" y="6"/>
                </a:lnTo>
                <a:lnTo>
                  <a:pt x="18" y="0"/>
                </a:lnTo>
                <a:lnTo>
                  <a:pt x="22" y="0"/>
                </a:lnTo>
                <a:close/>
                <a:moveTo>
                  <a:pt x="96" y="22"/>
                </a:moveTo>
                <a:lnTo>
                  <a:pt x="96" y="22"/>
                </a:lnTo>
                <a:lnTo>
                  <a:pt x="96" y="32"/>
                </a:lnTo>
                <a:lnTo>
                  <a:pt x="98" y="44"/>
                </a:lnTo>
                <a:lnTo>
                  <a:pt x="110" y="44"/>
                </a:lnTo>
                <a:lnTo>
                  <a:pt x="124" y="44"/>
                </a:lnTo>
                <a:lnTo>
                  <a:pt x="122" y="32"/>
                </a:lnTo>
                <a:lnTo>
                  <a:pt x="120" y="22"/>
                </a:lnTo>
                <a:lnTo>
                  <a:pt x="108" y="22"/>
                </a:lnTo>
                <a:lnTo>
                  <a:pt x="96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8" y="64"/>
                </a:lnTo>
                <a:lnTo>
                  <a:pt x="100" y="78"/>
                </a:lnTo>
                <a:lnTo>
                  <a:pt x="114" y="78"/>
                </a:lnTo>
                <a:lnTo>
                  <a:pt x="130" y="78"/>
                </a:lnTo>
                <a:lnTo>
                  <a:pt x="128" y="64"/>
                </a:lnTo>
                <a:lnTo>
                  <a:pt x="124" y="50"/>
                </a:lnTo>
                <a:lnTo>
                  <a:pt x="112" y="50"/>
                </a:lnTo>
                <a:lnTo>
                  <a:pt x="98" y="50"/>
                </a:lnTo>
                <a:close/>
                <a:moveTo>
                  <a:pt x="66" y="50"/>
                </a:moveTo>
                <a:lnTo>
                  <a:pt x="66" y="50"/>
                </a:lnTo>
                <a:lnTo>
                  <a:pt x="64" y="64"/>
                </a:lnTo>
                <a:lnTo>
                  <a:pt x="64" y="78"/>
                </a:lnTo>
                <a:lnTo>
                  <a:pt x="80" y="78"/>
                </a:lnTo>
                <a:lnTo>
                  <a:pt x="94" y="78"/>
                </a:lnTo>
                <a:lnTo>
                  <a:pt x="94" y="64"/>
                </a:lnTo>
                <a:lnTo>
                  <a:pt x="92" y="50"/>
                </a:lnTo>
                <a:lnTo>
                  <a:pt x="80" y="50"/>
                </a:lnTo>
                <a:lnTo>
                  <a:pt x="66" y="50"/>
                </a:lnTo>
                <a:close/>
                <a:moveTo>
                  <a:pt x="34" y="50"/>
                </a:moveTo>
                <a:lnTo>
                  <a:pt x="34" y="50"/>
                </a:lnTo>
                <a:lnTo>
                  <a:pt x="32" y="64"/>
                </a:lnTo>
                <a:lnTo>
                  <a:pt x="28" y="78"/>
                </a:lnTo>
                <a:lnTo>
                  <a:pt x="44" y="78"/>
                </a:lnTo>
                <a:lnTo>
                  <a:pt x="58" y="78"/>
                </a:lnTo>
                <a:lnTo>
                  <a:pt x="60" y="64"/>
                </a:lnTo>
                <a:lnTo>
                  <a:pt x="60" y="50"/>
                </a:lnTo>
                <a:lnTo>
                  <a:pt x="46" y="50"/>
                </a:lnTo>
                <a:lnTo>
                  <a:pt x="34" y="50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66" y="32"/>
                </a:lnTo>
                <a:lnTo>
                  <a:pt x="66" y="44"/>
                </a:lnTo>
                <a:lnTo>
                  <a:pt x="78" y="44"/>
                </a:lnTo>
                <a:lnTo>
                  <a:pt x="92" y="44"/>
                </a:lnTo>
                <a:lnTo>
                  <a:pt x="92" y="32"/>
                </a:lnTo>
                <a:lnTo>
                  <a:pt x="90" y="22"/>
                </a:lnTo>
                <a:lnTo>
                  <a:pt x="78" y="22"/>
                </a:lnTo>
                <a:lnTo>
                  <a:pt x="66" y="22"/>
                </a:lnTo>
                <a:close/>
                <a:moveTo>
                  <a:pt x="38" y="22"/>
                </a:moveTo>
                <a:lnTo>
                  <a:pt x="38" y="22"/>
                </a:lnTo>
                <a:lnTo>
                  <a:pt x="36" y="32"/>
                </a:lnTo>
                <a:lnTo>
                  <a:pt x="34" y="44"/>
                </a:lnTo>
                <a:lnTo>
                  <a:pt x="48" y="44"/>
                </a:lnTo>
                <a:lnTo>
                  <a:pt x="60" y="44"/>
                </a:lnTo>
                <a:lnTo>
                  <a:pt x="62" y="32"/>
                </a:lnTo>
                <a:lnTo>
                  <a:pt x="62" y="22"/>
                </a:lnTo>
                <a:lnTo>
                  <a:pt x="50" y="22"/>
                </a:lnTo>
                <a:lnTo>
                  <a:pt x="38" y="22"/>
                </a:lnTo>
                <a:close/>
                <a:moveTo>
                  <a:pt x="128" y="14"/>
                </a:moveTo>
                <a:lnTo>
                  <a:pt x="28" y="14"/>
                </a:lnTo>
                <a:lnTo>
                  <a:pt x="16" y="88"/>
                </a:lnTo>
                <a:lnTo>
                  <a:pt x="144" y="88"/>
                </a:lnTo>
                <a:lnTo>
                  <a:pt x="128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5" name="Freeform 165"/>
          <p:cNvSpPr>
            <a:spLocks noEditPoints="1"/>
          </p:cNvSpPr>
          <p:nvPr/>
        </p:nvSpPr>
        <p:spPr bwMode="auto">
          <a:xfrm>
            <a:off x="10136188" y="1917700"/>
            <a:ext cx="360362" cy="498475"/>
          </a:xfrm>
          <a:custGeom>
            <a:avLst/>
            <a:gdLst>
              <a:gd name="T0" fmla="*/ 2147483647 w 132"/>
              <a:gd name="T1" fmla="*/ 2147483647 h 166"/>
              <a:gd name="T2" fmla="*/ 2147483647 w 132"/>
              <a:gd name="T3" fmla="*/ 2147483647 h 166"/>
              <a:gd name="T4" fmla="*/ 2147483647 w 132"/>
              <a:gd name="T5" fmla="*/ 2147483647 h 166"/>
              <a:gd name="T6" fmla="*/ 2147483647 w 132"/>
              <a:gd name="T7" fmla="*/ 2147483647 h 166"/>
              <a:gd name="T8" fmla="*/ 2147483647 w 132"/>
              <a:gd name="T9" fmla="*/ 2147483647 h 166"/>
              <a:gd name="T10" fmla="*/ 2147483647 w 132"/>
              <a:gd name="T11" fmla="*/ 2147483647 h 166"/>
              <a:gd name="T12" fmla="*/ 2147483647 w 132"/>
              <a:gd name="T13" fmla="*/ 2147483647 h 166"/>
              <a:gd name="T14" fmla="*/ 2147483647 w 132"/>
              <a:gd name="T15" fmla="*/ 2147483647 h 166"/>
              <a:gd name="T16" fmla="*/ 2147483647 w 132"/>
              <a:gd name="T17" fmla="*/ 2147483647 h 166"/>
              <a:gd name="T18" fmla="*/ 0 w 132"/>
              <a:gd name="T19" fmla="*/ 2147483647 h 166"/>
              <a:gd name="T20" fmla="*/ 2147483647 w 132"/>
              <a:gd name="T21" fmla="*/ 2147483647 h 166"/>
              <a:gd name="T22" fmla="*/ 2147483647 w 132"/>
              <a:gd name="T23" fmla="*/ 2147483647 h 166"/>
              <a:gd name="T24" fmla="*/ 2147483647 w 132"/>
              <a:gd name="T25" fmla="*/ 2147483647 h 166"/>
              <a:gd name="T26" fmla="*/ 2147483647 w 132"/>
              <a:gd name="T27" fmla="*/ 2147483647 h 166"/>
              <a:gd name="T28" fmla="*/ 2147483647 w 132"/>
              <a:gd name="T29" fmla="*/ 2147483647 h 166"/>
              <a:gd name="T30" fmla="*/ 2147483647 w 132"/>
              <a:gd name="T31" fmla="*/ 2147483647 h 166"/>
              <a:gd name="T32" fmla="*/ 2147483647 w 132"/>
              <a:gd name="T33" fmla="*/ 2147483647 h 166"/>
              <a:gd name="T34" fmla="*/ 2147483647 w 132"/>
              <a:gd name="T35" fmla="*/ 2147483647 h 166"/>
              <a:gd name="T36" fmla="*/ 2147483647 w 132"/>
              <a:gd name="T37" fmla="*/ 2147483647 h 166"/>
              <a:gd name="T38" fmla="*/ 2147483647 w 132"/>
              <a:gd name="T39" fmla="*/ 2147483647 h 166"/>
              <a:gd name="T40" fmla="*/ 2147483647 w 132"/>
              <a:gd name="T41" fmla="*/ 2147483647 h 166"/>
              <a:gd name="T42" fmla="*/ 2147483647 w 132"/>
              <a:gd name="T43" fmla="*/ 2147483647 h 166"/>
              <a:gd name="T44" fmla="*/ 2147483647 w 132"/>
              <a:gd name="T45" fmla="*/ 2147483647 h 166"/>
              <a:gd name="T46" fmla="*/ 2147483647 w 132"/>
              <a:gd name="T47" fmla="*/ 2147483647 h 166"/>
              <a:gd name="T48" fmla="*/ 2147483647 w 132"/>
              <a:gd name="T49" fmla="*/ 2147483647 h 166"/>
              <a:gd name="T50" fmla="*/ 2147483647 w 132"/>
              <a:gd name="T51" fmla="*/ 2147483647 h 166"/>
              <a:gd name="T52" fmla="*/ 2147483647 w 132"/>
              <a:gd name="T53" fmla="*/ 2147483647 h 166"/>
              <a:gd name="T54" fmla="*/ 2147483647 w 132"/>
              <a:gd name="T55" fmla="*/ 2147483647 h 166"/>
              <a:gd name="T56" fmla="*/ 2147483647 w 132"/>
              <a:gd name="T57" fmla="*/ 2147483647 h 166"/>
              <a:gd name="T58" fmla="*/ 2147483647 w 132"/>
              <a:gd name="T59" fmla="*/ 2147483647 h 166"/>
              <a:gd name="T60" fmla="*/ 2147483647 w 132"/>
              <a:gd name="T61" fmla="*/ 2147483647 h 166"/>
              <a:gd name="T62" fmla="*/ 2147483647 w 132"/>
              <a:gd name="T63" fmla="*/ 2147483647 h 166"/>
              <a:gd name="T64" fmla="*/ 2147483647 w 132"/>
              <a:gd name="T65" fmla="*/ 2147483647 h 166"/>
              <a:gd name="T66" fmla="*/ 2147483647 w 132"/>
              <a:gd name="T67" fmla="*/ 2147483647 h 166"/>
              <a:gd name="T68" fmla="*/ 2147483647 w 132"/>
              <a:gd name="T69" fmla="*/ 2147483647 h 166"/>
              <a:gd name="T70" fmla="*/ 2147483647 w 132"/>
              <a:gd name="T71" fmla="*/ 2147483647 h 166"/>
              <a:gd name="T72" fmla="*/ 2147483647 w 132"/>
              <a:gd name="T73" fmla="*/ 2147483647 h 166"/>
              <a:gd name="T74" fmla="*/ 2147483647 w 132"/>
              <a:gd name="T75" fmla="*/ 2147483647 h 166"/>
              <a:gd name="T76" fmla="*/ 2147483647 w 132"/>
              <a:gd name="T77" fmla="*/ 2147483647 h 166"/>
              <a:gd name="T78" fmla="*/ 2147483647 w 132"/>
              <a:gd name="T79" fmla="*/ 2147483647 h 166"/>
              <a:gd name="T80" fmla="*/ 2147483647 w 132"/>
              <a:gd name="T81" fmla="*/ 2147483647 h 166"/>
              <a:gd name="T82" fmla="*/ 2147483647 w 132"/>
              <a:gd name="T83" fmla="*/ 2147483647 h 166"/>
              <a:gd name="T84" fmla="*/ 2147483647 w 132"/>
              <a:gd name="T85" fmla="*/ 2147483647 h 166"/>
              <a:gd name="T86" fmla="*/ 2147483647 w 132"/>
              <a:gd name="T87" fmla="*/ 2147483647 h 166"/>
              <a:gd name="T88" fmla="*/ 2147483647 w 132"/>
              <a:gd name="T89" fmla="*/ 2147483647 h 16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6">
                <a:moveTo>
                  <a:pt x="70" y="2"/>
                </a:moveTo>
                <a:lnTo>
                  <a:pt x="84" y="48"/>
                </a:lnTo>
                <a:lnTo>
                  <a:pt x="70" y="56"/>
                </a:lnTo>
                <a:lnTo>
                  <a:pt x="70" y="60"/>
                </a:lnTo>
                <a:lnTo>
                  <a:pt x="74" y="64"/>
                </a:lnTo>
                <a:lnTo>
                  <a:pt x="76" y="70"/>
                </a:lnTo>
                <a:lnTo>
                  <a:pt x="132" y="100"/>
                </a:lnTo>
                <a:lnTo>
                  <a:pt x="122" y="112"/>
                </a:lnTo>
                <a:lnTo>
                  <a:pt x="74" y="102"/>
                </a:lnTo>
                <a:lnTo>
                  <a:pt x="74" y="88"/>
                </a:lnTo>
                <a:lnTo>
                  <a:pt x="70" y="84"/>
                </a:lnTo>
                <a:lnTo>
                  <a:pt x="68" y="84"/>
                </a:lnTo>
                <a:lnTo>
                  <a:pt x="80" y="166"/>
                </a:lnTo>
                <a:lnTo>
                  <a:pt x="46" y="166"/>
                </a:lnTo>
                <a:lnTo>
                  <a:pt x="60" y="86"/>
                </a:lnTo>
                <a:lnTo>
                  <a:pt x="6" y="118"/>
                </a:lnTo>
                <a:lnTo>
                  <a:pt x="0" y="102"/>
                </a:lnTo>
                <a:lnTo>
                  <a:pt x="32" y="68"/>
                </a:lnTo>
                <a:lnTo>
                  <a:pt x="46" y="74"/>
                </a:lnTo>
                <a:lnTo>
                  <a:pt x="50" y="72"/>
                </a:lnTo>
                <a:lnTo>
                  <a:pt x="50" y="70"/>
                </a:lnTo>
                <a:lnTo>
                  <a:pt x="52" y="66"/>
                </a:lnTo>
                <a:lnTo>
                  <a:pt x="56" y="62"/>
                </a:lnTo>
                <a:lnTo>
                  <a:pt x="54" y="0"/>
                </a:lnTo>
                <a:lnTo>
                  <a:pt x="70" y="2"/>
                </a:lnTo>
                <a:close/>
                <a:moveTo>
                  <a:pt x="10" y="76"/>
                </a:moveTo>
                <a:lnTo>
                  <a:pt x="22" y="62"/>
                </a:lnTo>
                <a:lnTo>
                  <a:pt x="20" y="56"/>
                </a:lnTo>
                <a:lnTo>
                  <a:pt x="20" y="52"/>
                </a:lnTo>
                <a:lnTo>
                  <a:pt x="20" y="46"/>
                </a:lnTo>
                <a:lnTo>
                  <a:pt x="22" y="40"/>
                </a:lnTo>
                <a:lnTo>
                  <a:pt x="30" y="32"/>
                </a:lnTo>
                <a:lnTo>
                  <a:pt x="42" y="24"/>
                </a:lnTo>
                <a:lnTo>
                  <a:pt x="42" y="22"/>
                </a:lnTo>
                <a:lnTo>
                  <a:pt x="30" y="26"/>
                </a:lnTo>
                <a:lnTo>
                  <a:pt x="22" y="30"/>
                </a:lnTo>
                <a:lnTo>
                  <a:pt x="16" y="38"/>
                </a:lnTo>
                <a:lnTo>
                  <a:pt x="10" y="46"/>
                </a:lnTo>
                <a:lnTo>
                  <a:pt x="6" y="54"/>
                </a:lnTo>
                <a:lnTo>
                  <a:pt x="6" y="62"/>
                </a:lnTo>
                <a:lnTo>
                  <a:pt x="6" y="70"/>
                </a:lnTo>
                <a:lnTo>
                  <a:pt x="10" y="76"/>
                </a:lnTo>
                <a:close/>
                <a:moveTo>
                  <a:pt x="86" y="24"/>
                </a:moveTo>
                <a:lnTo>
                  <a:pt x="94" y="42"/>
                </a:lnTo>
                <a:lnTo>
                  <a:pt x="100" y="44"/>
                </a:lnTo>
                <a:lnTo>
                  <a:pt x="104" y="46"/>
                </a:lnTo>
                <a:lnTo>
                  <a:pt x="108" y="48"/>
                </a:lnTo>
                <a:lnTo>
                  <a:pt x="112" y="54"/>
                </a:lnTo>
                <a:lnTo>
                  <a:pt x="116" y="64"/>
                </a:lnTo>
                <a:lnTo>
                  <a:pt x="116" y="78"/>
                </a:lnTo>
                <a:lnTo>
                  <a:pt x="118" y="80"/>
                </a:lnTo>
                <a:lnTo>
                  <a:pt x="120" y="68"/>
                </a:lnTo>
                <a:lnTo>
                  <a:pt x="120" y="58"/>
                </a:lnTo>
                <a:lnTo>
                  <a:pt x="118" y="48"/>
                </a:lnTo>
                <a:lnTo>
                  <a:pt x="114" y="40"/>
                </a:lnTo>
                <a:lnTo>
                  <a:pt x="108" y="34"/>
                </a:lnTo>
                <a:lnTo>
                  <a:pt x="102" y="28"/>
                </a:lnTo>
                <a:lnTo>
                  <a:pt x="94" y="26"/>
                </a:lnTo>
                <a:lnTo>
                  <a:pt x="86" y="24"/>
                </a:lnTo>
                <a:close/>
                <a:moveTo>
                  <a:pt x="64" y="66"/>
                </a:moveTo>
                <a:lnTo>
                  <a:pt x="64" y="66"/>
                </a:lnTo>
                <a:lnTo>
                  <a:pt x="60" y="68"/>
                </a:lnTo>
                <a:lnTo>
                  <a:pt x="56" y="72"/>
                </a:lnTo>
                <a:lnTo>
                  <a:pt x="58" y="76"/>
                </a:lnTo>
                <a:lnTo>
                  <a:pt x="62" y="80"/>
                </a:lnTo>
                <a:lnTo>
                  <a:pt x="68" y="78"/>
                </a:lnTo>
                <a:lnTo>
                  <a:pt x="70" y="74"/>
                </a:lnTo>
                <a:lnTo>
                  <a:pt x="68" y="68"/>
                </a:lnTo>
                <a:lnTo>
                  <a:pt x="64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6" name="Freeform 166"/>
          <p:cNvSpPr>
            <a:spLocks noEditPoints="1"/>
          </p:cNvSpPr>
          <p:nvPr/>
        </p:nvSpPr>
        <p:spPr bwMode="auto">
          <a:xfrm>
            <a:off x="6278563" y="3683000"/>
            <a:ext cx="465137" cy="420688"/>
          </a:xfrm>
          <a:custGeom>
            <a:avLst/>
            <a:gdLst>
              <a:gd name="T0" fmla="*/ 2147483647 w 170"/>
              <a:gd name="T1" fmla="*/ 2147483647 h 140"/>
              <a:gd name="T2" fmla="*/ 2147483647 w 170"/>
              <a:gd name="T3" fmla="*/ 2147483647 h 140"/>
              <a:gd name="T4" fmla="*/ 2147483647 w 170"/>
              <a:gd name="T5" fmla="*/ 2147483647 h 140"/>
              <a:gd name="T6" fmla="*/ 2147483647 w 170"/>
              <a:gd name="T7" fmla="*/ 2147483647 h 140"/>
              <a:gd name="T8" fmla="*/ 2147483647 w 170"/>
              <a:gd name="T9" fmla="*/ 2147483647 h 140"/>
              <a:gd name="T10" fmla="*/ 2147483647 w 170"/>
              <a:gd name="T11" fmla="*/ 2147483647 h 140"/>
              <a:gd name="T12" fmla="*/ 2147483647 w 170"/>
              <a:gd name="T13" fmla="*/ 2147483647 h 140"/>
              <a:gd name="T14" fmla="*/ 2147483647 w 170"/>
              <a:gd name="T15" fmla="*/ 2147483647 h 140"/>
              <a:gd name="T16" fmla="*/ 2147483647 w 170"/>
              <a:gd name="T17" fmla="*/ 2147483647 h 140"/>
              <a:gd name="T18" fmla="*/ 2147483647 w 170"/>
              <a:gd name="T19" fmla="*/ 2147483647 h 140"/>
              <a:gd name="T20" fmla="*/ 2147483647 w 170"/>
              <a:gd name="T21" fmla="*/ 2147483647 h 140"/>
              <a:gd name="T22" fmla="*/ 2147483647 w 170"/>
              <a:gd name="T23" fmla="*/ 2147483647 h 140"/>
              <a:gd name="T24" fmla="*/ 2147483647 w 170"/>
              <a:gd name="T25" fmla="*/ 2147483647 h 140"/>
              <a:gd name="T26" fmla="*/ 2147483647 w 170"/>
              <a:gd name="T27" fmla="*/ 2147483647 h 140"/>
              <a:gd name="T28" fmla="*/ 2147483647 w 170"/>
              <a:gd name="T29" fmla="*/ 2147483647 h 140"/>
              <a:gd name="T30" fmla="*/ 2147483647 w 170"/>
              <a:gd name="T31" fmla="*/ 2147483647 h 140"/>
              <a:gd name="T32" fmla="*/ 2147483647 w 170"/>
              <a:gd name="T33" fmla="*/ 2147483647 h 140"/>
              <a:gd name="T34" fmla="*/ 2147483647 w 170"/>
              <a:gd name="T35" fmla="*/ 2147483647 h 140"/>
              <a:gd name="T36" fmla="*/ 2147483647 w 170"/>
              <a:gd name="T37" fmla="*/ 2147483647 h 140"/>
              <a:gd name="T38" fmla="*/ 2147483647 w 170"/>
              <a:gd name="T39" fmla="*/ 0 h 140"/>
              <a:gd name="T40" fmla="*/ 2147483647 w 170"/>
              <a:gd name="T41" fmla="*/ 2147483647 h 140"/>
              <a:gd name="T42" fmla="*/ 2147483647 w 170"/>
              <a:gd name="T43" fmla="*/ 2147483647 h 140"/>
              <a:gd name="T44" fmla="*/ 2147483647 w 170"/>
              <a:gd name="T45" fmla="*/ 2147483647 h 140"/>
              <a:gd name="T46" fmla="*/ 2147483647 w 170"/>
              <a:gd name="T47" fmla="*/ 2147483647 h 140"/>
              <a:gd name="T48" fmla="*/ 2147483647 w 170"/>
              <a:gd name="T49" fmla="*/ 2147483647 h 140"/>
              <a:gd name="T50" fmla="*/ 2147483647 w 170"/>
              <a:gd name="T51" fmla="*/ 2147483647 h 140"/>
              <a:gd name="T52" fmla="*/ 2147483647 w 170"/>
              <a:gd name="T53" fmla="*/ 2147483647 h 140"/>
              <a:gd name="T54" fmla="*/ 2147483647 w 170"/>
              <a:gd name="T55" fmla="*/ 2147483647 h 140"/>
              <a:gd name="T56" fmla="*/ 2147483647 w 170"/>
              <a:gd name="T57" fmla="*/ 2147483647 h 140"/>
              <a:gd name="T58" fmla="*/ 2147483647 w 170"/>
              <a:gd name="T59" fmla="*/ 2147483647 h 140"/>
              <a:gd name="T60" fmla="*/ 2147483647 w 170"/>
              <a:gd name="T61" fmla="*/ 2147483647 h 140"/>
              <a:gd name="T62" fmla="*/ 2147483647 w 170"/>
              <a:gd name="T63" fmla="*/ 2147483647 h 140"/>
              <a:gd name="T64" fmla="*/ 2147483647 w 170"/>
              <a:gd name="T65" fmla="*/ 2147483647 h 140"/>
              <a:gd name="T66" fmla="*/ 2147483647 w 170"/>
              <a:gd name="T67" fmla="*/ 2147483647 h 140"/>
              <a:gd name="T68" fmla="*/ 0 w 170"/>
              <a:gd name="T69" fmla="*/ 2147483647 h 140"/>
              <a:gd name="T70" fmla="*/ 0 w 170"/>
              <a:gd name="T71" fmla="*/ 2147483647 h 140"/>
              <a:gd name="T72" fmla="*/ 2147483647 w 170"/>
              <a:gd name="T73" fmla="*/ 2147483647 h 140"/>
              <a:gd name="T74" fmla="*/ 2147483647 w 170"/>
              <a:gd name="T75" fmla="*/ 2147483647 h 140"/>
              <a:gd name="T76" fmla="*/ 2147483647 w 170"/>
              <a:gd name="T77" fmla="*/ 2147483647 h 140"/>
              <a:gd name="T78" fmla="*/ 2147483647 w 170"/>
              <a:gd name="T79" fmla="*/ 214748364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0" h="140">
                <a:moveTo>
                  <a:pt x="120" y="60"/>
                </a:moveTo>
                <a:lnTo>
                  <a:pt x="120" y="60"/>
                </a:lnTo>
                <a:lnTo>
                  <a:pt x="130" y="64"/>
                </a:lnTo>
                <a:lnTo>
                  <a:pt x="138" y="68"/>
                </a:lnTo>
                <a:lnTo>
                  <a:pt x="152" y="78"/>
                </a:lnTo>
                <a:lnTo>
                  <a:pt x="160" y="88"/>
                </a:lnTo>
                <a:lnTo>
                  <a:pt x="166" y="98"/>
                </a:lnTo>
                <a:lnTo>
                  <a:pt x="170" y="112"/>
                </a:lnTo>
                <a:lnTo>
                  <a:pt x="170" y="124"/>
                </a:lnTo>
                <a:lnTo>
                  <a:pt x="170" y="140"/>
                </a:lnTo>
                <a:lnTo>
                  <a:pt x="136" y="140"/>
                </a:lnTo>
                <a:lnTo>
                  <a:pt x="136" y="124"/>
                </a:lnTo>
                <a:lnTo>
                  <a:pt x="136" y="118"/>
                </a:lnTo>
                <a:lnTo>
                  <a:pt x="134" y="112"/>
                </a:lnTo>
                <a:lnTo>
                  <a:pt x="126" y="102"/>
                </a:lnTo>
                <a:lnTo>
                  <a:pt x="120" y="98"/>
                </a:lnTo>
                <a:lnTo>
                  <a:pt x="120" y="108"/>
                </a:lnTo>
                <a:lnTo>
                  <a:pt x="52" y="108"/>
                </a:lnTo>
                <a:lnTo>
                  <a:pt x="52" y="46"/>
                </a:lnTo>
                <a:lnTo>
                  <a:pt x="64" y="46"/>
                </a:lnTo>
                <a:lnTo>
                  <a:pt x="64" y="36"/>
                </a:lnTo>
                <a:lnTo>
                  <a:pt x="76" y="36"/>
                </a:lnTo>
                <a:lnTo>
                  <a:pt x="76" y="22"/>
                </a:lnTo>
                <a:lnTo>
                  <a:pt x="40" y="22"/>
                </a:lnTo>
                <a:lnTo>
                  <a:pt x="38" y="22"/>
                </a:lnTo>
                <a:lnTo>
                  <a:pt x="34" y="20"/>
                </a:lnTo>
                <a:lnTo>
                  <a:pt x="32" y="18"/>
                </a:lnTo>
                <a:lnTo>
                  <a:pt x="32" y="14"/>
                </a:lnTo>
                <a:lnTo>
                  <a:pt x="32" y="12"/>
                </a:lnTo>
                <a:lnTo>
                  <a:pt x="34" y="8"/>
                </a:lnTo>
                <a:lnTo>
                  <a:pt x="38" y="6"/>
                </a:lnTo>
                <a:lnTo>
                  <a:pt x="40" y="6"/>
                </a:lnTo>
                <a:lnTo>
                  <a:pt x="76" y="6"/>
                </a:lnTo>
                <a:lnTo>
                  <a:pt x="76" y="0"/>
                </a:lnTo>
                <a:lnTo>
                  <a:pt x="94" y="0"/>
                </a:lnTo>
                <a:lnTo>
                  <a:pt x="94" y="6"/>
                </a:lnTo>
                <a:lnTo>
                  <a:pt x="132" y="6"/>
                </a:lnTo>
                <a:lnTo>
                  <a:pt x="134" y="6"/>
                </a:lnTo>
                <a:lnTo>
                  <a:pt x="136" y="8"/>
                </a:lnTo>
                <a:lnTo>
                  <a:pt x="138" y="12"/>
                </a:lnTo>
                <a:lnTo>
                  <a:pt x="140" y="14"/>
                </a:lnTo>
                <a:lnTo>
                  <a:pt x="138" y="18"/>
                </a:lnTo>
                <a:lnTo>
                  <a:pt x="136" y="20"/>
                </a:lnTo>
                <a:lnTo>
                  <a:pt x="134" y="22"/>
                </a:lnTo>
                <a:lnTo>
                  <a:pt x="132" y="22"/>
                </a:lnTo>
                <a:lnTo>
                  <a:pt x="94" y="22"/>
                </a:lnTo>
                <a:lnTo>
                  <a:pt x="94" y="36"/>
                </a:lnTo>
                <a:lnTo>
                  <a:pt x="108" y="36"/>
                </a:lnTo>
                <a:lnTo>
                  <a:pt x="108" y="46"/>
                </a:lnTo>
                <a:lnTo>
                  <a:pt x="120" y="46"/>
                </a:lnTo>
                <a:lnTo>
                  <a:pt x="120" y="60"/>
                </a:lnTo>
                <a:close/>
                <a:moveTo>
                  <a:pt x="46" y="100"/>
                </a:moveTo>
                <a:lnTo>
                  <a:pt x="46" y="62"/>
                </a:lnTo>
                <a:lnTo>
                  <a:pt x="32" y="68"/>
                </a:lnTo>
                <a:lnTo>
                  <a:pt x="18" y="78"/>
                </a:lnTo>
                <a:lnTo>
                  <a:pt x="10" y="88"/>
                </a:lnTo>
                <a:lnTo>
                  <a:pt x="4" y="98"/>
                </a:lnTo>
                <a:lnTo>
                  <a:pt x="0" y="112"/>
                </a:lnTo>
                <a:lnTo>
                  <a:pt x="0" y="124"/>
                </a:lnTo>
                <a:lnTo>
                  <a:pt x="0" y="140"/>
                </a:lnTo>
                <a:lnTo>
                  <a:pt x="34" y="140"/>
                </a:lnTo>
                <a:lnTo>
                  <a:pt x="34" y="124"/>
                </a:lnTo>
                <a:lnTo>
                  <a:pt x="34" y="118"/>
                </a:lnTo>
                <a:lnTo>
                  <a:pt x="36" y="112"/>
                </a:lnTo>
                <a:lnTo>
                  <a:pt x="44" y="102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7" name="Freeform 167"/>
          <p:cNvSpPr>
            <a:spLocks noEditPoints="1"/>
          </p:cNvSpPr>
          <p:nvPr/>
        </p:nvSpPr>
        <p:spPr bwMode="auto">
          <a:xfrm>
            <a:off x="7059613" y="3671888"/>
            <a:ext cx="409575" cy="450850"/>
          </a:xfrm>
          <a:custGeom>
            <a:avLst/>
            <a:gdLst>
              <a:gd name="T0" fmla="*/ 2147483647 w 150"/>
              <a:gd name="T1" fmla="*/ 2147483647 h 150"/>
              <a:gd name="T2" fmla="*/ 2147483647 w 150"/>
              <a:gd name="T3" fmla="*/ 2147483647 h 150"/>
              <a:gd name="T4" fmla="*/ 2147483647 w 150"/>
              <a:gd name="T5" fmla="*/ 2147483647 h 150"/>
              <a:gd name="T6" fmla="*/ 2147483647 w 150"/>
              <a:gd name="T7" fmla="*/ 2147483647 h 150"/>
              <a:gd name="T8" fmla="*/ 2147483647 w 150"/>
              <a:gd name="T9" fmla="*/ 2147483647 h 150"/>
              <a:gd name="T10" fmla="*/ 2147483647 w 150"/>
              <a:gd name="T11" fmla="*/ 2147483647 h 150"/>
              <a:gd name="T12" fmla="*/ 2147483647 w 150"/>
              <a:gd name="T13" fmla="*/ 2147483647 h 150"/>
              <a:gd name="T14" fmla="*/ 2147483647 w 150"/>
              <a:gd name="T15" fmla="*/ 2147483647 h 150"/>
              <a:gd name="T16" fmla="*/ 2147483647 w 150"/>
              <a:gd name="T17" fmla="*/ 2147483647 h 150"/>
              <a:gd name="T18" fmla="*/ 2147483647 w 150"/>
              <a:gd name="T19" fmla="*/ 2147483647 h 150"/>
              <a:gd name="T20" fmla="*/ 2147483647 w 150"/>
              <a:gd name="T21" fmla="*/ 2147483647 h 150"/>
              <a:gd name="T22" fmla="*/ 2147483647 w 150"/>
              <a:gd name="T23" fmla="*/ 2147483647 h 150"/>
              <a:gd name="T24" fmla="*/ 2147483647 w 150"/>
              <a:gd name="T25" fmla="*/ 2147483647 h 150"/>
              <a:gd name="T26" fmla="*/ 2147483647 w 150"/>
              <a:gd name="T27" fmla="*/ 2147483647 h 150"/>
              <a:gd name="T28" fmla="*/ 2147483647 w 150"/>
              <a:gd name="T29" fmla="*/ 2147483647 h 150"/>
              <a:gd name="T30" fmla="*/ 2147483647 w 150"/>
              <a:gd name="T31" fmla="*/ 2147483647 h 150"/>
              <a:gd name="T32" fmla="*/ 2147483647 w 150"/>
              <a:gd name="T33" fmla="*/ 2147483647 h 150"/>
              <a:gd name="T34" fmla="*/ 2147483647 w 150"/>
              <a:gd name="T35" fmla="*/ 2147483647 h 150"/>
              <a:gd name="T36" fmla="*/ 2147483647 w 150"/>
              <a:gd name="T37" fmla="*/ 2147483647 h 150"/>
              <a:gd name="T38" fmla="*/ 2147483647 w 150"/>
              <a:gd name="T39" fmla="*/ 2147483647 h 150"/>
              <a:gd name="T40" fmla="*/ 2147483647 w 150"/>
              <a:gd name="T41" fmla="*/ 2147483647 h 150"/>
              <a:gd name="T42" fmla="*/ 2147483647 w 150"/>
              <a:gd name="T43" fmla="*/ 2147483647 h 150"/>
              <a:gd name="T44" fmla="*/ 2147483647 w 150"/>
              <a:gd name="T45" fmla="*/ 2147483647 h 150"/>
              <a:gd name="T46" fmla="*/ 2147483647 w 150"/>
              <a:gd name="T47" fmla="*/ 2147483647 h 150"/>
              <a:gd name="T48" fmla="*/ 2147483647 w 150"/>
              <a:gd name="T49" fmla="*/ 2147483647 h 150"/>
              <a:gd name="T50" fmla="*/ 2147483647 w 150"/>
              <a:gd name="T51" fmla="*/ 2147483647 h 150"/>
              <a:gd name="T52" fmla="*/ 2147483647 w 150"/>
              <a:gd name="T53" fmla="*/ 2147483647 h 150"/>
              <a:gd name="T54" fmla="*/ 2147483647 w 150"/>
              <a:gd name="T55" fmla="*/ 2147483647 h 150"/>
              <a:gd name="T56" fmla="*/ 2147483647 w 150"/>
              <a:gd name="T57" fmla="*/ 2147483647 h 150"/>
              <a:gd name="T58" fmla="*/ 2147483647 w 150"/>
              <a:gd name="T59" fmla="*/ 2147483647 h 150"/>
              <a:gd name="T60" fmla="*/ 2147483647 w 150"/>
              <a:gd name="T61" fmla="*/ 2147483647 h 150"/>
              <a:gd name="T62" fmla="*/ 2147483647 w 150"/>
              <a:gd name="T63" fmla="*/ 2147483647 h 150"/>
              <a:gd name="T64" fmla="*/ 2147483647 w 150"/>
              <a:gd name="T65" fmla="*/ 2147483647 h 150"/>
              <a:gd name="T66" fmla="*/ 0 w 150"/>
              <a:gd name="T67" fmla="*/ 2147483647 h 150"/>
              <a:gd name="T68" fmla="*/ 2147483647 w 150"/>
              <a:gd name="T69" fmla="*/ 2147483647 h 150"/>
              <a:gd name="T70" fmla="*/ 2147483647 w 150"/>
              <a:gd name="T71" fmla="*/ 2147483647 h 150"/>
              <a:gd name="T72" fmla="*/ 2147483647 w 150"/>
              <a:gd name="T73" fmla="*/ 2147483647 h 150"/>
              <a:gd name="T74" fmla="*/ 2147483647 w 150"/>
              <a:gd name="T75" fmla="*/ 2147483647 h 150"/>
              <a:gd name="T76" fmla="*/ 2147483647 w 150"/>
              <a:gd name="T77" fmla="*/ 2147483647 h 150"/>
              <a:gd name="T78" fmla="*/ 2147483647 w 150"/>
              <a:gd name="T79" fmla="*/ 2147483647 h 150"/>
              <a:gd name="T80" fmla="*/ 2147483647 w 150"/>
              <a:gd name="T81" fmla="*/ 2147483647 h 150"/>
              <a:gd name="T82" fmla="*/ 2147483647 w 150"/>
              <a:gd name="T83" fmla="*/ 2147483647 h 150"/>
              <a:gd name="T84" fmla="*/ 2147483647 w 150"/>
              <a:gd name="T85" fmla="*/ 2147483647 h 150"/>
              <a:gd name="T86" fmla="*/ 2147483647 w 150"/>
              <a:gd name="T87" fmla="*/ 2147483647 h 150"/>
              <a:gd name="T88" fmla="*/ 2147483647 w 150"/>
              <a:gd name="T89" fmla="*/ 2147483647 h 150"/>
              <a:gd name="T90" fmla="*/ 2147483647 w 150"/>
              <a:gd name="T91" fmla="*/ 2147483647 h 150"/>
              <a:gd name="T92" fmla="*/ 2147483647 w 150"/>
              <a:gd name="T93" fmla="*/ 2147483647 h 150"/>
              <a:gd name="T94" fmla="*/ 2147483647 w 150"/>
              <a:gd name="T95" fmla="*/ 2147483647 h 150"/>
              <a:gd name="T96" fmla="*/ 2147483647 w 150"/>
              <a:gd name="T97" fmla="*/ 2147483647 h 150"/>
              <a:gd name="T98" fmla="*/ 2147483647 w 150"/>
              <a:gd name="T99" fmla="*/ 2147483647 h 150"/>
              <a:gd name="T100" fmla="*/ 2147483647 w 150"/>
              <a:gd name="T101" fmla="*/ 2147483647 h 150"/>
              <a:gd name="T102" fmla="*/ 2147483647 w 150"/>
              <a:gd name="T103" fmla="*/ 2147483647 h 150"/>
              <a:gd name="T104" fmla="*/ 2147483647 w 150"/>
              <a:gd name="T105" fmla="*/ 2147483647 h 150"/>
              <a:gd name="T106" fmla="*/ 2147483647 w 150"/>
              <a:gd name="T107" fmla="*/ 2147483647 h 150"/>
              <a:gd name="T108" fmla="*/ 2147483647 w 150"/>
              <a:gd name="T109" fmla="*/ 2147483647 h 150"/>
              <a:gd name="T110" fmla="*/ 2147483647 w 150"/>
              <a:gd name="T111" fmla="*/ 2147483647 h 150"/>
              <a:gd name="T112" fmla="*/ 2147483647 w 150"/>
              <a:gd name="T113" fmla="*/ 2147483647 h 150"/>
              <a:gd name="T114" fmla="*/ 2147483647 w 150"/>
              <a:gd name="T115" fmla="*/ 2147483647 h 15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50" h="150">
                <a:moveTo>
                  <a:pt x="84" y="22"/>
                </a:moveTo>
                <a:lnTo>
                  <a:pt x="84" y="22"/>
                </a:lnTo>
                <a:lnTo>
                  <a:pt x="90" y="22"/>
                </a:lnTo>
                <a:lnTo>
                  <a:pt x="98" y="12"/>
                </a:lnTo>
                <a:lnTo>
                  <a:pt x="102" y="8"/>
                </a:lnTo>
                <a:lnTo>
                  <a:pt x="106" y="8"/>
                </a:lnTo>
                <a:lnTo>
                  <a:pt x="108" y="8"/>
                </a:lnTo>
                <a:lnTo>
                  <a:pt x="112" y="10"/>
                </a:lnTo>
                <a:lnTo>
                  <a:pt x="112" y="12"/>
                </a:lnTo>
                <a:lnTo>
                  <a:pt x="112" y="20"/>
                </a:lnTo>
                <a:lnTo>
                  <a:pt x="110" y="32"/>
                </a:lnTo>
                <a:lnTo>
                  <a:pt x="112" y="34"/>
                </a:lnTo>
                <a:lnTo>
                  <a:pt x="114" y="36"/>
                </a:lnTo>
                <a:lnTo>
                  <a:pt x="126" y="32"/>
                </a:lnTo>
                <a:lnTo>
                  <a:pt x="132" y="30"/>
                </a:lnTo>
                <a:lnTo>
                  <a:pt x="136" y="32"/>
                </a:lnTo>
                <a:lnTo>
                  <a:pt x="138" y="34"/>
                </a:lnTo>
                <a:lnTo>
                  <a:pt x="140" y="36"/>
                </a:lnTo>
                <a:lnTo>
                  <a:pt x="140" y="40"/>
                </a:lnTo>
                <a:lnTo>
                  <a:pt x="136" y="46"/>
                </a:lnTo>
                <a:lnTo>
                  <a:pt x="126" y="54"/>
                </a:lnTo>
                <a:lnTo>
                  <a:pt x="128" y="60"/>
                </a:lnTo>
                <a:lnTo>
                  <a:pt x="142" y="62"/>
                </a:lnTo>
                <a:lnTo>
                  <a:pt x="148" y="64"/>
                </a:lnTo>
                <a:lnTo>
                  <a:pt x="150" y="68"/>
                </a:lnTo>
                <a:lnTo>
                  <a:pt x="150" y="70"/>
                </a:lnTo>
                <a:lnTo>
                  <a:pt x="150" y="74"/>
                </a:lnTo>
                <a:lnTo>
                  <a:pt x="148" y="76"/>
                </a:lnTo>
                <a:lnTo>
                  <a:pt x="142" y="80"/>
                </a:lnTo>
                <a:lnTo>
                  <a:pt x="130" y="84"/>
                </a:lnTo>
                <a:lnTo>
                  <a:pt x="128" y="90"/>
                </a:lnTo>
                <a:lnTo>
                  <a:pt x="140" y="96"/>
                </a:lnTo>
                <a:lnTo>
                  <a:pt x="144" y="102"/>
                </a:lnTo>
                <a:lnTo>
                  <a:pt x="144" y="106"/>
                </a:lnTo>
                <a:lnTo>
                  <a:pt x="144" y="108"/>
                </a:lnTo>
                <a:lnTo>
                  <a:pt x="142" y="110"/>
                </a:lnTo>
                <a:lnTo>
                  <a:pt x="138" y="112"/>
                </a:lnTo>
                <a:lnTo>
                  <a:pt x="132" y="112"/>
                </a:lnTo>
                <a:lnTo>
                  <a:pt x="120" y="110"/>
                </a:lnTo>
                <a:lnTo>
                  <a:pt x="118" y="110"/>
                </a:lnTo>
                <a:lnTo>
                  <a:pt x="118" y="112"/>
                </a:lnTo>
                <a:lnTo>
                  <a:pt x="114" y="114"/>
                </a:lnTo>
                <a:lnTo>
                  <a:pt x="120" y="126"/>
                </a:lnTo>
                <a:lnTo>
                  <a:pt x="122" y="132"/>
                </a:lnTo>
                <a:lnTo>
                  <a:pt x="120" y="136"/>
                </a:lnTo>
                <a:lnTo>
                  <a:pt x="118" y="138"/>
                </a:lnTo>
                <a:lnTo>
                  <a:pt x="114" y="138"/>
                </a:lnTo>
                <a:lnTo>
                  <a:pt x="112" y="138"/>
                </a:lnTo>
                <a:lnTo>
                  <a:pt x="106" y="136"/>
                </a:lnTo>
                <a:lnTo>
                  <a:pt x="96" y="126"/>
                </a:lnTo>
                <a:lnTo>
                  <a:pt x="90" y="128"/>
                </a:lnTo>
                <a:lnTo>
                  <a:pt x="88" y="142"/>
                </a:lnTo>
                <a:lnTo>
                  <a:pt x="86" y="148"/>
                </a:lnTo>
                <a:lnTo>
                  <a:pt x="84" y="150"/>
                </a:lnTo>
                <a:lnTo>
                  <a:pt x="80" y="150"/>
                </a:lnTo>
                <a:lnTo>
                  <a:pt x="78" y="150"/>
                </a:lnTo>
                <a:lnTo>
                  <a:pt x="76" y="148"/>
                </a:lnTo>
                <a:lnTo>
                  <a:pt x="72" y="142"/>
                </a:lnTo>
                <a:lnTo>
                  <a:pt x="68" y="130"/>
                </a:lnTo>
                <a:lnTo>
                  <a:pt x="62" y="128"/>
                </a:lnTo>
                <a:lnTo>
                  <a:pt x="54" y="138"/>
                </a:lnTo>
                <a:lnTo>
                  <a:pt x="50" y="144"/>
                </a:lnTo>
                <a:lnTo>
                  <a:pt x="46" y="144"/>
                </a:lnTo>
                <a:lnTo>
                  <a:pt x="42" y="142"/>
                </a:lnTo>
                <a:lnTo>
                  <a:pt x="40" y="140"/>
                </a:lnTo>
                <a:lnTo>
                  <a:pt x="38" y="138"/>
                </a:lnTo>
                <a:lnTo>
                  <a:pt x="38" y="132"/>
                </a:lnTo>
                <a:lnTo>
                  <a:pt x="42" y="118"/>
                </a:lnTo>
                <a:lnTo>
                  <a:pt x="40" y="116"/>
                </a:lnTo>
                <a:lnTo>
                  <a:pt x="38" y="114"/>
                </a:lnTo>
                <a:lnTo>
                  <a:pt x="26" y="120"/>
                </a:lnTo>
                <a:lnTo>
                  <a:pt x="18" y="120"/>
                </a:lnTo>
                <a:lnTo>
                  <a:pt x="16" y="120"/>
                </a:lnTo>
                <a:lnTo>
                  <a:pt x="14" y="118"/>
                </a:lnTo>
                <a:lnTo>
                  <a:pt x="12" y="114"/>
                </a:lnTo>
                <a:lnTo>
                  <a:pt x="12" y="112"/>
                </a:lnTo>
                <a:lnTo>
                  <a:pt x="16" y="106"/>
                </a:lnTo>
                <a:lnTo>
                  <a:pt x="24" y="96"/>
                </a:lnTo>
                <a:lnTo>
                  <a:pt x="26" y="96"/>
                </a:lnTo>
                <a:lnTo>
                  <a:pt x="24" y="90"/>
                </a:lnTo>
                <a:lnTo>
                  <a:pt x="10" y="88"/>
                </a:lnTo>
                <a:lnTo>
                  <a:pt x="4" y="86"/>
                </a:lnTo>
                <a:lnTo>
                  <a:pt x="2" y="84"/>
                </a:lnTo>
                <a:lnTo>
                  <a:pt x="0" y="80"/>
                </a:lnTo>
                <a:lnTo>
                  <a:pt x="2" y="78"/>
                </a:lnTo>
                <a:lnTo>
                  <a:pt x="4" y="74"/>
                </a:lnTo>
                <a:lnTo>
                  <a:pt x="8" y="72"/>
                </a:lnTo>
                <a:lnTo>
                  <a:pt x="22" y="68"/>
                </a:lnTo>
                <a:lnTo>
                  <a:pt x="22" y="62"/>
                </a:lnTo>
                <a:lnTo>
                  <a:pt x="12" y="54"/>
                </a:lnTo>
                <a:lnTo>
                  <a:pt x="8" y="48"/>
                </a:lnTo>
                <a:lnTo>
                  <a:pt x="8" y="46"/>
                </a:lnTo>
                <a:lnTo>
                  <a:pt x="8" y="42"/>
                </a:lnTo>
                <a:lnTo>
                  <a:pt x="10" y="40"/>
                </a:lnTo>
                <a:lnTo>
                  <a:pt x="14" y="38"/>
                </a:lnTo>
                <a:lnTo>
                  <a:pt x="20" y="38"/>
                </a:lnTo>
                <a:lnTo>
                  <a:pt x="32" y="42"/>
                </a:lnTo>
                <a:lnTo>
                  <a:pt x="34" y="40"/>
                </a:lnTo>
                <a:lnTo>
                  <a:pt x="36" y="38"/>
                </a:lnTo>
                <a:lnTo>
                  <a:pt x="32" y="26"/>
                </a:lnTo>
                <a:lnTo>
                  <a:pt x="30" y="18"/>
                </a:lnTo>
                <a:lnTo>
                  <a:pt x="32" y="16"/>
                </a:lnTo>
                <a:lnTo>
                  <a:pt x="34" y="14"/>
                </a:lnTo>
                <a:lnTo>
                  <a:pt x="36" y="12"/>
                </a:lnTo>
                <a:lnTo>
                  <a:pt x="40" y="12"/>
                </a:lnTo>
                <a:lnTo>
                  <a:pt x="46" y="16"/>
                </a:lnTo>
                <a:lnTo>
                  <a:pt x="56" y="24"/>
                </a:lnTo>
                <a:lnTo>
                  <a:pt x="62" y="22"/>
                </a:lnTo>
                <a:lnTo>
                  <a:pt x="62" y="10"/>
                </a:lnTo>
                <a:lnTo>
                  <a:pt x="66" y="4"/>
                </a:lnTo>
                <a:lnTo>
                  <a:pt x="68" y="2"/>
                </a:lnTo>
                <a:lnTo>
                  <a:pt x="70" y="0"/>
                </a:lnTo>
                <a:lnTo>
                  <a:pt x="74" y="2"/>
                </a:lnTo>
                <a:lnTo>
                  <a:pt x="76" y="2"/>
                </a:lnTo>
                <a:lnTo>
                  <a:pt x="80" y="8"/>
                </a:lnTo>
                <a:lnTo>
                  <a:pt x="84" y="20"/>
                </a:lnTo>
                <a:lnTo>
                  <a:pt x="84" y="22"/>
                </a:lnTo>
                <a:close/>
                <a:moveTo>
                  <a:pt x="98" y="50"/>
                </a:moveTo>
                <a:lnTo>
                  <a:pt x="98" y="50"/>
                </a:lnTo>
                <a:lnTo>
                  <a:pt x="94" y="46"/>
                </a:lnTo>
                <a:lnTo>
                  <a:pt x="88" y="42"/>
                </a:lnTo>
                <a:lnTo>
                  <a:pt x="80" y="42"/>
                </a:lnTo>
                <a:lnTo>
                  <a:pt x="74" y="42"/>
                </a:lnTo>
                <a:lnTo>
                  <a:pt x="66" y="42"/>
                </a:lnTo>
                <a:lnTo>
                  <a:pt x="60" y="44"/>
                </a:lnTo>
                <a:lnTo>
                  <a:pt x="54" y="48"/>
                </a:lnTo>
                <a:lnTo>
                  <a:pt x="50" y="52"/>
                </a:lnTo>
                <a:lnTo>
                  <a:pt x="46" y="58"/>
                </a:lnTo>
                <a:lnTo>
                  <a:pt x="44" y="64"/>
                </a:lnTo>
                <a:lnTo>
                  <a:pt x="42" y="70"/>
                </a:lnTo>
                <a:lnTo>
                  <a:pt x="42" y="78"/>
                </a:lnTo>
                <a:lnTo>
                  <a:pt x="42" y="84"/>
                </a:lnTo>
                <a:lnTo>
                  <a:pt x="46" y="90"/>
                </a:lnTo>
                <a:lnTo>
                  <a:pt x="48" y="96"/>
                </a:lnTo>
                <a:lnTo>
                  <a:pt x="54" y="102"/>
                </a:lnTo>
                <a:lnTo>
                  <a:pt x="58" y="106"/>
                </a:lnTo>
                <a:lnTo>
                  <a:pt x="64" y="108"/>
                </a:lnTo>
                <a:lnTo>
                  <a:pt x="72" y="110"/>
                </a:lnTo>
                <a:lnTo>
                  <a:pt x="78" y="110"/>
                </a:lnTo>
                <a:lnTo>
                  <a:pt x="84" y="108"/>
                </a:lnTo>
                <a:lnTo>
                  <a:pt x="92" y="106"/>
                </a:lnTo>
                <a:lnTo>
                  <a:pt x="96" y="102"/>
                </a:lnTo>
                <a:lnTo>
                  <a:pt x="102" y="98"/>
                </a:lnTo>
                <a:lnTo>
                  <a:pt x="106" y="92"/>
                </a:lnTo>
                <a:lnTo>
                  <a:pt x="108" y="86"/>
                </a:lnTo>
                <a:lnTo>
                  <a:pt x="110" y="80"/>
                </a:lnTo>
                <a:lnTo>
                  <a:pt x="110" y="74"/>
                </a:lnTo>
                <a:lnTo>
                  <a:pt x="110" y="66"/>
                </a:lnTo>
                <a:lnTo>
                  <a:pt x="106" y="60"/>
                </a:lnTo>
                <a:lnTo>
                  <a:pt x="104" y="54"/>
                </a:lnTo>
                <a:lnTo>
                  <a:pt x="9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8" name="Freeform 168"/>
          <p:cNvSpPr>
            <a:spLocks noEditPoints="1"/>
          </p:cNvSpPr>
          <p:nvPr/>
        </p:nvSpPr>
        <p:spPr bwMode="auto">
          <a:xfrm>
            <a:off x="7813675" y="3678238"/>
            <a:ext cx="431800" cy="485775"/>
          </a:xfrm>
          <a:custGeom>
            <a:avLst/>
            <a:gdLst>
              <a:gd name="T0" fmla="*/ 2147483647 w 158"/>
              <a:gd name="T1" fmla="*/ 2147483647 h 162"/>
              <a:gd name="T2" fmla="*/ 2147483647 w 158"/>
              <a:gd name="T3" fmla="*/ 2147483647 h 162"/>
              <a:gd name="T4" fmla="*/ 2147483647 w 158"/>
              <a:gd name="T5" fmla="*/ 2147483647 h 162"/>
              <a:gd name="T6" fmla="*/ 2147483647 w 158"/>
              <a:gd name="T7" fmla="*/ 2147483647 h 162"/>
              <a:gd name="T8" fmla="*/ 2147483647 w 158"/>
              <a:gd name="T9" fmla="*/ 2147483647 h 162"/>
              <a:gd name="T10" fmla="*/ 2147483647 w 158"/>
              <a:gd name="T11" fmla="*/ 2147483647 h 162"/>
              <a:gd name="T12" fmla="*/ 2147483647 w 158"/>
              <a:gd name="T13" fmla="*/ 2147483647 h 162"/>
              <a:gd name="T14" fmla="*/ 2147483647 w 158"/>
              <a:gd name="T15" fmla="*/ 2147483647 h 162"/>
              <a:gd name="T16" fmla="*/ 2147483647 w 158"/>
              <a:gd name="T17" fmla="*/ 2147483647 h 162"/>
              <a:gd name="T18" fmla="*/ 2147483647 w 158"/>
              <a:gd name="T19" fmla="*/ 2147483647 h 162"/>
              <a:gd name="T20" fmla="*/ 2147483647 w 158"/>
              <a:gd name="T21" fmla="*/ 2147483647 h 162"/>
              <a:gd name="T22" fmla="*/ 2147483647 w 158"/>
              <a:gd name="T23" fmla="*/ 2147483647 h 162"/>
              <a:gd name="T24" fmla="*/ 2147483647 w 158"/>
              <a:gd name="T25" fmla="*/ 2147483647 h 162"/>
              <a:gd name="T26" fmla="*/ 2147483647 w 158"/>
              <a:gd name="T27" fmla="*/ 2147483647 h 162"/>
              <a:gd name="T28" fmla="*/ 2147483647 w 158"/>
              <a:gd name="T29" fmla="*/ 2147483647 h 162"/>
              <a:gd name="T30" fmla="*/ 2147483647 w 158"/>
              <a:gd name="T31" fmla="*/ 2147483647 h 162"/>
              <a:gd name="T32" fmla="*/ 2147483647 w 158"/>
              <a:gd name="T33" fmla="*/ 2147483647 h 162"/>
              <a:gd name="T34" fmla="*/ 2147483647 w 158"/>
              <a:gd name="T35" fmla="*/ 2147483647 h 162"/>
              <a:gd name="T36" fmla="*/ 2147483647 w 158"/>
              <a:gd name="T37" fmla="*/ 2147483647 h 162"/>
              <a:gd name="T38" fmla="*/ 2147483647 w 158"/>
              <a:gd name="T39" fmla="*/ 2147483647 h 162"/>
              <a:gd name="T40" fmla="*/ 2147483647 w 158"/>
              <a:gd name="T41" fmla="*/ 2147483647 h 162"/>
              <a:gd name="T42" fmla="*/ 2147483647 w 158"/>
              <a:gd name="T43" fmla="*/ 2147483647 h 162"/>
              <a:gd name="T44" fmla="*/ 2147483647 w 158"/>
              <a:gd name="T45" fmla="*/ 2147483647 h 162"/>
              <a:gd name="T46" fmla="*/ 2147483647 w 158"/>
              <a:gd name="T47" fmla="*/ 2147483647 h 162"/>
              <a:gd name="T48" fmla="*/ 2147483647 w 158"/>
              <a:gd name="T49" fmla="*/ 2147483647 h 162"/>
              <a:gd name="T50" fmla="*/ 2147483647 w 158"/>
              <a:gd name="T51" fmla="*/ 2147483647 h 162"/>
              <a:gd name="T52" fmla="*/ 2147483647 w 158"/>
              <a:gd name="T53" fmla="*/ 2147483647 h 162"/>
              <a:gd name="T54" fmla="*/ 2147483647 w 158"/>
              <a:gd name="T55" fmla="*/ 2147483647 h 162"/>
              <a:gd name="T56" fmla="*/ 2147483647 w 158"/>
              <a:gd name="T57" fmla="*/ 2147483647 h 162"/>
              <a:gd name="T58" fmla="*/ 2147483647 w 158"/>
              <a:gd name="T59" fmla="*/ 2147483647 h 162"/>
              <a:gd name="T60" fmla="*/ 2147483647 w 158"/>
              <a:gd name="T61" fmla="*/ 0 h 162"/>
              <a:gd name="T62" fmla="*/ 2147483647 w 158"/>
              <a:gd name="T63" fmla="*/ 2147483647 h 162"/>
              <a:gd name="T64" fmla="*/ 2147483647 w 158"/>
              <a:gd name="T65" fmla="*/ 2147483647 h 162"/>
              <a:gd name="T66" fmla="*/ 2147483647 w 158"/>
              <a:gd name="T67" fmla="*/ 2147483647 h 162"/>
              <a:gd name="T68" fmla="*/ 2147483647 w 158"/>
              <a:gd name="T69" fmla="*/ 2147483647 h 162"/>
              <a:gd name="T70" fmla="*/ 2147483647 w 158"/>
              <a:gd name="T71" fmla="*/ 2147483647 h 162"/>
              <a:gd name="T72" fmla="*/ 2147483647 w 158"/>
              <a:gd name="T73" fmla="*/ 2147483647 h 162"/>
              <a:gd name="T74" fmla="*/ 2147483647 w 158"/>
              <a:gd name="T75" fmla="*/ 2147483647 h 162"/>
              <a:gd name="T76" fmla="*/ 2147483647 w 158"/>
              <a:gd name="T77" fmla="*/ 2147483647 h 162"/>
              <a:gd name="T78" fmla="*/ 2147483647 w 158"/>
              <a:gd name="T79" fmla="*/ 2147483647 h 162"/>
              <a:gd name="T80" fmla="*/ 2147483647 w 158"/>
              <a:gd name="T81" fmla="*/ 2147483647 h 162"/>
              <a:gd name="T82" fmla="*/ 2147483647 w 158"/>
              <a:gd name="T83" fmla="*/ 2147483647 h 162"/>
              <a:gd name="T84" fmla="*/ 2147483647 w 158"/>
              <a:gd name="T85" fmla="*/ 2147483647 h 162"/>
              <a:gd name="T86" fmla="*/ 2147483647 w 158"/>
              <a:gd name="T87" fmla="*/ 2147483647 h 162"/>
              <a:gd name="T88" fmla="*/ 2147483647 w 158"/>
              <a:gd name="T89" fmla="*/ 2147483647 h 162"/>
              <a:gd name="T90" fmla="*/ 2147483647 w 158"/>
              <a:gd name="T91" fmla="*/ 2147483647 h 162"/>
              <a:gd name="T92" fmla="*/ 2147483647 w 158"/>
              <a:gd name="T93" fmla="*/ 2147483647 h 162"/>
              <a:gd name="T94" fmla="*/ 2147483647 w 158"/>
              <a:gd name="T95" fmla="*/ 2147483647 h 162"/>
              <a:gd name="T96" fmla="*/ 2147483647 w 158"/>
              <a:gd name="T97" fmla="*/ 2147483647 h 162"/>
              <a:gd name="T98" fmla="*/ 2147483647 w 158"/>
              <a:gd name="T99" fmla="*/ 2147483647 h 162"/>
              <a:gd name="T100" fmla="*/ 2147483647 w 158"/>
              <a:gd name="T101" fmla="*/ 2147483647 h 162"/>
              <a:gd name="T102" fmla="*/ 2147483647 w 158"/>
              <a:gd name="T103" fmla="*/ 2147483647 h 162"/>
              <a:gd name="T104" fmla="*/ 2147483647 w 158"/>
              <a:gd name="T105" fmla="*/ 2147483647 h 162"/>
              <a:gd name="T106" fmla="*/ 2147483647 w 158"/>
              <a:gd name="T107" fmla="*/ 2147483647 h 162"/>
              <a:gd name="T108" fmla="*/ 2147483647 w 158"/>
              <a:gd name="T109" fmla="*/ 2147483647 h 162"/>
              <a:gd name="T110" fmla="*/ 2147483647 w 158"/>
              <a:gd name="T111" fmla="*/ 2147483647 h 162"/>
              <a:gd name="T112" fmla="*/ 2147483647 w 158"/>
              <a:gd name="T113" fmla="*/ 2147483647 h 162"/>
              <a:gd name="T114" fmla="*/ 2147483647 w 158"/>
              <a:gd name="T115" fmla="*/ 2147483647 h 162"/>
              <a:gd name="T116" fmla="*/ 2147483647 w 158"/>
              <a:gd name="T117" fmla="*/ 2147483647 h 162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8" h="162">
                <a:moveTo>
                  <a:pt x="56" y="74"/>
                </a:moveTo>
                <a:lnTo>
                  <a:pt x="56" y="74"/>
                </a:lnTo>
                <a:lnTo>
                  <a:pt x="64" y="76"/>
                </a:lnTo>
                <a:lnTo>
                  <a:pt x="68" y="68"/>
                </a:lnTo>
                <a:lnTo>
                  <a:pt x="74" y="70"/>
                </a:lnTo>
                <a:lnTo>
                  <a:pt x="78" y="74"/>
                </a:lnTo>
                <a:lnTo>
                  <a:pt x="74" y="82"/>
                </a:lnTo>
                <a:lnTo>
                  <a:pt x="78" y="84"/>
                </a:lnTo>
                <a:lnTo>
                  <a:pt x="80" y="88"/>
                </a:lnTo>
                <a:lnTo>
                  <a:pt x="88" y="84"/>
                </a:lnTo>
                <a:lnTo>
                  <a:pt x="92" y="90"/>
                </a:lnTo>
                <a:lnTo>
                  <a:pt x="94" y="94"/>
                </a:lnTo>
                <a:lnTo>
                  <a:pt x="86" y="100"/>
                </a:lnTo>
                <a:lnTo>
                  <a:pt x="88" y="106"/>
                </a:lnTo>
                <a:lnTo>
                  <a:pt x="96" y="108"/>
                </a:lnTo>
                <a:lnTo>
                  <a:pt x="98" y="114"/>
                </a:lnTo>
                <a:lnTo>
                  <a:pt x="96" y="120"/>
                </a:lnTo>
                <a:lnTo>
                  <a:pt x="88" y="120"/>
                </a:lnTo>
                <a:lnTo>
                  <a:pt x="86" y="128"/>
                </a:lnTo>
                <a:lnTo>
                  <a:pt x="94" y="132"/>
                </a:lnTo>
                <a:lnTo>
                  <a:pt x="90" y="138"/>
                </a:lnTo>
                <a:lnTo>
                  <a:pt x="88" y="142"/>
                </a:lnTo>
                <a:lnTo>
                  <a:pt x="80" y="140"/>
                </a:lnTo>
                <a:lnTo>
                  <a:pt x="78" y="142"/>
                </a:lnTo>
                <a:lnTo>
                  <a:pt x="74" y="146"/>
                </a:lnTo>
                <a:lnTo>
                  <a:pt x="78" y="152"/>
                </a:lnTo>
                <a:lnTo>
                  <a:pt x="72" y="156"/>
                </a:lnTo>
                <a:lnTo>
                  <a:pt x="68" y="158"/>
                </a:lnTo>
                <a:lnTo>
                  <a:pt x="62" y="152"/>
                </a:lnTo>
                <a:lnTo>
                  <a:pt x="56" y="154"/>
                </a:lnTo>
                <a:lnTo>
                  <a:pt x="54" y="162"/>
                </a:lnTo>
                <a:lnTo>
                  <a:pt x="48" y="162"/>
                </a:lnTo>
                <a:lnTo>
                  <a:pt x="42" y="162"/>
                </a:lnTo>
                <a:lnTo>
                  <a:pt x="42" y="154"/>
                </a:lnTo>
                <a:lnTo>
                  <a:pt x="34" y="152"/>
                </a:lnTo>
                <a:lnTo>
                  <a:pt x="30" y="158"/>
                </a:lnTo>
                <a:lnTo>
                  <a:pt x="24" y="156"/>
                </a:lnTo>
                <a:lnTo>
                  <a:pt x="20" y="152"/>
                </a:lnTo>
                <a:lnTo>
                  <a:pt x="22" y="144"/>
                </a:lnTo>
                <a:lnTo>
                  <a:pt x="20" y="142"/>
                </a:lnTo>
                <a:lnTo>
                  <a:pt x="16" y="140"/>
                </a:lnTo>
                <a:lnTo>
                  <a:pt x="10" y="142"/>
                </a:lnTo>
                <a:lnTo>
                  <a:pt x="6" y="138"/>
                </a:lnTo>
                <a:lnTo>
                  <a:pt x="4" y="132"/>
                </a:lnTo>
                <a:lnTo>
                  <a:pt x="10" y="128"/>
                </a:lnTo>
                <a:lnTo>
                  <a:pt x="8" y="120"/>
                </a:lnTo>
                <a:lnTo>
                  <a:pt x="0" y="120"/>
                </a:lnTo>
                <a:lnTo>
                  <a:pt x="0" y="112"/>
                </a:lnTo>
                <a:lnTo>
                  <a:pt x="0" y="108"/>
                </a:lnTo>
                <a:lnTo>
                  <a:pt x="8" y="106"/>
                </a:lnTo>
                <a:lnTo>
                  <a:pt x="10" y="98"/>
                </a:lnTo>
                <a:lnTo>
                  <a:pt x="4" y="94"/>
                </a:lnTo>
                <a:lnTo>
                  <a:pt x="6" y="88"/>
                </a:lnTo>
                <a:lnTo>
                  <a:pt x="10" y="84"/>
                </a:lnTo>
                <a:lnTo>
                  <a:pt x="18" y="88"/>
                </a:lnTo>
                <a:lnTo>
                  <a:pt x="20" y="84"/>
                </a:lnTo>
                <a:lnTo>
                  <a:pt x="22" y="82"/>
                </a:lnTo>
                <a:lnTo>
                  <a:pt x="20" y="74"/>
                </a:lnTo>
                <a:lnTo>
                  <a:pt x="24" y="70"/>
                </a:lnTo>
                <a:lnTo>
                  <a:pt x="30" y="68"/>
                </a:lnTo>
                <a:lnTo>
                  <a:pt x="34" y="76"/>
                </a:lnTo>
                <a:lnTo>
                  <a:pt x="42" y="74"/>
                </a:lnTo>
                <a:lnTo>
                  <a:pt x="42" y="66"/>
                </a:lnTo>
                <a:lnTo>
                  <a:pt x="48" y="64"/>
                </a:lnTo>
                <a:lnTo>
                  <a:pt x="54" y="66"/>
                </a:lnTo>
                <a:lnTo>
                  <a:pt x="56" y="74"/>
                </a:lnTo>
                <a:close/>
                <a:moveTo>
                  <a:pt x="132" y="38"/>
                </a:moveTo>
                <a:lnTo>
                  <a:pt x="132" y="32"/>
                </a:lnTo>
                <a:lnTo>
                  <a:pt x="124" y="32"/>
                </a:lnTo>
                <a:lnTo>
                  <a:pt x="122" y="38"/>
                </a:lnTo>
                <a:lnTo>
                  <a:pt x="118" y="38"/>
                </a:lnTo>
                <a:lnTo>
                  <a:pt x="114" y="34"/>
                </a:lnTo>
                <a:lnTo>
                  <a:pt x="108" y="36"/>
                </a:lnTo>
                <a:lnTo>
                  <a:pt x="110" y="42"/>
                </a:lnTo>
                <a:lnTo>
                  <a:pt x="106" y="44"/>
                </a:lnTo>
                <a:lnTo>
                  <a:pt x="104" y="46"/>
                </a:lnTo>
                <a:lnTo>
                  <a:pt x="100" y="42"/>
                </a:lnTo>
                <a:lnTo>
                  <a:pt x="96" y="48"/>
                </a:lnTo>
                <a:lnTo>
                  <a:pt x="100" y="52"/>
                </a:lnTo>
                <a:lnTo>
                  <a:pt x="98" y="58"/>
                </a:lnTo>
                <a:lnTo>
                  <a:pt x="92" y="58"/>
                </a:lnTo>
                <a:lnTo>
                  <a:pt x="90" y="66"/>
                </a:lnTo>
                <a:lnTo>
                  <a:pt x="96" y="68"/>
                </a:lnTo>
                <a:lnTo>
                  <a:pt x="98" y="72"/>
                </a:lnTo>
                <a:lnTo>
                  <a:pt x="92" y="76"/>
                </a:lnTo>
                <a:lnTo>
                  <a:pt x="96" y="82"/>
                </a:lnTo>
                <a:lnTo>
                  <a:pt x="100" y="82"/>
                </a:lnTo>
                <a:lnTo>
                  <a:pt x="102" y="84"/>
                </a:lnTo>
                <a:lnTo>
                  <a:pt x="104" y="86"/>
                </a:lnTo>
                <a:lnTo>
                  <a:pt x="102" y="90"/>
                </a:lnTo>
                <a:lnTo>
                  <a:pt x="108" y="94"/>
                </a:lnTo>
                <a:lnTo>
                  <a:pt x="112" y="90"/>
                </a:lnTo>
                <a:lnTo>
                  <a:pt x="116" y="92"/>
                </a:lnTo>
                <a:lnTo>
                  <a:pt x="116" y="98"/>
                </a:lnTo>
                <a:lnTo>
                  <a:pt x="124" y="100"/>
                </a:lnTo>
                <a:lnTo>
                  <a:pt x="126" y="94"/>
                </a:lnTo>
                <a:lnTo>
                  <a:pt x="132" y="94"/>
                </a:lnTo>
                <a:lnTo>
                  <a:pt x="134" y="98"/>
                </a:lnTo>
                <a:lnTo>
                  <a:pt x="142" y="94"/>
                </a:lnTo>
                <a:lnTo>
                  <a:pt x="140" y="90"/>
                </a:lnTo>
                <a:lnTo>
                  <a:pt x="142" y="88"/>
                </a:lnTo>
                <a:lnTo>
                  <a:pt x="144" y="86"/>
                </a:lnTo>
                <a:lnTo>
                  <a:pt x="150" y="88"/>
                </a:lnTo>
                <a:lnTo>
                  <a:pt x="154" y="82"/>
                </a:lnTo>
                <a:lnTo>
                  <a:pt x="150" y="78"/>
                </a:lnTo>
                <a:lnTo>
                  <a:pt x="152" y="74"/>
                </a:lnTo>
                <a:lnTo>
                  <a:pt x="158" y="74"/>
                </a:lnTo>
                <a:lnTo>
                  <a:pt x="158" y="66"/>
                </a:lnTo>
                <a:lnTo>
                  <a:pt x="152" y="64"/>
                </a:lnTo>
                <a:lnTo>
                  <a:pt x="152" y="58"/>
                </a:lnTo>
                <a:lnTo>
                  <a:pt x="156" y="56"/>
                </a:lnTo>
                <a:lnTo>
                  <a:pt x="154" y="48"/>
                </a:lnTo>
                <a:lnTo>
                  <a:pt x="148" y="50"/>
                </a:lnTo>
                <a:lnTo>
                  <a:pt x="146" y="48"/>
                </a:lnTo>
                <a:lnTo>
                  <a:pt x="144" y="46"/>
                </a:lnTo>
                <a:lnTo>
                  <a:pt x="148" y="40"/>
                </a:lnTo>
                <a:lnTo>
                  <a:pt x="142" y="36"/>
                </a:lnTo>
                <a:lnTo>
                  <a:pt x="138" y="40"/>
                </a:lnTo>
                <a:lnTo>
                  <a:pt x="132" y="38"/>
                </a:lnTo>
                <a:close/>
                <a:moveTo>
                  <a:pt x="126" y="54"/>
                </a:moveTo>
                <a:lnTo>
                  <a:pt x="126" y="54"/>
                </a:lnTo>
                <a:lnTo>
                  <a:pt x="130" y="54"/>
                </a:lnTo>
                <a:lnTo>
                  <a:pt x="134" y="58"/>
                </a:lnTo>
                <a:lnTo>
                  <a:pt x="136" y="62"/>
                </a:lnTo>
                <a:lnTo>
                  <a:pt x="136" y="66"/>
                </a:lnTo>
                <a:lnTo>
                  <a:pt x="136" y="72"/>
                </a:lnTo>
                <a:lnTo>
                  <a:pt x="132" y="76"/>
                </a:lnTo>
                <a:lnTo>
                  <a:pt x="128" y="78"/>
                </a:lnTo>
                <a:lnTo>
                  <a:pt x="124" y="78"/>
                </a:lnTo>
                <a:lnTo>
                  <a:pt x="118" y="76"/>
                </a:lnTo>
                <a:lnTo>
                  <a:pt x="114" y="74"/>
                </a:lnTo>
                <a:lnTo>
                  <a:pt x="112" y="70"/>
                </a:lnTo>
                <a:lnTo>
                  <a:pt x="112" y="64"/>
                </a:lnTo>
                <a:lnTo>
                  <a:pt x="114" y="60"/>
                </a:lnTo>
                <a:lnTo>
                  <a:pt x="116" y="56"/>
                </a:lnTo>
                <a:lnTo>
                  <a:pt x="120" y="54"/>
                </a:lnTo>
                <a:lnTo>
                  <a:pt x="126" y="54"/>
                </a:lnTo>
                <a:close/>
                <a:moveTo>
                  <a:pt x="128" y="62"/>
                </a:moveTo>
                <a:lnTo>
                  <a:pt x="128" y="62"/>
                </a:lnTo>
                <a:lnTo>
                  <a:pt x="130" y="66"/>
                </a:lnTo>
                <a:lnTo>
                  <a:pt x="128" y="70"/>
                </a:lnTo>
                <a:lnTo>
                  <a:pt x="124" y="72"/>
                </a:lnTo>
                <a:lnTo>
                  <a:pt x="120" y="70"/>
                </a:lnTo>
                <a:lnTo>
                  <a:pt x="118" y="64"/>
                </a:lnTo>
                <a:lnTo>
                  <a:pt x="120" y="62"/>
                </a:lnTo>
                <a:lnTo>
                  <a:pt x="126" y="60"/>
                </a:lnTo>
                <a:lnTo>
                  <a:pt x="128" y="62"/>
                </a:lnTo>
                <a:close/>
                <a:moveTo>
                  <a:pt x="140" y="54"/>
                </a:moveTo>
                <a:lnTo>
                  <a:pt x="140" y="54"/>
                </a:lnTo>
                <a:lnTo>
                  <a:pt x="142" y="60"/>
                </a:lnTo>
                <a:lnTo>
                  <a:pt x="144" y="68"/>
                </a:lnTo>
                <a:lnTo>
                  <a:pt x="140" y="74"/>
                </a:lnTo>
                <a:lnTo>
                  <a:pt x="136" y="80"/>
                </a:lnTo>
                <a:lnTo>
                  <a:pt x="130" y="84"/>
                </a:lnTo>
                <a:lnTo>
                  <a:pt x="122" y="84"/>
                </a:lnTo>
                <a:lnTo>
                  <a:pt x="116" y="82"/>
                </a:lnTo>
                <a:lnTo>
                  <a:pt x="110" y="78"/>
                </a:lnTo>
                <a:lnTo>
                  <a:pt x="106" y="70"/>
                </a:lnTo>
                <a:lnTo>
                  <a:pt x="106" y="64"/>
                </a:lnTo>
                <a:lnTo>
                  <a:pt x="108" y="56"/>
                </a:lnTo>
                <a:lnTo>
                  <a:pt x="112" y="50"/>
                </a:lnTo>
                <a:lnTo>
                  <a:pt x="120" y="48"/>
                </a:lnTo>
                <a:lnTo>
                  <a:pt x="126" y="46"/>
                </a:lnTo>
                <a:lnTo>
                  <a:pt x="134" y="50"/>
                </a:lnTo>
                <a:lnTo>
                  <a:pt x="140" y="54"/>
                </a:lnTo>
                <a:close/>
                <a:moveTo>
                  <a:pt x="72" y="6"/>
                </a:moveTo>
                <a:lnTo>
                  <a:pt x="72" y="0"/>
                </a:lnTo>
                <a:lnTo>
                  <a:pt x="64" y="0"/>
                </a:lnTo>
                <a:lnTo>
                  <a:pt x="64" y="6"/>
                </a:lnTo>
                <a:lnTo>
                  <a:pt x="58" y="6"/>
                </a:lnTo>
                <a:lnTo>
                  <a:pt x="56" y="2"/>
                </a:lnTo>
                <a:lnTo>
                  <a:pt x="48" y="4"/>
                </a:lnTo>
                <a:lnTo>
                  <a:pt x="50" y="10"/>
                </a:lnTo>
                <a:lnTo>
                  <a:pt x="48" y="12"/>
                </a:lnTo>
                <a:lnTo>
                  <a:pt x="46" y="14"/>
                </a:lnTo>
                <a:lnTo>
                  <a:pt x="40" y="10"/>
                </a:lnTo>
                <a:lnTo>
                  <a:pt x="36" y="18"/>
                </a:lnTo>
                <a:lnTo>
                  <a:pt x="40" y="20"/>
                </a:lnTo>
                <a:lnTo>
                  <a:pt x="38" y="26"/>
                </a:lnTo>
                <a:lnTo>
                  <a:pt x="32" y="26"/>
                </a:lnTo>
                <a:lnTo>
                  <a:pt x="32" y="34"/>
                </a:lnTo>
                <a:lnTo>
                  <a:pt x="36" y="36"/>
                </a:lnTo>
                <a:lnTo>
                  <a:pt x="38" y="40"/>
                </a:lnTo>
                <a:lnTo>
                  <a:pt x="32" y="44"/>
                </a:lnTo>
                <a:lnTo>
                  <a:pt x="36" y="50"/>
                </a:lnTo>
                <a:lnTo>
                  <a:pt x="42" y="50"/>
                </a:lnTo>
                <a:lnTo>
                  <a:pt x="44" y="52"/>
                </a:lnTo>
                <a:lnTo>
                  <a:pt x="44" y="54"/>
                </a:lnTo>
                <a:lnTo>
                  <a:pt x="42" y="58"/>
                </a:lnTo>
                <a:lnTo>
                  <a:pt x="48" y="64"/>
                </a:lnTo>
                <a:lnTo>
                  <a:pt x="52" y="60"/>
                </a:lnTo>
                <a:lnTo>
                  <a:pt x="58" y="62"/>
                </a:lnTo>
                <a:lnTo>
                  <a:pt x="58" y="66"/>
                </a:lnTo>
                <a:lnTo>
                  <a:pt x="66" y="68"/>
                </a:lnTo>
                <a:lnTo>
                  <a:pt x="66" y="62"/>
                </a:lnTo>
                <a:lnTo>
                  <a:pt x="72" y="62"/>
                </a:lnTo>
                <a:lnTo>
                  <a:pt x="74" y="66"/>
                </a:lnTo>
                <a:lnTo>
                  <a:pt x="82" y="62"/>
                </a:lnTo>
                <a:lnTo>
                  <a:pt x="80" y="58"/>
                </a:lnTo>
                <a:lnTo>
                  <a:pt x="82" y="56"/>
                </a:lnTo>
                <a:lnTo>
                  <a:pt x="86" y="54"/>
                </a:lnTo>
                <a:lnTo>
                  <a:pt x="90" y="58"/>
                </a:lnTo>
                <a:lnTo>
                  <a:pt x="94" y="50"/>
                </a:lnTo>
                <a:lnTo>
                  <a:pt x="90" y="46"/>
                </a:lnTo>
                <a:lnTo>
                  <a:pt x="92" y="42"/>
                </a:lnTo>
                <a:lnTo>
                  <a:pt x="98" y="42"/>
                </a:lnTo>
                <a:lnTo>
                  <a:pt x="98" y="34"/>
                </a:lnTo>
                <a:lnTo>
                  <a:pt x="94" y="32"/>
                </a:lnTo>
                <a:lnTo>
                  <a:pt x="92" y="26"/>
                </a:lnTo>
                <a:lnTo>
                  <a:pt x="98" y="24"/>
                </a:lnTo>
                <a:lnTo>
                  <a:pt x="94" y="16"/>
                </a:lnTo>
                <a:lnTo>
                  <a:pt x="88" y="18"/>
                </a:lnTo>
                <a:lnTo>
                  <a:pt x="88" y="16"/>
                </a:lnTo>
                <a:lnTo>
                  <a:pt x="86" y="14"/>
                </a:lnTo>
                <a:lnTo>
                  <a:pt x="88" y="10"/>
                </a:lnTo>
                <a:lnTo>
                  <a:pt x="82" y="4"/>
                </a:lnTo>
                <a:lnTo>
                  <a:pt x="78" y="8"/>
                </a:lnTo>
                <a:lnTo>
                  <a:pt x="72" y="6"/>
                </a:lnTo>
                <a:close/>
                <a:moveTo>
                  <a:pt x="66" y="22"/>
                </a:moveTo>
                <a:lnTo>
                  <a:pt x="66" y="22"/>
                </a:lnTo>
                <a:lnTo>
                  <a:pt x="72" y="24"/>
                </a:lnTo>
                <a:lnTo>
                  <a:pt x="74" y="26"/>
                </a:lnTo>
                <a:lnTo>
                  <a:pt x="76" y="30"/>
                </a:lnTo>
                <a:lnTo>
                  <a:pt x="78" y="36"/>
                </a:lnTo>
                <a:lnTo>
                  <a:pt x="76" y="40"/>
                </a:lnTo>
                <a:lnTo>
                  <a:pt x="72" y="44"/>
                </a:lnTo>
                <a:lnTo>
                  <a:pt x="68" y="46"/>
                </a:lnTo>
                <a:lnTo>
                  <a:pt x="64" y="46"/>
                </a:lnTo>
                <a:lnTo>
                  <a:pt x="60" y="44"/>
                </a:lnTo>
                <a:lnTo>
                  <a:pt x="56" y="42"/>
                </a:lnTo>
                <a:lnTo>
                  <a:pt x="54" y="38"/>
                </a:lnTo>
                <a:lnTo>
                  <a:pt x="54" y="32"/>
                </a:lnTo>
                <a:lnTo>
                  <a:pt x="54" y="28"/>
                </a:lnTo>
                <a:lnTo>
                  <a:pt x="58" y="24"/>
                </a:lnTo>
                <a:lnTo>
                  <a:pt x="62" y="22"/>
                </a:lnTo>
                <a:lnTo>
                  <a:pt x="66" y="22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70" y="34"/>
                </a:lnTo>
                <a:lnTo>
                  <a:pt x="68" y="38"/>
                </a:lnTo>
                <a:lnTo>
                  <a:pt x="64" y="40"/>
                </a:lnTo>
                <a:lnTo>
                  <a:pt x="60" y="38"/>
                </a:lnTo>
                <a:lnTo>
                  <a:pt x="60" y="34"/>
                </a:lnTo>
                <a:lnTo>
                  <a:pt x="62" y="30"/>
                </a:lnTo>
                <a:lnTo>
                  <a:pt x="66" y="28"/>
                </a:lnTo>
                <a:lnTo>
                  <a:pt x="70" y="30"/>
                </a:lnTo>
                <a:close/>
                <a:moveTo>
                  <a:pt x="80" y="22"/>
                </a:moveTo>
                <a:lnTo>
                  <a:pt x="80" y="22"/>
                </a:lnTo>
                <a:lnTo>
                  <a:pt x="84" y="28"/>
                </a:lnTo>
                <a:lnTo>
                  <a:pt x="84" y="36"/>
                </a:lnTo>
                <a:lnTo>
                  <a:pt x="82" y="42"/>
                </a:lnTo>
                <a:lnTo>
                  <a:pt x="76" y="48"/>
                </a:lnTo>
                <a:lnTo>
                  <a:pt x="70" y="52"/>
                </a:lnTo>
                <a:lnTo>
                  <a:pt x="64" y="52"/>
                </a:lnTo>
                <a:lnTo>
                  <a:pt x="56" y="50"/>
                </a:lnTo>
                <a:lnTo>
                  <a:pt x="50" y="46"/>
                </a:lnTo>
                <a:lnTo>
                  <a:pt x="48" y="40"/>
                </a:lnTo>
                <a:lnTo>
                  <a:pt x="46" y="32"/>
                </a:lnTo>
                <a:lnTo>
                  <a:pt x="48" y="24"/>
                </a:lnTo>
                <a:lnTo>
                  <a:pt x="54" y="20"/>
                </a:lnTo>
                <a:lnTo>
                  <a:pt x="60" y="16"/>
                </a:lnTo>
                <a:lnTo>
                  <a:pt x="68" y="16"/>
                </a:lnTo>
                <a:lnTo>
                  <a:pt x="74" y="18"/>
                </a:lnTo>
                <a:lnTo>
                  <a:pt x="80" y="22"/>
                </a:lnTo>
                <a:close/>
                <a:moveTo>
                  <a:pt x="48" y="96"/>
                </a:moveTo>
                <a:lnTo>
                  <a:pt x="48" y="96"/>
                </a:lnTo>
                <a:lnTo>
                  <a:pt x="42" y="98"/>
                </a:lnTo>
                <a:lnTo>
                  <a:pt x="36" y="100"/>
                </a:lnTo>
                <a:lnTo>
                  <a:pt x="32" y="106"/>
                </a:lnTo>
                <a:lnTo>
                  <a:pt x="30" y="114"/>
                </a:lnTo>
                <a:lnTo>
                  <a:pt x="32" y="120"/>
                </a:lnTo>
                <a:lnTo>
                  <a:pt x="36" y="126"/>
                </a:lnTo>
                <a:lnTo>
                  <a:pt x="42" y="130"/>
                </a:lnTo>
                <a:lnTo>
                  <a:pt x="48" y="130"/>
                </a:lnTo>
                <a:lnTo>
                  <a:pt x="56" y="130"/>
                </a:lnTo>
                <a:lnTo>
                  <a:pt x="60" y="126"/>
                </a:lnTo>
                <a:lnTo>
                  <a:pt x="64" y="120"/>
                </a:lnTo>
                <a:lnTo>
                  <a:pt x="66" y="114"/>
                </a:lnTo>
                <a:lnTo>
                  <a:pt x="64" y="106"/>
                </a:lnTo>
                <a:lnTo>
                  <a:pt x="60" y="100"/>
                </a:lnTo>
                <a:lnTo>
                  <a:pt x="56" y="98"/>
                </a:lnTo>
                <a:lnTo>
                  <a:pt x="48" y="96"/>
                </a:lnTo>
                <a:close/>
                <a:moveTo>
                  <a:pt x="54" y="108"/>
                </a:moveTo>
                <a:lnTo>
                  <a:pt x="54" y="108"/>
                </a:lnTo>
                <a:lnTo>
                  <a:pt x="52" y="106"/>
                </a:lnTo>
                <a:lnTo>
                  <a:pt x="48" y="106"/>
                </a:lnTo>
                <a:lnTo>
                  <a:pt x="46" y="106"/>
                </a:lnTo>
                <a:lnTo>
                  <a:pt x="42" y="108"/>
                </a:lnTo>
                <a:lnTo>
                  <a:pt x="42" y="110"/>
                </a:lnTo>
                <a:lnTo>
                  <a:pt x="40" y="114"/>
                </a:lnTo>
                <a:lnTo>
                  <a:pt x="42" y="116"/>
                </a:lnTo>
                <a:lnTo>
                  <a:pt x="42" y="120"/>
                </a:lnTo>
                <a:lnTo>
                  <a:pt x="46" y="120"/>
                </a:lnTo>
                <a:lnTo>
                  <a:pt x="48" y="122"/>
                </a:lnTo>
                <a:lnTo>
                  <a:pt x="52" y="120"/>
                </a:lnTo>
                <a:lnTo>
                  <a:pt x="54" y="120"/>
                </a:lnTo>
                <a:lnTo>
                  <a:pt x="56" y="116"/>
                </a:lnTo>
                <a:lnTo>
                  <a:pt x="56" y="114"/>
                </a:lnTo>
                <a:lnTo>
                  <a:pt x="56" y="110"/>
                </a:lnTo>
                <a:lnTo>
                  <a:pt x="54" y="108"/>
                </a:lnTo>
                <a:close/>
                <a:moveTo>
                  <a:pt x="68" y="94"/>
                </a:moveTo>
                <a:lnTo>
                  <a:pt x="68" y="94"/>
                </a:lnTo>
                <a:lnTo>
                  <a:pt x="60" y="88"/>
                </a:lnTo>
                <a:lnTo>
                  <a:pt x="48" y="86"/>
                </a:lnTo>
                <a:lnTo>
                  <a:pt x="38" y="88"/>
                </a:lnTo>
                <a:lnTo>
                  <a:pt x="30" y="94"/>
                </a:lnTo>
                <a:lnTo>
                  <a:pt x="24" y="102"/>
                </a:lnTo>
                <a:lnTo>
                  <a:pt x="22" y="114"/>
                </a:lnTo>
                <a:lnTo>
                  <a:pt x="24" y="124"/>
                </a:lnTo>
                <a:lnTo>
                  <a:pt x="30" y="132"/>
                </a:lnTo>
                <a:lnTo>
                  <a:pt x="38" y="138"/>
                </a:lnTo>
                <a:lnTo>
                  <a:pt x="48" y="140"/>
                </a:lnTo>
                <a:lnTo>
                  <a:pt x="60" y="138"/>
                </a:lnTo>
                <a:lnTo>
                  <a:pt x="68" y="132"/>
                </a:lnTo>
                <a:lnTo>
                  <a:pt x="74" y="124"/>
                </a:lnTo>
                <a:lnTo>
                  <a:pt x="76" y="114"/>
                </a:lnTo>
                <a:lnTo>
                  <a:pt x="74" y="102"/>
                </a:lnTo>
                <a:lnTo>
                  <a:pt x="68" y="9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19" name="Freeform 169"/>
          <p:cNvSpPr>
            <a:spLocks noEditPoints="1"/>
          </p:cNvSpPr>
          <p:nvPr/>
        </p:nvSpPr>
        <p:spPr bwMode="auto">
          <a:xfrm>
            <a:off x="8540750" y="3762375"/>
            <a:ext cx="458788" cy="347663"/>
          </a:xfrm>
          <a:custGeom>
            <a:avLst/>
            <a:gdLst>
              <a:gd name="T0" fmla="*/ 2147483647 w 168"/>
              <a:gd name="T1" fmla="*/ 2147483647 h 116"/>
              <a:gd name="T2" fmla="*/ 2147483647 w 168"/>
              <a:gd name="T3" fmla="*/ 2147483647 h 116"/>
              <a:gd name="T4" fmla="*/ 2147483647 w 168"/>
              <a:gd name="T5" fmla="*/ 2147483647 h 116"/>
              <a:gd name="T6" fmla="*/ 2147483647 w 168"/>
              <a:gd name="T7" fmla="*/ 2147483647 h 116"/>
              <a:gd name="T8" fmla="*/ 2147483647 w 168"/>
              <a:gd name="T9" fmla="*/ 2147483647 h 116"/>
              <a:gd name="T10" fmla="*/ 2147483647 w 168"/>
              <a:gd name="T11" fmla="*/ 2147483647 h 116"/>
              <a:gd name="T12" fmla="*/ 2147483647 w 168"/>
              <a:gd name="T13" fmla="*/ 2147483647 h 116"/>
              <a:gd name="T14" fmla="*/ 2147483647 w 168"/>
              <a:gd name="T15" fmla="*/ 2147483647 h 116"/>
              <a:gd name="T16" fmla="*/ 2147483647 w 168"/>
              <a:gd name="T17" fmla="*/ 2147483647 h 116"/>
              <a:gd name="T18" fmla="*/ 2147483647 w 168"/>
              <a:gd name="T19" fmla="*/ 2147483647 h 116"/>
              <a:gd name="T20" fmla="*/ 2147483647 w 168"/>
              <a:gd name="T21" fmla="*/ 2147483647 h 116"/>
              <a:gd name="T22" fmla="*/ 2147483647 w 168"/>
              <a:gd name="T23" fmla="*/ 2147483647 h 116"/>
              <a:gd name="T24" fmla="*/ 2147483647 w 168"/>
              <a:gd name="T25" fmla="*/ 2147483647 h 116"/>
              <a:gd name="T26" fmla="*/ 2147483647 w 168"/>
              <a:gd name="T27" fmla="*/ 2147483647 h 116"/>
              <a:gd name="T28" fmla="*/ 2147483647 w 168"/>
              <a:gd name="T29" fmla="*/ 2147483647 h 116"/>
              <a:gd name="T30" fmla="*/ 2147483647 w 168"/>
              <a:gd name="T31" fmla="*/ 2147483647 h 116"/>
              <a:gd name="T32" fmla="*/ 2147483647 w 168"/>
              <a:gd name="T33" fmla="*/ 2147483647 h 116"/>
              <a:gd name="T34" fmla="*/ 2147483647 w 168"/>
              <a:gd name="T35" fmla="*/ 2147483647 h 116"/>
              <a:gd name="T36" fmla="*/ 2147483647 w 168"/>
              <a:gd name="T37" fmla="*/ 2147483647 h 116"/>
              <a:gd name="T38" fmla="*/ 2147483647 w 168"/>
              <a:gd name="T39" fmla="*/ 2147483647 h 116"/>
              <a:gd name="T40" fmla="*/ 2147483647 w 168"/>
              <a:gd name="T41" fmla="*/ 2147483647 h 116"/>
              <a:gd name="T42" fmla="*/ 2147483647 w 168"/>
              <a:gd name="T43" fmla="*/ 2147483647 h 116"/>
              <a:gd name="T44" fmla="*/ 2147483647 w 168"/>
              <a:gd name="T45" fmla="*/ 2147483647 h 116"/>
              <a:gd name="T46" fmla="*/ 2147483647 w 168"/>
              <a:gd name="T47" fmla="*/ 2147483647 h 116"/>
              <a:gd name="T48" fmla="*/ 2147483647 w 168"/>
              <a:gd name="T49" fmla="*/ 2147483647 h 116"/>
              <a:gd name="T50" fmla="*/ 2147483647 w 168"/>
              <a:gd name="T51" fmla="*/ 2147483647 h 116"/>
              <a:gd name="T52" fmla="*/ 2147483647 w 168"/>
              <a:gd name="T53" fmla="*/ 2147483647 h 116"/>
              <a:gd name="T54" fmla="*/ 2147483647 w 168"/>
              <a:gd name="T55" fmla="*/ 2147483647 h 116"/>
              <a:gd name="T56" fmla="*/ 2147483647 w 168"/>
              <a:gd name="T57" fmla="*/ 2147483647 h 116"/>
              <a:gd name="T58" fmla="*/ 2147483647 w 168"/>
              <a:gd name="T59" fmla="*/ 2147483647 h 116"/>
              <a:gd name="T60" fmla="*/ 2147483647 w 168"/>
              <a:gd name="T61" fmla="*/ 2147483647 h 116"/>
              <a:gd name="T62" fmla="*/ 2147483647 w 168"/>
              <a:gd name="T63" fmla="*/ 2147483647 h 116"/>
              <a:gd name="T64" fmla="*/ 2147483647 w 168"/>
              <a:gd name="T65" fmla="*/ 2147483647 h 116"/>
              <a:gd name="T66" fmla="*/ 2147483647 w 168"/>
              <a:gd name="T67" fmla="*/ 2147483647 h 116"/>
              <a:gd name="T68" fmla="*/ 2147483647 w 168"/>
              <a:gd name="T69" fmla="*/ 2147483647 h 116"/>
              <a:gd name="T70" fmla="*/ 2147483647 w 168"/>
              <a:gd name="T71" fmla="*/ 2147483647 h 116"/>
              <a:gd name="T72" fmla="*/ 2147483647 w 168"/>
              <a:gd name="T73" fmla="*/ 2147483647 h 116"/>
              <a:gd name="T74" fmla="*/ 2147483647 w 168"/>
              <a:gd name="T75" fmla="*/ 2147483647 h 116"/>
              <a:gd name="T76" fmla="*/ 2147483647 w 168"/>
              <a:gd name="T77" fmla="*/ 2147483647 h 116"/>
              <a:gd name="T78" fmla="*/ 2147483647 w 168"/>
              <a:gd name="T79" fmla="*/ 2147483647 h 116"/>
              <a:gd name="T80" fmla="*/ 2147483647 w 168"/>
              <a:gd name="T81" fmla="*/ 2147483647 h 116"/>
              <a:gd name="T82" fmla="*/ 2147483647 w 168"/>
              <a:gd name="T83" fmla="*/ 2147483647 h 116"/>
              <a:gd name="T84" fmla="*/ 2147483647 w 168"/>
              <a:gd name="T85" fmla="*/ 2147483647 h 116"/>
              <a:gd name="T86" fmla="*/ 2147483647 w 168"/>
              <a:gd name="T87" fmla="*/ 2147483647 h 116"/>
              <a:gd name="T88" fmla="*/ 2147483647 w 168"/>
              <a:gd name="T89" fmla="*/ 2147483647 h 116"/>
              <a:gd name="T90" fmla="*/ 2147483647 w 168"/>
              <a:gd name="T91" fmla="*/ 2147483647 h 116"/>
              <a:gd name="T92" fmla="*/ 2147483647 w 168"/>
              <a:gd name="T93" fmla="*/ 2147483647 h 116"/>
              <a:gd name="T94" fmla="*/ 2147483647 w 168"/>
              <a:gd name="T95" fmla="*/ 2147483647 h 116"/>
              <a:gd name="T96" fmla="*/ 2147483647 w 168"/>
              <a:gd name="T97" fmla="*/ 2147483647 h 116"/>
              <a:gd name="T98" fmla="*/ 2147483647 w 168"/>
              <a:gd name="T99" fmla="*/ 2147483647 h 116"/>
              <a:gd name="T100" fmla="*/ 2147483647 w 168"/>
              <a:gd name="T101" fmla="*/ 2147483647 h 116"/>
              <a:gd name="T102" fmla="*/ 2147483647 w 168"/>
              <a:gd name="T103" fmla="*/ 2147483647 h 116"/>
              <a:gd name="T104" fmla="*/ 2147483647 w 168"/>
              <a:gd name="T105" fmla="*/ 2147483647 h 116"/>
              <a:gd name="T106" fmla="*/ 2147483647 w 168"/>
              <a:gd name="T107" fmla="*/ 2147483647 h 116"/>
              <a:gd name="T108" fmla="*/ 2147483647 w 168"/>
              <a:gd name="T109" fmla="*/ 2147483647 h 116"/>
              <a:gd name="T110" fmla="*/ 2147483647 w 168"/>
              <a:gd name="T111" fmla="*/ 2147483647 h 116"/>
              <a:gd name="T112" fmla="*/ 2147483647 w 168"/>
              <a:gd name="T113" fmla="*/ 2147483647 h 116"/>
              <a:gd name="T114" fmla="*/ 2147483647 w 168"/>
              <a:gd name="T115" fmla="*/ 2147483647 h 11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16">
                <a:moveTo>
                  <a:pt x="52" y="26"/>
                </a:moveTo>
                <a:lnTo>
                  <a:pt x="52" y="26"/>
                </a:lnTo>
                <a:lnTo>
                  <a:pt x="56" y="26"/>
                </a:lnTo>
                <a:lnTo>
                  <a:pt x="60" y="20"/>
                </a:lnTo>
                <a:lnTo>
                  <a:pt x="64" y="22"/>
                </a:lnTo>
                <a:lnTo>
                  <a:pt x="62" y="28"/>
                </a:lnTo>
                <a:lnTo>
                  <a:pt x="68" y="30"/>
                </a:lnTo>
                <a:lnTo>
                  <a:pt x="72" y="24"/>
                </a:lnTo>
                <a:lnTo>
                  <a:pt x="74" y="26"/>
                </a:lnTo>
                <a:lnTo>
                  <a:pt x="72" y="32"/>
                </a:lnTo>
                <a:lnTo>
                  <a:pt x="76" y="36"/>
                </a:lnTo>
                <a:lnTo>
                  <a:pt x="82" y="32"/>
                </a:lnTo>
                <a:lnTo>
                  <a:pt x="84" y="34"/>
                </a:lnTo>
                <a:lnTo>
                  <a:pt x="80" y="40"/>
                </a:lnTo>
                <a:lnTo>
                  <a:pt x="84" y="44"/>
                </a:lnTo>
                <a:lnTo>
                  <a:pt x="90" y="42"/>
                </a:lnTo>
                <a:lnTo>
                  <a:pt x="92" y="46"/>
                </a:lnTo>
                <a:lnTo>
                  <a:pt x="86" y="50"/>
                </a:lnTo>
                <a:lnTo>
                  <a:pt x="88" y="54"/>
                </a:lnTo>
                <a:lnTo>
                  <a:pt x="96" y="52"/>
                </a:lnTo>
                <a:lnTo>
                  <a:pt x="96" y="58"/>
                </a:lnTo>
                <a:lnTo>
                  <a:pt x="90" y="60"/>
                </a:lnTo>
                <a:lnTo>
                  <a:pt x="92" y="64"/>
                </a:lnTo>
                <a:lnTo>
                  <a:pt x="98" y="66"/>
                </a:lnTo>
                <a:lnTo>
                  <a:pt x="98" y="70"/>
                </a:lnTo>
                <a:lnTo>
                  <a:pt x="92" y="70"/>
                </a:lnTo>
                <a:lnTo>
                  <a:pt x="90" y="76"/>
                </a:lnTo>
                <a:lnTo>
                  <a:pt x="96" y="78"/>
                </a:lnTo>
                <a:lnTo>
                  <a:pt x="96" y="82"/>
                </a:lnTo>
                <a:lnTo>
                  <a:pt x="88" y="82"/>
                </a:lnTo>
                <a:lnTo>
                  <a:pt x="88" y="86"/>
                </a:lnTo>
                <a:lnTo>
                  <a:pt x="92" y="90"/>
                </a:lnTo>
                <a:lnTo>
                  <a:pt x="90" y="94"/>
                </a:lnTo>
                <a:lnTo>
                  <a:pt x="84" y="92"/>
                </a:lnTo>
                <a:lnTo>
                  <a:pt x="80" y="96"/>
                </a:lnTo>
                <a:lnTo>
                  <a:pt x="84" y="100"/>
                </a:lnTo>
                <a:lnTo>
                  <a:pt x="82" y="104"/>
                </a:lnTo>
                <a:lnTo>
                  <a:pt x="76" y="100"/>
                </a:lnTo>
                <a:lnTo>
                  <a:pt x="72" y="102"/>
                </a:lnTo>
                <a:lnTo>
                  <a:pt x="76" y="108"/>
                </a:lnTo>
                <a:lnTo>
                  <a:pt x="72" y="110"/>
                </a:lnTo>
                <a:lnTo>
                  <a:pt x="68" y="106"/>
                </a:lnTo>
                <a:lnTo>
                  <a:pt x="62" y="108"/>
                </a:lnTo>
                <a:lnTo>
                  <a:pt x="64" y="114"/>
                </a:lnTo>
                <a:lnTo>
                  <a:pt x="60" y="116"/>
                </a:lnTo>
                <a:lnTo>
                  <a:pt x="56" y="110"/>
                </a:lnTo>
                <a:lnTo>
                  <a:pt x="52" y="110"/>
                </a:lnTo>
                <a:lnTo>
                  <a:pt x="52" y="116"/>
                </a:lnTo>
                <a:lnTo>
                  <a:pt x="46" y="116"/>
                </a:lnTo>
                <a:lnTo>
                  <a:pt x="46" y="110"/>
                </a:lnTo>
                <a:lnTo>
                  <a:pt x="40" y="110"/>
                </a:lnTo>
                <a:lnTo>
                  <a:pt x="38" y="116"/>
                </a:lnTo>
                <a:lnTo>
                  <a:pt x="34" y="114"/>
                </a:lnTo>
                <a:lnTo>
                  <a:pt x="34" y="108"/>
                </a:lnTo>
                <a:lnTo>
                  <a:pt x="30" y="106"/>
                </a:lnTo>
                <a:lnTo>
                  <a:pt x="26" y="112"/>
                </a:lnTo>
                <a:lnTo>
                  <a:pt x="22" y="108"/>
                </a:lnTo>
                <a:lnTo>
                  <a:pt x="24" y="104"/>
                </a:lnTo>
                <a:lnTo>
                  <a:pt x="20" y="100"/>
                </a:lnTo>
                <a:lnTo>
                  <a:pt x="16" y="104"/>
                </a:lnTo>
                <a:lnTo>
                  <a:pt x="12" y="100"/>
                </a:lnTo>
                <a:lnTo>
                  <a:pt x="16" y="96"/>
                </a:lnTo>
                <a:lnTo>
                  <a:pt x="14" y="92"/>
                </a:lnTo>
                <a:lnTo>
                  <a:pt x="8" y="94"/>
                </a:lnTo>
                <a:lnTo>
                  <a:pt x="6" y="90"/>
                </a:lnTo>
                <a:lnTo>
                  <a:pt x="10" y="86"/>
                </a:lnTo>
                <a:lnTo>
                  <a:pt x="8" y="82"/>
                </a:lnTo>
                <a:lnTo>
                  <a:pt x="2" y="82"/>
                </a:lnTo>
                <a:lnTo>
                  <a:pt x="2" y="78"/>
                </a:lnTo>
                <a:lnTo>
                  <a:pt x="6" y="76"/>
                </a:lnTo>
                <a:lnTo>
                  <a:pt x="6" y="70"/>
                </a:lnTo>
                <a:lnTo>
                  <a:pt x="0" y="70"/>
                </a:lnTo>
                <a:lnTo>
                  <a:pt x="0" y="66"/>
                </a:lnTo>
                <a:lnTo>
                  <a:pt x="6" y="64"/>
                </a:lnTo>
                <a:lnTo>
                  <a:pt x="6" y="60"/>
                </a:lnTo>
                <a:lnTo>
                  <a:pt x="2" y="58"/>
                </a:lnTo>
                <a:lnTo>
                  <a:pt x="2" y="54"/>
                </a:lnTo>
                <a:lnTo>
                  <a:pt x="8" y="54"/>
                </a:lnTo>
                <a:lnTo>
                  <a:pt x="10" y="50"/>
                </a:lnTo>
                <a:lnTo>
                  <a:pt x="6" y="46"/>
                </a:lnTo>
                <a:lnTo>
                  <a:pt x="8" y="42"/>
                </a:lnTo>
                <a:lnTo>
                  <a:pt x="14" y="44"/>
                </a:lnTo>
                <a:lnTo>
                  <a:pt x="16" y="40"/>
                </a:lnTo>
                <a:lnTo>
                  <a:pt x="12" y="36"/>
                </a:lnTo>
                <a:lnTo>
                  <a:pt x="16" y="32"/>
                </a:lnTo>
                <a:lnTo>
                  <a:pt x="20" y="36"/>
                </a:lnTo>
                <a:lnTo>
                  <a:pt x="24" y="32"/>
                </a:lnTo>
                <a:lnTo>
                  <a:pt x="22" y="26"/>
                </a:lnTo>
                <a:lnTo>
                  <a:pt x="26" y="24"/>
                </a:lnTo>
                <a:lnTo>
                  <a:pt x="30" y="30"/>
                </a:lnTo>
                <a:lnTo>
                  <a:pt x="34" y="28"/>
                </a:lnTo>
                <a:lnTo>
                  <a:pt x="34" y="22"/>
                </a:lnTo>
                <a:lnTo>
                  <a:pt x="38" y="20"/>
                </a:lnTo>
                <a:lnTo>
                  <a:pt x="40" y="26"/>
                </a:lnTo>
                <a:lnTo>
                  <a:pt x="46" y="26"/>
                </a:lnTo>
                <a:lnTo>
                  <a:pt x="46" y="20"/>
                </a:lnTo>
                <a:lnTo>
                  <a:pt x="50" y="20"/>
                </a:lnTo>
                <a:lnTo>
                  <a:pt x="52" y="26"/>
                </a:lnTo>
                <a:close/>
                <a:moveTo>
                  <a:pt x="130" y="6"/>
                </a:moveTo>
                <a:lnTo>
                  <a:pt x="128" y="0"/>
                </a:lnTo>
                <a:lnTo>
                  <a:pt x="126" y="0"/>
                </a:lnTo>
                <a:lnTo>
                  <a:pt x="126" y="6"/>
                </a:lnTo>
                <a:lnTo>
                  <a:pt x="122" y="6"/>
                </a:lnTo>
                <a:lnTo>
                  <a:pt x="120" y="2"/>
                </a:lnTo>
                <a:lnTo>
                  <a:pt x="116" y="4"/>
                </a:lnTo>
                <a:lnTo>
                  <a:pt x="116" y="8"/>
                </a:lnTo>
                <a:lnTo>
                  <a:pt x="112" y="10"/>
                </a:lnTo>
                <a:lnTo>
                  <a:pt x="110" y="6"/>
                </a:lnTo>
                <a:lnTo>
                  <a:pt x="106" y="8"/>
                </a:lnTo>
                <a:lnTo>
                  <a:pt x="110" y="12"/>
                </a:lnTo>
                <a:lnTo>
                  <a:pt x="106" y="14"/>
                </a:lnTo>
                <a:lnTo>
                  <a:pt x="102" y="12"/>
                </a:lnTo>
                <a:lnTo>
                  <a:pt x="100" y="14"/>
                </a:lnTo>
                <a:lnTo>
                  <a:pt x="102" y="18"/>
                </a:lnTo>
                <a:lnTo>
                  <a:pt x="100" y="22"/>
                </a:lnTo>
                <a:lnTo>
                  <a:pt x="96" y="20"/>
                </a:lnTo>
                <a:lnTo>
                  <a:pt x="94" y="22"/>
                </a:lnTo>
                <a:lnTo>
                  <a:pt x="98" y="26"/>
                </a:lnTo>
                <a:lnTo>
                  <a:pt x="96" y="30"/>
                </a:lnTo>
                <a:lnTo>
                  <a:pt x="92" y="30"/>
                </a:lnTo>
                <a:lnTo>
                  <a:pt x="92" y="32"/>
                </a:lnTo>
                <a:lnTo>
                  <a:pt x="96" y="34"/>
                </a:lnTo>
                <a:lnTo>
                  <a:pt x="96" y="38"/>
                </a:lnTo>
                <a:lnTo>
                  <a:pt x="90" y="38"/>
                </a:lnTo>
                <a:lnTo>
                  <a:pt x="90" y="42"/>
                </a:lnTo>
                <a:lnTo>
                  <a:pt x="96" y="42"/>
                </a:lnTo>
                <a:lnTo>
                  <a:pt x="96" y="46"/>
                </a:lnTo>
                <a:lnTo>
                  <a:pt x="92" y="48"/>
                </a:lnTo>
                <a:lnTo>
                  <a:pt x="92" y="52"/>
                </a:lnTo>
                <a:lnTo>
                  <a:pt x="98" y="52"/>
                </a:lnTo>
                <a:lnTo>
                  <a:pt x="100" y="54"/>
                </a:lnTo>
                <a:lnTo>
                  <a:pt x="96" y="58"/>
                </a:lnTo>
                <a:lnTo>
                  <a:pt x="98" y="60"/>
                </a:lnTo>
                <a:lnTo>
                  <a:pt x="102" y="58"/>
                </a:lnTo>
                <a:lnTo>
                  <a:pt x="104" y="62"/>
                </a:lnTo>
                <a:lnTo>
                  <a:pt x="102" y="66"/>
                </a:lnTo>
                <a:lnTo>
                  <a:pt x="104" y="68"/>
                </a:lnTo>
                <a:lnTo>
                  <a:pt x="108" y="66"/>
                </a:lnTo>
                <a:lnTo>
                  <a:pt x="112" y="68"/>
                </a:lnTo>
                <a:lnTo>
                  <a:pt x="110" y="72"/>
                </a:lnTo>
                <a:lnTo>
                  <a:pt x="112" y="74"/>
                </a:lnTo>
                <a:lnTo>
                  <a:pt x="116" y="70"/>
                </a:lnTo>
                <a:lnTo>
                  <a:pt x="120" y="72"/>
                </a:lnTo>
                <a:lnTo>
                  <a:pt x="118" y="76"/>
                </a:lnTo>
                <a:lnTo>
                  <a:pt x="122" y="76"/>
                </a:lnTo>
                <a:lnTo>
                  <a:pt x="124" y="72"/>
                </a:lnTo>
                <a:lnTo>
                  <a:pt x="128" y="72"/>
                </a:lnTo>
                <a:lnTo>
                  <a:pt x="128" y="78"/>
                </a:lnTo>
                <a:lnTo>
                  <a:pt x="132" y="78"/>
                </a:lnTo>
                <a:lnTo>
                  <a:pt x="132" y="72"/>
                </a:lnTo>
                <a:lnTo>
                  <a:pt x="136" y="72"/>
                </a:lnTo>
                <a:lnTo>
                  <a:pt x="138" y="76"/>
                </a:lnTo>
                <a:lnTo>
                  <a:pt x="142" y="76"/>
                </a:lnTo>
                <a:lnTo>
                  <a:pt x="140" y="70"/>
                </a:lnTo>
                <a:lnTo>
                  <a:pt x="144" y="68"/>
                </a:lnTo>
                <a:lnTo>
                  <a:pt x="148" y="72"/>
                </a:lnTo>
                <a:lnTo>
                  <a:pt x="150" y="70"/>
                </a:lnTo>
                <a:lnTo>
                  <a:pt x="148" y="66"/>
                </a:lnTo>
                <a:lnTo>
                  <a:pt x="152" y="64"/>
                </a:lnTo>
                <a:lnTo>
                  <a:pt x="156" y="66"/>
                </a:lnTo>
                <a:lnTo>
                  <a:pt x="158" y="64"/>
                </a:lnTo>
                <a:lnTo>
                  <a:pt x="154" y="60"/>
                </a:lnTo>
                <a:lnTo>
                  <a:pt x="158" y="56"/>
                </a:lnTo>
                <a:lnTo>
                  <a:pt x="162" y="58"/>
                </a:lnTo>
                <a:lnTo>
                  <a:pt x="164" y="56"/>
                </a:lnTo>
                <a:lnTo>
                  <a:pt x="160" y="52"/>
                </a:lnTo>
                <a:lnTo>
                  <a:pt x="160" y="48"/>
                </a:lnTo>
                <a:lnTo>
                  <a:pt x="166" y="50"/>
                </a:lnTo>
                <a:lnTo>
                  <a:pt x="166" y="46"/>
                </a:lnTo>
                <a:lnTo>
                  <a:pt x="162" y="44"/>
                </a:lnTo>
                <a:lnTo>
                  <a:pt x="162" y="40"/>
                </a:lnTo>
                <a:lnTo>
                  <a:pt x="168" y="40"/>
                </a:lnTo>
                <a:lnTo>
                  <a:pt x="168" y="36"/>
                </a:lnTo>
                <a:lnTo>
                  <a:pt x="162" y="36"/>
                </a:lnTo>
                <a:lnTo>
                  <a:pt x="162" y="32"/>
                </a:lnTo>
                <a:lnTo>
                  <a:pt x="166" y="30"/>
                </a:lnTo>
                <a:lnTo>
                  <a:pt x="164" y="26"/>
                </a:lnTo>
                <a:lnTo>
                  <a:pt x="160" y="26"/>
                </a:lnTo>
                <a:lnTo>
                  <a:pt x="158" y="24"/>
                </a:lnTo>
                <a:lnTo>
                  <a:pt x="162" y="20"/>
                </a:lnTo>
                <a:lnTo>
                  <a:pt x="160" y="18"/>
                </a:lnTo>
                <a:lnTo>
                  <a:pt x="156" y="20"/>
                </a:lnTo>
                <a:lnTo>
                  <a:pt x="154" y="16"/>
                </a:lnTo>
                <a:lnTo>
                  <a:pt x="156" y="12"/>
                </a:lnTo>
                <a:lnTo>
                  <a:pt x="154" y="10"/>
                </a:lnTo>
                <a:lnTo>
                  <a:pt x="150" y="12"/>
                </a:lnTo>
                <a:lnTo>
                  <a:pt x="146" y="10"/>
                </a:lnTo>
                <a:lnTo>
                  <a:pt x="148" y="6"/>
                </a:lnTo>
                <a:lnTo>
                  <a:pt x="146" y="4"/>
                </a:lnTo>
                <a:lnTo>
                  <a:pt x="142" y="8"/>
                </a:lnTo>
                <a:lnTo>
                  <a:pt x="138" y="6"/>
                </a:lnTo>
                <a:lnTo>
                  <a:pt x="138" y="2"/>
                </a:lnTo>
                <a:lnTo>
                  <a:pt x="136" y="2"/>
                </a:lnTo>
                <a:lnTo>
                  <a:pt x="134" y="6"/>
                </a:lnTo>
                <a:lnTo>
                  <a:pt x="130" y="6"/>
                </a:lnTo>
                <a:close/>
                <a:moveTo>
                  <a:pt x="128" y="28"/>
                </a:moveTo>
                <a:lnTo>
                  <a:pt x="128" y="28"/>
                </a:lnTo>
                <a:lnTo>
                  <a:pt x="134" y="28"/>
                </a:lnTo>
                <a:lnTo>
                  <a:pt x="138" y="30"/>
                </a:lnTo>
                <a:lnTo>
                  <a:pt x="140" y="34"/>
                </a:lnTo>
                <a:lnTo>
                  <a:pt x="140" y="40"/>
                </a:lnTo>
                <a:lnTo>
                  <a:pt x="140" y="44"/>
                </a:lnTo>
                <a:lnTo>
                  <a:pt x="138" y="48"/>
                </a:lnTo>
                <a:lnTo>
                  <a:pt x="134" y="50"/>
                </a:lnTo>
                <a:lnTo>
                  <a:pt x="128" y="50"/>
                </a:lnTo>
                <a:lnTo>
                  <a:pt x="124" y="50"/>
                </a:lnTo>
                <a:lnTo>
                  <a:pt x="120" y="48"/>
                </a:lnTo>
                <a:lnTo>
                  <a:pt x="118" y="44"/>
                </a:lnTo>
                <a:lnTo>
                  <a:pt x="118" y="40"/>
                </a:lnTo>
                <a:lnTo>
                  <a:pt x="118" y="34"/>
                </a:lnTo>
                <a:lnTo>
                  <a:pt x="120" y="30"/>
                </a:lnTo>
                <a:lnTo>
                  <a:pt x="124" y="28"/>
                </a:lnTo>
                <a:lnTo>
                  <a:pt x="128" y="28"/>
                </a:lnTo>
                <a:close/>
                <a:moveTo>
                  <a:pt x="134" y="34"/>
                </a:moveTo>
                <a:lnTo>
                  <a:pt x="134" y="34"/>
                </a:lnTo>
                <a:lnTo>
                  <a:pt x="136" y="36"/>
                </a:lnTo>
                <a:lnTo>
                  <a:pt x="138" y="40"/>
                </a:lnTo>
                <a:lnTo>
                  <a:pt x="136" y="42"/>
                </a:lnTo>
                <a:lnTo>
                  <a:pt x="134" y="44"/>
                </a:lnTo>
                <a:lnTo>
                  <a:pt x="132" y="46"/>
                </a:lnTo>
                <a:lnTo>
                  <a:pt x="128" y="48"/>
                </a:lnTo>
                <a:lnTo>
                  <a:pt x="126" y="46"/>
                </a:lnTo>
                <a:lnTo>
                  <a:pt x="124" y="44"/>
                </a:lnTo>
                <a:lnTo>
                  <a:pt x="122" y="42"/>
                </a:lnTo>
                <a:lnTo>
                  <a:pt x="120" y="40"/>
                </a:lnTo>
                <a:lnTo>
                  <a:pt x="122" y="36"/>
                </a:lnTo>
                <a:lnTo>
                  <a:pt x="124" y="34"/>
                </a:lnTo>
                <a:lnTo>
                  <a:pt x="126" y="32"/>
                </a:lnTo>
                <a:lnTo>
                  <a:pt x="128" y="30"/>
                </a:lnTo>
                <a:lnTo>
                  <a:pt x="132" y="32"/>
                </a:lnTo>
                <a:lnTo>
                  <a:pt x="134" y="34"/>
                </a:lnTo>
                <a:close/>
                <a:moveTo>
                  <a:pt x="144" y="22"/>
                </a:moveTo>
                <a:lnTo>
                  <a:pt x="144" y="22"/>
                </a:lnTo>
                <a:lnTo>
                  <a:pt x="150" y="30"/>
                </a:lnTo>
                <a:lnTo>
                  <a:pt x="152" y="38"/>
                </a:lnTo>
                <a:lnTo>
                  <a:pt x="150" y="48"/>
                </a:lnTo>
                <a:lnTo>
                  <a:pt x="146" y="56"/>
                </a:lnTo>
                <a:lnTo>
                  <a:pt x="138" y="60"/>
                </a:lnTo>
                <a:lnTo>
                  <a:pt x="130" y="62"/>
                </a:lnTo>
                <a:lnTo>
                  <a:pt x="120" y="60"/>
                </a:lnTo>
                <a:lnTo>
                  <a:pt x="112" y="56"/>
                </a:lnTo>
                <a:lnTo>
                  <a:pt x="108" y="48"/>
                </a:lnTo>
                <a:lnTo>
                  <a:pt x="106" y="40"/>
                </a:lnTo>
                <a:lnTo>
                  <a:pt x="106" y="30"/>
                </a:lnTo>
                <a:lnTo>
                  <a:pt x="112" y="24"/>
                </a:lnTo>
                <a:lnTo>
                  <a:pt x="118" y="18"/>
                </a:lnTo>
                <a:lnTo>
                  <a:pt x="128" y="16"/>
                </a:lnTo>
                <a:lnTo>
                  <a:pt x="138" y="18"/>
                </a:lnTo>
                <a:lnTo>
                  <a:pt x="144" y="2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44" y="56"/>
                </a:lnTo>
                <a:lnTo>
                  <a:pt x="40" y="60"/>
                </a:lnTo>
                <a:lnTo>
                  <a:pt x="38" y="64"/>
                </a:lnTo>
                <a:lnTo>
                  <a:pt x="38" y="68"/>
                </a:lnTo>
                <a:lnTo>
                  <a:pt x="38" y="72"/>
                </a:lnTo>
                <a:lnTo>
                  <a:pt x="40" y="76"/>
                </a:lnTo>
                <a:lnTo>
                  <a:pt x="44" y="78"/>
                </a:lnTo>
                <a:lnTo>
                  <a:pt x="48" y="80"/>
                </a:lnTo>
                <a:lnTo>
                  <a:pt x="54" y="78"/>
                </a:lnTo>
                <a:lnTo>
                  <a:pt x="56" y="76"/>
                </a:lnTo>
                <a:lnTo>
                  <a:pt x="60" y="72"/>
                </a:lnTo>
                <a:lnTo>
                  <a:pt x="60" y="68"/>
                </a:lnTo>
                <a:lnTo>
                  <a:pt x="60" y="64"/>
                </a:lnTo>
                <a:lnTo>
                  <a:pt x="56" y="60"/>
                </a:lnTo>
                <a:lnTo>
                  <a:pt x="54" y="56"/>
                </a:lnTo>
                <a:lnTo>
                  <a:pt x="48" y="56"/>
                </a:lnTo>
                <a:close/>
                <a:moveTo>
                  <a:pt x="54" y="62"/>
                </a:moveTo>
                <a:lnTo>
                  <a:pt x="54" y="62"/>
                </a:lnTo>
                <a:lnTo>
                  <a:pt x="52" y="60"/>
                </a:lnTo>
                <a:lnTo>
                  <a:pt x="48" y="60"/>
                </a:lnTo>
                <a:lnTo>
                  <a:pt x="46" y="60"/>
                </a:lnTo>
                <a:lnTo>
                  <a:pt x="42" y="62"/>
                </a:lnTo>
                <a:lnTo>
                  <a:pt x="42" y="64"/>
                </a:lnTo>
                <a:lnTo>
                  <a:pt x="40" y="68"/>
                </a:lnTo>
                <a:lnTo>
                  <a:pt x="42" y="70"/>
                </a:lnTo>
                <a:lnTo>
                  <a:pt x="42" y="74"/>
                </a:lnTo>
                <a:lnTo>
                  <a:pt x="46" y="76"/>
                </a:lnTo>
                <a:lnTo>
                  <a:pt x="48" y="76"/>
                </a:lnTo>
                <a:lnTo>
                  <a:pt x="52" y="76"/>
                </a:lnTo>
                <a:lnTo>
                  <a:pt x="54" y="74"/>
                </a:lnTo>
                <a:lnTo>
                  <a:pt x="56" y="70"/>
                </a:lnTo>
                <a:lnTo>
                  <a:pt x="56" y="68"/>
                </a:lnTo>
                <a:lnTo>
                  <a:pt x="56" y="64"/>
                </a:lnTo>
                <a:lnTo>
                  <a:pt x="54" y="62"/>
                </a:lnTo>
                <a:close/>
                <a:moveTo>
                  <a:pt x="70" y="46"/>
                </a:moveTo>
                <a:lnTo>
                  <a:pt x="70" y="46"/>
                </a:lnTo>
                <a:lnTo>
                  <a:pt x="60" y="40"/>
                </a:lnTo>
                <a:lnTo>
                  <a:pt x="54" y="38"/>
                </a:lnTo>
                <a:lnTo>
                  <a:pt x="48" y="38"/>
                </a:lnTo>
                <a:lnTo>
                  <a:pt x="42" y="38"/>
                </a:lnTo>
                <a:lnTo>
                  <a:pt x="38" y="40"/>
                </a:lnTo>
                <a:lnTo>
                  <a:pt x="28" y="46"/>
                </a:lnTo>
                <a:lnTo>
                  <a:pt x="22" y="56"/>
                </a:lnTo>
                <a:lnTo>
                  <a:pt x="20" y="62"/>
                </a:lnTo>
                <a:lnTo>
                  <a:pt x="18" y="68"/>
                </a:lnTo>
                <a:lnTo>
                  <a:pt x="20" y="74"/>
                </a:lnTo>
                <a:lnTo>
                  <a:pt x="22" y="80"/>
                </a:lnTo>
                <a:lnTo>
                  <a:pt x="28" y="88"/>
                </a:lnTo>
                <a:lnTo>
                  <a:pt x="38" y="96"/>
                </a:lnTo>
                <a:lnTo>
                  <a:pt x="42" y="96"/>
                </a:lnTo>
                <a:lnTo>
                  <a:pt x="48" y="98"/>
                </a:lnTo>
                <a:lnTo>
                  <a:pt x="54" y="96"/>
                </a:lnTo>
                <a:lnTo>
                  <a:pt x="60" y="96"/>
                </a:lnTo>
                <a:lnTo>
                  <a:pt x="70" y="88"/>
                </a:lnTo>
                <a:lnTo>
                  <a:pt x="76" y="80"/>
                </a:lnTo>
                <a:lnTo>
                  <a:pt x="78" y="74"/>
                </a:lnTo>
                <a:lnTo>
                  <a:pt x="78" y="68"/>
                </a:lnTo>
                <a:lnTo>
                  <a:pt x="78" y="62"/>
                </a:lnTo>
                <a:lnTo>
                  <a:pt x="76" y="56"/>
                </a:lnTo>
                <a:lnTo>
                  <a:pt x="7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0" name="Freeform 170"/>
          <p:cNvSpPr>
            <a:spLocks noEditPoints="1"/>
          </p:cNvSpPr>
          <p:nvPr/>
        </p:nvSpPr>
        <p:spPr bwMode="auto">
          <a:xfrm>
            <a:off x="7851775" y="1101725"/>
            <a:ext cx="306388" cy="552450"/>
          </a:xfrm>
          <a:custGeom>
            <a:avLst/>
            <a:gdLst>
              <a:gd name="T0" fmla="*/ 2147483647 w 112"/>
              <a:gd name="T1" fmla="*/ 0 h 184"/>
              <a:gd name="T2" fmla="*/ 2147483647 w 112"/>
              <a:gd name="T3" fmla="*/ 2147483647 h 184"/>
              <a:gd name="T4" fmla="*/ 2147483647 w 112"/>
              <a:gd name="T5" fmla="*/ 2147483647 h 184"/>
              <a:gd name="T6" fmla="*/ 2147483647 w 112"/>
              <a:gd name="T7" fmla="*/ 2147483647 h 184"/>
              <a:gd name="T8" fmla="*/ 2147483647 w 112"/>
              <a:gd name="T9" fmla="*/ 2147483647 h 184"/>
              <a:gd name="T10" fmla="*/ 2147483647 w 112"/>
              <a:gd name="T11" fmla="*/ 2147483647 h 184"/>
              <a:gd name="T12" fmla="*/ 2147483647 w 112"/>
              <a:gd name="T13" fmla="*/ 2147483647 h 184"/>
              <a:gd name="T14" fmla="*/ 2147483647 w 112"/>
              <a:gd name="T15" fmla="*/ 2147483647 h 184"/>
              <a:gd name="T16" fmla="*/ 2147483647 w 112"/>
              <a:gd name="T17" fmla="*/ 2147483647 h 184"/>
              <a:gd name="T18" fmla="*/ 2147483647 w 112"/>
              <a:gd name="T19" fmla="*/ 2147483647 h 184"/>
              <a:gd name="T20" fmla="*/ 2147483647 w 112"/>
              <a:gd name="T21" fmla="*/ 2147483647 h 184"/>
              <a:gd name="T22" fmla="*/ 2147483647 w 112"/>
              <a:gd name="T23" fmla="*/ 2147483647 h 184"/>
              <a:gd name="T24" fmla="*/ 2147483647 w 112"/>
              <a:gd name="T25" fmla="*/ 2147483647 h 184"/>
              <a:gd name="T26" fmla="*/ 2147483647 w 112"/>
              <a:gd name="T27" fmla="*/ 2147483647 h 184"/>
              <a:gd name="T28" fmla="*/ 2147483647 w 112"/>
              <a:gd name="T29" fmla="*/ 2147483647 h 184"/>
              <a:gd name="T30" fmla="*/ 2147483647 w 112"/>
              <a:gd name="T31" fmla="*/ 2147483647 h 184"/>
              <a:gd name="T32" fmla="*/ 2147483647 w 112"/>
              <a:gd name="T33" fmla="*/ 2147483647 h 184"/>
              <a:gd name="T34" fmla="*/ 2147483647 w 112"/>
              <a:gd name="T35" fmla="*/ 2147483647 h 184"/>
              <a:gd name="T36" fmla="*/ 2147483647 w 112"/>
              <a:gd name="T37" fmla="*/ 2147483647 h 184"/>
              <a:gd name="T38" fmla="*/ 2147483647 w 112"/>
              <a:gd name="T39" fmla="*/ 2147483647 h 184"/>
              <a:gd name="T40" fmla="*/ 2147483647 w 112"/>
              <a:gd name="T41" fmla="*/ 2147483647 h 184"/>
              <a:gd name="T42" fmla="*/ 2147483647 w 112"/>
              <a:gd name="T43" fmla="*/ 2147483647 h 184"/>
              <a:gd name="T44" fmla="*/ 2147483647 w 112"/>
              <a:gd name="T45" fmla="*/ 2147483647 h 184"/>
              <a:gd name="T46" fmla="*/ 2147483647 w 112"/>
              <a:gd name="T47" fmla="*/ 2147483647 h 184"/>
              <a:gd name="T48" fmla="*/ 2147483647 w 112"/>
              <a:gd name="T49" fmla="*/ 2147483647 h 184"/>
              <a:gd name="T50" fmla="*/ 2147483647 w 112"/>
              <a:gd name="T51" fmla="*/ 2147483647 h 184"/>
              <a:gd name="T52" fmla="*/ 2147483647 w 112"/>
              <a:gd name="T53" fmla="*/ 2147483647 h 184"/>
              <a:gd name="T54" fmla="*/ 2147483647 w 112"/>
              <a:gd name="T55" fmla="*/ 2147483647 h 184"/>
              <a:gd name="T56" fmla="*/ 2147483647 w 112"/>
              <a:gd name="T57" fmla="*/ 2147483647 h 184"/>
              <a:gd name="T58" fmla="*/ 2147483647 w 112"/>
              <a:gd name="T59" fmla="*/ 2147483647 h 184"/>
              <a:gd name="T60" fmla="*/ 2147483647 w 112"/>
              <a:gd name="T61" fmla="*/ 2147483647 h 184"/>
              <a:gd name="T62" fmla="*/ 2147483647 w 112"/>
              <a:gd name="T63" fmla="*/ 2147483647 h 184"/>
              <a:gd name="T64" fmla="*/ 2147483647 w 112"/>
              <a:gd name="T65" fmla="*/ 2147483647 h 184"/>
              <a:gd name="T66" fmla="*/ 0 w 112"/>
              <a:gd name="T67" fmla="*/ 2147483647 h 184"/>
              <a:gd name="T68" fmla="*/ 2147483647 w 112"/>
              <a:gd name="T69" fmla="*/ 2147483647 h 184"/>
              <a:gd name="T70" fmla="*/ 2147483647 w 112"/>
              <a:gd name="T71" fmla="*/ 2147483647 h 184"/>
              <a:gd name="T72" fmla="*/ 2147483647 w 112"/>
              <a:gd name="T73" fmla="*/ 2147483647 h 184"/>
              <a:gd name="T74" fmla="*/ 2147483647 w 112"/>
              <a:gd name="T75" fmla="*/ 2147483647 h 184"/>
              <a:gd name="T76" fmla="*/ 2147483647 w 112"/>
              <a:gd name="T77" fmla="*/ 0 h 184"/>
              <a:gd name="T78" fmla="*/ 2147483647 w 112"/>
              <a:gd name="T79" fmla="*/ 2147483647 h 184"/>
              <a:gd name="T80" fmla="*/ 2147483647 w 112"/>
              <a:gd name="T81" fmla="*/ 2147483647 h 184"/>
              <a:gd name="T82" fmla="*/ 2147483647 w 112"/>
              <a:gd name="T83" fmla="*/ 2147483647 h 184"/>
              <a:gd name="T84" fmla="*/ 2147483647 w 112"/>
              <a:gd name="T85" fmla="*/ 2147483647 h 184"/>
              <a:gd name="T86" fmla="*/ 2147483647 w 112"/>
              <a:gd name="T87" fmla="*/ 2147483647 h 184"/>
              <a:gd name="T88" fmla="*/ 2147483647 w 112"/>
              <a:gd name="T89" fmla="*/ 2147483647 h 184"/>
              <a:gd name="T90" fmla="*/ 2147483647 w 112"/>
              <a:gd name="T91" fmla="*/ 2147483647 h 184"/>
              <a:gd name="T92" fmla="*/ 2147483647 w 112"/>
              <a:gd name="T93" fmla="*/ 2147483647 h 184"/>
              <a:gd name="T94" fmla="*/ 2147483647 w 112"/>
              <a:gd name="T95" fmla="*/ 2147483647 h 184"/>
              <a:gd name="T96" fmla="*/ 2147483647 w 112"/>
              <a:gd name="T97" fmla="*/ 2147483647 h 184"/>
              <a:gd name="T98" fmla="*/ 2147483647 w 112"/>
              <a:gd name="T99" fmla="*/ 2147483647 h 184"/>
              <a:gd name="T100" fmla="*/ 2147483647 w 112"/>
              <a:gd name="T101" fmla="*/ 2147483647 h 184"/>
              <a:gd name="T102" fmla="*/ 2147483647 w 112"/>
              <a:gd name="T103" fmla="*/ 2147483647 h 184"/>
              <a:gd name="T104" fmla="*/ 2147483647 w 112"/>
              <a:gd name="T105" fmla="*/ 2147483647 h 184"/>
              <a:gd name="T106" fmla="*/ 2147483647 w 112"/>
              <a:gd name="T107" fmla="*/ 2147483647 h 184"/>
              <a:gd name="T108" fmla="*/ 2147483647 w 112"/>
              <a:gd name="T109" fmla="*/ 2147483647 h 184"/>
              <a:gd name="T110" fmla="*/ 2147483647 w 112"/>
              <a:gd name="T111" fmla="*/ 2147483647 h 184"/>
              <a:gd name="T112" fmla="*/ 2147483647 w 112"/>
              <a:gd name="T113" fmla="*/ 2147483647 h 184"/>
              <a:gd name="T114" fmla="*/ 2147483647 w 112"/>
              <a:gd name="T115" fmla="*/ 2147483647 h 18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12" h="184">
                <a:moveTo>
                  <a:pt x="56" y="0"/>
                </a:moveTo>
                <a:lnTo>
                  <a:pt x="56" y="0"/>
                </a:lnTo>
                <a:lnTo>
                  <a:pt x="62" y="2"/>
                </a:lnTo>
                <a:lnTo>
                  <a:pt x="50" y="36"/>
                </a:lnTo>
                <a:lnTo>
                  <a:pt x="68" y="44"/>
                </a:lnTo>
                <a:lnTo>
                  <a:pt x="50" y="62"/>
                </a:lnTo>
                <a:lnTo>
                  <a:pt x="60" y="70"/>
                </a:lnTo>
                <a:lnTo>
                  <a:pt x="52" y="94"/>
                </a:lnTo>
                <a:lnTo>
                  <a:pt x="76" y="68"/>
                </a:lnTo>
                <a:lnTo>
                  <a:pt x="72" y="58"/>
                </a:lnTo>
                <a:lnTo>
                  <a:pt x="88" y="48"/>
                </a:lnTo>
                <a:lnTo>
                  <a:pt x="80" y="30"/>
                </a:lnTo>
                <a:lnTo>
                  <a:pt x="90" y="12"/>
                </a:lnTo>
                <a:lnTo>
                  <a:pt x="96" y="18"/>
                </a:lnTo>
                <a:lnTo>
                  <a:pt x="102" y="26"/>
                </a:lnTo>
                <a:lnTo>
                  <a:pt x="108" y="36"/>
                </a:lnTo>
                <a:lnTo>
                  <a:pt x="112" y="46"/>
                </a:lnTo>
                <a:lnTo>
                  <a:pt x="112" y="58"/>
                </a:lnTo>
                <a:lnTo>
                  <a:pt x="110" y="72"/>
                </a:lnTo>
                <a:lnTo>
                  <a:pt x="104" y="86"/>
                </a:lnTo>
                <a:lnTo>
                  <a:pt x="96" y="96"/>
                </a:lnTo>
                <a:lnTo>
                  <a:pt x="86" y="104"/>
                </a:lnTo>
                <a:lnTo>
                  <a:pt x="86" y="110"/>
                </a:lnTo>
                <a:lnTo>
                  <a:pt x="88" y="110"/>
                </a:lnTo>
                <a:lnTo>
                  <a:pt x="92" y="110"/>
                </a:lnTo>
                <a:lnTo>
                  <a:pt x="94" y="114"/>
                </a:lnTo>
                <a:lnTo>
                  <a:pt x="96" y="124"/>
                </a:lnTo>
                <a:lnTo>
                  <a:pt x="94" y="132"/>
                </a:lnTo>
                <a:lnTo>
                  <a:pt x="94" y="134"/>
                </a:lnTo>
                <a:lnTo>
                  <a:pt x="96" y="144"/>
                </a:lnTo>
                <a:lnTo>
                  <a:pt x="94" y="154"/>
                </a:lnTo>
                <a:lnTo>
                  <a:pt x="92" y="156"/>
                </a:lnTo>
                <a:lnTo>
                  <a:pt x="90" y="156"/>
                </a:lnTo>
                <a:lnTo>
                  <a:pt x="26" y="162"/>
                </a:lnTo>
                <a:lnTo>
                  <a:pt x="22" y="162"/>
                </a:lnTo>
                <a:lnTo>
                  <a:pt x="20" y="158"/>
                </a:lnTo>
                <a:lnTo>
                  <a:pt x="18" y="150"/>
                </a:lnTo>
                <a:lnTo>
                  <a:pt x="18" y="146"/>
                </a:lnTo>
                <a:lnTo>
                  <a:pt x="20" y="140"/>
                </a:lnTo>
                <a:lnTo>
                  <a:pt x="20" y="138"/>
                </a:lnTo>
                <a:lnTo>
                  <a:pt x="18" y="130"/>
                </a:lnTo>
                <a:lnTo>
                  <a:pt x="18" y="124"/>
                </a:lnTo>
                <a:lnTo>
                  <a:pt x="20" y="120"/>
                </a:lnTo>
                <a:lnTo>
                  <a:pt x="22" y="116"/>
                </a:lnTo>
                <a:lnTo>
                  <a:pt x="24" y="116"/>
                </a:lnTo>
                <a:lnTo>
                  <a:pt x="28" y="116"/>
                </a:lnTo>
                <a:lnTo>
                  <a:pt x="28" y="106"/>
                </a:lnTo>
                <a:lnTo>
                  <a:pt x="16" y="96"/>
                </a:lnTo>
                <a:lnTo>
                  <a:pt x="8" y="86"/>
                </a:lnTo>
                <a:lnTo>
                  <a:pt x="2" y="72"/>
                </a:lnTo>
                <a:lnTo>
                  <a:pt x="0" y="58"/>
                </a:lnTo>
                <a:lnTo>
                  <a:pt x="2" y="46"/>
                </a:lnTo>
                <a:lnTo>
                  <a:pt x="4" y="36"/>
                </a:lnTo>
                <a:lnTo>
                  <a:pt x="10" y="26"/>
                </a:lnTo>
                <a:lnTo>
                  <a:pt x="16" y="18"/>
                </a:lnTo>
                <a:lnTo>
                  <a:pt x="24" y="10"/>
                </a:lnTo>
                <a:lnTo>
                  <a:pt x="34" y="6"/>
                </a:lnTo>
                <a:lnTo>
                  <a:pt x="44" y="2"/>
                </a:lnTo>
                <a:lnTo>
                  <a:pt x="56" y="0"/>
                </a:lnTo>
                <a:close/>
                <a:moveTo>
                  <a:pt x="72" y="166"/>
                </a:moveTo>
                <a:lnTo>
                  <a:pt x="72" y="166"/>
                </a:lnTo>
                <a:lnTo>
                  <a:pt x="72" y="168"/>
                </a:lnTo>
                <a:lnTo>
                  <a:pt x="72" y="174"/>
                </a:lnTo>
                <a:lnTo>
                  <a:pt x="68" y="178"/>
                </a:lnTo>
                <a:lnTo>
                  <a:pt x="62" y="182"/>
                </a:lnTo>
                <a:lnTo>
                  <a:pt x="56" y="184"/>
                </a:lnTo>
                <a:lnTo>
                  <a:pt x="50" y="182"/>
                </a:lnTo>
                <a:lnTo>
                  <a:pt x="46" y="180"/>
                </a:lnTo>
                <a:lnTo>
                  <a:pt x="42" y="174"/>
                </a:lnTo>
                <a:lnTo>
                  <a:pt x="40" y="170"/>
                </a:lnTo>
                <a:lnTo>
                  <a:pt x="72" y="166"/>
                </a:lnTo>
                <a:close/>
                <a:moveTo>
                  <a:pt x="84" y="144"/>
                </a:moveTo>
                <a:lnTo>
                  <a:pt x="30" y="148"/>
                </a:lnTo>
                <a:lnTo>
                  <a:pt x="30" y="150"/>
                </a:lnTo>
                <a:lnTo>
                  <a:pt x="84" y="146"/>
                </a:lnTo>
                <a:lnTo>
                  <a:pt x="84" y="144"/>
                </a:lnTo>
                <a:close/>
                <a:moveTo>
                  <a:pt x="84" y="122"/>
                </a:moveTo>
                <a:lnTo>
                  <a:pt x="30" y="126"/>
                </a:lnTo>
                <a:lnTo>
                  <a:pt x="30" y="128"/>
                </a:lnTo>
                <a:lnTo>
                  <a:pt x="30" y="130"/>
                </a:lnTo>
                <a:lnTo>
                  <a:pt x="84" y="124"/>
                </a:lnTo>
                <a:lnTo>
                  <a:pt x="84" y="1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1" name="Freeform 171"/>
          <p:cNvSpPr>
            <a:spLocks noEditPoints="1"/>
          </p:cNvSpPr>
          <p:nvPr/>
        </p:nvSpPr>
        <p:spPr bwMode="auto">
          <a:xfrm>
            <a:off x="7900988" y="266700"/>
            <a:ext cx="234950" cy="541338"/>
          </a:xfrm>
          <a:custGeom>
            <a:avLst/>
            <a:gdLst>
              <a:gd name="T0" fmla="*/ 2147483647 w 86"/>
              <a:gd name="T1" fmla="*/ 2147483647 h 180"/>
              <a:gd name="T2" fmla="*/ 2147483647 w 86"/>
              <a:gd name="T3" fmla="*/ 2147483647 h 180"/>
              <a:gd name="T4" fmla="*/ 2147483647 w 86"/>
              <a:gd name="T5" fmla="*/ 2147483647 h 180"/>
              <a:gd name="T6" fmla="*/ 2147483647 w 86"/>
              <a:gd name="T7" fmla="*/ 2147483647 h 180"/>
              <a:gd name="T8" fmla="*/ 2147483647 w 86"/>
              <a:gd name="T9" fmla="*/ 2147483647 h 180"/>
              <a:gd name="T10" fmla="*/ 2147483647 w 86"/>
              <a:gd name="T11" fmla="*/ 2147483647 h 180"/>
              <a:gd name="T12" fmla="*/ 2147483647 w 86"/>
              <a:gd name="T13" fmla="*/ 2147483647 h 180"/>
              <a:gd name="T14" fmla="*/ 2147483647 w 86"/>
              <a:gd name="T15" fmla="*/ 0 h 180"/>
              <a:gd name="T16" fmla="*/ 2147483647 w 86"/>
              <a:gd name="T17" fmla="*/ 0 h 180"/>
              <a:gd name="T18" fmla="*/ 2147483647 w 86"/>
              <a:gd name="T19" fmla="*/ 0 h 180"/>
              <a:gd name="T20" fmla="*/ 2147483647 w 86"/>
              <a:gd name="T21" fmla="*/ 2147483647 h 180"/>
              <a:gd name="T22" fmla="*/ 2147483647 w 86"/>
              <a:gd name="T23" fmla="*/ 2147483647 h 180"/>
              <a:gd name="T24" fmla="*/ 2147483647 w 86"/>
              <a:gd name="T25" fmla="*/ 2147483647 h 180"/>
              <a:gd name="T26" fmla="*/ 2147483647 w 86"/>
              <a:gd name="T27" fmla="*/ 2147483647 h 180"/>
              <a:gd name="T28" fmla="*/ 2147483647 w 86"/>
              <a:gd name="T29" fmla="*/ 2147483647 h 180"/>
              <a:gd name="T30" fmla="*/ 2147483647 w 86"/>
              <a:gd name="T31" fmla="*/ 2147483647 h 180"/>
              <a:gd name="T32" fmla="*/ 2147483647 w 86"/>
              <a:gd name="T33" fmla="*/ 2147483647 h 180"/>
              <a:gd name="T34" fmla="*/ 2147483647 w 86"/>
              <a:gd name="T35" fmla="*/ 2147483647 h 180"/>
              <a:gd name="T36" fmla="*/ 2147483647 w 86"/>
              <a:gd name="T37" fmla="*/ 2147483647 h 180"/>
              <a:gd name="T38" fmla="*/ 2147483647 w 86"/>
              <a:gd name="T39" fmla="*/ 2147483647 h 180"/>
              <a:gd name="T40" fmla="*/ 2147483647 w 86"/>
              <a:gd name="T41" fmla="*/ 2147483647 h 180"/>
              <a:gd name="T42" fmla="*/ 2147483647 w 86"/>
              <a:gd name="T43" fmla="*/ 2147483647 h 180"/>
              <a:gd name="T44" fmla="*/ 2147483647 w 86"/>
              <a:gd name="T45" fmla="*/ 2147483647 h 180"/>
              <a:gd name="T46" fmla="*/ 2147483647 w 86"/>
              <a:gd name="T47" fmla="*/ 2147483647 h 180"/>
              <a:gd name="T48" fmla="*/ 2147483647 w 86"/>
              <a:gd name="T49" fmla="*/ 2147483647 h 180"/>
              <a:gd name="T50" fmla="*/ 2147483647 w 86"/>
              <a:gd name="T51" fmla="*/ 2147483647 h 180"/>
              <a:gd name="T52" fmla="*/ 0 w 86"/>
              <a:gd name="T53" fmla="*/ 2147483647 h 180"/>
              <a:gd name="T54" fmla="*/ 2147483647 w 86"/>
              <a:gd name="T55" fmla="*/ 2147483647 h 180"/>
              <a:gd name="T56" fmla="*/ 2147483647 w 86"/>
              <a:gd name="T57" fmla="*/ 2147483647 h 180"/>
              <a:gd name="T58" fmla="*/ 2147483647 w 86"/>
              <a:gd name="T59" fmla="*/ 2147483647 h 180"/>
              <a:gd name="T60" fmla="*/ 2147483647 w 86"/>
              <a:gd name="T61" fmla="*/ 2147483647 h 180"/>
              <a:gd name="T62" fmla="*/ 2147483647 w 86"/>
              <a:gd name="T63" fmla="*/ 2147483647 h 180"/>
              <a:gd name="T64" fmla="*/ 2147483647 w 86"/>
              <a:gd name="T65" fmla="*/ 2147483647 h 180"/>
              <a:gd name="T66" fmla="*/ 2147483647 w 86"/>
              <a:gd name="T67" fmla="*/ 2147483647 h 180"/>
              <a:gd name="T68" fmla="*/ 2147483647 w 86"/>
              <a:gd name="T69" fmla="*/ 2147483647 h 180"/>
              <a:gd name="T70" fmla="*/ 2147483647 w 86"/>
              <a:gd name="T71" fmla="*/ 2147483647 h 180"/>
              <a:gd name="T72" fmla="*/ 2147483647 w 86"/>
              <a:gd name="T73" fmla="*/ 2147483647 h 180"/>
              <a:gd name="T74" fmla="*/ 2147483647 w 86"/>
              <a:gd name="T75" fmla="*/ 2147483647 h 180"/>
              <a:gd name="T76" fmla="*/ 2147483647 w 86"/>
              <a:gd name="T77" fmla="*/ 2147483647 h 180"/>
              <a:gd name="T78" fmla="*/ 2147483647 w 86"/>
              <a:gd name="T79" fmla="*/ 2147483647 h 180"/>
              <a:gd name="T80" fmla="*/ 2147483647 w 86"/>
              <a:gd name="T81" fmla="*/ 2147483647 h 180"/>
              <a:gd name="T82" fmla="*/ 2147483647 w 86"/>
              <a:gd name="T83" fmla="*/ 2147483647 h 180"/>
              <a:gd name="T84" fmla="*/ 2147483647 w 86"/>
              <a:gd name="T85" fmla="*/ 2147483647 h 180"/>
              <a:gd name="T86" fmla="*/ 2147483647 w 86"/>
              <a:gd name="T87" fmla="*/ 2147483647 h 180"/>
              <a:gd name="T88" fmla="*/ 2147483647 w 86"/>
              <a:gd name="T89" fmla="*/ 2147483647 h 180"/>
              <a:gd name="T90" fmla="*/ 2147483647 w 86"/>
              <a:gd name="T91" fmla="*/ 2147483647 h 180"/>
              <a:gd name="T92" fmla="*/ 2147483647 w 86"/>
              <a:gd name="T93" fmla="*/ 2147483647 h 180"/>
              <a:gd name="T94" fmla="*/ 2147483647 w 86"/>
              <a:gd name="T95" fmla="*/ 2147483647 h 180"/>
              <a:gd name="T96" fmla="*/ 2147483647 w 86"/>
              <a:gd name="T97" fmla="*/ 2147483647 h 180"/>
              <a:gd name="T98" fmla="*/ 2147483647 w 86"/>
              <a:gd name="T99" fmla="*/ 2147483647 h 180"/>
              <a:gd name="T100" fmla="*/ 2147483647 w 86"/>
              <a:gd name="T101" fmla="*/ 2147483647 h 180"/>
              <a:gd name="T102" fmla="*/ 2147483647 w 86"/>
              <a:gd name="T103" fmla="*/ 2147483647 h 180"/>
              <a:gd name="T104" fmla="*/ 2147483647 w 86"/>
              <a:gd name="T105" fmla="*/ 2147483647 h 180"/>
              <a:gd name="T106" fmla="*/ 2147483647 w 86"/>
              <a:gd name="T107" fmla="*/ 2147483647 h 180"/>
              <a:gd name="T108" fmla="*/ 2147483647 w 86"/>
              <a:gd name="T109" fmla="*/ 2147483647 h 180"/>
              <a:gd name="T110" fmla="*/ 2147483647 w 86"/>
              <a:gd name="T111" fmla="*/ 2147483647 h 180"/>
              <a:gd name="T112" fmla="*/ 2147483647 w 86"/>
              <a:gd name="T113" fmla="*/ 2147483647 h 18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86" h="180">
                <a:moveTo>
                  <a:pt x="0" y="102"/>
                </a:moveTo>
                <a:lnTo>
                  <a:pt x="4" y="102"/>
                </a:lnTo>
                <a:lnTo>
                  <a:pt x="4" y="24"/>
                </a:lnTo>
                <a:lnTo>
                  <a:pt x="6" y="18"/>
                </a:lnTo>
                <a:lnTo>
                  <a:pt x="10" y="14"/>
                </a:lnTo>
                <a:lnTo>
                  <a:pt x="14" y="10"/>
                </a:lnTo>
                <a:lnTo>
                  <a:pt x="20" y="8"/>
                </a:lnTo>
                <a:lnTo>
                  <a:pt x="24" y="8"/>
                </a:lnTo>
                <a:lnTo>
                  <a:pt x="28" y="4"/>
                </a:lnTo>
                <a:lnTo>
                  <a:pt x="34" y="0"/>
                </a:lnTo>
                <a:lnTo>
                  <a:pt x="40" y="0"/>
                </a:lnTo>
                <a:lnTo>
                  <a:pt x="46" y="0"/>
                </a:lnTo>
                <a:lnTo>
                  <a:pt x="54" y="0"/>
                </a:lnTo>
                <a:lnTo>
                  <a:pt x="60" y="4"/>
                </a:lnTo>
                <a:lnTo>
                  <a:pt x="62" y="6"/>
                </a:lnTo>
                <a:lnTo>
                  <a:pt x="62" y="8"/>
                </a:lnTo>
                <a:lnTo>
                  <a:pt x="66" y="8"/>
                </a:lnTo>
                <a:lnTo>
                  <a:pt x="72" y="10"/>
                </a:lnTo>
                <a:lnTo>
                  <a:pt x="76" y="14"/>
                </a:lnTo>
                <a:lnTo>
                  <a:pt x="80" y="18"/>
                </a:lnTo>
                <a:lnTo>
                  <a:pt x="82" y="24"/>
                </a:lnTo>
                <a:lnTo>
                  <a:pt x="82" y="102"/>
                </a:lnTo>
                <a:lnTo>
                  <a:pt x="86" y="102"/>
                </a:lnTo>
                <a:lnTo>
                  <a:pt x="86" y="120"/>
                </a:lnTo>
                <a:lnTo>
                  <a:pt x="72" y="138"/>
                </a:lnTo>
                <a:lnTo>
                  <a:pt x="72" y="168"/>
                </a:lnTo>
                <a:lnTo>
                  <a:pt x="72" y="174"/>
                </a:lnTo>
                <a:lnTo>
                  <a:pt x="66" y="174"/>
                </a:lnTo>
                <a:lnTo>
                  <a:pt x="54" y="174"/>
                </a:lnTo>
                <a:lnTo>
                  <a:pt x="50" y="178"/>
                </a:lnTo>
                <a:lnTo>
                  <a:pt x="42" y="180"/>
                </a:lnTo>
                <a:lnTo>
                  <a:pt x="36" y="178"/>
                </a:lnTo>
                <a:lnTo>
                  <a:pt x="32" y="174"/>
                </a:lnTo>
                <a:lnTo>
                  <a:pt x="22" y="174"/>
                </a:lnTo>
                <a:lnTo>
                  <a:pt x="16" y="174"/>
                </a:lnTo>
                <a:lnTo>
                  <a:pt x="16" y="168"/>
                </a:lnTo>
                <a:lnTo>
                  <a:pt x="16" y="138"/>
                </a:lnTo>
                <a:lnTo>
                  <a:pt x="0" y="120"/>
                </a:lnTo>
                <a:lnTo>
                  <a:pt x="0" y="102"/>
                </a:lnTo>
                <a:close/>
                <a:moveTo>
                  <a:pt x="64" y="18"/>
                </a:moveTo>
                <a:lnTo>
                  <a:pt x="64" y="102"/>
                </a:lnTo>
                <a:lnTo>
                  <a:pt x="72" y="102"/>
                </a:lnTo>
                <a:lnTo>
                  <a:pt x="72" y="24"/>
                </a:lnTo>
                <a:lnTo>
                  <a:pt x="70" y="20"/>
                </a:lnTo>
                <a:lnTo>
                  <a:pt x="66" y="18"/>
                </a:lnTo>
                <a:lnTo>
                  <a:pt x="64" y="18"/>
                </a:lnTo>
                <a:close/>
                <a:moveTo>
                  <a:pt x="14" y="102"/>
                </a:moveTo>
                <a:lnTo>
                  <a:pt x="22" y="102"/>
                </a:lnTo>
                <a:lnTo>
                  <a:pt x="22" y="18"/>
                </a:lnTo>
                <a:lnTo>
                  <a:pt x="20" y="18"/>
                </a:lnTo>
                <a:lnTo>
                  <a:pt x="16" y="20"/>
                </a:lnTo>
                <a:lnTo>
                  <a:pt x="14" y="24"/>
                </a:lnTo>
                <a:lnTo>
                  <a:pt x="14" y="102"/>
                </a:lnTo>
                <a:close/>
                <a:moveTo>
                  <a:pt x="38" y="102"/>
                </a:moveTo>
                <a:lnTo>
                  <a:pt x="48" y="102"/>
                </a:lnTo>
                <a:lnTo>
                  <a:pt x="48" y="18"/>
                </a:lnTo>
                <a:lnTo>
                  <a:pt x="48" y="16"/>
                </a:lnTo>
                <a:lnTo>
                  <a:pt x="46" y="16"/>
                </a:lnTo>
                <a:lnTo>
                  <a:pt x="40" y="16"/>
                </a:lnTo>
                <a:lnTo>
                  <a:pt x="38" y="16"/>
                </a:lnTo>
                <a:lnTo>
                  <a:pt x="38" y="18"/>
                </a:lnTo>
                <a:lnTo>
                  <a:pt x="38" y="102"/>
                </a:lnTo>
                <a:close/>
                <a:moveTo>
                  <a:pt x="46" y="162"/>
                </a:moveTo>
                <a:lnTo>
                  <a:pt x="60" y="156"/>
                </a:lnTo>
                <a:lnTo>
                  <a:pt x="60" y="150"/>
                </a:lnTo>
                <a:lnTo>
                  <a:pt x="30" y="162"/>
                </a:lnTo>
                <a:lnTo>
                  <a:pt x="46" y="162"/>
                </a:lnTo>
                <a:close/>
                <a:moveTo>
                  <a:pt x="60" y="160"/>
                </a:moveTo>
                <a:lnTo>
                  <a:pt x="54" y="162"/>
                </a:lnTo>
                <a:lnTo>
                  <a:pt x="60" y="162"/>
                </a:lnTo>
                <a:lnTo>
                  <a:pt x="60" y="160"/>
                </a:lnTo>
                <a:close/>
                <a:moveTo>
                  <a:pt x="26" y="160"/>
                </a:moveTo>
                <a:lnTo>
                  <a:pt x="60" y="148"/>
                </a:lnTo>
                <a:lnTo>
                  <a:pt x="60" y="144"/>
                </a:lnTo>
                <a:lnTo>
                  <a:pt x="50" y="144"/>
                </a:lnTo>
                <a:lnTo>
                  <a:pt x="26" y="154"/>
                </a:lnTo>
                <a:lnTo>
                  <a:pt x="26" y="160"/>
                </a:lnTo>
                <a:close/>
                <a:moveTo>
                  <a:pt x="26" y="150"/>
                </a:moveTo>
                <a:lnTo>
                  <a:pt x="42" y="144"/>
                </a:lnTo>
                <a:lnTo>
                  <a:pt x="26" y="144"/>
                </a:lnTo>
                <a:lnTo>
                  <a:pt x="26" y="1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2" name="Freeform 172"/>
          <p:cNvSpPr>
            <a:spLocks noEditPoints="1"/>
          </p:cNvSpPr>
          <p:nvPr/>
        </p:nvSpPr>
        <p:spPr bwMode="auto">
          <a:xfrm>
            <a:off x="7878763" y="1984375"/>
            <a:ext cx="290512" cy="492125"/>
          </a:xfrm>
          <a:custGeom>
            <a:avLst/>
            <a:gdLst>
              <a:gd name="T0" fmla="*/ 2147483647 w 106"/>
              <a:gd name="T1" fmla="*/ 2147483647 h 164"/>
              <a:gd name="T2" fmla="*/ 2147483647 w 106"/>
              <a:gd name="T3" fmla="*/ 2147483647 h 164"/>
              <a:gd name="T4" fmla="*/ 0 w 106"/>
              <a:gd name="T5" fmla="*/ 2147483647 h 164"/>
              <a:gd name="T6" fmla="*/ 0 w 106"/>
              <a:gd name="T7" fmla="*/ 2147483647 h 164"/>
              <a:gd name="T8" fmla="*/ 2147483647 w 106"/>
              <a:gd name="T9" fmla="*/ 2147483647 h 164"/>
              <a:gd name="T10" fmla="*/ 2147483647 w 106"/>
              <a:gd name="T11" fmla="*/ 2147483647 h 164"/>
              <a:gd name="T12" fmla="*/ 2147483647 w 106"/>
              <a:gd name="T13" fmla="*/ 0 h 164"/>
              <a:gd name="T14" fmla="*/ 2147483647 w 106"/>
              <a:gd name="T15" fmla="*/ 2147483647 h 164"/>
              <a:gd name="T16" fmla="*/ 2147483647 w 106"/>
              <a:gd name="T17" fmla="*/ 2147483647 h 164"/>
              <a:gd name="T18" fmla="*/ 2147483647 w 106"/>
              <a:gd name="T19" fmla="*/ 0 h 164"/>
              <a:gd name="T20" fmla="*/ 2147483647 w 106"/>
              <a:gd name="T21" fmla="*/ 2147483647 h 164"/>
              <a:gd name="T22" fmla="*/ 2147483647 w 106"/>
              <a:gd name="T23" fmla="*/ 2147483647 h 164"/>
              <a:gd name="T24" fmla="*/ 2147483647 w 106"/>
              <a:gd name="T25" fmla="*/ 0 h 164"/>
              <a:gd name="T26" fmla="*/ 2147483647 w 106"/>
              <a:gd name="T27" fmla="*/ 2147483647 h 164"/>
              <a:gd name="T28" fmla="*/ 2147483647 w 106"/>
              <a:gd name="T29" fmla="*/ 2147483647 h 164"/>
              <a:gd name="T30" fmla="*/ 2147483647 w 106"/>
              <a:gd name="T31" fmla="*/ 0 h 164"/>
              <a:gd name="T32" fmla="*/ 2147483647 w 106"/>
              <a:gd name="T33" fmla="*/ 2147483647 h 164"/>
              <a:gd name="T34" fmla="*/ 2147483647 w 106"/>
              <a:gd name="T35" fmla="*/ 2147483647 h 164"/>
              <a:gd name="T36" fmla="*/ 2147483647 w 106"/>
              <a:gd name="T37" fmla="*/ 2147483647 h 164"/>
              <a:gd name="T38" fmla="*/ 2147483647 w 106"/>
              <a:gd name="T39" fmla="*/ 2147483647 h 164"/>
              <a:gd name="T40" fmla="*/ 2147483647 w 106"/>
              <a:gd name="T41" fmla="*/ 2147483647 h 164"/>
              <a:gd name="T42" fmla="*/ 2147483647 w 106"/>
              <a:gd name="T43" fmla="*/ 2147483647 h 164"/>
              <a:gd name="T44" fmla="*/ 2147483647 w 106"/>
              <a:gd name="T45" fmla="*/ 2147483647 h 164"/>
              <a:gd name="T46" fmla="*/ 2147483647 w 106"/>
              <a:gd name="T47" fmla="*/ 2147483647 h 164"/>
              <a:gd name="T48" fmla="*/ 2147483647 w 106"/>
              <a:gd name="T49" fmla="*/ 2147483647 h 164"/>
              <a:gd name="T50" fmla="*/ 2147483647 w 106"/>
              <a:gd name="T51" fmla="*/ 2147483647 h 164"/>
              <a:gd name="T52" fmla="*/ 2147483647 w 106"/>
              <a:gd name="T53" fmla="*/ 2147483647 h 164"/>
              <a:gd name="T54" fmla="*/ 2147483647 w 106"/>
              <a:gd name="T55" fmla="*/ 2147483647 h 164"/>
              <a:gd name="T56" fmla="*/ 2147483647 w 106"/>
              <a:gd name="T57" fmla="*/ 2147483647 h 164"/>
              <a:gd name="T58" fmla="*/ 2147483647 w 106"/>
              <a:gd name="T59" fmla="*/ 2147483647 h 164"/>
              <a:gd name="T60" fmla="*/ 2147483647 w 106"/>
              <a:gd name="T61" fmla="*/ 2147483647 h 164"/>
              <a:gd name="T62" fmla="*/ 2147483647 w 106"/>
              <a:gd name="T63" fmla="*/ 2147483647 h 164"/>
              <a:gd name="T64" fmla="*/ 2147483647 w 106"/>
              <a:gd name="T65" fmla="*/ 2147483647 h 164"/>
              <a:gd name="T66" fmla="*/ 2147483647 w 106"/>
              <a:gd name="T67" fmla="*/ 2147483647 h 164"/>
              <a:gd name="T68" fmla="*/ 2147483647 w 106"/>
              <a:gd name="T69" fmla="*/ 2147483647 h 164"/>
              <a:gd name="T70" fmla="*/ 2147483647 w 106"/>
              <a:gd name="T71" fmla="*/ 2147483647 h 164"/>
              <a:gd name="T72" fmla="*/ 2147483647 w 106"/>
              <a:gd name="T73" fmla="*/ 2147483647 h 164"/>
              <a:gd name="T74" fmla="*/ 2147483647 w 106"/>
              <a:gd name="T75" fmla="*/ 2147483647 h 164"/>
              <a:gd name="T76" fmla="*/ 2147483647 w 106"/>
              <a:gd name="T77" fmla="*/ 2147483647 h 164"/>
              <a:gd name="T78" fmla="*/ 2147483647 w 106"/>
              <a:gd name="T79" fmla="*/ 2147483647 h 164"/>
              <a:gd name="T80" fmla="*/ 2147483647 w 106"/>
              <a:gd name="T81" fmla="*/ 2147483647 h 164"/>
              <a:gd name="T82" fmla="*/ 2147483647 w 106"/>
              <a:gd name="T83" fmla="*/ 2147483647 h 164"/>
              <a:gd name="T84" fmla="*/ 2147483647 w 106"/>
              <a:gd name="T85" fmla="*/ 2147483647 h 164"/>
              <a:gd name="T86" fmla="*/ 2147483647 w 106"/>
              <a:gd name="T87" fmla="*/ 2147483647 h 164"/>
              <a:gd name="T88" fmla="*/ 2147483647 w 106"/>
              <a:gd name="T89" fmla="*/ 2147483647 h 164"/>
              <a:gd name="T90" fmla="*/ 2147483647 w 106"/>
              <a:gd name="T91" fmla="*/ 2147483647 h 164"/>
              <a:gd name="T92" fmla="*/ 2147483647 w 106"/>
              <a:gd name="T93" fmla="*/ 2147483647 h 164"/>
              <a:gd name="T94" fmla="*/ 2147483647 w 106"/>
              <a:gd name="T95" fmla="*/ 2147483647 h 164"/>
              <a:gd name="T96" fmla="*/ 2147483647 w 106"/>
              <a:gd name="T97" fmla="*/ 2147483647 h 164"/>
              <a:gd name="T98" fmla="*/ 2147483647 w 106"/>
              <a:gd name="T99" fmla="*/ 2147483647 h 164"/>
              <a:gd name="T100" fmla="*/ 2147483647 w 106"/>
              <a:gd name="T101" fmla="*/ 2147483647 h 164"/>
              <a:gd name="T102" fmla="*/ 2147483647 w 106"/>
              <a:gd name="T103" fmla="*/ 2147483647 h 164"/>
              <a:gd name="T104" fmla="*/ 2147483647 w 106"/>
              <a:gd name="T105" fmla="*/ 2147483647 h 1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6" h="164">
                <a:moveTo>
                  <a:pt x="2" y="72"/>
                </a:moveTo>
                <a:lnTo>
                  <a:pt x="8" y="72"/>
                </a:lnTo>
                <a:lnTo>
                  <a:pt x="8" y="70"/>
                </a:lnTo>
                <a:lnTo>
                  <a:pt x="4" y="60"/>
                </a:lnTo>
                <a:lnTo>
                  <a:pt x="0" y="44"/>
                </a:lnTo>
                <a:lnTo>
                  <a:pt x="0" y="14"/>
                </a:lnTo>
                <a:lnTo>
                  <a:pt x="0" y="8"/>
                </a:lnTo>
                <a:lnTo>
                  <a:pt x="6" y="8"/>
                </a:lnTo>
                <a:lnTo>
                  <a:pt x="10" y="8"/>
                </a:lnTo>
                <a:lnTo>
                  <a:pt x="10" y="2"/>
                </a:lnTo>
                <a:lnTo>
                  <a:pt x="18" y="0"/>
                </a:lnTo>
                <a:lnTo>
                  <a:pt x="24" y="2"/>
                </a:lnTo>
                <a:lnTo>
                  <a:pt x="24" y="8"/>
                </a:lnTo>
                <a:lnTo>
                  <a:pt x="34" y="8"/>
                </a:lnTo>
                <a:lnTo>
                  <a:pt x="34" y="2"/>
                </a:lnTo>
                <a:lnTo>
                  <a:pt x="42" y="0"/>
                </a:lnTo>
                <a:lnTo>
                  <a:pt x="48" y="2"/>
                </a:lnTo>
                <a:lnTo>
                  <a:pt x="48" y="8"/>
                </a:lnTo>
                <a:lnTo>
                  <a:pt x="58" y="8"/>
                </a:lnTo>
                <a:lnTo>
                  <a:pt x="58" y="2"/>
                </a:lnTo>
                <a:lnTo>
                  <a:pt x="66" y="0"/>
                </a:lnTo>
                <a:lnTo>
                  <a:pt x="72" y="2"/>
                </a:lnTo>
                <a:lnTo>
                  <a:pt x="72" y="8"/>
                </a:lnTo>
                <a:lnTo>
                  <a:pt x="82" y="8"/>
                </a:lnTo>
                <a:lnTo>
                  <a:pt x="82" y="2"/>
                </a:lnTo>
                <a:lnTo>
                  <a:pt x="88" y="0"/>
                </a:lnTo>
                <a:lnTo>
                  <a:pt x="96" y="2"/>
                </a:lnTo>
                <a:lnTo>
                  <a:pt x="96" y="8"/>
                </a:lnTo>
                <a:lnTo>
                  <a:pt x="100" y="8"/>
                </a:lnTo>
                <a:lnTo>
                  <a:pt x="106" y="8"/>
                </a:lnTo>
                <a:lnTo>
                  <a:pt x="106" y="14"/>
                </a:lnTo>
                <a:lnTo>
                  <a:pt x="106" y="44"/>
                </a:lnTo>
                <a:lnTo>
                  <a:pt x="102" y="58"/>
                </a:lnTo>
                <a:lnTo>
                  <a:pt x="98" y="70"/>
                </a:lnTo>
                <a:lnTo>
                  <a:pt x="98" y="72"/>
                </a:lnTo>
                <a:lnTo>
                  <a:pt x="102" y="72"/>
                </a:lnTo>
                <a:lnTo>
                  <a:pt x="102" y="94"/>
                </a:lnTo>
                <a:lnTo>
                  <a:pt x="86" y="114"/>
                </a:lnTo>
                <a:lnTo>
                  <a:pt x="86" y="116"/>
                </a:lnTo>
                <a:lnTo>
                  <a:pt x="86" y="150"/>
                </a:lnTo>
                <a:lnTo>
                  <a:pt x="86" y="156"/>
                </a:lnTo>
                <a:lnTo>
                  <a:pt x="80" y="156"/>
                </a:lnTo>
                <a:lnTo>
                  <a:pt x="64" y="156"/>
                </a:lnTo>
                <a:lnTo>
                  <a:pt x="62" y="160"/>
                </a:lnTo>
                <a:lnTo>
                  <a:pt x="60" y="162"/>
                </a:lnTo>
                <a:lnTo>
                  <a:pt x="56" y="164"/>
                </a:lnTo>
                <a:lnTo>
                  <a:pt x="52" y="164"/>
                </a:lnTo>
                <a:lnTo>
                  <a:pt x="48" y="164"/>
                </a:lnTo>
                <a:lnTo>
                  <a:pt x="44" y="162"/>
                </a:lnTo>
                <a:lnTo>
                  <a:pt x="40" y="160"/>
                </a:lnTo>
                <a:lnTo>
                  <a:pt x="40" y="156"/>
                </a:lnTo>
                <a:lnTo>
                  <a:pt x="26" y="156"/>
                </a:lnTo>
                <a:lnTo>
                  <a:pt x="20" y="156"/>
                </a:lnTo>
                <a:lnTo>
                  <a:pt x="20" y="150"/>
                </a:lnTo>
                <a:lnTo>
                  <a:pt x="20" y="116"/>
                </a:lnTo>
                <a:lnTo>
                  <a:pt x="2" y="94"/>
                </a:lnTo>
                <a:lnTo>
                  <a:pt x="2" y="72"/>
                </a:lnTo>
                <a:close/>
                <a:moveTo>
                  <a:pt x="22" y="72"/>
                </a:moveTo>
                <a:lnTo>
                  <a:pt x="84" y="72"/>
                </a:lnTo>
                <a:lnTo>
                  <a:pt x="88" y="66"/>
                </a:lnTo>
                <a:lnTo>
                  <a:pt x="90" y="56"/>
                </a:lnTo>
                <a:lnTo>
                  <a:pt x="92" y="44"/>
                </a:lnTo>
                <a:lnTo>
                  <a:pt x="92" y="20"/>
                </a:lnTo>
                <a:lnTo>
                  <a:pt x="14" y="20"/>
                </a:lnTo>
                <a:lnTo>
                  <a:pt x="14" y="44"/>
                </a:lnTo>
                <a:lnTo>
                  <a:pt x="16" y="56"/>
                </a:lnTo>
                <a:lnTo>
                  <a:pt x="18" y="64"/>
                </a:lnTo>
                <a:lnTo>
                  <a:pt x="22" y="72"/>
                </a:lnTo>
                <a:close/>
                <a:moveTo>
                  <a:pt x="52" y="144"/>
                </a:moveTo>
                <a:lnTo>
                  <a:pt x="72" y="136"/>
                </a:lnTo>
                <a:lnTo>
                  <a:pt x="72" y="128"/>
                </a:lnTo>
                <a:lnTo>
                  <a:pt x="34" y="144"/>
                </a:lnTo>
                <a:lnTo>
                  <a:pt x="52" y="144"/>
                </a:lnTo>
                <a:close/>
                <a:moveTo>
                  <a:pt x="72" y="138"/>
                </a:moveTo>
                <a:lnTo>
                  <a:pt x="60" y="144"/>
                </a:lnTo>
                <a:lnTo>
                  <a:pt x="72" y="144"/>
                </a:lnTo>
                <a:lnTo>
                  <a:pt x="72" y="138"/>
                </a:lnTo>
                <a:close/>
                <a:moveTo>
                  <a:pt x="32" y="140"/>
                </a:moveTo>
                <a:lnTo>
                  <a:pt x="72" y="124"/>
                </a:lnTo>
                <a:lnTo>
                  <a:pt x="72" y="122"/>
                </a:lnTo>
                <a:lnTo>
                  <a:pt x="60" y="122"/>
                </a:lnTo>
                <a:lnTo>
                  <a:pt x="32" y="132"/>
                </a:lnTo>
                <a:lnTo>
                  <a:pt x="32" y="140"/>
                </a:lnTo>
                <a:close/>
                <a:moveTo>
                  <a:pt x="32" y="130"/>
                </a:moveTo>
                <a:lnTo>
                  <a:pt x="52" y="122"/>
                </a:lnTo>
                <a:lnTo>
                  <a:pt x="32" y="122"/>
                </a:lnTo>
                <a:lnTo>
                  <a:pt x="32" y="1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3" name="Freeform 177"/>
          <p:cNvSpPr>
            <a:spLocks noEditPoints="1"/>
          </p:cNvSpPr>
          <p:nvPr/>
        </p:nvSpPr>
        <p:spPr bwMode="auto">
          <a:xfrm>
            <a:off x="6278563" y="2027238"/>
            <a:ext cx="425450" cy="455612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0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0 h 152"/>
              <a:gd name="T68" fmla="*/ 2147483647 w 156"/>
              <a:gd name="T69" fmla="*/ 0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2147483647 w 156"/>
              <a:gd name="T107" fmla="*/ 2147483647 h 152"/>
              <a:gd name="T108" fmla="*/ 0 w 156"/>
              <a:gd name="T109" fmla="*/ 2147483647 h 152"/>
              <a:gd name="T110" fmla="*/ 2147483647 w 156"/>
              <a:gd name="T111" fmla="*/ 2147483647 h 152"/>
              <a:gd name="T112" fmla="*/ 2147483647 w 156"/>
              <a:gd name="T113" fmla="*/ 2147483647 h 152"/>
              <a:gd name="T114" fmla="*/ 2147483647 w 156"/>
              <a:gd name="T115" fmla="*/ 2147483647 h 152"/>
              <a:gd name="T116" fmla="*/ 2147483647 w 156"/>
              <a:gd name="T117" fmla="*/ 2147483647 h 152"/>
              <a:gd name="T118" fmla="*/ 2147483647 w 156"/>
              <a:gd name="T119" fmla="*/ 2147483647 h 152"/>
              <a:gd name="T120" fmla="*/ 2147483647 w 156"/>
              <a:gd name="T121" fmla="*/ 2147483647 h 152"/>
              <a:gd name="T122" fmla="*/ 2147483647 w 156"/>
              <a:gd name="T123" fmla="*/ 2147483647 h 152"/>
              <a:gd name="T124" fmla="*/ 2147483647 w 156"/>
              <a:gd name="T125" fmla="*/ 2147483647 h 15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56" h="152">
                <a:moveTo>
                  <a:pt x="100" y="152"/>
                </a:moveTo>
                <a:lnTo>
                  <a:pt x="100" y="94"/>
                </a:lnTo>
                <a:lnTo>
                  <a:pt x="112" y="88"/>
                </a:lnTo>
                <a:lnTo>
                  <a:pt x="124" y="84"/>
                </a:lnTo>
                <a:lnTo>
                  <a:pt x="140" y="82"/>
                </a:lnTo>
                <a:lnTo>
                  <a:pt x="156" y="82"/>
                </a:lnTo>
                <a:lnTo>
                  <a:pt x="156" y="94"/>
                </a:lnTo>
                <a:lnTo>
                  <a:pt x="154" y="104"/>
                </a:lnTo>
                <a:lnTo>
                  <a:pt x="150" y="114"/>
                </a:lnTo>
                <a:lnTo>
                  <a:pt x="144" y="124"/>
                </a:lnTo>
                <a:lnTo>
                  <a:pt x="136" y="132"/>
                </a:lnTo>
                <a:lnTo>
                  <a:pt x="128" y="140"/>
                </a:lnTo>
                <a:lnTo>
                  <a:pt x="120" y="146"/>
                </a:lnTo>
                <a:lnTo>
                  <a:pt x="108" y="152"/>
                </a:lnTo>
                <a:lnTo>
                  <a:pt x="100" y="152"/>
                </a:lnTo>
                <a:close/>
                <a:moveTo>
                  <a:pt x="60" y="152"/>
                </a:moveTo>
                <a:lnTo>
                  <a:pt x="88" y="152"/>
                </a:lnTo>
                <a:lnTo>
                  <a:pt x="88" y="80"/>
                </a:lnTo>
                <a:lnTo>
                  <a:pt x="102" y="74"/>
                </a:lnTo>
                <a:lnTo>
                  <a:pt x="110" y="64"/>
                </a:lnTo>
                <a:lnTo>
                  <a:pt x="118" y="54"/>
                </a:lnTo>
                <a:lnTo>
                  <a:pt x="120" y="42"/>
                </a:lnTo>
                <a:lnTo>
                  <a:pt x="122" y="30"/>
                </a:lnTo>
                <a:lnTo>
                  <a:pt x="118" y="18"/>
                </a:lnTo>
                <a:lnTo>
                  <a:pt x="112" y="8"/>
                </a:lnTo>
                <a:lnTo>
                  <a:pt x="102" y="0"/>
                </a:lnTo>
                <a:lnTo>
                  <a:pt x="94" y="22"/>
                </a:lnTo>
                <a:lnTo>
                  <a:pt x="80" y="2"/>
                </a:lnTo>
                <a:lnTo>
                  <a:pt x="66" y="22"/>
                </a:lnTo>
                <a:lnTo>
                  <a:pt x="58" y="0"/>
                </a:lnTo>
                <a:lnTo>
                  <a:pt x="48" y="8"/>
                </a:lnTo>
                <a:lnTo>
                  <a:pt x="42" y="18"/>
                </a:lnTo>
                <a:lnTo>
                  <a:pt x="38" y="30"/>
                </a:lnTo>
                <a:lnTo>
                  <a:pt x="40" y="42"/>
                </a:lnTo>
                <a:lnTo>
                  <a:pt x="44" y="54"/>
                </a:lnTo>
                <a:lnTo>
                  <a:pt x="50" y="64"/>
                </a:lnTo>
                <a:lnTo>
                  <a:pt x="60" y="74"/>
                </a:lnTo>
                <a:lnTo>
                  <a:pt x="72" y="80"/>
                </a:lnTo>
                <a:lnTo>
                  <a:pt x="72" y="110"/>
                </a:lnTo>
                <a:lnTo>
                  <a:pt x="68" y="102"/>
                </a:lnTo>
                <a:lnTo>
                  <a:pt x="60" y="96"/>
                </a:lnTo>
                <a:lnTo>
                  <a:pt x="54" y="90"/>
                </a:lnTo>
                <a:lnTo>
                  <a:pt x="44" y="86"/>
                </a:lnTo>
                <a:lnTo>
                  <a:pt x="34" y="82"/>
                </a:lnTo>
                <a:lnTo>
                  <a:pt x="24" y="80"/>
                </a:lnTo>
                <a:lnTo>
                  <a:pt x="14" y="80"/>
                </a:lnTo>
                <a:lnTo>
                  <a:pt x="2" y="80"/>
                </a:lnTo>
                <a:lnTo>
                  <a:pt x="0" y="94"/>
                </a:lnTo>
                <a:lnTo>
                  <a:pt x="4" y="108"/>
                </a:lnTo>
                <a:lnTo>
                  <a:pt x="8" y="118"/>
                </a:lnTo>
                <a:lnTo>
                  <a:pt x="16" y="128"/>
                </a:lnTo>
                <a:lnTo>
                  <a:pt x="26" y="136"/>
                </a:lnTo>
                <a:lnTo>
                  <a:pt x="36" y="142"/>
                </a:lnTo>
                <a:lnTo>
                  <a:pt x="48" y="148"/>
                </a:lnTo>
                <a:lnTo>
                  <a:pt x="60" y="15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4" name="Freeform 178"/>
          <p:cNvSpPr>
            <a:spLocks noEditPoints="1"/>
          </p:cNvSpPr>
          <p:nvPr/>
        </p:nvSpPr>
        <p:spPr bwMode="auto">
          <a:xfrm>
            <a:off x="6273800" y="315913"/>
            <a:ext cx="430213" cy="473075"/>
          </a:xfrm>
          <a:custGeom>
            <a:avLst/>
            <a:gdLst>
              <a:gd name="T0" fmla="*/ 2147483647 w 158"/>
              <a:gd name="T1" fmla="*/ 2147483647 h 158"/>
              <a:gd name="T2" fmla="*/ 2147483647 w 158"/>
              <a:gd name="T3" fmla="*/ 2147483647 h 158"/>
              <a:gd name="T4" fmla="*/ 2147483647 w 158"/>
              <a:gd name="T5" fmla="*/ 2147483647 h 158"/>
              <a:gd name="T6" fmla="*/ 2147483647 w 158"/>
              <a:gd name="T7" fmla="*/ 0 h 158"/>
              <a:gd name="T8" fmla="*/ 2147483647 w 158"/>
              <a:gd name="T9" fmla="*/ 2147483647 h 158"/>
              <a:gd name="T10" fmla="*/ 2147483647 w 158"/>
              <a:gd name="T11" fmla="*/ 2147483647 h 158"/>
              <a:gd name="T12" fmla="*/ 0 w 158"/>
              <a:gd name="T13" fmla="*/ 2147483647 h 158"/>
              <a:gd name="T14" fmla="*/ 2147483647 w 158"/>
              <a:gd name="T15" fmla="*/ 2147483647 h 158"/>
              <a:gd name="T16" fmla="*/ 2147483647 w 158"/>
              <a:gd name="T17" fmla="*/ 2147483647 h 158"/>
              <a:gd name="T18" fmla="*/ 2147483647 w 158"/>
              <a:gd name="T19" fmla="*/ 2147483647 h 158"/>
              <a:gd name="T20" fmla="*/ 2147483647 w 158"/>
              <a:gd name="T21" fmla="*/ 2147483647 h 158"/>
              <a:gd name="T22" fmla="*/ 2147483647 w 158"/>
              <a:gd name="T23" fmla="*/ 2147483647 h 158"/>
              <a:gd name="T24" fmla="*/ 2147483647 w 158"/>
              <a:gd name="T25" fmla="*/ 2147483647 h 158"/>
              <a:gd name="T26" fmla="*/ 2147483647 w 158"/>
              <a:gd name="T27" fmla="*/ 2147483647 h 158"/>
              <a:gd name="T28" fmla="*/ 2147483647 w 158"/>
              <a:gd name="T29" fmla="*/ 2147483647 h 158"/>
              <a:gd name="T30" fmla="*/ 2147483647 w 158"/>
              <a:gd name="T31" fmla="*/ 2147483647 h 158"/>
              <a:gd name="T32" fmla="*/ 2147483647 w 158"/>
              <a:gd name="T33" fmla="*/ 0 h 158"/>
              <a:gd name="T34" fmla="*/ 2147483647 w 158"/>
              <a:gd name="T35" fmla="*/ 2147483647 h 158"/>
              <a:gd name="T36" fmla="*/ 2147483647 w 158"/>
              <a:gd name="T37" fmla="*/ 2147483647 h 158"/>
              <a:gd name="T38" fmla="*/ 2147483647 w 158"/>
              <a:gd name="T39" fmla="*/ 2147483647 h 158"/>
              <a:gd name="T40" fmla="*/ 2147483647 w 158"/>
              <a:gd name="T41" fmla="*/ 2147483647 h 158"/>
              <a:gd name="T42" fmla="*/ 2147483647 w 158"/>
              <a:gd name="T43" fmla="*/ 2147483647 h 158"/>
              <a:gd name="T44" fmla="*/ 2147483647 w 158"/>
              <a:gd name="T45" fmla="*/ 2147483647 h 158"/>
              <a:gd name="T46" fmla="*/ 2147483647 w 158"/>
              <a:gd name="T47" fmla="*/ 2147483647 h 158"/>
              <a:gd name="T48" fmla="*/ 2147483647 w 158"/>
              <a:gd name="T49" fmla="*/ 2147483647 h 158"/>
              <a:gd name="T50" fmla="*/ 2147483647 w 158"/>
              <a:gd name="T51" fmla="*/ 2147483647 h 158"/>
              <a:gd name="T52" fmla="*/ 2147483647 w 158"/>
              <a:gd name="T53" fmla="*/ 2147483647 h 158"/>
              <a:gd name="T54" fmla="*/ 2147483647 w 158"/>
              <a:gd name="T55" fmla="*/ 2147483647 h 158"/>
              <a:gd name="T56" fmla="*/ 2147483647 w 158"/>
              <a:gd name="T57" fmla="*/ 2147483647 h 158"/>
              <a:gd name="T58" fmla="*/ 2147483647 w 158"/>
              <a:gd name="T59" fmla="*/ 2147483647 h 158"/>
              <a:gd name="T60" fmla="*/ 2147483647 w 158"/>
              <a:gd name="T61" fmla="*/ 2147483647 h 158"/>
              <a:gd name="T62" fmla="*/ 2147483647 w 158"/>
              <a:gd name="T63" fmla="*/ 2147483647 h 158"/>
              <a:gd name="T64" fmla="*/ 2147483647 w 158"/>
              <a:gd name="T65" fmla="*/ 2147483647 h 158"/>
              <a:gd name="T66" fmla="*/ 2147483647 w 158"/>
              <a:gd name="T67" fmla="*/ 2147483647 h 158"/>
              <a:gd name="T68" fmla="*/ 2147483647 w 158"/>
              <a:gd name="T69" fmla="*/ 2147483647 h 158"/>
              <a:gd name="T70" fmla="*/ 2147483647 w 158"/>
              <a:gd name="T71" fmla="*/ 2147483647 h 158"/>
              <a:gd name="T72" fmla="*/ 2147483647 w 158"/>
              <a:gd name="T73" fmla="*/ 2147483647 h 158"/>
              <a:gd name="T74" fmla="*/ 2147483647 w 158"/>
              <a:gd name="T75" fmla="*/ 2147483647 h 158"/>
              <a:gd name="T76" fmla="*/ 2147483647 w 158"/>
              <a:gd name="T77" fmla="*/ 2147483647 h 158"/>
              <a:gd name="T78" fmla="*/ 2147483647 w 158"/>
              <a:gd name="T79" fmla="*/ 2147483647 h 158"/>
              <a:gd name="T80" fmla="*/ 2147483647 w 158"/>
              <a:gd name="T81" fmla="*/ 2147483647 h 158"/>
              <a:gd name="T82" fmla="*/ 2147483647 w 158"/>
              <a:gd name="T83" fmla="*/ 2147483647 h 158"/>
              <a:gd name="T84" fmla="*/ 2147483647 w 158"/>
              <a:gd name="T85" fmla="*/ 2147483647 h 158"/>
              <a:gd name="T86" fmla="*/ 2147483647 w 158"/>
              <a:gd name="T87" fmla="*/ 2147483647 h 158"/>
              <a:gd name="T88" fmla="*/ 2147483647 w 158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8" h="158">
                <a:moveTo>
                  <a:pt x="114" y="32"/>
                </a:moveTo>
                <a:lnTo>
                  <a:pt x="106" y="60"/>
                </a:lnTo>
                <a:lnTo>
                  <a:pt x="66" y="22"/>
                </a:lnTo>
                <a:lnTo>
                  <a:pt x="78" y="20"/>
                </a:lnTo>
                <a:lnTo>
                  <a:pt x="90" y="20"/>
                </a:lnTo>
                <a:lnTo>
                  <a:pt x="102" y="24"/>
                </a:lnTo>
                <a:lnTo>
                  <a:pt x="114" y="32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0"/>
                </a:lnTo>
                <a:lnTo>
                  <a:pt x="48" y="6"/>
                </a:lnTo>
                <a:lnTo>
                  <a:pt x="34" y="12"/>
                </a:lnTo>
                <a:lnTo>
                  <a:pt x="22" y="22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10"/>
                </a:lnTo>
                <a:lnTo>
                  <a:pt x="14" y="122"/>
                </a:lnTo>
                <a:lnTo>
                  <a:pt x="22" y="134"/>
                </a:lnTo>
                <a:lnTo>
                  <a:pt x="34" y="144"/>
                </a:lnTo>
                <a:lnTo>
                  <a:pt x="48" y="152"/>
                </a:lnTo>
                <a:lnTo>
                  <a:pt x="62" y="156"/>
                </a:lnTo>
                <a:lnTo>
                  <a:pt x="78" y="158"/>
                </a:lnTo>
                <a:lnTo>
                  <a:pt x="94" y="156"/>
                </a:lnTo>
                <a:lnTo>
                  <a:pt x="110" y="152"/>
                </a:lnTo>
                <a:lnTo>
                  <a:pt x="124" y="144"/>
                </a:lnTo>
                <a:lnTo>
                  <a:pt x="134" y="134"/>
                </a:lnTo>
                <a:lnTo>
                  <a:pt x="144" y="122"/>
                </a:lnTo>
                <a:lnTo>
                  <a:pt x="152" y="110"/>
                </a:lnTo>
                <a:lnTo>
                  <a:pt x="156" y="94"/>
                </a:lnTo>
                <a:lnTo>
                  <a:pt x="158" y="78"/>
                </a:lnTo>
                <a:lnTo>
                  <a:pt x="156" y="62"/>
                </a:lnTo>
                <a:lnTo>
                  <a:pt x="152" y="48"/>
                </a:lnTo>
                <a:lnTo>
                  <a:pt x="144" y="34"/>
                </a:lnTo>
                <a:lnTo>
                  <a:pt x="134" y="22"/>
                </a:lnTo>
                <a:lnTo>
                  <a:pt x="124" y="12"/>
                </a:lnTo>
                <a:lnTo>
                  <a:pt x="110" y="6"/>
                </a:lnTo>
                <a:lnTo>
                  <a:pt x="94" y="0"/>
                </a:lnTo>
                <a:lnTo>
                  <a:pt x="78" y="0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16" y="24"/>
                </a:lnTo>
                <a:lnTo>
                  <a:pt x="104" y="18"/>
                </a:lnTo>
                <a:lnTo>
                  <a:pt x="92" y="14"/>
                </a:lnTo>
                <a:lnTo>
                  <a:pt x="78" y="12"/>
                </a:lnTo>
                <a:lnTo>
                  <a:pt x="66" y="14"/>
                </a:lnTo>
                <a:lnTo>
                  <a:pt x="52" y="18"/>
                </a:lnTo>
                <a:lnTo>
                  <a:pt x="42" y="24"/>
                </a:lnTo>
                <a:lnTo>
                  <a:pt x="32" y="32"/>
                </a:lnTo>
                <a:lnTo>
                  <a:pt x="24" y="42"/>
                </a:lnTo>
                <a:lnTo>
                  <a:pt x="18" y="52"/>
                </a:lnTo>
                <a:lnTo>
                  <a:pt x="14" y="66"/>
                </a:lnTo>
                <a:lnTo>
                  <a:pt x="12" y="78"/>
                </a:lnTo>
                <a:lnTo>
                  <a:pt x="14" y="92"/>
                </a:lnTo>
                <a:lnTo>
                  <a:pt x="18" y="104"/>
                </a:lnTo>
                <a:lnTo>
                  <a:pt x="24" y="116"/>
                </a:lnTo>
                <a:lnTo>
                  <a:pt x="32" y="126"/>
                </a:lnTo>
                <a:lnTo>
                  <a:pt x="42" y="134"/>
                </a:lnTo>
                <a:lnTo>
                  <a:pt x="52" y="140"/>
                </a:lnTo>
                <a:lnTo>
                  <a:pt x="66" y="144"/>
                </a:lnTo>
                <a:lnTo>
                  <a:pt x="78" y="146"/>
                </a:lnTo>
                <a:lnTo>
                  <a:pt x="92" y="144"/>
                </a:lnTo>
                <a:lnTo>
                  <a:pt x="104" y="140"/>
                </a:lnTo>
                <a:lnTo>
                  <a:pt x="116" y="134"/>
                </a:lnTo>
                <a:lnTo>
                  <a:pt x="126" y="126"/>
                </a:lnTo>
                <a:lnTo>
                  <a:pt x="134" y="116"/>
                </a:lnTo>
                <a:lnTo>
                  <a:pt x="140" y="104"/>
                </a:lnTo>
                <a:lnTo>
                  <a:pt x="144" y="92"/>
                </a:lnTo>
                <a:lnTo>
                  <a:pt x="146" y="78"/>
                </a:lnTo>
                <a:lnTo>
                  <a:pt x="144" y="66"/>
                </a:lnTo>
                <a:lnTo>
                  <a:pt x="140" y="52"/>
                </a:lnTo>
                <a:lnTo>
                  <a:pt x="134" y="42"/>
                </a:lnTo>
                <a:lnTo>
                  <a:pt x="126" y="32"/>
                </a:lnTo>
                <a:close/>
                <a:moveTo>
                  <a:pt x="56" y="26"/>
                </a:moveTo>
                <a:lnTo>
                  <a:pt x="56" y="26"/>
                </a:lnTo>
                <a:lnTo>
                  <a:pt x="42" y="34"/>
                </a:lnTo>
                <a:lnTo>
                  <a:pt x="34" y="42"/>
                </a:lnTo>
                <a:lnTo>
                  <a:pt x="28" y="52"/>
                </a:lnTo>
                <a:lnTo>
                  <a:pt x="24" y="62"/>
                </a:lnTo>
                <a:lnTo>
                  <a:pt x="80" y="50"/>
                </a:lnTo>
                <a:lnTo>
                  <a:pt x="56" y="26"/>
                </a:lnTo>
                <a:close/>
                <a:moveTo>
                  <a:pt x="22" y="72"/>
                </a:moveTo>
                <a:lnTo>
                  <a:pt x="56" y="64"/>
                </a:lnTo>
                <a:lnTo>
                  <a:pt x="36" y="118"/>
                </a:lnTo>
                <a:lnTo>
                  <a:pt x="30" y="110"/>
                </a:lnTo>
                <a:lnTo>
                  <a:pt x="24" y="100"/>
                </a:lnTo>
                <a:lnTo>
                  <a:pt x="22" y="88"/>
                </a:lnTo>
                <a:lnTo>
                  <a:pt x="22" y="72"/>
                </a:lnTo>
                <a:close/>
                <a:moveTo>
                  <a:pt x="46" y="126"/>
                </a:moveTo>
                <a:lnTo>
                  <a:pt x="56" y="94"/>
                </a:lnTo>
                <a:lnTo>
                  <a:pt x="94" y="136"/>
                </a:lnTo>
                <a:lnTo>
                  <a:pt x="82" y="138"/>
                </a:lnTo>
                <a:lnTo>
                  <a:pt x="70" y="136"/>
                </a:lnTo>
                <a:lnTo>
                  <a:pt x="58" y="132"/>
                </a:lnTo>
                <a:lnTo>
                  <a:pt x="46" y="126"/>
                </a:lnTo>
                <a:close/>
                <a:moveTo>
                  <a:pt x="102" y="130"/>
                </a:moveTo>
                <a:lnTo>
                  <a:pt x="80" y="108"/>
                </a:lnTo>
                <a:lnTo>
                  <a:pt x="134" y="94"/>
                </a:lnTo>
                <a:lnTo>
                  <a:pt x="130" y="106"/>
                </a:lnTo>
                <a:lnTo>
                  <a:pt x="124" y="114"/>
                </a:lnTo>
                <a:lnTo>
                  <a:pt x="116" y="124"/>
                </a:lnTo>
                <a:lnTo>
                  <a:pt x="102" y="130"/>
                </a:lnTo>
                <a:close/>
                <a:moveTo>
                  <a:pt x="136" y="84"/>
                </a:moveTo>
                <a:lnTo>
                  <a:pt x="136" y="84"/>
                </a:lnTo>
                <a:lnTo>
                  <a:pt x="136" y="70"/>
                </a:lnTo>
                <a:lnTo>
                  <a:pt x="134" y="58"/>
                </a:lnTo>
                <a:lnTo>
                  <a:pt x="128" y="48"/>
                </a:lnTo>
                <a:lnTo>
                  <a:pt x="122" y="38"/>
                </a:lnTo>
                <a:lnTo>
                  <a:pt x="106" y="92"/>
                </a:lnTo>
                <a:lnTo>
                  <a:pt x="1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5" name="Freeform 179"/>
          <p:cNvSpPr>
            <a:spLocks noEditPoints="1"/>
          </p:cNvSpPr>
          <p:nvPr/>
        </p:nvSpPr>
        <p:spPr bwMode="auto">
          <a:xfrm>
            <a:off x="6376988" y="1144588"/>
            <a:ext cx="250825" cy="522287"/>
          </a:xfrm>
          <a:custGeom>
            <a:avLst/>
            <a:gdLst>
              <a:gd name="T0" fmla="*/ 2147483647 w 92"/>
              <a:gd name="T1" fmla="*/ 2147483647 h 174"/>
              <a:gd name="T2" fmla="*/ 2147483647 w 92"/>
              <a:gd name="T3" fmla="*/ 2147483647 h 174"/>
              <a:gd name="T4" fmla="*/ 2147483647 w 92"/>
              <a:gd name="T5" fmla="*/ 2147483647 h 174"/>
              <a:gd name="T6" fmla="*/ 2147483647 w 92"/>
              <a:gd name="T7" fmla="*/ 2147483647 h 174"/>
              <a:gd name="T8" fmla="*/ 2147483647 w 92"/>
              <a:gd name="T9" fmla="*/ 2147483647 h 174"/>
              <a:gd name="T10" fmla="*/ 2147483647 w 92"/>
              <a:gd name="T11" fmla="*/ 2147483647 h 174"/>
              <a:gd name="T12" fmla="*/ 2147483647 w 92"/>
              <a:gd name="T13" fmla="*/ 2147483647 h 174"/>
              <a:gd name="T14" fmla="*/ 2147483647 w 92"/>
              <a:gd name="T15" fmla="*/ 0 h 174"/>
              <a:gd name="T16" fmla="*/ 2147483647 w 92"/>
              <a:gd name="T17" fmla="*/ 0 h 174"/>
              <a:gd name="T18" fmla="*/ 2147483647 w 92"/>
              <a:gd name="T19" fmla="*/ 2147483647 h 174"/>
              <a:gd name="T20" fmla="*/ 2147483647 w 92"/>
              <a:gd name="T21" fmla="*/ 2147483647 h 174"/>
              <a:gd name="T22" fmla="*/ 2147483647 w 92"/>
              <a:gd name="T23" fmla="*/ 2147483647 h 174"/>
              <a:gd name="T24" fmla="*/ 2147483647 w 92"/>
              <a:gd name="T25" fmla="*/ 2147483647 h 174"/>
              <a:gd name="T26" fmla="*/ 2147483647 w 92"/>
              <a:gd name="T27" fmla="*/ 2147483647 h 174"/>
              <a:gd name="T28" fmla="*/ 0 w 92"/>
              <a:gd name="T29" fmla="*/ 2147483647 h 174"/>
              <a:gd name="T30" fmla="*/ 2147483647 w 92"/>
              <a:gd name="T31" fmla="*/ 0 h 17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92" h="174">
                <a:moveTo>
                  <a:pt x="16" y="106"/>
                </a:moveTo>
                <a:lnTo>
                  <a:pt x="24" y="138"/>
                </a:lnTo>
                <a:lnTo>
                  <a:pt x="34" y="174"/>
                </a:lnTo>
                <a:lnTo>
                  <a:pt x="62" y="148"/>
                </a:lnTo>
                <a:lnTo>
                  <a:pt x="84" y="126"/>
                </a:lnTo>
                <a:lnTo>
                  <a:pt x="16" y="106"/>
                </a:lnTo>
                <a:close/>
                <a:moveTo>
                  <a:pt x="14" y="0"/>
                </a:moveTo>
                <a:lnTo>
                  <a:pt x="70" y="0"/>
                </a:lnTo>
                <a:lnTo>
                  <a:pt x="48" y="50"/>
                </a:lnTo>
                <a:lnTo>
                  <a:pt x="92" y="64"/>
                </a:lnTo>
                <a:lnTo>
                  <a:pt x="66" y="110"/>
                </a:lnTo>
                <a:lnTo>
                  <a:pt x="42" y="104"/>
                </a:lnTo>
                <a:lnTo>
                  <a:pt x="46" y="90"/>
                </a:lnTo>
                <a:lnTo>
                  <a:pt x="0" y="76"/>
                </a:lnTo>
                <a:lnTo>
                  <a:pt x="14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6" name="Freeform 181"/>
          <p:cNvSpPr>
            <a:spLocks noEditPoints="1"/>
          </p:cNvSpPr>
          <p:nvPr/>
        </p:nvSpPr>
        <p:spPr bwMode="auto">
          <a:xfrm>
            <a:off x="9261475" y="3611563"/>
            <a:ext cx="530225" cy="468312"/>
          </a:xfrm>
          <a:custGeom>
            <a:avLst/>
            <a:gdLst>
              <a:gd name="T0" fmla="*/ 2147483647 w 194"/>
              <a:gd name="T1" fmla="*/ 2147483647 h 156"/>
              <a:gd name="T2" fmla="*/ 2147483647 w 194"/>
              <a:gd name="T3" fmla="*/ 2147483647 h 156"/>
              <a:gd name="T4" fmla="*/ 2147483647 w 194"/>
              <a:gd name="T5" fmla="*/ 0 h 156"/>
              <a:gd name="T6" fmla="*/ 2147483647 w 194"/>
              <a:gd name="T7" fmla="*/ 2147483647 h 156"/>
              <a:gd name="T8" fmla="*/ 2147483647 w 194"/>
              <a:gd name="T9" fmla="*/ 2147483647 h 156"/>
              <a:gd name="T10" fmla="*/ 2147483647 w 194"/>
              <a:gd name="T11" fmla="*/ 2147483647 h 156"/>
              <a:gd name="T12" fmla="*/ 2147483647 w 194"/>
              <a:gd name="T13" fmla="*/ 2147483647 h 156"/>
              <a:gd name="T14" fmla="*/ 2147483647 w 194"/>
              <a:gd name="T15" fmla="*/ 2147483647 h 156"/>
              <a:gd name="T16" fmla="*/ 2147483647 w 194"/>
              <a:gd name="T17" fmla="*/ 2147483647 h 156"/>
              <a:gd name="T18" fmla="*/ 2147483647 w 194"/>
              <a:gd name="T19" fmla="*/ 2147483647 h 156"/>
              <a:gd name="T20" fmla="*/ 2147483647 w 194"/>
              <a:gd name="T21" fmla="*/ 2147483647 h 156"/>
              <a:gd name="T22" fmla="*/ 2147483647 w 194"/>
              <a:gd name="T23" fmla="*/ 2147483647 h 156"/>
              <a:gd name="T24" fmla="*/ 2147483647 w 194"/>
              <a:gd name="T25" fmla="*/ 2147483647 h 156"/>
              <a:gd name="T26" fmla="*/ 2147483647 w 194"/>
              <a:gd name="T27" fmla="*/ 2147483647 h 156"/>
              <a:gd name="T28" fmla="*/ 2147483647 w 194"/>
              <a:gd name="T29" fmla="*/ 2147483647 h 156"/>
              <a:gd name="T30" fmla="*/ 2147483647 w 194"/>
              <a:gd name="T31" fmla="*/ 2147483647 h 156"/>
              <a:gd name="T32" fmla="*/ 2147483647 w 194"/>
              <a:gd name="T33" fmla="*/ 2147483647 h 156"/>
              <a:gd name="T34" fmla="*/ 2147483647 w 194"/>
              <a:gd name="T35" fmla="*/ 2147483647 h 156"/>
              <a:gd name="T36" fmla="*/ 2147483647 w 194"/>
              <a:gd name="T37" fmla="*/ 2147483647 h 156"/>
              <a:gd name="T38" fmla="*/ 2147483647 w 194"/>
              <a:gd name="T39" fmla="*/ 2147483647 h 156"/>
              <a:gd name="T40" fmla="*/ 2147483647 w 194"/>
              <a:gd name="T41" fmla="*/ 2147483647 h 156"/>
              <a:gd name="T42" fmla="*/ 2147483647 w 194"/>
              <a:gd name="T43" fmla="*/ 2147483647 h 156"/>
              <a:gd name="T44" fmla="*/ 2147483647 w 194"/>
              <a:gd name="T45" fmla="*/ 2147483647 h 156"/>
              <a:gd name="T46" fmla="*/ 2147483647 w 194"/>
              <a:gd name="T47" fmla="*/ 2147483647 h 156"/>
              <a:gd name="T48" fmla="*/ 2147483647 w 194"/>
              <a:gd name="T49" fmla="*/ 2147483647 h 156"/>
              <a:gd name="T50" fmla="*/ 2147483647 w 194"/>
              <a:gd name="T51" fmla="*/ 2147483647 h 156"/>
              <a:gd name="T52" fmla="*/ 2147483647 w 194"/>
              <a:gd name="T53" fmla="*/ 2147483647 h 156"/>
              <a:gd name="T54" fmla="*/ 2147483647 w 194"/>
              <a:gd name="T55" fmla="*/ 2147483647 h 156"/>
              <a:gd name="T56" fmla="*/ 2147483647 w 194"/>
              <a:gd name="T57" fmla="*/ 2147483647 h 156"/>
              <a:gd name="T58" fmla="*/ 2147483647 w 194"/>
              <a:gd name="T59" fmla="*/ 2147483647 h 156"/>
              <a:gd name="T60" fmla="*/ 2147483647 w 194"/>
              <a:gd name="T61" fmla="*/ 2147483647 h 156"/>
              <a:gd name="T62" fmla="*/ 2147483647 w 194"/>
              <a:gd name="T63" fmla="*/ 2147483647 h 156"/>
              <a:gd name="T64" fmla="*/ 2147483647 w 194"/>
              <a:gd name="T65" fmla="*/ 2147483647 h 156"/>
              <a:gd name="T66" fmla="*/ 2147483647 w 194"/>
              <a:gd name="T67" fmla="*/ 2147483647 h 156"/>
              <a:gd name="T68" fmla="*/ 2147483647 w 194"/>
              <a:gd name="T69" fmla="*/ 2147483647 h 156"/>
              <a:gd name="T70" fmla="*/ 2147483647 w 194"/>
              <a:gd name="T71" fmla="*/ 2147483647 h 156"/>
              <a:gd name="T72" fmla="*/ 2147483647 w 194"/>
              <a:gd name="T73" fmla="*/ 2147483647 h 156"/>
              <a:gd name="T74" fmla="*/ 2147483647 w 194"/>
              <a:gd name="T75" fmla="*/ 2147483647 h 156"/>
              <a:gd name="T76" fmla="*/ 2147483647 w 194"/>
              <a:gd name="T77" fmla="*/ 2147483647 h 156"/>
              <a:gd name="T78" fmla="*/ 2147483647 w 194"/>
              <a:gd name="T79" fmla="*/ 2147483647 h 156"/>
              <a:gd name="T80" fmla="*/ 2147483647 w 194"/>
              <a:gd name="T81" fmla="*/ 2147483647 h 156"/>
              <a:gd name="T82" fmla="*/ 2147483647 w 194"/>
              <a:gd name="T83" fmla="*/ 2147483647 h 156"/>
              <a:gd name="T84" fmla="*/ 2147483647 w 194"/>
              <a:gd name="T85" fmla="*/ 2147483647 h 156"/>
              <a:gd name="T86" fmla="*/ 2147483647 w 194"/>
              <a:gd name="T87" fmla="*/ 2147483647 h 156"/>
              <a:gd name="T88" fmla="*/ 2147483647 w 194"/>
              <a:gd name="T89" fmla="*/ 2147483647 h 156"/>
              <a:gd name="T90" fmla="*/ 2147483647 w 194"/>
              <a:gd name="T91" fmla="*/ 2147483647 h 156"/>
              <a:gd name="T92" fmla="*/ 2147483647 w 194"/>
              <a:gd name="T93" fmla="*/ 2147483647 h 156"/>
              <a:gd name="T94" fmla="*/ 2147483647 w 194"/>
              <a:gd name="T95" fmla="*/ 2147483647 h 15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94" h="156">
                <a:moveTo>
                  <a:pt x="36" y="0"/>
                </a:moveTo>
                <a:lnTo>
                  <a:pt x="138" y="0"/>
                </a:lnTo>
                <a:lnTo>
                  <a:pt x="138" y="56"/>
                </a:lnTo>
                <a:lnTo>
                  <a:pt x="128" y="66"/>
                </a:lnTo>
                <a:lnTo>
                  <a:pt x="126" y="66"/>
                </a:lnTo>
                <a:lnTo>
                  <a:pt x="126" y="14"/>
                </a:lnTo>
                <a:lnTo>
                  <a:pt x="46" y="14"/>
                </a:lnTo>
                <a:lnTo>
                  <a:pt x="46" y="76"/>
                </a:lnTo>
                <a:lnTo>
                  <a:pt x="36" y="68"/>
                </a:lnTo>
                <a:lnTo>
                  <a:pt x="36" y="0"/>
                </a:lnTo>
                <a:close/>
                <a:moveTo>
                  <a:pt x="176" y="118"/>
                </a:moveTo>
                <a:lnTo>
                  <a:pt x="176" y="118"/>
                </a:lnTo>
                <a:lnTo>
                  <a:pt x="176" y="122"/>
                </a:lnTo>
                <a:lnTo>
                  <a:pt x="176" y="124"/>
                </a:lnTo>
                <a:lnTo>
                  <a:pt x="170" y="130"/>
                </a:lnTo>
                <a:lnTo>
                  <a:pt x="164" y="132"/>
                </a:lnTo>
                <a:lnTo>
                  <a:pt x="162" y="132"/>
                </a:lnTo>
                <a:lnTo>
                  <a:pt x="158" y="132"/>
                </a:lnTo>
                <a:lnTo>
                  <a:pt x="158" y="128"/>
                </a:lnTo>
                <a:lnTo>
                  <a:pt x="158" y="126"/>
                </a:lnTo>
                <a:lnTo>
                  <a:pt x="164" y="120"/>
                </a:lnTo>
                <a:lnTo>
                  <a:pt x="170" y="118"/>
                </a:lnTo>
                <a:lnTo>
                  <a:pt x="172" y="118"/>
                </a:lnTo>
                <a:lnTo>
                  <a:pt x="176" y="118"/>
                </a:lnTo>
                <a:close/>
                <a:moveTo>
                  <a:pt x="166" y="64"/>
                </a:moveTo>
                <a:lnTo>
                  <a:pt x="166" y="64"/>
                </a:lnTo>
                <a:lnTo>
                  <a:pt x="160" y="60"/>
                </a:lnTo>
                <a:lnTo>
                  <a:pt x="156" y="58"/>
                </a:lnTo>
                <a:lnTo>
                  <a:pt x="152" y="58"/>
                </a:lnTo>
                <a:lnTo>
                  <a:pt x="148" y="58"/>
                </a:lnTo>
                <a:lnTo>
                  <a:pt x="140" y="64"/>
                </a:lnTo>
                <a:lnTo>
                  <a:pt x="132" y="70"/>
                </a:lnTo>
                <a:lnTo>
                  <a:pt x="126" y="78"/>
                </a:lnTo>
                <a:lnTo>
                  <a:pt x="120" y="88"/>
                </a:lnTo>
                <a:lnTo>
                  <a:pt x="116" y="98"/>
                </a:lnTo>
                <a:lnTo>
                  <a:pt x="114" y="108"/>
                </a:lnTo>
                <a:lnTo>
                  <a:pt x="112" y="118"/>
                </a:lnTo>
                <a:lnTo>
                  <a:pt x="114" y="126"/>
                </a:lnTo>
                <a:lnTo>
                  <a:pt x="118" y="136"/>
                </a:lnTo>
                <a:lnTo>
                  <a:pt x="126" y="144"/>
                </a:lnTo>
                <a:lnTo>
                  <a:pt x="132" y="148"/>
                </a:lnTo>
                <a:lnTo>
                  <a:pt x="138" y="150"/>
                </a:lnTo>
                <a:lnTo>
                  <a:pt x="144" y="152"/>
                </a:lnTo>
                <a:lnTo>
                  <a:pt x="150" y="152"/>
                </a:lnTo>
                <a:lnTo>
                  <a:pt x="162" y="150"/>
                </a:lnTo>
                <a:lnTo>
                  <a:pt x="174" y="144"/>
                </a:lnTo>
                <a:lnTo>
                  <a:pt x="184" y="136"/>
                </a:lnTo>
                <a:lnTo>
                  <a:pt x="190" y="128"/>
                </a:lnTo>
                <a:lnTo>
                  <a:pt x="194" y="122"/>
                </a:lnTo>
                <a:lnTo>
                  <a:pt x="194" y="116"/>
                </a:lnTo>
                <a:lnTo>
                  <a:pt x="192" y="112"/>
                </a:lnTo>
                <a:lnTo>
                  <a:pt x="188" y="110"/>
                </a:lnTo>
                <a:lnTo>
                  <a:pt x="178" y="106"/>
                </a:lnTo>
                <a:lnTo>
                  <a:pt x="172" y="102"/>
                </a:lnTo>
                <a:lnTo>
                  <a:pt x="170" y="98"/>
                </a:lnTo>
                <a:lnTo>
                  <a:pt x="170" y="94"/>
                </a:lnTo>
                <a:lnTo>
                  <a:pt x="172" y="88"/>
                </a:lnTo>
                <a:lnTo>
                  <a:pt x="172" y="82"/>
                </a:lnTo>
                <a:lnTo>
                  <a:pt x="172" y="76"/>
                </a:lnTo>
                <a:lnTo>
                  <a:pt x="170" y="70"/>
                </a:lnTo>
                <a:lnTo>
                  <a:pt x="166" y="64"/>
                </a:lnTo>
                <a:close/>
                <a:moveTo>
                  <a:pt x="24" y="116"/>
                </a:moveTo>
                <a:lnTo>
                  <a:pt x="24" y="116"/>
                </a:lnTo>
                <a:lnTo>
                  <a:pt x="22" y="108"/>
                </a:lnTo>
                <a:lnTo>
                  <a:pt x="22" y="102"/>
                </a:lnTo>
                <a:lnTo>
                  <a:pt x="24" y="92"/>
                </a:lnTo>
                <a:lnTo>
                  <a:pt x="26" y="88"/>
                </a:lnTo>
                <a:lnTo>
                  <a:pt x="24" y="84"/>
                </a:lnTo>
                <a:lnTo>
                  <a:pt x="20" y="78"/>
                </a:lnTo>
                <a:lnTo>
                  <a:pt x="12" y="72"/>
                </a:lnTo>
                <a:lnTo>
                  <a:pt x="10" y="78"/>
                </a:lnTo>
                <a:lnTo>
                  <a:pt x="8" y="86"/>
                </a:lnTo>
                <a:lnTo>
                  <a:pt x="10" y="96"/>
                </a:lnTo>
                <a:lnTo>
                  <a:pt x="14" y="104"/>
                </a:lnTo>
                <a:lnTo>
                  <a:pt x="18" y="110"/>
                </a:lnTo>
                <a:lnTo>
                  <a:pt x="24" y="116"/>
                </a:lnTo>
                <a:close/>
                <a:moveTo>
                  <a:pt x="28" y="122"/>
                </a:moveTo>
                <a:lnTo>
                  <a:pt x="32" y="120"/>
                </a:lnTo>
                <a:lnTo>
                  <a:pt x="42" y="142"/>
                </a:lnTo>
                <a:lnTo>
                  <a:pt x="34" y="146"/>
                </a:lnTo>
                <a:lnTo>
                  <a:pt x="28" y="122"/>
                </a:lnTo>
                <a:close/>
                <a:moveTo>
                  <a:pt x="22" y="124"/>
                </a:moveTo>
                <a:lnTo>
                  <a:pt x="26" y="156"/>
                </a:lnTo>
                <a:lnTo>
                  <a:pt x="64" y="140"/>
                </a:lnTo>
                <a:lnTo>
                  <a:pt x="44" y="116"/>
                </a:lnTo>
                <a:lnTo>
                  <a:pt x="50" y="102"/>
                </a:lnTo>
                <a:lnTo>
                  <a:pt x="50" y="96"/>
                </a:lnTo>
                <a:lnTo>
                  <a:pt x="50" y="92"/>
                </a:lnTo>
                <a:lnTo>
                  <a:pt x="46" y="84"/>
                </a:lnTo>
                <a:lnTo>
                  <a:pt x="38" y="80"/>
                </a:lnTo>
                <a:lnTo>
                  <a:pt x="22" y="70"/>
                </a:lnTo>
                <a:lnTo>
                  <a:pt x="16" y="66"/>
                </a:lnTo>
                <a:lnTo>
                  <a:pt x="12" y="58"/>
                </a:lnTo>
                <a:lnTo>
                  <a:pt x="6" y="68"/>
                </a:lnTo>
                <a:lnTo>
                  <a:pt x="2" y="80"/>
                </a:lnTo>
                <a:lnTo>
                  <a:pt x="0" y="90"/>
                </a:lnTo>
                <a:lnTo>
                  <a:pt x="2" y="100"/>
                </a:lnTo>
                <a:lnTo>
                  <a:pt x="6" y="108"/>
                </a:lnTo>
                <a:lnTo>
                  <a:pt x="10" y="114"/>
                </a:lnTo>
                <a:lnTo>
                  <a:pt x="16" y="120"/>
                </a:lnTo>
                <a:lnTo>
                  <a:pt x="24" y="124"/>
                </a:lnTo>
                <a:lnTo>
                  <a:pt x="22" y="124"/>
                </a:lnTo>
                <a:close/>
                <a:moveTo>
                  <a:pt x="56" y="90"/>
                </a:moveTo>
                <a:lnTo>
                  <a:pt x="112" y="90"/>
                </a:lnTo>
                <a:lnTo>
                  <a:pt x="106" y="104"/>
                </a:lnTo>
                <a:lnTo>
                  <a:pt x="106" y="118"/>
                </a:lnTo>
                <a:lnTo>
                  <a:pt x="56" y="118"/>
                </a:lnTo>
                <a:lnTo>
                  <a:pt x="52" y="114"/>
                </a:lnTo>
                <a:lnTo>
                  <a:pt x="56" y="102"/>
                </a:lnTo>
                <a:lnTo>
                  <a:pt x="58" y="96"/>
                </a:lnTo>
                <a:lnTo>
                  <a:pt x="56" y="90"/>
                </a:lnTo>
                <a:close/>
                <a:moveTo>
                  <a:pt x="70" y="42"/>
                </a:moveTo>
                <a:lnTo>
                  <a:pt x="70" y="42"/>
                </a:lnTo>
                <a:lnTo>
                  <a:pt x="68" y="62"/>
                </a:lnTo>
                <a:lnTo>
                  <a:pt x="60" y="66"/>
                </a:lnTo>
                <a:lnTo>
                  <a:pt x="58" y="72"/>
                </a:lnTo>
                <a:lnTo>
                  <a:pt x="56" y="86"/>
                </a:lnTo>
                <a:lnTo>
                  <a:pt x="114" y="86"/>
                </a:lnTo>
                <a:lnTo>
                  <a:pt x="116" y="82"/>
                </a:lnTo>
                <a:lnTo>
                  <a:pt x="116" y="72"/>
                </a:lnTo>
                <a:lnTo>
                  <a:pt x="112" y="64"/>
                </a:lnTo>
                <a:lnTo>
                  <a:pt x="104" y="62"/>
                </a:lnTo>
                <a:lnTo>
                  <a:pt x="104" y="42"/>
                </a:lnTo>
                <a:lnTo>
                  <a:pt x="104" y="30"/>
                </a:lnTo>
                <a:lnTo>
                  <a:pt x="100" y="26"/>
                </a:lnTo>
                <a:lnTo>
                  <a:pt x="98" y="22"/>
                </a:lnTo>
                <a:lnTo>
                  <a:pt x="90" y="20"/>
                </a:lnTo>
                <a:lnTo>
                  <a:pt x="80" y="20"/>
                </a:lnTo>
                <a:lnTo>
                  <a:pt x="74" y="24"/>
                </a:lnTo>
                <a:lnTo>
                  <a:pt x="70" y="28"/>
                </a:lnTo>
                <a:lnTo>
                  <a:pt x="70" y="34"/>
                </a:lnTo>
                <a:lnTo>
                  <a:pt x="70" y="42"/>
                </a:lnTo>
                <a:close/>
                <a:moveTo>
                  <a:pt x="76" y="60"/>
                </a:moveTo>
                <a:lnTo>
                  <a:pt x="80" y="72"/>
                </a:lnTo>
                <a:lnTo>
                  <a:pt x="94" y="72"/>
                </a:lnTo>
                <a:lnTo>
                  <a:pt x="96" y="60"/>
                </a:lnTo>
                <a:lnTo>
                  <a:pt x="92" y="58"/>
                </a:lnTo>
                <a:lnTo>
                  <a:pt x="92" y="56"/>
                </a:lnTo>
                <a:lnTo>
                  <a:pt x="94" y="52"/>
                </a:lnTo>
                <a:lnTo>
                  <a:pt x="96" y="48"/>
                </a:lnTo>
                <a:lnTo>
                  <a:pt x="98" y="38"/>
                </a:lnTo>
                <a:lnTo>
                  <a:pt x="94" y="38"/>
                </a:lnTo>
                <a:lnTo>
                  <a:pt x="88" y="34"/>
                </a:lnTo>
                <a:lnTo>
                  <a:pt x="82" y="36"/>
                </a:lnTo>
                <a:lnTo>
                  <a:pt x="74" y="36"/>
                </a:lnTo>
                <a:lnTo>
                  <a:pt x="74" y="42"/>
                </a:lnTo>
                <a:lnTo>
                  <a:pt x="76" y="48"/>
                </a:lnTo>
                <a:lnTo>
                  <a:pt x="80" y="54"/>
                </a:lnTo>
                <a:lnTo>
                  <a:pt x="80" y="58"/>
                </a:lnTo>
                <a:lnTo>
                  <a:pt x="76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7" name="Freeform 182"/>
          <p:cNvSpPr>
            <a:spLocks noEditPoints="1"/>
          </p:cNvSpPr>
          <p:nvPr/>
        </p:nvSpPr>
        <p:spPr bwMode="auto">
          <a:xfrm>
            <a:off x="8601075" y="285750"/>
            <a:ext cx="322263" cy="533400"/>
          </a:xfrm>
          <a:custGeom>
            <a:avLst/>
            <a:gdLst>
              <a:gd name="T0" fmla="*/ 2147483647 w 118"/>
              <a:gd name="T1" fmla="*/ 0 h 178"/>
              <a:gd name="T2" fmla="*/ 2147483647 w 118"/>
              <a:gd name="T3" fmla="*/ 2147483647 h 178"/>
              <a:gd name="T4" fmla="*/ 2147483647 w 118"/>
              <a:gd name="T5" fmla="*/ 2147483647 h 178"/>
              <a:gd name="T6" fmla="*/ 2147483647 w 118"/>
              <a:gd name="T7" fmla="*/ 2147483647 h 178"/>
              <a:gd name="T8" fmla="*/ 2147483647 w 118"/>
              <a:gd name="T9" fmla="*/ 2147483647 h 178"/>
              <a:gd name="T10" fmla="*/ 2147483647 w 118"/>
              <a:gd name="T11" fmla="*/ 2147483647 h 178"/>
              <a:gd name="T12" fmla="*/ 2147483647 w 118"/>
              <a:gd name="T13" fmla="*/ 2147483647 h 178"/>
              <a:gd name="T14" fmla="*/ 2147483647 w 118"/>
              <a:gd name="T15" fmla="*/ 2147483647 h 178"/>
              <a:gd name="T16" fmla="*/ 2147483647 w 118"/>
              <a:gd name="T17" fmla="*/ 2147483647 h 178"/>
              <a:gd name="T18" fmla="*/ 2147483647 w 118"/>
              <a:gd name="T19" fmla="*/ 2147483647 h 178"/>
              <a:gd name="T20" fmla="*/ 2147483647 w 118"/>
              <a:gd name="T21" fmla="*/ 2147483647 h 178"/>
              <a:gd name="T22" fmla="*/ 2147483647 w 118"/>
              <a:gd name="T23" fmla="*/ 2147483647 h 178"/>
              <a:gd name="T24" fmla="*/ 2147483647 w 118"/>
              <a:gd name="T25" fmla="*/ 2147483647 h 178"/>
              <a:gd name="T26" fmla="*/ 2147483647 w 118"/>
              <a:gd name="T27" fmla="*/ 2147483647 h 178"/>
              <a:gd name="T28" fmla="*/ 2147483647 w 118"/>
              <a:gd name="T29" fmla="*/ 2147483647 h 178"/>
              <a:gd name="T30" fmla="*/ 2147483647 w 118"/>
              <a:gd name="T31" fmla="*/ 2147483647 h 178"/>
              <a:gd name="T32" fmla="*/ 2147483647 w 118"/>
              <a:gd name="T33" fmla="*/ 2147483647 h 178"/>
              <a:gd name="T34" fmla="*/ 0 w 118"/>
              <a:gd name="T35" fmla="*/ 2147483647 h 178"/>
              <a:gd name="T36" fmla="*/ 2147483647 w 118"/>
              <a:gd name="T37" fmla="*/ 2147483647 h 178"/>
              <a:gd name="T38" fmla="*/ 2147483647 w 118"/>
              <a:gd name="T39" fmla="*/ 2147483647 h 178"/>
              <a:gd name="T40" fmla="*/ 2147483647 w 118"/>
              <a:gd name="T41" fmla="*/ 2147483647 h 178"/>
              <a:gd name="T42" fmla="*/ 2147483647 w 118"/>
              <a:gd name="T43" fmla="*/ 2147483647 h 178"/>
              <a:gd name="T44" fmla="*/ 2147483647 w 118"/>
              <a:gd name="T45" fmla="*/ 2147483647 h 178"/>
              <a:gd name="T46" fmla="*/ 2147483647 w 118"/>
              <a:gd name="T47" fmla="*/ 0 h 178"/>
              <a:gd name="T48" fmla="*/ 2147483647 w 118"/>
              <a:gd name="T49" fmla="*/ 2147483647 h 178"/>
              <a:gd name="T50" fmla="*/ 2147483647 w 118"/>
              <a:gd name="T51" fmla="*/ 2147483647 h 178"/>
              <a:gd name="T52" fmla="*/ 2147483647 w 118"/>
              <a:gd name="T53" fmla="*/ 2147483647 h 178"/>
              <a:gd name="T54" fmla="*/ 2147483647 w 118"/>
              <a:gd name="T55" fmla="*/ 2147483647 h 178"/>
              <a:gd name="T56" fmla="*/ 2147483647 w 118"/>
              <a:gd name="T57" fmla="*/ 2147483647 h 178"/>
              <a:gd name="T58" fmla="*/ 2147483647 w 118"/>
              <a:gd name="T59" fmla="*/ 2147483647 h 178"/>
              <a:gd name="T60" fmla="*/ 2147483647 w 118"/>
              <a:gd name="T61" fmla="*/ 2147483647 h 178"/>
              <a:gd name="T62" fmla="*/ 2147483647 w 118"/>
              <a:gd name="T63" fmla="*/ 2147483647 h 178"/>
              <a:gd name="T64" fmla="*/ 2147483647 w 118"/>
              <a:gd name="T65" fmla="*/ 2147483647 h 178"/>
              <a:gd name="T66" fmla="*/ 2147483647 w 118"/>
              <a:gd name="T67" fmla="*/ 2147483647 h 178"/>
              <a:gd name="T68" fmla="*/ 2147483647 w 118"/>
              <a:gd name="T69" fmla="*/ 2147483647 h 178"/>
              <a:gd name="T70" fmla="*/ 2147483647 w 118"/>
              <a:gd name="T71" fmla="*/ 2147483647 h 178"/>
              <a:gd name="T72" fmla="*/ 2147483647 w 118"/>
              <a:gd name="T73" fmla="*/ 2147483647 h 178"/>
              <a:gd name="T74" fmla="*/ 2147483647 w 118"/>
              <a:gd name="T75" fmla="*/ 2147483647 h 178"/>
              <a:gd name="T76" fmla="*/ 2147483647 w 118"/>
              <a:gd name="T77" fmla="*/ 2147483647 h 178"/>
              <a:gd name="T78" fmla="*/ 2147483647 w 118"/>
              <a:gd name="T79" fmla="*/ 2147483647 h 178"/>
              <a:gd name="T80" fmla="*/ 2147483647 w 118"/>
              <a:gd name="T81" fmla="*/ 2147483647 h 178"/>
              <a:gd name="T82" fmla="*/ 2147483647 w 118"/>
              <a:gd name="T83" fmla="*/ 2147483647 h 178"/>
              <a:gd name="T84" fmla="*/ 2147483647 w 118"/>
              <a:gd name="T85" fmla="*/ 2147483647 h 178"/>
              <a:gd name="T86" fmla="*/ 2147483647 w 118"/>
              <a:gd name="T87" fmla="*/ 2147483647 h 178"/>
              <a:gd name="T88" fmla="*/ 2147483647 w 118"/>
              <a:gd name="T89" fmla="*/ 2147483647 h 178"/>
              <a:gd name="T90" fmla="*/ 2147483647 w 118"/>
              <a:gd name="T91" fmla="*/ 2147483647 h 178"/>
              <a:gd name="T92" fmla="*/ 2147483647 w 118"/>
              <a:gd name="T93" fmla="*/ 2147483647 h 178"/>
              <a:gd name="T94" fmla="*/ 2147483647 w 118"/>
              <a:gd name="T95" fmla="*/ 2147483647 h 178"/>
              <a:gd name="T96" fmla="*/ 2147483647 w 118"/>
              <a:gd name="T97" fmla="*/ 2147483647 h 178"/>
              <a:gd name="T98" fmla="*/ 2147483647 w 118"/>
              <a:gd name="T99" fmla="*/ 2147483647 h 178"/>
              <a:gd name="T100" fmla="*/ 2147483647 w 118"/>
              <a:gd name="T101" fmla="*/ 2147483647 h 178"/>
              <a:gd name="T102" fmla="*/ 2147483647 w 118"/>
              <a:gd name="T103" fmla="*/ 2147483647 h 17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18" h="178">
                <a:moveTo>
                  <a:pt x="68" y="0"/>
                </a:moveTo>
                <a:lnTo>
                  <a:pt x="68" y="0"/>
                </a:lnTo>
                <a:lnTo>
                  <a:pt x="76" y="2"/>
                </a:lnTo>
                <a:lnTo>
                  <a:pt x="84" y="8"/>
                </a:lnTo>
                <a:lnTo>
                  <a:pt x="90" y="16"/>
                </a:lnTo>
                <a:lnTo>
                  <a:pt x="96" y="26"/>
                </a:lnTo>
                <a:lnTo>
                  <a:pt x="100" y="42"/>
                </a:lnTo>
                <a:lnTo>
                  <a:pt x="104" y="62"/>
                </a:lnTo>
                <a:lnTo>
                  <a:pt x="118" y="46"/>
                </a:lnTo>
                <a:lnTo>
                  <a:pt x="114" y="62"/>
                </a:lnTo>
                <a:lnTo>
                  <a:pt x="114" y="78"/>
                </a:lnTo>
                <a:lnTo>
                  <a:pt x="110" y="112"/>
                </a:lnTo>
                <a:lnTo>
                  <a:pt x="108" y="128"/>
                </a:lnTo>
                <a:lnTo>
                  <a:pt x="102" y="142"/>
                </a:lnTo>
                <a:lnTo>
                  <a:pt x="98" y="148"/>
                </a:lnTo>
                <a:lnTo>
                  <a:pt x="94" y="152"/>
                </a:lnTo>
                <a:lnTo>
                  <a:pt x="88" y="156"/>
                </a:lnTo>
                <a:lnTo>
                  <a:pt x="80" y="160"/>
                </a:lnTo>
                <a:lnTo>
                  <a:pt x="80" y="178"/>
                </a:lnTo>
                <a:lnTo>
                  <a:pt x="52" y="178"/>
                </a:lnTo>
                <a:lnTo>
                  <a:pt x="52" y="164"/>
                </a:lnTo>
                <a:lnTo>
                  <a:pt x="44" y="162"/>
                </a:lnTo>
                <a:lnTo>
                  <a:pt x="38" y="158"/>
                </a:lnTo>
                <a:lnTo>
                  <a:pt x="34" y="154"/>
                </a:lnTo>
                <a:lnTo>
                  <a:pt x="30" y="148"/>
                </a:lnTo>
                <a:lnTo>
                  <a:pt x="24" y="134"/>
                </a:lnTo>
                <a:lnTo>
                  <a:pt x="20" y="116"/>
                </a:lnTo>
                <a:lnTo>
                  <a:pt x="18" y="98"/>
                </a:lnTo>
                <a:lnTo>
                  <a:pt x="14" y="78"/>
                </a:lnTo>
                <a:lnTo>
                  <a:pt x="10" y="58"/>
                </a:lnTo>
                <a:lnTo>
                  <a:pt x="4" y="50"/>
                </a:lnTo>
                <a:lnTo>
                  <a:pt x="0" y="40"/>
                </a:lnTo>
                <a:lnTo>
                  <a:pt x="18" y="48"/>
                </a:lnTo>
                <a:lnTo>
                  <a:pt x="32" y="58"/>
                </a:lnTo>
                <a:lnTo>
                  <a:pt x="34" y="42"/>
                </a:lnTo>
                <a:lnTo>
                  <a:pt x="40" y="26"/>
                </a:lnTo>
                <a:lnTo>
                  <a:pt x="44" y="16"/>
                </a:lnTo>
                <a:lnTo>
                  <a:pt x="52" y="8"/>
                </a:lnTo>
                <a:lnTo>
                  <a:pt x="58" y="2"/>
                </a:lnTo>
                <a:lnTo>
                  <a:pt x="68" y="0"/>
                </a:lnTo>
                <a:close/>
                <a:moveTo>
                  <a:pt x="72" y="124"/>
                </a:moveTo>
                <a:lnTo>
                  <a:pt x="78" y="124"/>
                </a:lnTo>
                <a:lnTo>
                  <a:pt x="80" y="118"/>
                </a:lnTo>
                <a:lnTo>
                  <a:pt x="74" y="118"/>
                </a:lnTo>
                <a:lnTo>
                  <a:pt x="74" y="108"/>
                </a:lnTo>
                <a:lnTo>
                  <a:pt x="84" y="108"/>
                </a:lnTo>
                <a:lnTo>
                  <a:pt x="84" y="102"/>
                </a:lnTo>
                <a:lnTo>
                  <a:pt x="78" y="102"/>
                </a:lnTo>
                <a:lnTo>
                  <a:pt x="78" y="92"/>
                </a:lnTo>
                <a:lnTo>
                  <a:pt x="86" y="92"/>
                </a:lnTo>
                <a:lnTo>
                  <a:pt x="86" y="86"/>
                </a:lnTo>
                <a:lnTo>
                  <a:pt x="78" y="86"/>
                </a:lnTo>
                <a:lnTo>
                  <a:pt x="78" y="78"/>
                </a:lnTo>
                <a:lnTo>
                  <a:pt x="86" y="78"/>
                </a:lnTo>
                <a:lnTo>
                  <a:pt x="86" y="72"/>
                </a:lnTo>
                <a:lnTo>
                  <a:pt x="78" y="72"/>
                </a:lnTo>
                <a:lnTo>
                  <a:pt x="78" y="62"/>
                </a:lnTo>
                <a:lnTo>
                  <a:pt x="86" y="62"/>
                </a:lnTo>
                <a:lnTo>
                  <a:pt x="84" y="56"/>
                </a:lnTo>
                <a:lnTo>
                  <a:pt x="74" y="56"/>
                </a:lnTo>
                <a:lnTo>
                  <a:pt x="74" y="46"/>
                </a:lnTo>
                <a:lnTo>
                  <a:pt x="82" y="46"/>
                </a:lnTo>
                <a:lnTo>
                  <a:pt x="80" y="40"/>
                </a:lnTo>
                <a:lnTo>
                  <a:pt x="72" y="40"/>
                </a:lnTo>
                <a:lnTo>
                  <a:pt x="72" y="32"/>
                </a:lnTo>
                <a:lnTo>
                  <a:pt x="78" y="32"/>
                </a:lnTo>
                <a:lnTo>
                  <a:pt x="72" y="22"/>
                </a:lnTo>
                <a:lnTo>
                  <a:pt x="70" y="20"/>
                </a:lnTo>
                <a:lnTo>
                  <a:pt x="68" y="18"/>
                </a:lnTo>
                <a:lnTo>
                  <a:pt x="64" y="20"/>
                </a:lnTo>
                <a:lnTo>
                  <a:pt x="62" y="22"/>
                </a:lnTo>
                <a:lnTo>
                  <a:pt x="56" y="34"/>
                </a:lnTo>
                <a:lnTo>
                  <a:pt x="50" y="54"/>
                </a:lnTo>
                <a:lnTo>
                  <a:pt x="48" y="78"/>
                </a:lnTo>
                <a:lnTo>
                  <a:pt x="48" y="80"/>
                </a:lnTo>
                <a:lnTo>
                  <a:pt x="54" y="92"/>
                </a:lnTo>
                <a:lnTo>
                  <a:pt x="60" y="106"/>
                </a:lnTo>
                <a:lnTo>
                  <a:pt x="70" y="138"/>
                </a:lnTo>
                <a:lnTo>
                  <a:pt x="74" y="132"/>
                </a:lnTo>
                <a:lnTo>
                  <a:pt x="72" y="132"/>
                </a:lnTo>
                <a:lnTo>
                  <a:pt x="72" y="1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8" name="Freeform 183"/>
          <p:cNvSpPr>
            <a:spLocks noEditPoints="1"/>
          </p:cNvSpPr>
          <p:nvPr/>
        </p:nvSpPr>
        <p:spPr bwMode="auto">
          <a:xfrm>
            <a:off x="8540750" y="1209675"/>
            <a:ext cx="503238" cy="377825"/>
          </a:xfrm>
          <a:custGeom>
            <a:avLst/>
            <a:gdLst>
              <a:gd name="T0" fmla="*/ 2147483647 w 184"/>
              <a:gd name="T1" fmla="*/ 2147483647 h 126"/>
              <a:gd name="T2" fmla="*/ 2147483647 w 184"/>
              <a:gd name="T3" fmla="*/ 2147483647 h 126"/>
              <a:gd name="T4" fmla="*/ 2147483647 w 184"/>
              <a:gd name="T5" fmla="*/ 2147483647 h 126"/>
              <a:gd name="T6" fmla="*/ 2147483647 w 184"/>
              <a:gd name="T7" fmla="*/ 2147483647 h 126"/>
              <a:gd name="T8" fmla="*/ 2147483647 w 184"/>
              <a:gd name="T9" fmla="*/ 2147483647 h 126"/>
              <a:gd name="T10" fmla="*/ 2147483647 w 184"/>
              <a:gd name="T11" fmla="*/ 2147483647 h 126"/>
              <a:gd name="T12" fmla="*/ 2147483647 w 184"/>
              <a:gd name="T13" fmla="*/ 2147483647 h 126"/>
              <a:gd name="T14" fmla="*/ 2147483647 w 184"/>
              <a:gd name="T15" fmla="*/ 2147483647 h 126"/>
              <a:gd name="T16" fmla="*/ 2147483647 w 184"/>
              <a:gd name="T17" fmla="*/ 2147483647 h 126"/>
              <a:gd name="T18" fmla="*/ 2147483647 w 184"/>
              <a:gd name="T19" fmla="*/ 2147483647 h 126"/>
              <a:gd name="T20" fmla="*/ 2147483647 w 184"/>
              <a:gd name="T21" fmla="*/ 2147483647 h 126"/>
              <a:gd name="T22" fmla="*/ 2147483647 w 184"/>
              <a:gd name="T23" fmla="*/ 2147483647 h 126"/>
              <a:gd name="T24" fmla="*/ 2147483647 w 184"/>
              <a:gd name="T25" fmla="*/ 2147483647 h 126"/>
              <a:gd name="T26" fmla="*/ 2147483647 w 184"/>
              <a:gd name="T27" fmla="*/ 2147483647 h 126"/>
              <a:gd name="T28" fmla="*/ 2147483647 w 184"/>
              <a:gd name="T29" fmla="*/ 2147483647 h 126"/>
              <a:gd name="T30" fmla="*/ 2147483647 w 184"/>
              <a:gd name="T31" fmla="*/ 2147483647 h 126"/>
              <a:gd name="T32" fmla="*/ 2147483647 w 184"/>
              <a:gd name="T33" fmla="*/ 2147483647 h 126"/>
              <a:gd name="T34" fmla="*/ 0 w 184"/>
              <a:gd name="T35" fmla="*/ 2147483647 h 126"/>
              <a:gd name="T36" fmla="*/ 0 w 184"/>
              <a:gd name="T37" fmla="*/ 0 h 126"/>
              <a:gd name="T38" fmla="*/ 2147483647 w 184"/>
              <a:gd name="T39" fmla="*/ 2147483647 h 126"/>
              <a:gd name="T40" fmla="*/ 2147483647 w 184"/>
              <a:gd name="T41" fmla="*/ 0 h 126"/>
              <a:gd name="T42" fmla="*/ 2147483647 w 184"/>
              <a:gd name="T43" fmla="*/ 2147483647 h 126"/>
              <a:gd name="T44" fmla="*/ 2147483647 w 184"/>
              <a:gd name="T45" fmla="*/ 2147483647 h 126"/>
              <a:gd name="T46" fmla="*/ 2147483647 w 184"/>
              <a:gd name="T47" fmla="*/ 0 h 126"/>
              <a:gd name="T48" fmla="*/ 2147483647 w 184"/>
              <a:gd name="T49" fmla="*/ 2147483647 h 126"/>
              <a:gd name="T50" fmla="*/ 2147483647 w 184"/>
              <a:gd name="T51" fmla="*/ 2147483647 h 126"/>
              <a:gd name="T52" fmla="*/ 2147483647 w 184"/>
              <a:gd name="T53" fmla="*/ 2147483647 h 126"/>
              <a:gd name="T54" fmla="*/ 2147483647 w 184"/>
              <a:gd name="T55" fmla="*/ 2147483647 h 126"/>
              <a:gd name="T56" fmla="*/ 2147483647 w 184"/>
              <a:gd name="T57" fmla="*/ 2147483647 h 126"/>
              <a:gd name="T58" fmla="*/ 2147483647 w 184"/>
              <a:gd name="T59" fmla="*/ 2147483647 h 126"/>
              <a:gd name="T60" fmla="*/ 2147483647 w 184"/>
              <a:gd name="T61" fmla="*/ 2147483647 h 126"/>
              <a:gd name="T62" fmla="*/ 2147483647 w 184"/>
              <a:gd name="T63" fmla="*/ 2147483647 h 126"/>
              <a:gd name="T64" fmla="*/ 2147483647 w 184"/>
              <a:gd name="T65" fmla="*/ 0 h 126"/>
              <a:gd name="T66" fmla="*/ 2147483647 w 184"/>
              <a:gd name="T67" fmla="*/ 2147483647 h 126"/>
              <a:gd name="T68" fmla="*/ 2147483647 w 184"/>
              <a:gd name="T69" fmla="*/ 2147483647 h 126"/>
              <a:gd name="T70" fmla="*/ 2147483647 w 184"/>
              <a:gd name="T71" fmla="*/ 2147483647 h 126"/>
              <a:gd name="T72" fmla="*/ 0 w 184"/>
              <a:gd name="T73" fmla="*/ 0 h 126"/>
              <a:gd name="T74" fmla="*/ 2147483647 w 184"/>
              <a:gd name="T75" fmla="*/ 2147483647 h 126"/>
              <a:gd name="T76" fmla="*/ 2147483647 w 184"/>
              <a:gd name="T77" fmla="*/ 2147483647 h 126"/>
              <a:gd name="T78" fmla="*/ 2147483647 w 184"/>
              <a:gd name="T79" fmla="*/ 2147483647 h 126"/>
              <a:gd name="T80" fmla="*/ 2147483647 w 184"/>
              <a:gd name="T81" fmla="*/ 2147483647 h 126"/>
              <a:gd name="T82" fmla="*/ 2147483647 w 184"/>
              <a:gd name="T83" fmla="*/ 2147483647 h 126"/>
              <a:gd name="T84" fmla="*/ 2147483647 w 184"/>
              <a:gd name="T85" fmla="*/ 2147483647 h 126"/>
              <a:gd name="T86" fmla="*/ 2147483647 w 184"/>
              <a:gd name="T87" fmla="*/ 2147483647 h 126"/>
              <a:gd name="T88" fmla="*/ 2147483647 w 184"/>
              <a:gd name="T89" fmla="*/ 2147483647 h 126"/>
              <a:gd name="T90" fmla="*/ 2147483647 w 184"/>
              <a:gd name="T91" fmla="*/ 2147483647 h 126"/>
              <a:gd name="T92" fmla="*/ 2147483647 w 184"/>
              <a:gd name="T93" fmla="*/ 2147483647 h 126"/>
              <a:gd name="T94" fmla="*/ 2147483647 w 184"/>
              <a:gd name="T95" fmla="*/ 2147483647 h 126"/>
              <a:gd name="T96" fmla="*/ 2147483647 w 184"/>
              <a:gd name="T97" fmla="*/ 2147483647 h 126"/>
              <a:gd name="T98" fmla="*/ 2147483647 w 184"/>
              <a:gd name="T99" fmla="*/ 2147483647 h 12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26">
                <a:moveTo>
                  <a:pt x="0" y="96"/>
                </a:moveTo>
                <a:lnTo>
                  <a:pt x="0" y="96"/>
                </a:lnTo>
                <a:lnTo>
                  <a:pt x="14" y="102"/>
                </a:lnTo>
                <a:lnTo>
                  <a:pt x="30" y="104"/>
                </a:lnTo>
                <a:lnTo>
                  <a:pt x="46" y="102"/>
                </a:lnTo>
                <a:lnTo>
                  <a:pt x="60" y="96"/>
                </a:lnTo>
                <a:lnTo>
                  <a:pt x="76" y="102"/>
                </a:lnTo>
                <a:lnTo>
                  <a:pt x="92" y="104"/>
                </a:lnTo>
                <a:lnTo>
                  <a:pt x="106" y="102"/>
                </a:lnTo>
                <a:lnTo>
                  <a:pt x="122" y="96"/>
                </a:lnTo>
                <a:lnTo>
                  <a:pt x="138" y="102"/>
                </a:lnTo>
                <a:lnTo>
                  <a:pt x="152" y="104"/>
                </a:lnTo>
                <a:lnTo>
                  <a:pt x="168" y="102"/>
                </a:lnTo>
                <a:lnTo>
                  <a:pt x="184" y="96"/>
                </a:lnTo>
                <a:lnTo>
                  <a:pt x="184" y="102"/>
                </a:lnTo>
                <a:lnTo>
                  <a:pt x="182" y="108"/>
                </a:lnTo>
                <a:lnTo>
                  <a:pt x="178" y="114"/>
                </a:lnTo>
                <a:lnTo>
                  <a:pt x="174" y="118"/>
                </a:lnTo>
                <a:lnTo>
                  <a:pt x="164" y="124"/>
                </a:lnTo>
                <a:lnTo>
                  <a:pt x="154" y="126"/>
                </a:lnTo>
                <a:lnTo>
                  <a:pt x="142" y="124"/>
                </a:lnTo>
                <a:lnTo>
                  <a:pt x="132" y="118"/>
                </a:lnTo>
                <a:lnTo>
                  <a:pt x="128" y="114"/>
                </a:lnTo>
                <a:lnTo>
                  <a:pt x="124" y="108"/>
                </a:lnTo>
                <a:lnTo>
                  <a:pt x="122" y="102"/>
                </a:lnTo>
                <a:lnTo>
                  <a:pt x="122" y="96"/>
                </a:lnTo>
                <a:lnTo>
                  <a:pt x="122" y="102"/>
                </a:lnTo>
                <a:lnTo>
                  <a:pt x="120" y="108"/>
                </a:lnTo>
                <a:lnTo>
                  <a:pt x="116" y="114"/>
                </a:lnTo>
                <a:lnTo>
                  <a:pt x="112" y="118"/>
                </a:lnTo>
                <a:lnTo>
                  <a:pt x="102" y="124"/>
                </a:lnTo>
                <a:lnTo>
                  <a:pt x="92" y="126"/>
                </a:lnTo>
                <a:lnTo>
                  <a:pt x="80" y="124"/>
                </a:lnTo>
                <a:lnTo>
                  <a:pt x="70" y="118"/>
                </a:lnTo>
                <a:lnTo>
                  <a:pt x="66" y="114"/>
                </a:lnTo>
                <a:lnTo>
                  <a:pt x="64" y="108"/>
                </a:lnTo>
                <a:lnTo>
                  <a:pt x="62" y="102"/>
                </a:lnTo>
                <a:lnTo>
                  <a:pt x="60" y="96"/>
                </a:lnTo>
                <a:lnTo>
                  <a:pt x="60" y="102"/>
                </a:lnTo>
                <a:lnTo>
                  <a:pt x="58" y="108"/>
                </a:lnTo>
                <a:lnTo>
                  <a:pt x="56" y="114"/>
                </a:lnTo>
                <a:lnTo>
                  <a:pt x="52" y="118"/>
                </a:lnTo>
                <a:lnTo>
                  <a:pt x="42" y="124"/>
                </a:lnTo>
                <a:lnTo>
                  <a:pt x="30" y="126"/>
                </a:lnTo>
                <a:lnTo>
                  <a:pt x="18" y="124"/>
                </a:lnTo>
                <a:lnTo>
                  <a:pt x="10" y="118"/>
                </a:lnTo>
                <a:lnTo>
                  <a:pt x="6" y="114"/>
                </a:lnTo>
                <a:lnTo>
                  <a:pt x="2" y="108"/>
                </a:lnTo>
                <a:lnTo>
                  <a:pt x="0" y="102"/>
                </a:lnTo>
                <a:lnTo>
                  <a:pt x="0" y="96"/>
                </a:lnTo>
                <a:close/>
                <a:moveTo>
                  <a:pt x="0" y="0"/>
                </a:moveTo>
                <a:lnTo>
                  <a:pt x="0" y="0"/>
                </a:lnTo>
                <a:lnTo>
                  <a:pt x="14" y="8"/>
                </a:lnTo>
                <a:lnTo>
                  <a:pt x="30" y="10"/>
                </a:lnTo>
                <a:lnTo>
                  <a:pt x="46" y="8"/>
                </a:lnTo>
                <a:lnTo>
                  <a:pt x="60" y="0"/>
                </a:lnTo>
                <a:lnTo>
                  <a:pt x="76" y="8"/>
                </a:lnTo>
                <a:lnTo>
                  <a:pt x="92" y="10"/>
                </a:lnTo>
                <a:lnTo>
                  <a:pt x="106" y="8"/>
                </a:lnTo>
                <a:lnTo>
                  <a:pt x="122" y="0"/>
                </a:lnTo>
                <a:lnTo>
                  <a:pt x="138" y="8"/>
                </a:lnTo>
                <a:lnTo>
                  <a:pt x="152" y="10"/>
                </a:lnTo>
                <a:lnTo>
                  <a:pt x="168" y="8"/>
                </a:lnTo>
                <a:lnTo>
                  <a:pt x="184" y="0"/>
                </a:lnTo>
                <a:lnTo>
                  <a:pt x="184" y="8"/>
                </a:lnTo>
                <a:lnTo>
                  <a:pt x="182" y="14"/>
                </a:lnTo>
                <a:lnTo>
                  <a:pt x="178" y="18"/>
                </a:lnTo>
                <a:lnTo>
                  <a:pt x="174" y="22"/>
                </a:lnTo>
                <a:lnTo>
                  <a:pt x="164" y="28"/>
                </a:lnTo>
                <a:lnTo>
                  <a:pt x="154" y="30"/>
                </a:lnTo>
                <a:lnTo>
                  <a:pt x="142" y="28"/>
                </a:lnTo>
                <a:lnTo>
                  <a:pt x="132" y="24"/>
                </a:lnTo>
                <a:lnTo>
                  <a:pt x="128" y="20"/>
                </a:lnTo>
                <a:lnTo>
                  <a:pt x="124" y="14"/>
                </a:lnTo>
                <a:lnTo>
                  <a:pt x="122" y="8"/>
                </a:lnTo>
                <a:lnTo>
                  <a:pt x="122" y="0"/>
                </a:lnTo>
                <a:lnTo>
                  <a:pt x="122" y="8"/>
                </a:lnTo>
                <a:lnTo>
                  <a:pt x="120" y="14"/>
                </a:lnTo>
                <a:lnTo>
                  <a:pt x="116" y="18"/>
                </a:lnTo>
                <a:lnTo>
                  <a:pt x="112" y="22"/>
                </a:lnTo>
                <a:lnTo>
                  <a:pt x="102" y="28"/>
                </a:lnTo>
                <a:lnTo>
                  <a:pt x="92" y="30"/>
                </a:lnTo>
                <a:lnTo>
                  <a:pt x="80" y="28"/>
                </a:lnTo>
                <a:lnTo>
                  <a:pt x="70" y="24"/>
                </a:lnTo>
                <a:lnTo>
                  <a:pt x="66" y="20"/>
                </a:lnTo>
                <a:lnTo>
                  <a:pt x="64" y="14"/>
                </a:lnTo>
                <a:lnTo>
                  <a:pt x="62" y="8"/>
                </a:lnTo>
                <a:lnTo>
                  <a:pt x="60" y="0"/>
                </a:lnTo>
                <a:lnTo>
                  <a:pt x="60" y="8"/>
                </a:lnTo>
                <a:lnTo>
                  <a:pt x="58" y="14"/>
                </a:lnTo>
                <a:lnTo>
                  <a:pt x="56" y="18"/>
                </a:lnTo>
                <a:lnTo>
                  <a:pt x="52" y="22"/>
                </a:lnTo>
                <a:lnTo>
                  <a:pt x="42" y="28"/>
                </a:lnTo>
                <a:lnTo>
                  <a:pt x="30" y="30"/>
                </a:lnTo>
                <a:lnTo>
                  <a:pt x="18" y="28"/>
                </a:lnTo>
                <a:lnTo>
                  <a:pt x="10" y="24"/>
                </a:lnTo>
                <a:lnTo>
                  <a:pt x="6" y="20"/>
                </a:lnTo>
                <a:lnTo>
                  <a:pt x="2" y="14"/>
                </a:lnTo>
                <a:lnTo>
                  <a:pt x="0" y="8"/>
                </a:lnTo>
                <a:lnTo>
                  <a:pt x="0" y="0"/>
                </a:lnTo>
                <a:close/>
                <a:moveTo>
                  <a:pt x="30" y="50"/>
                </a:moveTo>
                <a:lnTo>
                  <a:pt x="30" y="50"/>
                </a:lnTo>
                <a:lnTo>
                  <a:pt x="46" y="56"/>
                </a:lnTo>
                <a:lnTo>
                  <a:pt x="60" y="58"/>
                </a:lnTo>
                <a:lnTo>
                  <a:pt x="76" y="56"/>
                </a:lnTo>
                <a:lnTo>
                  <a:pt x="92" y="50"/>
                </a:lnTo>
                <a:lnTo>
                  <a:pt x="106" y="56"/>
                </a:lnTo>
                <a:lnTo>
                  <a:pt x="122" y="58"/>
                </a:lnTo>
                <a:lnTo>
                  <a:pt x="138" y="56"/>
                </a:lnTo>
                <a:lnTo>
                  <a:pt x="152" y="50"/>
                </a:lnTo>
                <a:lnTo>
                  <a:pt x="152" y="56"/>
                </a:lnTo>
                <a:lnTo>
                  <a:pt x="150" y="62"/>
                </a:lnTo>
                <a:lnTo>
                  <a:pt x="146" y="68"/>
                </a:lnTo>
                <a:lnTo>
                  <a:pt x="142" y="72"/>
                </a:lnTo>
                <a:lnTo>
                  <a:pt x="134" y="78"/>
                </a:lnTo>
                <a:lnTo>
                  <a:pt x="122" y="80"/>
                </a:lnTo>
                <a:lnTo>
                  <a:pt x="110" y="78"/>
                </a:lnTo>
                <a:lnTo>
                  <a:pt x="100" y="72"/>
                </a:lnTo>
                <a:lnTo>
                  <a:pt x="96" y="68"/>
                </a:lnTo>
                <a:lnTo>
                  <a:pt x="94" y="62"/>
                </a:lnTo>
                <a:lnTo>
                  <a:pt x="92" y="56"/>
                </a:lnTo>
                <a:lnTo>
                  <a:pt x="92" y="50"/>
                </a:lnTo>
                <a:lnTo>
                  <a:pt x="90" y="56"/>
                </a:lnTo>
                <a:lnTo>
                  <a:pt x="88" y="62"/>
                </a:lnTo>
                <a:lnTo>
                  <a:pt x="86" y="68"/>
                </a:lnTo>
                <a:lnTo>
                  <a:pt x="82" y="72"/>
                </a:lnTo>
                <a:lnTo>
                  <a:pt x="72" y="78"/>
                </a:lnTo>
                <a:lnTo>
                  <a:pt x="60" y="80"/>
                </a:lnTo>
                <a:lnTo>
                  <a:pt x="50" y="78"/>
                </a:lnTo>
                <a:lnTo>
                  <a:pt x="40" y="72"/>
                </a:lnTo>
                <a:lnTo>
                  <a:pt x="36" y="68"/>
                </a:lnTo>
                <a:lnTo>
                  <a:pt x="32" y="62"/>
                </a:lnTo>
                <a:lnTo>
                  <a:pt x="30" y="56"/>
                </a:lnTo>
                <a:lnTo>
                  <a:pt x="30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29" name="Freeform 184"/>
          <p:cNvSpPr>
            <a:spLocks noEditPoints="1"/>
          </p:cNvSpPr>
          <p:nvPr/>
        </p:nvSpPr>
        <p:spPr bwMode="auto">
          <a:xfrm>
            <a:off x="8567738" y="1973263"/>
            <a:ext cx="431800" cy="515937"/>
          </a:xfrm>
          <a:custGeom>
            <a:avLst/>
            <a:gdLst>
              <a:gd name="T0" fmla="*/ 2147483647 w 158"/>
              <a:gd name="T1" fmla="*/ 0 h 172"/>
              <a:gd name="T2" fmla="*/ 2147483647 w 158"/>
              <a:gd name="T3" fmla="*/ 2147483647 h 172"/>
              <a:gd name="T4" fmla="*/ 2147483647 w 158"/>
              <a:gd name="T5" fmla="*/ 2147483647 h 172"/>
              <a:gd name="T6" fmla="*/ 2147483647 w 158"/>
              <a:gd name="T7" fmla="*/ 2147483647 h 172"/>
              <a:gd name="T8" fmla="*/ 2147483647 w 158"/>
              <a:gd name="T9" fmla="*/ 2147483647 h 172"/>
              <a:gd name="T10" fmla="*/ 2147483647 w 158"/>
              <a:gd name="T11" fmla="*/ 2147483647 h 172"/>
              <a:gd name="T12" fmla="*/ 2147483647 w 158"/>
              <a:gd name="T13" fmla="*/ 2147483647 h 172"/>
              <a:gd name="T14" fmla="*/ 2147483647 w 158"/>
              <a:gd name="T15" fmla="*/ 2147483647 h 172"/>
              <a:gd name="T16" fmla="*/ 2147483647 w 158"/>
              <a:gd name="T17" fmla="*/ 2147483647 h 172"/>
              <a:gd name="T18" fmla="*/ 2147483647 w 158"/>
              <a:gd name="T19" fmla="*/ 2147483647 h 172"/>
              <a:gd name="T20" fmla="*/ 2147483647 w 158"/>
              <a:gd name="T21" fmla="*/ 2147483647 h 172"/>
              <a:gd name="T22" fmla="*/ 2147483647 w 158"/>
              <a:gd name="T23" fmla="*/ 2147483647 h 172"/>
              <a:gd name="T24" fmla="*/ 2147483647 w 158"/>
              <a:gd name="T25" fmla="*/ 2147483647 h 172"/>
              <a:gd name="T26" fmla="*/ 2147483647 w 158"/>
              <a:gd name="T27" fmla="*/ 2147483647 h 172"/>
              <a:gd name="T28" fmla="*/ 2147483647 w 158"/>
              <a:gd name="T29" fmla="*/ 2147483647 h 172"/>
              <a:gd name="T30" fmla="*/ 2147483647 w 158"/>
              <a:gd name="T31" fmla="*/ 2147483647 h 172"/>
              <a:gd name="T32" fmla="*/ 2147483647 w 158"/>
              <a:gd name="T33" fmla="*/ 2147483647 h 172"/>
              <a:gd name="T34" fmla="*/ 2147483647 w 158"/>
              <a:gd name="T35" fmla="*/ 2147483647 h 172"/>
              <a:gd name="T36" fmla="*/ 2147483647 w 158"/>
              <a:gd name="T37" fmla="*/ 2147483647 h 172"/>
              <a:gd name="T38" fmla="*/ 2147483647 w 158"/>
              <a:gd name="T39" fmla="*/ 2147483647 h 172"/>
              <a:gd name="T40" fmla="*/ 2147483647 w 158"/>
              <a:gd name="T41" fmla="*/ 2147483647 h 172"/>
              <a:gd name="T42" fmla="*/ 2147483647 w 158"/>
              <a:gd name="T43" fmla="*/ 2147483647 h 172"/>
              <a:gd name="T44" fmla="*/ 2147483647 w 158"/>
              <a:gd name="T45" fmla="*/ 2147483647 h 172"/>
              <a:gd name="T46" fmla="*/ 2147483647 w 158"/>
              <a:gd name="T47" fmla="*/ 2147483647 h 172"/>
              <a:gd name="T48" fmla="*/ 2147483647 w 158"/>
              <a:gd name="T49" fmla="*/ 2147483647 h 172"/>
              <a:gd name="T50" fmla="*/ 2147483647 w 158"/>
              <a:gd name="T51" fmla="*/ 2147483647 h 172"/>
              <a:gd name="T52" fmla="*/ 2147483647 w 158"/>
              <a:gd name="T53" fmla="*/ 2147483647 h 172"/>
              <a:gd name="T54" fmla="*/ 2147483647 w 158"/>
              <a:gd name="T55" fmla="*/ 2147483647 h 172"/>
              <a:gd name="T56" fmla="*/ 2147483647 w 158"/>
              <a:gd name="T57" fmla="*/ 2147483647 h 172"/>
              <a:gd name="T58" fmla="*/ 2147483647 w 158"/>
              <a:gd name="T59" fmla="*/ 2147483647 h 172"/>
              <a:gd name="T60" fmla="*/ 2147483647 w 158"/>
              <a:gd name="T61" fmla="*/ 0 h 172"/>
              <a:gd name="T62" fmla="*/ 2147483647 w 158"/>
              <a:gd name="T63" fmla="*/ 2147483647 h 172"/>
              <a:gd name="T64" fmla="*/ 2147483647 w 158"/>
              <a:gd name="T65" fmla="*/ 2147483647 h 172"/>
              <a:gd name="T66" fmla="*/ 2147483647 w 158"/>
              <a:gd name="T67" fmla="*/ 2147483647 h 172"/>
              <a:gd name="T68" fmla="*/ 2147483647 w 158"/>
              <a:gd name="T69" fmla="*/ 2147483647 h 172"/>
              <a:gd name="T70" fmla="*/ 2147483647 w 158"/>
              <a:gd name="T71" fmla="*/ 2147483647 h 172"/>
              <a:gd name="T72" fmla="*/ 2147483647 w 158"/>
              <a:gd name="T73" fmla="*/ 2147483647 h 172"/>
              <a:gd name="T74" fmla="*/ 2147483647 w 158"/>
              <a:gd name="T75" fmla="*/ 2147483647 h 172"/>
              <a:gd name="T76" fmla="*/ 2147483647 w 158"/>
              <a:gd name="T77" fmla="*/ 2147483647 h 172"/>
              <a:gd name="T78" fmla="*/ 2147483647 w 158"/>
              <a:gd name="T79" fmla="*/ 2147483647 h 172"/>
              <a:gd name="T80" fmla="*/ 2147483647 w 158"/>
              <a:gd name="T81" fmla="*/ 2147483647 h 172"/>
              <a:gd name="T82" fmla="*/ 2147483647 w 158"/>
              <a:gd name="T83" fmla="*/ 2147483647 h 172"/>
              <a:gd name="T84" fmla="*/ 2147483647 w 158"/>
              <a:gd name="T85" fmla="*/ 2147483647 h 172"/>
              <a:gd name="T86" fmla="*/ 0 w 158"/>
              <a:gd name="T87" fmla="*/ 2147483647 h 172"/>
              <a:gd name="T88" fmla="*/ 2147483647 w 158"/>
              <a:gd name="T89" fmla="*/ 2147483647 h 172"/>
              <a:gd name="T90" fmla="*/ 2147483647 w 158"/>
              <a:gd name="T91" fmla="*/ 2147483647 h 172"/>
              <a:gd name="T92" fmla="*/ 2147483647 w 158"/>
              <a:gd name="T93" fmla="*/ 2147483647 h 17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58" h="172">
                <a:moveTo>
                  <a:pt x="56" y="0"/>
                </a:moveTo>
                <a:lnTo>
                  <a:pt x="56" y="0"/>
                </a:lnTo>
                <a:lnTo>
                  <a:pt x="64" y="2"/>
                </a:lnTo>
                <a:lnTo>
                  <a:pt x="72" y="8"/>
                </a:lnTo>
                <a:lnTo>
                  <a:pt x="76" y="6"/>
                </a:lnTo>
                <a:lnTo>
                  <a:pt x="82" y="4"/>
                </a:lnTo>
                <a:lnTo>
                  <a:pt x="90" y="6"/>
                </a:lnTo>
                <a:lnTo>
                  <a:pt x="96" y="12"/>
                </a:lnTo>
                <a:lnTo>
                  <a:pt x="102" y="8"/>
                </a:lnTo>
                <a:lnTo>
                  <a:pt x="108" y="6"/>
                </a:lnTo>
                <a:lnTo>
                  <a:pt x="114" y="6"/>
                </a:lnTo>
                <a:lnTo>
                  <a:pt x="116" y="8"/>
                </a:lnTo>
                <a:lnTo>
                  <a:pt x="122" y="14"/>
                </a:lnTo>
                <a:lnTo>
                  <a:pt x="128" y="12"/>
                </a:lnTo>
                <a:lnTo>
                  <a:pt x="134" y="14"/>
                </a:lnTo>
                <a:lnTo>
                  <a:pt x="138" y="16"/>
                </a:lnTo>
                <a:lnTo>
                  <a:pt x="140" y="20"/>
                </a:lnTo>
                <a:lnTo>
                  <a:pt x="142" y="26"/>
                </a:lnTo>
                <a:lnTo>
                  <a:pt x="140" y="32"/>
                </a:lnTo>
                <a:lnTo>
                  <a:pt x="136" y="36"/>
                </a:lnTo>
                <a:lnTo>
                  <a:pt x="138" y="40"/>
                </a:lnTo>
                <a:lnTo>
                  <a:pt x="138" y="42"/>
                </a:lnTo>
                <a:lnTo>
                  <a:pt x="110" y="42"/>
                </a:lnTo>
                <a:lnTo>
                  <a:pt x="110" y="40"/>
                </a:lnTo>
                <a:lnTo>
                  <a:pt x="110" y="36"/>
                </a:lnTo>
                <a:lnTo>
                  <a:pt x="108" y="36"/>
                </a:lnTo>
                <a:lnTo>
                  <a:pt x="104" y="34"/>
                </a:lnTo>
                <a:lnTo>
                  <a:pt x="98" y="30"/>
                </a:lnTo>
                <a:lnTo>
                  <a:pt x="96" y="36"/>
                </a:lnTo>
                <a:lnTo>
                  <a:pt x="92" y="38"/>
                </a:lnTo>
                <a:lnTo>
                  <a:pt x="86" y="40"/>
                </a:lnTo>
                <a:lnTo>
                  <a:pt x="82" y="42"/>
                </a:lnTo>
                <a:lnTo>
                  <a:pt x="74" y="40"/>
                </a:lnTo>
                <a:lnTo>
                  <a:pt x="70" y="36"/>
                </a:lnTo>
                <a:lnTo>
                  <a:pt x="64" y="40"/>
                </a:lnTo>
                <a:lnTo>
                  <a:pt x="56" y="42"/>
                </a:lnTo>
                <a:lnTo>
                  <a:pt x="48" y="40"/>
                </a:lnTo>
                <a:lnTo>
                  <a:pt x="42" y="36"/>
                </a:lnTo>
                <a:lnTo>
                  <a:pt x="38" y="30"/>
                </a:lnTo>
                <a:lnTo>
                  <a:pt x="36" y="22"/>
                </a:lnTo>
                <a:lnTo>
                  <a:pt x="38" y="14"/>
                </a:lnTo>
                <a:lnTo>
                  <a:pt x="42" y="6"/>
                </a:lnTo>
                <a:lnTo>
                  <a:pt x="48" y="2"/>
                </a:lnTo>
                <a:lnTo>
                  <a:pt x="56" y="0"/>
                </a:lnTo>
                <a:close/>
                <a:moveTo>
                  <a:pt x="58" y="88"/>
                </a:moveTo>
                <a:lnTo>
                  <a:pt x="74" y="88"/>
                </a:lnTo>
                <a:lnTo>
                  <a:pt x="74" y="110"/>
                </a:lnTo>
                <a:lnTo>
                  <a:pt x="58" y="110"/>
                </a:lnTo>
                <a:lnTo>
                  <a:pt x="58" y="88"/>
                </a:lnTo>
                <a:close/>
                <a:moveTo>
                  <a:pt x="84" y="88"/>
                </a:moveTo>
                <a:lnTo>
                  <a:pt x="100" y="88"/>
                </a:lnTo>
                <a:lnTo>
                  <a:pt x="100" y="110"/>
                </a:lnTo>
                <a:lnTo>
                  <a:pt x="84" y="110"/>
                </a:lnTo>
                <a:lnTo>
                  <a:pt x="84" y="88"/>
                </a:lnTo>
                <a:close/>
                <a:moveTo>
                  <a:pt x="22" y="100"/>
                </a:moveTo>
                <a:lnTo>
                  <a:pt x="40" y="100"/>
                </a:lnTo>
                <a:lnTo>
                  <a:pt x="40" y="124"/>
                </a:lnTo>
                <a:lnTo>
                  <a:pt x="22" y="124"/>
                </a:lnTo>
                <a:lnTo>
                  <a:pt x="22" y="100"/>
                </a:lnTo>
                <a:close/>
                <a:moveTo>
                  <a:pt x="110" y="48"/>
                </a:moveTo>
                <a:lnTo>
                  <a:pt x="110" y="72"/>
                </a:lnTo>
                <a:lnTo>
                  <a:pt x="44" y="72"/>
                </a:lnTo>
                <a:lnTo>
                  <a:pt x="44" y="88"/>
                </a:lnTo>
                <a:lnTo>
                  <a:pt x="14" y="88"/>
                </a:lnTo>
                <a:lnTo>
                  <a:pt x="14" y="160"/>
                </a:lnTo>
                <a:lnTo>
                  <a:pt x="0" y="160"/>
                </a:lnTo>
                <a:lnTo>
                  <a:pt x="0" y="172"/>
                </a:lnTo>
                <a:lnTo>
                  <a:pt x="158" y="172"/>
                </a:lnTo>
                <a:lnTo>
                  <a:pt x="158" y="160"/>
                </a:lnTo>
                <a:lnTo>
                  <a:pt x="146" y="160"/>
                </a:lnTo>
                <a:lnTo>
                  <a:pt x="138" y="48"/>
                </a:lnTo>
                <a:lnTo>
                  <a:pt x="110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0" name="Freeform 186"/>
          <p:cNvSpPr>
            <a:spLocks noEditPoints="1"/>
          </p:cNvSpPr>
          <p:nvPr/>
        </p:nvSpPr>
        <p:spPr bwMode="auto">
          <a:xfrm>
            <a:off x="10802938" y="2843213"/>
            <a:ext cx="501650" cy="317500"/>
          </a:xfrm>
          <a:custGeom>
            <a:avLst/>
            <a:gdLst>
              <a:gd name="T0" fmla="*/ 2147483647 w 184"/>
              <a:gd name="T1" fmla="*/ 2147483647 h 106"/>
              <a:gd name="T2" fmla="*/ 2147483647 w 184"/>
              <a:gd name="T3" fmla="*/ 2147483647 h 106"/>
              <a:gd name="T4" fmla="*/ 2147483647 w 184"/>
              <a:gd name="T5" fmla="*/ 2147483647 h 106"/>
              <a:gd name="T6" fmla="*/ 2147483647 w 184"/>
              <a:gd name="T7" fmla="*/ 2147483647 h 106"/>
              <a:gd name="T8" fmla="*/ 2147483647 w 184"/>
              <a:gd name="T9" fmla="*/ 2147483647 h 106"/>
              <a:gd name="T10" fmla="*/ 2147483647 w 184"/>
              <a:gd name="T11" fmla="*/ 2147483647 h 106"/>
              <a:gd name="T12" fmla="*/ 2147483647 w 184"/>
              <a:gd name="T13" fmla="*/ 2147483647 h 106"/>
              <a:gd name="T14" fmla="*/ 2147483647 w 184"/>
              <a:gd name="T15" fmla="*/ 2147483647 h 106"/>
              <a:gd name="T16" fmla="*/ 2147483647 w 184"/>
              <a:gd name="T17" fmla="*/ 2147483647 h 106"/>
              <a:gd name="T18" fmla="*/ 2147483647 w 184"/>
              <a:gd name="T19" fmla="*/ 2147483647 h 106"/>
              <a:gd name="T20" fmla="*/ 2147483647 w 184"/>
              <a:gd name="T21" fmla="*/ 2147483647 h 106"/>
              <a:gd name="T22" fmla="*/ 2147483647 w 184"/>
              <a:gd name="T23" fmla="*/ 2147483647 h 106"/>
              <a:gd name="T24" fmla="*/ 2147483647 w 184"/>
              <a:gd name="T25" fmla="*/ 2147483647 h 106"/>
              <a:gd name="T26" fmla="*/ 2147483647 w 184"/>
              <a:gd name="T27" fmla="*/ 2147483647 h 106"/>
              <a:gd name="T28" fmla="*/ 2147483647 w 184"/>
              <a:gd name="T29" fmla="*/ 2147483647 h 106"/>
              <a:gd name="T30" fmla="*/ 2147483647 w 184"/>
              <a:gd name="T31" fmla="*/ 2147483647 h 106"/>
              <a:gd name="T32" fmla="*/ 2147483647 w 184"/>
              <a:gd name="T33" fmla="*/ 2147483647 h 106"/>
              <a:gd name="T34" fmla="*/ 2147483647 w 184"/>
              <a:gd name="T35" fmla="*/ 2147483647 h 106"/>
              <a:gd name="T36" fmla="*/ 2147483647 w 184"/>
              <a:gd name="T37" fmla="*/ 2147483647 h 106"/>
              <a:gd name="T38" fmla="*/ 2147483647 w 184"/>
              <a:gd name="T39" fmla="*/ 2147483647 h 106"/>
              <a:gd name="T40" fmla="*/ 2147483647 w 184"/>
              <a:gd name="T41" fmla="*/ 2147483647 h 106"/>
              <a:gd name="T42" fmla="*/ 2147483647 w 184"/>
              <a:gd name="T43" fmla="*/ 2147483647 h 106"/>
              <a:gd name="T44" fmla="*/ 2147483647 w 184"/>
              <a:gd name="T45" fmla="*/ 2147483647 h 106"/>
              <a:gd name="T46" fmla="*/ 2147483647 w 184"/>
              <a:gd name="T47" fmla="*/ 2147483647 h 106"/>
              <a:gd name="T48" fmla="*/ 2147483647 w 184"/>
              <a:gd name="T49" fmla="*/ 2147483647 h 106"/>
              <a:gd name="T50" fmla="*/ 2147483647 w 184"/>
              <a:gd name="T51" fmla="*/ 2147483647 h 106"/>
              <a:gd name="T52" fmla="*/ 2147483647 w 184"/>
              <a:gd name="T53" fmla="*/ 2147483647 h 106"/>
              <a:gd name="T54" fmla="*/ 2147483647 w 184"/>
              <a:gd name="T55" fmla="*/ 2147483647 h 106"/>
              <a:gd name="T56" fmla="*/ 2147483647 w 184"/>
              <a:gd name="T57" fmla="*/ 2147483647 h 106"/>
              <a:gd name="T58" fmla="*/ 2147483647 w 184"/>
              <a:gd name="T59" fmla="*/ 2147483647 h 106"/>
              <a:gd name="T60" fmla="*/ 2147483647 w 184"/>
              <a:gd name="T61" fmla="*/ 2147483647 h 106"/>
              <a:gd name="T62" fmla="*/ 2147483647 w 184"/>
              <a:gd name="T63" fmla="*/ 2147483647 h 106"/>
              <a:gd name="T64" fmla="*/ 2147483647 w 184"/>
              <a:gd name="T65" fmla="*/ 2147483647 h 106"/>
              <a:gd name="T66" fmla="*/ 2147483647 w 184"/>
              <a:gd name="T67" fmla="*/ 2147483647 h 106"/>
              <a:gd name="T68" fmla="*/ 2147483647 w 184"/>
              <a:gd name="T69" fmla="*/ 2147483647 h 106"/>
              <a:gd name="T70" fmla="*/ 2147483647 w 184"/>
              <a:gd name="T71" fmla="*/ 2147483647 h 106"/>
              <a:gd name="T72" fmla="*/ 2147483647 w 184"/>
              <a:gd name="T73" fmla="*/ 2147483647 h 106"/>
              <a:gd name="T74" fmla="*/ 2147483647 w 184"/>
              <a:gd name="T75" fmla="*/ 2147483647 h 106"/>
              <a:gd name="T76" fmla="*/ 2147483647 w 184"/>
              <a:gd name="T77" fmla="*/ 2147483647 h 106"/>
              <a:gd name="T78" fmla="*/ 2147483647 w 184"/>
              <a:gd name="T79" fmla="*/ 2147483647 h 106"/>
              <a:gd name="T80" fmla="*/ 2147483647 w 184"/>
              <a:gd name="T81" fmla="*/ 2147483647 h 106"/>
              <a:gd name="T82" fmla="*/ 2147483647 w 184"/>
              <a:gd name="T83" fmla="*/ 2147483647 h 106"/>
              <a:gd name="T84" fmla="*/ 2147483647 w 184"/>
              <a:gd name="T85" fmla="*/ 2147483647 h 106"/>
              <a:gd name="T86" fmla="*/ 2147483647 w 184"/>
              <a:gd name="T87" fmla="*/ 2147483647 h 106"/>
              <a:gd name="T88" fmla="*/ 2147483647 w 184"/>
              <a:gd name="T89" fmla="*/ 2147483647 h 106"/>
              <a:gd name="T90" fmla="*/ 2147483647 w 184"/>
              <a:gd name="T91" fmla="*/ 2147483647 h 106"/>
              <a:gd name="T92" fmla="*/ 2147483647 w 184"/>
              <a:gd name="T93" fmla="*/ 2147483647 h 106"/>
              <a:gd name="T94" fmla="*/ 2147483647 w 184"/>
              <a:gd name="T95" fmla="*/ 2147483647 h 106"/>
              <a:gd name="T96" fmla="*/ 2147483647 w 184"/>
              <a:gd name="T97" fmla="*/ 0 h 106"/>
              <a:gd name="T98" fmla="*/ 2147483647 w 184"/>
              <a:gd name="T99" fmla="*/ 2147483647 h 10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4" h="106">
                <a:moveTo>
                  <a:pt x="156" y="22"/>
                </a:moveTo>
                <a:lnTo>
                  <a:pt x="156" y="12"/>
                </a:lnTo>
                <a:lnTo>
                  <a:pt x="144" y="12"/>
                </a:lnTo>
                <a:lnTo>
                  <a:pt x="144" y="22"/>
                </a:lnTo>
                <a:lnTo>
                  <a:pt x="156" y="22"/>
                </a:lnTo>
                <a:close/>
                <a:moveTo>
                  <a:pt x="166" y="68"/>
                </a:moveTo>
                <a:lnTo>
                  <a:pt x="166" y="68"/>
                </a:lnTo>
                <a:lnTo>
                  <a:pt x="172" y="68"/>
                </a:lnTo>
                <a:lnTo>
                  <a:pt x="176" y="72"/>
                </a:lnTo>
                <a:lnTo>
                  <a:pt x="184" y="72"/>
                </a:lnTo>
                <a:lnTo>
                  <a:pt x="184" y="90"/>
                </a:lnTo>
                <a:lnTo>
                  <a:pt x="182" y="96"/>
                </a:lnTo>
                <a:lnTo>
                  <a:pt x="178" y="100"/>
                </a:lnTo>
                <a:lnTo>
                  <a:pt x="172" y="104"/>
                </a:lnTo>
                <a:lnTo>
                  <a:pt x="164" y="106"/>
                </a:lnTo>
                <a:lnTo>
                  <a:pt x="158" y="104"/>
                </a:lnTo>
                <a:lnTo>
                  <a:pt x="152" y="100"/>
                </a:lnTo>
                <a:lnTo>
                  <a:pt x="148" y="96"/>
                </a:lnTo>
                <a:lnTo>
                  <a:pt x="146" y="90"/>
                </a:lnTo>
                <a:lnTo>
                  <a:pt x="144" y="90"/>
                </a:lnTo>
                <a:lnTo>
                  <a:pt x="142" y="96"/>
                </a:lnTo>
                <a:lnTo>
                  <a:pt x="138" y="100"/>
                </a:lnTo>
                <a:lnTo>
                  <a:pt x="132" y="104"/>
                </a:lnTo>
                <a:lnTo>
                  <a:pt x="124" y="106"/>
                </a:lnTo>
                <a:lnTo>
                  <a:pt x="118" y="104"/>
                </a:lnTo>
                <a:lnTo>
                  <a:pt x="112" y="100"/>
                </a:lnTo>
                <a:lnTo>
                  <a:pt x="108" y="96"/>
                </a:lnTo>
                <a:lnTo>
                  <a:pt x="106" y="90"/>
                </a:lnTo>
                <a:lnTo>
                  <a:pt x="70" y="90"/>
                </a:lnTo>
                <a:lnTo>
                  <a:pt x="64" y="90"/>
                </a:lnTo>
                <a:lnTo>
                  <a:pt x="62" y="90"/>
                </a:lnTo>
                <a:lnTo>
                  <a:pt x="54" y="90"/>
                </a:lnTo>
                <a:lnTo>
                  <a:pt x="54" y="96"/>
                </a:lnTo>
                <a:lnTo>
                  <a:pt x="50" y="100"/>
                </a:lnTo>
                <a:lnTo>
                  <a:pt x="44" y="104"/>
                </a:lnTo>
                <a:lnTo>
                  <a:pt x="36" y="106"/>
                </a:lnTo>
                <a:lnTo>
                  <a:pt x="30" y="104"/>
                </a:lnTo>
                <a:lnTo>
                  <a:pt x="24" y="100"/>
                </a:lnTo>
                <a:lnTo>
                  <a:pt x="20" y="96"/>
                </a:lnTo>
                <a:lnTo>
                  <a:pt x="18" y="90"/>
                </a:lnTo>
                <a:lnTo>
                  <a:pt x="16" y="90"/>
                </a:lnTo>
                <a:lnTo>
                  <a:pt x="12" y="90"/>
                </a:lnTo>
                <a:lnTo>
                  <a:pt x="4" y="90"/>
                </a:lnTo>
                <a:lnTo>
                  <a:pt x="0" y="90"/>
                </a:lnTo>
                <a:lnTo>
                  <a:pt x="0" y="74"/>
                </a:lnTo>
                <a:lnTo>
                  <a:pt x="4" y="74"/>
                </a:lnTo>
                <a:lnTo>
                  <a:pt x="4" y="48"/>
                </a:lnTo>
                <a:lnTo>
                  <a:pt x="6" y="46"/>
                </a:lnTo>
                <a:lnTo>
                  <a:pt x="22" y="20"/>
                </a:lnTo>
                <a:lnTo>
                  <a:pt x="24" y="16"/>
                </a:lnTo>
                <a:lnTo>
                  <a:pt x="70" y="16"/>
                </a:lnTo>
                <a:lnTo>
                  <a:pt x="70" y="22"/>
                </a:lnTo>
                <a:lnTo>
                  <a:pt x="70" y="72"/>
                </a:lnTo>
                <a:lnTo>
                  <a:pt x="90" y="72"/>
                </a:lnTo>
                <a:lnTo>
                  <a:pt x="90" y="68"/>
                </a:lnTo>
                <a:lnTo>
                  <a:pt x="166" y="68"/>
                </a:lnTo>
                <a:close/>
                <a:moveTo>
                  <a:pt x="44" y="78"/>
                </a:moveTo>
                <a:lnTo>
                  <a:pt x="44" y="78"/>
                </a:lnTo>
                <a:lnTo>
                  <a:pt x="40" y="76"/>
                </a:lnTo>
                <a:lnTo>
                  <a:pt x="36" y="76"/>
                </a:lnTo>
                <a:lnTo>
                  <a:pt x="32" y="76"/>
                </a:lnTo>
                <a:lnTo>
                  <a:pt x="28" y="78"/>
                </a:lnTo>
                <a:lnTo>
                  <a:pt x="26" y="82"/>
                </a:lnTo>
                <a:lnTo>
                  <a:pt x="26" y="86"/>
                </a:lnTo>
                <a:lnTo>
                  <a:pt x="26" y="90"/>
                </a:lnTo>
                <a:lnTo>
                  <a:pt x="28" y="94"/>
                </a:lnTo>
                <a:lnTo>
                  <a:pt x="32" y="96"/>
                </a:lnTo>
                <a:lnTo>
                  <a:pt x="36" y="96"/>
                </a:lnTo>
                <a:lnTo>
                  <a:pt x="40" y="96"/>
                </a:lnTo>
                <a:lnTo>
                  <a:pt x="44" y="94"/>
                </a:lnTo>
                <a:lnTo>
                  <a:pt x="46" y="90"/>
                </a:lnTo>
                <a:lnTo>
                  <a:pt x="48" y="86"/>
                </a:lnTo>
                <a:lnTo>
                  <a:pt x="46" y="82"/>
                </a:lnTo>
                <a:lnTo>
                  <a:pt x="44" y="78"/>
                </a:lnTo>
                <a:close/>
                <a:moveTo>
                  <a:pt x="132" y="80"/>
                </a:moveTo>
                <a:lnTo>
                  <a:pt x="132" y="80"/>
                </a:lnTo>
                <a:lnTo>
                  <a:pt x="128" y="76"/>
                </a:lnTo>
                <a:lnTo>
                  <a:pt x="124" y="76"/>
                </a:lnTo>
                <a:lnTo>
                  <a:pt x="120" y="76"/>
                </a:lnTo>
                <a:lnTo>
                  <a:pt x="118" y="80"/>
                </a:lnTo>
                <a:lnTo>
                  <a:pt x="114" y="82"/>
                </a:lnTo>
                <a:lnTo>
                  <a:pt x="114" y="86"/>
                </a:lnTo>
                <a:lnTo>
                  <a:pt x="114" y="90"/>
                </a:lnTo>
                <a:lnTo>
                  <a:pt x="118" y="94"/>
                </a:lnTo>
                <a:lnTo>
                  <a:pt x="120" y="96"/>
                </a:lnTo>
                <a:lnTo>
                  <a:pt x="124" y="98"/>
                </a:lnTo>
                <a:lnTo>
                  <a:pt x="128" y="96"/>
                </a:lnTo>
                <a:lnTo>
                  <a:pt x="132" y="94"/>
                </a:lnTo>
                <a:lnTo>
                  <a:pt x="134" y="90"/>
                </a:lnTo>
                <a:lnTo>
                  <a:pt x="136" y="86"/>
                </a:lnTo>
                <a:lnTo>
                  <a:pt x="134" y="82"/>
                </a:lnTo>
                <a:lnTo>
                  <a:pt x="132" y="80"/>
                </a:lnTo>
                <a:close/>
                <a:moveTo>
                  <a:pt x="172" y="80"/>
                </a:moveTo>
                <a:lnTo>
                  <a:pt x="172" y="80"/>
                </a:lnTo>
                <a:lnTo>
                  <a:pt x="170" y="76"/>
                </a:lnTo>
                <a:lnTo>
                  <a:pt x="164" y="76"/>
                </a:lnTo>
                <a:lnTo>
                  <a:pt x="160" y="76"/>
                </a:lnTo>
                <a:lnTo>
                  <a:pt x="158" y="80"/>
                </a:lnTo>
                <a:lnTo>
                  <a:pt x="154" y="82"/>
                </a:lnTo>
                <a:lnTo>
                  <a:pt x="154" y="86"/>
                </a:lnTo>
                <a:lnTo>
                  <a:pt x="154" y="90"/>
                </a:lnTo>
                <a:lnTo>
                  <a:pt x="158" y="94"/>
                </a:lnTo>
                <a:lnTo>
                  <a:pt x="160" y="96"/>
                </a:lnTo>
                <a:lnTo>
                  <a:pt x="164" y="98"/>
                </a:lnTo>
                <a:lnTo>
                  <a:pt x="170" y="96"/>
                </a:lnTo>
                <a:lnTo>
                  <a:pt x="172" y="94"/>
                </a:lnTo>
                <a:lnTo>
                  <a:pt x="174" y="90"/>
                </a:lnTo>
                <a:lnTo>
                  <a:pt x="176" y="86"/>
                </a:lnTo>
                <a:lnTo>
                  <a:pt x="174" y="82"/>
                </a:lnTo>
                <a:lnTo>
                  <a:pt x="172" y="80"/>
                </a:lnTo>
                <a:close/>
                <a:moveTo>
                  <a:pt x="44" y="52"/>
                </a:moveTo>
                <a:lnTo>
                  <a:pt x="44" y="28"/>
                </a:lnTo>
                <a:lnTo>
                  <a:pt x="32" y="28"/>
                </a:lnTo>
                <a:lnTo>
                  <a:pt x="18" y="50"/>
                </a:lnTo>
                <a:lnTo>
                  <a:pt x="18" y="52"/>
                </a:lnTo>
                <a:lnTo>
                  <a:pt x="44" y="52"/>
                </a:lnTo>
                <a:close/>
                <a:moveTo>
                  <a:pt x="48" y="28"/>
                </a:moveTo>
                <a:lnTo>
                  <a:pt x="48" y="52"/>
                </a:lnTo>
                <a:lnTo>
                  <a:pt x="58" y="52"/>
                </a:lnTo>
                <a:lnTo>
                  <a:pt x="58" y="28"/>
                </a:lnTo>
                <a:lnTo>
                  <a:pt x="48" y="28"/>
                </a:lnTo>
                <a:close/>
                <a:moveTo>
                  <a:pt x="84" y="0"/>
                </a:moveTo>
                <a:lnTo>
                  <a:pt x="138" y="0"/>
                </a:lnTo>
                <a:lnTo>
                  <a:pt x="138" y="52"/>
                </a:lnTo>
                <a:lnTo>
                  <a:pt x="144" y="52"/>
                </a:lnTo>
                <a:lnTo>
                  <a:pt x="144" y="42"/>
                </a:lnTo>
                <a:lnTo>
                  <a:pt x="156" y="42"/>
                </a:lnTo>
                <a:lnTo>
                  <a:pt x="156" y="52"/>
                </a:lnTo>
                <a:lnTo>
                  <a:pt x="162" y="52"/>
                </a:lnTo>
                <a:lnTo>
                  <a:pt x="162" y="0"/>
                </a:lnTo>
                <a:lnTo>
                  <a:pt x="174" y="0"/>
                </a:lnTo>
                <a:lnTo>
                  <a:pt x="180" y="14"/>
                </a:lnTo>
                <a:lnTo>
                  <a:pt x="182" y="30"/>
                </a:lnTo>
                <a:lnTo>
                  <a:pt x="180" y="46"/>
                </a:lnTo>
                <a:lnTo>
                  <a:pt x="174" y="62"/>
                </a:lnTo>
                <a:lnTo>
                  <a:pt x="166" y="62"/>
                </a:lnTo>
                <a:lnTo>
                  <a:pt x="164" y="62"/>
                </a:lnTo>
                <a:lnTo>
                  <a:pt x="90" y="62"/>
                </a:lnTo>
                <a:lnTo>
                  <a:pt x="86" y="62"/>
                </a:lnTo>
                <a:lnTo>
                  <a:pt x="84" y="62"/>
                </a:lnTo>
                <a:lnTo>
                  <a:pt x="80" y="46"/>
                </a:lnTo>
                <a:lnTo>
                  <a:pt x="78" y="30"/>
                </a:lnTo>
                <a:lnTo>
                  <a:pt x="80" y="14"/>
                </a:lnTo>
                <a:lnTo>
                  <a:pt x="84" y="0"/>
                </a:lnTo>
                <a:close/>
                <a:moveTo>
                  <a:pt x="144" y="0"/>
                </a:moveTo>
                <a:lnTo>
                  <a:pt x="144" y="8"/>
                </a:lnTo>
                <a:lnTo>
                  <a:pt x="156" y="8"/>
                </a:lnTo>
                <a:lnTo>
                  <a:pt x="156" y="0"/>
                </a:lnTo>
                <a:lnTo>
                  <a:pt x="144" y="0"/>
                </a:lnTo>
                <a:close/>
                <a:moveTo>
                  <a:pt x="156" y="36"/>
                </a:moveTo>
                <a:lnTo>
                  <a:pt x="156" y="26"/>
                </a:lnTo>
                <a:lnTo>
                  <a:pt x="144" y="26"/>
                </a:lnTo>
                <a:lnTo>
                  <a:pt x="144" y="36"/>
                </a:lnTo>
                <a:lnTo>
                  <a:pt x="156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1" name="Freeform 187"/>
          <p:cNvSpPr>
            <a:spLocks noEditPoints="1"/>
          </p:cNvSpPr>
          <p:nvPr/>
        </p:nvSpPr>
        <p:spPr bwMode="auto">
          <a:xfrm>
            <a:off x="10917238" y="3617913"/>
            <a:ext cx="311150" cy="474662"/>
          </a:xfrm>
          <a:custGeom>
            <a:avLst/>
            <a:gdLst>
              <a:gd name="T0" fmla="*/ 2147483647 w 114"/>
              <a:gd name="T1" fmla="*/ 2147483647 h 158"/>
              <a:gd name="T2" fmla="*/ 2147483647 w 114"/>
              <a:gd name="T3" fmla="*/ 2147483647 h 158"/>
              <a:gd name="T4" fmla="*/ 2147483647 w 114"/>
              <a:gd name="T5" fmla="*/ 2147483647 h 158"/>
              <a:gd name="T6" fmla="*/ 2147483647 w 114"/>
              <a:gd name="T7" fmla="*/ 2147483647 h 158"/>
              <a:gd name="T8" fmla="*/ 2147483647 w 114"/>
              <a:gd name="T9" fmla="*/ 2147483647 h 158"/>
              <a:gd name="T10" fmla="*/ 2147483647 w 114"/>
              <a:gd name="T11" fmla="*/ 0 h 158"/>
              <a:gd name="T12" fmla="*/ 2147483647 w 114"/>
              <a:gd name="T13" fmla="*/ 0 h 158"/>
              <a:gd name="T14" fmla="*/ 2147483647 w 114"/>
              <a:gd name="T15" fmla="*/ 2147483647 h 158"/>
              <a:gd name="T16" fmla="*/ 2147483647 w 114"/>
              <a:gd name="T17" fmla="*/ 2147483647 h 158"/>
              <a:gd name="T18" fmla="*/ 2147483647 w 114"/>
              <a:gd name="T19" fmla="*/ 2147483647 h 158"/>
              <a:gd name="T20" fmla="*/ 2147483647 w 114"/>
              <a:gd name="T21" fmla="*/ 2147483647 h 158"/>
              <a:gd name="T22" fmla="*/ 2147483647 w 114"/>
              <a:gd name="T23" fmla="*/ 2147483647 h 158"/>
              <a:gd name="T24" fmla="*/ 2147483647 w 114"/>
              <a:gd name="T25" fmla="*/ 2147483647 h 158"/>
              <a:gd name="T26" fmla="*/ 2147483647 w 114"/>
              <a:gd name="T27" fmla="*/ 2147483647 h 158"/>
              <a:gd name="T28" fmla="*/ 2147483647 w 114"/>
              <a:gd name="T29" fmla="*/ 2147483647 h 158"/>
              <a:gd name="T30" fmla="*/ 2147483647 w 114"/>
              <a:gd name="T31" fmla="*/ 2147483647 h 158"/>
              <a:gd name="T32" fmla="*/ 2147483647 w 114"/>
              <a:gd name="T33" fmla="*/ 2147483647 h 158"/>
              <a:gd name="T34" fmla="*/ 2147483647 w 114"/>
              <a:gd name="T35" fmla="*/ 2147483647 h 158"/>
              <a:gd name="T36" fmla="*/ 2147483647 w 114"/>
              <a:gd name="T37" fmla="*/ 2147483647 h 158"/>
              <a:gd name="T38" fmla="*/ 2147483647 w 114"/>
              <a:gd name="T39" fmla="*/ 2147483647 h 158"/>
              <a:gd name="T40" fmla="*/ 2147483647 w 114"/>
              <a:gd name="T41" fmla="*/ 2147483647 h 158"/>
              <a:gd name="T42" fmla="*/ 2147483647 w 114"/>
              <a:gd name="T43" fmla="*/ 2147483647 h 158"/>
              <a:gd name="T44" fmla="*/ 2147483647 w 114"/>
              <a:gd name="T45" fmla="*/ 2147483647 h 158"/>
              <a:gd name="T46" fmla="*/ 2147483647 w 114"/>
              <a:gd name="T47" fmla="*/ 2147483647 h 158"/>
              <a:gd name="T48" fmla="*/ 2147483647 w 114"/>
              <a:gd name="T49" fmla="*/ 2147483647 h 158"/>
              <a:gd name="T50" fmla="*/ 0 w 114"/>
              <a:gd name="T51" fmla="*/ 2147483647 h 158"/>
              <a:gd name="T52" fmla="*/ 2147483647 w 114"/>
              <a:gd name="T53" fmla="*/ 2147483647 h 158"/>
              <a:gd name="T54" fmla="*/ 2147483647 w 114"/>
              <a:gd name="T55" fmla="*/ 2147483647 h 158"/>
              <a:gd name="T56" fmla="*/ 2147483647 w 114"/>
              <a:gd name="T57" fmla="*/ 2147483647 h 158"/>
              <a:gd name="T58" fmla="*/ 2147483647 w 114"/>
              <a:gd name="T59" fmla="*/ 2147483647 h 158"/>
              <a:gd name="T60" fmla="*/ 2147483647 w 114"/>
              <a:gd name="T61" fmla="*/ 2147483647 h 158"/>
              <a:gd name="T62" fmla="*/ 2147483647 w 114"/>
              <a:gd name="T63" fmla="*/ 2147483647 h 158"/>
              <a:gd name="T64" fmla="*/ 2147483647 w 114"/>
              <a:gd name="T65" fmla="*/ 2147483647 h 158"/>
              <a:gd name="T66" fmla="*/ 2147483647 w 114"/>
              <a:gd name="T67" fmla="*/ 2147483647 h 158"/>
              <a:gd name="T68" fmla="*/ 2147483647 w 114"/>
              <a:gd name="T69" fmla="*/ 2147483647 h 158"/>
              <a:gd name="T70" fmla="*/ 2147483647 w 114"/>
              <a:gd name="T71" fmla="*/ 2147483647 h 158"/>
              <a:gd name="T72" fmla="*/ 2147483647 w 114"/>
              <a:gd name="T73" fmla="*/ 2147483647 h 158"/>
              <a:gd name="T74" fmla="*/ 2147483647 w 114"/>
              <a:gd name="T75" fmla="*/ 2147483647 h 158"/>
              <a:gd name="T76" fmla="*/ 2147483647 w 114"/>
              <a:gd name="T77" fmla="*/ 2147483647 h 158"/>
              <a:gd name="T78" fmla="*/ 2147483647 w 114"/>
              <a:gd name="T79" fmla="*/ 2147483647 h 158"/>
              <a:gd name="T80" fmla="*/ 2147483647 w 114"/>
              <a:gd name="T81" fmla="*/ 2147483647 h 158"/>
              <a:gd name="T82" fmla="*/ 2147483647 w 114"/>
              <a:gd name="T83" fmla="*/ 2147483647 h 158"/>
              <a:gd name="T84" fmla="*/ 2147483647 w 114"/>
              <a:gd name="T85" fmla="*/ 2147483647 h 158"/>
              <a:gd name="T86" fmla="*/ 2147483647 w 114"/>
              <a:gd name="T87" fmla="*/ 2147483647 h 158"/>
              <a:gd name="T88" fmla="*/ 2147483647 w 114"/>
              <a:gd name="T89" fmla="*/ 2147483647 h 158"/>
              <a:gd name="T90" fmla="*/ 2147483647 w 114"/>
              <a:gd name="T91" fmla="*/ 2147483647 h 158"/>
              <a:gd name="T92" fmla="*/ 2147483647 w 114"/>
              <a:gd name="T93" fmla="*/ 2147483647 h 158"/>
              <a:gd name="T94" fmla="*/ 2147483647 w 114"/>
              <a:gd name="T95" fmla="*/ 2147483647 h 158"/>
              <a:gd name="T96" fmla="*/ 2147483647 w 114"/>
              <a:gd name="T97" fmla="*/ 2147483647 h 158"/>
              <a:gd name="T98" fmla="*/ 2147483647 w 114"/>
              <a:gd name="T99" fmla="*/ 2147483647 h 158"/>
              <a:gd name="T100" fmla="*/ 2147483647 w 114"/>
              <a:gd name="T101" fmla="*/ 2147483647 h 158"/>
              <a:gd name="T102" fmla="*/ 2147483647 w 114"/>
              <a:gd name="T103" fmla="*/ 2147483647 h 158"/>
              <a:gd name="T104" fmla="*/ 2147483647 w 114"/>
              <a:gd name="T105" fmla="*/ 2147483647 h 158"/>
              <a:gd name="T106" fmla="*/ 2147483647 w 114"/>
              <a:gd name="T107" fmla="*/ 2147483647 h 158"/>
              <a:gd name="T108" fmla="*/ 2147483647 w 114"/>
              <a:gd name="T109" fmla="*/ 2147483647 h 158"/>
              <a:gd name="T110" fmla="*/ 2147483647 w 114"/>
              <a:gd name="T111" fmla="*/ 2147483647 h 158"/>
              <a:gd name="T112" fmla="*/ 2147483647 w 114"/>
              <a:gd name="T113" fmla="*/ 2147483647 h 158"/>
              <a:gd name="T114" fmla="*/ 2147483647 w 114"/>
              <a:gd name="T115" fmla="*/ 2147483647 h 158"/>
              <a:gd name="T116" fmla="*/ 2147483647 w 114"/>
              <a:gd name="T117" fmla="*/ 2147483647 h 158"/>
              <a:gd name="T118" fmla="*/ 2147483647 w 114"/>
              <a:gd name="T119" fmla="*/ 2147483647 h 15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58">
                <a:moveTo>
                  <a:pt x="10" y="68"/>
                </a:moveTo>
                <a:lnTo>
                  <a:pt x="10" y="68"/>
                </a:lnTo>
                <a:lnTo>
                  <a:pt x="16" y="54"/>
                </a:lnTo>
                <a:lnTo>
                  <a:pt x="24" y="42"/>
                </a:lnTo>
                <a:lnTo>
                  <a:pt x="40" y="20"/>
                </a:lnTo>
                <a:lnTo>
                  <a:pt x="58" y="0"/>
                </a:lnTo>
                <a:lnTo>
                  <a:pt x="74" y="20"/>
                </a:lnTo>
                <a:lnTo>
                  <a:pt x="90" y="42"/>
                </a:lnTo>
                <a:lnTo>
                  <a:pt x="98" y="54"/>
                </a:lnTo>
                <a:lnTo>
                  <a:pt x="104" y="68"/>
                </a:lnTo>
                <a:lnTo>
                  <a:pt x="112" y="90"/>
                </a:lnTo>
                <a:lnTo>
                  <a:pt x="114" y="108"/>
                </a:lnTo>
                <a:lnTo>
                  <a:pt x="110" y="124"/>
                </a:lnTo>
                <a:lnTo>
                  <a:pt x="104" y="136"/>
                </a:lnTo>
                <a:lnTo>
                  <a:pt x="96" y="146"/>
                </a:lnTo>
                <a:lnTo>
                  <a:pt x="84" y="152"/>
                </a:lnTo>
                <a:lnTo>
                  <a:pt x="70" y="158"/>
                </a:lnTo>
                <a:lnTo>
                  <a:pt x="58" y="158"/>
                </a:lnTo>
                <a:lnTo>
                  <a:pt x="44" y="158"/>
                </a:lnTo>
                <a:lnTo>
                  <a:pt x="30" y="152"/>
                </a:lnTo>
                <a:lnTo>
                  <a:pt x="20" y="146"/>
                </a:lnTo>
                <a:lnTo>
                  <a:pt x="10" y="136"/>
                </a:lnTo>
                <a:lnTo>
                  <a:pt x="4" y="124"/>
                </a:lnTo>
                <a:lnTo>
                  <a:pt x="0" y="108"/>
                </a:lnTo>
                <a:lnTo>
                  <a:pt x="2" y="90"/>
                </a:lnTo>
                <a:lnTo>
                  <a:pt x="10" y="68"/>
                </a:lnTo>
                <a:close/>
                <a:moveTo>
                  <a:pt x="50" y="148"/>
                </a:moveTo>
                <a:lnTo>
                  <a:pt x="50" y="148"/>
                </a:lnTo>
                <a:lnTo>
                  <a:pt x="64" y="148"/>
                </a:lnTo>
                <a:lnTo>
                  <a:pt x="74" y="144"/>
                </a:lnTo>
                <a:lnTo>
                  <a:pt x="84" y="140"/>
                </a:lnTo>
                <a:lnTo>
                  <a:pt x="90" y="134"/>
                </a:lnTo>
                <a:lnTo>
                  <a:pt x="96" y="126"/>
                </a:lnTo>
                <a:lnTo>
                  <a:pt x="100" y="118"/>
                </a:lnTo>
                <a:lnTo>
                  <a:pt x="102" y="110"/>
                </a:lnTo>
                <a:lnTo>
                  <a:pt x="102" y="100"/>
                </a:lnTo>
                <a:lnTo>
                  <a:pt x="94" y="114"/>
                </a:lnTo>
                <a:lnTo>
                  <a:pt x="82" y="126"/>
                </a:lnTo>
                <a:lnTo>
                  <a:pt x="68" y="138"/>
                </a:lnTo>
                <a:lnTo>
                  <a:pt x="50" y="148"/>
                </a:lnTo>
                <a:close/>
                <a:moveTo>
                  <a:pt x="12" y="102"/>
                </a:moveTo>
                <a:lnTo>
                  <a:pt x="12" y="102"/>
                </a:lnTo>
                <a:lnTo>
                  <a:pt x="26" y="102"/>
                </a:lnTo>
                <a:lnTo>
                  <a:pt x="34" y="98"/>
                </a:lnTo>
                <a:lnTo>
                  <a:pt x="42" y="90"/>
                </a:lnTo>
                <a:lnTo>
                  <a:pt x="46" y="80"/>
                </a:lnTo>
                <a:lnTo>
                  <a:pt x="50" y="68"/>
                </a:lnTo>
                <a:lnTo>
                  <a:pt x="52" y="54"/>
                </a:lnTo>
                <a:lnTo>
                  <a:pt x="54" y="26"/>
                </a:lnTo>
                <a:lnTo>
                  <a:pt x="42" y="40"/>
                </a:lnTo>
                <a:lnTo>
                  <a:pt x="30" y="58"/>
                </a:lnTo>
                <a:lnTo>
                  <a:pt x="20" y="78"/>
                </a:lnTo>
                <a:lnTo>
                  <a:pt x="12" y="10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2" name="Freeform 188"/>
          <p:cNvSpPr>
            <a:spLocks noEditPoints="1"/>
          </p:cNvSpPr>
          <p:nvPr/>
        </p:nvSpPr>
        <p:spPr bwMode="auto">
          <a:xfrm>
            <a:off x="11655425" y="1960563"/>
            <a:ext cx="354013" cy="438150"/>
          </a:xfrm>
          <a:custGeom>
            <a:avLst/>
            <a:gdLst>
              <a:gd name="T0" fmla="*/ 2147483647 w 130"/>
              <a:gd name="T1" fmla="*/ 2147483647 h 146"/>
              <a:gd name="T2" fmla="*/ 2147483647 w 130"/>
              <a:gd name="T3" fmla="*/ 2147483647 h 146"/>
              <a:gd name="T4" fmla="*/ 2147483647 w 130"/>
              <a:gd name="T5" fmla="*/ 2147483647 h 146"/>
              <a:gd name="T6" fmla="*/ 2147483647 w 130"/>
              <a:gd name="T7" fmla="*/ 2147483647 h 146"/>
              <a:gd name="T8" fmla="*/ 2147483647 w 130"/>
              <a:gd name="T9" fmla="*/ 2147483647 h 146"/>
              <a:gd name="T10" fmla="*/ 2147483647 w 130"/>
              <a:gd name="T11" fmla="*/ 2147483647 h 146"/>
              <a:gd name="T12" fmla="*/ 2147483647 w 130"/>
              <a:gd name="T13" fmla="*/ 2147483647 h 146"/>
              <a:gd name="T14" fmla="*/ 2147483647 w 130"/>
              <a:gd name="T15" fmla="*/ 2147483647 h 146"/>
              <a:gd name="T16" fmla="*/ 0 w 130"/>
              <a:gd name="T17" fmla="*/ 2147483647 h 146"/>
              <a:gd name="T18" fmla="*/ 2147483647 w 130"/>
              <a:gd name="T19" fmla="*/ 2147483647 h 146"/>
              <a:gd name="T20" fmla="*/ 2147483647 w 130"/>
              <a:gd name="T21" fmla="*/ 2147483647 h 146"/>
              <a:gd name="T22" fmla="*/ 2147483647 w 130"/>
              <a:gd name="T23" fmla="*/ 2147483647 h 146"/>
              <a:gd name="T24" fmla="*/ 2147483647 w 130"/>
              <a:gd name="T25" fmla="*/ 2147483647 h 146"/>
              <a:gd name="T26" fmla="*/ 2147483647 w 130"/>
              <a:gd name="T27" fmla="*/ 2147483647 h 146"/>
              <a:gd name="T28" fmla="*/ 2147483647 w 130"/>
              <a:gd name="T29" fmla="*/ 0 h 146"/>
              <a:gd name="T30" fmla="*/ 2147483647 w 130"/>
              <a:gd name="T31" fmla="*/ 2147483647 h 146"/>
              <a:gd name="T32" fmla="*/ 2147483647 w 130"/>
              <a:gd name="T33" fmla="*/ 2147483647 h 146"/>
              <a:gd name="T34" fmla="*/ 2147483647 w 130"/>
              <a:gd name="T35" fmla="*/ 2147483647 h 146"/>
              <a:gd name="T36" fmla="*/ 2147483647 w 130"/>
              <a:gd name="T37" fmla="*/ 2147483647 h 146"/>
              <a:gd name="T38" fmla="*/ 2147483647 w 130"/>
              <a:gd name="T39" fmla="*/ 2147483647 h 146"/>
              <a:gd name="T40" fmla="*/ 2147483647 w 130"/>
              <a:gd name="T41" fmla="*/ 2147483647 h 146"/>
              <a:gd name="T42" fmla="*/ 2147483647 w 130"/>
              <a:gd name="T43" fmla="*/ 2147483647 h 146"/>
              <a:gd name="T44" fmla="*/ 2147483647 w 130"/>
              <a:gd name="T45" fmla="*/ 2147483647 h 146"/>
              <a:gd name="T46" fmla="*/ 2147483647 w 130"/>
              <a:gd name="T47" fmla="*/ 2147483647 h 14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30" h="146">
                <a:moveTo>
                  <a:pt x="116" y="52"/>
                </a:moveTo>
                <a:lnTo>
                  <a:pt x="102" y="98"/>
                </a:lnTo>
                <a:lnTo>
                  <a:pt x="110" y="114"/>
                </a:lnTo>
                <a:lnTo>
                  <a:pt x="104" y="130"/>
                </a:lnTo>
                <a:lnTo>
                  <a:pt x="62" y="110"/>
                </a:lnTo>
                <a:lnTo>
                  <a:pt x="46" y="146"/>
                </a:lnTo>
                <a:lnTo>
                  <a:pt x="22" y="146"/>
                </a:lnTo>
                <a:lnTo>
                  <a:pt x="40" y="102"/>
                </a:lnTo>
                <a:lnTo>
                  <a:pt x="0" y="84"/>
                </a:lnTo>
                <a:lnTo>
                  <a:pt x="6" y="68"/>
                </a:lnTo>
                <a:lnTo>
                  <a:pt x="24" y="62"/>
                </a:lnTo>
                <a:lnTo>
                  <a:pt x="46" y="22"/>
                </a:lnTo>
                <a:lnTo>
                  <a:pt x="44" y="12"/>
                </a:lnTo>
                <a:lnTo>
                  <a:pt x="50" y="0"/>
                </a:lnTo>
                <a:lnTo>
                  <a:pt x="130" y="36"/>
                </a:lnTo>
                <a:lnTo>
                  <a:pt x="126" y="48"/>
                </a:lnTo>
                <a:lnTo>
                  <a:pt x="116" y="52"/>
                </a:lnTo>
                <a:close/>
                <a:moveTo>
                  <a:pt x="36" y="68"/>
                </a:moveTo>
                <a:lnTo>
                  <a:pt x="54" y="76"/>
                </a:lnTo>
                <a:lnTo>
                  <a:pt x="72" y="34"/>
                </a:lnTo>
                <a:lnTo>
                  <a:pt x="58" y="28"/>
                </a:lnTo>
                <a:lnTo>
                  <a:pt x="36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3" name="Freeform 189"/>
          <p:cNvSpPr>
            <a:spLocks noEditPoints="1"/>
          </p:cNvSpPr>
          <p:nvPr/>
        </p:nvSpPr>
        <p:spPr bwMode="auto">
          <a:xfrm>
            <a:off x="11606213" y="3587750"/>
            <a:ext cx="414337" cy="481013"/>
          </a:xfrm>
          <a:custGeom>
            <a:avLst/>
            <a:gdLst>
              <a:gd name="T0" fmla="*/ 2147483647 w 152"/>
              <a:gd name="T1" fmla="*/ 2147483647 h 160"/>
              <a:gd name="T2" fmla="*/ 2147483647 w 152"/>
              <a:gd name="T3" fmla="*/ 2147483647 h 160"/>
              <a:gd name="T4" fmla="*/ 2147483647 w 152"/>
              <a:gd name="T5" fmla="*/ 2147483647 h 160"/>
              <a:gd name="T6" fmla="*/ 2147483647 w 152"/>
              <a:gd name="T7" fmla="*/ 2147483647 h 160"/>
              <a:gd name="T8" fmla="*/ 2147483647 w 152"/>
              <a:gd name="T9" fmla="*/ 2147483647 h 160"/>
              <a:gd name="T10" fmla="*/ 2147483647 w 152"/>
              <a:gd name="T11" fmla="*/ 2147483647 h 160"/>
              <a:gd name="T12" fmla="*/ 2147483647 w 152"/>
              <a:gd name="T13" fmla="*/ 2147483647 h 160"/>
              <a:gd name="T14" fmla="*/ 2147483647 w 152"/>
              <a:gd name="T15" fmla="*/ 2147483647 h 160"/>
              <a:gd name="T16" fmla="*/ 2147483647 w 152"/>
              <a:gd name="T17" fmla="*/ 2147483647 h 160"/>
              <a:gd name="T18" fmla="*/ 2147483647 w 152"/>
              <a:gd name="T19" fmla="*/ 2147483647 h 160"/>
              <a:gd name="T20" fmla="*/ 2147483647 w 152"/>
              <a:gd name="T21" fmla="*/ 2147483647 h 160"/>
              <a:gd name="T22" fmla="*/ 2147483647 w 152"/>
              <a:gd name="T23" fmla="*/ 2147483647 h 160"/>
              <a:gd name="T24" fmla="*/ 2147483647 w 152"/>
              <a:gd name="T25" fmla="*/ 2147483647 h 160"/>
              <a:gd name="T26" fmla="*/ 2147483647 w 152"/>
              <a:gd name="T27" fmla="*/ 2147483647 h 160"/>
              <a:gd name="T28" fmla="*/ 2147483647 w 152"/>
              <a:gd name="T29" fmla="*/ 2147483647 h 160"/>
              <a:gd name="T30" fmla="*/ 2147483647 w 152"/>
              <a:gd name="T31" fmla="*/ 2147483647 h 160"/>
              <a:gd name="T32" fmla="*/ 2147483647 w 152"/>
              <a:gd name="T33" fmla="*/ 2147483647 h 160"/>
              <a:gd name="T34" fmla="*/ 2147483647 w 152"/>
              <a:gd name="T35" fmla="*/ 2147483647 h 160"/>
              <a:gd name="T36" fmla="*/ 2147483647 w 152"/>
              <a:gd name="T37" fmla="*/ 2147483647 h 160"/>
              <a:gd name="T38" fmla="*/ 2147483647 w 152"/>
              <a:gd name="T39" fmla="*/ 2147483647 h 160"/>
              <a:gd name="T40" fmla="*/ 2147483647 w 152"/>
              <a:gd name="T41" fmla="*/ 2147483647 h 160"/>
              <a:gd name="T42" fmla="*/ 2147483647 w 152"/>
              <a:gd name="T43" fmla="*/ 2147483647 h 160"/>
              <a:gd name="T44" fmla="*/ 2147483647 w 152"/>
              <a:gd name="T45" fmla="*/ 2147483647 h 160"/>
              <a:gd name="T46" fmla="*/ 2147483647 w 152"/>
              <a:gd name="T47" fmla="*/ 2147483647 h 160"/>
              <a:gd name="T48" fmla="*/ 2147483647 w 152"/>
              <a:gd name="T49" fmla="*/ 2147483647 h 160"/>
              <a:gd name="T50" fmla="*/ 2147483647 w 152"/>
              <a:gd name="T51" fmla="*/ 2147483647 h 160"/>
              <a:gd name="T52" fmla="*/ 2147483647 w 152"/>
              <a:gd name="T53" fmla="*/ 2147483647 h 160"/>
              <a:gd name="T54" fmla="*/ 2147483647 w 152"/>
              <a:gd name="T55" fmla="*/ 2147483647 h 160"/>
              <a:gd name="T56" fmla="*/ 2147483647 w 152"/>
              <a:gd name="T57" fmla="*/ 2147483647 h 160"/>
              <a:gd name="T58" fmla="*/ 2147483647 w 152"/>
              <a:gd name="T59" fmla="*/ 2147483647 h 160"/>
              <a:gd name="T60" fmla="*/ 2147483647 w 152"/>
              <a:gd name="T61" fmla="*/ 2147483647 h 160"/>
              <a:gd name="T62" fmla="*/ 2147483647 w 152"/>
              <a:gd name="T63" fmla="*/ 2147483647 h 160"/>
              <a:gd name="T64" fmla="*/ 2147483647 w 152"/>
              <a:gd name="T65" fmla="*/ 2147483647 h 160"/>
              <a:gd name="T66" fmla="*/ 2147483647 w 152"/>
              <a:gd name="T67" fmla="*/ 2147483647 h 160"/>
              <a:gd name="T68" fmla="*/ 2147483647 w 152"/>
              <a:gd name="T69" fmla="*/ 2147483647 h 160"/>
              <a:gd name="T70" fmla="*/ 2147483647 w 152"/>
              <a:gd name="T71" fmla="*/ 2147483647 h 160"/>
              <a:gd name="T72" fmla="*/ 2147483647 w 152"/>
              <a:gd name="T73" fmla="*/ 2147483647 h 160"/>
              <a:gd name="T74" fmla="*/ 2147483647 w 152"/>
              <a:gd name="T75" fmla="*/ 2147483647 h 160"/>
              <a:gd name="T76" fmla="*/ 2147483647 w 152"/>
              <a:gd name="T77" fmla="*/ 2147483647 h 160"/>
              <a:gd name="T78" fmla="*/ 2147483647 w 152"/>
              <a:gd name="T79" fmla="*/ 2147483647 h 160"/>
              <a:gd name="T80" fmla="*/ 2147483647 w 152"/>
              <a:gd name="T81" fmla="*/ 2147483647 h 160"/>
              <a:gd name="T82" fmla="*/ 2147483647 w 152"/>
              <a:gd name="T83" fmla="*/ 2147483647 h 160"/>
              <a:gd name="T84" fmla="*/ 2147483647 w 152"/>
              <a:gd name="T85" fmla="*/ 2147483647 h 160"/>
              <a:gd name="T86" fmla="*/ 2147483647 w 152"/>
              <a:gd name="T87" fmla="*/ 2147483647 h 160"/>
              <a:gd name="T88" fmla="*/ 2147483647 w 152"/>
              <a:gd name="T89" fmla="*/ 2147483647 h 160"/>
              <a:gd name="T90" fmla="*/ 2147483647 w 152"/>
              <a:gd name="T91" fmla="*/ 2147483647 h 160"/>
              <a:gd name="T92" fmla="*/ 2147483647 w 152"/>
              <a:gd name="T93" fmla="*/ 2147483647 h 160"/>
              <a:gd name="T94" fmla="*/ 2147483647 w 152"/>
              <a:gd name="T95" fmla="*/ 2147483647 h 160"/>
              <a:gd name="T96" fmla="*/ 2147483647 w 152"/>
              <a:gd name="T97" fmla="*/ 2147483647 h 160"/>
              <a:gd name="T98" fmla="*/ 2147483647 w 152"/>
              <a:gd name="T99" fmla="*/ 2147483647 h 160"/>
              <a:gd name="T100" fmla="*/ 2147483647 w 152"/>
              <a:gd name="T101" fmla="*/ 2147483647 h 160"/>
              <a:gd name="T102" fmla="*/ 2147483647 w 152"/>
              <a:gd name="T103" fmla="*/ 2147483647 h 160"/>
              <a:gd name="T104" fmla="*/ 2147483647 w 152"/>
              <a:gd name="T105" fmla="*/ 2147483647 h 160"/>
              <a:gd name="T106" fmla="*/ 2147483647 w 152"/>
              <a:gd name="T107" fmla="*/ 2147483647 h 160"/>
              <a:gd name="T108" fmla="*/ 2147483647 w 152"/>
              <a:gd name="T109" fmla="*/ 2147483647 h 160"/>
              <a:gd name="T110" fmla="*/ 2147483647 w 152"/>
              <a:gd name="T111" fmla="*/ 2147483647 h 160"/>
              <a:gd name="T112" fmla="*/ 2147483647 w 152"/>
              <a:gd name="T113" fmla="*/ 2147483647 h 160"/>
              <a:gd name="T114" fmla="*/ 2147483647 w 152"/>
              <a:gd name="T115" fmla="*/ 2147483647 h 160"/>
              <a:gd name="T116" fmla="*/ 0 w 152"/>
              <a:gd name="T117" fmla="*/ 2147483647 h 160"/>
              <a:gd name="T118" fmla="*/ 0 w 152"/>
              <a:gd name="T119" fmla="*/ 2147483647 h 160"/>
              <a:gd name="T120" fmla="*/ 2147483647 w 152"/>
              <a:gd name="T121" fmla="*/ 2147483647 h 160"/>
              <a:gd name="T122" fmla="*/ 2147483647 w 152"/>
              <a:gd name="T123" fmla="*/ 2147483647 h 1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52" h="160">
                <a:moveTo>
                  <a:pt x="84" y="24"/>
                </a:moveTo>
                <a:lnTo>
                  <a:pt x="84" y="24"/>
                </a:lnTo>
                <a:lnTo>
                  <a:pt x="98" y="24"/>
                </a:lnTo>
                <a:lnTo>
                  <a:pt x="112" y="28"/>
                </a:lnTo>
                <a:lnTo>
                  <a:pt x="122" y="36"/>
                </a:lnTo>
                <a:lnTo>
                  <a:pt x="132" y="44"/>
                </a:lnTo>
                <a:lnTo>
                  <a:pt x="142" y="54"/>
                </a:lnTo>
                <a:lnTo>
                  <a:pt x="148" y="66"/>
                </a:lnTo>
                <a:lnTo>
                  <a:pt x="152" y="78"/>
                </a:lnTo>
                <a:lnTo>
                  <a:pt x="152" y="92"/>
                </a:lnTo>
                <a:lnTo>
                  <a:pt x="152" y="106"/>
                </a:lnTo>
                <a:lnTo>
                  <a:pt x="148" y="118"/>
                </a:lnTo>
                <a:lnTo>
                  <a:pt x="142" y="130"/>
                </a:lnTo>
                <a:lnTo>
                  <a:pt x="132" y="140"/>
                </a:lnTo>
                <a:lnTo>
                  <a:pt x="122" y="148"/>
                </a:lnTo>
                <a:lnTo>
                  <a:pt x="112" y="156"/>
                </a:lnTo>
                <a:lnTo>
                  <a:pt x="98" y="160"/>
                </a:lnTo>
                <a:lnTo>
                  <a:pt x="84" y="160"/>
                </a:lnTo>
                <a:lnTo>
                  <a:pt x="68" y="158"/>
                </a:lnTo>
                <a:lnTo>
                  <a:pt x="54" y="154"/>
                </a:lnTo>
                <a:lnTo>
                  <a:pt x="40" y="144"/>
                </a:lnTo>
                <a:lnTo>
                  <a:pt x="30" y="134"/>
                </a:lnTo>
                <a:lnTo>
                  <a:pt x="84" y="92"/>
                </a:lnTo>
                <a:lnTo>
                  <a:pt x="72" y="24"/>
                </a:lnTo>
                <a:lnTo>
                  <a:pt x="84" y="24"/>
                </a:lnTo>
                <a:close/>
                <a:moveTo>
                  <a:pt x="14" y="110"/>
                </a:moveTo>
                <a:lnTo>
                  <a:pt x="50" y="82"/>
                </a:lnTo>
                <a:lnTo>
                  <a:pt x="46" y="80"/>
                </a:lnTo>
                <a:lnTo>
                  <a:pt x="12" y="106"/>
                </a:lnTo>
                <a:lnTo>
                  <a:pt x="14" y="110"/>
                </a:lnTo>
                <a:close/>
                <a:moveTo>
                  <a:pt x="52" y="86"/>
                </a:moveTo>
                <a:lnTo>
                  <a:pt x="16" y="112"/>
                </a:lnTo>
                <a:lnTo>
                  <a:pt x="18" y="116"/>
                </a:lnTo>
                <a:lnTo>
                  <a:pt x="56" y="86"/>
                </a:lnTo>
                <a:lnTo>
                  <a:pt x="52" y="86"/>
                </a:lnTo>
                <a:close/>
                <a:moveTo>
                  <a:pt x="14" y="64"/>
                </a:moveTo>
                <a:lnTo>
                  <a:pt x="18" y="62"/>
                </a:lnTo>
                <a:lnTo>
                  <a:pt x="16" y="60"/>
                </a:lnTo>
                <a:lnTo>
                  <a:pt x="14" y="64"/>
                </a:lnTo>
                <a:close/>
                <a:moveTo>
                  <a:pt x="22" y="64"/>
                </a:moveTo>
                <a:lnTo>
                  <a:pt x="24" y="66"/>
                </a:lnTo>
                <a:lnTo>
                  <a:pt x="10" y="76"/>
                </a:lnTo>
                <a:lnTo>
                  <a:pt x="12" y="72"/>
                </a:lnTo>
                <a:lnTo>
                  <a:pt x="22" y="64"/>
                </a:lnTo>
                <a:close/>
                <a:moveTo>
                  <a:pt x="28" y="68"/>
                </a:moveTo>
                <a:lnTo>
                  <a:pt x="10" y="82"/>
                </a:lnTo>
                <a:lnTo>
                  <a:pt x="10" y="86"/>
                </a:lnTo>
                <a:lnTo>
                  <a:pt x="30" y="70"/>
                </a:lnTo>
                <a:lnTo>
                  <a:pt x="28" y="68"/>
                </a:lnTo>
                <a:close/>
                <a:moveTo>
                  <a:pt x="34" y="72"/>
                </a:moveTo>
                <a:lnTo>
                  <a:pt x="10" y="90"/>
                </a:lnTo>
                <a:lnTo>
                  <a:pt x="10" y="94"/>
                </a:lnTo>
                <a:lnTo>
                  <a:pt x="36" y="74"/>
                </a:lnTo>
                <a:lnTo>
                  <a:pt x="34" y="72"/>
                </a:lnTo>
                <a:close/>
                <a:moveTo>
                  <a:pt x="40" y="76"/>
                </a:moveTo>
                <a:lnTo>
                  <a:pt x="10" y="100"/>
                </a:lnTo>
                <a:lnTo>
                  <a:pt x="12" y="102"/>
                </a:lnTo>
                <a:lnTo>
                  <a:pt x="42" y="78"/>
                </a:lnTo>
                <a:lnTo>
                  <a:pt x="40" y="76"/>
                </a:lnTo>
                <a:close/>
                <a:moveTo>
                  <a:pt x="12" y="30"/>
                </a:moveTo>
                <a:lnTo>
                  <a:pt x="8" y="34"/>
                </a:lnTo>
                <a:lnTo>
                  <a:pt x="14" y="36"/>
                </a:lnTo>
                <a:lnTo>
                  <a:pt x="62" y="68"/>
                </a:lnTo>
                <a:lnTo>
                  <a:pt x="72" y="76"/>
                </a:lnTo>
                <a:lnTo>
                  <a:pt x="70" y="64"/>
                </a:lnTo>
                <a:lnTo>
                  <a:pt x="60" y="6"/>
                </a:lnTo>
                <a:lnTo>
                  <a:pt x="58" y="0"/>
                </a:lnTo>
                <a:lnTo>
                  <a:pt x="54" y="2"/>
                </a:lnTo>
                <a:lnTo>
                  <a:pt x="42" y="6"/>
                </a:lnTo>
                <a:lnTo>
                  <a:pt x="30" y="12"/>
                </a:lnTo>
                <a:lnTo>
                  <a:pt x="20" y="20"/>
                </a:lnTo>
                <a:lnTo>
                  <a:pt x="12" y="30"/>
                </a:lnTo>
                <a:close/>
                <a:moveTo>
                  <a:pt x="36" y="20"/>
                </a:moveTo>
                <a:lnTo>
                  <a:pt x="36" y="20"/>
                </a:lnTo>
                <a:lnTo>
                  <a:pt x="28" y="24"/>
                </a:lnTo>
                <a:lnTo>
                  <a:pt x="24" y="30"/>
                </a:lnTo>
                <a:lnTo>
                  <a:pt x="58" y="54"/>
                </a:lnTo>
                <a:lnTo>
                  <a:pt x="50" y="12"/>
                </a:lnTo>
                <a:lnTo>
                  <a:pt x="42" y="16"/>
                </a:lnTo>
                <a:lnTo>
                  <a:pt x="36" y="20"/>
                </a:lnTo>
                <a:close/>
                <a:moveTo>
                  <a:pt x="12" y="126"/>
                </a:moveTo>
                <a:lnTo>
                  <a:pt x="16" y="130"/>
                </a:lnTo>
                <a:lnTo>
                  <a:pt x="20" y="128"/>
                </a:lnTo>
                <a:lnTo>
                  <a:pt x="68" y="90"/>
                </a:lnTo>
                <a:lnTo>
                  <a:pt x="74" y="86"/>
                </a:lnTo>
                <a:lnTo>
                  <a:pt x="68" y="82"/>
                </a:lnTo>
                <a:lnTo>
                  <a:pt x="18" y="50"/>
                </a:lnTo>
                <a:lnTo>
                  <a:pt x="12" y="46"/>
                </a:lnTo>
                <a:lnTo>
                  <a:pt x="10" y="50"/>
                </a:lnTo>
                <a:lnTo>
                  <a:pt x="6" y="58"/>
                </a:lnTo>
                <a:lnTo>
                  <a:pt x="2" y="68"/>
                </a:lnTo>
                <a:lnTo>
                  <a:pt x="0" y="76"/>
                </a:lnTo>
                <a:lnTo>
                  <a:pt x="0" y="86"/>
                </a:lnTo>
                <a:lnTo>
                  <a:pt x="0" y="98"/>
                </a:lnTo>
                <a:lnTo>
                  <a:pt x="2" y="108"/>
                </a:lnTo>
                <a:lnTo>
                  <a:pt x="6" y="118"/>
                </a:lnTo>
                <a:lnTo>
                  <a:pt x="12" y="1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4" name="Freeform 190"/>
          <p:cNvSpPr/>
          <p:nvPr/>
        </p:nvSpPr>
        <p:spPr bwMode="auto">
          <a:xfrm>
            <a:off x="11660188" y="2741613"/>
            <a:ext cx="322262" cy="485775"/>
          </a:xfrm>
          <a:custGeom>
            <a:avLst/>
            <a:gdLst>
              <a:gd name="T0" fmla="*/ 2147483647 w 118"/>
              <a:gd name="T1" fmla="*/ 2147483647 h 162"/>
              <a:gd name="T2" fmla="*/ 2147483647 w 118"/>
              <a:gd name="T3" fmla="*/ 2147483647 h 162"/>
              <a:gd name="T4" fmla="*/ 2147483647 w 118"/>
              <a:gd name="T5" fmla="*/ 2147483647 h 162"/>
              <a:gd name="T6" fmla="*/ 2147483647 w 118"/>
              <a:gd name="T7" fmla="*/ 2147483647 h 162"/>
              <a:gd name="T8" fmla="*/ 2147483647 w 118"/>
              <a:gd name="T9" fmla="*/ 2147483647 h 162"/>
              <a:gd name="T10" fmla="*/ 2147483647 w 118"/>
              <a:gd name="T11" fmla="*/ 2147483647 h 162"/>
              <a:gd name="T12" fmla="*/ 2147483647 w 118"/>
              <a:gd name="T13" fmla="*/ 2147483647 h 162"/>
              <a:gd name="T14" fmla="*/ 2147483647 w 118"/>
              <a:gd name="T15" fmla="*/ 2147483647 h 162"/>
              <a:gd name="T16" fmla="*/ 2147483647 w 118"/>
              <a:gd name="T17" fmla="*/ 2147483647 h 162"/>
              <a:gd name="T18" fmla="*/ 2147483647 w 118"/>
              <a:gd name="T19" fmla="*/ 2147483647 h 162"/>
              <a:gd name="T20" fmla="*/ 2147483647 w 118"/>
              <a:gd name="T21" fmla="*/ 2147483647 h 162"/>
              <a:gd name="T22" fmla="*/ 2147483647 w 118"/>
              <a:gd name="T23" fmla="*/ 2147483647 h 162"/>
              <a:gd name="T24" fmla="*/ 2147483647 w 118"/>
              <a:gd name="T25" fmla="*/ 2147483647 h 162"/>
              <a:gd name="T26" fmla="*/ 2147483647 w 118"/>
              <a:gd name="T27" fmla="*/ 2147483647 h 162"/>
              <a:gd name="T28" fmla="*/ 2147483647 w 118"/>
              <a:gd name="T29" fmla="*/ 2147483647 h 162"/>
              <a:gd name="T30" fmla="*/ 2147483647 w 118"/>
              <a:gd name="T31" fmla="*/ 2147483647 h 162"/>
              <a:gd name="T32" fmla="*/ 2147483647 w 118"/>
              <a:gd name="T33" fmla="*/ 2147483647 h 162"/>
              <a:gd name="T34" fmla="*/ 2147483647 w 118"/>
              <a:gd name="T35" fmla="*/ 2147483647 h 162"/>
              <a:gd name="T36" fmla="*/ 2147483647 w 118"/>
              <a:gd name="T37" fmla="*/ 2147483647 h 162"/>
              <a:gd name="T38" fmla="*/ 2147483647 w 118"/>
              <a:gd name="T39" fmla="*/ 2147483647 h 162"/>
              <a:gd name="T40" fmla="*/ 2147483647 w 118"/>
              <a:gd name="T41" fmla="*/ 2147483647 h 162"/>
              <a:gd name="T42" fmla="*/ 2147483647 w 118"/>
              <a:gd name="T43" fmla="*/ 2147483647 h 162"/>
              <a:gd name="T44" fmla="*/ 2147483647 w 118"/>
              <a:gd name="T45" fmla="*/ 2147483647 h 162"/>
              <a:gd name="T46" fmla="*/ 2147483647 w 118"/>
              <a:gd name="T47" fmla="*/ 2147483647 h 162"/>
              <a:gd name="T48" fmla="*/ 2147483647 w 118"/>
              <a:gd name="T49" fmla="*/ 2147483647 h 162"/>
              <a:gd name="T50" fmla="*/ 2147483647 w 118"/>
              <a:gd name="T51" fmla="*/ 2147483647 h 162"/>
              <a:gd name="T52" fmla="*/ 2147483647 w 118"/>
              <a:gd name="T53" fmla="*/ 2147483647 h 162"/>
              <a:gd name="T54" fmla="*/ 2147483647 w 118"/>
              <a:gd name="T55" fmla="*/ 2147483647 h 162"/>
              <a:gd name="T56" fmla="*/ 2147483647 w 118"/>
              <a:gd name="T57" fmla="*/ 2147483647 h 162"/>
              <a:gd name="T58" fmla="*/ 2147483647 w 118"/>
              <a:gd name="T59" fmla="*/ 2147483647 h 162"/>
              <a:gd name="T60" fmla="*/ 2147483647 w 118"/>
              <a:gd name="T61" fmla="*/ 2147483647 h 162"/>
              <a:gd name="T62" fmla="*/ 2147483647 w 118"/>
              <a:gd name="T63" fmla="*/ 2147483647 h 162"/>
              <a:gd name="T64" fmla="*/ 2147483647 w 118"/>
              <a:gd name="T65" fmla="*/ 2147483647 h 162"/>
              <a:gd name="T66" fmla="*/ 2147483647 w 118"/>
              <a:gd name="T67" fmla="*/ 2147483647 h 162"/>
              <a:gd name="T68" fmla="*/ 2147483647 w 118"/>
              <a:gd name="T69" fmla="*/ 2147483647 h 162"/>
              <a:gd name="T70" fmla="*/ 2147483647 w 118"/>
              <a:gd name="T71" fmla="*/ 2147483647 h 162"/>
              <a:gd name="T72" fmla="*/ 2147483647 w 118"/>
              <a:gd name="T73" fmla="*/ 2147483647 h 162"/>
              <a:gd name="T74" fmla="*/ 2147483647 w 118"/>
              <a:gd name="T75" fmla="*/ 2147483647 h 162"/>
              <a:gd name="T76" fmla="*/ 2147483647 w 118"/>
              <a:gd name="T77" fmla="*/ 2147483647 h 162"/>
              <a:gd name="T78" fmla="*/ 2147483647 w 118"/>
              <a:gd name="T79" fmla="*/ 2147483647 h 162"/>
              <a:gd name="T80" fmla="*/ 2147483647 w 118"/>
              <a:gd name="T81" fmla="*/ 2147483647 h 162"/>
              <a:gd name="T82" fmla="*/ 2147483647 w 118"/>
              <a:gd name="T83" fmla="*/ 2147483647 h 162"/>
              <a:gd name="T84" fmla="*/ 2147483647 w 118"/>
              <a:gd name="T85" fmla="*/ 2147483647 h 162"/>
              <a:gd name="T86" fmla="*/ 2147483647 w 118"/>
              <a:gd name="T87" fmla="*/ 2147483647 h 162"/>
              <a:gd name="T88" fmla="*/ 2147483647 w 118"/>
              <a:gd name="T89" fmla="*/ 2147483647 h 162"/>
              <a:gd name="T90" fmla="*/ 2147483647 w 118"/>
              <a:gd name="T91" fmla="*/ 2147483647 h 162"/>
              <a:gd name="T92" fmla="*/ 2147483647 w 118"/>
              <a:gd name="T93" fmla="*/ 2147483647 h 16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18" h="162">
                <a:moveTo>
                  <a:pt x="116" y="32"/>
                </a:moveTo>
                <a:lnTo>
                  <a:pt x="116" y="32"/>
                </a:lnTo>
                <a:lnTo>
                  <a:pt x="118" y="38"/>
                </a:lnTo>
                <a:lnTo>
                  <a:pt x="118" y="46"/>
                </a:lnTo>
                <a:lnTo>
                  <a:pt x="116" y="52"/>
                </a:lnTo>
                <a:lnTo>
                  <a:pt x="112" y="60"/>
                </a:lnTo>
                <a:lnTo>
                  <a:pt x="66" y="142"/>
                </a:lnTo>
                <a:lnTo>
                  <a:pt x="60" y="148"/>
                </a:lnTo>
                <a:lnTo>
                  <a:pt x="56" y="154"/>
                </a:lnTo>
                <a:lnTo>
                  <a:pt x="50" y="158"/>
                </a:lnTo>
                <a:lnTo>
                  <a:pt x="44" y="160"/>
                </a:lnTo>
                <a:lnTo>
                  <a:pt x="38" y="162"/>
                </a:lnTo>
                <a:lnTo>
                  <a:pt x="32" y="160"/>
                </a:lnTo>
                <a:lnTo>
                  <a:pt x="26" y="160"/>
                </a:lnTo>
                <a:lnTo>
                  <a:pt x="20" y="158"/>
                </a:lnTo>
                <a:lnTo>
                  <a:pt x="10" y="150"/>
                </a:lnTo>
                <a:lnTo>
                  <a:pt x="8" y="144"/>
                </a:lnTo>
                <a:lnTo>
                  <a:pt x="4" y="140"/>
                </a:lnTo>
                <a:lnTo>
                  <a:pt x="4" y="132"/>
                </a:lnTo>
                <a:lnTo>
                  <a:pt x="4" y="126"/>
                </a:lnTo>
                <a:lnTo>
                  <a:pt x="6" y="118"/>
                </a:lnTo>
                <a:lnTo>
                  <a:pt x="10" y="110"/>
                </a:lnTo>
                <a:lnTo>
                  <a:pt x="44" y="52"/>
                </a:lnTo>
                <a:lnTo>
                  <a:pt x="48" y="44"/>
                </a:lnTo>
                <a:lnTo>
                  <a:pt x="54" y="38"/>
                </a:lnTo>
                <a:lnTo>
                  <a:pt x="60" y="34"/>
                </a:lnTo>
                <a:lnTo>
                  <a:pt x="66" y="32"/>
                </a:lnTo>
                <a:lnTo>
                  <a:pt x="72" y="32"/>
                </a:lnTo>
                <a:lnTo>
                  <a:pt x="80" y="36"/>
                </a:lnTo>
                <a:lnTo>
                  <a:pt x="86" y="42"/>
                </a:lnTo>
                <a:lnTo>
                  <a:pt x="92" y="50"/>
                </a:lnTo>
                <a:lnTo>
                  <a:pt x="92" y="54"/>
                </a:lnTo>
                <a:lnTo>
                  <a:pt x="92" y="60"/>
                </a:lnTo>
                <a:lnTo>
                  <a:pt x="90" y="64"/>
                </a:lnTo>
                <a:lnTo>
                  <a:pt x="86" y="72"/>
                </a:lnTo>
                <a:lnTo>
                  <a:pt x="58" y="122"/>
                </a:lnTo>
                <a:lnTo>
                  <a:pt x="46" y="116"/>
                </a:lnTo>
                <a:lnTo>
                  <a:pt x="74" y="64"/>
                </a:lnTo>
                <a:lnTo>
                  <a:pt x="78" y="60"/>
                </a:lnTo>
                <a:lnTo>
                  <a:pt x="78" y="56"/>
                </a:lnTo>
                <a:lnTo>
                  <a:pt x="76" y="52"/>
                </a:lnTo>
                <a:lnTo>
                  <a:pt x="70" y="48"/>
                </a:lnTo>
                <a:lnTo>
                  <a:pt x="64" y="48"/>
                </a:lnTo>
                <a:lnTo>
                  <a:pt x="62" y="48"/>
                </a:lnTo>
                <a:lnTo>
                  <a:pt x="60" y="52"/>
                </a:lnTo>
                <a:lnTo>
                  <a:pt x="22" y="116"/>
                </a:lnTo>
                <a:lnTo>
                  <a:pt x="18" y="128"/>
                </a:lnTo>
                <a:lnTo>
                  <a:pt x="18" y="136"/>
                </a:lnTo>
                <a:lnTo>
                  <a:pt x="22" y="142"/>
                </a:lnTo>
                <a:lnTo>
                  <a:pt x="26" y="146"/>
                </a:lnTo>
                <a:lnTo>
                  <a:pt x="34" y="148"/>
                </a:lnTo>
                <a:lnTo>
                  <a:pt x="40" y="146"/>
                </a:lnTo>
                <a:lnTo>
                  <a:pt x="48" y="142"/>
                </a:lnTo>
                <a:lnTo>
                  <a:pt x="54" y="134"/>
                </a:lnTo>
                <a:lnTo>
                  <a:pt x="100" y="52"/>
                </a:lnTo>
                <a:lnTo>
                  <a:pt x="104" y="44"/>
                </a:lnTo>
                <a:lnTo>
                  <a:pt x="104" y="34"/>
                </a:lnTo>
                <a:lnTo>
                  <a:pt x="102" y="30"/>
                </a:lnTo>
                <a:lnTo>
                  <a:pt x="98" y="26"/>
                </a:lnTo>
                <a:lnTo>
                  <a:pt x="90" y="18"/>
                </a:lnTo>
                <a:lnTo>
                  <a:pt x="78" y="14"/>
                </a:lnTo>
                <a:lnTo>
                  <a:pt x="70" y="16"/>
                </a:lnTo>
                <a:lnTo>
                  <a:pt x="62" y="18"/>
                </a:lnTo>
                <a:lnTo>
                  <a:pt x="56" y="26"/>
                </a:lnTo>
                <a:lnTo>
                  <a:pt x="12" y="100"/>
                </a:lnTo>
                <a:lnTo>
                  <a:pt x="0" y="92"/>
                </a:lnTo>
                <a:lnTo>
                  <a:pt x="44" y="18"/>
                </a:lnTo>
                <a:lnTo>
                  <a:pt x="48" y="12"/>
                </a:lnTo>
                <a:lnTo>
                  <a:pt x="52" y="8"/>
                </a:lnTo>
                <a:lnTo>
                  <a:pt x="58" y="4"/>
                </a:lnTo>
                <a:lnTo>
                  <a:pt x="66" y="2"/>
                </a:lnTo>
                <a:lnTo>
                  <a:pt x="72" y="0"/>
                </a:lnTo>
                <a:lnTo>
                  <a:pt x="80" y="2"/>
                </a:lnTo>
                <a:lnTo>
                  <a:pt x="88" y="4"/>
                </a:lnTo>
                <a:lnTo>
                  <a:pt x="96" y="8"/>
                </a:lnTo>
                <a:lnTo>
                  <a:pt x="104" y="12"/>
                </a:lnTo>
                <a:lnTo>
                  <a:pt x="108" y="18"/>
                </a:lnTo>
                <a:lnTo>
                  <a:pt x="114" y="24"/>
                </a:lnTo>
                <a:lnTo>
                  <a:pt x="116" y="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5" name="Freeform 191"/>
          <p:cNvSpPr>
            <a:spLocks noEditPoints="1"/>
          </p:cNvSpPr>
          <p:nvPr/>
        </p:nvSpPr>
        <p:spPr bwMode="auto">
          <a:xfrm>
            <a:off x="7802563" y="6164263"/>
            <a:ext cx="404812" cy="438150"/>
          </a:xfrm>
          <a:custGeom>
            <a:avLst/>
            <a:gdLst>
              <a:gd name="T0" fmla="*/ 2147483647 w 148"/>
              <a:gd name="T1" fmla="*/ 2147483647 h 146"/>
              <a:gd name="T2" fmla="*/ 2147483647 w 148"/>
              <a:gd name="T3" fmla="*/ 2147483647 h 146"/>
              <a:gd name="T4" fmla="*/ 2147483647 w 148"/>
              <a:gd name="T5" fmla="*/ 2147483647 h 146"/>
              <a:gd name="T6" fmla="*/ 2147483647 w 148"/>
              <a:gd name="T7" fmla="*/ 2147483647 h 146"/>
              <a:gd name="T8" fmla="*/ 2147483647 w 148"/>
              <a:gd name="T9" fmla="*/ 2147483647 h 146"/>
              <a:gd name="T10" fmla="*/ 2147483647 w 148"/>
              <a:gd name="T11" fmla="*/ 2147483647 h 146"/>
              <a:gd name="T12" fmla="*/ 2147483647 w 148"/>
              <a:gd name="T13" fmla="*/ 2147483647 h 146"/>
              <a:gd name="T14" fmla="*/ 2147483647 w 148"/>
              <a:gd name="T15" fmla="*/ 2147483647 h 146"/>
              <a:gd name="T16" fmla="*/ 2147483647 w 148"/>
              <a:gd name="T17" fmla="*/ 2147483647 h 146"/>
              <a:gd name="T18" fmla="*/ 2147483647 w 148"/>
              <a:gd name="T19" fmla="*/ 2147483647 h 146"/>
              <a:gd name="T20" fmla="*/ 2147483647 w 148"/>
              <a:gd name="T21" fmla="*/ 2147483647 h 146"/>
              <a:gd name="T22" fmla="*/ 2147483647 w 148"/>
              <a:gd name="T23" fmla="*/ 2147483647 h 146"/>
              <a:gd name="T24" fmla="*/ 2147483647 w 148"/>
              <a:gd name="T25" fmla="*/ 2147483647 h 146"/>
              <a:gd name="T26" fmla="*/ 2147483647 w 148"/>
              <a:gd name="T27" fmla="*/ 2147483647 h 146"/>
              <a:gd name="T28" fmla="*/ 2147483647 w 148"/>
              <a:gd name="T29" fmla="*/ 2147483647 h 146"/>
              <a:gd name="T30" fmla="*/ 2147483647 w 148"/>
              <a:gd name="T31" fmla="*/ 2147483647 h 146"/>
              <a:gd name="T32" fmla="*/ 2147483647 w 148"/>
              <a:gd name="T33" fmla="*/ 2147483647 h 146"/>
              <a:gd name="T34" fmla="*/ 2147483647 w 148"/>
              <a:gd name="T35" fmla="*/ 2147483647 h 146"/>
              <a:gd name="T36" fmla="*/ 0 w 148"/>
              <a:gd name="T37" fmla="*/ 2147483647 h 146"/>
              <a:gd name="T38" fmla="*/ 0 w 148"/>
              <a:gd name="T39" fmla="*/ 2147483647 h 146"/>
              <a:gd name="T40" fmla="*/ 2147483647 w 148"/>
              <a:gd name="T41" fmla="*/ 2147483647 h 146"/>
              <a:gd name="T42" fmla="*/ 2147483647 w 148"/>
              <a:gd name="T43" fmla="*/ 2147483647 h 146"/>
              <a:gd name="T44" fmla="*/ 2147483647 w 148"/>
              <a:gd name="T45" fmla="*/ 2147483647 h 146"/>
              <a:gd name="T46" fmla="*/ 2147483647 w 148"/>
              <a:gd name="T47" fmla="*/ 2147483647 h 146"/>
              <a:gd name="T48" fmla="*/ 2147483647 w 148"/>
              <a:gd name="T49" fmla="*/ 2147483647 h 146"/>
              <a:gd name="T50" fmla="*/ 2147483647 w 148"/>
              <a:gd name="T51" fmla="*/ 2147483647 h 146"/>
              <a:gd name="T52" fmla="*/ 2147483647 w 148"/>
              <a:gd name="T53" fmla="*/ 2147483647 h 146"/>
              <a:gd name="T54" fmla="*/ 2147483647 w 148"/>
              <a:gd name="T55" fmla="*/ 2147483647 h 146"/>
              <a:gd name="T56" fmla="*/ 2147483647 w 148"/>
              <a:gd name="T57" fmla="*/ 2147483647 h 146"/>
              <a:gd name="T58" fmla="*/ 2147483647 w 148"/>
              <a:gd name="T59" fmla="*/ 2147483647 h 146"/>
              <a:gd name="T60" fmla="*/ 2147483647 w 148"/>
              <a:gd name="T61" fmla="*/ 2147483647 h 146"/>
              <a:gd name="T62" fmla="*/ 2147483647 w 148"/>
              <a:gd name="T63" fmla="*/ 2147483647 h 146"/>
              <a:gd name="T64" fmla="*/ 2147483647 w 148"/>
              <a:gd name="T65" fmla="*/ 0 h 146"/>
              <a:gd name="T66" fmla="*/ 2147483647 w 148"/>
              <a:gd name="T67" fmla="*/ 2147483647 h 146"/>
              <a:gd name="T68" fmla="*/ 2147483647 w 148"/>
              <a:gd name="T69" fmla="*/ 2147483647 h 146"/>
              <a:gd name="T70" fmla="*/ 2147483647 w 148"/>
              <a:gd name="T71" fmla="*/ 2147483647 h 146"/>
              <a:gd name="T72" fmla="*/ 2147483647 w 148"/>
              <a:gd name="T73" fmla="*/ 2147483647 h 146"/>
              <a:gd name="T74" fmla="*/ 2147483647 w 148"/>
              <a:gd name="T75" fmla="*/ 2147483647 h 146"/>
              <a:gd name="T76" fmla="*/ 2147483647 w 148"/>
              <a:gd name="T77" fmla="*/ 2147483647 h 146"/>
              <a:gd name="T78" fmla="*/ 2147483647 w 148"/>
              <a:gd name="T79" fmla="*/ 2147483647 h 146"/>
              <a:gd name="T80" fmla="*/ 2147483647 w 148"/>
              <a:gd name="T81" fmla="*/ 2147483647 h 146"/>
              <a:gd name="T82" fmla="*/ 2147483647 w 148"/>
              <a:gd name="T83" fmla="*/ 2147483647 h 146"/>
              <a:gd name="T84" fmla="*/ 2147483647 w 148"/>
              <a:gd name="T85" fmla="*/ 2147483647 h 146"/>
              <a:gd name="T86" fmla="*/ 2147483647 w 148"/>
              <a:gd name="T87" fmla="*/ 0 h 146"/>
              <a:gd name="T88" fmla="*/ 2147483647 w 148"/>
              <a:gd name="T89" fmla="*/ 0 h 146"/>
              <a:gd name="T90" fmla="*/ 2147483647 w 148"/>
              <a:gd name="T91" fmla="*/ 2147483647 h 146"/>
              <a:gd name="T92" fmla="*/ 2147483647 w 148"/>
              <a:gd name="T93" fmla="*/ 2147483647 h 146"/>
              <a:gd name="T94" fmla="*/ 2147483647 w 148"/>
              <a:gd name="T95" fmla="*/ 2147483647 h 146"/>
              <a:gd name="T96" fmla="*/ 2147483647 w 148"/>
              <a:gd name="T97" fmla="*/ 2147483647 h 146"/>
              <a:gd name="T98" fmla="*/ 2147483647 w 148"/>
              <a:gd name="T99" fmla="*/ 2147483647 h 146"/>
              <a:gd name="T100" fmla="*/ 2147483647 w 148"/>
              <a:gd name="T101" fmla="*/ 2147483647 h 146"/>
              <a:gd name="T102" fmla="*/ 2147483647 w 148"/>
              <a:gd name="T103" fmla="*/ 2147483647 h 146"/>
              <a:gd name="T104" fmla="*/ 2147483647 w 148"/>
              <a:gd name="T105" fmla="*/ 2147483647 h 146"/>
              <a:gd name="T106" fmla="*/ 2147483647 w 148"/>
              <a:gd name="T107" fmla="*/ 2147483647 h 14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48" h="146">
                <a:moveTo>
                  <a:pt x="128" y="102"/>
                </a:moveTo>
                <a:lnTo>
                  <a:pt x="128" y="102"/>
                </a:lnTo>
                <a:lnTo>
                  <a:pt x="124" y="112"/>
                </a:lnTo>
                <a:lnTo>
                  <a:pt x="118" y="120"/>
                </a:lnTo>
                <a:lnTo>
                  <a:pt x="112" y="128"/>
                </a:lnTo>
                <a:lnTo>
                  <a:pt x="104" y="134"/>
                </a:lnTo>
                <a:lnTo>
                  <a:pt x="96" y="138"/>
                </a:lnTo>
                <a:lnTo>
                  <a:pt x="86" y="142"/>
                </a:lnTo>
                <a:lnTo>
                  <a:pt x="76" y="144"/>
                </a:lnTo>
                <a:lnTo>
                  <a:pt x="66" y="146"/>
                </a:lnTo>
                <a:lnTo>
                  <a:pt x="52" y="144"/>
                </a:lnTo>
                <a:lnTo>
                  <a:pt x="40" y="140"/>
                </a:lnTo>
                <a:lnTo>
                  <a:pt x="30" y="134"/>
                </a:lnTo>
                <a:lnTo>
                  <a:pt x="20" y="126"/>
                </a:lnTo>
                <a:lnTo>
                  <a:pt x="12" y="116"/>
                </a:lnTo>
                <a:lnTo>
                  <a:pt x="6" y="104"/>
                </a:lnTo>
                <a:lnTo>
                  <a:pt x="2" y="92"/>
                </a:lnTo>
                <a:lnTo>
                  <a:pt x="0" y="78"/>
                </a:lnTo>
                <a:lnTo>
                  <a:pt x="2" y="66"/>
                </a:lnTo>
                <a:lnTo>
                  <a:pt x="4" y="54"/>
                </a:lnTo>
                <a:lnTo>
                  <a:pt x="10" y="44"/>
                </a:lnTo>
                <a:lnTo>
                  <a:pt x="18" y="34"/>
                </a:lnTo>
                <a:lnTo>
                  <a:pt x="28" y="26"/>
                </a:lnTo>
                <a:lnTo>
                  <a:pt x="38" y="20"/>
                </a:lnTo>
                <a:lnTo>
                  <a:pt x="50" y="14"/>
                </a:lnTo>
                <a:lnTo>
                  <a:pt x="62" y="12"/>
                </a:lnTo>
                <a:lnTo>
                  <a:pt x="64" y="78"/>
                </a:lnTo>
                <a:lnTo>
                  <a:pt x="64" y="82"/>
                </a:lnTo>
                <a:lnTo>
                  <a:pt x="128" y="102"/>
                </a:lnTo>
                <a:close/>
                <a:moveTo>
                  <a:pt x="70" y="0"/>
                </a:moveTo>
                <a:lnTo>
                  <a:pt x="72" y="64"/>
                </a:lnTo>
                <a:lnTo>
                  <a:pt x="132" y="50"/>
                </a:lnTo>
                <a:lnTo>
                  <a:pt x="130" y="40"/>
                </a:lnTo>
                <a:lnTo>
                  <a:pt x="124" y="32"/>
                </a:lnTo>
                <a:lnTo>
                  <a:pt x="118" y="22"/>
                </a:lnTo>
                <a:lnTo>
                  <a:pt x="110" y="16"/>
                </a:lnTo>
                <a:lnTo>
                  <a:pt x="102" y="10"/>
                </a:lnTo>
                <a:lnTo>
                  <a:pt x="92" y="4"/>
                </a:lnTo>
                <a:lnTo>
                  <a:pt x="82" y="2"/>
                </a:lnTo>
                <a:lnTo>
                  <a:pt x="70" y="0"/>
                </a:lnTo>
                <a:close/>
                <a:moveTo>
                  <a:pt x="148" y="66"/>
                </a:moveTo>
                <a:lnTo>
                  <a:pt x="90" y="78"/>
                </a:lnTo>
                <a:lnTo>
                  <a:pt x="146" y="96"/>
                </a:lnTo>
                <a:lnTo>
                  <a:pt x="148" y="86"/>
                </a:lnTo>
                <a:lnTo>
                  <a:pt x="148" y="78"/>
                </a:lnTo>
                <a:lnTo>
                  <a:pt x="148" y="6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6" name="Freeform 192"/>
          <p:cNvSpPr>
            <a:spLocks noEditPoints="1"/>
          </p:cNvSpPr>
          <p:nvPr/>
        </p:nvSpPr>
        <p:spPr bwMode="auto">
          <a:xfrm>
            <a:off x="10053638" y="5340350"/>
            <a:ext cx="508000" cy="414338"/>
          </a:xfrm>
          <a:custGeom>
            <a:avLst/>
            <a:gdLst>
              <a:gd name="T0" fmla="*/ 2147483647 w 186"/>
              <a:gd name="T1" fmla="*/ 2147483647 h 138"/>
              <a:gd name="T2" fmla="*/ 2147483647 w 186"/>
              <a:gd name="T3" fmla="*/ 2147483647 h 138"/>
              <a:gd name="T4" fmla="*/ 2147483647 w 186"/>
              <a:gd name="T5" fmla="*/ 2147483647 h 138"/>
              <a:gd name="T6" fmla="*/ 2147483647 w 186"/>
              <a:gd name="T7" fmla="*/ 2147483647 h 138"/>
              <a:gd name="T8" fmla="*/ 2147483647 w 186"/>
              <a:gd name="T9" fmla="*/ 2147483647 h 138"/>
              <a:gd name="T10" fmla="*/ 2147483647 w 186"/>
              <a:gd name="T11" fmla="*/ 2147483647 h 138"/>
              <a:gd name="T12" fmla="*/ 2147483647 w 186"/>
              <a:gd name="T13" fmla="*/ 0 h 138"/>
              <a:gd name="T14" fmla="*/ 2147483647 w 186"/>
              <a:gd name="T15" fmla="*/ 2147483647 h 138"/>
              <a:gd name="T16" fmla="*/ 2147483647 w 186"/>
              <a:gd name="T17" fmla="*/ 2147483647 h 138"/>
              <a:gd name="T18" fmla="*/ 2147483647 w 186"/>
              <a:gd name="T19" fmla="*/ 2147483647 h 138"/>
              <a:gd name="T20" fmla="*/ 2147483647 w 186"/>
              <a:gd name="T21" fmla="*/ 2147483647 h 138"/>
              <a:gd name="T22" fmla="*/ 2147483647 w 186"/>
              <a:gd name="T23" fmla="*/ 2147483647 h 138"/>
              <a:gd name="T24" fmla="*/ 0 w 186"/>
              <a:gd name="T25" fmla="*/ 2147483647 h 138"/>
              <a:gd name="T26" fmla="*/ 2147483647 w 186"/>
              <a:gd name="T27" fmla="*/ 2147483647 h 138"/>
              <a:gd name="T28" fmla="*/ 2147483647 w 186"/>
              <a:gd name="T29" fmla="*/ 2147483647 h 138"/>
              <a:gd name="T30" fmla="*/ 2147483647 w 186"/>
              <a:gd name="T31" fmla="*/ 2147483647 h 138"/>
              <a:gd name="T32" fmla="*/ 2147483647 w 186"/>
              <a:gd name="T33" fmla="*/ 2147483647 h 138"/>
              <a:gd name="T34" fmla="*/ 2147483647 w 186"/>
              <a:gd name="T35" fmla="*/ 2147483647 h 138"/>
              <a:gd name="T36" fmla="*/ 2147483647 w 186"/>
              <a:gd name="T37" fmla="*/ 2147483647 h 138"/>
              <a:gd name="T38" fmla="*/ 2147483647 w 186"/>
              <a:gd name="T39" fmla="*/ 2147483647 h 138"/>
              <a:gd name="T40" fmla="*/ 2147483647 w 186"/>
              <a:gd name="T41" fmla="*/ 2147483647 h 138"/>
              <a:gd name="T42" fmla="*/ 2147483647 w 186"/>
              <a:gd name="T43" fmla="*/ 2147483647 h 138"/>
              <a:gd name="T44" fmla="*/ 2147483647 w 186"/>
              <a:gd name="T45" fmla="*/ 2147483647 h 138"/>
              <a:gd name="T46" fmla="*/ 2147483647 w 186"/>
              <a:gd name="T47" fmla="*/ 2147483647 h 138"/>
              <a:gd name="T48" fmla="*/ 2147483647 w 186"/>
              <a:gd name="T49" fmla="*/ 2147483647 h 138"/>
              <a:gd name="T50" fmla="*/ 2147483647 w 186"/>
              <a:gd name="T51" fmla="*/ 2147483647 h 138"/>
              <a:gd name="T52" fmla="*/ 2147483647 w 186"/>
              <a:gd name="T53" fmla="*/ 2147483647 h 138"/>
              <a:gd name="T54" fmla="*/ 2147483647 w 186"/>
              <a:gd name="T55" fmla="*/ 2147483647 h 138"/>
              <a:gd name="T56" fmla="*/ 2147483647 w 186"/>
              <a:gd name="T57" fmla="*/ 2147483647 h 138"/>
              <a:gd name="T58" fmla="*/ 2147483647 w 186"/>
              <a:gd name="T59" fmla="*/ 2147483647 h 138"/>
              <a:gd name="T60" fmla="*/ 2147483647 w 186"/>
              <a:gd name="T61" fmla="*/ 2147483647 h 138"/>
              <a:gd name="T62" fmla="*/ 2147483647 w 186"/>
              <a:gd name="T63" fmla="*/ 2147483647 h 138"/>
              <a:gd name="T64" fmla="*/ 2147483647 w 186"/>
              <a:gd name="T65" fmla="*/ 2147483647 h 138"/>
              <a:gd name="T66" fmla="*/ 2147483647 w 186"/>
              <a:gd name="T67" fmla="*/ 2147483647 h 138"/>
              <a:gd name="T68" fmla="*/ 2147483647 w 186"/>
              <a:gd name="T69" fmla="*/ 2147483647 h 138"/>
              <a:gd name="T70" fmla="*/ 2147483647 w 186"/>
              <a:gd name="T71" fmla="*/ 2147483647 h 138"/>
              <a:gd name="T72" fmla="*/ 2147483647 w 186"/>
              <a:gd name="T73" fmla="*/ 2147483647 h 138"/>
              <a:gd name="T74" fmla="*/ 2147483647 w 186"/>
              <a:gd name="T75" fmla="*/ 2147483647 h 138"/>
              <a:gd name="T76" fmla="*/ 2147483647 w 186"/>
              <a:gd name="T77" fmla="*/ 2147483647 h 138"/>
              <a:gd name="T78" fmla="*/ 2147483647 w 186"/>
              <a:gd name="T79" fmla="*/ 2147483647 h 138"/>
              <a:gd name="T80" fmla="*/ 2147483647 w 186"/>
              <a:gd name="T81" fmla="*/ 2147483647 h 138"/>
              <a:gd name="T82" fmla="*/ 2147483647 w 186"/>
              <a:gd name="T83" fmla="*/ 2147483647 h 138"/>
              <a:gd name="T84" fmla="*/ 2147483647 w 186"/>
              <a:gd name="T85" fmla="*/ 2147483647 h 138"/>
              <a:gd name="T86" fmla="*/ 2147483647 w 186"/>
              <a:gd name="T87" fmla="*/ 2147483647 h 138"/>
              <a:gd name="T88" fmla="*/ 2147483647 w 186"/>
              <a:gd name="T89" fmla="*/ 2147483647 h 138"/>
              <a:gd name="T90" fmla="*/ 2147483647 w 186"/>
              <a:gd name="T91" fmla="*/ 2147483647 h 138"/>
              <a:gd name="T92" fmla="*/ 2147483647 w 186"/>
              <a:gd name="T93" fmla="*/ 2147483647 h 138"/>
              <a:gd name="T94" fmla="*/ 2147483647 w 186"/>
              <a:gd name="T95" fmla="*/ 2147483647 h 138"/>
              <a:gd name="T96" fmla="*/ 2147483647 w 186"/>
              <a:gd name="T97" fmla="*/ 2147483647 h 138"/>
              <a:gd name="T98" fmla="*/ 2147483647 w 186"/>
              <a:gd name="T99" fmla="*/ 2147483647 h 138"/>
              <a:gd name="T100" fmla="*/ 2147483647 w 186"/>
              <a:gd name="T101" fmla="*/ 2147483647 h 13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6" h="138">
                <a:moveTo>
                  <a:pt x="0" y="126"/>
                </a:moveTo>
                <a:lnTo>
                  <a:pt x="10" y="126"/>
                </a:lnTo>
                <a:lnTo>
                  <a:pt x="10" y="64"/>
                </a:lnTo>
                <a:lnTo>
                  <a:pt x="40" y="64"/>
                </a:lnTo>
                <a:lnTo>
                  <a:pt x="40" y="82"/>
                </a:lnTo>
                <a:lnTo>
                  <a:pt x="46" y="78"/>
                </a:lnTo>
                <a:lnTo>
                  <a:pt x="48" y="78"/>
                </a:lnTo>
                <a:lnTo>
                  <a:pt x="48" y="48"/>
                </a:lnTo>
                <a:lnTo>
                  <a:pt x="56" y="48"/>
                </a:lnTo>
                <a:lnTo>
                  <a:pt x="56" y="126"/>
                </a:lnTo>
                <a:lnTo>
                  <a:pt x="70" y="126"/>
                </a:lnTo>
                <a:lnTo>
                  <a:pt x="70" y="26"/>
                </a:lnTo>
                <a:lnTo>
                  <a:pt x="98" y="26"/>
                </a:lnTo>
                <a:lnTo>
                  <a:pt x="98" y="48"/>
                </a:lnTo>
                <a:lnTo>
                  <a:pt x="98" y="52"/>
                </a:lnTo>
                <a:lnTo>
                  <a:pt x="106" y="48"/>
                </a:lnTo>
                <a:lnTo>
                  <a:pt x="108" y="48"/>
                </a:lnTo>
                <a:lnTo>
                  <a:pt x="108" y="0"/>
                </a:lnTo>
                <a:lnTo>
                  <a:pt x="116" y="0"/>
                </a:lnTo>
                <a:lnTo>
                  <a:pt x="116" y="126"/>
                </a:lnTo>
                <a:lnTo>
                  <a:pt x="130" y="126"/>
                </a:lnTo>
                <a:lnTo>
                  <a:pt x="130" y="50"/>
                </a:lnTo>
                <a:lnTo>
                  <a:pt x="160" y="50"/>
                </a:lnTo>
                <a:lnTo>
                  <a:pt x="160" y="66"/>
                </a:lnTo>
                <a:lnTo>
                  <a:pt x="160" y="68"/>
                </a:lnTo>
                <a:lnTo>
                  <a:pt x="160" y="72"/>
                </a:lnTo>
                <a:lnTo>
                  <a:pt x="168" y="66"/>
                </a:lnTo>
                <a:lnTo>
                  <a:pt x="168" y="30"/>
                </a:lnTo>
                <a:lnTo>
                  <a:pt x="176" y="30"/>
                </a:lnTo>
                <a:lnTo>
                  <a:pt x="176" y="126"/>
                </a:lnTo>
                <a:lnTo>
                  <a:pt x="186" y="126"/>
                </a:lnTo>
                <a:lnTo>
                  <a:pt x="186" y="138"/>
                </a:lnTo>
                <a:lnTo>
                  <a:pt x="0" y="138"/>
                </a:lnTo>
                <a:lnTo>
                  <a:pt x="0" y="126"/>
                </a:lnTo>
                <a:close/>
                <a:moveTo>
                  <a:pt x="168" y="72"/>
                </a:moveTo>
                <a:lnTo>
                  <a:pt x="160" y="78"/>
                </a:lnTo>
                <a:lnTo>
                  <a:pt x="160" y="82"/>
                </a:lnTo>
                <a:lnTo>
                  <a:pt x="168" y="76"/>
                </a:lnTo>
                <a:lnTo>
                  <a:pt x="168" y="72"/>
                </a:lnTo>
                <a:close/>
                <a:moveTo>
                  <a:pt x="168" y="82"/>
                </a:moveTo>
                <a:lnTo>
                  <a:pt x="160" y="88"/>
                </a:lnTo>
                <a:lnTo>
                  <a:pt x="160" y="92"/>
                </a:lnTo>
                <a:lnTo>
                  <a:pt x="168" y="86"/>
                </a:lnTo>
                <a:lnTo>
                  <a:pt x="168" y="82"/>
                </a:lnTo>
                <a:close/>
                <a:moveTo>
                  <a:pt x="168" y="92"/>
                </a:moveTo>
                <a:lnTo>
                  <a:pt x="160" y="96"/>
                </a:lnTo>
                <a:lnTo>
                  <a:pt x="160" y="100"/>
                </a:lnTo>
                <a:lnTo>
                  <a:pt x="168" y="96"/>
                </a:lnTo>
                <a:lnTo>
                  <a:pt x="168" y="92"/>
                </a:lnTo>
                <a:close/>
                <a:moveTo>
                  <a:pt x="168" y="100"/>
                </a:moveTo>
                <a:lnTo>
                  <a:pt x="160" y="106"/>
                </a:lnTo>
                <a:lnTo>
                  <a:pt x="160" y="110"/>
                </a:lnTo>
                <a:lnTo>
                  <a:pt x="168" y="104"/>
                </a:lnTo>
                <a:lnTo>
                  <a:pt x="168" y="100"/>
                </a:lnTo>
                <a:close/>
                <a:moveTo>
                  <a:pt x="168" y="110"/>
                </a:moveTo>
                <a:lnTo>
                  <a:pt x="160" y="116"/>
                </a:lnTo>
                <a:lnTo>
                  <a:pt x="160" y="120"/>
                </a:lnTo>
                <a:lnTo>
                  <a:pt x="168" y="114"/>
                </a:lnTo>
                <a:lnTo>
                  <a:pt x="168" y="110"/>
                </a:lnTo>
                <a:close/>
                <a:moveTo>
                  <a:pt x="168" y="120"/>
                </a:moveTo>
                <a:lnTo>
                  <a:pt x="160" y="126"/>
                </a:lnTo>
                <a:lnTo>
                  <a:pt x="166" y="126"/>
                </a:lnTo>
                <a:lnTo>
                  <a:pt x="168" y="124"/>
                </a:lnTo>
                <a:lnTo>
                  <a:pt x="168" y="120"/>
                </a:lnTo>
                <a:close/>
                <a:moveTo>
                  <a:pt x="108" y="52"/>
                </a:moveTo>
                <a:lnTo>
                  <a:pt x="98" y="58"/>
                </a:lnTo>
                <a:lnTo>
                  <a:pt x="98" y="62"/>
                </a:lnTo>
                <a:lnTo>
                  <a:pt x="108" y="56"/>
                </a:lnTo>
                <a:lnTo>
                  <a:pt x="108" y="52"/>
                </a:lnTo>
                <a:close/>
                <a:moveTo>
                  <a:pt x="108" y="62"/>
                </a:moveTo>
                <a:lnTo>
                  <a:pt x="98" y="68"/>
                </a:lnTo>
                <a:lnTo>
                  <a:pt x="98" y="72"/>
                </a:lnTo>
                <a:lnTo>
                  <a:pt x="108" y="66"/>
                </a:lnTo>
                <a:lnTo>
                  <a:pt x="108" y="62"/>
                </a:lnTo>
                <a:close/>
                <a:moveTo>
                  <a:pt x="108" y="72"/>
                </a:moveTo>
                <a:lnTo>
                  <a:pt x="98" y="76"/>
                </a:lnTo>
                <a:lnTo>
                  <a:pt x="98" y="80"/>
                </a:lnTo>
                <a:lnTo>
                  <a:pt x="108" y="76"/>
                </a:lnTo>
                <a:lnTo>
                  <a:pt x="108" y="72"/>
                </a:lnTo>
                <a:close/>
                <a:moveTo>
                  <a:pt x="108" y="82"/>
                </a:moveTo>
                <a:lnTo>
                  <a:pt x="98" y="86"/>
                </a:lnTo>
                <a:lnTo>
                  <a:pt x="98" y="90"/>
                </a:lnTo>
                <a:lnTo>
                  <a:pt x="108" y="86"/>
                </a:lnTo>
                <a:lnTo>
                  <a:pt x="108" y="82"/>
                </a:lnTo>
                <a:close/>
                <a:moveTo>
                  <a:pt x="108" y="90"/>
                </a:moveTo>
                <a:lnTo>
                  <a:pt x="98" y="96"/>
                </a:lnTo>
                <a:lnTo>
                  <a:pt x="98" y="100"/>
                </a:lnTo>
                <a:lnTo>
                  <a:pt x="108" y="94"/>
                </a:lnTo>
                <a:lnTo>
                  <a:pt x="108" y="90"/>
                </a:lnTo>
                <a:close/>
                <a:moveTo>
                  <a:pt x="108" y="100"/>
                </a:moveTo>
                <a:lnTo>
                  <a:pt x="98" y="106"/>
                </a:lnTo>
                <a:lnTo>
                  <a:pt x="98" y="110"/>
                </a:lnTo>
                <a:lnTo>
                  <a:pt x="108" y="104"/>
                </a:lnTo>
                <a:lnTo>
                  <a:pt x="108" y="100"/>
                </a:lnTo>
                <a:close/>
                <a:moveTo>
                  <a:pt x="108" y="110"/>
                </a:moveTo>
                <a:lnTo>
                  <a:pt x="98" y="116"/>
                </a:lnTo>
                <a:lnTo>
                  <a:pt x="98" y="120"/>
                </a:lnTo>
                <a:lnTo>
                  <a:pt x="108" y="114"/>
                </a:lnTo>
                <a:lnTo>
                  <a:pt x="108" y="110"/>
                </a:lnTo>
                <a:close/>
                <a:moveTo>
                  <a:pt x="108" y="120"/>
                </a:moveTo>
                <a:lnTo>
                  <a:pt x="98" y="126"/>
                </a:lnTo>
                <a:lnTo>
                  <a:pt x="104" y="126"/>
                </a:lnTo>
                <a:lnTo>
                  <a:pt x="108" y="124"/>
                </a:lnTo>
                <a:lnTo>
                  <a:pt x="108" y="120"/>
                </a:lnTo>
                <a:close/>
                <a:moveTo>
                  <a:pt x="48" y="82"/>
                </a:moveTo>
                <a:lnTo>
                  <a:pt x="40" y="88"/>
                </a:lnTo>
                <a:lnTo>
                  <a:pt x="40" y="92"/>
                </a:lnTo>
                <a:lnTo>
                  <a:pt x="48" y="86"/>
                </a:lnTo>
                <a:lnTo>
                  <a:pt x="48" y="82"/>
                </a:lnTo>
                <a:close/>
                <a:moveTo>
                  <a:pt x="48" y="92"/>
                </a:moveTo>
                <a:lnTo>
                  <a:pt x="40" y="98"/>
                </a:lnTo>
                <a:lnTo>
                  <a:pt x="40" y="102"/>
                </a:lnTo>
                <a:lnTo>
                  <a:pt x="48" y="96"/>
                </a:lnTo>
                <a:lnTo>
                  <a:pt x="48" y="92"/>
                </a:lnTo>
                <a:close/>
                <a:moveTo>
                  <a:pt x="48" y="102"/>
                </a:moveTo>
                <a:lnTo>
                  <a:pt x="40" y="106"/>
                </a:lnTo>
                <a:lnTo>
                  <a:pt x="40" y="110"/>
                </a:lnTo>
                <a:lnTo>
                  <a:pt x="48" y="106"/>
                </a:lnTo>
                <a:lnTo>
                  <a:pt x="48" y="102"/>
                </a:lnTo>
                <a:close/>
                <a:moveTo>
                  <a:pt x="48" y="110"/>
                </a:moveTo>
                <a:lnTo>
                  <a:pt x="40" y="116"/>
                </a:lnTo>
                <a:lnTo>
                  <a:pt x="40" y="120"/>
                </a:lnTo>
                <a:lnTo>
                  <a:pt x="48" y="114"/>
                </a:lnTo>
                <a:lnTo>
                  <a:pt x="48" y="110"/>
                </a:lnTo>
                <a:close/>
                <a:moveTo>
                  <a:pt x="48" y="120"/>
                </a:moveTo>
                <a:lnTo>
                  <a:pt x="40" y="126"/>
                </a:lnTo>
                <a:lnTo>
                  <a:pt x="46" y="126"/>
                </a:lnTo>
                <a:lnTo>
                  <a:pt x="48" y="124"/>
                </a:lnTo>
                <a:lnTo>
                  <a:pt x="48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7" name="Freeform 194"/>
          <p:cNvSpPr/>
          <p:nvPr/>
        </p:nvSpPr>
        <p:spPr bwMode="auto">
          <a:xfrm>
            <a:off x="9294813" y="6242050"/>
            <a:ext cx="492125" cy="323850"/>
          </a:xfrm>
          <a:custGeom>
            <a:avLst/>
            <a:gdLst>
              <a:gd name="T0" fmla="*/ 0 w 180"/>
              <a:gd name="T1" fmla="*/ 2147483647 h 108"/>
              <a:gd name="T2" fmla="*/ 2147483647 w 180"/>
              <a:gd name="T3" fmla="*/ 2147483647 h 108"/>
              <a:gd name="T4" fmla="*/ 2147483647 w 180"/>
              <a:gd name="T5" fmla="*/ 2147483647 h 108"/>
              <a:gd name="T6" fmla="*/ 2147483647 w 180"/>
              <a:gd name="T7" fmla="*/ 2147483647 h 108"/>
              <a:gd name="T8" fmla="*/ 2147483647 w 180"/>
              <a:gd name="T9" fmla="*/ 2147483647 h 108"/>
              <a:gd name="T10" fmla="*/ 2147483647 w 180"/>
              <a:gd name="T11" fmla="*/ 2147483647 h 108"/>
              <a:gd name="T12" fmla="*/ 2147483647 w 180"/>
              <a:gd name="T13" fmla="*/ 2147483647 h 108"/>
              <a:gd name="T14" fmla="*/ 2147483647 w 180"/>
              <a:gd name="T15" fmla="*/ 2147483647 h 108"/>
              <a:gd name="T16" fmla="*/ 2147483647 w 180"/>
              <a:gd name="T17" fmla="*/ 2147483647 h 108"/>
              <a:gd name="T18" fmla="*/ 2147483647 w 180"/>
              <a:gd name="T19" fmla="*/ 2147483647 h 108"/>
              <a:gd name="T20" fmla="*/ 2147483647 w 180"/>
              <a:gd name="T21" fmla="*/ 2147483647 h 108"/>
              <a:gd name="T22" fmla="*/ 2147483647 w 180"/>
              <a:gd name="T23" fmla="*/ 2147483647 h 108"/>
              <a:gd name="T24" fmla="*/ 2147483647 w 180"/>
              <a:gd name="T25" fmla="*/ 0 h 108"/>
              <a:gd name="T26" fmla="*/ 2147483647 w 180"/>
              <a:gd name="T27" fmla="*/ 2147483647 h 108"/>
              <a:gd name="T28" fmla="*/ 2147483647 w 180"/>
              <a:gd name="T29" fmla="*/ 2147483647 h 108"/>
              <a:gd name="T30" fmla="*/ 2147483647 w 180"/>
              <a:gd name="T31" fmla="*/ 2147483647 h 108"/>
              <a:gd name="T32" fmla="*/ 2147483647 w 180"/>
              <a:gd name="T33" fmla="*/ 2147483647 h 108"/>
              <a:gd name="T34" fmla="*/ 2147483647 w 180"/>
              <a:gd name="T35" fmla="*/ 2147483647 h 108"/>
              <a:gd name="T36" fmla="*/ 2147483647 w 180"/>
              <a:gd name="T37" fmla="*/ 2147483647 h 108"/>
              <a:gd name="T38" fmla="*/ 2147483647 w 180"/>
              <a:gd name="T39" fmla="*/ 2147483647 h 108"/>
              <a:gd name="T40" fmla="*/ 2147483647 w 180"/>
              <a:gd name="T41" fmla="*/ 2147483647 h 108"/>
              <a:gd name="T42" fmla="*/ 2147483647 w 180"/>
              <a:gd name="T43" fmla="*/ 2147483647 h 108"/>
              <a:gd name="T44" fmla="*/ 2147483647 w 180"/>
              <a:gd name="T45" fmla="*/ 2147483647 h 108"/>
              <a:gd name="T46" fmla="*/ 2147483647 w 180"/>
              <a:gd name="T47" fmla="*/ 2147483647 h 108"/>
              <a:gd name="T48" fmla="*/ 2147483647 w 180"/>
              <a:gd name="T49" fmla="*/ 2147483647 h 108"/>
              <a:gd name="T50" fmla="*/ 0 w 180"/>
              <a:gd name="T51" fmla="*/ 2147483647 h 108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08">
                <a:moveTo>
                  <a:pt x="0" y="84"/>
                </a:moveTo>
                <a:lnTo>
                  <a:pt x="24" y="68"/>
                </a:lnTo>
                <a:lnTo>
                  <a:pt x="32" y="64"/>
                </a:lnTo>
                <a:lnTo>
                  <a:pt x="36" y="70"/>
                </a:lnTo>
                <a:lnTo>
                  <a:pt x="48" y="82"/>
                </a:lnTo>
                <a:lnTo>
                  <a:pt x="88" y="56"/>
                </a:lnTo>
                <a:lnTo>
                  <a:pt x="96" y="52"/>
                </a:lnTo>
                <a:lnTo>
                  <a:pt x="100" y="60"/>
                </a:lnTo>
                <a:lnTo>
                  <a:pt x="106" y="64"/>
                </a:lnTo>
                <a:lnTo>
                  <a:pt x="144" y="24"/>
                </a:lnTo>
                <a:lnTo>
                  <a:pt x="134" y="14"/>
                </a:lnTo>
                <a:lnTo>
                  <a:pt x="158" y="6"/>
                </a:lnTo>
                <a:lnTo>
                  <a:pt x="180" y="0"/>
                </a:lnTo>
                <a:lnTo>
                  <a:pt x="174" y="24"/>
                </a:lnTo>
                <a:lnTo>
                  <a:pt x="168" y="46"/>
                </a:lnTo>
                <a:lnTo>
                  <a:pt x="160" y="38"/>
                </a:lnTo>
                <a:lnTo>
                  <a:pt x="112" y="88"/>
                </a:lnTo>
                <a:lnTo>
                  <a:pt x="104" y="96"/>
                </a:lnTo>
                <a:lnTo>
                  <a:pt x="96" y="88"/>
                </a:lnTo>
                <a:lnTo>
                  <a:pt x="90" y="80"/>
                </a:lnTo>
                <a:lnTo>
                  <a:pt x="52" y="104"/>
                </a:lnTo>
                <a:lnTo>
                  <a:pt x="46" y="108"/>
                </a:lnTo>
                <a:lnTo>
                  <a:pt x="40" y="102"/>
                </a:lnTo>
                <a:lnTo>
                  <a:pt x="28" y="90"/>
                </a:lnTo>
                <a:lnTo>
                  <a:pt x="10" y="102"/>
                </a:lnTo>
                <a:lnTo>
                  <a:pt x="0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8" name="Freeform 195"/>
          <p:cNvSpPr>
            <a:spLocks noEditPoints="1"/>
          </p:cNvSpPr>
          <p:nvPr/>
        </p:nvSpPr>
        <p:spPr bwMode="auto">
          <a:xfrm>
            <a:off x="9321800" y="5376863"/>
            <a:ext cx="436563" cy="401637"/>
          </a:xfrm>
          <a:custGeom>
            <a:avLst/>
            <a:gdLst>
              <a:gd name="T0" fmla="*/ 2147483647 w 160"/>
              <a:gd name="T1" fmla="*/ 2147483647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0 h 134"/>
              <a:gd name="T16" fmla="*/ 2147483647 w 160"/>
              <a:gd name="T17" fmla="*/ 2147483647 h 134"/>
              <a:gd name="T18" fmla="*/ 2147483647 w 160"/>
              <a:gd name="T19" fmla="*/ 2147483647 h 134"/>
              <a:gd name="T20" fmla="*/ 2147483647 w 160"/>
              <a:gd name="T21" fmla="*/ 2147483647 h 134"/>
              <a:gd name="T22" fmla="*/ 2147483647 w 160"/>
              <a:gd name="T23" fmla="*/ 0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2147483647 w 160"/>
              <a:gd name="T99" fmla="*/ 2147483647 h 134"/>
              <a:gd name="T100" fmla="*/ 0 w 160"/>
              <a:gd name="T101" fmla="*/ 2147483647 h 134"/>
              <a:gd name="T102" fmla="*/ 2147483647 w 160"/>
              <a:gd name="T103" fmla="*/ 2147483647 h 134"/>
              <a:gd name="T104" fmla="*/ 2147483647 w 160"/>
              <a:gd name="T105" fmla="*/ 2147483647 h 134"/>
              <a:gd name="T106" fmla="*/ 2147483647 w 160"/>
              <a:gd name="T107" fmla="*/ 2147483647 h 134"/>
              <a:gd name="T108" fmla="*/ 0 w 160"/>
              <a:gd name="T109" fmla="*/ 2147483647 h 13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60" h="134">
                <a:moveTo>
                  <a:pt x="122" y="4"/>
                </a:moveTo>
                <a:lnTo>
                  <a:pt x="138" y="4"/>
                </a:lnTo>
                <a:lnTo>
                  <a:pt x="138" y="30"/>
                </a:lnTo>
                <a:lnTo>
                  <a:pt x="132" y="30"/>
                </a:lnTo>
                <a:lnTo>
                  <a:pt x="122" y="34"/>
                </a:lnTo>
                <a:lnTo>
                  <a:pt x="122" y="4"/>
                </a:lnTo>
                <a:close/>
                <a:moveTo>
                  <a:pt x="138" y="60"/>
                </a:moveTo>
                <a:lnTo>
                  <a:pt x="138" y="134"/>
                </a:lnTo>
                <a:lnTo>
                  <a:pt x="122" y="134"/>
                </a:lnTo>
                <a:lnTo>
                  <a:pt x="122" y="68"/>
                </a:lnTo>
                <a:lnTo>
                  <a:pt x="134" y="56"/>
                </a:lnTo>
                <a:lnTo>
                  <a:pt x="138" y="60"/>
                </a:lnTo>
                <a:close/>
                <a:moveTo>
                  <a:pt x="142" y="0"/>
                </a:moveTo>
                <a:lnTo>
                  <a:pt x="160" y="0"/>
                </a:lnTo>
                <a:lnTo>
                  <a:pt x="160" y="134"/>
                </a:lnTo>
                <a:lnTo>
                  <a:pt x="142" y="134"/>
                </a:lnTo>
                <a:lnTo>
                  <a:pt x="142" y="58"/>
                </a:lnTo>
                <a:lnTo>
                  <a:pt x="146" y="44"/>
                </a:lnTo>
                <a:lnTo>
                  <a:pt x="150" y="26"/>
                </a:lnTo>
                <a:lnTo>
                  <a:pt x="142" y="28"/>
                </a:lnTo>
                <a:lnTo>
                  <a:pt x="142" y="0"/>
                </a:lnTo>
                <a:close/>
                <a:moveTo>
                  <a:pt x="100" y="22"/>
                </a:moveTo>
                <a:lnTo>
                  <a:pt x="118" y="22"/>
                </a:lnTo>
                <a:lnTo>
                  <a:pt x="118" y="34"/>
                </a:lnTo>
                <a:lnTo>
                  <a:pt x="114" y="36"/>
                </a:lnTo>
                <a:lnTo>
                  <a:pt x="118" y="40"/>
                </a:lnTo>
                <a:lnTo>
                  <a:pt x="118" y="48"/>
                </a:lnTo>
                <a:lnTo>
                  <a:pt x="100" y="66"/>
                </a:lnTo>
                <a:lnTo>
                  <a:pt x="100" y="22"/>
                </a:lnTo>
                <a:close/>
                <a:moveTo>
                  <a:pt x="118" y="72"/>
                </a:moveTo>
                <a:lnTo>
                  <a:pt x="118" y="134"/>
                </a:lnTo>
                <a:lnTo>
                  <a:pt x="100" y="134"/>
                </a:lnTo>
                <a:lnTo>
                  <a:pt x="100" y="90"/>
                </a:lnTo>
                <a:lnTo>
                  <a:pt x="118" y="72"/>
                </a:lnTo>
                <a:close/>
                <a:moveTo>
                  <a:pt x="80" y="32"/>
                </a:moveTo>
                <a:lnTo>
                  <a:pt x="98" y="32"/>
                </a:lnTo>
                <a:lnTo>
                  <a:pt x="98" y="70"/>
                </a:lnTo>
                <a:lnTo>
                  <a:pt x="90" y="78"/>
                </a:lnTo>
                <a:lnTo>
                  <a:pt x="88" y="72"/>
                </a:lnTo>
                <a:lnTo>
                  <a:pt x="82" y="66"/>
                </a:lnTo>
                <a:lnTo>
                  <a:pt x="80" y="68"/>
                </a:lnTo>
                <a:lnTo>
                  <a:pt x="80" y="32"/>
                </a:lnTo>
                <a:close/>
                <a:moveTo>
                  <a:pt x="98" y="94"/>
                </a:moveTo>
                <a:lnTo>
                  <a:pt x="98" y="134"/>
                </a:lnTo>
                <a:lnTo>
                  <a:pt x="80" y="134"/>
                </a:lnTo>
                <a:lnTo>
                  <a:pt x="80" y="90"/>
                </a:lnTo>
                <a:lnTo>
                  <a:pt x="84" y="94"/>
                </a:lnTo>
                <a:lnTo>
                  <a:pt x="90" y="102"/>
                </a:lnTo>
                <a:lnTo>
                  <a:pt x="96" y="96"/>
                </a:lnTo>
                <a:lnTo>
                  <a:pt x="98" y="94"/>
                </a:lnTo>
                <a:close/>
                <a:moveTo>
                  <a:pt x="60" y="44"/>
                </a:moveTo>
                <a:lnTo>
                  <a:pt x="78" y="44"/>
                </a:lnTo>
                <a:lnTo>
                  <a:pt x="78" y="70"/>
                </a:lnTo>
                <a:lnTo>
                  <a:pt x="76" y="70"/>
                </a:lnTo>
                <a:lnTo>
                  <a:pt x="60" y="80"/>
                </a:lnTo>
                <a:lnTo>
                  <a:pt x="60" y="44"/>
                </a:lnTo>
                <a:close/>
                <a:moveTo>
                  <a:pt x="78" y="90"/>
                </a:moveTo>
                <a:lnTo>
                  <a:pt x="78" y="134"/>
                </a:lnTo>
                <a:lnTo>
                  <a:pt x="60" y="134"/>
                </a:lnTo>
                <a:lnTo>
                  <a:pt x="60" y="100"/>
                </a:lnTo>
                <a:lnTo>
                  <a:pt x="78" y="90"/>
                </a:lnTo>
                <a:close/>
                <a:moveTo>
                  <a:pt x="40" y="56"/>
                </a:moveTo>
                <a:lnTo>
                  <a:pt x="58" y="56"/>
                </a:lnTo>
                <a:lnTo>
                  <a:pt x="58" y="82"/>
                </a:lnTo>
                <a:lnTo>
                  <a:pt x="46" y="90"/>
                </a:lnTo>
                <a:lnTo>
                  <a:pt x="40" y="86"/>
                </a:lnTo>
                <a:lnTo>
                  <a:pt x="40" y="56"/>
                </a:lnTo>
                <a:close/>
                <a:moveTo>
                  <a:pt x="58" y="102"/>
                </a:moveTo>
                <a:lnTo>
                  <a:pt x="58" y="134"/>
                </a:lnTo>
                <a:lnTo>
                  <a:pt x="40" y="134"/>
                </a:lnTo>
                <a:lnTo>
                  <a:pt x="40" y="108"/>
                </a:lnTo>
                <a:lnTo>
                  <a:pt x="42" y="112"/>
                </a:lnTo>
                <a:lnTo>
                  <a:pt x="48" y="108"/>
                </a:lnTo>
                <a:lnTo>
                  <a:pt x="58" y="102"/>
                </a:lnTo>
                <a:close/>
                <a:moveTo>
                  <a:pt x="20" y="48"/>
                </a:moveTo>
                <a:lnTo>
                  <a:pt x="36" y="48"/>
                </a:lnTo>
                <a:lnTo>
                  <a:pt x="36" y="82"/>
                </a:lnTo>
                <a:lnTo>
                  <a:pt x="32" y="76"/>
                </a:lnTo>
                <a:lnTo>
                  <a:pt x="26" y="80"/>
                </a:lnTo>
                <a:lnTo>
                  <a:pt x="20" y="84"/>
                </a:lnTo>
                <a:lnTo>
                  <a:pt x="20" y="48"/>
                </a:lnTo>
                <a:close/>
                <a:moveTo>
                  <a:pt x="36" y="106"/>
                </a:moveTo>
                <a:lnTo>
                  <a:pt x="36" y="134"/>
                </a:lnTo>
                <a:lnTo>
                  <a:pt x="20" y="134"/>
                </a:lnTo>
                <a:lnTo>
                  <a:pt x="20" y="104"/>
                </a:lnTo>
                <a:lnTo>
                  <a:pt x="30" y="98"/>
                </a:lnTo>
                <a:lnTo>
                  <a:pt x="36" y="106"/>
                </a:lnTo>
                <a:close/>
                <a:moveTo>
                  <a:pt x="0" y="62"/>
                </a:moveTo>
                <a:lnTo>
                  <a:pt x="16" y="62"/>
                </a:lnTo>
                <a:lnTo>
                  <a:pt x="16" y="86"/>
                </a:lnTo>
                <a:lnTo>
                  <a:pt x="6" y="92"/>
                </a:lnTo>
                <a:lnTo>
                  <a:pt x="14" y="106"/>
                </a:lnTo>
                <a:lnTo>
                  <a:pt x="16" y="104"/>
                </a:lnTo>
                <a:lnTo>
                  <a:pt x="16" y="134"/>
                </a:lnTo>
                <a:lnTo>
                  <a:pt x="0" y="134"/>
                </a:ln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39" name="Freeform 196"/>
          <p:cNvSpPr>
            <a:spLocks noEditPoints="1"/>
          </p:cNvSpPr>
          <p:nvPr/>
        </p:nvSpPr>
        <p:spPr bwMode="auto">
          <a:xfrm>
            <a:off x="10091738" y="6151563"/>
            <a:ext cx="442912" cy="474662"/>
          </a:xfrm>
          <a:custGeom>
            <a:avLst/>
            <a:gdLst>
              <a:gd name="T0" fmla="*/ 0 w 162"/>
              <a:gd name="T1" fmla="*/ 0 h 158"/>
              <a:gd name="T2" fmla="*/ 2147483647 w 162"/>
              <a:gd name="T3" fmla="*/ 0 h 158"/>
              <a:gd name="T4" fmla="*/ 2147483647 w 162"/>
              <a:gd name="T5" fmla="*/ 2147483647 h 158"/>
              <a:gd name="T6" fmla="*/ 2147483647 w 162"/>
              <a:gd name="T7" fmla="*/ 2147483647 h 158"/>
              <a:gd name="T8" fmla="*/ 2147483647 w 162"/>
              <a:gd name="T9" fmla="*/ 2147483647 h 158"/>
              <a:gd name="T10" fmla="*/ 2147483647 w 162"/>
              <a:gd name="T11" fmla="*/ 2147483647 h 158"/>
              <a:gd name="T12" fmla="*/ 0 w 162"/>
              <a:gd name="T13" fmla="*/ 2147483647 h 158"/>
              <a:gd name="T14" fmla="*/ 0 w 162"/>
              <a:gd name="T15" fmla="*/ 2147483647 h 158"/>
              <a:gd name="T16" fmla="*/ 0 w 162"/>
              <a:gd name="T17" fmla="*/ 0 h 158"/>
              <a:gd name="T18" fmla="*/ 0 w 162"/>
              <a:gd name="T19" fmla="*/ 0 h 158"/>
              <a:gd name="T20" fmla="*/ 2147483647 w 162"/>
              <a:gd name="T21" fmla="*/ 2147483647 h 158"/>
              <a:gd name="T22" fmla="*/ 2147483647 w 162"/>
              <a:gd name="T23" fmla="*/ 2147483647 h 158"/>
              <a:gd name="T24" fmla="*/ 2147483647 w 162"/>
              <a:gd name="T25" fmla="*/ 2147483647 h 158"/>
              <a:gd name="T26" fmla="*/ 2147483647 w 162"/>
              <a:gd name="T27" fmla="*/ 2147483647 h 158"/>
              <a:gd name="T28" fmla="*/ 2147483647 w 162"/>
              <a:gd name="T29" fmla="*/ 2147483647 h 158"/>
              <a:gd name="T30" fmla="*/ 2147483647 w 162"/>
              <a:gd name="T31" fmla="*/ 2147483647 h 158"/>
              <a:gd name="T32" fmla="*/ 2147483647 w 162"/>
              <a:gd name="T33" fmla="*/ 2147483647 h 158"/>
              <a:gd name="T34" fmla="*/ 2147483647 w 162"/>
              <a:gd name="T35" fmla="*/ 2147483647 h 158"/>
              <a:gd name="T36" fmla="*/ 2147483647 w 162"/>
              <a:gd name="T37" fmla="*/ 2147483647 h 158"/>
              <a:gd name="T38" fmla="*/ 2147483647 w 162"/>
              <a:gd name="T39" fmla="*/ 2147483647 h 158"/>
              <a:gd name="T40" fmla="*/ 2147483647 w 162"/>
              <a:gd name="T41" fmla="*/ 2147483647 h 158"/>
              <a:gd name="T42" fmla="*/ 2147483647 w 162"/>
              <a:gd name="T43" fmla="*/ 2147483647 h 158"/>
              <a:gd name="T44" fmla="*/ 2147483647 w 162"/>
              <a:gd name="T45" fmla="*/ 2147483647 h 158"/>
              <a:gd name="T46" fmla="*/ 2147483647 w 162"/>
              <a:gd name="T47" fmla="*/ 2147483647 h 158"/>
              <a:gd name="T48" fmla="*/ 2147483647 w 162"/>
              <a:gd name="T49" fmla="*/ 2147483647 h 158"/>
              <a:gd name="T50" fmla="*/ 2147483647 w 162"/>
              <a:gd name="T51" fmla="*/ 2147483647 h 158"/>
              <a:gd name="T52" fmla="*/ 2147483647 w 162"/>
              <a:gd name="T53" fmla="*/ 2147483647 h 158"/>
              <a:gd name="T54" fmla="*/ 2147483647 w 162"/>
              <a:gd name="T55" fmla="*/ 2147483647 h 158"/>
              <a:gd name="T56" fmla="*/ 2147483647 w 162"/>
              <a:gd name="T57" fmla="*/ 2147483647 h 158"/>
              <a:gd name="T58" fmla="*/ 2147483647 w 162"/>
              <a:gd name="T59" fmla="*/ 2147483647 h 158"/>
              <a:gd name="T60" fmla="*/ 2147483647 w 162"/>
              <a:gd name="T61" fmla="*/ 2147483647 h 158"/>
              <a:gd name="T62" fmla="*/ 2147483647 w 162"/>
              <a:gd name="T63" fmla="*/ 2147483647 h 158"/>
              <a:gd name="T64" fmla="*/ 2147483647 w 162"/>
              <a:gd name="T65" fmla="*/ 2147483647 h 158"/>
              <a:gd name="T66" fmla="*/ 2147483647 w 162"/>
              <a:gd name="T67" fmla="*/ 2147483647 h 158"/>
              <a:gd name="T68" fmla="*/ 2147483647 w 162"/>
              <a:gd name="T69" fmla="*/ 2147483647 h 158"/>
              <a:gd name="T70" fmla="*/ 2147483647 w 162"/>
              <a:gd name="T71" fmla="*/ 2147483647 h 158"/>
              <a:gd name="T72" fmla="*/ 2147483647 w 162"/>
              <a:gd name="T73" fmla="*/ 2147483647 h 158"/>
              <a:gd name="T74" fmla="*/ 2147483647 w 162"/>
              <a:gd name="T75" fmla="*/ 2147483647 h 158"/>
              <a:gd name="T76" fmla="*/ 2147483647 w 162"/>
              <a:gd name="T77" fmla="*/ 2147483647 h 158"/>
              <a:gd name="T78" fmla="*/ 2147483647 w 162"/>
              <a:gd name="T79" fmla="*/ 2147483647 h 158"/>
              <a:gd name="T80" fmla="*/ 2147483647 w 162"/>
              <a:gd name="T81" fmla="*/ 2147483647 h 158"/>
              <a:gd name="T82" fmla="*/ 2147483647 w 162"/>
              <a:gd name="T83" fmla="*/ 2147483647 h 158"/>
              <a:gd name="T84" fmla="*/ 2147483647 w 162"/>
              <a:gd name="T85" fmla="*/ 2147483647 h 158"/>
              <a:gd name="T86" fmla="*/ 2147483647 w 162"/>
              <a:gd name="T87" fmla="*/ 2147483647 h 158"/>
              <a:gd name="T88" fmla="*/ 2147483647 w 162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62" h="158">
                <a:moveTo>
                  <a:pt x="0" y="0"/>
                </a:moveTo>
                <a:lnTo>
                  <a:pt x="22" y="0"/>
                </a:lnTo>
                <a:lnTo>
                  <a:pt x="22" y="148"/>
                </a:lnTo>
                <a:lnTo>
                  <a:pt x="162" y="148"/>
                </a:lnTo>
                <a:lnTo>
                  <a:pt x="162" y="158"/>
                </a:lnTo>
                <a:lnTo>
                  <a:pt x="22" y="158"/>
                </a:lnTo>
                <a:lnTo>
                  <a:pt x="0" y="158"/>
                </a:lnTo>
                <a:lnTo>
                  <a:pt x="0" y="148"/>
                </a:lnTo>
                <a:lnTo>
                  <a:pt x="0" y="0"/>
                </a:lnTo>
                <a:close/>
                <a:moveTo>
                  <a:pt x="30" y="44"/>
                </a:moveTo>
                <a:lnTo>
                  <a:pt x="124" y="44"/>
                </a:lnTo>
                <a:lnTo>
                  <a:pt x="124" y="28"/>
                </a:lnTo>
                <a:lnTo>
                  <a:pt x="30" y="28"/>
                </a:lnTo>
                <a:lnTo>
                  <a:pt x="30" y="44"/>
                </a:lnTo>
                <a:close/>
                <a:moveTo>
                  <a:pt x="30" y="56"/>
                </a:moveTo>
                <a:lnTo>
                  <a:pt x="154" y="56"/>
                </a:lnTo>
                <a:lnTo>
                  <a:pt x="154" y="48"/>
                </a:lnTo>
                <a:lnTo>
                  <a:pt x="30" y="48"/>
                </a:lnTo>
                <a:lnTo>
                  <a:pt x="30" y="56"/>
                </a:lnTo>
                <a:close/>
                <a:moveTo>
                  <a:pt x="30" y="82"/>
                </a:moveTo>
                <a:lnTo>
                  <a:pt x="74" y="82"/>
                </a:lnTo>
                <a:lnTo>
                  <a:pt x="74" y="66"/>
                </a:lnTo>
                <a:lnTo>
                  <a:pt x="30" y="66"/>
                </a:lnTo>
                <a:lnTo>
                  <a:pt x="30" y="82"/>
                </a:lnTo>
                <a:close/>
                <a:moveTo>
                  <a:pt x="30" y="94"/>
                </a:moveTo>
                <a:lnTo>
                  <a:pt x="88" y="94"/>
                </a:lnTo>
                <a:lnTo>
                  <a:pt x="88" y="86"/>
                </a:lnTo>
                <a:lnTo>
                  <a:pt x="30" y="86"/>
                </a:lnTo>
                <a:lnTo>
                  <a:pt x="30" y="94"/>
                </a:lnTo>
                <a:close/>
                <a:moveTo>
                  <a:pt x="30" y="120"/>
                </a:moveTo>
                <a:lnTo>
                  <a:pt x="102" y="120"/>
                </a:lnTo>
                <a:lnTo>
                  <a:pt x="102" y="104"/>
                </a:lnTo>
                <a:lnTo>
                  <a:pt x="30" y="104"/>
                </a:lnTo>
                <a:lnTo>
                  <a:pt x="30" y="120"/>
                </a:lnTo>
                <a:close/>
                <a:moveTo>
                  <a:pt x="30" y="132"/>
                </a:moveTo>
                <a:lnTo>
                  <a:pt x="124" y="132"/>
                </a:lnTo>
                <a:lnTo>
                  <a:pt x="124" y="124"/>
                </a:lnTo>
                <a:lnTo>
                  <a:pt x="30" y="124"/>
                </a:lnTo>
                <a:lnTo>
                  <a:pt x="3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0" name="Freeform 197"/>
          <p:cNvSpPr>
            <a:spLocks noEditPoints="1"/>
          </p:cNvSpPr>
          <p:nvPr/>
        </p:nvSpPr>
        <p:spPr bwMode="auto">
          <a:xfrm>
            <a:off x="8534400" y="6242050"/>
            <a:ext cx="460375" cy="354013"/>
          </a:xfrm>
          <a:custGeom>
            <a:avLst/>
            <a:gdLst>
              <a:gd name="T0" fmla="*/ 2147483647 w 168"/>
              <a:gd name="T1" fmla="*/ 2147483647 h 118"/>
              <a:gd name="T2" fmla="*/ 2147483647 w 168"/>
              <a:gd name="T3" fmla="*/ 2147483647 h 118"/>
              <a:gd name="T4" fmla="*/ 2147483647 w 168"/>
              <a:gd name="T5" fmla="*/ 2147483647 h 118"/>
              <a:gd name="T6" fmla="*/ 2147483647 w 168"/>
              <a:gd name="T7" fmla="*/ 2147483647 h 118"/>
              <a:gd name="T8" fmla="*/ 0 w 168"/>
              <a:gd name="T9" fmla="*/ 2147483647 h 118"/>
              <a:gd name="T10" fmla="*/ 0 w 168"/>
              <a:gd name="T11" fmla="*/ 2147483647 h 118"/>
              <a:gd name="T12" fmla="*/ 2147483647 w 168"/>
              <a:gd name="T13" fmla="*/ 2147483647 h 118"/>
              <a:gd name="T14" fmla="*/ 2147483647 w 168"/>
              <a:gd name="T15" fmla="*/ 2147483647 h 118"/>
              <a:gd name="T16" fmla="*/ 2147483647 w 168"/>
              <a:gd name="T17" fmla="*/ 2147483647 h 118"/>
              <a:gd name="T18" fmla="*/ 2147483647 w 168"/>
              <a:gd name="T19" fmla="*/ 2147483647 h 118"/>
              <a:gd name="T20" fmla="*/ 2147483647 w 168"/>
              <a:gd name="T21" fmla="*/ 2147483647 h 118"/>
              <a:gd name="T22" fmla="*/ 2147483647 w 168"/>
              <a:gd name="T23" fmla="*/ 2147483647 h 118"/>
              <a:gd name="T24" fmla="*/ 2147483647 w 168"/>
              <a:gd name="T25" fmla="*/ 2147483647 h 118"/>
              <a:gd name="T26" fmla="*/ 2147483647 w 168"/>
              <a:gd name="T27" fmla="*/ 2147483647 h 118"/>
              <a:gd name="T28" fmla="*/ 2147483647 w 168"/>
              <a:gd name="T29" fmla="*/ 2147483647 h 118"/>
              <a:gd name="T30" fmla="*/ 2147483647 w 168"/>
              <a:gd name="T31" fmla="*/ 2147483647 h 118"/>
              <a:gd name="T32" fmla="*/ 2147483647 w 168"/>
              <a:gd name="T33" fmla="*/ 2147483647 h 118"/>
              <a:gd name="T34" fmla="*/ 2147483647 w 168"/>
              <a:gd name="T35" fmla="*/ 2147483647 h 118"/>
              <a:gd name="T36" fmla="*/ 2147483647 w 168"/>
              <a:gd name="T37" fmla="*/ 2147483647 h 118"/>
              <a:gd name="T38" fmla="*/ 2147483647 w 168"/>
              <a:gd name="T39" fmla="*/ 2147483647 h 118"/>
              <a:gd name="T40" fmla="*/ 2147483647 w 168"/>
              <a:gd name="T41" fmla="*/ 2147483647 h 118"/>
              <a:gd name="T42" fmla="*/ 2147483647 w 168"/>
              <a:gd name="T43" fmla="*/ 2147483647 h 118"/>
              <a:gd name="T44" fmla="*/ 2147483647 w 168"/>
              <a:gd name="T45" fmla="*/ 2147483647 h 118"/>
              <a:gd name="T46" fmla="*/ 2147483647 w 168"/>
              <a:gd name="T47" fmla="*/ 2147483647 h 118"/>
              <a:gd name="T48" fmla="*/ 2147483647 w 168"/>
              <a:gd name="T49" fmla="*/ 2147483647 h 118"/>
              <a:gd name="T50" fmla="*/ 2147483647 w 168"/>
              <a:gd name="T51" fmla="*/ 0 h 118"/>
              <a:gd name="T52" fmla="*/ 2147483647 w 168"/>
              <a:gd name="T53" fmla="*/ 2147483647 h 118"/>
              <a:gd name="T54" fmla="*/ 2147483647 w 168"/>
              <a:gd name="T55" fmla="*/ 2147483647 h 118"/>
              <a:gd name="T56" fmla="*/ 2147483647 w 168"/>
              <a:gd name="T57" fmla="*/ 2147483647 h 118"/>
              <a:gd name="T58" fmla="*/ 2147483647 w 168"/>
              <a:gd name="T59" fmla="*/ 2147483647 h 11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68" h="118">
                <a:moveTo>
                  <a:pt x="38" y="106"/>
                </a:moveTo>
                <a:lnTo>
                  <a:pt x="38" y="6"/>
                </a:lnTo>
                <a:lnTo>
                  <a:pt x="8" y="6"/>
                </a:lnTo>
                <a:lnTo>
                  <a:pt x="8" y="106"/>
                </a:lnTo>
                <a:lnTo>
                  <a:pt x="0" y="106"/>
                </a:lnTo>
                <a:lnTo>
                  <a:pt x="0" y="118"/>
                </a:lnTo>
                <a:lnTo>
                  <a:pt x="168" y="118"/>
                </a:lnTo>
                <a:lnTo>
                  <a:pt x="168" y="106"/>
                </a:lnTo>
                <a:lnTo>
                  <a:pt x="162" y="106"/>
                </a:lnTo>
                <a:lnTo>
                  <a:pt x="162" y="48"/>
                </a:lnTo>
                <a:lnTo>
                  <a:pt x="132" y="48"/>
                </a:lnTo>
                <a:lnTo>
                  <a:pt x="132" y="106"/>
                </a:lnTo>
                <a:lnTo>
                  <a:pt x="120" y="106"/>
                </a:lnTo>
                <a:lnTo>
                  <a:pt x="120" y="70"/>
                </a:lnTo>
                <a:lnTo>
                  <a:pt x="90" y="70"/>
                </a:lnTo>
                <a:lnTo>
                  <a:pt x="90" y="106"/>
                </a:lnTo>
                <a:lnTo>
                  <a:pt x="80" y="106"/>
                </a:lnTo>
                <a:lnTo>
                  <a:pt x="80" y="32"/>
                </a:lnTo>
                <a:lnTo>
                  <a:pt x="50" y="32"/>
                </a:lnTo>
                <a:lnTo>
                  <a:pt x="50" y="106"/>
                </a:lnTo>
                <a:lnTo>
                  <a:pt x="38" y="106"/>
                </a:lnTo>
                <a:close/>
                <a:moveTo>
                  <a:pt x="90" y="28"/>
                </a:moveTo>
                <a:lnTo>
                  <a:pt x="90" y="10"/>
                </a:lnTo>
                <a:lnTo>
                  <a:pt x="122" y="10"/>
                </a:lnTo>
                <a:lnTo>
                  <a:pt x="122" y="0"/>
                </a:lnTo>
                <a:lnTo>
                  <a:pt x="152" y="18"/>
                </a:lnTo>
                <a:lnTo>
                  <a:pt x="122" y="38"/>
                </a:lnTo>
                <a:lnTo>
                  <a:pt x="122" y="28"/>
                </a:lnTo>
                <a:lnTo>
                  <a:pt x="90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1" name="Freeform 198"/>
          <p:cNvSpPr>
            <a:spLocks noEditPoints="1"/>
          </p:cNvSpPr>
          <p:nvPr/>
        </p:nvSpPr>
        <p:spPr bwMode="auto">
          <a:xfrm>
            <a:off x="10785475" y="1071563"/>
            <a:ext cx="519113" cy="565150"/>
          </a:xfrm>
          <a:custGeom>
            <a:avLst/>
            <a:gdLst>
              <a:gd name="T0" fmla="*/ 2147483647 w 190"/>
              <a:gd name="T1" fmla="*/ 2147483647 h 188"/>
              <a:gd name="T2" fmla="*/ 2147483647 w 190"/>
              <a:gd name="T3" fmla="*/ 2147483647 h 188"/>
              <a:gd name="T4" fmla="*/ 2147483647 w 190"/>
              <a:gd name="T5" fmla="*/ 2147483647 h 188"/>
              <a:gd name="T6" fmla="*/ 2147483647 w 190"/>
              <a:gd name="T7" fmla="*/ 2147483647 h 188"/>
              <a:gd name="T8" fmla="*/ 2147483647 w 190"/>
              <a:gd name="T9" fmla="*/ 2147483647 h 188"/>
              <a:gd name="T10" fmla="*/ 2147483647 w 190"/>
              <a:gd name="T11" fmla="*/ 2147483647 h 188"/>
              <a:gd name="T12" fmla="*/ 2147483647 w 190"/>
              <a:gd name="T13" fmla="*/ 2147483647 h 188"/>
              <a:gd name="T14" fmla="*/ 2147483647 w 190"/>
              <a:gd name="T15" fmla="*/ 2147483647 h 188"/>
              <a:gd name="T16" fmla="*/ 2147483647 w 190"/>
              <a:gd name="T17" fmla="*/ 2147483647 h 188"/>
              <a:gd name="T18" fmla="*/ 2147483647 w 190"/>
              <a:gd name="T19" fmla="*/ 2147483647 h 188"/>
              <a:gd name="T20" fmla="*/ 2147483647 w 190"/>
              <a:gd name="T21" fmla="*/ 2147483647 h 188"/>
              <a:gd name="T22" fmla="*/ 2147483647 w 190"/>
              <a:gd name="T23" fmla="*/ 2147483647 h 188"/>
              <a:gd name="T24" fmla="*/ 2147483647 w 190"/>
              <a:gd name="T25" fmla="*/ 2147483647 h 188"/>
              <a:gd name="T26" fmla="*/ 2147483647 w 190"/>
              <a:gd name="T27" fmla="*/ 2147483647 h 188"/>
              <a:gd name="T28" fmla="*/ 2147483647 w 190"/>
              <a:gd name="T29" fmla="*/ 2147483647 h 188"/>
              <a:gd name="T30" fmla="*/ 2147483647 w 190"/>
              <a:gd name="T31" fmla="*/ 2147483647 h 188"/>
              <a:gd name="T32" fmla="*/ 2147483647 w 190"/>
              <a:gd name="T33" fmla="*/ 2147483647 h 188"/>
              <a:gd name="T34" fmla="*/ 2147483647 w 190"/>
              <a:gd name="T35" fmla="*/ 0 h 188"/>
              <a:gd name="T36" fmla="*/ 2147483647 w 190"/>
              <a:gd name="T37" fmla="*/ 0 h 188"/>
              <a:gd name="T38" fmla="*/ 2147483647 w 190"/>
              <a:gd name="T39" fmla="*/ 2147483647 h 188"/>
              <a:gd name="T40" fmla="*/ 2147483647 w 190"/>
              <a:gd name="T41" fmla="*/ 2147483647 h 188"/>
              <a:gd name="T42" fmla="*/ 2147483647 w 190"/>
              <a:gd name="T43" fmla="*/ 2147483647 h 188"/>
              <a:gd name="T44" fmla="*/ 2147483647 w 190"/>
              <a:gd name="T45" fmla="*/ 0 h 188"/>
              <a:gd name="T46" fmla="*/ 2147483647 w 190"/>
              <a:gd name="T47" fmla="*/ 2147483647 h 188"/>
              <a:gd name="T48" fmla="*/ 2147483647 w 190"/>
              <a:gd name="T49" fmla="*/ 2147483647 h 188"/>
              <a:gd name="T50" fmla="*/ 0 w 190"/>
              <a:gd name="T51" fmla="*/ 2147483647 h 188"/>
              <a:gd name="T52" fmla="*/ 2147483647 w 190"/>
              <a:gd name="T53" fmla="*/ 2147483647 h 188"/>
              <a:gd name="T54" fmla="*/ 2147483647 w 190"/>
              <a:gd name="T55" fmla="*/ 2147483647 h 188"/>
              <a:gd name="T56" fmla="*/ 2147483647 w 190"/>
              <a:gd name="T57" fmla="*/ 2147483647 h 188"/>
              <a:gd name="T58" fmla="*/ 2147483647 w 190"/>
              <a:gd name="T59" fmla="*/ 2147483647 h 188"/>
              <a:gd name="T60" fmla="*/ 2147483647 w 190"/>
              <a:gd name="T61" fmla="*/ 2147483647 h 188"/>
              <a:gd name="T62" fmla="*/ 2147483647 w 190"/>
              <a:gd name="T63" fmla="*/ 2147483647 h 188"/>
              <a:gd name="T64" fmla="*/ 2147483647 w 190"/>
              <a:gd name="T65" fmla="*/ 2147483647 h 188"/>
              <a:gd name="T66" fmla="*/ 2147483647 w 190"/>
              <a:gd name="T67" fmla="*/ 2147483647 h 188"/>
              <a:gd name="T68" fmla="*/ 2147483647 w 190"/>
              <a:gd name="T69" fmla="*/ 2147483647 h 188"/>
              <a:gd name="T70" fmla="*/ 2147483647 w 190"/>
              <a:gd name="T71" fmla="*/ 2147483647 h 188"/>
              <a:gd name="T72" fmla="*/ 2147483647 w 190"/>
              <a:gd name="T73" fmla="*/ 2147483647 h 188"/>
              <a:gd name="T74" fmla="*/ 2147483647 w 190"/>
              <a:gd name="T75" fmla="*/ 2147483647 h 188"/>
              <a:gd name="T76" fmla="*/ 2147483647 w 190"/>
              <a:gd name="T77" fmla="*/ 2147483647 h 188"/>
              <a:gd name="T78" fmla="*/ 2147483647 w 190"/>
              <a:gd name="T79" fmla="*/ 2147483647 h 188"/>
              <a:gd name="T80" fmla="*/ 2147483647 w 190"/>
              <a:gd name="T81" fmla="*/ 2147483647 h 188"/>
              <a:gd name="T82" fmla="*/ 2147483647 w 190"/>
              <a:gd name="T83" fmla="*/ 2147483647 h 188"/>
              <a:gd name="T84" fmla="*/ 2147483647 w 190"/>
              <a:gd name="T85" fmla="*/ 2147483647 h 188"/>
              <a:gd name="T86" fmla="*/ 2147483647 w 190"/>
              <a:gd name="T87" fmla="*/ 2147483647 h 188"/>
              <a:gd name="T88" fmla="*/ 2147483647 w 190"/>
              <a:gd name="T89" fmla="*/ 2147483647 h 188"/>
              <a:gd name="T90" fmla="*/ 2147483647 w 190"/>
              <a:gd name="T91" fmla="*/ 2147483647 h 188"/>
              <a:gd name="T92" fmla="*/ 2147483647 w 190"/>
              <a:gd name="T93" fmla="*/ 2147483647 h 188"/>
              <a:gd name="T94" fmla="*/ 2147483647 w 190"/>
              <a:gd name="T95" fmla="*/ 2147483647 h 188"/>
              <a:gd name="T96" fmla="*/ 2147483647 w 190"/>
              <a:gd name="T97" fmla="*/ 2147483647 h 188"/>
              <a:gd name="T98" fmla="*/ 2147483647 w 190"/>
              <a:gd name="T99" fmla="*/ 2147483647 h 188"/>
              <a:gd name="T100" fmla="*/ 2147483647 w 190"/>
              <a:gd name="T101" fmla="*/ 2147483647 h 188"/>
              <a:gd name="T102" fmla="*/ 2147483647 w 190"/>
              <a:gd name="T103" fmla="*/ 2147483647 h 188"/>
              <a:gd name="T104" fmla="*/ 2147483647 w 190"/>
              <a:gd name="T105" fmla="*/ 2147483647 h 188"/>
              <a:gd name="T106" fmla="*/ 2147483647 w 190"/>
              <a:gd name="T107" fmla="*/ 2147483647 h 188"/>
              <a:gd name="T108" fmla="*/ 2147483647 w 190"/>
              <a:gd name="T109" fmla="*/ 2147483647 h 188"/>
              <a:gd name="T110" fmla="*/ 2147483647 w 190"/>
              <a:gd name="T111" fmla="*/ 2147483647 h 188"/>
              <a:gd name="T112" fmla="*/ 2147483647 w 190"/>
              <a:gd name="T113" fmla="*/ 2147483647 h 188"/>
              <a:gd name="T114" fmla="*/ 2147483647 w 190"/>
              <a:gd name="T115" fmla="*/ 2147483647 h 188"/>
              <a:gd name="T116" fmla="*/ 2147483647 w 190"/>
              <a:gd name="T117" fmla="*/ 2147483647 h 188"/>
              <a:gd name="T118" fmla="*/ 2147483647 w 190"/>
              <a:gd name="T119" fmla="*/ 2147483647 h 18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0" h="188">
                <a:moveTo>
                  <a:pt x="114" y="80"/>
                </a:moveTo>
                <a:lnTo>
                  <a:pt x="104" y="90"/>
                </a:lnTo>
                <a:lnTo>
                  <a:pt x="150" y="90"/>
                </a:lnTo>
                <a:lnTo>
                  <a:pt x="114" y="80"/>
                </a:lnTo>
                <a:close/>
                <a:moveTo>
                  <a:pt x="108" y="52"/>
                </a:moveTo>
                <a:lnTo>
                  <a:pt x="104" y="42"/>
                </a:lnTo>
                <a:lnTo>
                  <a:pt x="114" y="44"/>
                </a:lnTo>
                <a:lnTo>
                  <a:pt x="122" y="48"/>
                </a:lnTo>
                <a:lnTo>
                  <a:pt x="128" y="52"/>
                </a:lnTo>
                <a:lnTo>
                  <a:pt x="134" y="58"/>
                </a:lnTo>
                <a:lnTo>
                  <a:pt x="140" y="64"/>
                </a:lnTo>
                <a:lnTo>
                  <a:pt x="144" y="70"/>
                </a:lnTo>
                <a:lnTo>
                  <a:pt x="148" y="78"/>
                </a:lnTo>
                <a:lnTo>
                  <a:pt x="150" y="86"/>
                </a:lnTo>
                <a:lnTo>
                  <a:pt x="140" y="84"/>
                </a:lnTo>
                <a:lnTo>
                  <a:pt x="134" y="74"/>
                </a:lnTo>
                <a:lnTo>
                  <a:pt x="128" y="64"/>
                </a:lnTo>
                <a:lnTo>
                  <a:pt x="118" y="58"/>
                </a:lnTo>
                <a:lnTo>
                  <a:pt x="108" y="52"/>
                </a:lnTo>
                <a:close/>
                <a:moveTo>
                  <a:pt x="132" y="82"/>
                </a:moveTo>
                <a:lnTo>
                  <a:pt x="114" y="78"/>
                </a:lnTo>
                <a:lnTo>
                  <a:pt x="110" y="60"/>
                </a:lnTo>
                <a:lnTo>
                  <a:pt x="118" y="64"/>
                </a:lnTo>
                <a:lnTo>
                  <a:pt x="124" y="68"/>
                </a:lnTo>
                <a:lnTo>
                  <a:pt x="128" y="74"/>
                </a:lnTo>
                <a:lnTo>
                  <a:pt x="132" y="82"/>
                </a:lnTo>
                <a:close/>
                <a:moveTo>
                  <a:pt x="140" y="102"/>
                </a:moveTo>
                <a:lnTo>
                  <a:pt x="140" y="102"/>
                </a:lnTo>
                <a:lnTo>
                  <a:pt x="136" y="114"/>
                </a:lnTo>
                <a:lnTo>
                  <a:pt x="128" y="124"/>
                </a:lnTo>
                <a:lnTo>
                  <a:pt x="118" y="132"/>
                </a:lnTo>
                <a:lnTo>
                  <a:pt x="106" y="136"/>
                </a:lnTo>
                <a:lnTo>
                  <a:pt x="104" y="146"/>
                </a:lnTo>
                <a:lnTo>
                  <a:pt x="112" y="144"/>
                </a:lnTo>
                <a:lnTo>
                  <a:pt x="122" y="142"/>
                </a:lnTo>
                <a:lnTo>
                  <a:pt x="128" y="138"/>
                </a:lnTo>
                <a:lnTo>
                  <a:pt x="134" y="132"/>
                </a:lnTo>
                <a:lnTo>
                  <a:pt x="140" y="124"/>
                </a:lnTo>
                <a:lnTo>
                  <a:pt x="146" y="118"/>
                </a:lnTo>
                <a:lnTo>
                  <a:pt x="148" y="108"/>
                </a:lnTo>
                <a:lnTo>
                  <a:pt x="150" y="100"/>
                </a:lnTo>
                <a:lnTo>
                  <a:pt x="140" y="102"/>
                </a:lnTo>
                <a:close/>
                <a:moveTo>
                  <a:pt x="108" y="130"/>
                </a:moveTo>
                <a:lnTo>
                  <a:pt x="114" y="108"/>
                </a:lnTo>
                <a:lnTo>
                  <a:pt x="134" y="104"/>
                </a:lnTo>
                <a:lnTo>
                  <a:pt x="130" y="112"/>
                </a:lnTo>
                <a:lnTo>
                  <a:pt x="124" y="120"/>
                </a:lnTo>
                <a:lnTo>
                  <a:pt x="116" y="126"/>
                </a:lnTo>
                <a:lnTo>
                  <a:pt x="108" y="130"/>
                </a:lnTo>
                <a:close/>
                <a:moveTo>
                  <a:pt x="90" y="136"/>
                </a:moveTo>
                <a:lnTo>
                  <a:pt x="90" y="136"/>
                </a:lnTo>
                <a:lnTo>
                  <a:pt x="78" y="132"/>
                </a:lnTo>
                <a:lnTo>
                  <a:pt x="68" y="124"/>
                </a:lnTo>
                <a:lnTo>
                  <a:pt x="60" y="114"/>
                </a:lnTo>
                <a:lnTo>
                  <a:pt x="56" y="102"/>
                </a:lnTo>
                <a:lnTo>
                  <a:pt x="46" y="100"/>
                </a:lnTo>
                <a:lnTo>
                  <a:pt x="48" y="108"/>
                </a:lnTo>
                <a:lnTo>
                  <a:pt x="50" y="118"/>
                </a:lnTo>
                <a:lnTo>
                  <a:pt x="54" y="124"/>
                </a:lnTo>
                <a:lnTo>
                  <a:pt x="60" y="132"/>
                </a:lnTo>
                <a:lnTo>
                  <a:pt x="68" y="138"/>
                </a:lnTo>
                <a:lnTo>
                  <a:pt x="74" y="142"/>
                </a:lnTo>
                <a:lnTo>
                  <a:pt x="84" y="146"/>
                </a:lnTo>
                <a:lnTo>
                  <a:pt x="92" y="146"/>
                </a:lnTo>
                <a:lnTo>
                  <a:pt x="90" y="136"/>
                </a:lnTo>
                <a:close/>
                <a:moveTo>
                  <a:pt x="62" y="104"/>
                </a:moveTo>
                <a:lnTo>
                  <a:pt x="82" y="108"/>
                </a:lnTo>
                <a:lnTo>
                  <a:pt x="88" y="130"/>
                </a:lnTo>
                <a:lnTo>
                  <a:pt x="80" y="126"/>
                </a:lnTo>
                <a:lnTo>
                  <a:pt x="72" y="120"/>
                </a:lnTo>
                <a:lnTo>
                  <a:pt x="66" y="112"/>
                </a:lnTo>
                <a:lnTo>
                  <a:pt x="62" y="104"/>
                </a:lnTo>
                <a:close/>
                <a:moveTo>
                  <a:pt x="56" y="84"/>
                </a:moveTo>
                <a:lnTo>
                  <a:pt x="56" y="84"/>
                </a:lnTo>
                <a:lnTo>
                  <a:pt x="60" y="74"/>
                </a:lnTo>
                <a:lnTo>
                  <a:pt x="68" y="64"/>
                </a:lnTo>
                <a:lnTo>
                  <a:pt x="78" y="56"/>
                </a:lnTo>
                <a:lnTo>
                  <a:pt x="88" y="52"/>
                </a:lnTo>
                <a:lnTo>
                  <a:pt x="92" y="42"/>
                </a:lnTo>
                <a:lnTo>
                  <a:pt x="82" y="44"/>
                </a:lnTo>
                <a:lnTo>
                  <a:pt x="74" y="48"/>
                </a:lnTo>
                <a:lnTo>
                  <a:pt x="68" y="52"/>
                </a:lnTo>
                <a:lnTo>
                  <a:pt x="60" y="58"/>
                </a:lnTo>
                <a:lnTo>
                  <a:pt x="56" y="64"/>
                </a:lnTo>
                <a:lnTo>
                  <a:pt x="50" y="70"/>
                </a:lnTo>
                <a:lnTo>
                  <a:pt x="48" y="78"/>
                </a:lnTo>
                <a:lnTo>
                  <a:pt x="46" y="86"/>
                </a:lnTo>
                <a:lnTo>
                  <a:pt x="56" y="84"/>
                </a:lnTo>
                <a:close/>
                <a:moveTo>
                  <a:pt x="88" y="60"/>
                </a:moveTo>
                <a:lnTo>
                  <a:pt x="82" y="78"/>
                </a:lnTo>
                <a:lnTo>
                  <a:pt x="64" y="82"/>
                </a:lnTo>
                <a:lnTo>
                  <a:pt x="66" y="74"/>
                </a:lnTo>
                <a:lnTo>
                  <a:pt x="72" y="68"/>
                </a:lnTo>
                <a:lnTo>
                  <a:pt x="78" y="64"/>
                </a:lnTo>
                <a:lnTo>
                  <a:pt x="88" y="60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2"/>
                </a:lnTo>
                <a:lnTo>
                  <a:pt x="104" y="0"/>
                </a:lnTo>
                <a:lnTo>
                  <a:pt x="102" y="0"/>
                </a:lnTo>
                <a:lnTo>
                  <a:pt x="106" y="0"/>
                </a:lnTo>
                <a:lnTo>
                  <a:pt x="106" y="2"/>
                </a:lnTo>
                <a:lnTo>
                  <a:pt x="104" y="2"/>
                </a:lnTo>
                <a:lnTo>
                  <a:pt x="104" y="16"/>
                </a:lnTo>
                <a:lnTo>
                  <a:pt x="94" y="2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6"/>
                </a:moveTo>
                <a:lnTo>
                  <a:pt x="24" y="86"/>
                </a:lnTo>
                <a:lnTo>
                  <a:pt x="22" y="86"/>
                </a:lnTo>
                <a:lnTo>
                  <a:pt x="22" y="88"/>
                </a:lnTo>
                <a:lnTo>
                  <a:pt x="16" y="102"/>
                </a:lnTo>
                <a:lnTo>
                  <a:pt x="12" y="92"/>
                </a:lnTo>
                <a:lnTo>
                  <a:pt x="8" y="102"/>
                </a:lnTo>
                <a:lnTo>
                  <a:pt x="2" y="88"/>
                </a:lnTo>
                <a:lnTo>
                  <a:pt x="0" y="86"/>
                </a:lnTo>
                <a:lnTo>
                  <a:pt x="6" y="86"/>
                </a:lnTo>
                <a:lnTo>
                  <a:pt x="6" y="88"/>
                </a:lnTo>
                <a:lnTo>
                  <a:pt x="10" y="96"/>
                </a:lnTo>
                <a:lnTo>
                  <a:pt x="12" y="90"/>
                </a:lnTo>
                <a:lnTo>
                  <a:pt x="12" y="88"/>
                </a:lnTo>
                <a:lnTo>
                  <a:pt x="10" y="86"/>
                </a:lnTo>
                <a:lnTo>
                  <a:pt x="8" y="86"/>
                </a:lnTo>
                <a:lnTo>
                  <a:pt x="16" y="86"/>
                </a:lnTo>
                <a:lnTo>
                  <a:pt x="14" y="86"/>
                </a:lnTo>
                <a:lnTo>
                  <a:pt x="16" y="88"/>
                </a:lnTo>
                <a:lnTo>
                  <a:pt x="18" y="96"/>
                </a:lnTo>
                <a:lnTo>
                  <a:pt x="20" y="88"/>
                </a:lnTo>
                <a:lnTo>
                  <a:pt x="22" y="88"/>
                </a:lnTo>
                <a:lnTo>
                  <a:pt x="22" y="86"/>
                </a:lnTo>
                <a:lnTo>
                  <a:pt x="20" y="86"/>
                </a:lnTo>
                <a:lnTo>
                  <a:pt x="24" y="86"/>
                </a:lnTo>
                <a:close/>
                <a:moveTo>
                  <a:pt x="182" y="86"/>
                </a:moveTo>
                <a:lnTo>
                  <a:pt x="182" y="92"/>
                </a:lnTo>
                <a:lnTo>
                  <a:pt x="184" y="92"/>
                </a:lnTo>
                <a:lnTo>
                  <a:pt x="184" y="88"/>
                </a:lnTo>
                <a:lnTo>
                  <a:pt x="186" y="88"/>
                </a:lnTo>
                <a:lnTo>
                  <a:pt x="186" y="98"/>
                </a:lnTo>
                <a:lnTo>
                  <a:pt x="184" y="98"/>
                </a:lnTo>
                <a:lnTo>
                  <a:pt x="184" y="96"/>
                </a:lnTo>
                <a:lnTo>
                  <a:pt x="184" y="94"/>
                </a:lnTo>
                <a:lnTo>
                  <a:pt x="182" y="94"/>
                </a:lnTo>
                <a:lnTo>
                  <a:pt x="182" y="98"/>
                </a:lnTo>
                <a:lnTo>
                  <a:pt x="182" y="100"/>
                </a:lnTo>
                <a:lnTo>
                  <a:pt x="184" y="100"/>
                </a:lnTo>
                <a:lnTo>
                  <a:pt x="188" y="100"/>
                </a:lnTo>
                <a:lnTo>
                  <a:pt x="190" y="96"/>
                </a:lnTo>
                <a:lnTo>
                  <a:pt x="190" y="102"/>
                </a:lnTo>
                <a:lnTo>
                  <a:pt x="176" y="102"/>
                </a:lnTo>
                <a:lnTo>
                  <a:pt x="176" y="100"/>
                </a:lnTo>
                <a:lnTo>
                  <a:pt x="178" y="100"/>
                </a:lnTo>
                <a:lnTo>
                  <a:pt x="178" y="98"/>
                </a:lnTo>
                <a:lnTo>
                  <a:pt x="178" y="88"/>
                </a:lnTo>
                <a:lnTo>
                  <a:pt x="178" y="86"/>
                </a:lnTo>
                <a:lnTo>
                  <a:pt x="176" y="86"/>
                </a:lnTo>
                <a:lnTo>
                  <a:pt x="188" y="86"/>
                </a:lnTo>
                <a:lnTo>
                  <a:pt x="188" y="90"/>
                </a:lnTo>
                <a:lnTo>
                  <a:pt x="188" y="88"/>
                </a:lnTo>
                <a:lnTo>
                  <a:pt x="186" y="86"/>
                </a:lnTo>
                <a:lnTo>
                  <a:pt x="184" y="86"/>
                </a:lnTo>
                <a:lnTo>
                  <a:pt x="182" y="86"/>
                </a:lnTo>
                <a:close/>
                <a:moveTo>
                  <a:pt x="102" y="170"/>
                </a:moveTo>
                <a:lnTo>
                  <a:pt x="102" y="176"/>
                </a:lnTo>
                <a:lnTo>
                  <a:pt x="100" y="172"/>
                </a:lnTo>
                <a:lnTo>
                  <a:pt x="98" y="170"/>
                </a:lnTo>
                <a:lnTo>
                  <a:pt x="96" y="172"/>
                </a:lnTo>
                <a:lnTo>
                  <a:pt x="96" y="174"/>
                </a:lnTo>
                <a:lnTo>
                  <a:pt x="96" y="176"/>
                </a:lnTo>
                <a:lnTo>
                  <a:pt x="100" y="176"/>
                </a:lnTo>
                <a:lnTo>
                  <a:pt x="102" y="180"/>
                </a:lnTo>
                <a:lnTo>
                  <a:pt x="104" y="182"/>
                </a:lnTo>
                <a:lnTo>
                  <a:pt x="102" y="186"/>
                </a:lnTo>
                <a:lnTo>
                  <a:pt x="98" y="188"/>
                </a:lnTo>
                <a:lnTo>
                  <a:pt x="96" y="186"/>
                </a:lnTo>
                <a:lnTo>
                  <a:pt x="94" y="186"/>
                </a:lnTo>
                <a:lnTo>
                  <a:pt x="92" y="188"/>
                </a:lnTo>
                <a:lnTo>
                  <a:pt x="92" y="180"/>
                </a:lnTo>
                <a:lnTo>
                  <a:pt x="94" y="184"/>
                </a:lnTo>
                <a:lnTo>
                  <a:pt x="98" y="186"/>
                </a:lnTo>
                <a:lnTo>
                  <a:pt x="100" y="186"/>
                </a:lnTo>
                <a:lnTo>
                  <a:pt x="102" y="184"/>
                </a:lnTo>
                <a:lnTo>
                  <a:pt x="100" y="182"/>
                </a:lnTo>
                <a:lnTo>
                  <a:pt x="98" y="180"/>
                </a:lnTo>
                <a:lnTo>
                  <a:pt x="94" y="178"/>
                </a:lnTo>
                <a:lnTo>
                  <a:pt x="92" y="176"/>
                </a:lnTo>
                <a:lnTo>
                  <a:pt x="92" y="174"/>
                </a:lnTo>
                <a:lnTo>
                  <a:pt x="94" y="172"/>
                </a:lnTo>
                <a:lnTo>
                  <a:pt x="98" y="170"/>
                </a:lnTo>
                <a:lnTo>
                  <a:pt x="100" y="170"/>
                </a:lnTo>
                <a:lnTo>
                  <a:pt x="102" y="170"/>
                </a:lnTo>
                <a:close/>
                <a:moveTo>
                  <a:pt x="102" y="34"/>
                </a:moveTo>
                <a:lnTo>
                  <a:pt x="102" y="34"/>
                </a:lnTo>
                <a:lnTo>
                  <a:pt x="114" y="36"/>
                </a:lnTo>
                <a:lnTo>
                  <a:pt x="124" y="38"/>
                </a:lnTo>
                <a:lnTo>
                  <a:pt x="134" y="44"/>
                </a:lnTo>
                <a:lnTo>
                  <a:pt x="142" y="50"/>
                </a:lnTo>
                <a:lnTo>
                  <a:pt x="148" y="60"/>
                </a:lnTo>
                <a:lnTo>
                  <a:pt x="154" y="68"/>
                </a:lnTo>
                <a:lnTo>
                  <a:pt x="158" y="78"/>
                </a:lnTo>
                <a:lnTo>
                  <a:pt x="160" y="90"/>
                </a:lnTo>
                <a:lnTo>
                  <a:pt x="174" y="94"/>
                </a:lnTo>
                <a:lnTo>
                  <a:pt x="160" y="98"/>
                </a:lnTo>
                <a:lnTo>
                  <a:pt x="158" y="108"/>
                </a:lnTo>
                <a:lnTo>
                  <a:pt x="154" y="120"/>
                </a:lnTo>
                <a:lnTo>
                  <a:pt x="148" y="130"/>
                </a:lnTo>
                <a:lnTo>
                  <a:pt x="142" y="138"/>
                </a:lnTo>
                <a:lnTo>
                  <a:pt x="132" y="144"/>
                </a:lnTo>
                <a:lnTo>
                  <a:pt x="124" y="150"/>
                </a:lnTo>
                <a:lnTo>
                  <a:pt x="114" y="154"/>
                </a:lnTo>
                <a:lnTo>
                  <a:pt x="102" y="156"/>
                </a:lnTo>
                <a:lnTo>
                  <a:pt x="98" y="170"/>
                </a:lnTo>
                <a:lnTo>
                  <a:pt x="94" y="156"/>
                </a:lnTo>
                <a:lnTo>
                  <a:pt x="84" y="154"/>
                </a:lnTo>
                <a:lnTo>
                  <a:pt x="72" y="150"/>
                </a:lnTo>
                <a:lnTo>
                  <a:pt x="62" y="146"/>
                </a:lnTo>
                <a:lnTo>
                  <a:pt x="54" y="138"/>
                </a:lnTo>
                <a:lnTo>
                  <a:pt x="48" y="130"/>
                </a:lnTo>
                <a:lnTo>
                  <a:pt x="42" y="120"/>
                </a:lnTo>
                <a:lnTo>
                  <a:pt x="38" y="108"/>
                </a:lnTo>
                <a:lnTo>
                  <a:pt x="36" y="96"/>
                </a:lnTo>
                <a:lnTo>
                  <a:pt x="22" y="94"/>
                </a:lnTo>
                <a:lnTo>
                  <a:pt x="36" y="90"/>
                </a:lnTo>
                <a:lnTo>
                  <a:pt x="38" y="78"/>
                </a:lnTo>
                <a:lnTo>
                  <a:pt x="42" y="68"/>
                </a:lnTo>
                <a:lnTo>
                  <a:pt x="48" y="60"/>
                </a:lnTo>
                <a:lnTo>
                  <a:pt x="54" y="50"/>
                </a:lnTo>
                <a:lnTo>
                  <a:pt x="62" y="44"/>
                </a:lnTo>
                <a:lnTo>
                  <a:pt x="72" y="38"/>
                </a:lnTo>
                <a:lnTo>
                  <a:pt x="82" y="34"/>
                </a:lnTo>
                <a:lnTo>
                  <a:pt x="94" y="34"/>
                </a:lnTo>
                <a:lnTo>
                  <a:pt x="98" y="16"/>
                </a:lnTo>
                <a:lnTo>
                  <a:pt x="102" y="34"/>
                </a:lnTo>
                <a:close/>
                <a:moveTo>
                  <a:pt x="96" y="42"/>
                </a:moveTo>
                <a:lnTo>
                  <a:pt x="96" y="86"/>
                </a:lnTo>
                <a:lnTo>
                  <a:pt x="86" y="78"/>
                </a:lnTo>
                <a:lnTo>
                  <a:pt x="94" y="42"/>
                </a:lnTo>
                <a:lnTo>
                  <a:pt x="96" y="42"/>
                </a:lnTo>
                <a:close/>
                <a:moveTo>
                  <a:pt x="110" y="108"/>
                </a:moveTo>
                <a:lnTo>
                  <a:pt x="102" y="144"/>
                </a:lnTo>
                <a:lnTo>
                  <a:pt x="102" y="100"/>
                </a:lnTo>
                <a:lnTo>
                  <a:pt x="110" y="108"/>
                </a:lnTo>
                <a:close/>
                <a:moveTo>
                  <a:pt x="82" y="106"/>
                </a:moveTo>
                <a:lnTo>
                  <a:pt x="46" y="96"/>
                </a:lnTo>
                <a:lnTo>
                  <a:pt x="92" y="96"/>
                </a:lnTo>
                <a:lnTo>
                  <a:pt x="82" y="10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2" name="Freeform 199"/>
          <p:cNvSpPr>
            <a:spLocks noEditPoints="1"/>
          </p:cNvSpPr>
          <p:nvPr/>
        </p:nvSpPr>
        <p:spPr bwMode="auto">
          <a:xfrm>
            <a:off x="10834688" y="1954213"/>
            <a:ext cx="427037" cy="468312"/>
          </a:xfrm>
          <a:custGeom>
            <a:avLst/>
            <a:gdLst>
              <a:gd name="T0" fmla="*/ 2147483647 w 156"/>
              <a:gd name="T1" fmla="*/ 2147483647 h 156"/>
              <a:gd name="T2" fmla="*/ 2147483647 w 156"/>
              <a:gd name="T3" fmla="*/ 2147483647 h 156"/>
              <a:gd name="T4" fmla="*/ 2147483647 w 156"/>
              <a:gd name="T5" fmla="*/ 2147483647 h 156"/>
              <a:gd name="T6" fmla="*/ 2147483647 w 156"/>
              <a:gd name="T7" fmla="*/ 2147483647 h 156"/>
              <a:gd name="T8" fmla="*/ 2147483647 w 156"/>
              <a:gd name="T9" fmla="*/ 2147483647 h 156"/>
              <a:gd name="T10" fmla="*/ 2147483647 w 156"/>
              <a:gd name="T11" fmla="*/ 2147483647 h 156"/>
              <a:gd name="T12" fmla="*/ 2147483647 w 156"/>
              <a:gd name="T13" fmla="*/ 2147483647 h 156"/>
              <a:gd name="T14" fmla="*/ 2147483647 w 156"/>
              <a:gd name="T15" fmla="*/ 2147483647 h 156"/>
              <a:gd name="T16" fmla="*/ 2147483647 w 156"/>
              <a:gd name="T17" fmla="*/ 2147483647 h 156"/>
              <a:gd name="T18" fmla="*/ 2147483647 w 156"/>
              <a:gd name="T19" fmla="*/ 2147483647 h 156"/>
              <a:gd name="T20" fmla="*/ 2147483647 w 156"/>
              <a:gd name="T21" fmla="*/ 2147483647 h 156"/>
              <a:gd name="T22" fmla="*/ 2147483647 w 156"/>
              <a:gd name="T23" fmla="*/ 2147483647 h 156"/>
              <a:gd name="T24" fmla="*/ 2147483647 w 156"/>
              <a:gd name="T25" fmla="*/ 2147483647 h 156"/>
              <a:gd name="T26" fmla="*/ 2147483647 w 156"/>
              <a:gd name="T27" fmla="*/ 2147483647 h 156"/>
              <a:gd name="T28" fmla="*/ 2147483647 w 156"/>
              <a:gd name="T29" fmla="*/ 2147483647 h 156"/>
              <a:gd name="T30" fmla="*/ 2147483647 w 156"/>
              <a:gd name="T31" fmla="*/ 2147483647 h 156"/>
              <a:gd name="T32" fmla="*/ 2147483647 w 156"/>
              <a:gd name="T33" fmla="*/ 2147483647 h 156"/>
              <a:gd name="T34" fmla="*/ 2147483647 w 156"/>
              <a:gd name="T35" fmla="*/ 2147483647 h 156"/>
              <a:gd name="T36" fmla="*/ 2147483647 w 156"/>
              <a:gd name="T37" fmla="*/ 2147483647 h 156"/>
              <a:gd name="T38" fmla="*/ 2147483647 w 156"/>
              <a:gd name="T39" fmla="*/ 2147483647 h 156"/>
              <a:gd name="T40" fmla="*/ 2147483647 w 156"/>
              <a:gd name="T41" fmla="*/ 2147483647 h 156"/>
              <a:gd name="T42" fmla="*/ 2147483647 w 156"/>
              <a:gd name="T43" fmla="*/ 2147483647 h 156"/>
              <a:gd name="T44" fmla="*/ 2147483647 w 156"/>
              <a:gd name="T45" fmla="*/ 2147483647 h 156"/>
              <a:gd name="T46" fmla="*/ 2147483647 w 156"/>
              <a:gd name="T47" fmla="*/ 2147483647 h 156"/>
              <a:gd name="T48" fmla="*/ 2147483647 w 156"/>
              <a:gd name="T49" fmla="*/ 2147483647 h 156"/>
              <a:gd name="T50" fmla="*/ 2147483647 w 156"/>
              <a:gd name="T51" fmla="*/ 2147483647 h 156"/>
              <a:gd name="T52" fmla="*/ 2147483647 w 156"/>
              <a:gd name="T53" fmla="*/ 2147483647 h 156"/>
              <a:gd name="T54" fmla="*/ 2147483647 w 156"/>
              <a:gd name="T55" fmla="*/ 2147483647 h 156"/>
              <a:gd name="T56" fmla="*/ 2147483647 w 156"/>
              <a:gd name="T57" fmla="*/ 2147483647 h 156"/>
              <a:gd name="T58" fmla="*/ 2147483647 w 156"/>
              <a:gd name="T59" fmla="*/ 2147483647 h 156"/>
              <a:gd name="T60" fmla="*/ 2147483647 w 156"/>
              <a:gd name="T61" fmla="*/ 2147483647 h 156"/>
              <a:gd name="T62" fmla="*/ 2147483647 w 156"/>
              <a:gd name="T63" fmla="*/ 2147483647 h 156"/>
              <a:gd name="T64" fmla="*/ 2147483647 w 156"/>
              <a:gd name="T65" fmla="*/ 2147483647 h 156"/>
              <a:gd name="T66" fmla="*/ 2147483647 w 156"/>
              <a:gd name="T67" fmla="*/ 2147483647 h 156"/>
              <a:gd name="T68" fmla="*/ 2147483647 w 156"/>
              <a:gd name="T69" fmla="*/ 2147483647 h 156"/>
              <a:gd name="T70" fmla="*/ 2147483647 w 156"/>
              <a:gd name="T71" fmla="*/ 2147483647 h 156"/>
              <a:gd name="T72" fmla="*/ 2147483647 w 156"/>
              <a:gd name="T73" fmla="*/ 2147483647 h 156"/>
              <a:gd name="T74" fmla="*/ 2147483647 w 156"/>
              <a:gd name="T75" fmla="*/ 2147483647 h 156"/>
              <a:gd name="T76" fmla="*/ 2147483647 w 156"/>
              <a:gd name="T77" fmla="*/ 2147483647 h 156"/>
              <a:gd name="T78" fmla="*/ 2147483647 w 156"/>
              <a:gd name="T79" fmla="*/ 2147483647 h 156"/>
              <a:gd name="T80" fmla="*/ 2147483647 w 156"/>
              <a:gd name="T81" fmla="*/ 2147483647 h 156"/>
              <a:gd name="T82" fmla="*/ 2147483647 w 156"/>
              <a:gd name="T83" fmla="*/ 2147483647 h 156"/>
              <a:gd name="T84" fmla="*/ 2147483647 w 156"/>
              <a:gd name="T85" fmla="*/ 2147483647 h 156"/>
              <a:gd name="T86" fmla="*/ 2147483647 w 156"/>
              <a:gd name="T87" fmla="*/ 2147483647 h 156"/>
              <a:gd name="T88" fmla="*/ 2147483647 w 156"/>
              <a:gd name="T89" fmla="*/ 2147483647 h 156"/>
              <a:gd name="T90" fmla="*/ 2147483647 w 156"/>
              <a:gd name="T91" fmla="*/ 2147483647 h 156"/>
              <a:gd name="T92" fmla="*/ 2147483647 w 156"/>
              <a:gd name="T93" fmla="*/ 2147483647 h 156"/>
              <a:gd name="T94" fmla="*/ 2147483647 w 156"/>
              <a:gd name="T95" fmla="*/ 2147483647 h 156"/>
              <a:gd name="T96" fmla="*/ 2147483647 w 156"/>
              <a:gd name="T97" fmla="*/ 2147483647 h 156"/>
              <a:gd name="T98" fmla="*/ 2147483647 w 156"/>
              <a:gd name="T99" fmla="*/ 2147483647 h 156"/>
              <a:gd name="T100" fmla="*/ 2147483647 w 156"/>
              <a:gd name="T101" fmla="*/ 2147483647 h 156"/>
              <a:gd name="T102" fmla="*/ 2147483647 w 156"/>
              <a:gd name="T103" fmla="*/ 2147483647 h 156"/>
              <a:gd name="T104" fmla="*/ 2147483647 w 156"/>
              <a:gd name="T105" fmla="*/ 2147483647 h 156"/>
              <a:gd name="T106" fmla="*/ 2147483647 w 156"/>
              <a:gd name="T107" fmla="*/ 2147483647 h 156"/>
              <a:gd name="T108" fmla="*/ 2147483647 w 156"/>
              <a:gd name="T109" fmla="*/ 2147483647 h 156"/>
              <a:gd name="T110" fmla="*/ 2147483647 w 156"/>
              <a:gd name="T111" fmla="*/ 2147483647 h 156"/>
              <a:gd name="T112" fmla="*/ 2147483647 w 156"/>
              <a:gd name="T113" fmla="*/ 2147483647 h 156"/>
              <a:gd name="T114" fmla="*/ 2147483647 w 156"/>
              <a:gd name="T115" fmla="*/ 2147483647 h 156"/>
              <a:gd name="T116" fmla="*/ 2147483647 w 156"/>
              <a:gd name="T117" fmla="*/ 2147483647 h 1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56" h="156">
                <a:moveTo>
                  <a:pt x="78" y="6"/>
                </a:moveTo>
                <a:lnTo>
                  <a:pt x="78" y="6"/>
                </a:lnTo>
                <a:lnTo>
                  <a:pt x="92" y="8"/>
                </a:lnTo>
                <a:lnTo>
                  <a:pt x="106" y="12"/>
                </a:lnTo>
                <a:lnTo>
                  <a:pt x="118" y="18"/>
                </a:lnTo>
                <a:lnTo>
                  <a:pt x="128" y="28"/>
                </a:lnTo>
                <a:lnTo>
                  <a:pt x="138" y="38"/>
                </a:lnTo>
                <a:lnTo>
                  <a:pt x="144" y="50"/>
                </a:lnTo>
                <a:lnTo>
                  <a:pt x="148" y="64"/>
                </a:lnTo>
                <a:lnTo>
                  <a:pt x="150" y="78"/>
                </a:lnTo>
                <a:lnTo>
                  <a:pt x="148" y="92"/>
                </a:lnTo>
                <a:lnTo>
                  <a:pt x="144" y="106"/>
                </a:lnTo>
                <a:lnTo>
                  <a:pt x="138" y="118"/>
                </a:lnTo>
                <a:lnTo>
                  <a:pt x="128" y="128"/>
                </a:lnTo>
                <a:lnTo>
                  <a:pt x="118" y="138"/>
                </a:lnTo>
                <a:lnTo>
                  <a:pt x="106" y="144"/>
                </a:lnTo>
                <a:lnTo>
                  <a:pt x="92" y="148"/>
                </a:lnTo>
                <a:lnTo>
                  <a:pt x="78" y="150"/>
                </a:lnTo>
                <a:lnTo>
                  <a:pt x="64" y="148"/>
                </a:lnTo>
                <a:lnTo>
                  <a:pt x="50" y="144"/>
                </a:lnTo>
                <a:lnTo>
                  <a:pt x="38" y="138"/>
                </a:lnTo>
                <a:lnTo>
                  <a:pt x="28" y="128"/>
                </a:lnTo>
                <a:lnTo>
                  <a:pt x="18" y="118"/>
                </a:lnTo>
                <a:lnTo>
                  <a:pt x="12" y="106"/>
                </a:lnTo>
                <a:lnTo>
                  <a:pt x="8" y="92"/>
                </a:lnTo>
                <a:lnTo>
                  <a:pt x="6" y="78"/>
                </a:lnTo>
                <a:lnTo>
                  <a:pt x="8" y="64"/>
                </a:lnTo>
                <a:lnTo>
                  <a:pt x="12" y="50"/>
                </a:lnTo>
                <a:lnTo>
                  <a:pt x="18" y="38"/>
                </a:lnTo>
                <a:lnTo>
                  <a:pt x="28" y="28"/>
                </a:lnTo>
                <a:lnTo>
                  <a:pt x="38" y="18"/>
                </a:lnTo>
                <a:lnTo>
                  <a:pt x="50" y="12"/>
                </a:lnTo>
                <a:lnTo>
                  <a:pt x="64" y="8"/>
                </a:lnTo>
                <a:lnTo>
                  <a:pt x="78" y="6"/>
                </a:lnTo>
                <a:close/>
                <a:moveTo>
                  <a:pt x="128" y="56"/>
                </a:moveTo>
                <a:lnTo>
                  <a:pt x="120" y="60"/>
                </a:lnTo>
                <a:lnTo>
                  <a:pt x="122" y="62"/>
                </a:lnTo>
                <a:lnTo>
                  <a:pt x="128" y="60"/>
                </a:lnTo>
                <a:lnTo>
                  <a:pt x="128" y="56"/>
                </a:lnTo>
                <a:close/>
                <a:moveTo>
                  <a:pt x="128" y="98"/>
                </a:moveTo>
                <a:lnTo>
                  <a:pt x="120" y="94"/>
                </a:lnTo>
                <a:lnTo>
                  <a:pt x="120" y="98"/>
                </a:lnTo>
                <a:lnTo>
                  <a:pt x="126" y="100"/>
                </a:lnTo>
                <a:lnTo>
                  <a:pt x="128" y="98"/>
                </a:lnTo>
                <a:close/>
                <a:moveTo>
                  <a:pt x="100" y="128"/>
                </a:moveTo>
                <a:lnTo>
                  <a:pt x="96" y="120"/>
                </a:lnTo>
                <a:lnTo>
                  <a:pt x="94" y="122"/>
                </a:lnTo>
                <a:lnTo>
                  <a:pt x="96" y="128"/>
                </a:lnTo>
                <a:lnTo>
                  <a:pt x="100" y="128"/>
                </a:lnTo>
                <a:close/>
                <a:moveTo>
                  <a:pt x="58" y="128"/>
                </a:moveTo>
                <a:lnTo>
                  <a:pt x="62" y="120"/>
                </a:lnTo>
                <a:lnTo>
                  <a:pt x="58" y="120"/>
                </a:lnTo>
                <a:lnTo>
                  <a:pt x="54" y="126"/>
                </a:lnTo>
                <a:lnTo>
                  <a:pt x="58" y="128"/>
                </a:lnTo>
                <a:close/>
                <a:moveTo>
                  <a:pt x="28" y="100"/>
                </a:moveTo>
                <a:lnTo>
                  <a:pt x="36" y="96"/>
                </a:lnTo>
                <a:lnTo>
                  <a:pt x="34" y="94"/>
                </a:lnTo>
                <a:lnTo>
                  <a:pt x="28" y="96"/>
                </a:lnTo>
                <a:lnTo>
                  <a:pt x="28" y="100"/>
                </a:lnTo>
                <a:close/>
                <a:moveTo>
                  <a:pt x="28" y="58"/>
                </a:moveTo>
                <a:lnTo>
                  <a:pt x="36" y="62"/>
                </a:lnTo>
                <a:lnTo>
                  <a:pt x="36" y="58"/>
                </a:lnTo>
                <a:lnTo>
                  <a:pt x="30" y="54"/>
                </a:lnTo>
                <a:lnTo>
                  <a:pt x="28" y="58"/>
                </a:lnTo>
                <a:close/>
                <a:moveTo>
                  <a:pt x="56" y="28"/>
                </a:moveTo>
                <a:lnTo>
                  <a:pt x="60" y="36"/>
                </a:lnTo>
                <a:lnTo>
                  <a:pt x="62" y="34"/>
                </a:lnTo>
                <a:lnTo>
                  <a:pt x="60" y="28"/>
                </a:lnTo>
                <a:lnTo>
                  <a:pt x="56" y="28"/>
                </a:lnTo>
                <a:close/>
                <a:moveTo>
                  <a:pt x="98" y="28"/>
                </a:moveTo>
                <a:lnTo>
                  <a:pt x="94" y="36"/>
                </a:lnTo>
                <a:lnTo>
                  <a:pt x="98" y="36"/>
                </a:lnTo>
                <a:lnTo>
                  <a:pt x="102" y="30"/>
                </a:lnTo>
                <a:lnTo>
                  <a:pt x="98" y="28"/>
                </a:lnTo>
                <a:close/>
                <a:moveTo>
                  <a:pt x="78" y="0"/>
                </a:moveTo>
                <a:lnTo>
                  <a:pt x="78" y="0"/>
                </a:lnTo>
                <a:lnTo>
                  <a:pt x="62" y="2"/>
                </a:lnTo>
                <a:lnTo>
                  <a:pt x="48" y="6"/>
                </a:lnTo>
                <a:lnTo>
                  <a:pt x="34" y="14"/>
                </a:lnTo>
                <a:lnTo>
                  <a:pt x="24" y="24"/>
                </a:lnTo>
                <a:lnTo>
                  <a:pt x="14" y="34"/>
                </a:lnTo>
                <a:lnTo>
                  <a:pt x="6" y="48"/>
                </a:lnTo>
                <a:lnTo>
                  <a:pt x="2" y="62"/>
                </a:lnTo>
                <a:lnTo>
                  <a:pt x="0" y="78"/>
                </a:lnTo>
                <a:lnTo>
                  <a:pt x="2" y="94"/>
                </a:lnTo>
                <a:lnTo>
                  <a:pt x="6" y="108"/>
                </a:lnTo>
                <a:lnTo>
                  <a:pt x="14" y="122"/>
                </a:lnTo>
                <a:lnTo>
                  <a:pt x="24" y="132"/>
                </a:lnTo>
                <a:lnTo>
                  <a:pt x="34" y="142"/>
                </a:lnTo>
                <a:lnTo>
                  <a:pt x="48" y="150"/>
                </a:lnTo>
                <a:lnTo>
                  <a:pt x="62" y="154"/>
                </a:lnTo>
                <a:lnTo>
                  <a:pt x="78" y="156"/>
                </a:lnTo>
                <a:lnTo>
                  <a:pt x="94" y="154"/>
                </a:lnTo>
                <a:lnTo>
                  <a:pt x="108" y="150"/>
                </a:lnTo>
                <a:lnTo>
                  <a:pt x="122" y="142"/>
                </a:lnTo>
                <a:lnTo>
                  <a:pt x="132" y="132"/>
                </a:lnTo>
                <a:lnTo>
                  <a:pt x="142" y="122"/>
                </a:lnTo>
                <a:lnTo>
                  <a:pt x="150" y="108"/>
                </a:lnTo>
                <a:lnTo>
                  <a:pt x="154" y="94"/>
                </a:lnTo>
                <a:lnTo>
                  <a:pt x="156" y="78"/>
                </a:lnTo>
                <a:lnTo>
                  <a:pt x="154" y="62"/>
                </a:lnTo>
                <a:lnTo>
                  <a:pt x="150" y="48"/>
                </a:lnTo>
                <a:lnTo>
                  <a:pt x="142" y="34"/>
                </a:lnTo>
                <a:lnTo>
                  <a:pt x="132" y="24"/>
                </a:lnTo>
                <a:lnTo>
                  <a:pt x="122" y="14"/>
                </a:lnTo>
                <a:lnTo>
                  <a:pt x="108" y="6"/>
                </a:lnTo>
                <a:lnTo>
                  <a:pt x="94" y="2"/>
                </a:lnTo>
                <a:lnTo>
                  <a:pt x="78" y="0"/>
                </a:lnTo>
                <a:close/>
                <a:moveTo>
                  <a:pt x="130" y="26"/>
                </a:moveTo>
                <a:lnTo>
                  <a:pt x="130" y="26"/>
                </a:lnTo>
                <a:lnTo>
                  <a:pt x="120" y="16"/>
                </a:lnTo>
                <a:lnTo>
                  <a:pt x="106" y="10"/>
                </a:lnTo>
                <a:lnTo>
                  <a:pt x="92" y="6"/>
                </a:lnTo>
                <a:lnTo>
                  <a:pt x="78" y="4"/>
                </a:lnTo>
                <a:lnTo>
                  <a:pt x="62" y="6"/>
                </a:lnTo>
                <a:lnTo>
                  <a:pt x="50" y="10"/>
                </a:lnTo>
                <a:lnTo>
                  <a:pt x="36" y="16"/>
                </a:lnTo>
                <a:lnTo>
                  <a:pt x="26" y="26"/>
                </a:lnTo>
                <a:lnTo>
                  <a:pt x="16" y="36"/>
                </a:lnTo>
                <a:lnTo>
                  <a:pt x="10" y="48"/>
                </a:lnTo>
                <a:lnTo>
                  <a:pt x="6" y="62"/>
                </a:lnTo>
                <a:lnTo>
                  <a:pt x="4" y="78"/>
                </a:lnTo>
                <a:lnTo>
                  <a:pt x="6" y="92"/>
                </a:lnTo>
                <a:lnTo>
                  <a:pt x="10" y="106"/>
                </a:lnTo>
                <a:lnTo>
                  <a:pt x="16" y="120"/>
                </a:lnTo>
                <a:lnTo>
                  <a:pt x="26" y="130"/>
                </a:lnTo>
                <a:lnTo>
                  <a:pt x="36" y="140"/>
                </a:lnTo>
                <a:lnTo>
                  <a:pt x="50" y="146"/>
                </a:lnTo>
                <a:lnTo>
                  <a:pt x="62" y="150"/>
                </a:lnTo>
                <a:lnTo>
                  <a:pt x="78" y="152"/>
                </a:lnTo>
                <a:lnTo>
                  <a:pt x="92" y="150"/>
                </a:lnTo>
                <a:lnTo>
                  <a:pt x="106" y="146"/>
                </a:lnTo>
                <a:lnTo>
                  <a:pt x="120" y="140"/>
                </a:lnTo>
                <a:lnTo>
                  <a:pt x="130" y="130"/>
                </a:lnTo>
                <a:lnTo>
                  <a:pt x="140" y="120"/>
                </a:lnTo>
                <a:lnTo>
                  <a:pt x="146" y="106"/>
                </a:lnTo>
                <a:lnTo>
                  <a:pt x="150" y="92"/>
                </a:lnTo>
                <a:lnTo>
                  <a:pt x="152" y="78"/>
                </a:lnTo>
                <a:lnTo>
                  <a:pt x="150" y="62"/>
                </a:lnTo>
                <a:lnTo>
                  <a:pt x="146" y="48"/>
                </a:lnTo>
                <a:lnTo>
                  <a:pt x="140" y="36"/>
                </a:lnTo>
                <a:lnTo>
                  <a:pt x="130" y="26"/>
                </a:lnTo>
                <a:close/>
                <a:moveTo>
                  <a:pt x="138" y="76"/>
                </a:moveTo>
                <a:lnTo>
                  <a:pt x="130" y="76"/>
                </a:lnTo>
                <a:lnTo>
                  <a:pt x="130" y="80"/>
                </a:lnTo>
                <a:lnTo>
                  <a:pt x="138" y="80"/>
                </a:lnTo>
                <a:lnTo>
                  <a:pt x="138" y="76"/>
                </a:lnTo>
                <a:close/>
                <a:moveTo>
                  <a:pt x="122" y="118"/>
                </a:moveTo>
                <a:lnTo>
                  <a:pt x="116" y="112"/>
                </a:lnTo>
                <a:lnTo>
                  <a:pt x="112" y="116"/>
                </a:lnTo>
                <a:lnTo>
                  <a:pt x="120" y="122"/>
                </a:lnTo>
                <a:lnTo>
                  <a:pt x="122" y="118"/>
                </a:lnTo>
                <a:close/>
                <a:moveTo>
                  <a:pt x="80" y="138"/>
                </a:moveTo>
                <a:lnTo>
                  <a:pt x="80" y="130"/>
                </a:lnTo>
                <a:lnTo>
                  <a:pt x="76" y="130"/>
                </a:lnTo>
                <a:lnTo>
                  <a:pt x="76" y="138"/>
                </a:lnTo>
                <a:lnTo>
                  <a:pt x="80" y="138"/>
                </a:lnTo>
                <a:close/>
                <a:moveTo>
                  <a:pt x="36" y="122"/>
                </a:moveTo>
                <a:lnTo>
                  <a:pt x="44" y="116"/>
                </a:lnTo>
                <a:lnTo>
                  <a:pt x="40" y="112"/>
                </a:lnTo>
                <a:lnTo>
                  <a:pt x="34" y="118"/>
                </a:lnTo>
                <a:lnTo>
                  <a:pt x="36" y="122"/>
                </a:lnTo>
                <a:close/>
                <a:moveTo>
                  <a:pt x="18" y="80"/>
                </a:moveTo>
                <a:lnTo>
                  <a:pt x="26" y="80"/>
                </a:lnTo>
                <a:lnTo>
                  <a:pt x="26" y="76"/>
                </a:lnTo>
                <a:lnTo>
                  <a:pt x="18" y="76"/>
                </a:lnTo>
                <a:lnTo>
                  <a:pt x="18" y="80"/>
                </a:lnTo>
                <a:close/>
                <a:moveTo>
                  <a:pt x="34" y="36"/>
                </a:moveTo>
                <a:lnTo>
                  <a:pt x="40" y="42"/>
                </a:lnTo>
                <a:lnTo>
                  <a:pt x="44" y="40"/>
                </a:lnTo>
                <a:lnTo>
                  <a:pt x="36" y="34"/>
                </a:lnTo>
                <a:lnTo>
                  <a:pt x="34" y="36"/>
                </a:lnTo>
                <a:close/>
                <a:moveTo>
                  <a:pt x="76" y="18"/>
                </a:moveTo>
                <a:lnTo>
                  <a:pt x="76" y="26"/>
                </a:lnTo>
                <a:lnTo>
                  <a:pt x="80" y="26"/>
                </a:lnTo>
                <a:lnTo>
                  <a:pt x="80" y="18"/>
                </a:lnTo>
                <a:lnTo>
                  <a:pt x="76" y="18"/>
                </a:lnTo>
                <a:close/>
                <a:moveTo>
                  <a:pt x="120" y="34"/>
                </a:moveTo>
                <a:lnTo>
                  <a:pt x="112" y="40"/>
                </a:lnTo>
                <a:lnTo>
                  <a:pt x="116" y="42"/>
                </a:lnTo>
                <a:lnTo>
                  <a:pt x="122" y="36"/>
                </a:lnTo>
                <a:lnTo>
                  <a:pt x="120" y="34"/>
                </a:lnTo>
                <a:close/>
                <a:moveTo>
                  <a:pt x="54" y="56"/>
                </a:moveTo>
                <a:lnTo>
                  <a:pt x="58" y="62"/>
                </a:lnTo>
                <a:lnTo>
                  <a:pt x="62" y="68"/>
                </a:lnTo>
                <a:lnTo>
                  <a:pt x="44" y="74"/>
                </a:lnTo>
                <a:lnTo>
                  <a:pt x="36" y="78"/>
                </a:lnTo>
                <a:lnTo>
                  <a:pt x="44" y="80"/>
                </a:lnTo>
                <a:lnTo>
                  <a:pt x="62" y="86"/>
                </a:lnTo>
                <a:lnTo>
                  <a:pt x="58" y="94"/>
                </a:lnTo>
                <a:lnTo>
                  <a:pt x="56" y="100"/>
                </a:lnTo>
                <a:lnTo>
                  <a:pt x="62" y="98"/>
                </a:lnTo>
                <a:lnTo>
                  <a:pt x="70" y="94"/>
                </a:lnTo>
                <a:lnTo>
                  <a:pt x="74" y="112"/>
                </a:lnTo>
                <a:lnTo>
                  <a:pt x="78" y="120"/>
                </a:lnTo>
                <a:lnTo>
                  <a:pt x="82" y="112"/>
                </a:lnTo>
                <a:lnTo>
                  <a:pt x="86" y="94"/>
                </a:lnTo>
                <a:lnTo>
                  <a:pt x="94" y="98"/>
                </a:lnTo>
                <a:lnTo>
                  <a:pt x="100" y="100"/>
                </a:lnTo>
                <a:lnTo>
                  <a:pt x="98" y="94"/>
                </a:lnTo>
                <a:lnTo>
                  <a:pt x="94" y="86"/>
                </a:lnTo>
                <a:lnTo>
                  <a:pt x="112" y="80"/>
                </a:lnTo>
                <a:lnTo>
                  <a:pt x="120" y="78"/>
                </a:lnTo>
                <a:lnTo>
                  <a:pt x="112" y="74"/>
                </a:lnTo>
                <a:lnTo>
                  <a:pt x="94" y="68"/>
                </a:lnTo>
                <a:lnTo>
                  <a:pt x="98" y="62"/>
                </a:lnTo>
                <a:lnTo>
                  <a:pt x="100" y="54"/>
                </a:lnTo>
                <a:lnTo>
                  <a:pt x="94" y="58"/>
                </a:lnTo>
                <a:lnTo>
                  <a:pt x="86" y="62"/>
                </a:lnTo>
                <a:lnTo>
                  <a:pt x="82" y="44"/>
                </a:lnTo>
                <a:lnTo>
                  <a:pt x="78" y="36"/>
                </a:lnTo>
                <a:lnTo>
                  <a:pt x="74" y="44"/>
                </a:lnTo>
                <a:lnTo>
                  <a:pt x="70" y="62"/>
                </a:lnTo>
                <a:lnTo>
                  <a:pt x="62" y="58"/>
                </a:lnTo>
                <a:lnTo>
                  <a:pt x="54" y="56"/>
                </a:lnTo>
                <a:close/>
                <a:moveTo>
                  <a:pt x="122" y="34"/>
                </a:moveTo>
                <a:lnTo>
                  <a:pt x="122" y="34"/>
                </a:lnTo>
                <a:lnTo>
                  <a:pt x="112" y="26"/>
                </a:lnTo>
                <a:lnTo>
                  <a:pt x="102" y="20"/>
                </a:lnTo>
                <a:lnTo>
                  <a:pt x="90" y="18"/>
                </a:lnTo>
                <a:lnTo>
                  <a:pt x="78" y="16"/>
                </a:lnTo>
                <a:lnTo>
                  <a:pt x="66" y="18"/>
                </a:lnTo>
                <a:lnTo>
                  <a:pt x="54" y="20"/>
                </a:lnTo>
                <a:lnTo>
                  <a:pt x="44" y="26"/>
                </a:lnTo>
                <a:lnTo>
                  <a:pt x="34" y="34"/>
                </a:lnTo>
                <a:lnTo>
                  <a:pt x="26" y="44"/>
                </a:lnTo>
                <a:lnTo>
                  <a:pt x="20" y="54"/>
                </a:lnTo>
                <a:lnTo>
                  <a:pt x="18" y="66"/>
                </a:lnTo>
                <a:lnTo>
                  <a:pt x="16" y="78"/>
                </a:lnTo>
                <a:lnTo>
                  <a:pt x="18" y="90"/>
                </a:lnTo>
                <a:lnTo>
                  <a:pt x="20" y="102"/>
                </a:lnTo>
                <a:lnTo>
                  <a:pt x="26" y="112"/>
                </a:lnTo>
                <a:lnTo>
                  <a:pt x="34" y="122"/>
                </a:lnTo>
                <a:lnTo>
                  <a:pt x="44" y="130"/>
                </a:lnTo>
                <a:lnTo>
                  <a:pt x="54" y="134"/>
                </a:lnTo>
                <a:lnTo>
                  <a:pt x="66" y="138"/>
                </a:lnTo>
                <a:lnTo>
                  <a:pt x="78" y="140"/>
                </a:lnTo>
                <a:lnTo>
                  <a:pt x="90" y="138"/>
                </a:lnTo>
                <a:lnTo>
                  <a:pt x="102" y="134"/>
                </a:lnTo>
                <a:lnTo>
                  <a:pt x="112" y="130"/>
                </a:lnTo>
                <a:lnTo>
                  <a:pt x="122" y="122"/>
                </a:lnTo>
                <a:lnTo>
                  <a:pt x="130" y="112"/>
                </a:lnTo>
                <a:lnTo>
                  <a:pt x="136" y="102"/>
                </a:lnTo>
                <a:lnTo>
                  <a:pt x="138" y="90"/>
                </a:lnTo>
                <a:lnTo>
                  <a:pt x="140" y="78"/>
                </a:lnTo>
                <a:lnTo>
                  <a:pt x="138" y="66"/>
                </a:lnTo>
                <a:lnTo>
                  <a:pt x="136" y="54"/>
                </a:lnTo>
                <a:lnTo>
                  <a:pt x="130" y="44"/>
                </a:lnTo>
                <a:lnTo>
                  <a:pt x="122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3" name="Freeform 200"/>
          <p:cNvSpPr>
            <a:spLocks noEditPoints="1"/>
          </p:cNvSpPr>
          <p:nvPr/>
        </p:nvSpPr>
        <p:spPr bwMode="auto">
          <a:xfrm>
            <a:off x="11539538" y="1060450"/>
            <a:ext cx="530225" cy="576263"/>
          </a:xfrm>
          <a:custGeom>
            <a:avLst/>
            <a:gdLst>
              <a:gd name="T0" fmla="*/ 2147483647 w 194"/>
              <a:gd name="T1" fmla="*/ 2147483647 h 192"/>
              <a:gd name="T2" fmla="*/ 2147483647 w 194"/>
              <a:gd name="T3" fmla="*/ 2147483647 h 192"/>
              <a:gd name="T4" fmla="*/ 2147483647 w 194"/>
              <a:gd name="T5" fmla="*/ 2147483647 h 192"/>
              <a:gd name="T6" fmla="*/ 2147483647 w 194"/>
              <a:gd name="T7" fmla="*/ 2147483647 h 192"/>
              <a:gd name="T8" fmla="*/ 2147483647 w 194"/>
              <a:gd name="T9" fmla="*/ 0 h 192"/>
              <a:gd name="T10" fmla="*/ 2147483647 w 194"/>
              <a:gd name="T11" fmla="*/ 2147483647 h 192"/>
              <a:gd name="T12" fmla="*/ 2147483647 w 194"/>
              <a:gd name="T13" fmla="*/ 0 h 192"/>
              <a:gd name="T14" fmla="*/ 2147483647 w 194"/>
              <a:gd name="T15" fmla="*/ 2147483647 h 192"/>
              <a:gd name="T16" fmla="*/ 2147483647 w 194"/>
              <a:gd name="T17" fmla="*/ 2147483647 h 192"/>
              <a:gd name="T18" fmla="*/ 2147483647 w 194"/>
              <a:gd name="T19" fmla="*/ 2147483647 h 192"/>
              <a:gd name="T20" fmla="*/ 2147483647 w 194"/>
              <a:gd name="T21" fmla="*/ 2147483647 h 192"/>
              <a:gd name="T22" fmla="*/ 2147483647 w 194"/>
              <a:gd name="T23" fmla="*/ 2147483647 h 192"/>
              <a:gd name="T24" fmla="*/ 2147483647 w 194"/>
              <a:gd name="T25" fmla="*/ 2147483647 h 192"/>
              <a:gd name="T26" fmla="*/ 2147483647 w 194"/>
              <a:gd name="T27" fmla="*/ 2147483647 h 192"/>
              <a:gd name="T28" fmla="*/ 2147483647 w 194"/>
              <a:gd name="T29" fmla="*/ 2147483647 h 192"/>
              <a:gd name="T30" fmla="*/ 2147483647 w 194"/>
              <a:gd name="T31" fmla="*/ 2147483647 h 192"/>
              <a:gd name="T32" fmla="*/ 2147483647 w 194"/>
              <a:gd name="T33" fmla="*/ 2147483647 h 192"/>
              <a:gd name="T34" fmla="*/ 2147483647 w 194"/>
              <a:gd name="T35" fmla="*/ 2147483647 h 192"/>
              <a:gd name="T36" fmla="*/ 2147483647 w 194"/>
              <a:gd name="T37" fmla="*/ 2147483647 h 192"/>
              <a:gd name="T38" fmla="*/ 2147483647 w 194"/>
              <a:gd name="T39" fmla="*/ 2147483647 h 192"/>
              <a:gd name="T40" fmla="*/ 2147483647 w 194"/>
              <a:gd name="T41" fmla="*/ 2147483647 h 192"/>
              <a:gd name="T42" fmla="*/ 2147483647 w 194"/>
              <a:gd name="T43" fmla="*/ 2147483647 h 192"/>
              <a:gd name="T44" fmla="*/ 2147483647 w 194"/>
              <a:gd name="T45" fmla="*/ 2147483647 h 192"/>
              <a:gd name="T46" fmla="*/ 2147483647 w 194"/>
              <a:gd name="T47" fmla="*/ 2147483647 h 192"/>
              <a:gd name="T48" fmla="*/ 2147483647 w 194"/>
              <a:gd name="T49" fmla="*/ 2147483647 h 192"/>
              <a:gd name="T50" fmla="*/ 2147483647 w 194"/>
              <a:gd name="T51" fmla="*/ 2147483647 h 192"/>
              <a:gd name="T52" fmla="*/ 2147483647 w 194"/>
              <a:gd name="T53" fmla="*/ 2147483647 h 192"/>
              <a:gd name="T54" fmla="*/ 2147483647 w 194"/>
              <a:gd name="T55" fmla="*/ 2147483647 h 192"/>
              <a:gd name="T56" fmla="*/ 2147483647 w 194"/>
              <a:gd name="T57" fmla="*/ 2147483647 h 192"/>
              <a:gd name="T58" fmla="*/ 2147483647 w 194"/>
              <a:gd name="T59" fmla="*/ 2147483647 h 192"/>
              <a:gd name="T60" fmla="*/ 2147483647 w 194"/>
              <a:gd name="T61" fmla="*/ 2147483647 h 192"/>
              <a:gd name="T62" fmla="*/ 2147483647 w 194"/>
              <a:gd name="T63" fmla="*/ 2147483647 h 192"/>
              <a:gd name="T64" fmla="*/ 2147483647 w 194"/>
              <a:gd name="T65" fmla="*/ 2147483647 h 192"/>
              <a:gd name="T66" fmla="*/ 2147483647 w 194"/>
              <a:gd name="T67" fmla="*/ 2147483647 h 192"/>
              <a:gd name="T68" fmla="*/ 2147483647 w 194"/>
              <a:gd name="T69" fmla="*/ 2147483647 h 192"/>
              <a:gd name="T70" fmla="*/ 2147483647 w 194"/>
              <a:gd name="T71" fmla="*/ 2147483647 h 192"/>
              <a:gd name="T72" fmla="*/ 2147483647 w 194"/>
              <a:gd name="T73" fmla="*/ 2147483647 h 192"/>
              <a:gd name="T74" fmla="*/ 2147483647 w 194"/>
              <a:gd name="T75" fmla="*/ 2147483647 h 192"/>
              <a:gd name="T76" fmla="*/ 2147483647 w 194"/>
              <a:gd name="T77" fmla="*/ 2147483647 h 192"/>
              <a:gd name="T78" fmla="*/ 2147483647 w 194"/>
              <a:gd name="T79" fmla="*/ 2147483647 h 192"/>
              <a:gd name="T80" fmla="*/ 2147483647 w 194"/>
              <a:gd name="T81" fmla="*/ 2147483647 h 192"/>
              <a:gd name="T82" fmla="*/ 2147483647 w 194"/>
              <a:gd name="T83" fmla="*/ 2147483647 h 192"/>
              <a:gd name="T84" fmla="*/ 2147483647 w 194"/>
              <a:gd name="T85" fmla="*/ 2147483647 h 192"/>
              <a:gd name="T86" fmla="*/ 2147483647 w 194"/>
              <a:gd name="T87" fmla="*/ 2147483647 h 192"/>
              <a:gd name="T88" fmla="*/ 2147483647 w 194"/>
              <a:gd name="T89" fmla="*/ 2147483647 h 192"/>
              <a:gd name="T90" fmla="*/ 2147483647 w 194"/>
              <a:gd name="T91" fmla="*/ 2147483647 h 192"/>
              <a:gd name="T92" fmla="*/ 2147483647 w 194"/>
              <a:gd name="T93" fmla="*/ 2147483647 h 192"/>
              <a:gd name="T94" fmla="*/ 2147483647 w 194"/>
              <a:gd name="T95" fmla="*/ 2147483647 h 192"/>
              <a:gd name="T96" fmla="*/ 2147483647 w 194"/>
              <a:gd name="T97" fmla="*/ 2147483647 h 192"/>
              <a:gd name="T98" fmla="*/ 2147483647 w 194"/>
              <a:gd name="T99" fmla="*/ 2147483647 h 192"/>
              <a:gd name="T100" fmla="*/ 2147483647 w 194"/>
              <a:gd name="T101" fmla="*/ 2147483647 h 192"/>
              <a:gd name="T102" fmla="*/ 2147483647 w 194"/>
              <a:gd name="T103" fmla="*/ 2147483647 h 192"/>
              <a:gd name="T104" fmla="*/ 2147483647 w 194"/>
              <a:gd name="T105" fmla="*/ 2147483647 h 192"/>
              <a:gd name="T106" fmla="*/ 2147483647 w 194"/>
              <a:gd name="T107" fmla="*/ 2147483647 h 192"/>
              <a:gd name="T108" fmla="*/ 2147483647 w 194"/>
              <a:gd name="T109" fmla="*/ 2147483647 h 192"/>
              <a:gd name="T110" fmla="*/ 2147483647 w 194"/>
              <a:gd name="T111" fmla="*/ 2147483647 h 192"/>
              <a:gd name="T112" fmla="*/ 2147483647 w 194"/>
              <a:gd name="T113" fmla="*/ 2147483647 h 192"/>
              <a:gd name="T114" fmla="*/ 2147483647 w 194"/>
              <a:gd name="T115" fmla="*/ 2147483647 h 192"/>
              <a:gd name="T116" fmla="*/ 2147483647 w 194"/>
              <a:gd name="T117" fmla="*/ 2147483647 h 192"/>
              <a:gd name="T118" fmla="*/ 2147483647 w 194"/>
              <a:gd name="T119" fmla="*/ 2147483647 h 19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94" h="192">
                <a:moveTo>
                  <a:pt x="104" y="26"/>
                </a:moveTo>
                <a:lnTo>
                  <a:pt x="104" y="26"/>
                </a:lnTo>
                <a:lnTo>
                  <a:pt x="116" y="28"/>
                </a:lnTo>
                <a:lnTo>
                  <a:pt x="128" y="32"/>
                </a:lnTo>
                <a:lnTo>
                  <a:pt x="140" y="38"/>
                </a:lnTo>
                <a:lnTo>
                  <a:pt x="150" y="46"/>
                </a:lnTo>
                <a:lnTo>
                  <a:pt x="158" y="56"/>
                </a:lnTo>
                <a:lnTo>
                  <a:pt x="164" y="66"/>
                </a:lnTo>
                <a:lnTo>
                  <a:pt x="168" y="78"/>
                </a:lnTo>
                <a:lnTo>
                  <a:pt x="170" y="90"/>
                </a:lnTo>
                <a:lnTo>
                  <a:pt x="174" y="90"/>
                </a:lnTo>
                <a:lnTo>
                  <a:pt x="174" y="98"/>
                </a:lnTo>
                <a:lnTo>
                  <a:pt x="170" y="98"/>
                </a:lnTo>
                <a:lnTo>
                  <a:pt x="168" y="112"/>
                </a:lnTo>
                <a:lnTo>
                  <a:pt x="164" y="124"/>
                </a:lnTo>
                <a:lnTo>
                  <a:pt x="158" y="136"/>
                </a:lnTo>
                <a:lnTo>
                  <a:pt x="150" y="146"/>
                </a:lnTo>
                <a:lnTo>
                  <a:pt x="140" y="154"/>
                </a:lnTo>
                <a:lnTo>
                  <a:pt x="130" y="160"/>
                </a:lnTo>
                <a:lnTo>
                  <a:pt x="118" y="164"/>
                </a:lnTo>
                <a:lnTo>
                  <a:pt x="104" y="166"/>
                </a:lnTo>
                <a:lnTo>
                  <a:pt x="104" y="170"/>
                </a:lnTo>
                <a:lnTo>
                  <a:pt x="98" y="170"/>
                </a:lnTo>
                <a:lnTo>
                  <a:pt x="98" y="166"/>
                </a:lnTo>
                <a:lnTo>
                  <a:pt x="84" y="164"/>
                </a:lnTo>
                <a:lnTo>
                  <a:pt x="72" y="160"/>
                </a:lnTo>
                <a:lnTo>
                  <a:pt x="60" y="154"/>
                </a:lnTo>
                <a:lnTo>
                  <a:pt x="50" y="146"/>
                </a:lnTo>
                <a:lnTo>
                  <a:pt x="42" y="136"/>
                </a:lnTo>
                <a:lnTo>
                  <a:pt x="36" y="126"/>
                </a:lnTo>
                <a:lnTo>
                  <a:pt x="32" y="114"/>
                </a:lnTo>
                <a:lnTo>
                  <a:pt x="30" y="100"/>
                </a:lnTo>
                <a:lnTo>
                  <a:pt x="26" y="100"/>
                </a:lnTo>
                <a:lnTo>
                  <a:pt x="26" y="92"/>
                </a:lnTo>
                <a:lnTo>
                  <a:pt x="30" y="92"/>
                </a:lnTo>
                <a:lnTo>
                  <a:pt x="32" y="80"/>
                </a:lnTo>
                <a:lnTo>
                  <a:pt x="36" y="68"/>
                </a:lnTo>
                <a:lnTo>
                  <a:pt x="42" y="56"/>
                </a:lnTo>
                <a:lnTo>
                  <a:pt x="50" y="46"/>
                </a:lnTo>
                <a:lnTo>
                  <a:pt x="60" y="38"/>
                </a:lnTo>
                <a:lnTo>
                  <a:pt x="70" y="32"/>
                </a:lnTo>
                <a:lnTo>
                  <a:pt x="82" y="28"/>
                </a:lnTo>
                <a:lnTo>
                  <a:pt x="96" y="26"/>
                </a:lnTo>
                <a:lnTo>
                  <a:pt x="96" y="20"/>
                </a:lnTo>
                <a:lnTo>
                  <a:pt x="104" y="20"/>
                </a:lnTo>
                <a:lnTo>
                  <a:pt x="104" y="26"/>
                </a:lnTo>
                <a:close/>
                <a:moveTo>
                  <a:pt x="96" y="0"/>
                </a:moveTo>
                <a:lnTo>
                  <a:pt x="104" y="10"/>
                </a:lnTo>
                <a:lnTo>
                  <a:pt x="104" y="4"/>
                </a:lnTo>
                <a:lnTo>
                  <a:pt x="104" y="2"/>
                </a:lnTo>
                <a:lnTo>
                  <a:pt x="102" y="0"/>
                </a:lnTo>
                <a:lnTo>
                  <a:pt x="108" y="0"/>
                </a:lnTo>
                <a:lnTo>
                  <a:pt x="106" y="0"/>
                </a:lnTo>
                <a:lnTo>
                  <a:pt x="106" y="2"/>
                </a:lnTo>
                <a:lnTo>
                  <a:pt x="106" y="4"/>
                </a:lnTo>
                <a:lnTo>
                  <a:pt x="106" y="16"/>
                </a:lnTo>
                <a:lnTo>
                  <a:pt x="104" y="16"/>
                </a:lnTo>
                <a:lnTo>
                  <a:pt x="94" y="4"/>
                </a:lnTo>
                <a:lnTo>
                  <a:pt x="94" y="14"/>
                </a:lnTo>
                <a:lnTo>
                  <a:pt x="94" y="16"/>
                </a:lnTo>
                <a:lnTo>
                  <a:pt x="96" y="16"/>
                </a:lnTo>
                <a:lnTo>
                  <a:pt x="90" y="16"/>
                </a:lnTo>
                <a:lnTo>
                  <a:pt x="92" y="16"/>
                </a:lnTo>
                <a:lnTo>
                  <a:pt x="92" y="14"/>
                </a:lnTo>
                <a:lnTo>
                  <a:pt x="92" y="2"/>
                </a:lnTo>
                <a:lnTo>
                  <a:pt x="92" y="0"/>
                </a:lnTo>
                <a:lnTo>
                  <a:pt x="90" y="0"/>
                </a:lnTo>
                <a:lnTo>
                  <a:pt x="96" y="0"/>
                </a:lnTo>
                <a:close/>
                <a:moveTo>
                  <a:pt x="24" y="88"/>
                </a:moveTo>
                <a:lnTo>
                  <a:pt x="24" y="88"/>
                </a:lnTo>
                <a:lnTo>
                  <a:pt x="24" y="90"/>
                </a:lnTo>
                <a:lnTo>
                  <a:pt x="22" y="92"/>
                </a:lnTo>
                <a:lnTo>
                  <a:pt x="18" y="104"/>
                </a:lnTo>
                <a:lnTo>
                  <a:pt x="14" y="94"/>
                </a:lnTo>
                <a:lnTo>
                  <a:pt x="8" y="104"/>
                </a:lnTo>
                <a:lnTo>
                  <a:pt x="2" y="92"/>
                </a:lnTo>
                <a:lnTo>
                  <a:pt x="2" y="88"/>
                </a:lnTo>
                <a:lnTo>
                  <a:pt x="0" y="88"/>
                </a:lnTo>
                <a:lnTo>
                  <a:pt x="8" y="88"/>
                </a:lnTo>
                <a:lnTo>
                  <a:pt x="6" y="88"/>
                </a:lnTo>
                <a:lnTo>
                  <a:pt x="6" y="90"/>
                </a:lnTo>
                <a:lnTo>
                  <a:pt x="6" y="92"/>
                </a:lnTo>
                <a:lnTo>
                  <a:pt x="10" y="100"/>
                </a:lnTo>
                <a:lnTo>
                  <a:pt x="12" y="92"/>
                </a:lnTo>
                <a:lnTo>
                  <a:pt x="12" y="90"/>
                </a:lnTo>
                <a:lnTo>
                  <a:pt x="10" y="88"/>
                </a:lnTo>
                <a:lnTo>
                  <a:pt x="18" y="88"/>
                </a:lnTo>
                <a:lnTo>
                  <a:pt x="16" y="88"/>
                </a:lnTo>
                <a:lnTo>
                  <a:pt x="16" y="90"/>
                </a:lnTo>
                <a:lnTo>
                  <a:pt x="16" y="92"/>
                </a:lnTo>
                <a:lnTo>
                  <a:pt x="18" y="98"/>
                </a:lnTo>
                <a:lnTo>
                  <a:pt x="22" y="92"/>
                </a:lnTo>
                <a:lnTo>
                  <a:pt x="22" y="90"/>
                </a:lnTo>
                <a:lnTo>
                  <a:pt x="22" y="88"/>
                </a:lnTo>
                <a:lnTo>
                  <a:pt x="20" y="88"/>
                </a:lnTo>
                <a:lnTo>
                  <a:pt x="24" y="88"/>
                </a:lnTo>
                <a:close/>
                <a:moveTo>
                  <a:pt x="184" y="88"/>
                </a:moveTo>
                <a:lnTo>
                  <a:pt x="184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0"/>
                </a:lnTo>
                <a:lnTo>
                  <a:pt x="188" y="98"/>
                </a:lnTo>
                <a:lnTo>
                  <a:pt x="188" y="96"/>
                </a:lnTo>
                <a:lnTo>
                  <a:pt x="186" y="96"/>
                </a:lnTo>
                <a:lnTo>
                  <a:pt x="184" y="94"/>
                </a:lnTo>
                <a:lnTo>
                  <a:pt x="184" y="100"/>
                </a:lnTo>
                <a:lnTo>
                  <a:pt x="184" y="102"/>
                </a:lnTo>
                <a:lnTo>
                  <a:pt x="186" y="102"/>
                </a:lnTo>
                <a:lnTo>
                  <a:pt x="188" y="102"/>
                </a:lnTo>
                <a:lnTo>
                  <a:pt x="190" y="100"/>
                </a:lnTo>
                <a:lnTo>
                  <a:pt x="192" y="98"/>
                </a:lnTo>
                <a:lnTo>
                  <a:pt x="194" y="98"/>
                </a:lnTo>
                <a:lnTo>
                  <a:pt x="192" y="102"/>
                </a:lnTo>
                <a:lnTo>
                  <a:pt x="178" y="102"/>
                </a:lnTo>
                <a:lnTo>
                  <a:pt x="180" y="102"/>
                </a:lnTo>
                <a:lnTo>
                  <a:pt x="180" y="100"/>
                </a:lnTo>
                <a:lnTo>
                  <a:pt x="180" y="90"/>
                </a:lnTo>
                <a:lnTo>
                  <a:pt x="180" y="88"/>
                </a:lnTo>
                <a:lnTo>
                  <a:pt x="180" y="86"/>
                </a:lnTo>
                <a:lnTo>
                  <a:pt x="178" y="86"/>
                </a:lnTo>
                <a:lnTo>
                  <a:pt x="192" y="86"/>
                </a:lnTo>
                <a:lnTo>
                  <a:pt x="192" y="92"/>
                </a:lnTo>
                <a:lnTo>
                  <a:pt x="190" y="88"/>
                </a:lnTo>
                <a:lnTo>
                  <a:pt x="188" y="88"/>
                </a:lnTo>
                <a:lnTo>
                  <a:pt x="186" y="88"/>
                </a:lnTo>
                <a:lnTo>
                  <a:pt x="184" y="88"/>
                </a:lnTo>
                <a:close/>
                <a:moveTo>
                  <a:pt x="106" y="174"/>
                </a:moveTo>
                <a:lnTo>
                  <a:pt x="106" y="180"/>
                </a:lnTo>
                <a:lnTo>
                  <a:pt x="104" y="176"/>
                </a:lnTo>
                <a:lnTo>
                  <a:pt x="102" y="174"/>
                </a:lnTo>
                <a:lnTo>
                  <a:pt x="100" y="176"/>
                </a:lnTo>
                <a:lnTo>
                  <a:pt x="98" y="178"/>
                </a:lnTo>
                <a:lnTo>
                  <a:pt x="100" y="180"/>
                </a:lnTo>
                <a:lnTo>
                  <a:pt x="102" y="180"/>
                </a:lnTo>
                <a:lnTo>
                  <a:pt x="106" y="184"/>
                </a:lnTo>
                <a:lnTo>
                  <a:pt x="108" y="186"/>
                </a:lnTo>
                <a:lnTo>
                  <a:pt x="106" y="190"/>
                </a:lnTo>
                <a:lnTo>
                  <a:pt x="102" y="192"/>
                </a:lnTo>
                <a:lnTo>
                  <a:pt x="100" y="190"/>
                </a:lnTo>
                <a:lnTo>
                  <a:pt x="98" y="190"/>
                </a:lnTo>
                <a:lnTo>
                  <a:pt x="96" y="192"/>
                </a:lnTo>
                <a:lnTo>
                  <a:pt x="96" y="184"/>
                </a:lnTo>
                <a:lnTo>
                  <a:pt x="98" y="188"/>
                </a:lnTo>
                <a:lnTo>
                  <a:pt x="102" y="190"/>
                </a:lnTo>
                <a:lnTo>
                  <a:pt x="104" y="190"/>
                </a:lnTo>
                <a:lnTo>
                  <a:pt x="104" y="188"/>
                </a:lnTo>
                <a:lnTo>
                  <a:pt x="104" y="186"/>
                </a:lnTo>
                <a:lnTo>
                  <a:pt x="102" y="184"/>
                </a:lnTo>
                <a:lnTo>
                  <a:pt x="98" y="182"/>
                </a:lnTo>
                <a:lnTo>
                  <a:pt x="96" y="180"/>
                </a:lnTo>
                <a:lnTo>
                  <a:pt x="96" y="178"/>
                </a:lnTo>
                <a:lnTo>
                  <a:pt x="98" y="176"/>
                </a:lnTo>
                <a:lnTo>
                  <a:pt x="102" y="174"/>
                </a:lnTo>
                <a:lnTo>
                  <a:pt x="104" y="174"/>
                </a:lnTo>
                <a:lnTo>
                  <a:pt x="106" y="176"/>
                </a:lnTo>
                <a:lnTo>
                  <a:pt x="106" y="174"/>
                </a:lnTo>
                <a:close/>
                <a:moveTo>
                  <a:pt x="108" y="90"/>
                </a:moveTo>
                <a:lnTo>
                  <a:pt x="104" y="94"/>
                </a:lnTo>
                <a:lnTo>
                  <a:pt x="126" y="94"/>
                </a:lnTo>
                <a:lnTo>
                  <a:pt x="108" y="90"/>
                </a:lnTo>
                <a:close/>
                <a:moveTo>
                  <a:pt x="106" y="104"/>
                </a:moveTo>
                <a:lnTo>
                  <a:pt x="102" y="98"/>
                </a:lnTo>
                <a:lnTo>
                  <a:pt x="102" y="122"/>
                </a:lnTo>
                <a:lnTo>
                  <a:pt x="106" y="104"/>
                </a:lnTo>
                <a:close/>
                <a:moveTo>
                  <a:pt x="94" y="88"/>
                </a:moveTo>
                <a:lnTo>
                  <a:pt x="98" y="92"/>
                </a:lnTo>
                <a:lnTo>
                  <a:pt x="98" y="70"/>
                </a:lnTo>
                <a:lnTo>
                  <a:pt x="94" y="88"/>
                </a:lnTo>
                <a:close/>
                <a:moveTo>
                  <a:pt x="92" y="88"/>
                </a:moveTo>
                <a:lnTo>
                  <a:pt x="62" y="96"/>
                </a:lnTo>
                <a:lnTo>
                  <a:pt x="92" y="104"/>
                </a:lnTo>
                <a:lnTo>
                  <a:pt x="100" y="134"/>
                </a:lnTo>
                <a:lnTo>
                  <a:pt x="108" y="104"/>
                </a:lnTo>
                <a:lnTo>
                  <a:pt x="138" y="96"/>
                </a:lnTo>
                <a:lnTo>
                  <a:pt x="108" y="88"/>
                </a:lnTo>
                <a:lnTo>
                  <a:pt x="100" y="56"/>
                </a:lnTo>
                <a:lnTo>
                  <a:pt x="92" y="88"/>
                </a:lnTo>
                <a:close/>
                <a:moveTo>
                  <a:pt x="92" y="102"/>
                </a:moveTo>
                <a:lnTo>
                  <a:pt x="96" y="98"/>
                </a:lnTo>
                <a:lnTo>
                  <a:pt x="74" y="98"/>
                </a:lnTo>
                <a:lnTo>
                  <a:pt x="92" y="102"/>
                </a:lnTo>
                <a:close/>
                <a:moveTo>
                  <a:pt x="116" y="38"/>
                </a:moveTo>
                <a:lnTo>
                  <a:pt x="116" y="40"/>
                </a:lnTo>
                <a:lnTo>
                  <a:pt x="128" y="44"/>
                </a:lnTo>
                <a:lnTo>
                  <a:pt x="130" y="42"/>
                </a:lnTo>
                <a:lnTo>
                  <a:pt x="116" y="38"/>
                </a:lnTo>
                <a:close/>
                <a:moveTo>
                  <a:pt x="116" y="42"/>
                </a:moveTo>
                <a:lnTo>
                  <a:pt x="114" y="46"/>
                </a:lnTo>
                <a:lnTo>
                  <a:pt x="124" y="52"/>
                </a:lnTo>
                <a:lnTo>
                  <a:pt x="126" y="48"/>
                </a:lnTo>
                <a:lnTo>
                  <a:pt x="116" y="42"/>
                </a:lnTo>
                <a:close/>
                <a:moveTo>
                  <a:pt x="114" y="50"/>
                </a:moveTo>
                <a:lnTo>
                  <a:pt x="112" y="52"/>
                </a:lnTo>
                <a:lnTo>
                  <a:pt x="110" y="52"/>
                </a:lnTo>
                <a:lnTo>
                  <a:pt x="112" y="48"/>
                </a:lnTo>
                <a:lnTo>
                  <a:pt x="100" y="48"/>
                </a:lnTo>
                <a:lnTo>
                  <a:pt x="88" y="48"/>
                </a:lnTo>
                <a:lnTo>
                  <a:pt x="90" y="52"/>
                </a:lnTo>
                <a:lnTo>
                  <a:pt x="88" y="52"/>
                </a:lnTo>
                <a:lnTo>
                  <a:pt x="86" y="50"/>
                </a:lnTo>
                <a:lnTo>
                  <a:pt x="76" y="54"/>
                </a:lnTo>
                <a:lnTo>
                  <a:pt x="78" y="56"/>
                </a:lnTo>
                <a:lnTo>
                  <a:pt x="76" y="58"/>
                </a:lnTo>
                <a:lnTo>
                  <a:pt x="74" y="54"/>
                </a:lnTo>
                <a:lnTo>
                  <a:pt x="66" y="62"/>
                </a:lnTo>
                <a:lnTo>
                  <a:pt x="58" y="70"/>
                </a:lnTo>
                <a:lnTo>
                  <a:pt x="62" y="72"/>
                </a:lnTo>
                <a:lnTo>
                  <a:pt x="60" y="74"/>
                </a:lnTo>
                <a:lnTo>
                  <a:pt x="58" y="72"/>
                </a:lnTo>
                <a:lnTo>
                  <a:pt x="54" y="82"/>
                </a:lnTo>
                <a:lnTo>
                  <a:pt x="56" y="84"/>
                </a:lnTo>
                <a:lnTo>
                  <a:pt x="54" y="84"/>
                </a:lnTo>
                <a:lnTo>
                  <a:pt x="52" y="96"/>
                </a:lnTo>
                <a:lnTo>
                  <a:pt x="54" y="108"/>
                </a:lnTo>
                <a:lnTo>
                  <a:pt x="56" y="106"/>
                </a:lnTo>
                <a:lnTo>
                  <a:pt x="56" y="108"/>
                </a:lnTo>
                <a:lnTo>
                  <a:pt x="54" y="110"/>
                </a:lnTo>
                <a:lnTo>
                  <a:pt x="58" y="120"/>
                </a:lnTo>
                <a:lnTo>
                  <a:pt x="60" y="118"/>
                </a:lnTo>
                <a:lnTo>
                  <a:pt x="62" y="118"/>
                </a:lnTo>
                <a:lnTo>
                  <a:pt x="58" y="120"/>
                </a:lnTo>
                <a:lnTo>
                  <a:pt x="66" y="130"/>
                </a:lnTo>
                <a:lnTo>
                  <a:pt x="74" y="138"/>
                </a:lnTo>
                <a:lnTo>
                  <a:pt x="76" y="134"/>
                </a:lnTo>
                <a:lnTo>
                  <a:pt x="78" y="136"/>
                </a:lnTo>
                <a:lnTo>
                  <a:pt x="76" y="138"/>
                </a:lnTo>
                <a:lnTo>
                  <a:pt x="86" y="142"/>
                </a:lnTo>
                <a:lnTo>
                  <a:pt x="88" y="138"/>
                </a:lnTo>
                <a:lnTo>
                  <a:pt x="90" y="140"/>
                </a:lnTo>
                <a:lnTo>
                  <a:pt x="88" y="142"/>
                </a:lnTo>
                <a:lnTo>
                  <a:pt x="100" y="144"/>
                </a:lnTo>
                <a:lnTo>
                  <a:pt x="112" y="142"/>
                </a:lnTo>
                <a:lnTo>
                  <a:pt x="110" y="140"/>
                </a:lnTo>
                <a:lnTo>
                  <a:pt x="112" y="138"/>
                </a:lnTo>
                <a:lnTo>
                  <a:pt x="114" y="142"/>
                </a:lnTo>
                <a:lnTo>
                  <a:pt x="124" y="138"/>
                </a:lnTo>
                <a:lnTo>
                  <a:pt x="122" y="136"/>
                </a:lnTo>
                <a:lnTo>
                  <a:pt x="124" y="134"/>
                </a:lnTo>
                <a:lnTo>
                  <a:pt x="124" y="138"/>
                </a:lnTo>
                <a:lnTo>
                  <a:pt x="134" y="130"/>
                </a:lnTo>
                <a:lnTo>
                  <a:pt x="142" y="120"/>
                </a:lnTo>
                <a:lnTo>
                  <a:pt x="138" y="118"/>
                </a:lnTo>
                <a:lnTo>
                  <a:pt x="140" y="118"/>
                </a:lnTo>
                <a:lnTo>
                  <a:pt x="142" y="120"/>
                </a:lnTo>
                <a:lnTo>
                  <a:pt x="146" y="110"/>
                </a:lnTo>
                <a:lnTo>
                  <a:pt x="144" y="108"/>
                </a:lnTo>
                <a:lnTo>
                  <a:pt x="144" y="106"/>
                </a:lnTo>
                <a:lnTo>
                  <a:pt x="146" y="108"/>
                </a:lnTo>
                <a:lnTo>
                  <a:pt x="148" y="96"/>
                </a:lnTo>
                <a:lnTo>
                  <a:pt x="146" y="84"/>
                </a:lnTo>
                <a:lnTo>
                  <a:pt x="144" y="84"/>
                </a:lnTo>
                <a:lnTo>
                  <a:pt x="146" y="82"/>
                </a:lnTo>
                <a:lnTo>
                  <a:pt x="142" y="72"/>
                </a:lnTo>
                <a:lnTo>
                  <a:pt x="140" y="74"/>
                </a:lnTo>
                <a:lnTo>
                  <a:pt x="138" y="72"/>
                </a:lnTo>
                <a:lnTo>
                  <a:pt x="142" y="70"/>
                </a:lnTo>
                <a:lnTo>
                  <a:pt x="134" y="62"/>
                </a:lnTo>
                <a:lnTo>
                  <a:pt x="124" y="54"/>
                </a:lnTo>
                <a:lnTo>
                  <a:pt x="124" y="58"/>
                </a:lnTo>
                <a:lnTo>
                  <a:pt x="122" y="56"/>
                </a:lnTo>
                <a:lnTo>
                  <a:pt x="124" y="54"/>
                </a:lnTo>
                <a:lnTo>
                  <a:pt x="114" y="50"/>
                </a:lnTo>
                <a:close/>
                <a:moveTo>
                  <a:pt x="112" y="46"/>
                </a:moveTo>
                <a:lnTo>
                  <a:pt x="114" y="42"/>
                </a:lnTo>
                <a:lnTo>
                  <a:pt x="102" y="40"/>
                </a:lnTo>
                <a:lnTo>
                  <a:pt x="102" y="44"/>
                </a:lnTo>
                <a:lnTo>
                  <a:pt x="112" y="46"/>
                </a:lnTo>
                <a:close/>
                <a:moveTo>
                  <a:pt x="114" y="40"/>
                </a:moveTo>
                <a:lnTo>
                  <a:pt x="114" y="36"/>
                </a:lnTo>
                <a:lnTo>
                  <a:pt x="100" y="34"/>
                </a:lnTo>
                <a:lnTo>
                  <a:pt x="84" y="36"/>
                </a:lnTo>
                <a:lnTo>
                  <a:pt x="86" y="40"/>
                </a:lnTo>
                <a:lnTo>
                  <a:pt x="98" y="38"/>
                </a:lnTo>
                <a:lnTo>
                  <a:pt x="98" y="36"/>
                </a:lnTo>
                <a:lnTo>
                  <a:pt x="102" y="36"/>
                </a:lnTo>
                <a:lnTo>
                  <a:pt x="102" y="38"/>
                </a:lnTo>
                <a:lnTo>
                  <a:pt x="114" y="40"/>
                </a:lnTo>
                <a:close/>
                <a:moveTo>
                  <a:pt x="130" y="44"/>
                </a:moveTo>
                <a:lnTo>
                  <a:pt x="130" y="46"/>
                </a:lnTo>
                <a:lnTo>
                  <a:pt x="140" y="54"/>
                </a:lnTo>
                <a:lnTo>
                  <a:pt x="140" y="52"/>
                </a:lnTo>
                <a:lnTo>
                  <a:pt x="142" y="56"/>
                </a:lnTo>
                <a:lnTo>
                  <a:pt x="150" y="66"/>
                </a:lnTo>
                <a:lnTo>
                  <a:pt x="152" y="64"/>
                </a:lnTo>
                <a:lnTo>
                  <a:pt x="142" y="52"/>
                </a:lnTo>
                <a:lnTo>
                  <a:pt x="130" y="44"/>
                </a:lnTo>
                <a:close/>
                <a:moveTo>
                  <a:pt x="128" y="48"/>
                </a:moveTo>
                <a:lnTo>
                  <a:pt x="126" y="52"/>
                </a:lnTo>
                <a:lnTo>
                  <a:pt x="134" y="58"/>
                </a:lnTo>
                <a:lnTo>
                  <a:pt x="138" y="56"/>
                </a:lnTo>
                <a:lnTo>
                  <a:pt x="128" y="48"/>
                </a:lnTo>
                <a:close/>
                <a:moveTo>
                  <a:pt x="152" y="66"/>
                </a:moveTo>
                <a:lnTo>
                  <a:pt x="150" y="68"/>
                </a:lnTo>
                <a:lnTo>
                  <a:pt x="156" y="80"/>
                </a:lnTo>
                <a:lnTo>
                  <a:pt x="158" y="80"/>
                </a:lnTo>
                <a:lnTo>
                  <a:pt x="152" y="66"/>
                </a:lnTo>
                <a:close/>
                <a:moveTo>
                  <a:pt x="148" y="68"/>
                </a:moveTo>
                <a:lnTo>
                  <a:pt x="144" y="70"/>
                </a:lnTo>
                <a:lnTo>
                  <a:pt x="148" y="82"/>
                </a:lnTo>
                <a:lnTo>
                  <a:pt x="154" y="80"/>
                </a:lnTo>
                <a:lnTo>
                  <a:pt x="148" y="68"/>
                </a:lnTo>
                <a:close/>
                <a:moveTo>
                  <a:pt x="144" y="70"/>
                </a:moveTo>
                <a:lnTo>
                  <a:pt x="148" y="68"/>
                </a:lnTo>
                <a:lnTo>
                  <a:pt x="140" y="58"/>
                </a:lnTo>
                <a:lnTo>
                  <a:pt x="138" y="62"/>
                </a:lnTo>
                <a:lnTo>
                  <a:pt x="144" y="70"/>
                </a:lnTo>
                <a:close/>
                <a:moveTo>
                  <a:pt x="158" y="80"/>
                </a:moveTo>
                <a:lnTo>
                  <a:pt x="156" y="82"/>
                </a:lnTo>
                <a:lnTo>
                  <a:pt x="158" y="94"/>
                </a:lnTo>
                <a:lnTo>
                  <a:pt x="158" y="98"/>
                </a:lnTo>
                <a:lnTo>
                  <a:pt x="156" y="110"/>
                </a:lnTo>
                <a:lnTo>
                  <a:pt x="158" y="110"/>
                </a:lnTo>
                <a:lnTo>
                  <a:pt x="160" y="96"/>
                </a:lnTo>
                <a:lnTo>
                  <a:pt x="158" y="80"/>
                </a:lnTo>
                <a:close/>
                <a:moveTo>
                  <a:pt x="154" y="82"/>
                </a:moveTo>
                <a:lnTo>
                  <a:pt x="150" y="84"/>
                </a:lnTo>
                <a:lnTo>
                  <a:pt x="150" y="94"/>
                </a:lnTo>
                <a:lnTo>
                  <a:pt x="156" y="94"/>
                </a:lnTo>
                <a:lnTo>
                  <a:pt x="154" y="82"/>
                </a:lnTo>
                <a:close/>
                <a:moveTo>
                  <a:pt x="158" y="112"/>
                </a:moveTo>
                <a:lnTo>
                  <a:pt x="156" y="112"/>
                </a:lnTo>
                <a:lnTo>
                  <a:pt x="150" y="124"/>
                </a:lnTo>
                <a:lnTo>
                  <a:pt x="152" y="126"/>
                </a:lnTo>
                <a:lnTo>
                  <a:pt x="158" y="112"/>
                </a:lnTo>
                <a:close/>
                <a:moveTo>
                  <a:pt x="154" y="110"/>
                </a:moveTo>
                <a:lnTo>
                  <a:pt x="148" y="110"/>
                </a:lnTo>
                <a:lnTo>
                  <a:pt x="144" y="120"/>
                </a:lnTo>
                <a:lnTo>
                  <a:pt x="148" y="122"/>
                </a:lnTo>
                <a:lnTo>
                  <a:pt x="154" y="110"/>
                </a:lnTo>
                <a:close/>
                <a:moveTo>
                  <a:pt x="150" y="108"/>
                </a:moveTo>
                <a:lnTo>
                  <a:pt x="154" y="110"/>
                </a:lnTo>
                <a:lnTo>
                  <a:pt x="156" y="98"/>
                </a:lnTo>
                <a:lnTo>
                  <a:pt x="150" y="98"/>
                </a:lnTo>
                <a:lnTo>
                  <a:pt x="150" y="108"/>
                </a:lnTo>
                <a:close/>
                <a:moveTo>
                  <a:pt x="152" y="126"/>
                </a:moveTo>
                <a:lnTo>
                  <a:pt x="150" y="126"/>
                </a:lnTo>
                <a:lnTo>
                  <a:pt x="142" y="136"/>
                </a:lnTo>
                <a:lnTo>
                  <a:pt x="140" y="138"/>
                </a:lnTo>
                <a:lnTo>
                  <a:pt x="130" y="146"/>
                </a:lnTo>
                <a:lnTo>
                  <a:pt x="130" y="148"/>
                </a:lnTo>
                <a:lnTo>
                  <a:pt x="142" y="138"/>
                </a:lnTo>
                <a:lnTo>
                  <a:pt x="152" y="126"/>
                </a:lnTo>
                <a:close/>
                <a:moveTo>
                  <a:pt x="148" y="124"/>
                </a:moveTo>
                <a:lnTo>
                  <a:pt x="144" y="122"/>
                </a:lnTo>
                <a:lnTo>
                  <a:pt x="138" y="130"/>
                </a:lnTo>
                <a:lnTo>
                  <a:pt x="140" y="134"/>
                </a:lnTo>
                <a:lnTo>
                  <a:pt x="148" y="124"/>
                </a:lnTo>
                <a:close/>
                <a:moveTo>
                  <a:pt x="130" y="148"/>
                </a:moveTo>
                <a:lnTo>
                  <a:pt x="128" y="146"/>
                </a:lnTo>
                <a:lnTo>
                  <a:pt x="116" y="152"/>
                </a:lnTo>
                <a:lnTo>
                  <a:pt x="116" y="154"/>
                </a:lnTo>
                <a:lnTo>
                  <a:pt x="130" y="148"/>
                </a:lnTo>
                <a:close/>
                <a:moveTo>
                  <a:pt x="126" y="144"/>
                </a:moveTo>
                <a:lnTo>
                  <a:pt x="124" y="140"/>
                </a:lnTo>
                <a:lnTo>
                  <a:pt x="114" y="144"/>
                </a:lnTo>
                <a:lnTo>
                  <a:pt x="116" y="150"/>
                </a:lnTo>
                <a:lnTo>
                  <a:pt x="126" y="144"/>
                </a:lnTo>
                <a:close/>
                <a:moveTo>
                  <a:pt x="126" y="140"/>
                </a:moveTo>
                <a:lnTo>
                  <a:pt x="128" y="144"/>
                </a:lnTo>
                <a:lnTo>
                  <a:pt x="138" y="136"/>
                </a:lnTo>
                <a:lnTo>
                  <a:pt x="134" y="134"/>
                </a:lnTo>
                <a:lnTo>
                  <a:pt x="126" y="140"/>
                </a:lnTo>
                <a:close/>
                <a:moveTo>
                  <a:pt x="114" y="154"/>
                </a:moveTo>
                <a:lnTo>
                  <a:pt x="114" y="152"/>
                </a:lnTo>
                <a:lnTo>
                  <a:pt x="102" y="154"/>
                </a:lnTo>
                <a:lnTo>
                  <a:pt x="98" y="154"/>
                </a:lnTo>
                <a:lnTo>
                  <a:pt x="86" y="152"/>
                </a:lnTo>
                <a:lnTo>
                  <a:pt x="84" y="154"/>
                </a:lnTo>
                <a:lnTo>
                  <a:pt x="100" y="156"/>
                </a:lnTo>
                <a:lnTo>
                  <a:pt x="114" y="154"/>
                </a:lnTo>
                <a:close/>
                <a:moveTo>
                  <a:pt x="114" y="150"/>
                </a:moveTo>
                <a:lnTo>
                  <a:pt x="112" y="146"/>
                </a:lnTo>
                <a:lnTo>
                  <a:pt x="102" y="146"/>
                </a:lnTo>
                <a:lnTo>
                  <a:pt x="102" y="152"/>
                </a:lnTo>
                <a:lnTo>
                  <a:pt x="114" y="150"/>
                </a:lnTo>
                <a:close/>
                <a:moveTo>
                  <a:pt x="84" y="154"/>
                </a:moveTo>
                <a:lnTo>
                  <a:pt x="84" y="152"/>
                </a:lnTo>
                <a:lnTo>
                  <a:pt x="72" y="146"/>
                </a:lnTo>
                <a:lnTo>
                  <a:pt x="70" y="148"/>
                </a:lnTo>
                <a:lnTo>
                  <a:pt x="84" y="154"/>
                </a:lnTo>
                <a:close/>
                <a:moveTo>
                  <a:pt x="84" y="150"/>
                </a:moveTo>
                <a:lnTo>
                  <a:pt x="86" y="144"/>
                </a:lnTo>
                <a:lnTo>
                  <a:pt x="76" y="140"/>
                </a:lnTo>
                <a:lnTo>
                  <a:pt x="72" y="144"/>
                </a:lnTo>
                <a:lnTo>
                  <a:pt x="84" y="150"/>
                </a:lnTo>
                <a:close/>
                <a:moveTo>
                  <a:pt x="88" y="146"/>
                </a:moveTo>
                <a:lnTo>
                  <a:pt x="86" y="150"/>
                </a:lnTo>
                <a:lnTo>
                  <a:pt x="98" y="152"/>
                </a:lnTo>
                <a:lnTo>
                  <a:pt x="98" y="146"/>
                </a:lnTo>
                <a:lnTo>
                  <a:pt x="88" y="146"/>
                </a:lnTo>
                <a:close/>
                <a:moveTo>
                  <a:pt x="68" y="148"/>
                </a:moveTo>
                <a:lnTo>
                  <a:pt x="70" y="146"/>
                </a:lnTo>
                <a:lnTo>
                  <a:pt x="60" y="138"/>
                </a:lnTo>
                <a:lnTo>
                  <a:pt x="56" y="136"/>
                </a:lnTo>
                <a:lnTo>
                  <a:pt x="58" y="136"/>
                </a:lnTo>
                <a:lnTo>
                  <a:pt x="50" y="126"/>
                </a:lnTo>
                <a:lnTo>
                  <a:pt x="48" y="126"/>
                </a:lnTo>
                <a:lnTo>
                  <a:pt x="56" y="138"/>
                </a:lnTo>
                <a:lnTo>
                  <a:pt x="68" y="148"/>
                </a:lnTo>
                <a:close/>
                <a:moveTo>
                  <a:pt x="72" y="144"/>
                </a:moveTo>
                <a:lnTo>
                  <a:pt x="74" y="140"/>
                </a:lnTo>
                <a:lnTo>
                  <a:pt x="66" y="134"/>
                </a:lnTo>
                <a:lnTo>
                  <a:pt x="62" y="136"/>
                </a:lnTo>
                <a:lnTo>
                  <a:pt x="72" y="144"/>
                </a:lnTo>
                <a:close/>
                <a:moveTo>
                  <a:pt x="46" y="126"/>
                </a:moveTo>
                <a:lnTo>
                  <a:pt x="50" y="124"/>
                </a:lnTo>
                <a:lnTo>
                  <a:pt x="44" y="112"/>
                </a:lnTo>
                <a:lnTo>
                  <a:pt x="42" y="112"/>
                </a:lnTo>
                <a:lnTo>
                  <a:pt x="46" y="126"/>
                </a:lnTo>
                <a:close/>
                <a:moveTo>
                  <a:pt x="52" y="122"/>
                </a:moveTo>
                <a:lnTo>
                  <a:pt x="56" y="120"/>
                </a:lnTo>
                <a:lnTo>
                  <a:pt x="50" y="110"/>
                </a:lnTo>
                <a:lnTo>
                  <a:pt x="46" y="110"/>
                </a:lnTo>
                <a:lnTo>
                  <a:pt x="52" y="122"/>
                </a:lnTo>
                <a:close/>
                <a:moveTo>
                  <a:pt x="56" y="122"/>
                </a:moveTo>
                <a:lnTo>
                  <a:pt x="52" y="124"/>
                </a:lnTo>
                <a:lnTo>
                  <a:pt x="60" y="134"/>
                </a:lnTo>
                <a:lnTo>
                  <a:pt x="62" y="130"/>
                </a:lnTo>
                <a:lnTo>
                  <a:pt x="56" y="122"/>
                </a:lnTo>
                <a:close/>
                <a:moveTo>
                  <a:pt x="40" y="110"/>
                </a:moveTo>
                <a:lnTo>
                  <a:pt x="44" y="110"/>
                </a:lnTo>
                <a:lnTo>
                  <a:pt x="42" y="98"/>
                </a:lnTo>
                <a:lnTo>
                  <a:pt x="40" y="98"/>
                </a:lnTo>
                <a:lnTo>
                  <a:pt x="40" y="94"/>
                </a:lnTo>
                <a:lnTo>
                  <a:pt x="42" y="94"/>
                </a:lnTo>
                <a:lnTo>
                  <a:pt x="44" y="82"/>
                </a:lnTo>
                <a:lnTo>
                  <a:pt x="40" y="80"/>
                </a:lnTo>
                <a:lnTo>
                  <a:pt x="40" y="96"/>
                </a:lnTo>
                <a:lnTo>
                  <a:pt x="40" y="110"/>
                </a:lnTo>
                <a:close/>
                <a:moveTo>
                  <a:pt x="46" y="110"/>
                </a:moveTo>
                <a:lnTo>
                  <a:pt x="50" y="108"/>
                </a:lnTo>
                <a:lnTo>
                  <a:pt x="48" y="98"/>
                </a:lnTo>
                <a:lnTo>
                  <a:pt x="44" y="98"/>
                </a:lnTo>
                <a:lnTo>
                  <a:pt x="46" y="110"/>
                </a:lnTo>
                <a:close/>
                <a:moveTo>
                  <a:pt x="42" y="80"/>
                </a:moveTo>
                <a:lnTo>
                  <a:pt x="44" y="80"/>
                </a:lnTo>
                <a:lnTo>
                  <a:pt x="50" y="68"/>
                </a:lnTo>
                <a:lnTo>
                  <a:pt x="46" y="66"/>
                </a:lnTo>
                <a:lnTo>
                  <a:pt x="42" y="80"/>
                </a:lnTo>
                <a:close/>
                <a:moveTo>
                  <a:pt x="46" y="80"/>
                </a:moveTo>
                <a:lnTo>
                  <a:pt x="50" y="82"/>
                </a:lnTo>
                <a:lnTo>
                  <a:pt x="56" y="70"/>
                </a:lnTo>
                <a:lnTo>
                  <a:pt x="52" y="68"/>
                </a:lnTo>
                <a:lnTo>
                  <a:pt x="46" y="80"/>
                </a:lnTo>
                <a:close/>
                <a:moveTo>
                  <a:pt x="50" y="84"/>
                </a:moveTo>
                <a:lnTo>
                  <a:pt x="46" y="82"/>
                </a:lnTo>
                <a:lnTo>
                  <a:pt x="44" y="94"/>
                </a:lnTo>
                <a:lnTo>
                  <a:pt x="48" y="94"/>
                </a:lnTo>
                <a:lnTo>
                  <a:pt x="50" y="84"/>
                </a:lnTo>
                <a:close/>
                <a:moveTo>
                  <a:pt x="48" y="64"/>
                </a:moveTo>
                <a:lnTo>
                  <a:pt x="50" y="66"/>
                </a:lnTo>
                <a:lnTo>
                  <a:pt x="58" y="56"/>
                </a:lnTo>
                <a:lnTo>
                  <a:pt x="56" y="56"/>
                </a:lnTo>
                <a:lnTo>
                  <a:pt x="60" y="52"/>
                </a:lnTo>
                <a:lnTo>
                  <a:pt x="60" y="54"/>
                </a:lnTo>
                <a:lnTo>
                  <a:pt x="70" y="46"/>
                </a:lnTo>
                <a:lnTo>
                  <a:pt x="68" y="44"/>
                </a:lnTo>
                <a:lnTo>
                  <a:pt x="56" y="52"/>
                </a:lnTo>
                <a:lnTo>
                  <a:pt x="48" y="64"/>
                </a:lnTo>
                <a:close/>
                <a:moveTo>
                  <a:pt x="52" y="68"/>
                </a:moveTo>
                <a:lnTo>
                  <a:pt x="56" y="70"/>
                </a:lnTo>
                <a:lnTo>
                  <a:pt x="62" y="62"/>
                </a:lnTo>
                <a:lnTo>
                  <a:pt x="60" y="58"/>
                </a:lnTo>
                <a:lnTo>
                  <a:pt x="52" y="68"/>
                </a:lnTo>
                <a:close/>
                <a:moveTo>
                  <a:pt x="70" y="42"/>
                </a:moveTo>
                <a:lnTo>
                  <a:pt x="72" y="44"/>
                </a:lnTo>
                <a:lnTo>
                  <a:pt x="84" y="40"/>
                </a:lnTo>
                <a:lnTo>
                  <a:pt x="84" y="38"/>
                </a:lnTo>
                <a:lnTo>
                  <a:pt x="70" y="42"/>
                </a:lnTo>
                <a:close/>
                <a:moveTo>
                  <a:pt x="72" y="48"/>
                </a:moveTo>
                <a:lnTo>
                  <a:pt x="76" y="52"/>
                </a:lnTo>
                <a:lnTo>
                  <a:pt x="86" y="46"/>
                </a:lnTo>
                <a:lnTo>
                  <a:pt x="84" y="42"/>
                </a:lnTo>
                <a:lnTo>
                  <a:pt x="72" y="48"/>
                </a:lnTo>
                <a:close/>
                <a:moveTo>
                  <a:pt x="74" y="52"/>
                </a:moveTo>
                <a:lnTo>
                  <a:pt x="72" y="48"/>
                </a:lnTo>
                <a:lnTo>
                  <a:pt x="62" y="56"/>
                </a:lnTo>
                <a:lnTo>
                  <a:pt x="66" y="58"/>
                </a:lnTo>
                <a:lnTo>
                  <a:pt x="74" y="52"/>
                </a:lnTo>
                <a:close/>
                <a:moveTo>
                  <a:pt x="86" y="42"/>
                </a:moveTo>
                <a:lnTo>
                  <a:pt x="88" y="46"/>
                </a:lnTo>
                <a:lnTo>
                  <a:pt x="98" y="44"/>
                </a:lnTo>
                <a:lnTo>
                  <a:pt x="98" y="40"/>
                </a:lnTo>
                <a:lnTo>
                  <a:pt x="86" y="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4" name="Freeform 201"/>
          <p:cNvSpPr>
            <a:spLocks noEditPoints="1"/>
          </p:cNvSpPr>
          <p:nvPr/>
        </p:nvSpPr>
        <p:spPr bwMode="auto">
          <a:xfrm>
            <a:off x="9310688" y="327025"/>
            <a:ext cx="458787" cy="390525"/>
          </a:xfrm>
          <a:custGeom>
            <a:avLst/>
            <a:gdLst>
              <a:gd name="T0" fmla="*/ 2147483647 w 168"/>
              <a:gd name="T1" fmla="*/ 2147483647 h 130"/>
              <a:gd name="T2" fmla="*/ 2147483647 w 168"/>
              <a:gd name="T3" fmla="*/ 2147483647 h 130"/>
              <a:gd name="T4" fmla="*/ 2147483647 w 168"/>
              <a:gd name="T5" fmla="*/ 2147483647 h 130"/>
              <a:gd name="T6" fmla="*/ 2147483647 w 168"/>
              <a:gd name="T7" fmla="*/ 2147483647 h 130"/>
              <a:gd name="T8" fmla="*/ 2147483647 w 168"/>
              <a:gd name="T9" fmla="*/ 2147483647 h 130"/>
              <a:gd name="T10" fmla="*/ 2147483647 w 168"/>
              <a:gd name="T11" fmla="*/ 2147483647 h 130"/>
              <a:gd name="T12" fmla="*/ 2147483647 w 168"/>
              <a:gd name="T13" fmla="*/ 2147483647 h 130"/>
              <a:gd name="T14" fmla="*/ 2147483647 w 168"/>
              <a:gd name="T15" fmla="*/ 2147483647 h 130"/>
              <a:gd name="T16" fmla="*/ 2147483647 w 168"/>
              <a:gd name="T17" fmla="*/ 2147483647 h 130"/>
              <a:gd name="T18" fmla="*/ 2147483647 w 168"/>
              <a:gd name="T19" fmla="*/ 2147483647 h 130"/>
              <a:gd name="T20" fmla="*/ 2147483647 w 168"/>
              <a:gd name="T21" fmla="*/ 2147483647 h 130"/>
              <a:gd name="T22" fmla="*/ 2147483647 w 168"/>
              <a:gd name="T23" fmla="*/ 2147483647 h 130"/>
              <a:gd name="T24" fmla="*/ 2147483647 w 168"/>
              <a:gd name="T25" fmla="*/ 2147483647 h 130"/>
              <a:gd name="T26" fmla="*/ 2147483647 w 168"/>
              <a:gd name="T27" fmla="*/ 2147483647 h 130"/>
              <a:gd name="T28" fmla="*/ 2147483647 w 168"/>
              <a:gd name="T29" fmla="*/ 2147483647 h 130"/>
              <a:gd name="T30" fmla="*/ 2147483647 w 168"/>
              <a:gd name="T31" fmla="*/ 2147483647 h 130"/>
              <a:gd name="T32" fmla="*/ 2147483647 w 168"/>
              <a:gd name="T33" fmla="*/ 2147483647 h 130"/>
              <a:gd name="T34" fmla="*/ 2147483647 w 168"/>
              <a:gd name="T35" fmla="*/ 2147483647 h 130"/>
              <a:gd name="T36" fmla="*/ 2147483647 w 168"/>
              <a:gd name="T37" fmla="*/ 2147483647 h 130"/>
              <a:gd name="T38" fmla="*/ 2147483647 w 168"/>
              <a:gd name="T39" fmla="*/ 2147483647 h 130"/>
              <a:gd name="T40" fmla="*/ 2147483647 w 168"/>
              <a:gd name="T41" fmla="*/ 2147483647 h 130"/>
              <a:gd name="T42" fmla="*/ 2147483647 w 168"/>
              <a:gd name="T43" fmla="*/ 2147483647 h 130"/>
              <a:gd name="T44" fmla="*/ 2147483647 w 168"/>
              <a:gd name="T45" fmla="*/ 2147483647 h 130"/>
              <a:gd name="T46" fmla="*/ 2147483647 w 168"/>
              <a:gd name="T47" fmla="*/ 2147483647 h 130"/>
              <a:gd name="T48" fmla="*/ 2147483647 w 168"/>
              <a:gd name="T49" fmla="*/ 2147483647 h 130"/>
              <a:gd name="T50" fmla="*/ 2147483647 w 168"/>
              <a:gd name="T51" fmla="*/ 0 h 130"/>
              <a:gd name="T52" fmla="*/ 0 w 168"/>
              <a:gd name="T53" fmla="*/ 2147483647 h 130"/>
              <a:gd name="T54" fmla="*/ 0 w 168"/>
              <a:gd name="T55" fmla="*/ 2147483647 h 130"/>
              <a:gd name="T56" fmla="*/ 2147483647 w 168"/>
              <a:gd name="T57" fmla="*/ 2147483647 h 130"/>
              <a:gd name="T58" fmla="*/ 2147483647 w 168"/>
              <a:gd name="T59" fmla="*/ 2147483647 h 130"/>
              <a:gd name="T60" fmla="*/ 2147483647 w 168"/>
              <a:gd name="T61" fmla="*/ 2147483647 h 130"/>
              <a:gd name="T62" fmla="*/ 2147483647 w 168"/>
              <a:gd name="T63" fmla="*/ 2147483647 h 130"/>
              <a:gd name="T64" fmla="*/ 2147483647 w 168"/>
              <a:gd name="T65" fmla="*/ 2147483647 h 130"/>
              <a:gd name="T66" fmla="*/ 2147483647 w 168"/>
              <a:gd name="T67" fmla="*/ 2147483647 h 130"/>
              <a:gd name="T68" fmla="*/ 2147483647 w 168"/>
              <a:gd name="T69" fmla="*/ 2147483647 h 130"/>
              <a:gd name="T70" fmla="*/ 2147483647 w 168"/>
              <a:gd name="T71" fmla="*/ 2147483647 h 130"/>
              <a:gd name="T72" fmla="*/ 2147483647 w 168"/>
              <a:gd name="T73" fmla="*/ 2147483647 h 130"/>
              <a:gd name="T74" fmla="*/ 2147483647 w 168"/>
              <a:gd name="T75" fmla="*/ 2147483647 h 130"/>
              <a:gd name="T76" fmla="*/ 2147483647 w 168"/>
              <a:gd name="T77" fmla="*/ 2147483647 h 130"/>
              <a:gd name="T78" fmla="*/ 2147483647 w 168"/>
              <a:gd name="T79" fmla="*/ 2147483647 h 130"/>
              <a:gd name="T80" fmla="*/ 2147483647 w 168"/>
              <a:gd name="T81" fmla="*/ 2147483647 h 130"/>
              <a:gd name="T82" fmla="*/ 2147483647 w 168"/>
              <a:gd name="T83" fmla="*/ 2147483647 h 130"/>
              <a:gd name="T84" fmla="*/ 2147483647 w 168"/>
              <a:gd name="T85" fmla="*/ 2147483647 h 130"/>
              <a:gd name="T86" fmla="*/ 2147483647 w 168"/>
              <a:gd name="T87" fmla="*/ 2147483647 h 130"/>
              <a:gd name="T88" fmla="*/ 2147483647 w 168"/>
              <a:gd name="T89" fmla="*/ 2147483647 h 130"/>
              <a:gd name="T90" fmla="*/ 2147483647 w 168"/>
              <a:gd name="T91" fmla="*/ 2147483647 h 130"/>
              <a:gd name="T92" fmla="*/ 2147483647 w 168"/>
              <a:gd name="T93" fmla="*/ 2147483647 h 130"/>
              <a:gd name="T94" fmla="*/ 2147483647 w 168"/>
              <a:gd name="T95" fmla="*/ 2147483647 h 130"/>
              <a:gd name="T96" fmla="*/ 2147483647 w 168"/>
              <a:gd name="T97" fmla="*/ 2147483647 h 130"/>
              <a:gd name="T98" fmla="*/ 2147483647 w 168"/>
              <a:gd name="T99" fmla="*/ 2147483647 h 130"/>
              <a:gd name="T100" fmla="*/ 2147483647 w 168"/>
              <a:gd name="T101" fmla="*/ 2147483647 h 130"/>
              <a:gd name="T102" fmla="*/ 2147483647 w 168"/>
              <a:gd name="T103" fmla="*/ 2147483647 h 130"/>
              <a:gd name="T104" fmla="*/ 2147483647 w 168"/>
              <a:gd name="T105" fmla="*/ 2147483647 h 130"/>
              <a:gd name="T106" fmla="*/ 2147483647 w 168"/>
              <a:gd name="T107" fmla="*/ 2147483647 h 130"/>
              <a:gd name="T108" fmla="*/ 2147483647 w 168"/>
              <a:gd name="T109" fmla="*/ 2147483647 h 130"/>
              <a:gd name="T110" fmla="*/ 2147483647 w 168"/>
              <a:gd name="T111" fmla="*/ 2147483647 h 130"/>
              <a:gd name="T112" fmla="*/ 2147483647 w 168"/>
              <a:gd name="T113" fmla="*/ 2147483647 h 130"/>
              <a:gd name="T114" fmla="*/ 2147483647 w 168"/>
              <a:gd name="T115" fmla="*/ 2147483647 h 13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68" h="130">
                <a:moveTo>
                  <a:pt x="34" y="72"/>
                </a:moveTo>
                <a:lnTo>
                  <a:pt x="22" y="118"/>
                </a:lnTo>
                <a:lnTo>
                  <a:pt x="54" y="118"/>
                </a:lnTo>
                <a:lnTo>
                  <a:pt x="60" y="122"/>
                </a:lnTo>
                <a:lnTo>
                  <a:pt x="66" y="126"/>
                </a:lnTo>
                <a:lnTo>
                  <a:pt x="74" y="128"/>
                </a:lnTo>
                <a:lnTo>
                  <a:pt x="82" y="130"/>
                </a:lnTo>
                <a:lnTo>
                  <a:pt x="90" y="128"/>
                </a:lnTo>
                <a:lnTo>
                  <a:pt x="98" y="126"/>
                </a:lnTo>
                <a:lnTo>
                  <a:pt x="104" y="122"/>
                </a:lnTo>
                <a:lnTo>
                  <a:pt x="110" y="118"/>
                </a:lnTo>
                <a:lnTo>
                  <a:pt x="140" y="118"/>
                </a:lnTo>
                <a:lnTo>
                  <a:pt x="130" y="72"/>
                </a:lnTo>
                <a:lnTo>
                  <a:pt x="138" y="72"/>
                </a:lnTo>
                <a:lnTo>
                  <a:pt x="138" y="44"/>
                </a:lnTo>
                <a:lnTo>
                  <a:pt x="156" y="40"/>
                </a:lnTo>
                <a:lnTo>
                  <a:pt x="156" y="54"/>
                </a:lnTo>
                <a:lnTo>
                  <a:pt x="152" y="82"/>
                </a:lnTo>
                <a:lnTo>
                  <a:pt x="166" y="82"/>
                </a:lnTo>
                <a:lnTo>
                  <a:pt x="162" y="54"/>
                </a:lnTo>
                <a:lnTo>
                  <a:pt x="162" y="38"/>
                </a:lnTo>
                <a:lnTo>
                  <a:pt x="168" y="36"/>
                </a:lnTo>
                <a:lnTo>
                  <a:pt x="168" y="24"/>
                </a:lnTo>
                <a:lnTo>
                  <a:pt x="84" y="0"/>
                </a:lnTo>
                <a:lnTo>
                  <a:pt x="0" y="24"/>
                </a:lnTo>
                <a:lnTo>
                  <a:pt x="0" y="36"/>
                </a:lnTo>
                <a:lnTo>
                  <a:pt x="30" y="46"/>
                </a:lnTo>
                <a:lnTo>
                  <a:pt x="30" y="72"/>
                </a:lnTo>
                <a:lnTo>
                  <a:pt x="34" y="72"/>
                </a:lnTo>
                <a:close/>
                <a:moveTo>
                  <a:pt x="114" y="72"/>
                </a:moveTo>
                <a:lnTo>
                  <a:pt x="114" y="72"/>
                </a:lnTo>
                <a:lnTo>
                  <a:pt x="116" y="78"/>
                </a:lnTo>
                <a:lnTo>
                  <a:pt x="114" y="86"/>
                </a:lnTo>
                <a:lnTo>
                  <a:pt x="112" y="94"/>
                </a:lnTo>
                <a:lnTo>
                  <a:pt x="110" y="100"/>
                </a:lnTo>
                <a:lnTo>
                  <a:pt x="106" y="106"/>
                </a:lnTo>
                <a:lnTo>
                  <a:pt x="100" y="110"/>
                </a:lnTo>
                <a:lnTo>
                  <a:pt x="94" y="114"/>
                </a:lnTo>
                <a:lnTo>
                  <a:pt x="88" y="116"/>
                </a:lnTo>
                <a:lnTo>
                  <a:pt x="82" y="118"/>
                </a:lnTo>
                <a:lnTo>
                  <a:pt x="76" y="116"/>
                </a:lnTo>
                <a:lnTo>
                  <a:pt x="70" y="114"/>
                </a:lnTo>
                <a:lnTo>
                  <a:pt x="64" y="110"/>
                </a:lnTo>
                <a:lnTo>
                  <a:pt x="60" y="106"/>
                </a:lnTo>
                <a:lnTo>
                  <a:pt x="54" y="100"/>
                </a:lnTo>
                <a:lnTo>
                  <a:pt x="52" y="94"/>
                </a:lnTo>
                <a:lnTo>
                  <a:pt x="50" y="86"/>
                </a:lnTo>
                <a:lnTo>
                  <a:pt x="50" y="78"/>
                </a:lnTo>
                <a:lnTo>
                  <a:pt x="50" y="72"/>
                </a:lnTo>
                <a:lnTo>
                  <a:pt x="11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5" name="Freeform 202"/>
          <p:cNvSpPr>
            <a:spLocks noEditPoints="1"/>
          </p:cNvSpPr>
          <p:nvPr/>
        </p:nvSpPr>
        <p:spPr bwMode="auto">
          <a:xfrm>
            <a:off x="8623300" y="4487863"/>
            <a:ext cx="293688" cy="474662"/>
          </a:xfrm>
          <a:custGeom>
            <a:avLst/>
            <a:gdLst>
              <a:gd name="T0" fmla="*/ 0 w 108"/>
              <a:gd name="T1" fmla="*/ 0 h 158"/>
              <a:gd name="T2" fmla="*/ 2147483647 w 108"/>
              <a:gd name="T3" fmla="*/ 0 h 158"/>
              <a:gd name="T4" fmla="*/ 2147483647 w 108"/>
              <a:gd name="T5" fmla="*/ 2147483647 h 158"/>
              <a:gd name="T6" fmla="*/ 2147483647 w 108"/>
              <a:gd name="T7" fmla="*/ 2147483647 h 158"/>
              <a:gd name="T8" fmla="*/ 2147483647 w 108"/>
              <a:gd name="T9" fmla="*/ 2147483647 h 158"/>
              <a:gd name="T10" fmla="*/ 2147483647 w 108"/>
              <a:gd name="T11" fmla="*/ 2147483647 h 158"/>
              <a:gd name="T12" fmla="*/ 2147483647 w 108"/>
              <a:gd name="T13" fmla="*/ 2147483647 h 158"/>
              <a:gd name="T14" fmla="*/ 2147483647 w 108"/>
              <a:gd name="T15" fmla="*/ 2147483647 h 158"/>
              <a:gd name="T16" fmla="*/ 2147483647 w 108"/>
              <a:gd name="T17" fmla="*/ 2147483647 h 158"/>
              <a:gd name="T18" fmla="*/ 2147483647 w 108"/>
              <a:gd name="T19" fmla="*/ 2147483647 h 158"/>
              <a:gd name="T20" fmla="*/ 2147483647 w 108"/>
              <a:gd name="T21" fmla="*/ 2147483647 h 158"/>
              <a:gd name="T22" fmla="*/ 2147483647 w 108"/>
              <a:gd name="T23" fmla="*/ 2147483647 h 158"/>
              <a:gd name="T24" fmla="*/ 2147483647 w 108"/>
              <a:gd name="T25" fmla="*/ 2147483647 h 158"/>
              <a:gd name="T26" fmla="*/ 2147483647 w 108"/>
              <a:gd name="T27" fmla="*/ 2147483647 h 158"/>
              <a:gd name="T28" fmla="*/ 2147483647 w 108"/>
              <a:gd name="T29" fmla="*/ 2147483647 h 158"/>
              <a:gd name="T30" fmla="*/ 2147483647 w 108"/>
              <a:gd name="T31" fmla="*/ 2147483647 h 158"/>
              <a:gd name="T32" fmla="*/ 2147483647 w 108"/>
              <a:gd name="T33" fmla="*/ 2147483647 h 158"/>
              <a:gd name="T34" fmla="*/ 2147483647 w 108"/>
              <a:gd name="T35" fmla="*/ 2147483647 h 158"/>
              <a:gd name="T36" fmla="*/ 2147483647 w 108"/>
              <a:gd name="T37" fmla="*/ 2147483647 h 158"/>
              <a:gd name="T38" fmla="*/ 2147483647 w 108"/>
              <a:gd name="T39" fmla="*/ 2147483647 h 158"/>
              <a:gd name="T40" fmla="*/ 0 w 108"/>
              <a:gd name="T41" fmla="*/ 0 h 158"/>
              <a:gd name="T42" fmla="*/ 0 w 108"/>
              <a:gd name="T43" fmla="*/ 0 h 158"/>
              <a:gd name="T44" fmla="*/ 2147483647 w 108"/>
              <a:gd name="T45" fmla="*/ 2147483647 h 158"/>
              <a:gd name="T46" fmla="*/ 2147483647 w 108"/>
              <a:gd name="T47" fmla="*/ 2147483647 h 158"/>
              <a:gd name="T48" fmla="*/ 2147483647 w 108"/>
              <a:gd name="T49" fmla="*/ 2147483647 h 158"/>
              <a:gd name="T50" fmla="*/ 2147483647 w 108"/>
              <a:gd name="T51" fmla="*/ 2147483647 h 158"/>
              <a:gd name="T52" fmla="*/ 2147483647 w 108"/>
              <a:gd name="T53" fmla="*/ 2147483647 h 158"/>
              <a:gd name="T54" fmla="*/ 2147483647 w 108"/>
              <a:gd name="T55" fmla="*/ 2147483647 h 158"/>
              <a:gd name="T56" fmla="*/ 2147483647 w 108"/>
              <a:gd name="T57" fmla="*/ 2147483647 h 158"/>
              <a:gd name="T58" fmla="*/ 2147483647 w 108"/>
              <a:gd name="T59" fmla="*/ 2147483647 h 158"/>
              <a:gd name="T60" fmla="*/ 2147483647 w 108"/>
              <a:gd name="T61" fmla="*/ 2147483647 h 158"/>
              <a:gd name="T62" fmla="*/ 2147483647 w 108"/>
              <a:gd name="T63" fmla="*/ 2147483647 h 158"/>
              <a:gd name="T64" fmla="*/ 2147483647 w 108"/>
              <a:gd name="T65" fmla="*/ 214748364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08" h="158">
                <a:moveTo>
                  <a:pt x="0" y="0"/>
                </a:moveTo>
                <a:lnTo>
                  <a:pt x="14" y="0"/>
                </a:lnTo>
                <a:lnTo>
                  <a:pt x="24" y="42"/>
                </a:lnTo>
                <a:lnTo>
                  <a:pt x="108" y="42"/>
                </a:lnTo>
                <a:lnTo>
                  <a:pt x="108" y="54"/>
                </a:lnTo>
                <a:lnTo>
                  <a:pt x="90" y="54"/>
                </a:lnTo>
                <a:lnTo>
                  <a:pt x="90" y="72"/>
                </a:lnTo>
                <a:lnTo>
                  <a:pt x="98" y="72"/>
                </a:lnTo>
                <a:lnTo>
                  <a:pt x="98" y="90"/>
                </a:lnTo>
                <a:lnTo>
                  <a:pt x="86" y="90"/>
                </a:lnTo>
                <a:lnTo>
                  <a:pt x="100" y="158"/>
                </a:lnTo>
                <a:lnTo>
                  <a:pt x="84" y="158"/>
                </a:lnTo>
                <a:lnTo>
                  <a:pt x="78" y="130"/>
                </a:lnTo>
                <a:lnTo>
                  <a:pt x="24" y="130"/>
                </a:lnTo>
                <a:lnTo>
                  <a:pt x="18" y="158"/>
                </a:lnTo>
                <a:lnTo>
                  <a:pt x="4" y="158"/>
                </a:lnTo>
                <a:lnTo>
                  <a:pt x="18" y="90"/>
                </a:lnTo>
                <a:lnTo>
                  <a:pt x="2" y="90"/>
                </a:lnTo>
                <a:lnTo>
                  <a:pt x="2" y="72"/>
                </a:lnTo>
                <a:lnTo>
                  <a:pt x="8" y="72"/>
                </a:lnTo>
                <a:lnTo>
                  <a:pt x="0" y="0"/>
                </a:lnTo>
                <a:close/>
                <a:moveTo>
                  <a:pt x="78" y="54"/>
                </a:moveTo>
                <a:lnTo>
                  <a:pt x="28" y="54"/>
                </a:lnTo>
                <a:lnTo>
                  <a:pt x="32" y="72"/>
                </a:lnTo>
                <a:lnTo>
                  <a:pt x="78" y="72"/>
                </a:lnTo>
                <a:lnTo>
                  <a:pt x="78" y="54"/>
                </a:lnTo>
                <a:close/>
                <a:moveTo>
                  <a:pt x="76" y="120"/>
                </a:moveTo>
                <a:lnTo>
                  <a:pt x="70" y="90"/>
                </a:lnTo>
                <a:lnTo>
                  <a:pt x="32" y="90"/>
                </a:lnTo>
                <a:lnTo>
                  <a:pt x="26" y="120"/>
                </a:lnTo>
                <a:lnTo>
                  <a:pt x="76" y="1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6" name="Freeform 203"/>
          <p:cNvSpPr>
            <a:spLocks noEditPoints="1"/>
          </p:cNvSpPr>
          <p:nvPr/>
        </p:nvSpPr>
        <p:spPr bwMode="auto">
          <a:xfrm>
            <a:off x="10152063" y="4506913"/>
            <a:ext cx="328612" cy="444500"/>
          </a:xfrm>
          <a:custGeom>
            <a:avLst/>
            <a:gdLst>
              <a:gd name="T0" fmla="*/ 2147483647 w 120"/>
              <a:gd name="T1" fmla="*/ 2147483647 h 148"/>
              <a:gd name="T2" fmla="*/ 2147483647 w 120"/>
              <a:gd name="T3" fmla="*/ 2147483647 h 148"/>
              <a:gd name="T4" fmla="*/ 2147483647 w 120"/>
              <a:gd name="T5" fmla="*/ 2147483647 h 148"/>
              <a:gd name="T6" fmla="*/ 2147483647 w 120"/>
              <a:gd name="T7" fmla="*/ 2147483647 h 148"/>
              <a:gd name="T8" fmla="*/ 2147483647 w 120"/>
              <a:gd name="T9" fmla="*/ 2147483647 h 148"/>
              <a:gd name="T10" fmla="*/ 2147483647 w 120"/>
              <a:gd name="T11" fmla="*/ 2147483647 h 148"/>
              <a:gd name="T12" fmla="*/ 0 w 120"/>
              <a:gd name="T13" fmla="*/ 2147483647 h 148"/>
              <a:gd name="T14" fmla="*/ 2147483647 w 120"/>
              <a:gd name="T15" fmla="*/ 2147483647 h 148"/>
              <a:gd name="T16" fmla="*/ 2147483647 w 120"/>
              <a:gd name="T17" fmla="*/ 2147483647 h 148"/>
              <a:gd name="T18" fmla="*/ 2147483647 w 120"/>
              <a:gd name="T19" fmla="*/ 2147483647 h 148"/>
              <a:gd name="T20" fmla="*/ 2147483647 w 120"/>
              <a:gd name="T21" fmla="*/ 2147483647 h 148"/>
              <a:gd name="T22" fmla="*/ 2147483647 w 120"/>
              <a:gd name="T23" fmla="*/ 2147483647 h 148"/>
              <a:gd name="T24" fmla="*/ 2147483647 w 120"/>
              <a:gd name="T25" fmla="*/ 2147483647 h 148"/>
              <a:gd name="T26" fmla="*/ 2147483647 w 120"/>
              <a:gd name="T27" fmla="*/ 2147483647 h 148"/>
              <a:gd name="T28" fmla="*/ 2147483647 w 120"/>
              <a:gd name="T29" fmla="*/ 2147483647 h 148"/>
              <a:gd name="T30" fmla="*/ 2147483647 w 120"/>
              <a:gd name="T31" fmla="*/ 2147483647 h 148"/>
              <a:gd name="T32" fmla="*/ 2147483647 w 120"/>
              <a:gd name="T33" fmla="*/ 2147483647 h 148"/>
              <a:gd name="T34" fmla="*/ 2147483647 w 120"/>
              <a:gd name="T35" fmla="*/ 2147483647 h 148"/>
              <a:gd name="T36" fmla="*/ 2147483647 w 120"/>
              <a:gd name="T37" fmla="*/ 2147483647 h 148"/>
              <a:gd name="T38" fmla="*/ 2147483647 w 120"/>
              <a:gd name="T39" fmla="*/ 2147483647 h 148"/>
              <a:gd name="T40" fmla="*/ 2147483647 w 120"/>
              <a:gd name="T41" fmla="*/ 2147483647 h 148"/>
              <a:gd name="T42" fmla="*/ 2147483647 w 120"/>
              <a:gd name="T43" fmla="*/ 2147483647 h 148"/>
              <a:gd name="T44" fmla="*/ 2147483647 w 120"/>
              <a:gd name="T45" fmla="*/ 2147483647 h 148"/>
              <a:gd name="T46" fmla="*/ 2147483647 w 120"/>
              <a:gd name="T47" fmla="*/ 2147483647 h 148"/>
              <a:gd name="T48" fmla="*/ 2147483647 w 120"/>
              <a:gd name="T49" fmla="*/ 2147483647 h 148"/>
              <a:gd name="T50" fmla="*/ 2147483647 w 120"/>
              <a:gd name="T51" fmla="*/ 2147483647 h 148"/>
              <a:gd name="T52" fmla="*/ 2147483647 w 120"/>
              <a:gd name="T53" fmla="*/ 2147483647 h 148"/>
              <a:gd name="T54" fmla="*/ 2147483647 w 120"/>
              <a:gd name="T55" fmla="*/ 2147483647 h 148"/>
              <a:gd name="T56" fmla="*/ 2147483647 w 120"/>
              <a:gd name="T57" fmla="*/ 2147483647 h 148"/>
              <a:gd name="T58" fmla="*/ 2147483647 w 120"/>
              <a:gd name="T59" fmla="*/ 2147483647 h 148"/>
              <a:gd name="T60" fmla="*/ 2147483647 w 120"/>
              <a:gd name="T61" fmla="*/ 2147483647 h 148"/>
              <a:gd name="T62" fmla="*/ 2147483647 w 120"/>
              <a:gd name="T63" fmla="*/ 2147483647 h 148"/>
              <a:gd name="T64" fmla="*/ 2147483647 w 120"/>
              <a:gd name="T65" fmla="*/ 2147483647 h 148"/>
              <a:gd name="T66" fmla="*/ 2147483647 w 120"/>
              <a:gd name="T67" fmla="*/ 2147483647 h 148"/>
              <a:gd name="T68" fmla="*/ 2147483647 w 120"/>
              <a:gd name="T69" fmla="*/ 2147483647 h 148"/>
              <a:gd name="T70" fmla="*/ 2147483647 w 120"/>
              <a:gd name="T71" fmla="*/ 2147483647 h 148"/>
              <a:gd name="T72" fmla="*/ 2147483647 w 120"/>
              <a:gd name="T73" fmla="*/ 2147483647 h 148"/>
              <a:gd name="T74" fmla="*/ 2147483647 w 120"/>
              <a:gd name="T75" fmla="*/ 2147483647 h 148"/>
              <a:gd name="T76" fmla="*/ 2147483647 w 120"/>
              <a:gd name="T77" fmla="*/ 2147483647 h 148"/>
              <a:gd name="T78" fmla="*/ 2147483647 w 120"/>
              <a:gd name="T79" fmla="*/ 0 h 148"/>
              <a:gd name="T80" fmla="*/ 2147483647 w 120"/>
              <a:gd name="T81" fmla="*/ 2147483647 h 148"/>
              <a:gd name="T82" fmla="*/ 2147483647 w 120"/>
              <a:gd name="T83" fmla="*/ 2147483647 h 148"/>
              <a:gd name="T84" fmla="*/ 2147483647 w 120"/>
              <a:gd name="T85" fmla="*/ 2147483647 h 148"/>
              <a:gd name="T86" fmla="*/ 2147483647 w 120"/>
              <a:gd name="T87" fmla="*/ 2147483647 h 148"/>
              <a:gd name="T88" fmla="*/ 2147483647 w 120"/>
              <a:gd name="T89" fmla="*/ 2147483647 h 148"/>
              <a:gd name="T90" fmla="*/ 2147483647 w 120"/>
              <a:gd name="T91" fmla="*/ 2147483647 h 148"/>
              <a:gd name="T92" fmla="*/ 2147483647 w 120"/>
              <a:gd name="T93" fmla="*/ 2147483647 h 148"/>
              <a:gd name="T94" fmla="*/ 2147483647 w 120"/>
              <a:gd name="T95" fmla="*/ 2147483647 h 148"/>
              <a:gd name="T96" fmla="*/ 2147483647 w 120"/>
              <a:gd name="T97" fmla="*/ 2147483647 h 148"/>
              <a:gd name="T98" fmla="*/ 2147483647 w 120"/>
              <a:gd name="T99" fmla="*/ 2147483647 h 148"/>
              <a:gd name="T100" fmla="*/ 2147483647 w 120"/>
              <a:gd name="T101" fmla="*/ 2147483647 h 14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20" h="148">
                <a:moveTo>
                  <a:pt x="60" y="56"/>
                </a:moveTo>
                <a:lnTo>
                  <a:pt x="60" y="56"/>
                </a:lnTo>
                <a:lnTo>
                  <a:pt x="54" y="52"/>
                </a:lnTo>
                <a:lnTo>
                  <a:pt x="46" y="46"/>
                </a:lnTo>
                <a:lnTo>
                  <a:pt x="34" y="44"/>
                </a:lnTo>
                <a:lnTo>
                  <a:pt x="28" y="44"/>
                </a:lnTo>
                <a:lnTo>
                  <a:pt x="22" y="46"/>
                </a:lnTo>
                <a:lnTo>
                  <a:pt x="16" y="48"/>
                </a:lnTo>
                <a:lnTo>
                  <a:pt x="10" y="54"/>
                </a:lnTo>
                <a:lnTo>
                  <a:pt x="6" y="60"/>
                </a:lnTo>
                <a:lnTo>
                  <a:pt x="2" y="66"/>
                </a:lnTo>
                <a:lnTo>
                  <a:pt x="2" y="72"/>
                </a:lnTo>
                <a:lnTo>
                  <a:pt x="0" y="80"/>
                </a:lnTo>
                <a:lnTo>
                  <a:pt x="2" y="88"/>
                </a:lnTo>
                <a:lnTo>
                  <a:pt x="6" y="94"/>
                </a:lnTo>
                <a:lnTo>
                  <a:pt x="18" y="116"/>
                </a:lnTo>
                <a:lnTo>
                  <a:pt x="24" y="126"/>
                </a:lnTo>
                <a:lnTo>
                  <a:pt x="26" y="136"/>
                </a:lnTo>
                <a:lnTo>
                  <a:pt x="28" y="142"/>
                </a:lnTo>
                <a:lnTo>
                  <a:pt x="32" y="144"/>
                </a:lnTo>
                <a:lnTo>
                  <a:pt x="42" y="148"/>
                </a:lnTo>
                <a:lnTo>
                  <a:pt x="52" y="148"/>
                </a:lnTo>
                <a:lnTo>
                  <a:pt x="56" y="148"/>
                </a:lnTo>
                <a:lnTo>
                  <a:pt x="60" y="146"/>
                </a:lnTo>
                <a:lnTo>
                  <a:pt x="64" y="148"/>
                </a:lnTo>
                <a:lnTo>
                  <a:pt x="68" y="148"/>
                </a:lnTo>
                <a:lnTo>
                  <a:pt x="80" y="148"/>
                </a:lnTo>
                <a:lnTo>
                  <a:pt x="90" y="144"/>
                </a:lnTo>
                <a:lnTo>
                  <a:pt x="92" y="142"/>
                </a:lnTo>
                <a:lnTo>
                  <a:pt x="94" y="136"/>
                </a:lnTo>
                <a:lnTo>
                  <a:pt x="96" y="126"/>
                </a:lnTo>
                <a:lnTo>
                  <a:pt x="104" y="116"/>
                </a:lnTo>
                <a:lnTo>
                  <a:pt x="116" y="94"/>
                </a:lnTo>
                <a:lnTo>
                  <a:pt x="118" y="88"/>
                </a:lnTo>
                <a:lnTo>
                  <a:pt x="120" y="80"/>
                </a:lnTo>
                <a:lnTo>
                  <a:pt x="120" y="72"/>
                </a:lnTo>
                <a:lnTo>
                  <a:pt x="118" y="66"/>
                </a:lnTo>
                <a:lnTo>
                  <a:pt x="116" y="60"/>
                </a:lnTo>
                <a:lnTo>
                  <a:pt x="112" y="54"/>
                </a:lnTo>
                <a:lnTo>
                  <a:pt x="106" y="48"/>
                </a:lnTo>
                <a:lnTo>
                  <a:pt x="98" y="46"/>
                </a:lnTo>
                <a:lnTo>
                  <a:pt x="92" y="44"/>
                </a:lnTo>
                <a:lnTo>
                  <a:pt x="86" y="44"/>
                </a:lnTo>
                <a:lnTo>
                  <a:pt x="76" y="46"/>
                </a:lnTo>
                <a:lnTo>
                  <a:pt x="66" y="52"/>
                </a:lnTo>
                <a:lnTo>
                  <a:pt x="60" y="56"/>
                </a:lnTo>
                <a:close/>
                <a:moveTo>
                  <a:pt x="64" y="16"/>
                </a:moveTo>
                <a:lnTo>
                  <a:pt x="64" y="16"/>
                </a:lnTo>
                <a:lnTo>
                  <a:pt x="68" y="8"/>
                </a:lnTo>
                <a:lnTo>
                  <a:pt x="74" y="4"/>
                </a:lnTo>
                <a:lnTo>
                  <a:pt x="80" y="2"/>
                </a:lnTo>
                <a:lnTo>
                  <a:pt x="88" y="2"/>
                </a:lnTo>
                <a:lnTo>
                  <a:pt x="104" y="6"/>
                </a:lnTo>
                <a:lnTo>
                  <a:pt x="120" y="12"/>
                </a:lnTo>
                <a:lnTo>
                  <a:pt x="110" y="20"/>
                </a:lnTo>
                <a:lnTo>
                  <a:pt x="96" y="28"/>
                </a:lnTo>
                <a:lnTo>
                  <a:pt x="80" y="30"/>
                </a:lnTo>
                <a:lnTo>
                  <a:pt x="72" y="30"/>
                </a:lnTo>
                <a:lnTo>
                  <a:pt x="66" y="28"/>
                </a:lnTo>
                <a:lnTo>
                  <a:pt x="66" y="40"/>
                </a:lnTo>
                <a:lnTo>
                  <a:pt x="62" y="50"/>
                </a:lnTo>
                <a:lnTo>
                  <a:pt x="60" y="50"/>
                </a:lnTo>
                <a:lnTo>
                  <a:pt x="58" y="38"/>
                </a:lnTo>
                <a:lnTo>
                  <a:pt x="54" y="28"/>
                </a:lnTo>
                <a:lnTo>
                  <a:pt x="48" y="20"/>
                </a:lnTo>
                <a:lnTo>
                  <a:pt x="40" y="12"/>
                </a:lnTo>
                <a:lnTo>
                  <a:pt x="52" y="0"/>
                </a:lnTo>
                <a:lnTo>
                  <a:pt x="60" y="8"/>
                </a:lnTo>
                <a:lnTo>
                  <a:pt x="64" y="16"/>
                </a:lnTo>
                <a:close/>
                <a:moveTo>
                  <a:pt x="22" y="94"/>
                </a:moveTo>
                <a:lnTo>
                  <a:pt x="22" y="94"/>
                </a:lnTo>
                <a:lnTo>
                  <a:pt x="18" y="84"/>
                </a:lnTo>
                <a:lnTo>
                  <a:pt x="18" y="72"/>
                </a:lnTo>
                <a:lnTo>
                  <a:pt x="28" y="72"/>
                </a:lnTo>
                <a:lnTo>
                  <a:pt x="32" y="80"/>
                </a:lnTo>
                <a:lnTo>
                  <a:pt x="38" y="90"/>
                </a:lnTo>
                <a:lnTo>
                  <a:pt x="22" y="94"/>
                </a:lnTo>
                <a:close/>
                <a:moveTo>
                  <a:pt x="28" y="68"/>
                </a:moveTo>
                <a:lnTo>
                  <a:pt x="18" y="68"/>
                </a:lnTo>
                <a:lnTo>
                  <a:pt x="22" y="62"/>
                </a:lnTo>
                <a:lnTo>
                  <a:pt x="28" y="60"/>
                </a:lnTo>
                <a:lnTo>
                  <a:pt x="28" y="6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7" name="Freeform 204"/>
          <p:cNvSpPr>
            <a:spLocks noEditPoints="1"/>
          </p:cNvSpPr>
          <p:nvPr/>
        </p:nvSpPr>
        <p:spPr bwMode="auto">
          <a:xfrm>
            <a:off x="10922000" y="5316538"/>
            <a:ext cx="306388" cy="461962"/>
          </a:xfrm>
          <a:custGeom>
            <a:avLst/>
            <a:gdLst>
              <a:gd name="T0" fmla="*/ 2147483647 w 112"/>
              <a:gd name="T1" fmla="*/ 2147483647 h 154"/>
              <a:gd name="T2" fmla="*/ 2147483647 w 112"/>
              <a:gd name="T3" fmla="*/ 2147483647 h 154"/>
              <a:gd name="T4" fmla="*/ 2147483647 w 112"/>
              <a:gd name="T5" fmla="*/ 2147483647 h 154"/>
              <a:gd name="T6" fmla="*/ 2147483647 w 112"/>
              <a:gd name="T7" fmla="*/ 2147483647 h 154"/>
              <a:gd name="T8" fmla="*/ 2147483647 w 112"/>
              <a:gd name="T9" fmla="*/ 2147483647 h 154"/>
              <a:gd name="T10" fmla="*/ 2147483647 w 112"/>
              <a:gd name="T11" fmla="*/ 2147483647 h 154"/>
              <a:gd name="T12" fmla="*/ 2147483647 w 112"/>
              <a:gd name="T13" fmla="*/ 2147483647 h 154"/>
              <a:gd name="T14" fmla="*/ 2147483647 w 112"/>
              <a:gd name="T15" fmla="*/ 2147483647 h 154"/>
              <a:gd name="T16" fmla="*/ 2147483647 w 112"/>
              <a:gd name="T17" fmla="*/ 2147483647 h 154"/>
              <a:gd name="T18" fmla="*/ 2147483647 w 112"/>
              <a:gd name="T19" fmla="*/ 2147483647 h 154"/>
              <a:gd name="T20" fmla="*/ 2147483647 w 112"/>
              <a:gd name="T21" fmla="*/ 2147483647 h 154"/>
              <a:gd name="T22" fmla="*/ 2147483647 w 112"/>
              <a:gd name="T23" fmla="*/ 2147483647 h 154"/>
              <a:gd name="T24" fmla="*/ 2147483647 w 112"/>
              <a:gd name="T25" fmla="*/ 2147483647 h 154"/>
              <a:gd name="T26" fmla="*/ 2147483647 w 112"/>
              <a:gd name="T27" fmla="*/ 2147483647 h 154"/>
              <a:gd name="T28" fmla="*/ 2147483647 w 112"/>
              <a:gd name="T29" fmla="*/ 2147483647 h 154"/>
              <a:gd name="T30" fmla="*/ 2147483647 w 112"/>
              <a:gd name="T31" fmla="*/ 2147483647 h 154"/>
              <a:gd name="T32" fmla="*/ 2147483647 w 112"/>
              <a:gd name="T33" fmla="*/ 2147483647 h 154"/>
              <a:gd name="T34" fmla="*/ 2147483647 w 112"/>
              <a:gd name="T35" fmla="*/ 2147483647 h 154"/>
              <a:gd name="T36" fmla="*/ 2147483647 w 112"/>
              <a:gd name="T37" fmla="*/ 2147483647 h 154"/>
              <a:gd name="T38" fmla="*/ 2147483647 w 112"/>
              <a:gd name="T39" fmla="*/ 2147483647 h 154"/>
              <a:gd name="T40" fmla="*/ 2147483647 w 112"/>
              <a:gd name="T41" fmla="*/ 2147483647 h 154"/>
              <a:gd name="T42" fmla="*/ 2147483647 w 112"/>
              <a:gd name="T43" fmla="*/ 2147483647 h 154"/>
              <a:gd name="T44" fmla="*/ 2147483647 w 112"/>
              <a:gd name="T45" fmla="*/ 2147483647 h 154"/>
              <a:gd name="T46" fmla="*/ 2147483647 w 112"/>
              <a:gd name="T47" fmla="*/ 2147483647 h 154"/>
              <a:gd name="T48" fmla="*/ 2147483647 w 112"/>
              <a:gd name="T49" fmla="*/ 2147483647 h 154"/>
              <a:gd name="T50" fmla="*/ 2147483647 w 112"/>
              <a:gd name="T51" fmla="*/ 2147483647 h 154"/>
              <a:gd name="T52" fmla="*/ 2147483647 w 112"/>
              <a:gd name="T53" fmla="*/ 2147483647 h 154"/>
              <a:gd name="T54" fmla="*/ 2147483647 w 112"/>
              <a:gd name="T55" fmla="*/ 2147483647 h 154"/>
              <a:gd name="T56" fmla="*/ 2147483647 w 112"/>
              <a:gd name="T57" fmla="*/ 2147483647 h 154"/>
              <a:gd name="T58" fmla="*/ 2147483647 w 112"/>
              <a:gd name="T59" fmla="*/ 2147483647 h 154"/>
              <a:gd name="T60" fmla="*/ 2147483647 w 112"/>
              <a:gd name="T61" fmla="*/ 2147483647 h 154"/>
              <a:gd name="T62" fmla="*/ 2147483647 w 112"/>
              <a:gd name="T63" fmla="*/ 2147483647 h 154"/>
              <a:gd name="T64" fmla="*/ 2147483647 w 112"/>
              <a:gd name="T65" fmla="*/ 2147483647 h 154"/>
              <a:gd name="T66" fmla="*/ 2147483647 w 112"/>
              <a:gd name="T67" fmla="*/ 2147483647 h 154"/>
              <a:gd name="T68" fmla="*/ 2147483647 w 112"/>
              <a:gd name="T69" fmla="*/ 2147483647 h 154"/>
              <a:gd name="T70" fmla="*/ 2147483647 w 112"/>
              <a:gd name="T71" fmla="*/ 2147483647 h 154"/>
              <a:gd name="T72" fmla="*/ 2147483647 w 112"/>
              <a:gd name="T73" fmla="*/ 2147483647 h 154"/>
              <a:gd name="T74" fmla="*/ 2147483647 w 112"/>
              <a:gd name="T75" fmla="*/ 2147483647 h 154"/>
              <a:gd name="T76" fmla="*/ 2147483647 w 112"/>
              <a:gd name="T77" fmla="*/ 2147483647 h 154"/>
              <a:gd name="T78" fmla="*/ 2147483647 w 112"/>
              <a:gd name="T79" fmla="*/ 2147483647 h 154"/>
              <a:gd name="T80" fmla="*/ 2147483647 w 112"/>
              <a:gd name="T81" fmla="*/ 2147483647 h 154"/>
              <a:gd name="T82" fmla="*/ 2147483647 w 112"/>
              <a:gd name="T83" fmla="*/ 2147483647 h 154"/>
              <a:gd name="T84" fmla="*/ 2147483647 w 112"/>
              <a:gd name="T85" fmla="*/ 2147483647 h 154"/>
              <a:gd name="T86" fmla="*/ 2147483647 w 112"/>
              <a:gd name="T87" fmla="*/ 2147483647 h 154"/>
              <a:gd name="T88" fmla="*/ 0 w 112"/>
              <a:gd name="T89" fmla="*/ 2147483647 h 154"/>
              <a:gd name="T90" fmla="*/ 2147483647 w 112"/>
              <a:gd name="T91" fmla="*/ 2147483647 h 154"/>
              <a:gd name="T92" fmla="*/ 2147483647 w 112"/>
              <a:gd name="T93" fmla="*/ 0 h 154"/>
              <a:gd name="T94" fmla="*/ 2147483647 w 112"/>
              <a:gd name="T95" fmla="*/ 2147483647 h 154"/>
              <a:gd name="T96" fmla="*/ 2147483647 w 112"/>
              <a:gd name="T97" fmla="*/ 2147483647 h 154"/>
              <a:gd name="T98" fmla="*/ 2147483647 w 112"/>
              <a:gd name="T99" fmla="*/ 2147483647 h 154"/>
              <a:gd name="T100" fmla="*/ 2147483647 w 112"/>
              <a:gd name="T101" fmla="*/ 2147483647 h 154"/>
              <a:gd name="T102" fmla="*/ 2147483647 w 112"/>
              <a:gd name="T103" fmla="*/ 2147483647 h 154"/>
              <a:gd name="T104" fmla="*/ 2147483647 w 112"/>
              <a:gd name="T105" fmla="*/ 2147483647 h 154"/>
              <a:gd name="T106" fmla="*/ 2147483647 w 112"/>
              <a:gd name="T107" fmla="*/ 2147483647 h 15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12" h="154">
                <a:moveTo>
                  <a:pt x="44" y="20"/>
                </a:moveTo>
                <a:lnTo>
                  <a:pt x="44" y="20"/>
                </a:lnTo>
                <a:lnTo>
                  <a:pt x="36" y="26"/>
                </a:lnTo>
                <a:lnTo>
                  <a:pt x="30" y="32"/>
                </a:lnTo>
                <a:lnTo>
                  <a:pt x="24" y="40"/>
                </a:lnTo>
                <a:lnTo>
                  <a:pt x="20" y="48"/>
                </a:lnTo>
                <a:lnTo>
                  <a:pt x="20" y="56"/>
                </a:lnTo>
                <a:lnTo>
                  <a:pt x="18" y="66"/>
                </a:lnTo>
                <a:lnTo>
                  <a:pt x="20" y="74"/>
                </a:lnTo>
                <a:lnTo>
                  <a:pt x="24" y="84"/>
                </a:lnTo>
                <a:lnTo>
                  <a:pt x="30" y="92"/>
                </a:lnTo>
                <a:lnTo>
                  <a:pt x="36" y="98"/>
                </a:lnTo>
                <a:lnTo>
                  <a:pt x="44" y="102"/>
                </a:lnTo>
                <a:lnTo>
                  <a:pt x="52" y="106"/>
                </a:lnTo>
                <a:lnTo>
                  <a:pt x="60" y="108"/>
                </a:lnTo>
                <a:lnTo>
                  <a:pt x="70" y="108"/>
                </a:lnTo>
                <a:lnTo>
                  <a:pt x="78" y="106"/>
                </a:lnTo>
                <a:lnTo>
                  <a:pt x="86" y="104"/>
                </a:lnTo>
                <a:lnTo>
                  <a:pt x="94" y="98"/>
                </a:lnTo>
                <a:lnTo>
                  <a:pt x="102" y="92"/>
                </a:lnTo>
                <a:lnTo>
                  <a:pt x="106" y="84"/>
                </a:lnTo>
                <a:lnTo>
                  <a:pt x="110" y="76"/>
                </a:lnTo>
                <a:lnTo>
                  <a:pt x="112" y="68"/>
                </a:lnTo>
                <a:lnTo>
                  <a:pt x="112" y="58"/>
                </a:lnTo>
                <a:lnTo>
                  <a:pt x="110" y="50"/>
                </a:lnTo>
                <a:lnTo>
                  <a:pt x="106" y="40"/>
                </a:lnTo>
                <a:lnTo>
                  <a:pt x="102" y="32"/>
                </a:lnTo>
                <a:lnTo>
                  <a:pt x="94" y="26"/>
                </a:lnTo>
                <a:lnTo>
                  <a:pt x="88" y="20"/>
                </a:lnTo>
                <a:lnTo>
                  <a:pt x="80" y="18"/>
                </a:lnTo>
                <a:lnTo>
                  <a:pt x="70" y="16"/>
                </a:lnTo>
                <a:lnTo>
                  <a:pt x="62" y="16"/>
                </a:lnTo>
                <a:lnTo>
                  <a:pt x="52" y="18"/>
                </a:lnTo>
                <a:lnTo>
                  <a:pt x="44" y="20"/>
                </a:lnTo>
                <a:close/>
                <a:moveTo>
                  <a:pt x="46" y="92"/>
                </a:moveTo>
                <a:lnTo>
                  <a:pt x="46" y="92"/>
                </a:lnTo>
                <a:lnTo>
                  <a:pt x="56" y="92"/>
                </a:lnTo>
                <a:lnTo>
                  <a:pt x="64" y="98"/>
                </a:lnTo>
                <a:lnTo>
                  <a:pt x="54" y="96"/>
                </a:lnTo>
                <a:lnTo>
                  <a:pt x="46" y="92"/>
                </a:lnTo>
                <a:close/>
                <a:moveTo>
                  <a:pt x="68" y="88"/>
                </a:moveTo>
                <a:lnTo>
                  <a:pt x="68" y="88"/>
                </a:lnTo>
                <a:lnTo>
                  <a:pt x="76" y="84"/>
                </a:lnTo>
                <a:lnTo>
                  <a:pt x="86" y="78"/>
                </a:lnTo>
                <a:lnTo>
                  <a:pt x="86" y="82"/>
                </a:lnTo>
                <a:lnTo>
                  <a:pt x="86" y="90"/>
                </a:lnTo>
                <a:lnTo>
                  <a:pt x="82" y="94"/>
                </a:lnTo>
                <a:lnTo>
                  <a:pt x="76" y="94"/>
                </a:lnTo>
                <a:lnTo>
                  <a:pt x="70" y="90"/>
                </a:lnTo>
                <a:lnTo>
                  <a:pt x="68" y="88"/>
                </a:lnTo>
                <a:close/>
                <a:moveTo>
                  <a:pt x="94" y="72"/>
                </a:moveTo>
                <a:lnTo>
                  <a:pt x="94" y="72"/>
                </a:lnTo>
                <a:lnTo>
                  <a:pt x="102" y="64"/>
                </a:lnTo>
                <a:lnTo>
                  <a:pt x="100" y="72"/>
                </a:lnTo>
                <a:lnTo>
                  <a:pt x="96" y="80"/>
                </a:lnTo>
                <a:lnTo>
                  <a:pt x="94" y="72"/>
                </a:lnTo>
                <a:close/>
                <a:moveTo>
                  <a:pt x="84" y="32"/>
                </a:moveTo>
                <a:lnTo>
                  <a:pt x="84" y="32"/>
                </a:lnTo>
                <a:lnTo>
                  <a:pt x="74" y="32"/>
                </a:lnTo>
                <a:lnTo>
                  <a:pt x="68" y="26"/>
                </a:lnTo>
                <a:lnTo>
                  <a:pt x="76" y="28"/>
                </a:lnTo>
                <a:lnTo>
                  <a:pt x="84" y="32"/>
                </a:lnTo>
                <a:close/>
                <a:moveTo>
                  <a:pt x="64" y="36"/>
                </a:moveTo>
                <a:lnTo>
                  <a:pt x="64" y="36"/>
                </a:lnTo>
                <a:lnTo>
                  <a:pt x="54" y="40"/>
                </a:lnTo>
                <a:lnTo>
                  <a:pt x="46" y="46"/>
                </a:lnTo>
                <a:lnTo>
                  <a:pt x="46" y="42"/>
                </a:lnTo>
                <a:lnTo>
                  <a:pt x="46" y="34"/>
                </a:lnTo>
                <a:lnTo>
                  <a:pt x="48" y="30"/>
                </a:lnTo>
                <a:lnTo>
                  <a:pt x="54" y="30"/>
                </a:lnTo>
                <a:lnTo>
                  <a:pt x="60" y="34"/>
                </a:lnTo>
                <a:lnTo>
                  <a:pt x="64" y="36"/>
                </a:lnTo>
                <a:close/>
                <a:moveTo>
                  <a:pt x="36" y="52"/>
                </a:moveTo>
                <a:lnTo>
                  <a:pt x="36" y="52"/>
                </a:lnTo>
                <a:lnTo>
                  <a:pt x="30" y="60"/>
                </a:lnTo>
                <a:lnTo>
                  <a:pt x="30" y="52"/>
                </a:lnTo>
                <a:lnTo>
                  <a:pt x="34" y="44"/>
                </a:lnTo>
                <a:lnTo>
                  <a:pt x="36" y="52"/>
                </a:lnTo>
                <a:close/>
                <a:moveTo>
                  <a:pt x="46" y="82"/>
                </a:moveTo>
                <a:lnTo>
                  <a:pt x="46" y="82"/>
                </a:lnTo>
                <a:lnTo>
                  <a:pt x="38" y="82"/>
                </a:lnTo>
                <a:lnTo>
                  <a:pt x="34" y="78"/>
                </a:lnTo>
                <a:lnTo>
                  <a:pt x="34" y="74"/>
                </a:lnTo>
                <a:lnTo>
                  <a:pt x="38" y="66"/>
                </a:lnTo>
                <a:lnTo>
                  <a:pt x="40" y="64"/>
                </a:lnTo>
                <a:lnTo>
                  <a:pt x="44" y="74"/>
                </a:lnTo>
                <a:lnTo>
                  <a:pt x="48" y="82"/>
                </a:lnTo>
                <a:lnTo>
                  <a:pt x="46" y="82"/>
                </a:lnTo>
                <a:close/>
                <a:moveTo>
                  <a:pt x="48" y="56"/>
                </a:moveTo>
                <a:lnTo>
                  <a:pt x="48" y="56"/>
                </a:lnTo>
                <a:lnTo>
                  <a:pt x="58" y="50"/>
                </a:lnTo>
                <a:lnTo>
                  <a:pt x="70" y="44"/>
                </a:lnTo>
                <a:lnTo>
                  <a:pt x="78" y="56"/>
                </a:lnTo>
                <a:lnTo>
                  <a:pt x="82" y="68"/>
                </a:lnTo>
                <a:lnTo>
                  <a:pt x="72" y="74"/>
                </a:lnTo>
                <a:lnTo>
                  <a:pt x="60" y="80"/>
                </a:lnTo>
                <a:lnTo>
                  <a:pt x="54" y="68"/>
                </a:lnTo>
                <a:lnTo>
                  <a:pt x="48" y="56"/>
                </a:lnTo>
                <a:close/>
                <a:moveTo>
                  <a:pt x="82" y="42"/>
                </a:moveTo>
                <a:lnTo>
                  <a:pt x="82" y="42"/>
                </a:lnTo>
                <a:lnTo>
                  <a:pt x="86" y="42"/>
                </a:lnTo>
                <a:lnTo>
                  <a:pt x="94" y="42"/>
                </a:lnTo>
                <a:lnTo>
                  <a:pt x="98" y="46"/>
                </a:lnTo>
                <a:lnTo>
                  <a:pt x="98" y="50"/>
                </a:lnTo>
                <a:lnTo>
                  <a:pt x="94" y="58"/>
                </a:lnTo>
                <a:lnTo>
                  <a:pt x="92" y="60"/>
                </a:lnTo>
                <a:lnTo>
                  <a:pt x="86" y="50"/>
                </a:lnTo>
                <a:lnTo>
                  <a:pt x="82" y="42"/>
                </a:lnTo>
                <a:close/>
                <a:moveTo>
                  <a:pt x="98" y="142"/>
                </a:moveTo>
                <a:lnTo>
                  <a:pt x="98" y="154"/>
                </a:lnTo>
                <a:lnTo>
                  <a:pt x="42" y="154"/>
                </a:lnTo>
                <a:lnTo>
                  <a:pt x="42" y="142"/>
                </a:lnTo>
                <a:lnTo>
                  <a:pt x="60" y="142"/>
                </a:lnTo>
                <a:lnTo>
                  <a:pt x="60" y="128"/>
                </a:lnTo>
                <a:lnTo>
                  <a:pt x="48" y="126"/>
                </a:lnTo>
                <a:lnTo>
                  <a:pt x="38" y="122"/>
                </a:lnTo>
                <a:lnTo>
                  <a:pt x="28" y="116"/>
                </a:lnTo>
                <a:lnTo>
                  <a:pt x="18" y="108"/>
                </a:lnTo>
                <a:lnTo>
                  <a:pt x="10" y="98"/>
                </a:lnTo>
                <a:lnTo>
                  <a:pt x="4" y="88"/>
                </a:lnTo>
                <a:lnTo>
                  <a:pt x="0" y="76"/>
                </a:lnTo>
                <a:lnTo>
                  <a:pt x="0" y="62"/>
                </a:lnTo>
                <a:lnTo>
                  <a:pt x="0" y="48"/>
                </a:lnTo>
                <a:lnTo>
                  <a:pt x="4" y="36"/>
                </a:lnTo>
                <a:lnTo>
                  <a:pt x="10" y="26"/>
                </a:lnTo>
                <a:lnTo>
                  <a:pt x="18" y="16"/>
                </a:lnTo>
                <a:lnTo>
                  <a:pt x="30" y="6"/>
                </a:lnTo>
                <a:lnTo>
                  <a:pt x="44" y="0"/>
                </a:lnTo>
                <a:lnTo>
                  <a:pt x="50" y="12"/>
                </a:lnTo>
                <a:lnTo>
                  <a:pt x="38" y="18"/>
                </a:lnTo>
                <a:lnTo>
                  <a:pt x="28" y="26"/>
                </a:lnTo>
                <a:lnTo>
                  <a:pt x="22" y="32"/>
                </a:lnTo>
                <a:lnTo>
                  <a:pt x="16" y="42"/>
                </a:lnTo>
                <a:lnTo>
                  <a:pt x="14" y="52"/>
                </a:lnTo>
                <a:lnTo>
                  <a:pt x="12" y="62"/>
                </a:lnTo>
                <a:lnTo>
                  <a:pt x="14" y="72"/>
                </a:lnTo>
                <a:lnTo>
                  <a:pt x="16" y="82"/>
                </a:lnTo>
                <a:lnTo>
                  <a:pt x="22" y="92"/>
                </a:lnTo>
                <a:lnTo>
                  <a:pt x="28" y="100"/>
                </a:lnTo>
                <a:lnTo>
                  <a:pt x="36" y="106"/>
                </a:lnTo>
                <a:lnTo>
                  <a:pt x="44" y="110"/>
                </a:lnTo>
                <a:lnTo>
                  <a:pt x="54" y="114"/>
                </a:lnTo>
                <a:lnTo>
                  <a:pt x="66" y="114"/>
                </a:lnTo>
                <a:lnTo>
                  <a:pt x="74" y="114"/>
                </a:lnTo>
                <a:lnTo>
                  <a:pt x="84" y="112"/>
                </a:lnTo>
                <a:lnTo>
                  <a:pt x="92" y="108"/>
                </a:lnTo>
                <a:lnTo>
                  <a:pt x="98" y="102"/>
                </a:lnTo>
                <a:lnTo>
                  <a:pt x="104" y="114"/>
                </a:lnTo>
                <a:lnTo>
                  <a:pt x="92" y="122"/>
                </a:lnTo>
                <a:lnTo>
                  <a:pt x="76" y="126"/>
                </a:lnTo>
                <a:lnTo>
                  <a:pt x="76" y="142"/>
                </a:lnTo>
                <a:lnTo>
                  <a:pt x="98" y="14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8" name="Freeform 206"/>
          <p:cNvSpPr>
            <a:spLocks noEditPoints="1"/>
          </p:cNvSpPr>
          <p:nvPr/>
        </p:nvSpPr>
        <p:spPr bwMode="auto">
          <a:xfrm>
            <a:off x="11660188" y="5365750"/>
            <a:ext cx="377825" cy="388938"/>
          </a:xfrm>
          <a:custGeom>
            <a:avLst/>
            <a:gdLst>
              <a:gd name="T0" fmla="*/ 2147483647 w 138"/>
              <a:gd name="T1" fmla="*/ 2147483647 h 130"/>
              <a:gd name="T2" fmla="*/ 2147483647 w 138"/>
              <a:gd name="T3" fmla="*/ 2147483647 h 130"/>
              <a:gd name="T4" fmla="*/ 2147483647 w 138"/>
              <a:gd name="T5" fmla="*/ 2147483647 h 130"/>
              <a:gd name="T6" fmla="*/ 2147483647 w 138"/>
              <a:gd name="T7" fmla="*/ 2147483647 h 130"/>
              <a:gd name="T8" fmla="*/ 2147483647 w 138"/>
              <a:gd name="T9" fmla="*/ 2147483647 h 130"/>
              <a:gd name="T10" fmla="*/ 2147483647 w 138"/>
              <a:gd name="T11" fmla="*/ 2147483647 h 130"/>
              <a:gd name="T12" fmla="*/ 2147483647 w 138"/>
              <a:gd name="T13" fmla="*/ 2147483647 h 130"/>
              <a:gd name="T14" fmla="*/ 2147483647 w 138"/>
              <a:gd name="T15" fmla="*/ 2147483647 h 130"/>
              <a:gd name="T16" fmla="*/ 2147483647 w 138"/>
              <a:gd name="T17" fmla="*/ 2147483647 h 130"/>
              <a:gd name="T18" fmla="*/ 2147483647 w 138"/>
              <a:gd name="T19" fmla="*/ 2147483647 h 130"/>
              <a:gd name="T20" fmla="*/ 2147483647 w 138"/>
              <a:gd name="T21" fmla="*/ 2147483647 h 130"/>
              <a:gd name="T22" fmla="*/ 2147483647 w 138"/>
              <a:gd name="T23" fmla="*/ 2147483647 h 130"/>
              <a:gd name="T24" fmla="*/ 2147483647 w 138"/>
              <a:gd name="T25" fmla="*/ 2147483647 h 130"/>
              <a:gd name="T26" fmla="*/ 2147483647 w 138"/>
              <a:gd name="T27" fmla="*/ 2147483647 h 130"/>
              <a:gd name="T28" fmla="*/ 2147483647 w 138"/>
              <a:gd name="T29" fmla="*/ 2147483647 h 130"/>
              <a:gd name="T30" fmla="*/ 2147483647 w 138"/>
              <a:gd name="T31" fmla="*/ 2147483647 h 130"/>
              <a:gd name="T32" fmla="*/ 0 w 138"/>
              <a:gd name="T33" fmla="*/ 2147483647 h 130"/>
              <a:gd name="T34" fmla="*/ 0 w 138"/>
              <a:gd name="T35" fmla="*/ 2147483647 h 130"/>
              <a:gd name="T36" fmla="*/ 2147483647 w 138"/>
              <a:gd name="T37" fmla="*/ 2147483647 h 130"/>
              <a:gd name="T38" fmla="*/ 2147483647 w 138"/>
              <a:gd name="T39" fmla="*/ 2147483647 h 130"/>
              <a:gd name="T40" fmla="*/ 2147483647 w 138"/>
              <a:gd name="T41" fmla="*/ 2147483647 h 130"/>
              <a:gd name="T42" fmla="*/ 2147483647 w 138"/>
              <a:gd name="T43" fmla="*/ 0 h 130"/>
              <a:gd name="T44" fmla="*/ 2147483647 w 138"/>
              <a:gd name="T45" fmla="*/ 0 h 130"/>
              <a:gd name="T46" fmla="*/ 2147483647 w 138"/>
              <a:gd name="T47" fmla="*/ 2147483647 h 130"/>
              <a:gd name="T48" fmla="*/ 2147483647 w 138"/>
              <a:gd name="T49" fmla="*/ 2147483647 h 130"/>
              <a:gd name="T50" fmla="*/ 2147483647 w 138"/>
              <a:gd name="T51" fmla="*/ 2147483647 h 130"/>
              <a:gd name="T52" fmla="*/ 2147483647 w 138"/>
              <a:gd name="T53" fmla="*/ 2147483647 h 130"/>
              <a:gd name="T54" fmla="*/ 2147483647 w 138"/>
              <a:gd name="T55" fmla="*/ 2147483647 h 130"/>
              <a:gd name="T56" fmla="*/ 2147483647 w 138"/>
              <a:gd name="T57" fmla="*/ 2147483647 h 130"/>
              <a:gd name="T58" fmla="*/ 2147483647 w 138"/>
              <a:gd name="T59" fmla="*/ 2147483647 h 130"/>
              <a:gd name="T60" fmla="*/ 2147483647 w 138"/>
              <a:gd name="T61" fmla="*/ 2147483647 h 130"/>
              <a:gd name="T62" fmla="*/ 2147483647 w 138"/>
              <a:gd name="T63" fmla="*/ 2147483647 h 130"/>
              <a:gd name="T64" fmla="*/ 2147483647 w 138"/>
              <a:gd name="T65" fmla="*/ 2147483647 h 130"/>
              <a:gd name="T66" fmla="*/ 2147483647 w 138"/>
              <a:gd name="T67" fmla="*/ 2147483647 h 130"/>
              <a:gd name="T68" fmla="*/ 2147483647 w 138"/>
              <a:gd name="T69" fmla="*/ 2147483647 h 130"/>
              <a:gd name="T70" fmla="*/ 2147483647 w 138"/>
              <a:gd name="T71" fmla="*/ 2147483647 h 130"/>
              <a:gd name="T72" fmla="*/ 2147483647 w 138"/>
              <a:gd name="T73" fmla="*/ 2147483647 h 130"/>
              <a:gd name="T74" fmla="*/ 2147483647 w 138"/>
              <a:gd name="T75" fmla="*/ 2147483647 h 130"/>
              <a:gd name="T76" fmla="*/ 2147483647 w 138"/>
              <a:gd name="T77" fmla="*/ 2147483647 h 130"/>
              <a:gd name="T78" fmla="*/ 2147483647 w 138"/>
              <a:gd name="T79" fmla="*/ 2147483647 h 130"/>
              <a:gd name="T80" fmla="*/ 2147483647 w 138"/>
              <a:gd name="T81" fmla="*/ 2147483647 h 130"/>
              <a:gd name="T82" fmla="*/ 2147483647 w 138"/>
              <a:gd name="T83" fmla="*/ 2147483647 h 130"/>
              <a:gd name="T84" fmla="*/ 2147483647 w 138"/>
              <a:gd name="T85" fmla="*/ 2147483647 h 130"/>
              <a:gd name="T86" fmla="*/ 2147483647 w 138"/>
              <a:gd name="T87" fmla="*/ 2147483647 h 130"/>
              <a:gd name="T88" fmla="*/ 2147483647 w 138"/>
              <a:gd name="T89" fmla="*/ 2147483647 h 130"/>
              <a:gd name="T90" fmla="*/ 2147483647 w 138"/>
              <a:gd name="T91" fmla="*/ 2147483647 h 130"/>
              <a:gd name="T92" fmla="*/ 2147483647 w 138"/>
              <a:gd name="T93" fmla="*/ 2147483647 h 130"/>
              <a:gd name="T94" fmla="*/ 2147483647 w 138"/>
              <a:gd name="T95" fmla="*/ 2147483647 h 13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38" h="130">
                <a:moveTo>
                  <a:pt x="70" y="24"/>
                </a:moveTo>
                <a:lnTo>
                  <a:pt x="70" y="70"/>
                </a:lnTo>
                <a:lnTo>
                  <a:pt x="90" y="96"/>
                </a:lnTo>
                <a:lnTo>
                  <a:pt x="90" y="52"/>
                </a:lnTo>
                <a:lnTo>
                  <a:pt x="86" y="52"/>
                </a:lnTo>
                <a:lnTo>
                  <a:pt x="80" y="52"/>
                </a:lnTo>
                <a:lnTo>
                  <a:pt x="80" y="46"/>
                </a:lnTo>
                <a:lnTo>
                  <a:pt x="80" y="34"/>
                </a:lnTo>
                <a:lnTo>
                  <a:pt x="80" y="28"/>
                </a:lnTo>
                <a:lnTo>
                  <a:pt x="86" y="28"/>
                </a:lnTo>
                <a:lnTo>
                  <a:pt x="132" y="28"/>
                </a:lnTo>
                <a:lnTo>
                  <a:pt x="138" y="28"/>
                </a:lnTo>
                <a:lnTo>
                  <a:pt x="138" y="34"/>
                </a:lnTo>
                <a:lnTo>
                  <a:pt x="138" y="46"/>
                </a:lnTo>
                <a:lnTo>
                  <a:pt x="138" y="52"/>
                </a:lnTo>
                <a:lnTo>
                  <a:pt x="132" y="52"/>
                </a:lnTo>
                <a:lnTo>
                  <a:pt x="128" y="52"/>
                </a:lnTo>
                <a:lnTo>
                  <a:pt x="128" y="110"/>
                </a:lnTo>
                <a:lnTo>
                  <a:pt x="126" y="118"/>
                </a:lnTo>
                <a:lnTo>
                  <a:pt x="122" y="124"/>
                </a:lnTo>
                <a:lnTo>
                  <a:pt x="116" y="128"/>
                </a:lnTo>
                <a:lnTo>
                  <a:pt x="108" y="130"/>
                </a:lnTo>
                <a:lnTo>
                  <a:pt x="104" y="130"/>
                </a:lnTo>
                <a:lnTo>
                  <a:pt x="100" y="128"/>
                </a:lnTo>
                <a:lnTo>
                  <a:pt x="100" y="130"/>
                </a:lnTo>
                <a:lnTo>
                  <a:pt x="94" y="130"/>
                </a:lnTo>
                <a:lnTo>
                  <a:pt x="8" y="130"/>
                </a:lnTo>
                <a:lnTo>
                  <a:pt x="6" y="130"/>
                </a:lnTo>
                <a:lnTo>
                  <a:pt x="0" y="130"/>
                </a:lnTo>
                <a:lnTo>
                  <a:pt x="0" y="124"/>
                </a:lnTo>
                <a:lnTo>
                  <a:pt x="0" y="112"/>
                </a:lnTo>
                <a:lnTo>
                  <a:pt x="0" y="110"/>
                </a:lnTo>
                <a:lnTo>
                  <a:pt x="2" y="108"/>
                </a:lnTo>
                <a:lnTo>
                  <a:pt x="28" y="70"/>
                </a:lnTo>
                <a:lnTo>
                  <a:pt x="28" y="24"/>
                </a:lnTo>
                <a:lnTo>
                  <a:pt x="26" y="24"/>
                </a:lnTo>
                <a:lnTo>
                  <a:pt x="20" y="24"/>
                </a:lnTo>
                <a:lnTo>
                  <a:pt x="20" y="18"/>
                </a:lnTo>
                <a:lnTo>
                  <a:pt x="20" y="6"/>
                </a:lnTo>
                <a:lnTo>
                  <a:pt x="20" y="0"/>
                </a:lnTo>
                <a:lnTo>
                  <a:pt x="26" y="0"/>
                </a:lnTo>
                <a:lnTo>
                  <a:pt x="72" y="0"/>
                </a:lnTo>
                <a:lnTo>
                  <a:pt x="78" y="0"/>
                </a:lnTo>
                <a:lnTo>
                  <a:pt x="78" y="6"/>
                </a:lnTo>
                <a:lnTo>
                  <a:pt x="78" y="18"/>
                </a:lnTo>
                <a:lnTo>
                  <a:pt x="78" y="24"/>
                </a:lnTo>
                <a:lnTo>
                  <a:pt x="72" y="24"/>
                </a:lnTo>
                <a:lnTo>
                  <a:pt x="70" y="24"/>
                </a:lnTo>
                <a:close/>
                <a:moveTo>
                  <a:pt x="102" y="84"/>
                </a:moveTo>
                <a:lnTo>
                  <a:pt x="116" y="84"/>
                </a:lnTo>
                <a:lnTo>
                  <a:pt x="116" y="46"/>
                </a:lnTo>
                <a:lnTo>
                  <a:pt x="116" y="40"/>
                </a:lnTo>
                <a:lnTo>
                  <a:pt x="122" y="40"/>
                </a:lnTo>
                <a:lnTo>
                  <a:pt x="126" y="40"/>
                </a:lnTo>
                <a:lnTo>
                  <a:pt x="92" y="40"/>
                </a:lnTo>
                <a:lnTo>
                  <a:pt x="96" y="40"/>
                </a:lnTo>
                <a:lnTo>
                  <a:pt x="102" y="40"/>
                </a:lnTo>
                <a:lnTo>
                  <a:pt x="102" y="46"/>
                </a:lnTo>
                <a:lnTo>
                  <a:pt x="102" y="84"/>
                </a:lnTo>
                <a:close/>
                <a:moveTo>
                  <a:pt x="76" y="112"/>
                </a:moveTo>
                <a:lnTo>
                  <a:pt x="54" y="80"/>
                </a:lnTo>
                <a:lnTo>
                  <a:pt x="44" y="80"/>
                </a:lnTo>
                <a:lnTo>
                  <a:pt x="22" y="112"/>
                </a:lnTo>
                <a:lnTo>
                  <a:pt x="22" y="114"/>
                </a:lnTo>
                <a:lnTo>
                  <a:pt x="46" y="114"/>
                </a:lnTo>
                <a:lnTo>
                  <a:pt x="76" y="114"/>
                </a:lnTo>
                <a:lnTo>
                  <a:pt x="76" y="112"/>
                </a:lnTo>
                <a:close/>
                <a:moveTo>
                  <a:pt x="58" y="72"/>
                </a:moveTo>
                <a:lnTo>
                  <a:pt x="58" y="18"/>
                </a:lnTo>
                <a:lnTo>
                  <a:pt x="58" y="12"/>
                </a:lnTo>
                <a:lnTo>
                  <a:pt x="64" y="12"/>
                </a:lnTo>
                <a:lnTo>
                  <a:pt x="66" y="12"/>
                </a:lnTo>
                <a:lnTo>
                  <a:pt x="32" y="12"/>
                </a:lnTo>
                <a:lnTo>
                  <a:pt x="34" y="12"/>
                </a:lnTo>
                <a:lnTo>
                  <a:pt x="40" y="12"/>
                </a:lnTo>
                <a:lnTo>
                  <a:pt x="40" y="18"/>
                </a:lnTo>
                <a:lnTo>
                  <a:pt x="40" y="72"/>
                </a:lnTo>
                <a:lnTo>
                  <a:pt x="40" y="74"/>
                </a:lnTo>
                <a:lnTo>
                  <a:pt x="12" y="114"/>
                </a:lnTo>
                <a:lnTo>
                  <a:pt x="12" y="118"/>
                </a:lnTo>
                <a:lnTo>
                  <a:pt x="88" y="118"/>
                </a:lnTo>
                <a:lnTo>
                  <a:pt x="88" y="114"/>
                </a:lnTo>
                <a:lnTo>
                  <a:pt x="60" y="74"/>
                </a:lnTo>
                <a:lnTo>
                  <a:pt x="58" y="74"/>
                </a:lnTo>
                <a:lnTo>
                  <a:pt x="5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49" name="Freeform 207"/>
          <p:cNvSpPr>
            <a:spLocks noEditPoints="1"/>
          </p:cNvSpPr>
          <p:nvPr/>
        </p:nvSpPr>
        <p:spPr bwMode="auto">
          <a:xfrm>
            <a:off x="9371013" y="4578350"/>
            <a:ext cx="360362" cy="360363"/>
          </a:xfrm>
          <a:custGeom>
            <a:avLst/>
            <a:gdLst>
              <a:gd name="T0" fmla="*/ 2147483647 w 132"/>
              <a:gd name="T1" fmla="*/ 0 h 120"/>
              <a:gd name="T2" fmla="*/ 2147483647 w 132"/>
              <a:gd name="T3" fmla="*/ 2147483647 h 120"/>
              <a:gd name="T4" fmla="*/ 2147483647 w 132"/>
              <a:gd name="T5" fmla="*/ 2147483647 h 120"/>
              <a:gd name="T6" fmla="*/ 2147483647 w 132"/>
              <a:gd name="T7" fmla="*/ 2147483647 h 120"/>
              <a:gd name="T8" fmla="*/ 2147483647 w 132"/>
              <a:gd name="T9" fmla="*/ 2147483647 h 120"/>
              <a:gd name="T10" fmla="*/ 2147483647 w 132"/>
              <a:gd name="T11" fmla="*/ 2147483647 h 120"/>
              <a:gd name="T12" fmla="*/ 2147483647 w 132"/>
              <a:gd name="T13" fmla="*/ 2147483647 h 120"/>
              <a:gd name="T14" fmla="*/ 2147483647 w 132"/>
              <a:gd name="T15" fmla="*/ 2147483647 h 120"/>
              <a:gd name="T16" fmla="*/ 2147483647 w 132"/>
              <a:gd name="T17" fmla="*/ 2147483647 h 120"/>
              <a:gd name="T18" fmla="*/ 2147483647 w 132"/>
              <a:gd name="T19" fmla="*/ 2147483647 h 120"/>
              <a:gd name="T20" fmla="*/ 2147483647 w 132"/>
              <a:gd name="T21" fmla="*/ 2147483647 h 120"/>
              <a:gd name="T22" fmla="*/ 2147483647 w 132"/>
              <a:gd name="T23" fmla="*/ 2147483647 h 120"/>
              <a:gd name="T24" fmla="*/ 2147483647 w 132"/>
              <a:gd name="T25" fmla="*/ 2147483647 h 120"/>
              <a:gd name="T26" fmla="*/ 2147483647 w 132"/>
              <a:gd name="T27" fmla="*/ 2147483647 h 120"/>
              <a:gd name="T28" fmla="*/ 2147483647 w 132"/>
              <a:gd name="T29" fmla="*/ 2147483647 h 120"/>
              <a:gd name="T30" fmla="*/ 2147483647 w 132"/>
              <a:gd name="T31" fmla="*/ 2147483647 h 120"/>
              <a:gd name="T32" fmla="*/ 2147483647 w 132"/>
              <a:gd name="T33" fmla="*/ 2147483647 h 120"/>
              <a:gd name="T34" fmla="*/ 2147483647 w 132"/>
              <a:gd name="T35" fmla="*/ 2147483647 h 120"/>
              <a:gd name="T36" fmla="*/ 2147483647 w 132"/>
              <a:gd name="T37" fmla="*/ 2147483647 h 120"/>
              <a:gd name="T38" fmla="*/ 2147483647 w 132"/>
              <a:gd name="T39" fmla="*/ 2147483647 h 120"/>
              <a:gd name="T40" fmla="*/ 2147483647 w 132"/>
              <a:gd name="T41" fmla="*/ 2147483647 h 120"/>
              <a:gd name="T42" fmla="*/ 2147483647 w 132"/>
              <a:gd name="T43" fmla="*/ 2147483647 h 120"/>
              <a:gd name="T44" fmla="*/ 2147483647 w 132"/>
              <a:gd name="T45" fmla="*/ 2147483647 h 120"/>
              <a:gd name="T46" fmla="*/ 2147483647 w 132"/>
              <a:gd name="T47" fmla="*/ 2147483647 h 120"/>
              <a:gd name="T48" fmla="*/ 2147483647 w 132"/>
              <a:gd name="T49" fmla="*/ 2147483647 h 120"/>
              <a:gd name="T50" fmla="*/ 0 w 132"/>
              <a:gd name="T51" fmla="*/ 2147483647 h 120"/>
              <a:gd name="T52" fmla="*/ 2147483647 w 132"/>
              <a:gd name="T53" fmla="*/ 2147483647 h 120"/>
              <a:gd name="T54" fmla="*/ 0 w 132"/>
              <a:gd name="T55" fmla="*/ 2147483647 h 120"/>
              <a:gd name="T56" fmla="*/ 2147483647 w 132"/>
              <a:gd name="T57" fmla="*/ 2147483647 h 120"/>
              <a:gd name="T58" fmla="*/ 0 w 132"/>
              <a:gd name="T59" fmla="*/ 2147483647 h 120"/>
              <a:gd name="T60" fmla="*/ 2147483647 w 132"/>
              <a:gd name="T61" fmla="*/ 2147483647 h 120"/>
              <a:gd name="T62" fmla="*/ 0 w 132"/>
              <a:gd name="T63" fmla="*/ 2147483647 h 120"/>
              <a:gd name="T64" fmla="*/ 2147483647 w 132"/>
              <a:gd name="T65" fmla="*/ 2147483647 h 120"/>
              <a:gd name="T66" fmla="*/ 0 w 132"/>
              <a:gd name="T67" fmla="*/ 2147483647 h 120"/>
              <a:gd name="T68" fmla="*/ 2147483647 w 132"/>
              <a:gd name="T69" fmla="*/ 2147483647 h 120"/>
              <a:gd name="T70" fmla="*/ 2147483647 w 132"/>
              <a:gd name="T71" fmla="*/ 0 h 120"/>
              <a:gd name="T72" fmla="*/ 2147483647 w 132"/>
              <a:gd name="T73" fmla="*/ 2147483647 h 120"/>
              <a:gd name="T74" fmla="*/ 2147483647 w 132"/>
              <a:gd name="T75" fmla="*/ 2147483647 h 120"/>
              <a:gd name="T76" fmla="*/ 2147483647 w 132"/>
              <a:gd name="T77" fmla="*/ 2147483647 h 120"/>
              <a:gd name="T78" fmla="*/ 2147483647 w 132"/>
              <a:gd name="T79" fmla="*/ 2147483647 h 120"/>
              <a:gd name="T80" fmla="*/ 2147483647 w 132"/>
              <a:gd name="T81" fmla="*/ 2147483647 h 120"/>
              <a:gd name="T82" fmla="*/ 2147483647 w 132"/>
              <a:gd name="T83" fmla="*/ 2147483647 h 120"/>
              <a:gd name="T84" fmla="*/ 2147483647 w 132"/>
              <a:gd name="T85" fmla="*/ 2147483647 h 120"/>
              <a:gd name="T86" fmla="*/ 2147483647 w 132"/>
              <a:gd name="T87" fmla="*/ 2147483647 h 120"/>
              <a:gd name="T88" fmla="*/ 2147483647 w 132"/>
              <a:gd name="T89" fmla="*/ 2147483647 h 120"/>
              <a:gd name="T90" fmla="*/ 2147483647 w 132"/>
              <a:gd name="T91" fmla="*/ 2147483647 h 120"/>
              <a:gd name="T92" fmla="*/ 2147483647 w 132"/>
              <a:gd name="T93" fmla="*/ 2147483647 h 120"/>
              <a:gd name="T94" fmla="*/ 2147483647 w 132"/>
              <a:gd name="T95" fmla="*/ 2147483647 h 120"/>
              <a:gd name="T96" fmla="*/ 2147483647 w 132"/>
              <a:gd name="T97" fmla="*/ 2147483647 h 120"/>
              <a:gd name="T98" fmla="*/ 2147483647 w 132"/>
              <a:gd name="T99" fmla="*/ 2147483647 h 120"/>
              <a:gd name="T100" fmla="*/ 2147483647 w 132"/>
              <a:gd name="T101" fmla="*/ 2147483647 h 120"/>
              <a:gd name="T102" fmla="*/ 2147483647 w 132"/>
              <a:gd name="T103" fmla="*/ 2147483647 h 120"/>
              <a:gd name="T104" fmla="*/ 2147483647 w 132"/>
              <a:gd name="T105" fmla="*/ 2147483647 h 120"/>
              <a:gd name="T106" fmla="*/ 2147483647 w 132"/>
              <a:gd name="T107" fmla="*/ 2147483647 h 120"/>
              <a:gd name="T108" fmla="*/ 2147483647 w 132"/>
              <a:gd name="T109" fmla="*/ 2147483647 h 12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32" h="120">
                <a:moveTo>
                  <a:pt x="20" y="0"/>
                </a:moveTo>
                <a:lnTo>
                  <a:pt x="102" y="0"/>
                </a:lnTo>
                <a:lnTo>
                  <a:pt x="108" y="0"/>
                </a:lnTo>
                <a:lnTo>
                  <a:pt x="108" y="6"/>
                </a:lnTo>
                <a:lnTo>
                  <a:pt x="108" y="24"/>
                </a:lnTo>
                <a:lnTo>
                  <a:pt x="98" y="34"/>
                </a:lnTo>
                <a:lnTo>
                  <a:pt x="98" y="10"/>
                </a:lnTo>
                <a:lnTo>
                  <a:pt x="24" y="10"/>
                </a:lnTo>
                <a:lnTo>
                  <a:pt x="24" y="18"/>
                </a:lnTo>
                <a:lnTo>
                  <a:pt x="30" y="16"/>
                </a:lnTo>
                <a:lnTo>
                  <a:pt x="34" y="14"/>
                </a:lnTo>
                <a:lnTo>
                  <a:pt x="38" y="22"/>
                </a:lnTo>
                <a:lnTo>
                  <a:pt x="34" y="24"/>
                </a:lnTo>
                <a:lnTo>
                  <a:pt x="24" y="28"/>
                </a:lnTo>
                <a:lnTo>
                  <a:pt x="24" y="34"/>
                </a:lnTo>
                <a:lnTo>
                  <a:pt x="30" y="32"/>
                </a:lnTo>
                <a:lnTo>
                  <a:pt x="34" y="30"/>
                </a:lnTo>
                <a:lnTo>
                  <a:pt x="38" y="40"/>
                </a:lnTo>
                <a:lnTo>
                  <a:pt x="34" y="42"/>
                </a:lnTo>
                <a:lnTo>
                  <a:pt x="24" y="46"/>
                </a:lnTo>
                <a:lnTo>
                  <a:pt x="24" y="52"/>
                </a:lnTo>
                <a:lnTo>
                  <a:pt x="30" y="50"/>
                </a:lnTo>
                <a:lnTo>
                  <a:pt x="34" y="48"/>
                </a:lnTo>
                <a:lnTo>
                  <a:pt x="38" y="56"/>
                </a:lnTo>
                <a:lnTo>
                  <a:pt x="34" y="58"/>
                </a:lnTo>
                <a:lnTo>
                  <a:pt x="24" y="62"/>
                </a:lnTo>
                <a:lnTo>
                  <a:pt x="24" y="68"/>
                </a:lnTo>
                <a:lnTo>
                  <a:pt x="30" y="66"/>
                </a:lnTo>
                <a:lnTo>
                  <a:pt x="34" y="64"/>
                </a:lnTo>
                <a:lnTo>
                  <a:pt x="38" y="74"/>
                </a:lnTo>
                <a:lnTo>
                  <a:pt x="34" y="76"/>
                </a:lnTo>
                <a:lnTo>
                  <a:pt x="24" y="80"/>
                </a:lnTo>
                <a:lnTo>
                  <a:pt x="24" y="86"/>
                </a:lnTo>
                <a:lnTo>
                  <a:pt x="30" y="84"/>
                </a:lnTo>
                <a:lnTo>
                  <a:pt x="34" y="82"/>
                </a:lnTo>
                <a:lnTo>
                  <a:pt x="38" y="92"/>
                </a:lnTo>
                <a:lnTo>
                  <a:pt x="34" y="94"/>
                </a:lnTo>
                <a:lnTo>
                  <a:pt x="24" y="98"/>
                </a:lnTo>
                <a:lnTo>
                  <a:pt x="24" y="106"/>
                </a:lnTo>
                <a:lnTo>
                  <a:pt x="24" y="110"/>
                </a:lnTo>
                <a:lnTo>
                  <a:pt x="98" y="110"/>
                </a:lnTo>
                <a:lnTo>
                  <a:pt x="98" y="86"/>
                </a:lnTo>
                <a:lnTo>
                  <a:pt x="108" y="76"/>
                </a:lnTo>
                <a:lnTo>
                  <a:pt x="108" y="114"/>
                </a:lnTo>
                <a:lnTo>
                  <a:pt x="108" y="120"/>
                </a:lnTo>
                <a:lnTo>
                  <a:pt x="102" y="120"/>
                </a:lnTo>
                <a:lnTo>
                  <a:pt x="20" y="120"/>
                </a:lnTo>
                <a:lnTo>
                  <a:pt x="14" y="120"/>
                </a:lnTo>
                <a:lnTo>
                  <a:pt x="14" y="114"/>
                </a:lnTo>
                <a:lnTo>
                  <a:pt x="14" y="106"/>
                </a:lnTo>
                <a:lnTo>
                  <a:pt x="2" y="106"/>
                </a:lnTo>
                <a:lnTo>
                  <a:pt x="0" y="96"/>
                </a:lnTo>
                <a:lnTo>
                  <a:pt x="14" y="92"/>
                </a:lnTo>
                <a:lnTo>
                  <a:pt x="14" y="88"/>
                </a:lnTo>
                <a:lnTo>
                  <a:pt x="2" y="88"/>
                </a:lnTo>
                <a:lnTo>
                  <a:pt x="0" y="78"/>
                </a:lnTo>
                <a:lnTo>
                  <a:pt x="14" y="72"/>
                </a:lnTo>
                <a:lnTo>
                  <a:pt x="2" y="72"/>
                </a:lnTo>
                <a:lnTo>
                  <a:pt x="0" y="62"/>
                </a:lnTo>
                <a:lnTo>
                  <a:pt x="14" y="56"/>
                </a:lnTo>
                <a:lnTo>
                  <a:pt x="14" y="54"/>
                </a:lnTo>
                <a:lnTo>
                  <a:pt x="2" y="54"/>
                </a:lnTo>
                <a:lnTo>
                  <a:pt x="0" y="44"/>
                </a:lnTo>
                <a:lnTo>
                  <a:pt x="14" y="38"/>
                </a:lnTo>
                <a:lnTo>
                  <a:pt x="2" y="38"/>
                </a:lnTo>
                <a:lnTo>
                  <a:pt x="0" y="28"/>
                </a:lnTo>
                <a:lnTo>
                  <a:pt x="14" y="22"/>
                </a:lnTo>
                <a:lnTo>
                  <a:pt x="14" y="6"/>
                </a:lnTo>
                <a:lnTo>
                  <a:pt x="14" y="0"/>
                </a:lnTo>
                <a:lnTo>
                  <a:pt x="20" y="0"/>
                </a:lnTo>
                <a:close/>
                <a:moveTo>
                  <a:pt x="48" y="58"/>
                </a:moveTo>
                <a:lnTo>
                  <a:pt x="48" y="64"/>
                </a:lnTo>
                <a:lnTo>
                  <a:pt x="62" y="64"/>
                </a:lnTo>
                <a:lnTo>
                  <a:pt x="62" y="58"/>
                </a:lnTo>
                <a:lnTo>
                  <a:pt x="48" y="58"/>
                </a:lnTo>
                <a:close/>
                <a:moveTo>
                  <a:pt x="48" y="46"/>
                </a:moveTo>
                <a:lnTo>
                  <a:pt x="48" y="50"/>
                </a:lnTo>
                <a:lnTo>
                  <a:pt x="72" y="50"/>
                </a:lnTo>
                <a:lnTo>
                  <a:pt x="72" y="46"/>
                </a:lnTo>
                <a:lnTo>
                  <a:pt x="48" y="46"/>
                </a:lnTo>
                <a:close/>
                <a:moveTo>
                  <a:pt x="48" y="32"/>
                </a:moveTo>
                <a:lnTo>
                  <a:pt x="48" y="38"/>
                </a:lnTo>
                <a:lnTo>
                  <a:pt x="84" y="38"/>
                </a:lnTo>
                <a:lnTo>
                  <a:pt x="84" y="32"/>
                </a:lnTo>
                <a:lnTo>
                  <a:pt x="48" y="32"/>
                </a:lnTo>
                <a:close/>
                <a:moveTo>
                  <a:pt x="48" y="20"/>
                </a:moveTo>
                <a:lnTo>
                  <a:pt x="48" y="26"/>
                </a:lnTo>
                <a:lnTo>
                  <a:pt x="84" y="26"/>
                </a:lnTo>
                <a:lnTo>
                  <a:pt x="84" y="20"/>
                </a:lnTo>
                <a:lnTo>
                  <a:pt x="48" y="20"/>
                </a:lnTo>
                <a:close/>
                <a:moveTo>
                  <a:pt x="62" y="96"/>
                </a:moveTo>
                <a:lnTo>
                  <a:pt x="70" y="96"/>
                </a:lnTo>
                <a:lnTo>
                  <a:pt x="78" y="94"/>
                </a:lnTo>
                <a:lnTo>
                  <a:pt x="70" y="86"/>
                </a:lnTo>
                <a:lnTo>
                  <a:pt x="64" y="80"/>
                </a:lnTo>
                <a:lnTo>
                  <a:pt x="62" y="88"/>
                </a:lnTo>
                <a:lnTo>
                  <a:pt x="62" y="96"/>
                </a:lnTo>
                <a:close/>
                <a:moveTo>
                  <a:pt x="118" y="26"/>
                </a:moveTo>
                <a:lnTo>
                  <a:pt x="70" y="72"/>
                </a:lnTo>
                <a:lnTo>
                  <a:pt x="84" y="88"/>
                </a:lnTo>
                <a:lnTo>
                  <a:pt x="132" y="42"/>
                </a:lnTo>
                <a:lnTo>
                  <a:pt x="118" y="2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0" name="Freeform 208"/>
          <p:cNvSpPr>
            <a:spLocks noEditPoints="1"/>
          </p:cNvSpPr>
          <p:nvPr/>
        </p:nvSpPr>
        <p:spPr bwMode="auto">
          <a:xfrm>
            <a:off x="11709400" y="4541838"/>
            <a:ext cx="288925" cy="379412"/>
          </a:xfrm>
          <a:custGeom>
            <a:avLst/>
            <a:gdLst>
              <a:gd name="T0" fmla="*/ 2147483647 w 106"/>
              <a:gd name="T1" fmla="*/ 0 h 126"/>
              <a:gd name="T2" fmla="*/ 0 w 106"/>
              <a:gd name="T3" fmla="*/ 2147483647 h 126"/>
              <a:gd name="T4" fmla="*/ 0 w 106"/>
              <a:gd name="T5" fmla="*/ 0 h 126"/>
              <a:gd name="T6" fmla="*/ 2147483647 w 106"/>
              <a:gd name="T7" fmla="*/ 2147483647 h 126"/>
              <a:gd name="T8" fmla="*/ 2147483647 w 106"/>
              <a:gd name="T9" fmla="*/ 2147483647 h 126"/>
              <a:gd name="T10" fmla="*/ 2147483647 w 106"/>
              <a:gd name="T11" fmla="*/ 2147483647 h 126"/>
              <a:gd name="T12" fmla="*/ 2147483647 w 106"/>
              <a:gd name="T13" fmla="*/ 2147483647 h 126"/>
              <a:gd name="T14" fmla="*/ 2147483647 w 106"/>
              <a:gd name="T15" fmla="*/ 2147483647 h 126"/>
              <a:gd name="T16" fmla="*/ 2147483647 w 106"/>
              <a:gd name="T17" fmla="*/ 2147483647 h 126"/>
              <a:gd name="T18" fmla="*/ 2147483647 w 106"/>
              <a:gd name="T19" fmla="*/ 2147483647 h 126"/>
              <a:gd name="T20" fmla="*/ 2147483647 w 106"/>
              <a:gd name="T21" fmla="*/ 2147483647 h 126"/>
              <a:gd name="T22" fmla="*/ 2147483647 w 106"/>
              <a:gd name="T23" fmla="*/ 2147483647 h 126"/>
              <a:gd name="T24" fmla="*/ 2147483647 w 106"/>
              <a:gd name="T25" fmla="*/ 2147483647 h 126"/>
              <a:gd name="T26" fmla="*/ 2147483647 w 106"/>
              <a:gd name="T27" fmla="*/ 2147483647 h 126"/>
              <a:gd name="T28" fmla="*/ 2147483647 w 106"/>
              <a:gd name="T29" fmla="*/ 2147483647 h 126"/>
              <a:gd name="T30" fmla="*/ 2147483647 w 106"/>
              <a:gd name="T31" fmla="*/ 2147483647 h 126"/>
              <a:gd name="T32" fmla="*/ 2147483647 w 106"/>
              <a:gd name="T33" fmla="*/ 2147483647 h 126"/>
              <a:gd name="T34" fmla="*/ 2147483647 w 106"/>
              <a:gd name="T35" fmla="*/ 2147483647 h 126"/>
              <a:gd name="T36" fmla="*/ 2147483647 w 106"/>
              <a:gd name="T37" fmla="*/ 2147483647 h 126"/>
              <a:gd name="T38" fmla="*/ 2147483647 w 106"/>
              <a:gd name="T39" fmla="*/ 2147483647 h 126"/>
              <a:gd name="T40" fmla="*/ 2147483647 w 106"/>
              <a:gd name="T41" fmla="*/ 2147483647 h 126"/>
              <a:gd name="T42" fmla="*/ 2147483647 w 106"/>
              <a:gd name="T43" fmla="*/ 2147483647 h 126"/>
              <a:gd name="T44" fmla="*/ 2147483647 w 106"/>
              <a:gd name="T45" fmla="*/ 2147483647 h 126"/>
              <a:gd name="T46" fmla="*/ 2147483647 w 106"/>
              <a:gd name="T47" fmla="*/ 2147483647 h 126"/>
              <a:gd name="T48" fmla="*/ 2147483647 w 106"/>
              <a:gd name="T49" fmla="*/ 2147483647 h 126"/>
              <a:gd name="T50" fmla="*/ 2147483647 w 106"/>
              <a:gd name="T51" fmla="*/ 2147483647 h 126"/>
              <a:gd name="T52" fmla="*/ 2147483647 w 106"/>
              <a:gd name="T53" fmla="*/ 2147483647 h 126"/>
              <a:gd name="T54" fmla="*/ 2147483647 w 106"/>
              <a:gd name="T55" fmla="*/ 2147483647 h 126"/>
              <a:gd name="T56" fmla="*/ 2147483647 w 106"/>
              <a:gd name="T57" fmla="*/ 2147483647 h 126"/>
              <a:gd name="T58" fmla="*/ 2147483647 w 106"/>
              <a:gd name="T59" fmla="*/ 2147483647 h 126"/>
              <a:gd name="T60" fmla="*/ 2147483647 w 106"/>
              <a:gd name="T61" fmla="*/ 2147483647 h 126"/>
              <a:gd name="T62" fmla="*/ 2147483647 w 106"/>
              <a:gd name="T63" fmla="*/ 2147483647 h 126"/>
              <a:gd name="T64" fmla="*/ 2147483647 w 106"/>
              <a:gd name="T65" fmla="*/ 2147483647 h 126"/>
              <a:gd name="T66" fmla="*/ 2147483647 w 106"/>
              <a:gd name="T67" fmla="*/ 2147483647 h 126"/>
              <a:gd name="T68" fmla="*/ 2147483647 w 106"/>
              <a:gd name="T69" fmla="*/ 2147483647 h 126"/>
              <a:gd name="T70" fmla="*/ 2147483647 w 106"/>
              <a:gd name="T71" fmla="*/ 2147483647 h 126"/>
              <a:gd name="T72" fmla="*/ 2147483647 w 106"/>
              <a:gd name="T73" fmla="*/ 2147483647 h 126"/>
              <a:gd name="T74" fmla="*/ 2147483647 w 106"/>
              <a:gd name="T75" fmla="*/ 2147483647 h 126"/>
              <a:gd name="T76" fmla="*/ 2147483647 w 106"/>
              <a:gd name="T77" fmla="*/ 2147483647 h 126"/>
              <a:gd name="T78" fmla="*/ 2147483647 w 106"/>
              <a:gd name="T79" fmla="*/ 2147483647 h 126"/>
              <a:gd name="T80" fmla="*/ 2147483647 w 106"/>
              <a:gd name="T81" fmla="*/ 2147483647 h 126"/>
              <a:gd name="T82" fmla="*/ 2147483647 w 106"/>
              <a:gd name="T83" fmla="*/ 2147483647 h 126"/>
              <a:gd name="T84" fmla="*/ 2147483647 w 106"/>
              <a:gd name="T85" fmla="*/ 2147483647 h 12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06" h="126">
                <a:moveTo>
                  <a:pt x="0" y="0"/>
                </a:moveTo>
                <a:lnTo>
                  <a:pt x="106" y="0"/>
                </a:lnTo>
                <a:lnTo>
                  <a:pt x="106" y="126"/>
                </a:lnTo>
                <a:lnTo>
                  <a:pt x="0" y="126"/>
                </a:lnTo>
                <a:lnTo>
                  <a:pt x="0" y="0"/>
                </a:lnTo>
                <a:close/>
                <a:moveTo>
                  <a:pt x="30" y="108"/>
                </a:moveTo>
                <a:lnTo>
                  <a:pt x="34" y="108"/>
                </a:lnTo>
                <a:lnTo>
                  <a:pt x="34" y="104"/>
                </a:lnTo>
                <a:lnTo>
                  <a:pt x="36" y="106"/>
                </a:lnTo>
                <a:lnTo>
                  <a:pt x="38" y="104"/>
                </a:lnTo>
                <a:lnTo>
                  <a:pt x="36" y="102"/>
                </a:lnTo>
                <a:lnTo>
                  <a:pt x="38" y="98"/>
                </a:lnTo>
                <a:lnTo>
                  <a:pt x="36" y="96"/>
                </a:lnTo>
                <a:lnTo>
                  <a:pt x="34" y="98"/>
                </a:lnTo>
                <a:lnTo>
                  <a:pt x="34" y="94"/>
                </a:lnTo>
                <a:lnTo>
                  <a:pt x="30" y="94"/>
                </a:lnTo>
                <a:lnTo>
                  <a:pt x="30" y="98"/>
                </a:lnTo>
                <a:lnTo>
                  <a:pt x="26" y="96"/>
                </a:lnTo>
                <a:lnTo>
                  <a:pt x="24" y="98"/>
                </a:lnTo>
                <a:lnTo>
                  <a:pt x="28" y="102"/>
                </a:lnTo>
                <a:lnTo>
                  <a:pt x="24" y="104"/>
                </a:lnTo>
                <a:lnTo>
                  <a:pt x="26" y="108"/>
                </a:lnTo>
                <a:lnTo>
                  <a:pt x="30" y="106"/>
                </a:lnTo>
                <a:lnTo>
                  <a:pt x="30" y="108"/>
                </a:lnTo>
                <a:close/>
                <a:moveTo>
                  <a:pt x="68" y="68"/>
                </a:moveTo>
                <a:lnTo>
                  <a:pt x="68" y="72"/>
                </a:lnTo>
                <a:lnTo>
                  <a:pt x="84" y="72"/>
                </a:lnTo>
                <a:lnTo>
                  <a:pt x="84" y="68"/>
                </a:lnTo>
                <a:lnTo>
                  <a:pt x="68" y="68"/>
                </a:lnTo>
                <a:close/>
                <a:moveTo>
                  <a:pt x="68" y="102"/>
                </a:moveTo>
                <a:lnTo>
                  <a:pt x="68" y="106"/>
                </a:lnTo>
                <a:lnTo>
                  <a:pt x="84" y="106"/>
                </a:lnTo>
                <a:lnTo>
                  <a:pt x="84" y="102"/>
                </a:lnTo>
                <a:lnTo>
                  <a:pt x="68" y="102"/>
                </a:lnTo>
                <a:close/>
                <a:moveTo>
                  <a:pt x="68" y="96"/>
                </a:moveTo>
                <a:lnTo>
                  <a:pt x="68" y="100"/>
                </a:lnTo>
                <a:lnTo>
                  <a:pt x="84" y="100"/>
                </a:lnTo>
                <a:lnTo>
                  <a:pt x="84" y="96"/>
                </a:lnTo>
                <a:lnTo>
                  <a:pt x="68" y="96"/>
                </a:lnTo>
                <a:close/>
                <a:moveTo>
                  <a:pt x="24" y="68"/>
                </a:moveTo>
                <a:lnTo>
                  <a:pt x="24" y="72"/>
                </a:lnTo>
                <a:lnTo>
                  <a:pt x="30" y="72"/>
                </a:lnTo>
                <a:lnTo>
                  <a:pt x="30" y="78"/>
                </a:lnTo>
                <a:lnTo>
                  <a:pt x="34" y="78"/>
                </a:lnTo>
                <a:lnTo>
                  <a:pt x="34" y="72"/>
                </a:lnTo>
                <a:lnTo>
                  <a:pt x="38" y="72"/>
                </a:lnTo>
                <a:lnTo>
                  <a:pt x="38" y="68"/>
                </a:lnTo>
                <a:lnTo>
                  <a:pt x="34" y="68"/>
                </a:lnTo>
                <a:lnTo>
                  <a:pt x="34" y="62"/>
                </a:lnTo>
                <a:lnTo>
                  <a:pt x="30" y="62"/>
                </a:lnTo>
                <a:lnTo>
                  <a:pt x="30" y="68"/>
                </a:lnTo>
                <a:lnTo>
                  <a:pt x="24" y="68"/>
                </a:lnTo>
                <a:close/>
                <a:moveTo>
                  <a:pt x="16" y="16"/>
                </a:moveTo>
                <a:lnTo>
                  <a:pt x="16" y="46"/>
                </a:lnTo>
                <a:lnTo>
                  <a:pt x="92" y="46"/>
                </a:lnTo>
                <a:lnTo>
                  <a:pt x="92" y="16"/>
                </a:lnTo>
                <a:lnTo>
                  <a:pt x="16" y="16"/>
                </a:lnTo>
                <a:close/>
                <a:moveTo>
                  <a:pt x="16" y="60"/>
                </a:moveTo>
                <a:lnTo>
                  <a:pt x="16" y="80"/>
                </a:lnTo>
                <a:lnTo>
                  <a:pt x="46" y="80"/>
                </a:lnTo>
                <a:lnTo>
                  <a:pt x="46" y="60"/>
                </a:lnTo>
                <a:lnTo>
                  <a:pt x="16" y="60"/>
                </a:lnTo>
                <a:close/>
                <a:moveTo>
                  <a:pt x="60" y="60"/>
                </a:moveTo>
                <a:lnTo>
                  <a:pt x="60" y="80"/>
                </a:lnTo>
                <a:lnTo>
                  <a:pt x="90" y="80"/>
                </a:lnTo>
                <a:lnTo>
                  <a:pt x="90" y="60"/>
                </a:lnTo>
                <a:lnTo>
                  <a:pt x="60" y="60"/>
                </a:lnTo>
                <a:close/>
                <a:moveTo>
                  <a:pt x="16" y="90"/>
                </a:moveTo>
                <a:lnTo>
                  <a:pt x="16" y="112"/>
                </a:lnTo>
                <a:lnTo>
                  <a:pt x="46" y="112"/>
                </a:lnTo>
                <a:lnTo>
                  <a:pt x="46" y="90"/>
                </a:lnTo>
                <a:lnTo>
                  <a:pt x="16" y="90"/>
                </a:lnTo>
                <a:close/>
                <a:moveTo>
                  <a:pt x="60" y="90"/>
                </a:moveTo>
                <a:lnTo>
                  <a:pt x="60" y="112"/>
                </a:lnTo>
                <a:lnTo>
                  <a:pt x="90" y="112"/>
                </a:lnTo>
                <a:lnTo>
                  <a:pt x="90" y="90"/>
                </a:lnTo>
                <a:lnTo>
                  <a:pt x="60" y="9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1" name="Freeform 209"/>
          <p:cNvSpPr>
            <a:spLocks noEditPoints="1"/>
          </p:cNvSpPr>
          <p:nvPr/>
        </p:nvSpPr>
        <p:spPr bwMode="auto">
          <a:xfrm>
            <a:off x="8551863" y="5383213"/>
            <a:ext cx="463550" cy="371475"/>
          </a:xfrm>
          <a:custGeom>
            <a:avLst/>
            <a:gdLst>
              <a:gd name="T0" fmla="*/ 2147483647 w 170"/>
              <a:gd name="T1" fmla="*/ 2147483647 h 124"/>
              <a:gd name="T2" fmla="*/ 0 w 170"/>
              <a:gd name="T3" fmla="*/ 2147483647 h 124"/>
              <a:gd name="T4" fmla="*/ 2147483647 w 170"/>
              <a:gd name="T5" fmla="*/ 2147483647 h 124"/>
              <a:gd name="T6" fmla="*/ 2147483647 w 170"/>
              <a:gd name="T7" fmla="*/ 2147483647 h 124"/>
              <a:gd name="T8" fmla="*/ 2147483647 w 170"/>
              <a:gd name="T9" fmla="*/ 2147483647 h 124"/>
              <a:gd name="T10" fmla="*/ 2147483647 w 170"/>
              <a:gd name="T11" fmla="*/ 0 h 124"/>
              <a:gd name="T12" fmla="*/ 2147483647 w 170"/>
              <a:gd name="T13" fmla="*/ 2147483647 h 124"/>
              <a:gd name="T14" fmla="*/ 2147483647 w 170"/>
              <a:gd name="T15" fmla="*/ 2147483647 h 124"/>
              <a:gd name="T16" fmla="*/ 2147483647 w 170"/>
              <a:gd name="T17" fmla="*/ 2147483647 h 124"/>
              <a:gd name="T18" fmla="*/ 2147483647 w 170"/>
              <a:gd name="T19" fmla="*/ 2147483647 h 124"/>
              <a:gd name="T20" fmla="*/ 2147483647 w 170"/>
              <a:gd name="T21" fmla="*/ 2147483647 h 124"/>
              <a:gd name="T22" fmla="*/ 2147483647 w 170"/>
              <a:gd name="T23" fmla="*/ 2147483647 h 124"/>
              <a:gd name="T24" fmla="*/ 2147483647 w 170"/>
              <a:gd name="T25" fmla="*/ 2147483647 h 124"/>
              <a:gd name="T26" fmla="*/ 2147483647 w 170"/>
              <a:gd name="T27" fmla="*/ 2147483647 h 124"/>
              <a:gd name="T28" fmla="*/ 2147483647 w 170"/>
              <a:gd name="T29" fmla="*/ 2147483647 h 124"/>
              <a:gd name="T30" fmla="*/ 2147483647 w 170"/>
              <a:gd name="T31" fmla="*/ 2147483647 h 124"/>
              <a:gd name="T32" fmla="*/ 2147483647 w 170"/>
              <a:gd name="T33" fmla="*/ 2147483647 h 124"/>
              <a:gd name="T34" fmla="*/ 2147483647 w 170"/>
              <a:gd name="T35" fmla="*/ 2147483647 h 124"/>
              <a:gd name="T36" fmla="*/ 2147483647 w 170"/>
              <a:gd name="T37" fmla="*/ 2147483647 h 124"/>
              <a:gd name="T38" fmla="*/ 2147483647 w 170"/>
              <a:gd name="T39" fmla="*/ 2147483647 h 124"/>
              <a:gd name="T40" fmla="*/ 2147483647 w 170"/>
              <a:gd name="T41" fmla="*/ 2147483647 h 124"/>
              <a:gd name="T42" fmla="*/ 2147483647 w 170"/>
              <a:gd name="T43" fmla="*/ 2147483647 h 124"/>
              <a:gd name="T44" fmla="*/ 2147483647 w 170"/>
              <a:gd name="T45" fmla="*/ 2147483647 h 124"/>
              <a:gd name="T46" fmla="*/ 2147483647 w 170"/>
              <a:gd name="T47" fmla="*/ 2147483647 h 124"/>
              <a:gd name="T48" fmla="*/ 2147483647 w 170"/>
              <a:gd name="T49" fmla="*/ 2147483647 h 124"/>
              <a:gd name="T50" fmla="*/ 2147483647 w 170"/>
              <a:gd name="T51" fmla="*/ 2147483647 h 124"/>
              <a:gd name="T52" fmla="*/ 2147483647 w 170"/>
              <a:gd name="T53" fmla="*/ 2147483647 h 124"/>
              <a:gd name="T54" fmla="*/ 2147483647 w 170"/>
              <a:gd name="T55" fmla="*/ 2147483647 h 124"/>
              <a:gd name="T56" fmla="*/ 2147483647 w 170"/>
              <a:gd name="T57" fmla="*/ 2147483647 h 124"/>
              <a:gd name="T58" fmla="*/ 2147483647 w 170"/>
              <a:gd name="T59" fmla="*/ 2147483647 h 124"/>
              <a:gd name="T60" fmla="*/ 2147483647 w 170"/>
              <a:gd name="T61" fmla="*/ 2147483647 h 124"/>
              <a:gd name="T62" fmla="*/ 2147483647 w 170"/>
              <a:gd name="T63" fmla="*/ 2147483647 h 124"/>
              <a:gd name="T64" fmla="*/ 2147483647 w 170"/>
              <a:gd name="T65" fmla="*/ 2147483647 h 124"/>
              <a:gd name="T66" fmla="*/ 2147483647 w 170"/>
              <a:gd name="T67" fmla="*/ 2147483647 h 124"/>
              <a:gd name="T68" fmla="*/ 2147483647 w 170"/>
              <a:gd name="T69" fmla="*/ 2147483647 h 124"/>
              <a:gd name="T70" fmla="*/ 2147483647 w 170"/>
              <a:gd name="T71" fmla="*/ 2147483647 h 124"/>
              <a:gd name="T72" fmla="*/ 2147483647 w 170"/>
              <a:gd name="T73" fmla="*/ 2147483647 h 124"/>
              <a:gd name="T74" fmla="*/ 2147483647 w 170"/>
              <a:gd name="T75" fmla="*/ 2147483647 h 124"/>
              <a:gd name="T76" fmla="*/ 2147483647 w 170"/>
              <a:gd name="T77" fmla="*/ 2147483647 h 124"/>
              <a:gd name="T78" fmla="*/ 2147483647 w 170"/>
              <a:gd name="T79" fmla="*/ 2147483647 h 124"/>
              <a:gd name="T80" fmla="*/ 2147483647 w 170"/>
              <a:gd name="T81" fmla="*/ 2147483647 h 124"/>
              <a:gd name="T82" fmla="*/ 2147483647 w 170"/>
              <a:gd name="T83" fmla="*/ 2147483647 h 124"/>
              <a:gd name="T84" fmla="*/ 2147483647 w 170"/>
              <a:gd name="T85" fmla="*/ 2147483647 h 124"/>
              <a:gd name="T86" fmla="*/ 2147483647 w 170"/>
              <a:gd name="T87" fmla="*/ 2147483647 h 124"/>
              <a:gd name="T88" fmla="*/ 2147483647 w 170"/>
              <a:gd name="T89" fmla="*/ 2147483647 h 124"/>
              <a:gd name="T90" fmla="*/ 2147483647 w 170"/>
              <a:gd name="T91" fmla="*/ 2147483647 h 124"/>
              <a:gd name="T92" fmla="*/ 2147483647 w 170"/>
              <a:gd name="T93" fmla="*/ 2147483647 h 124"/>
              <a:gd name="T94" fmla="*/ 2147483647 w 170"/>
              <a:gd name="T95" fmla="*/ 2147483647 h 124"/>
              <a:gd name="T96" fmla="*/ 2147483647 w 170"/>
              <a:gd name="T97" fmla="*/ 2147483647 h 124"/>
              <a:gd name="T98" fmla="*/ 2147483647 w 170"/>
              <a:gd name="T99" fmla="*/ 2147483647 h 124"/>
              <a:gd name="T100" fmla="*/ 2147483647 w 170"/>
              <a:gd name="T101" fmla="*/ 2147483647 h 124"/>
              <a:gd name="T102" fmla="*/ 2147483647 w 170"/>
              <a:gd name="T103" fmla="*/ 2147483647 h 124"/>
              <a:gd name="T104" fmla="*/ 2147483647 w 170"/>
              <a:gd name="T105" fmla="*/ 2147483647 h 124"/>
              <a:gd name="T106" fmla="*/ 2147483647 w 170"/>
              <a:gd name="T107" fmla="*/ 2147483647 h 12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0" h="124">
                <a:moveTo>
                  <a:pt x="20" y="94"/>
                </a:moveTo>
                <a:lnTo>
                  <a:pt x="20" y="94"/>
                </a:lnTo>
                <a:lnTo>
                  <a:pt x="10" y="88"/>
                </a:lnTo>
                <a:lnTo>
                  <a:pt x="2" y="78"/>
                </a:lnTo>
                <a:lnTo>
                  <a:pt x="0" y="66"/>
                </a:lnTo>
                <a:lnTo>
                  <a:pt x="0" y="52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4" y="28"/>
                </a:lnTo>
                <a:lnTo>
                  <a:pt x="22" y="22"/>
                </a:lnTo>
                <a:lnTo>
                  <a:pt x="34" y="14"/>
                </a:lnTo>
                <a:lnTo>
                  <a:pt x="50" y="8"/>
                </a:lnTo>
                <a:lnTo>
                  <a:pt x="68" y="2"/>
                </a:lnTo>
                <a:lnTo>
                  <a:pt x="78" y="2"/>
                </a:lnTo>
                <a:lnTo>
                  <a:pt x="86" y="0"/>
                </a:lnTo>
                <a:lnTo>
                  <a:pt x="106" y="4"/>
                </a:lnTo>
                <a:lnTo>
                  <a:pt x="122" y="10"/>
                </a:lnTo>
                <a:lnTo>
                  <a:pt x="138" y="18"/>
                </a:lnTo>
                <a:lnTo>
                  <a:pt x="152" y="28"/>
                </a:lnTo>
                <a:lnTo>
                  <a:pt x="162" y="38"/>
                </a:lnTo>
                <a:lnTo>
                  <a:pt x="168" y="50"/>
                </a:lnTo>
                <a:lnTo>
                  <a:pt x="170" y="58"/>
                </a:lnTo>
                <a:lnTo>
                  <a:pt x="170" y="64"/>
                </a:lnTo>
                <a:lnTo>
                  <a:pt x="166" y="70"/>
                </a:lnTo>
                <a:lnTo>
                  <a:pt x="162" y="76"/>
                </a:lnTo>
                <a:lnTo>
                  <a:pt x="156" y="82"/>
                </a:lnTo>
                <a:lnTo>
                  <a:pt x="142" y="90"/>
                </a:lnTo>
                <a:lnTo>
                  <a:pt x="126" y="98"/>
                </a:lnTo>
                <a:lnTo>
                  <a:pt x="128" y="120"/>
                </a:lnTo>
                <a:lnTo>
                  <a:pt x="118" y="124"/>
                </a:lnTo>
                <a:lnTo>
                  <a:pt x="104" y="104"/>
                </a:lnTo>
                <a:lnTo>
                  <a:pt x="76" y="108"/>
                </a:lnTo>
                <a:lnTo>
                  <a:pt x="66" y="108"/>
                </a:lnTo>
                <a:lnTo>
                  <a:pt x="58" y="106"/>
                </a:lnTo>
                <a:lnTo>
                  <a:pt x="50" y="102"/>
                </a:lnTo>
                <a:lnTo>
                  <a:pt x="46" y="98"/>
                </a:lnTo>
                <a:lnTo>
                  <a:pt x="40" y="94"/>
                </a:lnTo>
                <a:lnTo>
                  <a:pt x="36" y="88"/>
                </a:lnTo>
                <a:lnTo>
                  <a:pt x="34" y="78"/>
                </a:lnTo>
                <a:lnTo>
                  <a:pt x="32" y="70"/>
                </a:lnTo>
                <a:lnTo>
                  <a:pt x="32" y="62"/>
                </a:lnTo>
                <a:lnTo>
                  <a:pt x="46" y="52"/>
                </a:lnTo>
                <a:lnTo>
                  <a:pt x="62" y="44"/>
                </a:lnTo>
                <a:lnTo>
                  <a:pt x="74" y="40"/>
                </a:lnTo>
                <a:lnTo>
                  <a:pt x="76" y="48"/>
                </a:lnTo>
                <a:lnTo>
                  <a:pt x="82" y="46"/>
                </a:lnTo>
                <a:lnTo>
                  <a:pt x="80" y="38"/>
                </a:lnTo>
                <a:lnTo>
                  <a:pt x="100" y="36"/>
                </a:lnTo>
                <a:lnTo>
                  <a:pt x="100" y="30"/>
                </a:lnTo>
                <a:lnTo>
                  <a:pt x="90" y="30"/>
                </a:lnTo>
                <a:lnTo>
                  <a:pt x="90" y="22"/>
                </a:lnTo>
                <a:lnTo>
                  <a:pt x="84" y="22"/>
                </a:lnTo>
                <a:lnTo>
                  <a:pt x="84" y="32"/>
                </a:lnTo>
                <a:lnTo>
                  <a:pt x="72" y="34"/>
                </a:lnTo>
                <a:lnTo>
                  <a:pt x="60" y="38"/>
                </a:lnTo>
                <a:lnTo>
                  <a:pt x="48" y="44"/>
                </a:lnTo>
                <a:lnTo>
                  <a:pt x="42" y="36"/>
                </a:lnTo>
                <a:lnTo>
                  <a:pt x="38" y="38"/>
                </a:lnTo>
                <a:lnTo>
                  <a:pt x="44" y="46"/>
                </a:lnTo>
                <a:lnTo>
                  <a:pt x="28" y="58"/>
                </a:lnTo>
                <a:lnTo>
                  <a:pt x="20" y="50"/>
                </a:lnTo>
                <a:lnTo>
                  <a:pt x="16" y="54"/>
                </a:lnTo>
                <a:lnTo>
                  <a:pt x="26" y="62"/>
                </a:lnTo>
                <a:lnTo>
                  <a:pt x="28" y="78"/>
                </a:lnTo>
                <a:lnTo>
                  <a:pt x="30" y="86"/>
                </a:lnTo>
                <a:lnTo>
                  <a:pt x="34" y="94"/>
                </a:lnTo>
                <a:lnTo>
                  <a:pt x="20" y="94"/>
                </a:lnTo>
                <a:close/>
                <a:moveTo>
                  <a:pt x="48" y="70"/>
                </a:moveTo>
                <a:lnTo>
                  <a:pt x="52" y="74"/>
                </a:lnTo>
                <a:lnTo>
                  <a:pt x="66" y="66"/>
                </a:lnTo>
                <a:lnTo>
                  <a:pt x="82" y="62"/>
                </a:lnTo>
                <a:lnTo>
                  <a:pt x="100" y="58"/>
                </a:lnTo>
                <a:lnTo>
                  <a:pt x="120" y="58"/>
                </a:lnTo>
                <a:lnTo>
                  <a:pt x="122" y="58"/>
                </a:lnTo>
                <a:lnTo>
                  <a:pt x="142" y="40"/>
                </a:lnTo>
                <a:lnTo>
                  <a:pt x="138" y="36"/>
                </a:lnTo>
                <a:lnTo>
                  <a:pt x="118" y="52"/>
                </a:lnTo>
                <a:lnTo>
                  <a:pt x="102" y="52"/>
                </a:lnTo>
                <a:lnTo>
                  <a:pt x="102" y="42"/>
                </a:lnTo>
                <a:lnTo>
                  <a:pt x="96" y="44"/>
                </a:lnTo>
                <a:lnTo>
                  <a:pt x="96" y="54"/>
                </a:lnTo>
                <a:lnTo>
                  <a:pt x="82" y="56"/>
                </a:lnTo>
                <a:lnTo>
                  <a:pt x="70" y="58"/>
                </a:lnTo>
                <a:lnTo>
                  <a:pt x="66" y="52"/>
                </a:lnTo>
                <a:lnTo>
                  <a:pt x="60" y="56"/>
                </a:lnTo>
                <a:lnTo>
                  <a:pt x="64" y="62"/>
                </a:lnTo>
                <a:lnTo>
                  <a:pt x="48" y="70"/>
                </a:lnTo>
                <a:close/>
                <a:moveTo>
                  <a:pt x="68" y="82"/>
                </a:moveTo>
                <a:lnTo>
                  <a:pt x="70" y="88"/>
                </a:lnTo>
                <a:lnTo>
                  <a:pt x="88" y="82"/>
                </a:lnTo>
                <a:lnTo>
                  <a:pt x="106" y="86"/>
                </a:lnTo>
                <a:lnTo>
                  <a:pt x="108" y="84"/>
                </a:lnTo>
                <a:lnTo>
                  <a:pt x="124" y="76"/>
                </a:lnTo>
                <a:lnTo>
                  <a:pt x="138" y="76"/>
                </a:lnTo>
                <a:lnTo>
                  <a:pt x="140" y="76"/>
                </a:lnTo>
                <a:lnTo>
                  <a:pt x="152" y="64"/>
                </a:lnTo>
                <a:lnTo>
                  <a:pt x="148" y="58"/>
                </a:lnTo>
                <a:lnTo>
                  <a:pt x="136" y="70"/>
                </a:lnTo>
                <a:lnTo>
                  <a:pt x="124" y="70"/>
                </a:lnTo>
                <a:lnTo>
                  <a:pt x="122" y="68"/>
                </a:lnTo>
                <a:lnTo>
                  <a:pt x="122" y="70"/>
                </a:lnTo>
                <a:lnTo>
                  <a:pt x="106" y="80"/>
                </a:lnTo>
                <a:lnTo>
                  <a:pt x="88" y="76"/>
                </a:lnTo>
                <a:lnTo>
                  <a:pt x="86" y="74"/>
                </a:lnTo>
                <a:lnTo>
                  <a:pt x="86" y="76"/>
                </a:lnTo>
                <a:lnTo>
                  <a:pt x="68" y="82"/>
                </a:lnTo>
                <a:close/>
                <a:moveTo>
                  <a:pt x="16" y="34"/>
                </a:moveTo>
                <a:lnTo>
                  <a:pt x="18" y="40"/>
                </a:lnTo>
                <a:lnTo>
                  <a:pt x="40" y="34"/>
                </a:lnTo>
                <a:lnTo>
                  <a:pt x="42" y="34"/>
                </a:lnTo>
                <a:lnTo>
                  <a:pt x="42" y="32"/>
                </a:lnTo>
                <a:lnTo>
                  <a:pt x="50" y="20"/>
                </a:lnTo>
                <a:lnTo>
                  <a:pt x="66" y="22"/>
                </a:lnTo>
                <a:lnTo>
                  <a:pt x="68" y="22"/>
                </a:lnTo>
                <a:lnTo>
                  <a:pt x="86" y="16"/>
                </a:lnTo>
                <a:lnTo>
                  <a:pt x="94" y="20"/>
                </a:lnTo>
                <a:lnTo>
                  <a:pt x="96" y="22"/>
                </a:lnTo>
                <a:lnTo>
                  <a:pt x="108" y="18"/>
                </a:lnTo>
                <a:lnTo>
                  <a:pt x="114" y="24"/>
                </a:lnTo>
                <a:lnTo>
                  <a:pt x="118" y="20"/>
                </a:lnTo>
                <a:lnTo>
                  <a:pt x="112" y="12"/>
                </a:lnTo>
                <a:lnTo>
                  <a:pt x="110" y="12"/>
                </a:lnTo>
                <a:lnTo>
                  <a:pt x="108" y="12"/>
                </a:lnTo>
                <a:lnTo>
                  <a:pt x="96" y="14"/>
                </a:lnTo>
                <a:lnTo>
                  <a:pt x="88" y="10"/>
                </a:lnTo>
                <a:lnTo>
                  <a:pt x="86" y="8"/>
                </a:lnTo>
                <a:lnTo>
                  <a:pt x="84" y="10"/>
                </a:lnTo>
                <a:lnTo>
                  <a:pt x="66" y="16"/>
                </a:lnTo>
                <a:lnTo>
                  <a:pt x="50" y="14"/>
                </a:lnTo>
                <a:lnTo>
                  <a:pt x="48" y="12"/>
                </a:lnTo>
                <a:lnTo>
                  <a:pt x="46" y="14"/>
                </a:lnTo>
                <a:lnTo>
                  <a:pt x="38" y="28"/>
                </a:lnTo>
                <a:lnTo>
                  <a:pt x="16" y="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2" name="Freeform 210"/>
          <p:cNvSpPr>
            <a:spLocks noEditPoints="1"/>
          </p:cNvSpPr>
          <p:nvPr/>
        </p:nvSpPr>
        <p:spPr bwMode="auto">
          <a:xfrm>
            <a:off x="7775575" y="5370513"/>
            <a:ext cx="427038" cy="420687"/>
          </a:xfrm>
          <a:custGeom>
            <a:avLst/>
            <a:gdLst>
              <a:gd name="T0" fmla="*/ 2147483647 w 156"/>
              <a:gd name="T1" fmla="*/ 2147483647 h 140"/>
              <a:gd name="T2" fmla="*/ 2147483647 w 156"/>
              <a:gd name="T3" fmla="*/ 2147483647 h 140"/>
              <a:gd name="T4" fmla="*/ 2147483647 w 156"/>
              <a:gd name="T5" fmla="*/ 2147483647 h 140"/>
              <a:gd name="T6" fmla="*/ 2147483647 w 156"/>
              <a:gd name="T7" fmla="*/ 2147483647 h 140"/>
              <a:gd name="T8" fmla="*/ 2147483647 w 156"/>
              <a:gd name="T9" fmla="*/ 2147483647 h 140"/>
              <a:gd name="T10" fmla="*/ 2147483647 w 156"/>
              <a:gd name="T11" fmla="*/ 2147483647 h 140"/>
              <a:gd name="T12" fmla="*/ 2147483647 w 156"/>
              <a:gd name="T13" fmla="*/ 2147483647 h 140"/>
              <a:gd name="T14" fmla="*/ 2147483647 w 156"/>
              <a:gd name="T15" fmla="*/ 2147483647 h 140"/>
              <a:gd name="T16" fmla="*/ 2147483647 w 156"/>
              <a:gd name="T17" fmla="*/ 2147483647 h 140"/>
              <a:gd name="T18" fmla="*/ 2147483647 w 156"/>
              <a:gd name="T19" fmla="*/ 2147483647 h 140"/>
              <a:gd name="T20" fmla="*/ 2147483647 w 156"/>
              <a:gd name="T21" fmla="*/ 2147483647 h 140"/>
              <a:gd name="T22" fmla="*/ 2147483647 w 156"/>
              <a:gd name="T23" fmla="*/ 2147483647 h 140"/>
              <a:gd name="T24" fmla="*/ 2147483647 w 156"/>
              <a:gd name="T25" fmla="*/ 2147483647 h 140"/>
              <a:gd name="T26" fmla="*/ 2147483647 w 156"/>
              <a:gd name="T27" fmla="*/ 2147483647 h 140"/>
              <a:gd name="T28" fmla="*/ 2147483647 w 156"/>
              <a:gd name="T29" fmla="*/ 2147483647 h 140"/>
              <a:gd name="T30" fmla="*/ 2147483647 w 156"/>
              <a:gd name="T31" fmla="*/ 2147483647 h 140"/>
              <a:gd name="T32" fmla="*/ 2147483647 w 156"/>
              <a:gd name="T33" fmla="*/ 2147483647 h 140"/>
              <a:gd name="T34" fmla="*/ 2147483647 w 156"/>
              <a:gd name="T35" fmla="*/ 2147483647 h 140"/>
              <a:gd name="T36" fmla="*/ 2147483647 w 156"/>
              <a:gd name="T37" fmla="*/ 2147483647 h 140"/>
              <a:gd name="T38" fmla="*/ 2147483647 w 156"/>
              <a:gd name="T39" fmla="*/ 2147483647 h 140"/>
              <a:gd name="T40" fmla="*/ 2147483647 w 156"/>
              <a:gd name="T41" fmla="*/ 2147483647 h 140"/>
              <a:gd name="T42" fmla="*/ 2147483647 w 156"/>
              <a:gd name="T43" fmla="*/ 2147483647 h 140"/>
              <a:gd name="T44" fmla="*/ 0 w 156"/>
              <a:gd name="T45" fmla="*/ 2147483647 h 140"/>
              <a:gd name="T46" fmla="*/ 2147483647 w 156"/>
              <a:gd name="T47" fmla="*/ 2147483647 h 140"/>
              <a:gd name="T48" fmla="*/ 2147483647 w 156"/>
              <a:gd name="T49" fmla="*/ 2147483647 h 140"/>
              <a:gd name="T50" fmla="*/ 2147483647 w 156"/>
              <a:gd name="T51" fmla="*/ 2147483647 h 140"/>
              <a:gd name="T52" fmla="*/ 2147483647 w 156"/>
              <a:gd name="T53" fmla="*/ 2147483647 h 140"/>
              <a:gd name="T54" fmla="*/ 2147483647 w 156"/>
              <a:gd name="T55" fmla="*/ 2147483647 h 140"/>
              <a:gd name="T56" fmla="*/ 2147483647 w 156"/>
              <a:gd name="T57" fmla="*/ 2147483647 h 140"/>
              <a:gd name="T58" fmla="*/ 2147483647 w 156"/>
              <a:gd name="T59" fmla="*/ 2147483647 h 140"/>
              <a:gd name="T60" fmla="*/ 2147483647 w 156"/>
              <a:gd name="T61" fmla="*/ 2147483647 h 140"/>
              <a:gd name="T62" fmla="*/ 2147483647 w 156"/>
              <a:gd name="T63" fmla="*/ 2147483647 h 140"/>
              <a:gd name="T64" fmla="*/ 2147483647 w 156"/>
              <a:gd name="T65" fmla="*/ 2147483647 h 140"/>
              <a:gd name="T66" fmla="*/ 2147483647 w 156"/>
              <a:gd name="T67" fmla="*/ 2147483647 h 140"/>
              <a:gd name="T68" fmla="*/ 2147483647 w 156"/>
              <a:gd name="T69" fmla="*/ 2147483647 h 140"/>
              <a:gd name="T70" fmla="*/ 2147483647 w 156"/>
              <a:gd name="T71" fmla="*/ 2147483647 h 140"/>
              <a:gd name="T72" fmla="*/ 2147483647 w 156"/>
              <a:gd name="T73" fmla="*/ 2147483647 h 140"/>
              <a:gd name="T74" fmla="*/ 2147483647 w 156"/>
              <a:gd name="T75" fmla="*/ 2147483647 h 140"/>
              <a:gd name="T76" fmla="*/ 2147483647 w 156"/>
              <a:gd name="T77" fmla="*/ 2147483647 h 140"/>
              <a:gd name="T78" fmla="*/ 2147483647 w 156"/>
              <a:gd name="T79" fmla="*/ 2147483647 h 140"/>
              <a:gd name="T80" fmla="*/ 2147483647 w 156"/>
              <a:gd name="T81" fmla="*/ 2147483647 h 140"/>
              <a:gd name="T82" fmla="*/ 2147483647 w 156"/>
              <a:gd name="T83" fmla="*/ 2147483647 h 140"/>
              <a:gd name="T84" fmla="*/ 2147483647 w 156"/>
              <a:gd name="T85" fmla="*/ 2147483647 h 140"/>
              <a:gd name="T86" fmla="*/ 2147483647 w 156"/>
              <a:gd name="T87" fmla="*/ 2147483647 h 140"/>
              <a:gd name="T88" fmla="*/ 2147483647 w 156"/>
              <a:gd name="T89" fmla="*/ 2147483647 h 140"/>
              <a:gd name="T90" fmla="*/ 2147483647 w 156"/>
              <a:gd name="T91" fmla="*/ 2147483647 h 140"/>
              <a:gd name="T92" fmla="*/ 2147483647 w 156"/>
              <a:gd name="T93" fmla="*/ 2147483647 h 140"/>
              <a:gd name="T94" fmla="*/ 2147483647 w 156"/>
              <a:gd name="T95" fmla="*/ 2147483647 h 140"/>
              <a:gd name="T96" fmla="*/ 2147483647 w 156"/>
              <a:gd name="T97" fmla="*/ 2147483647 h 140"/>
              <a:gd name="T98" fmla="*/ 2147483647 w 156"/>
              <a:gd name="T99" fmla="*/ 2147483647 h 140"/>
              <a:gd name="T100" fmla="*/ 2147483647 w 156"/>
              <a:gd name="T101" fmla="*/ 2147483647 h 140"/>
              <a:gd name="T102" fmla="*/ 2147483647 w 156"/>
              <a:gd name="T103" fmla="*/ 2147483647 h 140"/>
              <a:gd name="T104" fmla="*/ 2147483647 w 156"/>
              <a:gd name="T105" fmla="*/ 2147483647 h 140"/>
              <a:gd name="T106" fmla="*/ 2147483647 w 156"/>
              <a:gd name="T107" fmla="*/ 2147483647 h 14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6" h="140">
                <a:moveTo>
                  <a:pt x="28" y="10"/>
                </a:moveTo>
                <a:lnTo>
                  <a:pt x="96" y="22"/>
                </a:lnTo>
                <a:lnTo>
                  <a:pt x="98" y="28"/>
                </a:lnTo>
                <a:lnTo>
                  <a:pt x="102" y="28"/>
                </a:lnTo>
                <a:lnTo>
                  <a:pt x="106" y="30"/>
                </a:lnTo>
                <a:lnTo>
                  <a:pt x="142" y="38"/>
                </a:lnTo>
                <a:lnTo>
                  <a:pt x="144" y="36"/>
                </a:lnTo>
                <a:lnTo>
                  <a:pt x="148" y="34"/>
                </a:lnTo>
                <a:lnTo>
                  <a:pt x="152" y="38"/>
                </a:lnTo>
                <a:lnTo>
                  <a:pt x="154" y="42"/>
                </a:lnTo>
                <a:lnTo>
                  <a:pt x="156" y="48"/>
                </a:lnTo>
                <a:lnTo>
                  <a:pt x="154" y="54"/>
                </a:lnTo>
                <a:lnTo>
                  <a:pt x="154" y="60"/>
                </a:lnTo>
                <a:lnTo>
                  <a:pt x="150" y="64"/>
                </a:lnTo>
                <a:lnTo>
                  <a:pt x="146" y="68"/>
                </a:lnTo>
                <a:lnTo>
                  <a:pt x="142" y="68"/>
                </a:lnTo>
                <a:lnTo>
                  <a:pt x="138" y="66"/>
                </a:lnTo>
                <a:lnTo>
                  <a:pt x="136" y="64"/>
                </a:lnTo>
                <a:lnTo>
                  <a:pt x="108" y="58"/>
                </a:lnTo>
                <a:lnTo>
                  <a:pt x="104" y="60"/>
                </a:lnTo>
                <a:lnTo>
                  <a:pt x="98" y="62"/>
                </a:lnTo>
                <a:lnTo>
                  <a:pt x="90" y="60"/>
                </a:lnTo>
                <a:lnTo>
                  <a:pt x="90" y="70"/>
                </a:lnTo>
                <a:lnTo>
                  <a:pt x="94" y="70"/>
                </a:lnTo>
                <a:lnTo>
                  <a:pt x="94" y="76"/>
                </a:lnTo>
                <a:lnTo>
                  <a:pt x="94" y="82"/>
                </a:lnTo>
                <a:lnTo>
                  <a:pt x="88" y="82"/>
                </a:lnTo>
                <a:lnTo>
                  <a:pt x="88" y="86"/>
                </a:lnTo>
                <a:lnTo>
                  <a:pt x="102" y="140"/>
                </a:lnTo>
                <a:lnTo>
                  <a:pt x="92" y="140"/>
                </a:lnTo>
                <a:lnTo>
                  <a:pt x="82" y="92"/>
                </a:lnTo>
                <a:lnTo>
                  <a:pt x="78" y="92"/>
                </a:lnTo>
                <a:lnTo>
                  <a:pt x="78" y="140"/>
                </a:lnTo>
                <a:lnTo>
                  <a:pt x="66" y="140"/>
                </a:lnTo>
                <a:lnTo>
                  <a:pt x="66" y="92"/>
                </a:lnTo>
                <a:lnTo>
                  <a:pt x="62" y="92"/>
                </a:lnTo>
                <a:lnTo>
                  <a:pt x="50" y="140"/>
                </a:lnTo>
                <a:lnTo>
                  <a:pt x="42" y="140"/>
                </a:lnTo>
                <a:lnTo>
                  <a:pt x="54" y="88"/>
                </a:lnTo>
                <a:lnTo>
                  <a:pt x="54" y="82"/>
                </a:lnTo>
                <a:lnTo>
                  <a:pt x="48" y="82"/>
                </a:lnTo>
                <a:lnTo>
                  <a:pt x="48" y="70"/>
                </a:lnTo>
                <a:lnTo>
                  <a:pt x="54" y="70"/>
                </a:lnTo>
                <a:lnTo>
                  <a:pt x="54" y="62"/>
                </a:lnTo>
                <a:lnTo>
                  <a:pt x="50" y="60"/>
                </a:lnTo>
                <a:lnTo>
                  <a:pt x="46" y="56"/>
                </a:lnTo>
                <a:lnTo>
                  <a:pt x="42" y="50"/>
                </a:lnTo>
                <a:lnTo>
                  <a:pt x="18" y="46"/>
                </a:lnTo>
                <a:lnTo>
                  <a:pt x="14" y="48"/>
                </a:lnTo>
                <a:lnTo>
                  <a:pt x="10" y="48"/>
                </a:lnTo>
                <a:lnTo>
                  <a:pt x="4" y="44"/>
                </a:lnTo>
                <a:lnTo>
                  <a:pt x="2" y="38"/>
                </a:lnTo>
                <a:lnTo>
                  <a:pt x="0" y="30"/>
                </a:lnTo>
                <a:lnTo>
                  <a:pt x="2" y="22"/>
                </a:lnTo>
                <a:lnTo>
                  <a:pt x="4" y="14"/>
                </a:lnTo>
                <a:lnTo>
                  <a:pt x="8" y="6"/>
                </a:lnTo>
                <a:lnTo>
                  <a:pt x="14" y="2"/>
                </a:lnTo>
                <a:lnTo>
                  <a:pt x="20" y="0"/>
                </a:lnTo>
                <a:lnTo>
                  <a:pt x="24" y="4"/>
                </a:lnTo>
                <a:lnTo>
                  <a:pt x="28" y="10"/>
                </a:lnTo>
                <a:close/>
                <a:moveTo>
                  <a:pt x="112" y="40"/>
                </a:moveTo>
                <a:lnTo>
                  <a:pt x="142" y="46"/>
                </a:lnTo>
                <a:lnTo>
                  <a:pt x="140" y="42"/>
                </a:lnTo>
                <a:lnTo>
                  <a:pt x="110" y="36"/>
                </a:lnTo>
                <a:lnTo>
                  <a:pt x="112" y="40"/>
                </a:lnTo>
                <a:close/>
                <a:moveTo>
                  <a:pt x="92" y="28"/>
                </a:moveTo>
                <a:lnTo>
                  <a:pt x="92" y="28"/>
                </a:lnTo>
                <a:lnTo>
                  <a:pt x="28" y="16"/>
                </a:lnTo>
                <a:lnTo>
                  <a:pt x="28" y="22"/>
                </a:lnTo>
                <a:lnTo>
                  <a:pt x="86" y="34"/>
                </a:lnTo>
                <a:lnTo>
                  <a:pt x="86" y="32"/>
                </a:lnTo>
                <a:lnTo>
                  <a:pt x="92" y="28"/>
                </a:lnTo>
                <a:close/>
                <a:moveTo>
                  <a:pt x="102" y="38"/>
                </a:moveTo>
                <a:lnTo>
                  <a:pt x="102" y="38"/>
                </a:lnTo>
                <a:lnTo>
                  <a:pt x="98" y="36"/>
                </a:lnTo>
                <a:lnTo>
                  <a:pt x="94" y="38"/>
                </a:lnTo>
                <a:lnTo>
                  <a:pt x="92" y="44"/>
                </a:lnTo>
                <a:lnTo>
                  <a:pt x="94" y="50"/>
                </a:lnTo>
                <a:lnTo>
                  <a:pt x="98" y="52"/>
                </a:lnTo>
                <a:lnTo>
                  <a:pt x="102" y="50"/>
                </a:lnTo>
                <a:lnTo>
                  <a:pt x="102" y="44"/>
                </a:lnTo>
                <a:lnTo>
                  <a:pt x="102" y="38"/>
                </a:lnTo>
                <a:close/>
                <a:moveTo>
                  <a:pt x="146" y="40"/>
                </a:moveTo>
                <a:lnTo>
                  <a:pt x="146" y="40"/>
                </a:lnTo>
                <a:lnTo>
                  <a:pt x="146" y="46"/>
                </a:lnTo>
                <a:lnTo>
                  <a:pt x="146" y="52"/>
                </a:lnTo>
                <a:lnTo>
                  <a:pt x="144" y="58"/>
                </a:lnTo>
                <a:lnTo>
                  <a:pt x="142" y="62"/>
                </a:lnTo>
                <a:lnTo>
                  <a:pt x="144" y="64"/>
                </a:lnTo>
                <a:lnTo>
                  <a:pt x="146" y="62"/>
                </a:lnTo>
                <a:lnTo>
                  <a:pt x="150" y="52"/>
                </a:lnTo>
                <a:lnTo>
                  <a:pt x="150" y="42"/>
                </a:lnTo>
                <a:lnTo>
                  <a:pt x="148" y="40"/>
                </a:lnTo>
                <a:lnTo>
                  <a:pt x="146" y="40"/>
                </a:lnTo>
                <a:close/>
                <a:moveTo>
                  <a:pt x="20" y="12"/>
                </a:moveTo>
                <a:lnTo>
                  <a:pt x="20" y="12"/>
                </a:lnTo>
                <a:lnTo>
                  <a:pt x="20" y="10"/>
                </a:lnTo>
                <a:lnTo>
                  <a:pt x="18" y="8"/>
                </a:lnTo>
                <a:lnTo>
                  <a:pt x="16" y="8"/>
                </a:lnTo>
                <a:lnTo>
                  <a:pt x="14" y="12"/>
                </a:lnTo>
                <a:lnTo>
                  <a:pt x="10" y="16"/>
                </a:lnTo>
                <a:lnTo>
                  <a:pt x="8" y="24"/>
                </a:lnTo>
                <a:lnTo>
                  <a:pt x="8" y="30"/>
                </a:lnTo>
                <a:lnTo>
                  <a:pt x="8" y="36"/>
                </a:lnTo>
                <a:lnTo>
                  <a:pt x="10" y="40"/>
                </a:lnTo>
                <a:lnTo>
                  <a:pt x="12" y="40"/>
                </a:lnTo>
                <a:lnTo>
                  <a:pt x="14" y="40"/>
                </a:lnTo>
                <a:lnTo>
                  <a:pt x="16" y="38"/>
                </a:lnTo>
                <a:lnTo>
                  <a:pt x="18" y="32"/>
                </a:lnTo>
                <a:lnTo>
                  <a:pt x="20" y="26"/>
                </a:lnTo>
                <a:lnTo>
                  <a:pt x="22" y="18"/>
                </a:lnTo>
                <a:lnTo>
                  <a:pt x="20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3" name="Freeform 211"/>
          <p:cNvSpPr>
            <a:spLocks noEditPoints="1"/>
          </p:cNvSpPr>
          <p:nvPr/>
        </p:nvSpPr>
        <p:spPr bwMode="auto">
          <a:xfrm>
            <a:off x="10901363" y="4518025"/>
            <a:ext cx="403225" cy="450850"/>
          </a:xfrm>
          <a:custGeom>
            <a:avLst/>
            <a:gdLst>
              <a:gd name="T0" fmla="*/ 2147483647 w 148"/>
              <a:gd name="T1" fmla="*/ 2147483647 h 150"/>
              <a:gd name="T2" fmla="*/ 2147483647 w 148"/>
              <a:gd name="T3" fmla="*/ 2147483647 h 150"/>
              <a:gd name="T4" fmla="*/ 2147483647 w 148"/>
              <a:gd name="T5" fmla="*/ 2147483647 h 150"/>
              <a:gd name="T6" fmla="*/ 2147483647 w 148"/>
              <a:gd name="T7" fmla="*/ 2147483647 h 150"/>
              <a:gd name="T8" fmla="*/ 2147483647 w 148"/>
              <a:gd name="T9" fmla="*/ 2147483647 h 150"/>
              <a:gd name="T10" fmla="*/ 2147483647 w 148"/>
              <a:gd name="T11" fmla="*/ 2147483647 h 150"/>
              <a:gd name="T12" fmla="*/ 2147483647 w 148"/>
              <a:gd name="T13" fmla="*/ 2147483647 h 150"/>
              <a:gd name="T14" fmla="*/ 2147483647 w 148"/>
              <a:gd name="T15" fmla="*/ 2147483647 h 150"/>
              <a:gd name="T16" fmla="*/ 2147483647 w 148"/>
              <a:gd name="T17" fmla="*/ 2147483647 h 150"/>
              <a:gd name="T18" fmla="*/ 2147483647 w 148"/>
              <a:gd name="T19" fmla="*/ 2147483647 h 150"/>
              <a:gd name="T20" fmla="*/ 2147483647 w 148"/>
              <a:gd name="T21" fmla="*/ 2147483647 h 150"/>
              <a:gd name="T22" fmla="*/ 2147483647 w 148"/>
              <a:gd name="T23" fmla="*/ 2147483647 h 150"/>
              <a:gd name="T24" fmla="*/ 2147483647 w 148"/>
              <a:gd name="T25" fmla="*/ 2147483647 h 150"/>
              <a:gd name="T26" fmla="*/ 0 w 148"/>
              <a:gd name="T27" fmla="*/ 2147483647 h 150"/>
              <a:gd name="T28" fmla="*/ 2147483647 w 148"/>
              <a:gd name="T29" fmla="*/ 2147483647 h 150"/>
              <a:gd name="T30" fmla="*/ 2147483647 w 148"/>
              <a:gd name="T31" fmla="*/ 2147483647 h 150"/>
              <a:gd name="T32" fmla="*/ 2147483647 w 148"/>
              <a:gd name="T33" fmla="*/ 2147483647 h 150"/>
              <a:gd name="T34" fmla="*/ 2147483647 w 148"/>
              <a:gd name="T35" fmla="*/ 2147483647 h 150"/>
              <a:gd name="T36" fmla="*/ 2147483647 w 148"/>
              <a:gd name="T37" fmla="*/ 2147483647 h 150"/>
              <a:gd name="T38" fmla="*/ 2147483647 w 148"/>
              <a:gd name="T39" fmla="*/ 2147483647 h 150"/>
              <a:gd name="T40" fmla="*/ 2147483647 w 148"/>
              <a:gd name="T41" fmla="*/ 2147483647 h 150"/>
              <a:gd name="T42" fmla="*/ 2147483647 w 148"/>
              <a:gd name="T43" fmla="*/ 2147483647 h 150"/>
              <a:gd name="T44" fmla="*/ 2147483647 w 148"/>
              <a:gd name="T45" fmla="*/ 2147483647 h 150"/>
              <a:gd name="T46" fmla="*/ 2147483647 w 148"/>
              <a:gd name="T47" fmla="*/ 2147483647 h 150"/>
              <a:gd name="T48" fmla="*/ 2147483647 w 148"/>
              <a:gd name="T49" fmla="*/ 2147483647 h 150"/>
              <a:gd name="T50" fmla="*/ 2147483647 w 148"/>
              <a:gd name="T51" fmla="*/ 2147483647 h 150"/>
              <a:gd name="T52" fmla="*/ 2147483647 w 148"/>
              <a:gd name="T53" fmla="*/ 2147483647 h 150"/>
              <a:gd name="T54" fmla="*/ 2147483647 w 148"/>
              <a:gd name="T55" fmla="*/ 2147483647 h 150"/>
              <a:gd name="T56" fmla="*/ 2147483647 w 148"/>
              <a:gd name="T57" fmla="*/ 2147483647 h 150"/>
              <a:gd name="T58" fmla="*/ 2147483647 w 148"/>
              <a:gd name="T59" fmla="*/ 2147483647 h 150"/>
              <a:gd name="T60" fmla="*/ 2147483647 w 148"/>
              <a:gd name="T61" fmla="*/ 2147483647 h 150"/>
              <a:gd name="T62" fmla="*/ 2147483647 w 148"/>
              <a:gd name="T63" fmla="*/ 2147483647 h 150"/>
              <a:gd name="T64" fmla="*/ 2147483647 w 148"/>
              <a:gd name="T65" fmla="*/ 2147483647 h 150"/>
              <a:gd name="T66" fmla="*/ 2147483647 w 148"/>
              <a:gd name="T67" fmla="*/ 2147483647 h 150"/>
              <a:gd name="T68" fmla="*/ 2147483647 w 148"/>
              <a:gd name="T69" fmla="*/ 2147483647 h 150"/>
              <a:gd name="T70" fmla="*/ 2147483647 w 148"/>
              <a:gd name="T71" fmla="*/ 2147483647 h 150"/>
              <a:gd name="T72" fmla="*/ 2147483647 w 148"/>
              <a:gd name="T73" fmla="*/ 2147483647 h 150"/>
              <a:gd name="T74" fmla="*/ 2147483647 w 148"/>
              <a:gd name="T75" fmla="*/ 2147483647 h 150"/>
              <a:gd name="T76" fmla="*/ 2147483647 w 148"/>
              <a:gd name="T77" fmla="*/ 2147483647 h 150"/>
              <a:gd name="T78" fmla="*/ 2147483647 w 148"/>
              <a:gd name="T79" fmla="*/ 2147483647 h 150"/>
              <a:gd name="T80" fmla="*/ 2147483647 w 148"/>
              <a:gd name="T81" fmla="*/ 2147483647 h 150"/>
              <a:gd name="T82" fmla="*/ 2147483647 w 148"/>
              <a:gd name="T83" fmla="*/ 2147483647 h 150"/>
              <a:gd name="T84" fmla="*/ 2147483647 w 148"/>
              <a:gd name="T85" fmla="*/ 2147483647 h 150"/>
              <a:gd name="T86" fmla="*/ 2147483647 w 148"/>
              <a:gd name="T87" fmla="*/ 2147483647 h 150"/>
              <a:gd name="T88" fmla="*/ 2147483647 w 148"/>
              <a:gd name="T89" fmla="*/ 2147483647 h 150"/>
              <a:gd name="T90" fmla="*/ 2147483647 w 148"/>
              <a:gd name="T91" fmla="*/ 2147483647 h 150"/>
              <a:gd name="T92" fmla="*/ 2147483647 w 148"/>
              <a:gd name="T93" fmla="*/ 2147483647 h 150"/>
              <a:gd name="T94" fmla="*/ 2147483647 w 148"/>
              <a:gd name="T95" fmla="*/ 2147483647 h 150"/>
              <a:gd name="T96" fmla="*/ 2147483647 w 148"/>
              <a:gd name="T97" fmla="*/ 2147483647 h 150"/>
              <a:gd name="T98" fmla="*/ 2147483647 w 148"/>
              <a:gd name="T99" fmla="*/ 2147483647 h 150"/>
              <a:gd name="T100" fmla="*/ 2147483647 w 148"/>
              <a:gd name="T101" fmla="*/ 2147483647 h 150"/>
              <a:gd name="T102" fmla="*/ 2147483647 w 148"/>
              <a:gd name="T103" fmla="*/ 2147483647 h 150"/>
              <a:gd name="T104" fmla="*/ 2147483647 w 148"/>
              <a:gd name="T105" fmla="*/ 2147483647 h 150"/>
              <a:gd name="T106" fmla="*/ 2147483647 w 148"/>
              <a:gd name="T107" fmla="*/ 2147483647 h 150"/>
              <a:gd name="T108" fmla="*/ 2147483647 w 148"/>
              <a:gd name="T109" fmla="*/ 2147483647 h 150"/>
              <a:gd name="T110" fmla="*/ 2147483647 w 148"/>
              <a:gd name="T111" fmla="*/ 2147483647 h 15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48" h="150">
                <a:moveTo>
                  <a:pt x="48" y="150"/>
                </a:moveTo>
                <a:lnTo>
                  <a:pt x="28" y="130"/>
                </a:lnTo>
                <a:lnTo>
                  <a:pt x="28" y="128"/>
                </a:lnTo>
                <a:lnTo>
                  <a:pt x="124" y="32"/>
                </a:lnTo>
                <a:lnTo>
                  <a:pt x="126" y="30"/>
                </a:lnTo>
                <a:lnTo>
                  <a:pt x="126" y="32"/>
                </a:lnTo>
                <a:lnTo>
                  <a:pt x="146" y="50"/>
                </a:lnTo>
                <a:lnTo>
                  <a:pt x="148" y="52"/>
                </a:lnTo>
                <a:lnTo>
                  <a:pt x="146" y="54"/>
                </a:lnTo>
                <a:lnTo>
                  <a:pt x="52" y="150"/>
                </a:lnTo>
                <a:lnTo>
                  <a:pt x="50" y="150"/>
                </a:lnTo>
                <a:lnTo>
                  <a:pt x="48" y="150"/>
                </a:lnTo>
                <a:close/>
                <a:moveTo>
                  <a:pt x="70" y="30"/>
                </a:moveTo>
                <a:lnTo>
                  <a:pt x="70" y="30"/>
                </a:lnTo>
                <a:lnTo>
                  <a:pt x="60" y="28"/>
                </a:lnTo>
                <a:lnTo>
                  <a:pt x="52" y="28"/>
                </a:lnTo>
                <a:lnTo>
                  <a:pt x="44" y="30"/>
                </a:lnTo>
                <a:lnTo>
                  <a:pt x="36" y="36"/>
                </a:lnTo>
                <a:lnTo>
                  <a:pt x="30" y="44"/>
                </a:lnTo>
                <a:lnTo>
                  <a:pt x="28" y="52"/>
                </a:lnTo>
                <a:lnTo>
                  <a:pt x="28" y="62"/>
                </a:lnTo>
                <a:lnTo>
                  <a:pt x="30" y="70"/>
                </a:lnTo>
                <a:lnTo>
                  <a:pt x="70" y="30"/>
                </a:lnTo>
                <a:close/>
                <a:moveTo>
                  <a:pt x="16" y="18"/>
                </a:moveTo>
                <a:lnTo>
                  <a:pt x="16" y="18"/>
                </a:lnTo>
                <a:lnTo>
                  <a:pt x="10" y="26"/>
                </a:lnTo>
                <a:lnTo>
                  <a:pt x="6" y="34"/>
                </a:lnTo>
                <a:lnTo>
                  <a:pt x="2" y="44"/>
                </a:lnTo>
                <a:lnTo>
                  <a:pt x="0" y="52"/>
                </a:lnTo>
                <a:lnTo>
                  <a:pt x="0" y="62"/>
                </a:lnTo>
                <a:lnTo>
                  <a:pt x="2" y="72"/>
                </a:lnTo>
                <a:lnTo>
                  <a:pt x="4" y="82"/>
                </a:lnTo>
                <a:lnTo>
                  <a:pt x="10" y="90"/>
                </a:lnTo>
                <a:lnTo>
                  <a:pt x="0" y="100"/>
                </a:lnTo>
                <a:lnTo>
                  <a:pt x="22" y="122"/>
                </a:lnTo>
                <a:lnTo>
                  <a:pt x="26" y="116"/>
                </a:lnTo>
                <a:lnTo>
                  <a:pt x="20" y="110"/>
                </a:lnTo>
                <a:lnTo>
                  <a:pt x="22" y="108"/>
                </a:lnTo>
                <a:lnTo>
                  <a:pt x="28" y="114"/>
                </a:lnTo>
                <a:lnTo>
                  <a:pt x="32" y="112"/>
                </a:lnTo>
                <a:lnTo>
                  <a:pt x="24" y="106"/>
                </a:lnTo>
                <a:lnTo>
                  <a:pt x="26" y="104"/>
                </a:lnTo>
                <a:lnTo>
                  <a:pt x="32" y="110"/>
                </a:lnTo>
                <a:lnTo>
                  <a:pt x="36" y="108"/>
                </a:lnTo>
                <a:lnTo>
                  <a:pt x="26" y="98"/>
                </a:lnTo>
                <a:lnTo>
                  <a:pt x="30" y="96"/>
                </a:lnTo>
                <a:lnTo>
                  <a:pt x="38" y="104"/>
                </a:lnTo>
                <a:lnTo>
                  <a:pt x="44" y="100"/>
                </a:lnTo>
                <a:lnTo>
                  <a:pt x="36" y="94"/>
                </a:lnTo>
                <a:lnTo>
                  <a:pt x="38" y="92"/>
                </a:lnTo>
                <a:lnTo>
                  <a:pt x="44" y="98"/>
                </a:lnTo>
                <a:lnTo>
                  <a:pt x="48" y="94"/>
                </a:lnTo>
                <a:lnTo>
                  <a:pt x="42" y="88"/>
                </a:lnTo>
                <a:lnTo>
                  <a:pt x="50" y="94"/>
                </a:lnTo>
                <a:lnTo>
                  <a:pt x="52" y="90"/>
                </a:lnTo>
                <a:lnTo>
                  <a:pt x="44" y="82"/>
                </a:lnTo>
                <a:lnTo>
                  <a:pt x="46" y="78"/>
                </a:lnTo>
                <a:lnTo>
                  <a:pt x="56" y="88"/>
                </a:lnTo>
                <a:lnTo>
                  <a:pt x="58" y="84"/>
                </a:lnTo>
                <a:lnTo>
                  <a:pt x="52" y="78"/>
                </a:lnTo>
                <a:lnTo>
                  <a:pt x="54" y="76"/>
                </a:lnTo>
                <a:lnTo>
                  <a:pt x="60" y="82"/>
                </a:lnTo>
                <a:lnTo>
                  <a:pt x="64" y="80"/>
                </a:lnTo>
                <a:lnTo>
                  <a:pt x="58" y="72"/>
                </a:lnTo>
                <a:lnTo>
                  <a:pt x="66" y="78"/>
                </a:lnTo>
                <a:lnTo>
                  <a:pt x="68" y="74"/>
                </a:lnTo>
                <a:lnTo>
                  <a:pt x="60" y="66"/>
                </a:lnTo>
                <a:lnTo>
                  <a:pt x="62" y="62"/>
                </a:lnTo>
                <a:lnTo>
                  <a:pt x="72" y="72"/>
                </a:lnTo>
                <a:lnTo>
                  <a:pt x="76" y="66"/>
                </a:lnTo>
                <a:lnTo>
                  <a:pt x="70" y="60"/>
                </a:lnTo>
                <a:lnTo>
                  <a:pt x="78" y="66"/>
                </a:lnTo>
                <a:lnTo>
                  <a:pt x="80" y="62"/>
                </a:lnTo>
                <a:lnTo>
                  <a:pt x="74" y="56"/>
                </a:lnTo>
                <a:lnTo>
                  <a:pt x="76" y="54"/>
                </a:lnTo>
                <a:lnTo>
                  <a:pt x="82" y="60"/>
                </a:lnTo>
                <a:lnTo>
                  <a:pt x="84" y="58"/>
                </a:lnTo>
                <a:lnTo>
                  <a:pt x="76" y="50"/>
                </a:lnTo>
                <a:lnTo>
                  <a:pt x="80" y="46"/>
                </a:lnTo>
                <a:lnTo>
                  <a:pt x="88" y="54"/>
                </a:lnTo>
                <a:lnTo>
                  <a:pt x="92" y="50"/>
                </a:lnTo>
                <a:lnTo>
                  <a:pt x="86" y="44"/>
                </a:lnTo>
                <a:lnTo>
                  <a:pt x="86" y="42"/>
                </a:lnTo>
                <a:lnTo>
                  <a:pt x="94" y="50"/>
                </a:lnTo>
                <a:lnTo>
                  <a:pt x="96" y="46"/>
                </a:lnTo>
                <a:lnTo>
                  <a:pt x="90" y="40"/>
                </a:lnTo>
                <a:lnTo>
                  <a:pt x="92" y="38"/>
                </a:lnTo>
                <a:lnTo>
                  <a:pt x="98" y="44"/>
                </a:lnTo>
                <a:lnTo>
                  <a:pt x="100" y="42"/>
                </a:lnTo>
                <a:lnTo>
                  <a:pt x="92" y="32"/>
                </a:lnTo>
                <a:lnTo>
                  <a:pt x="96" y="30"/>
                </a:lnTo>
                <a:lnTo>
                  <a:pt x="104" y="38"/>
                </a:lnTo>
                <a:lnTo>
                  <a:pt x="108" y="34"/>
                </a:lnTo>
                <a:lnTo>
                  <a:pt x="102" y="28"/>
                </a:lnTo>
                <a:lnTo>
                  <a:pt x="104" y="26"/>
                </a:lnTo>
                <a:lnTo>
                  <a:pt x="110" y="32"/>
                </a:lnTo>
                <a:lnTo>
                  <a:pt x="112" y="30"/>
                </a:lnTo>
                <a:lnTo>
                  <a:pt x="106" y="24"/>
                </a:lnTo>
                <a:lnTo>
                  <a:pt x="108" y="22"/>
                </a:lnTo>
                <a:lnTo>
                  <a:pt x="114" y="28"/>
                </a:lnTo>
                <a:lnTo>
                  <a:pt x="120" y="22"/>
                </a:lnTo>
                <a:lnTo>
                  <a:pt x="98" y="2"/>
                </a:lnTo>
                <a:lnTo>
                  <a:pt x="88" y="10"/>
                </a:lnTo>
                <a:lnTo>
                  <a:pt x="80" y="6"/>
                </a:lnTo>
                <a:lnTo>
                  <a:pt x="70" y="2"/>
                </a:lnTo>
                <a:lnTo>
                  <a:pt x="62" y="0"/>
                </a:lnTo>
                <a:lnTo>
                  <a:pt x="52" y="0"/>
                </a:lnTo>
                <a:lnTo>
                  <a:pt x="42" y="2"/>
                </a:lnTo>
                <a:lnTo>
                  <a:pt x="34" y="6"/>
                </a:lnTo>
                <a:lnTo>
                  <a:pt x="24" y="10"/>
                </a:lnTo>
                <a:lnTo>
                  <a:pt x="16" y="18"/>
                </a:lnTo>
                <a:close/>
                <a:moveTo>
                  <a:pt x="124" y="48"/>
                </a:moveTo>
                <a:lnTo>
                  <a:pt x="136" y="58"/>
                </a:lnTo>
                <a:lnTo>
                  <a:pt x="142" y="52"/>
                </a:lnTo>
                <a:lnTo>
                  <a:pt x="126" y="36"/>
                </a:lnTo>
                <a:lnTo>
                  <a:pt x="32" y="130"/>
                </a:lnTo>
                <a:lnTo>
                  <a:pt x="50" y="146"/>
                </a:lnTo>
                <a:lnTo>
                  <a:pt x="56" y="140"/>
                </a:lnTo>
                <a:lnTo>
                  <a:pt x="50" y="132"/>
                </a:lnTo>
                <a:lnTo>
                  <a:pt x="52" y="130"/>
                </a:lnTo>
                <a:lnTo>
                  <a:pt x="58" y="136"/>
                </a:lnTo>
                <a:lnTo>
                  <a:pt x="64" y="130"/>
                </a:lnTo>
                <a:lnTo>
                  <a:pt x="54" y="120"/>
                </a:lnTo>
                <a:lnTo>
                  <a:pt x="56" y="116"/>
                </a:lnTo>
                <a:lnTo>
                  <a:pt x="68" y="128"/>
                </a:lnTo>
                <a:lnTo>
                  <a:pt x="72" y="122"/>
                </a:lnTo>
                <a:lnTo>
                  <a:pt x="66" y="116"/>
                </a:lnTo>
                <a:lnTo>
                  <a:pt x="70" y="112"/>
                </a:lnTo>
                <a:lnTo>
                  <a:pt x="76" y="120"/>
                </a:lnTo>
                <a:lnTo>
                  <a:pt x="82" y="114"/>
                </a:lnTo>
                <a:lnTo>
                  <a:pt x="70" y="102"/>
                </a:lnTo>
                <a:lnTo>
                  <a:pt x="74" y="100"/>
                </a:lnTo>
                <a:lnTo>
                  <a:pt x="84" y="110"/>
                </a:lnTo>
                <a:lnTo>
                  <a:pt x="90" y="104"/>
                </a:lnTo>
                <a:lnTo>
                  <a:pt x="84" y="98"/>
                </a:lnTo>
                <a:lnTo>
                  <a:pt x="86" y="96"/>
                </a:lnTo>
                <a:lnTo>
                  <a:pt x="92" y="102"/>
                </a:lnTo>
                <a:lnTo>
                  <a:pt x="98" y="96"/>
                </a:lnTo>
                <a:lnTo>
                  <a:pt x="88" y="86"/>
                </a:lnTo>
                <a:lnTo>
                  <a:pt x="90" y="82"/>
                </a:lnTo>
                <a:lnTo>
                  <a:pt x="102" y="94"/>
                </a:lnTo>
                <a:lnTo>
                  <a:pt x="108" y="88"/>
                </a:lnTo>
                <a:lnTo>
                  <a:pt x="100" y="80"/>
                </a:lnTo>
                <a:lnTo>
                  <a:pt x="104" y="78"/>
                </a:lnTo>
                <a:lnTo>
                  <a:pt x="110" y="84"/>
                </a:lnTo>
                <a:lnTo>
                  <a:pt x="116" y="80"/>
                </a:lnTo>
                <a:lnTo>
                  <a:pt x="104" y="68"/>
                </a:lnTo>
                <a:lnTo>
                  <a:pt x="108" y="64"/>
                </a:lnTo>
                <a:lnTo>
                  <a:pt x="118" y="76"/>
                </a:lnTo>
                <a:lnTo>
                  <a:pt x="124" y="70"/>
                </a:lnTo>
                <a:lnTo>
                  <a:pt x="118" y="64"/>
                </a:lnTo>
                <a:lnTo>
                  <a:pt x="120" y="60"/>
                </a:lnTo>
                <a:lnTo>
                  <a:pt x="126" y="68"/>
                </a:lnTo>
                <a:lnTo>
                  <a:pt x="132" y="62"/>
                </a:lnTo>
                <a:lnTo>
                  <a:pt x="122" y="50"/>
                </a:lnTo>
                <a:lnTo>
                  <a:pt x="124" y="4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4" name="Freeform 212"/>
          <p:cNvSpPr>
            <a:spLocks noEditPoints="1"/>
          </p:cNvSpPr>
          <p:nvPr/>
        </p:nvSpPr>
        <p:spPr bwMode="auto">
          <a:xfrm>
            <a:off x="9348788" y="1131888"/>
            <a:ext cx="382587" cy="444500"/>
          </a:xfrm>
          <a:custGeom>
            <a:avLst/>
            <a:gdLst>
              <a:gd name="T0" fmla="*/ 2147483647 w 140"/>
              <a:gd name="T1" fmla="*/ 2147483647 h 148"/>
              <a:gd name="T2" fmla="*/ 2147483647 w 140"/>
              <a:gd name="T3" fmla="*/ 2147483647 h 148"/>
              <a:gd name="T4" fmla="*/ 2147483647 w 140"/>
              <a:gd name="T5" fmla="*/ 2147483647 h 148"/>
              <a:gd name="T6" fmla="*/ 2147483647 w 140"/>
              <a:gd name="T7" fmla="*/ 2147483647 h 148"/>
              <a:gd name="T8" fmla="*/ 2147483647 w 140"/>
              <a:gd name="T9" fmla="*/ 2147483647 h 148"/>
              <a:gd name="T10" fmla="*/ 2147483647 w 140"/>
              <a:gd name="T11" fmla="*/ 2147483647 h 148"/>
              <a:gd name="T12" fmla="*/ 2147483647 w 140"/>
              <a:gd name="T13" fmla="*/ 2147483647 h 148"/>
              <a:gd name="T14" fmla="*/ 2147483647 w 140"/>
              <a:gd name="T15" fmla="*/ 2147483647 h 148"/>
              <a:gd name="T16" fmla="*/ 2147483647 w 140"/>
              <a:gd name="T17" fmla="*/ 2147483647 h 148"/>
              <a:gd name="T18" fmla="*/ 2147483647 w 140"/>
              <a:gd name="T19" fmla="*/ 2147483647 h 148"/>
              <a:gd name="T20" fmla="*/ 2147483647 w 140"/>
              <a:gd name="T21" fmla="*/ 2147483647 h 148"/>
              <a:gd name="T22" fmla="*/ 2147483647 w 140"/>
              <a:gd name="T23" fmla="*/ 2147483647 h 148"/>
              <a:gd name="T24" fmla="*/ 2147483647 w 140"/>
              <a:gd name="T25" fmla="*/ 2147483647 h 148"/>
              <a:gd name="T26" fmla="*/ 2147483647 w 140"/>
              <a:gd name="T27" fmla="*/ 2147483647 h 148"/>
              <a:gd name="T28" fmla="*/ 2147483647 w 140"/>
              <a:gd name="T29" fmla="*/ 2147483647 h 148"/>
              <a:gd name="T30" fmla="*/ 2147483647 w 140"/>
              <a:gd name="T31" fmla="*/ 2147483647 h 148"/>
              <a:gd name="T32" fmla="*/ 2147483647 w 140"/>
              <a:gd name="T33" fmla="*/ 2147483647 h 148"/>
              <a:gd name="T34" fmla="*/ 2147483647 w 140"/>
              <a:gd name="T35" fmla="*/ 2147483647 h 148"/>
              <a:gd name="T36" fmla="*/ 2147483647 w 140"/>
              <a:gd name="T37" fmla="*/ 2147483647 h 148"/>
              <a:gd name="T38" fmla="*/ 2147483647 w 140"/>
              <a:gd name="T39" fmla="*/ 2147483647 h 148"/>
              <a:gd name="T40" fmla="*/ 2147483647 w 140"/>
              <a:gd name="T41" fmla="*/ 2147483647 h 148"/>
              <a:gd name="T42" fmla="*/ 2147483647 w 140"/>
              <a:gd name="T43" fmla="*/ 2147483647 h 148"/>
              <a:gd name="T44" fmla="*/ 2147483647 w 140"/>
              <a:gd name="T45" fmla="*/ 2147483647 h 148"/>
              <a:gd name="T46" fmla="*/ 2147483647 w 140"/>
              <a:gd name="T47" fmla="*/ 2147483647 h 148"/>
              <a:gd name="T48" fmla="*/ 2147483647 w 140"/>
              <a:gd name="T49" fmla="*/ 2147483647 h 148"/>
              <a:gd name="T50" fmla="*/ 2147483647 w 140"/>
              <a:gd name="T51" fmla="*/ 2147483647 h 148"/>
              <a:gd name="T52" fmla="*/ 2147483647 w 140"/>
              <a:gd name="T53" fmla="*/ 2147483647 h 148"/>
              <a:gd name="T54" fmla="*/ 2147483647 w 140"/>
              <a:gd name="T55" fmla="*/ 0 h 148"/>
              <a:gd name="T56" fmla="*/ 2147483647 w 140"/>
              <a:gd name="T57" fmla="*/ 2147483647 h 148"/>
              <a:gd name="T58" fmla="*/ 2147483647 w 140"/>
              <a:gd name="T59" fmla="*/ 2147483647 h 148"/>
              <a:gd name="T60" fmla="*/ 2147483647 w 140"/>
              <a:gd name="T61" fmla="*/ 2147483647 h 148"/>
              <a:gd name="T62" fmla="*/ 2147483647 w 140"/>
              <a:gd name="T63" fmla="*/ 2147483647 h 148"/>
              <a:gd name="T64" fmla="*/ 2147483647 w 140"/>
              <a:gd name="T65" fmla="*/ 2147483647 h 148"/>
              <a:gd name="T66" fmla="*/ 2147483647 w 140"/>
              <a:gd name="T67" fmla="*/ 0 h 148"/>
              <a:gd name="T68" fmla="*/ 2147483647 w 140"/>
              <a:gd name="T69" fmla="*/ 2147483647 h 148"/>
              <a:gd name="T70" fmla="*/ 0 w 140"/>
              <a:gd name="T71" fmla="*/ 2147483647 h 148"/>
              <a:gd name="T72" fmla="*/ 2147483647 w 140"/>
              <a:gd name="T73" fmla="*/ 2147483647 h 148"/>
              <a:gd name="T74" fmla="*/ 2147483647 w 140"/>
              <a:gd name="T75" fmla="*/ 2147483647 h 148"/>
              <a:gd name="T76" fmla="*/ 2147483647 w 140"/>
              <a:gd name="T77" fmla="*/ 2147483647 h 148"/>
              <a:gd name="T78" fmla="*/ 2147483647 w 140"/>
              <a:gd name="T79" fmla="*/ 2147483647 h 148"/>
              <a:gd name="T80" fmla="*/ 2147483647 w 140"/>
              <a:gd name="T81" fmla="*/ 2147483647 h 148"/>
              <a:gd name="T82" fmla="*/ 2147483647 w 140"/>
              <a:gd name="T83" fmla="*/ 2147483647 h 148"/>
              <a:gd name="T84" fmla="*/ 2147483647 w 140"/>
              <a:gd name="T85" fmla="*/ 2147483647 h 148"/>
              <a:gd name="T86" fmla="*/ 2147483647 w 140"/>
              <a:gd name="T87" fmla="*/ 2147483647 h 148"/>
              <a:gd name="T88" fmla="*/ 2147483647 w 140"/>
              <a:gd name="T89" fmla="*/ 2147483647 h 148"/>
              <a:gd name="T90" fmla="*/ 2147483647 w 140"/>
              <a:gd name="T91" fmla="*/ 2147483647 h 148"/>
              <a:gd name="T92" fmla="*/ 2147483647 w 140"/>
              <a:gd name="T93" fmla="*/ 2147483647 h 148"/>
              <a:gd name="T94" fmla="*/ 2147483647 w 140"/>
              <a:gd name="T95" fmla="*/ 2147483647 h 148"/>
              <a:gd name="T96" fmla="*/ 2147483647 w 140"/>
              <a:gd name="T97" fmla="*/ 2147483647 h 148"/>
              <a:gd name="T98" fmla="*/ 2147483647 w 140"/>
              <a:gd name="T99" fmla="*/ 2147483647 h 148"/>
              <a:gd name="T100" fmla="*/ 2147483647 w 140"/>
              <a:gd name="T101" fmla="*/ 2147483647 h 148"/>
              <a:gd name="T102" fmla="*/ 2147483647 w 140"/>
              <a:gd name="T103" fmla="*/ 2147483647 h 148"/>
              <a:gd name="T104" fmla="*/ 2147483647 w 140"/>
              <a:gd name="T105" fmla="*/ 2147483647 h 148"/>
              <a:gd name="T106" fmla="*/ 2147483647 w 140"/>
              <a:gd name="T107" fmla="*/ 2147483647 h 148"/>
              <a:gd name="T108" fmla="*/ 2147483647 w 140"/>
              <a:gd name="T109" fmla="*/ 2147483647 h 14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40" h="148">
                <a:moveTo>
                  <a:pt x="64" y="24"/>
                </a:moveTo>
                <a:lnTo>
                  <a:pt x="64" y="24"/>
                </a:lnTo>
                <a:lnTo>
                  <a:pt x="76" y="24"/>
                </a:lnTo>
                <a:lnTo>
                  <a:pt x="88" y="26"/>
                </a:lnTo>
                <a:lnTo>
                  <a:pt x="98" y="30"/>
                </a:lnTo>
                <a:lnTo>
                  <a:pt x="108" y="36"/>
                </a:lnTo>
                <a:lnTo>
                  <a:pt x="116" y="44"/>
                </a:lnTo>
                <a:lnTo>
                  <a:pt x="122" y="54"/>
                </a:lnTo>
                <a:lnTo>
                  <a:pt x="128" y="64"/>
                </a:lnTo>
                <a:lnTo>
                  <a:pt x="130" y="76"/>
                </a:lnTo>
                <a:lnTo>
                  <a:pt x="130" y="88"/>
                </a:lnTo>
                <a:lnTo>
                  <a:pt x="128" y="98"/>
                </a:lnTo>
                <a:lnTo>
                  <a:pt x="124" y="110"/>
                </a:lnTo>
                <a:lnTo>
                  <a:pt x="118" y="118"/>
                </a:lnTo>
                <a:lnTo>
                  <a:pt x="122" y="148"/>
                </a:lnTo>
                <a:lnTo>
                  <a:pt x="114" y="148"/>
                </a:lnTo>
                <a:lnTo>
                  <a:pt x="104" y="134"/>
                </a:lnTo>
                <a:lnTo>
                  <a:pt x="90" y="140"/>
                </a:lnTo>
                <a:lnTo>
                  <a:pt x="76" y="144"/>
                </a:lnTo>
                <a:lnTo>
                  <a:pt x="66" y="144"/>
                </a:lnTo>
                <a:lnTo>
                  <a:pt x="56" y="142"/>
                </a:lnTo>
                <a:lnTo>
                  <a:pt x="46" y="138"/>
                </a:lnTo>
                <a:lnTo>
                  <a:pt x="38" y="134"/>
                </a:lnTo>
                <a:lnTo>
                  <a:pt x="28" y="148"/>
                </a:lnTo>
                <a:lnTo>
                  <a:pt x="20" y="148"/>
                </a:lnTo>
                <a:lnTo>
                  <a:pt x="24" y="120"/>
                </a:lnTo>
                <a:lnTo>
                  <a:pt x="14" y="106"/>
                </a:lnTo>
                <a:lnTo>
                  <a:pt x="12" y="98"/>
                </a:lnTo>
                <a:lnTo>
                  <a:pt x="10" y="90"/>
                </a:lnTo>
                <a:lnTo>
                  <a:pt x="10" y="78"/>
                </a:lnTo>
                <a:lnTo>
                  <a:pt x="12" y="66"/>
                </a:lnTo>
                <a:lnTo>
                  <a:pt x="18" y="56"/>
                </a:lnTo>
                <a:lnTo>
                  <a:pt x="24" y="46"/>
                </a:lnTo>
                <a:lnTo>
                  <a:pt x="32" y="38"/>
                </a:lnTo>
                <a:lnTo>
                  <a:pt x="40" y="32"/>
                </a:lnTo>
                <a:lnTo>
                  <a:pt x="52" y="26"/>
                </a:lnTo>
                <a:lnTo>
                  <a:pt x="64" y="24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66" y="74"/>
                </a:lnTo>
                <a:lnTo>
                  <a:pt x="50" y="48"/>
                </a:lnTo>
                <a:lnTo>
                  <a:pt x="48" y="48"/>
                </a:lnTo>
                <a:lnTo>
                  <a:pt x="64" y="76"/>
                </a:lnTo>
                <a:lnTo>
                  <a:pt x="62" y="80"/>
                </a:lnTo>
                <a:lnTo>
                  <a:pt x="62" y="84"/>
                </a:lnTo>
                <a:lnTo>
                  <a:pt x="62" y="88"/>
                </a:lnTo>
                <a:lnTo>
                  <a:pt x="64" y="92"/>
                </a:lnTo>
                <a:lnTo>
                  <a:pt x="68" y="94"/>
                </a:lnTo>
                <a:lnTo>
                  <a:pt x="72" y="94"/>
                </a:lnTo>
                <a:lnTo>
                  <a:pt x="76" y="94"/>
                </a:lnTo>
                <a:lnTo>
                  <a:pt x="80" y="92"/>
                </a:lnTo>
                <a:lnTo>
                  <a:pt x="82" y="88"/>
                </a:lnTo>
                <a:lnTo>
                  <a:pt x="82" y="84"/>
                </a:lnTo>
                <a:lnTo>
                  <a:pt x="82" y="82"/>
                </a:lnTo>
                <a:lnTo>
                  <a:pt x="92" y="72"/>
                </a:lnTo>
                <a:lnTo>
                  <a:pt x="100" y="62"/>
                </a:lnTo>
                <a:lnTo>
                  <a:pt x="94" y="56"/>
                </a:lnTo>
                <a:lnTo>
                  <a:pt x="84" y="66"/>
                </a:lnTo>
                <a:lnTo>
                  <a:pt x="76" y="74"/>
                </a:lnTo>
                <a:lnTo>
                  <a:pt x="72" y="74"/>
                </a:lnTo>
                <a:close/>
                <a:moveTo>
                  <a:pt x="132" y="0"/>
                </a:moveTo>
                <a:lnTo>
                  <a:pt x="124" y="6"/>
                </a:lnTo>
                <a:lnTo>
                  <a:pt x="116" y="4"/>
                </a:lnTo>
                <a:lnTo>
                  <a:pt x="106" y="4"/>
                </a:lnTo>
                <a:lnTo>
                  <a:pt x="96" y="6"/>
                </a:lnTo>
                <a:lnTo>
                  <a:pt x="88" y="14"/>
                </a:lnTo>
                <a:lnTo>
                  <a:pt x="134" y="54"/>
                </a:lnTo>
                <a:lnTo>
                  <a:pt x="134" y="52"/>
                </a:lnTo>
                <a:lnTo>
                  <a:pt x="140" y="44"/>
                </a:lnTo>
                <a:lnTo>
                  <a:pt x="140" y="34"/>
                </a:lnTo>
                <a:lnTo>
                  <a:pt x="140" y="22"/>
                </a:lnTo>
                <a:lnTo>
                  <a:pt x="134" y="14"/>
                </a:lnTo>
                <a:lnTo>
                  <a:pt x="138" y="4"/>
                </a:lnTo>
                <a:lnTo>
                  <a:pt x="132" y="0"/>
                </a:lnTo>
                <a:close/>
                <a:moveTo>
                  <a:pt x="8" y="4"/>
                </a:moveTo>
                <a:lnTo>
                  <a:pt x="10" y="12"/>
                </a:lnTo>
                <a:lnTo>
                  <a:pt x="4" y="20"/>
                </a:lnTo>
                <a:lnTo>
                  <a:pt x="0" y="30"/>
                </a:lnTo>
                <a:lnTo>
                  <a:pt x="2" y="40"/>
                </a:lnTo>
                <a:lnTo>
                  <a:pt x="6" y="50"/>
                </a:lnTo>
                <a:lnTo>
                  <a:pt x="56" y="16"/>
                </a:lnTo>
                <a:lnTo>
                  <a:pt x="48" y="10"/>
                </a:lnTo>
                <a:lnTo>
                  <a:pt x="40" y="4"/>
                </a:lnTo>
                <a:lnTo>
                  <a:pt x="30" y="4"/>
                </a:lnTo>
                <a:lnTo>
                  <a:pt x="20" y="6"/>
                </a:lnTo>
                <a:lnTo>
                  <a:pt x="12" y="0"/>
                </a:lnTo>
                <a:lnTo>
                  <a:pt x="8" y="4"/>
                </a:lnTo>
                <a:close/>
                <a:moveTo>
                  <a:pt x="100" y="46"/>
                </a:moveTo>
                <a:lnTo>
                  <a:pt x="100" y="46"/>
                </a:lnTo>
                <a:lnTo>
                  <a:pt x="92" y="42"/>
                </a:lnTo>
                <a:lnTo>
                  <a:pt x="84" y="38"/>
                </a:lnTo>
                <a:lnTo>
                  <a:pt x="74" y="36"/>
                </a:lnTo>
                <a:lnTo>
                  <a:pt x="64" y="36"/>
                </a:lnTo>
                <a:lnTo>
                  <a:pt x="56" y="38"/>
                </a:lnTo>
                <a:lnTo>
                  <a:pt x="46" y="42"/>
                </a:lnTo>
                <a:lnTo>
                  <a:pt x="40" y="48"/>
                </a:lnTo>
                <a:lnTo>
                  <a:pt x="32" y="54"/>
                </a:lnTo>
                <a:lnTo>
                  <a:pt x="28" y="62"/>
                </a:lnTo>
                <a:lnTo>
                  <a:pt x="24" y="70"/>
                </a:lnTo>
                <a:lnTo>
                  <a:pt x="22" y="80"/>
                </a:lnTo>
                <a:lnTo>
                  <a:pt x="22" y="88"/>
                </a:lnTo>
                <a:lnTo>
                  <a:pt x="24" y="98"/>
                </a:lnTo>
                <a:lnTo>
                  <a:pt x="28" y="106"/>
                </a:lnTo>
                <a:lnTo>
                  <a:pt x="34" y="114"/>
                </a:lnTo>
                <a:lnTo>
                  <a:pt x="40" y="120"/>
                </a:lnTo>
                <a:lnTo>
                  <a:pt x="48" y="126"/>
                </a:lnTo>
                <a:lnTo>
                  <a:pt x="56" y="130"/>
                </a:lnTo>
                <a:lnTo>
                  <a:pt x="66" y="130"/>
                </a:lnTo>
                <a:lnTo>
                  <a:pt x="76" y="130"/>
                </a:lnTo>
                <a:lnTo>
                  <a:pt x="84" y="128"/>
                </a:lnTo>
                <a:lnTo>
                  <a:pt x="94" y="124"/>
                </a:lnTo>
                <a:lnTo>
                  <a:pt x="100" y="120"/>
                </a:lnTo>
                <a:lnTo>
                  <a:pt x="108" y="114"/>
                </a:lnTo>
                <a:lnTo>
                  <a:pt x="112" y="106"/>
                </a:lnTo>
                <a:lnTo>
                  <a:pt x="116" y="96"/>
                </a:lnTo>
                <a:lnTo>
                  <a:pt x="118" y="88"/>
                </a:lnTo>
                <a:lnTo>
                  <a:pt x="118" y="78"/>
                </a:lnTo>
                <a:lnTo>
                  <a:pt x="116" y="68"/>
                </a:lnTo>
                <a:lnTo>
                  <a:pt x="112" y="60"/>
                </a:lnTo>
                <a:lnTo>
                  <a:pt x="106" y="52"/>
                </a:lnTo>
                <a:lnTo>
                  <a:pt x="100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5" name="Freeform 213"/>
          <p:cNvSpPr>
            <a:spLocks noEditPoints="1"/>
          </p:cNvSpPr>
          <p:nvPr/>
        </p:nvSpPr>
        <p:spPr bwMode="auto">
          <a:xfrm>
            <a:off x="7829550" y="4554538"/>
            <a:ext cx="328613" cy="401637"/>
          </a:xfrm>
          <a:custGeom>
            <a:avLst/>
            <a:gdLst>
              <a:gd name="T0" fmla="*/ 2147483647 w 120"/>
              <a:gd name="T1" fmla="*/ 2147483647 h 134"/>
              <a:gd name="T2" fmla="*/ 2147483647 w 120"/>
              <a:gd name="T3" fmla="*/ 2147483647 h 134"/>
              <a:gd name="T4" fmla="*/ 2147483647 w 120"/>
              <a:gd name="T5" fmla="*/ 2147483647 h 134"/>
              <a:gd name="T6" fmla="*/ 2147483647 w 120"/>
              <a:gd name="T7" fmla="*/ 2147483647 h 134"/>
              <a:gd name="T8" fmla="*/ 2147483647 w 120"/>
              <a:gd name="T9" fmla="*/ 2147483647 h 134"/>
              <a:gd name="T10" fmla="*/ 2147483647 w 120"/>
              <a:gd name="T11" fmla="*/ 2147483647 h 134"/>
              <a:gd name="T12" fmla="*/ 2147483647 w 120"/>
              <a:gd name="T13" fmla="*/ 2147483647 h 134"/>
              <a:gd name="T14" fmla="*/ 2147483647 w 120"/>
              <a:gd name="T15" fmla="*/ 2147483647 h 134"/>
              <a:gd name="T16" fmla="*/ 2147483647 w 120"/>
              <a:gd name="T17" fmla="*/ 0 h 134"/>
              <a:gd name="T18" fmla="*/ 2147483647 w 120"/>
              <a:gd name="T19" fmla="*/ 2147483647 h 134"/>
              <a:gd name="T20" fmla="*/ 2147483647 w 120"/>
              <a:gd name="T21" fmla="*/ 2147483647 h 134"/>
              <a:gd name="T22" fmla="*/ 2147483647 w 120"/>
              <a:gd name="T23" fmla="*/ 2147483647 h 134"/>
              <a:gd name="T24" fmla="*/ 2147483647 w 120"/>
              <a:gd name="T25" fmla="*/ 2147483647 h 134"/>
              <a:gd name="T26" fmla="*/ 2147483647 w 120"/>
              <a:gd name="T27" fmla="*/ 2147483647 h 134"/>
              <a:gd name="T28" fmla="*/ 2147483647 w 120"/>
              <a:gd name="T29" fmla="*/ 2147483647 h 134"/>
              <a:gd name="T30" fmla="*/ 2147483647 w 120"/>
              <a:gd name="T31" fmla="*/ 2147483647 h 134"/>
              <a:gd name="T32" fmla="*/ 2147483647 w 120"/>
              <a:gd name="T33" fmla="*/ 2147483647 h 134"/>
              <a:gd name="T34" fmla="*/ 2147483647 w 120"/>
              <a:gd name="T35" fmla="*/ 2147483647 h 134"/>
              <a:gd name="T36" fmla="*/ 2147483647 w 120"/>
              <a:gd name="T37" fmla="*/ 2147483647 h 134"/>
              <a:gd name="T38" fmla="*/ 2147483647 w 120"/>
              <a:gd name="T39" fmla="*/ 2147483647 h 134"/>
              <a:gd name="T40" fmla="*/ 2147483647 w 120"/>
              <a:gd name="T41" fmla="*/ 2147483647 h 134"/>
              <a:gd name="T42" fmla="*/ 2147483647 w 120"/>
              <a:gd name="T43" fmla="*/ 2147483647 h 134"/>
              <a:gd name="T44" fmla="*/ 2147483647 w 120"/>
              <a:gd name="T45" fmla="*/ 2147483647 h 134"/>
              <a:gd name="T46" fmla="*/ 2147483647 w 120"/>
              <a:gd name="T47" fmla="*/ 2147483647 h 134"/>
              <a:gd name="T48" fmla="*/ 2147483647 w 120"/>
              <a:gd name="T49" fmla="*/ 2147483647 h 134"/>
              <a:gd name="T50" fmla="*/ 0 w 120"/>
              <a:gd name="T51" fmla="*/ 2147483647 h 134"/>
              <a:gd name="T52" fmla="*/ 2147483647 w 120"/>
              <a:gd name="T53" fmla="*/ 2147483647 h 134"/>
              <a:gd name="T54" fmla="*/ 2147483647 w 120"/>
              <a:gd name="T55" fmla="*/ 2147483647 h 134"/>
              <a:gd name="T56" fmla="*/ 2147483647 w 120"/>
              <a:gd name="T57" fmla="*/ 2147483647 h 134"/>
              <a:gd name="T58" fmla="*/ 2147483647 w 120"/>
              <a:gd name="T59" fmla="*/ 2147483647 h 134"/>
              <a:gd name="T60" fmla="*/ 2147483647 w 120"/>
              <a:gd name="T61" fmla="*/ 2147483647 h 134"/>
              <a:gd name="T62" fmla="*/ 2147483647 w 120"/>
              <a:gd name="T63" fmla="*/ 2147483647 h 134"/>
              <a:gd name="T64" fmla="*/ 2147483647 w 120"/>
              <a:gd name="T65" fmla="*/ 2147483647 h 134"/>
              <a:gd name="T66" fmla="*/ 2147483647 w 120"/>
              <a:gd name="T67" fmla="*/ 2147483647 h 134"/>
              <a:gd name="T68" fmla="*/ 2147483647 w 120"/>
              <a:gd name="T69" fmla="*/ 2147483647 h 134"/>
              <a:gd name="T70" fmla="*/ 2147483647 w 120"/>
              <a:gd name="T71" fmla="*/ 2147483647 h 134"/>
              <a:gd name="T72" fmla="*/ 2147483647 w 120"/>
              <a:gd name="T73" fmla="*/ 2147483647 h 134"/>
              <a:gd name="T74" fmla="*/ 2147483647 w 120"/>
              <a:gd name="T75" fmla="*/ 2147483647 h 134"/>
              <a:gd name="T76" fmla="*/ 2147483647 w 120"/>
              <a:gd name="T77" fmla="*/ 2147483647 h 134"/>
              <a:gd name="T78" fmla="*/ 2147483647 w 120"/>
              <a:gd name="T79" fmla="*/ 2147483647 h 134"/>
              <a:gd name="T80" fmla="*/ 2147483647 w 120"/>
              <a:gd name="T81" fmla="*/ 2147483647 h 134"/>
              <a:gd name="T82" fmla="*/ 2147483647 w 120"/>
              <a:gd name="T83" fmla="*/ 2147483647 h 134"/>
              <a:gd name="T84" fmla="*/ 2147483647 w 120"/>
              <a:gd name="T85" fmla="*/ 2147483647 h 134"/>
              <a:gd name="T86" fmla="*/ 2147483647 w 120"/>
              <a:gd name="T87" fmla="*/ 2147483647 h 134"/>
              <a:gd name="T88" fmla="*/ 2147483647 w 120"/>
              <a:gd name="T89" fmla="*/ 2147483647 h 134"/>
              <a:gd name="T90" fmla="*/ 2147483647 w 120"/>
              <a:gd name="T91" fmla="*/ 2147483647 h 134"/>
              <a:gd name="T92" fmla="*/ 2147483647 w 120"/>
              <a:gd name="T93" fmla="*/ 2147483647 h 13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0" h="134">
                <a:moveTo>
                  <a:pt x="112" y="10"/>
                </a:moveTo>
                <a:lnTo>
                  <a:pt x="36" y="10"/>
                </a:lnTo>
                <a:lnTo>
                  <a:pt x="34" y="16"/>
                </a:lnTo>
                <a:lnTo>
                  <a:pt x="34" y="22"/>
                </a:lnTo>
                <a:lnTo>
                  <a:pt x="34" y="26"/>
                </a:lnTo>
                <a:lnTo>
                  <a:pt x="36" y="32"/>
                </a:lnTo>
                <a:lnTo>
                  <a:pt x="114" y="32"/>
                </a:lnTo>
                <a:lnTo>
                  <a:pt x="114" y="42"/>
                </a:lnTo>
                <a:lnTo>
                  <a:pt x="34" y="42"/>
                </a:lnTo>
                <a:lnTo>
                  <a:pt x="32" y="42"/>
                </a:lnTo>
                <a:lnTo>
                  <a:pt x="30" y="42"/>
                </a:lnTo>
                <a:lnTo>
                  <a:pt x="30" y="40"/>
                </a:lnTo>
                <a:lnTo>
                  <a:pt x="24" y="32"/>
                </a:lnTo>
                <a:lnTo>
                  <a:pt x="22" y="22"/>
                </a:lnTo>
                <a:lnTo>
                  <a:pt x="24" y="12"/>
                </a:lnTo>
                <a:lnTo>
                  <a:pt x="30" y="2"/>
                </a:lnTo>
                <a:lnTo>
                  <a:pt x="32" y="0"/>
                </a:lnTo>
                <a:lnTo>
                  <a:pt x="34" y="0"/>
                </a:lnTo>
                <a:lnTo>
                  <a:pt x="112" y="0"/>
                </a:lnTo>
                <a:lnTo>
                  <a:pt x="112" y="10"/>
                </a:lnTo>
                <a:close/>
                <a:moveTo>
                  <a:pt x="102" y="118"/>
                </a:moveTo>
                <a:lnTo>
                  <a:pt x="8" y="118"/>
                </a:lnTo>
                <a:lnTo>
                  <a:pt x="8" y="120"/>
                </a:lnTo>
                <a:lnTo>
                  <a:pt x="102" y="120"/>
                </a:lnTo>
                <a:lnTo>
                  <a:pt x="102" y="118"/>
                </a:lnTo>
                <a:close/>
                <a:moveTo>
                  <a:pt x="102" y="112"/>
                </a:moveTo>
                <a:lnTo>
                  <a:pt x="8" y="112"/>
                </a:lnTo>
                <a:lnTo>
                  <a:pt x="8" y="114"/>
                </a:lnTo>
                <a:lnTo>
                  <a:pt x="102" y="114"/>
                </a:lnTo>
                <a:lnTo>
                  <a:pt x="102" y="112"/>
                </a:lnTo>
                <a:close/>
                <a:moveTo>
                  <a:pt x="102" y="106"/>
                </a:moveTo>
                <a:lnTo>
                  <a:pt x="8" y="106"/>
                </a:lnTo>
                <a:lnTo>
                  <a:pt x="8" y="108"/>
                </a:lnTo>
                <a:lnTo>
                  <a:pt x="102" y="108"/>
                </a:lnTo>
                <a:lnTo>
                  <a:pt x="102" y="106"/>
                </a:lnTo>
                <a:close/>
                <a:moveTo>
                  <a:pt x="0" y="102"/>
                </a:moveTo>
                <a:lnTo>
                  <a:pt x="0" y="92"/>
                </a:lnTo>
                <a:lnTo>
                  <a:pt x="108" y="92"/>
                </a:lnTo>
                <a:lnTo>
                  <a:pt x="110" y="92"/>
                </a:lnTo>
                <a:lnTo>
                  <a:pt x="112" y="94"/>
                </a:lnTo>
                <a:lnTo>
                  <a:pt x="118" y="104"/>
                </a:lnTo>
                <a:lnTo>
                  <a:pt x="120" y="114"/>
                </a:lnTo>
                <a:lnTo>
                  <a:pt x="118" y="124"/>
                </a:lnTo>
                <a:lnTo>
                  <a:pt x="112" y="132"/>
                </a:lnTo>
                <a:lnTo>
                  <a:pt x="110" y="134"/>
                </a:lnTo>
                <a:lnTo>
                  <a:pt x="108" y="134"/>
                </a:lnTo>
                <a:lnTo>
                  <a:pt x="0" y="134"/>
                </a:lnTo>
                <a:lnTo>
                  <a:pt x="0" y="122"/>
                </a:lnTo>
                <a:lnTo>
                  <a:pt x="106" y="122"/>
                </a:lnTo>
                <a:lnTo>
                  <a:pt x="108" y="118"/>
                </a:lnTo>
                <a:lnTo>
                  <a:pt x="108" y="114"/>
                </a:lnTo>
                <a:lnTo>
                  <a:pt x="108" y="108"/>
                </a:lnTo>
                <a:lnTo>
                  <a:pt x="106" y="102"/>
                </a:lnTo>
                <a:lnTo>
                  <a:pt x="0" y="102"/>
                </a:lnTo>
                <a:close/>
                <a:moveTo>
                  <a:pt x="86" y="72"/>
                </a:moveTo>
                <a:lnTo>
                  <a:pt x="20" y="72"/>
                </a:lnTo>
                <a:lnTo>
                  <a:pt x="20" y="74"/>
                </a:lnTo>
                <a:lnTo>
                  <a:pt x="86" y="74"/>
                </a:lnTo>
                <a:lnTo>
                  <a:pt x="86" y="72"/>
                </a:lnTo>
                <a:close/>
                <a:moveTo>
                  <a:pt x="86" y="66"/>
                </a:moveTo>
                <a:lnTo>
                  <a:pt x="20" y="66"/>
                </a:lnTo>
                <a:lnTo>
                  <a:pt x="20" y="68"/>
                </a:lnTo>
                <a:lnTo>
                  <a:pt x="86" y="68"/>
                </a:lnTo>
                <a:lnTo>
                  <a:pt x="86" y="66"/>
                </a:lnTo>
                <a:close/>
                <a:moveTo>
                  <a:pt x="86" y="60"/>
                </a:moveTo>
                <a:lnTo>
                  <a:pt x="20" y="60"/>
                </a:lnTo>
                <a:lnTo>
                  <a:pt x="20" y="62"/>
                </a:lnTo>
                <a:lnTo>
                  <a:pt x="86" y="62"/>
                </a:lnTo>
                <a:lnTo>
                  <a:pt x="86" y="60"/>
                </a:lnTo>
                <a:close/>
                <a:moveTo>
                  <a:pt x="12" y="56"/>
                </a:moveTo>
                <a:lnTo>
                  <a:pt x="12" y="46"/>
                </a:lnTo>
                <a:lnTo>
                  <a:pt x="92" y="46"/>
                </a:lnTo>
                <a:lnTo>
                  <a:pt x="94" y="46"/>
                </a:lnTo>
                <a:lnTo>
                  <a:pt x="96" y="48"/>
                </a:lnTo>
                <a:lnTo>
                  <a:pt x="102" y="58"/>
                </a:lnTo>
                <a:lnTo>
                  <a:pt x="104" y="68"/>
                </a:lnTo>
                <a:lnTo>
                  <a:pt x="102" y="78"/>
                </a:lnTo>
                <a:lnTo>
                  <a:pt x="96" y="86"/>
                </a:lnTo>
                <a:lnTo>
                  <a:pt x="94" y="86"/>
                </a:lnTo>
                <a:lnTo>
                  <a:pt x="94" y="88"/>
                </a:lnTo>
                <a:lnTo>
                  <a:pt x="92" y="88"/>
                </a:lnTo>
                <a:lnTo>
                  <a:pt x="12" y="88"/>
                </a:lnTo>
                <a:lnTo>
                  <a:pt x="12" y="78"/>
                </a:lnTo>
                <a:lnTo>
                  <a:pt x="88" y="78"/>
                </a:lnTo>
                <a:lnTo>
                  <a:pt x="92" y="72"/>
                </a:lnTo>
                <a:lnTo>
                  <a:pt x="92" y="68"/>
                </a:lnTo>
                <a:lnTo>
                  <a:pt x="92" y="62"/>
                </a:lnTo>
                <a:lnTo>
                  <a:pt x="88" y="56"/>
                </a:lnTo>
                <a:lnTo>
                  <a:pt x="12" y="56"/>
                </a:lnTo>
                <a:close/>
                <a:moveTo>
                  <a:pt x="40" y="26"/>
                </a:moveTo>
                <a:lnTo>
                  <a:pt x="40" y="28"/>
                </a:lnTo>
                <a:lnTo>
                  <a:pt x="106" y="28"/>
                </a:lnTo>
                <a:lnTo>
                  <a:pt x="106" y="26"/>
                </a:lnTo>
                <a:lnTo>
                  <a:pt x="40" y="26"/>
                </a:lnTo>
                <a:close/>
                <a:moveTo>
                  <a:pt x="40" y="20"/>
                </a:moveTo>
                <a:lnTo>
                  <a:pt x="40" y="24"/>
                </a:lnTo>
                <a:lnTo>
                  <a:pt x="106" y="24"/>
                </a:lnTo>
                <a:lnTo>
                  <a:pt x="106" y="20"/>
                </a:lnTo>
                <a:lnTo>
                  <a:pt x="40" y="20"/>
                </a:lnTo>
                <a:close/>
                <a:moveTo>
                  <a:pt x="40" y="14"/>
                </a:moveTo>
                <a:lnTo>
                  <a:pt x="40" y="18"/>
                </a:lnTo>
                <a:lnTo>
                  <a:pt x="106" y="18"/>
                </a:lnTo>
                <a:lnTo>
                  <a:pt x="106" y="14"/>
                </a:lnTo>
                <a:lnTo>
                  <a:pt x="40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6" name="Freeform 215"/>
          <p:cNvSpPr>
            <a:spLocks noEditPoints="1"/>
          </p:cNvSpPr>
          <p:nvPr/>
        </p:nvSpPr>
        <p:spPr bwMode="auto">
          <a:xfrm>
            <a:off x="11568113" y="327025"/>
            <a:ext cx="479425" cy="403225"/>
          </a:xfrm>
          <a:custGeom>
            <a:avLst/>
            <a:gdLst>
              <a:gd name="T0" fmla="*/ 2147483647 w 176"/>
              <a:gd name="T1" fmla="*/ 2147483647 h 134"/>
              <a:gd name="T2" fmla="*/ 2147483647 w 176"/>
              <a:gd name="T3" fmla="*/ 2147483647 h 134"/>
              <a:gd name="T4" fmla="*/ 2147483647 w 176"/>
              <a:gd name="T5" fmla="*/ 2147483647 h 134"/>
              <a:gd name="T6" fmla="*/ 2147483647 w 176"/>
              <a:gd name="T7" fmla="*/ 2147483647 h 134"/>
              <a:gd name="T8" fmla="*/ 2147483647 w 176"/>
              <a:gd name="T9" fmla="*/ 2147483647 h 134"/>
              <a:gd name="T10" fmla="*/ 2147483647 w 176"/>
              <a:gd name="T11" fmla="*/ 2147483647 h 134"/>
              <a:gd name="T12" fmla="*/ 2147483647 w 176"/>
              <a:gd name="T13" fmla="*/ 2147483647 h 134"/>
              <a:gd name="T14" fmla="*/ 2147483647 w 176"/>
              <a:gd name="T15" fmla="*/ 2147483647 h 134"/>
              <a:gd name="T16" fmla="*/ 2147483647 w 176"/>
              <a:gd name="T17" fmla="*/ 2147483647 h 134"/>
              <a:gd name="T18" fmla="*/ 2147483647 w 176"/>
              <a:gd name="T19" fmla="*/ 2147483647 h 134"/>
              <a:gd name="T20" fmla="*/ 2147483647 w 176"/>
              <a:gd name="T21" fmla="*/ 2147483647 h 134"/>
              <a:gd name="T22" fmla="*/ 2147483647 w 176"/>
              <a:gd name="T23" fmla="*/ 2147483647 h 134"/>
              <a:gd name="T24" fmla="*/ 2147483647 w 176"/>
              <a:gd name="T25" fmla="*/ 2147483647 h 134"/>
              <a:gd name="T26" fmla="*/ 2147483647 w 176"/>
              <a:gd name="T27" fmla="*/ 2147483647 h 134"/>
              <a:gd name="T28" fmla="*/ 2147483647 w 176"/>
              <a:gd name="T29" fmla="*/ 2147483647 h 134"/>
              <a:gd name="T30" fmla="*/ 2147483647 w 176"/>
              <a:gd name="T31" fmla="*/ 2147483647 h 134"/>
              <a:gd name="T32" fmla="*/ 2147483647 w 176"/>
              <a:gd name="T33" fmla="*/ 2147483647 h 134"/>
              <a:gd name="T34" fmla="*/ 2147483647 w 176"/>
              <a:gd name="T35" fmla="*/ 2147483647 h 134"/>
              <a:gd name="T36" fmla="*/ 2147483647 w 176"/>
              <a:gd name="T37" fmla="*/ 2147483647 h 134"/>
              <a:gd name="T38" fmla="*/ 2147483647 w 176"/>
              <a:gd name="T39" fmla="*/ 2147483647 h 134"/>
              <a:gd name="T40" fmla="*/ 2147483647 w 176"/>
              <a:gd name="T41" fmla="*/ 2147483647 h 134"/>
              <a:gd name="T42" fmla="*/ 2147483647 w 176"/>
              <a:gd name="T43" fmla="*/ 2147483647 h 134"/>
              <a:gd name="T44" fmla="*/ 2147483647 w 176"/>
              <a:gd name="T45" fmla="*/ 2147483647 h 134"/>
              <a:gd name="T46" fmla="*/ 2147483647 w 176"/>
              <a:gd name="T47" fmla="*/ 2147483647 h 134"/>
              <a:gd name="T48" fmla="*/ 2147483647 w 176"/>
              <a:gd name="T49" fmla="*/ 2147483647 h 134"/>
              <a:gd name="T50" fmla="*/ 2147483647 w 176"/>
              <a:gd name="T51" fmla="*/ 2147483647 h 134"/>
              <a:gd name="T52" fmla="*/ 2147483647 w 176"/>
              <a:gd name="T53" fmla="*/ 2147483647 h 134"/>
              <a:gd name="T54" fmla="*/ 2147483647 w 176"/>
              <a:gd name="T55" fmla="*/ 2147483647 h 134"/>
              <a:gd name="T56" fmla="*/ 2147483647 w 176"/>
              <a:gd name="T57" fmla="*/ 2147483647 h 134"/>
              <a:gd name="T58" fmla="*/ 2147483647 w 176"/>
              <a:gd name="T59" fmla="*/ 2147483647 h 134"/>
              <a:gd name="T60" fmla="*/ 2147483647 w 176"/>
              <a:gd name="T61" fmla="*/ 2147483647 h 134"/>
              <a:gd name="T62" fmla="*/ 2147483647 w 176"/>
              <a:gd name="T63" fmla="*/ 2147483647 h 134"/>
              <a:gd name="T64" fmla="*/ 2147483647 w 176"/>
              <a:gd name="T65" fmla="*/ 2147483647 h 134"/>
              <a:gd name="T66" fmla="*/ 2147483647 w 176"/>
              <a:gd name="T67" fmla="*/ 2147483647 h 134"/>
              <a:gd name="T68" fmla="*/ 2147483647 w 176"/>
              <a:gd name="T69" fmla="*/ 2147483647 h 134"/>
              <a:gd name="T70" fmla="*/ 2147483647 w 176"/>
              <a:gd name="T71" fmla="*/ 2147483647 h 134"/>
              <a:gd name="T72" fmla="*/ 2147483647 w 176"/>
              <a:gd name="T73" fmla="*/ 2147483647 h 134"/>
              <a:gd name="T74" fmla="*/ 2147483647 w 176"/>
              <a:gd name="T75" fmla="*/ 2147483647 h 134"/>
              <a:gd name="T76" fmla="*/ 2147483647 w 176"/>
              <a:gd name="T77" fmla="*/ 2147483647 h 134"/>
              <a:gd name="T78" fmla="*/ 2147483647 w 176"/>
              <a:gd name="T79" fmla="*/ 2147483647 h 134"/>
              <a:gd name="T80" fmla="*/ 2147483647 w 176"/>
              <a:gd name="T81" fmla="*/ 2147483647 h 134"/>
              <a:gd name="T82" fmla="*/ 2147483647 w 176"/>
              <a:gd name="T83" fmla="*/ 2147483647 h 134"/>
              <a:gd name="T84" fmla="*/ 2147483647 w 176"/>
              <a:gd name="T85" fmla="*/ 2147483647 h 134"/>
              <a:gd name="T86" fmla="*/ 2147483647 w 176"/>
              <a:gd name="T87" fmla="*/ 2147483647 h 134"/>
              <a:gd name="T88" fmla="*/ 2147483647 w 176"/>
              <a:gd name="T89" fmla="*/ 2147483647 h 134"/>
              <a:gd name="T90" fmla="*/ 2147483647 w 176"/>
              <a:gd name="T91" fmla="*/ 2147483647 h 134"/>
              <a:gd name="T92" fmla="*/ 2147483647 w 176"/>
              <a:gd name="T93" fmla="*/ 2147483647 h 134"/>
              <a:gd name="T94" fmla="*/ 2147483647 w 176"/>
              <a:gd name="T95" fmla="*/ 2147483647 h 134"/>
              <a:gd name="T96" fmla="*/ 2147483647 w 176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76" h="134">
                <a:moveTo>
                  <a:pt x="74" y="0"/>
                </a:moveTo>
                <a:lnTo>
                  <a:pt x="78" y="0"/>
                </a:lnTo>
                <a:lnTo>
                  <a:pt x="78" y="14"/>
                </a:lnTo>
                <a:lnTo>
                  <a:pt x="94" y="46"/>
                </a:lnTo>
                <a:lnTo>
                  <a:pt x="104" y="66"/>
                </a:lnTo>
                <a:lnTo>
                  <a:pt x="116" y="82"/>
                </a:lnTo>
                <a:lnTo>
                  <a:pt x="120" y="86"/>
                </a:lnTo>
                <a:lnTo>
                  <a:pt x="126" y="92"/>
                </a:lnTo>
                <a:lnTo>
                  <a:pt x="130" y="92"/>
                </a:lnTo>
                <a:lnTo>
                  <a:pt x="132" y="90"/>
                </a:lnTo>
                <a:lnTo>
                  <a:pt x="138" y="88"/>
                </a:lnTo>
                <a:lnTo>
                  <a:pt x="138" y="62"/>
                </a:lnTo>
                <a:lnTo>
                  <a:pt x="130" y="74"/>
                </a:lnTo>
                <a:lnTo>
                  <a:pt x="122" y="84"/>
                </a:lnTo>
                <a:lnTo>
                  <a:pt x="118" y="80"/>
                </a:lnTo>
                <a:lnTo>
                  <a:pt x="126" y="70"/>
                </a:lnTo>
                <a:lnTo>
                  <a:pt x="130" y="60"/>
                </a:lnTo>
                <a:lnTo>
                  <a:pt x="138" y="42"/>
                </a:lnTo>
                <a:lnTo>
                  <a:pt x="138" y="40"/>
                </a:lnTo>
                <a:lnTo>
                  <a:pt x="142" y="40"/>
                </a:lnTo>
                <a:lnTo>
                  <a:pt x="146" y="40"/>
                </a:lnTo>
                <a:lnTo>
                  <a:pt x="146" y="42"/>
                </a:lnTo>
                <a:lnTo>
                  <a:pt x="146" y="44"/>
                </a:lnTo>
                <a:lnTo>
                  <a:pt x="158" y="44"/>
                </a:lnTo>
                <a:lnTo>
                  <a:pt x="158" y="40"/>
                </a:lnTo>
                <a:lnTo>
                  <a:pt x="164" y="40"/>
                </a:lnTo>
                <a:lnTo>
                  <a:pt x="164" y="102"/>
                </a:lnTo>
                <a:lnTo>
                  <a:pt x="176" y="102"/>
                </a:lnTo>
                <a:lnTo>
                  <a:pt x="176" y="108"/>
                </a:lnTo>
                <a:lnTo>
                  <a:pt x="164" y="108"/>
                </a:lnTo>
                <a:lnTo>
                  <a:pt x="164" y="118"/>
                </a:lnTo>
                <a:lnTo>
                  <a:pt x="158" y="118"/>
                </a:lnTo>
                <a:lnTo>
                  <a:pt x="158" y="108"/>
                </a:lnTo>
                <a:lnTo>
                  <a:pt x="146" y="110"/>
                </a:lnTo>
                <a:lnTo>
                  <a:pt x="146" y="114"/>
                </a:lnTo>
                <a:lnTo>
                  <a:pt x="138" y="114"/>
                </a:lnTo>
                <a:lnTo>
                  <a:pt x="138" y="110"/>
                </a:lnTo>
                <a:lnTo>
                  <a:pt x="78" y="116"/>
                </a:lnTo>
                <a:lnTo>
                  <a:pt x="78" y="134"/>
                </a:lnTo>
                <a:lnTo>
                  <a:pt x="66" y="134"/>
                </a:lnTo>
                <a:lnTo>
                  <a:pt x="66" y="118"/>
                </a:lnTo>
                <a:lnTo>
                  <a:pt x="46" y="120"/>
                </a:lnTo>
                <a:lnTo>
                  <a:pt x="46" y="130"/>
                </a:lnTo>
                <a:lnTo>
                  <a:pt x="34" y="130"/>
                </a:lnTo>
                <a:lnTo>
                  <a:pt x="34" y="122"/>
                </a:lnTo>
                <a:lnTo>
                  <a:pt x="2" y="124"/>
                </a:lnTo>
                <a:lnTo>
                  <a:pt x="0" y="102"/>
                </a:lnTo>
                <a:lnTo>
                  <a:pt x="34" y="102"/>
                </a:lnTo>
                <a:lnTo>
                  <a:pt x="34" y="56"/>
                </a:lnTo>
                <a:lnTo>
                  <a:pt x="24" y="64"/>
                </a:lnTo>
                <a:lnTo>
                  <a:pt x="14" y="72"/>
                </a:lnTo>
                <a:lnTo>
                  <a:pt x="10" y="66"/>
                </a:lnTo>
                <a:lnTo>
                  <a:pt x="28" y="54"/>
                </a:lnTo>
                <a:lnTo>
                  <a:pt x="44" y="38"/>
                </a:lnTo>
                <a:lnTo>
                  <a:pt x="58" y="20"/>
                </a:lnTo>
                <a:lnTo>
                  <a:pt x="74" y="0"/>
                </a:lnTo>
                <a:close/>
                <a:moveTo>
                  <a:pt x="78" y="30"/>
                </a:moveTo>
                <a:lnTo>
                  <a:pt x="78" y="58"/>
                </a:lnTo>
                <a:lnTo>
                  <a:pt x="92" y="76"/>
                </a:lnTo>
                <a:lnTo>
                  <a:pt x="96" y="82"/>
                </a:lnTo>
                <a:lnTo>
                  <a:pt x="102" y="86"/>
                </a:lnTo>
                <a:lnTo>
                  <a:pt x="106" y="86"/>
                </a:lnTo>
                <a:lnTo>
                  <a:pt x="112" y="92"/>
                </a:lnTo>
                <a:lnTo>
                  <a:pt x="106" y="92"/>
                </a:lnTo>
                <a:lnTo>
                  <a:pt x="100" y="92"/>
                </a:lnTo>
                <a:lnTo>
                  <a:pt x="94" y="88"/>
                </a:lnTo>
                <a:lnTo>
                  <a:pt x="86" y="80"/>
                </a:lnTo>
                <a:lnTo>
                  <a:pt x="78" y="72"/>
                </a:lnTo>
                <a:lnTo>
                  <a:pt x="78" y="102"/>
                </a:lnTo>
                <a:lnTo>
                  <a:pt x="138" y="102"/>
                </a:lnTo>
                <a:lnTo>
                  <a:pt x="138" y="96"/>
                </a:lnTo>
                <a:lnTo>
                  <a:pt x="136" y="98"/>
                </a:lnTo>
                <a:lnTo>
                  <a:pt x="130" y="98"/>
                </a:lnTo>
                <a:lnTo>
                  <a:pt x="124" y="98"/>
                </a:lnTo>
                <a:lnTo>
                  <a:pt x="116" y="90"/>
                </a:lnTo>
                <a:lnTo>
                  <a:pt x="110" y="84"/>
                </a:lnTo>
                <a:lnTo>
                  <a:pt x="102" y="72"/>
                </a:lnTo>
                <a:lnTo>
                  <a:pt x="92" y="58"/>
                </a:lnTo>
                <a:lnTo>
                  <a:pt x="78" y="30"/>
                </a:lnTo>
                <a:close/>
                <a:moveTo>
                  <a:pt x="46" y="44"/>
                </a:moveTo>
                <a:lnTo>
                  <a:pt x="46" y="50"/>
                </a:lnTo>
                <a:lnTo>
                  <a:pt x="66" y="50"/>
                </a:lnTo>
                <a:lnTo>
                  <a:pt x="66" y="34"/>
                </a:lnTo>
                <a:lnTo>
                  <a:pt x="58" y="34"/>
                </a:lnTo>
                <a:lnTo>
                  <a:pt x="48" y="44"/>
                </a:lnTo>
                <a:lnTo>
                  <a:pt x="46" y="44"/>
                </a:lnTo>
                <a:close/>
                <a:moveTo>
                  <a:pt x="60" y="28"/>
                </a:moveTo>
                <a:lnTo>
                  <a:pt x="66" y="28"/>
                </a:lnTo>
                <a:lnTo>
                  <a:pt x="66" y="20"/>
                </a:lnTo>
                <a:lnTo>
                  <a:pt x="60" y="28"/>
                </a:lnTo>
                <a:close/>
                <a:moveTo>
                  <a:pt x="146" y="76"/>
                </a:moveTo>
                <a:lnTo>
                  <a:pt x="146" y="76"/>
                </a:lnTo>
                <a:lnTo>
                  <a:pt x="146" y="74"/>
                </a:lnTo>
                <a:lnTo>
                  <a:pt x="146" y="76"/>
                </a:lnTo>
                <a:close/>
                <a:moveTo>
                  <a:pt x="148" y="72"/>
                </a:moveTo>
                <a:lnTo>
                  <a:pt x="148" y="72"/>
                </a:lnTo>
                <a:lnTo>
                  <a:pt x="152" y="62"/>
                </a:lnTo>
                <a:lnTo>
                  <a:pt x="146" y="62"/>
                </a:lnTo>
                <a:lnTo>
                  <a:pt x="146" y="72"/>
                </a:lnTo>
                <a:lnTo>
                  <a:pt x="148" y="72"/>
                </a:lnTo>
                <a:close/>
                <a:moveTo>
                  <a:pt x="152" y="58"/>
                </a:moveTo>
                <a:lnTo>
                  <a:pt x="152" y="58"/>
                </a:lnTo>
                <a:lnTo>
                  <a:pt x="156" y="46"/>
                </a:lnTo>
                <a:lnTo>
                  <a:pt x="146" y="46"/>
                </a:lnTo>
                <a:lnTo>
                  <a:pt x="146" y="58"/>
                </a:lnTo>
                <a:lnTo>
                  <a:pt x="152" y="58"/>
                </a:lnTo>
                <a:close/>
                <a:moveTo>
                  <a:pt x="158" y="66"/>
                </a:moveTo>
                <a:lnTo>
                  <a:pt x="158" y="66"/>
                </a:lnTo>
                <a:lnTo>
                  <a:pt x="154" y="72"/>
                </a:lnTo>
                <a:lnTo>
                  <a:pt x="158" y="72"/>
                </a:lnTo>
                <a:lnTo>
                  <a:pt x="158" y="66"/>
                </a:lnTo>
                <a:close/>
                <a:moveTo>
                  <a:pt x="154" y="74"/>
                </a:moveTo>
                <a:lnTo>
                  <a:pt x="154" y="74"/>
                </a:lnTo>
                <a:lnTo>
                  <a:pt x="146" y="88"/>
                </a:lnTo>
                <a:lnTo>
                  <a:pt x="158" y="88"/>
                </a:lnTo>
                <a:lnTo>
                  <a:pt x="158" y="74"/>
                </a:lnTo>
                <a:lnTo>
                  <a:pt x="154" y="74"/>
                </a:lnTo>
                <a:close/>
                <a:moveTo>
                  <a:pt x="34" y="18"/>
                </a:moveTo>
                <a:lnTo>
                  <a:pt x="34" y="40"/>
                </a:lnTo>
                <a:lnTo>
                  <a:pt x="42" y="32"/>
                </a:lnTo>
                <a:lnTo>
                  <a:pt x="46" y="26"/>
                </a:lnTo>
                <a:lnTo>
                  <a:pt x="46" y="10"/>
                </a:lnTo>
                <a:lnTo>
                  <a:pt x="60" y="10"/>
                </a:lnTo>
                <a:lnTo>
                  <a:pt x="64" y="4"/>
                </a:lnTo>
                <a:lnTo>
                  <a:pt x="46" y="4"/>
                </a:lnTo>
                <a:lnTo>
                  <a:pt x="46" y="0"/>
                </a:lnTo>
                <a:lnTo>
                  <a:pt x="34" y="0"/>
                </a:lnTo>
                <a:lnTo>
                  <a:pt x="34" y="6"/>
                </a:lnTo>
                <a:lnTo>
                  <a:pt x="22" y="22"/>
                </a:lnTo>
                <a:lnTo>
                  <a:pt x="12" y="30"/>
                </a:lnTo>
                <a:lnTo>
                  <a:pt x="0" y="38"/>
                </a:lnTo>
                <a:lnTo>
                  <a:pt x="4" y="44"/>
                </a:lnTo>
                <a:lnTo>
                  <a:pt x="16" y="36"/>
                </a:lnTo>
                <a:lnTo>
                  <a:pt x="26" y="28"/>
                </a:lnTo>
                <a:lnTo>
                  <a:pt x="34" y="18"/>
                </a:lnTo>
                <a:close/>
                <a:moveTo>
                  <a:pt x="158" y="90"/>
                </a:moveTo>
                <a:lnTo>
                  <a:pt x="146" y="90"/>
                </a:lnTo>
                <a:lnTo>
                  <a:pt x="146" y="102"/>
                </a:lnTo>
                <a:lnTo>
                  <a:pt x="158" y="102"/>
                </a:lnTo>
                <a:lnTo>
                  <a:pt x="158" y="90"/>
                </a:lnTo>
                <a:close/>
                <a:moveTo>
                  <a:pt x="66" y="102"/>
                </a:moveTo>
                <a:lnTo>
                  <a:pt x="66" y="80"/>
                </a:lnTo>
                <a:lnTo>
                  <a:pt x="46" y="80"/>
                </a:lnTo>
                <a:lnTo>
                  <a:pt x="46" y="102"/>
                </a:lnTo>
                <a:lnTo>
                  <a:pt x="66" y="102"/>
                </a:lnTo>
                <a:close/>
                <a:moveTo>
                  <a:pt x="46" y="54"/>
                </a:moveTo>
                <a:lnTo>
                  <a:pt x="46" y="76"/>
                </a:lnTo>
                <a:lnTo>
                  <a:pt x="66" y="76"/>
                </a:lnTo>
                <a:lnTo>
                  <a:pt x="66" y="54"/>
                </a:lnTo>
                <a:lnTo>
                  <a:pt x="46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7" name="Freeform 217"/>
          <p:cNvSpPr>
            <a:spLocks noEditPoints="1"/>
          </p:cNvSpPr>
          <p:nvPr/>
        </p:nvSpPr>
        <p:spPr bwMode="auto">
          <a:xfrm>
            <a:off x="10818813" y="374650"/>
            <a:ext cx="469900" cy="342900"/>
          </a:xfrm>
          <a:custGeom>
            <a:avLst/>
            <a:gdLst>
              <a:gd name="T0" fmla="*/ 2147483647 w 172"/>
              <a:gd name="T1" fmla="*/ 0 h 114"/>
              <a:gd name="T2" fmla="*/ 2147483647 w 172"/>
              <a:gd name="T3" fmla="*/ 2147483647 h 114"/>
              <a:gd name="T4" fmla="*/ 2147483647 w 172"/>
              <a:gd name="T5" fmla="*/ 2147483647 h 114"/>
              <a:gd name="T6" fmla="*/ 2147483647 w 172"/>
              <a:gd name="T7" fmla="*/ 2147483647 h 114"/>
              <a:gd name="T8" fmla="*/ 2147483647 w 172"/>
              <a:gd name="T9" fmla="*/ 2147483647 h 114"/>
              <a:gd name="T10" fmla="*/ 2147483647 w 172"/>
              <a:gd name="T11" fmla="*/ 2147483647 h 114"/>
              <a:gd name="T12" fmla="*/ 2147483647 w 172"/>
              <a:gd name="T13" fmla="*/ 2147483647 h 114"/>
              <a:gd name="T14" fmla="*/ 2147483647 w 172"/>
              <a:gd name="T15" fmla="*/ 2147483647 h 114"/>
              <a:gd name="T16" fmla="*/ 2147483647 w 172"/>
              <a:gd name="T17" fmla="*/ 2147483647 h 114"/>
              <a:gd name="T18" fmla="*/ 2147483647 w 172"/>
              <a:gd name="T19" fmla="*/ 2147483647 h 114"/>
              <a:gd name="T20" fmla="*/ 2147483647 w 172"/>
              <a:gd name="T21" fmla="*/ 2147483647 h 114"/>
              <a:gd name="T22" fmla="*/ 2147483647 w 172"/>
              <a:gd name="T23" fmla="*/ 2147483647 h 114"/>
              <a:gd name="T24" fmla="*/ 2147483647 w 172"/>
              <a:gd name="T25" fmla="*/ 2147483647 h 114"/>
              <a:gd name="T26" fmla="*/ 2147483647 w 172"/>
              <a:gd name="T27" fmla="*/ 2147483647 h 114"/>
              <a:gd name="T28" fmla="*/ 2147483647 w 172"/>
              <a:gd name="T29" fmla="*/ 2147483647 h 114"/>
              <a:gd name="T30" fmla="*/ 2147483647 w 172"/>
              <a:gd name="T31" fmla="*/ 2147483647 h 114"/>
              <a:gd name="T32" fmla="*/ 2147483647 w 172"/>
              <a:gd name="T33" fmla="*/ 2147483647 h 114"/>
              <a:gd name="T34" fmla="*/ 2147483647 w 172"/>
              <a:gd name="T35" fmla="*/ 2147483647 h 114"/>
              <a:gd name="T36" fmla="*/ 2147483647 w 172"/>
              <a:gd name="T37" fmla="*/ 2147483647 h 114"/>
              <a:gd name="T38" fmla="*/ 2147483647 w 172"/>
              <a:gd name="T39" fmla="*/ 2147483647 h 114"/>
              <a:gd name="T40" fmla="*/ 2147483647 w 172"/>
              <a:gd name="T41" fmla="*/ 2147483647 h 114"/>
              <a:gd name="T42" fmla="*/ 2147483647 w 172"/>
              <a:gd name="T43" fmla="*/ 2147483647 h 114"/>
              <a:gd name="T44" fmla="*/ 2147483647 w 172"/>
              <a:gd name="T45" fmla="*/ 2147483647 h 114"/>
              <a:gd name="T46" fmla="*/ 2147483647 w 172"/>
              <a:gd name="T47" fmla="*/ 2147483647 h 114"/>
              <a:gd name="T48" fmla="*/ 2147483647 w 172"/>
              <a:gd name="T49" fmla="*/ 2147483647 h 114"/>
              <a:gd name="T50" fmla="*/ 2147483647 w 172"/>
              <a:gd name="T51" fmla="*/ 2147483647 h 114"/>
              <a:gd name="T52" fmla="*/ 2147483647 w 172"/>
              <a:gd name="T53" fmla="*/ 2147483647 h 114"/>
              <a:gd name="T54" fmla="*/ 2147483647 w 172"/>
              <a:gd name="T55" fmla="*/ 2147483647 h 114"/>
              <a:gd name="T56" fmla="*/ 2147483647 w 172"/>
              <a:gd name="T57" fmla="*/ 2147483647 h 114"/>
              <a:gd name="T58" fmla="*/ 2147483647 w 172"/>
              <a:gd name="T59" fmla="*/ 2147483647 h 114"/>
              <a:gd name="T60" fmla="*/ 2147483647 w 172"/>
              <a:gd name="T61" fmla="*/ 2147483647 h 114"/>
              <a:gd name="T62" fmla="*/ 2147483647 w 172"/>
              <a:gd name="T63" fmla="*/ 2147483647 h 114"/>
              <a:gd name="T64" fmla="*/ 2147483647 w 172"/>
              <a:gd name="T65" fmla="*/ 2147483647 h 114"/>
              <a:gd name="T66" fmla="*/ 2147483647 w 172"/>
              <a:gd name="T67" fmla="*/ 2147483647 h 114"/>
              <a:gd name="T68" fmla="*/ 2147483647 w 172"/>
              <a:gd name="T69" fmla="*/ 2147483647 h 114"/>
              <a:gd name="T70" fmla="*/ 2147483647 w 172"/>
              <a:gd name="T71" fmla="*/ 2147483647 h 114"/>
              <a:gd name="T72" fmla="*/ 2147483647 w 172"/>
              <a:gd name="T73" fmla="*/ 2147483647 h 114"/>
              <a:gd name="T74" fmla="*/ 2147483647 w 172"/>
              <a:gd name="T75" fmla="*/ 2147483647 h 114"/>
              <a:gd name="T76" fmla="*/ 2147483647 w 172"/>
              <a:gd name="T77" fmla="*/ 2147483647 h 114"/>
              <a:gd name="T78" fmla="*/ 2147483647 w 172"/>
              <a:gd name="T79" fmla="*/ 2147483647 h 114"/>
              <a:gd name="T80" fmla="*/ 2147483647 w 172"/>
              <a:gd name="T81" fmla="*/ 2147483647 h 114"/>
              <a:gd name="T82" fmla="*/ 2147483647 w 172"/>
              <a:gd name="T83" fmla="*/ 2147483647 h 114"/>
              <a:gd name="T84" fmla="*/ 2147483647 w 172"/>
              <a:gd name="T85" fmla="*/ 2147483647 h 114"/>
              <a:gd name="T86" fmla="*/ 2147483647 w 172"/>
              <a:gd name="T87" fmla="*/ 2147483647 h 114"/>
              <a:gd name="T88" fmla="*/ 2147483647 w 172"/>
              <a:gd name="T89" fmla="*/ 2147483647 h 114"/>
              <a:gd name="T90" fmla="*/ 2147483647 w 172"/>
              <a:gd name="T91" fmla="*/ 2147483647 h 114"/>
              <a:gd name="T92" fmla="*/ 2147483647 w 172"/>
              <a:gd name="T93" fmla="*/ 2147483647 h 114"/>
              <a:gd name="T94" fmla="*/ 2147483647 w 172"/>
              <a:gd name="T95" fmla="*/ 2147483647 h 114"/>
              <a:gd name="T96" fmla="*/ 2147483647 w 172"/>
              <a:gd name="T97" fmla="*/ 2147483647 h 114"/>
              <a:gd name="T98" fmla="*/ 2147483647 w 172"/>
              <a:gd name="T99" fmla="*/ 2147483647 h 114"/>
              <a:gd name="T100" fmla="*/ 2147483647 w 172"/>
              <a:gd name="T101" fmla="*/ 2147483647 h 114"/>
              <a:gd name="T102" fmla="*/ 2147483647 w 172"/>
              <a:gd name="T103" fmla="*/ 2147483647 h 11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72" h="114">
                <a:moveTo>
                  <a:pt x="24" y="0"/>
                </a:moveTo>
                <a:lnTo>
                  <a:pt x="96" y="0"/>
                </a:lnTo>
                <a:lnTo>
                  <a:pt x="102" y="2"/>
                </a:lnTo>
                <a:lnTo>
                  <a:pt x="108" y="6"/>
                </a:lnTo>
                <a:lnTo>
                  <a:pt x="112" y="10"/>
                </a:lnTo>
                <a:lnTo>
                  <a:pt x="112" y="16"/>
                </a:lnTo>
                <a:lnTo>
                  <a:pt x="114" y="16"/>
                </a:lnTo>
                <a:lnTo>
                  <a:pt x="144" y="16"/>
                </a:lnTo>
                <a:lnTo>
                  <a:pt x="148" y="16"/>
                </a:lnTo>
                <a:lnTo>
                  <a:pt x="152" y="20"/>
                </a:lnTo>
                <a:lnTo>
                  <a:pt x="164" y="44"/>
                </a:lnTo>
                <a:lnTo>
                  <a:pt x="166" y="46"/>
                </a:lnTo>
                <a:lnTo>
                  <a:pt x="166" y="48"/>
                </a:lnTo>
                <a:lnTo>
                  <a:pt x="166" y="78"/>
                </a:lnTo>
                <a:lnTo>
                  <a:pt x="172" y="78"/>
                </a:lnTo>
                <a:lnTo>
                  <a:pt x="172" y="94"/>
                </a:lnTo>
                <a:lnTo>
                  <a:pt x="166" y="94"/>
                </a:lnTo>
                <a:lnTo>
                  <a:pt x="164" y="102"/>
                </a:lnTo>
                <a:lnTo>
                  <a:pt x="160" y="106"/>
                </a:lnTo>
                <a:lnTo>
                  <a:pt x="152" y="112"/>
                </a:lnTo>
                <a:lnTo>
                  <a:pt x="144" y="114"/>
                </a:lnTo>
                <a:lnTo>
                  <a:pt x="134" y="112"/>
                </a:lnTo>
                <a:lnTo>
                  <a:pt x="126" y="106"/>
                </a:lnTo>
                <a:lnTo>
                  <a:pt x="122" y="102"/>
                </a:lnTo>
                <a:lnTo>
                  <a:pt x="120" y="94"/>
                </a:lnTo>
                <a:lnTo>
                  <a:pt x="54" y="94"/>
                </a:lnTo>
                <a:lnTo>
                  <a:pt x="52" y="102"/>
                </a:lnTo>
                <a:lnTo>
                  <a:pt x="48" y="106"/>
                </a:lnTo>
                <a:lnTo>
                  <a:pt x="40" y="112"/>
                </a:lnTo>
                <a:lnTo>
                  <a:pt x="30" y="114"/>
                </a:lnTo>
                <a:lnTo>
                  <a:pt x="22" y="112"/>
                </a:lnTo>
                <a:lnTo>
                  <a:pt x="14" y="106"/>
                </a:lnTo>
                <a:lnTo>
                  <a:pt x="10" y="102"/>
                </a:lnTo>
                <a:lnTo>
                  <a:pt x="8" y="94"/>
                </a:lnTo>
                <a:lnTo>
                  <a:pt x="0" y="94"/>
                </a:lnTo>
                <a:lnTo>
                  <a:pt x="0" y="78"/>
                </a:lnTo>
                <a:lnTo>
                  <a:pt x="6" y="78"/>
                </a:lnTo>
                <a:lnTo>
                  <a:pt x="6" y="74"/>
                </a:lnTo>
                <a:lnTo>
                  <a:pt x="6" y="18"/>
                </a:lnTo>
                <a:lnTo>
                  <a:pt x="8" y="12"/>
                </a:lnTo>
                <a:lnTo>
                  <a:pt x="12" y="6"/>
                </a:lnTo>
                <a:lnTo>
                  <a:pt x="18" y="2"/>
                </a:lnTo>
                <a:lnTo>
                  <a:pt x="24" y="0"/>
                </a:lnTo>
                <a:close/>
                <a:moveTo>
                  <a:pt x="148" y="84"/>
                </a:moveTo>
                <a:lnTo>
                  <a:pt x="148" y="84"/>
                </a:lnTo>
                <a:lnTo>
                  <a:pt x="148" y="82"/>
                </a:lnTo>
                <a:lnTo>
                  <a:pt x="144" y="82"/>
                </a:lnTo>
                <a:lnTo>
                  <a:pt x="140" y="82"/>
                </a:lnTo>
                <a:lnTo>
                  <a:pt x="138" y="84"/>
                </a:lnTo>
                <a:lnTo>
                  <a:pt x="136" y="86"/>
                </a:lnTo>
                <a:lnTo>
                  <a:pt x="134" y="90"/>
                </a:lnTo>
                <a:lnTo>
                  <a:pt x="136" y="94"/>
                </a:lnTo>
                <a:lnTo>
                  <a:pt x="138" y="96"/>
                </a:lnTo>
                <a:lnTo>
                  <a:pt x="140" y="98"/>
                </a:lnTo>
                <a:lnTo>
                  <a:pt x="144" y="98"/>
                </a:lnTo>
                <a:lnTo>
                  <a:pt x="146" y="98"/>
                </a:lnTo>
                <a:lnTo>
                  <a:pt x="150" y="96"/>
                </a:lnTo>
                <a:lnTo>
                  <a:pt x="152" y="94"/>
                </a:lnTo>
                <a:lnTo>
                  <a:pt x="152" y="90"/>
                </a:lnTo>
                <a:lnTo>
                  <a:pt x="152" y="86"/>
                </a:lnTo>
                <a:lnTo>
                  <a:pt x="150" y="84"/>
                </a:lnTo>
                <a:lnTo>
                  <a:pt x="148" y="84"/>
                </a:lnTo>
                <a:close/>
                <a:moveTo>
                  <a:pt x="148" y="68"/>
                </a:moveTo>
                <a:lnTo>
                  <a:pt x="148" y="50"/>
                </a:lnTo>
                <a:lnTo>
                  <a:pt x="138" y="34"/>
                </a:lnTo>
                <a:lnTo>
                  <a:pt x="124" y="34"/>
                </a:lnTo>
                <a:lnTo>
                  <a:pt x="124" y="78"/>
                </a:lnTo>
                <a:lnTo>
                  <a:pt x="126" y="74"/>
                </a:lnTo>
                <a:lnTo>
                  <a:pt x="134" y="68"/>
                </a:lnTo>
                <a:lnTo>
                  <a:pt x="144" y="66"/>
                </a:lnTo>
                <a:lnTo>
                  <a:pt x="148" y="68"/>
                </a:lnTo>
                <a:close/>
                <a:moveTo>
                  <a:pt x="50" y="78"/>
                </a:moveTo>
                <a:lnTo>
                  <a:pt x="104" y="78"/>
                </a:lnTo>
                <a:lnTo>
                  <a:pt x="104" y="74"/>
                </a:lnTo>
                <a:lnTo>
                  <a:pt x="104" y="18"/>
                </a:lnTo>
                <a:lnTo>
                  <a:pt x="104" y="14"/>
                </a:lnTo>
                <a:lnTo>
                  <a:pt x="102" y="12"/>
                </a:lnTo>
                <a:lnTo>
                  <a:pt x="98" y="10"/>
                </a:lnTo>
                <a:lnTo>
                  <a:pt x="96" y="10"/>
                </a:lnTo>
                <a:lnTo>
                  <a:pt x="24" y="10"/>
                </a:lnTo>
                <a:lnTo>
                  <a:pt x="20" y="10"/>
                </a:lnTo>
                <a:lnTo>
                  <a:pt x="18" y="12"/>
                </a:lnTo>
                <a:lnTo>
                  <a:pt x="16" y="14"/>
                </a:lnTo>
                <a:lnTo>
                  <a:pt x="16" y="18"/>
                </a:lnTo>
                <a:lnTo>
                  <a:pt x="16" y="72"/>
                </a:lnTo>
                <a:lnTo>
                  <a:pt x="22" y="68"/>
                </a:lnTo>
                <a:lnTo>
                  <a:pt x="30" y="66"/>
                </a:lnTo>
                <a:lnTo>
                  <a:pt x="40" y="68"/>
                </a:lnTo>
                <a:lnTo>
                  <a:pt x="48" y="74"/>
                </a:lnTo>
                <a:lnTo>
                  <a:pt x="50" y="78"/>
                </a:lnTo>
                <a:close/>
                <a:moveTo>
                  <a:pt x="36" y="84"/>
                </a:moveTo>
                <a:lnTo>
                  <a:pt x="36" y="84"/>
                </a:lnTo>
                <a:lnTo>
                  <a:pt x="34" y="82"/>
                </a:lnTo>
                <a:lnTo>
                  <a:pt x="30" y="82"/>
                </a:lnTo>
                <a:lnTo>
                  <a:pt x="28" y="82"/>
                </a:lnTo>
                <a:lnTo>
                  <a:pt x="24" y="84"/>
                </a:lnTo>
                <a:lnTo>
                  <a:pt x="24" y="86"/>
                </a:lnTo>
                <a:lnTo>
                  <a:pt x="22" y="90"/>
                </a:lnTo>
                <a:lnTo>
                  <a:pt x="24" y="94"/>
                </a:lnTo>
                <a:lnTo>
                  <a:pt x="24" y="96"/>
                </a:lnTo>
                <a:lnTo>
                  <a:pt x="28" y="98"/>
                </a:lnTo>
                <a:lnTo>
                  <a:pt x="30" y="98"/>
                </a:lnTo>
                <a:lnTo>
                  <a:pt x="34" y="98"/>
                </a:lnTo>
                <a:lnTo>
                  <a:pt x="36" y="96"/>
                </a:lnTo>
                <a:lnTo>
                  <a:pt x="38" y="94"/>
                </a:lnTo>
                <a:lnTo>
                  <a:pt x="40" y="90"/>
                </a:lnTo>
                <a:lnTo>
                  <a:pt x="38" y="86"/>
                </a:lnTo>
                <a:lnTo>
                  <a:pt x="36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8" name="Freeform 218"/>
          <p:cNvSpPr>
            <a:spLocks noEditPoints="1"/>
          </p:cNvSpPr>
          <p:nvPr/>
        </p:nvSpPr>
        <p:spPr bwMode="auto">
          <a:xfrm>
            <a:off x="10129838" y="290513"/>
            <a:ext cx="344487" cy="469900"/>
          </a:xfrm>
          <a:custGeom>
            <a:avLst/>
            <a:gdLst>
              <a:gd name="T0" fmla="*/ 2147483647 w 126"/>
              <a:gd name="T1" fmla="*/ 2147483647 h 156"/>
              <a:gd name="T2" fmla="*/ 2147483647 w 126"/>
              <a:gd name="T3" fmla="*/ 2147483647 h 156"/>
              <a:gd name="T4" fmla="*/ 2147483647 w 126"/>
              <a:gd name="T5" fmla="*/ 2147483647 h 156"/>
              <a:gd name="T6" fmla="*/ 2147483647 w 126"/>
              <a:gd name="T7" fmla="*/ 2147483647 h 156"/>
              <a:gd name="T8" fmla="*/ 0 w 126"/>
              <a:gd name="T9" fmla="*/ 2147483647 h 156"/>
              <a:gd name="T10" fmla="*/ 0 w 126"/>
              <a:gd name="T11" fmla="*/ 2147483647 h 156"/>
              <a:gd name="T12" fmla="*/ 2147483647 w 126"/>
              <a:gd name="T13" fmla="*/ 2147483647 h 156"/>
              <a:gd name="T14" fmla="*/ 2147483647 w 126"/>
              <a:gd name="T15" fmla="*/ 2147483647 h 156"/>
              <a:gd name="T16" fmla="*/ 2147483647 w 126"/>
              <a:gd name="T17" fmla="*/ 2147483647 h 156"/>
              <a:gd name="T18" fmla="*/ 2147483647 w 126"/>
              <a:gd name="T19" fmla="*/ 0 h 156"/>
              <a:gd name="T20" fmla="*/ 2147483647 w 126"/>
              <a:gd name="T21" fmla="*/ 0 h 156"/>
              <a:gd name="T22" fmla="*/ 2147483647 w 126"/>
              <a:gd name="T23" fmla="*/ 2147483647 h 156"/>
              <a:gd name="T24" fmla="*/ 2147483647 w 126"/>
              <a:gd name="T25" fmla="*/ 2147483647 h 156"/>
              <a:gd name="T26" fmla="*/ 2147483647 w 126"/>
              <a:gd name="T27" fmla="*/ 2147483647 h 156"/>
              <a:gd name="T28" fmla="*/ 2147483647 w 126"/>
              <a:gd name="T29" fmla="*/ 2147483647 h 156"/>
              <a:gd name="T30" fmla="*/ 2147483647 w 126"/>
              <a:gd name="T31" fmla="*/ 2147483647 h 156"/>
              <a:gd name="T32" fmla="*/ 2147483647 w 126"/>
              <a:gd name="T33" fmla="*/ 2147483647 h 156"/>
              <a:gd name="T34" fmla="*/ 2147483647 w 126"/>
              <a:gd name="T35" fmla="*/ 2147483647 h 156"/>
              <a:gd name="T36" fmla="*/ 2147483647 w 126"/>
              <a:gd name="T37" fmla="*/ 2147483647 h 156"/>
              <a:gd name="T38" fmla="*/ 2147483647 w 126"/>
              <a:gd name="T39" fmla="*/ 2147483647 h 156"/>
              <a:gd name="T40" fmla="*/ 2147483647 w 126"/>
              <a:gd name="T41" fmla="*/ 2147483647 h 156"/>
              <a:gd name="T42" fmla="*/ 2147483647 w 126"/>
              <a:gd name="T43" fmla="*/ 2147483647 h 156"/>
              <a:gd name="T44" fmla="*/ 2147483647 w 126"/>
              <a:gd name="T45" fmla="*/ 2147483647 h 156"/>
              <a:gd name="T46" fmla="*/ 2147483647 w 126"/>
              <a:gd name="T47" fmla="*/ 2147483647 h 156"/>
              <a:gd name="T48" fmla="*/ 2147483647 w 126"/>
              <a:gd name="T49" fmla="*/ 2147483647 h 156"/>
              <a:gd name="T50" fmla="*/ 2147483647 w 126"/>
              <a:gd name="T51" fmla="*/ 2147483647 h 156"/>
              <a:gd name="T52" fmla="*/ 2147483647 w 126"/>
              <a:gd name="T53" fmla="*/ 2147483647 h 156"/>
              <a:gd name="T54" fmla="*/ 2147483647 w 126"/>
              <a:gd name="T55" fmla="*/ 2147483647 h 156"/>
              <a:gd name="T56" fmla="*/ 2147483647 w 126"/>
              <a:gd name="T57" fmla="*/ 2147483647 h 156"/>
              <a:gd name="T58" fmla="*/ 2147483647 w 126"/>
              <a:gd name="T59" fmla="*/ 2147483647 h 156"/>
              <a:gd name="T60" fmla="*/ 2147483647 w 126"/>
              <a:gd name="T61" fmla="*/ 2147483647 h 156"/>
              <a:gd name="T62" fmla="*/ 2147483647 w 126"/>
              <a:gd name="T63" fmla="*/ 2147483647 h 156"/>
              <a:gd name="T64" fmla="*/ 2147483647 w 126"/>
              <a:gd name="T65" fmla="*/ 2147483647 h 156"/>
              <a:gd name="T66" fmla="*/ 2147483647 w 126"/>
              <a:gd name="T67" fmla="*/ 2147483647 h 156"/>
              <a:gd name="T68" fmla="*/ 2147483647 w 126"/>
              <a:gd name="T69" fmla="*/ 2147483647 h 156"/>
              <a:gd name="T70" fmla="*/ 2147483647 w 126"/>
              <a:gd name="T71" fmla="*/ 2147483647 h 156"/>
              <a:gd name="T72" fmla="*/ 2147483647 w 126"/>
              <a:gd name="T73" fmla="*/ 2147483647 h 156"/>
              <a:gd name="T74" fmla="*/ 2147483647 w 126"/>
              <a:gd name="T75" fmla="*/ 2147483647 h 156"/>
              <a:gd name="T76" fmla="*/ 2147483647 w 126"/>
              <a:gd name="T77" fmla="*/ 2147483647 h 156"/>
              <a:gd name="T78" fmla="*/ 2147483647 w 126"/>
              <a:gd name="T79" fmla="*/ 2147483647 h 156"/>
              <a:gd name="T80" fmla="*/ 2147483647 w 126"/>
              <a:gd name="T81" fmla="*/ 2147483647 h 156"/>
              <a:gd name="T82" fmla="*/ 2147483647 w 126"/>
              <a:gd name="T83" fmla="*/ 2147483647 h 156"/>
              <a:gd name="T84" fmla="*/ 2147483647 w 126"/>
              <a:gd name="T85" fmla="*/ 2147483647 h 156"/>
              <a:gd name="T86" fmla="*/ 2147483647 w 126"/>
              <a:gd name="T87" fmla="*/ 2147483647 h 156"/>
              <a:gd name="T88" fmla="*/ 2147483647 w 126"/>
              <a:gd name="T89" fmla="*/ 2147483647 h 156"/>
              <a:gd name="T90" fmla="*/ 2147483647 w 126"/>
              <a:gd name="T91" fmla="*/ 2147483647 h 156"/>
              <a:gd name="T92" fmla="*/ 2147483647 w 126"/>
              <a:gd name="T93" fmla="*/ 2147483647 h 156"/>
              <a:gd name="T94" fmla="*/ 2147483647 w 126"/>
              <a:gd name="T95" fmla="*/ 2147483647 h 156"/>
              <a:gd name="T96" fmla="*/ 2147483647 w 126"/>
              <a:gd name="T97" fmla="*/ 2147483647 h 156"/>
              <a:gd name="T98" fmla="*/ 2147483647 w 126"/>
              <a:gd name="T99" fmla="*/ 2147483647 h 156"/>
              <a:gd name="T100" fmla="*/ 2147483647 w 126"/>
              <a:gd name="T101" fmla="*/ 2147483647 h 156"/>
              <a:gd name="T102" fmla="*/ 2147483647 w 126"/>
              <a:gd name="T103" fmla="*/ 2147483647 h 156"/>
              <a:gd name="T104" fmla="*/ 2147483647 w 126"/>
              <a:gd name="T105" fmla="*/ 2147483647 h 156"/>
              <a:gd name="T106" fmla="*/ 2147483647 w 126"/>
              <a:gd name="T107" fmla="*/ 2147483647 h 156"/>
              <a:gd name="T108" fmla="*/ 2147483647 w 126"/>
              <a:gd name="T109" fmla="*/ 2147483647 h 156"/>
              <a:gd name="T110" fmla="*/ 2147483647 w 126"/>
              <a:gd name="T111" fmla="*/ 2147483647 h 156"/>
              <a:gd name="T112" fmla="*/ 2147483647 w 126"/>
              <a:gd name="T113" fmla="*/ 2147483647 h 156"/>
              <a:gd name="T114" fmla="*/ 2147483647 w 126"/>
              <a:gd name="T115" fmla="*/ 2147483647 h 156"/>
              <a:gd name="T116" fmla="*/ 2147483647 w 126"/>
              <a:gd name="T117" fmla="*/ 2147483647 h 156"/>
              <a:gd name="T118" fmla="*/ 2147483647 w 126"/>
              <a:gd name="T119" fmla="*/ 2147483647 h 156"/>
              <a:gd name="T120" fmla="*/ 2147483647 w 126"/>
              <a:gd name="T121" fmla="*/ 2147483647 h 156"/>
              <a:gd name="T122" fmla="*/ 2147483647 w 126"/>
              <a:gd name="T123" fmla="*/ 2147483647 h 156"/>
              <a:gd name="T124" fmla="*/ 2147483647 w 126"/>
              <a:gd name="T125" fmla="*/ 2147483647 h 15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26" h="156">
                <a:moveTo>
                  <a:pt x="42" y="120"/>
                </a:moveTo>
                <a:lnTo>
                  <a:pt x="42" y="120"/>
                </a:lnTo>
                <a:lnTo>
                  <a:pt x="34" y="110"/>
                </a:lnTo>
                <a:lnTo>
                  <a:pt x="22" y="96"/>
                </a:lnTo>
                <a:lnTo>
                  <a:pt x="12" y="82"/>
                </a:lnTo>
                <a:lnTo>
                  <a:pt x="6" y="72"/>
                </a:lnTo>
                <a:lnTo>
                  <a:pt x="2" y="64"/>
                </a:lnTo>
                <a:lnTo>
                  <a:pt x="0" y="54"/>
                </a:lnTo>
                <a:lnTo>
                  <a:pt x="0" y="44"/>
                </a:lnTo>
                <a:lnTo>
                  <a:pt x="0" y="38"/>
                </a:lnTo>
                <a:lnTo>
                  <a:pt x="4" y="30"/>
                </a:lnTo>
                <a:lnTo>
                  <a:pt x="6" y="24"/>
                </a:lnTo>
                <a:lnTo>
                  <a:pt x="10" y="18"/>
                </a:lnTo>
                <a:lnTo>
                  <a:pt x="22" y="10"/>
                </a:lnTo>
                <a:lnTo>
                  <a:pt x="36" y="4"/>
                </a:lnTo>
                <a:lnTo>
                  <a:pt x="50" y="0"/>
                </a:lnTo>
                <a:lnTo>
                  <a:pt x="64" y="0"/>
                </a:lnTo>
                <a:lnTo>
                  <a:pt x="76" y="0"/>
                </a:lnTo>
                <a:lnTo>
                  <a:pt x="90" y="4"/>
                </a:lnTo>
                <a:lnTo>
                  <a:pt x="104" y="10"/>
                </a:lnTo>
                <a:lnTo>
                  <a:pt x="116" y="18"/>
                </a:lnTo>
                <a:lnTo>
                  <a:pt x="120" y="24"/>
                </a:lnTo>
                <a:lnTo>
                  <a:pt x="124" y="30"/>
                </a:lnTo>
                <a:lnTo>
                  <a:pt x="126" y="38"/>
                </a:lnTo>
                <a:lnTo>
                  <a:pt x="126" y="44"/>
                </a:lnTo>
                <a:lnTo>
                  <a:pt x="126" y="54"/>
                </a:lnTo>
                <a:lnTo>
                  <a:pt x="124" y="64"/>
                </a:lnTo>
                <a:lnTo>
                  <a:pt x="120" y="72"/>
                </a:lnTo>
                <a:lnTo>
                  <a:pt x="116" y="82"/>
                </a:lnTo>
                <a:lnTo>
                  <a:pt x="104" y="96"/>
                </a:lnTo>
                <a:lnTo>
                  <a:pt x="92" y="110"/>
                </a:lnTo>
                <a:lnTo>
                  <a:pt x="84" y="120"/>
                </a:lnTo>
                <a:lnTo>
                  <a:pt x="82" y="122"/>
                </a:lnTo>
                <a:lnTo>
                  <a:pt x="80" y="136"/>
                </a:lnTo>
                <a:lnTo>
                  <a:pt x="80" y="148"/>
                </a:lnTo>
                <a:lnTo>
                  <a:pt x="78" y="152"/>
                </a:lnTo>
                <a:lnTo>
                  <a:pt x="76" y="154"/>
                </a:lnTo>
                <a:lnTo>
                  <a:pt x="74" y="156"/>
                </a:lnTo>
                <a:lnTo>
                  <a:pt x="70" y="156"/>
                </a:lnTo>
                <a:lnTo>
                  <a:pt x="56" y="156"/>
                </a:lnTo>
                <a:lnTo>
                  <a:pt x="52" y="156"/>
                </a:lnTo>
                <a:lnTo>
                  <a:pt x="50" y="154"/>
                </a:lnTo>
                <a:lnTo>
                  <a:pt x="48" y="152"/>
                </a:lnTo>
                <a:lnTo>
                  <a:pt x="46" y="148"/>
                </a:lnTo>
                <a:lnTo>
                  <a:pt x="46" y="136"/>
                </a:lnTo>
                <a:lnTo>
                  <a:pt x="44" y="122"/>
                </a:lnTo>
                <a:lnTo>
                  <a:pt x="42" y="120"/>
                </a:lnTo>
                <a:close/>
                <a:moveTo>
                  <a:pt x="74" y="122"/>
                </a:moveTo>
                <a:lnTo>
                  <a:pt x="64" y="122"/>
                </a:lnTo>
                <a:lnTo>
                  <a:pt x="52" y="122"/>
                </a:lnTo>
                <a:lnTo>
                  <a:pt x="54" y="132"/>
                </a:lnTo>
                <a:lnTo>
                  <a:pt x="72" y="132"/>
                </a:lnTo>
                <a:lnTo>
                  <a:pt x="74" y="122"/>
                </a:lnTo>
                <a:close/>
                <a:moveTo>
                  <a:pt x="68" y="16"/>
                </a:moveTo>
                <a:lnTo>
                  <a:pt x="68" y="104"/>
                </a:lnTo>
                <a:lnTo>
                  <a:pt x="80" y="78"/>
                </a:lnTo>
                <a:lnTo>
                  <a:pt x="88" y="54"/>
                </a:lnTo>
                <a:lnTo>
                  <a:pt x="90" y="42"/>
                </a:lnTo>
                <a:lnTo>
                  <a:pt x="90" y="32"/>
                </a:lnTo>
                <a:lnTo>
                  <a:pt x="86" y="24"/>
                </a:lnTo>
                <a:lnTo>
                  <a:pt x="80" y="18"/>
                </a:lnTo>
                <a:lnTo>
                  <a:pt x="68" y="16"/>
                </a:lnTo>
                <a:close/>
                <a:moveTo>
                  <a:pt x="58" y="104"/>
                </a:moveTo>
                <a:lnTo>
                  <a:pt x="58" y="16"/>
                </a:lnTo>
                <a:lnTo>
                  <a:pt x="46" y="18"/>
                </a:lnTo>
                <a:lnTo>
                  <a:pt x="40" y="24"/>
                </a:lnTo>
                <a:lnTo>
                  <a:pt x="38" y="32"/>
                </a:lnTo>
                <a:lnTo>
                  <a:pt x="36" y="42"/>
                </a:lnTo>
                <a:lnTo>
                  <a:pt x="38" y="54"/>
                </a:lnTo>
                <a:lnTo>
                  <a:pt x="48" y="78"/>
                </a:lnTo>
                <a:lnTo>
                  <a:pt x="58" y="104"/>
                </a:lnTo>
                <a:close/>
                <a:moveTo>
                  <a:pt x="98" y="24"/>
                </a:moveTo>
                <a:lnTo>
                  <a:pt x="98" y="24"/>
                </a:lnTo>
                <a:lnTo>
                  <a:pt x="100" y="32"/>
                </a:lnTo>
                <a:lnTo>
                  <a:pt x="100" y="40"/>
                </a:lnTo>
                <a:lnTo>
                  <a:pt x="98" y="58"/>
                </a:lnTo>
                <a:lnTo>
                  <a:pt x="90" y="78"/>
                </a:lnTo>
                <a:lnTo>
                  <a:pt x="82" y="98"/>
                </a:lnTo>
                <a:lnTo>
                  <a:pt x="92" y="86"/>
                </a:lnTo>
                <a:lnTo>
                  <a:pt x="102" y="74"/>
                </a:lnTo>
                <a:lnTo>
                  <a:pt x="108" y="60"/>
                </a:lnTo>
                <a:lnTo>
                  <a:pt x="110" y="52"/>
                </a:lnTo>
                <a:lnTo>
                  <a:pt x="112" y="46"/>
                </a:lnTo>
                <a:lnTo>
                  <a:pt x="110" y="40"/>
                </a:lnTo>
                <a:lnTo>
                  <a:pt x="108" y="34"/>
                </a:lnTo>
                <a:lnTo>
                  <a:pt x="104" y="28"/>
                </a:lnTo>
                <a:lnTo>
                  <a:pt x="98" y="24"/>
                </a:lnTo>
                <a:close/>
                <a:moveTo>
                  <a:pt x="46" y="100"/>
                </a:moveTo>
                <a:lnTo>
                  <a:pt x="46" y="100"/>
                </a:lnTo>
                <a:lnTo>
                  <a:pt x="36" y="78"/>
                </a:lnTo>
                <a:lnTo>
                  <a:pt x="30" y="58"/>
                </a:lnTo>
                <a:lnTo>
                  <a:pt x="26" y="40"/>
                </a:lnTo>
                <a:lnTo>
                  <a:pt x="26" y="32"/>
                </a:lnTo>
                <a:lnTo>
                  <a:pt x="28" y="24"/>
                </a:lnTo>
                <a:lnTo>
                  <a:pt x="24" y="28"/>
                </a:lnTo>
                <a:lnTo>
                  <a:pt x="20" y="34"/>
                </a:lnTo>
                <a:lnTo>
                  <a:pt x="16" y="38"/>
                </a:lnTo>
                <a:lnTo>
                  <a:pt x="16" y="46"/>
                </a:lnTo>
                <a:lnTo>
                  <a:pt x="16" y="52"/>
                </a:lnTo>
                <a:lnTo>
                  <a:pt x="18" y="60"/>
                </a:lnTo>
                <a:lnTo>
                  <a:pt x="24" y="74"/>
                </a:lnTo>
                <a:lnTo>
                  <a:pt x="34" y="88"/>
                </a:lnTo>
                <a:lnTo>
                  <a:pt x="46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59" name="Freeform 219"/>
          <p:cNvSpPr>
            <a:spLocks noEditPoints="1"/>
          </p:cNvSpPr>
          <p:nvPr/>
        </p:nvSpPr>
        <p:spPr bwMode="auto">
          <a:xfrm>
            <a:off x="10071100" y="1090613"/>
            <a:ext cx="463550" cy="503237"/>
          </a:xfrm>
          <a:custGeom>
            <a:avLst/>
            <a:gdLst>
              <a:gd name="T0" fmla="*/ 2147483647 w 170"/>
              <a:gd name="T1" fmla="*/ 2147483647 h 168"/>
              <a:gd name="T2" fmla="*/ 2147483647 w 170"/>
              <a:gd name="T3" fmla="*/ 2147483647 h 168"/>
              <a:gd name="T4" fmla="*/ 2147483647 w 170"/>
              <a:gd name="T5" fmla="*/ 2147483647 h 168"/>
              <a:gd name="T6" fmla="*/ 2147483647 w 170"/>
              <a:gd name="T7" fmla="*/ 2147483647 h 168"/>
              <a:gd name="T8" fmla="*/ 2147483647 w 170"/>
              <a:gd name="T9" fmla="*/ 2147483647 h 168"/>
              <a:gd name="T10" fmla="*/ 2147483647 w 170"/>
              <a:gd name="T11" fmla="*/ 2147483647 h 168"/>
              <a:gd name="T12" fmla="*/ 2147483647 w 170"/>
              <a:gd name="T13" fmla="*/ 2147483647 h 168"/>
              <a:gd name="T14" fmla="*/ 2147483647 w 170"/>
              <a:gd name="T15" fmla="*/ 2147483647 h 168"/>
              <a:gd name="T16" fmla="*/ 2147483647 w 170"/>
              <a:gd name="T17" fmla="*/ 2147483647 h 168"/>
              <a:gd name="T18" fmla="*/ 2147483647 w 170"/>
              <a:gd name="T19" fmla="*/ 2147483647 h 168"/>
              <a:gd name="T20" fmla="*/ 2147483647 w 170"/>
              <a:gd name="T21" fmla="*/ 2147483647 h 168"/>
              <a:gd name="T22" fmla="*/ 2147483647 w 170"/>
              <a:gd name="T23" fmla="*/ 2147483647 h 168"/>
              <a:gd name="T24" fmla="*/ 2147483647 w 170"/>
              <a:gd name="T25" fmla="*/ 2147483647 h 168"/>
              <a:gd name="T26" fmla="*/ 2147483647 w 170"/>
              <a:gd name="T27" fmla="*/ 2147483647 h 168"/>
              <a:gd name="T28" fmla="*/ 2147483647 w 170"/>
              <a:gd name="T29" fmla="*/ 2147483647 h 168"/>
              <a:gd name="T30" fmla="*/ 2147483647 w 170"/>
              <a:gd name="T31" fmla="*/ 2147483647 h 168"/>
              <a:gd name="T32" fmla="*/ 2147483647 w 170"/>
              <a:gd name="T33" fmla="*/ 2147483647 h 168"/>
              <a:gd name="T34" fmla="*/ 2147483647 w 170"/>
              <a:gd name="T35" fmla="*/ 2147483647 h 168"/>
              <a:gd name="T36" fmla="*/ 2147483647 w 170"/>
              <a:gd name="T37" fmla="*/ 2147483647 h 168"/>
              <a:gd name="T38" fmla="*/ 2147483647 w 170"/>
              <a:gd name="T39" fmla="*/ 2147483647 h 168"/>
              <a:gd name="T40" fmla="*/ 2147483647 w 170"/>
              <a:gd name="T41" fmla="*/ 2147483647 h 168"/>
              <a:gd name="T42" fmla="*/ 2147483647 w 170"/>
              <a:gd name="T43" fmla="*/ 2147483647 h 168"/>
              <a:gd name="T44" fmla="*/ 2147483647 w 170"/>
              <a:gd name="T45" fmla="*/ 2147483647 h 168"/>
              <a:gd name="T46" fmla="*/ 2147483647 w 170"/>
              <a:gd name="T47" fmla="*/ 2147483647 h 168"/>
              <a:gd name="T48" fmla="*/ 2147483647 w 170"/>
              <a:gd name="T49" fmla="*/ 2147483647 h 168"/>
              <a:gd name="T50" fmla="*/ 2147483647 w 170"/>
              <a:gd name="T51" fmla="*/ 2147483647 h 168"/>
              <a:gd name="T52" fmla="*/ 2147483647 w 170"/>
              <a:gd name="T53" fmla="*/ 2147483647 h 168"/>
              <a:gd name="T54" fmla="*/ 2147483647 w 170"/>
              <a:gd name="T55" fmla="*/ 2147483647 h 168"/>
              <a:gd name="T56" fmla="*/ 2147483647 w 170"/>
              <a:gd name="T57" fmla="*/ 2147483647 h 168"/>
              <a:gd name="T58" fmla="*/ 2147483647 w 170"/>
              <a:gd name="T59" fmla="*/ 2147483647 h 168"/>
              <a:gd name="T60" fmla="*/ 2147483647 w 170"/>
              <a:gd name="T61" fmla="*/ 2147483647 h 168"/>
              <a:gd name="T62" fmla="*/ 2147483647 w 170"/>
              <a:gd name="T63" fmla="*/ 2147483647 h 168"/>
              <a:gd name="T64" fmla="*/ 2147483647 w 170"/>
              <a:gd name="T65" fmla="*/ 2147483647 h 168"/>
              <a:gd name="T66" fmla="*/ 2147483647 w 170"/>
              <a:gd name="T67" fmla="*/ 2147483647 h 168"/>
              <a:gd name="T68" fmla="*/ 2147483647 w 170"/>
              <a:gd name="T69" fmla="*/ 2147483647 h 168"/>
              <a:gd name="T70" fmla="*/ 2147483647 w 170"/>
              <a:gd name="T71" fmla="*/ 2147483647 h 168"/>
              <a:gd name="T72" fmla="*/ 2147483647 w 170"/>
              <a:gd name="T73" fmla="*/ 2147483647 h 168"/>
              <a:gd name="T74" fmla="*/ 2147483647 w 170"/>
              <a:gd name="T75" fmla="*/ 2147483647 h 168"/>
              <a:gd name="T76" fmla="*/ 2147483647 w 170"/>
              <a:gd name="T77" fmla="*/ 2147483647 h 168"/>
              <a:gd name="T78" fmla="*/ 2147483647 w 170"/>
              <a:gd name="T79" fmla="*/ 2147483647 h 168"/>
              <a:gd name="T80" fmla="*/ 2147483647 w 170"/>
              <a:gd name="T81" fmla="*/ 2147483647 h 168"/>
              <a:gd name="T82" fmla="*/ 2147483647 w 170"/>
              <a:gd name="T83" fmla="*/ 2147483647 h 168"/>
              <a:gd name="T84" fmla="*/ 2147483647 w 170"/>
              <a:gd name="T85" fmla="*/ 2147483647 h 168"/>
              <a:gd name="T86" fmla="*/ 2147483647 w 170"/>
              <a:gd name="T87" fmla="*/ 2147483647 h 168"/>
              <a:gd name="T88" fmla="*/ 2147483647 w 170"/>
              <a:gd name="T89" fmla="*/ 2147483647 h 168"/>
              <a:gd name="T90" fmla="*/ 2147483647 w 170"/>
              <a:gd name="T91" fmla="*/ 2147483647 h 168"/>
              <a:gd name="T92" fmla="*/ 2147483647 w 170"/>
              <a:gd name="T93" fmla="*/ 2147483647 h 168"/>
              <a:gd name="T94" fmla="*/ 2147483647 w 170"/>
              <a:gd name="T95" fmla="*/ 2147483647 h 168"/>
              <a:gd name="T96" fmla="*/ 2147483647 w 170"/>
              <a:gd name="T97" fmla="*/ 2147483647 h 168"/>
              <a:gd name="T98" fmla="*/ 2147483647 w 170"/>
              <a:gd name="T99" fmla="*/ 2147483647 h 168"/>
              <a:gd name="T100" fmla="*/ 2147483647 w 170"/>
              <a:gd name="T101" fmla="*/ 2147483647 h 168"/>
              <a:gd name="T102" fmla="*/ 2147483647 w 170"/>
              <a:gd name="T103" fmla="*/ 2147483647 h 168"/>
              <a:gd name="T104" fmla="*/ 2147483647 w 170"/>
              <a:gd name="T105" fmla="*/ 2147483647 h 168"/>
              <a:gd name="T106" fmla="*/ 2147483647 w 170"/>
              <a:gd name="T107" fmla="*/ 2147483647 h 168"/>
              <a:gd name="T108" fmla="*/ 2147483647 w 170"/>
              <a:gd name="T109" fmla="*/ 2147483647 h 16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70" h="168">
                <a:moveTo>
                  <a:pt x="150" y="28"/>
                </a:moveTo>
                <a:lnTo>
                  <a:pt x="150" y="28"/>
                </a:lnTo>
                <a:lnTo>
                  <a:pt x="158" y="40"/>
                </a:lnTo>
                <a:lnTo>
                  <a:pt x="164" y="52"/>
                </a:lnTo>
                <a:lnTo>
                  <a:pt x="170" y="68"/>
                </a:lnTo>
                <a:lnTo>
                  <a:pt x="170" y="84"/>
                </a:lnTo>
                <a:lnTo>
                  <a:pt x="168" y="100"/>
                </a:lnTo>
                <a:lnTo>
                  <a:pt x="164" y="116"/>
                </a:lnTo>
                <a:lnTo>
                  <a:pt x="156" y="132"/>
                </a:lnTo>
                <a:lnTo>
                  <a:pt x="146" y="144"/>
                </a:lnTo>
                <a:lnTo>
                  <a:pt x="132" y="154"/>
                </a:lnTo>
                <a:lnTo>
                  <a:pt x="118" y="162"/>
                </a:lnTo>
                <a:lnTo>
                  <a:pt x="102" y="166"/>
                </a:lnTo>
                <a:lnTo>
                  <a:pt x="86" y="168"/>
                </a:lnTo>
                <a:lnTo>
                  <a:pt x="68" y="166"/>
                </a:lnTo>
                <a:lnTo>
                  <a:pt x="52" y="162"/>
                </a:lnTo>
                <a:lnTo>
                  <a:pt x="38" y="154"/>
                </a:lnTo>
                <a:lnTo>
                  <a:pt x="26" y="144"/>
                </a:lnTo>
                <a:lnTo>
                  <a:pt x="14" y="132"/>
                </a:lnTo>
                <a:lnTo>
                  <a:pt x="8" y="116"/>
                </a:lnTo>
                <a:lnTo>
                  <a:pt x="2" y="100"/>
                </a:lnTo>
                <a:lnTo>
                  <a:pt x="0" y="84"/>
                </a:lnTo>
                <a:lnTo>
                  <a:pt x="2" y="68"/>
                </a:lnTo>
                <a:lnTo>
                  <a:pt x="6" y="52"/>
                </a:lnTo>
                <a:lnTo>
                  <a:pt x="12" y="40"/>
                </a:lnTo>
                <a:lnTo>
                  <a:pt x="22" y="28"/>
                </a:lnTo>
                <a:lnTo>
                  <a:pt x="34" y="38"/>
                </a:lnTo>
                <a:lnTo>
                  <a:pt x="28" y="48"/>
                </a:lnTo>
                <a:lnTo>
                  <a:pt x="22" y="56"/>
                </a:lnTo>
                <a:lnTo>
                  <a:pt x="20" y="64"/>
                </a:lnTo>
                <a:lnTo>
                  <a:pt x="18" y="74"/>
                </a:lnTo>
                <a:lnTo>
                  <a:pt x="40" y="70"/>
                </a:lnTo>
                <a:lnTo>
                  <a:pt x="40" y="76"/>
                </a:lnTo>
                <a:lnTo>
                  <a:pt x="40" y="88"/>
                </a:lnTo>
                <a:lnTo>
                  <a:pt x="18" y="94"/>
                </a:lnTo>
                <a:lnTo>
                  <a:pt x="20" y="104"/>
                </a:lnTo>
                <a:lnTo>
                  <a:pt x="24" y="114"/>
                </a:lnTo>
                <a:lnTo>
                  <a:pt x="30" y="124"/>
                </a:lnTo>
                <a:lnTo>
                  <a:pt x="36" y="132"/>
                </a:lnTo>
                <a:lnTo>
                  <a:pt x="48" y="142"/>
                </a:lnTo>
                <a:lnTo>
                  <a:pt x="62" y="148"/>
                </a:lnTo>
                <a:lnTo>
                  <a:pt x="66" y="148"/>
                </a:lnTo>
                <a:lnTo>
                  <a:pt x="70" y="146"/>
                </a:lnTo>
                <a:lnTo>
                  <a:pt x="74" y="144"/>
                </a:lnTo>
                <a:lnTo>
                  <a:pt x="74" y="142"/>
                </a:lnTo>
                <a:lnTo>
                  <a:pt x="74" y="126"/>
                </a:lnTo>
                <a:lnTo>
                  <a:pt x="86" y="126"/>
                </a:lnTo>
                <a:lnTo>
                  <a:pt x="96" y="126"/>
                </a:lnTo>
                <a:lnTo>
                  <a:pt x="96" y="142"/>
                </a:lnTo>
                <a:lnTo>
                  <a:pt x="98" y="144"/>
                </a:lnTo>
                <a:lnTo>
                  <a:pt x="100" y="146"/>
                </a:lnTo>
                <a:lnTo>
                  <a:pt x="108" y="148"/>
                </a:lnTo>
                <a:lnTo>
                  <a:pt x="122" y="142"/>
                </a:lnTo>
                <a:lnTo>
                  <a:pt x="134" y="132"/>
                </a:lnTo>
                <a:lnTo>
                  <a:pt x="142" y="124"/>
                </a:lnTo>
                <a:lnTo>
                  <a:pt x="146" y="114"/>
                </a:lnTo>
                <a:lnTo>
                  <a:pt x="150" y="104"/>
                </a:lnTo>
                <a:lnTo>
                  <a:pt x="154" y="94"/>
                </a:lnTo>
                <a:lnTo>
                  <a:pt x="130" y="88"/>
                </a:lnTo>
                <a:lnTo>
                  <a:pt x="130" y="74"/>
                </a:lnTo>
                <a:lnTo>
                  <a:pt x="128" y="70"/>
                </a:lnTo>
                <a:lnTo>
                  <a:pt x="154" y="74"/>
                </a:lnTo>
                <a:lnTo>
                  <a:pt x="152" y="64"/>
                </a:lnTo>
                <a:lnTo>
                  <a:pt x="148" y="56"/>
                </a:lnTo>
                <a:lnTo>
                  <a:pt x="144" y="48"/>
                </a:lnTo>
                <a:lnTo>
                  <a:pt x="136" y="38"/>
                </a:lnTo>
                <a:lnTo>
                  <a:pt x="150" y="28"/>
                </a:lnTo>
                <a:close/>
                <a:moveTo>
                  <a:pt x="86" y="0"/>
                </a:moveTo>
                <a:lnTo>
                  <a:pt x="86" y="0"/>
                </a:lnTo>
                <a:lnTo>
                  <a:pt x="68" y="2"/>
                </a:lnTo>
                <a:lnTo>
                  <a:pt x="52" y="8"/>
                </a:lnTo>
                <a:lnTo>
                  <a:pt x="38" y="16"/>
                </a:lnTo>
                <a:lnTo>
                  <a:pt x="26" y="26"/>
                </a:lnTo>
                <a:lnTo>
                  <a:pt x="36" y="34"/>
                </a:lnTo>
                <a:lnTo>
                  <a:pt x="46" y="26"/>
                </a:lnTo>
                <a:lnTo>
                  <a:pt x="58" y="20"/>
                </a:lnTo>
                <a:lnTo>
                  <a:pt x="72" y="14"/>
                </a:lnTo>
                <a:lnTo>
                  <a:pt x="86" y="14"/>
                </a:lnTo>
                <a:lnTo>
                  <a:pt x="100" y="14"/>
                </a:lnTo>
                <a:lnTo>
                  <a:pt x="112" y="18"/>
                </a:lnTo>
                <a:lnTo>
                  <a:pt x="126" y="26"/>
                </a:lnTo>
                <a:lnTo>
                  <a:pt x="136" y="34"/>
                </a:lnTo>
                <a:lnTo>
                  <a:pt x="146" y="26"/>
                </a:lnTo>
                <a:lnTo>
                  <a:pt x="132" y="16"/>
                </a:lnTo>
                <a:lnTo>
                  <a:pt x="118" y="8"/>
                </a:lnTo>
                <a:lnTo>
                  <a:pt x="102" y="2"/>
                </a:lnTo>
                <a:lnTo>
                  <a:pt x="86" y="0"/>
                </a:lnTo>
                <a:close/>
                <a:moveTo>
                  <a:pt x="96" y="80"/>
                </a:moveTo>
                <a:lnTo>
                  <a:pt x="96" y="80"/>
                </a:lnTo>
                <a:lnTo>
                  <a:pt x="92" y="76"/>
                </a:lnTo>
                <a:lnTo>
                  <a:pt x="86" y="76"/>
                </a:lnTo>
                <a:lnTo>
                  <a:pt x="80" y="76"/>
                </a:lnTo>
                <a:lnTo>
                  <a:pt x="74" y="80"/>
                </a:lnTo>
                <a:lnTo>
                  <a:pt x="72" y="84"/>
                </a:lnTo>
                <a:lnTo>
                  <a:pt x="70" y="90"/>
                </a:lnTo>
                <a:lnTo>
                  <a:pt x="72" y="96"/>
                </a:lnTo>
                <a:lnTo>
                  <a:pt x="74" y="100"/>
                </a:lnTo>
                <a:lnTo>
                  <a:pt x="80" y="104"/>
                </a:lnTo>
                <a:lnTo>
                  <a:pt x="86" y="104"/>
                </a:lnTo>
                <a:lnTo>
                  <a:pt x="92" y="104"/>
                </a:lnTo>
                <a:lnTo>
                  <a:pt x="96" y="100"/>
                </a:lnTo>
                <a:lnTo>
                  <a:pt x="98" y="96"/>
                </a:lnTo>
                <a:lnTo>
                  <a:pt x="100" y="90"/>
                </a:lnTo>
                <a:lnTo>
                  <a:pt x="98" y="84"/>
                </a:lnTo>
                <a:lnTo>
                  <a:pt x="96" y="80"/>
                </a:lnTo>
                <a:close/>
                <a:moveTo>
                  <a:pt x="86" y="70"/>
                </a:moveTo>
                <a:lnTo>
                  <a:pt x="86" y="70"/>
                </a:lnTo>
                <a:lnTo>
                  <a:pt x="78" y="72"/>
                </a:lnTo>
                <a:lnTo>
                  <a:pt x="70" y="76"/>
                </a:lnTo>
                <a:lnTo>
                  <a:pt x="66" y="82"/>
                </a:lnTo>
                <a:lnTo>
                  <a:pt x="64" y="90"/>
                </a:lnTo>
                <a:lnTo>
                  <a:pt x="66" y="98"/>
                </a:lnTo>
                <a:lnTo>
                  <a:pt x="70" y="104"/>
                </a:lnTo>
                <a:lnTo>
                  <a:pt x="78" y="108"/>
                </a:lnTo>
                <a:lnTo>
                  <a:pt x="86" y="110"/>
                </a:lnTo>
                <a:lnTo>
                  <a:pt x="94" y="108"/>
                </a:lnTo>
                <a:lnTo>
                  <a:pt x="100" y="104"/>
                </a:lnTo>
                <a:lnTo>
                  <a:pt x="104" y="98"/>
                </a:lnTo>
                <a:lnTo>
                  <a:pt x="106" y="90"/>
                </a:lnTo>
                <a:lnTo>
                  <a:pt x="104" y="82"/>
                </a:lnTo>
                <a:lnTo>
                  <a:pt x="100" y="76"/>
                </a:lnTo>
                <a:lnTo>
                  <a:pt x="94" y="72"/>
                </a:lnTo>
                <a:lnTo>
                  <a:pt x="86" y="70"/>
                </a:lnTo>
                <a:close/>
                <a:moveTo>
                  <a:pt x="58" y="64"/>
                </a:moveTo>
                <a:lnTo>
                  <a:pt x="58" y="64"/>
                </a:lnTo>
                <a:lnTo>
                  <a:pt x="54" y="64"/>
                </a:lnTo>
                <a:lnTo>
                  <a:pt x="52" y="66"/>
                </a:lnTo>
                <a:lnTo>
                  <a:pt x="48" y="70"/>
                </a:lnTo>
                <a:lnTo>
                  <a:pt x="46" y="76"/>
                </a:lnTo>
                <a:lnTo>
                  <a:pt x="46" y="92"/>
                </a:lnTo>
                <a:lnTo>
                  <a:pt x="48" y="104"/>
                </a:lnTo>
                <a:lnTo>
                  <a:pt x="50" y="108"/>
                </a:lnTo>
                <a:lnTo>
                  <a:pt x="52" y="112"/>
                </a:lnTo>
                <a:lnTo>
                  <a:pt x="58" y="116"/>
                </a:lnTo>
                <a:lnTo>
                  <a:pt x="66" y="120"/>
                </a:lnTo>
                <a:lnTo>
                  <a:pt x="74" y="122"/>
                </a:lnTo>
                <a:lnTo>
                  <a:pt x="82" y="122"/>
                </a:lnTo>
                <a:lnTo>
                  <a:pt x="102" y="120"/>
                </a:lnTo>
                <a:lnTo>
                  <a:pt x="110" y="118"/>
                </a:lnTo>
                <a:lnTo>
                  <a:pt x="116" y="114"/>
                </a:lnTo>
                <a:lnTo>
                  <a:pt x="120" y="110"/>
                </a:lnTo>
                <a:lnTo>
                  <a:pt x="122" y="104"/>
                </a:lnTo>
                <a:lnTo>
                  <a:pt x="124" y="92"/>
                </a:lnTo>
                <a:lnTo>
                  <a:pt x="124" y="82"/>
                </a:lnTo>
                <a:lnTo>
                  <a:pt x="122" y="72"/>
                </a:lnTo>
                <a:lnTo>
                  <a:pt x="120" y="68"/>
                </a:lnTo>
                <a:lnTo>
                  <a:pt x="118" y="66"/>
                </a:lnTo>
                <a:lnTo>
                  <a:pt x="112" y="64"/>
                </a:lnTo>
                <a:lnTo>
                  <a:pt x="58" y="64"/>
                </a:lnTo>
                <a:close/>
                <a:moveTo>
                  <a:pt x="148" y="78"/>
                </a:moveTo>
                <a:lnTo>
                  <a:pt x="138" y="76"/>
                </a:lnTo>
                <a:lnTo>
                  <a:pt x="138" y="82"/>
                </a:lnTo>
                <a:lnTo>
                  <a:pt x="148" y="84"/>
                </a:lnTo>
                <a:lnTo>
                  <a:pt x="148" y="78"/>
                </a:lnTo>
                <a:close/>
                <a:moveTo>
                  <a:pt x="22" y="76"/>
                </a:moveTo>
                <a:lnTo>
                  <a:pt x="22" y="82"/>
                </a:lnTo>
                <a:lnTo>
                  <a:pt x="30" y="80"/>
                </a:lnTo>
                <a:lnTo>
                  <a:pt x="30" y="76"/>
                </a:lnTo>
                <a:lnTo>
                  <a:pt x="22" y="76"/>
                </a:lnTo>
                <a:close/>
                <a:moveTo>
                  <a:pt x="24" y="84"/>
                </a:moveTo>
                <a:lnTo>
                  <a:pt x="24" y="88"/>
                </a:lnTo>
                <a:lnTo>
                  <a:pt x="32" y="86"/>
                </a:lnTo>
                <a:lnTo>
                  <a:pt x="30" y="82"/>
                </a:lnTo>
                <a:lnTo>
                  <a:pt x="24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0" name="Freeform 221"/>
          <p:cNvSpPr>
            <a:spLocks noEditPoints="1"/>
          </p:cNvSpPr>
          <p:nvPr/>
        </p:nvSpPr>
        <p:spPr bwMode="auto">
          <a:xfrm>
            <a:off x="3240088" y="2813050"/>
            <a:ext cx="339725" cy="427038"/>
          </a:xfrm>
          <a:custGeom>
            <a:avLst/>
            <a:gdLst>
              <a:gd name="T0" fmla="*/ 2147483647 w 124"/>
              <a:gd name="T1" fmla="*/ 2147483647 h 142"/>
              <a:gd name="T2" fmla="*/ 0 w 124"/>
              <a:gd name="T3" fmla="*/ 2147483647 h 142"/>
              <a:gd name="T4" fmla="*/ 2147483647 w 124"/>
              <a:gd name="T5" fmla="*/ 2147483647 h 142"/>
              <a:gd name="T6" fmla="*/ 2147483647 w 124"/>
              <a:gd name="T7" fmla="*/ 2147483647 h 142"/>
              <a:gd name="T8" fmla="*/ 2147483647 w 124"/>
              <a:gd name="T9" fmla="*/ 2147483647 h 142"/>
              <a:gd name="T10" fmla="*/ 2147483647 w 124"/>
              <a:gd name="T11" fmla="*/ 2147483647 h 142"/>
              <a:gd name="T12" fmla="*/ 2147483647 w 124"/>
              <a:gd name="T13" fmla="*/ 2147483647 h 142"/>
              <a:gd name="T14" fmla="*/ 2147483647 w 124"/>
              <a:gd name="T15" fmla="*/ 2147483647 h 142"/>
              <a:gd name="T16" fmla="*/ 2147483647 w 124"/>
              <a:gd name="T17" fmla="*/ 2147483647 h 142"/>
              <a:gd name="T18" fmla="*/ 2147483647 w 124"/>
              <a:gd name="T19" fmla="*/ 2147483647 h 142"/>
              <a:gd name="T20" fmla="*/ 2147483647 w 124"/>
              <a:gd name="T21" fmla="*/ 2147483647 h 142"/>
              <a:gd name="T22" fmla="*/ 2147483647 w 124"/>
              <a:gd name="T23" fmla="*/ 2147483647 h 142"/>
              <a:gd name="T24" fmla="*/ 2147483647 w 124"/>
              <a:gd name="T25" fmla="*/ 2147483647 h 142"/>
              <a:gd name="T26" fmla="*/ 2147483647 w 124"/>
              <a:gd name="T27" fmla="*/ 2147483647 h 142"/>
              <a:gd name="T28" fmla="*/ 2147483647 w 124"/>
              <a:gd name="T29" fmla="*/ 2147483647 h 142"/>
              <a:gd name="T30" fmla="*/ 2147483647 w 124"/>
              <a:gd name="T31" fmla="*/ 0 h 142"/>
              <a:gd name="T32" fmla="*/ 2147483647 w 124"/>
              <a:gd name="T33" fmla="*/ 2147483647 h 142"/>
              <a:gd name="T34" fmla="*/ 2147483647 w 124"/>
              <a:gd name="T35" fmla="*/ 2147483647 h 142"/>
              <a:gd name="T36" fmla="*/ 2147483647 w 124"/>
              <a:gd name="T37" fmla="*/ 2147483647 h 142"/>
              <a:gd name="T38" fmla="*/ 2147483647 w 124"/>
              <a:gd name="T39" fmla="*/ 2147483647 h 142"/>
              <a:gd name="T40" fmla="*/ 2147483647 w 124"/>
              <a:gd name="T41" fmla="*/ 2147483647 h 142"/>
              <a:gd name="T42" fmla="*/ 2147483647 w 124"/>
              <a:gd name="T43" fmla="*/ 2147483647 h 142"/>
              <a:gd name="T44" fmla="*/ 2147483647 w 124"/>
              <a:gd name="T45" fmla="*/ 2147483647 h 142"/>
              <a:gd name="T46" fmla="*/ 2147483647 w 124"/>
              <a:gd name="T47" fmla="*/ 2147483647 h 142"/>
              <a:gd name="T48" fmla="*/ 2147483647 w 124"/>
              <a:gd name="T49" fmla="*/ 2147483647 h 142"/>
              <a:gd name="T50" fmla="*/ 2147483647 w 124"/>
              <a:gd name="T51" fmla="*/ 2147483647 h 142"/>
              <a:gd name="T52" fmla="*/ 2147483647 w 124"/>
              <a:gd name="T53" fmla="*/ 2147483647 h 142"/>
              <a:gd name="T54" fmla="*/ 2147483647 w 124"/>
              <a:gd name="T55" fmla="*/ 2147483647 h 142"/>
              <a:gd name="T56" fmla="*/ 2147483647 w 124"/>
              <a:gd name="T57" fmla="*/ 2147483647 h 142"/>
              <a:gd name="T58" fmla="*/ 2147483647 w 124"/>
              <a:gd name="T59" fmla="*/ 2147483647 h 142"/>
              <a:gd name="T60" fmla="*/ 2147483647 w 124"/>
              <a:gd name="T61" fmla="*/ 2147483647 h 142"/>
              <a:gd name="T62" fmla="*/ 2147483647 w 124"/>
              <a:gd name="T63" fmla="*/ 2147483647 h 142"/>
              <a:gd name="T64" fmla="*/ 2147483647 w 124"/>
              <a:gd name="T65" fmla="*/ 2147483647 h 142"/>
              <a:gd name="T66" fmla="*/ 2147483647 w 124"/>
              <a:gd name="T67" fmla="*/ 2147483647 h 142"/>
              <a:gd name="T68" fmla="*/ 2147483647 w 124"/>
              <a:gd name="T69" fmla="*/ 2147483647 h 142"/>
              <a:gd name="T70" fmla="*/ 2147483647 w 124"/>
              <a:gd name="T71" fmla="*/ 2147483647 h 142"/>
              <a:gd name="T72" fmla="*/ 2147483647 w 124"/>
              <a:gd name="T73" fmla="*/ 2147483647 h 142"/>
              <a:gd name="T74" fmla="*/ 2147483647 w 124"/>
              <a:gd name="T75" fmla="*/ 2147483647 h 142"/>
              <a:gd name="T76" fmla="*/ 2147483647 w 124"/>
              <a:gd name="T77" fmla="*/ 2147483647 h 142"/>
              <a:gd name="T78" fmla="*/ 2147483647 w 124"/>
              <a:gd name="T79" fmla="*/ 2147483647 h 142"/>
              <a:gd name="T80" fmla="*/ 2147483647 w 124"/>
              <a:gd name="T81" fmla="*/ 2147483647 h 142"/>
              <a:gd name="T82" fmla="*/ 2147483647 w 124"/>
              <a:gd name="T83" fmla="*/ 2147483647 h 142"/>
              <a:gd name="T84" fmla="*/ 2147483647 w 124"/>
              <a:gd name="T85" fmla="*/ 0 h 142"/>
              <a:gd name="T86" fmla="*/ 2147483647 w 124"/>
              <a:gd name="T87" fmla="*/ 2147483647 h 142"/>
              <a:gd name="T88" fmla="*/ 2147483647 w 124"/>
              <a:gd name="T89" fmla="*/ 2147483647 h 142"/>
              <a:gd name="T90" fmla="*/ 2147483647 w 124"/>
              <a:gd name="T91" fmla="*/ 2147483647 h 142"/>
              <a:gd name="T92" fmla="*/ 2147483647 w 124"/>
              <a:gd name="T93" fmla="*/ 2147483647 h 142"/>
              <a:gd name="T94" fmla="*/ 2147483647 w 124"/>
              <a:gd name="T95" fmla="*/ 2147483647 h 142"/>
              <a:gd name="T96" fmla="*/ 2147483647 w 124"/>
              <a:gd name="T97" fmla="*/ 2147483647 h 142"/>
              <a:gd name="T98" fmla="*/ 2147483647 w 124"/>
              <a:gd name="T99" fmla="*/ 2147483647 h 142"/>
              <a:gd name="T100" fmla="*/ 2147483647 w 124"/>
              <a:gd name="T101" fmla="*/ 2147483647 h 142"/>
              <a:gd name="T102" fmla="*/ 2147483647 w 124"/>
              <a:gd name="T103" fmla="*/ 2147483647 h 142"/>
              <a:gd name="T104" fmla="*/ 2147483647 w 124"/>
              <a:gd name="T105" fmla="*/ 2147483647 h 142"/>
              <a:gd name="T106" fmla="*/ 2147483647 w 124"/>
              <a:gd name="T107" fmla="*/ 2147483647 h 14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24" h="142">
                <a:moveTo>
                  <a:pt x="52" y="142"/>
                </a:moveTo>
                <a:lnTo>
                  <a:pt x="18" y="142"/>
                </a:lnTo>
                <a:lnTo>
                  <a:pt x="18" y="76"/>
                </a:lnTo>
                <a:lnTo>
                  <a:pt x="0" y="76"/>
                </a:lnTo>
                <a:lnTo>
                  <a:pt x="0" y="46"/>
                </a:lnTo>
                <a:lnTo>
                  <a:pt x="52" y="46"/>
                </a:lnTo>
                <a:lnTo>
                  <a:pt x="52" y="142"/>
                </a:lnTo>
                <a:close/>
                <a:moveTo>
                  <a:pt x="26" y="30"/>
                </a:moveTo>
                <a:lnTo>
                  <a:pt x="26" y="30"/>
                </a:lnTo>
                <a:lnTo>
                  <a:pt x="30" y="34"/>
                </a:lnTo>
                <a:lnTo>
                  <a:pt x="36" y="36"/>
                </a:lnTo>
                <a:lnTo>
                  <a:pt x="44" y="36"/>
                </a:lnTo>
                <a:lnTo>
                  <a:pt x="52" y="34"/>
                </a:lnTo>
                <a:lnTo>
                  <a:pt x="52" y="40"/>
                </a:lnTo>
                <a:lnTo>
                  <a:pt x="44" y="40"/>
                </a:lnTo>
                <a:lnTo>
                  <a:pt x="36" y="40"/>
                </a:lnTo>
                <a:lnTo>
                  <a:pt x="26" y="38"/>
                </a:lnTo>
                <a:lnTo>
                  <a:pt x="22" y="32"/>
                </a:lnTo>
                <a:lnTo>
                  <a:pt x="18" y="26"/>
                </a:lnTo>
                <a:lnTo>
                  <a:pt x="18" y="16"/>
                </a:lnTo>
                <a:lnTo>
                  <a:pt x="20" y="8"/>
                </a:lnTo>
                <a:lnTo>
                  <a:pt x="22" y="0"/>
                </a:lnTo>
                <a:lnTo>
                  <a:pt x="32" y="2"/>
                </a:lnTo>
                <a:lnTo>
                  <a:pt x="40" y="4"/>
                </a:lnTo>
                <a:lnTo>
                  <a:pt x="48" y="10"/>
                </a:lnTo>
                <a:lnTo>
                  <a:pt x="56" y="16"/>
                </a:lnTo>
                <a:lnTo>
                  <a:pt x="54" y="22"/>
                </a:lnTo>
                <a:lnTo>
                  <a:pt x="52" y="30"/>
                </a:lnTo>
                <a:lnTo>
                  <a:pt x="38" y="30"/>
                </a:lnTo>
                <a:lnTo>
                  <a:pt x="26" y="30"/>
                </a:lnTo>
                <a:close/>
                <a:moveTo>
                  <a:pt x="56" y="36"/>
                </a:moveTo>
                <a:lnTo>
                  <a:pt x="56" y="36"/>
                </a:lnTo>
                <a:lnTo>
                  <a:pt x="56" y="38"/>
                </a:lnTo>
                <a:lnTo>
                  <a:pt x="68" y="36"/>
                </a:lnTo>
                <a:lnTo>
                  <a:pt x="68" y="26"/>
                </a:lnTo>
                <a:lnTo>
                  <a:pt x="64" y="18"/>
                </a:lnTo>
                <a:lnTo>
                  <a:pt x="60" y="18"/>
                </a:lnTo>
                <a:lnTo>
                  <a:pt x="58" y="18"/>
                </a:lnTo>
                <a:lnTo>
                  <a:pt x="56" y="28"/>
                </a:lnTo>
                <a:lnTo>
                  <a:pt x="56" y="36"/>
                </a:lnTo>
                <a:close/>
                <a:moveTo>
                  <a:pt x="72" y="34"/>
                </a:moveTo>
                <a:lnTo>
                  <a:pt x="72" y="34"/>
                </a:lnTo>
                <a:lnTo>
                  <a:pt x="86" y="36"/>
                </a:lnTo>
                <a:lnTo>
                  <a:pt x="92" y="34"/>
                </a:lnTo>
                <a:lnTo>
                  <a:pt x="96" y="30"/>
                </a:lnTo>
                <a:lnTo>
                  <a:pt x="84" y="30"/>
                </a:lnTo>
                <a:lnTo>
                  <a:pt x="72" y="30"/>
                </a:lnTo>
                <a:lnTo>
                  <a:pt x="72" y="26"/>
                </a:lnTo>
                <a:lnTo>
                  <a:pt x="70" y="20"/>
                </a:lnTo>
                <a:lnTo>
                  <a:pt x="68" y="14"/>
                </a:lnTo>
                <a:lnTo>
                  <a:pt x="74" y="8"/>
                </a:lnTo>
                <a:lnTo>
                  <a:pt x="84" y="4"/>
                </a:lnTo>
                <a:lnTo>
                  <a:pt x="92" y="2"/>
                </a:lnTo>
                <a:lnTo>
                  <a:pt x="100" y="0"/>
                </a:lnTo>
                <a:lnTo>
                  <a:pt x="104" y="8"/>
                </a:lnTo>
                <a:lnTo>
                  <a:pt x="104" y="16"/>
                </a:lnTo>
                <a:lnTo>
                  <a:pt x="104" y="26"/>
                </a:lnTo>
                <a:lnTo>
                  <a:pt x="102" y="32"/>
                </a:lnTo>
                <a:lnTo>
                  <a:pt x="96" y="38"/>
                </a:lnTo>
                <a:lnTo>
                  <a:pt x="88" y="40"/>
                </a:lnTo>
                <a:lnTo>
                  <a:pt x="72" y="40"/>
                </a:lnTo>
                <a:lnTo>
                  <a:pt x="72" y="34"/>
                </a:lnTo>
                <a:close/>
                <a:moveTo>
                  <a:pt x="72" y="46"/>
                </a:moveTo>
                <a:lnTo>
                  <a:pt x="124" y="46"/>
                </a:lnTo>
                <a:lnTo>
                  <a:pt x="124" y="76"/>
                </a:lnTo>
                <a:lnTo>
                  <a:pt x="108" y="76"/>
                </a:lnTo>
                <a:lnTo>
                  <a:pt x="108" y="142"/>
                </a:lnTo>
                <a:lnTo>
                  <a:pt x="72" y="142"/>
                </a:lnTo>
                <a:lnTo>
                  <a:pt x="72" y="4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1" name="Freeform 222"/>
          <p:cNvSpPr>
            <a:spLocks noEditPoints="1"/>
          </p:cNvSpPr>
          <p:nvPr/>
        </p:nvSpPr>
        <p:spPr bwMode="auto">
          <a:xfrm>
            <a:off x="196850" y="2830513"/>
            <a:ext cx="350838" cy="420687"/>
          </a:xfrm>
          <a:custGeom>
            <a:avLst/>
            <a:gdLst>
              <a:gd name="T0" fmla="*/ 2147483647 w 128"/>
              <a:gd name="T1" fmla="*/ 2147483647 h 140"/>
              <a:gd name="T2" fmla="*/ 2147483647 w 128"/>
              <a:gd name="T3" fmla="*/ 2147483647 h 140"/>
              <a:gd name="T4" fmla="*/ 2147483647 w 128"/>
              <a:gd name="T5" fmla="*/ 2147483647 h 140"/>
              <a:gd name="T6" fmla="*/ 2147483647 w 128"/>
              <a:gd name="T7" fmla="*/ 2147483647 h 140"/>
              <a:gd name="T8" fmla="*/ 2147483647 w 128"/>
              <a:gd name="T9" fmla="*/ 2147483647 h 140"/>
              <a:gd name="T10" fmla="*/ 2147483647 w 128"/>
              <a:gd name="T11" fmla="*/ 2147483647 h 140"/>
              <a:gd name="T12" fmla="*/ 2147483647 w 128"/>
              <a:gd name="T13" fmla="*/ 2147483647 h 140"/>
              <a:gd name="T14" fmla="*/ 2147483647 w 128"/>
              <a:gd name="T15" fmla="*/ 2147483647 h 140"/>
              <a:gd name="T16" fmla="*/ 2147483647 w 128"/>
              <a:gd name="T17" fmla="*/ 2147483647 h 140"/>
              <a:gd name="T18" fmla="*/ 2147483647 w 128"/>
              <a:gd name="T19" fmla="*/ 2147483647 h 140"/>
              <a:gd name="T20" fmla="*/ 2147483647 w 128"/>
              <a:gd name="T21" fmla="*/ 2147483647 h 140"/>
              <a:gd name="T22" fmla="*/ 2147483647 w 128"/>
              <a:gd name="T23" fmla="*/ 2147483647 h 140"/>
              <a:gd name="T24" fmla="*/ 2147483647 w 128"/>
              <a:gd name="T25" fmla="*/ 2147483647 h 140"/>
              <a:gd name="T26" fmla="*/ 2147483647 w 128"/>
              <a:gd name="T27" fmla="*/ 2147483647 h 140"/>
              <a:gd name="T28" fmla="*/ 2147483647 w 128"/>
              <a:gd name="T29" fmla="*/ 2147483647 h 140"/>
              <a:gd name="T30" fmla="*/ 2147483647 w 128"/>
              <a:gd name="T31" fmla="*/ 2147483647 h 140"/>
              <a:gd name="T32" fmla="*/ 2147483647 w 128"/>
              <a:gd name="T33" fmla="*/ 2147483647 h 140"/>
              <a:gd name="T34" fmla="*/ 2147483647 w 128"/>
              <a:gd name="T35" fmla="*/ 2147483647 h 140"/>
              <a:gd name="T36" fmla="*/ 2147483647 w 128"/>
              <a:gd name="T37" fmla="*/ 2147483647 h 140"/>
              <a:gd name="T38" fmla="*/ 2147483647 w 128"/>
              <a:gd name="T39" fmla="*/ 2147483647 h 140"/>
              <a:gd name="T40" fmla="*/ 2147483647 w 128"/>
              <a:gd name="T41" fmla="*/ 2147483647 h 140"/>
              <a:gd name="T42" fmla="*/ 2147483647 w 128"/>
              <a:gd name="T43" fmla="*/ 2147483647 h 140"/>
              <a:gd name="T44" fmla="*/ 2147483647 w 128"/>
              <a:gd name="T45" fmla="*/ 2147483647 h 140"/>
              <a:gd name="T46" fmla="*/ 2147483647 w 128"/>
              <a:gd name="T47" fmla="*/ 2147483647 h 140"/>
              <a:gd name="T48" fmla="*/ 2147483647 w 128"/>
              <a:gd name="T49" fmla="*/ 2147483647 h 140"/>
              <a:gd name="T50" fmla="*/ 2147483647 w 128"/>
              <a:gd name="T51" fmla="*/ 2147483647 h 140"/>
              <a:gd name="T52" fmla="*/ 2147483647 w 128"/>
              <a:gd name="T53" fmla="*/ 2147483647 h 140"/>
              <a:gd name="T54" fmla="*/ 2147483647 w 128"/>
              <a:gd name="T55" fmla="*/ 2147483647 h 140"/>
              <a:gd name="T56" fmla="*/ 0 w 128"/>
              <a:gd name="T57" fmla="*/ 2147483647 h 140"/>
              <a:gd name="T58" fmla="*/ 2147483647 w 128"/>
              <a:gd name="T59" fmla="*/ 2147483647 h 140"/>
              <a:gd name="T60" fmla="*/ 2147483647 w 128"/>
              <a:gd name="T61" fmla="*/ 2147483647 h 140"/>
              <a:gd name="T62" fmla="*/ 2147483647 w 128"/>
              <a:gd name="T63" fmla="*/ 2147483647 h 140"/>
              <a:gd name="T64" fmla="*/ 2147483647 w 128"/>
              <a:gd name="T65" fmla="*/ 2147483647 h 140"/>
              <a:gd name="T66" fmla="*/ 2147483647 w 128"/>
              <a:gd name="T67" fmla="*/ 2147483647 h 140"/>
              <a:gd name="T68" fmla="*/ 2147483647 w 128"/>
              <a:gd name="T69" fmla="*/ 2147483647 h 140"/>
              <a:gd name="T70" fmla="*/ 2147483647 w 128"/>
              <a:gd name="T71" fmla="*/ 2147483647 h 140"/>
              <a:gd name="T72" fmla="*/ 2147483647 w 128"/>
              <a:gd name="T73" fmla="*/ 2147483647 h 140"/>
              <a:gd name="T74" fmla="*/ 2147483647 w 128"/>
              <a:gd name="T75" fmla="*/ 2147483647 h 140"/>
              <a:gd name="T76" fmla="*/ 2147483647 w 128"/>
              <a:gd name="T77" fmla="*/ 2147483647 h 140"/>
              <a:gd name="T78" fmla="*/ 2147483647 w 128"/>
              <a:gd name="T79" fmla="*/ 2147483647 h 140"/>
              <a:gd name="T80" fmla="*/ 2147483647 w 128"/>
              <a:gd name="T81" fmla="*/ 2147483647 h 140"/>
              <a:gd name="T82" fmla="*/ 2147483647 w 128"/>
              <a:gd name="T83" fmla="*/ 2147483647 h 140"/>
              <a:gd name="T84" fmla="*/ 2147483647 w 128"/>
              <a:gd name="T85" fmla="*/ 2147483647 h 140"/>
              <a:gd name="T86" fmla="*/ 2147483647 w 128"/>
              <a:gd name="T87" fmla="*/ 2147483647 h 140"/>
              <a:gd name="T88" fmla="*/ 2147483647 w 128"/>
              <a:gd name="T89" fmla="*/ 0 h 140"/>
              <a:gd name="T90" fmla="*/ 2147483647 w 128"/>
              <a:gd name="T91" fmla="*/ 0 h 140"/>
              <a:gd name="T92" fmla="*/ 2147483647 w 128"/>
              <a:gd name="T93" fmla="*/ 2147483647 h 140"/>
              <a:gd name="T94" fmla="*/ 2147483647 w 128"/>
              <a:gd name="T95" fmla="*/ 2147483647 h 140"/>
              <a:gd name="T96" fmla="*/ 2147483647 w 128"/>
              <a:gd name="T97" fmla="*/ 2147483647 h 140"/>
              <a:gd name="T98" fmla="*/ 2147483647 w 128"/>
              <a:gd name="T99" fmla="*/ 2147483647 h 140"/>
              <a:gd name="T100" fmla="*/ 2147483647 w 128"/>
              <a:gd name="T101" fmla="*/ 2147483647 h 140"/>
              <a:gd name="T102" fmla="*/ 2147483647 w 128"/>
              <a:gd name="T103" fmla="*/ 2147483647 h 140"/>
              <a:gd name="T104" fmla="*/ 2147483647 w 128"/>
              <a:gd name="T105" fmla="*/ 2147483647 h 140"/>
              <a:gd name="T106" fmla="*/ 2147483647 w 128"/>
              <a:gd name="T107" fmla="*/ 2147483647 h 140"/>
              <a:gd name="T108" fmla="*/ 2147483647 w 128"/>
              <a:gd name="T109" fmla="*/ 2147483647 h 140"/>
              <a:gd name="T110" fmla="*/ 2147483647 w 128"/>
              <a:gd name="T111" fmla="*/ 2147483647 h 14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28" h="140">
                <a:moveTo>
                  <a:pt x="38" y="124"/>
                </a:moveTo>
                <a:lnTo>
                  <a:pt x="38" y="124"/>
                </a:lnTo>
                <a:lnTo>
                  <a:pt x="44" y="118"/>
                </a:lnTo>
                <a:lnTo>
                  <a:pt x="50" y="110"/>
                </a:lnTo>
                <a:lnTo>
                  <a:pt x="54" y="102"/>
                </a:lnTo>
                <a:lnTo>
                  <a:pt x="56" y="94"/>
                </a:lnTo>
                <a:lnTo>
                  <a:pt x="52" y="94"/>
                </a:lnTo>
                <a:lnTo>
                  <a:pt x="52" y="86"/>
                </a:lnTo>
                <a:lnTo>
                  <a:pt x="78" y="86"/>
                </a:lnTo>
                <a:lnTo>
                  <a:pt x="78" y="94"/>
                </a:lnTo>
                <a:lnTo>
                  <a:pt x="74" y="94"/>
                </a:lnTo>
                <a:lnTo>
                  <a:pt x="76" y="102"/>
                </a:lnTo>
                <a:lnTo>
                  <a:pt x="80" y="110"/>
                </a:lnTo>
                <a:lnTo>
                  <a:pt x="86" y="118"/>
                </a:lnTo>
                <a:lnTo>
                  <a:pt x="94" y="124"/>
                </a:lnTo>
                <a:lnTo>
                  <a:pt x="106" y="124"/>
                </a:lnTo>
                <a:lnTo>
                  <a:pt x="106" y="140"/>
                </a:lnTo>
                <a:lnTo>
                  <a:pt x="24" y="140"/>
                </a:lnTo>
                <a:lnTo>
                  <a:pt x="24" y="124"/>
                </a:lnTo>
                <a:lnTo>
                  <a:pt x="38" y="124"/>
                </a:lnTo>
                <a:close/>
                <a:moveTo>
                  <a:pt x="52" y="12"/>
                </a:moveTo>
                <a:lnTo>
                  <a:pt x="50" y="66"/>
                </a:lnTo>
                <a:lnTo>
                  <a:pt x="48" y="72"/>
                </a:lnTo>
                <a:lnTo>
                  <a:pt x="40" y="66"/>
                </a:lnTo>
                <a:lnTo>
                  <a:pt x="38" y="64"/>
                </a:lnTo>
                <a:lnTo>
                  <a:pt x="36" y="60"/>
                </a:lnTo>
                <a:lnTo>
                  <a:pt x="36" y="58"/>
                </a:lnTo>
                <a:lnTo>
                  <a:pt x="42" y="36"/>
                </a:lnTo>
                <a:lnTo>
                  <a:pt x="46" y="12"/>
                </a:lnTo>
                <a:lnTo>
                  <a:pt x="52" y="12"/>
                </a:lnTo>
                <a:close/>
                <a:moveTo>
                  <a:pt x="34" y="22"/>
                </a:moveTo>
                <a:lnTo>
                  <a:pt x="26" y="20"/>
                </a:lnTo>
                <a:lnTo>
                  <a:pt x="26" y="14"/>
                </a:lnTo>
                <a:lnTo>
                  <a:pt x="10" y="14"/>
                </a:lnTo>
                <a:lnTo>
                  <a:pt x="14" y="26"/>
                </a:lnTo>
                <a:lnTo>
                  <a:pt x="18" y="36"/>
                </a:lnTo>
                <a:lnTo>
                  <a:pt x="24" y="42"/>
                </a:lnTo>
                <a:lnTo>
                  <a:pt x="32" y="50"/>
                </a:lnTo>
                <a:lnTo>
                  <a:pt x="36" y="32"/>
                </a:lnTo>
                <a:lnTo>
                  <a:pt x="38" y="14"/>
                </a:lnTo>
                <a:lnTo>
                  <a:pt x="36" y="14"/>
                </a:lnTo>
                <a:lnTo>
                  <a:pt x="34" y="22"/>
                </a:lnTo>
                <a:close/>
                <a:moveTo>
                  <a:pt x="26" y="6"/>
                </a:moveTo>
                <a:lnTo>
                  <a:pt x="6" y="6"/>
                </a:lnTo>
                <a:lnTo>
                  <a:pt x="0" y="6"/>
                </a:lnTo>
                <a:lnTo>
                  <a:pt x="2" y="12"/>
                </a:lnTo>
                <a:lnTo>
                  <a:pt x="6" y="26"/>
                </a:lnTo>
                <a:lnTo>
                  <a:pt x="12" y="40"/>
                </a:lnTo>
                <a:lnTo>
                  <a:pt x="20" y="50"/>
                </a:lnTo>
                <a:lnTo>
                  <a:pt x="30" y="58"/>
                </a:lnTo>
                <a:lnTo>
                  <a:pt x="28" y="62"/>
                </a:lnTo>
                <a:lnTo>
                  <a:pt x="34" y="72"/>
                </a:lnTo>
                <a:lnTo>
                  <a:pt x="42" y="78"/>
                </a:lnTo>
                <a:lnTo>
                  <a:pt x="54" y="82"/>
                </a:lnTo>
                <a:lnTo>
                  <a:pt x="64" y="82"/>
                </a:lnTo>
                <a:lnTo>
                  <a:pt x="76" y="82"/>
                </a:lnTo>
                <a:lnTo>
                  <a:pt x="86" y="78"/>
                </a:lnTo>
                <a:lnTo>
                  <a:pt x="94" y="72"/>
                </a:lnTo>
                <a:lnTo>
                  <a:pt x="102" y="62"/>
                </a:lnTo>
                <a:lnTo>
                  <a:pt x="98" y="58"/>
                </a:lnTo>
                <a:lnTo>
                  <a:pt x="108" y="50"/>
                </a:lnTo>
                <a:lnTo>
                  <a:pt x="116" y="40"/>
                </a:lnTo>
                <a:lnTo>
                  <a:pt x="122" y="26"/>
                </a:lnTo>
                <a:lnTo>
                  <a:pt x="126" y="12"/>
                </a:lnTo>
                <a:lnTo>
                  <a:pt x="128" y="6"/>
                </a:lnTo>
                <a:lnTo>
                  <a:pt x="122" y="6"/>
                </a:lnTo>
                <a:lnTo>
                  <a:pt x="102" y="6"/>
                </a:lnTo>
                <a:lnTo>
                  <a:pt x="106" y="0"/>
                </a:lnTo>
                <a:lnTo>
                  <a:pt x="86" y="0"/>
                </a:lnTo>
                <a:lnTo>
                  <a:pt x="42" y="0"/>
                </a:lnTo>
                <a:lnTo>
                  <a:pt x="22" y="0"/>
                </a:lnTo>
                <a:lnTo>
                  <a:pt x="26" y="6"/>
                </a:lnTo>
                <a:close/>
                <a:moveTo>
                  <a:pt x="92" y="14"/>
                </a:moveTo>
                <a:lnTo>
                  <a:pt x="96" y="22"/>
                </a:lnTo>
                <a:lnTo>
                  <a:pt x="102" y="20"/>
                </a:lnTo>
                <a:lnTo>
                  <a:pt x="102" y="14"/>
                </a:lnTo>
                <a:lnTo>
                  <a:pt x="118" y="14"/>
                </a:lnTo>
                <a:lnTo>
                  <a:pt x="114" y="26"/>
                </a:lnTo>
                <a:lnTo>
                  <a:pt x="110" y="36"/>
                </a:lnTo>
                <a:lnTo>
                  <a:pt x="104" y="42"/>
                </a:lnTo>
                <a:lnTo>
                  <a:pt x="96" y="50"/>
                </a:lnTo>
                <a:lnTo>
                  <a:pt x="92" y="32"/>
                </a:lnTo>
                <a:lnTo>
                  <a:pt x="92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2" name="Freeform 223"/>
          <p:cNvSpPr>
            <a:spLocks noEditPoints="1"/>
          </p:cNvSpPr>
          <p:nvPr/>
        </p:nvSpPr>
        <p:spPr bwMode="auto">
          <a:xfrm>
            <a:off x="962025" y="2843213"/>
            <a:ext cx="312738" cy="384175"/>
          </a:xfrm>
          <a:custGeom>
            <a:avLst/>
            <a:gdLst>
              <a:gd name="T0" fmla="*/ 2147483647 w 114"/>
              <a:gd name="T1" fmla="*/ 2147483647 h 128"/>
              <a:gd name="T2" fmla="*/ 2147483647 w 114"/>
              <a:gd name="T3" fmla="*/ 2147483647 h 128"/>
              <a:gd name="T4" fmla="*/ 2147483647 w 114"/>
              <a:gd name="T5" fmla="*/ 2147483647 h 128"/>
              <a:gd name="T6" fmla="*/ 2147483647 w 114"/>
              <a:gd name="T7" fmla="*/ 2147483647 h 128"/>
              <a:gd name="T8" fmla="*/ 2147483647 w 114"/>
              <a:gd name="T9" fmla="*/ 2147483647 h 128"/>
              <a:gd name="T10" fmla="*/ 2147483647 w 114"/>
              <a:gd name="T11" fmla="*/ 2147483647 h 128"/>
              <a:gd name="T12" fmla="*/ 2147483647 w 114"/>
              <a:gd name="T13" fmla="*/ 2147483647 h 128"/>
              <a:gd name="T14" fmla="*/ 2147483647 w 114"/>
              <a:gd name="T15" fmla="*/ 2147483647 h 128"/>
              <a:gd name="T16" fmla="*/ 0 w 114"/>
              <a:gd name="T17" fmla="*/ 2147483647 h 128"/>
              <a:gd name="T18" fmla="*/ 2147483647 w 114"/>
              <a:gd name="T19" fmla="*/ 2147483647 h 128"/>
              <a:gd name="T20" fmla="*/ 2147483647 w 114"/>
              <a:gd name="T21" fmla="*/ 2147483647 h 128"/>
              <a:gd name="T22" fmla="*/ 2147483647 w 114"/>
              <a:gd name="T23" fmla="*/ 0 h 128"/>
              <a:gd name="T24" fmla="*/ 2147483647 w 114"/>
              <a:gd name="T25" fmla="*/ 2147483647 h 128"/>
              <a:gd name="T26" fmla="*/ 2147483647 w 114"/>
              <a:gd name="T27" fmla="*/ 2147483647 h 128"/>
              <a:gd name="T28" fmla="*/ 2147483647 w 114"/>
              <a:gd name="T29" fmla="*/ 2147483647 h 128"/>
              <a:gd name="T30" fmla="*/ 2147483647 w 114"/>
              <a:gd name="T31" fmla="*/ 2147483647 h 128"/>
              <a:gd name="T32" fmla="*/ 2147483647 w 114"/>
              <a:gd name="T33" fmla="*/ 2147483647 h 128"/>
              <a:gd name="T34" fmla="*/ 2147483647 w 114"/>
              <a:gd name="T35" fmla="*/ 2147483647 h 128"/>
              <a:gd name="T36" fmla="*/ 2147483647 w 114"/>
              <a:gd name="T37" fmla="*/ 2147483647 h 128"/>
              <a:gd name="T38" fmla="*/ 2147483647 w 114"/>
              <a:gd name="T39" fmla="*/ 2147483647 h 128"/>
              <a:gd name="T40" fmla="*/ 2147483647 w 114"/>
              <a:gd name="T41" fmla="*/ 2147483647 h 128"/>
              <a:gd name="T42" fmla="*/ 2147483647 w 114"/>
              <a:gd name="T43" fmla="*/ 2147483647 h 128"/>
              <a:gd name="T44" fmla="*/ 2147483647 w 114"/>
              <a:gd name="T45" fmla="*/ 2147483647 h 128"/>
              <a:gd name="T46" fmla="*/ 2147483647 w 114"/>
              <a:gd name="T47" fmla="*/ 2147483647 h 128"/>
              <a:gd name="T48" fmla="*/ 2147483647 w 114"/>
              <a:gd name="T49" fmla="*/ 2147483647 h 128"/>
              <a:gd name="T50" fmla="*/ 2147483647 w 114"/>
              <a:gd name="T51" fmla="*/ 2147483647 h 128"/>
              <a:gd name="T52" fmla="*/ 2147483647 w 114"/>
              <a:gd name="T53" fmla="*/ 2147483647 h 128"/>
              <a:gd name="T54" fmla="*/ 2147483647 w 114"/>
              <a:gd name="T55" fmla="*/ 2147483647 h 128"/>
              <a:gd name="T56" fmla="*/ 2147483647 w 114"/>
              <a:gd name="T57" fmla="*/ 2147483647 h 128"/>
              <a:gd name="T58" fmla="*/ 2147483647 w 114"/>
              <a:gd name="T59" fmla="*/ 2147483647 h 128"/>
              <a:gd name="T60" fmla="*/ 2147483647 w 114"/>
              <a:gd name="T61" fmla="*/ 2147483647 h 128"/>
              <a:gd name="T62" fmla="*/ 2147483647 w 114"/>
              <a:gd name="T63" fmla="*/ 2147483647 h 128"/>
              <a:gd name="T64" fmla="*/ 2147483647 w 114"/>
              <a:gd name="T65" fmla="*/ 2147483647 h 128"/>
              <a:gd name="T66" fmla="*/ 2147483647 w 114"/>
              <a:gd name="T67" fmla="*/ 2147483647 h 128"/>
              <a:gd name="T68" fmla="*/ 2147483647 w 114"/>
              <a:gd name="T69" fmla="*/ 2147483647 h 128"/>
              <a:gd name="T70" fmla="*/ 2147483647 w 114"/>
              <a:gd name="T71" fmla="*/ 2147483647 h 128"/>
              <a:gd name="T72" fmla="*/ 2147483647 w 114"/>
              <a:gd name="T73" fmla="*/ 2147483647 h 128"/>
              <a:gd name="T74" fmla="*/ 2147483647 w 114"/>
              <a:gd name="T75" fmla="*/ 2147483647 h 128"/>
              <a:gd name="T76" fmla="*/ 2147483647 w 114"/>
              <a:gd name="T77" fmla="*/ 2147483647 h 128"/>
              <a:gd name="T78" fmla="*/ 2147483647 w 114"/>
              <a:gd name="T79" fmla="*/ 2147483647 h 128"/>
              <a:gd name="T80" fmla="*/ 2147483647 w 114"/>
              <a:gd name="T81" fmla="*/ 2147483647 h 128"/>
              <a:gd name="T82" fmla="*/ 2147483647 w 114"/>
              <a:gd name="T83" fmla="*/ 2147483647 h 128"/>
              <a:gd name="T84" fmla="*/ 2147483647 w 114"/>
              <a:gd name="T85" fmla="*/ 2147483647 h 128"/>
              <a:gd name="T86" fmla="*/ 2147483647 w 114"/>
              <a:gd name="T87" fmla="*/ 2147483647 h 128"/>
              <a:gd name="T88" fmla="*/ 2147483647 w 114"/>
              <a:gd name="T89" fmla="*/ 2147483647 h 128"/>
              <a:gd name="T90" fmla="*/ 2147483647 w 114"/>
              <a:gd name="T91" fmla="*/ 2147483647 h 128"/>
              <a:gd name="T92" fmla="*/ 2147483647 w 114"/>
              <a:gd name="T93" fmla="*/ 2147483647 h 128"/>
              <a:gd name="T94" fmla="*/ 2147483647 w 114"/>
              <a:gd name="T95" fmla="*/ 2147483647 h 128"/>
              <a:gd name="T96" fmla="*/ 2147483647 w 114"/>
              <a:gd name="T97" fmla="*/ 2147483647 h 128"/>
              <a:gd name="T98" fmla="*/ 2147483647 w 114"/>
              <a:gd name="T99" fmla="*/ 2147483647 h 128"/>
              <a:gd name="T100" fmla="*/ 2147483647 w 114"/>
              <a:gd name="T101" fmla="*/ 2147483647 h 128"/>
              <a:gd name="T102" fmla="*/ 2147483647 w 114"/>
              <a:gd name="T103" fmla="*/ 2147483647 h 128"/>
              <a:gd name="T104" fmla="*/ 2147483647 w 114"/>
              <a:gd name="T105" fmla="*/ 2147483647 h 128"/>
              <a:gd name="T106" fmla="*/ 2147483647 w 114"/>
              <a:gd name="T107" fmla="*/ 2147483647 h 128"/>
              <a:gd name="T108" fmla="*/ 2147483647 w 114"/>
              <a:gd name="T109" fmla="*/ 2147483647 h 128"/>
              <a:gd name="T110" fmla="*/ 2147483647 w 114"/>
              <a:gd name="T111" fmla="*/ 2147483647 h 128"/>
              <a:gd name="T112" fmla="*/ 2147483647 w 114"/>
              <a:gd name="T113" fmla="*/ 2147483647 h 128"/>
              <a:gd name="T114" fmla="*/ 2147483647 w 114"/>
              <a:gd name="T115" fmla="*/ 2147483647 h 128"/>
              <a:gd name="T116" fmla="*/ 2147483647 w 114"/>
              <a:gd name="T117" fmla="*/ 2147483647 h 128"/>
              <a:gd name="T118" fmla="*/ 2147483647 w 114"/>
              <a:gd name="T119" fmla="*/ 2147483647 h 12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14" h="128">
                <a:moveTo>
                  <a:pt x="114" y="24"/>
                </a:moveTo>
                <a:lnTo>
                  <a:pt x="114" y="24"/>
                </a:lnTo>
                <a:lnTo>
                  <a:pt x="114" y="26"/>
                </a:lnTo>
                <a:lnTo>
                  <a:pt x="108" y="50"/>
                </a:lnTo>
                <a:lnTo>
                  <a:pt x="106" y="54"/>
                </a:lnTo>
                <a:lnTo>
                  <a:pt x="104" y="56"/>
                </a:lnTo>
                <a:lnTo>
                  <a:pt x="104" y="58"/>
                </a:lnTo>
                <a:lnTo>
                  <a:pt x="36" y="116"/>
                </a:lnTo>
                <a:lnTo>
                  <a:pt x="30" y="118"/>
                </a:lnTo>
                <a:lnTo>
                  <a:pt x="24" y="116"/>
                </a:lnTo>
                <a:lnTo>
                  <a:pt x="4" y="102"/>
                </a:lnTo>
                <a:lnTo>
                  <a:pt x="0" y="98"/>
                </a:lnTo>
                <a:lnTo>
                  <a:pt x="0" y="92"/>
                </a:lnTo>
                <a:lnTo>
                  <a:pt x="6" y="68"/>
                </a:lnTo>
                <a:lnTo>
                  <a:pt x="8" y="64"/>
                </a:lnTo>
                <a:lnTo>
                  <a:pt x="8" y="62"/>
                </a:lnTo>
                <a:lnTo>
                  <a:pt x="78" y="4"/>
                </a:lnTo>
                <a:lnTo>
                  <a:pt x="80" y="2"/>
                </a:lnTo>
                <a:lnTo>
                  <a:pt x="84" y="0"/>
                </a:lnTo>
                <a:lnTo>
                  <a:pt x="88" y="0"/>
                </a:lnTo>
                <a:lnTo>
                  <a:pt x="92" y="2"/>
                </a:lnTo>
                <a:lnTo>
                  <a:pt x="112" y="16"/>
                </a:lnTo>
                <a:lnTo>
                  <a:pt x="112" y="18"/>
                </a:lnTo>
                <a:lnTo>
                  <a:pt x="114" y="24"/>
                </a:lnTo>
                <a:close/>
                <a:moveTo>
                  <a:pt x="68" y="110"/>
                </a:moveTo>
                <a:lnTo>
                  <a:pt x="68" y="110"/>
                </a:lnTo>
                <a:lnTo>
                  <a:pt x="72" y="106"/>
                </a:lnTo>
                <a:lnTo>
                  <a:pt x="76" y="102"/>
                </a:lnTo>
                <a:lnTo>
                  <a:pt x="80" y="96"/>
                </a:lnTo>
                <a:lnTo>
                  <a:pt x="80" y="92"/>
                </a:lnTo>
                <a:lnTo>
                  <a:pt x="80" y="88"/>
                </a:lnTo>
                <a:lnTo>
                  <a:pt x="76" y="88"/>
                </a:lnTo>
                <a:lnTo>
                  <a:pt x="74" y="88"/>
                </a:lnTo>
                <a:lnTo>
                  <a:pt x="74" y="92"/>
                </a:lnTo>
                <a:lnTo>
                  <a:pt x="70" y="98"/>
                </a:lnTo>
                <a:lnTo>
                  <a:pt x="64" y="102"/>
                </a:lnTo>
                <a:lnTo>
                  <a:pt x="62" y="104"/>
                </a:lnTo>
                <a:lnTo>
                  <a:pt x="62" y="108"/>
                </a:lnTo>
                <a:lnTo>
                  <a:pt x="64" y="110"/>
                </a:lnTo>
                <a:lnTo>
                  <a:pt x="68" y="110"/>
                </a:lnTo>
                <a:close/>
                <a:moveTo>
                  <a:pt x="70" y="128"/>
                </a:moveTo>
                <a:lnTo>
                  <a:pt x="70" y="128"/>
                </a:lnTo>
                <a:lnTo>
                  <a:pt x="74" y="124"/>
                </a:lnTo>
                <a:lnTo>
                  <a:pt x="78" y="120"/>
                </a:lnTo>
                <a:lnTo>
                  <a:pt x="82" y="116"/>
                </a:lnTo>
                <a:lnTo>
                  <a:pt x="82" y="110"/>
                </a:lnTo>
                <a:lnTo>
                  <a:pt x="82" y="108"/>
                </a:lnTo>
                <a:lnTo>
                  <a:pt x="78" y="106"/>
                </a:lnTo>
                <a:lnTo>
                  <a:pt x="76" y="108"/>
                </a:lnTo>
                <a:lnTo>
                  <a:pt x="76" y="110"/>
                </a:lnTo>
                <a:lnTo>
                  <a:pt x="74" y="116"/>
                </a:lnTo>
                <a:lnTo>
                  <a:pt x="66" y="122"/>
                </a:lnTo>
                <a:lnTo>
                  <a:pt x="64" y="124"/>
                </a:lnTo>
                <a:lnTo>
                  <a:pt x="64" y="126"/>
                </a:lnTo>
                <a:lnTo>
                  <a:pt x="66" y="128"/>
                </a:lnTo>
                <a:lnTo>
                  <a:pt x="70" y="128"/>
                </a:lnTo>
                <a:close/>
                <a:moveTo>
                  <a:pt x="36" y="126"/>
                </a:moveTo>
                <a:lnTo>
                  <a:pt x="36" y="126"/>
                </a:lnTo>
                <a:lnTo>
                  <a:pt x="42" y="128"/>
                </a:lnTo>
                <a:lnTo>
                  <a:pt x="48" y="128"/>
                </a:lnTo>
                <a:lnTo>
                  <a:pt x="52" y="126"/>
                </a:lnTo>
                <a:lnTo>
                  <a:pt x="58" y="122"/>
                </a:lnTo>
                <a:lnTo>
                  <a:pt x="58" y="120"/>
                </a:lnTo>
                <a:lnTo>
                  <a:pt x="58" y="118"/>
                </a:lnTo>
                <a:lnTo>
                  <a:pt x="54" y="118"/>
                </a:lnTo>
                <a:lnTo>
                  <a:pt x="52" y="118"/>
                </a:lnTo>
                <a:lnTo>
                  <a:pt x="46" y="122"/>
                </a:lnTo>
                <a:lnTo>
                  <a:pt x="38" y="120"/>
                </a:lnTo>
                <a:lnTo>
                  <a:pt x="36" y="120"/>
                </a:lnTo>
                <a:lnTo>
                  <a:pt x="34" y="122"/>
                </a:lnTo>
                <a:lnTo>
                  <a:pt x="34" y="126"/>
                </a:lnTo>
                <a:lnTo>
                  <a:pt x="36" y="126"/>
                </a:lnTo>
                <a:close/>
                <a:moveTo>
                  <a:pt x="18" y="68"/>
                </a:moveTo>
                <a:lnTo>
                  <a:pt x="18" y="68"/>
                </a:lnTo>
                <a:lnTo>
                  <a:pt x="16" y="68"/>
                </a:lnTo>
                <a:lnTo>
                  <a:pt x="14" y="70"/>
                </a:lnTo>
                <a:lnTo>
                  <a:pt x="14" y="72"/>
                </a:lnTo>
                <a:lnTo>
                  <a:pt x="12" y="72"/>
                </a:lnTo>
                <a:lnTo>
                  <a:pt x="14" y="74"/>
                </a:lnTo>
                <a:lnTo>
                  <a:pt x="32" y="88"/>
                </a:lnTo>
                <a:lnTo>
                  <a:pt x="28" y="108"/>
                </a:lnTo>
                <a:lnTo>
                  <a:pt x="28" y="110"/>
                </a:lnTo>
                <a:lnTo>
                  <a:pt x="30" y="110"/>
                </a:lnTo>
                <a:lnTo>
                  <a:pt x="32" y="110"/>
                </a:lnTo>
                <a:lnTo>
                  <a:pt x="34" y="110"/>
                </a:lnTo>
                <a:lnTo>
                  <a:pt x="40" y="88"/>
                </a:lnTo>
                <a:lnTo>
                  <a:pt x="58" y="74"/>
                </a:lnTo>
                <a:lnTo>
                  <a:pt x="58" y="72"/>
                </a:lnTo>
                <a:lnTo>
                  <a:pt x="58" y="70"/>
                </a:lnTo>
                <a:lnTo>
                  <a:pt x="56" y="68"/>
                </a:lnTo>
                <a:lnTo>
                  <a:pt x="54" y="68"/>
                </a:lnTo>
                <a:lnTo>
                  <a:pt x="36" y="82"/>
                </a:lnTo>
                <a:lnTo>
                  <a:pt x="18" y="68"/>
                </a:lnTo>
                <a:close/>
                <a:moveTo>
                  <a:pt x="38" y="48"/>
                </a:moveTo>
                <a:lnTo>
                  <a:pt x="60" y="64"/>
                </a:lnTo>
                <a:lnTo>
                  <a:pt x="106" y="24"/>
                </a:lnTo>
                <a:lnTo>
                  <a:pt x="86" y="8"/>
                </a:lnTo>
                <a:lnTo>
                  <a:pt x="84" y="8"/>
                </a:lnTo>
                <a:lnTo>
                  <a:pt x="82" y="10"/>
                </a:lnTo>
                <a:lnTo>
                  <a:pt x="38" y="48"/>
                </a:lnTo>
                <a:close/>
                <a:moveTo>
                  <a:pt x="64" y="72"/>
                </a:moveTo>
                <a:lnTo>
                  <a:pt x="60" y="84"/>
                </a:lnTo>
                <a:lnTo>
                  <a:pt x="100" y="50"/>
                </a:lnTo>
                <a:lnTo>
                  <a:pt x="100" y="46"/>
                </a:lnTo>
                <a:lnTo>
                  <a:pt x="104" y="38"/>
                </a:lnTo>
                <a:lnTo>
                  <a:pt x="64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3" name="Freeform 224"/>
          <p:cNvSpPr>
            <a:spLocks noEditPoints="1"/>
          </p:cNvSpPr>
          <p:nvPr/>
        </p:nvSpPr>
        <p:spPr bwMode="auto">
          <a:xfrm>
            <a:off x="2470150" y="2836863"/>
            <a:ext cx="371475" cy="407987"/>
          </a:xfrm>
          <a:custGeom>
            <a:avLst/>
            <a:gdLst>
              <a:gd name="T0" fmla="*/ 2147483647 w 136"/>
              <a:gd name="T1" fmla="*/ 2147483647 h 136"/>
              <a:gd name="T2" fmla="*/ 2147483647 w 136"/>
              <a:gd name="T3" fmla="*/ 2147483647 h 136"/>
              <a:gd name="T4" fmla="*/ 2147483647 w 136"/>
              <a:gd name="T5" fmla="*/ 2147483647 h 136"/>
              <a:gd name="T6" fmla="*/ 2147483647 w 136"/>
              <a:gd name="T7" fmla="*/ 2147483647 h 136"/>
              <a:gd name="T8" fmla="*/ 0 w 136"/>
              <a:gd name="T9" fmla="*/ 2147483647 h 136"/>
              <a:gd name="T10" fmla="*/ 0 w 136"/>
              <a:gd name="T11" fmla="*/ 2147483647 h 136"/>
              <a:gd name="T12" fmla="*/ 2147483647 w 136"/>
              <a:gd name="T13" fmla="*/ 2147483647 h 136"/>
              <a:gd name="T14" fmla="*/ 2147483647 w 136"/>
              <a:gd name="T15" fmla="*/ 2147483647 h 136"/>
              <a:gd name="T16" fmla="*/ 2147483647 w 136"/>
              <a:gd name="T17" fmla="*/ 2147483647 h 136"/>
              <a:gd name="T18" fmla="*/ 2147483647 w 136"/>
              <a:gd name="T19" fmla="*/ 2147483647 h 136"/>
              <a:gd name="T20" fmla="*/ 2147483647 w 136"/>
              <a:gd name="T21" fmla="*/ 0 h 136"/>
              <a:gd name="T22" fmla="*/ 2147483647 w 136"/>
              <a:gd name="T23" fmla="*/ 2147483647 h 136"/>
              <a:gd name="T24" fmla="*/ 2147483647 w 136"/>
              <a:gd name="T25" fmla="*/ 2147483647 h 136"/>
              <a:gd name="T26" fmla="*/ 2147483647 w 136"/>
              <a:gd name="T27" fmla="*/ 2147483647 h 136"/>
              <a:gd name="T28" fmla="*/ 2147483647 w 136"/>
              <a:gd name="T29" fmla="*/ 2147483647 h 136"/>
              <a:gd name="T30" fmla="*/ 2147483647 w 136"/>
              <a:gd name="T31" fmla="*/ 2147483647 h 136"/>
              <a:gd name="T32" fmla="*/ 2147483647 w 136"/>
              <a:gd name="T33" fmla="*/ 2147483647 h 136"/>
              <a:gd name="T34" fmla="*/ 2147483647 w 136"/>
              <a:gd name="T35" fmla="*/ 2147483647 h 136"/>
              <a:gd name="T36" fmla="*/ 2147483647 w 136"/>
              <a:gd name="T37" fmla="*/ 2147483647 h 136"/>
              <a:gd name="T38" fmla="*/ 2147483647 w 136"/>
              <a:gd name="T39" fmla="*/ 2147483647 h 136"/>
              <a:gd name="T40" fmla="*/ 2147483647 w 136"/>
              <a:gd name="T41" fmla="*/ 2147483647 h 136"/>
              <a:gd name="T42" fmla="*/ 2147483647 w 136"/>
              <a:gd name="T43" fmla="*/ 2147483647 h 136"/>
              <a:gd name="T44" fmla="*/ 2147483647 w 136"/>
              <a:gd name="T45" fmla="*/ 2147483647 h 136"/>
              <a:gd name="T46" fmla="*/ 2147483647 w 136"/>
              <a:gd name="T47" fmla="*/ 2147483647 h 136"/>
              <a:gd name="T48" fmla="*/ 2147483647 w 136"/>
              <a:gd name="T49" fmla="*/ 2147483647 h 136"/>
              <a:gd name="T50" fmla="*/ 2147483647 w 136"/>
              <a:gd name="T51" fmla="*/ 2147483647 h 136"/>
              <a:gd name="T52" fmla="*/ 2147483647 w 136"/>
              <a:gd name="T53" fmla="*/ 2147483647 h 136"/>
              <a:gd name="T54" fmla="*/ 2147483647 w 136"/>
              <a:gd name="T55" fmla="*/ 2147483647 h 136"/>
              <a:gd name="T56" fmla="*/ 2147483647 w 136"/>
              <a:gd name="T57" fmla="*/ 2147483647 h 136"/>
              <a:gd name="T58" fmla="*/ 2147483647 w 136"/>
              <a:gd name="T59" fmla="*/ 2147483647 h 136"/>
              <a:gd name="T60" fmla="*/ 2147483647 w 136"/>
              <a:gd name="T61" fmla="*/ 2147483647 h 136"/>
              <a:gd name="T62" fmla="*/ 2147483647 w 136"/>
              <a:gd name="T63" fmla="*/ 2147483647 h 136"/>
              <a:gd name="T64" fmla="*/ 2147483647 w 136"/>
              <a:gd name="T65" fmla="*/ 2147483647 h 136"/>
              <a:gd name="T66" fmla="*/ 2147483647 w 136"/>
              <a:gd name="T67" fmla="*/ 2147483647 h 136"/>
              <a:gd name="T68" fmla="*/ 2147483647 w 136"/>
              <a:gd name="T69" fmla="*/ 2147483647 h 136"/>
              <a:gd name="T70" fmla="*/ 2147483647 w 136"/>
              <a:gd name="T71" fmla="*/ 2147483647 h 136"/>
              <a:gd name="T72" fmla="*/ 2147483647 w 136"/>
              <a:gd name="T73" fmla="*/ 2147483647 h 136"/>
              <a:gd name="T74" fmla="*/ 2147483647 w 136"/>
              <a:gd name="T75" fmla="*/ 2147483647 h 136"/>
              <a:gd name="T76" fmla="*/ 2147483647 w 136"/>
              <a:gd name="T77" fmla="*/ 2147483647 h 136"/>
              <a:gd name="T78" fmla="*/ 2147483647 w 136"/>
              <a:gd name="T79" fmla="*/ 2147483647 h 136"/>
              <a:gd name="T80" fmla="*/ 2147483647 w 136"/>
              <a:gd name="T81" fmla="*/ 2147483647 h 136"/>
              <a:gd name="T82" fmla="*/ 2147483647 w 136"/>
              <a:gd name="T83" fmla="*/ 2147483647 h 136"/>
              <a:gd name="T84" fmla="*/ 2147483647 w 136"/>
              <a:gd name="T85" fmla="*/ 2147483647 h 136"/>
              <a:gd name="T86" fmla="*/ 2147483647 w 136"/>
              <a:gd name="T87" fmla="*/ 2147483647 h 136"/>
              <a:gd name="T88" fmla="*/ 2147483647 w 136"/>
              <a:gd name="T89" fmla="*/ 2147483647 h 136"/>
              <a:gd name="T90" fmla="*/ 2147483647 w 136"/>
              <a:gd name="T91" fmla="*/ 2147483647 h 136"/>
              <a:gd name="T92" fmla="*/ 2147483647 w 136"/>
              <a:gd name="T93" fmla="*/ 2147483647 h 136"/>
              <a:gd name="T94" fmla="*/ 2147483647 w 136"/>
              <a:gd name="T95" fmla="*/ 2147483647 h 136"/>
              <a:gd name="T96" fmla="*/ 2147483647 w 136"/>
              <a:gd name="T97" fmla="*/ 2147483647 h 136"/>
              <a:gd name="T98" fmla="*/ 2147483647 w 136"/>
              <a:gd name="T99" fmla="*/ 2147483647 h 136"/>
              <a:gd name="T100" fmla="*/ 2147483647 w 136"/>
              <a:gd name="T101" fmla="*/ 2147483647 h 136"/>
              <a:gd name="T102" fmla="*/ 2147483647 w 136"/>
              <a:gd name="T103" fmla="*/ 2147483647 h 136"/>
              <a:gd name="T104" fmla="*/ 2147483647 w 136"/>
              <a:gd name="T105" fmla="*/ 2147483647 h 136"/>
              <a:gd name="T106" fmla="*/ 2147483647 w 136"/>
              <a:gd name="T107" fmla="*/ 2147483647 h 136"/>
              <a:gd name="T108" fmla="*/ 2147483647 w 136"/>
              <a:gd name="T109" fmla="*/ 2147483647 h 136"/>
              <a:gd name="T110" fmla="*/ 2147483647 w 136"/>
              <a:gd name="T111" fmla="*/ 2147483647 h 136"/>
              <a:gd name="T112" fmla="*/ 2147483647 w 136"/>
              <a:gd name="T113" fmla="*/ 2147483647 h 136"/>
              <a:gd name="T114" fmla="*/ 2147483647 w 136"/>
              <a:gd name="T115" fmla="*/ 2147483647 h 136"/>
              <a:gd name="T116" fmla="*/ 2147483647 w 136"/>
              <a:gd name="T117" fmla="*/ 2147483647 h 1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36" h="136">
                <a:moveTo>
                  <a:pt x="46" y="130"/>
                </a:moveTo>
                <a:lnTo>
                  <a:pt x="46" y="130"/>
                </a:lnTo>
                <a:lnTo>
                  <a:pt x="36" y="126"/>
                </a:lnTo>
                <a:lnTo>
                  <a:pt x="28" y="122"/>
                </a:lnTo>
                <a:lnTo>
                  <a:pt x="20" y="114"/>
                </a:lnTo>
                <a:lnTo>
                  <a:pt x="12" y="108"/>
                </a:lnTo>
                <a:lnTo>
                  <a:pt x="8" y="98"/>
                </a:lnTo>
                <a:lnTo>
                  <a:pt x="4" y="88"/>
                </a:lnTo>
                <a:lnTo>
                  <a:pt x="0" y="78"/>
                </a:lnTo>
                <a:lnTo>
                  <a:pt x="0" y="68"/>
                </a:lnTo>
                <a:lnTo>
                  <a:pt x="0" y="58"/>
                </a:lnTo>
                <a:lnTo>
                  <a:pt x="2" y="48"/>
                </a:lnTo>
                <a:lnTo>
                  <a:pt x="6" y="38"/>
                </a:lnTo>
                <a:lnTo>
                  <a:pt x="12" y="30"/>
                </a:lnTo>
                <a:lnTo>
                  <a:pt x="18" y="22"/>
                </a:lnTo>
                <a:lnTo>
                  <a:pt x="24" y="16"/>
                </a:lnTo>
                <a:lnTo>
                  <a:pt x="32" y="10"/>
                </a:lnTo>
                <a:lnTo>
                  <a:pt x="42" y="6"/>
                </a:lnTo>
                <a:lnTo>
                  <a:pt x="54" y="2"/>
                </a:lnTo>
                <a:lnTo>
                  <a:pt x="66" y="0"/>
                </a:lnTo>
                <a:lnTo>
                  <a:pt x="78" y="2"/>
                </a:lnTo>
                <a:lnTo>
                  <a:pt x="88" y="4"/>
                </a:lnTo>
                <a:lnTo>
                  <a:pt x="98" y="8"/>
                </a:lnTo>
                <a:lnTo>
                  <a:pt x="108" y="14"/>
                </a:lnTo>
                <a:lnTo>
                  <a:pt x="110" y="18"/>
                </a:lnTo>
                <a:lnTo>
                  <a:pt x="122" y="28"/>
                </a:lnTo>
                <a:lnTo>
                  <a:pt x="128" y="40"/>
                </a:lnTo>
                <a:lnTo>
                  <a:pt x="134" y="54"/>
                </a:lnTo>
                <a:lnTo>
                  <a:pt x="136" y="68"/>
                </a:lnTo>
                <a:lnTo>
                  <a:pt x="134" y="82"/>
                </a:lnTo>
                <a:lnTo>
                  <a:pt x="130" y="94"/>
                </a:lnTo>
                <a:lnTo>
                  <a:pt x="124" y="106"/>
                </a:lnTo>
                <a:lnTo>
                  <a:pt x="116" y="116"/>
                </a:lnTo>
                <a:lnTo>
                  <a:pt x="108" y="122"/>
                </a:lnTo>
                <a:lnTo>
                  <a:pt x="100" y="128"/>
                </a:lnTo>
                <a:lnTo>
                  <a:pt x="90" y="132"/>
                </a:lnTo>
                <a:lnTo>
                  <a:pt x="82" y="134"/>
                </a:lnTo>
                <a:lnTo>
                  <a:pt x="74" y="136"/>
                </a:lnTo>
                <a:lnTo>
                  <a:pt x="64" y="134"/>
                </a:lnTo>
                <a:lnTo>
                  <a:pt x="46" y="130"/>
                </a:lnTo>
                <a:close/>
                <a:moveTo>
                  <a:pt x="40" y="14"/>
                </a:moveTo>
                <a:lnTo>
                  <a:pt x="30" y="24"/>
                </a:lnTo>
                <a:lnTo>
                  <a:pt x="34" y="28"/>
                </a:lnTo>
                <a:lnTo>
                  <a:pt x="48" y="10"/>
                </a:lnTo>
                <a:lnTo>
                  <a:pt x="44" y="12"/>
                </a:lnTo>
                <a:lnTo>
                  <a:pt x="40" y="14"/>
                </a:lnTo>
                <a:close/>
                <a:moveTo>
                  <a:pt x="54" y="48"/>
                </a:moveTo>
                <a:lnTo>
                  <a:pt x="84" y="10"/>
                </a:lnTo>
                <a:lnTo>
                  <a:pt x="80" y="8"/>
                </a:lnTo>
                <a:lnTo>
                  <a:pt x="50" y="44"/>
                </a:lnTo>
                <a:lnTo>
                  <a:pt x="54" y="48"/>
                </a:lnTo>
                <a:close/>
                <a:moveTo>
                  <a:pt x="90" y="12"/>
                </a:moveTo>
                <a:lnTo>
                  <a:pt x="56" y="52"/>
                </a:lnTo>
                <a:lnTo>
                  <a:pt x="60" y="54"/>
                </a:lnTo>
                <a:lnTo>
                  <a:pt x="94" y="14"/>
                </a:lnTo>
                <a:lnTo>
                  <a:pt x="90" y="12"/>
                </a:lnTo>
                <a:close/>
                <a:moveTo>
                  <a:pt x="48" y="40"/>
                </a:moveTo>
                <a:lnTo>
                  <a:pt x="74" y="8"/>
                </a:lnTo>
                <a:lnTo>
                  <a:pt x="68" y="8"/>
                </a:lnTo>
                <a:lnTo>
                  <a:pt x="44" y="38"/>
                </a:lnTo>
                <a:lnTo>
                  <a:pt x="48" y="40"/>
                </a:lnTo>
                <a:close/>
                <a:moveTo>
                  <a:pt x="40" y="34"/>
                </a:moveTo>
                <a:lnTo>
                  <a:pt x="62" y="8"/>
                </a:lnTo>
                <a:lnTo>
                  <a:pt x="56" y="8"/>
                </a:lnTo>
                <a:lnTo>
                  <a:pt x="38" y="30"/>
                </a:lnTo>
                <a:lnTo>
                  <a:pt x="40" y="34"/>
                </a:lnTo>
                <a:close/>
                <a:moveTo>
                  <a:pt x="98" y="16"/>
                </a:moveTo>
                <a:lnTo>
                  <a:pt x="64" y="58"/>
                </a:lnTo>
                <a:lnTo>
                  <a:pt x="66" y="60"/>
                </a:lnTo>
                <a:lnTo>
                  <a:pt x="100" y="18"/>
                </a:lnTo>
                <a:lnTo>
                  <a:pt x="98" y="16"/>
                </a:lnTo>
                <a:close/>
                <a:moveTo>
                  <a:pt x="120" y="44"/>
                </a:moveTo>
                <a:lnTo>
                  <a:pt x="120" y="44"/>
                </a:lnTo>
                <a:lnTo>
                  <a:pt x="116" y="36"/>
                </a:lnTo>
                <a:lnTo>
                  <a:pt x="108" y="28"/>
                </a:lnTo>
                <a:lnTo>
                  <a:pt x="76" y="68"/>
                </a:lnTo>
                <a:lnTo>
                  <a:pt x="72" y="94"/>
                </a:lnTo>
                <a:lnTo>
                  <a:pt x="68" y="126"/>
                </a:lnTo>
                <a:lnTo>
                  <a:pt x="80" y="124"/>
                </a:lnTo>
                <a:lnTo>
                  <a:pt x="90" y="122"/>
                </a:lnTo>
                <a:lnTo>
                  <a:pt x="100" y="116"/>
                </a:lnTo>
                <a:lnTo>
                  <a:pt x="110" y="110"/>
                </a:lnTo>
                <a:lnTo>
                  <a:pt x="116" y="100"/>
                </a:lnTo>
                <a:lnTo>
                  <a:pt x="122" y="90"/>
                </a:lnTo>
                <a:lnTo>
                  <a:pt x="124" y="80"/>
                </a:lnTo>
                <a:lnTo>
                  <a:pt x="126" y="68"/>
                </a:lnTo>
                <a:lnTo>
                  <a:pt x="124" y="56"/>
                </a:lnTo>
                <a:lnTo>
                  <a:pt x="120" y="4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4" name="Freeform 225"/>
          <p:cNvSpPr>
            <a:spLocks noEditPoints="1"/>
          </p:cNvSpPr>
          <p:nvPr/>
        </p:nvSpPr>
        <p:spPr bwMode="auto">
          <a:xfrm>
            <a:off x="2465388" y="3678238"/>
            <a:ext cx="409575" cy="377825"/>
          </a:xfrm>
          <a:custGeom>
            <a:avLst/>
            <a:gdLst>
              <a:gd name="T0" fmla="*/ 2147483647 w 150"/>
              <a:gd name="T1" fmla="*/ 2147483647 h 126"/>
              <a:gd name="T2" fmla="*/ 2147483647 w 150"/>
              <a:gd name="T3" fmla="*/ 2147483647 h 126"/>
              <a:gd name="T4" fmla="*/ 2147483647 w 150"/>
              <a:gd name="T5" fmla="*/ 2147483647 h 126"/>
              <a:gd name="T6" fmla="*/ 2147483647 w 150"/>
              <a:gd name="T7" fmla="*/ 2147483647 h 126"/>
              <a:gd name="T8" fmla="*/ 2147483647 w 150"/>
              <a:gd name="T9" fmla="*/ 2147483647 h 126"/>
              <a:gd name="T10" fmla="*/ 2147483647 w 150"/>
              <a:gd name="T11" fmla="*/ 2147483647 h 126"/>
              <a:gd name="T12" fmla="*/ 2147483647 w 150"/>
              <a:gd name="T13" fmla="*/ 2147483647 h 126"/>
              <a:gd name="T14" fmla="*/ 2147483647 w 150"/>
              <a:gd name="T15" fmla="*/ 2147483647 h 126"/>
              <a:gd name="T16" fmla="*/ 2147483647 w 150"/>
              <a:gd name="T17" fmla="*/ 2147483647 h 126"/>
              <a:gd name="T18" fmla="*/ 2147483647 w 150"/>
              <a:gd name="T19" fmla="*/ 2147483647 h 126"/>
              <a:gd name="T20" fmla="*/ 2147483647 w 150"/>
              <a:gd name="T21" fmla="*/ 2147483647 h 126"/>
              <a:gd name="T22" fmla="*/ 2147483647 w 150"/>
              <a:gd name="T23" fmla="*/ 2147483647 h 126"/>
              <a:gd name="T24" fmla="*/ 2147483647 w 150"/>
              <a:gd name="T25" fmla="*/ 2147483647 h 126"/>
              <a:gd name="T26" fmla="*/ 2147483647 w 150"/>
              <a:gd name="T27" fmla="*/ 2147483647 h 126"/>
              <a:gd name="T28" fmla="*/ 2147483647 w 150"/>
              <a:gd name="T29" fmla="*/ 2147483647 h 126"/>
              <a:gd name="T30" fmla="*/ 2147483647 w 150"/>
              <a:gd name="T31" fmla="*/ 2147483647 h 126"/>
              <a:gd name="T32" fmla="*/ 2147483647 w 150"/>
              <a:gd name="T33" fmla="*/ 0 h 126"/>
              <a:gd name="T34" fmla="*/ 2147483647 w 150"/>
              <a:gd name="T35" fmla="*/ 2147483647 h 126"/>
              <a:gd name="T36" fmla="*/ 0 w 150"/>
              <a:gd name="T37" fmla="*/ 2147483647 h 126"/>
              <a:gd name="T38" fmla="*/ 2147483647 w 150"/>
              <a:gd name="T39" fmla="*/ 2147483647 h 126"/>
              <a:gd name="T40" fmla="*/ 2147483647 w 150"/>
              <a:gd name="T41" fmla="*/ 2147483647 h 126"/>
              <a:gd name="T42" fmla="*/ 2147483647 w 150"/>
              <a:gd name="T43" fmla="*/ 2147483647 h 126"/>
              <a:gd name="T44" fmla="*/ 2147483647 w 150"/>
              <a:gd name="T45" fmla="*/ 2147483647 h 126"/>
              <a:gd name="T46" fmla="*/ 2147483647 w 150"/>
              <a:gd name="T47" fmla="*/ 2147483647 h 126"/>
              <a:gd name="T48" fmla="*/ 2147483647 w 150"/>
              <a:gd name="T49" fmla="*/ 2147483647 h 126"/>
              <a:gd name="T50" fmla="*/ 2147483647 w 150"/>
              <a:gd name="T51" fmla="*/ 2147483647 h 126"/>
              <a:gd name="T52" fmla="*/ 2147483647 w 150"/>
              <a:gd name="T53" fmla="*/ 2147483647 h 126"/>
              <a:gd name="T54" fmla="*/ 2147483647 w 150"/>
              <a:gd name="T55" fmla="*/ 2147483647 h 126"/>
              <a:gd name="T56" fmla="*/ 2147483647 w 150"/>
              <a:gd name="T57" fmla="*/ 2147483647 h 126"/>
              <a:gd name="T58" fmla="*/ 2147483647 w 150"/>
              <a:gd name="T59" fmla="*/ 2147483647 h 126"/>
              <a:gd name="T60" fmla="*/ 2147483647 w 150"/>
              <a:gd name="T61" fmla="*/ 2147483647 h 126"/>
              <a:gd name="T62" fmla="*/ 2147483647 w 150"/>
              <a:gd name="T63" fmla="*/ 2147483647 h 126"/>
              <a:gd name="T64" fmla="*/ 2147483647 w 150"/>
              <a:gd name="T65" fmla="*/ 2147483647 h 126"/>
              <a:gd name="T66" fmla="*/ 2147483647 w 150"/>
              <a:gd name="T67" fmla="*/ 2147483647 h 126"/>
              <a:gd name="T68" fmla="*/ 2147483647 w 150"/>
              <a:gd name="T69" fmla="*/ 2147483647 h 126"/>
              <a:gd name="T70" fmla="*/ 2147483647 w 150"/>
              <a:gd name="T71" fmla="*/ 2147483647 h 126"/>
              <a:gd name="T72" fmla="*/ 2147483647 w 150"/>
              <a:gd name="T73" fmla="*/ 2147483647 h 126"/>
              <a:gd name="T74" fmla="*/ 2147483647 w 150"/>
              <a:gd name="T75" fmla="*/ 2147483647 h 126"/>
              <a:gd name="T76" fmla="*/ 2147483647 w 150"/>
              <a:gd name="T77" fmla="*/ 2147483647 h 126"/>
              <a:gd name="T78" fmla="*/ 2147483647 w 150"/>
              <a:gd name="T79" fmla="*/ 2147483647 h 126"/>
              <a:gd name="T80" fmla="*/ 2147483647 w 150"/>
              <a:gd name="T81" fmla="*/ 2147483647 h 126"/>
              <a:gd name="T82" fmla="*/ 2147483647 w 150"/>
              <a:gd name="T83" fmla="*/ 2147483647 h 126"/>
              <a:gd name="T84" fmla="*/ 2147483647 w 150"/>
              <a:gd name="T85" fmla="*/ 2147483647 h 126"/>
              <a:gd name="T86" fmla="*/ 2147483647 w 150"/>
              <a:gd name="T87" fmla="*/ 2147483647 h 126"/>
              <a:gd name="T88" fmla="*/ 2147483647 w 150"/>
              <a:gd name="T89" fmla="*/ 2147483647 h 126"/>
              <a:gd name="T90" fmla="*/ 2147483647 w 150"/>
              <a:gd name="T91" fmla="*/ 2147483647 h 126"/>
              <a:gd name="T92" fmla="*/ 2147483647 w 150"/>
              <a:gd name="T93" fmla="*/ 2147483647 h 126"/>
              <a:gd name="T94" fmla="*/ 2147483647 w 150"/>
              <a:gd name="T95" fmla="*/ 2147483647 h 126"/>
              <a:gd name="T96" fmla="*/ 2147483647 w 150"/>
              <a:gd name="T97" fmla="*/ 2147483647 h 12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50" h="126">
                <a:moveTo>
                  <a:pt x="18" y="126"/>
                </a:moveTo>
                <a:lnTo>
                  <a:pt x="82" y="126"/>
                </a:lnTo>
                <a:lnTo>
                  <a:pt x="82" y="86"/>
                </a:lnTo>
                <a:lnTo>
                  <a:pt x="110" y="86"/>
                </a:lnTo>
                <a:lnTo>
                  <a:pt x="110" y="126"/>
                </a:lnTo>
                <a:lnTo>
                  <a:pt x="132" y="126"/>
                </a:lnTo>
                <a:lnTo>
                  <a:pt x="132" y="76"/>
                </a:lnTo>
                <a:lnTo>
                  <a:pt x="150" y="76"/>
                </a:lnTo>
                <a:lnTo>
                  <a:pt x="120" y="46"/>
                </a:lnTo>
                <a:lnTo>
                  <a:pt x="120" y="22"/>
                </a:lnTo>
                <a:lnTo>
                  <a:pt x="124" y="22"/>
                </a:lnTo>
                <a:lnTo>
                  <a:pt x="124" y="16"/>
                </a:lnTo>
                <a:lnTo>
                  <a:pt x="102" y="16"/>
                </a:lnTo>
                <a:lnTo>
                  <a:pt x="102" y="22"/>
                </a:lnTo>
                <a:lnTo>
                  <a:pt x="104" y="22"/>
                </a:lnTo>
                <a:lnTo>
                  <a:pt x="104" y="30"/>
                </a:lnTo>
                <a:lnTo>
                  <a:pt x="76" y="0"/>
                </a:lnTo>
                <a:lnTo>
                  <a:pt x="38" y="38"/>
                </a:lnTo>
                <a:lnTo>
                  <a:pt x="0" y="76"/>
                </a:lnTo>
                <a:lnTo>
                  <a:pt x="18" y="76"/>
                </a:lnTo>
                <a:lnTo>
                  <a:pt x="18" y="126"/>
                </a:lnTo>
                <a:close/>
                <a:moveTo>
                  <a:pt x="74" y="38"/>
                </a:moveTo>
                <a:lnTo>
                  <a:pt x="74" y="38"/>
                </a:lnTo>
                <a:lnTo>
                  <a:pt x="78" y="38"/>
                </a:lnTo>
                <a:lnTo>
                  <a:pt x="80" y="40"/>
                </a:lnTo>
                <a:lnTo>
                  <a:pt x="82" y="42"/>
                </a:lnTo>
                <a:lnTo>
                  <a:pt x="84" y="46"/>
                </a:lnTo>
                <a:lnTo>
                  <a:pt x="82" y="48"/>
                </a:lnTo>
                <a:lnTo>
                  <a:pt x="80" y="52"/>
                </a:lnTo>
                <a:lnTo>
                  <a:pt x="78" y="54"/>
                </a:lnTo>
                <a:lnTo>
                  <a:pt x="74" y="54"/>
                </a:lnTo>
                <a:lnTo>
                  <a:pt x="72" y="54"/>
                </a:lnTo>
                <a:lnTo>
                  <a:pt x="68" y="52"/>
                </a:lnTo>
                <a:lnTo>
                  <a:pt x="66" y="48"/>
                </a:lnTo>
                <a:lnTo>
                  <a:pt x="66" y="46"/>
                </a:lnTo>
                <a:lnTo>
                  <a:pt x="66" y="42"/>
                </a:lnTo>
                <a:lnTo>
                  <a:pt x="68" y="40"/>
                </a:lnTo>
                <a:lnTo>
                  <a:pt x="72" y="38"/>
                </a:lnTo>
                <a:lnTo>
                  <a:pt x="74" y="38"/>
                </a:lnTo>
                <a:close/>
                <a:moveTo>
                  <a:pt x="40" y="88"/>
                </a:moveTo>
                <a:lnTo>
                  <a:pt x="60" y="88"/>
                </a:lnTo>
                <a:lnTo>
                  <a:pt x="60" y="110"/>
                </a:lnTo>
                <a:lnTo>
                  <a:pt x="40" y="110"/>
                </a:lnTo>
                <a:lnTo>
                  <a:pt x="40" y="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5" name="Freeform 226"/>
          <p:cNvSpPr>
            <a:spLocks noEditPoints="1"/>
          </p:cNvSpPr>
          <p:nvPr/>
        </p:nvSpPr>
        <p:spPr bwMode="auto">
          <a:xfrm>
            <a:off x="923925" y="3695700"/>
            <a:ext cx="415925" cy="396875"/>
          </a:xfrm>
          <a:custGeom>
            <a:avLst/>
            <a:gdLst>
              <a:gd name="T0" fmla="*/ 2147483647 w 152"/>
              <a:gd name="T1" fmla="*/ 2147483647 h 132"/>
              <a:gd name="T2" fmla="*/ 0 w 152"/>
              <a:gd name="T3" fmla="*/ 2147483647 h 132"/>
              <a:gd name="T4" fmla="*/ 2147483647 w 152"/>
              <a:gd name="T5" fmla="*/ 2147483647 h 132"/>
              <a:gd name="T6" fmla="*/ 2147483647 w 152"/>
              <a:gd name="T7" fmla="*/ 2147483647 h 132"/>
              <a:gd name="T8" fmla="*/ 2147483647 w 152"/>
              <a:gd name="T9" fmla="*/ 2147483647 h 132"/>
              <a:gd name="T10" fmla="*/ 2147483647 w 152"/>
              <a:gd name="T11" fmla="*/ 2147483647 h 132"/>
              <a:gd name="T12" fmla="*/ 2147483647 w 152"/>
              <a:gd name="T13" fmla="*/ 2147483647 h 132"/>
              <a:gd name="T14" fmla="*/ 2147483647 w 152"/>
              <a:gd name="T15" fmla="*/ 2147483647 h 132"/>
              <a:gd name="T16" fmla="*/ 2147483647 w 152"/>
              <a:gd name="T17" fmla="*/ 2147483647 h 132"/>
              <a:gd name="T18" fmla="*/ 2147483647 w 152"/>
              <a:gd name="T19" fmla="*/ 2147483647 h 132"/>
              <a:gd name="T20" fmla="*/ 2147483647 w 152"/>
              <a:gd name="T21" fmla="*/ 2147483647 h 132"/>
              <a:gd name="T22" fmla="*/ 2147483647 w 152"/>
              <a:gd name="T23" fmla="*/ 2147483647 h 132"/>
              <a:gd name="T24" fmla="*/ 2147483647 w 152"/>
              <a:gd name="T25" fmla="*/ 2147483647 h 132"/>
              <a:gd name="T26" fmla="*/ 2147483647 w 152"/>
              <a:gd name="T27" fmla="*/ 2147483647 h 132"/>
              <a:gd name="T28" fmla="*/ 2147483647 w 152"/>
              <a:gd name="T29" fmla="*/ 2147483647 h 132"/>
              <a:gd name="T30" fmla="*/ 2147483647 w 152"/>
              <a:gd name="T31" fmla="*/ 2147483647 h 132"/>
              <a:gd name="T32" fmla="*/ 2147483647 w 152"/>
              <a:gd name="T33" fmla="*/ 2147483647 h 132"/>
              <a:gd name="T34" fmla="*/ 2147483647 w 152"/>
              <a:gd name="T35" fmla="*/ 2147483647 h 132"/>
              <a:gd name="T36" fmla="*/ 2147483647 w 152"/>
              <a:gd name="T37" fmla="*/ 2147483647 h 132"/>
              <a:gd name="T38" fmla="*/ 2147483647 w 152"/>
              <a:gd name="T39" fmla="*/ 2147483647 h 132"/>
              <a:gd name="T40" fmla="*/ 2147483647 w 152"/>
              <a:gd name="T41" fmla="*/ 2147483647 h 132"/>
              <a:gd name="T42" fmla="*/ 2147483647 w 152"/>
              <a:gd name="T43" fmla="*/ 2147483647 h 132"/>
              <a:gd name="T44" fmla="*/ 2147483647 w 152"/>
              <a:gd name="T45" fmla="*/ 2147483647 h 132"/>
              <a:gd name="T46" fmla="*/ 2147483647 w 152"/>
              <a:gd name="T47" fmla="*/ 2147483647 h 132"/>
              <a:gd name="T48" fmla="*/ 2147483647 w 152"/>
              <a:gd name="T49" fmla="*/ 2147483647 h 132"/>
              <a:gd name="T50" fmla="*/ 2147483647 w 152"/>
              <a:gd name="T51" fmla="*/ 2147483647 h 132"/>
              <a:gd name="T52" fmla="*/ 2147483647 w 152"/>
              <a:gd name="T53" fmla="*/ 2147483647 h 132"/>
              <a:gd name="T54" fmla="*/ 2147483647 w 152"/>
              <a:gd name="T55" fmla="*/ 2147483647 h 132"/>
              <a:gd name="T56" fmla="*/ 2147483647 w 152"/>
              <a:gd name="T57" fmla="*/ 2147483647 h 132"/>
              <a:gd name="T58" fmla="*/ 2147483647 w 152"/>
              <a:gd name="T59" fmla="*/ 2147483647 h 132"/>
              <a:gd name="T60" fmla="*/ 2147483647 w 152"/>
              <a:gd name="T61" fmla="*/ 2147483647 h 132"/>
              <a:gd name="T62" fmla="*/ 2147483647 w 152"/>
              <a:gd name="T63" fmla="*/ 2147483647 h 132"/>
              <a:gd name="T64" fmla="*/ 2147483647 w 152"/>
              <a:gd name="T65" fmla="*/ 2147483647 h 132"/>
              <a:gd name="T66" fmla="*/ 2147483647 w 152"/>
              <a:gd name="T67" fmla="*/ 2147483647 h 132"/>
              <a:gd name="T68" fmla="*/ 2147483647 w 152"/>
              <a:gd name="T69" fmla="*/ 2147483647 h 132"/>
              <a:gd name="T70" fmla="*/ 2147483647 w 152"/>
              <a:gd name="T71" fmla="*/ 2147483647 h 132"/>
              <a:gd name="T72" fmla="*/ 2147483647 w 152"/>
              <a:gd name="T73" fmla="*/ 2147483647 h 132"/>
              <a:gd name="T74" fmla="*/ 2147483647 w 152"/>
              <a:gd name="T75" fmla="*/ 2147483647 h 132"/>
              <a:gd name="T76" fmla="*/ 2147483647 w 152"/>
              <a:gd name="T77" fmla="*/ 2147483647 h 132"/>
              <a:gd name="T78" fmla="*/ 2147483647 w 152"/>
              <a:gd name="T79" fmla="*/ 2147483647 h 132"/>
              <a:gd name="T80" fmla="*/ 2147483647 w 152"/>
              <a:gd name="T81" fmla="*/ 2147483647 h 132"/>
              <a:gd name="T82" fmla="*/ 2147483647 w 152"/>
              <a:gd name="T83" fmla="*/ 2147483647 h 132"/>
              <a:gd name="T84" fmla="*/ 2147483647 w 152"/>
              <a:gd name="T85" fmla="*/ 2147483647 h 132"/>
              <a:gd name="T86" fmla="*/ 2147483647 w 152"/>
              <a:gd name="T87" fmla="*/ 2147483647 h 132"/>
              <a:gd name="T88" fmla="*/ 2147483647 w 152"/>
              <a:gd name="T89" fmla="*/ 2147483647 h 132"/>
              <a:gd name="T90" fmla="*/ 2147483647 w 152"/>
              <a:gd name="T91" fmla="*/ 2147483647 h 132"/>
              <a:gd name="T92" fmla="*/ 2147483647 w 152"/>
              <a:gd name="T93" fmla="*/ 2147483647 h 132"/>
              <a:gd name="T94" fmla="*/ 2147483647 w 152"/>
              <a:gd name="T95" fmla="*/ 2147483647 h 132"/>
              <a:gd name="T96" fmla="*/ 2147483647 w 152"/>
              <a:gd name="T97" fmla="*/ 2147483647 h 132"/>
              <a:gd name="T98" fmla="*/ 2147483647 w 152"/>
              <a:gd name="T99" fmla="*/ 2147483647 h 132"/>
              <a:gd name="T100" fmla="*/ 2147483647 w 152"/>
              <a:gd name="T101" fmla="*/ 2147483647 h 132"/>
              <a:gd name="T102" fmla="*/ 2147483647 w 152"/>
              <a:gd name="T103" fmla="*/ 2147483647 h 132"/>
              <a:gd name="T104" fmla="*/ 2147483647 w 152"/>
              <a:gd name="T105" fmla="*/ 2147483647 h 132"/>
              <a:gd name="T106" fmla="*/ 2147483647 w 152"/>
              <a:gd name="T107" fmla="*/ 2147483647 h 132"/>
              <a:gd name="T108" fmla="*/ 2147483647 w 152"/>
              <a:gd name="T109" fmla="*/ 2147483647 h 13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2" h="132">
                <a:moveTo>
                  <a:pt x="0" y="132"/>
                </a:moveTo>
                <a:lnTo>
                  <a:pt x="16" y="132"/>
                </a:lnTo>
                <a:lnTo>
                  <a:pt x="72" y="132"/>
                </a:lnTo>
                <a:lnTo>
                  <a:pt x="78" y="132"/>
                </a:lnTo>
                <a:lnTo>
                  <a:pt x="138" y="132"/>
                </a:lnTo>
                <a:lnTo>
                  <a:pt x="152" y="132"/>
                </a:lnTo>
                <a:lnTo>
                  <a:pt x="152" y="122"/>
                </a:lnTo>
                <a:lnTo>
                  <a:pt x="138" y="122"/>
                </a:lnTo>
                <a:lnTo>
                  <a:pt x="138" y="44"/>
                </a:lnTo>
                <a:lnTo>
                  <a:pt x="78" y="44"/>
                </a:lnTo>
                <a:lnTo>
                  <a:pt x="78" y="0"/>
                </a:lnTo>
                <a:lnTo>
                  <a:pt x="16" y="0"/>
                </a:lnTo>
                <a:lnTo>
                  <a:pt x="16" y="122"/>
                </a:lnTo>
                <a:lnTo>
                  <a:pt x="0" y="122"/>
                </a:lnTo>
                <a:lnTo>
                  <a:pt x="0" y="132"/>
                </a:lnTo>
                <a:close/>
                <a:moveTo>
                  <a:pt x="84" y="66"/>
                </a:moveTo>
                <a:lnTo>
                  <a:pt x="84" y="66"/>
                </a:lnTo>
                <a:lnTo>
                  <a:pt x="128" y="66"/>
                </a:lnTo>
                <a:lnTo>
                  <a:pt x="128" y="72"/>
                </a:lnTo>
                <a:lnTo>
                  <a:pt x="84" y="72"/>
                </a:lnTo>
                <a:lnTo>
                  <a:pt x="84" y="66"/>
                </a:lnTo>
                <a:close/>
                <a:moveTo>
                  <a:pt x="36" y="104"/>
                </a:moveTo>
                <a:lnTo>
                  <a:pt x="36" y="104"/>
                </a:lnTo>
                <a:lnTo>
                  <a:pt x="40" y="104"/>
                </a:lnTo>
                <a:lnTo>
                  <a:pt x="40" y="110"/>
                </a:lnTo>
                <a:lnTo>
                  <a:pt x="36" y="110"/>
                </a:lnTo>
                <a:lnTo>
                  <a:pt x="36" y="104"/>
                </a:lnTo>
                <a:close/>
                <a:moveTo>
                  <a:pt x="26" y="104"/>
                </a:moveTo>
                <a:lnTo>
                  <a:pt x="32" y="104"/>
                </a:lnTo>
                <a:lnTo>
                  <a:pt x="32" y="110"/>
                </a:lnTo>
                <a:lnTo>
                  <a:pt x="26" y="110"/>
                </a:lnTo>
                <a:lnTo>
                  <a:pt x="26" y="104"/>
                </a:lnTo>
                <a:close/>
                <a:moveTo>
                  <a:pt x="44" y="104"/>
                </a:moveTo>
                <a:lnTo>
                  <a:pt x="44" y="104"/>
                </a:lnTo>
                <a:lnTo>
                  <a:pt x="50" y="104"/>
                </a:lnTo>
                <a:lnTo>
                  <a:pt x="50" y="110"/>
                </a:lnTo>
                <a:lnTo>
                  <a:pt x="44" y="110"/>
                </a:lnTo>
                <a:lnTo>
                  <a:pt x="44" y="104"/>
                </a:lnTo>
                <a:close/>
                <a:moveTo>
                  <a:pt x="54" y="104"/>
                </a:moveTo>
                <a:lnTo>
                  <a:pt x="54" y="104"/>
                </a:lnTo>
                <a:lnTo>
                  <a:pt x="58" y="104"/>
                </a:lnTo>
                <a:lnTo>
                  <a:pt x="58" y="110"/>
                </a:lnTo>
                <a:lnTo>
                  <a:pt x="54" y="110"/>
                </a:lnTo>
                <a:lnTo>
                  <a:pt x="54" y="104"/>
                </a:lnTo>
                <a:close/>
                <a:moveTo>
                  <a:pt x="62" y="104"/>
                </a:moveTo>
                <a:lnTo>
                  <a:pt x="66" y="104"/>
                </a:lnTo>
                <a:lnTo>
                  <a:pt x="66" y="110"/>
                </a:lnTo>
                <a:lnTo>
                  <a:pt x="62" y="110"/>
                </a:lnTo>
                <a:lnTo>
                  <a:pt x="62" y="104"/>
                </a:lnTo>
                <a:close/>
                <a:moveTo>
                  <a:pt x="36" y="26"/>
                </a:moveTo>
                <a:lnTo>
                  <a:pt x="36" y="26"/>
                </a:lnTo>
                <a:lnTo>
                  <a:pt x="40" y="26"/>
                </a:lnTo>
                <a:lnTo>
                  <a:pt x="40" y="32"/>
                </a:lnTo>
                <a:lnTo>
                  <a:pt x="36" y="32"/>
                </a:lnTo>
                <a:lnTo>
                  <a:pt x="36" y="26"/>
                </a:lnTo>
                <a:close/>
                <a:moveTo>
                  <a:pt x="26" y="26"/>
                </a:moveTo>
                <a:lnTo>
                  <a:pt x="26" y="26"/>
                </a:lnTo>
                <a:lnTo>
                  <a:pt x="32" y="26"/>
                </a:lnTo>
                <a:lnTo>
                  <a:pt x="32" y="32"/>
                </a:lnTo>
                <a:lnTo>
                  <a:pt x="26" y="32"/>
                </a:lnTo>
                <a:lnTo>
                  <a:pt x="26" y="26"/>
                </a:lnTo>
                <a:close/>
                <a:moveTo>
                  <a:pt x="44" y="26"/>
                </a:moveTo>
                <a:lnTo>
                  <a:pt x="44" y="26"/>
                </a:lnTo>
                <a:lnTo>
                  <a:pt x="50" y="26"/>
                </a:lnTo>
                <a:lnTo>
                  <a:pt x="50" y="32"/>
                </a:lnTo>
                <a:lnTo>
                  <a:pt x="44" y="32"/>
                </a:lnTo>
                <a:lnTo>
                  <a:pt x="44" y="26"/>
                </a:lnTo>
                <a:close/>
                <a:moveTo>
                  <a:pt x="54" y="26"/>
                </a:moveTo>
                <a:lnTo>
                  <a:pt x="54" y="26"/>
                </a:lnTo>
                <a:lnTo>
                  <a:pt x="58" y="26"/>
                </a:lnTo>
                <a:lnTo>
                  <a:pt x="58" y="32"/>
                </a:lnTo>
                <a:lnTo>
                  <a:pt x="54" y="32"/>
                </a:lnTo>
                <a:lnTo>
                  <a:pt x="54" y="26"/>
                </a:lnTo>
                <a:close/>
                <a:moveTo>
                  <a:pt x="62" y="26"/>
                </a:moveTo>
                <a:lnTo>
                  <a:pt x="62" y="26"/>
                </a:lnTo>
                <a:lnTo>
                  <a:pt x="66" y="26"/>
                </a:lnTo>
                <a:lnTo>
                  <a:pt x="66" y="32"/>
                </a:lnTo>
                <a:lnTo>
                  <a:pt x="62" y="32"/>
                </a:lnTo>
                <a:lnTo>
                  <a:pt x="62" y="26"/>
                </a:lnTo>
                <a:close/>
                <a:moveTo>
                  <a:pt x="36" y="42"/>
                </a:moveTo>
                <a:lnTo>
                  <a:pt x="36" y="42"/>
                </a:lnTo>
                <a:lnTo>
                  <a:pt x="40" y="42"/>
                </a:lnTo>
                <a:lnTo>
                  <a:pt x="40" y="48"/>
                </a:lnTo>
                <a:lnTo>
                  <a:pt x="36" y="48"/>
                </a:lnTo>
                <a:lnTo>
                  <a:pt x="36" y="42"/>
                </a:lnTo>
                <a:close/>
                <a:moveTo>
                  <a:pt x="26" y="42"/>
                </a:moveTo>
                <a:lnTo>
                  <a:pt x="26" y="42"/>
                </a:lnTo>
                <a:lnTo>
                  <a:pt x="32" y="42"/>
                </a:lnTo>
                <a:lnTo>
                  <a:pt x="32" y="48"/>
                </a:lnTo>
                <a:lnTo>
                  <a:pt x="26" y="48"/>
                </a:lnTo>
                <a:lnTo>
                  <a:pt x="26" y="42"/>
                </a:lnTo>
                <a:close/>
                <a:moveTo>
                  <a:pt x="44" y="42"/>
                </a:moveTo>
                <a:lnTo>
                  <a:pt x="44" y="42"/>
                </a:lnTo>
                <a:lnTo>
                  <a:pt x="50" y="42"/>
                </a:lnTo>
                <a:lnTo>
                  <a:pt x="50" y="48"/>
                </a:lnTo>
                <a:lnTo>
                  <a:pt x="44" y="48"/>
                </a:lnTo>
                <a:lnTo>
                  <a:pt x="44" y="42"/>
                </a:lnTo>
                <a:close/>
                <a:moveTo>
                  <a:pt x="54" y="42"/>
                </a:moveTo>
                <a:lnTo>
                  <a:pt x="54" y="42"/>
                </a:lnTo>
                <a:lnTo>
                  <a:pt x="58" y="42"/>
                </a:lnTo>
                <a:lnTo>
                  <a:pt x="58" y="48"/>
                </a:lnTo>
                <a:lnTo>
                  <a:pt x="54" y="48"/>
                </a:lnTo>
                <a:lnTo>
                  <a:pt x="54" y="42"/>
                </a:lnTo>
                <a:close/>
                <a:moveTo>
                  <a:pt x="62" y="42"/>
                </a:moveTo>
                <a:lnTo>
                  <a:pt x="62" y="42"/>
                </a:lnTo>
                <a:lnTo>
                  <a:pt x="66" y="42"/>
                </a:lnTo>
                <a:lnTo>
                  <a:pt x="66" y="48"/>
                </a:lnTo>
                <a:lnTo>
                  <a:pt x="62" y="48"/>
                </a:lnTo>
                <a:lnTo>
                  <a:pt x="62" y="42"/>
                </a:lnTo>
                <a:close/>
                <a:moveTo>
                  <a:pt x="36" y="56"/>
                </a:moveTo>
                <a:lnTo>
                  <a:pt x="36" y="56"/>
                </a:lnTo>
                <a:lnTo>
                  <a:pt x="40" y="56"/>
                </a:lnTo>
                <a:lnTo>
                  <a:pt x="40" y="64"/>
                </a:lnTo>
                <a:lnTo>
                  <a:pt x="36" y="64"/>
                </a:lnTo>
                <a:lnTo>
                  <a:pt x="36" y="56"/>
                </a:lnTo>
                <a:close/>
                <a:moveTo>
                  <a:pt x="26" y="56"/>
                </a:moveTo>
                <a:lnTo>
                  <a:pt x="26" y="56"/>
                </a:lnTo>
                <a:lnTo>
                  <a:pt x="32" y="56"/>
                </a:lnTo>
                <a:lnTo>
                  <a:pt x="32" y="64"/>
                </a:lnTo>
                <a:lnTo>
                  <a:pt x="26" y="64"/>
                </a:lnTo>
                <a:lnTo>
                  <a:pt x="26" y="56"/>
                </a:lnTo>
                <a:close/>
                <a:moveTo>
                  <a:pt x="44" y="56"/>
                </a:moveTo>
                <a:lnTo>
                  <a:pt x="44" y="56"/>
                </a:lnTo>
                <a:lnTo>
                  <a:pt x="50" y="56"/>
                </a:lnTo>
                <a:lnTo>
                  <a:pt x="50" y="64"/>
                </a:lnTo>
                <a:lnTo>
                  <a:pt x="44" y="64"/>
                </a:lnTo>
                <a:lnTo>
                  <a:pt x="44" y="56"/>
                </a:lnTo>
                <a:close/>
                <a:moveTo>
                  <a:pt x="54" y="56"/>
                </a:moveTo>
                <a:lnTo>
                  <a:pt x="54" y="56"/>
                </a:lnTo>
                <a:lnTo>
                  <a:pt x="58" y="56"/>
                </a:lnTo>
                <a:lnTo>
                  <a:pt x="58" y="64"/>
                </a:lnTo>
                <a:lnTo>
                  <a:pt x="54" y="64"/>
                </a:lnTo>
                <a:lnTo>
                  <a:pt x="54" y="56"/>
                </a:lnTo>
                <a:close/>
                <a:moveTo>
                  <a:pt x="62" y="56"/>
                </a:moveTo>
                <a:lnTo>
                  <a:pt x="62" y="56"/>
                </a:lnTo>
                <a:lnTo>
                  <a:pt x="66" y="56"/>
                </a:lnTo>
                <a:lnTo>
                  <a:pt x="66" y="64"/>
                </a:lnTo>
                <a:lnTo>
                  <a:pt x="62" y="64"/>
                </a:lnTo>
                <a:lnTo>
                  <a:pt x="62" y="56"/>
                </a:lnTo>
                <a:close/>
                <a:moveTo>
                  <a:pt x="36" y="72"/>
                </a:moveTo>
                <a:lnTo>
                  <a:pt x="36" y="72"/>
                </a:lnTo>
                <a:lnTo>
                  <a:pt x="40" y="72"/>
                </a:lnTo>
                <a:lnTo>
                  <a:pt x="40" y="78"/>
                </a:lnTo>
                <a:lnTo>
                  <a:pt x="36" y="78"/>
                </a:lnTo>
                <a:lnTo>
                  <a:pt x="36" y="72"/>
                </a:lnTo>
                <a:close/>
                <a:moveTo>
                  <a:pt x="26" y="72"/>
                </a:moveTo>
                <a:lnTo>
                  <a:pt x="26" y="72"/>
                </a:lnTo>
                <a:lnTo>
                  <a:pt x="32" y="72"/>
                </a:lnTo>
                <a:lnTo>
                  <a:pt x="32" y="78"/>
                </a:lnTo>
                <a:lnTo>
                  <a:pt x="26" y="78"/>
                </a:lnTo>
                <a:lnTo>
                  <a:pt x="26" y="72"/>
                </a:lnTo>
                <a:close/>
                <a:moveTo>
                  <a:pt x="44" y="72"/>
                </a:moveTo>
                <a:lnTo>
                  <a:pt x="44" y="72"/>
                </a:lnTo>
                <a:lnTo>
                  <a:pt x="50" y="72"/>
                </a:lnTo>
                <a:lnTo>
                  <a:pt x="50" y="78"/>
                </a:lnTo>
                <a:lnTo>
                  <a:pt x="44" y="78"/>
                </a:lnTo>
                <a:lnTo>
                  <a:pt x="44" y="72"/>
                </a:lnTo>
                <a:close/>
                <a:moveTo>
                  <a:pt x="54" y="72"/>
                </a:moveTo>
                <a:lnTo>
                  <a:pt x="54" y="72"/>
                </a:lnTo>
                <a:lnTo>
                  <a:pt x="58" y="72"/>
                </a:lnTo>
                <a:lnTo>
                  <a:pt x="58" y="78"/>
                </a:lnTo>
                <a:lnTo>
                  <a:pt x="54" y="78"/>
                </a:lnTo>
                <a:lnTo>
                  <a:pt x="54" y="72"/>
                </a:lnTo>
                <a:close/>
                <a:moveTo>
                  <a:pt x="62" y="72"/>
                </a:moveTo>
                <a:lnTo>
                  <a:pt x="62" y="72"/>
                </a:lnTo>
                <a:lnTo>
                  <a:pt x="66" y="72"/>
                </a:lnTo>
                <a:lnTo>
                  <a:pt x="66" y="78"/>
                </a:lnTo>
                <a:lnTo>
                  <a:pt x="62" y="78"/>
                </a:lnTo>
                <a:lnTo>
                  <a:pt x="62" y="72"/>
                </a:lnTo>
                <a:close/>
                <a:moveTo>
                  <a:pt x="36" y="88"/>
                </a:moveTo>
                <a:lnTo>
                  <a:pt x="36" y="88"/>
                </a:lnTo>
                <a:lnTo>
                  <a:pt x="40" y="88"/>
                </a:lnTo>
                <a:lnTo>
                  <a:pt x="40" y="94"/>
                </a:lnTo>
                <a:lnTo>
                  <a:pt x="36" y="94"/>
                </a:lnTo>
                <a:lnTo>
                  <a:pt x="36" y="88"/>
                </a:lnTo>
                <a:close/>
                <a:moveTo>
                  <a:pt x="26" y="88"/>
                </a:moveTo>
                <a:lnTo>
                  <a:pt x="26" y="88"/>
                </a:lnTo>
                <a:lnTo>
                  <a:pt x="32" y="88"/>
                </a:lnTo>
                <a:lnTo>
                  <a:pt x="32" y="94"/>
                </a:lnTo>
                <a:lnTo>
                  <a:pt x="26" y="94"/>
                </a:lnTo>
                <a:lnTo>
                  <a:pt x="26" y="88"/>
                </a:lnTo>
                <a:close/>
                <a:moveTo>
                  <a:pt x="44" y="88"/>
                </a:moveTo>
                <a:lnTo>
                  <a:pt x="44" y="88"/>
                </a:lnTo>
                <a:lnTo>
                  <a:pt x="50" y="88"/>
                </a:lnTo>
                <a:lnTo>
                  <a:pt x="50" y="94"/>
                </a:lnTo>
                <a:lnTo>
                  <a:pt x="44" y="94"/>
                </a:lnTo>
                <a:lnTo>
                  <a:pt x="44" y="88"/>
                </a:lnTo>
                <a:close/>
                <a:moveTo>
                  <a:pt x="54" y="88"/>
                </a:moveTo>
                <a:lnTo>
                  <a:pt x="54" y="88"/>
                </a:lnTo>
                <a:lnTo>
                  <a:pt x="58" y="88"/>
                </a:lnTo>
                <a:lnTo>
                  <a:pt x="58" y="94"/>
                </a:lnTo>
                <a:lnTo>
                  <a:pt x="54" y="94"/>
                </a:lnTo>
                <a:lnTo>
                  <a:pt x="54" y="88"/>
                </a:lnTo>
                <a:close/>
                <a:moveTo>
                  <a:pt x="62" y="88"/>
                </a:moveTo>
                <a:lnTo>
                  <a:pt x="62" y="88"/>
                </a:lnTo>
                <a:lnTo>
                  <a:pt x="66" y="88"/>
                </a:lnTo>
                <a:lnTo>
                  <a:pt x="66" y="94"/>
                </a:lnTo>
                <a:lnTo>
                  <a:pt x="62" y="94"/>
                </a:lnTo>
                <a:lnTo>
                  <a:pt x="62" y="88"/>
                </a:lnTo>
                <a:close/>
                <a:moveTo>
                  <a:pt x="36" y="10"/>
                </a:moveTo>
                <a:lnTo>
                  <a:pt x="36" y="10"/>
                </a:lnTo>
                <a:lnTo>
                  <a:pt x="40" y="10"/>
                </a:lnTo>
                <a:lnTo>
                  <a:pt x="40" y="16"/>
                </a:lnTo>
                <a:lnTo>
                  <a:pt x="36" y="16"/>
                </a:lnTo>
                <a:lnTo>
                  <a:pt x="36" y="10"/>
                </a:lnTo>
                <a:close/>
                <a:moveTo>
                  <a:pt x="26" y="10"/>
                </a:moveTo>
                <a:lnTo>
                  <a:pt x="32" y="10"/>
                </a:lnTo>
                <a:lnTo>
                  <a:pt x="32" y="16"/>
                </a:lnTo>
                <a:lnTo>
                  <a:pt x="26" y="16"/>
                </a:lnTo>
                <a:lnTo>
                  <a:pt x="26" y="10"/>
                </a:lnTo>
                <a:close/>
                <a:moveTo>
                  <a:pt x="44" y="10"/>
                </a:moveTo>
                <a:lnTo>
                  <a:pt x="44" y="10"/>
                </a:lnTo>
                <a:lnTo>
                  <a:pt x="50" y="10"/>
                </a:lnTo>
                <a:lnTo>
                  <a:pt x="50" y="16"/>
                </a:lnTo>
                <a:lnTo>
                  <a:pt x="44" y="16"/>
                </a:lnTo>
                <a:lnTo>
                  <a:pt x="44" y="10"/>
                </a:lnTo>
                <a:close/>
                <a:moveTo>
                  <a:pt x="54" y="10"/>
                </a:moveTo>
                <a:lnTo>
                  <a:pt x="54" y="10"/>
                </a:lnTo>
                <a:lnTo>
                  <a:pt x="58" y="10"/>
                </a:lnTo>
                <a:lnTo>
                  <a:pt x="58" y="16"/>
                </a:lnTo>
                <a:lnTo>
                  <a:pt x="54" y="16"/>
                </a:lnTo>
                <a:lnTo>
                  <a:pt x="54" y="10"/>
                </a:lnTo>
                <a:close/>
                <a:moveTo>
                  <a:pt x="62" y="10"/>
                </a:moveTo>
                <a:lnTo>
                  <a:pt x="66" y="10"/>
                </a:lnTo>
                <a:lnTo>
                  <a:pt x="66" y="16"/>
                </a:lnTo>
                <a:lnTo>
                  <a:pt x="62" y="16"/>
                </a:lnTo>
                <a:lnTo>
                  <a:pt x="62" y="10"/>
                </a:lnTo>
                <a:close/>
                <a:moveTo>
                  <a:pt x="84" y="54"/>
                </a:moveTo>
                <a:lnTo>
                  <a:pt x="128" y="54"/>
                </a:lnTo>
                <a:lnTo>
                  <a:pt x="128" y="60"/>
                </a:lnTo>
                <a:lnTo>
                  <a:pt x="84" y="60"/>
                </a:lnTo>
                <a:lnTo>
                  <a:pt x="84" y="54"/>
                </a:lnTo>
                <a:close/>
                <a:moveTo>
                  <a:pt x="84" y="78"/>
                </a:moveTo>
                <a:lnTo>
                  <a:pt x="84" y="78"/>
                </a:lnTo>
                <a:lnTo>
                  <a:pt x="128" y="78"/>
                </a:lnTo>
                <a:lnTo>
                  <a:pt x="128" y="84"/>
                </a:lnTo>
                <a:lnTo>
                  <a:pt x="84" y="84"/>
                </a:lnTo>
                <a:lnTo>
                  <a:pt x="84" y="78"/>
                </a:lnTo>
                <a:close/>
                <a:moveTo>
                  <a:pt x="84" y="92"/>
                </a:moveTo>
                <a:lnTo>
                  <a:pt x="84" y="92"/>
                </a:lnTo>
                <a:lnTo>
                  <a:pt x="128" y="92"/>
                </a:lnTo>
                <a:lnTo>
                  <a:pt x="128" y="98"/>
                </a:lnTo>
                <a:lnTo>
                  <a:pt x="84" y="98"/>
                </a:lnTo>
                <a:lnTo>
                  <a:pt x="84" y="92"/>
                </a:lnTo>
                <a:close/>
                <a:moveTo>
                  <a:pt x="84" y="104"/>
                </a:moveTo>
                <a:lnTo>
                  <a:pt x="128" y="104"/>
                </a:lnTo>
                <a:lnTo>
                  <a:pt x="128" y="110"/>
                </a:lnTo>
                <a:lnTo>
                  <a:pt x="84" y="110"/>
                </a:lnTo>
                <a:lnTo>
                  <a:pt x="84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6" name="Freeform 227"/>
          <p:cNvSpPr>
            <a:spLocks noEditPoints="1"/>
          </p:cNvSpPr>
          <p:nvPr/>
        </p:nvSpPr>
        <p:spPr bwMode="auto">
          <a:xfrm>
            <a:off x="1727200" y="2843213"/>
            <a:ext cx="366713" cy="396875"/>
          </a:xfrm>
          <a:custGeom>
            <a:avLst/>
            <a:gdLst>
              <a:gd name="T0" fmla="*/ 2147483647 w 134"/>
              <a:gd name="T1" fmla="*/ 2147483647 h 132"/>
              <a:gd name="T2" fmla="*/ 2147483647 w 134"/>
              <a:gd name="T3" fmla="*/ 2147483647 h 132"/>
              <a:gd name="T4" fmla="*/ 2147483647 w 134"/>
              <a:gd name="T5" fmla="*/ 2147483647 h 132"/>
              <a:gd name="T6" fmla="*/ 2147483647 w 134"/>
              <a:gd name="T7" fmla="*/ 2147483647 h 132"/>
              <a:gd name="T8" fmla="*/ 2147483647 w 134"/>
              <a:gd name="T9" fmla="*/ 2147483647 h 132"/>
              <a:gd name="T10" fmla="*/ 2147483647 w 134"/>
              <a:gd name="T11" fmla="*/ 2147483647 h 132"/>
              <a:gd name="T12" fmla="*/ 2147483647 w 134"/>
              <a:gd name="T13" fmla="*/ 2147483647 h 132"/>
              <a:gd name="T14" fmla="*/ 2147483647 w 134"/>
              <a:gd name="T15" fmla="*/ 2147483647 h 132"/>
              <a:gd name="T16" fmla="*/ 2147483647 w 134"/>
              <a:gd name="T17" fmla="*/ 2147483647 h 132"/>
              <a:gd name="T18" fmla="*/ 0 w 134"/>
              <a:gd name="T19" fmla="*/ 2147483647 h 132"/>
              <a:gd name="T20" fmla="*/ 2147483647 w 134"/>
              <a:gd name="T21" fmla="*/ 2147483647 h 132"/>
              <a:gd name="T22" fmla="*/ 2147483647 w 134"/>
              <a:gd name="T23" fmla="*/ 2147483647 h 132"/>
              <a:gd name="T24" fmla="*/ 2147483647 w 134"/>
              <a:gd name="T25" fmla="*/ 2147483647 h 132"/>
              <a:gd name="T26" fmla="*/ 2147483647 w 134"/>
              <a:gd name="T27" fmla="*/ 2147483647 h 132"/>
              <a:gd name="T28" fmla="*/ 2147483647 w 134"/>
              <a:gd name="T29" fmla="*/ 2147483647 h 132"/>
              <a:gd name="T30" fmla="*/ 2147483647 w 134"/>
              <a:gd name="T31" fmla="*/ 2147483647 h 132"/>
              <a:gd name="T32" fmla="*/ 2147483647 w 134"/>
              <a:gd name="T33" fmla="*/ 2147483647 h 132"/>
              <a:gd name="T34" fmla="*/ 2147483647 w 134"/>
              <a:gd name="T35" fmla="*/ 2147483647 h 132"/>
              <a:gd name="T36" fmla="*/ 2147483647 w 134"/>
              <a:gd name="T37" fmla="*/ 2147483647 h 132"/>
              <a:gd name="T38" fmla="*/ 2147483647 w 134"/>
              <a:gd name="T39" fmla="*/ 2147483647 h 132"/>
              <a:gd name="T40" fmla="*/ 2147483647 w 134"/>
              <a:gd name="T41" fmla="*/ 2147483647 h 132"/>
              <a:gd name="T42" fmla="*/ 2147483647 w 134"/>
              <a:gd name="T43" fmla="*/ 0 h 132"/>
              <a:gd name="T44" fmla="*/ 2147483647 w 134"/>
              <a:gd name="T45" fmla="*/ 2147483647 h 132"/>
              <a:gd name="T46" fmla="*/ 2147483647 w 134"/>
              <a:gd name="T47" fmla="*/ 2147483647 h 132"/>
              <a:gd name="T48" fmla="*/ 2147483647 w 134"/>
              <a:gd name="T49" fmla="*/ 2147483647 h 132"/>
              <a:gd name="T50" fmla="*/ 2147483647 w 134"/>
              <a:gd name="T51" fmla="*/ 2147483647 h 132"/>
              <a:gd name="T52" fmla="*/ 2147483647 w 134"/>
              <a:gd name="T53" fmla="*/ 2147483647 h 132"/>
              <a:gd name="T54" fmla="*/ 2147483647 w 134"/>
              <a:gd name="T55" fmla="*/ 2147483647 h 132"/>
              <a:gd name="T56" fmla="*/ 2147483647 w 134"/>
              <a:gd name="T57" fmla="*/ 2147483647 h 132"/>
              <a:gd name="T58" fmla="*/ 2147483647 w 134"/>
              <a:gd name="T59" fmla="*/ 2147483647 h 132"/>
              <a:gd name="T60" fmla="*/ 2147483647 w 134"/>
              <a:gd name="T61" fmla="*/ 2147483647 h 132"/>
              <a:gd name="T62" fmla="*/ 2147483647 w 134"/>
              <a:gd name="T63" fmla="*/ 2147483647 h 132"/>
              <a:gd name="T64" fmla="*/ 2147483647 w 134"/>
              <a:gd name="T65" fmla="*/ 2147483647 h 132"/>
              <a:gd name="T66" fmla="*/ 2147483647 w 134"/>
              <a:gd name="T67" fmla="*/ 2147483647 h 132"/>
              <a:gd name="T68" fmla="*/ 2147483647 w 134"/>
              <a:gd name="T69" fmla="*/ 2147483647 h 132"/>
              <a:gd name="T70" fmla="*/ 2147483647 w 134"/>
              <a:gd name="T71" fmla="*/ 2147483647 h 132"/>
              <a:gd name="T72" fmla="*/ 2147483647 w 134"/>
              <a:gd name="T73" fmla="*/ 2147483647 h 132"/>
              <a:gd name="T74" fmla="*/ 2147483647 w 134"/>
              <a:gd name="T75" fmla="*/ 2147483647 h 132"/>
              <a:gd name="T76" fmla="*/ 2147483647 w 134"/>
              <a:gd name="T77" fmla="*/ 2147483647 h 132"/>
              <a:gd name="T78" fmla="*/ 2147483647 w 134"/>
              <a:gd name="T79" fmla="*/ 2147483647 h 132"/>
              <a:gd name="T80" fmla="*/ 2147483647 w 134"/>
              <a:gd name="T81" fmla="*/ 2147483647 h 132"/>
              <a:gd name="T82" fmla="*/ 2147483647 w 134"/>
              <a:gd name="T83" fmla="*/ 2147483647 h 132"/>
              <a:gd name="T84" fmla="*/ 2147483647 w 134"/>
              <a:gd name="T85" fmla="*/ 2147483647 h 132"/>
              <a:gd name="T86" fmla="*/ 2147483647 w 134"/>
              <a:gd name="T87" fmla="*/ 2147483647 h 132"/>
              <a:gd name="T88" fmla="*/ 2147483647 w 134"/>
              <a:gd name="T89" fmla="*/ 2147483647 h 132"/>
              <a:gd name="T90" fmla="*/ 2147483647 w 134"/>
              <a:gd name="T91" fmla="*/ 2147483647 h 132"/>
              <a:gd name="T92" fmla="*/ 2147483647 w 134"/>
              <a:gd name="T93" fmla="*/ 2147483647 h 132"/>
              <a:gd name="T94" fmla="*/ 2147483647 w 134"/>
              <a:gd name="T95" fmla="*/ 2147483647 h 132"/>
              <a:gd name="T96" fmla="*/ 2147483647 w 134"/>
              <a:gd name="T97" fmla="*/ 2147483647 h 132"/>
              <a:gd name="T98" fmla="*/ 2147483647 w 134"/>
              <a:gd name="T99" fmla="*/ 2147483647 h 132"/>
              <a:gd name="T100" fmla="*/ 2147483647 w 134"/>
              <a:gd name="T101" fmla="*/ 2147483647 h 132"/>
              <a:gd name="T102" fmla="*/ 2147483647 w 134"/>
              <a:gd name="T103" fmla="*/ 2147483647 h 132"/>
              <a:gd name="T104" fmla="*/ 2147483647 w 134"/>
              <a:gd name="T105" fmla="*/ 2147483647 h 132"/>
              <a:gd name="T106" fmla="*/ 2147483647 w 134"/>
              <a:gd name="T107" fmla="*/ 2147483647 h 132"/>
              <a:gd name="T108" fmla="*/ 2147483647 w 134"/>
              <a:gd name="T109" fmla="*/ 2147483647 h 132"/>
              <a:gd name="T110" fmla="*/ 2147483647 w 134"/>
              <a:gd name="T111" fmla="*/ 2147483647 h 132"/>
              <a:gd name="T112" fmla="*/ 2147483647 w 134"/>
              <a:gd name="T113" fmla="*/ 2147483647 h 132"/>
              <a:gd name="T114" fmla="*/ 2147483647 w 134"/>
              <a:gd name="T115" fmla="*/ 2147483647 h 132"/>
              <a:gd name="T116" fmla="*/ 2147483647 w 134"/>
              <a:gd name="T117" fmla="*/ 2147483647 h 132"/>
              <a:gd name="T118" fmla="*/ 2147483647 w 134"/>
              <a:gd name="T119" fmla="*/ 2147483647 h 132"/>
              <a:gd name="T120" fmla="*/ 2147483647 w 134"/>
              <a:gd name="T121" fmla="*/ 2147483647 h 132"/>
              <a:gd name="T122" fmla="*/ 2147483647 w 134"/>
              <a:gd name="T123" fmla="*/ 2147483647 h 132"/>
              <a:gd name="T124" fmla="*/ 2147483647 w 134"/>
              <a:gd name="T125" fmla="*/ 2147483647 h 13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4" h="132">
                <a:moveTo>
                  <a:pt x="114" y="82"/>
                </a:moveTo>
                <a:lnTo>
                  <a:pt x="114" y="124"/>
                </a:lnTo>
                <a:lnTo>
                  <a:pt x="114" y="132"/>
                </a:lnTo>
                <a:lnTo>
                  <a:pt x="106" y="132"/>
                </a:lnTo>
                <a:lnTo>
                  <a:pt x="26" y="132"/>
                </a:lnTo>
                <a:lnTo>
                  <a:pt x="18" y="132"/>
                </a:lnTo>
                <a:lnTo>
                  <a:pt x="18" y="124"/>
                </a:lnTo>
                <a:lnTo>
                  <a:pt x="18" y="82"/>
                </a:lnTo>
                <a:lnTo>
                  <a:pt x="4" y="82"/>
                </a:lnTo>
                <a:lnTo>
                  <a:pt x="0" y="68"/>
                </a:lnTo>
                <a:lnTo>
                  <a:pt x="20" y="46"/>
                </a:lnTo>
                <a:lnTo>
                  <a:pt x="20" y="34"/>
                </a:lnTo>
                <a:lnTo>
                  <a:pt x="18" y="34"/>
                </a:lnTo>
                <a:lnTo>
                  <a:pt x="18" y="26"/>
                </a:lnTo>
                <a:lnTo>
                  <a:pt x="18" y="18"/>
                </a:lnTo>
                <a:lnTo>
                  <a:pt x="18" y="10"/>
                </a:lnTo>
                <a:lnTo>
                  <a:pt x="26" y="10"/>
                </a:lnTo>
                <a:lnTo>
                  <a:pt x="46" y="10"/>
                </a:lnTo>
                <a:lnTo>
                  <a:pt x="54" y="10"/>
                </a:lnTo>
                <a:lnTo>
                  <a:pt x="54" y="12"/>
                </a:lnTo>
                <a:lnTo>
                  <a:pt x="60" y="4"/>
                </a:lnTo>
                <a:lnTo>
                  <a:pt x="66" y="0"/>
                </a:lnTo>
                <a:lnTo>
                  <a:pt x="72" y="4"/>
                </a:lnTo>
                <a:lnTo>
                  <a:pt x="134" y="68"/>
                </a:lnTo>
                <a:lnTo>
                  <a:pt x="128" y="82"/>
                </a:lnTo>
                <a:lnTo>
                  <a:pt x="114" y="82"/>
                </a:lnTo>
                <a:close/>
                <a:moveTo>
                  <a:pt x="98" y="118"/>
                </a:moveTo>
                <a:lnTo>
                  <a:pt x="98" y="74"/>
                </a:lnTo>
                <a:lnTo>
                  <a:pt x="98" y="66"/>
                </a:lnTo>
                <a:lnTo>
                  <a:pt x="106" y="66"/>
                </a:lnTo>
                <a:lnTo>
                  <a:pt x="108" y="66"/>
                </a:lnTo>
                <a:lnTo>
                  <a:pt x="66" y="22"/>
                </a:lnTo>
                <a:lnTo>
                  <a:pt x="48" y="40"/>
                </a:lnTo>
                <a:lnTo>
                  <a:pt x="36" y="52"/>
                </a:lnTo>
                <a:lnTo>
                  <a:pt x="34" y="54"/>
                </a:lnTo>
                <a:lnTo>
                  <a:pt x="24" y="66"/>
                </a:lnTo>
                <a:lnTo>
                  <a:pt x="26" y="66"/>
                </a:lnTo>
                <a:lnTo>
                  <a:pt x="34" y="66"/>
                </a:lnTo>
                <a:lnTo>
                  <a:pt x="34" y="74"/>
                </a:lnTo>
                <a:lnTo>
                  <a:pt x="34" y="118"/>
                </a:lnTo>
                <a:lnTo>
                  <a:pt x="98" y="118"/>
                </a:lnTo>
                <a:close/>
                <a:moveTo>
                  <a:pt x="70" y="96"/>
                </a:moveTo>
                <a:lnTo>
                  <a:pt x="70" y="82"/>
                </a:lnTo>
                <a:lnTo>
                  <a:pt x="62" y="82"/>
                </a:lnTo>
                <a:lnTo>
                  <a:pt x="62" y="96"/>
                </a:lnTo>
                <a:lnTo>
                  <a:pt x="70" y="96"/>
                </a:lnTo>
                <a:close/>
                <a:moveTo>
                  <a:pt x="86" y="76"/>
                </a:moveTo>
                <a:lnTo>
                  <a:pt x="86" y="68"/>
                </a:lnTo>
                <a:lnTo>
                  <a:pt x="78" y="68"/>
                </a:lnTo>
                <a:lnTo>
                  <a:pt x="54" y="68"/>
                </a:lnTo>
                <a:lnTo>
                  <a:pt x="46" y="68"/>
                </a:lnTo>
                <a:lnTo>
                  <a:pt x="46" y="76"/>
                </a:lnTo>
                <a:lnTo>
                  <a:pt x="46" y="104"/>
                </a:lnTo>
                <a:lnTo>
                  <a:pt x="46" y="112"/>
                </a:lnTo>
                <a:lnTo>
                  <a:pt x="54" y="112"/>
                </a:lnTo>
                <a:lnTo>
                  <a:pt x="78" y="112"/>
                </a:lnTo>
                <a:lnTo>
                  <a:pt x="86" y="112"/>
                </a:lnTo>
                <a:lnTo>
                  <a:pt x="86" y="104"/>
                </a:lnTo>
                <a:lnTo>
                  <a:pt x="86" y="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7" name="Freeform 228"/>
          <p:cNvSpPr>
            <a:spLocks noEditPoints="1"/>
          </p:cNvSpPr>
          <p:nvPr/>
        </p:nvSpPr>
        <p:spPr bwMode="auto">
          <a:xfrm>
            <a:off x="1749425" y="3695700"/>
            <a:ext cx="322263" cy="401638"/>
          </a:xfrm>
          <a:custGeom>
            <a:avLst/>
            <a:gdLst>
              <a:gd name="T0" fmla="*/ 2147483647 w 118"/>
              <a:gd name="T1" fmla="*/ 2147483647 h 134"/>
              <a:gd name="T2" fmla="*/ 2147483647 w 118"/>
              <a:gd name="T3" fmla="*/ 2147483647 h 134"/>
              <a:gd name="T4" fmla="*/ 2147483647 w 118"/>
              <a:gd name="T5" fmla="*/ 2147483647 h 134"/>
              <a:gd name="T6" fmla="*/ 2147483647 w 118"/>
              <a:gd name="T7" fmla="*/ 2147483647 h 134"/>
              <a:gd name="T8" fmla="*/ 2147483647 w 118"/>
              <a:gd name="T9" fmla="*/ 2147483647 h 134"/>
              <a:gd name="T10" fmla="*/ 2147483647 w 118"/>
              <a:gd name="T11" fmla="*/ 2147483647 h 134"/>
              <a:gd name="T12" fmla="*/ 2147483647 w 118"/>
              <a:gd name="T13" fmla="*/ 2147483647 h 134"/>
              <a:gd name="T14" fmla="*/ 2147483647 w 118"/>
              <a:gd name="T15" fmla="*/ 2147483647 h 134"/>
              <a:gd name="T16" fmla="*/ 2147483647 w 118"/>
              <a:gd name="T17" fmla="*/ 2147483647 h 134"/>
              <a:gd name="T18" fmla="*/ 2147483647 w 118"/>
              <a:gd name="T19" fmla="*/ 2147483647 h 134"/>
              <a:gd name="T20" fmla="*/ 2147483647 w 118"/>
              <a:gd name="T21" fmla="*/ 2147483647 h 134"/>
              <a:gd name="T22" fmla="*/ 2147483647 w 118"/>
              <a:gd name="T23" fmla="*/ 2147483647 h 134"/>
              <a:gd name="T24" fmla="*/ 2147483647 w 118"/>
              <a:gd name="T25" fmla="*/ 2147483647 h 134"/>
              <a:gd name="T26" fmla="*/ 2147483647 w 118"/>
              <a:gd name="T27" fmla="*/ 2147483647 h 134"/>
              <a:gd name="T28" fmla="*/ 2147483647 w 118"/>
              <a:gd name="T29" fmla="*/ 2147483647 h 134"/>
              <a:gd name="T30" fmla="*/ 2147483647 w 118"/>
              <a:gd name="T31" fmla="*/ 2147483647 h 134"/>
              <a:gd name="T32" fmla="*/ 2147483647 w 118"/>
              <a:gd name="T33" fmla="*/ 2147483647 h 134"/>
              <a:gd name="T34" fmla="*/ 2147483647 w 118"/>
              <a:gd name="T35" fmla="*/ 2147483647 h 134"/>
              <a:gd name="T36" fmla="*/ 2147483647 w 118"/>
              <a:gd name="T37" fmla="*/ 2147483647 h 134"/>
              <a:gd name="T38" fmla="*/ 2147483647 w 118"/>
              <a:gd name="T39" fmla="*/ 0 h 134"/>
              <a:gd name="T40" fmla="*/ 2147483647 w 118"/>
              <a:gd name="T41" fmla="*/ 2147483647 h 134"/>
              <a:gd name="T42" fmla="*/ 2147483647 w 118"/>
              <a:gd name="T43" fmla="*/ 2147483647 h 134"/>
              <a:gd name="T44" fmla="*/ 2147483647 w 118"/>
              <a:gd name="T45" fmla="*/ 2147483647 h 134"/>
              <a:gd name="T46" fmla="*/ 2147483647 w 118"/>
              <a:gd name="T47" fmla="*/ 2147483647 h 134"/>
              <a:gd name="T48" fmla="*/ 2147483647 w 118"/>
              <a:gd name="T49" fmla="*/ 2147483647 h 134"/>
              <a:gd name="T50" fmla="*/ 2147483647 w 118"/>
              <a:gd name="T51" fmla="*/ 2147483647 h 134"/>
              <a:gd name="T52" fmla="*/ 2147483647 w 118"/>
              <a:gd name="T53" fmla="*/ 0 h 134"/>
              <a:gd name="T54" fmla="*/ 2147483647 w 118"/>
              <a:gd name="T55" fmla="*/ 2147483647 h 134"/>
              <a:gd name="T56" fmla="*/ 2147483647 w 118"/>
              <a:gd name="T57" fmla="*/ 2147483647 h 134"/>
              <a:gd name="T58" fmla="*/ 2147483647 w 118"/>
              <a:gd name="T59" fmla="*/ 2147483647 h 134"/>
              <a:gd name="T60" fmla="*/ 2147483647 w 118"/>
              <a:gd name="T61" fmla="*/ 2147483647 h 134"/>
              <a:gd name="T62" fmla="*/ 2147483647 w 118"/>
              <a:gd name="T63" fmla="*/ 2147483647 h 134"/>
              <a:gd name="T64" fmla="*/ 2147483647 w 118"/>
              <a:gd name="T65" fmla="*/ 2147483647 h 134"/>
              <a:gd name="T66" fmla="*/ 2147483647 w 118"/>
              <a:gd name="T67" fmla="*/ 2147483647 h 134"/>
              <a:gd name="T68" fmla="*/ 2147483647 w 118"/>
              <a:gd name="T69" fmla="*/ 2147483647 h 134"/>
              <a:gd name="T70" fmla="*/ 2147483647 w 118"/>
              <a:gd name="T71" fmla="*/ 2147483647 h 134"/>
              <a:gd name="T72" fmla="*/ 2147483647 w 118"/>
              <a:gd name="T73" fmla="*/ 2147483647 h 134"/>
              <a:gd name="T74" fmla="*/ 2147483647 w 118"/>
              <a:gd name="T75" fmla="*/ 2147483647 h 134"/>
              <a:gd name="T76" fmla="*/ 2147483647 w 118"/>
              <a:gd name="T77" fmla="*/ 2147483647 h 134"/>
              <a:gd name="T78" fmla="*/ 2147483647 w 118"/>
              <a:gd name="T79" fmla="*/ 2147483647 h 134"/>
              <a:gd name="T80" fmla="*/ 2147483647 w 118"/>
              <a:gd name="T81" fmla="*/ 2147483647 h 134"/>
              <a:gd name="T82" fmla="*/ 2147483647 w 118"/>
              <a:gd name="T83" fmla="*/ 2147483647 h 134"/>
              <a:gd name="T84" fmla="*/ 2147483647 w 118"/>
              <a:gd name="T85" fmla="*/ 2147483647 h 134"/>
              <a:gd name="T86" fmla="*/ 2147483647 w 118"/>
              <a:gd name="T87" fmla="*/ 2147483647 h 134"/>
              <a:gd name="T88" fmla="*/ 2147483647 w 118"/>
              <a:gd name="T89" fmla="*/ 2147483647 h 134"/>
              <a:gd name="T90" fmla="*/ 2147483647 w 118"/>
              <a:gd name="T91" fmla="*/ 2147483647 h 134"/>
              <a:gd name="T92" fmla="*/ 2147483647 w 118"/>
              <a:gd name="T93" fmla="*/ 2147483647 h 134"/>
              <a:gd name="T94" fmla="*/ 2147483647 w 118"/>
              <a:gd name="T95" fmla="*/ 2147483647 h 134"/>
              <a:gd name="T96" fmla="*/ 2147483647 w 118"/>
              <a:gd name="T97" fmla="*/ 2147483647 h 134"/>
              <a:gd name="T98" fmla="*/ 2147483647 w 118"/>
              <a:gd name="T99" fmla="*/ 2147483647 h 134"/>
              <a:gd name="T100" fmla="*/ 2147483647 w 118"/>
              <a:gd name="T101" fmla="*/ 2147483647 h 134"/>
              <a:gd name="T102" fmla="*/ 2147483647 w 118"/>
              <a:gd name="T103" fmla="*/ 2147483647 h 134"/>
              <a:gd name="T104" fmla="*/ 2147483647 w 118"/>
              <a:gd name="T105" fmla="*/ 2147483647 h 134"/>
              <a:gd name="T106" fmla="*/ 2147483647 w 118"/>
              <a:gd name="T107" fmla="*/ 2147483647 h 134"/>
              <a:gd name="T108" fmla="*/ 2147483647 w 118"/>
              <a:gd name="T109" fmla="*/ 2147483647 h 134"/>
              <a:gd name="T110" fmla="*/ 2147483647 w 118"/>
              <a:gd name="T111" fmla="*/ 2147483647 h 1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18" h="134">
                <a:moveTo>
                  <a:pt x="92" y="40"/>
                </a:moveTo>
                <a:lnTo>
                  <a:pt x="92" y="86"/>
                </a:lnTo>
                <a:lnTo>
                  <a:pt x="92" y="94"/>
                </a:lnTo>
                <a:lnTo>
                  <a:pt x="88" y="100"/>
                </a:lnTo>
                <a:lnTo>
                  <a:pt x="82" y="104"/>
                </a:lnTo>
                <a:lnTo>
                  <a:pt x="76" y="108"/>
                </a:lnTo>
                <a:lnTo>
                  <a:pt x="76" y="124"/>
                </a:lnTo>
                <a:lnTo>
                  <a:pt x="76" y="128"/>
                </a:lnTo>
                <a:lnTo>
                  <a:pt x="72" y="132"/>
                </a:lnTo>
                <a:lnTo>
                  <a:pt x="70" y="134"/>
                </a:lnTo>
                <a:lnTo>
                  <a:pt x="66" y="134"/>
                </a:lnTo>
                <a:lnTo>
                  <a:pt x="54" y="134"/>
                </a:lnTo>
                <a:lnTo>
                  <a:pt x="48" y="134"/>
                </a:lnTo>
                <a:lnTo>
                  <a:pt x="46" y="132"/>
                </a:lnTo>
                <a:lnTo>
                  <a:pt x="44" y="128"/>
                </a:lnTo>
                <a:lnTo>
                  <a:pt x="42" y="124"/>
                </a:lnTo>
                <a:lnTo>
                  <a:pt x="42" y="108"/>
                </a:lnTo>
                <a:lnTo>
                  <a:pt x="36" y="104"/>
                </a:lnTo>
                <a:lnTo>
                  <a:pt x="30" y="100"/>
                </a:lnTo>
                <a:lnTo>
                  <a:pt x="26" y="94"/>
                </a:lnTo>
                <a:lnTo>
                  <a:pt x="26" y="86"/>
                </a:lnTo>
                <a:lnTo>
                  <a:pt x="26" y="40"/>
                </a:lnTo>
                <a:lnTo>
                  <a:pt x="34" y="40"/>
                </a:lnTo>
                <a:lnTo>
                  <a:pt x="34" y="38"/>
                </a:lnTo>
                <a:lnTo>
                  <a:pt x="36" y="28"/>
                </a:lnTo>
                <a:lnTo>
                  <a:pt x="20" y="22"/>
                </a:lnTo>
                <a:lnTo>
                  <a:pt x="18" y="24"/>
                </a:lnTo>
                <a:lnTo>
                  <a:pt x="0" y="12"/>
                </a:lnTo>
                <a:lnTo>
                  <a:pt x="8" y="0"/>
                </a:lnTo>
                <a:lnTo>
                  <a:pt x="26" y="12"/>
                </a:lnTo>
                <a:lnTo>
                  <a:pt x="26" y="14"/>
                </a:lnTo>
                <a:lnTo>
                  <a:pt x="42" y="18"/>
                </a:lnTo>
                <a:lnTo>
                  <a:pt x="50" y="14"/>
                </a:lnTo>
                <a:lnTo>
                  <a:pt x="60" y="12"/>
                </a:lnTo>
                <a:lnTo>
                  <a:pt x="70" y="14"/>
                </a:lnTo>
                <a:lnTo>
                  <a:pt x="78" y="18"/>
                </a:lnTo>
                <a:lnTo>
                  <a:pt x="92" y="14"/>
                </a:lnTo>
                <a:lnTo>
                  <a:pt x="92" y="12"/>
                </a:lnTo>
                <a:lnTo>
                  <a:pt x="110" y="0"/>
                </a:lnTo>
                <a:lnTo>
                  <a:pt x="118" y="12"/>
                </a:lnTo>
                <a:lnTo>
                  <a:pt x="100" y="24"/>
                </a:lnTo>
                <a:lnTo>
                  <a:pt x="98" y="22"/>
                </a:lnTo>
                <a:lnTo>
                  <a:pt x="84" y="28"/>
                </a:lnTo>
                <a:lnTo>
                  <a:pt x="86" y="38"/>
                </a:lnTo>
                <a:lnTo>
                  <a:pt x="86" y="40"/>
                </a:lnTo>
                <a:lnTo>
                  <a:pt x="92" y="40"/>
                </a:lnTo>
                <a:close/>
                <a:moveTo>
                  <a:pt x="66" y="78"/>
                </a:moveTo>
                <a:lnTo>
                  <a:pt x="54" y="78"/>
                </a:lnTo>
                <a:lnTo>
                  <a:pt x="52" y="80"/>
                </a:lnTo>
                <a:lnTo>
                  <a:pt x="52" y="124"/>
                </a:lnTo>
                <a:lnTo>
                  <a:pt x="54" y="124"/>
                </a:lnTo>
                <a:lnTo>
                  <a:pt x="66" y="124"/>
                </a:lnTo>
                <a:lnTo>
                  <a:pt x="66" y="80"/>
                </a:lnTo>
                <a:lnTo>
                  <a:pt x="66" y="78"/>
                </a:lnTo>
                <a:close/>
                <a:moveTo>
                  <a:pt x="60" y="22"/>
                </a:moveTo>
                <a:lnTo>
                  <a:pt x="60" y="22"/>
                </a:lnTo>
                <a:lnTo>
                  <a:pt x="54" y="22"/>
                </a:lnTo>
                <a:lnTo>
                  <a:pt x="48" y="26"/>
                </a:lnTo>
                <a:lnTo>
                  <a:pt x="46" y="32"/>
                </a:lnTo>
                <a:lnTo>
                  <a:pt x="44" y="38"/>
                </a:lnTo>
                <a:lnTo>
                  <a:pt x="46" y="44"/>
                </a:lnTo>
                <a:lnTo>
                  <a:pt x="48" y="48"/>
                </a:lnTo>
                <a:lnTo>
                  <a:pt x="54" y="52"/>
                </a:lnTo>
                <a:lnTo>
                  <a:pt x="60" y="54"/>
                </a:lnTo>
                <a:lnTo>
                  <a:pt x="66" y="52"/>
                </a:lnTo>
                <a:lnTo>
                  <a:pt x="72" y="48"/>
                </a:lnTo>
                <a:lnTo>
                  <a:pt x="74" y="44"/>
                </a:lnTo>
                <a:lnTo>
                  <a:pt x="76" y="38"/>
                </a:lnTo>
                <a:lnTo>
                  <a:pt x="74" y="32"/>
                </a:lnTo>
                <a:lnTo>
                  <a:pt x="72" y="26"/>
                </a:lnTo>
                <a:lnTo>
                  <a:pt x="66" y="22"/>
                </a:lnTo>
                <a:lnTo>
                  <a:pt x="6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8" name="Freeform 229"/>
          <p:cNvSpPr>
            <a:spLocks noEditPoints="1"/>
          </p:cNvSpPr>
          <p:nvPr/>
        </p:nvSpPr>
        <p:spPr bwMode="auto">
          <a:xfrm>
            <a:off x="138113" y="3695700"/>
            <a:ext cx="441325" cy="407988"/>
          </a:xfrm>
          <a:custGeom>
            <a:avLst/>
            <a:gdLst>
              <a:gd name="T0" fmla="*/ 2147483647 w 162"/>
              <a:gd name="T1" fmla="*/ 0 h 136"/>
              <a:gd name="T2" fmla="*/ 2147483647 w 162"/>
              <a:gd name="T3" fmla="*/ 2147483647 h 136"/>
              <a:gd name="T4" fmla="*/ 2147483647 w 162"/>
              <a:gd name="T5" fmla="*/ 2147483647 h 136"/>
              <a:gd name="T6" fmla="*/ 2147483647 w 162"/>
              <a:gd name="T7" fmla="*/ 2147483647 h 136"/>
              <a:gd name="T8" fmla="*/ 2147483647 w 162"/>
              <a:gd name="T9" fmla="*/ 2147483647 h 136"/>
              <a:gd name="T10" fmla="*/ 2147483647 w 162"/>
              <a:gd name="T11" fmla="*/ 2147483647 h 136"/>
              <a:gd name="T12" fmla="*/ 2147483647 w 162"/>
              <a:gd name="T13" fmla="*/ 2147483647 h 136"/>
              <a:gd name="T14" fmla="*/ 2147483647 w 162"/>
              <a:gd name="T15" fmla="*/ 2147483647 h 136"/>
              <a:gd name="T16" fmla="*/ 2147483647 w 162"/>
              <a:gd name="T17" fmla="*/ 2147483647 h 136"/>
              <a:gd name="T18" fmla="*/ 2147483647 w 162"/>
              <a:gd name="T19" fmla="*/ 2147483647 h 136"/>
              <a:gd name="T20" fmla="*/ 2147483647 w 162"/>
              <a:gd name="T21" fmla="*/ 2147483647 h 136"/>
              <a:gd name="T22" fmla="*/ 2147483647 w 162"/>
              <a:gd name="T23" fmla="*/ 2147483647 h 136"/>
              <a:gd name="T24" fmla="*/ 2147483647 w 162"/>
              <a:gd name="T25" fmla="*/ 2147483647 h 136"/>
              <a:gd name="T26" fmla="*/ 2147483647 w 162"/>
              <a:gd name="T27" fmla="*/ 2147483647 h 136"/>
              <a:gd name="T28" fmla="*/ 2147483647 w 162"/>
              <a:gd name="T29" fmla="*/ 2147483647 h 136"/>
              <a:gd name="T30" fmla="*/ 2147483647 w 162"/>
              <a:gd name="T31" fmla="*/ 0 h 136"/>
              <a:gd name="T32" fmla="*/ 2147483647 w 162"/>
              <a:gd name="T33" fmla="*/ 0 h 136"/>
              <a:gd name="T34" fmla="*/ 2147483647 w 162"/>
              <a:gd name="T35" fmla="*/ 0 h 136"/>
              <a:gd name="T36" fmla="*/ 2147483647 w 162"/>
              <a:gd name="T37" fmla="*/ 2147483647 h 136"/>
              <a:gd name="T38" fmla="*/ 2147483647 w 162"/>
              <a:gd name="T39" fmla="*/ 2147483647 h 136"/>
              <a:gd name="T40" fmla="*/ 2147483647 w 162"/>
              <a:gd name="T41" fmla="*/ 2147483647 h 136"/>
              <a:gd name="T42" fmla="*/ 0 w 162"/>
              <a:gd name="T43" fmla="*/ 2147483647 h 136"/>
              <a:gd name="T44" fmla="*/ 2147483647 w 162"/>
              <a:gd name="T45" fmla="*/ 2147483647 h 136"/>
              <a:gd name="T46" fmla="*/ 2147483647 w 162"/>
              <a:gd name="T47" fmla="*/ 2147483647 h 136"/>
              <a:gd name="T48" fmla="*/ 2147483647 w 162"/>
              <a:gd name="T49" fmla="*/ 2147483647 h 136"/>
              <a:gd name="T50" fmla="*/ 2147483647 w 162"/>
              <a:gd name="T51" fmla="*/ 2147483647 h 136"/>
              <a:gd name="T52" fmla="*/ 2147483647 w 162"/>
              <a:gd name="T53" fmla="*/ 2147483647 h 136"/>
              <a:gd name="T54" fmla="*/ 2147483647 w 162"/>
              <a:gd name="T55" fmla="*/ 2147483647 h 136"/>
              <a:gd name="T56" fmla="*/ 2147483647 w 162"/>
              <a:gd name="T57" fmla="*/ 2147483647 h 136"/>
              <a:gd name="T58" fmla="*/ 2147483647 w 162"/>
              <a:gd name="T59" fmla="*/ 2147483647 h 136"/>
              <a:gd name="T60" fmla="*/ 2147483647 w 162"/>
              <a:gd name="T61" fmla="*/ 2147483647 h 136"/>
              <a:gd name="T62" fmla="*/ 2147483647 w 162"/>
              <a:gd name="T63" fmla="*/ 2147483647 h 136"/>
              <a:gd name="T64" fmla="*/ 2147483647 w 162"/>
              <a:gd name="T65" fmla="*/ 2147483647 h 136"/>
              <a:gd name="T66" fmla="*/ 2147483647 w 162"/>
              <a:gd name="T67" fmla="*/ 2147483647 h 136"/>
              <a:gd name="T68" fmla="*/ 2147483647 w 162"/>
              <a:gd name="T69" fmla="*/ 2147483647 h 136"/>
              <a:gd name="T70" fmla="*/ 2147483647 w 162"/>
              <a:gd name="T71" fmla="*/ 2147483647 h 136"/>
              <a:gd name="T72" fmla="*/ 2147483647 w 162"/>
              <a:gd name="T73" fmla="*/ 2147483647 h 136"/>
              <a:gd name="T74" fmla="*/ 2147483647 w 162"/>
              <a:gd name="T75" fmla="*/ 2147483647 h 136"/>
              <a:gd name="T76" fmla="*/ 2147483647 w 162"/>
              <a:gd name="T77" fmla="*/ 2147483647 h 136"/>
              <a:gd name="T78" fmla="*/ 2147483647 w 162"/>
              <a:gd name="T79" fmla="*/ 2147483647 h 136"/>
              <a:gd name="T80" fmla="*/ 2147483647 w 162"/>
              <a:gd name="T81" fmla="*/ 2147483647 h 136"/>
              <a:gd name="T82" fmla="*/ 2147483647 w 162"/>
              <a:gd name="T83" fmla="*/ 2147483647 h 136"/>
              <a:gd name="T84" fmla="*/ 2147483647 w 162"/>
              <a:gd name="T85" fmla="*/ 2147483647 h 136"/>
              <a:gd name="T86" fmla="*/ 2147483647 w 162"/>
              <a:gd name="T87" fmla="*/ 2147483647 h 136"/>
              <a:gd name="T88" fmla="*/ 2147483647 w 162"/>
              <a:gd name="T89" fmla="*/ 2147483647 h 136"/>
              <a:gd name="T90" fmla="*/ 2147483647 w 162"/>
              <a:gd name="T91" fmla="*/ 2147483647 h 136"/>
              <a:gd name="T92" fmla="*/ 2147483647 w 162"/>
              <a:gd name="T93" fmla="*/ 2147483647 h 1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62" h="136">
                <a:moveTo>
                  <a:pt x="144" y="0"/>
                </a:moveTo>
                <a:lnTo>
                  <a:pt x="152" y="0"/>
                </a:lnTo>
                <a:lnTo>
                  <a:pt x="156" y="0"/>
                </a:lnTo>
                <a:lnTo>
                  <a:pt x="160" y="2"/>
                </a:lnTo>
                <a:lnTo>
                  <a:pt x="162" y="6"/>
                </a:lnTo>
                <a:lnTo>
                  <a:pt x="162" y="10"/>
                </a:lnTo>
                <a:lnTo>
                  <a:pt x="162" y="12"/>
                </a:lnTo>
                <a:lnTo>
                  <a:pt x="162" y="20"/>
                </a:lnTo>
                <a:lnTo>
                  <a:pt x="162" y="62"/>
                </a:lnTo>
                <a:lnTo>
                  <a:pt x="162" y="84"/>
                </a:lnTo>
                <a:lnTo>
                  <a:pt x="162" y="94"/>
                </a:lnTo>
                <a:lnTo>
                  <a:pt x="162" y="98"/>
                </a:lnTo>
                <a:lnTo>
                  <a:pt x="160" y="100"/>
                </a:lnTo>
                <a:lnTo>
                  <a:pt x="156" y="102"/>
                </a:lnTo>
                <a:lnTo>
                  <a:pt x="152" y="104"/>
                </a:lnTo>
                <a:lnTo>
                  <a:pt x="140" y="104"/>
                </a:lnTo>
                <a:lnTo>
                  <a:pt x="142" y="94"/>
                </a:lnTo>
                <a:lnTo>
                  <a:pt x="146" y="94"/>
                </a:lnTo>
                <a:lnTo>
                  <a:pt x="146" y="84"/>
                </a:lnTo>
                <a:lnTo>
                  <a:pt x="146" y="68"/>
                </a:lnTo>
                <a:lnTo>
                  <a:pt x="146" y="16"/>
                </a:lnTo>
                <a:lnTo>
                  <a:pt x="146" y="12"/>
                </a:lnTo>
                <a:lnTo>
                  <a:pt x="146" y="10"/>
                </a:lnTo>
                <a:lnTo>
                  <a:pt x="142" y="10"/>
                </a:lnTo>
                <a:lnTo>
                  <a:pt x="140" y="10"/>
                </a:lnTo>
                <a:lnTo>
                  <a:pt x="52" y="10"/>
                </a:lnTo>
                <a:lnTo>
                  <a:pt x="46" y="10"/>
                </a:lnTo>
                <a:lnTo>
                  <a:pt x="38" y="10"/>
                </a:lnTo>
                <a:lnTo>
                  <a:pt x="38" y="56"/>
                </a:lnTo>
                <a:lnTo>
                  <a:pt x="36" y="56"/>
                </a:lnTo>
                <a:lnTo>
                  <a:pt x="36" y="38"/>
                </a:lnTo>
                <a:lnTo>
                  <a:pt x="34" y="36"/>
                </a:lnTo>
                <a:lnTo>
                  <a:pt x="32" y="38"/>
                </a:lnTo>
                <a:lnTo>
                  <a:pt x="30" y="38"/>
                </a:lnTo>
                <a:lnTo>
                  <a:pt x="30" y="56"/>
                </a:lnTo>
                <a:lnTo>
                  <a:pt x="26" y="56"/>
                </a:lnTo>
                <a:lnTo>
                  <a:pt x="26" y="10"/>
                </a:lnTo>
                <a:lnTo>
                  <a:pt x="28" y="6"/>
                </a:lnTo>
                <a:lnTo>
                  <a:pt x="30" y="2"/>
                </a:lnTo>
                <a:lnTo>
                  <a:pt x="32" y="0"/>
                </a:lnTo>
                <a:lnTo>
                  <a:pt x="36" y="0"/>
                </a:lnTo>
                <a:lnTo>
                  <a:pt x="46" y="0"/>
                </a:lnTo>
                <a:lnTo>
                  <a:pt x="52" y="0"/>
                </a:lnTo>
                <a:lnTo>
                  <a:pt x="140" y="0"/>
                </a:lnTo>
                <a:lnTo>
                  <a:pt x="142" y="0"/>
                </a:lnTo>
                <a:lnTo>
                  <a:pt x="144" y="0"/>
                </a:lnTo>
                <a:close/>
                <a:moveTo>
                  <a:pt x="42" y="122"/>
                </a:moveTo>
                <a:lnTo>
                  <a:pt x="10" y="122"/>
                </a:lnTo>
                <a:lnTo>
                  <a:pt x="10" y="136"/>
                </a:lnTo>
                <a:lnTo>
                  <a:pt x="42" y="136"/>
                </a:lnTo>
                <a:lnTo>
                  <a:pt x="42" y="122"/>
                </a:lnTo>
                <a:close/>
                <a:moveTo>
                  <a:pt x="2" y="76"/>
                </a:moveTo>
                <a:lnTo>
                  <a:pt x="2" y="76"/>
                </a:lnTo>
                <a:lnTo>
                  <a:pt x="0" y="80"/>
                </a:lnTo>
                <a:lnTo>
                  <a:pt x="0" y="86"/>
                </a:lnTo>
                <a:lnTo>
                  <a:pt x="8" y="102"/>
                </a:lnTo>
                <a:lnTo>
                  <a:pt x="16" y="120"/>
                </a:lnTo>
                <a:lnTo>
                  <a:pt x="36" y="120"/>
                </a:lnTo>
                <a:lnTo>
                  <a:pt x="40" y="114"/>
                </a:lnTo>
                <a:lnTo>
                  <a:pt x="40" y="108"/>
                </a:lnTo>
                <a:lnTo>
                  <a:pt x="40" y="102"/>
                </a:lnTo>
                <a:lnTo>
                  <a:pt x="38" y="96"/>
                </a:lnTo>
                <a:lnTo>
                  <a:pt x="40" y="80"/>
                </a:lnTo>
                <a:lnTo>
                  <a:pt x="38" y="62"/>
                </a:lnTo>
                <a:lnTo>
                  <a:pt x="30" y="62"/>
                </a:lnTo>
                <a:lnTo>
                  <a:pt x="28" y="72"/>
                </a:lnTo>
                <a:lnTo>
                  <a:pt x="28" y="80"/>
                </a:lnTo>
                <a:lnTo>
                  <a:pt x="18" y="80"/>
                </a:lnTo>
                <a:lnTo>
                  <a:pt x="18" y="58"/>
                </a:lnTo>
                <a:lnTo>
                  <a:pt x="2" y="76"/>
                </a:lnTo>
                <a:close/>
                <a:moveTo>
                  <a:pt x="136" y="116"/>
                </a:moveTo>
                <a:lnTo>
                  <a:pt x="102" y="124"/>
                </a:lnTo>
                <a:lnTo>
                  <a:pt x="104" y="134"/>
                </a:lnTo>
                <a:lnTo>
                  <a:pt x="138" y="126"/>
                </a:lnTo>
                <a:lnTo>
                  <a:pt x="136" y="116"/>
                </a:lnTo>
                <a:close/>
                <a:moveTo>
                  <a:pt x="112" y="44"/>
                </a:moveTo>
                <a:lnTo>
                  <a:pt x="112" y="44"/>
                </a:lnTo>
                <a:lnTo>
                  <a:pt x="106" y="44"/>
                </a:lnTo>
                <a:lnTo>
                  <a:pt x="104" y="62"/>
                </a:lnTo>
                <a:lnTo>
                  <a:pt x="106" y="80"/>
                </a:lnTo>
                <a:lnTo>
                  <a:pt x="102" y="82"/>
                </a:lnTo>
                <a:lnTo>
                  <a:pt x="102" y="68"/>
                </a:lnTo>
                <a:lnTo>
                  <a:pt x="96" y="74"/>
                </a:lnTo>
                <a:lnTo>
                  <a:pt x="96" y="88"/>
                </a:lnTo>
                <a:lnTo>
                  <a:pt x="98" y="100"/>
                </a:lnTo>
                <a:lnTo>
                  <a:pt x="102" y="110"/>
                </a:lnTo>
                <a:lnTo>
                  <a:pt x="106" y="118"/>
                </a:lnTo>
                <a:lnTo>
                  <a:pt x="128" y="114"/>
                </a:lnTo>
                <a:lnTo>
                  <a:pt x="134" y="100"/>
                </a:lnTo>
                <a:lnTo>
                  <a:pt x="136" y="82"/>
                </a:lnTo>
                <a:lnTo>
                  <a:pt x="132" y="80"/>
                </a:lnTo>
                <a:lnTo>
                  <a:pt x="132" y="74"/>
                </a:lnTo>
                <a:lnTo>
                  <a:pt x="128" y="74"/>
                </a:lnTo>
                <a:lnTo>
                  <a:pt x="126" y="76"/>
                </a:lnTo>
                <a:lnTo>
                  <a:pt x="124" y="76"/>
                </a:lnTo>
                <a:lnTo>
                  <a:pt x="124" y="68"/>
                </a:lnTo>
                <a:lnTo>
                  <a:pt x="118" y="68"/>
                </a:lnTo>
                <a:lnTo>
                  <a:pt x="116" y="72"/>
                </a:lnTo>
                <a:lnTo>
                  <a:pt x="114" y="72"/>
                </a:lnTo>
                <a:lnTo>
                  <a:pt x="114" y="58"/>
                </a:lnTo>
                <a:lnTo>
                  <a:pt x="112" y="44"/>
                </a:lnTo>
                <a:close/>
                <a:moveTo>
                  <a:pt x="92" y="104"/>
                </a:moveTo>
                <a:lnTo>
                  <a:pt x="92" y="104"/>
                </a:lnTo>
                <a:lnTo>
                  <a:pt x="90" y="94"/>
                </a:lnTo>
                <a:lnTo>
                  <a:pt x="46" y="94"/>
                </a:lnTo>
                <a:lnTo>
                  <a:pt x="46" y="96"/>
                </a:lnTo>
                <a:lnTo>
                  <a:pt x="48" y="104"/>
                </a:lnTo>
                <a:lnTo>
                  <a:pt x="92" y="10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69" name="Freeform 230"/>
          <p:cNvSpPr>
            <a:spLocks noEditPoints="1"/>
          </p:cNvSpPr>
          <p:nvPr/>
        </p:nvSpPr>
        <p:spPr bwMode="auto">
          <a:xfrm>
            <a:off x="5551488" y="3635375"/>
            <a:ext cx="409575" cy="457200"/>
          </a:xfrm>
          <a:custGeom>
            <a:avLst/>
            <a:gdLst>
              <a:gd name="T0" fmla="*/ 2147483647 w 150"/>
              <a:gd name="T1" fmla="*/ 2147483647 h 152"/>
              <a:gd name="T2" fmla="*/ 2147483647 w 150"/>
              <a:gd name="T3" fmla="*/ 2147483647 h 152"/>
              <a:gd name="T4" fmla="*/ 2147483647 w 150"/>
              <a:gd name="T5" fmla="*/ 2147483647 h 152"/>
              <a:gd name="T6" fmla="*/ 2147483647 w 150"/>
              <a:gd name="T7" fmla="*/ 2147483647 h 152"/>
              <a:gd name="T8" fmla="*/ 2147483647 w 150"/>
              <a:gd name="T9" fmla="*/ 2147483647 h 152"/>
              <a:gd name="T10" fmla="*/ 2147483647 w 150"/>
              <a:gd name="T11" fmla="*/ 2147483647 h 152"/>
              <a:gd name="T12" fmla="*/ 2147483647 w 150"/>
              <a:gd name="T13" fmla="*/ 2147483647 h 152"/>
              <a:gd name="T14" fmla="*/ 2147483647 w 150"/>
              <a:gd name="T15" fmla="*/ 2147483647 h 152"/>
              <a:gd name="T16" fmla="*/ 2147483647 w 150"/>
              <a:gd name="T17" fmla="*/ 2147483647 h 152"/>
              <a:gd name="T18" fmla="*/ 2147483647 w 150"/>
              <a:gd name="T19" fmla="*/ 2147483647 h 152"/>
              <a:gd name="T20" fmla="*/ 2147483647 w 150"/>
              <a:gd name="T21" fmla="*/ 2147483647 h 152"/>
              <a:gd name="T22" fmla="*/ 0 w 150"/>
              <a:gd name="T23" fmla="*/ 2147483647 h 152"/>
              <a:gd name="T24" fmla="*/ 2147483647 w 150"/>
              <a:gd name="T25" fmla="*/ 2147483647 h 152"/>
              <a:gd name="T26" fmla="*/ 2147483647 w 150"/>
              <a:gd name="T27" fmla="*/ 2147483647 h 152"/>
              <a:gd name="T28" fmla="*/ 2147483647 w 150"/>
              <a:gd name="T29" fmla="*/ 2147483647 h 152"/>
              <a:gd name="T30" fmla="*/ 2147483647 w 150"/>
              <a:gd name="T31" fmla="*/ 2147483647 h 152"/>
              <a:gd name="T32" fmla="*/ 2147483647 w 150"/>
              <a:gd name="T33" fmla="*/ 2147483647 h 152"/>
              <a:gd name="T34" fmla="*/ 2147483647 w 150"/>
              <a:gd name="T35" fmla="*/ 2147483647 h 152"/>
              <a:gd name="T36" fmla="*/ 2147483647 w 150"/>
              <a:gd name="T37" fmla="*/ 2147483647 h 152"/>
              <a:gd name="T38" fmla="*/ 2147483647 w 150"/>
              <a:gd name="T39" fmla="*/ 2147483647 h 152"/>
              <a:gd name="T40" fmla="*/ 2147483647 w 150"/>
              <a:gd name="T41" fmla="*/ 2147483647 h 152"/>
              <a:gd name="T42" fmla="*/ 2147483647 w 150"/>
              <a:gd name="T43" fmla="*/ 2147483647 h 152"/>
              <a:gd name="T44" fmla="*/ 2147483647 w 150"/>
              <a:gd name="T45" fmla="*/ 2147483647 h 152"/>
              <a:gd name="T46" fmla="*/ 2147483647 w 150"/>
              <a:gd name="T47" fmla="*/ 2147483647 h 152"/>
              <a:gd name="T48" fmla="*/ 2147483647 w 150"/>
              <a:gd name="T49" fmla="*/ 2147483647 h 152"/>
              <a:gd name="T50" fmla="*/ 2147483647 w 150"/>
              <a:gd name="T51" fmla="*/ 2147483647 h 152"/>
              <a:gd name="T52" fmla="*/ 2147483647 w 150"/>
              <a:gd name="T53" fmla="*/ 2147483647 h 152"/>
              <a:gd name="T54" fmla="*/ 2147483647 w 150"/>
              <a:gd name="T55" fmla="*/ 2147483647 h 152"/>
              <a:gd name="T56" fmla="*/ 2147483647 w 150"/>
              <a:gd name="T57" fmla="*/ 2147483647 h 152"/>
              <a:gd name="T58" fmla="*/ 2147483647 w 150"/>
              <a:gd name="T59" fmla="*/ 2147483647 h 152"/>
              <a:gd name="T60" fmla="*/ 2147483647 w 150"/>
              <a:gd name="T61" fmla="*/ 2147483647 h 152"/>
              <a:gd name="T62" fmla="*/ 2147483647 w 150"/>
              <a:gd name="T63" fmla="*/ 2147483647 h 152"/>
              <a:gd name="T64" fmla="*/ 2147483647 w 150"/>
              <a:gd name="T65" fmla="*/ 2147483647 h 152"/>
              <a:gd name="T66" fmla="*/ 2147483647 w 150"/>
              <a:gd name="T67" fmla="*/ 2147483647 h 152"/>
              <a:gd name="T68" fmla="*/ 2147483647 w 150"/>
              <a:gd name="T69" fmla="*/ 2147483647 h 152"/>
              <a:gd name="T70" fmla="*/ 2147483647 w 150"/>
              <a:gd name="T71" fmla="*/ 2147483647 h 152"/>
              <a:gd name="T72" fmla="*/ 2147483647 w 150"/>
              <a:gd name="T73" fmla="*/ 2147483647 h 152"/>
              <a:gd name="T74" fmla="*/ 2147483647 w 150"/>
              <a:gd name="T75" fmla="*/ 2147483647 h 152"/>
              <a:gd name="T76" fmla="*/ 2147483647 w 150"/>
              <a:gd name="T77" fmla="*/ 2147483647 h 152"/>
              <a:gd name="T78" fmla="*/ 2147483647 w 150"/>
              <a:gd name="T79" fmla="*/ 2147483647 h 152"/>
              <a:gd name="T80" fmla="*/ 2147483647 w 150"/>
              <a:gd name="T81" fmla="*/ 2147483647 h 152"/>
              <a:gd name="T82" fmla="*/ 2147483647 w 150"/>
              <a:gd name="T83" fmla="*/ 2147483647 h 152"/>
              <a:gd name="T84" fmla="*/ 2147483647 w 150"/>
              <a:gd name="T85" fmla="*/ 2147483647 h 15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0" h="152">
                <a:moveTo>
                  <a:pt x="12" y="76"/>
                </a:moveTo>
                <a:lnTo>
                  <a:pt x="76" y="14"/>
                </a:lnTo>
                <a:lnTo>
                  <a:pt x="82" y="8"/>
                </a:lnTo>
                <a:lnTo>
                  <a:pt x="90" y="4"/>
                </a:lnTo>
                <a:lnTo>
                  <a:pt x="98" y="2"/>
                </a:lnTo>
                <a:lnTo>
                  <a:pt x="106" y="0"/>
                </a:lnTo>
                <a:lnTo>
                  <a:pt x="116" y="2"/>
                </a:lnTo>
                <a:lnTo>
                  <a:pt x="124" y="4"/>
                </a:lnTo>
                <a:lnTo>
                  <a:pt x="132" y="8"/>
                </a:lnTo>
                <a:lnTo>
                  <a:pt x="138" y="14"/>
                </a:lnTo>
                <a:lnTo>
                  <a:pt x="144" y="20"/>
                </a:lnTo>
                <a:lnTo>
                  <a:pt x="148" y="28"/>
                </a:lnTo>
                <a:lnTo>
                  <a:pt x="150" y="36"/>
                </a:lnTo>
                <a:lnTo>
                  <a:pt x="150" y="44"/>
                </a:lnTo>
                <a:lnTo>
                  <a:pt x="150" y="54"/>
                </a:lnTo>
                <a:lnTo>
                  <a:pt x="148" y="62"/>
                </a:lnTo>
                <a:lnTo>
                  <a:pt x="144" y="70"/>
                </a:lnTo>
                <a:lnTo>
                  <a:pt x="138" y="76"/>
                </a:lnTo>
                <a:lnTo>
                  <a:pt x="76" y="140"/>
                </a:lnTo>
                <a:lnTo>
                  <a:pt x="68" y="144"/>
                </a:lnTo>
                <a:lnTo>
                  <a:pt x="60" y="148"/>
                </a:lnTo>
                <a:lnTo>
                  <a:pt x="52" y="152"/>
                </a:lnTo>
                <a:lnTo>
                  <a:pt x="44" y="152"/>
                </a:lnTo>
                <a:lnTo>
                  <a:pt x="36" y="152"/>
                </a:lnTo>
                <a:lnTo>
                  <a:pt x="28" y="148"/>
                </a:lnTo>
                <a:lnTo>
                  <a:pt x="20" y="144"/>
                </a:lnTo>
                <a:lnTo>
                  <a:pt x="12" y="140"/>
                </a:lnTo>
                <a:lnTo>
                  <a:pt x="12" y="138"/>
                </a:lnTo>
                <a:lnTo>
                  <a:pt x="6" y="132"/>
                </a:lnTo>
                <a:lnTo>
                  <a:pt x="2" y="124"/>
                </a:lnTo>
                <a:lnTo>
                  <a:pt x="0" y="116"/>
                </a:lnTo>
                <a:lnTo>
                  <a:pt x="0" y="108"/>
                </a:lnTo>
                <a:lnTo>
                  <a:pt x="0" y="100"/>
                </a:lnTo>
                <a:lnTo>
                  <a:pt x="2" y="90"/>
                </a:lnTo>
                <a:lnTo>
                  <a:pt x="6" y="84"/>
                </a:lnTo>
                <a:lnTo>
                  <a:pt x="12" y="76"/>
                </a:lnTo>
                <a:close/>
                <a:moveTo>
                  <a:pt x="14" y="130"/>
                </a:moveTo>
                <a:lnTo>
                  <a:pt x="20" y="138"/>
                </a:lnTo>
                <a:lnTo>
                  <a:pt x="28" y="132"/>
                </a:lnTo>
                <a:lnTo>
                  <a:pt x="26" y="124"/>
                </a:lnTo>
                <a:lnTo>
                  <a:pt x="20" y="124"/>
                </a:lnTo>
                <a:lnTo>
                  <a:pt x="14" y="130"/>
                </a:lnTo>
                <a:close/>
                <a:moveTo>
                  <a:pt x="120" y="32"/>
                </a:moveTo>
                <a:lnTo>
                  <a:pt x="120" y="32"/>
                </a:lnTo>
                <a:lnTo>
                  <a:pt x="116" y="30"/>
                </a:lnTo>
                <a:lnTo>
                  <a:pt x="110" y="32"/>
                </a:lnTo>
                <a:lnTo>
                  <a:pt x="110" y="36"/>
                </a:lnTo>
                <a:lnTo>
                  <a:pt x="110" y="40"/>
                </a:lnTo>
                <a:lnTo>
                  <a:pt x="116" y="42"/>
                </a:lnTo>
                <a:lnTo>
                  <a:pt x="120" y="40"/>
                </a:lnTo>
                <a:lnTo>
                  <a:pt x="122" y="36"/>
                </a:lnTo>
                <a:lnTo>
                  <a:pt x="120" y="32"/>
                </a:lnTo>
                <a:close/>
                <a:moveTo>
                  <a:pt x="134" y="18"/>
                </a:moveTo>
                <a:lnTo>
                  <a:pt x="134" y="18"/>
                </a:lnTo>
                <a:lnTo>
                  <a:pt x="130" y="16"/>
                </a:lnTo>
                <a:lnTo>
                  <a:pt x="126" y="18"/>
                </a:lnTo>
                <a:lnTo>
                  <a:pt x="124" y="22"/>
                </a:lnTo>
                <a:lnTo>
                  <a:pt x="126" y="26"/>
                </a:lnTo>
                <a:lnTo>
                  <a:pt x="130" y="28"/>
                </a:lnTo>
                <a:lnTo>
                  <a:pt x="134" y="26"/>
                </a:lnTo>
                <a:lnTo>
                  <a:pt x="136" y="22"/>
                </a:lnTo>
                <a:lnTo>
                  <a:pt x="134" y="18"/>
                </a:lnTo>
                <a:close/>
                <a:moveTo>
                  <a:pt x="126" y="32"/>
                </a:moveTo>
                <a:lnTo>
                  <a:pt x="126" y="32"/>
                </a:lnTo>
                <a:lnTo>
                  <a:pt x="124" y="36"/>
                </a:lnTo>
                <a:lnTo>
                  <a:pt x="126" y="40"/>
                </a:lnTo>
                <a:lnTo>
                  <a:pt x="130" y="42"/>
                </a:lnTo>
                <a:lnTo>
                  <a:pt x="134" y="40"/>
                </a:lnTo>
                <a:lnTo>
                  <a:pt x="136" y="36"/>
                </a:lnTo>
                <a:lnTo>
                  <a:pt x="134" y="32"/>
                </a:lnTo>
                <a:lnTo>
                  <a:pt x="130" y="30"/>
                </a:lnTo>
                <a:lnTo>
                  <a:pt x="126" y="32"/>
                </a:lnTo>
                <a:close/>
                <a:moveTo>
                  <a:pt x="110" y="18"/>
                </a:moveTo>
                <a:lnTo>
                  <a:pt x="110" y="18"/>
                </a:lnTo>
                <a:lnTo>
                  <a:pt x="110" y="22"/>
                </a:lnTo>
                <a:lnTo>
                  <a:pt x="110" y="26"/>
                </a:lnTo>
                <a:lnTo>
                  <a:pt x="116" y="28"/>
                </a:lnTo>
                <a:lnTo>
                  <a:pt x="120" y="26"/>
                </a:lnTo>
                <a:lnTo>
                  <a:pt x="122" y="22"/>
                </a:lnTo>
                <a:lnTo>
                  <a:pt x="120" y="18"/>
                </a:lnTo>
                <a:lnTo>
                  <a:pt x="116" y="16"/>
                </a:lnTo>
                <a:lnTo>
                  <a:pt x="110" y="18"/>
                </a:lnTo>
                <a:close/>
                <a:moveTo>
                  <a:pt x="22" y="88"/>
                </a:moveTo>
                <a:lnTo>
                  <a:pt x="64" y="130"/>
                </a:lnTo>
                <a:lnTo>
                  <a:pt x="130" y="64"/>
                </a:lnTo>
                <a:lnTo>
                  <a:pt x="88" y="22"/>
                </a:lnTo>
                <a:lnTo>
                  <a:pt x="22" y="88"/>
                </a:lnTo>
                <a:close/>
                <a:moveTo>
                  <a:pt x="36" y="138"/>
                </a:moveTo>
                <a:lnTo>
                  <a:pt x="44" y="132"/>
                </a:lnTo>
                <a:lnTo>
                  <a:pt x="38" y="126"/>
                </a:lnTo>
                <a:lnTo>
                  <a:pt x="30" y="126"/>
                </a:lnTo>
                <a:lnTo>
                  <a:pt x="30" y="132"/>
                </a:lnTo>
                <a:lnTo>
                  <a:pt x="36" y="138"/>
                </a:lnTo>
                <a:close/>
                <a:moveTo>
                  <a:pt x="36" y="108"/>
                </a:moveTo>
                <a:lnTo>
                  <a:pt x="30" y="114"/>
                </a:lnTo>
                <a:lnTo>
                  <a:pt x="30" y="122"/>
                </a:lnTo>
                <a:lnTo>
                  <a:pt x="36" y="122"/>
                </a:lnTo>
                <a:lnTo>
                  <a:pt x="42" y="116"/>
                </a:lnTo>
                <a:lnTo>
                  <a:pt x="36" y="108"/>
                </a:lnTo>
                <a:close/>
                <a:moveTo>
                  <a:pt x="20" y="108"/>
                </a:moveTo>
                <a:lnTo>
                  <a:pt x="14" y="116"/>
                </a:lnTo>
                <a:lnTo>
                  <a:pt x="20" y="122"/>
                </a:lnTo>
                <a:lnTo>
                  <a:pt x="26" y="122"/>
                </a:lnTo>
                <a:lnTo>
                  <a:pt x="26" y="114"/>
                </a:lnTo>
                <a:lnTo>
                  <a:pt x="20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0" name="Freeform 231"/>
          <p:cNvSpPr>
            <a:spLocks noEditPoints="1"/>
          </p:cNvSpPr>
          <p:nvPr/>
        </p:nvSpPr>
        <p:spPr bwMode="auto">
          <a:xfrm>
            <a:off x="4727575" y="3732213"/>
            <a:ext cx="523875" cy="300037"/>
          </a:xfrm>
          <a:custGeom>
            <a:avLst/>
            <a:gdLst>
              <a:gd name="T0" fmla="*/ 2147483647 w 192"/>
              <a:gd name="T1" fmla="*/ 0 h 100"/>
              <a:gd name="T2" fmla="*/ 2147483647 w 192"/>
              <a:gd name="T3" fmla="*/ 0 h 100"/>
              <a:gd name="T4" fmla="*/ 2147483647 w 192"/>
              <a:gd name="T5" fmla="*/ 2147483647 h 100"/>
              <a:gd name="T6" fmla="*/ 2147483647 w 192"/>
              <a:gd name="T7" fmla="*/ 2147483647 h 100"/>
              <a:gd name="T8" fmla="*/ 2147483647 w 192"/>
              <a:gd name="T9" fmla="*/ 2147483647 h 100"/>
              <a:gd name="T10" fmla="*/ 2147483647 w 192"/>
              <a:gd name="T11" fmla="*/ 2147483647 h 100"/>
              <a:gd name="T12" fmla="*/ 2147483647 w 192"/>
              <a:gd name="T13" fmla="*/ 2147483647 h 100"/>
              <a:gd name="T14" fmla="*/ 2147483647 w 192"/>
              <a:gd name="T15" fmla="*/ 2147483647 h 100"/>
              <a:gd name="T16" fmla="*/ 2147483647 w 192"/>
              <a:gd name="T17" fmla="*/ 2147483647 h 100"/>
              <a:gd name="T18" fmla="*/ 2147483647 w 192"/>
              <a:gd name="T19" fmla="*/ 2147483647 h 100"/>
              <a:gd name="T20" fmla="*/ 2147483647 w 192"/>
              <a:gd name="T21" fmla="*/ 2147483647 h 100"/>
              <a:gd name="T22" fmla="*/ 2147483647 w 192"/>
              <a:gd name="T23" fmla="*/ 2147483647 h 100"/>
              <a:gd name="T24" fmla="*/ 2147483647 w 192"/>
              <a:gd name="T25" fmla="*/ 2147483647 h 100"/>
              <a:gd name="T26" fmla="*/ 2147483647 w 192"/>
              <a:gd name="T27" fmla="*/ 2147483647 h 100"/>
              <a:gd name="T28" fmla="*/ 2147483647 w 192"/>
              <a:gd name="T29" fmla="*/ 2147483647 h 100"/>
              <a:gd name="T30" fmla="*/ 2147483647 w 192"/>
              <a:gd name="T31" fmla="*/ 2147483647 h 100"/>
              <a:gd name="T32" fmla="*/ 2147483647 w 192"/>
              <a:gd name="T33" fmla="*/ 2147483647 h 100"/>
              <a:gd name="T34" fmla="*/ 2147483647 w 192"/>
              <a:gd name="T35" fmla="*/ 2147483647 h 100"/>
              <a:gd name="T36" fmla="*/ 2147483647 w 192"/>
              <a:gd name="T37" fmla="*/ 2147483647 h 100"/>
              <a:gd name="T38" fmla="*/ 2147483647 w 192"/>
              <a:gd name="T39" fmla="*/ 2147483647 h 100"/>
              <a:gd name="T40" fmla="*/ 2147483647 w 192"/>
              <a:gd name="T41" fmla="*/ 2147483647 h 100"/>
              <a:gd name="T42" fmla="*/ 2147483647 w 192"/>
              <a:gd name="T43" fmla="*/ 2147483647 h 100"/>
              <a:gd name="T44" fmla="*/ 2147483647 w 192"/>
              <a:gd name="T45" fmla="*/ 2147483647 h 100"/>
              <a:gd name="T46" fmla="*/ 2147483647 w 192"/>
              <a:gd name="T47" fmla="*/ 2147483647 h 100"/>
              <a:gd name="T48" fmla="*/ 2147483647 w 192"/>
              <a:gd name="T49" fmla="*/ 2147483647 h 100"/>
              <a:gd name="T50" fmla="*/ 2147483647 w 192"/>
              <a:gd name="T51" fmla="*/ 2147483647 h 100"/>
              <a:gd name="T52" fmla="*/ 2147483647 w 192"/>
              <a:gd name="T53" fmla="*/ 2147483647 h 100"/>
              <a:gd name="T54" fmla="*/ 2147483647 w 192"/>
              <a:gd name="T55" fmla="*/ 2147483647 h 100"/>
              <a:gd name="T56" fmla="*/ 2147483647 w 192"/>
              <a:gd name="T57" fmla="*/ 2147483647 h 100"/>
              <a:gd name="T58" fmla="*/ 0 w 192"/>
              <a:gd name="T59" fmla="*/ 2147483647 h 100"/>
              <a:gd name="T60" fmla="*/ 0 w 192"/>
              <a:gd name="T61" fmla="*/ 2147483647 h 100"/>
              <a:gd name="T62" fmla="*/ 0 w 192"/>
              <a:gd name="T63" fmla="*/ 2147483647 h 100"/>
              <a:gd name="T64" fmla="*/ 0 w 192"/>
              <a:gd name="T65" fmla="*/ 2147483647 h 100"/>
              <a:gd name="T66" fmla="*/ 2147483647 w 192"/>
              <a:gd name="T67" fmla="*/ 2147483647 h 100"/>
              <a:gd name="T68" fmla="*/ 2147483647 w 192"/>
              <a:gd name="T69" fmla="*/ 2147483647 h 100"/>
              <a:gd name="T70" fmla="*/ 2147483647 w 192"/>
              <a:gd name="T71" fmla="*/ 2147483647 h 100"/>
              <a:gd name="T72" fmla="*/ 2147483647 w 192"/>
              <a:gd name="T73" fmla="*/ 2147483647 h 100"/>
              <a:gd name="T74" fmla="*/ 2147483647 w 192"/>
              <a:gd name="T75" fmla="*/ 2147483647 h 100"/>
              <a:gd name="T76" fmla="*/ 2147483647 w 192"/>
              <a:gd name="T77" fmla="*/ 2147483647 h 100"/>
              <a:gd name="T78" fmla="*/ 2147483647 w 192"/>
              <a:gd name="T79" fmla="*/ 0 h 100"/>
              <a:gd name="T80" fmla="*/ 2147483647 w 192"/>
              <a:gd name="T81" fmla="*/ 0 h 100"/>
              <a:gd name="T82" fmla="*/ 2147483647 w 192"/>
              <a:gd name="T83" fmla="*/ 2147483647 h 100"/>
              <a:gd name="T84" fmla="*/ 2147483647 w 192"/>
              <a:gd name="T85" fmla="*/ 2147483647 h 100"/>
              <a:gd name="T86" fmla="*/ 2147483647 w 192"/>
              <a:gd name="T87" fmla="*/ 2147483647 h 100"/>
              <a:gd name="T88" fmla="*/ 2147483647 w 192"/>
              <a:gd name="T89" fmla="*/ 2147483647 h 100"/>
              <a:gd name="T90" fmla="*/ 2147483647 w 192"/>
              <a:gd name="T91" fmla="*/ 2147483647 h 10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92" h="100">
                <a:moveTo>
                  <a:pt x="50" y="0"/>
                </a:moveTo>
                <a:lnTo>
                  <a:pt x="50" y="0"/>
                </a:lnTo>
                <a:lnTo>
                  <a:pt x="64" y="2"/>
                </a:lnTo>
                <a:lnTo>
                  <a:pt x="78" y="8"/>
                </a:lnTo>
                <a:lnTo>
                  <a:pt x="88" y="18"/>
                </a:lnTo>
                <a:lnTo>
                  <a:pt x="96" y="30"/>
                </a:lnTo>
                <a:lnTo>
                  <a:pt x="180" y="30"/>
                </a:lnTo>
                <a:lnTo>
                  <a:pt x="182" y="36"/>
                </a:lnTo>
                <a:lnTo>
                  <a:pt x="148" y="36"/>
                </a:lnTo>
                <a:lnTo>
                  <a:pt x="148" y="42"/>
                </a:lnTo>
                <a:lnTo>
                  <a:pt x="186" y="42"/>
                </a:lnTo>
                <a:lnTo>
                  <a:pt x="192" y="54"/>
                </a:lnTo>
                <a:lnTo>
                  <a:pt x="174" y="78"/>
                </a:lnTo>
                <a:lnTo>
                  <a:pt x="166" y="74"/>
                </a:lnTo>
                <a:lnTo>
                  <a:pt x="160" y="78"/>
                </a:lnTo>
                <a:lnTo>
                  <a:pt x="152" y="74"/>
                </a:lnTo>
                <a:lnTo>
                  <a:pt x="96" y="74"/>
                </a:lnTo>
                <a:lnTo>
                  <a:pt x="88" y="84"/>
                </a:lnTo>
                <a:lnTo>
                  <a:pt x="76" y="94"/>
                </a:lnTo>
                <a:lnTo>
                  <a:pt x="64" y="98"/>
                </a:lnTo>
                <a:lnTo>
                  <a:pt x="50" y="100"/>
                </a:lnTo>
                <a:lnTo>
                  <a:pt x="40" y="100"/>
                </a:lnTo>
                <a:lnTo>
                  <a:pt x="30" y="96"/>
                </a:lnTo>
                <a:lnTo>
                  <a:pt x="22" y="92"/>
                </a:lnTo>
                <a:lnTo>
                  <a:pt x="14" y="86"/>
                </a:lnTo>
                <a:lnTo>
                  <a:pt x="8" y="78"/>
                </a:lnTo>
                <a:lnTo>
                  <a:pt x="4" y="70"/>
                </a:lnTo>
                <a:lnTo>
                  <a:pt x="0" y="60"/>
                </a:lnTo>
                <a:lnTo>
                  <a:pt x="0" y="50"/>
                </a:lnTo>
                <a:lnTo>
                  <a:pt x="0" y="40"/>
                </a:lnTo>
                <a:lnTo>
                  <a:pt x="4" y="30"/>
                </a:lnTo>
                <a:lnTo>
                  <a:pt x="8" y="22"/>
                </a:lnTo>
                <a:lnTo>
                  <a:pt x="14" y="14"/>
                </a:lnTo>
                <a:lnTo>
                  <a:pt x="22" y="8"/>
                </a:lnTo>
                <a:lnTo>
                  <a:pt x="30" y="4"/>
                </a:lnTo>
                <a:lnTo>
                  <a:pt x="40" y="2"/>
                </a:lnTo>
                <a:lnTo>
                  <a:pt x="50" y="0"/>
                </a:lnTo>
                <a:close/>
                <a:moveTo>
                  <a:pt x="26" y="28"/>
                </a:moveTo>
                <a:lnTo>
                  <a:pt x="26" y="74"/>
                </a:lnTo>
                <a:lnTo>
                  <a:pt x="54" y="74"/>
                </a:lnTo>
                <a:lnTo>
                  <a:pt x="54" y="28"/>
                </a:lnTo>
                <a:lnTo>
                  <a:pt x="2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1" name="Freeform 232"/>
          <p:cNvSpPr/>
          <p:nvPr/>
        </p:nvSpPr>
        <p:spPr bwMode="auto">
          <a:xfrm>
            <a:off x="4033838" y="3702050"/>
            <a:ext cx="354012" cy="377825"/>
          </a:xfrm>
          <a:custGeom>
            <a:avLst/>
            <a:gdLst>
              <a:gd name="T0" fmla="*/ 2147483647 w 130"/>
              <a:gd name="T1" fmla="*/ 0 h 126"/>
              <a:gd name="T2" fmla="*/ 2147483647 w 130"/>
              <a:gd name="T3" fmla="*/ 2147483647 h 126"/>
              <a:gd name="T4" fmla="*/ 2147483647 w 130"/>
              <a:gd name="T5" fmla="*/ 2147483647 h 126"/>
              <a:gd name="T6" fmla="*/ 2147483647 w 130"/>
              <a:gd name="T7" fmla="*/ 2147483647 h 126"/>
              <a:gd name="T8" fmla="*/ 2147483647 w 130"/>
              <a:gd name="T9" fmla="*/ 2147483647 h 126"/>
              <a:gd name="T10" fmla="*/ 2147483647 w 130"/>
              <a:gd name="T11" fmla="*/ 2147483647 h 126"/>
              <a:gd name="T12" fmla="*/ 2147483647 w 130"/>
              <a:gd name="T13" fmla="*/ 2147483647 h 126"/>
              <a:gd name="T14" fmla="*/ 2147483647 w 130"/>
              <a:gd name="T15" fmla="*/ 2147483647 h 126"/>
              <a:gd name="T16" fmla="*/ 2147483647 w 130"/>
              <a:gd name="T17" fmla="*/ 2147483647 h 126"/>
              <a:gd name="T18" fmla="*/ 2147483647 w 130"/>
              <a:gd name="T19" fmla="*/ 2147483647 h 126"/>
              <a:gd name="T20" fmla="*/ 2147483647 w 130"/>
              <a:gd name="T21" fmla="*/ 2147483647 h 126"/>
              <a:gd name="T22" fmla="*/ 2147483647 w 130"/>
              <a:gd name="T23" fmla="*/ 2147483647 h 126"/>
              <a:gd name="T24" fmla="*/ 2147483647 w 130"/>
              <a:gd name="T25" fmla="*/ 2147483647 h 126"/>
              <a:gd name="T26" fmla="*/ 2147483647 w 130"/>
              <a:gd name="T27" fmla="*/ 2147483647 h 126"/>
              <a:gd name="T28" fmla="*/ 0 w 130"/>
              <a:gd name="T29" fmla="*/ 2147483647 h 126"/>
              <a:gd name="T30" fmla="*/ 2147483647 w 130"/>
              <a:gd name="T31" fmla="*/ 2147483647 h 126"/>
              <a:gd name="T32" fmla="*/ 2147483647 w 130"/>
              <a:gd name="T33" fmla="*/ 2147483647 h 126"/>
              <a:gd name="T34" fmla="*/ 2147483647 w 130"/>
              <a:gd name="T35" fmla="*/ 2147483647 h 126"/>
              <a:gd name="T36" fmla="*/ 2147483647 w 130"/>
              <a:gd name="T37" fmla="*/ 2147483647 h 126"/>
              <a:gd name="T38" fmla="*/ 2147483647 w 130"/>
              <a:gd name="T39" fmla="*/ 2147483647 h 126"/>
              <a:gd name="T40" fmla="*/ 2147483647 w 130"/>
              <a:gd name="T41" fmla="*/ 2147483647 h 126"/>
              <a:gd name="T42" fmla="*/ 2147483647 w 130"/>
              <a:gd name="T43" fmla="*/ 2147483647 h 126"/>
              <a:gd name="T44" fmla="*/ 2147483647 w 130"/>
              <a:gd name="T45" fmla="*/ 2147483647 h 126"/>
              <a:gd name="T46" fmla="*/ 2147483647 w 130"/>
              <a:gd name="T47" fmla="*/ 2147483647 h 126"/>
              <a:gd name="T48" fmla="*/ 2147483647 w 130"/>
              <a:gd name="T49" fmla="*/ 2147483647 h 126"/>
              <a:gd name="T50" fmla="*/ 2147483647 w 130"/>
              <a:gd name="T51" fmla="*/ 2147483647 h 126"/>
              <a:gd name="T52" fmla="*/ 2147483647 w 130"/>
              <a:gd name="T53" fmla="*/ 2147483647 h 126"/>
              <a:gd name="T54" fmla="*/ 2147483647 w 130"/>
              <a:gd name="T55" fmla="*/ 2147483647 h 126"/>
              <a:gd name="T56" fmla="*/ 2147483647 w 130"/>
              <a:gd name="T57" fmla="*/ 2147483647 h 126"/>
              <a:gd name="T58" fmla="*/ 2147483647 w 130"/>
              <a:gd name="T59" fmla="*/ 2147483647 h 126"/>
              <a:gd name="T60" fmla="*/ 2147483647 w 130"/>
              <a:gd name="T61" fmla="*/ 2147483647 h 126"/>
              <a:gd name="T62" fmla="*/ 2147483647 w 130"/>
              <a:gd name="T63" fmla="*/ 2147483647 h 126"/>
              <a:gd name="T64" fmla="*/ 2147483647 w 130"/>
              <a:gd name="T65" fmla="*/ 2147483647 h 126"/>
              <a:gd name="T66" fmla="*/ 2147483647 w 130"/>
              <a:gd name="T67" fmla="*/ 2147483647 h 126"/>
              <a:gd name="T68" fmla="*/ 2147483647 w 130"/>
              <a:gd name="T69" fmla="*/ 2147483647 h 126"/>
              <a:gd name="T70" fmla="*/ 2147483647 w 130"/>
              <a:gd name="T71" fmla="*/ 2147483647 h 126"/>
              <a:gd name="T72" fmla="*/ 2147483647 w 130"/>
              <a:gd name="T73" fmla="*/ 2147483647 h 126"/>
              <a:gd name="T74" fmla="*/ 2147483647 w 130"/>
              <a:gd name="T75" fmla="*/ 0 h 126"/>
              <a:gd name="T76" fmla="*/ 2147483647 w 130"/>
              <a:gd name="T77" fmla="*/ 0 h 12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26">
                <a:moveTo>
                  <a:pt x="66" y="0"/>
                </a:moveTo>
                <a:lnTo>
                  <a:pt x="66" y="0"/>
                </a:lnTo>
                <a:lnTo>
                  <a:pt x="80" y="0"/>
                </a:lnTo>
                <a:lnTo>
                  <a:pt x="92" y="4"/>
                </a:lnTo>
                <a:lnTo>
                  <a:pt x="102" y="10"/>
                </a:lnTo>
                <a:lnTo>
                  <a:pt x="112" y="18"/>
                </a:lnTo>
                <a:lnTo>
                  <a:pt x="120" y="28"/>
                </a:lnTo>
                <a:lnTo>
                  <a:pt x="124" y="38"/>
                </a:lnTo>
                <a:lnTo>
                  <a:pt x="128" y="50"/>
                </a:lnTo>
                <a:lnTo>
                  <a:pt x="130" y="62"/>
                </a:lnTo>
                <a:lnTo>
                  <a:pt x="128" y="76"/>
                </a:lnTo>
                <a:lnTo>
                  <a:pt x="124" y="88"/>
                </a:lnTo>
                <a:lnTo>
                  <a:pt x="120" y="98"/>
                </a:lnTo>
                <a:lnTo>
                  <a:pt x="112" y="108"/>
                </a:lnTo>
                <a:lnTo>
                  <a:pt x="102" y="116"/>
                </a:lnTo>
                <a:lnTo>
                  <a:pt x="92" y="122"/>
                </a:lnTo>
                <a:lnTo>
                  <a:pt x="80" y="124"/>
                </a:lnTo>
                <a:lnTo>
                  <a:pt x="66" y="126"/>
                </a:lnTo>
                <a:lnTo>
                  <a:pt x="54" y="124"/>
                </a:lnTo>
                <a:lnTo>
                  <a:pt x="42" y="122"/>
                </a:lnTo>
                <a:lnTo>
                  <a:pt x="32" y="116"/>
                </a:lnTo>
                <a:lnTo>
                  <a:pt x="22" y="108"/>
                </a:lnTo>
                <a:lnTo>
                  <a:pt x="16" y="100"/>
                </a:lnTo>
                <a:lnTo>
                  <a:pt x="12" y="94"/>
                </a:lnTo>
                <a:lnTo>
                  <a:pt x="0" y="100"/>
                </a:lnTo>
                <a:lnTo>
                  <a:pt x="6" y="58"/>
                </a:lnTo>
                <a:lnTo>
                  <a:pt x="44" y="78"/>
                </a:lnTo>
                <a:lnTo>
                  <a:pt x="32" y="84"/>
                </a:lnTo>
                <a:lnTo>
                  <a:pt x="38" y="92"/>
                </a:lnTo>
                <a:lnTo>
                  <a:pt x="44" y="96"/>
                </a:lnTo>
                <a:lnTo>
                  <a:pt x="50" y="100"/>
                </a:lnTo>
                <a:lnTo>
                  <a:pt x="58" y="104"/>
                </a:lnTo>
                <a:lnTo>
                  <a:pt x="66" y="104"/>
                </a:lnTo>
                <a:lnTo>
                  <a:pt x="76" y="104"/>
                </a:lnTo>
                <a:lnTo>
                  <a:pt x="82" y="100"/>
                </a:lnTo>
                <a:lnTo>
                  <a:pt x="90" y="96"/>
                </a:lnTo>
                <a:lnTo>
                  <a:pt x="96" y="92"/>
                </a:lnTo>
                <a:lnTo>
                  <a:pt x="100" y="86"/>
                </a:lnTo>
                <a:lnTo>
                  <a:pt x="104" y="78"/>
                </a:lnTo>
                <a:lnTo>
                  <a:pt x="106" y="72"/>
                </a:lnTo>
                <a:lnTo>
                  <a:pt x="108" y="62"/>
                </a:lnTo>
                <a:lnTo>
                  <a:pt x="106" y="54"/>
                </a:lnTo>
                <a:lnTo>
                  <a:pt x="104" y="46"/>
                </a:lnTo>
                <a:lnTo>
                  <a:pt x="100" y="40"/>
                </a:lnTo>
                <a:lnTo>
                  <a:pt x="96" y="34"/>
                </a:lnTo>
                <a:lnTo>
                  <a:pt x="90" y="28"/>
                </a:lnTo>
                <a:lnTo>
                  <a:pt x="82" y="24"/>
                </a:lnTo>
                <a:lnTo>
                  <a:pt x="76" y="22"/>
                </a:lnTo>
                <a:lnTo>
                  <a:pt x="66" y="22"/>
                </a:lnTo>
                <a:lnTo>
                  <a:pt x="58" y="22"/>
                </a:lnTo>
                <a:lnTo>
                  <a:pt x="50" y="24"/>
                </a:lnTo>
                <a:lnTo>
                  <a:pt x="44" y="28"/>
                </a:lnTo>
                <a:lnTo>
                  <a:pt x="38" y="34"/>
                </a:lnTo>
                <a:lnTo>
                  <a:pt x="32" y="40"/>
                </a:lnTo>
                <a:lnTo>
                  <a:pt x="28" y="48"/>
                </a:lnTo>
                <a:lnTo>
                  <a:pt x="8" y="40"/>
                </a:lnTo>
                <a:lnTo>
                  <a:pt x="14" y="28"/>
                </a:lnTo>
                <a:lnTo>
                  <a:pt x="22" y="18"/>
                </a:lnTo>
                <a:lnTo>
                  <a:pt x="32" y="10"/>
                </a:lnTo>
                <a:lnTo>
                  <a:pt x="42" y="4"/>
                </a:lnTo>
                <a:lnTo>
                  <a:pt x="54" y="0"/>
                </a:lnTo>
                <a:lnTo>
                  <a:pt x="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2" name="Freeform 233"/>
          <p:cNvSpPr>
            <a:spLocks noEditPoints="1"/>
          </p:cNvSpPr>
          <p:nvPr/>
        </p:nvSpPr>
        <p:spPr bwMode="auto">
          <a:xfrm>
            <a:off x="4716463" y="2813050"/>
            <a:ext cx="519112" cy="474663"/>
          </a:xfrm>
          <a:custGeom>
            <a:avLst/>
            <a:gdLst>
              <a:gd name="T0" fmla="*/ 2147483647 w 190"/>
              <a:gd name="T1" fmla="*/ 2147483647 h 158"/>
              <a:gd name="T2" fmla="*/ 2147483647 w 190"/>
              <a:gd name="T3" fmla="*/ 2147483647 h 158"/>
              <a:gd name="T4" fmla="*/ 2147483647 w 190"/>
              <a:gd name="T5" fmla="*/ 2147483647 h 158"/>
              <a:gd name="T6" fmla="*/ 0 w 190"/>
              <a:gd name="T7" fmla="*/ 2147483647 h 158"/>
              <a:gd name="T8" fmla="*/ 2147483647 w 190"/>
              <a:gd name="T9" fmla="*/ 0 h 158"/>
              <a:gd name="T10" fmla="*/ 2147483647 w 190"/>
              <a:gd name="T11" fmla="*/ 2147483647 h 158"/>
              <a:gd name="T12" fmla="*/ 2147483647 w 190"/>
              <a:gd name="T13" fmla="*/ 2147483647 h 158"/>
              <a:gd name="T14" fmla="*/ 2147483647 w 190"/>
              <a:gd name="T15" fmla="*/ 2147483647 h 158"/>
              <a:gd name="T16" fmla="*/ 2147483647 w 190"/>
              <a:gd name="T17" fmla="*/ 2147483647 h 158"/>
              <a:gd name="T18" fmla="*/ 2147483647 w 190"/>
              <a:gd name="T19" fmla="*/ 2147483647 h 158"/>
              <a:gd name="T20" fmla="*/ 2147483647 w 190"/>
              <a:gd name="T21" fmla="*/ 2147483647 h 158"/>
              <a:gd name="T22" fmla="*/ 2147483647 w 190"/>
              <a:gd name="T23" fmla="*/ 2147483647 h 158"/>
              <a:gd name="T24" fmla="*/ 2147483647 w 190"/>
              <a:gd name="T25" fmla="*/ 2147483647 h 158"/>
              <a:gd name="T26" fmla="*/ 2147483647 w 190"/>
              <a:gd name="T27" fmla="*/ 2147483647 h 158"/>
              <a:gd name="T28" fmla="*/ 2147483647 w 190"/>
              <a:gd name="T29" fmla="*/ 2147483647 h 158"/>
              <a:gd name="T30" fmla="*/ 2147483647 w 190"/>
              <a:gd name="T31" fmla="*/ 2147483647 h 158"/>
              <a:gd name="T32" fmla="*/ 2147483647 w 190"/>
              <a:gd name="T33" fmla="*/ 2147483647 h 15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90" h="158">
                <a:moveTo>
                  <a:pt x="112" y="68"/>
                </a:moveTo>
                <a:lnTo>
                  <a:pt x="56" y="68"/>
                </a:lnTo>
                <a:lnTo>
                  <a:pt x="56" y="90"/>
                </a:lnTo>
                <a:lnTo>
                  <a:pt x="0" y="44"/>
                </a:lnTo>
                <a:lnTo>
                  <a:pt x="56" y="0"/>
                </a:lnTo>
                <a:lnTo>
                  <a:pt x="56" y="22"/>
                </a:lnTo>
                <a:lnTo>
                  <a:pt x="112" y="22"/>
                </a:lnTo>
                <a:lnTo>
                  <a:pt x="112" y="68"/>
                </a:lnTo>
                <a:close/>
                <a:moveTo>
                  <a:pt x="80" y="134"/>
                </a:moveTo>
                <a:lnTo>
                  <a:pt x="134" y="134"/>
                </a:lnTo>
                <a:lnTo>
                  <a:pt x="134" y="158"/>
                </a:lnTo>
                <a:lnTo>
                  <a:pt x="190" y="112"/>
                </a:lnTo>
                <a:lnTo>
                  <a:pt x="134" y="66"/>
                </a:lnTo>
                <a:lnTo>
                  <a:pt x="134" y="90"/>
                </a:lnTo>
                <a:lnTo>
                  <a:pt x="80" y="90"/>
                </a:lnTo>
                <a:lnTo>
                  <a:pt x="80" y="13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3" name="Freeform 234"/>
          <p:cNvSpPr>
            <a:spLocks noEditPoints="1"/>
          </p:cNvSpPr>
          <p:nvPr/>
        </p:nvSpPr>
        <p:spPr bwMode="auto">
          <a:xfrm>
            <a:off x="4016375" y="1973263"/>
            <a:ext cx="393700" cy="449262"/>
          </a:xfrm>
          <a:custGeom>
            <a:avLst/>
            <a:gdLst>
              <a:gd name="T0" fmla="*/ 2147483647 w 144"/>
              <a:gd name="T1" fmla="*/ 2147483647 h 150"/>
              <a:gd name="T2" fmla="*/ 2147483647 w 144"/>
              <a:gd name="T3" fmla="*/ 2147483647 h 150"/>
              <a:gd name="T4" fmla="*/ 0 w 144"/>
              <a:gd name="T5" fmla="*/ 2147483647 h 150"/>
              <a:gd name="T6" fmla="*/ 2147483647 w 144"/>
              <a:gd name="T7" fmla="*/ 0 h 150"/>
              <a:gd name="T8" fmla="*/ 2147483647 w 144"/>
              <a:gd name="T9" fmla="*/ 2147483647 h 150"/>
              <a:gd name="T10" fmla="*/ 2147483647 w 144"/>
              <a:gd name="T11" fmla="*/ 2147483647 h 150"/>
              <a:gd name="T12" fmla="*/ 2147483647 w 144"/>
              <a:gd name="T13" fmla="*/ 2147483647 h 150"/>
              <a:gd name="T14" fmla="*/ 2147483647 w 144"/>
              <a:gd name="T15" fmla="*/ 2147483647 h 150"/>
              <a:gd name="T16" fmla="*/ 2147483647 w 144"/>
              <a:gd name="T17" fmla="*/ 2147483647 h 150"/>
              <a:gd name="T18" fmla="*/ 2147483647 w 144"/>
              <a:gd name="T19" fmla="*/ 2147483647 h 150"/>
              <a:gd name="T20" fmla="*/ 2147483647 w 144"/>
              <a:gd name="T21" fmla="*/ 2147483647 h 150"/>
              <a:gd name="T22" fmla="*/ 2147483647 w 144"/>
              <a:gd name="T23" fmla="*/ 2147483647 h 150"/>
              <a:gd name="T24" fmla="*/ 2147483647 w 144"/>
              <a:gd name="T25" fmla="*/ 2147483647 h 150"/>
              <a:gd name="T26" fmla="*/ 2147483647 w 144"/>
              <a:gd name="T27" fmla="*/ 2147483647 h 150"/>
              <a:gd name="T28" fmla="*/ 2147483647 w 144"/>
              <a:gd name="T29" fmla="*/ 2147483647 h 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150">
                <a:moveTo>
                  <a:pt x="36" y="150"/>
                </a:moveTo>
                <a:lnTo>
                  <a:pt x="36" y="76"/>
                </a:lnTo>
                <a:lnTo>
                  <a:pt x="0" y="76"/>
                </a:lnTo>
                <a:lnTo>
                  <a:pt x="72" y="0"/>
                </a:lnTo>
                <a:lnTo>
                  <a:pt x="144" y="76"/>
                </a:lnTo>
                <a:lnTo>
                  <a:pt x="108" y="76"/>
                </a:lnTo>
                <a:lnTo>
                  <a:pt x="108" y="150"/>
                </a:lnTo>
                <a:lnTo>
                  <a:pt x="36" y="150"/>
                </a:lnTo>
                <a:close/>
                <a:moveTo>
                  <a:pt x="70" y="20"/>
                </a:moveTo>
                <a:lnTo>
                  <a:pt x="32" y="64"/>
                </a:lnTo>
                <a:lnTo>
                  <a:pt x="50" y="64"/>
                </a:lnTo>
                <a:lnTo>
                  <a:pt x="50" y="112"/>
                </a:lnTo>
                <a:lnTo>
                  <a:pt x="60" y="112"/>
                </a:lnTo>
                <a:lnTo>
                  <a:pt x="70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4" name="Freeform 235"/>
          <p:cNvSpPr>
            <a:spLocks noEditPoints="1"/>
          </p:cNvSpPr>
          <p:nvPr/>
        </p:nvSpPr>
        <p:spPr bwMode="auto">
          <a:xfrm>
            <a:off x="5540375" y="2795588"/>
            <a:ext cx="420688" cy="474662"/>
          </a:xfrm>
          <a:custGeom>
            <a:avLst/>
            <a:gdLst>
              <a:gd name="T0" fmla="*/ 2147483647 w 154"/>
              <a:gd name="T1" fmla="*/ 2147483647 h 158"/>
              <a:gd name="T2" fmla="*/ 2147483647 w 154"/>
              <a:gd name="T3" fmla="*/ 2147483647 h 158"/>
              <a:gd name="T4" fmla="*/ 2147483647 w 154"/>
              <a:gd name="T5" fmla="*/ 2147483647 h 158"/>
              <a:gd name="T6" fmla="*/ 2147483647 w 154"/>
              <a:gd name="T7" fmla="*/ 2147483647 h 158"/>
              <a:gd name="T8" fmla="*/ 2147483647 w 154"/>
              <a:gd name="T9" fmla="*/ 2147483647 h 158"/>
              <a:gd name="T10" fmla="*/ 2147483647 w 154"/>
              <a:gd name="T11" fmla="*/ 2147483647 h 158"/>
              <a:gd name="T12" fmla="*/ 0 w 154"/>
              <a:gd name="T13" fmla="*/ 2147483647 h 158"/>
              <a:gd name="T14" fmla="*/ 2147483647 w 154"/>
              <a:gd name="T15" fmla="*/ 2147483647 h 158"/>
              <a:gd name="T16" fmla="*/ 2147483647 w 154"/>
              <a:gd name="T17" fmla="*/ 2147483647 h 158"/>
              <a:gd name="T18" fmla="*/ 2147483647 w 154"/>
              <a:gd name="T19" fmla="*/ 2147483647 h 158"/>
              <a:gd name="T20" fmla="*/ 2147483647 w 154"/>
              <a:gd name="T21" fmla="*/ 2147483647 h 158"/>
              <a:gd name="T22" fmla="*/ 2147483647 w 154"/>
              <a:gd name="T23" fmla="*/ 2147483647 h 158"/>
              <a:gd name="T24" fmla="*/ 2147483647 w 154"/>
              <a:gd name="T25" fmla="*/ 2147483647 h 158"/>
              <a:gd name="T26" fmla="*/ 2147483647 w 154"/>
              <a:gd name="T27" fmla="*/ 2147483647 h 158"/>
              <a:gd name="T28" fmla="*/ 2147483647 w 154"/>
              <a:gd name="T29" fmla="*/ 0 h 158"/>
              <a:gd name="T30" fmla="*/ 2147483647 w 154"/>
              <a:gd name="T31" fmla="*/ 2147483647 h 158"/>
              <a:gd name="T32" fmla="*/ 2147483647 w 154"/>
              <a:gd name="T33" fmla="*/ 2147483647 h 158"/>
              <a:gd name="T34" fmla="*/ 2147483647 w 154"/>
              <a:gd name="T35" fmla="*/ 2147483647 h 158"/>
              <a:gd name="T36" fmla="*/ 2147483647 w 154"/>
              <a:gd name="T37" fmla="*/ 2147483647 h 158"/>
              <a:gd name="T38" fmla="*/ 2147483647 w 154"/>
              <a:gd name="T39" fmla="*/ 2147483647 h 158"/>
              <a:gd name="T40" fmla="*/ 2147483647 w 154"/>
              <a:gd name="T41" fmla="*/ 2147483647 h 158"/>
              <a:gd name="T42" fmla="*/ 2147483647 w 154"/>
              <a:gd name="T43" fmla="*/ 2147483647 h 158"/>
              <a:gd name="T44" fmla="*/ 2147483647 w 154"/>
              <a:gd name="T45" fmla="*/ 2147483647 h 158"/>
              <a:gd name="T46" fmla="*/ 2147483647 w 154"/>
              <a:gd name="T47" fmla="*/ 2147483647 h 158"/>
              <a:gd name="T48" fmla="*/ 0 w 154"/>
              <a:gd name="T49" fmla="*/ 2147483647 h 158"/>
              <a:gd name="T50" fmla="*/ 0 w 154"/>
              <a:gd name="T51" fmla="*/ 2147483647 h 158"/>
              <a:gd name="T52" fmla="*/ 0 w 154"/>
              <a:gd name="T53" fmla="*/ 2147483647 h 158"/>
              <a:gd name="T54" fmla="*/ 2147483647 w 154"/>
              <a:gd name="T55" fmla="*/ 2147483647 h 158"/>
              <a:gd name="T56" fmla="*/ 2147483647 w 154"/>
              <a:gd name="T57" fmla="*/ 2147483647 h 158"/>
              <a:gd name="T58" fmla="*/ 2147483647 w 154"/>
              <a:gd name="T59" fmla="*/ 2147483647 h 158"/>
              <a:gd name="T60" fmla="*/ 2147483647 w 154"/>
              <a:gd name="T61" fmla="*/ 2147483647 h 158"/>
              <a:gd name="T62" fmla="*/ 2147483647 w 154"/>
              <a:gd name="T63" fmla="*/ 2147483647 h 15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4" h="158">
                <a:moveTo>
                  <a:pt x="38" y="44"/>
                </a:moveTo>
                <a:lnTo>
                  <a:pt x="38" y="128"/>
                </a:lnTo>
                <a:lnTo>
                  <a:pt x="68" y="128"/>
                </a:lnTo>
                <a:lnTo>
                  <a:pt x="68" y="44"/>
                </a:lnTo>
                <a:lnTo>
                  <a:pt x="38" y="44"/>
                </a:lnTo>
                <a:close/>
                <a:moveTo>
                  <a:pt x="0" y="138"/>
                </a:moveTo>
                <a:lnTo>
                  <a:pt x="12" y="138"/>
                </a:lnTo>
                <a:lnTo>
                  <a:pt x="12" y="128"/>
                </a:lnTo>
                <a:lnTo>
                  <a:pt x="20" y="128"/>
                </a:lnTo>
                <a:lnTo>
                  <a:pt x="20" y="44"/>
                </a:lnTo>
                <a:lnTo>
                  <a:pt x="6" y="44"/>
                </a:lnTo>
                <a:lnTo>
                  <a:pt x="6" y="36"/>
                </a:lnTo>
                <a:lnTo>
                  <a:pt x="34" y="22"/>
                </a:lnTo>
                <a:lnTo>
                  <a:pt x="74" y="0"/>
                </a:lnTo>
                <a:lnTo>
                  <a:pt x="114" y="22"/>
                </a:lnTo>
                <a:lnTo>
                  <a:pt x="144" y="38"/>
                </a:lnTo>
                <a:lnTo>
                  <a:pt x="144" y="44"/>
                </a:lnTo>
                <a:lnTo>
                  <a:pt x="132" y="44"/>
                </a:lnTo>
                <a:lnTo>
                  <a:pt x="132" y="128"/>
                </a:lnTo>
                <a:lnTo>
                  <a:pt x="140" y="128"/>
                </a:lnTo>
                <a:lnTo>
                  <a:pt x="140" y="138"/>
                </a:lnTo>
                <a:lnTo>
                  <a:pt x="154" y="138"/>
                </a:lnTo>
                <a:lnTo>
                  <a:pt x="154" y="158"/>
                </a:lnTo>
                <a:lnTo>
                  <a:pt x="0" y="158"/>
                </a:lnTo>
                <a:lnTo>
                  <a:pt x="0" y="138"/>
                </a:lnTo>
                <a:close/>
                <a:moveTo>
                  <a:pt x="114" y="128"/>
                </a:moveTo>
                <a:lnTo>
                  <a:pt x="114" y="44"/>
                </a:lnTo>
                <a:lnTo>
                  <a:pt x="86" y="44"/>
                </a:lnTo>
                <a:lnTo>
                  <a:pt x="86" y="128"/>
                </a:lnTo>
                <a:lnTo>
                  <a:pt x="114" y="1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5" name="Freeform 236"/>
          <p:cNvSpPr>
            <a:spLocks noEditPoints="1"/>
          </p:cNvSpPr>
          <p:nvPr/>
        </p:nvSpPr>
        <p:spPr bwMode="auto">
          <a:xfrm>
            <a:off x="3962400" y="2825750"/>
            <a:ext cx="508000" cy="395288"/>
          </a:xfrm>
          <a:custGeom>
            <a:avLst/>
            <a:gdLst>
              <a:gd name="T0" fmla="*/ 2147483647 w 186"/>
              <a:gd name="T1" fmla="*/ 2147483647 h 132"/>
              <a:gd name="T2" fmla="*/ 2147483647 w 186"/>
              <a:gd name="T3" fmla="*/ 2147483647 h 132"/>
              <a:gd name="T4" fmla="*/ 2147483647 w 186"/>
              <a:gd name="T5" fmla="*/ 2147483647 h 132"/>
              <a:gd name="T6" fmla="*/ 2147483647 w 186"/>
              <a:gd name="T7" fmla="*/ 2147483647 h 132"/>
              <a:gd name="T8" fmla="*/ 2147483647 w 186"/>
              <a:gd name="T9" fmla="*/ 2147483647 h 132"/>
              <a:gd name="T10" fmla="*/ 2147483647 w 186"/>
              <a:gd name="T11" fmla="*/ 2147483647 h 132"/>
              <a:gd name="T12" fmla="*/ 2147483647 w 186"/>
              <a:gd name="T13" fmla="*/ 2147483647 h 132"/>
              <a:gd name="T14" fmla="*/ 2147483647 w 186"/>
              <a:gd name="T15" fmla="*/ 2147483647 h 132"/>
              <a:gd name="T16" fmla="*/ 2147483647 w 186"/>
              <a:gd name="T17" fmla="*/ 2147483647 h 132"/>
              <a:gd name="T18" fmla="*/ 2147483647 w 186"/>
              <a:gd name="T19" fmla="*/ 2147483647 h 132"/>
              <a:gd name="T20" fmla="*/ 2147483647 w 186"/>
              <a:gd name="T21" fmla="*/ 2147483647 h 132"/>
              <a:gd name="T22" fmla="*/ 2147483647 w 186"/>
              <a:gd name="T23" fmla="*/ 2147483647 h 132"/>
              <a:gd name="T24" fmla="*/ 2147483647 w 186"/>
              <a:gd name="T25" fmla="*/ 2147483647 h 132"/>
              <a:gd name="T26" fmla="*/ 2147483647 w 186"/>
              <a:gd name="T27" fmla="*/ 2147483647 h 132"/>
              <a:gd name="T28" fmla="*/ 2147483647 w 186"/>
              <a:gd name="T29" fmla="*/ 2147483647 h 132"/>
              <a:gd name="T30" fmla="*/ 2147483647 w 186"/>
              <a:gd name="T31" fmla="*/ 2147483647 h 132"/>
              <a:gd name="T32" fmla="*/ 2147483647 w 186"/>
              <a:gd name="T33" fmla="*/ 2147483647 h 132"/>
              <a:gd name="T34" fmla="*/ 2147483647 w 186"/>
              <a:gd name="T35" fmla="*/ 2147483647 h 132"/>
              <a:gd name="T36" fmla="*/ 2147483647 w 186"/>
              <a:gd name="T37" fmla="*/ 2147483647 h 132"/>
              <a:gd name="T38" fmla="*/ 2147483647 w 186"/>
              <a:gd name="T39" fmla="*/ 2147483647 h 132"/>
              <a:gd name="T40" fmla="*/ 2147483647 w 186"/>
              <a:gd name="T41" fmla="*/ 2147483647 h 132"/>
              <a:gd name="T42" fmla="*/ 2147483647 w 186"/>
              <a:gd name="T43" fmla="*/ 2147483647 h 132"/>
              <a:gd name="T44" fmla="*/ 2147483647 w 186"/>
              <a:gd name="T45" fmla="*/ 2147483647 h 132"/>
              <a:gd name="T46" fmla="*/ 2147483647 w 186"/>
              <a:gd name="T47" fmla="*/ 2147483647 h 132"/>
              <a:gd name="T48" fmla="*/ 2147483647 w 186"/>
              <a:gd name="T49" fmla="*/ 2147483647 h 132"/>
              <a:gd name="T50" fmla="*/ 2147483647 w 186"/>
              <a:gd name="T51" fmla="*/ 2147483647 h 132"/>
              <a:gd name="T52" fmla="*/ 2147483647 w 186"/>
              <a:gd name="T53" fmla="*/ 2147483647 h 132"/>
              <a:gd name="T54" fmla="*/ 2147483647 w 186"/>
              <a:gd name="T55" fmla="*/ 2147483647 h 132"/>
              <a:gd name="T56" fmla="*/ 0 w 186"/>
              <a:gd name="T57" fmla="*/ 2147483647 h 132"/>
              <a:gd name="T58" fmla="*/ 2147483647 w 186"/>
              <a:gd name="T59" fmla="*/ 2147483647 h 132"/>
              <a:gd name="T60" fmla="*/ 2147483647 w 186"/>
              <a:gd name="T61" fmla="*/ 2147483647 h 132"/>
              <a:gd name="T62" fmla="*/ 2147483647 w 186"/>
              <a:gd name="T63" fmla="*/ 2147483647 h 132"/>
              <a:gd name="T64" fmla="*/ 2147483647 w 186"/>
              <a:gd name="T65" fmla="*/ 2147483647 h 132"/>
              <a:gd name="T66" fmla="*/ 2147483647 w 186"/>
              <a:gd name="T67" fmla="*/ 2147483647 h 132"/>
              <a:gd name="T68" fmla="*/ 2147483647 w 186"/>
              <a:gd name="T69" fmla="*/ 2147483647 h 132"/>
              <a:gd name="T70" fmla="*/ 2147483647 w 186"/>
              <a:gd name="T71" fmla="*/ 2147483647 h 132"/>
              <a:gd name="T72" fmla="*/ 2147483647 w 186"/>
              <a:gd name="T73" fmla="*/ 2147483647 h 132"/>
              <a:gd name="T74" fmla="*/ 2147483647 w 186"/>
              <a:gd name="T75" fmla="*/ 2147483647 h 132"/>
              <a:gd name="T76" fmla="*/ 2147483647 w 186"/>
              <a:gd name="T77" fmla="*/ 2147483647 h 132"/>
              <a:gd name="T78" fmla="*/ 2147483647 w 186"/>
              <a:gd name="T79" fmla="*/ 2147483647 h 132"/>
              <a:gd name="T80" fmla="*/ 2147483647 w 186"/>
              <a:gd name="T81" fmla="*/ 2147483647 h 132"/>
              <a:gd name="T82" fmla="*/ 2147483647 w 186"/>
              <a:gd name="T83" fmla="*/ 0 h 132"/>
              <a:gd name="T84" fmla="*/ 2147483647 w 186"/>
              <a:gd name="T85" fmla="*/ 2147483647 h 132"/>
              <a:gd name="T86" fmla="*/ 2147483647 w 186"/>
              <a:gd name="T87" fmla="*/ 2147483647 h 132"/>
              <a:gd name="T88" fmla="*/ 2147483647 w 186"/>
              <a:gd name="T89" fmla="*/ 2147483647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86" h="132">
                <a:moveTo>
                  <a:pt x="18" y="116"/>
                </a:moveTo>
                <a:lnTo>
                  <a:pt x="168" y="116"/>
                </a:lnTo>
                <a:lnTo>
                  <a:pt x="164" y="110"/>
                </a:lnTo>
                <a:lnTo>
                  <a:pt x="162" y="104"/>
                </a:lnTo>
                <a:lnTo>
                  <a:pt x="152" y="96"/>
                </a:lnTo>
                <a:lnTo>
                  <a:pt x="138" y="88"/>
                </a:lnTo>
                <a:lnTo>
                  <a:pt x="124" y="84"/>
                </a:lnTo>
                <a:lnTo>
                  <a:pt x="108" y="82"/>
                </a:lnTo>
                <a:lnTo>
                  <a:pt x="92" y="80"/>
                </a:lnTo>
                <a:lnTo>
                  <a:pt x="74" y="82"/>
                </a:lnTo>
                <a:lnTo>
                  <a:pt x="58" y="84"/>
                </a:lnTo>
                <a:lnTo>
                  <a:pt x="44" y="90"/>
                </a:lnTo>
                <a:lnTo>
                  <a:pt x="32" y="96"/>
                </a:lnTo>
                <a:lnTo>
                  <a:pt x="24" y="106"/>
                </a:lnTo>
                <a:lnTo>
                  <a:pt x="18" y="116"/>
                </a:lnTo>
                <a:close/>
                <a:moveTo>
                  <a:pt x="104" y="20"/>
                </a:moveTo>
                <a:lnTo>
                  <a:pt x="104" y="20"/>
                </a:lnTo>
                <a:lnTo>
                  <a:pt x="100" y="12"/>
                </a:lnTo>
                <a:lnTo>
                  <a:pt x="94" y="10"/>
                </a:lnTo>
                <a:lnTo>
                  <a:pt x="88" y="10"/>
                </a:lnTo>
                <a:lnTo>
                  <a:pt x="84" y="14"/>
                </a:lnTo>
                <a:lnTo>
                  <a:pt x="82" y="18"/>
                </a:lnTo>
                <a:lnTo>
                  <a:pt x="82" y="24"/>
                </a:lnTo>
                <a:lnTo>
                  <a:pt x="86" y="28"/>
                </a:lnTo>
                <a:lnTo>
                  <a:pt x="92" y="34"/>
                </a:lnTo>
                <a:lnTo>
                  <a:pt x="96" y="34"/>
                </a:lnTo>
                <a:lnTo>
                  <a:pt x="96" y="38"/>
                </a:lnTo>
                <a:lnTo>
                  <a:pt x="96" y="48"/>
                </a:lnTo>
                <a:lnTo>
                  <a:pt x="104" y="48"/>
                </a:lnTo>
                <a:lnTo>
                  <a:pt x="104" y="64"/>
                </a:lnTo>
                <a:lnTo>
                  <a:pt x="128" y="68"/>
                </a:lnTo>
                <a:lnTo>
                  <a:pt x="140" y="72"/>
                </a:lnTo>
                <a:lnTo>
                  <a:pt x="150" y="76"/>
                </a:lnTo>
                <a:lnTo>
                  <a:pt x="160" y="82"/>
                </a:lnTo>
                <a:lnTo>
                  <a:pt x="168" y="88"/>
                </a:lnTo>
                <a:lnTo>
                  <a:pt x="174" y="96"/>
                </a:lnTo>
                <a:lnTo>
                  <a:pt x="180" y="104"/>
                </a:lnTo>
                <a:lnTo>
                  <a:pt x="184" y="114"/>
                </a:lnTo>
                <a:lnTo>
                  <a:pt x="184" y="124"/>
                </a:lnTo>
                <a:lnTo>
                  <a:pt x="186" y="132"/>
                </a:lnTo>
                <a:lnTo>
                  <a:pt x="176" y="132"/>
                </a:lnTo>
                <a:lnTo>
                  <a:pt x="10" y="132"/>
                </a:lnTo>
                <a:lnTo>
                  <a:pt x="2" y="132"/>
                </a:lnTo>
                <a:lnTo>
                  <a:pt x="0" y="124"/>
                </a:lnTo>
                <a:lnTo>
                  <a:pt x="2" y="114"/>
                </a:lnTo>
                <a:lnTo>
                  <a:pt x="4" y="104"/>
                </a:lnTo>
                <a:lnTo>
                  <a:pt x="10" y="96"/>
                </a:lnTo>
                <a:lnTo>
                  <a:pt x="16" y="88"/>
                </a:lnTo>
                <a:lnTo>
                  <a:pt x="24" y="82"/>
                </a:lnTo>
                <a:lnTo>
                  <a:pt x="34" y="78"/>
                </a:lnTo>
                <a:lnTo>
                  <a:pt x="44" y="72"/>
                </a:lnTo>
                <a:lnTo>
                  <a:pt x="54" y="70"/>
                </a:lnTo>
                <a:lnTo>
                  <a:pt x="76" y="66"/>
                </a:lnTo>
                <a:lnTo>
                  <a:pt x="76" y="48"/>
                </a:lnTo>
                <a:lnTo>
                  <a:pt x="86" y="48"/>
                </a:lnTo>
                <a:lnTo>
                  <a:pt x="86" y="42"/>
                </a:lnTo>
                <a:lnTo>
                  <a:pt x="78" y="34"/>
                </a:lnTo>
                <a:lnTo>
                  <a:pt x="72" y="26"/>
                </a:lnTo>
                <a:lnTo>
                  <a:pt x="72" y="20"/>
                </a:lnTo>
                <a:lnTo>
                  <a:pt x="72" y="16"/>
                </a:lnTo>
                <a:lnTo>
                  <a:pt x="74" y="10"/>
                </a:lnTo>
                <a:lnTo>
                  <a:pt x="76" y="6"/>
                </a:lnTo>
                <a:lnTo>
                  <a:pt x="84" y="2"/>
                </a:lnTo>
                <a:lnTo>
                  <a:pt x="94" y="0"/>
                </a:lnTo>
                <a:lnTo>
                  <a:pt x="100" y="2"/>
                </a:lnTo>
                <a:lnTo>
                  <a:pt x="106" y="6"/>
                </a:lnTo>
                <a:lnTo>
                  <a:pt x="110" y="10"/>
                </a:lnTo>
                <a:lnTo>
                  <a:pt x="112" y="16"/>
                </a:lnTo>
                <a:lnTo>
                  <a:pt x="10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6" name="Freeform 237"/>
          <p:cNvSpPr>
            <a:spLocks noEditPoints="1"/>
          </p:cNvSpPr>
          <p:nvPr/>
        </p:nvSpPr>
        <p:spPr bwMode="auto">
          <a:xfrm>
            <a:off x="3208338" y="3725863"/>
            <a:ext cx="442912" cy="317500"/>
          </a:xfrm>
          <a:custGeom>
            <a:avLst/>
            <a:gdLst>
              <a:gd name="T0" fmla="*/ 2147483647 w 162"/>
              <a:gd name="T1" fmla="*/ 2147483647 h 106"/>
              <a:gd name="T2" fmla="*/ 2147483647 w 162"/>
              <a:gd name="T3" fmla="*/ 2147483647 h 106"/>
              <a:gd name="T4" fmla="*/ 2147483647 w 162"/>
              <a:gd name="T5" fmla="*/ 2147483647 h 106"/>
              <a:gd name="T6" fmla="*/ 2147483647 w 162"/>
              <a:gd name="T7" fmla="*/ 2147483647 h 106"/>
              <a:gd name="T8" fmla="*/ 2147483647 w 162"/>
              <a:gd name="T9" fmla="*/ 2147483647 h 106"/>
              <a:gd name="T10" fmla="*/ 2147483647 w 162"/>
              <a:gd name="T11" fmla="*/ 2147483647 h 106"/>
              <a:gd name="T12" fmla="*/ 2147483647 w 162"/>
              <a:gd name="T13" fmla="*/ 2147483647 h 106"/>
              <a:gd name="T14" fmla="*/ 2147483647 w 162"/>
              <a:gd name="T15" fmla="*/ 2147483647 h 106"/>
              <a:gd name="T16" fmla="*/ 2147483647 w 162"/>
              <a:gd name="T17" fmla="*/ 2147483647 h 106"/>
              <a:gd name="T18" fmla="*/ 2147483647 w 162"/>
              <a:gd name="T19" fmla="*/ 2147483647 h 106"/>
              <a:gd name="T20" fmla="*/ 2147483647 w 162"/>
              <a:gd name="T21" fmla="*/ 2147483647 h 106"/>
              <a:gd name="T22" fmla="*/ 2147483647 w 162"/>
              <a:gd name="T23" fmla="*/ 2147483647 h 106"/>
              <a:gd name="T24" fmla="*/ 2147483647 w 162"/>
              <a:gd name="T25" fmla="*/ 2147483647 h 106"/>
              <a:gd name="T26" fmla="*/ 2147483647 w 162"/>
              <a:gd name="T27" fmla="*/ 2147483647 h 106"/>
              <a:gd name="T28" fmla="*/ 2147483647 w 162"/>
              <a:gd name="T29" fmla="*/ 2147483647 h 106"/>
              <a:gd name="T30" fmla="*/ 2147483647 w 162"/>
              <a:gd name="T31" fmla="*/ 2147483647 h 106"/>
              <a:gd name="T32" fmla="*/ 0 w 162"/>
              <a:gd name="T33" fmla="*/ 2147483647 h 106"/>
              <a:gd name="T34" fmla="*/ 2147483647 w 162"/>
              <a:gd name="T35" fmla="*/ 2147483647 h 106"/>
              <a:gd name="T36" fmla="*/ 2147483647 w 162"/>
              <a:gd name="T37" fmla="*/ 2147483647 h 106"/>
              <a:gd name="T38" fmla="*/ 2147483647 w 162"/>
              <a:gd name="T39" fmla="*/ 2147483647 h 106"/>
              <a:gd name="T40" fmla="*/ 2147483647 w 162"/>
              <a:gd name="T41" fmla="*/ 2147483647 h 106"/>
              <a:gd name="T42" fmla="*/ 2147483647 w 162"/>
              <a:gd name="T43" fmla="*/ 2147483647 h 106"/>
              <a:gd name="T44" fmla="*/ 2147483647 w 162"/>
              <a:gd name="T45" fmla="*/ 2147483647 h 106"/>
              <a:gd name="T46" fmla="*/ 2147483647 w 162"/>
              <a:gd name="T47" fmla="*/ 2147483647 h 106"/>
              <a:gd name="T48" fmla="*/ 2147483647 w 162"/>
              <a:gd name="T49" fmla="*/ 2147483647 h 106"/>
              <a:gd name="T50" fmla="*/ 2147483647 w 162"/>
              <a:gd name="T51" fmla="*/ 2147483647 h 106"/>
              <a:gd name="T52" fmla="*/ 2147483647 w 162"/>
              <a:gd name="T53" fmla="*/ 2147483647 h 106"/>
              <a:gd name="T54" fmla="*/ 2147483647 w 162"/>
              <a:gd name="T55" fmla="*/ 2147483647 h 106"/>
              <a:gd name="T56" fmla="*/ 2147483647 w 162"/>
              <a:gd name="T57" fmla="*/ 2147483647 h 106"/>
              <a:gd name="T58" fmla="*/ 2147483647 w 162"/>
              <a:gd name="T59" fmla="*/ 2147483647 h 106"/>
              <a:gd name="T60" fmla="*/ 2147483647 w 162"/>
              <a:gd name="T61" fmla="*/ 2147483647 h 106"/>
              <a:gd name="T62" fmla="*/ 2147483647 w 162"/>
              <a:gd name="T63" fmla="*/ 2147483647 h 106"/>
              <a:gd name="T64" fmla="*/ 2147483647 w 162"/>
              <a:gd name="T65" fmla="*/ 2147483647 h 106"/>
              <a:gd name="T66" fmla="*/ 2147483647 w 162"/>
              <a:gd name="T67" fmla="*/ 2147483647 h 106"/>
              <a:gd name="T68" fmla="*/ 2147483647 w 162"/>
              <a:gd name="T69" fmla="*/ 2147483647 h 106"/>
              <a:gd name="T70" fmla="*/ 2147483647 w 162"/>
              <a:gd name="T71" fmla="*/ 2147483647 h 106"/>
              <a:gd name="T72" fmla="*/ 2147483647 w 162"/>
              <a:gd name="T73" fmla="*/ 2147483647 h 106"/>
              <a:gd name="T74" fmla="*/ 2147483647 w 162"/>
              <a:gd name="T75" fmla="*/ 2147483647 h 106"/>
              <a:gd name="T76" fmla="*/ 2147483647 w 162"/>
              <a:gd name="T77" fmla="*/ 0 h 106"/>
              <a:gd name="T78" fmla="*/ 2147483647 w 162"/>
              <a:gd name="T79" fmla="*/ 0 h 106"/>
              <a:gd name="T80" fmla="*/ 2147483647 w 162"/>
              <a:gd name="T81" fmla="*/ 2147483647 h 106"/>
              <a:gd name="T82" fmla="*/ 2147483647 w 162"/>
              <a:gd name="T83" fmla="*/ 2147483647 h 106"/>
              <a:gd name="T84" fmla="*/ 2147483647 w 162"/>
              <a:gd name="T85" fmla="*/ 2147483647 h 106"/>
              <a:gd name="T86" fmla="*/ 2147483647 w 162"/>
              <a:gd name="T87" fmla="*/ 2147483647 h 106"/>
              <a:gd name="T88" fmla="*/ 2147483647 w 162"/>
              <a:gd name="T89" fmla="*/ 2147483647 h 106"/>
              <a:gd name="T90" fmla="*/ 2147483647 w 162"/>
              <a:gd name="T91" fmla="*/ 2147483647 h 106"/>
              <a:gd name="T92" fmla="*/ 2147483647 w 162"/>
              <a:gd name="T93" fmla="*/ 2147483647 h 106"/>
              <a:gd name="T94" fmla="*/ 2147483647 w 162"/>
              <a:gd name="T95" fmla="*/ 2147483647 h 106"/>
              <a:gd name="T96" fmla="*/ 2147483647 w 162"/>
              <a:gd name="T97" fmla="*/ 2147483647 h 106"/>
              <a:gd name="T98" fmla="*/ 2147483647 w 162"/>
              <a:gd name="T99" fmla="*/ 2147483647 h 106"/>
              <a:gd name="T100" fmla="*/ 2147483647 w 162"/>
              <a:gd name="T101" fmla="*/ 2147483647 h 106"/>
              <a:gd name="T102" fmla="*/ 2147483647 w 162"/>
              <a:gd name="T103" fmla="*/ 2147483647 h 106"/>
              <a:gd name="T104" fmla="*/ 2147483647 w 162"/>
              <a:gd name="T105" fmla="*/ 2147483647 h 106"/>
              <a:gd name="T106" fmla="*/ 2147483647 w 162"/>
              <a:gd name="T107" fmla="*/ 2147483647 h 106"/>
              <a:gd name="T108" fmla="*/ 2147483647 w 162"/>
              <a:gd name="T109" fmla="*/ 2147483647 h 106"/>
              <a:gd name="T110" fmla="*/ 2147483647 w 162"/>
              <a:gd name="T111" fmla="*/ 2147483647 h 106"/>
              <a:gd name="T112" fmla="*/ 2147483647 w 162"/>
              <a:gd name="T113" fmla="*/ 2147483647 h 106"/>
              <a:gd name="T114" fmla="*/ 2147483647 w 162"/>
              <a:gd name="T115" fmla="*/ 0 h 106"/>
              <a:gd name="T116" fmla="*/ 2147483647 w 162"/>
              <a:gd name="T117" fmla="*/ 0 h 106"/>
              <a:gd name="T118" fmla="*/ 2147483647 w 162"/>
              <a:gd name="T119" fmla="*/ 0 h 10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06">
                <a:moveTo>
                  <a:pt x="104" y="48"/>
                </a:moveTo>
                <a:lnTo>
                  <a:pt x="104" y="48"/>
                </a:lnTo>
                <a:lnTo>
                  <a:pt x="80" y="64"/>
                </a:lnTo>
                <a:lnTo>
                  <a:pt x="82" y="66"/>
                </a:lnTo>
                <a:lnTo>
                  <a:pt x="106" y="54"/>
                </a:lnTo>
                <a:lnTo>
                  <a:pt x="106" y="68"/>
                </a:lnTo>
                <a:lnTo>
                  <a:pt x="102" y="80"/>
                </a:lnTo>
                <a:lnTo>
                  <a:pt x="94" y="92"/>
                </a:lnTo>
                <a:lnTo>
                  <a:pt x="84" y="100"/>
                </a:lnTo>
                <a:lnTo>
                  <a:pt x="70" y="106"/>
                </a:lnTo>
                <a:lnTo>
                  <a:pt x="58" y="106"/>
                </a:lnTo>
                <a:lnTo>
                  <a:pt x="44" y="104"/>
                </a:lnTo>
                <a:lnTo>
                  <a:pt x="32" y="98"/>
                </a:lnTo>
                <a:lnTo>
                  <a:pt x="20" y="106"/>
                </a:lnTo>
                <a:lnTo>
                  <a:pt x="0" y="72"/>
                </a:lnTo>
                <a:lnTo>
                  <a:pt x="76" y="38"/>
                </a:lnTo>
                <a:lnTo>
                  <a:pt x="74" y="34"/>
                </a:lnTo>
                <a:lnTo>
                  <a:pt x="14" y="56"/>
                </a:lnTo>
                <a:lnTo>
                  <a:pt x="16" y="44"/>
                </a:lnTo>
                <a:lnTo>
                  <a:pt x="22" y="36"/>
                </a:lnTo>
                <a:lnTo>
                  <a:pt x="28" y="28"/>
                </a:lnTo>
                <a:lnTo>
                  <a:pt x="36" y="20"/>
                </a:lnTo>
                <a:lnTo>
                  <a:pt x="44" y="18"/>
                </a:lnTo>
                <a:lnTo>
                  <a:pt x="52" y="16"/>
                </a:lnTo>
                <a:lnTo>
                  <a:pt x="60" y="14"/>
                </a:lnTo>
                <a:lnTo>
                  <a:pt x="66" y="14"/>
                </a:lnTo>
                <a:lnTo>
                  <a:pt x="74" y="16"/>
                </a:lnTo>
                <a:lnTo>
                  <a:pt x="82" y="20"/>
                </a:lnTo>
                <a:lnTo>
                  <a:pt x="88" y="24"/>
                </a:lnTo>
                <a:lnTo>
                  <a:pt x="94" y="28"/>
                </a:lnTo>
                <a:lnTo>
                  <a:pt x="104" y="24"/>
                </a:lnTo>
                <a:lnTo>
                  <a:pt x="114" y="42"/>
                </a:lnTo>
                <a:lnTo>
                  <a:pt x="104" y="48"/>
                </a:lnTo>
                <a:close/>
                <a:moveTo>
                  <a:pt x="70" y="0"/>
                </a:moveTo>
                <a:lnTo>
                  <a:pt x="70" y="0"/>
                </a:lnTo>
                <a:lnTo>
                  <a:pt x="86" y="4"/>
                </a:lnTo>
                <a:lnTo>
                  <a:pt x="98" y="8"/>
                </a:lnTo>
                <a:lnTo>
                  <a:pt x="108" y="14"/>
                </a:lnTo>
                <a:lnTo>
                  <a:pt x="116" y="24"/>
                </a:lnTo>
                <a:lnTo>
                  <a:pt x="122" y="34"/>
                </a:lnTo>
                <a:lnTo>
                  <a:pt x="126" y="46"/>
                </a:lnTo>
                <a:lnTo>
                  <a:pt x="128" y="58"/>
                </a:lnTo>
                <a:lnTo>
                  <a:pt x="128" y="72"/>
                </a:lnTo>
                <a:lnTo>
                  <a:pt x="162" y="72"/>
                </a:lnTo>
                <a:lnTo>
                  <a:pt x="160" y="54"/>
                </a:lnTo>
                <a:lnTo>
                  <a:pt x="154" y="38"/>
                </a:lnTo>
                <a:lnTo>
                  <a:pt x="146" y="24"/>
                </a:lnTo>
                <a:lnTo>
                  <a:pt x="136" y="14"/>
                </a:lnTo>
                <a:lnTo>
                  <a:pt x="122" y="6"/>
                </a:lnTo>
                <a:lnTo>
                  <a:pt x="106" y="2"/>
                </a:lnTo>
                <a:lnTo>
                  <a:pt x="90" y="0"/>
                </a:lnTo>
                <a:lnTo>
                  <a:pt x="7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7" name="Freeform 238"/>
          <p:cNvSpPr>
            <a:spLocks noEditPoints="1"/>
          </p:cNvSpPr>
          <p:nvPr/>
        </p:nvSpPr>
        <p:spPr bwMode="auto">
          <a:xfrm>
            <a:off x="2465388" y="2051050"/>
            <a:ext cx="393700" cy="407988"/>
          </a:xfrm>
          <a:custGeom>
            <a:avLst/>
            <a:gdLst>
              <a:gd name="T0" fmla="*/ 2147483647 w 144"/>
              <a:gd name="T1" fmla="*/ 2147483647 h 136"/>
              <a:gd name="T2" fmla="*/ 2147483647 w 144"/>
              <a:gd name="T3" fmla="*/ 2147483647 h 136"/>
              <a:gd name="T4" fmla="*/ 2147483647 w 144"/>
              <a:gd name="T5" fmla="*/ 2147483647 h 136"/>
              <a:gd name="T6" fmla="*/ 2147483647 w 144"/>
              <a:gd name="T7" fmla="*/ 2147483647 h 136"/>
              <a:gd name="T8" fmla="*/ 2147483647 w 144"/>
              <a:gd name="T9" fmla="*/ 2147483647 h 136"/>
              <a:gd name="T10" fmla="*/ 2147483647 w 144"/>
              <a:gd name="T11" fmla="*/ 2147483647 h 136"/>
              <a:gd name="T12" fmla="*/ 2147483647 w 144"/>
              <a:gd name="T13" fmla="*/ 2147483647 h 136"/>
              <a:gd name="T14" fmla="*/ 2147483647 w 144"/>
              <a:gd name="T15" fmla="*/ 2147483647 h 136"/>
              <a:gd name="T16" fmla="*/ 2147483647 w 144"/>
              <a:gd name="T17" fmla="*/ 2147483647 h 136"/>
              <a:gd name="T18" fmla="*/ 2147483647 w 144"/>
              <a:gd name="T19" fmla="*/ 2147483647 h 136"/>
              <a:gd name="T20" fmla="*/ 2147483647 w 144"/>
              <a:gd name="T21" fmla="*/ 2147483647 h 136"/>
              <a:gd name="T22" fmla="*/ 2147483647 w 144"/>
              <a:gd name="T23" fmla="*/ 2147483647 h 136"/>
              <a:gd name="T24" fmla="*/ 2147483647 w 144"/>
              <a:gd name="T25" fmla="*/ 2147483647 h 136"/>
              <a:gd name="T26" fmla="*/ 0 w 144"/>
              <a:gd name="T27" fmla="*/ 2147483647 h 136"/>
              <a:gd name="T28" fmla="*/ 2147483647 w 144"/>
              <a:gd name="T29" fmla="*/ 0 h 136"/>
              <a:gd name="T30" fmla="*/ 2147483647 w 144"/>
              <a:gd name="T31" fmla="*/ 0 h 136"/>
              <a:gd name="T32" fmla="*/ 2147483647 w 144"/>
              <a:gd name="T33" fmla="*/ 2147483647 h 136"/>
              <a:gd name="T34" fmla="*/ 2147483647 w 144"/>
              <a:gd name="T35" fmla="*/ 2147483647 h 136"/>
              <a:gd name="T36" fmla="*/ 2147483647 w 144"/>
              <a:gd name="T37" fmla="*/ 2147483647 h 136"/>
              <a:gd name="T38" fmla="*/ 2147483647 w 144"/>
              <a:gd name="T39" fmla="*/ 2147483647 h 136"/>
              <a:gd name="T40" fmla="*/ 2147483647 w 144"/>
              <a:gd name="T41" fmla="*/ 2147483647 h 136"/>
              <a:gd name="T42" fmla="*/ 2147483647 w 144"/>
              <a:gd name="T43" fmla="*/ 2147483647 h 136"/>
              <a:gd name="T44" fmla="*/ 2147483647 w 144"/>
              <a:gd name="T45" fmla="*/ 2147483647 h 136"/>
              <a:gd name="T46" fmla="*/ 2147483647 w 144"/>
              <a:gd name="T47" fmla="*/ 2147483647 h 136"/>
              <a:gd name="T48" fmla="*/ 2147483647 w 144"/>
              <a:gd name="T49" fmla="*/ 0 h 136"/>
              <a:gd name="T50" fmla="*/ 2147483647 w 144"/>
              <a:gd name="T51" fmla="*/ 2147483647 h 136"/>
              <a:gd name="T52" fmla="*/ 2147483647 w 144"/>
              <a:gd name="T53" fmla="*/ 2147483647 h 136"/>
              <a:gd name="T54" fmla="*/ 2147483647 w 144"/>
              <a:gd name="T55" fmla="*/ 2147483647 h 136"/>
              <a:gd name="T56" fmla="*/ 2147483647 w 144"/>
              <a:gd name="T57" fmla="*/ 2147483647 h 136"/>
              <a:gd name="T58" fmla="*/ 2147483647 w 144"/>
              <a:gd name="T59" fmla="*/ 2147483647 h 136"/>
              <a:gd name="T60" fmla="*/ 2147483647 w 144"/>
              <a:gd name="T61" fmla="*/ 2147483647 h 136"/>
              <a:gd name="T62" fmla="*/ 2147483647 w 144"/>
              <a:gd name="T63" fmla="*/ 2147483647 h 136"/>
              <a:gd name="T64" fmla="*/ 2147483647 w 144"/>
              <a:gd name="T65" fmla="*/ 2147483647 h 136"/>
              <a:gd name="T66" fmla="*/ 2147483647 w 144"/>
              <a:gd name="T67" fmla="*/ 2147483647 h 136"/>
              <a:gd name="T68" fmla="*/ 2147483647 w 144"/>
              <a:gd name="T69" fmla="*/ 2147483647 h 136"/>
              <a:gd name="T70" fmla="*/ 2147483647 w 144"/>
              <a:gd name="T71" fmla="*/ 2147483647 h 136"/>
              <a:gd name="T72" fmla="*/ 2147483647 w 144"/>
              <a:gd name="T73" fmla="*/ 2147483647 h 136"/>
              <a:gd name="T74" fmla="*/ 2147483647 w 144"/>
              <a:gd name="T75" fmla="*/ 2147483647 h 136"/>
              <a:gd name="T76" fmla="*/ 2147483647 w 144"/>
              <a:gd name="T77" fmla="*/ 2147483647 h 136"/>
              <a:gd name="T78" fmla="*/ 2147483647 w 144"/>
              <a:gd name="T79" fmla="*/ 2147483647 h 136"/>
              <a:gd name="T80" fmla="*/ 2147483647 w 144"/>
              <a:gd name="T81" fmla="*/ 2147483647 h 136"/>
              <a:gd name="T82" fmla="*/ 2147483647 w 144"/>
              <a:gd name="T83" fmla="*/ 2147483647 h 136"/>
              <a:gd name="T84" fmla="*/ 2147483647 w 144"/>
              <a:gd name="T85" fmla="*/ 2147483647 h 136"/>
              <a:gd name="T86" fmla="*/ 2147483647 w 144"/>
              <a:gd name="T87" fmla="*/ 2147483647 h 136"/>
              <a:gd name="T88" fmla="*/ 2147483647 w 144"/>
              <a:gd name="T89" fmla="*/ 2147483647 h 136"/>
              <a:gd name="T90" fmla="*/ 2147483647 w 144"/>
              <a:gd name="T91" fmla="*/ 2147483647 h 136"/>
              <a:gd name="T92" fmla="*/ 2147483647 w 144"/>
              <a:gd name="T93" fmla="*/ 2147483647 h 136"/>
              <a:gd name="T94" fmla="*/ 2147483647 w 144"/>
              <a:gd name="T95" fmla="*/ 2147483647 h 1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36">
                <a:moveTo>
                  <a:pt x="0" y="74"/>
                </a:moveTo>
                <a:lnTo>
                  <a:pt x="10" y="82"/>
                </a:lnTo>
                <a:lnTo>
                  <a:pt x="8" y="136"/>
                </a:lnTo>
                <a:lnTo>
                  <a:pt x="22" y="136"/>
                </a:lnTo>
                <a:lnTo>
                  <a:pt x="24" y="90"/>
                </a:lnTo>
                <a:lnTo>
                  <a:pt x="30" y="90"/>
                </a:lnTo>
                <a:lnTo>
                  <a:pt x="32" y="136"/>
                </a:lnTo>
                <a:lnTo>
                  <a:pt x="46" y="136"/>
                </a:lnTo>
                <a:lnTo>
                  <a:pt x="44" y="82"/>
                </a:lnTo>
                <a:lnTo>
                  <a:pt x="42" y="48"/>
                </a:lnTo>
                <a:lnTo>
                  <a:pt x="74" y="48"/>
                </a:lnTo>
                <a:lnTo>
                  <a:pt x="82" y="36"/>
                </a:lnTo>
                <a:lnTo>
                  <a:pt x="46" y="34"/>
                </a:lnTo>
                <a:lnTo>
                  <a:pt x="30" y="34"/>
                </a:lnTo>
                <a:lnTo>
                  <a:pt x="30" y="36"/>
                </a:lnTo>
                <a:lnTo>
                  <a:pt x="28" y="40"/>
                </a:lnTo>
                <a:lnTo>
                  <a:pt x="32" y="64"/>
                </a:lnTo>
                <a:lnTo>
                  <a:pt x="28" y="70"/>
                </a:lnTo>
                <a:lnTo>
                  <a:pt x="26" y="70"/>
                </a:lnTo>
                <a:lnTo>
                  <a:pt x="22" y="64"/>
                </a:lnTo>
                <a:lnTo>
                  <a:pt x="24" y="40"/>
                </a:lnTo>
                <a:lnTo>
                  <a:pt x="24" y="36"/>
                </a:lnTo>
                <a:lnTo>
                  <a:pt x="24" y="34"/>
                </a:lnTo>
                <a:lnTo>
                  <a:pt x="8" y="34"/>
                </a:lnTo>
                <a:lnTo>
                  <a:pt x="0" y="74"/>
                </a:lnTo>
                <a:close/>
                <a:moveTo>
                  <a:pt x="28" y="0"/>
                </a:moveTo>
                <a:lnTo>
                  <a:pt x="28" y="0"/>
                </a:lnTo>
                <a:lnTo>
                  <a:pt x="22" y="0"/>
                </a:lnTo>
                <a:lnTo>
                  <a:pt x="16" y="4"/>
                </a:lnTo>
                <a:lnTo>
                  <a:pt x="12" y="10"/>
                </a:lnTo>
                <a:lnTo>
                  <a:pt x="12" y="16"/>
                </a:lnTo>
                <a:lnTo>
                  <a:pt x="12" y="22"/>
                </a:lnTo>
                <a:lnTo>
                  <a:pt x="16" y="26"/>
                </a:lnTo>
                <a:lnTo>
                  <a:pt x="22" y="30"/>
                </a:lnTo>
                <a:lnTo>
                  <a:pt x="28" y="30"/>
                </a:lnTo>
                <a:lnTo>
                  <a:pt x="34" y="30"/>
                </a:lnTo>
                <a:lnTo>
                  <a:pt x="38" y="26"/>
                </a:lnTo>
                <a:lnTo>
                  <a:pt x="42" y="22"/>
                </a:lnTo>
                <a:lnTo>
                  <a:pt x="42" y="16"/>
                </a:lnTo>
                <a:lnTo>
                  <a:pt x="42" y="10"/>
                </a:lnTo>
                <a:lnTo>
                  <a:pt x="38" y="4"/>
                </a:lnTo>
                <a:lnTo>
                  <a:pt x="34" y="0"/>
                </a:lnTo>
                <a:lnTo>
                  <a:pt x="28" y="0"/>
                </a:lnTo>
                <a:close/>
                <a:moveTo>
                  <a:pt x="62" y="66"/>
                </a:moveTo>
                <a:lnTo>
                  <a:pt x="76" y="62"/>
                </a:lnTo>
                <a:lnTo>
                  <a:pt x="78" y="62"/>
                </a:lnTo>
                <a:lnTo>
                  <a:pt x="88" y="68"/>
                </a:lnTo>
                <a:lnTo>
                  <a:pt x="96" y="44"/>
                </a:lnTo>
                <a:lnTo>
                  <a:pt x="98" y="40"/>
                </a:lnTo>
                <a:lnTo>
                  <a:pt x="100" y="44"/>
                </a:lnTo>
                <a:lnTo>
                  <a:pt x="108" y="52"/>
                </a:lnTo>
                <a:lnTo>
                  <a:pt x="120" y="32"/>
                </a:lnTo>
                <a:lnTo>
                  <a:pt x="124" y="34"/>
                </a:lnTo>
                <a:lnTo>
                  <a:pt x="110" y="56"/>
                </a:lnTo>
                <a:lnTo>
                  <a:pt x="110" y="60"/>
                </a:lnTo>
                <a:lnTo>
                  <a:pt x="108" y="58"/>
                </a:lnTo>
                <a:lnTo>
                  <a:pt x="100" y="50"/>
                </a:lnTo>
                <a:lnTo>
                  <a:pt x="92" y="74"/>
                </a:lnTo>
                <a:lnTo>
                  <a:pt x="90" y="76"/>
                </a:lnTo>
                <a:lnTo>
                  <a:pt x="88" y="74"/>
                </a:lnTo>
                <a:lnTo>
                  <a:pt x="76" y="66"/>
                </a:lnTo>
                <a:lnTo>
                  <a:pt x="62" y="72"/>
                </a:lnTo>
                <a:lnTo>
                  <a:pt x="62" y="66"/>
                </a:lnTo>
                <a:close/>
                <a:moveTo>
                  <a:pt x="64" y="128"/>
                </a:moveTo>
                <a:lnTo>
                  <a:pt x="110" y="128"/>
                </a:lnTo>
                <a:lnTo>
                  <a:pt x="110" y="136"/>
                </a:lnTo>
                <a:lnTo>
                  <a:pt x="64" y="136"/>
                </a:lnTo>
                <a:lnTo>
                  <a:pt x="64" y="128"/>
                </a:lnTo>
                <a:close/>
                <a:moveTo>
                  <a:pt x="94" y="100"/>
                </a:moveTo>
                <a:lnTo>
                  <a:pt x="94" y="124"/>
                </a:lnTo>
                <a:lnTo>
                  <a:pt x="80" y="124"/>
                </a:lnTo>
                <a:lnTo>
                  <a:pt x="80" y="100"/>
                </a:lnTo>
                <a:lnTo>
                  <a:pt x="54" y="100"/>
                </a:lnTo>
                <a:lnTo>
                  <a:pt x="54" y="90"/>
                </a:lnTo>
                <a:lnTo>
                  <a:pt x="134" y="90"/>
                </a:lnTo>
                <a:lnTo>
                  <a:pt x="134" y="14"/>
                </a:lnTo>
                <a:lnTo>
                  <a:pt x="50" y="14"/>
                </a:lnTo>
                <a:lnTo>
                  <a:pt x="50" y="4"/>
                </a:lnTo>
                <a:lnTo>
                  <a:pt x="140" y="4"/>
                </a:lnTo>
                <a:lnTo>
                  <a:pt x="144" y="4"/>
                </a:lnTo>
                <a:lnTo>
                  <a:pt x="144" y="8"/>
                </a:lnTo>
                <a:lnTo>
                  <a:pt x="144" y="96"/>
                </a:lnTo>
                <a:lnTo>
                  <a:pt x="144" y="100"/>
                </a:lnTo>
                <a:lnTo>
                  <a:pt x="140" y="100"/>
                </a:lnTo>
                <a:lnTo>
                  <a:pt x="94" y="10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8" name="Freeform 239"/>
          <p:cNvSpPr>
            <a:spLocks noEditPoints="1"/>
          </p:cNvSpPr>
          <p:nvPr/>
        </p:nvSpPr>
        <p:spPr bwMode="auto">
          <a:xfrm>
            <a:off x="3163888" y="2085975"/>
            <a:ext cx="503237" cy="301625"/>
          </a:xfrm>
          <a:custGeom>
            <a:avLst/>
            <a:gdLst>
              <a:gd name="T0" fmla="*/ 2147483647 w 184"/>
              <a:gd name="T1" fmla="*/ 2147483647 h 100"/>
              <a:gd name="T2" fmla="*/ 2147483647 w 184"/>
              <a:gd name="T3" fmla="*/ 2147483647 h 100"/>
              <a:gd name="T4" fmla="*/ 2147483647 w 184"/>
              <a:gd name="T5" fmla="*/ 2147483647 h 100"/>
              <a:gd name="T6" fmla="*/ 2147483647 w 184"/>
              <a:gd name="T7" fmla="*/ 2147483647 h 100"/>
              <a:gd name="T8" fmla="*/ 0 w 184"/>
              <a:gd name="T9" fmla="*/ 2147483647 h 100"/>
              <a:gd name="T10" fmla="*/ 2147483647 w 184"/>
              <a:gd name="T11" fmla="*/ 2147483647 h 100"/>
              <a:gd name="T12" fmla="*/ 2147483647 w 184"/>
              <a:gd name="T13" fmla="*/ 2147483647 h 100"/>
              <a:gd name="T14" fmla="*/ 2147483647 w 184"/>
              <a:gd name="T15" fmla="*/ 2147483647 h 100"/>
              <a:gd name="T16" fmla="*/ 2147483647 w 184"/>
              <a:gd name="T17" fmla="*/ 2147483647 h 100"/>
              <a:gd name="T18" fmla="*/ 2147483647 w 184"/>
              <a:gd name="T19" fmla="*/ 2147483647 h 100"/>
              <a:gd name="T20" fmla="*/ 2147483647 w 184"/>
              <a:gd name="T21" fmla="*/ 2147483647 h 100"/>
              <a:gd name="T22" fmla="*/ 2147483647 w 184"/>
              <a:gd name="T23" fmla="*/ 2147483647 h 100"/>
              <a:gd name="T24" fmla="*/ 2147483647 w 184"/>
              <a:gd name="T25" fmla="*/ 2147483647 h 100"/>
              <a:gd name="T26" fmla="*/ 2147483647 w 184"/>
              <a:gd name="T27" fmla="*/ 2147483647 h 100"/>
              <a:gd name="T28" fmla="*/ 2147483647 w 184"/>
              <a:gd name="T29" fmla="*/ 2147483647 h 100"/>
              <a:gd name="T30" fmla="*/ 2147483647 w 184"/>
              <a:gd name="T31" fmla="*/ 2147483647 h 100"/>
              <a:gd name="T32" fmla="*/ 2147483647 w 184"/>
              <a:gd name="T33" fmla="*/ 2147483647 h 100"/>
              <a:gd name="T34" fmla="*/ 2147483647 w 184"/>
              <a:gd name="T35" fmla="*/ 2147483647 h 100"/>
              <a:gd name="T36" fmla="*/ 2147483647 w 184"/>
              <a:gd name="T37" fmla="*/ 2147483647 h 100"/>
              <a:gd name="T38" fmla="*/ 0 w 184"/>
              <a:gd name="T39" fmla="*/ 2147483647 h 100"/>
              <a:gd name="T40" fmla="*/ 2147483647 w 184"/>
              <a:gd name="T41" fmla="*/ 2147483647 h 100"/>
              <a:gd name="T42" fmla="*/ 2147483647 w 184"/>
              <a:gd name="T43" fmla="*/ 2147483647 h 100"/>
              <a:gd name="T44" fmla="*/ 2147483647 w 184"/>
              <a:gd name="T45" fmla="*/ 2147483647 h 100"/>
              <a:gd name="T46" fmla="*/ 2147483647 w 184"/>
              <a:gd name="T47" fmla="*/ 2147483647 h 100"/>
              <a:gd name="T48" fmla="*/ 2147483647 w 184"/>
              <a:gd name="T49" fmla="*/ 2147483647 h 100"/>
              <a:gd name="T50" fmla="*/ 2147483647 w 184"/>
              <a:gd name="T51" fmla="*/ 2147483647 h 100"/>
              <a:gd name="T52" fmla="*/ 2147483647 w 184"/>
              <a:gd name="T53" fmla="*/ 2147483647 h 100"/>
              <a:gd name="T54" fmla="*/ 2147483647 w 184"/>
              <a:gd name="T55" fmla="*/ 2147483647 h 100"/>
              <a:gd name="T56" fmla="*/ 2147483647 w 184"/>
              <a:gd name="T57" fmla="*/ 2147483647 h 100"/>
              <a:gd name="T58" fmla="*/ 2147483647 w 184"/>
              <a:gd name="T59" fmla="*/ 2147483647 h 100"/>
              <a:gd name="T60" fmla="*/ 2147483647 w 184"/>
              <a:gd name="T61" fmla="*/ 2147483647 h 100"/>
              <a:gd name="T62" fmla="*/ 2147483647 w 184"/>
              <a:gd name="T63" fmla="*/ 2147483647 h 100"/>
              <a:gd name="T64" fmla="*/ 2147483647 w 184"/>
              <a:gd name="T65" fmla="*/ 2147483647 h 100"/>
              <a:gd name="T66" fmla="*/ 2147483647 w 184"/>
              <a:gd name="T67" fmla="*/ 2147483647 h 100"/>
              <a:gd name="T68" fmla="*/ 2147483647 w 184"/>
              <a:gd name="T69" fmla="*/ 2147483647 h 100"/>
              <a:gd name="T70" fmla="*/ 2147483647 w 184"/>
              <a:gd name="T71" fmla="*/ 2147483647 h 100"/>
              <a:gd name="T72" fmla="*/ 2147483647 w 184"/>
              <a:gd name="T73" fmla="*/ 2147483647 h 100"/>
              <a:gd name="T74" fmla="*/ 2147483647 w 184"/>
              <a:gd name="T75" fmla="*/ 2147483647 h 100"/>
              <a:gd name="T76" fmla="*/ 2147483647 w 184"/>
              <a:gd name="T77" fmla="*/ 2147483647 h 100"/>
              <a:gd name="T78" fmla="*/ 2147483647 w 184"/>
              <a:gd name="T79" fmla="*/ 2147483647 h 100"/>
              <a:gd name="T80" fmla="*/ 2147483647 w 184"/>
              <a:gd name="T81" fmla="*/ 2147483647 h 100"/>
              <a:gd name="T82" fmla="*/ 2147483647 w 184"/>
              <a:gd name="T83" fmla="*/ 2147483647 h 100"/>
              <a:gd name="T84" fmla="*/ 2147483647 w 184"/>
              <a:gd name="T85" fmla="*/ 2147483647 h 100"/>
              <a:gd name="T86" fmla="*/ 2147483647 w 184"/>
              <a:gd name="T87" fmla="*/ 2147483647 h 100"/>
              <a:gd name="T88" fmla="*/ 2147483647 w 184"/>
              <a:gd name="T89" fmla="*/ 2147483647 h 100"/>
              <a:gd name="T90" fmla="*/ 2147483647 w 184"/>
              <a:gd name="T91" fmla="*/ 2147483647 h 100"/>
              <a:gd name="T92" fmla="*/ 2147483647 w 184"/>
              <a:gd name="T93" fmla="*/ 2147483647 h 100"/>
              <a:gd name="T94" fmla="*/ 2147483647 w 184"/>
              <a:gd name="T95" fmla="*/ 2147483647 h 100"/>
              <a:gd name="T96" fmla="*/ 2147483647 w 184"/>
              <a:gd name="T97" fmla="*/ 2147483647 h 100"/>
              <a:gd name="T98" fmla="*/ 2147483647 w 184"/>
              <a:gd name="T99" fmla="*/ 2147483647 h 100"/>
              <a:gd name="T100" fmla="*/ 2147483647 w 184"/>
              <a:gd name="T101" fmla="*/ 2147483647 h 100"/>
              <a:gd name="T102" fmla="*/ 2147483647 w 184"/>
              <a:gd name="T103" fmla="*/ 2147483647 h 100"/>
              <a:gd name="T104" fmla="*/ 2147483647 w 184"/>
              <a:gd name="T105" fmla="*/ 2147483647 h 100"/>
              <a:gd name="T106" fmla="*/ 2147483647 w 184"/>
              <a:gd name="T107" fmla="*/ 0 h 100"/>
              <a:gd name="T108" fmla="*/ 2147483647 w 184"/>
              <a:gd name="T109" fmla="*/ 2147483647 h 100"/>
              <a:gd name="T110" fmla="*/ 2147483647 w 184"/>
              <a:gd name="T111" fmla="*/ 2147483647 h 100"/>
              <a:gd name="T112" fmla="*/ 2147483647 w 184"/>
              <a:gd name="T113" fmla="*/ 2147483647 h 100"/>
              <a:gd name="T114" fmla="*/ 2147483647 w 184"/>
              <a:gd name="T115" fmla="*/ 2147483647 h 100"/>
              <a:gd name="T116" fmla="*/ 2147483647 w 184"/>
              <a:gd name="T117" fmla="*/ 2147483647 h 100"/>
              <a:gd name="T118" fmla="*/ 2147483647 w 184"/>
              <a:gd name="T119" fmla="*/ 2147483647 h 100"/>
              <a:gd name="T120" fmla="*/ 2147483647 w 184"/>
              <a:gd name="T121" fmla="*/ 2147483647 h 100"/>
              <a:gd name="T122" fmla="*/ 2147483647 w 184"/>
              <a:gd name="T123" fmla="*/ 2147483647 h 100"/>
              <a:gd name="T124" fmla="*/ 2147483647 w 184"/>
              <a:gd name="T125" fmla="*/ 2147483647 h 10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84" h="100">
                <a:moveTo>
                  <a:pt x="80" y="30"/>
                </a:moveTo>
                <a:lnTo>
                  <a:pt x="80" y="30"/>
                </a:lnTo>
                <a:lnTo>
                  <a:pt x="84" y="32"/>
                </a:lnTo>
                <a:lnTo>
                  <a:pt x="84" y="34"/>
                </a:lnTo>
                <a:lnTo>
                  <a:pt x="84" y="36"/>
                </a:lnTo>
                <a:lnTo>
                  <a:pt x="80" y="38"/>
                </a:lnTo>
                <a:lnTo>
                  <a:pt x="78" y="36"/>
                </a:lnTo>
                <a:lnTo>
                  <a:pt x="76" y="34"/>
                </a:lnTo>
                <a:lnTo>
                  <a:pt x="78" y="32"/>
                </a:lnTo>
                <a:lnTo>
                  <a:pt x="80" y="30"/>
                </a:lnTo>
                <a:close/>
                <a:moveTo>
                  <a:pt x="50" y="80"/>
                </a:moveTo>
                <a:lnTo>
                  <a:pt x="50" y="80"/>
                </a:lnTo>
                <a:lnTo>
                  <a:pt x="50" y="84"/>
                </a:lnTo>
                <a:lnTo>
                  <a:pt x="4" y="84"/>
                </a:lnTo>
                <a:lnTo>
                  <a:pt x="2" y="88"/>
                </a:lnTo>
                <a:lnTo>
                  <a:pt x="0" y="92"/>
                </a:lnTo>
                <a:lnTo>
                  <a:pt x="0" y="100"/>
                </a:lnTo>
                <a:lnTo>
                  <a:pt x="50" y="100"/>
                </a:lnTo>
                <a:lnTo>
                  <a:pt x="130" y="100"/>
                </a:lnTo>
                <a:lnTo>
                  <a:pt x="180" y="100"/>
                </a:lnTo>
                <a:lnTo>
                  <a:pt x="184" y="92"/>
                </a:lnTo>
                <a:lnTo>
                  <a:pt x="182" y="86"/>
                </a:lnTo>
                <a:lnTo>
                  <a:pt x="180" y="82"/>
                </a:lnTo>
                <a:lnTo>
                  <a:pt x="166" y="76"/>
                </a:lnTo>
                <a:lnTo>
                  <a:pt x="164" y="82"/>
                </a:lnTo>
                <a:lnTo>
                  <a:pt x="160" y="86"/>
                </a:lnTo>
                <a:lnTo>
                  <a:pt x="156" y="88"/>
                </a:lnTo>
                <a:lnTo>
                  <a:pt x="150" y="88"/>
                </a:lnTo>
                <a:lnTo>
                  <a:pt x="146" y="88"/>
                </a:lnTo>
                <a:lnTo>
                  <a:pt x="142" y="86"/>
                </a:lnTo>
                <a:lnTo>
                  <a:pt x="138" y="82"/>
                </a:lnTo>
                <a:lnTo>
                  <a:pt x="138" y="76"/>
                </a:lnTo>
                <a:lnTo>
                  <a:pt x="128" y="78"/>
                </a:lnTo>
                <a:lnTo>
                  <a:pt x="126" y="72"/>
                </a:lnTo>
                <a:lnTo>
                  <a:pt x="124" y="70"/>
                </a:lnTo>
                <a:lnTo>
                  <a:pt x="124" y="68"/>
                </a:lnTo>
                <a:lnTo>
                  <a:pt x="106" y="64"/>
                </a:lnTo>
                <a:lnTo>
                  <a:pt x="102" y="66"/>
                </a:lnTo>
                <a:lnTo>
                  <a:pt x="102" y="70"/>
                </a:lnTo>
                <a:lnTo>
                  <a:pt x="108" y="70"/>
                </a:lnTo>
                <a:lnTo>
                  <a:pt x="120" y="74"/>
                </a:lnTo>
                <a:lnTo>
                  <a:pt x="124" y="78"/>
                </a:lnTo>
                <a:lnTo>
                  <a:pt x="124" y="84"/>
                </a:lnTo>
                <a:lnTo>
                  <a:pt x="124" y="94"/>
                </a:lnTo>
                <a:lnTo>
                  <a:pt x="96" y="94"/>
                </a:lnTo>
                <a:lnTo>
                  <a:pt x="98" y="94"/>
                </a:lnTo>
                <a:lnTo>
                  <a:pt x="94" y="74"/>
                </a:lnTo>
                <a:lnTo>
                  <a:pt x="96" y="72"/>
                </a:lnTo>
                <a:lnTo>
                  <a:pt x="94" y="68"/>
                </a:lnTo>
                <a:lnTo>
                  <a:pt x="92" y="68"/>
                </a:lnTo>
                <a:lnTo>
                  <a:pt x="90" y="68"/>
                </a:lnTo>
                <a:lnTo>
                  <a:pt x="86" y="68"/>
                </a:lnTo>
                <a:lnTo>
                  <a:pt x="86" y="72"/>
                </a:lnTo>
                <a:lnTo>
                  <a:pt x="88" y="74"/>
                </a:lnTo>
                <a:lnTo>
                  <a:pt x="84" y="94"/>
                </a:lnTo>
                <a:lnTo>
                  <a:pt x="56" y="94"/>
                </a:lnTo>
                <a:lnTo>
                  <a:pt x="56" y="82"/>
                </a:lnTo>
                <a:lnTo>
                  <a:pt x="58" y="78"/>
                </a:lnTo>
                <a:lnTo>
                  <a:pt x="60" y="74"/>
                </a:lnTo>
                <a:lnTo>
                  <a:pt x="72" y="70"/>
                </a:lnTo>
                <a:lnTo>
                  <a:pt x="78" y="70"/>
                </a:lnTo>
                <a:lnTo>
                  <a:pt x="78" y="66"/>
                </a:lnTo>
                <a:lnTo>
                  <a:pt x="74" y="64"/>
                </a:lnTo>
                <a:lnTo>
                  <a:pt x="58" y="68"/>
                </a:lnTo>
                <a:lnTo>
                  <a:pt x="58" y="50"/>
                </a:lnTo>
                <a:lnTo>
                  <a:pt x="58" y="42"/>
                </a:lnTo>
                <a:lnTo>
                  <a:pt x="56" y="34"/>
                </a:lnTo>
                <a:lnTo>
                  <a:pt x="52" y="28"/>
                </a:lnTo>
                <a:lnTo>
                  <a:pt x="46" y="22"/>
                </a:lnTo>
                <a:lnTo>
                  <a:pt x="38" y="20"/>
                </a:lnTo>
                <a:lnTo>
                  <a:pt x="28" y="18"/>
                </a:lnTo>
                <a:lnTo>
                  <a:pt x="18" y="20"/>
                </a:lnTo>
                <a:lnTo>
                  <a:pt x="10" y="26"/>
                </a:lnTo>
                <a:lnTo>
                  <a:pt x="4" y="34"/>
                </a:lnTo>
                <a:lnTo>
                  <a:pt x="2" y="42"/>
                </a:lnTo>
                <a:lnTo>
                  <a:pt x="0" y="52"/>
                </a:lnTo>
                <a:lnTo>
                  <a:pt x="2" y="62"/>
                </a:lnTo>
                <a:lnTo>
                  <a:pt x="4" y="82"/>
                </a:lnTo>
                <a:lnTo>
                  <a:pt x="14" y="78"/>
                </a:lnTo>
                <a:lnTo>
                  <a:pt x="24" y="76"/>
                </a:lnTo>
                <a:lnTo>
                  <a:pt x="24" y="70"/>
                </a:lnTo>
                <a:lnTo>
                  <a:pt x="20" y="68"/>
                </a:lnTo>
                <a:lnTo>
                  <a:pt x="16" y="64"/>
                </a:lnTo>
                <a:lnTo>
                  <a:pt x="14" y="58"/>
                </a:lnTo>
                <a:lnTo>
                  <a:pt x="14" y="52"/>
                </a:lnTo>
                <a:lnTo>
                  <a:pt x="14" y="40"/>
                </a:lnTo>
                <a:lnTo>
                  <a:pt x="34" y="40"/>
                </a:lnTo>
                <a:lnTo>
                  <a:pt x="34" y="34"/>
                </a:lnTo>
                <a:lnTo>
                  <a:pt x="38" y="38"/>
                </a:lnTo>
                <a:lnTo>
                  <a:pt x="38" y="30"/>
                </a:lnTo>
                <a:lnTo>
                  <a:pt x="42" y="40"/>
                </a:lnTo>
                <a:lnTo>
                  <a:pt x="48" y="40"/>
                </a:lnTo>
                <a:lnTo>
                  <a:pt x="48" y="52"/>
                </a:lnTo>
                <a:lnTo>
                  <a:pt x="46" y="58"/>
                </a:lnTo>
                <a:lnTo>
                  <a:pt x="44" y="64"/>
                </a:lnTo>
                <a:lnTo>
                  <a:pt x="40" y="68"/>
                </a:lnTo>
                <a:lnTo>
                  <a:pt x="36" y="70"/>
                </a:lnTo>
                <a:lnTo>
                  <a:pt x="36" y="74"/>
                </a:lnTo>
                <a:lnTo>
                  <a:pt x="50" y="78"/>
                </a:lnTo>
                <a:lnTo>
                  <a:pt x="50" y="80"/>
                </a:lnTo>
                <a:close/>
                <a:moveTo>
                  <a:pt x="130" y="98"/>
                </a:moveTo>
                <a:lnTo>
                  <a:pt x="130" y="98"/>
                </a:lnTo>
                <a:close/>
                <a:moveTo>
                  <a:pt x="24" y="58"/>
                </a:moveTo>
                <a:lnTo>
                  <a:pt x="36" y="58"/>
                </a:lnTo>
                <a:lnTo>
                  <a:pt x="34" y="62"/>
                </a:lnTo>
                <a:lnTo>
                  <a:pt x="30" y="64"/>
                </a:lnTo>
                <a:lnTo>
                  <a:pt x="26" y="62"/>
                </a:lnTo>
                <a:lnTo>
                  <a:pt x="24" y="58"/>
                </a:lnTo>
                <a:close/>
                <a:moveTo>
                  <a:pt x="38" y="46"/>
                </a:moveTo>
                <a:lnTo>
                  <a:pt x="38" y="46"/>
                </a:lnTo>
                <a:lnTo>
                  <a:pt x="40" y="48"/>
                </a:lnTo>
                <a:lnTo>
                  <a:pt x="40" y="50"/>
                </a:lnTo>
                <a:lnTo>
                  <a:pt x="40" y="52"/>
                </a:lnTo>
                <a:lnTo>
                  <a:pt x="38" y="52"/>
                </a:lnTo>
                <a:lnTo>
                  <a:pt x="36" y="52"/>
                </a:lnTo>
                <a:lnTo>
                  <a:pt x="34" y="50"/>
                </a:lnTo>
                <a:lnTo>
                  <a:pt x="36" y="48"/>
                </a:lnTo>
                <a:lnTo>
                  <a:pt x="38" y="46"/>
                </a:lnTo>
                <a:close/>
                <a:moveTo>
                  <a:pt x="22" y="46"/>
                </a:moveTo>
                <a:lnTo>
                  <a:pt x="22" y="46"/>
                </a:lnTo>
                <a:lnTo>
                  <a:pt x="24" y="48"/>
                </a:lnTo>
                <a:lnTo>
                  <a:pt x="26" y="50"/>
                </a:lnTo>
                <a:lnTo>
                  <a:pt x="24" y="52"/>
                </a:lnTo>
                <a:lnTo>
                  <a:pt x="22" y="52"/>
                </a:lnTo>
                <a:lnTo>
                  <a:pt x="20" y="52"/>
                </a:lnTo>
                <a:lnTo>
                  <a:pt x="20" y="50"/>
                </a:lnTo>
                <a:lnTo>
                  <a:pt x="20" y="48"/>
                </a:lnTo>
                <a:lnTo>
                  <a:pt x="22" y="46"/>
                </a:lnTo>
                <a:close/>
                <a:moveTo>
                  <a:pt x="166" y="44"/>
                </a:moveTo>
                <a:lnTo>
                  <a:pt x="166" y="44"/>
                </a:lnTo>
                <a:lnTo>
                  <a:pt x="168" y="48"/>
                </a:lnTo>
                <a:lnTo>
                  <a:pt x="166" y="56"/>
                </a:lnTo>
                <a:lnTo>
                  <a:pt x="162" y="64"/>
                </a:lnTo>
                <a:lnTo>
                  <a:pt x="158" y="68"/>
                </a:lnTo>
                <a:lnTo>
                  <a:pt x="152" y="70"/>
                </a:lnTo>
                <a:lnTo>
                  <a:pt x="146" y="68"/>
                </a:lnTo>
                <a:lnTo>
                  <a:pt x="140" y="64"/>
                </a:lnTo>
                <a:lnTo>
                  <a:pt x="138" y="56"/>
                </a:lnTo>
                <a:lnTo>
                  <a:pt x="136" y="48"/>
                </a:lnTo>
                <a:lnTo>
                  <a:pt x="136" y="46"/>
                </a:lnTo>
                <a:lnTo>
                  <a:pt x="144" y="44"/>
                </a:lnTo>
                <a:lnTo>
                  <a:pt x="148" y="44"/>
                </a:lnTo>
                <a:lnTo>
                  <a:pt x="150" y="40"/>
                </a:lnTo>
                <a:lnTo>
                  <a:pt x="152" y="40"/>
                </a:lnTo>
                <a:lnTo>
                  <a:pt x="154" y="42"/>
                </a:lnTo>
                <a:lnTo>
                  <a:pt x="160" y="44"/>
                </a:lnTo>
                <a:lnTo>
                  <a:pt x="166" y="44"/>
                </a:lnTo>
                <a:close/>
                <a:moveTo>
                  <a:pt x="166" y="66"/>
                </a:moveTo>
                <a:lnTo>
                  <a:pt x="166" y="66"/>
                </a:lnTo>
                <a:lnTo>
                  <a:pt x="160" y="72"/>
                </a:lnTo>
                <a:lnTo>
                  <a:pt x="152" y="74"/>
                </a:lnTo>
                <a:lnTo>
                  <a:pt x="144" y="72"/>
                </a:lnTo>
                <a:lnTo>
                  <a:pt x="138" y="66"/>
                </a:lnTo>
                <a:lnTo>
                  <a:pt x="136" y="66"/>
                </a:lnTo>
                <a:lnTo>
                  <a:pt x="124" y="66"/>
                </a:lnTo>
                <a:lnTo>
                  <a:pt x="122" y="58"/>
                </a:lnTo>
                <a:lnTo>
                  <a:pt x="120" y="48"/>
                </a:lnTo>
                <a:lnTo>
                  <a:pt x="122" y="38"/>
                </a:lnTo>
                <a:lnTo>
                  <a:pt x="126" y="30"/>
                </a:lnTo>
                <a:lnTo>
                  <a:pt x="130" y="24"/>
                </a:lnTo>
                <a:lnTo>
                  <a:pt x="136" y="20"/>
                </a:lnTo>
                <a:lnTo>
                  <a:pt x="144" y="16"/>
                </a:lnTo>
                <a:lnTo>
                  <a:pt x="152" y="16"/>
                </a:lnTo>
                <a:lnTo>
                  <a:pt x="160" y="16"/>
                </a:lnTo>
                <a:lnTo>
                  <a:pt x="168" y="20"/>
                </a:lnTo>
                <a:lnTo>
                  <a:pt x="174" y="26"/>
                </a:lnTo>
                <a:lnTo>
                  <a:pt x="178" y="32"/>
                </a:lnTo>
                <a:lnTo>
                  <a:pt x="182" y="40"/>
                </a:lnTo>
                <a:lnTo>
                  <a:pt x="182" y="48"/>
                </a:lnTo>
                <a:lnTo>
                  <a:pt x="182" y="58"/>
                </a:lnTo>
                <a:lnTo>
                  <a:pt x="180" y="66"/>
                </a:lnTo>
                <a:lnTo>
                  <a:pt x="166" y="66"/>
                </a:lnTo>
                <a:close/>
                <a:moveTo>
                  <a:pt x="82" y="46"/>
                </a:moveTo>
                <a:lnTo>
                  <a:pt x="82" y="46"/>
                </a:lnTo>
                <a:lnTo>
                  <a:pt x="98" y="46"/>
                </a:lnTo>
                <a:lnTo>
                  <a:pt x="98" y="50"/>
                </a:lnTo>
                <a:lnTo>
                  <a:pt x="96" y="52"/>
                </a:lnTo>
                <a:lnTo>
                  <a:pt x="90" y="52"/>
                </a:lnTo>
                <a:lnTo>
                  <a:pt x="84" y="52"/>
                </a:lnTo>
                <a:lnTo>
                  <a:pt x="82" y="50"/>
                </a:lnTo>
                <a:lnTo>
                  <a:pt x="82" y="46"/>
                </a:lnTo>
                <a:close/>
                <a:moveTo>
                  <a:pt x="66" y="42"/>
                </a:moveTo>
                <a:lnTo>
                  <a:pt x="66" y="42"/>
                </a:lnTo>
                <a:lnTo>
                  <a:pt x="70" y="50"/>
                </a:lnTo>
                <a:lnTo>
                  <a:pt x="72" y="56"/>
                </a:lnTo>
                <a:lnTo>
                  <a:pt x="80" y="62"/>
                </a:lnTo>
                <a:lnTo>
                  <a:pt x="86" y="64"/>
                </a:lnTo>
                <a:lnTo>
                  <a:pt x="90" y="64"/>
                </a:lnTo>
                <a:lnTo>
                  <a:pt x="96" y="64"/>
                </a:lnTo>
                <a:lnTo>
                  <a:pt x="100" y="62"/>
                </a:lnTo>
                <a:lnTo>
                  <a:pt x="108" y="56"/>
                </a:lnTo>
                <a:lnTo>
                  <a:pt x="112" y="50"/>
                </a:lnTo>
                <a:lnTo>
                  <a:pt x="114" y="42"/>
                </a:lnTo>
                <a:lnTo>
                  <a:pt x="118" y="10"/>
                </a:lnTo>
                <a:lnTo>
                  <a:pt x="114" y="6"/>
                </a:lnTo>
                <a:lnTo>
                  <a:pt x="108" y="2"/>
                </a:lnTo>
                <a:lnTo>
                  <a:pt x="100" y="0"/>
                </a:lnTo>
                <a:lnTo>
                  <a:pt x="90" y="0"/>
                </a:lnTo>
                <a:lnTo>
                  <a:pt x="82" y="0"/>
                </a:lnTo>
                <a:lnTo>
                  <a:pt x="72" y="2"/>
                </a:lnTo>
                <a:lnTo>
                  <a:pt x="66" y="6"/>
                </a:lnTo>
                <a:lnTo>
                  <a:pt x="62" y="10"/>
                </a:lnTo>
                <a:lnTo>
                  <a:pt x="66" y="42"/>
                </a:lnTo>
                <a:close/>
                <a:moveTo>
                  <a:pt x="108" y="24"/>
                </a:moveTo>
                <a:lnTo>
                  <a:pt x="108" y="24"/>
                </a:lnTo>
                <a:lnTo>
                  <a:pt x="104" y="24"/>
                </a:lnTo>
                <a:lnTo>
                  <a:pt x="102" y="18"/>
                </a:lnTo>
                <a:lnTo>
                  <a:pt x="98" y="24"/>
                </a:lnTo>
                <a:lnTo>
                  <a:pt x="88" y="26"/>
                </a:lnTo>
                <a:lnTo>
                  <a:pt x="82" y="26"/>
                </a:lnTo>
                <a:lnTo>
                  <a:pt x="74" y="22"/>
                </a:lnTo>
                <a:lnTo>
                  <a:pt x="72" y="22"/>
                </a:lnTo>
                <a:lnTo>
                  <a:pt x="72" y="36"/>
                </a:lnTo>
                <a:lnTo>
                  <a:pt x="72" y="44"/>
                </a:lnTo>
                <a:lnTo>
                  <a:pt x="78" y="52"/>
                </a:lnTo>
                <a:lnTo>
                  <a:pt x="84" y="58"/>
                </a:lnTo>
                <a:lnTo>
                  <a:pt x="90" y="60"/>
                </a:lnTo>
                <a:lnTo>
                  <a:pt x="98" y="58"/>
                </a:lnTo>
                <a:lnTo>
                  <a:pt x="104" y="52"/>
                </a:lnTo>
                <a:lnTo>
                  <a:pt x="108" y="44"/>
                </a:lnTo>
                <a:lnTo>
                  <a:pt x="108" y="36"/>
                </a:lnTo>
                <a:lnTo>
                  <a:pt x="108" y="24"/>
                </a:lnTo>
                <a:close/>
                <a:moveTo>
                  <a:pt x="98" y="30"/>
                </a:moveTo>
                <a:lnTo>
                  <a:pt x="98" y="30"/>
                </a:lnTo>
                <a:lnTo>
                  <a:pt x="102" y="32"/>
                </a:lnTo>
                <a:lnTo>
                  <a:pt x="102" y="34"/>
                </a:lnTo>
                <a:lnTo>
                  <a:pt x="102" y="36"/>
                </a:lnTo>
                <a:lnTo>
                  <a:pt x="98" y="38"/>
                </a:lnTo>
                <a:lnTo>
                  <a:pt x="96" y="36"/>
                </a:lnTo>
                <a:lnTo>
                  <a:pt x="94" y="34"/>
                </a:lnTo>
                <a:lnTo>
                  <a:pt x="96" y="32"/>
                </a:lnTo>
                <a:lnTo>
                  <a:pt x="98" y="3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79" name="Freeform 240"/>
          <p:cNvSpPr>
            <a:spLocks noEditPoints="1"/>
          </p:cNvSpPr>
          <p:nvPr/>
        </p:nvSpPr>
        <p:spPr bwMode="auto">
          <a:xfrm>
            <a:off x="946150" y="1997075"/>
            <a:ext cx="366713" cy="407988"/>
          </a:xfrm>
          <a:custGeom>
            <a:avLst/>
            <a:gdLst>
              <a:gd name="T0" fmla="*/ 2147483647 w 134"/>
              <a:gd name="T1" fmla="*/ 2147483647 h 136"/>
              <a:gd name="T2" fmla="*/ 2147483647 w 134"/>
              <a:gd name="T3" fmla="*/ 2147483647 h 136"/>
              <a:gd name="T4" fmla="*/ 2147483647 w 134"/>
              <a:gd name="T5" fmla="*/ 2147483647 h 136"/>
              <a:gd name="T6" fmla="*/ 2147483647 w 134"/>
              <a:gd name="T7" fmla="*/ 2147483647 h 136"/>
              <a:gd name="T8" fmla="*/ 2147483647 w 134"/>
              <a:gd name="T9" fmla="*/ 2147483647 h 136"/>
              <a:gd name="T10" fmla="*/ 2147483647 w 134"/>
              <a:gd name="T11" fmla="*/ 2147483647 h 136"/>
              <a:gd name="T12" fmla="*/ 2147483647 w 134"/>
              <a:gd name="T13" fmla="*/ 2147483647 h 136"/>
              <a:gd name="T14" fmla="*/ 2147483647 w 134"/>
              <a:gd name="T15" fmla="*/ 2147483647 h 136"/>
              <a:gd name="T16" fmla="*/ 2147483647 w 134"/>
              <a:gd name="T17" fmla="*/ 2147483647 h 136"/>
              <a:gd name="T18" fmla="*/ 2147483647 w 134"/>
              <a:gd name="T19" fmla="*/ 2147483647 h 136"/>
              <a:gd name="T20" fmla="*/ 2147483647 w 134"/>
              <a:gd name="T21" fmla="*/ 2147483647 h 136"/>
              <a:gd name="T22" fmla="*/ 2147483647 w 134"/>
              <a:gd name="T23" fmla="*/ 2147483647 h 136"/>
              <a:gd name="T24" fmla="*/ 2147483647 w 134"/>
              <a:gd name="T25" fmla="*/ 2147483647 h 136"/>
              <a:gd name="T26" fmla="*/ 2147483647 w 134"/>
              <a:gd name="T27" fmla="*/ 2147483647 h 136"/>
              <a:gd name="T28" fmla="*/ 2147483647 w 134"/>
              <a:gd name="T29" fmla="*/ 2147483647 h 136"/>
              <a:gd name="T30" fmla="*/ 2147483647 w 134"/>
              <a:gd name="T31" fmla="*/ 2147483647 h 136"/>
              <a:gd name="T32" fmla="*/ 0 w 134"/>
              <a:gd name="T33" fmla="*/ 2147483647 h 136"/>
              <a:gd name="T34" fmla="*/ 0 w 134"/>
              <a:gd name="T35" fmla="*/ 2147483647 h 136"/>
              <a:gd name="T36" fmla="*/ 2147483647 w 134"/>
              <a:gd name="T37" fmla="*/ 2147483647 h 136"/>
              <a:gd name="T38" fmla="*/ 2147483647 w 134"/>
              <a:gd name="T39" fmla="*/ 0 h 136"/>
              <a:gd name="T40" fmla="*/ 2147483647 w 134"/>
              <a:gd name="T41" fmla="*/ 0 h 136"/>
              <a:gd name="T42" fmla="*/ 2147483647 w 134"/>
              <a:gd name="T43" fmla="*/ 0 h 136"/>
              <a:gd name="T44" fmla="*/ 2147483647 w 134"/>
              <a:gd name="T45" fmla="*/ 0 h 136"/>
              <a:gd name="T46" fmla="*/ 2147483647 w 134"/>
              <a:gd name="T47" fmla="*/ 0 h 136"/>
              <a:gd name="T48" fmla="*/ 2147483647 w 134"/>
              <a:gd name="T49" fmla="*/ 2147483647 h 136"/>
              <a:gd name="T50" fmla="*/ 2147483647 w 134"/>
              <a:gd name="T51" fmla="*/ 2147483647 h 1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34" h="136">
                <a:moveTo>
                  <a:pt x="26" y="52"/>
                </a:moveTo>
                <a:lnTo>
                  <a:pt x="118" y="52"/>
                </a:lnTo>
                <a:lnTo>
                  <a:pt x="118" y="16"/>
                </a:lnTo>
                <a:lnTo>
                  <a:pt x="80" y="16"/>
                </a:lnTo>
                <a:lnTo>
                  <a:pt x="26" y="52"/>
                </a:lnTo>
                <a:close/>
                <a:moveTo>
                  <a:pt x="84" y="64"/>
                </a:moveTo>
                <a:lnTo>
                  <a:pt x="118" y="64"/>
                </a:lnTo>
                <a:lnTo>
                  <a:pt x="118" y="70"/>
                </a:lnTo>
                <a:lnTo>
                  <a:pt x="118" y="76"/>
                </a:lnTo>
                <a:lnTo>
                  <a:pt x="94" y="76"/>
                </a:lnTo>
                <a:lnTo>
                  <a:pt x="84" y="70"/>
                </a:lnTo>
                <a:lnTo>
                  <a:pt x="84" y="64"/>
                </a:lnTo>
                <a:close/>
                <a:moveTo>
                  <a:pt x="134" y="136"/>
                </a:moveTo>
                <a:lnTo>
                  <a:pt x="8" y="136"/>
                </a:lnTo>
                <a:lnTo>
                  <a:pt x="0" y="100"/>
                </a:lnTo>
                <a:lnTo>
                  <a:pt x="0" y="52"/>
                </a:lnTo>
                <a:lnTo>
                  <a:pt x="72" y="2"/>
                </a:lnTo>
                <a:lnTo>
                  <a:pt x="74" y="0"/>
                </a:lnTo>
                <a:lnTo>
                  <a:pt x="76" y="0"/>
                </a:lnTo>
                <a:lnTo>
                  <a:pt x="126" y="0"/>
                </a:lnTo>
                <a:lnTo>
                  <a:pt x="134" y="0"/>
                </a:lnTo>
                <a:lnTo>
                  <a:pt x="134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0" name="Freeform 241"/>
          <p:cNvSpPr>
            <a:spLocks noEditPoints="1"/>
          </p:cNvSpPr>
          <p:nvPr/>
        </p:nvSpPr>
        <p:spPr bwMode="auto">
          <a:xfrm>
            <a:off x="1662113" y="2020888"/>
            <a:ext cx="474662" cy="390525"/>
          </a:xfrm>
          <a:custGeom>
            <a:avLst/>
            <a:gdLst>
              <a:gd name="T0" fmla="*/ 2147483647 w 174"/>
              <a:gd name="T1" fmla="*/ 2147483647 h 130"/>
              <a:gd name="T2" fmla="*/ 2147483647 w 174"/>
              <a:gd name="T3" fmla="*/ 2147483647 h 130"/>
              <a:gd name="T4" fmla="*/ 2147483647 w 174"/>
              <a:gd name="T5" fmla="*/ 2147483647 h 130"/>
              <a:gd name="T6" fmla="*/ 2147483647 w 174"/>
              <a:gd name="T7" fmla="*/ 0 h 130"/>
              <a:gd name="T8" fmla="*/ 2147483647 w 174"/>
              <a:gd name="T9" fmla="*/ 0 h 130"/>
              <a:gd name="T10" fmla="*/ 2147483647 w 174"/>
              <a:gd name="T11" fmla="*/ 2147483647 h 130"/>
              <a:gd name="T12" fmla="*/ 2147483647 w 174"/>
              <a:gd name="T13" fmla="*/ 2147483647 h 130"/>
              <a:gd name="T14" fmla="*/ 2147483647 w 174"/>
              <a:gd name="T15" fmla="*/ 2147483647 h 130"/>
              <a:gd name="T16" fmla="*/ 2147483647 w 174"/>
              <a:gd name="T17" fmla="*/ 2147483647 h 130"/>
              <a:gd name="T18" fmla="*/ 2147483647 w 174"/>
              <a:gd name="T19" fmla="*/ 2147483647 h 130"/>
              <a:gd name="T20" fmla="*/ 2147483647 w 174"/>
              <a:gd name="T21" fmla="*/ 2147483647 h 130"/>
              <a:gd name="T22" fmla="*/ 2147483647 w 174"/>
              <a:gd name="T23" fmla="*/ 2147483647 h 130"/>
              <a:gd name="T24" fmla="*/ 2147483647 w 174"/>
              <a:gd name="T25" fmla="*/ 2147483647 h 130"/>
              <a:gd name="T26" fmla="*/ 2147483647 w 174"/>
              <a:gd name="T27" fmla="*/ 2147483647 h 130"/>
              <a:gd name="T28" fmla="*/ 2147483647 w 174"/>
              <a:gd name="T29" fmla="*/ 2147483647 h 130"/>
              <a:gd name="T30" fmla="*/ 2147483647 w 174"/>
              <a:gd name="T31" fmla="*/ 2147483647 h 130"/>
              <a:gd name="T32" fmla="*/ 2147483647 w 174"/>
              <a:gd name="T33" fmla="*/ 2147483647 h 130"/>
              <a:gd name="T34" fmla="*/ 2147483647 w 174"/>
              <a:gd name="T35" fmla="*/ 2147483647 h 130"/>
              <a:gd name="T36" fmla="*/ 2147483647 w 174"/>
              <a:gd name="T37" fmla="*/ 2147483647 h 130"/>
              <a:gd name="T38" fmla="*/ 2147483647 w 174"/>
              <a:gd name="T39" fmla="*/ 2147483647 h 130"/>
              <a:gd name="T40" fmla="*/ 2147483647 w 174"/>
              <a:gd name="T41" fmla="*/ 2147483647 h 130"/>
              <a:gd name="T42" fmla="*/ 2147483647 w 174"/>
              <a:gd name="T43" fmla="*/ 2147483647 h 130"/>
              <a:gd name="T44" fmla="*/ 2147483647 w 174"/>
              <a:gd name="T45" fmla="*/ 2147483647 h 130"/>
              <a:gd name="T46" fmla="*/ 2147483647 w 174"/>
              <a:gd name="T47" fmla="*/ 2147483647 h 130"/>
              <a:gd name="T48" fmla="*/ 2147483647 w 174"/>
              <a:gd name="T49" fmla="*/ 2147483647 h 130"/>
              <a:gd name="T50" fmla="*/ 2147483647 w 174"/>
              <a:gd name="T51" fmla="*/ 2147483647 h 130"/>
              <a:gd name="T52" fmla="*/ 2147483647 w 174"/>
              <a:gd name="T53" fmla="*/ 0 h 130"/>
              <a:gd name="T54" fmla="*/ 2147483647 w 174"/>
              <a:gd name="T55" fmla="*/ 0 h 130"/>
              <a:gd name="T56" fmla="*/ 2147483647 w 174"/>
              <a:gd name="T57" fmla="*/ 2147483647 h 130"/>
              <a:gd name="T58" fmla="*/ 2147483647 w 174"/>
              <a:gd name="T59" fmla="*/ 2147483647 h 130"/>
              <a:gd name="T60" fmla="*/ 2147483647 w 174"/>
              <a:gd name="T61" fmla="*/ 2147483647 h 130"/>
              <a:gd name="T62" fmla="*/ 2147483647 w 174"/>
              <a:gd name="T63" fmla="*/ 2147483647 h 130"/>
              <a:gd name="T64" fmla="*/ 2147483647 w 174"/>
              <a:gd name="T65" fmla="*/ 2147483647 h 130"/>
              <a:gd name="T66" fmla="*/ 2147483647 w 174"/>
              <a:gd name="T67" fmla="*/ 2147483647 h 130"/>
              <a:gd name="T68" fmla="*/ 2147483647 w 174"/>
              <a:gd name="T69" fmla="*/ 2147483647 h 130"/>
              <a:gd name="T70" fmla="*/ 2147483647 w 174"/>
              <a:gd name="T71" fmla="*/ 2147483647 h 130"/>
              <a:gd name="T72" fmla="*/ 2147483647 w 174"/>
              <a:gd name="T73" fmla="*/ 2147483647 h 130"/>
              <a:gd name="T74" fmla="*/ 2147483647 w 174"/>
              <a:gd name="T75" fmla="*/ 2147483647 h 130"/>
              <a:gd name="T76" fmla="*/ 2147483647 w 174"/>
              <a:gd name="T77" fmla="*/ 2147483647 h 130"/>
              <a:gd name="T78" fmla="*/ 2147483647 w 174"/>
              <a:gd name="T79" fmla="*/ 2147483647 h 130"/>
              <a:gd name="T80" fmla="*/ 2147483647 w 174"/>
              <a:gd name="T81" fmla="*/ 2147483647 h 130"/>
              <a:gd name="T82" fmla="*/ 2147483647 w 174"/>
              <a:gd name="T83" fmla="*/ 2147483647 h 130"/>
              <a:gd name="T84" fmla="*/ 2147483647 w 174"/>
              <a:gd name="T85" fmla="*/ 2147483647 h 130"/>
              <a:gd name="T86" fmla="*/ 2147483647 w 174"/>
              <a:gd name="T87" fmla="*/ 2147483647 h 130"/>
              <a:gd name="T88" fmla="*/ 2147483647 w 174"/>
              <a:gd name="T89" fmla="*/ 2147483647 h 130"/>
              <a:gd name="T90" fmla="*/ 2147483647 w 174"/>
              <a:gd name="T91" fmla="*/ 2147483647 h 130"/>
              <a:gd name="T92" fmla="*/ 2147483647 w 174"/>
              <a:gd name="T93" fmla="*/ 2147483647 h 130"/>
              <a:gd name="T94" fmla="*/ 2147483647 w 174"/>
              <a:gd name="T95" fmla="*/ 2147483647 h 130"/>
              <a:gd name="T96" fmla="*/ 2147483647 w 174"/>
              <a:gd name="T97" fmla="*/ 2147483647 h 130"/>
              <a:gd name="T98" fmla="*/ 2147483647 w 174"/>
              <a:gd name="T99" fmla="*/ 2147483647 h 130"/>
              <a:gd name="T100" fmla="*/ 2147483647 w 174"/>
              <a:gd name="T101" fmla="*/ 2147483647 h 130"/>
              <a:gd name="T102" fmla="*/ 2147483647 w 174"/>
              <a:gd name="T103" fmla="*/ 2147483647 h 130"/>
              <a:gd name="T104" fmla="*/ 2147483647 w 174"/>
              <a:gd name="T105" fmla="*/ 2147483647 h 130"/>
              <a:gd name="T106" fmla="*/ 2147483647 w 174"/>
              <a:gd name="T107" fmla="*/ 2147483647 h 130"/>
              <a:gd name="T108" fmla="*/ 2147483647 w 174"/>
              <a:gd name="T109" fmla="*/ 2147483647 h 130"/>
              <a:gd name="T110" fmla="*/ 2147483647 w 174"/>
              <a:gd name="T111" fmla="*/ 2147483647 h 130"/>
              <a:gd name="T112" fmla="*/ 2147483647 w 174"/>
              <a:gd name="T113" fmla="*/ 2147483647 h 130"/>
              <a:gd name="T114" fmla="*/ 2147483647 w 174"/>
              <a:gd name="T115" fmla="*/ 2147483647 h 130"/>
              <a:gd name="T116" fmla="*/ 2147483647 w 174"/>
              <a:gd name="T117" fmla="*/ 2147483647 h 130"/>
              <a:gd name="T118" fmla="*/ 2147483647 w 174"/>
              <a:gd name="T119" fmla="*/ 2147483647 h 130"/>
              <a:gd name="T120" fmla="*/ 2147483647 w 174"/>
              <a:gd name="T121" fmla="*/ 2147483647 h 130"/>
              <a:gd name="T122" fmla="*/ 2147483647 w 174"/>
              <a:gd name="T123" fmla="*/ 2147483647 h 130"/>
              <a:gd name="T124" fmla="*/ 0 w 174"/>
              <a:gd name="T125" fmla="*/ 2147483647 h 13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74" h="130">
                <a:moveTo>
                  <a:pt x="130" y="112"/>
                </a:moveTo>
                <a:lnTo>
                  <a:pt x="174" y="112"/>
                </a:lnTo>
                <a:lnTo>
                  <a:pt x="174" y="94"/>
                </a:lnTo>
                <a:lnTo>
                  <a:pt x="160" y="94"/>
                </a:lnTo>
                <a:lnTo>
                  <a:pt x="130" y="112"/>
                </a:lnTo>
                <a:close/>
                <a:moveTo>
                  <a:pt x="64" y="0"/>
                </a:moveTo>
                <a:lnTo>
                  <a:pt x="110" y="0"/>
                </a:lnTo>
                <a:lnTo>
                  <a:pt x="114" y="0"/>
                </a:lnTo>
                <a:lnTo>
                  <a:pt x="118" y="2"/>
                </a:lnTo>
                <a:lnTo>
                  <a:pt x="120" y="6"/>
                </a:lnTo>
                <a:lnTo>
                  <a:pt x="122" y="10"/>
                </a:lnTo>
                <a:lnTo>
                  <a:pt x="122" y="14"/>
                </a:lnTo>
                <a:lnTo>
                  <a:pt x="152" y="14"/>
                </a:lnTo>
                <a:lnTo>
                  <a:pt x="152" y="22"/>
                </a:lnTo>
                <a:lnTo>
                  <a:pt x="122" y="40"/>
                </a:lnTo>
                <a:lnTo>
                  <a:pt x="122" y="48"/>
                </a:lnTo>
                <a:lnTo>
                  <a:pt x="152" y="48"/>
                </a:lnTo>
                <a:lnTo>
                  <a:pt x="152" y="56"/>
                </a:lnTo>
                <a:lnTo>
                  <a:pt x="122" y="74"/>
                </a:lnTo>
                <a:lnTo>
                  <a:pt x="122" y="84"/>
                </a:lnTo>
                <a:lnTo>
                  <a:pt x="152" y="84"/>
                </a:lnTo>
                <a:lnTo>
                  <a:pt x="152" y="92"/>
                </a:lnTo>
                <a:lnTo>
                  <a:pt x="122" y="110"/>
                </a:lnTo>
                <a:lnTo>
                  <a:pt x="122" y="120"/>
                </a:lnTo>
                <a:lnTo>
                  <a:pt x="120" y="124"/>
                </a:lnTo>
                <a:lnTo>
                  <a:pt x="118" y="126"/>
                </a:lnTo>
                <a:lnTo>
                  <a:pt x="114" y="128"/>
                </a:lnTo>
                <a:lnTo>
                  <a:pt x="110" y="130"/>
                </a:lnTo>
                <a:lnTo>
                  <a:pt x="64" y="130"/>
                </a:lnTo>
                <a:lnTo>
                  <a:pt x="60" y="128"/>
                </a:lnTo>
                <a:lnTo>
                  <a:pt x="56" y="126"/>
                </a:lnTo>
                <a:lnTo>
                  <a:pt x="54" y="124"/>
                </a:lnTo>
                <a:lnTo>
                  <a:pt x="54" y="120"/>
                </a:lnTo>
                <a:lnTo>
                  <a:pt x="54" y="110"/>
                </a:lnTo>
                <a:lnTo>
                  <a:pt x="22" y="92"/>
                </a:lnTo>
                <a:lnTo>
                  <a:pt x="22" y="84"/>
                </a:lnTo>
                <a:lnTo>
                  <a:pt x="54" y="84"/>
                </a:lnTo>
                <a:lnTo>
                  <a:pt x="54" y="74"/>
                </a:lnTo>
                <a:lnTo>
                  <a:pt x="22" y="56"/>
                </a:lnTo>
                <a:lnTo>
                  <a:pt x="22" y="48"/>
                </a:lnTo>
                <a:lnTo>
                  <a:pt x="54" y="48"/>
                </a:lnTo>
                <a:lnTo>
                  <a:pt x="54" y="40"/>
                </a:lnTo>
                <a:lnTo>
                  <a:pt x="22" y="22"/>
                </a:lnTo>
                <a:lnTo>
                  <a:pt x="22" y="14"/>
                </a:lnTo>
                <a:lnTo>
                  <a:pt x="54" y="14"/>
                </a:lnTo>
                <a:lnTo>
                  <a:pt x="54" y="10"/>
                </a:lnTo>
                <a:lnTo>
                  <a:pt x="54" y="6"/>
                </a:lnTo>
                <a:lnTo>
                  <a:pt x="56" y="2"/>
                </a:lnTo>
                <a:lnTo>
                  <a:pt x="60" y="0"/>
                </a:lnTo>
                <a:lnTo>
                  <a:pt x="64" y="0"/>
                </a:lnTo>
                <a:close/>
                <a:moveTo>
                  <a:pt x="88" y="88"/>
                </a:moveTo>
                <a:lnTo>
                  <a:pt x="88" y="88"/>
                </a:lnTo>
                <a:lnTo>
                  <a:pt x="82" y="90"/>
                </a:lnTo>
                <a:lnTo>
                  <a:pt x="76" y="92"/>
                </a:lnTo>
                <a:lnTo>
                  <a:pt x="74" y="98"/>
                </a:lnTo>
                <a:lnTo>
                  <a:pt x="72" y="104"/>
                </a:lnTo>
                <a:lnTo>
                  <a:pt x="74" y="110"/>
                </a:lnTo>
                <a:lnTo>
                  <a:pt x="76" y="114"/>
                </a:lnTo>
                <a:lnTo>
                  <a:pt x="82" y="118"/>
                </a:lnTo>
                <a:lnTo>
                  <a:pt x="88" y="118"/>
                </a:lnTo>
                <a:lnTo>
                  <a:pt x="94" y="118"/>
                </a:lnTo>
                <a:lnTo>
                  <a:pt x="98" y="114"/>
                </a:lnTo>
                <a:lnTo>
                  <a:pt x="102" y="110"/>
                </a:lnTo>
                <a:lnTo>
                  <a:pt x="102" y="104"/>
                </a:lnTo>
                <a:lnTo>
                  <a:pt x="102" y="98"/>
                </a:lnTo>
                <a:lnTo>
                  <a:pt x="98" y="92"/>
                </a:lnTo>
                <a:lnTo>
                  <a:pt x="94" y="90"/>
                </a:lnTo>
                <a:lnTo>
                  <a:pt x="88" y="88"/>
                </a:lnTo>
                <a:close/>
                <a:moveTo>
                  <a:pt x="88" y="12"/>
                </a:moveTo>
                <a:lnTo>
                  <a:pt x="88" y="12"/>
                </a:lnTo>
                <a:lnTo>
                  <a:pt x="82" y="14"/>
                </a:lnTo>
                <a:lnTo>
                  <a:pt x="76" y="16"/>
                </a:lnTo>
                <a:lnTo>
                  <a:pt x="74" y="22"/>
                </a:lnTo>
                <a:lnTo>
                  <a:pt x="72" y="28"/>
                </a:lnTo>
                <a:lnTo>
                  <a:pt x="74" y="34"/>
                </a:lnTo>
                <a:lnTo>
                  <a:pt x="76" y="38"/>
                </a:lnTo>
                <a:lnTo>
                  <a:pt x="82" y="42"/>
                </a:lnTo>
                <a:lnTo>
                  <a:pt x="88" y="42"/>
                </a:lnTo>
                <a:lnTo>
                  <a:pt x="94" y="42"/>
                </a:lnTo>
                <a:lnTo>
                  <a:pt x="98" y="38"/>
                </a:lnTo>
                <a:lnTo>
                  <a:pt x="102" y="34"/>
                </a:lnTo>
                <a:lnTo>
                  <a:pt x="102" y="28"/>
                </a:lnTo>
                <a:lnTo>
                  <a:pt x="102" y="22"/>
                </a:lnTo>
                <a:lnTo>
                  <a:pt x="98" y="16"/>
                </a:lnTo>
                <a:lnTo>
                  <a:pt x="94" y="14"/>
                </a:lnTo>
                <a:lnTo>
                  <a:pt x="88" y="12"/>
                </a:lnTo>
                <a:close/>
                <a:moveTo>
                  <a:pt x="88" y="50"/>
                </a:moveTo>
                <a:lnTo>
                  <a:pt x="88" y="50"/>
                </a:lnTo>
                <a:lnTo>
                  <a:pt x="82" y="50"/>
                </a:lnTo>
                <a:lnTo>
                  <a:pt x="76" y="54"/>
                </a:lnTo>
                <a:lnTo>
                  <a:pt x="74" y="58"/>
                </a:lnTo>
                <a:lnTo>
                  <a:pt x="72" y="64"/>
                </a:lnTo>
                <a:lnTo>
                  <a:pt x="74" y="70"/>
                </a:lnTo>
                <a:lnTo>
                  <a:pt x="76" y="76"/>
                </a:lnTo>
                <a:lnTo>
                  <a:pt x="82" y="78"/>
                </a:lnTo>
                <a:lnTo>
                  <a:pt x="88" y="80"/>
                </a:lnTo>
                <a:lnTo>
                  <a:pt x="94" y="78"/>
                </a:lnTo>
                <a:lnTo>
                  <a:pt x="98" y="76"/>
                </a:lnTo>
                <a:lnTo>
                  <a:pt x="102" y="70"/>
                </a:lnTo>
                <a:lnTo>
                  <a:pt x="102" y="64"/>
                </a:lnTo>
                <a:lnTo>
                  <a:pt x="102" y="58"/>
                </a:lnTo>
                <a:lnTo>
                  <a:pt x="98" y="54"/>
                </a:lnTo>
                <a:lnTo>
                  <a:pt x="94" y="50"/>
                </a:lnTo>
                <a:lnTo>
                  <a:pt x="88" y="50"/>
                </a:lnTo>
                <a:close/>
                <a:moveTo>
                  <a:pt x="46" y="112"/>
                </a:moveTo>
                <a:lnTo>
                  <a:pt x="14" y="94"/>
                </a:lnTo>
                <a:lnTo>
                  <a:pt x="0" y="94"/>
                </a:lnTo>
                <a:lnTo>
                  <a:pt x="0" y="112"/>
                </a:lnTo>
                <a:lnTo>
                  <a:pt x="46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1" name="Freeform 242"/>
          <p:cNvSpPr>
            <a:spLocks noEditPoints="1"/>
          </p:cNvSpPr>
          <p:nvPr/>
        </p:nvSpPr>
        <p:spPr bwMode="auto">
          <a:xfrm>
            <a:off x="127000" y="2027238"/>
            <a:ext cx="474663" cy="384175"/>
          </a:xfrm>
          <a:custGeom>
            <a:avLst/>
            <a:gdLst>
              <a:gd name="T0" fmla="*/ 0 w 174"/>
              <a:gd name="T1" fmla="*/ 2147483647 h 128"/>
              <a:gd name="T2" fmla="*/ 2147483647 w 174"/>
              <a:gd name="T3" fmla="*/ 2147483647 h 128"/>
              <a:gd name="T4" fmla="*/ 2147483647 w 174"/>
              <a:gd name="T5" fmla="*/ 2147483647 h 128"/>
              <a:gd name="T6" fmla="*/ 2147483647 w 174"/>
              <a:gd name="T7" fmla="*/ 2147483647 h 128"/>
              <a:gd name="T8" fmla="*/ 2147483647 w 174"/>
              <a:gd name="T9" fmla="*/ 2147483647 h 128"/>
              <a:gd name="T10" fmla="*/ 2147483647 w 174"/>
              <a:gd name="T11" fmla="*/ 2147483647 h 128"/>
              <a:gd name="T12" fmla="*/ 2147483647 w 174"/>
              <a:gd name="T13" fmla="*/ 2147483647 h 128"/>
              <a:gd name="T14" fmla="*/ 0 w 174"/>
              <a:gd name="T15" fmla="*/ 2147483647 h 128"/>
              <a:gd name="T16" fmla="*/ 0 w 174"/>
              <a:gd name="T17" fmla="*/ 2147483647 h 128"/>
              <a:gd name="T18" fmla="*/ 2147483647 w 174"/>
              <a:gd name="T19" fmla="*/ 2147483647 h 128"/>
              <a:gd name="T20" fmla="*/ 2147483647 w 174"/>
              <a:gd name="T21" fmla="*/ 2147483647 h 128"/>
              <a:gd name="T22" fmla="*/ 2147483647 w 174"/>
              <a:gd name="T23" fmla="*/ 2147483647 h 128"/>
              <a:gd name="T24" fmla="*/ 2147483647 w 174"/>
              <a:gd name="T25" fmla="*/ 2147483647 h 128"/>
              <a:gd name="T26" fmla="*/ 2147483647 w 174"/>
              <a:gd name="T27" fmla="*/ 2147483647 h 128"/>
              <a:gd name="T28" fmla="*/ 2147483647 w 174"/>
              <a:gd name="T29" fmla="*/ 2147483647 h 128"/>
              <a:gd name="T30" fmla="*/ 2147483647 w 174"/>
              <a:gd name="T31" fmla="*/ 2147483647 h 128"/>
              <a:gd name="T32" fmla="*/ 2147483647 w 174"/>
              <a:gd name="T33" fmla="*/ 2147483647 h 128"/>
              <a:gd name="T34" fmla="*/ 2147483647 w 174"/>
              <a:gd name="T35" fmla="*/ 2147483647 h 128"/>
              <a:gd name="T36" fmla="*/ 2147483647 w 174"/>
              <a:gd name="T37" fmla="*/ 2147483647 h 128"/>
              <a:gd name="T38" fmla="*/ 2147483647 w 174"/>
              <a:gd name="T39" fmla="*/ 2147483647 h 128"/>
              <a:gd name="T40" fmla="*/ 2147483647 w 174"/>
              <a:gd name="T41" fmla="*/ 2147483647 h 128"/>
              <a:gd name="T42" fmla="*/ 2147483647 w 174"/>
              <a:gd name="T43" fmla="*/ 2147483647 h 128"/>
              <a:gd name="T44" fmla="*/ 2147483647 w 174"/>
              <a:gd name="T45" fmla="*/ 2147483647 h 128"/>
              <a:gd name="T46" fmla="*/ 2147483647 w 174"/>
              <a:gd name="T47" fmla="*/ 2147483647 h 128"/>
              <a:gd name="T48" fmla="*/ 2147483647 w 174"/>
              <a:gd name="T49" fmla="*/ 2147483647 h 128"/>
              <a:gd name="T50" fmla="*/ 2147483647 w 174"/>
              <a:gd name="T51" fmla="*/ 2147483647 h 128"/>
              <a:gd name="T52" fmla="*/ 2147483647 w 174"/>
              <a:gd name="T53" fmla="*/ 2147483647 h 128"/>
              <a:gd name="T54" fmla="*/ 2147483647 w 174"/>
              <a:gd name="T55" fmla="*/ 2147483647 h 128"/>
              <a:gd name="T56" fmla="*/ 2147483647 w 174"/>
              <a:gd name="T57" fmla="*/ 2147483647 h 128"/>
              <a:gd name="T58" fmla="*/ 2147483647 w 174"/>
              <a:gd name="T59" fmla="*/ 2147483647 h 128"/>
              <a:gd name="T60" fmla="*/ 2147483647 w 174"/>
              <a:gd name="T61" fmla="*/ 2147483647 h 128"/>
              <a:gd name="T62" fmla="*/ 2147483647 w 174"/>
              <a:gd name="T63" fmla="*/ 2147483647 h 128"/>
              <a:gd name="T64" fmla="*/ 2147483647 w 174"/>
              <a:gd name="T65" fmla="*/ 2147483647 h 128"/>
              <a:gd name="T66" fmla="*/ 2147483647 w 174"/>
              <a:gd name="T67" fmla="*/ 2147483647 h 128"/>
              <a:gd name="T68" fmla="*/ 2147483647 w 174"/>
              <a:gd name="T69" fmla="*/ 2147483647 h 128"/>
              <a:gd name="T70" fmla="*/ 2147483647 w 174"/>
              <a:gd name="T71" fmla="*/ 2147483647 h 128"/>
              <a:gd name="T72" fmla="*/ 2147483647 w 174"/>
              <a:gd name="T73" fmla="*/ 2147483647 h 128"/>
              <a:gd name="T74" fmla="*/ 2147483647 w 174"/>
              <a:gd name="T75" fmla="*/ 0 h 128"/>
              <a:gd name="T76" fmla="*/ 2147483647 w 174"/>
              <a:gd name="T77" fmla="*/ 2147483647 h 128"/>
              <a:gd name="T78" fmla="*/ 2147483647 w 174"/>
              <a:gd name="T79" fmla="*/ 2147483647 h 128"/>
              <a:gd name="T80" fmla="*/ 2147483647 w 174"/>
              <a:gd name="T81" fmla="*/ 2147483647 h 12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28">
                <a:moveTo>
                  <a:pt x="0" y="58"/>
                </a:moveTo>
                <a:lnTo>
                  <a:pt x="14" y="42"/>
                </a:lnTo>
                <a:lnTo>
                  <a:pt x="72" y="98"/>
                </a:lnTo>
                <a:lnTo>
                  <a:pt x="56" y="114"/>
                </a:lnTo>
                <a:lnTo>
                  <a:pt x="10" y="114"/>
                </a:lnTo>
                <a:lnTo>
                  <a:pt x="2" y="102"/>
                </a:lnTo>
                <a:lnTo>
                  <a:pt x="24" y="80"/>
                </a:lnTo>
                <a:lnTo>
                  <a:pt x="0" y="58"/>
                </a:lnTo>
                <a:close/>
                <a:moveTo>
                  <a:pt x="120" y="54"/>
                </a:moveTo>
                <a:lnTo>
                  <a:pt x="118" y="50"/>
                </a:lnTo>
                <a:lnTo>
                  <a:pt x="76" y="48"/>
                </a:lnTo>
                <a:lnTo>
                  <a:pt x="48" y="34"/>
                </a:lnTo>
                <a:lnTo>
                  <a:pt x="32" y="46"/>
                </a:lnTo>
                <a:lnTo>
                  <a:pt x="32" y="48"/>
                </a:lnTo>
                <a:lnTo>
                  <a:pt x="50" y="68"/>
                </a:lnTo>
                <a:lnTo>
                  <a:pt x="60" y="76"/>
                </a:lnTo>
                <a:lnTo>
                  <a:pt x="72" y="84"/>
                </a:lnTo>
                <a:lnTo>
                  <a:pt x="80" y="86"/>
                </a:lnTo>
                <a:lnTo>
                  <a:pt x="88" y="86"/>
                </a:lnTo>
                <a:lnTo>
                  <a:pt x="94" y="90"/>
                </a:lnTo>
                <a:lnTo>
                  <a:pt x="102" y="98"/>
                </a:lnTo>
                <a:lnTo>
                  <a:pt x="98" y="102"/>
                </a:lnTo>
                <a:lnTo>
                  <a:pt x="124" y="128"/>
                </a:lnTo>
                <a:lnTo>
                  <a:pt x="134" y="120"/>
                </a:lnTo>
                <a:lnTo>
                  <a:pt x="140" y="110"/>
                </a:lnTo>
                <a:lnTo>
                  <a:pt x="146" y="102"/>
                </a:lnTo>
                <a:lnTo>
                  <a:pt x="150" y="90"/>
                </a:lnTo>
                <a:lnTo>
                  <a:pt x="146" y="86"/>
                </a:lnTo>
                <a:lnTo>
                  <a:pt x="152" y="76"/>
                </a:lnTo>
                <a:lnTo>
                  <a:pt x="154" y="76"/>
                </a:lnTo>
                <a:lnTo>
                  <a:pt x="160" y="84"/>
                </a:lnTo>
                <a:lnTo>
                  <a:pt x="174" y="62"/>
                </a:lnTo>
                <a:lnTo>
                  <a:pt x="164" y="0"/>
                </a:lnTo>
                <a:lnTo>
                  <a:pt x="122" y="42"/>
                </a:lnTo>
                <a:lnTo>
                  <a:pt x="128" y="48"/>
                </a:lnTo>
                <a:lnTo>
                  <a:pt x="120" y="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2" name="Freeform 243"/>
          <p:cNvSpPr>
            <a:spLocks noEditPoints="1"/>
          </p:cNvSpPr>
          <p:nvPr/>
        </p:nvSpPr>
        <p:spPr bwMode="auto">
          <a:xfrm>
            <a:off x="2476500" y="1185863"/>
            <a:ext cx="376238" cy="414337"/>
          </a:xfrm>
          <a:custGeom>
            <a:avLst/>
            <a:gdLst>
              <a:gd name="T0" fmla="*/ 2147483647 w 138"/>
              <a:gd name="T1" fmla="*/ 2147483647 h 138"/>
              <a:gd name="T2" fmla="*/ 2147483647 w 138"/>
              <a:gd name="T3" fmla="*/ 2147483647 h 138"/>
              <a:gd name="T4" fmla="*/ 2147483647 w 138"/>
              <a:gd name="T5" fmla="*/ 2147483647 h 138"/>
              <a:gd name="T6" fmla="*/ 2147483647 w 138"/>
              <a:gd name="T7" fmla="*/ 2147483647 h 138"/>
              <a:gd name="T8" fmla="*/ 2147483647 w 138"/>
              <a:gd name="T9" fmla="*/ 2147483647 h 138"/>
              <a:gd name="T10" fmla="*/ 2147483647 w 138"/>
              <a:gd name="T11" fmla="*/ 2147483647 h 138"/>
              <a:gd name="T12" fmla="*/ 2147483647 w 138"/>
              <a:gd name="T13" fmla="*/ 2147483647 h 138"/>
              <a:gd name="T14" fmla="*/ 2147483647 w 138"/>
              <a:gd name="T15" fmla="*/ 2147483647 h 138"/>
              <a:gd name="T16" fmla="*/ 2147483647 w 138"/>
              <a:gd name="T17" fmla="*/ 2147483647 h 138"/>
              <a:gd name="T18" fmla="*/ 2147483647 w 138"/>
              <a:gd name="T19" fmla="*/ 2147483647 h 138"/>
              <a:gd name="T20" fmla="*/ 2147483647 w 138"/>
              <a:gd name="T21" fmla="*/ 2147483647 h 138"/>
              <a:gd name="T22" fmla="*/ 2147483647 w 138"/>
              <a:gd name="T23" fmla="*/ 2147483647 h 138"/>
              <a:gd name="T24" fmla="*/ 0 w 138"/>
              <a:gd name="T25" fmla="*/ 2147483647 h 138"/>
              <a:gd name="T26" fmla="*/ 2147483647 w 138"/>
              <a:gd name="T27" fmla="*/ 2147483647 h 138"/>
              <a:gd name="T28" fmla="*/ 2147483647 w 138"/>
              <a:gd name="T29" fmla="*/ 2147483647 h 138"/>
              <a:gd name="T30" fmla="*/ 2147483647 w 138"/>
              <a:gd name="T31" fmla="*/ 2147483647 h 138"/>
              <a:gd name="T32" fmla="*/ 2147483647 w 138"/>
              <a:gd name="T33" fmla="*/ 2147483647 h 138"/>
              <a:gd name="T34" fmla="*/ 2147483647 w 138"/>
              <a:gd name="T35" fmla="*/ 2147483647 h 138"/>
              <a:gd name="T36" fmla="*/ 2147483647 w 138"/>
              <a:gd name="T37" fmla="*/ 2147483647 h 138"/>
              <a:gd name="T38" fmla="*/ 2147483647 w 138"/>
              <a:gd name="T39" fmla="*/ 2147483647 h 138"/>
              <a:gd name="T40" fmla="*/ 2147483647 w 138"/>
              <a:gd name="T41" fmla="*/ 2147483647 h 138"/>
              <a:gd name="T42" fmla="*/ 2147483647 w 138"/>
              <a:gd name="T43" fmla="*/ 2147483647 h 138"/>
              <a:gd name="T44" fmla="*/ 2147483647 w 138"/>
              <a:gd name="T45" fmla="*/ 2147483647 h 138"/>
              <a:gd name="T46" fmla="*/ 2147483647 w 138"/>
              <a:gd name="T47" fmla="*/ 2147483647 h 138"/>
              <a:gd name="T48" fmla="*/ 2147483647 w 138"/>
              <a:gd name="T49" fmla="*/ 2147483647 h 138"/>
              <a:gd name="T50" fmla="*/ 2147483647 w 138"/>
              <a:gd name="T51" fmla="*/ 2147483647 h 138"/>
              <a:gd name="T52" fmla="*/ 2147483647 w 138"/>
              <a:gd name="T53" fmla="*/ 2147483647 h 138"/>
              <a:gd name="T54" fmla="*/ 2147483647 w 138"/>
              <a:gd name="T55" fmla="*/ 2147483647 h 138"/>
              <a:gd name="T56" fmla="*/ 2147483647 w 138"/>
              <a:gd name="T57" fmla="*/ 2147483647 h 138"/>
              <a:gd name="T58" fmla="*/ 2147483647 w 138"/>
              <a:gd name="T59" fmla="*/ 2147483647 h 138"/>
              <a:gd name="T60" fmla="*/ 2147483647 w 138"/>
              <a:gd name="T61" fmla="*/ 0 h 138"/>
              <a:gd name="T62" fmla="*/ 2147483647 w 138"/>
              <a:gd name="T63" fmla="*/ 2147483647 h 138"/>
              <a:gd name="T64" fmla="*/ 2147483647 w 138"/>
              <a:gd name="T65" fmla="*/ 2147483647 h 138"/>
              <a:gd name="T66" fmla="*/ 2147483647 w 138"/>
              <a:gd name="T67" fmla="*/ 2147483647 h 138"/>
              <a:gd name="T68" fmla="*/ 2147483647 w 138"/>
              <a:gd name="T69" fmla="*/ 2147483647 h 138"/>
              <a:gd name="T70" fmla="*/ 2147483647 w 138"/>
              <a:gd name="T71" fmla="*/ 2147483647 h 138"/>
              <a:gd name="T72" fmla="*/ 2147483647 w 138"/>
              <a:gd name="T73" fmla="*/ 2147483647 h 13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38" h="138">
                <a:moveTo>
                  <a:pt x="134" y="136"/>
                </a:moveTo>
                <a:lnTo>
                  <a:pt x="134" y="136"/>
                </a:lnTo>
                <a:lnTo>
                  <a:pt x="138" y="120"/>
                </a:lnTo>
                <a:lnTo>
                  <a:pt x="138" y="112"/>
                </a:lnTo>
                <a:lnTo>
                  <a:pt x="138" y="104"/>
                </a:lnTo>
                <a:lnTo>
                  <a:pt x="136" y="98"/>
                </a:lnTo>
                <a:lnTo>
                  <a:pt x="132" y="92"/>
                </a:lnTo>
                <a:lnTo>
                  <a:pt x="124" y="90"/>
                </a:lnTo>
                <a:lnTo>
                  <a:pt x="114" y="90"/>
                </a:lnTo>
                <a:lnTo>
                  <a:pt x="108" y="94"/>
                </a:lnTo>
                <a:lnTo>
                  <a:pt x="98" y="96"/>
                </a:lnTo>
                <a:lnTo>
                  <a:pt x="90" y="98"/>
                </a:lnTo>
                <a:lnTo>
                  <a:pt x="84" y="96"/>
                </a:lnTo>
                <a:lnTo>
                  <a:pt x="80" y="94"/>
                </a:lnTo>
                <a:lnTo>
                  <a:pt x="74" y="92"/>
                </a:lnTo>
                <a:lnTo>
                  <a:pt x="68" y="82"/>
                </a:lnTo>
                <a:lnTo>
                  <a:pt x="62" y="70"/>
                </a:lnTo>
                <a:lnTo>
                  <a:pt x="38" y="34"/>
                </a:lnTo>
                <a:lnTo>
                  <a:pt x="24" y="16"/>
                </a:lnTo>
                <a:lnTo>
                  <a:pt x="12" y="2"/>
                </a:lnTo>
                <a:lnTo>
                  <a:pt x="4" y="14"/>
                </a:lnTo>
                <a:lnTo>
                  <a:pt x="0" y="22"/>
                </a:lnTo>
                <a:lnTo>
                  <a:pt x="0" y="26"/>
                </a:lnTo>
                <a:lnTo>
                  <a:pt x="2" y="32"/>
                </a:lnTo>
                <a:lnTo>
                  <a:pt x="8" y="40"/>
                </a:lnTo>
                <a:lnTo>
                  <a:pt x="14" y="86"/>
                </a:lnTo>
                <a:lnTo>
                  <a:pt x="18" y="130"/>
                </a:lnTo>
                <a:lnTo>
                  <a:pt x="20" y="130"/>
                </a:lnTo>
                <a:lnTo>
                  <a:pt x="24" y="130"/>
                </a:lnTo>
                <a:lnTo>
                  <a:pt x="30" y="60"/>
                </a:lnTo>
                <a:lnTo>
                  <a:pt x="38" y="76"/>
                </a:lnTo>
                <a:lnTo>
                  <a:pt x="48" y="96"/>
                </a:lnTo>
                <a:lnTo>
                  <a:pt x="56" y="116"/>
                </a:lnTo>
                <a:lnTo>
                  <a:pt x="62" y="124"/>
                </a:lnTo>
                <a:lnTo>
                  <a:pt x="68" y="130"/>
                </a:lnTo>
                <a:lnTo>
                  <a:pt x="74" y="134"/>
                </a:lnTo>
                <a:lnTo>
                  <a:pt x="82" y="136"/>
                </a:lnTo>
                <a:lnTo>
                  <a:pt x="102" y="138"/>
                </a:lnTo>
                <a:lnTo>
                  <a:pt x="122" y="136"/>
                </a:lnTo>
                <a:lnTo>
                  <a:pt x="134" y="136"/>
                </a:lnTo>
                <a:close/>
                <a:moveTo>
                  <a:pt x="106" y="86"/>
                </a:moveTo>
                <a:lnTo>
                  <a:pt x="106" y="86"/>
                </a:lnTo>
                <a:lnTo>
                  <a:pt x="98" y="88"/>
                </a:lnTo>
                <a:lnTo>
                  <a:pt x="88" y="88"/>
                </a:lnTo>
                <a:lnTo>
                  <a:pt x="80" y="86"/>
                </a:lnTo>
                <a:lnTo>
                  <a:pt x="76" y="84"/>
                </a:lnTo>
                <a:lnTo>
                  <a:pt x="74" y="80"/>
                </a:lnTo>
                <a:lnTo>
                  <a:pt x="48" y="38"/>
                </a:lnTo>
                <a:lnTo>
                  <a:pt x="32" y="16"/>
                </a:lnTo>
                <a:lnTo>
                  <a:pt x="24" y="6"/>
                </a:lnTo>
                <a:lnTo>
                  <a:pt x="18" y="0"/>
                </a:lnTo>
                <a:lnTo>
                  <a:pt x="24" y="0"/>
                </a:lnTo>
                <a:lnTo>
                  <a:pt x="30" y="2"/>
                </a:lnTo>
                <a:lnTo>
                  <a:pt x="36" y="6"/>
                </a:lnTo>
                <a:lnTo>
                  <a:pt x="46" y="14"/>
                </a:lnTo>
                <a:lnTo>
                  <a:pt x="54" y="24"/>
                </a:lnTo>
                <a:lnTo>
                  <a:pt x="68" y="50"/>
                </a:lnTo>
                <a:lnTo>
                  <a:pt x="76" y="62"/>
                </a:lnTo>
                <a:lnTo>
                  <a:pt x="84" y="72"/>
                </a:lnTo>
                <a:lnTo>
                  <a:pt x="94" y="80"/>
                </a:lnTo>
                <a:lnTo>
                  <a:pt x="100" y="84"/>
                </a:lnTo>
                <a:lnTo>
                  <a:pt x="106" y="8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3" name="Freeform 244"/>
          <p:cNvSpPr/>
          <p:nvPr/>
        </p:nvSpPr>
        <p:spPr bwMode="auto">
          <a:xfrm>
            <a:off x="1733550" y="1119188"/>
            <a:ext cx="333375" cy="493712"/>
          </a:xfrm>
          <a:custGeom>
            <a:avLst/>
            <a:gdLst>
              <a:gd name="T0" fmla="*/ 2147483647 w 122"/>
              <a:gd name="T1" fmla="*/ 2147483647 h 164"/>
              <a:gd name="T2" fmla="*/ 2147483647 w 122"/>
              <a:gd name="T3" fmla="*/ 2147483647 h 164"/>
              <a:gd name="T4" fmla="*/ 0 w 122"/>
              <a:gd name="T5" fmla="*/ 2147483647 h 164"/>
              <a:gd name="T6" fmla="*/ 2147483647 w 122"/>
              <a:gd name="T7" fmla="*/ 2147483647 h 164"/>
              <a:gd name="T8" fmla="*/ 2147483647 w 122"/>
              <a:gd name="T9" fmla="*/ 2147483647 h 164"/>
              <a:gd name="T10" fmla="*/ 2147483647 w 122"/>
              <a:gd name="T11" fmla="*/ 2147483647 h 164"/>
              <a:gd name="T12" fmla="*/ 2147483647 w 122"/>
              <a:gd name="T13" fmla="*/ 2147483647 h 164"/>
              <a:gd name="T14" fmla="*/ 2147483647 w 122"/>
              <a:gd name="T15" fmla="*/ 2147483647 h 164"/>
              <a:gd name="T16" fmla="*/ 2147483647 w 122"/>
              <a:gd name="T17" fmla="*/ 2147483647 h 164"/>
              <a:gd name="T18" fmla="*/ 2147483647 w 122"/>
              <a:gd name="T19" fmla="*/ 2147483647 h 164"/>
              <a:gd name="T20" fmla="*/ 2147483647 w 122"/>
              <a:gd name="T21" fmla="*/ 2147483647 h 164"/>
              <a:gd name="T22" fmla="*/ 2147483647 w 122"/>
              <a:gd name="T23" fmla="*/ 2147483647 h 164"/>
              <a:gd name="T24" fmla="*/ 2147483647 w 122"/>
              <a:gd name="T25" fmla="*/ 2147483647 h 164"/>
              <a:gd name="T26" fmla="*/ 2147483647 w 122"/>
              <a:gd name="T27" fmla="*/ 2147483647 h 164"/>
              <a:gd name="T28" fmla="*/ 2147483647 w 122"/>
              <a:gd name="T29" fmla="*/ 2147483647 h 164"/>
              <a:gd name="T30" fmla="*/ 2147483647 w 122"/>
              <a:gd name="T31" fmla="*/ 2147483647 h 164"/>
              <a:gd name="T32" fmla="*/ 2147483647 w 122"/>
              <a:gd name="T33" fmla="*/ 2147483647 h 164"/>
              <a:gd name="T34" fmla="*/ 2147483647 w 122"/>
              <a:gd name="T35" fmla="*/ 2147483647 h 164"/>
              <a:gd name="T36" fmla="*/ 2147483647 w 122"/>
              <a:gd name="T37" fmla="*/ 2147483647 h 164"/>
              <a:gd name="T38" fmla="*/ 2147483647 w 122"/>
              <a:gd name="T39" fmla="*/ 2147483647 h 164"/>
              <a:gd name="T40" fmla="*/ 2147483647 w 122"/>
              <a:gd name="T41" fmla="*/ 2147483647 h 164"/>
              <a:gd name="T42" fmla="*/ 2147483647 w 122"/>
              <a:gd name="T43" fmla="*/ 2147483647 h 164"/>
              <a:gd name="T44" fmla="*/ 2147483647 w 122"/>
              <a:gd name="T45" fmla="*/ 2147483647 h 164"/>
              <a:gd name="T46" fmla="*/ 2147483647 w 122"/>
              <a:gd name="T47" fmla="*/ 2147483647 h 164"/>
              <a:gd name="T48" fmla="*/ 2147483647 w 122"/>
              <a:gd name="T49" fmla="*/ 2147483647 h 164"/>
              <a:gd name="T50" fmla="*/ 2147483647 w 122"/>
              <a:gd name="T51" fmla="*/ 2147483647 h 164"/>
              <a:gd name="T52" fmla="*/ 2147483647 w 122"/>
              <a:gd name="T53" fmla="*/ 2147483647 h 164"/>
              <a:gd name="T54" fmla="*/ 2147483647 w 122"/>
              <a:gd name="T55" fmla="*/ 2147483647 h 164"/>
              <a:gd name="T56" fmla="*/ 2147483647 w 122"/>
              <a:gd name="T57" fmla="*/ 2147483647 h 164"/>
              <a:gd name="T58" fmla="*/ 2147483647 w 122"/>
              <a:gd name="T59" fmla="*/ 2147483647 h 164"/>
              <a:gd name="T60" fmla="*/ 2147483647 w 122"/>
              <a:gd name="T61" fmla="*/ 2147483647 h 164"/>
              <a:gd name="T62" fmla="*/ 2147483647 w 122"/>
              <a:gd name="T63" fmla="*/ 2147483647 h 164"/>
              <a:gd name="T64" fmla="*/ 2147483647 w 122"/>
              <a:gd name="T65" fmla="*/ 2147483647 h 164"/>
              <a:gd name="T66" fmla="*/ 2147483647 w 122"/>
              <a:gd name="T67" fmla="*/ 2147483647 h 164"/>
              <a:gd name="T68" fmla="*/ 2147483647 w 122"/>
              <a:gd name="T69" fmla="*/ 2147483647 h 164"/>
              <a:gd name="T70" fmla="*/ 2147483647 w 122"/>
              <a:gd name="T71" fmla="*/ 2147483647 h 164"/>
              <a:gd name="T72" fmla="*/ 2147483647 w 122"/>
              <a:gd name="T73" fmla="*/ 2147483647 h 164"/>
              <a:gd name="T74" fmla="*/ 2147483647 w 122"/>
              <a:gd name="T75" fmla="*/ 2147483647 h 164"/>
              <a:gd name="T76" fmla="*/ 2147483647 w 122"/>
              <a:gd name="T77" fmla="*/ 0 h 164"/>
              <a:gd name="T78" fmla="*/ 2147483647 w 122"/>
              <a:gd name="T79" fmla="*/ 0 h 164"/>
              <a:gd name="T80" fmla="*/ 2147483647 w 122"/>
              <a:gd name="T81" fmla="*/ 2147483647 h 164"/>
              <a:gd name="T82" fmla="*/ 2147483647 w 122"/>
              <a:gd name="T83" fmla="*/ 2147483647 h 164"/>
              <a:gd name="T84" fmla="*/ 2147483647 w 122"/>
              <a:gd name="T85" fmla="*/ 2147483647 h 164"/>
              <a:gd name="T86" fmla="*/ 2147483647 w 122"/>
              <a:gd name="T87" fmla="*/ 2147483647 h 164"/>
              <a:gd name="T88" fmla="*/ 2147483647 w 122"/>
              <a:gd name="T89" fmla="*/ 2147483647 h 164"/>
              <a:gd name="T90" fmla="*/ 2147483647 w 122"/>
              <a:gd name="T91" fmla="*/ 2147483647 h 164"/>
              <a:gd name="T92" fmla="*/ 2147483647 w 122"/>
              <a:gd name="T93" fmla="*/ 2147483647 h 1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22" h="164">
                <a:moveTo>
                  <a:pt x="8" y="56"/>
                </a:moveTo>
                <a:lnTo>
                  <a:pt x="8" y="56"/>
                </a:lnTo>
                <a:lnTo>
                  <a:pt x="4" y="82"/>
                </a:lnTo>
                <a:lnTo>
                  <a:pt x="2" y="110"/>
                </a:lnTo>
                <a:lnTo>
                  <a:pt x="0" y="164"/>
                </a:lnTo>
                <a:lnTo>
                  <a:pt x="20" y="164"/>
                </a:lnTo>
                <a:lnTo>
                  <a:pt x="22" y="130"/>
                </a:lnTo>
                <a:lnTo>
                  <a:pt x="22" y="116"/>
                </a:lnTo>
                <a:lnTo>
                  <a:pt x="26" y="102"/>
                </a:lnTo>
                <a:lnTo>
                  <a:pt x="28" y="104"/>
                </a:lnTo>
                <a:lnTo>
                  <a:pt x="28" y="126"/>
                </a:lnTo>
                <a:lnTo>
                  <a:pt x="26" y="146"/>
                </a:lnTo>
                <a:lnTo>
                  <a:pt x="32" y="150"/>
                </a:lnTo>
                <a:lnTo>
                  <a:pt x="40" y="152"/>
                </a:lnTo>
                <a:lnTo>
                  <a:pt x="58" y="156"/>
                </a:lnTo>
                <a:lnTo>
                  <a:pt x="58" y="40"/>
                </a:lnTo>
                <a:lnTo>
                  <a:pt x="44" y="40"/>
                </a:lnTo>
                <a:lnTo>
                  <a:pt x="36" y="38"/>
                </a:lnTo>
                <a:lnTo>
                  <a:pt x="36" y="34"/>
                </a:lnTo>
                <a:lnTo>
                  <a:pt x="38" y="24"/>
                </a:lnTo>
                <a:lnTo>
                  <a:pt x="42" y="16"/>
                </a:lnTo>
                <a:lnTo>
                  <a:pt x="50" y="12"/>
                </a:lnTo>
                <a:lnTo>
                  <a:pt x="58" y="10"/>
                </a:lnTo>
                <a:lnTo>
                  <a:pt x="68" y="12"/>
                </a:lnTo>
                <a:lnTo>
                  <a:pt x="76" y="16"/>
                </a:lnTo>
                <a:lnTo>
                  <a:pt x="80" y="24"/>
                </a:lnTo>
                <a:lnTo>
                  <a:pt x="82" y="34"/>
                </a:lnTo>
                <a:lnTo>
                  <a:pt x="82" y="38"/>
                </a:lnTo>
                <a:lnTo>
                  <a:pt x="72" y="40"/>
                </a:lnTo>
                <a:lnTo>
                  <a:pt x="62" y="42"/>
                </a:lnTo>
                <a:lnTo>
                  <a:pt x="62" y="156"/>
                </a:lnTo>
                <a:lnTo>
                  <a:pt x="80" y="154"/>
                </a:lnTo>
                <a:lnTo>
                  <a:pt x="88" y="150"/>
                </a:lnTo>
                <a:lnTo>
                  <a:pt x="94" y="146"/>
                </a:lnTo>
                <a:lnTo>
                  <a:pt x="92" y="128"/>
                </a:lnTo>
                <a:lnTo>
                  <a:pt x="92" y="104"/>
                </a:lnTo>
                <a:lnTo>
                  <a:pt x="94" y="102"/>
                </a:lnTo>
                <a:lnTo>
                  <a:pt x="98" y="116"/>
                </a:lnTo>
                <a:lnTo>
                  <a:pt x="98" y="130"/>
                </a:lnTo>
                <a:lnTo>
                  <a:pt x="100" y="164"/>
                </a:lnTo>
                <a:lnTo>
                  <a:pt x="122" y="164"/>
                </a:lnTo>
                <a:lnTo>
                  <a:pt x="120" y="110"/>
                </a:lnTo>
                <a:lnTo>
                  <a:pt x="116" y="82"/>
                </a:lnTo>
                <a:lnTo>
                  <a:pt x="112" y="56"/>
                </a:lnTo>
                <a:lnTo>
                  <a:pt x="100" y="50"/>
                </a:lnTo>
                <a:lnTo>
                  <a:pt x="86" y="46"/>
                </a:lnTo>
                <a:lnTo>
                  <a:pt x="90" y="46"/>
                </a:lnTo>
                <a:lnTo>
                  <a:pt x="90" y="42"/>
                </a:lnTo>
                <a:lnTo>
                  <a:pt x="90" y="34"/>
                </a:lnTo>
                <a:lnTo>
                  <a:pt x="88" y="20"/>
                </a:lnTo>
                <a:lnTo>
                  <a:pt x="82" y="10"/>
                </a:lnTo>
                <a:lnTo>
                  <a:pt x="78" y="6"/>
                </a:lnTo>
                <a:lnTo>
                  <a:pt x="72" y="2"/>
                </a:lnTo>
                <a:lnTo>
                  <a:pt x="66" y="0"/>
                </a:lnTo>
                <a:lnTo>
                  <a:pt x="58" y="0"/>
                </a:lnTo>
                <a:lnTo>
                  <a:pt x="52" y="0"/>
                </a:lnTo>
                <a:lnTo>
                  <a:pt x="46" y="2"/>
                </a:lnTo>
                <a:lnTo>
                  <a:pt x="40" y="6"/>
                </a:lnTo>
                <a:lnTo>
                  <a:pt x="34" y="10"/>
                </a:lnTo>
                <a:lnTo>
                  <a:pt x="28" y="20"/>
                </a:lnTo>
                <a:lnTo>
                  <a:pt x="26" y="34"/>
                </a:lnTo>
                <a:lnTo>
                  <a:pt x="28" y="42"/>
                </a:lnTo>
                <a:lnTo>
                  <a:pt x="28" y="46"/>
                </a:lnTo>
                <a:lnTo>
                  <a:pt x="30" y="46"/>
                </a:lnTo>
                <a:lnTo>
                  <a:pt x="32" y="46"/>
                </a:lnTo>
                <a:lnTo>
                  <a:pt x="20" y="52"/>
                </a:lnTo>
                <a:lnTo>
                  <a:pt x="8" y="5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4" name="Freeform 245"/>
          <p:cNvSpPr>
            <a:spLocks noEditPoints="1"/>
          </p:cNvSpPr>
          <p:nvPr/>
        </p:nvSpPr>
        <p:spPr bwMode="auto">
          <a:xfrm>
            <a:off x="5513388" y="1144588"/>
            <a:ext cx="492125" cy="473075"/>
          </a:xfrm>
          <a:custGeom>
            <a:avLst/>
            <a:gdLst>
              <a:gd name="T0" fmla="*/ 2147483647 w 180"/>
              <a:gd name="T1" fmla="*/ 2147483647 h 158"/>
              <a:gd name="T2" fmla="*/ 2147483647 w 180"/>
              <a:gd name="T3" fmla="*/ 2147483647 h 158"/>
              <a:gd name="T4" fmla="*/ 2147483647 w 180"/>
              <a:gd name="T5" fmla="*/ 2147483647 h 158"/>
              <a:gd name="T6" fmla="*/ 2147483647 w 180"/>
              <a:gd name="T7" fmla="*/ 2147483647 h 158"/>
              <a:gd name="T8" fmla="*/ 2147483647 w 180"/>
              <a:gd name="T9" fmla="*/ 2147483647 h 158"/>
              <a:gd name="T10" fmla="*/ 2147483647 w 180"/>
              <a:gd name="T11" fmla="*/ 2147483647 h 158"/>
              <a:gd name="T12" fmla="*/ 2147483647 w 180"/>
              <a:gd name="T13" fmla="*/ 2147483647 h 158"/>
              <a:gd name="T14" fmla="*/ 2147483647 w 180"/>
              <a:gd name="T15" fmla="*/ 2147483647 h 158"/>
              <a:gd name="T16" fmla="*/ 2147483647 w 180"/>
              <a:gd name="T17" fmla="*/ 2147483647 h 158"/>
              <a:gd name="T18" fmla="*/ 2147483647 w 180"/>
              <a:gd name="T19" fmla="*/ 2147483647 h 158"/>
              <a:gd name="T20" fmla="*/ 2147483647 w 180"/>
              <a:gd name="T21" fmla="*/ 2147483647 h 158"/>
              <a:gd name="T22" fmla="*/ 2147483647 w 180"/>
              <a:gd name="T23" fmla="*/ 2147483647 h 158"/>
              <a:gd name="T24" fmla="*/ 2147483647 w 180"/>
              <a:gd name="T25" fmla="*/ 2147483647 h 158"/>
              <a:gd name="T26" fmla="*/ 2147483647 w 180"/>
              <a:gd name="T27" fmla="*/ 0 h 158"/>
              <a:gd name="T28" fmla="*/ 2147483647 w 180"/>
              <a:gd name="T29" fmla="*/ 2147483647 h 158"/>
              <a:gd name="T30" fmla="*/ 2147483647 w 180"/>
              <a:gd name="T31" fmla="*/ 2147483647 h 158"/>
              <a:gd name="T32" fmla="*/ 2147483647 w 180"/>
              <a:gd name="T33" fmla="*/ 2147483647 h 158"/>
              <a:gd name="T34" fmla="*/ 2147483647 w 180"/>
              <a:gd name="T35" fmla="*/ 2147483647 h 158"/>
              <a:gd name="T36" fmla="*/ 2147483647 w 180"/>
              <a:gd name="T37" fmla="*/ 2147483647 h 158"/>
              <a:gd name="T38" fmla="*/ 2147483647 w 180"/>
              <a:gd name="T39" fmla="*/ 2147483647 h 158"/>
              <a:gd name="T40" fmla="*/ 2147483647 w 180"/>
              <a:gd name="T41" fmla="*/ 2147483647 h 158"/>
              <a:gd name="T42" fmla="*/ 2147483647 w 180"/>
              <a:gd name="T43" fmla="*/ 2147483647 h 158"/>
              <a:gd name="T44" fmla="*/ 2147483647 w 180"/>
              <a:gd name="T45" fmla="*/ 2147483647 h 158"/>
              <a:gd name="T46" fmla="*/ 2147483647 w 180"/>
              <a:gd name="T47" fmla="*/ 2147483647 h 158"/>
              <a:gd name="T48" fmla="*/ 2147483647 w 180"/>
              <a:gd name="T49" fmla="*/ 2147483647 h 158"/>
              <a:gd name="T50" fmla="*/ 2147483647 w 180"/>
              <a:gd name="T51" fmla="*/ 2147483647 h 158"/>
              <a:gd name="T52" fmla="*/ 2147483647 w 180"/>
              <a:gd name="T53" fmla="*/ 2147483647 h 158"/>
              <a:gd name="T54" fmla="*/ 2147483647 w 180"/>
              <a:gd name="T55" fmla="*/ 2147483647 h 158"/>
              <a:gd name="T56" fmla="*/ 2147483647 w 180"/>
              <a:gd name="T57" fmla="*/ 2147483647 h 158"/>
              <a:gd name="T58" fmla="*/ 2147483647 w 180"/>
              <a:gd name="T59" fmla="*/ 2147483647 h 158"/>
              <a:gd name="T60" fmla="*/ 2147483647 w 180"/>
              <a:gd name="T61" fmla="*/ 2147483647 h 158"/>
              <a:gd name="T62" fmla="*/ 2147483647 w 180"/>
              <a:gd name="T63" fmla="*/ 2147483647 h 158"/>
              <a:gd name="T64" fmla="*/ 2147483647 w 180"/>
              <a:gd name="T65" fmla="*/ 2147483647 h 158"/>
              <a:gd name="T66" fmla="*/ 2147483647 w 180"/>
              <a:gd name="T67" fmla="*/ 2147483647 h 158"/>
              <a:gd name="T68" fmla="*/ 2147483647 w 180"/>
              <a:gd name="T69" fmla="*/ 2147483647 h 158"/>
              <a:gd name="T70" fmla="*/ 2147483647 w 180"/>
              <a:gd name="T71" fmla="*/ 2147483647 h 158"/>
              <a:gd name="T72" fmla="*/ 2147483647 w 180"/>
              <a:gd name="T73" fmla="*/ 2147483647 h 158"/>
              <a:gd name="T74" fmla="*/ 2147483647 w 180"/>
              <a:gd name="T75" fmla="*/ 2147483647 h 158"/>
              <a:gd name="T76" fmla="*/ 2147483647 w 180"/>
              <a:gd name="T77" fmla="*/ 2147483647 h 158"/>
              <a:gd name="T78" fmla="*/ 2147483647 w 180"/>
              <a:gd name="T79" fmla="*/ 2147483647 h 158"/>
              <a:gd name="T80" fmla="*/ 2147483647 w 180"/>
              <a:gd name="T81" fmla="*/ 2147483647 h 158"/>
              <a:gd name="T82" fmla="*/ 2147483647 w 180"/>
              <a:gd name="T83" fmla="*/ 2147483647 h 158"/>
              <a:gd name="T84" fmla="*/ 2147483647 w 180"/>
              <a:gd name="T85" fmla="*/ 2147483647 h 158"/>
              <a:gd name="T86" fmla="*/ 2147483647 w 180"/>
              <a:gd name="T87" fmla="*/ 2147483647 h 158"/>
              <a:gd name="T88" fmla="*/ 2147483647 w 180"/>
              <a:gd name="T89" fmla="*/ 2147483647 h 158"/>
              <a:gd name="T90" fmla="*/ 2147483647 w 180"/>
              <a:gd name="T91" fmla="*/ 2147483647 h 158"/>
              <a:gd name="T92" fmla="*/ 2147483647 w 180"/>
              <a:gd name="T93" fmla="*/ 2147483647 h 158"/>
              <a:gd name="T94" fmla="*/ 2147483647 w 180"/>
              <a:gd name="T95" fmla="*/ 2147483647 h 158"/>
              <a:gd name="T96" fmla="*/ 0 w 180"/>
              <a:gd name="T97" fmla="*/ 2147483647 h 158"/>
              <a:gd name="T98" fmla="*/ 2147483647 w 180"/>
              <a:gd name="T99" fmla="*/ 2147483647 h 158"/>
              <a:gd name="T100" fmla="*/ 2147483647 w 180"/>
              <a:gd name="T101" fmla="*/ 2147483647 h 158"/>
              <a:gd name="T102" fmla="*/ 2147483647 w 180"/>
              <a:gd name="T103" fmla="*/ 2147483647 h 158"/>
              <a:gd name="T104" fmla="*/ 2147483647 w 180"/>
              <a:gd name="T105" fmla="*/ 2147483647 h 158"/>
              <a:gd name="T106" fmla="*/ 2147483647 w 180"/>
              <a:gd name="T107" fmla="*/ 2147483647 h 158"/>
              <a:gd name="T108" fmla="*/ 2147483647 w 180"/>
              <a:gd name="T109" fmla="*/ 2147483647 h 158"/>
              <a:gd name="T110" fmla="*/ 2147483647 w 180"/>
              <a:gd name="T111" fmla="*/ 2147483647 h 158"/>
              <a:gd name="T112" fmla="*/ 2147483647 w 180"/>
              <a:gd name="T113" fmla="*/ 2147483647 h 158"/>
              <a:gd name="T114" fmla="*/ 2147483647 w 180"/>
              <a:gd name="T115" fmla="*/ 2147483647 h 158"/>
              <a:gd name="T116" fmla="*/ 2147483647 w 180"/>
              <a:gd name="T117" fmla="*/ 2147483647 h 15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80" h="158">
                <a:moveTo>
                  <a:pt x="30" y="46"/>
                </a:moveTo>
                <a:lnTo>
                  <a:pt x="46" y="46"/>
                </a:lnTo>
                <a:lnTo>
                  <a:pt x="48" y="30"/>
                </a:lnTo>
                <a:lnTo>
                  <a:pt x="52" y="30"/>
                </a:lnTo>
                <a:lnTo>
                  <a:pt x="56" y="20"/>
                </a:lnTo>
                <a:lnTo>
                  <a:pt x="58" y="14"/>
                </a:lnTo>
                <a:lnTo>
                  <a:pt x="62" y="10"/>
                </a:lnTo>
                <a:lnTo>
                  <a:pt x="66" y="8"/>
                </a:lnTo>
                <a:lnTo>
                  <a:pt x="72" y="10"/>
                </a:lnTo>
                <a:lnTo>
                  <a:pt x="78" y="14"/>
                </a:lnTo>
                <a:lnTo>
                  <a:pt x="84" y="20"/>
                </a:lnTo>
                <a:lnTo>
                  <a:pt x="90" y="22"/>
                </a:lnTo>
                <a:lnTo>
                  <a:pt x="96" y="24"/>
                </a:lnTo>
                <a:lnTo>
                  <a:pt x="102" y="26"/>
                </a:lnTo>
                <a:lnTo>
                  <a:pt x="110" y="24"/>
                </a:lnTo>
                <a:lnTo>
                  <a:pt x="116" y="18"/>
                </a:lnTo>
                <a:lnTo>
                  <a:pt x="124" y="10"/>
                </a:lnTo>
                <a:lnTo>
                  <a:pt x="128" y="4"/>
                </a:lnTo>
                <a:lnTo>
                  <a:pt x="134" y="0"/>
                </a:lnTo>
                <a:lnTo>
                  <a:pt x="138" y="0"/>
                </a:lnTo>
                <a:lnTo>
                  <a:pt x="140" y="2"/>
                </a:lnTo>
                <a:lnTo>
                  <a:pt x="142" y="4"/>
                </a:lnTo>
                <a:lnTo>
                  <a:pt x="144" y="10"/>
                </a:lnTo>
                <a:lnTo>
                  <a:pt x="146" y="30"/>
                </a:lnTo>
                <a:lnTo>
                  <a:pt x="146" y="38"/>
                </a:lnTo>
                <a:lnTo>
                  <a:pt x="146" y="134"/>
                </a:lnTo>
                <a:lnTo>
                  <a:pt x="168" y="134"/>
                </a:lnTo>
                <a:lnTo>
                  <a:pt x="180" y="150"/>
                </a:lnTo>
                <a:lnTo>
                  <a:pt x="180" y="158"/>
                </a:lnTo>
                <a:lnTo>
                  <a:pt x="102" y="158"/>
                </a:lnTo>
                <a:lnTo>
                  <a:pt x="102" y="148"/>
                </a:lnTo>
                <a:lnTo>
                  <a:pt x="114" y="134"/>
                </a:lnTo>
                <a:lnTo>
                  <a:pt x="136" y="134"/>
                </a:lnTo>
                <a:lnTo>
                  <a:pt x="136" y="38"/>
                </a:lnTo>
                <a:lnTo>
                  <a:pt x="136" y="30"/>
                </a:lnTo>
                <a:lnTo>
                  <a:pt x="134" y="14"/>
                </a:lnTo>
                <a:lnTo>
                  <a:pt x="132" y="16"/>
                </a:lnTo>
                <a:lnTo>
                  <a:pt x="124" y="26"/>
                </a:lnTo>
                <a:lnTo>
                  <a:pt x="114" y="34"/>
                </a:lnTo>
                <a:lnTo>
                  <a:pt x="108" y="36"/>
                </a:lnTo>
                <a:lnTo>
                  <a:pt x="102" y="36"/>
                </a:lnTo>
                <a:lnTo>
                  <a:pt x="96" y="36"/>
                </a:lnTo>
                <a:lnTo>
                  <a:pt x="88" y="34"/>
                </a:lnTo>
                <a:lnTo>
                  <a:pt x="80" y="28"/>
                </a:lnTo>
                <a:lnTo>
                  <a:pt x="70" y="20"/>
                </a:lnTo>
                <a:lnTo>
                  <a:pt x="68" y="20"/>
                </a:lnTo>
                <a:lnTo>
                  <a:pt x="66" y="24"/>
                </a:lnTo>
                <a:lnTo>
                  <a:pt x="64" y="30"/>
                </a:lnTo>
                <a:lnTo>
                  <a:pt x="66" y="30"/>
                </a:lnTo>
                <a:lnTo>
                  <a:pt x="64" y="46"/>
                </a:lnTo>
                <a:lnTo>
                  <a:pt x="84" y="46"/>
                </a:lnTo>
                <a:lnTo>
                  <a:pt x="90" y="70"/>
                </a:lnTo>
                <a:lnTo>
                  <a:pt x="94" y="96"/>
                </a:lnTo>
                <a:lnTo>
                  <a:pt x="96" y="122"/>
                </a:lnTo>
                <a:lnTo>
                  <a:pt x="94" y="152"/>
                </a:lnTo>
                <a:lnTo>
                  <a:pt x="56" y="154"/>
                </a:lnTo>
                <a:lnTo>
                  <a:pt x="20" y="152"/>
                </a:lnTo>
                <a:lnTo>
                  <a:pt x="18" y="124"/>
                </a:lnTo>
                <a:lnTo>
                  <a:pt x="20" y="96"/>
                </a:lnTo>
                <a:lnTo>
                  <a:pt x="22" y="70"/>
                </a:lnTo>
                <a:lnTo>
                  <a:pt x="30" y="46"/>
                </a:lnTo>
                <a:close/>
                <a:moveTo>
                  <a:pt x="112" y="130"/>
                </a:moveTo>
                <a:lnTo>
                  <a:pt x="112" y="112"/>
                </a:lnTo>
                <a:lnTo>
                  <a:pt x="102" y="112"/>
                </a:lnTo>
                <a:lnTo>
                  <a:pt x="100" y="144"/>
                </a:lnTo>
                <a:lnTo>
                  <a:pt x="112" y="130"/>
                </a:lnTo>
                <a:close/>
                <a:moveTo>
                  <a:pt x="14" y="152"/>
                </a:moveTo>
                <a:lnTo>
                  <a:pt x="0" y="152"/>
                </a:lnTo>
                <a:lnTo>
                  <a:pt x="0" y="112"/>
                </a:lnTo>
                <a:lnTo>
                  <a:pt x="12" y="112"/>
                </a:lnTo>
                <a:lnTo>
                  <a:pt x="14" y="152"/>
                </a:lnTo>
                <a:close/>
                <a:moveTo>
                  <a:pt x="44" y="62"/>
                </a:moveTo>
                <a:lnTo>
                  <a:pt x="44" y="62"/>
                </a:lnTo>
                <a:lnTo>
                  <a:pt x="40" y="76"/>
                </a:lnTo>
                <a:lnTo>
                  <a:pt x="38" y="88"/>
                </a:lnTo>
                <a:lnTo>
                  <a:pt x="36" y="104"/>
                </a:lnTo>
                <a:lnTo>
                  <a:pt x="38" y="118"/>
                </a:lnTo>
                <a:lnTo>
                  <a:pt x="76" y="118"/>
                </a:lnTo>
                <a:lnTo>
                  <a:pt x="78" y="104"/>
                </a:lnTo>
                <a:lnTo>
                  <a:pt x="76" y="88"/>
                </a:lnTo>
                <a:lnTo>
                  <a:pt x="74" y="76"/>
                </a:lnTo>
                <a:lnTo>
                  <a:pt x="72" y="62"/>
                </a:lnTo>
                <a:lnTo>
                  <a:pt x="44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5" name="Freeform 246"/>
          <p:cNvSpPr>
            <a:spLocks noEditPoints="1"/>
          </p:cNvSpPr>
          <p:nvPr/>
        </p:nvSpPr>
        <p:spPr bwMode="auto">
          <a:xfrm>
            <a:off x="4786313" y="1162050"/>
            <a:ext cx="411162" cy="438150"/>
          </a:xfrm>
          <a:custGeom>
            <a:avLst/>
            <a:gdLst>
              <a:gd name="T0" fmla="*/ 2147483647 w 150"/>
              <a:gd name="T1" fmla="*/ 0 h 146"/>
              <a:gd name="T2" fmla="*/ 2147483647 w 150"/>
              <a:gd name="T3" fmla="*/ 0 h 146"/>
              <a:gd name="T4" fmla="*/ 2147483647 w 150"/>
              <a:gd name="T5" fmla="*/ 0 h 146"/>
              <a:gd name="T6" fmla="*/ 2147483647 w 150"/>
              <a:gd name="T7" fmla="*/ 0 h 146"/>
              <a:gd name="T8" fmla="*/ 2147483647 w 150"/>
              <a:gd name="T9" fmla="*/ 2147483647 h 146"/>
              <a:gd name="T10" fmla="*/ 2147483647 w 150"/>
              <a:gd name="T11" fmla="*/ 2147483647 h 146"/>
              <a:gd name="T12" fmla="*/ 2147483647 w 150"/>
              <a:gd name="T13" fmla="*/ 2147483647 h 146"/>
              <a:gd name="T14" fmla="*/ 2147483647 w 150"/>
              <a:gd name="T15" fmla="*/ 0 h 146"/>
              <a:gd name="T16" fmla="*/ 2147483647 w 150"/>
              <a:gd name="T17" fmla="*/ 0 h 146"/>
              <a:gd name="T18" fmla="*/ 2147483647 w 150"/>
              <a:gd name="T19" fmla="*/ 2147483647 h 146"/>
              <a:gd name="T20" fmla="*/ 0 w 150"/>
              <a:gd name="T21" fmla="*/ 2147483647 h 146"/>
              <a:gd name="T22" fmla="*/ 2147483647 w 150"/>
              <a:gd name="T23" fmla="*/ 2147483647 h 146"/>
              <a:gd name="T24" fmla="*/ 2147483647 w 150"/>
              <a:gd name="T25" fmla="*/ 2147483647 h 146"/>
              <a:gd name="T26" fmla="*/ 2147483647 w 150"/>
              <a:gd name="T27" fmla="*/ 2147483647 h 146"/>
              <a:gd name="T28" fmla="*/ 2147483647 w 150"/>
              <a:gd name="T29" fmla="*/ 2147483647 h 146"/>
              <a:gd name="T30" fmla="*/ 2147483647 w 150"/>
              <a:gd name="T31" fmla="*/ 2147483647 h 146"/>
              <a:gd name="T32" fmla="*/ 2147483647 w 150"/>
              <a:gd name="T33" fmla="*/ 2147483647 h 146"/>
              <a:gd name="T34" fmla="*/ 2147483647 w 150"/>
              <a:gd name="T35" fmla="*/ 2147483647 h 146"/>
              <a:gd name="T36" fmla="*/ 2147483647 w 150"/>
              <a:gd name="T37" fmla="*/ 2147483647 h 146"/>
              <a:gd name="T38" fmla="*/ 2147483647 w 150"/>
              <a:gd name="T39" fmla="*/ 2147483647 h 146"/>
              <a:gd name="T40" fmla="*/ 2147483647 w 150"/>
              <a:gd name="T41" fmla="*/ 2147483647 h 146"/>
              <a:gd name="T42" fmla="*/ 2147483647 w 150"/>
              <a:gd name="T43" fmla="*/ 2147483647 h 146"/>
              <a:gd name="T44" fmla="*/ 2147483647 w 150"/>
              <a:gd name="T45" fmla="*/ 2147483647 h 146"/>
              <a:gd name="T46" fmla="*/ 2147483647 w 150"/>
              <a:gd name="T47" fmla="*/ 2147483647 h 146"/>
              <a:gd name="T48" fmla="*/ 2147483647 w 150"/>
              <a:gd name="T49" fmla="*/ 2147483647 h 146"/>
              <a:gd name="T50" fmla="*/ 2147483647 w 150"/>
              <a:gd name="T51" fmla="*/ 2147483647 h 146"/>
              <a:gd name="T52" fmla="*/ 2147483647 w 150"/>
              <a:gd name="T53" fmla="*/ 2147483647 h 146"/>
              <a:gd name="T54" fmla="*/ 2147483647 w 150"/>
              <a:gd name="T55" fmla="*/ 2147483647 h 146"/>
              <a:gd name="T56" fmla="*/ 2147483647 w 150"/>
              <a:gd name="T57" fmla="*/ 2147483647 h 146"/>
              <a:gd name="T58" fmla="*/ 2147483647 w 150"/>
              <a:gd name="T59" fmla="*/ 2147483647 h 146"/>
              <a:gd name="T60" fmla="*/ 2147483647 w 150"/>
              <a:gd name="T61" fmla="*/ 2147483647 h 146"/>
              <a:gd name="T62" fmla="*/ 2147483647 w 150"/>
              <a:gd name="T63" fmla="*/ 2147483647 h 146"/>
              <a:gd name="T64" fmla="*/ 2147483647 w 150"/>
              <a:gd name="T65" fmla="*/ 2147483647 h 146"/>
              <a:gd name="T66" fmla="*/ 2147483647 w 150"/>
              <a:gd name="T67" fmla="*/ 2147483647 h 146"/>
              <a:gd name="T68" fmla="*/ 2147483647 w 150"/>
              <a:gd name="T69" fmla="*/ 2147483647 h 146"/>
              <a:gd name="T70" fmla="*/ 2147483647 w 150"/>
              <a:gd name="T71" fmla="*/ 2147483647 h 146"/>
              <a:gd name="T72" fmla="*/ 2147483647 w 150"/>
              <a:gd name="T73" fmla="*/ 2147483647 h 146"/>
              <a:gd name="T74" fmla="*/ 2147483647 w 150"/>
              <a:gd name="T75" fmla="*/ 2147483647 h 146"/>
              <a:gd name="T76" fmla="*/ 2147483647 w 150"/>
              <a:gd name="T77" fmla="*/ 2147483647 h 146"/>
              <a:gd name="T78" fmla="*/ 2147483647 w 150"/>
              <a:gd name="T79" fmla="*/ 2147483647 h 146"/>
              <a:gd name="T80" fmla="*/ 2147483647 w 150"/>
              <a:gd name="T81" fmla="*/ 2147483647 h 14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50" h="146">
                <a:moveTo>
                  <a:pt x="40" y="0"/>
                </a:moveTo>
                <a:lnTo>
                  <a:pt x="40" y="0"/>
                </a:lnTo>
                <a:lnTo>
                  <a:pt x="96" y="0"/>
                </a:lnTo>
                <a:lnTo>
                  <a:pt x="104" y="16"/>
                </a:lnTo>
                <a:lnTo>
                  <a:pt x="30" y="16"/>
                </a:lnTo>
                <a:lnTo>
                  <a:pt x="40" y="0"/>
                </a:lnTo>
                <a:close/>
                <a:moveTo>
                  <a:pt x="28" y="22"/>
                </a:moveTo>
                <a:lnTo>
                  <a:pt x="0" y="22"/>
                </a:lnTo>
                <a:lnTo>
                  <a:pt x="18" y="56"/>
                </a:lnTo>
                <a:lnTo>
                  <a:pt x="14" y="74"/>
                </a:lnTo>
                <a:lnTo>
                  <a:pt x="14" y="94"/>
                </a:lnTo>
                <a:lnTo>
                  <a:pt x="16" y="112"/>
                </a:lnTo>
                <a:lnTo>
                  <a:pt x="18" y="132"/>
                </a:lnTo>
                <a:lnTo>
                  <a:pt x="8" y="132"/>
                </a:lnTo>
                <a:lnTo>
                  <a:pt x="8" y="146"/>
                </a:lnTo>
                <a:lnTo>
                  <a:pt x="130" y="146"/>
                </a:lnTo>
                <a:lnTo>
                  <a:pt x="130" y="132"/>
                </a:lnTo>
                <a:lnTo>
                  <a:pt x="118" y="132"/>
                </a:lnTo>
                <a:lnTo>
                  <a:pt x="120" y="108"/>
                </a:lnTo>
                <a:lnTo>
                  <a:pt x="122" y="86"/>
                </a:lnTo>
                <a:lnTo>
                  <a:pt x="120" y="64"/>
                </a:lnTo>
                <a:lnTo>
                  <a:pt x="116" y="44"/>
                </a:lnTo>
                <a:lnTo>
                  <a:pt x="124" y="44"/>
                </a:lnTo>
                <a:lnTo>
                  <a:pt x="140" y="86"/>
                </a:lnTo>
                <a:lnTo>
                  <a:pt x="150" y="86"/>
                </a:lnTo>
                <a:lnTo>
                  <a:pt x="138" y="22"/>
                </a:lnTo>
                <a:lnTo>
                  <a:pt x="108" y="22"/>
                </a:lnTo>
                <a:lnTo>
                  <a:pt x="104" y="22"/>
                </a:lnTo>
                <a:lnTo>
                  <a:pt x="36" y="22"/>
                </a:lnTo>
                <a:lnTo>
                  <a:pt x="28" y="22"/>
                </a:lnTo>
                <a:close/>
                <a:moveTo>
                  <a:pt x="40" y="38"/>
                </a:moveTo>
                <a:lnTo>
                  <a:pt x="54" y="38"/>
                </a:lnTo>
                <a:lnTo>
                  <a:pt x="54" y="116"/>
                </a:lnTo>
                <a:lnTo>
                  <a:pt x="40" y="116"/>
                </a:lnTo>
                <a:lnTo>
                  <a:pt x="40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6" name="Freeform 247"/>
          <p:cNvSpPr>
            <a:spLocks noEditPoints="1"/>
          </p:cNvSpPr>
          <p:nvPr/>
        </p:nvSpPr>
        <p:spPr bwMode="auto">
          <a:xfrm>
            <a:off x="946150" y="1149350"/>
            <a:ext cx="382588" cy="474663"/>
          </a:xfrm>
          <a:custGeom>
            <a:avLst/>
            <a:gdLst>
              <a:gd name="T0" fmla="*/ 2147483647 w 140"/>
              <a:gd name="T1" fmla="*/ 2147483647 h 158"/>
              <a:gd name="T2" fmla="*/ 2147483647 w 140"/>
              <a:gd name="T3" fmla="*/ 2147483647 h 158"/>
              <a:gd name="T4" fmla="*/ 2147483647 w 140"/>
              <a:gd name="T5" fmla="*/ 2147483647 h 158"/>
              <a:gd name="T6" fmla="*/ 2147483647 w 140"/>
              <a:gd name="T7" fmla="*/ 2147483647 h 158"/>
              <a:gd name="T8" fmla="*/ 2147483647 w 140"/>
              <a:gd name="T9" fmla="*/ 2147483647 h 158"/>
              <a:gd name="T10" fmla="*/ 2147483647 w 140"/>
              <a:gd name="T11" fmla="*/ 2147483647 h 158"/>
              <a:gd name="T12" fmla="*/ 2147483647 w 140"/>
              <a:gd name="T13" fmla="*/ 2147483647 h 158"/>
              <a:gd name="T14" fmla="*/ 2147483647 w 140"/>
              <a:gd name="T15" fmla="*/ 2147483647 h 158"/>
              <a:gd name="T16" fmla="*/ 2147483647 w 140"/>
              <a:gd name="T17" fmla="*/ 2147483647 h 158"/>
              <a:gd name="T18" fmla="*/ 2147483647 w 140"/>
              <a:gd name="T19" fmla="*/ 2147483647 h 158"/>
              <a:gd name="T20" fmla="*/ 2147483647 w 140"/>
              <a:gd name="T21" fmla="*/ 2147483647 h 158"/>
              <a:gd name="T22" fmla="*/ 2147483647 w 140"/>
              <a:gd name="T23" fmla="*/ 2147483647 h 158"/>
              <a:gd name="T24" fmla="*/ 2147483647 w 140"/>
              <a:gd name="T25" fmla="*/ 2147483647 h 158"/>
              <a:gd name="T26" fmla="*/ 2147483647 w 140"/>
              <a:gd name="T27" fmla="*/ 2147483647 h 158"/>
              <a:gd name="T28" fmla="*/ 2147483647 w 140"/>
              <a:gd name="T29" fmla="*/ 2147483647 h 158"/>
              <a:gd name="T30" fmla="*/ 2147483647 w 140"/>
              <a:gd name="T31" fmla="*/ 2147483647 h 158"/>
              <a:gd name="T32" fmla="*/ 2147483647 w 140"/>
              <a:gd name="T33" fmla="*/ 0 h 158"/>
              <a:gd name="T34" fmla="*/ 2147483647 w 140"/>
              <a:gd name="T35" fmla="*/ 2147483647 h 158"/>
              <a:gd name="T36" fmla="*/ 2147483647 w 140"/>
              <a:gd name="T37" fmla="*/ 2147483647 h 158"/>
              <a:gd name="T38" fmla="*/ 2147483647 w 140"/>
              <a:gd name="T39" fmla="*/ 2147483647 h 158"/>
              <a:gd name="T40" fmla="*/ 2147483647 w 140"/>
              <a:gd name="T41" fmla="*/ 2147483647 h 158"/>
              <a:gd name="T42" fmla="*/ 2147483647 w 140"/>
              <a:gd name="T43" fmla="*/ 2147483647 h 158"/>
              <a:gd name="T44" fmla="*/ 2147483647 w 140"/>
              <a:gd name="T45" fmla="*/ 2147483647 h 158"/>
              <a:gd name="T46" fmla="*/ 2147483647 w 140"/>
              <a:gd name="T47" fmla="*/ 2147483647 h 158"/>
              <a:gd name="T48" fmla="*/ 2147483647 w 140"/>
              <a:gd name="T49" fmla="*/ 2147483647 h 158"/>
              <a:gd name="T50" fmla="*/ 2147483647 w 140"/>
              <a:gd name="T51" fmla="*/ 2147483647 h 158"/>
              <a:gd name="T52" fmla="*/ 2147483647 w 140"/>
              <a:gd name="T53" fmla="*/ 2147483647 h 158"/>
              <a:gd name="T54" fmla="*/ 2147483647 w 140"/>
              <a:gd name="T55" fmla="*/ 2147483647 h 158"/>
              <a:gd name="T56" fmla="*/ 2147483647 w 140"/>
              <a:gd name="T57" fmla="*/ 2147483647 h 158"/>
              <a:gd name="T58" fmla="*/ 2147483647 w 140"/>
              <a:gd name="T59" fmla="*/ 2147483647 h 158"/>
              <a:gd name="T60" fmla="*/ 2147483647 w 140"/>
              <a:gd name="T61" fmla="*/ 2147483647 h 158"/>
              <a:gd name="T62" fmla="*/ 2147483647 w 140"/>
              <a:gd name="T63" fmla="*/ 2147483647 h 158"/>
              <a:gd name="T64" fmla="*/ 2147483647 w 140"/>
              <a:gd name="T65" fmla="*/ 2147483647 h 158"/>
              <a:gd name="T66" fmla="*/ 2147483647 w 140"/>
              <a:gd name="T67" fmla="*/ 2147483647 h 158"/>
              <a:gd name="T68" fmla="*/ 2147483647 w 140"/>
              <a:gd name="T69" fmla="*/ 2147483647 h 158"/>
              <a:gd name="T70" fmla="*/ 2147483647 w 140"/>
              <a:gd name="T71" fmla="*/ 2147483647 h 158"/>
              <a:gd name="T72" fmla="*/ 2147483647 w 140"/>
              <a:gd name="T73" fmla="*/ 2147483647 h 158"/>
              <a:gd name="T74" fmla="*/ 2147483647 w 140"/>
              <a:gd name="T75" fmla="*/ 2147483647 h 158"/>
              <a:gd name="T76" fmla="*/ 2147483647 w 140"/>
              <a:gd name="T77" fmla="*/ 2147483647 h 158"/>
              <a:gd name="T78" fmla="*/ 2147483647 w 140"/>
              <a:gd name="T79" fmla="*/ 2147483647 h 158"/>
              <a:gd name="T80" fmla="*/ 2147483647 w 140"/>
              <a:gd name="T81" fmla="*/ 2147483647 h 158"/>
              <a:gd name="T82" fmla="*/ 0 w 140"/>
              <a:gd name="T83" fmla="*/ 2147483647 h 158"/>
              <a:gd name="T84" fmla="*/ 2147483647 w 140"/>
              <a:gd name="T85" fmla="*/ 2147483647 h 158"/>
              <a:gd name="T86" fmla="*/ 2147483647 w 140"/>
              <a:gd name="T87" fmla="*/ 2147483647 h 158"/>
              <a:gd name="T88" fmla="*/ 2147483647 w 140"/>
              <a:gd name="T89" fmla="*/ 2147483647 h 15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40" h="158">
                <a:moveTo>
                  <a:pt x="108" y="26"/>
                </a:moveTo>
                <a:lnTo>
                  <a:pt x="108" y="26"/>
                </a:lnTo>
                <a:lnTo>
                  <a:pt x="126" y="18"/>
                </a:lnTo>
                <a:lnTo>
                  <a:pt x="134" y="32"/>
                </a:lnTo>
                <a:lnTo>
                  <a:pt x="140" y="48"/>
                </a:lnTo>
                <a:lnTo>
                  <a:pt x="140" y="62"/>
                </a:lnTo>
                <a:lnTo>
                  <a:pt x="140" y="76"/>
                </a:lnTo>
                <a:lnTo>
                  <a:pt x="138" y="62"/>
                </a:lnTo>
                <a:lnTo>
                  <a:pt x="132" y="48"/>
                </a:lnTo>
                <a:lnTo>
                  <a:pt x="122" y="36"/>
                </a:lnTo>
                <a:lnTo>
                  <a:pt x="116" y="32"/>
                </a:lnTo>
                <a:lnTo>
                  <a:pt x="108" y="26"/>
                </a:lnTo>
                <a:close/>
                <a:moveTo>
                  <a:pt x="80" y="80"/>
                </a:moveTo>
                <a:lnTo>
                  <a:pt x="80" y="80"/>
                </a:lnTo>
                <a:lnTo>
                  <a:pt x="82" y="78"/>
                </a:lnTo>
                <a:lnTo>
                  <a:pt x="86" y="88"/>
                </a:lnTo>
                <a:lnTo>
                  <a:pt x="90" y="100"/>
                </a:lnTo>
                <a:lnTo>
                  <a:pt x="94" y="110"/>
                </a:lnTo>
                <a:lnTo>
                  <a:pt x="96" y="114"/>
                </a:lnTo>
                <a:lnTo>
                  <a:pt x="100" y="118"/>
                </a:lnTo>
                <a:lnTo>
                  <a:pt x="114" y="108"/>
                </a:lnTo>
                <a:lnTo>
                  <a:pt x="126" y="96"/>
                </a:lnTo>
                <a:lnTo>
                  <a:pt x="130" y="88"/>
                </a:lnTo>
                <a:lnTo>
                  <a:pt x="132" y="82"/>
                </a:lnTo>
                <a:lnTo>
                  <a:pt x="132" y="74"/>
                </a:lnTo>
                <a:lnTo>
                  <a:pt x="132" y="66"/>
                </a:lnTo>
                <a:lnTo>
                  <a:pt x="122" y="60"/>
                </a:lnTo>
                <a:lnTo>
                  <a:pt x="112" y="58"/>
                </a:lnTo>
                <a:lnTo>
                  <a:pt x="100" y="56"/>
                </a:lnTo>
                <a:lnTo>
                  <a:pt x="88" y="58"/>
                </a:lnTo>
                <a:lnTo>
                  <a:pt x="86" y="54"/>
                </a:lnTo>
                <a:lnTo>
                  <a:pt x="82" y="50"/>
                </a:lnTo>
                <a:lnTo>
                  <a:pt x="76" y="46"/>
                </a:lnTo>
                <a:lnTo>
                  <a:pt x="82" y="38"/>
                </a:lnTo>
                <a:lnTo>
                  <a:pt x="90" y="30"/>
                </a:lnTo>
                <a:lnTo>
                  <a:pt x="98" y="20"/>
                </a:lnTo>
                <a:lnTo>
                  <a:pt x="100" y="16"/>
                </a:lnTo>
                <a:lnTo>
                  <a:pt x="102" y="10"/>
                </a:lnTo>
                <a:lnTo>
                  <a:pt x="86" y="4"/>
                </a:lnTo>
                <a:lnTo>
                  <a:pt x="70" y="0"/>
                </a:lnTo>
                <a:lnTo>
                  <a:pt x="62" y="0"/>
                </a:lnTo>
                <a:lnTo>
                  <a:pt x="54" y="2"/>
                </a:lnTo>
                <a:lnTo>
                  <a:pt x="46" y="6"/>
                </a:lnTo>
                <a:lnTo>
                  <a:pt x="40" y="10"/>
                </a:lnTo>
                <a:lnTo>
                  <a:pt x="40" y="20"/>
                </a:lnTo>
                <a:lnTo>
                  <a:pt x="42" y="32"/>
                </a:lnTo>
                <a:lnTo>
                  <a:pt x="48" y="42"/>
                </a:lnTo>
                <a:lnTo>
                  <a:pt x="56" y="50"/>
                </a:lnTo>
                <a:lnTo>
                  <a:pt x="52" y="56"/>
                </a:lnTo>
                <a:lnTo>
                  <a:pt x="52" y="60"/>
                </a:lnTo>
                <a:lnTo>
                  <a:pt x="50" y="68"/>
                </a:lnTo>
                <a:lnTo>
                  <a:pt x="40" y="66"/>
                </a:lnTo>
                <a:lnTo>
                  <a:pt x="30" y="64"/>
                </a:lnTo>
                <a:lnTo>
                  <a:pt x="18" y="62"/>
                </a:lnTo>
                <a:lnTo>
                  <a:pt x="12" y="62"/>
                </a:lnTo>
                <a:lnTo>
                  <a:pt x="8" y="64"/>
                </a:lnTo>
                <a:lnTo>
                  <a:pt x="10" y="82"/>
                </a:lnTo>
                <a:lnTo>
                  <a:pt x="14" y="96"/>
                </a:lnTo>
                <a:lnTo>
                  <a:pt x="20" y="104"/>
                </a:lnTo>
                <a:lnTo>
                  <a:pt x="24" y="108"/>
                </a:lnTo>
                <a:lnTo>
                  <a:pt x="30" y="114"/>
                </a:lnTo>
                <a:lnTo>
                  <a:pt x="38" y="116"/>
                </a:lnTo>
                <a:lnTo>
                  <a:pt x="50" y="110"/>
                </a:lnTo>
                <a:lnTo>
                  <a:pt x="56" y="104"/>
                </a:lnTo>
                <a:lnTo>
                  <a:pt x="60" y="98"/>
                </a:lnTo>
                <a:lnTo>
                  <a:pt x="60" y="132"/>
                </a:lnTo>
                <a:lnTo>
                  <a:pt x="46" y="134"/>
                </a:lnTo>
                <a:lnTo>
                  <a:pt x="34" y="138"/>
                </a:lnTo>
                <a:lnTo>
                  <a:pt x="34" y="158"/>
                </a:lnTo>
                <a:lnTo>
                  <a:pt x="108" y="158"/>
                </a:lnTo>
                <a:lnTo>
                  <a:pt x="108" y="138"/>
                </a:lnTo>
                <a:lnTo>
                  <a:pt x="94" y="134"/>
                </a:lnTo>
                <a:lnTo>
                  <a:pt x="80" y="132"/>
                </a:lnTo>
                <a:lnTo>
                  <a:pt x="80" y="80"/>
                </a:lnTo>
                <a:close/>
                <a:moveTo>
                  <a:pt x="66" y="58"/>
                </a:moveTo>
                <a:lnTo>
                  <a:pt x="66" y="58"/>
                </a:lnTo>
                <a:lnTo>
                  <a:pt x="68" y="56"/>
                </a:lnTo>
                <a:lnTo>
                  <a:pt x="72" y="56"/>
                </a:lnTo>
                <a:lnTo>
                  <a:pt x="74" y="58"/>
                </a:lnTo>
                <a:lnTo>
                  <a:pt x="76" y="60"/>
                </a:lnTo>
                <a:lnTo>
                  <a:pt x="78" y="62"/>
                </a:lnTo>
                <a:lnTo>
                  <a:pt x="78" y="66"/>
                </a:lnTo>
                <a:lnTo>
                  <a:pt x="76" y="68"/>
                </a:lnTo>
                <a:lnTo>
                  <a:pt x="74" y="72"/>
                </a:lnTo>
                <a:lnTo>
                  <a:pt x="72" y="72"/>
                </a:lnTo>
                <a:lnTo>
                  <a:pt x="68" y="72"/>
                </a:lnTo>
                <a:lnTo>
                  <a:pt x="66" y="70"/>
                </a:lnTo>
                <a:lnTo>
                  <a:pt x="62" y="68"/>
                </a:lnTo>
                <a:lnTo>
                  <a:pt x="62" y="66"/>
                </a:lnTo>
                <a:lnTo>
                  <a:pt x="62" y="62"/>
                </a:lnTo>
                <a:lnTo>
                  <a:pt x="64" y="60"/>
                </a:lnTo>
                <a:lnTo>
                  <a:pt x="66" y="58"/>
                </a:lnTo>
                <a:close/>
                <a:moveTo>
                  <a:pt x="18" y="50"/>
                </a:moveTo>
                <a:lnTo>
                  <a:pt x="18" y="50"/>
                </a:lnTo>
                <a:lnTo>
                  <a:pt x="0" y="40"/>
                </a:lnTo>
                <a:lnTo>
                  <a:pt x="10" y="26"/>
                </a:lnTo>
                <a:lnTo>
                  <a:pt x="20" y="14"/>
                </a:lnTo>
                <a:lnTo>
                  <a:pt x="32" y="4"/>
                </a:lnTo>
                <a:lnTo>
                  <a:pt x="44" y="0"/>
                </a:lnTo>
                <a:lnTo>
                  <a:pt x="34" y="6"/>
                </a:lnTo>
                <a:lnTo>
                  <a:pt x="24" y="18"/>
                </a:lnTo>
                <a:lnTo>
                  <a:pt x="18" y="34"/>
                </a:lnTo>
                <a:lnTo>
                  <a:pt x="18" y="42"/>
                </a:lnTo>
                <a:lnTo>
                  <a:pt x="18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7" name="Freeform 248"/>
          <p:cNvSpPr>
            <a:spLocks noEditPoints="1"/>
          </p:cNvSpPr>
          <p:nvPr/>
        </p:nvSpPr>
        <p:spPr bwMode="auto">
          <a:xfrm>
            <a:off x="5540375" y="2020888"/>
            <a:ext cx="438150" cy="401637"/>
          </a:xfrm>
          <a:custGeom>
            <a:avLst/>
            <a:gdLst>
              <a:gd name="T0" fmla="*/ 2147483647 w 160"/>
              <a:gd name="T1" fmla="*/ 0 h 134"/>
              <a:gd name="T2" fmla="*/ 2147483647 w 160"/>
              <a:gd name="T3" fmla="*/ 2147483647 h 134"/>
              <a:gd name="T4" fmla="*/ 2147483647 w 160"/>
              <a:gd name="T5" fmla="*/ 2147483647 h 134"/>
              <a:gd name="T6" fmla="*/ 2147483647 w 160"/>
              <a:gd name="T7" fmla="*/ 2147483647 h 134"/>
              <a:gd name="T8" fmla="*/ 2147483647 w 160"/>
              <a:gd name="T9" fmla="*/ 2147483647 h 134"/>
              <a:gd name="T10" fmla="*/ 2147483647 w 160"/>
              <a:gd name="T11" fmla="*/ 2147483647 h 134"/>
              <a:gd name="T12" fmla="*/ 2147483647 w 160"/>
              <a:gd name="T13" fmla="*/ 2147483647 h 134"/>
              <a:gd name="T14" fmla="*/ 2147483647 w 160"/>
              <a:gd name="T15" fmla="*/ 2147483647 h 134"/>
              <a:gd name="T16" fmla="*/ 0 w 160"/>
              <a:gd name="T17" fmla="*/ 2147483647 h 134"/>
              <a:gd name="T18" fmla="*/ 0 w 160"/>
              <a:gd name="T19" fmla="*/ 0 h 134"/>
              <a:gd name="T20" fmla="*/ 2147483647 w 160"/>
              <a:gd name="T21" fmla="*/ 0 h 134"/>
              <a:gd name="T22" fmla="*/ 2147483647 w 160"/>
              <a:gd name="T23" fmla="*/ 2147483647 h 134"/>
              <a:gd name="T24" fmla="*/ 2147483647 w 160"/>
              <a:gd name="T25" fmla="*/ 2147483647 h 134"/>
              <a:gd name="T26" fmla="*/ 2147483647 w 160"/>
              <a:gd name="T27" fmla="*/ 2147483647 h 134"/>
              <a:gd name="T28" fmla="*/ 2147483647 w 160"/>
              <a:gd name="T29" fmla="*/ 2147483647 h 134"/>
              <a:gd name="T30" fmla="*/ 2147483647 w 160"/>
              <a:gd name="T31" fmla="*/ 2147483647 h 134"/>
              <a:gd name="T32" fmla="*/ 2147483647 w 160"/>
              <a:gd name="T33" fmla="*/ 2147483647 h 134"/>
              <a:gd name="T34" fmla="*/ 2147483647 w 160"/>
              <a:gd name="T35" fmla="*/ 2147483647 h 134"/>
              <a:gd name="T36" fmla="*/ 2147483647 w 160"/>
              <a:gd name="T37" fmla="*/ 2147483647 h 134"/>
              <a:gd name="T38" fmla="*/ 2147483647 w 160"/>
              <a:gd name="T39" fmla="*/ 2147483647 h 134"/>
              <a:gd name="T40" fmla="*/ 2147483647 w 160"/>
              <a:gd name="T41" fmla="*/ 2147483647 h 134"/>
              <a:gd name="T42" fmla="*/ 2147483647 w 160"/>
              <a:gd name="T43" fmla="*/ 2147483647 h 134"/>
              <a:gd name="T44" fmla="*/ 2147483647 w 160"/>
              <a:gd name="T45" fmla="*/ 2147483647 h 134"/>
              <a:gd name="T46" fmla="*/ 2147483647 w 160"/>
              <a:gd name="T47" fmla="*/ 2147483647 h 134"/>
              <a:gd name="T48" fmla="*/ 2147483647 w 160"/>
              <a:gd name="T49" fmla="*/ 2147483647 h 134"/>
              <a:gd name="T50" fmla="*/ 2147483647 w 160"/>
              <a:gd name="T51" fmla="*/ 2147483647 h 134"/>
              <a:gd name="T52" fmla="*/ 2147483647 w 160"/>
              <a:gd name="T53" fmla="*/ 2147483647 h 134"/>
              <a:gd name="T54" fmla="*/ 2147483647 w 160"/>
              <a:gd name="T55" fmla="*/ 2147483647 h 134"/>
              <a:gd name="T56" fmla="*/ 2147483647 w 160"/>
              <a:gd name="T57" fmla="*/ 2147483647 h 134"/>
              <a:gd name="T58" fmla="*/ 2147483647 w 160"/>
              <a:gd name="T59" fmla="*/ 2147483647 h 134"/>
              <a:gd name="T60" fmla="*/ 2147483647 w 160"/>
              <a:gd name="T61" fmla="*/ 2147483647 h 134"/>
              <a:gd name="T62" fmla="*/ 2147483647 w 160"/>
              <a:gd name="T63" fmla="*/ 2147483647 h 134"/>
              <a:gd name="T64" fmla="*/ 2147483647 w 160"/>
              <a:gd name="T65" fmla="*/ 2147483647 h 134"/>
              <a:gd name="T66" fmla="*/ 2147483647 w 160"/>
              <a:gd name="T67" fmla="*/ 2147483647 h 134"/>
              <a:gd name="T68" fmla="*/ 2147483647 w 160"/>
              <a:gd name="T69" fmla="*/ 2147483647 h 134"/>
              <a:gd name="T70" fmla="*/ 2147483647 w 160"/>
              <a:gd name="T71" fmla="*/ 2147483647 h 134"/>
              <a:gd name="T72" fmla="*/ 2147483647 w 160"/>
              <a:gd name="T73" fmla="*/ 2147483647 h 134"/>
              <a:gd name="T74" fmla="*/ 2147483647 w 160"/>
              <a:gd name="T75" fmla="*/ 2147483647 h 134"/>
              <a:gd name="T76" fmla="*/ 2147483647 w 160"/>
              <a:gd name="T77" fmla="*/ 2147483647 h 134"/>
              <a:gd name="T78" fmla="*/ 2147483647 w 160"/>
              <a:gd name="T79" fmla="*/ 2147483647 h 134"/>
              <a:gd name="T80" fmla="*/ 2147483647 w 160"/>
              <a:gd name="T81" fmla="*/ 2147483647 h 134"/>
              <a:gd name="T82" fmla="*/ 2147483647 w 160"/>
              <a:gd name="T83" fmla="*/ 2147483647 h 134"/>
              <a:gd name="T84" fmla="*/ 2147483647 w 160"/>
              <a:gd name="T85" fmla="*/ 2147483647 h 134"/>
              <a:gd name="T86" fmla="*/ 2147483647 w 160"/>
              <a:gd name="T87" fmla="*/ 2147483647 h 134"/>
              <a:gd name="T88" fmla="*/ 2147483647 w 160"/>
              <a:gd name="T89" fmla="*/ 2147483647 h 134"/>
              <a:gd name="T90" fmla="*/ 2147483647 w 160"/>
              <a:gd name="T91" fmla="*/ 2147483647 h 134"/>
              <a:gd name="T92" fmla="*/ 2147483647 w 160"/>
              <a:gd name="T93" fmla="*/ 2147483647 h 134"/>
              <a:gd name="T94" fmla="*/ 2147483647 w 160"/>
              <a:gd name="T95" fmla="*/ 2147483647 h 134"/>
              <a:gd name="T96" fmla="*/ 2147483647 w 160"/>
              <a:gd name="T97" fmla="*/ 2147483647 h 13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60" h="134">
                <a:moveTo>
                  <a:pt x="8" y="0"/>
                </a:moveTo>
                <a:lnTo>
                  <a:pt x="152" y="0"/>
                </a:lnTo>
                <a:lnTo>
                  <a:pt x="160" y="0"/>
                </a:lnTo>
                <a:lnTo>
                  <a:pt x="160" y="6"/>
                </a:lnTo>
                <a:lnTo>
                  <a:pt x="160" y="88"/>
                </a:lnTo>
                <a:lnTo>
                  <a:pt x="160" y="96"/>
                </a:lnTo>
                <a:lnTo>
                  <a:pt x="152" y="96"/>
                </a:lnTo>
                <a:lnTo>
                  <a:pt x="110" y="96"/>
                </a:lnTo>
                <a:lnTo>
                  <a:pt x="110" y="122"/>
                </a:lnTo>
                <a:lnTo>
                  <a:pt x="126" y="122"/>
                </a:lnTo>
                <a:lnTo>
                  <a:pt x="126" y="134"/>
                </a:lnTo>
                <a:lnTo>
                  <a:pt x="40" y="134"/>
                </a:lnTo>
                <a:lnTo>
                  <a:pt x="40" y="122"/>
                </a:lnTo>
                <a:lnTo>
                  <a:pt x="54" y="122"/>
                </a:lnTo>
                <a:lnTo>
                  <a:pt x="54" y="96"/>
                </a:lnTo>
                <a:lnTo>
                  <a:pt x="8" y="96"/>
                </a:lnTo>
                <a:lnTo>
                  <a:pt x="0" y="96"/>
                </a:lnTo>
                <a:lnTo>
                  <a:pt x="0" y="88"/>
                </a:lnTo>
                <a:lnTo>
                  <a:pt x="0" y="6"/>
                </a:lnTo>
                <a:lnTo>
                  <a:pt x="0" y="0"/>
                </a:lnTo>
                <a:lnTo>
                  <a:pt x="8" y="0"/>
                </a:lnTo>
                <a:close/>
                <a:moveTo>
                  <a:pt x="48" y="36"/>
                </a:moveTo>
                <a:lnTo>
                  <a:pt x="54" y="42"/>
                </a:lnTo>
                <a:lnTo>
                  <a:pt x="56" y="42"/>
                </a:lnTo>
                <a:lnTo>
                  <a:pt x="62" y="36"/>
                </a:lnTo>
                <a:lnTo>
                  <a:pt x="68" y="32"/>
                </a:lnTo>
                <a:lnTo>
                  <a:pt x="74" y="30"/>
                </a:lnTo>
                <a:lnTo>
                  <a:pt x="82" y="30"/>
                </a:lnTo>
                <a:lnTo>
                  <a:pt x="88" y="30"/>
                </a:lnTo>
                <a:lnTo>
                  <a:pt x="96" y="34"/>
                </a:lnTo>
                <a:lnTo>
                  <a:pt x="102" y="36"/>
                </a:lnTo>
                <a:lnTo>
                  <a:pt x="108" y="42"/>
                </a:lnTo>
                <a:lnTo>
                  <a:pt x="114" y="36"/>
                </a:lnTo>
                <a:lnTo>
                  <a:pt x="112" y="34"/>
                </a:lnTo>
                <a:lnTo>
                  <a:pt x="106" y="30"/>
                </a:lnTo>
                <a:lnTo>
                  <a:pt x="98" y="24"/>
                </a:lnTo>
                <a:lnTo>
                  <a:pt x="90" y="22"/>
                </a:lnTo>
                <a:lnTo>
                  <a:pt x="82" y="22"/>
                </a:lnTo>
                <a:lnTo>
                  <a:pt x="74" y="22"/>
                </a:lnTo>
                <a:lnTo>
                  <a:pt x="66" y="24"/>
                </a:lnTo>
                <a:lnTo>
                  <a:pt x="58" y="28"/>
                </a:lnTo>
                <a:lnTo>
                  <a:pt x="50" y="34"/>
                </a:lnTo>
                <a:lnTo>
                  <a:pt x="48" y="36"/>
                </a:lnTo>
                <a:close/>
                <a:moveTo>
                  <a:pt x="60" y="50"/>
                </a:moveTo>
                <a:lnTo>
                  <a:pt x="66" y="56"/>
                </a:lnTo>
                <a:lnTo>
                  <a:pt x="74" y="50"/>
                </a:lnTo>
                <a:lnTo>
                  <a:pt x="82" y="48"/>
                </a:lnTo>
                <a:lnTo>
                  <a:pt x="90" y="50"/>
                </a:lnTo>
                <a:lnTo>
                  <a:pt x="96" y="56"/>
                </a:lnTo>
                <a:lnTo>
                  <a:pt x="98" y="56"/>
                </a:lnTo>
                <a:lnTo>
                  <a:pt x="104" y="50"/>
                </a:lnTo>
                <a:lnTo>
                  <a:pt x="102" y="48"/>
                </a:lnTo>
                <a:lnTo>
                  <a:pt x="92" y="42"/>
                </a:lnTo>
                <a:lnTo>
                  <a:pt x="82" y="40"/>
                </a:lnTo>
                <a:lnTo>
                  <a:pt x="70" y="42"/>
                </a:lnTo>
                <a:lnTo>
                  <a:pt x="66" y="44"/>
                </a:lnTo>
                <a:lnTo>
                  <a:pt x="60" y="48"/>
                </a:lnTo>
                <a:lnTo>
                  <a:pt x="60" y="50"/>
                </a:lnTo>
                <a:close/>
                <a:moveTo>
                  <a:pt x="82" y="56"/>
                </a:moveTo>
                <a:lnTo>
                  <a:pt x="82" y="56"/>
                </a:lnTo>
                <a:lnTo>
                  <a:pt x="78" y="58"/>
                </a:lnTo>
                <a:lnTo>
                  <a:pt x="76" y="64"/>
                </a:lnTo>
                <a:lnTo>
                  <a:pt x="78" y="68"/>
                </a:lnTo>
                <a:lnTo>
                  <a:pt x="82" y="70"/>
                </a:lnTo>
                <a:lnTo>
                  <a:pt x="88" y="68"/>
                </a:lnTo>
                <a:lnTo>
                  <a:pt x="90" y="64"/>
                </a:lnTo>
                <a:lnTo>
                  <a:pt x="88" y="58"/>
                </a:lnTo>
                <a:lnTo>
                  <a:pt x="82" y="56"/>
                </a:lnTo>
                <a:close/>
                <a:moveTo>
                  <a:pt x="146" y="12"/>
                </a:moveTo>
                <a:lnTo>
                  <a:pt x="14" y="12"/>
                </a:lnTo>
                <a:lnTo>
                  <a:pt x="14" y="82"/>
                </a:lnTo>
                <a:lnTo>
                  <a:pt x="146" y="82"/>
                </a:lnTo>
                <a:lnTo>
                  <a:pt x="146" y="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8" name="Freeform 249"/>
          <p:cNvSpPr>
            <a:spLocks noEditPoints="1"/>
          </p:cNvSpPr>
          <p:nvPr/>
        </p:nvSpPr>
        <p:spPr bwMode="auto">
          <a:xfrm>
            <a:off x="4792663" y="309563"/>
            <a:ext cx="376237" cy="438150"/>
          </a:xfrm>
          <a:custGeom>
            <a:avLst/>
            <a:gdLst>
              <a:gd name="T0" fmla="*/ 0 w 138"/>
              <a:gd name="T1" fmla="*/ 2147483647 h 146"/>
              <a:gd name="T2" fmla="*/ 2147483647 w 138"/>
              <a:gd name="T3" fmla="*/ 2147483647 h 146"/>
              <a:gd name="T4" fmla="*/ 2147483647 w 138"/>
              <a:gd name="T5" fmla="*/ 2147483647 h 146"/>
              <a:gd name="T6" fmla="*/ 2147483647 w 138"/>
              <a:gd name="T7" fmla="*/ 2147483647 h 146"/>
              <a:gd name="T8" fmla="*/ 2147483647 w 138"/>
              <a:gd name="T9" fmla="*/ 2147483647 h 146"/>
              <a:gd name="T10" fmla="*/ 2147483647 w 138"/>
              <a:gd name="T11" fmla="*/ 2147483647 h 146"/>
              <a:gd name="T12" fmla="*/ 2147483647 w 138"/>
              <a:gd name="T13" fmla="*/ 0 h 146"/>
              <a:gd name="T14" fmla="*/ 2147483647 w 138"/>
              <a:gd name="T15" fmla="*/ 2147483647 h 146"/>
              <a:gd name="T16" fmla="*/ 2147483647 w 138"/>
              <a:gd name="T17" fmla="*/ 2147483647 h 146"/>
              <a:gd name="T18" fmla="*/ 2147483647 w 138"/>
              <a:gd name="T19" fmla="*/ 2147483647 h 146"/>
              <a:gd name="T20" fmla="*/ 2147483647 w 138"/>
              <a:gd name="T21" fmla="*/ 2147483647 h 146"/>
              <a:gd name="T22" fmla="*/ 2147483647 w 138"/>
              <a:gd name="T23" fmla="*/ 2147483647 h 146"/>
              <a:gd name="T24" fmla="*/ 2147483647 w 138"/>
              <a:gd name="T25" fmla="*/ 0 h 146"/>
              <a:gd name="T26" fmla="*/ 2147483647 w 138"/>
              <a:gd name="T27" fmla="*/ 2147483647 h 146"/>
              <a:gd name="T28" fmla="*/ 2147483647 w 138"/>
              <a:gd name="T29" fmla="*/ 2147483647 h 146"/>
              <a:gd name="T30" fmla="*/ 2147483647 w 138"/>
              <a:gd name="T31" fmla="*/ 2147483647 h 146"/>
              <a:gd name="T32" fmla="*/ 2147483647 w 138"/>
              <a:gd name="T33" fmla="*/ 2147483647 h 146"/>
              <a:gd name="T34" fmla="*/ 2147483647 w 138"/>
              <a:gd name="T35" fmla="*/ 2147483647 h 146"/>
              <a:gd name="T36" fmla="*/ 2147483647 w 138"/>
              <a:gd name="T37" fmla="*/ 2147483647 h 146"/>
              <a:gd name="T38" fmla="*/ 2147483647 w 138"/>
              <a:gd name="T39" fmla="*/ 2147483647 h 146"/>
              <a:gd name="T40" fmla="*/ 0 w 138"/>
              <a:gd name="T41" fmla="*/ 2147483647 h 146"/>
              <a:gd name="T42" fmla="*/ 0 w 138"/>
              <a:gd name="T43" fmla="*/ 2147483647 h 146"/>
              <a:gd name="T44" fmla="*/ 0 w 138"/>
              <a:gd name="T45" fmla="*/ 2147483647 h 146"/>
              <a:gd name="T46" fmla="*/ 2147483647 w 138"/>
              <a:gd name="T47" fmla="*/ 2147483647 h 146"/>
              <a:gd name="T48" fmla="*/ 2147483647 w 138"/>
              <a:gd name="T49" fmla="*/ 2147483647 h 146"/>
              <a:gd name="T50" fmla="*/ 2147483647 w 138"/>
              <a:gd name="T51" fmla="*/ 2147483647 h 146"/>
              <a:gd name="T52" fmla="*/ 2147483647 w 138"/>
              <a:gd name="T53" fmla="*/ 2147483647 h 146"/>
              <a:gd name="T54" fmla="*/ 2147483647 w 138"/>
              <a:gd name="T55" fmla="*/ 2147483647 h 146"/>
              <a:gd name="T56" fmla="*/ 2147483647 w 138"/>
              <a:gd name="T57" fmla="*/ 2147483647 h 146"/>
              <a:gd name="T58" fmla="*/ 2147483647 w 138"/>
              <a:gd name="T59" fmla="*/ 2147483647 h 146"/>
              <a:gd name="T60" fmla="*/ 2147483647 w 138"/>
              <a:gd name="T61" fmla="*/ 2147483647 h 146"/>
              <a:gd name="T62" fmla="*/ 2147483647 w 138"/>
              <a:gd name="T63" fmla="*/ 2147483647 h 146"/>
              <a:gd name="T64" fmla="*/ 2147483647 w 138"/>
              <a:gd name="T65" fmla="*/ 2147483647 h 146"/>
              <a:gd name="T66" fmla="*/ 2147483647 w 138"/>
              <a:gd name="T67" fmla="*/ 2147483647 h 146"/>
              <a:gd name="T68" fmla="*/ 2147483647 w 138"/>
              <a:gd name="T69" fmla="*/ 2147483647 h 146"/>
              <a:gd name="T70" fmla="*/ 2147483647 w 138"/>
              <a:gd name="T71" fmla="*/ 2147483647 h 146"/>
              <a:gd name="T72" fmla="*/ 2147483647 w 138"/>
              <a:gd name="T73" fmla="*/ 2147483647 h 146"/>
              <a:gd name="T74" fmla="*/ 2147483647 w 138"/>
              <a:gd name="T75" fmla="*/ 2147483647 h 146"/>
              <a:gd name="T76" fmla="*/ 2147483647 w 138"/>
              <a:gd name="T77" fmla="*/ 2147483647 h 146"/>
              <a:gd name="T78" fmla="*/ 2147483647 w 138"/>
              <a:gd name="T79" fmla="*/ 2147483647 h 146"/>
              <a:gd name="T80" fmla="*/ 2147483647 w 138"/>
              <a:gd name="T81" fmla="*/ 2147483647 h 146"/>
              <a:gd name="T82" fmla="*/ 2147483647 w 138"/>
              <a:gd name="T83" fmla="*/ 2147483647 h 146"/>
              <a:gd name="T84" fmla="*/ 2147483647 w 138"/>
              <a:gd name="T85" fmla="*/ 2147483647 h 146"/>
              <a:gd name="T86" fmla="*/ 2147483647 w 138"/>
              <a:gd name="T87" fmla="*/ 2147483647 h 146"/>
              <a:gd name="T88" fmla="*/ 2147483647 w 138"/>
              <a:gd name="T89" fmla="*/ 2147483647 h 146"/>
              <a:gd name="T90" fmla="*/ 2147483647 w 138"/>
              <a:gd name="T91" fmla="*/ 2147483647 h 146"/>
              <a:gd name="T92" fmla="*/ 2147483647 w 138"/>
              <a:gd name="T93" fmla="*/ 2147483647 h 146"/>
              <a:gd name="T94" fmla="*/ 2147483647 w 138"/>
              <a:gd name="T95" fmla="*/ 2147483647 h 146"/>
              <a:gd name="T96" fmla="*/ 2147483647 w 138"/>
              <a:gd name="T97" fmla="*/ 2147483647 h 14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8" h="146">
                <a:moveTo>
                  <a:pt x="0" y="34"/>
                </a:moveTo>
                <a:lnTo>
                  <a:pt x="42" y="34"/>
                </a:lnTo>
                <a:lnTo>
                  <a:pt x="46" y="28"/>
                </a:lnTo>
                <a:lnTo>
                  <a:pt x="50" y="22"/>
                </a:lnTo>
                <a:lnTo>
                  <a:pt x="34" y="4"/>
                </a:lnTo>
                <a:lnTo>
                  <a:pt x="38" y="0"/>
                </a:lnTo>
                <a:lnTo>
                  <a:pt x="60" y="20"/>
                </a:lnTo>
                <a:lnTo>
                  <a:pt x="68" y="20"/>
                </a:lnTo>
                <a:lnTo>
                  <a:pt x="76" y="20"/>
                </a:lnTo>
                <a:lnTo>
                  <a:pt x="100" y="0"/>
                </a:lnTo>
                <a:lnTo>
                  <a:pt x="104" y="4"/>
                </a:lnTo>
                <a:lnTo>
                  <a:pt x="86" y="24"/>
                </a:lnTo>
                <a:lnTo>
                  <a:pt x="90" y="28"/>
                </a:lnTo>
                <a:lnTo>
                  <a:pt x="92" y="34"/>
                </a:lnTo>
                <a:lnTo>
                  <a:pt x="138" y="34"/>
                </a:lnTo>
                <a:lnTo>
                  <a:pt x="138" y="146"/>
                </a:lnTo>
                <a:lnTo>
                  <a:pt x="0" y="146"/>
                </a:lnTo>
                <a:lnTo>
                  <a:pt x="0" y="34"/>
                </a:lnTo>
                <a:close/>
                <a:moveTo>
                  <a:pt x="36" y="50"/>
                </a:moveTo>
                <a:lnTo>
                  <a:pt x="36" y="50"/>
                </a:lnTo>
                <a:lnTo>
                  <a:pt x="28" y="52"/>
                </a:lnTo>
                <a:lnTo>
                  <a:pt x="24" y="56"/>
                </a:lnTo>
                <a:lnTo>
                  <a:pt x="20" y="62"/>
                </a:lnTo>
                <a:lnTo>
                  <a:pt x="18" y="68"/>
                </a:lnTo>
                <a:lnTo>
                  <a:pt x="18" y="108"/>
                </a:lnTo>
                <a:lnTo>
                  <a:pt x="20" y="114"/>
                </a:lnTo>
                <a:lnTo>
                  <a:pt x="24" y="120"/>
                </a:lnTo>
                <a:lnTo>
                  <a:pt x="28" y="122"/>
                </a:lnTo>
                <a:lnTo>
                  <a:pt x="36" y="124"/>
                </a:lnTo>
                <a:lnTo>
                  <a:pt x="102" y="124"/>
                </a:lnTo>
                <a:lnTo>
                  <a:pt x="108" y="122"/>
                </a:lnTo>
                <a:lnTo>
                  <a:pt x="114" y="120"/>
                </a:lnTo>
                <a:lnTo>
                  <a:pt x="118" y="114"/>
                </a:lnTo>
                <a:lnTo>
                  <a:pt x="120" y="108"/>
                </a:lnTo>
                <a:lnTo>
                  <a:pt x="120" y="68"/>
                </a:lnTo>
                <a:lnTo>
                  <a:pt x="118" y="62"/>
                </a:lnTo>
                <a:lnTo>
                  <a:pt x="114" y="56"/>
                </a:lnTo>
                <a:lnTo>
                  <a:pt x="108" y="52"/>
                </a:lnTo>
                <a:lnTo>
                  <a:pt x="102" y="50"/>
                </a:lnTo>
                <a:lnTo>
                  <a:pt x="68" y="50"/>
                </a:lnTo>
                <a:lnTo>
                  <a:pt x="36" y="5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89" name="Freeform 250"/>
          <p:cNvSpPr>
            <a:spLocks noEditPoints="1"/>
          </p:cNvSpPr>
          <p:nvPr/>
        </p:nvSpPr>
        <p:spPr bwMode="auto">
          <a:xfrm>
            <a:off x="153988" y="1173163"/>
            <a:ext cx="420687" cy="498475"/>
          </a:xfrm>
          <a:custGeom>
            <a:avLst/>
            <a:gdLst>
              <a:gd name="T0" fmla="*/ 2147483647 w 154"/>
              <a:gd name="T1" fmla="*/ 2147483647 h 166"/>
              <a:gd name="T2" fmla="*/ 2147483647 w 154"/>
              <a:gd name="T3" fmla="*/ 2147483647 h 166"/>
              <a:gd name="T4" fmla="*/ 2147483647 w 154"/>
              <a:gd name="T5" fmla="*/ 2147483647 h 166"/>
              <a:gd name="T6" fmla="*/ 2147483647 w 154"/>
              <a:gd name="T7" fmla="*/ 2147483647 h 166"/>
              <a:gd name="T8" fmla="*/ 2147483647 w 154"/>
              <a:gd name="T9" fmla="*/ 2147483647 h 166"/>
              <a:gd name="T10" fmla="*/ 2147483647 w 154"/>
              <a:gd name="T11" fmla="*/ 2147483647 h 166"/>
              <a:gd name="T12" fmla="*/ 2147483647 w 154"/>
              <a:gd name="T13" fmla="*/ 2147483647 h 166"/>
              <a:gd name="T14" fmla="*/ 2147483647 w 154"/>
              <a:gd name="T15" fmla="*/ 2147483647 h 166"/>
              <a:gd name="T16" fmla="*/ 2147483647 w 154"/>
              <a:gd name="T17" fmla="*/ 2147483647 h 166"/>
              <a:gd name="T18" fmla="*/ 2147483647 w 154"/>
              <a:gd name="T19" fmla="*/ 2147483647 h 166"/>
              <a:gd name="T20" fmla="*/ 2147483647 w 154"/>
              <a:gd name="T21" fmla="*/ 2147483647 h 166"/>
              <a:gd name="T22" fmla="*/ 2147483647 w 154"/>
              <a:gd name="T23" fmla="*/ 2147483647 h 166"/>
              <a:gd name="T24" fmla="*/ 2147483647 w 154"/>
              <a:gd name="T25" fmla="*/ 2147483647 h 166"/>
              <a:gd name="T26" fmla="*/ 2147483647 w 154"/>
              <a:gd name="T27" fmla="*/ 2147483647 h 166"/>
              <a:gd name="T28" fmla="*/ 2147483647 w 154"/>
              <a:gd name="T29" fmla="*/ 2147483647 h 166"/>
              <a:gd name="T30" fmla="*/ 2147483647 w 154"/>
              <a:gd name="T31" fmla="*/ 2147483647 h 166"/>
              <a:gd name="T32" fmla="*/ 2147483647 w 154"/>
              <a:gd name="T33" fmla="*/ 2147483647 h 166"/>
              <a:gd name="T34" fmla="*/ 2147483647 w 154"/>
              <a:gd name="T35" fmla="*/ 2147483647 h 166"/>
              <a:gd name="T36" fmla="*/ 2147483647 w 154"/>
              <a:gd name="T37" fmla="*/ 2147483647 h 166"/>
              <a:gd name="T38" fmla="*/ 2147483647 w 154"/>
              <a:gd name="T39" fmla="*/ 2147483647 h 166"/>
              <a:gd name="T40" fmla="*/ 2147483647 w 154"/>
              <a:gd name="T41" fmla="*/ 2147483647 h 166"/>
              <a:gd name="T42" fmla="*/ 0 w 154"/>
              <a:gd name="T43" fmla="*/ 2147483647 h 166"/>
              <a:gd name="T44" fmla="*/ 2147483647 w 154"/>
              <a:gd name="T45" fmla="*/ 2147483647 h 166"/>
              <a:gd name="T46" fmla="*/ 2147483647 w 154"/>
              <a:gd name="T47" fmla="*/ 2147483647 h 166"/>
              <a:gd name="T48" fmla="*/ 2147483647 w 154"/>
              <a:gd name="T49" fmla="*/ 2147483647 h 166"/>
              <a:gd name="T50" fmla="*/ 2147483647 w 154"/>
              <a:gd name="T51" fmla="*/ 2147483647 h 166"/>
              <a:gd name="T52" fmla="*/ 2147483647 w 154"/>
              <a:gd name="T53" fmla="*/ 0 h 166"/>
              <a:gd name="T54" fmla="*/ 2147483647 w 154"/>
              <a:gd name="T55" fmla="*/ 2147483647 h 166"/>
              <a:gd name="T56" fmla="*/ 2147483647 w 154"/>
              <a:gd name="T57" fmla="*/ 2147483647 h 166"/>
              <a:gd name="T58" fmla="*/ 2147483647 w 154"/>
              <a:gd name="T59" fmla="*/ 2147483647 h 166"/>
              <a:gd name="T60" fmla="*/ 2147483647 w 154"/>
              <a:gd name="T61" fmla="*/ 2147483647 h 166"/>
              <a:gd name="T62" fmla="*/ 0 w 154"/>
              <a:gd name="T63" fmla="*/ 2147483647 h 166"/>
              <a:gd name="T64" fmla="*/ 2147483647 w 154"/>
              <a:gd name="T65" fmla="*/ 2147483647 h 166"/>
              <a:gd name="T66" fmla="*/ 2147483647 w 154"/>
              <a:gd name="T67" fmla="*/ 2147483647 h 166"/>
              <a:gd name="T68" fmla="*/ 2147483647 w 154"/>
              <a:gd name="T69" fmla="*/ 2147483647 h 166"/>
              <a:gd name="T70" fmla="*/ 2147483647 w 154"/>
              <a:gd name="T71" fmla="*/ 2147483647 h 166"/>
              <a:gd name="T72" fmla="*/ 2147483647 w 154"/>
              <a:gd name="T73" fmla="*/ 2147483647 h 166"/>
              <a:gd name="T74" fmla="*/ 2147483647 w 154"/>
              <a:gd name="T75" fmla="*/ 2147483647 h 166"/>
              <a:gd name="T76" fmla="*/ 2147483647 w 154"/>
              <a:gd name="T77" fmla="*/ 2147483647 h 166"/>
              <a:gd name="T78" fmla="*/ 2147483647 w 154"/>
              <a:gd name="T79" fmla="*/ 2147483647 h 166"/>
              <a:gd name="T80" fmla="*/ 2147483647 w 154"/>
              <a:gd name="T81" fmla="*/ 2147483647 h 166"/>
              <a:gd name="T82" fmla="*/ 2147483647 w 154"/>
              <a:gd name="T83" fmla="*/ 2147483647 h 166"/>
              <a:gd name="T84" fmla="*/ 2147483647 w 154"/>
              <a:gd name="T85" fmla="*/ 2147483647 h 1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4" h="166">
                <a:moveTo>
                  <a:pt x="56" y="42"/>
                </a:moveTo>
                <a:lnTo>
                  <a:pt x="56" y="42"/>
                </a:lnTo>
                <a:lnTo>
                  <a:pt x="58" y="46"/>
                </a:lnTo>
                <a:lnTo>
                  <a:pt x="58" y="52"/>
                </a:lnTo>
                <a:lnTo>
                  <a:pt x="66" y="60"/>
                </a:lnTo>
                <a:lnTo>
                  <a:pt x="98" y="36"/>
                </a:lnTo>
                <a:lnTo>
                  <a:pt x="104" y="42"/>
                </a:lnTo>
                <a:lnTo>
                  <a:pt x="106" y="50"/>
                </a:lnTo>
                <a:lnTo>
                  <a:pt x="108" y="58"/>
                </a:lnTo>
                <a:lnTo>
                  <a:pt x="108" y="66"/>
                </a:lnTo>
                <a:lnTo>
                  <a:pt x="108" y="74"/>
                </a:lnTo>
                <a:lnTo>
                  <a:pt x="106" y="80"/>
                </a:lnTo>
                <a:lnTo>
                  <a:pt x="102" y="88"/>
                </a:lnTo>
                <a:lnTo>
                  <a:pt x="98" y="94"/>
                </a:lnTo>
                <a:lnTo>
                  <a:pt x="136" y="136"/>
                </a:lnTo>
                <a:lnTo>
                  <a:pt x="154" y="136"/>
                </a:lnTo>
                <a:lnTo>
                  <a:pt x="154" y="166"/>
                </a:lnTo>
                <a:lnTo>
                  <a:pt x="64" y="166"/>
                </a:lnTo>
                <a:lnTo>
                  <a:pt x="64" y="136"/>
                </a:lnTo>
                <a:lnTo>
                  <a:pt x="70" y="136"/>
                </a:lnTo>
                <a:lnTo>
                  <a:pt x="70" y="112"/>
                </a:lnTo>
                <a:lnTo>
                  <a:pt x="56" y="112"/>
                </a:lnTo>
                <a:lnTo>
                  <a:pt x="42" y="110"/>
                </a:lnTo>
                <a:lnTo>
                  <a:pt x="30" y="104"/>
                </a:lnTo>
                <a:lnTo>
                  <a:pt x="20" y="94"/>
                </a:lnTo>
                <a:lnTo>
                  <a:pt x="56" y="68"/>
                </a:lnTo>
                <a:lnTo>
                  <a:pt x="48" y="58"/>
                </a:lnTo>
                <a:lnTo>
                  <a:pt x="44" y="58"/>
                </a:lnTo>
                <a:lnTo>
                  <a:pt x="40" y="54"/>
                </a:lnTo>
                <a:lnTo>
                  <a:pt x="38" y="50"/>
                </a:lnTo>
                <a:lnTo>
                  <a:pt x="38" y="46"/>
                </a:lnTo>
                <a:lnTo>
                  <a:pt x="38" y="42"/>
                </a:lnTo>
                <a:lnTo>
                  <a:pt x="42" y="40"/>
                </a:lnTo>
                <a:lnTo>
                  <a:pt x="46" y="38"/>
                </a:lnTo>
                <a:lnTo>
                  <a:pt x="50" y="38"/>
                </a:lnTo>
                <a:lnTo>
                  <a:pt x="54" y="38"/>
                </a:lnTo>
                <a:lnTo>
                  <a:pt x="56" y="42"/>
                </a:lnTo>
                <a:close/>
                <a:moveTo>
                  <a:pt x="0" y="38"/>
                </a:moveTo>
                <a:lnTo>
                  <a:pt x="8" y="42"/>
                </a:lnTo>
                <a:lnTo>
                  <a:pt x="16" y="28"/>
                </a:lnTo>
                <a:lnTo>
                  <a:pt x="20" y="22"/>
                </a:lnTo>
                <a:lnTo>
                  <a:pt x="24" y="18"/>
                </a:lnTo>
                <a:lnTo>
                  <a:pt x="30" y="14"/>
                </a:lnTo>
                <a:lnTo>
                  <a:pt x="36" y="12"/>
                </a:lnTo>
                <a:lnTo>
                  <a:pt x="52" y="10"/>
                </a:lnTo>
                <a:lnTo>
                  <a:pt x="54" y="0"/>
                </a:lnTo>
                <a:lnTo>
                  <a:pt x="44" y="2"/>
                </a:lnTo>
                <a:lnTo>
                  <a:pt x="34" y="2"/>
                </a:lnTo>
                <a:lnTo>
                  <a:pt x="26" y="6"/>
                </a:lnTo>
                <a:lnTo>
                  <a:pt x="18" y="10"/>
                </a:lnTo>
                <a:lnTo>
                  <a:pt x="12" y="16"/>
                </a:lnTo>
                <a:lnTo>
                  <a:pt x="6" y="22"/>
                </a:lnTo>
                <a:lnTo>
                  <a:pt x="2" y="30"/>
                </a:lnTo>
                <a:lnTo>
                  <a:pt x="0" y="38"/>
                </a:lnTo>
                <a:close/>
                <a:moveTo>
                  <a:pt x="20" y="40"/>
                </a:moveTo>
                <a:lnTo>
                  <a:pt x="28" y="44"/>
                </a:lnTo>
                <a:lnTo>
                  <a:pt x="32" y="36"/>
                </a:lnTo>
                <a:lnTo>
                  <a:pt x="36" y="32"/>
                </a:lnTo>
                <a:lnTo>
                  <a:pt x="42" y="30"/>
                </a:lnTo>
                <a:lnTo>
                  <a:pt x="50" y="28"/>
                </a:lnTo>
                <a:lnTo>
                  <a:pt x="50" y="18"/>
                </a:lnTo>
                <a:lnTo>
                  <a:pt x="40" y="20"/>
                </a:lnTo>
                <a:lnTo>
                  <a:pt x="30" y="24"/>
                </a:lnTo>
                <a:lnTo>
                  <a:pt x="24" y="30"/>
                </a:lnTo>
                <a:lnTo>
                  <a:pt x="20" y="40"/>
                </a:lnTo>
                <a:close/>
                <a:moveTo>
                  <a:pt x="112" y="136"/>
                </a:moveTo>
                <a:lnTo>
                  <a:pt x="88" y="110"/>
                </a:lnTo>
                <a:lnTo>
                  <a:pt x="88" y="136"/>
                </a:lnTo>
                <a:lnTo>
                  <a:pt x="112" y="1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0" name="Freeform 251"/>
          <p:cNvSpPr>
            <a:spLocks noEditPoints="1"/>
          </p:cNvSpPr>
          <p:nvPr/>
        </p:nvSpPr>
        <p:spPr bwMode="auto">
          <a:xfrm>
            <a:off x="3984625" y="1119188"/>
            <a:ext cx="441325" cy="487362"/>
          </a:xfrm>
          <a:custGeom>
            <a:avLst/>
            <a:gdLst>
              <a:gd name="T0" fmla="*/ 2147483647 w 162"/>
              <a:gd name="T1" fmla="*/ 2147483647 h 162"/>
              <a:gd name="T2" fmla="*/ 2147483647 w 162"/>
              <a:gd name="T3" fmla="*/ 2147483647 h 162"/>
              <a:gd name="T4" fmla="*/ 2147483647 w 162"/>
              <a:gd name="T5" fmla="*/ 2147483647 h 162"/>
              <a:gd name="T6" fmla="*/ 2147483647 w 162"/>
              <a:gd name="T7" fmla="*/ 2147483647 h 162"/>
              <a:gd name="T8" fmla="*/ 2147483647 w 162"/>
              <a:gd name="T9" fmla="*/ 2147483647 h 162"/>
              <a:gd name="T10" fmla="*/ 2147483647 w 162"/>
              <a:gd name="T11" fmla="*/ 2147483647 h 162"/>
              <a:gd name="T12" fmla="*/ 2147483647 w 162"/>
              <a:gd name="T13" fmla="*/ 2147483647 h 162"/>
              <a:gd name="T14" fmla="*/ 2147483647 w 162"/>
              <a:gd name="T15" fmla="*/ 2147483647 h 162"/>
              <a:gd name="T16" fmla="*/ 2147483647 w 162"/>
              <a:gd name="T17" fmla="*/ 2147483647 h 162"/>
              <a:gd name="T18" fmla="*/ 2147483647 w 162"/>
              <a:gd name="T19" fmla="*/ 2147483647 h 162"/>
              <a:gd name="T20" fmla="*/ 2147483647 w 162"/>
              <a:gd name="T21" fmla="*/ 2147483647 h 162"/>
              <a:gd name="T22" fmla="*/ 2147483647 w 162"/>
              <a:gd name="T23" fmla="*/ 2147483647 h 162"/>
              <a:gd name="T24" fmla="*/ 2147483647 w 162"/>
              <a:gd name="T25" fmla="*/ 2147483647 h 162"/>
              <a:gd name="T26" fmla="*/ 2147483647 w 162"/>
              <a:gd name="T27" fmla="*/ 2147483647 h 162"/>
              <a:gd name="T28" fmla="*/ 2147483647 w 162"/>
              <a:gd name="T29" fmla="*/ 2147483647 h 162"/>
              <a:gd name="T30" fmla="*/ 2147483647 w 162"/>
              <a:gd name="T31" fmla="*/ 2147483647 h 162"/>
              <a:gd name="T32" fmla="*/ 2147483647 w 162"/>
              <a:gd name="T33" fmla="*/ 2147483647 h 162"/>
              <a:gd name="T34" fmla="*/ 2147483647 w 162"/>
              <a:gd name="T35" fmla="*/ 2147483647 h 162"/>
              <a:gd name="T36" fmla="*/ 2147483647 w 162"/>
              <a:gd name="T37" fmla="*/ 2147483647 h 162"/>
              <a:gd name="T38" fmla="*/ 2147483647 w 162"/>
              <a:gd name="T39" fmla="*/ 2147483647 h 162"/>
              <a:gd name="T40" fmla="*/ 2147483647 w 162"/>
              <a:gd name="T41" fmla="*/ 2147483647 h 162"/>
              <a:gd name="T42" fmla="*/ 2147483647 w 162"/>
              <a:gd name="T43" fmla="*/ 2147483647 h 162"/>
              <a:gd name="T44" fmla="*/ 2147483647 w 162"/>
              <a:gd name="T45" fmla="*/ 2147483647 h 162"/>
              <a:gd name="T46" fmla="*/ 2147483647 w 162"/>
              <a:gd name="T47" fmla="*/ 2147483647 h 162"/>
              <a:gd name="T48" fmla="*/ 2147483647 w 162"/>
              <a:gd name="T49" fmla="*/ 2147483647 h 162"/>
              <a:gd name="T50" fmla="*/ 2147483647 w 162"/>
              <a:gd name="T51" fmla="*/ 2147483647 h 162"/>
              <a:gd name="T52" fmla="*/ 0 w 162"/>
              <a:gd name="T53" fmla="*/ 2147483647 h 162"/>
              <a:gd name="T54" fmla="*/ 2147483647 w 162"/>
              <a:gd name="T55" fmla="*/ 2147483647 h 162"/>
              <a:gd name="T56" fmla="*/ 2147483647 w 162"/>
              <a:gd name="T57" fmla="*/ 2147483647 h 162"/>
              <a:gd name="T58" fmla="*/ 2147483647 w 162"/>
              <a:gd name="T59" fmla="*/ 2147483647 h 162"/>
              <a:gd name="T60" fmla="*/ 2147483647 w 162"/>
              <a:gd name="T61" fmla="*/ 2147483647 h 162"/>
              <a:gd name="T62" fmla="*/ 2147483647 w 162"/>
              <a:gd name="T63" fmla="*/ 2147483647 h 162"/>
              <a:gd name="T64" fmla="*/ 2147483647 w 162"/>
              <a:gd name="T65" fmla="*/ 2147483647 h 162"/>
              <a:gd name="T66" fmla="*/ 2147483647 w 162"/>
              <a:gd name="T67" fmla="*/ 2147483647 h 162"/>
              <a:gd name="T68" fmla="*/ 2147483647 w 162"/>
              <a:gd name="T69" fmla="*/ 2147483647 h 162"/>
              <a:gd name="T70" fmla="*/ 2147483647 w 162"/>
              <a:gd name="T71" fmla="*/ 2147483647 h 162"/>
              <a:gd name="T72" fmla="*/ 2147483647 w 162"/>
              <a:gd name="T73" fmla="*/ 2147483647 h 162"/>
              <a:gd name="T74" fmla="*/ 2147483647 w 162"/>
              <a:gd name="T75" fmla="*/ 2147483647 h 162"/>
              <a:gd name="T76" fmla="*/ 2147483647 w 162"/>
              <a:gd name="T77" fmla="*/ 2147483647 h 162"/>
              <a:gd name="T78" fmla="*/ 2147483647 w 162"/>
              <a:gd name="T79" fmla="*/ 2147483647 h 162"/>
              <a:gd name="T80" fmla="*/ 2147483647 w 162"/>
              <a:gd name="T81" fmla="*/ 2147483647 h 162"/>
              <a:gd name="T82" fmla="*/ 2147483647 w 162"/>
              <a:gd name="T83" fmla="*/ 2147483647 h 162"/>
              <a:gd name="T84" fmla="*/ 2147483647 w 162"/>
              <a:gd name="T85" fmla="*/ 2147483647 h 162"/>
              <a:gd name="T86" fmla="*/ 2147483647 w 162"/>
              <a:gd name="T87" fmla="*/ 2147483647 h 162"/>
              <a:gd name="T88" fmla="*/ 2147483647 w 162"/>
              <a:gd name="T89" fmla="*/ 2147483647 h 162"/>
              <a:gd name="T90" fmla="*/ 2147483647 w 162"/>
              <a:gd name="T91" fmla="*/ 2147483647 h 162"/>
              <a:gd name="T92" fmla="*/ 2147483647 w 162"/>
              <a:gd name="T93" fmla="*/ 2147483647 h 162"/>
              <a:gd name="T94" fmla="*/ 2147483647 w 162"/>
              <a:gd name="T95" fmla="*/ 2147483647 h 162"/>
              <a:gd name="T96" fmla="*/ 2147483647 w 162"/>
              <a:gd name="T97" fmla="*/ 2147483647 h 162"/>
              <a:gd name="T98" fmla="*/ 2147483647 w 162"/>
              <a:gd name="T99" fmla="*/ 2147483647 h 162"/>
              <a:gd name="T100" fmla="*/ 2147483647 w 162"/>
              <a:gd name="T101" fmla="*/ 2147483647 h 162"/>
              <a:gd name="T102" fmla="*/ 2147483647 w 162"/>
              <a:gd name="T103" fmla="*/ 2147483647 h 162"/>
              <a:gd name="T104" fmla="*/ 2147483647 w 162"/>
              <a:gd name="T105" fmla="*/ 2147483647 h 162"/>
              <a:gd name="T106" fmla="*/ 2147483647 w 162"/>
              <a:gd name="T107" fmla="*/ 2147483647 h 162"/>
              <a:gd name="T108" fmla="*/ 2147483647 w 162"/>
              <a:gd name="T109" fmla="*/ 2147483647 h 162"/>
              <a:gd name="T110" fmla="*/ 2147483647 w 162"/>
              <a:gd name="T111" fmla="*/ 2147483647 h 162"/>
              <a:gd name="T112" fmla="*/ 2147483647 w 162"/>
              <a:gd name="T113" fmla="*/ 2147483647 h 162"/>
              <a:gd name="T114" fmla="*/ 2147483647 w 162"/>
              <a:gd name="T115" fmla="*/ 2147483647 h 162"/>
              <a:gd name="T116" fmla="*/ 2147483647 w 162"/>
              <a:gd name="T117" fmla="*/ 2147483647 h 162"/>
              <a:gd name="T118" fmla="*/ 2147483647 w 162"/>
              <a:gd name="T119" fmla="*/ 2147483647 h 162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2" h="162">
                <a:moveTo>
                  <a:pt x="140" y="4"/>
                </a:moveTo>
                <a:lnTo>
                  <a:pt x="158" y="36"/>
                </a:lnTo>
                <a:lnTo>
                  <a:pt x="160" y="40"/>
                </a:lnTo>
                <a:lnTo>
                  <a:pt x="156" y="42"/>
                </a:lnTo>
                <a:lnTo>
                  <a:pt x="122" y="64"/>
                </a:lnTo>
                <a:lnTo>
                  <a:pt x="118" y="66"/>
                </a:lnTo>
                <a:lnTo>
                  <a:pt x="114" y="62"/>
                </a:lnTo>
                <a:lnTo>
                  <a:pt x="108" y="50"/>
                </a:lnTo>
                <a:lnTo>
                  <a:pt x="100" y="54"/>
                </a:lnTo>
                <a:lnTo>
                  <a:pt x="108" y="70"/>
                </a:lnTo>
                <a:lnTo>
                  <a:pt x="100" y="74"/>
                </a:lnTo>
                <a:lnTo>
                  <a:pt x="106" y="84"/>
                </a:lnTo>
                <a:lnTo>
                  <a:pt x="114" y="84"/>
                </a:lnTo>
                <a:lnTo>
                  <a:pt x="122" y="86"/>
                </a:lnTo>
                <a:lnTo>
                  <a:pt x="130" y="90"/>
                </a:lnTo>
                <a:lnTo>
                  <a:pt x="136" y="96"/>
                </a:lnTo>
                <a:lnTo>
                  <a:pt x="116" y="108"/>
                </a:lnTo>
                <a:lnTo>
                  <a:pt x="118" y="114"/>
                </a:lnTo>
                <a:lnTo>
                  <a:pt x="122" y="114"/>
                </a:lnTo>
                <a:lnTo>
                  <a:pt x="126" y="118"/>
                </a:lnTo>
                <a:lnTo>
                  <a:pt x="126" y="120"/>
                </a:lnTo>
                <a:lnTo>
                  <a:pt x="126" y="124"/>
                </a:lnTo>
                <a:lnTo>
                  <a:pt x="124" y="126"/>
                </a:lnTo>
                <a:lnTo>
                  <a:pt x="122" y="128"/>
                </a:lnTo>
                <a:lnTo>
                  <a:pt x="120" y="130"/>
                </a:lnTo>
                <a:lnTo>
                  <a:pt x="116" y="128"/>
                </a:lnTo>
                <a:lnTo>
                  <a:pt x="114" y="128"/>
                </a:lnTo>
                <a:lnTo>
                  <a:pt x="112" y="126"/>
                </a:lnTo>
                <a:lnTo>
                  <a:pt x="110" y="122"/>
                </a:lnTo>
                <a:lnTo>
                  <a:pt x="112" y="118"/>
                </a:lnTo>
                <a:lnTo>
                  <a:pt x="108" y="112"/>
                </a:lnTo>
                <a:lnTo>
                  <a:pt x="86" y="124"/>
                </a:lnTo>
                <a:lnTo>
                  <a:pt x="84" y="116"/>
                </a:lnTo>
                <a:lnTo>
                  <a:pt x="84" y="108"/>
                </a:lnTo>
                <a:lnTo>
                  <a:pt x="86" y="100"/>
                </a:lnTo>
                <a:lnTo>
                  <a:pt x="90" y="92"/>
                </a:lnTo>
                <a:lnTo>
                  <a:pt x="86" y="84"/>
                </a:lnTo>
                <a:lnTo>
                  <a:pt x="76" y="90"/>
                </a:lnTo>
                <a:lnTo>
                  <a:pt x="66" y="74"/>
                </a:lnTo>
                <a:lnTo>
                  <a:pt x="58" y="78"/>
                </a:lnTo>
                <a:lnTo>
                  <a:pt x="64" y="90"/>
                </a:lnTo>
                <a:lnTo>
                  <a:pt x="66" y="94"/>
                </a:lnTo>
                <a:lnTo>
                  <a:pt x="62" y="96"/>
                </a:lnTo>
                <a:lnTo>
                  <a:pt x="28" y="118"/>
                </a:lnTo>
                <a:lnTo>
                  <a:pt x="24" y="120"/>
                </a:lnTo>
                <a:lnTo>
                  <a:pt x="22" y="116"/>
                </a:lnTo>
                <a:lnTo>
                  <a:pt x="2" y="84"/>
                </a:lnTo>
                <a:lnTo>
                  <a:pt x="0" y="80"/>
                </a:lnTo>
                <a:lnTo>
                  <a:pt x="4" y="76"/>
                </a:lnTo>
                <a:lnTo>
                  <a:pt x="40" y="56"/>
                </a:lnTo>
                <a:lnTo>
                  <a:pt x="44" y="54"/>
                </a:lnTo>
                <a:lnTo>
                  <a:pt x="46" y="58"/>
                </a:lnTo>
                <a:lnTo>
                  <a:pt x="52" y="68"/>
                </a:lnTo>
                <a:lnTo>
                  <a:pt x="60" y="64"/>
                </a:lnTo>
                <a:lnTo>
                  <a:pt x="50" y="44"/>
                </a:lnTo>
                <a:lnTo>
                  <a:pt x="82" y="26"/>
                </a:lnTo>
                <a:lnTo>
                  <a:pt x="94" y="44"/>
                </a:lnTo>
                <a:lnTo>
                  <a:pt x="102" y="40"/>
                </a:lnTo>
                <a:lnTo>
                  <a:pt x="96" y="30"/>
                </a:lnTo>
                <a:lnTo>
                  <a:pt x="94" y="26"/>
                </a:lnTo>
                <a:lnTo>
                  <a:pt x="98" y="22"/>
                </a:lnTo>
                <a:lnTo>
                  <a:pt x="134" y="2"/>
                </a:lnTo>
                <a:lnTo>
                  <a:pt x="138" y="0"/>
                </a:lnTo>
                <a:lnTo>
                  <a:pt x="140" y="4"/>
                </a:lnTo>
                <a:close/>
                <a:moveTo>
                  <a:pt x="162" y="130"/>
                </a:moveTo>
                <a:lnTo>
                  <a:pt x="154" y="128"/>
                </a:lnTo>
                <a:lnTo>
                  <a:pt x="146" y="140"/>
                </a:lnTo>
                <a:lnTo>
                  <a:pt x="142" y="144"/>
                </a:lnTo>
                <a:lnTo>
                  <a:pt x="136" y="148"/>
                </a:lnTo>
                <a:lnTo>
                  <a:pt x="130" y="150"/>
                </a:lnTo>
                <a:lnTo>
                  <a:pt x="124" y="152"/>
                </a:lnTo>
                <a:lnTo>
                  <a:pt x="108" y="152"/>
                </a:lnTo>
                <a:lnTo>
                  <a:pt x="108" y="162"/>
                </a:lnTo>
                <a:lnTo>
                  <a:pt x="118" y="162"/>
                </a:lnTo>
                <a:lnTo>
                  <a:pt x="126" y="162"/>
                </a:lnTo>
                <a:lnTo>
                  <a:pt x="134" y="160"/>
                </a:lnTo>
                <a:lnTo>
                  <a:pt x="142" y="156"/>
                </a:lnTo>
                <a:lnTo>
                  <a:pt x="148" y="152"/>
                </a:lnTo>
                <a:lnTo>
                  <a:pt x="154" y="146"/>
                </a:lnTo>
                <a:lnTo>
                  <a:pt x="158" y="140"/>
                </a:lnTo>
                <a:lnTo>
                  <a:pt x="162" y="130"/>
                </a:lnTo>
                <a:close/>
                <a:moveTo>
                  <a:pt x="144" y="126"/>
                </a:moveTo>
                <a:lnTo>
                  <a:pt x="134" y="124"/>
                </a:lnTo>
                <a:lnTo>
                  <a:pt x="130" y="130"/>
                </a:lnTo>
                <a:lnTo>
                  <a:pt x="126" y="134"/>
                </a:lnTo>
                <a:lnTo>
                  <a:pt x="120" y="136"/>
                </a:lnTo>
                <a:lnTo>
                  <a:pt x="112" y="136"/>
                </a:lnTo>
                <a:lnTo>
                  <a:pt x="112" y="146"/>
                </a:lnTo>
                <a:lnTo>
                  <a:pt x="122" y="146"/>
                </a:lnTo>
                <a:lnTo>
                  <a:pt x="132" y="142"/>
                </a:lnTo>
                <a:lnTo>
                  <a:pt x="138" y="136"/>
                </a:lnTo>
                <a:lnTo>
                  <a:pt x="144" y="126"/>
                </a:lnTo>
                <a:close/>
                <a:moveTo>
                  <a:pt x="54" y="90"/>
                </a:moveTo>
                <a:lnTo>
                  <a:pt x="40" y="66"/>
                </a:lnTo>
                <a:lnTo>
                  <a:pt x="12" y="82"/>
                </a:lnTo>
                <a:lnTo>
                  <a:pt x="26" y="106"/>
                </a:lnTo>
                <a:lnTo>
                  <a:pt x="54" y="90"/>
                </a:lnTo>
                <a:close/>
                <a:moveTo>
                  <a:pt x="148" y="36"/>
                </a:moveTo>
                <a:lnTo>
                  <a:pt x="134" y="12"/>
                </a:lnTo>
                <a:lnTo>
                  <a:pt x="106" y="28"/>
                </a:lnTo>
                <a:lnTo>
                  <a:pt x="120" y="52"/>
                </a:lnTo>
                <a:lnTo>
                  <a:pt x="148" y="3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1" name="Freeform 252"/>
          <p:cNvSpPr>
            <a:spLocks noEditPoints="1"/>
          </p:cNvSpPr>
          <p:nvPr/>
        </p:nvSpPr>
        <p:spPr bwMode="auto">
          <a:xfrm>
            <a:off x="4792663" y="1984375"/>
            <a:ext cx="371475" cy="461963"/>
          </a:xfrm>
          <a:custGeom>
            <a:avLst/>
            <a:gdLst>
              <a:gd name="T0" fmla="*/ 2147483647 w 136"/>
              <a:gd name="T1" fmla="*/ 2147483647 h 154"/>
              <a:gd name="T2" fmla="*/ 2147483647 w 136"/>
              <a:gd name="T3" fmla="*/ 2147483647 h 154"/>
              <a:gd name="T4" fmla="*/ 2147483647 w 136"/>
              <a:gd name="T5" fmla="*/ 2147483647 h 154"/>
              <a:gd name="T6" fmla="*/ 2147483647 w 136"/>
              <a:gd name="T7" fmla="*/ 2147483647 h 154"/>
              <a:gd name="T8" fmla="*/ 2147483647 w 136"/>
              <a:gd name="T9" fmla="*/ 2147483647 h 154"/>
              <a:gd name="T10" fmla="*/ 2147483647 w 136"/>
              <a:gd name="T11" fmla="*/ 2147483647 h 154"/>
              <a:gd name="T12" fmla="*/ 2147483647 w 136"/>
              <a:gd name="T13" fmla="*/ 2147483647 h 154"/>
              <a:gd name="T14" fmla="*/ 2147483647 w 136"/>
              <a:gd name="T15" fmla="*/ 2147483647 h 154"/>
              <a:gd name="T16" fmla="*/ 2147483647 w 136"/>
              <a:gd name="T17" fmla="*/ 2147483647 h 154"/>
              <a:gd name="T18" fmla="*/ 2147483647 w 136"/>
              <a:gd name="T19" fmla="*/ 2147483647 h 154"/>
              <a:gd name="T20" fmla="*/ 2147483647 w 136"/>
              <a:gd name="T21" fmla="*/ 2147483647 h 154"/>
              <a:gd name="T22" fmla="*/ 2147483647 w 136"/>
              <a:gd name="T23" fmla="*/ 2147483647 h 154"/>
              <a:gd name="T24" fmla="*/ 2147483647 w 136"/>
              <a:gd name="T25" fmla="*/ 2147483647 h 154"/>
              <a:gd name="T26" fmla="*/ 2147483647 w 136"/>
              <a:gd name="T27" fmla="*/ 2147483647 h 154"/>
              <a:gd name="T28" fmla="*/ 2147483647 w 136"/>
              <a:gd name="T29" fmla="*/ 2147483647 h 154"/>
              <a:gd name="T30" fmla="*/ 2147483647 w 136"/>
              <a:gd name="T31" fmla="*/ 2147483647 h 154"/>
              <a:gd name="T32" fmla="*/ 2147483647 w 136"/>
              <a:gd name="T33" fmla="*/ 2147483647 h 154"/>
              <a:gd name="T34" fmla="*/ 2147483647 w 136"/>
              <a:gd name="T35" fmla="*/ 2147483647 h 154"/>
              <a:gd name="T36" fmla="*/ 2147483647 w 136"/>
              <a:gd name="T37" fmla="*/ 2147483647 h 154"/>
              <a:gd name="T38" fmla="*/ 2147483647 w 136"/>
              <a:gd name="T39" fmla="*/ 2147483647 h 154"/>
              <a:gd name="T40" fmla="*/ 2147483647 w 136"/>
              <a:gd name="T41" fmla="*/ 2147483647 h 154"/>
              <a:gd name="T42" fmla="*/ 2147483647 w 136"/>
              <a:gd name="T43" fmla="*/ 2147483647 h 154"/>
              <a:gd name="T44" fmla="*/ 2147483647 w 136"/>
              <a:gd name="T45" fmla="*/ 2147483647 h 154"/>
              <a:gd name="T46" fmla="*/ 2147483647 w 136"/>
              <a:gd name="T47" fmla="*/ 2147483647 h 154"/>
              <a:gd name="T48" fmla="*/ 2147483647 w 136"/>
              <a:gd name="T49" fmla="*/ 2147483647 h 154"/>
              <a:gd name="T50" fmla="*/ 2147483647 w 136"/>
              <a:gd name="T51" fmla="*/ 2147483647 h 154"/>
              <a:gd name="T52" fmla="*/ 2147483647 w 136"/>
              <a:gd name="T53" fmla="*/ 2147483647 h 154"/>
              <a:gd name="T54" fmla="*/ 2147483647 w 136"/>
              <a:gd name="T55" fmla="*/ 0 h 154"/>
              <a:gd name="T56" fmla="*/ 2147483647 w 136"/>
              <a:gd name="T57" fmla="*/ 2147483647 h 154"/>
              <a:gd name="T58" fmla="*/ 2147483647 w 136"/>
              <a:gd name="T59" fmla="*/ 2147483647 h 154"/>
              <a:gd name="T60" fmla="*/ 2147483647 w 136"/>
              <a:gd name="T61" fmla="*/ 2147483647 h 154"/>
              <a:gd name="T62" fmla="*/ 2147483647 w 136"/>
              <a:gd name="T63" fmla="*/ 2147483647 h 154"/>
              <a:gd name="T64" fmla="*/ 2147483647 w 136"/>
              <a:gd name="T65" fmla="*/ 2147483647 h 154"/>
              <a:gd name="T66" fmla="*/ 0 w 136"/>
              <a:gd name="T67" fmla="*/ 2147483647 h 154"/>
              <a:gd name="T68" fmla="*/ 2147483647 w 136"/>
              <a:gd name="T69" fmla="*/ 2147483647 h 154"/>
              <a:gd name="T70" fmla="*/ 2147483647 w 136"/>
              <a:gd name="T71" fmla="*/ 2147483647 h 154"/>
              <a:gd name="T72" fmla="*/ 2147483647 w 136"/>
              <a:gd name="T73" fmla="*/ 2147483647 h 154"/>
              <a:gd name="T74" fmla="*/ 2147483647 w 136"/>
              <a:gd name="T75" fmla="*/ 2147483647 h 154"/>
              <a:gd name="T76" fmla="*/ 2147483647 w 136"/>
              <a:gd name="T77" fmla="*/ 2147483647 h 154"/>
              <a:gd name="T78" fmla="*/ 2147483647 w 136"/>
              <a:gd name="T79" fmla="*/ 2147483647 h 154"/>
              <a:gd name="T80" fmla="*/ 2147483647 w 136"/>
              <a:gd name="T81" fmla="*/ 2147483647 h 154"/>
              <a:gd name="T82" fmla="*/ 2147483647 w 136"/>
              <a:gd name="T83" fmla="*/ 2147483647 h 154"/>
              <a:gd name="T84" fmla="*/ 2147483647 w 136"/>
              <a:gd name="T85" fmla="*/ 2147483647 h 154"/>
              <a:gd name="T86" fmla="*/ 2147483647 w 136"/>
              <a:gd name="T87" fmla="*/ 2147483647 h 154"/>
              <a:gd name="T88" fmla="*/ 2147483647 w 136"/>
              <a:gd name="T89" fmla="*/ 2147483647 h 154"/>
              <a:gd name="T90" fmla="*/ 2147483647 w 136"/>
              <a:gd name="T91" fmla="*/ 2147483647 h 154"/>
              <a:gd name="T92" fmla="*/ 2147483647 w 136"/>
              <a:gd name="T93" fmla="*/ 2147483647 h 154"/>
              <a:gd name="T94" fmla="*/ 2147483647 w 136"/>
              <a:gd name="T95" fmla="*/ 2147483647 h 154"/>
              <a:gd name="T96" fmla="*/ 2147483647 w 136"/>
              <a:gd name="T97" fmla="*/ 2147483647 h 15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36" h="154">
                <a:moveTo>
                  <a:pt x="68" y="28"/>
                </a:moveTo>
                <a:lnTo>
                  <a:pt x="68" y="28"/>
                </a:lnTo>
                <a:lnTo>
                  <a:pt x="74" y="30"/>
                </a:lnTo>
                <a:lnTo>
                  <a:pt x="80" y="32"/>
                </a:lnTo>
                <a:lnTo>
                  <a:pt x="84" y="38"/>
                </a:lnTo>
                <a:lnTo>
                  <a:pt x="84" y="44"/>
                </a:lnTo>
                <a:lnTo>
                  <a:pt x="84" y="50"/>
                </a:lnTo>
                <a:lnTo>
                  <a:pt x="80" y="56"/>
                </a:lnTo>
                <a:lnTo>
                  <a:pt x="94" y="94"/>
                </a:lnTo>
                <a:lnTo>
                  <a:pt x="112" y="144"/>
                </a:lnTo>
                <a:lnTo>
                  <a:pt x="116" y="154"/>
                </a:lnTo>
                <a:lnTo>
                  <a:pt x="106" y="154"/>
                </a:lnTo>
                <a:lnTo>
                  <a:pt x="32" y="154"/>
                </a:lnTo>
                <a:lnTo>
                  <a:pt x="22" y="154"/>
                </a:lnTo>
                <a:lnTo>
                  <a:pt x="26" y="144"/>
                </a:lnTo>
                <a:lnTo>
                  <a:pt x="44" y="94"/>
                </a:lnTo>
                <a:lnTo>
                  <a:pt x="58" y="56"/>
                </a:lnTo>
                <a:lnTo>
                  <a:pt x="54" y="50"/>
                </a:lnTo>
                <a:lnTo>
                  <a:pt x="52" y="44"/>
                </a:lnTo>
                <a:lnTo>
                  <a:pt x="54" y="38"/>
                </a:lnTo>
                <a:lnTo>
                  <a:pt x="58" y="32"/>
                </a:lnTo>
                <a:lnTo>
                  <a:pt x="62" y="30"/>
                </a:lnTo>
                <a:lnTo>
                  <a:pt x="68" y="28"/>
                </a:lnTo>
                <a:close/>
                <a:moveTo>
                  <a:pt x="72" y="74"/>
                </a:moveTo>
                <a:lnTo>
                  <a:pt x="72" y="74"/>
                </a:lnTo>
                <a:lnTo>
                  <a:pt x="70" y="66"/>
                </a:lnTo>
                <a:lnTo>
                  <a:pt x="64" y="82"/>
                </a:lnTo>
                <a:lnTo>
                  <a:pt x="72" y="74"/>
                </a:lnTo>
                <a:close/>
                <a:moveTo>
                  <a:pt x="74" y="82"/>
                </a:moveTo>
                <a:lnTo>
                  <a:pt x="60" y="94"/>
                </a:lnTo>
                <a:lnTo>
                  <a:pt x="80" y="94"/>
                </a:lnTo>
                <a:lnTo>
                  <a:pt x="74" y="82"/>
                </a:lnTo>
                <a:close/>
                <a:moveTo>
                  <a:pt x="82" y="104"/>
                </a:moveTo>
                <a:lnTo>
                  <a:pt x="58" y="120"/>
                </a:lnTo>
                <a:lnTo>
                  <a:pt x="88" y="120"/>
                </a:lnTo>
                <a:lnTo>
                  <a:pt x="82" y="104"/>
                </a:lnTo>
                <a:close/>
                <a:moveTo>
                  <a:pt x="92" y="128"/>
                </a:moveTo>
                <a:lnTo>
                  <a:pt x="66" y="140"/>
                </a:lnTo>
                <a:lnTo>
                  <a:pt x="96" y="140"/>
                </a:lnTo>
                <a:lnTo>
                  <a:pt x="92" y="128"/>
                </a:lnTo>
                <a:close/>
                <a:moveTo>
                  <a:pt x="48" y="140"/>
                </a:moveTo>
                <a:lnTo>
                  <a:pt x="76" y="126"/>
                </a:lnTo>
                <a:lnTo>
                  <a:pt x="48" y="126"/>
                </a:lnTo>
                <a:lnTo>
                  <a:pt x="42" y="140"/>
                </a:lnTo>
                <a:lnTo>
                  <a:pt x="48" y="140"/>
                </a:lnTo>
                <a:close/>
                <a:moveTo>
                  <a:pt x="52" y="114"/>
                </a:moveTo>
                <a:lnTo>
                  <a:pt x="72" y="102"/>
                </a:lnTo>
                <a:lnTo>
                  <a:pt x="56" y="102"/>
                </a:lnTo>
                <a:lnTo>
                  <a:pt x="52" y="114"/>
                </a:lnTo>
                <a:close/>
                <a:moveTo>
                  <a:pt x="120" y="0"/>
                </a:moveTo>
                <a:lnTo>
                  <a:pt x="110" y="8"/>
                </a:lnTo>
                <a:lnTo>
                  <a:pt x="114" y="16"/>
                </a:lnTo>
                <a:lnTo>
                  <a:pt x="120" y="24"/>
                </a:lnTo>
                <a:lnTo>
                  <a:pt x="122" y="34"/>
                </a:lnTo>
                <a:lnTo>
                  <a:pt x="122" y="44"/>
                </a:lnTo>
                <a:lnTo>
                  <a:pt x="122" y="54"/>
                </a:lnTo>
                <a:lnTo>
                  <a:pt x="118" y="64"/>
                </a:lnTo>
                <a:lnTo>
                  <a:pt x="114" y="72"/>
                </a:lnTo>
                <a:lnTo>
                  <a:pt x="108" y="80"/>
                </a:lnTo>
                <a:lnTo>
                  <a:pt x="120" y="88"/>
                </a:lnTo>
                <a:lnTo>
                  <a:pt x="126" y="80"/>
                </a:lnTo>
                <a:lnTo>
                  <a:pt x="132" y="68"/>
                </a:lnTo>
                <a:lnTo>
                  <a:pt x="136" y="56"/>
                </a:lnTo>
                <a:lnTo>
                  <a:pt x="136" y="44"/>
                </a:lnTo>
                <a:lnTo>
                  <a:pt x="136" y="32"/>
                </a:lnTo>
                <a:lnTo>
                  <a:pt x="132" y="20"/>
                </a:lnTo>
                <a:lnTo>
                  <a:pt x="126" y="8"/>
                </a:lnTo>
                <a:lnTo>
                  <a:pt x="120" y="0"/>
                </a:lnTo>
                <a:close/>
                <a:moveTo>
                  <a:pt x="18" y="88"/>
                </a:moveTo>
                <a:lnTo>
                  <a:pt x="28" y="80"/>
                </a:lnTo>
                <a:lnTo>
                  <a:pt x="22" y="72"/>
                </a:lnTo>
                <a:lnTo>
                  <a:pt x="18" y="64"/>
                </a:lnTo>
                <a:lnTo>
                  <a:pt x="16" y="54"/>
                </a:lnTo>
                <a:lnTo>
                  <a:pt x="14" y="44"/>
                </a:lnTo>
                <a:lnTo>
                  <a:pt x="16" y="34"/>
                </a:lnTo>
                <a:lnTo>
                  <a:pt x="18" y="24"/>
                </a:lnTo>
                <a:lnTo>
                  <a:pt x="22" y="16"/>
                </a:lnTo>
                <a:lnTo>
                  <a:pt x="28" y="8"/>
                </a:lnTo>
                <a:lnTo>
                  <a:pt x="18" y="0"/>
                </a:lnTo>
                <a:lnTo>
                  <a:pt x="10" y="10"/>
                </a:lnTo>
                <a:lnTo>
                  <a:pt x="6" y="20"/>
                </a:lnTo>
                <a:lnTo>
                  <a:pt x="2" y="32"/>
                </a:lnTo>
                <a:lnTo>
                  <a:pt x="0" y="44"/>
                </a:lnTo>
                <a:lnTo>
                  <a:pt x="2" y="56"/>
                </a:lnTo>
                <a:lnTo>
                  <a:pt x="6" y="68"/>
                </a:lnTo>
                <a:lnTo>
                  <a:pt x="10" y="78"/>
                </a:lnTo>
                <a:lnTo>
                  <a:pt x="18" y="88"/>
                </a:lnTo>
                <a:close/>
                <a:moveTo>
                  <a:pt x="100" y="16"/>
                </a:moveTo>
                <a:lnTo>
                  <a:pt x="90" y="24"/>
                </a:lnTo>
                <a:lnTo>
                  <a:pt x="96" y="34"/>
                </a:lnTo>
                <a:lnTo>
                  <a:pt x="98" y="44"/>
                </a:lnTo>
                <a:lnTo>
                  <a:pt x="96" y="54"/>
                </a:lnTo>
                <a:lnTo>
                  <a:pt x="90" y="64"/>
                </a:lnTo>
                <a:lnTo>
                  <a:pt x="100" y="72"/>
                </a:lnTo>
                <a:lnTo>
                  <a:pt x="104" y="66"/>
                </a:lnTo>
                <a:lnTo>
                  <a:pt x="108" y="60"/>
                </a:lnTo>
                <a:lnTo>
                  <a:pt x="110" y="52"/>
                </a:lnTo>
                <a:lnTo>
                  <a:pt x="112" y="44"/>
                </a:lnTo>
                <a:lnTo>
                  <a:pt x="110" y="36"/>
                </a:lnTo>
                <a:lnTo>
                  <a:pt x="108" y="28"/>
                </a:lnTo>
                <a:lnTo>
                  <a:pt x="104" y="22"/>
                </a:lnTo>
                <a:lnTo>
                  <a:pt x="100" y="16"/>
                </a:lnTo>
                <a:close/>
                <a:moveTo>
                  <a:pt x="38" y="72"/>
                </a:moveTo>
                <a:lnTo>
                  <a:pt x="48" y="64"/>
                </a:lnTo>
                <a:lnTo>
                  <a:pt x="42" y="54"/>
                </a:lnTo>
                <a:lnTo>
                  <a:pt x="40" y="44"/>
                </a:lnTo>
                <a:lnTo>
                  <a:pt x="42" y="34"/>
                </a:lnTo>
                <a:lnTo>
                  <a:pt x="48" y="24"/>
                </a:lnTo>
                <a:lnTo>
                  <a:pt x="36" y="16"/>
                </a:lnTo>
                <a:lnTo>
                  <a:pt x="32" y="22"/>
                </a:lnTo>
                <a:lnTo>
                  <a:pt x="28" y="28"/>
                </a:lnTo>
                <a:lnTo>
                  <a:pt x="26" y="36"/>
                </a:lnTo>
                <a:lnTo>
                  <a:pt x="26" y="44"/>
                </a:lnTo>
                <a:lnTo>
                  <a:pt x="26" y="52"/>
                </a:lnTo>
                <a:lnTo>
                  <a:pt x="30" y="60"/>
                </a:lnTo>
                <a:lnTo>
                  <a:pt x="32" y="66"/>
                </a:lnTo>
                <a:lnTo>
                  <a:pt x="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2" name="Freeform 253"/>
          <p:cNvSpPr>
            <a:spLocks noEditPoints="1"/>
          </p:cNvSpPr>
          <p:nvPr/>
        </p:nvSpPr>
        <p:spPr bwMode="auto">
          <a:xfrm>
            <a:off x="5557838" y="339725"/>
            <a:ext cx="403225" cy="474663"/>
          </a:xfrm>
          <a:custGeom>
            <a:avLst/>
            <a:gdLst>
              <a:gd name="T0" fmla="*/ 2147483647 w 148"/>
              <a:gd name="T1" fmla="*/ 2147483647 h 158"/>
              <a:gd name="T2" fmla="*/ 2147483647 w 148"/>
              <a:gd name="T3" fmla="*/ 2147483647 h 158"/>
              <a:gd name="T4" fmla="*/ 2147483647 w 148"/>
              <a:gd name="T5" fmla="*/ 0 h 158"/>
              <a:gd name="T6" fmla="*/ 2147483647 w 148"/>
              <a:gd name="T7" fmla="*/ 0 h 158"/>
              <a:gd name="T8" fmla="*/ 2147483647 w 148"/>
              <a:gd name="T9" fmla="*/ 2147483647 h 158"/>
              <a:gd name="T10" fmla="*/ 2147483647 w 148"/>
              <a:gd name="T11" fmla="*/ 2147483647 h 158"/>
              <a:gd name="T12" fmla="*/ 2147483647 w 148"/>
              <a:gd name="T13" fmla="*/ 2147483647 h 158"/>
              <a:gd name="T14" fmla="*/ 2147483647 w 148"/>
              <a:gd name="T15" fmla="*/ 2147483647 h 158"/>
              <a:gd name="T16" fmla="*/ 2147483647 w 148"/>
              <a:gd name="T17" fmla="*/ 2147483647 h 158"/>
              <a:gd name="T18" fmla="*/ 2147483647 w 148"/>
              <a:gd name="T19" fmla="*/ 2147483647 h 158"/>
              <a:gd name="T20" fmla="*/ 2147483647 w 148"/>
              <a:gd name="T21" fmla="*/ 2147483647 h 158"/>
              <a:gd name="T22" fmla="*/ 2147483647 w 148"/>
              <a:gd name="T23" fmla="*/ 2147483647 h 158"/>
              <a:gd name="T24" fmla="*/ 2147483647 w 148"/>
              <a:gd name="T25" fmla="*/ 2147483647 h 158"/>
              <a:gd name="T26" fmla="*/ 2147483647 w 148"/>
              <a:gd name="T27" fmla="*/ 2147483647 h 158"/>
              <a:gd name="T28" fmla="*/ 2147483647 w 148"/>
              <a:gd name="T29" fmla="*/ 2147483647 h 158"/>
              <a:gd name="T30" fmla="*/ 2147483647 w 148"/>
              <a:gd name="T31" fmla="*/ 2147483647 h 158"/>
              <a:gd name="T32" fmla="*/ 2147483647 w 148"/>
              <a:gd name="T33" fmla="*/ 2147483647 h 158"/>
              <a:gd name="T34" fmla="*/ 2147483647 w 148"/>
              <a:gd name="T35" fmla="*/ 2147483647 h 158"/>
              <a:gd name="T36" fmla="*/ 2147483647 w 148"/>
              <a:gd name="T37" fmla="*/ 2147483647 h 158"/>
              <a:gd name="T38" fmla="*/ 2147483647 w 148"/>
              <a:gd name="T39" fmla="*/ 2147483647 h 158"/>
              <a:gd name="T40" fmla="*/ 0 w 148"/>
              <a:gd name="T41" fmla="*/ 2147483647 h 158"/>
              <a:gd name="T42" fmla="*/ 0 w 148"/>
              <a:gd name="T43" fmla="*/ 2147483647 h 158"/>
              <a:gd name="T44" fmla="*/ 2147483647 w 148"/>
              <a:gd name="T45" fmla="*/ 2147483647 h 158"/>
              <a:gd name="T46" fmla="*/ 2147483647 w 148"/>
              <a:gd name="T47" fmla="*/ 2147483647 h 158"/>
              <a:gd name="T48" fmla="*/ 2147483647 w 148"/>
              <a:gd name="T49" fmla="*/ 2147483647 h 158"/>
              <a:gd name="T50" fmla="*/ 2147483647 w 148"/>
              <a:gd name="T51" fmla="*/ 2147483647 h 158"/>
              <a:gd name="T52" fmla="*/ 2147483647 w 148"/>
              <a:gd name="T53" fmla="*/ 2147483647 h 158"/>
              <a:gd name="T54" fmla="*/ 2147483647 w 148"/>
              <a:gd name="T55" fmla="*/ 2147483647 h 158"/>
              <a:gd name="T56" fmla="*/ 2147483647 w 148"/>
              <a:gd name="T57" fmla="*/ 2147483647 h 158"/>
              <a:gd name="T58" fmla="*/ 2147483647 w 148"/>
              <a:gd name="T59" fmla="*/ 2147483647 h 158"/>
              <a:gd name="T60" fmla="*/ 2147483647 w 148"/>
              <a:gd name="T61" fmla="*/ 2147483647 h 158"/>
              <a:gd name="T62" fmla="*/ 2147483647 w 148"/>
              <a:gd name="T63" fmla="*/ 2147483647 h 158"/>
              <a:gd name="T64" fmla="*/ 2147483647 w 148"/>
              <a:gd name="T65" fmla="*/ 2147483647 h 158"/>
              <a:gd name="T66" fmla="*/ 2147483647 w 148"/>
              <a:gd name="T67" fmla="*/ 2147483647 h 158"/>
              <a:gd name="T68" fmla="*/ 2147483647 w 148"/>
              <a:gd name="T69" fmla="*/ 2147483647 h 158"/>
              <a:gd name="T70" fmla="*/ 2147483647 w 148"/>
              <a:gd name="T71" fmla="*/ 2147483647 h 158"/>
              <a:gd name="T72" fmla="*/ 2147483647 w 148"/>
              <a:gd name="T73" fmla="*/ 2147483647 h 158"/>
              <a:gd name="T74" fmla="*/ 2147483647 w 148"/>
              <a:gd name="T75" fmla="*/ 2147483647 h 158"/>
              <a:gd name="T76" fmla="*/ 2147483647 w 148"/>
              <a:gd name="T77" fmla="*/ 2147483647 h 158"/>
              <a:gd name="T78" fmla="*/ 2147483647 w 148"/>
              <a:gd name="T79" fmla="*/ 2147483647 h 158"/>
              <a:gd name="T80" fmla="*/ 2147483647 w 148"/>
              <a:gd name="T81" fmla="*/ 2147483647 h 158"/>
              <a:gd name="T82" fmla="*/ 2147483647 w 148"/>
              <a:gd name="T83" fmla="*/ 2147483647 h 158"/>
              <a:gd name="T84" fmla="*/ 2147483647 w 148"/>
              <a:gd name="T85" fmla="*/ 2147483647 h 158"/>
              <a:gd name="T86" fmla="*/ 2147483647 w 148"/>
              <a:gd name="T87" fmla="*/ 2147483647 h 158"/>
              <a:gd name="T88" fmla="*/ 2147483647 w 148"/>
              <a:gd name="T89" fmla="*/ 2147483647 h 158"/>
              <a:gd name="T90" fmla="*/ 2147483647 w 148"/>
              <a:gd name="T91" fmla="*/ 2147483647 h 158"/>
              <a:gd name="T92" fmla="*/ 2147483647 w 148"/>
              <a:gd name="T93" fmla="*/ 2147483647 h 158"/>
              <a:gd name="T94" fmla="*/ 2147483647 w 148"/>
              <a:gd name="T95" fmla="*/ 2147483647 h 15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8" h="158">
                <a:moveTo>
                  <a:pt x="16" y="26"/>
                </a:moveTo>
                <a:lnTo>
                  <a:pt x="56" y="4"/>
                </a:lnTo>
                <a:lnTo>
                  <a:pt x="62" y="2"/>
                </a:lnTo>
                <a:lnTo>
                  <a:pt x="68" y="0"/>
                </a:lnTo>
                <a:lnTo>
                  <a:pt x="76" y="0"/>
                </a:lnTo>
                <a:lnTo>
                  <a:pt x="82" y="0"/>
                </a:lnTo>
                <a:lnTo>
                  <a:pt x="88" y="4"/>
                </a:lnTo>
                <a:lnTo>
                  <a:pt x="94" y="6"/>
                </a:lnTo>
                <a:lnTo>
                  <a:pt x="98" y="12"/>
                </a:lnTo>
                <a:lnTo>
                  <a:pt x="102" y="16"/>
                </a:lnTo>
                <a:lnTo>
                  <a:pt x="106" y="24"/>
                </a:lnTo>
                <a:lnTo>
                  <a:pt x="108" y="30"/>
                </a:lnTo>
                <a:lnTo>
                  <a:pt x="108" y="36"/>
                </a:lnTo>
                <a:lnTo>
                  <a:pt x="106" y="44"/>
                </a:lnTo>
                <a:lnTo>
                  <a:pt x="104" y="50"/>
                </a:lnTo>
                <a:lnTo>
                  <a:pt x="100" y="56"/>
                </a:lnTo>
                <a:lnTo>
                  <a:pt x="96" y="60"/>
                </a:lnTo>
                <a:lnTo>
                  <a:pt x="90" y="64"/>
                </a:lnTo>
                <a:lnTo>
                  <a:pt x="80" y="72"/>
                </a:lnTo>
                <a:lnTo>
                  <a:pt x="124" y="148"/>
                </a:lnTo>
                <a:lnTo>
                  <a:pt x="106" y="158"/>
                </a:lnTo>
                <a:lnTo>
                  <a:pt x="62" y="82"/>
                </a:lnTo>
                <a:lnTo>
                  <a:pt x="52" y="86"/>
                </a:lnTo>
                <a:lnTo>
                  <a:pt x="46" y="90"/>
                </a:lnTo>
                <a:lnTo>
                  <a:pt x="38" y="92"/>
                </a:lnTo>
                <a:lnTo>
                  <a:pt x="32" y="92"/>
                </a:lnTo>
                <a:lnTo>
                  <a:pt x="26" y="90"/>
                </a:lnTo>
                <a:lnTo>
                  <a:pt x="18" y="88"/>
                </a:lnTo>
                <a:lnTo>
                  <a:pt x="14" y="84"/>
                </a:lnTo>
                <a:lnTo>
                  <a:pt x="8" y="80"/>
                </a:lnTo>
                <a:lnTo>
                  <a:pt x="4" y="74"/>
                </a:lnTo>
                <a:lnTo>
                  <a:pt x="0" y="68"/>
                </a:lnTo>
                <a:lnTo>
                  <a:pt x="0" y="62"/>
                </a:lnTo>
                <a:lnTo>
                  <a:pt x="0" y="54"/>
                </a:lnTo>
                <a:lnTo>
                  <a:pt x="0" y="48"/>
                </a:lnTo>
                <a:lnTo>
                  <a:pt x="2" y="42"/>
                </a:lnTo>
                <a:lnTo>
                  <a:pt x="6" y="36"/>
                </a:lnTo>
                <a:lnTo>
                  <a:pt x="10" y="30"/>
                </a:lnTo>
                <a:lnTo>
                  <a:pt x="16" y="26"/>
                </a:lnTo>
                <a:close/>
                <a:moveTo>
                  <a:pt x="128" y="110"/>
                </a:moveTo>
                <a:lnTo>
                  <a:pt x="126" y="104"/>
                </a:lnTo>
                <a:lnTo>
                  <a:pt x="132" y="100"/>
                </a:lnTo>
                <a:lnTo>
                  <a:pt x="128" y="92"/>
                </a:lnTo>
                <a:lnTo>
                  <a:pt x="122" y="98"/>
                </a:lnTo>
                <a:lnTo>
                  <a:pt x="106" y="106"/>
                </a:lnTo>
                <a:lnTo>
                  <a:pt x="110" y="114"/>
                </a:lnTo>
                <a:lnTo>
                  <a:pt x="124" y="140"/>
                </a:lnTo>
                <a:lnTo>
                  <a:pt x="148" y="126"/>
                </a:lnTo>
                <a:lnTo>
                  <a:pt x="144" y="120"/>
                </a:lnTo>
                <a:lnTo>
                  <a:pt x="136" y="124"/>
                </a:lnTo>
                <a:lnTo>
                  <a:pt x="132" y="116"/>
                </a:lnTo>
                <a:lnTo>
                  <a:pt x="140" y="112"/>
                </a:lnTo>
                <a:lnTo>
                  <a:pt x="136" y="104"/>
                </a:lnTo>
                <a:lnTo>
                  <a:pt x="128" y="110"/>
                </a:lnTo>
                <a:close/>
                <a:moveTo>
                  <a:pt x="64" y="20"/>
                </a:moveTo>
                <a:lnTo>
                  <a:pt x="26" y="42"/>
                </a:lnTo>
                <a:lnTo>
                  <a:pt x="20" y="46"/>
                </a:lnTo>
                <a:lnTo>
                  <a:pt x="18" y="52"/>
                </a:lnTo>
                <a:lnTo>
                  <a:pt x="18" y="58"/>
                </a:lnTo>
                <a:lnTo>
                  <a:pt x="20" y="66"/>
                </a:lnTo>
                <a:lnTo>
                  <a:pt x="24" y="70"/>
                </a:lnTo>
                <a:lnTo>
                  <a:pt x="30" y="72"/>
                </a:lnTo>
                <a:lnTo>
                  <a:pt x="36" y="74"/>
                </a:lnTo>
                <a:lnTo>
                  <a:pt x="42" y="72"/>
                </a:lnTo>
                <a:lnTo>
                  <a:pt x="82" y="50"/>
                </a:lnTo>
                <a:lnTo>
                  <a:pt x="86" y="44"/>
                </a:lnTo>
                <a:lnTo>
                  <a:pt x="88" y="38"/>
                </a:lnTo>
                <a:lnTo>
                  <a:pt x="90" y="32"/>
                </a:lnTo>
                <a:lnTo>
                  <a:pt x="88" y="26"/>
                </a:lnTo>
                <a:lnTo>
                  <a:pt x="82" y="22"/>
                </a:lnTo>
                <a:lnTo>
                  <a:pt x="78" y="18"/>
                </a:lnTo>
                <a:lnTo>
                  <a:pt x="70" y="18"/>
                </a:lnTo>
                <a:lnTo>
                  <a:pt x="6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3" name="Freeform 254"/>
          <p:cNvSpPr>
            <a:spLocks noEditPoints="1"/>
          </p:cNvSpPr>
          <p:nvPr/>
        </p:nvSpPr>
        <p:spPr bwMode="auto">
          <a:xfrm>
            <a:off x="274638" y="303213"/>
            <a:ext cx="246062" cy="504825"/>
          </a:xfrm>
          <a:custGeom>
            <a:avLst/>
            <a:gdLst>
              <a:gd name="T0" fmla="*/ 2147483647 w 90"/>
              <a:gd name="T1" fmla="*/ 2147483647 h 168"/>
              <a:gd name="T2" fmla="*/ 2147483647 w 90"/>
              <a:gd name="T3" fmla="*/ 2147483647 h 168"/>
              <a:gd name="T4" fmla="*/ 2147483647 w 90"/>
              <a:gd name="T5" fmla="*/ 2147483647 h 168"/>
              <a:gd name="T6" fmla="*/ 2147483647 w 90"/>
              <a:gd name="T7" fmla="*/ 2147483647 h 168"/>
              <a:gd name="T8" fmla="*/ 2147483647 w 90"/>
              <a:gd name="T9" fmla="*/ 2147483647 h 168"/>
              <a:gd name="T10" fmla="*/ 2147483647 w 90"/>
              <a:gd name="T11" fmla="*/ 2147483647 h 168"/>
              <a:gd name="T12" fmla="*/ 2147483647 w 90"/>
              <a:gd name="T13" fmla="*/ 2147483647 h 168"/>
              <a:gd name="T14" fmla="*/ 2147483647 w 90"/>
              <a:gd name="T15" fmla="*/ 2147483647 h 168"/>
              <a:gd name="T16" fmla="*/ 2147483647 w 90"/>
              <a:gd name="T17" fmla="*/ 2147483647 h 168"/>
              <a:gd name="T18" fmla="*/ 2147483647 w 90"/>
              <a:gd name="T19" fmla="*/ 2147483647 h 168"/>
              <a:gd name="T20" fmla="*/ 2147483647 w 90"/>
              <a:gd name="T21" fmla="*/ 2147483647 h 168"/>
              <a:gd name="T22" fmla="*/ 2147483647 w 90"/>
              <a:gd name="T23" fmla="*/ 2147483647 h 168"/>
              <a:gd name="T24" fmla="*/ 2147483647 w 90"/>
              <a:gd name="T25" fmla="*/ 2147483647 h 168"/>
              <a:gd name="T26" fmla="*/ 2147483647 w 90"/>
              <a:gd name="T27" fmla="*/ 2147483647 h 168"/>
              <a:gd name="T28" fmla="*/ 0 w 90"/>
              <a:gd name="T29" fmla="*/ 2147483647 h 168"/>
              <a:gd name="T30" fmla="*/ 0 w 90"/>
              <a:gd name="T31" fmla="*/ 2147483647 h 168"/>
              <a:gd name="T32" fmla="*/ 2147483647 w 90"/>
              <a:gd name="T33" fmla="*/ 2147483647 h 168"/>
              <a:gd name="T34" fmla="*/ 2147483647 w 90"/>
              <a:gd name="T35" fmla="*/ 2147483647 h 168"/>
              <a:gd name="T36" fmla="*/ 2147483647 w 90"/>
              <a:gd name="T37" fmla="*/ 2147483647 h 168"/>
              <a:gd name="T38" fmla="*/ 2147483647 w 90"/>
              <a:gd name="T39" fmla="*/ 2147483647 h 168"/>
              <a:gd name="T40" fmla="*/ 2147483647 w 90"/>
              <a:gd name="T41" fmla="*/ 0 h 168"/>
              <a:gd name="T42" fmla="*/ 2147483647 w 90"/>
              <a:gd name="T43" fmla="*/ 0 h 168"/>
              <a:gd name="T44" fmla="*/ 2147483647 w 90"/>
              <a:gd name="T45" fmla="*/ 2147483647 h 168"/>
              <a:gd name="T46" fmla="*/ 2147483647 w 90"/>
              <a:gd name="T47" fmla="*/ 2147483647 h 168"/>
              <a:gd name="T48" fmla="*/ 2147483647 w 90"/>
              <a:gd name="T49" fmla="*/ 2147483647 h 168"/>
              <a:gd name="T50" fmla="*/ 2147483647 w 90"/>
              <a:gd name="T51" fmla="*/ 2147483647 h 168"/>
              <a:gd name="T52" fmla="*/ 2147483647 w 90"/>
              <a:gd name="T53" fmla="*/ 2147483647 h 168"/>
              <a:gd name="T54" fmla="*/ 2147483647 w 90"/>
              <a:gd name="T55" fmla="*/ 2147483647 h 168"/>
              <a:gd name="T56" fmla="*/ 2147483647 w 90"/>
              <a:gd name="T57" fmla="*/ 2147483647 h 168"/>
              <a:gd name="T58" fmla="*/ 2147483647 w 90"/>
              <a:gd name="T59" fmla="*/ 2147483647 h 168"/>
              <a:gd name="T60" fmla="*/ 2147483647 w 90"/>
              <a:gd name="T61" fmla="*/ 2147483647 h 168"/>
              <a:gd name="T62" fmla="*/ 2147483647 w 90"/>
              <a:gd name="T63" fmla="*/ 2147483647 h 168"/>
              <a:gd name="T64" fmla="*/ 2147483647 w 90"/>
              <a:gd name="T65" fmla="*/ 2147483647 h 168"/>
              <a:gd name="T66" fmla="*/ 2147483647 w 90"/>
              <a:gd name="T67" fmla="*/ 2147483647 h 168"/>
              <a:gd name="T68" fmla="*/ 2147483647 w 90"/>
              <a:gd name="T69" fmla="*/ 2147483647 h 168"/>
              <a:gd name="T70" fmla="*/ 2147483647 w 90"/>
              <a:gd name="T71" fmla="*/ 2147483647 h 168"/>
              <a:gd name="T72" fmla="*/ 2147483647 w 90"/>
              <a:gd name="T73" fmla="*/ 2147483647 h 168"/>
              <a:gd name="T74" fmla="*/ 2147483647 w 90"/>
              <a:gd name="T75" fmla="*/ 2147483647 h 168"/>
              <a:gd name="T76" fmla="*/ 2147483647 w 90"/>
              <a:gd name="T77" fmla="*/ 2147483647 h 168"/>
              <a:gd name="T78" fmla="*/ 2147483647 w 90"/>
              <a:gd name="T79" fmla="*/ 2147483647 h 168"/>
              <a:gd name="T80" fmla="*/ 2147483647 w 90"/>
              <a:gd name="T81" fmla="*/ 2147483647 h 168"/>
              <a:gd name="T82" fmla="*/ 2147483647 w 90"/>
              <a:gd name="T83" fmla="*/ 2147483647 h 168"/>
              <a:gd name="T84" fmla="*/ 2147483647 w 90"/>
              <a:gd name="T85" fmla="*/ 2147483647 h 168"/>
              <a:gd name="T86" fmla="*/ 2147483647 w 90"/>
              <a:gd name="T87" fmla="*/ 2147483647 h 168"/>
              <a:gd name="T88" fmla="*/ 2147483647 w 90"/>
              <a:gd name="T89" fmla="*/ 2147483647 h 168"/>
              <a:gd name="T90" fmla="*/ 2147483647 w 90"/>
              <a:gd name="T91" fmla="*/ 2147483647 h 168"/>
              <a:gd name="T92" fmla="*/ 2147483647 w 90"/>
              <a:gd name="T93" fmla="*/ 2147483647 h 1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90" h="168">
                <a:moveTo>
                  <a:pt x="86" y="112"/>
                </a:moveTo>
                <a:lnTo>
                  <a:pt x="78" y="168"/>
                </a:lnTo>
                <a:lnTo>
                  <a:pt x="20" y="168"/>
                </a:lnTo>
                <a:lnTo>
                  <a:pt x="12" y="112"/>
                </a:lnTo>
                <a:lnTo>
                  <a:pt x="6" y="112"/>
                </a:lnTo>
                <a:lnTo>
                  <a:pt x="6" y="100"/>
                </a:lnTo>
                <a:lnTo>
                  <a:pt x="46" y="100"/>
                </a:lnTo>
                <a:lnTo>
                  <a:pt x="46" y="94"/>
                </a:lnTo>
                <a:lnTo>
                  <a:pt x="32" y="92"/>
                </a:lnTo>
                <a:lnTo>
                  <a:pt x="22" y="86"/>
                </a:lnTo>
                <a:lnTo>
                  <a:pt x="18" y="82"/>
                </a:lnTo>
                <a:lnTo>
                  <a:pt x="14" y="78"/>
                </a:lnTo>
                <a:lnTo>
                  <a:pt x="12" y="72"/>
                </a:lnTo>
                <a:lnTo>
                  <a:pt x="10" y="64"/>
                </a:lnTo>
                <a:lnTo>
                  <a:pt x="22" y="62"/>
                </a:lnTo>
                <a:lnTo>
                  <a:pt x="30" y="64"/>
                </a:lnTo>
                <a:lnTo>
                  <a:pt x="38" y="68"/>
                </a:lnTo>
                <a:lnTo>
                  <a:pt x="44" y="74"/>
                </a:lnTo>
                <a:lnTo>
                  <a:pt x="38" y="56"/>
                </a:lnTo>
                <a:lnTo>
                  <a:pt x="36" y="56"/>
                </a:lnTo>
                <a:lnTo>
                  <a:pt x="32" y="56"/>
                </a:lnTo>
                <a:lnTo>
                  <a:pt x="28" y="54"/>
                </a:lnTo>
                <a:lnTo>
                  <a:pt x="24" y="56"/>
                </a:lnTo>
                <a:lnTo>
                  <a:pt x="20" y="56"/>
                </a:lnTo>
                <a:lnTo>
                  <a:pt x="18" y="54"/>
                </a:lnTo>
                <a:lnTo>
                  <a:pt x="16" y="52"/>
                </a:lnTo>
                <a:lnTo>
                  <a:pt x="10" y="52"/>
                </a:lnTo>
                <a:lnTo>
                  <a:pt x="8" y="50"/>
                </a:lnTo>
                <a:lnTo>
                  <a:pt x="6" y="46"/>
                </a:lnTo>
                <a:lnTo>
                  <a:pt x="6" y="42"/>
                </a:lnTo>
                <a:lnTo>
                  <a:pt x="2" y="40"/>
                </a:lnTo>
                <a:lnTo>
                  <a:pt x="0" y="36"/>
                </a:lnTo>
                <a:lnTo>
                  <a:pt x="0" y="32"/>
                </a:lnTo>
                <a:lnTo>
                  <a:pt x="2" y="28"/>
                </a:lnTo>
                <a:lnTo>
                  <a:pt x="0" y="24"/>
                </a:lnTo>
                <a:lnTo>
                  <a:pt x="0" y="20"/>
                </a:lnTo>
                <a:lnTo>
                  <a:pt x="2" y="18"/>
                </a:lnTo>
                <a:lnTo>
                  <a:pt x="6" y="16"/>
                </a:lnTo>
                <a:lnTo>
                  <a:pt x="6" y="12"/>
                </a:lnTo>
                <a:lnTo>
                  <a:pt x="8" y="8"/>
                </a:lnTo>
                <a:lnTo>
                  <a:pt x="10" y="6"/>
                </a:lnTo>
                <a:lnTo>
                  <a:pt x="16" y="6"/>
                </a:lnTo>
                <a:lnTo>
                  <a:pt x="18" y="2"/>
                </a:lnTo>
                <a:lnTo>
                  <a:pt x="20" y="0"/>
                </a:lnTo>
                <a:lnTo>
                  <a:pt x="24" y="0"/>
                </a:lnTo>
                <a:lnTo>
                  <a:pt x="28" y="2"/>
                </a:lnTo>
                <a:lnTo>
                  <a:pt x="32" y="0"/>
                </a:lnTo>
                <a:lnTo>
                  <a:pt x="36" y="0"/>
                </a:lnTo>
                <a:lnTo>
                  <a:pt x="38" y="2"/>
                </a:lnTo>
                <a:lnTo>
                  <a:pt x="42" y="6"/>
                </a:lnTo>
                <a:lnTo>
                  <a:pt x="46" y="6"/>
                </a:lnTo>
                <a:lnTo>
                  <a:pt x="48" y="8"/>
                </a:lnTo>
                <a:lnTo>
                  <a:pt x="50" y="12"/>
                </a:lnTo>
                <a:lnTo>
                  <a:pt x="50" y="16"/>
                </a:lnTo>
                <a:lnTo>
                  <a:pt x="54" y="18"/>
                </a:lnTo>
                <a:lnTo>
                  <a:pt x="56" y="20"/>
                </a:lnTo>
                <a:lnTo>
                  <a:pt x="56" y="24"/>
                </a:lnTo>
                <a:lnTo>
                  <a:pt x="54" y="28"/>
                </a:lnTo>
                <a:lnTo>
                  <a:pt x="56" y="32"/>
                </a:lnTo>
                <a:lnTo>
                  <a:pt x="56" y="36"/>
                </a:lnTo>
                <a:lnTo>
                  <a:pt x="54" y="40"/>
                </a:lnTo>
                <a:lnTo>
                  <a:pt x="50" y="42"/>
                </a:lnTo>
                <a:lnTo>
                  <a:pt x="50" y="46"/>
                </a:lnTo>
                <a:lnTo>
                  <a:pt x="48" y="50"/>
                </a:lnTo>
                <a:lnTo>
                  <a:pt x="44" y="52"/>
                </a:lnTo>
                <a:lnTo>
                  <a:pt x="50" y="68"/>
                </a:lnTo>
                <a:lnTo>
                  <a:pt x="52" y="64"/>
                </a:lnTo>
                <a:lnTo>
                  <a:pt x="54" y="58"/>
                </a:lnTo>
                <a:lnTo>
                  <a:pt x="58" y="54"/>
                </a:lnTo>
                <a:lnTo>
                  <a:pt x="64" y="52"/>
                </a:lnTo>
                <a:lnTo>
                  <a:pt x="74" y="48"/>
                </a:lnTo>
                <a:lnTo>
                  <a:pt x="88" y="50"/>
                </a:lnTo>
                <a:lnTo>
                  <a:pt x="82" y="62"/>
                </a:lnTo>
                <a:lnTo>
                  <a:pt x="80" y="68"/>
                </a:lnTo>
                <a:lnTo>
                  <a:pt x="76" y="72"/>
                </a:lnTo>
                <a:lnTo>
                  <a:pt x="66" y="76"/>
                </a:lnTo>
                <a:lnTo>
                  <a:pt x="52" y="80"/>
                </a:lnTo>
                <a:lnTo>
                  <a:pt x="54" y="100"/>
                </a:lnTo>
                <a:lnTo>
                  <a:pt x="90" y="100"/>
                </a:lnTo>
                <a:lnTo>
                  <a:pt x="90" y="112"/>
                </a:lnTo>
                <a:lnTo>
                  <a:pt x="86" y="112"/>
                </a:lnTo>
                <a:close/>
                <a:moveTo>
                  <a:pt x="28" y="18"/>
                </a:moveTo>
                <a:lnTo>
                  <a:pt x="28" y="18"/>
                </a:lnTo>
                <a:lnTo>
                  <a:pt x="24" y="18"/>
                </a:lnTo>
                <a:lnTo>
                  <a:pt x="20" y="20"/>
                </a:lnTo>
                <a:lnTo>
                  <a:pt x="18" y="24"/>
                </a:lnTo>
                <a:lnTo>
                  <a:pt x="18" y="28"/>
                </a:lnTo>
                <a:lnTo>
                  <a:pt x="18" y="32"/>
                </a:lnTo>
                <a:lnTo>
                  <a:pt x="20" y="36"/>
                </a:lnTo>
                <a:lnTo>
                  <a:pt x="24" y="38"/>
                </a:lnTo>
                <a:lnTo>
                  <a:pt x="28" y="40"/>
                </a:lnTo>
                <a:lnTo>
                  <a:pt x="32" y="38"/>
                </a:lnTo>
                <a:lnTo>
                  <a:pt x="36" y="36"/>
                </a:lnTo>
                <a:lnTo>
                  <a:pt x="38" y="32"/>
                </a:lnTo>
                <a:lnTo>
                  <a:pt x="38" y="28"/>
                </a:lnTo>
                <a:lnTo>
                  <a:pt x="38" y="24"/>
                </a:lnTo>
                <a:lnTo>
                  <a:pt x="36" y="20"/>
                </a:lnTo>
                <a:lnTo>
                  <a:pt x="32" y="18"/>
                </a:lnTo>
                <a:lnTo>
                  <a:pt x="28" y="18"/>
                </a:lnTo>
                <a:close/>
                <a:moveTo>
                  <a:pt x="24" y="112"/>
                </a:moveTo>
                <a:lnTo>
                  <a:pt x="30" y="158"/>
                </a:lnTo>
                <a:lnTo>
                  <a:pt x="44" y="158"/>
                </a:lnTo>
                <a:lnTo>
                  <a:pt x="38" y="112"/>
                </a:lnTo>
                <a:lnTo>
                  <a:pt x="24" y="11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4" name="Freeform 255"/>
          <p:cNvSpPr>
            <a:spLocks noEditPoints="1"/>
          </p:cNvSpPr>
          <p:nvPr/>
        </p:nvSpPr>
        <p:spPr bwMode="auto">
          <a:xfrm>
            <a:off x="919163" y="339725"/>
            <a:ext cx="425450" cy="455613"/>
          </a:xfrm>
          <a:custGeom>
            <a:avLst/>
            <a:gdLst>
              <a:gd name="T0" fmla="*/ 2147483647 w 156"/>
              <a:gd name="T1" fmla="*/ 2147483647 h 152"/>
              <a:gd name="T2" fmla="*/ 2147483647 w 156"/>
              <a:gd name="T3" fmla="*/ 2147483647 h 152"/>
              <a:gd name="T4" fmla="*/ 2147483647 w 156"/>
              <a:gd name="T5" fmla="*/ 2147483647 h 152"/>
              <a:gd name="T6" fmla="*/ 2147483647 w 156"/>
              <a:gd name="T7" fmla="*/ 2147483647 h 152"/>
              <a:gd name="T8" fmla="*/ 2147483647 w 156"/>
              <a:gd name="T9" fmla="*/ 2147483647 h 152"/>
              <a:gd name="T10" fmla="*/ 2147483647 w 156"/>
              <a:gd name="T11" fmla="*/ 2147483647 h 152"/>
              <a:gd name="T12" fmla="*/ 2147483647 w 156"/>
              <a:gd name="T13" fmla="*/ 2147483647 h 152"/>
              <a:gd name="T14" fmla="*/ 2147483647 w 156"/>
              <a:gd name="T15" fmla="*/ 2147483647 h 152"/>
              <a:gd name="T16" fmla="*/ 2147483647 w 156"/>
              <a:gd name="T17" fmla="*/ 2147483647 h 152"/>
              <a:gd name="T18" fmla="*/ 2147483647 w 156"/>
              <a:gd name="T19" fmla="*/ 2147483647 h 152"/>
              <a:gd name="T20" fmla="*/ 2147483647 w 156"/>
              <a:gd name="T21" fmla="*/ 2147483647 h 152"/>
              <a:gd name="T22" fmla="*/ 2147483647 w 156"/>
              <a:gd name="T23" fmla="*/ 2147483647 h 152"/>
              <a:gd name="T24" fmla="*/ 2147483647 w 156"/>
              <a:gd name="T25" fmla="*/ 2147483647 h 152"/>
              <a:gd name="T26" fmla="*/ 2147483647 w 156"/>
              <a:gd name="T27" fmla="*/ 2147483647 h 152"/>
              <a:gd name="T28" fmla="*/ 2147483647 w 156"/>
              <a:gd name="T29" fmla="*/ 2147483647 h 152"/>
              <a:gd name="T30" fmla="*/ 2147483647 w 156"/>
              <a:gd name="T31" fmla="*/ 2147483647 h 152"/>
              <a:gd name="T32" fmla="*/ 2147483647 w 156"/>
              <a:gd name="T33" fmla="*/ 2147483647 h 152"/>
              <a:gd name="T34" fmla="*/ 2147483647 w 156"/>
              <a:gd name="T35" fmla="*/ 2147483647 h 152"/>
              <a:gd name="T36" fmla="*/ 2147483647 w 156"/>
              <a:gd name="T37" fmla="*/ 2147483647 h 152"/>
              <a:gd name="T38" fmla="*/ 2147483647 w 156"/>
              <a:gd name="T39" fmla="*/ 2147483647 h 152"/>
              <a:gd name="T40" fmla="*/ 2147483647 w 156"/>
              <a:gd name="T41" fmla="*/ 2147483647 h 152"/>
              <a:gd name="T42" fmla="*/ 2147483647 w 156"/>
              <a:gd name="T43" fmla="*/ 2147483647 h 152"/>
              <a:gd name="T44" fmla="*/ 2147483647 w 156"/>
              <a:gd name="T45" fmla="*/ 2147483647 h 152"/>
              <a:gd name="T46" fmla="*/ 2147483647 w 156"/>
              <a:gd name="T47" fmla="*/ 2147483647 h 152"/>
              <a:gd name="T48" fmla="*/ 2147483647 w 156"/>
              <a:gd name="T49" fmla="*/ 2147483647 h 152"/>
              <a:gd name="T50" fmla="*/ 2147483647 w 156"/>
              <a:gd name="T51" fmla="*/ 2147483647 h 152"/>
              <a:gd name="T52" fmla="*/ 2147483647 w 156"/>
              <a:gd name="T53" fmla="*/ 2147483647 h 152"/>
              <a:gd name="T54" fmla="*/ 2147483647 w 156"/>
              <a:gd name="T55" fmla="*/ 2147483647 h 152"/>
              <a:gd name="T56" fmla="*/ 2147483647 w 156"/>
              <a:gd name="T57" fmla="*/ 2147483647 h 152"/>
              <a:gd name="T58" fmla="*/ 2147483647 w 156"/>
              <a:gd name="T59" fmla="*/ 2147483647 h 152"/>
              <a:gd name="T60" fmla="*/ 2147483647 w 156"/>
              <a:gd name="T61" fmla="*/ 2147483647 h 152"/>
              <a:gd name="T62" fmla="*/ 2147483647 w 156"/>
              <a:gd name="T63" fmla="*/ 2147483647 h 152"/>
              <a:gd name="T64" fmla="*/ 2147483647 w 156"/>
              <a:gd name="T65" fmla="*/ 2147483647 h 152"/>
              <a:gd name="T66" fmla="*/ 2147483647 w 156"/>
              <a:gd name="T67" fmla="*/ 2147483647 h 152"/>
              <a:gd name="T68" fmla="*/ 2147483647 w 156"/>
              <a:gd name="T69" fmla="*/ 2147483647 h 152"/>
              <a:gd name="T70" fmla="*/ 2147483647 w 156"/>
              <a:gd name="T71" fmla="*/ 2147483647 h 152"/>
              <a:gd name="T72" fmla="*/ 2147483647 w 156"/>
              <a:gd name="T73" fmla="*/ 2147483647 h 152"/>
              <a:gd name="T74" fmla="*/ 2147483647 w 156"/>
              <a:gd name="T75" fmla="*/ 2147483647 h 152"/>
              <a:gd name="T76" fmla="*/ 2147483647 w 156"/>
              <a:gd name="T77" fmla="*/ 2147483647 h 152"/>
              <a:gd name="T78" fmla="*/ 2147483647 w 156"/>
              <a:gd name="T79" fmla="*/ 2147483647 h 152"/>
              <a:gd name="T80" fmla="*/ 2147483647 w 156"/>
              <a:gd name="T81" fmla="*/ 2147483647 h 152"/>
              <a:gd name="T82" fmla="*/ 2147483647 w 156"/>
              <a:gd name="T83" fmla="*/ 2147483647 h 152"/>
              <a:gd name="T84" fmla="*/ 2147483647 w 156"/>
              <a:gd name="T85" fmla="*/ 2147483647 h 152"/>
              <a:gd name="T86" fmla="*/ 2147483647 w 156"/>
              <a:gd name="T87" fmla="*/ 2147483647 h 152"/>
              <a:gd name="T88" fmla="*/ 2147483647 w 156"/>
              <a:gd name="T89" fmla="*/ 2147483647 h 152"/>
              <a:gd name="T90" fmla="*/ 2147483647 w 156"/>
              <a:gd name="T91" fmla="*/ 2147483647 h 152"/>
              <a:gd name="T92" fmla="*/ 2147483647 w 156"/>
              <a:gd name="T93" fmla="*/ 2147483647 h 152"/>
              <a:gd name="T94" fmla="*/ 2147483647 w 156"/>
              <a:gd name="T95" fmla="*/ 2147483647 h 152"/>
              <a:gd name="T96" fmla="*/ 2147483647 w 156"/>
              <a:gd name="T97" fmla="*/ 2147483647 h 152"/>
              <a:gd name="T98" fmla="*/ 2147483647 w 156"/>
              <a:gd name="T99" fmla="*/ 2147483647 h 152"/>
              <a:gd name="T100" fmla="*/ 2147483647 w 156"/>
              <a:gd name="T101" fmla="*/ 2147483647 h 152"/>
              <a:gd name="T102" fmla="*/ 2147483647 w 156"/>
              <a:gd name="T103" fmla="*/ 2147483647 h 152"/>
              <a:gd name="T104" fmla="*/ 2147483647 w 156"/>
              <a:gd name="T105" fmla="*/ 2147483647 h 15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52">
                <a:moveTo>
                  <a:pt x="36" y="64"/>
                </a:moveTo>
                <a:lnTo>
                  <a:pt x="136" y="78"/>
                </a:lnTo>
                <a:lnTo>
                  <a:pt x="138" y="78"/>
                </a:lnTo>
                <a:lnTo>
                  <a:pt x="140" y="80"/>
                </a:lnTo>
                <a:lnTo>
                  <a:pt x="154" y="148"/>
                </a:lnTo>
                <a:lnTo>
                  <a:pt x="156" y="152"/>
                </a:lnTo>
                <a:lnTo>
                  <a:pt x="152" y="152"/>
                </a:lnTo>
                <a:lnTo>
                  <a:pt x="36" y="152"/>
                </a:lnTo>
                <a:lnTo>
                  <a:pt x="34" y="152"/>
                </a:lnTo>
                <a:lnTo>
                  <a:pt x="32" y="152"/>
                </a:lnTo>
                <a:lnTo>
                  <a:pt x="24" y="152"/>
                </a:lnTo>
                <a:lnTo>
                  <a:pt x="24" y="122"/>
                </a:lnTo>
                <a:lnTo>
                  <a:pt x="14" y="152"/>
                </a:lnTo>
                <a:lnTo>
                  <a:pt x="0" y="152"/>
                </a:lnTo>
                <a:lnTo>
                  <a:pt x="26" y="80"/>
                </a:lnTo>
                <a:lnTo>
                  <a:pt x="26" y="68"/>
                </a:lnTo>
                <a:lnTo>
                  <a:pt x="32" y="64"/>
                </a:lnTo>
                <a:lnTo>
                  <a:pt x="36" y="64"/>
                </a:lnTo>
                <a:close/>
                <a:moveTo>
                  <a:pt x="118" y="14"/>
                </a:moveTo>
                <a:lnTo>
                  <a:pt x="118" y="14"/>
                </a:lnTo>
                <a:lnTo>
                  <a:pt x="126" y="14"/>
                </a:lnTo>
                <a:lnTo>
                  <a:pt x="134" y="20"/>
                </a:lnTo>
                <a:lnTo>
                  <a:pt x="138" y="26"/>
                </a:lnTo>
                <a:lnTo>
                  <a:pt x="140" y="34"/>
                </a:lnTo>
                <a:lnTo>
                  <a:pt x="138" y="42"/>
                </a:lnTo>
                <a:lnTo>
                  <a:pt x="134" y="50"/>
                </a:lnTo>
                <a:lnTo>
                  <a:pt x="126" y="54"/>
                </a:lnTo>
                <a:lnTo>
                  <a:pt x="118" y="56"/>
                </a:lnTo>
                <a:lnTo>
                  <a:pt x="110" y="54"/>
                </a:lnTo>
                <a:lnTo>
                  <a:pt x="104" y="50"/>
                </a:lnTo>
                <a:lnTo>
                  <a:pt x="98" y="42"/>
                </a:lnTo>
                <a:lnTo>
                  <a:pt x="98" y="34"/>
                </a:lnTo>
                <a:lnTo>
                  <a:pt x="98" y="26"/>
                </a:lnTo>
                <a:lnTo>
                  <a:pt x="104" y="20"/>
                </a:lnTo>
                <a:lnTo>
                  <a:pt x="110" y="14"/>
                </a:lnTo>
                <a:lnTo>
                  <a:pt x="118" y="14"/>
                </a:lnTo>
                <a:close/>
                <a:moveTo>
                  <a:pt x="126" y="12"/>
                </a:moveTo>
                <a:lnTo>
                  <a:pt x="134" y="16"/>
                </a:lnTo>
                <a:lnTo>
                  <a:pt x="136" y="4"/>
                </a:lnTo>
                <a:lnTo>
                  <a:pt x="126" y="12"/>
                </a:lnTo>
                <a:close/>
                <a:moveTo>
                  <a:pt x="136" y="18"/>
                </a:moveTo>
                <a:lnTo>
                  <a:pt x="142" y="26"/>
                </a:lnTo>
                <a:lnTo>
                  <a:pt x="148" y="18"/>
                </a:lnTo>
                <a:lnTo>
                  <a:pt x="136" y="18"/>
                </a:lnTo>
                <a:close/>
                <a:moveTo>
                  <a:pt x="142" y="30"/>
                </a:moveTo>
                <a:lnTo>
                  <a:pt x="142" y="38"/>
                </a:lnTo>
                <a:lnTo>
                  <a:pt x="152" y="34"/>
                </a:lnTo>
                <a:lnTo>
                  <a:pt x="142" y="30"/>
                </a:lnTo>
                <a:close/>
                <a:moveTo>
                  <a:pt x="142" y="42"/>
                </a:moveTo>
                <a:lnTo>
                  <a:pt x="138" y="50"/>
                </a:lnTo>
                <a:lnTo>
                  <a:pt x="148" y="50"/>
                </a:lnTo>
                <a:lnTo>
                  <a:pt x="142" y="42"/>
                </a:lnTo>
                <a:close/>
                <a:moveTo>
                  <a:pt x="134" y="52"/>
                </a:moveTo>
                <a:lnTo>
                  <a:pt x="126" y="58"/>
                </a:lnTo>
                <a:lnTo>
                  <a:pt x="136" y="64"/>
                </a:lnTo>
                <a:lnTo>
                  <a:pt x="134" y="52"/>
                </a:lnTo>
                <a:close/>
                <a:moveTo>
                  <a:pt x="124" y="58"/>
                </a:moveTo>
                <a:lnTo>
                  <a:pt x="114" y="58"/>
                </a:lnTo>
                <a:lnTo>
                  <a:pt x="118" y="68"/>
                </a:lnTo>
                <a:lnTo>
                  <a:pt x="124" y="58"/>
                </a:lnTo>
                <a:close/>
                <a:moveTo>
                  <a:pt x="110" y="58"/>
                </a:moveTo>
                <a:lnTo>
                  <a:pt x="102" y="52"/>
                </a:lnTo>
                <a:lnTo>
                  <a:pt x="102" y="64"/>
                </a:lnTo>
                <a:lnTo>
                  <a:pt x="110" y="58"/>
                </a:lnTo>
                <a:close/>
                <a:moveTo>
                  <a:pt x="100" y="50"/>
                </a:moveTo>
                <a:lnTo>
                  <a:pt x="96" y="42"/>
                </a:lnTo>
                <a:lnTo>
                  <a:pt x="90" y="52"/>
                </a:lnTo>
                <a:lnTo>
                  <a:pt x="100" y="50"/>
                </a:lnTo>
                <a:close/>
                <a:moveTo>
                  <a:pt x="94" y="38"/>
                </a:moveTo>
                <a:lnTo>
                  <a:pt x="94" y="30"/>
                </a:lnTo>
                <a:lnTo>
                  <a:pt x="84" y="34"/>
                </a:lnTo>
                <a:lnTo>
                  <a:pt x="94" y="38"/>
                </a:lnTo>
                <a:close/>
                <a:moveTo>
                  <a:pt x="96" y="26"/>
                </a:moveTo>
                <a:lnTo>
                  <a:pt x="100" y="18"/>
                </a:lnTo>
                <a:lnTo>
                  <a:pt x="88" y="18"/>
                </a:lnTo>
                <a:lnTo>
                  <a:pt x="96" y="26"/>
                </a:lnTo>
                <a:close/>
                <a:moveTo>
                  <a:pt x="102" y="16"/>
                </a:moveTo>
                <a:lnTo>
                  <a:pt x="110" y="12"/>
                </a:lnTo>
                <a:lnTo>
                  <a:pt x="102" y="6"/>
                </a:lnTo>
                <a:lnTo>
                  <a:pt x="102" y="16"/>
                </a:lnTo>
                <a:close/>
                <a:moveTo>
                  <a:pt x="114" y="10"/>
                </a:moveTo>
                <a:lnTo>
                  <a:pt x="122" y="10"/>
                </a:lnTo>
                <a:lnTo>
                  <a:pt x="118" y="0"/>
                </a:lnTo>
                <a:lnTo>
                  <a:pt x="114" y="10"/>
                </a:lnTo>
                <a:close/>
                <a:moveTo>
                  <a:pt x="46" y="80"/>
                </a:moveTo>
                <a:lnTo>
                  <a:pt x="46" y="80"/>
                </a:lnTo>
                <a:lnTo>
                  <a:pt x="46" y="92"/>
                </a:lnTo>
                <a:lnTo>
                  <a:pt x="46" y="104"/>
                </a:lnTo>
                <a:lnTo>
                  <a:pt x="60" y="104"/>
                </a:lnTo>
                <a:lnTo>
                  <a:pt x="74" y="106"/>
                </a:lnTo>
                <a:lnTo>
                  <a:pt x="72" y="94"/>
                </a:lnTo>
                <a:lnTo>
                  <a:pt x="72" y="84"/>
                </a:lnTo>
                <a:lnTo>
                  <a:pt x="60" y="82"/>
                </a:lnTo>
                <a:lnTo>
                  <a:pt x="46" y="80"/>
                </a:lnTo>
                <a:close/>
                <a:moveTo>
                  <a:pt x="112" y="116"/>
                </a:moveTo>
                <a:lnTo>
                  <a:pt x="112" y="116"/>
                </a:lnTo>
                <a:lnTo>
                  <a:pt x="114" y="126"/>
                </a:lnTo>
                <a:lnTo>
                  <a:pt x="116" y="138"/>
                </a:lnTo>
                <a:lnTo>
                  <a:pt x="126" y="138"/>
                </a:lnTo>
                <a:lnTo>
                  <a:pt x="136" y="138"/>
                </a:lnTo>
                <a:lnTo>
                  <a:pt x="134" y="126"/>
                </a:lnTo>
                <a:lnTo>
                  <a:pt x="132" y="116"/>
                </a:lnTo>
                <a:lnTo>
                  <a:pt x="122" y="116"/>
                </a:lnTo>
                <a:lnTo>
                  <a:pt x="112" y="116"/>
                </a:lnTo>
                <a:close/>
                <a:moveTo>
                  <a:pt x="108" y="88"/>
                </a:moveTo>
                <a:lnTo>
                  <a:pt x="108" y="88"/>
                </a:lnTo>
                <a:lnTo>
                  <a:pt x="108" y="98"/>
                </a:lnTo>
                <a:lnTo>
                  <a:pt x="110" y="108"/>
                </a:lnTo>
                <a:lnTo>
                  <a:pt x="122" y="108"/>
                </a:lnTo>
                <a:lnTo>
                  <a:pt x="130" y="110"/>
                </a:lnTo>
                <a:lnTo>
                  <a:pt x="130" y="100"/>
                </a:lnTo>
                <a:lnTo>
                  <a:pt x="128" y="90"/>
                </a:lnTo>
                <a:lnTo>
                  <a:pt x="118" y="90"/>
                </a:lnTo>
                <a:lnTo>
                  <a:pt x="108" y="88"/>
                </a:lnTo>
                <a:close/>
                <a:moveTo>
                  <a:pt x="80" y="84"/>
                </a:moveTo>
                <a:lnTo>
                  <a:pt x="80" y="84"/>
                </a:lnTo>
                <a:lnTo>
                  <a:pt x="80" y="96"/>
                </a:lnTo>
                <a:lnTo>
                  <a:pt x="80" y="106"/>
                </a:lnTo>
                <a:lnTo>
                  <a:pt x="92" y="106"/>
                </a:lnTo>
                <a:lnTo>
                  <a:pt x="104" y="108"/>
                </a:lnTo>
                <a:lnTo>
                  <a:pt x="102" y="98"/>
                </a:lnTo>
                <a:lnTo>
                  <a:pt x="102" y="88"/>
                </a:lnTo>
                <a:lnTo>
                  <a:pt x="90" y="86"/>
                </a:lnTo>
                <a:lnTo>
                  <a:pt x="80" y="84"/>
                </a:lnTo>
                <a:close/>
                <a:moveTo>
                  <a:pt x="82" y="114"/>
                </a:moveTo>
                <a:lnTo>
                  <a:pt x="82" y="114"/>
                </a:lnTo>
                <a:lnTo>
                  <a:pt x="82" y="126"/>
                </a:lnTo>
                <a:lnTo>
                  <a:pt x="84" y="138"/>
                </a:lnTo>
                <a:lnTo>
                  <a:pt x="96" y="138"/>
                </a:lnTo>
                <a:lnTo>
                  <a:pt x="108" y="138"/>
                </a:lnTo>
                <a:lnTo>
                  <a:pt x="106" y="126"/>
                </a:lnTo>
                <a:lnTo>
                  <a:pt x="106" y="114"/>
                </a:lnTo>
                <a:lnTo>
                  <a:pt x="94" y="114"/>
                </a:lnTo>
                <a:lnTo>
                  <a:pt x="82" y="114"/>
                </a:lnTo>
                <a:close/>
                <a:moveTo>
                  <a:pt x="46" y="112"/>
                </a:moveTo>
                <a:lnTo>
                  <a:pt x="46" y="112"/>
                </a:lnTo>
                <a:lnTo>
                  <a:pt x="46" y="124"/>
                </a:lnTo>
                <a:lnTo>
                  <a:pt x="46" y="138"/>
                </a:lnTo>
                <a:lnTo>
                  <a:pt x="60" y="138"/>
                </a:lnTo>
                <a:lnTo>
                  <a:pt x="76" y="138"/>
                </a:lnTo>
                <a:lnTo>
                  <a:pt x="74" y="124"/>
                </a:lnTo>
                <a:lnTo>
                  <a:pt x="74" y="112"/>
                </a:lnTo>
                <a:lnTo>
                  <a:pt x="60" y="112"/>
                </a:lnTo>
                <a:lnTo>
                  <a:pt x="46" y="112"/>
                </a:lnTo>
                <a:close/>
                <a:moveTo>
                  <a:pt x="132" y="84"/>
                </a:moveTo>
                <a:lnTo>
                  <a:pt x="40" y="72"/>
                </a:lnTo>
                <a:lnTo>
                  <a:pt x="40" y="144"/>
                </a:lnTo>
                <a:lnTo>
                  <a:pt x="146" y="144"/>
                </a:lnTo>
                <a:lnTo>
                  <a:pt x="132" y="8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5" name="Freeform 256"/>
          <p:cNvSpPr>
            <a:spLocks noEditPoints="1"/>
          </p:cNvSpPr>
          <p:nvPr/>
        </p:nvSpPr>
        <p:spPr bwMode="auto">
          <a:xfrm>
            <a:off x="3994150" y="327025"/>
            <a:ext cx="420688" cy="461963"/>
          </a:xfrm>
          <a:custGeom>
            <a:avLst/>
            <a:gdLst>
              <a:gd name="T0" fmla="*/ 2147483647 w 154"/>
              <a:gd name="T1" fmla="*/ 0 h 154"/>
              <a:gd name="T2" fmla="*/ 2147483647 w 154"/>
              <a:gd name="T3" fmla="*/ 2147483647 h 154"/>
              <a:gd name="T4" fmla="*/ 2147483647 w 154"/>
              <a:gd name="T5" fmla="*/ 2147483647 h 154"/>
              <a:gd name="T6" fmla="*/ 2147483647 w 154"/>
              <a:gd name="T7" fmla="*/ 2147483647 h 154"/>
              <a:gd name="T8" fmla="*/ 2147483647 w 154"/>
              <a:gd name="T9" fmla="*/ 2147483647 h 154"/>
              <a:gd name="T10" fmla="*/ 2147483647 w 154"/>
              <a:gd name="T11" fmla="*/ 2147483647 h 154"/>
              <a:gd name="T12" fmla="*/ 2147483647 w 154"/>
              <a:gd name="T13" fmla="*/ 2147483647 h 154"/>
              <a:gd name="T14" fmla="*/ 2147483647 w 154"/>
              <a:gd name="T15" fmla="*/ 2147483647 h 154"/>
              <a:gd name="T16" fmla="*/ 2147483647 w 154"/>
              <a:gd name="T17" fmla="*/ 2147483647 h 154"/>
              <a:gd name="T18" fmla="*/ 2147483647 w 154"/>
              <a:gd name="T19" fmla="*/ 2147483647 h 154"/>
              <a:gd name="T20" fmla="*/ 2147483647 w 154"/>
              <a:gd name="T21" fmla="*/ 2147483647 h 154"/>
              <a:gd name="T22" fmla="*/ 2147483647 w 154"/>
              <a:gd name="T23" fmla="*/ 2147483647 h 154"/>
              <a:gd name="T24" fmla="*/ 2147483647 w 154"/>
              <a:gd name="T25" fmla="*/ 2147483647 h 154"/>
              <a:gd name="T26" fmla="*/ 2147483647 w 154"/>
              <a:gd name="T27" fmla="*/ 2147483647 h 154"/>
              <a:gd name="T28" fmla="*/ 2147483647 w 154"/>
              <a:gd name="T29" fmla="*/ 2147483647 h 154"/>
              <a:gd name="T30" fmla="*/ 2147483647 w 154"/>
              <a:gd name="T31" fmla="*/ 2147483647 h 154"/>
              <a:gd name="T32" fmla="*/ 2147483647 w 154"/>
              <a:gd name="T33" fmla="*/ 2147483647 h 154"/>
              <a:gd name="T34" fmla="*/ 0 w 154"/>
              <a:gd name="T35" fmla="*/ 2147483647 h 154"/>
              <a:gd name="T36" fmla="*/ 2147483647 w 154"/>
              <a:gd name="T37" fmla="*/ 2147483647 h 154"/>
              <a:gd name="T38" fmla="*/ 0 w 154"/>
              <a:gd name="T39" fmla="*/ 2147483647 h 154"/>
              <a:gd name="T40" fmla="*/ 2147483647 w 154"/>
              <a:gd name="T41" fmla="*/ 2147483647 h 154"/>
              <a:gd name="T42" fmla="*/ 2147483647 w 154"/>
              <a:gd name="T43" fmla="*/ 0 h 154"/>
              <a:gd name="T44" fmla="*/ 2147483647 w 154"/>
              <a:gd name="T45" fmla="*/ 2147483647 h 154"/>
              <a:gd name="T46" fmla="*/ 2147483647 w 154"/>
              <a:gd name="T47" fmla="*/ 2147483647 h 154"/>
              <a:gd name="T48" fmla="*/ 2147483647 w 154"/>
              <a:gd name="T49" fmla="*/ 2147483647 h 154"/>
              <a:gd name="T50" fmla="*/ 2147483647 w 154"/>
              <a:gd name="T51" fmla="*/ 2147483647 h 154"/>
              <a:gd name="T52" fmla="*/ 2147483647 w 154"/>
              <a:gd name="T53" fmla="*/ 2147483647 h 154"/>
              <a:gd name="T54" fmla="*/ 2147483647 w 154"/>
              <a:gd name="T55" fmla="*/ 2147483647 h 154"/>
              <a:gd name="T56" fmla="*/ 2147483647 w 154"/>
              <a:gd name="T57" fmla="*/ 2147483647 h 154"/>
              <a:gd name="T58" fmla="*/ 2147483647 w 154"/>
              <a:gd name="T59" fmla="*/ 2147483647 h 154"/>
              <a:gd name="T60" fmla="*/ 2147483647 w 154"/>
              <a:gd name="T61" fmla="*/ 2147483647 h 154"/>
              <a:gd name="T62" fmla="*/ 2147483647 w 154"/>
              <a:gd name="T63" fmla="*/ 2147483647 h 154"/>
              <a:gd name="T64" fmla="*/ 2147483647 w 154"/>
              <a:gd name="T65" fmla="*/ 2147483647 h 154"/>
              <a:gd name="T66" fmla="*/ 2147483647 w 154"/>
              <a:gd name="T67" fmla="*/ 2147483647 h 154"/>
              <a:gd name="T68" fmla="*/ 2147483647 w 154"/>
              <a:gd name="T69" fmla="*/ 2147483647 h 154"/>
              <a:gd name="T70" fmla="*/ 2147483647 w 154"/>
              <a:gd name="T71" fmla="*/ 2147483647 h 154"/>
              <a:gd name="T72" fmla="*/ 2147483647 w 154"/>
              <a:gd name="T73" fmla="*/ 2147483647 h 154"/>
              <a:gd name="T74" fmla="*/ 2147483647 w 154"/>
              <a:gd name="T75" fmla="*/ 2147483647 h 154"/>
              <a:gd name="T76" fmla="*/ 2147483647 w 154"/>
              <a:gd name="T77" fmla="*/ 2147483647 h 154"/>
              <a:gd name="T78" fmla="*/ 2147483647 w 154"/>
              <a:gd name="T79" fmla="*/ 2147483647 h 154"/>
              <a:gd name="T80" fmla="*/ 2147483647 w 154"/>
              <a:gd name="T81" fmla="*/ 2147483647 h 154"/>
              <a:gd name="T82" fmla="*/ 2147483647 w 154"/>
              <a:gd name="T83" fmla="*/ 2147483647 h 154"/>
              <a:gd name="T84" fmla="*/ 2147483647 w 154"/>
              <a:gd name="T85" fmla="*/ 2147483647 h 154"/>
              <a:gd name="T86" fmla="*/ 2147483647 w 154"/>
              <a:gd name="T87" fmla="*/ 2147483647 h 154"/>
              <a:gd name="T88" fmla="*/ 2147483647 w 154"/>
              <a:gd name="T89" fmla="*/ 2147483647 h 154"/>
              <a:gd name="T90" fmla="*/ 2147483647 w 154"/>
              <a:gd name="T91" fmla="*/ 2147483647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54" h="154">
                <a:moveTo>
                  <a:pt x="20" y="0"/>
                </a:moveTo>
                <a:lnTo>
                  <a:pt x="52" y="0"/>
                </a:lnTo>
                <a:lnTo>
                  <a:pt x="58" y="0"/>
                </a:lnTo>
                <a:lnTo>
                  <a:pt x="58" y="6"/>
                </a:lnTo>
                <a:lnTo>
                  <a:pt x="58" y="16"/>
                </a:lnTo>
                <a:lnTo>
                  <a:pt x="150" y="16"/>
                </a:lnTo>
                <a:lnTo>
                  <a:pt x="154" y="16"/>
                </a:lnTo>
                <a:lnTo>
                  <a:pt x="154" y="22"/>
                </a:lnTo>
                <a:lnTo>
                  <a:pt x="154" y="36"/>
                </a:lnTo>
                <a:lnTo>
                  <a:pt x="154" y="42"/>
                </a:lnTo>
                <a:lnTo>
                  <a:pt x="150" y="42"/>
                </a:lnTo>
                <a:lnTo>
                  <a:pt x="142" y="42"/>
                </a:lnTo>
                <a:lnTo>
                  <a:pt x="142" y="48"/>
                </a:lnTo>
                <a:lnTo>
                  <a:pt x="128" y="48"/>
                </a:lnTo>
                <a:lnTo>
                  <a:pt x="128" y="90"/>
                </a:lnTo>
                <a:lnTo>
                  <a:pt x="134" y="90"/>
                </a:lnTo>
                <a:lnTo>
                  <a:pt x="134" y="112"/>
                </a:lnTo>
                <a:lnTo>
                  <a:pt x="130" y="112"/>
                </a:lnTo>
                <a:lnTo>
                  <a:pt x="130" y="120"/>
                </a:lnTo>
                <a:lnTo>
                  <a:pt x="122" y="128"/>
                </a:lnTo>
                <a:lnTo>
                  <a:pt x="126" y="132"/>
                </a:lnTo>
                <a:lnTo>
                  <a:pt x="136" y="128"/>
                </a:lnTo>
                <a:lnTo>
                  <a:pt x="134" y="132"/>
                </a:lnTo>
                <a:lnTo>
                  <a:pt x="132" y="134"/>
                </a:lnTo>
                <a:lnTo>
                  <a:pt x="130" y="136"/>
                </a:lnTo>
                <a:lnTo>
                  <a:pt x="126" y="138"/>
                </a:lnTo>
                <a:lnTo>
                  <a:pt x="120" y="136"/>
                </a:lnTo>
                <a:lnTo>
                  <a:pt x="116" y="134"/>
                </a:lnTo>
                <a:lnTo>
                  <a:pt x="116" y="130"/>
                </a:lnTo>
                <a:lnTo>
                  <a:pt x="120" y="118"/>
                </a:lnTo>
                <a:lnTo>
                  <a:pt x="118" y="112"/>
                </a:lnTo>
                <a:lnTo>
                  <a:pt x="114" y="112"/>
                </a:lnTo>
                <a:lnTo>
                  <a:pt x="114" y="90"/>
                </a:lnTo>
                <a:lnTo>
                  <a:pt x="120" y="90"/>
                </a:lnTo>
                <a:lnTo>
                  <a:pt x="120" y="48"/>
                </a:lnTo>
                <a:lnTo>
                  <a:pt x="108" y="48"/>
                </a:lnTo>
                <a:lnTo>
                  <a:pt x="108" y="42"/>
                </a:lnTo>
                <a:lnTo>
                  <a:pt x="58" y="42"/>
                </a:lnTo>
                <a:lnTo>
                  <a:pt x="58" y="46"/>
                </a:lnTo>
                <a:lnTo>
                  <a:pt x="58" y="58"/>
                </a:lnTo>
                <a:lnTo>
                  <a:pt x="58" y="70"/>
                </a:lnTo>
                <a:lnTo>
                  <a:pt x="58" y="84"/>
                </a:lnTo>
                <a:lnTo>
                  <a:pt x="58" y="94"/>
                </a:lnTo>
                <a:lnTo>
                  <a:pt x="58" y="108"/>
                </a:lnTo>
                <a:lnTo>
                  <a:pt x="58" y="120"/>
                </a:lnTo>
                <a:lnTo>
                  <a:pt x="58" y="134"/>
                </a:lnTo>
                <a:lnTo>
                  <a:pt x="92" y="134"/>
                </a:lnTo>
                <a:lnTo>
                  <a:pt x="92" y="154"/>
                </a:lnTo>
                <a:lnTo>
                  <a:pt x="0" y="154"/>
                </a:lnTo>
                <a:lnTo>
                  <a:pt x="0" y="134"/>
                </a:lnTo>
                <a:lnTo>
                  <a:pt x="16" y="134"/>
                </a:lnTo>
                <a:lnTo>
                  <a:pt x="16" y="42"/>
                </a:lnTo>
                <a:lnTo>
                  <a:pt x="6" y="42"/>
                </a:lnTo>
                <a:lnTo>
                  <a:pt x="0" y="42"/>
                </a:lnTo>
                <a:lnTo>
                  <a:pt x="0" y="36"/>
                </a:lnTo>
                <a:lnTo>
                  <a:pt x="0" y="22"/>
                </a:lnTo>
                <a:lnTo>
                  <a:pt x="0" y="16"/>
                </a:lnTo>
                <a:lnTo>
                  <a:pt x="6" y="16"/>
                </a:lnTo>
                <a:lnTo>
                  <a:pt x="16" y="16"/>
                </a:lnTo>
                <a:lnTo>
                  <a:pt x="16" y="6"/>
                </a:lnTo>
                <a:lnTo>
                  <a:pt x="16" y="0"/>
                </a:lnTo>
                <a:lnTo>
                  <a:pt x="20" y="0"/>
                </a:lnTo>
                <a:close/>
                <a:moveTo>
                  <a:pt x="42" y="58"/>
                </a:moveTo>
                <a:lnTo>
                  <a:pt x="42" y="58"/>
                </a:lnTo>
                <a:lnTo>
                  <a:pt x="26" y="48"/>
                </a:lnTo>
                <a:lnTo>
                  <a:pt x="26" y="58"/>
                </a:lnTo>
                <a:lnTo>
                  <a:pt x="42" y="58"/>
                </a:lnTo>
                <a:close/>
                <a:moveTo>
                  <a:pt x="46" y="46"/>
                </a:moveTo>
                <a:lnTo>
                  <a:pt x="38" y="46"/>
                </a:lnTo>
                <a:lnTo>
                  <a:pt x="46" y="52"/>
                </a:lnTo>
                <a:lnTo>
                  <a:pt x="46" y="46"/>
                </a:lnTo>
                <a:close/>
                <a:moveTo>
                  <a:pt x="44" y="84"/>
                </a:moveTo>
                <a:lnTo>
                  <a:pt x="44" y="84"/>
                </a:lnTo>
                <a:lnTo>
                  <a:pt x="26" y="74"/>
                </a:lnTo>
                <a:lnTo>
                  <a:pt x="26" y="84"/>
                </a:lnTo>
                <a:lnTo>
                  <a:pt x="44" y="84"/>
                </a:lnTo>
                <a:close/>
                <a:moveTo>
                  <a:pt x="46" y="70"/>
                </a:moveTo>
                <a:lnTo>
                  <a:pt x="38" y="70"/>
                </a:lnTo>
                <a:lnTo>
                  <a:pt x="46" y="76"/>
                </a:lnTo>
                <a:lnTo>
                  <a:pt x="46" y="70"/>
                </a:lnTo>
                <a:close/>
                <a:moveTo>
                  <a:pt x="42" y="108"/>
                </a:moveTo>
                <a:lnTo>
                  <a:pt x="42" y="108"/>
                </a:lnTo>
                <a:lnTo>
                  <a:pt x="26" y="98"/>
                </a:lnTo>
                <a:lnTo>
                  <a:pt x="26" y="108"/>
                </a:lnTo>
                <a:lnTo>
                  <a:pt x="42" y="108"/>
                </a:lnTo>
                <a:close/>
                <a:moveTo>
                  <a:pt x="46" y="94"/>
                </a:moveTo>
                <a:lnTo>
                  <a:pt x="38" y="94"/>
                </a:lnTo>
                <a:lnTo>
                  <a:pt x="46" y="102"/>
                </a:lnTo>
                <a:lnTo>
                  <a:pt x="46" y="94"/>
                </a:lnTo>
                <a:close/>
                <a:moveTo>
                  <a:pt x="44" y="134"/>
                </a:moveTo>
                <a:lnTo>
                  <a:pt x="44" y="134"/>
                </a:lnTo>
                <a:lnTo>
                  <a:pt x="26" y="124"/>
                </a:lnTo>
                <a:lnTo>
                  <a:pt x="26" y="134"/>
                </a:lnTo>
                <a:lnTo>
                  <a:pt x="44" y="134"/>
                </a:lnTo>
                <a:close/>
                <a:moveTo>
                  <a:pt x="46" y="120"/>
                </a:moveTo>
                <a:lnTo>
                  <a:pt x="38" y="120"/>
                </a:lnTo>
                <a:lnTo>
                  <a:pt x="46" y="126"/>
                </a:lnTo>
                <a:lnTo>
                  <a:pt x="46" y="120"/>
                </a:lnTo>
                <a:close/>
                <a:moveTo>
                  <a:pt x="58" y="28"/>
                </a:moveTo>
                <a:lnTo>
                  <a:pt x="58" y="30"/>
                </a:lnTo>
                <a:lnTo>
                  <a:pt x="144" y="30"/>
                </a:lnTo>
                <a:lnTo>
                  <a:pt x="144" y="28"/>
                </a:lnTo>
                <a:lnTo>
                  <a:pt x="58" y="28"/>
                </a:lnTo>
                <a:close/>
                <a:moveTo>
                  <a:pt x="16" y="30"/>
                </a:moveTo>
                <a:lnTo>
                  <a:pt x="16" y="28"/>
                </a:lnTo>
                <a:lnTo>
                  <a:pt x="10" y="28"/>
                </a:lnTo>
                <a:lnTo>
                  <a:pt x="10" y="30"/>
                </a:lnTo>
                <a:lnTo>
                  <a:pt x="16" y="30"/>
                </a:lnTo>
                <a:close/>
                <a:moveTo>
                  <a:pt x="26" y="16"/>
                </a:moveTo>
                <a:lnTo>
                  <a:pt x="46" y="16"/>
                </a:lnTo>
                <a:lnTo>
                  <a:pt x="46" y="10"/>
                </a:lnTo>
                <a:lnTo>
                  <a:pt x="26" y="10"/>
                </a:lnTo>
                <a:lnTo>
                  <a:pt x="26" y="16"/>
                </a:lnTo>
                <a:close/>
                <a:moveTo>
                  <a:pt x="46" y="28"/>
                </a:moveTo>
                <a:lnTo>
                  <a:pt x="26" y="28"/>
                </a:lnTo>
                <a:lnTo>
                  <a:pt x="26" y="30"/>
                </a:lnTo>
                <a:lnTo>
                  <a:pt x="46" y="30"/>
                </a:lnTo>
                <a:lnTo>
                  <a:pt x="46" y="2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6" name="Freeform 257"/>
          <p:cNvSpPr/>
          <p:nvPr/>
        </p:nvSpPr>
        <p:spPr bwMode="auto">
          <a:xfrm>
            <a:off x="1771650" y="327025"/>
            <a:ext cx="311150" cy="457200"/>
          </a:xfrm>
          <a:custGeom>
            <a:avLst/>
            <a:gdLst>
              <a:gd name="T0" fmla="*/ 2147483647 w 114"/>
              <a:gd name="T1" fmla="*/ 2147483647 h 152"/>
              <a:gd name="T2" fmla="*/ 2147483647 w 114"/>
              <a:gd name="T3" fmla="*/ 2147483647 h 152"/>
              <a:gd name="T4" fmla="*/ 2147483647 w 114"/>
              <a:gd name="T5" fmla="*/ 2147483647 h 152"/>
              <a:gd name="T6" fmla="*/ 2147483647 w 114"/>
              <a:gd name="T7" fmla="*/ 2147483647 h 152"/>
              <a:gd name="T8" fmla="*/ 2147483647 w 114"/>
              <a:gd name="T9" fmla="*/ 2147483647 h 152"/>
              <a:gd name="T10" fmla="*/ 2147483647 w 114"/>
              <a:gd name="T11" fmla="*/ 2147483647 h 152"/>
              <a:gd name="T12" fmla="*/ 2147483647 w 114"/>
              <a:gd name="T13" fmla="*/ 2147483647 h 152"/>
              <a:gd name="T14" fmla="*/ 2147483647 w 114"/>
              <a:gd name="T15" fmla="*/ 2147483647 h 152"/>
              <a:gd name="T16" fmla="*/ 2147483647 w 114"/>
              <a:gd name="T17" fmla="*/ 0 h 152"/>
              <a:gd name="T18" fmla="*/ 2147483647 w 114"/>
              <a:gd name="T19" fmla="*/ 0 h 152"/>
              <a:gd name="T20" fmla="*/ 2147483647 w 114"/>
              <a:gd name="T21" fmla="*/ 2147483647 h 152"/>
              <a:gd name="T22" fmla="*/ 2147483647 w 114"/>
              <a:gd name="T23" fmla="*/ 2147483647 h 152"/>
              <a:gd name="T24" fmla="*/ 2147483647 w 114"/>
              <a:gd name="T25" fmla="*/ 2147483647 h 152"/>
              <a:gd name="T26" fmla="*/ 2147483647 w 114"/>
              <a:gd name="T27" fmla="*/ 2147483647 h 152"/>
              <a:gd name="T28" fmla="*/ 2147483647 w 114"/>
              <a:gd name="T29" fmla="*/ 2147483647 h 152"/>
              <a:gd name="T30" fmla="*/ 2147483647 w 114"/>
              <a:gd name="T31" fmla="*/ 2147483647 h 152"/>
              <a:gd name="T32" fmla="*/ 2147483647 w 114"/>
              <a:gd name="T33" fmla="*/ 2147483647 h 152"/>
              <a:gd name="T34" fmla="*/ 2147483647 w 114"/>
              <a:gd name="T35" fmla="*/ 2147483647 h 152"/>
              <a:gd name="T36" fmla="*/ 2147483647 w 114"/>
              <a:gd name="T37" fmla="*/ 2147483647 h 152"/>
              <a:gd name="T38" fmla="*/ 2147483647 w 114"/>
              <a:gd name="T39" fmla="*/ 2147483647 h 152"/>
              <a:gd name="T40" fmla="*/ 2147483647 w 114"/>
              <a:gd name="T41" fmla="*/ 2147483647 h 152"/>
              <a:gd name="T42" fmla="*/ 2147483647 w 114"/>
              <a:gd name="T43" fmla="*/ 2147483647 h 152"/>
              <a:gd name="T44" fmla="*/ 2147483647 w 114"/>
              <a:gd name="T45" fmla="*/ 2147483647 h 152"/>
              <a:gd name="T46" fmla="*/ 2147483647 w 114"/>
              <a:gd name="T47" fmla="*/ 2147483647 h 152"/>
              <a:gd name="T48" fmla="*/ 2147483647 w 114"/>
              <a:gd name="T49" fmla="*/ 2147483647 h 152"/>
              <a:gd name="T50" fmla="*/ 2147483647 w 114"/>
              <a:gd name="T51" fmla="*/ 2147483647 h 152"/>
              <a:gd name="T52" fmla="*/ 2147483647 w 114"/>
              <a:gd name="T53" fmla="*/ 2147483647 h 152"/>
              <a:gd name="T54" fmla="*/ 2147483647 w 114"/>
              <a:gd name="T55" fmla="*/ 2147483647 h 152"/>
              <a:gd name="T56" fmla="*/ 0 w 114"/>
              <a:gd name="T57" fmla="*/ 2147483647 h 152"/>
              <a:gd name="T58" fmla="*/ 0 w 114"/>
              <a:gd name="T59" fmla="*/ 2147483647 h 152"/>
              <a:gd name="T60" fmla="*/ 2147483647 w 114"/>
              <a:gd name="T61" fmla="*/ 2147483647 h 152"/>
              <a:gd name="T62" fmla="*/ 0 w 114"/>
              <a:gd name="T63" fmla="*/ 2147483647 h 152"/>
              <a:gd name="T64" fmla="*/ 2147483647 w 114"/>
              <a:gd name="T65" fmla="*/ 2147483647 h 152"/>
              <a:gd name="T66" fmla="*/ 2147483647 w 114"/>
              <a:gd name="T67" fmla="*/ 2147483647 h 152"/>
              <a:gd name="T68" fmla="*/ 2147483647 w 114"/>
              <a:gd name="T69" fmla="*/ 2147483647 h 152"/>
              <a:gd name="T70" fmla="*/ 2147483647 w 114"/>
              <a:gd name="T71" fmla="*/ 2147483647 h 15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4" h="152">
                <a:moveTo>
                  <a:pt x="78" y="108"/>
                </a:moveTo>
                <a:lnTo>
                  <a:pt x="100" y="90"/>
                </a:lnTo>
                <a:lnTo>
                  <a:pt x="114" y="68"/>
                </a:lnTo>
                <a:lnTo>
                  <a:pt x="114" y="62"/>
                </a:lnTo>
                <a:lnTo>
                  <a:pt x="110" y="56"/>
                </a:lnTo>
                <a:lnTo>
                  <a:pt x="86" y="38"/>
                </a:lnTo>
                <a:lnTo>
                  <a:pt x="84" y="52"/>
                </a:lnTo>
                <a:lnTo>
                  <a:pt x="90" y="58"/>
                </a:lnTo>
                <a:lnTo>
                  <a:pt x="82" y="64"/>
                </a:lnTo>
                <a:lnTo>
                  <a:pt x="82" y="60"/>
                </a:lnTo>
                <a:lnTo>
                  <a:pt x="82" y="38"/>
                </a:lnTo>
                <a:lnTo>
                  <a:pt x="82" y="10"/>
                </a:lnTo>
                <a:lnTo>
                  <a:pt x="80" y="6"/>
                </a:lnTo>
                <a:lnTo>
                  <a:pt x="78" y="2"/>
                </a:lnTo>
                <a:lnTo>
                  <a:pt x="76" y="0"/>
                </a:lnTo>
                <a:lnTo>
                  <a:pt x="70" y="0"/>
                </a:lnTo>
                <a:lnTo>
                  <a:pt x="66" y="0"/>
                </a:lnTo>
                <a:lnTo>
                  <a:pt x="62" y="2"/>
                </a:lnTo>
                <a:lnTo>
                  <a:pt x="60" y="6"/>
                </a:lnTo>
                <a:lnTo>
                  <a:pt x="60" y="10"/>
                </a:lnTo>
                <a:lnTo>
                  <a:pt x="60" y="32"/>
                </a:lnTo>
                <a:lnTo>
                  <a:pt x="56" y="28"/>
                </a:lnTo>
                <a:lnTo>
                  <a:pt x="50" y="26"/>
                </a:lnTo>
                <a:lnTo>
                  <a:pt x="46" y="28"/>
                </a:lnTo>
                <a:lnTo>
                  <a:pt x="42" y="30"/>
                </a:lnTo>
                <a:lnTo>
                  <a:pt x="40" y="32"/>
                </a:lnTo>
                <a:lnTo>
                  <a:pt x="38" y="36"/>
                </a:lnTo>
                <a:lnTo>
                  <a:pt x="36" y="34"/>
                </a:lnTo>
                <a:lnTo>
                  <a:pt x="32" y="32"/>
                </a:lnTo>
                <a:lnTo>
                  <a:pt x="26" y="34"/>
                </a:lnTo>
                <a:lnTo>
                  <a:pt x="24" y="36"/>
                </a:lnTo>
                <a:lnTo>
                  <a:pt x="20" y="40"/>
                </a:lnTo>
                <a:lnTo>
                  <a:pt x="20" y="44"/>
                </a:lnTo>
                <a:lnTo>
                  <a:pt x="20" y="16"/>
                </a:lnTo>
                <a:lnTo>
                  <a:pt x="18" y="14"/>
                </a:lnTo>
                <a:lnTo>
                  <a:pt x="16" y="10"/>
                </a:lnTo>
                <a:lnTo>
                  <a:pt x="14" y="8"/>
                </a:lnTo>
                <a:lnTo>
                  <a:pt x="10" y="8"/>
                </a:lnTo>
                <a:lnTo>
                  <a:pt x="6" y="8"/>
                </a:lnTo>
                <a:lnTo>
                  <a:pt x="4" y="10"/>
                </a:lnTo>
                <a:lnTo>
                  <a:pt x="2" y="14"/>
                </a:lnTo>
                <a:lnTo>
                  <a:pt x="0" y="16"/>
                </a:lnTo>
                <a:lnTo>
                  <a:pt x="0" y="52"/>
                </a:lnTo>
                <a:lnTo>
                  <a:pt x="0" y="60"/>
                </a:lnTo>
                <a:lnTo>
                  <a:pt x="0" y="90"/>
                </a:lnTo>
                <a:lnTo>
                  <a:pt x="10" y="100"/>
                </a:lnTo>
                <a:lnTo>
                  <a:pt x="14" y="126"/>
                </a:lnTo>
                <a:lnTo>
                  <a:pt x="0" y="126"/>
                </a:lnTo>
                <a:lnTo>
                  <a:pt x="0" y="152"/>
                </a:lnTo>
                <a:lnTo>
                  <a:pt x="86" y="152"/>
                </a:lnTo>
                <a:lnTo>
                  <a:pt x="86" y="126"/>
                </a:lnTo>
                <a:lnTo>
                  <a:pt x="80" y="126"/>
                </a:lnTo>
                <a:lnTo>
                  <a:pt x="46" y="126"/>
                </a:lnTo>
                <a:lnTo>
                  <a:pt x="44" y="120"/>
                </a:lnTo>
                <a:lnTo>
                  <a:pt x="76" y="116"/>
                </a:lnTo>
                <a:lnTo>
                  <a:pt x="78" y="10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7" name="Freeform 258"/>
          <p:cNvSpPr>
            <a:spLocks noEditPoints="1"/>
          </p:cNvSpPr>
          <p:nvPr/>
        </p:nvSpPr>
        <p:spPr bwMode="auto">
          <a:xfrm>
            <a:off x="2497138" y="333375"/>
            <a:ext cx="388937" cy="485775"/>
          </a:xfrm>
          <a:custGeom>
            <a:avLst/>
            <a:gdLst>
              <a:gd name="T0" fmla="*/ 2147483647 w 142"/>
              <a:gd name="T1" fmla="*/ 2147483647 h 162"/>
              <a:gd name="T2" fmla="*/ 2147483647 w 142"/>
              <a:gd name="T3" fmla="*/ 2147483647 h 162"/>
              <a:gd name="T4" fmla="*/ 2147483647 w 142"/>
              <a:gd name="T5" fmla="*/ 2147483647 h 162"/>
              <a:gd name="T6" fmla="*/ 2147483647 w 142"/>
              <a:gd name="T7" fmla="*/ 2147483647 h 162"/>
              <a:gd name="T8" fmla="*/ 2147483647 w 142"/>
              <a:gd name="T9" fmla="*/ 2147483647 h 162"/>
              <a:gd name="T10" fmla="*/ 2147483647 w 142"/>
              <a:gd name="T11" fmla="*/ 2147483647 h 162"/>
              <a:gd name="T12" fmla="*/ 2147483647 w 142"/>
              <a:gd name="T13" fmla="*/ 2147483647 h 162"/>
              <a:gd name="T14" fmla="*/ 2147483647 w 142"/>
              <a:gd name="T15" fmla="*/ 2147483647 h 162"/>
              <a:gd name="T16" fmla="*/ 2147483647 w 142"/>
              <a:gd name="T17" fmla="*/ 2147483647 h 162"/>
              <a:gd name="T18" fmla="*/ 2147483647 w 142"/>
              <a:gd name="T19" fmla="*/ 2147483647 h 162"/>
              <a:gd name="T20" fmla="*/ 2147483647 w 142"/>
              <a:gd name="T21" fmla="*/ 2147483647 h 162"/>
              <a:gd name="T22" fmla="*/ 2147483647 w 142"/>
              <a:gd name="T23" fmla="*/ 2147483647 h 162"/>
              <a:gd name="T24" fmla="*/ 2147483647 w 142"/>
              <a:gd name="T25" fmla="*/ 2147483647 h 162"/>
              <a:gd name="T26" fmla="*/ 2147483647 w 142"/>
              <a:gd name="T27" fmla="*/ 2147483647 h 162"/>
              <a:gd name="T28" fmla="*/ 2147483647 w 142"/>
              <a:gd name="T29" fmla="*/ 2147483647 h 162"/>
              <a:gd name="T30" fmla="*/ 2147483647 w 142"/>
              <a:gd name="T31" fmla="*/ 2147483647 h 162"/>
              <a:gd name="T32" fmla="*/ 2147483647 w 142"/>
              <a:gd name="T33" fmla="*/ 2147483647 h 162"/>
              <a:gd name="T34" fmla="*/ 2147483647 w 142"/>
              <a:gd name="T35" fmla="*/ 2147483647 h 162"/>
              <a:gd name="T36" fmla="*/ 2147483647 w 142"/>
              <a:gd name="T37" fmla="*/ 2147483647 h 162"/>
              <a:gd name="T38" fmla="*/ 2147483647 w 142"/>
              <a:gd name="T39" fmla="*/ 2147483647 h 162"/>
              <a:gd name="T40" fmla="*/ 2147483647 w 142"/>
              <a:gd name="T41" fmla="*/ 2147483647 h 162"/>
              <a:gd name="T42" fmla="*/ 2147483647 w 142"/>
              <a:gd name="T43" fmla="*/ 2147483647 h 162"/>
              <a:gd name="T44" fmla="*/ 2147483647 w 142"/>
              <a:gd name="T45" fmla="*/ 2147483647 h 162"/>
              <a:gd name="T46" fmla="*/ 2147483647 w 142"/>
              <a:gd name="T47" fmla="*/ 2147483647 h 162"/>
              <a:gd name="T48" fmla="*/ 2147483647 w 142"/>
              <a:gd name="T49" fmla="*/ 2147483647 h 162"/>
              <a:gd name="T50" fmla="*/ 2147483647 w 142"/>
              <a:gd name="T51" fmla="*/ 2147483647 h 162"/>
              <a:gd name="T52" fmla="*/ 2147483647 w 142"/>
              <a:gd name="T53" fmla="*/ 2147483647 h 162"/>
              <a:gd name="T54" fmla="*/ 2147483647 w 142"/>
              <a:gd name="T55" fmla="*/ 2147483647 h 162"/>
              <a:gd name="T56" fmla="*/ 2147483647 w 142"/>
              <a:gd name="T57" fmla="*/ 2147483647 h 162"/>
              <a:gd name="T58" fmla="*/ 2147483647 w 142"/>
              <a:gd name="T59" fmla="*/ 2147483647 h 162"/>
              <a:gd name="T60" fmla="*/ 2147483647 w 142"/>
              <a:gd name="T61" fmla="*/ 2147483647 h 162"/>
              <a:gd name="T62" fmla="*/ 2147483647 w 142"/>
              <a:gd name="T63" fmla="*/ 2147483647 h 162"/>
              <a:gd name="T64" fmla="*/ 2147483647 w 142"/>
              <a:gd name="T65" fmla="*/ 2147483647 h 162"/>
              <a:gd name="T66" fmla="*/ 2147483647 w 142"/>
              <a:gd name="T67" fmla="*/ 2147483647 h 162"/>
              <a:gd name="T68" fmla="*/ 2147483647 w 142"/>
              <a:gd name="T69" fmla="*/ 2147483647 h 162"/>
              <a:gd name="T70" fmla="*/ 2147483647 w 142"/>
              <a:gd name="T71" fmla="*/ 2147483647 h 162"/>
              <a:gd name="T72" fmla="*/ 2147483647 w 142"/>
              <a:gd name="T73" fmla="*/ 2147483647 h 162"/>
              <a:gd name="T74" fmla="*/ 2147483647 w 142"/>
              <a:gd name="T75" fmla="*/ 2147483647 h 162"/>
              <a:gd name="T76" fmla="*/ 2147483647 w 142"/>
              <a:gd name="T77" fmla="*/ 2147483647 h 162"/>
              <a:gd name="T78" fmla="*/ 2147483647 w 142"/>
              <a:gd name="T79" fmla="*/ 2147483647 h 162"/>
              <a:gd name="T80" fmla="*/ 2147483647 w 142"/>
              <a:gd name="T81" fmla="*/ 2147483647 h 162"/>
              <a:gd name="T82" fmla="*/ 2147483647 w 142"/>
              <a:gd name="T83" fmla="*/ 2147483647 h 162"/>
              <a:gd name="T84" fmla="*/ 2147483647 w 142"/>
              <a:gd name="T85" fmla="*/ 2147483647 h 162"/>
              <a:gd name="T86" fmla="*/ 2147483647 w 142"/>
              <a:gd name="T87" fmla="*/ 2147483647 h 162"/>
              <a:gd name="T88" fmla="*/ 0 w 142"/>
              <a:gd name="T89" fmla="*/ 2147483647 h 162"/>
              <a:gd name="T90" fmla="*/ 2147483647 w 142"/>
              <a:gd name="T91" fmla="*/ 2147483647 h 162"/>
              <a:gd name="T92" fmla="*/ 2147483647 w 142"/>
              <a:gd name="T93" fmla="*/ 2147483647 h 162"/>
              <a:gd name="T94" fmla="*/ 2147483647 w 142"/>
              <a:gd name="T95" fmla="*/ 2147483647 h 162"/>
              <a:gd name="T96" fmla="*/ 2147483647 w 142"/>
              <a:gd name="T97" fmla="*/ 2147483647 h 162"/>
              <a:gd name="T98" fmla="*/ 2147483647 w 142"/>
              <a:gd name="T99" fmla="*/ 2147483647 h 162"/>
              <a:gd name="T100" fmla="*/ 2147483647 w 142"/>
              <a:gd name="T101" fmla="*/ 2147483647 h 162"/>
              <a:gd name="T102" fmla="*/ 2147483647 w 142"/>
              <a:gd name="T103" fmla="*/ 2147483647 h 162"/>
              <a:gd name="T104" fmla="*/ 2147483647 w 142"/>
              <a:gd name="T105" fmla="*/ 2147483647 h 162"/>
              <a:gd name="T106" fmla="*/ 2147483647 w 142"/>
              <a:gd name="T107" fmla="*/ 2147483647 h 162"/>
              <a:gd name="T108" fmla="*/ 2147483647 w 142"/>
              <a:gd name="T109" fmla="*/ 0 h 162"/>
              <a:gd name="T110" fmla="*/ 2147483647 w 142"/>
              <a:gd name="T111" fmla="*/ 2147483647 h 162"/>
              <a:gd name="T112" fmla="*/ 2147483647 w 142"/>
              <a:gd name="T113" fmla="*/ 2147483647 h 162"/>
              <a:gd name="T114" fmla="*/ 2147483647 w 142"/>
              <a:gd name="T115" fmla="*/ 2147483647 h 162"/>
              <a:gd name="T116" fmla="*/ 2147483647 w 142"/>
              <a:gd name="T117" fmla="*/ 2147483647 h 162"/>
              <a:gd name="T118" fmla="*/ 2147483647 w 142"/>
              <a:gd name="T119" fmla="*/ 2147483647 h 162"/>
              <a:gd name="T120" fmla="*/ 2147483647 w 142"/>
              <a:gd name="T121" fmla="*/ 2147483647 h 162"/>
              <a:gd name="T122" fmla="*/ 2147483647 w 142"/>
              <a:gd name="T123" fmla="*/ 2147483647 h 162"/>
              <a:gd name="T124" fmla="*/ 2147483647 w 142"/>
              <a:gd name="T125" fmla="*/ 2147483647 h 162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42" h="162">
                <a:moveTo>
                  <a:pt x="28" y="8"/>
                </a:moveTo>
                <a:lnTo>
                  <a:pt x="28" y="8"/>
                </a:lnTo>
                <a:lnTo>
                  <a:pt x="22" y="10"/>
                </a:lnTo>
                <a:lnTo>
                  <a:pt x="16" y="14"/>
                </a:lnTo>
                <a:lnTo>
                  <a:pt x="12" y="20"/>
                </a:lnTo>
                <a:lnTo>
                  <a:pt x="12" y="26"/>
                </a:lnTo>
                <a:lnTo>
                  <a:pt x="12" y="32"/>
                </a:lnTo>
                <a:lnTo>
                  <a:pt x="16" y="38"/>
                </a:lnTo>
                <a:lnTo>
                  <a:pt x="22" y="42"/>
                </a:lnTo>
                <a:lnTo>
                  <a:pt x="28" y="44"/>
                </a:lnTo>
                <a:lnTo>
                  <a:pt x="36" y="42"/>
                </a:lnTo>
                <a:lnTo>
                  <a:pt x="40" y="38"/>
                </a:lnTo>
                <a:lnTo>
                  <a:pt x="44" y="32"/>
                </a:lnTo>
                <a:lnTo>
                  <a:pt x="46" y="26"/>
                </a:lnTo>
                <a:lnTo>
                  <a:pt x="44" y="20"/>
                </a:lnTo>
                <a:lnTo>
                  <a:pt x="40" y="14"/>
                </a:lnTo>
                <a:lnTo>
                  <a:pt x="36" y="10"/>
                </a:lnTo>
                <a:lnTo>
                  <a:pt x="28" y="8"/>
                </a:lnTo>
                <a:close/>
                <a:moveTo>
                  <a:pt x="80" y="46"/>
                </a:moveTo>
                <a:lnTo>
                  <a:pt x="82" y="60"/>
                </a:lnTo>
                <a:lnTo>
                  <a:pt x="90" y="62"/>
                </a:lnTo>
                <a:lnTo>
                  <a:pt x="96" y="50"/>
                </a:lnTo>
                <a:lnTo>
                  <a:pt x="80" y="46"/>
                </a:lnTo>
                <a:close/>
                <a:moveTo>
                  <a:pt x="106" y="52"/>
                </a:moveTo>
                <a:lnTo>
                  <a:pt x="96" y="70"/>
                </a:lnTo>
                <a:lnTo>
                  <a:pt x="96" y="74"/>
                </a:lnTo>
                <a:lnTo>
                  <a:pt x="92" y="72"/>
                </a:lnTo>
                <a:lnTo>
                  <a:pt x="84" y="70"/>
                </a:lnTo>
                <a:lnTo>
                  <a:pt x="62" y="86"/>
                </a:lnTo>
                <a:lnTo>
                  <a:pt x="48" y="72"/>
                </a:lnTo>
                <a:lnTo>
                  <a:pt x="48" y="102"/>
                </a:lnTo>
                <a:lnTo>
                  <a:pt x="50" y="162"/>
                </a:lnTo>
                <a:lnTo>
                  <a:pt x="36" y="162"/>
                </a:lnTo>
                <a:lnTo>
                  <a:pt x="32" y="110"/>
                </a:lnTo>
                <a:lnTo>
                  <a:pt x="26" y="110"/>
                </a:lnTo>
                <a:lnTo>
                  <a:pt x="24" y="162"/>
                </a:lnTo>
                <a:lnTo>
                  <a:pt x="8" y="162"/>
                </a:lnTo>
                <a:lnTo>
                  <a:pt x="10" y="102"/>
                </a:lnTo>
                <a:lnTo>
                  <a:pt x="0" y="92"/>
                </a:lnTo>
                <a:lnTo>
                  <a:pt x="8" y="48"/>
                </a:lnTo>
                <a:lnTo>
                  <a:pt x="50" y="48"/>
                </a:lnTo>
                <a:lnTo>
                  <a:pt x="64" y="68"/>
                </a:lnTo>
                <a:lnTo>
                  <a:pt x="74" y="66"/>
                </a:lnTo>
                <a:lnTo>
                  <a:pt x="70" y="44"/>
                </a:lnTo>
                <a:lnTo>
                  <a:pt x="56" y="40"/>
                </a:lnTo>
                <a:lnTo>
                  <a:pt x="56" y="20"/>
                </a:lnTo>
                <a:lnTo>
                  <a:pt x="142" y="0"/>
                </a:lnTo>
                <a:lnTo>
                  <a:pt x="142" y="60"/>
                </a:lnTo>
                <a:lnTo>
                  <a:pt x="106" y="52"/>
                </a:lnTo>
                <a:close/>
                <a:moveTo>
                  <a:pt x="62" y="24"/>
                </a:moveTo>
                <a:lnTo>
                  <a:pt x="62" y="28"/>
                </a:lnTo>
                <a:lnTo>
                  <a:pt x="134" y="24"/>
                </a:lnTo>
                <a:lnTo>
                  <a:pt x="134" y="10"/>
                </a:lnTo>
                <a:lnTo>
                  <a:pt x="62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8" name="Freeform 259"/>
          <p:cNvSpPr>
            <a:spLocks noEditPoints="1"/>
          </p:cNvSpPr>
          <p:nvPr/>
        </p:nvSpPr>
        <p:spPr bwMode="auto">
          <a:xfrm>
            <a:off x="3219450" y="1179513"/>
            <a:ext cx="398463" cy="438150"/>
          </a:xfrm>
          <a:custGeom>
            <a:avLst/>
            <a:gdLst>
              <a:gd name="T0" fmla="*/ 2147483647 w 146"/>
              <a:gd name="T1" fmla="*/ 2147483647 h 146"/>
              <a:gd name="T2" fmla="*/ 2147483647 w 146"/>
              <a:gd name="T3" fmla="*/ 2147483647 h 146"/>
              <a:gd name="T4" fmla="*/ 2147483647 w 146"/>
              <a:gd name="T5" fmla="*/ 2147483647 h 146"/>
              <a:gd name="T6" fmla="*/ 2147483647 w 146"/>
              <a:gd name="T7" fmla="*/ 0 h 146"/>
              <a:gd name="T8" fmla="*/ 2147483647 w 146"/>
              <a:gd name="T9" fmla="*/ 2147483647 h 146"/>
              <a:gd name="T10" fmla="*/ 2147483647 w 146"/>
              <a:gd name="T11" fmla="*/ 2147483647 h 146"/>
              <a:gd name="T12" fmla="*/ 2147483647 w 146"/>
              <a:gd name="T13" fmla="*/ 2147483647 h 146"/>
              <a:gd name="T14" fmla="*/ 2147483647 w 146"/>
              <a:gd name="T15" fmla="*/ 2147483647 h 146"/>
              <a:gd name="T16" fmla="*/ 2147483647 w 146"/>
              <a:gd name="T17" fmla="*/ 2147483647 h 146"/>
              <a:gd name="T18" fmla="*/ 2147483647 w 146"/>
              <a:gd name="T19" fmla="*/ 2147483647 h 146"/>
              <a:gd name="T20" fmla="*/ 0 w 146"/>
              <a:gd name="T21" fmla="*/ 2147483647 h 146"/>
              <a:gd name="T22" fmla="*/ 2147483647 w 146"/>
              <a:gd name="T23" fmla="*/ 2147483647 h 146"/>
              <a:gd name="T24" fmla="*/ 2147483647 w 146"/>
              <a:gd name="T25" fmla="*/ 2147483647 h 146"/>
              <a:gd name="T26" fmla="*/ 2147483647 w 146"/>
              <a:gd name="T27" fmla="*/ 0 h 146"/>
              <a:gd name="T28" fmla="*/ 2147483647 w 146"/>
              <a:gd name="T29" fmla="*/ 2147483647 h 146"/>
              <a:gd name="T30" fmla="*/ 2147483647 w 146"/>
              <a:gd name="T31" fmla="*/ 2147483647 h 146"/>
              <a:gd name="T32" fmla="*/ 2147483647 w 146"/>
              <a:gd name="T33" fmla="*/ 2147483647 h 146"/>
              <a:gd name="T34" fmla="*/ 2147483647 w 146"/>
              <a:gd name="T35" fmla="*/ 2147483647 h 146"/>
              <a:gd name="T36" fmla="*/ 2147483647 w 146"/>
              <a:gd name="T37" fmla="*/ 2147483647 h 146"/>
              <a:gd name="T38" fmla="*/ 2147483647 w 146"/>
              <a:gd name="T39" fmla="*/ 2147483647 h 146"/>
              <a:gd name="T40" fmla="*/ 2147483647 w 146"/>
              <a:gd name="T41" fmla="*/ 2147483647 h 146"/>
              <a:gd name="T42" fmla="*/ 2147483647 w 146"/>
              <a:gd name="T43" fmla="*/ 2147483647 h 146"/>
              <a:gd name="T44" fmla="*/ 2147483647 w 146"/>
              <a:gd name="T45" fmla="*/ 2147483647 h 146"/>
              <a:gd name="T46" fmla="*/ 2147483647 w 146"/>
              <a:gd name="T47" fmla="*/ 2147483647 h 146"/>
              <a:gd name="T48" fmla="*/ 2147483647 w 146"/>
              <a:gd name="T49" fmla="*/ 2147483647 h 146"/>
              <a:gd name="T50" fmla="*/ 2147483647 w 146"/>
              <a:gd name="T51" fmla="*/ 2147483647 h 146"/>
              <a:gd name="T52" fmla="*/ 2147483647 w 146"/>
              <a:gd name="T53" fmla="*/ 2147483647 h 146"/>
              <a:gd name="T54" fmla="*/ 2147483647 w 146"/>
              <a:gd name="T55" fmla="*/ 2147483647 h 146"/>
              <a:gd name="T56" fmla="*/ 2147483647 w 146"/>
              <a:gd name="T57" fmla="*/ 2147483647 h 146"/>
              <a:gd name="T58" fmla="*/ 2147483647 w 146"/>
              <a:gd name="T59" fmla="*/ 2147483647 h 146"/>
              <a:gd name="T60" fmla="*/ 2147483647 w 146"/>
              <a:gd name="T61" fmla="*/ 2147483647 h 146"/>
              <a:gd name="T62" fmla="*/ 2147483647 w 146"/>
              <a:gd name="T63" fmla="*/ 2147483647 h 146"/>
              <a:gd name="T64" fmla="*/ 2147483647 w 146"/>
              <a:gd name="T65" fmla="*/ 2147483647 h 146"/>
              <a:gd name="T66" fmla="*/ 2147483647 w 146"/>
              <a:gd name="T67" fmla="*/ 2147483647 h 146"/>
              <a:gd name="T68" fmla="*/ 2147483647 w 146"/>
              <a:gd name="T69" fmla="*/ 2147483647 h 146"/>
              <a:gd name="T70" fmla="*/ 2147483647 w 146"/>
              <a:gd name="T71" fmla="*/ 2147483647 h 146"/>
              <a:gd name="T72" fmla="*/ 2147483647 w 146"/>
              <a:gd name="T73" fmla="*/ 2147483647 h 146"/>
              <a:gd name="T74" fmla="*/ 2147483647 w 146"/>
              <a:gd name="T75" fmla="*/ 2147483647 h 146"/>
              <a:gd name="T76" fmla="*/ 2147483647 w 146"/>
              <a:gd name="T77" fmla="*/ 2147483647 h 146"/>
              <a:gd name="T78" fmla="*/ 2147483647 w 146"/>
              <a:gd name="T79" fmla="*/ 2147483647 h 146"/>
              <a:gd name="T80" fmla="*/ 2147483647 w 146"/>
              <a:gd name="T81" fmla="*/ 2147483647 h 146"/>
              <a:gd name="T82" fmla="*/ 2147483647 w 146"/>
              <a:gd name="T83" fmla="*/ 2147483647 h 146"/>
              <a:gd name="T84" fmla="*/ 2147483647 w 146"/>
              <a:gd name="T85" fmla="*/ 2147483647 h 146"/>
              <a:gd name="T86" fmla="*/ 2147483647 w 146"/>
              <a:gd name="T87" fmla="*/ 2147483647 h 146"/>
              <a:gd name="T88" fmla="*/ 2147483647 w 146"/>
              <a:gd name="T89" fmla="*/ 2147483647 h 146"/>
              <a:gd name="T90" fmla="*/ 2147483647 w 146"/>
              <a:gd name="T91" fmla="*/ 2147483647 h 146"/>
              <a:gd name="T92" fmla="*/ 2147483647 w 146"/>
              <a:gd name="T93" fmla="*/ 2147483647 h 146"/>
              <a:gd name="T94" fmla="*/ 2147483647 w 146"/>
              <a:gd name="T95" fmla="*/ 2147483647 h 146"/>
              <a:gd name="T96" fmla="*/ 2147483647 w 146"/>
              <a:gd name="T97" fmla="*/ 2147483647 h 146"/>
              <a:gd name="T98" fmla="*/ 2147483647 w 146"/>
              <a:gd name="T99" fmla="*/ 2147483647 h 146"/>
              <a:gd name="T100" fmla="*/ 2147483647 w 146"/>
              <a:gd name="T101" fmla="*/ 2147483647 h 146"/>
              <a:gd name="T102" fmla="*/ 2147483647 w 146"/>
              <a:gd name="T103" fmla="*/ 2147483647 h 146"/>
              <a:gd name="T104" fmla="*/ 2147483647 w 146"/>
              <a:gd name="T105" fmla="*/ 2147483647 h 146"/>
              <a:gd name="T106" fmla="*/ 2147483647 w 146"/>
              <a:gd name="T107" fmla="*/ 2147483647 h 146"/>
              <a:gd name="T108" fmla="*/ 2147483647 w 146"/>
              <a:gd name="T109" fmla="*/ 2147483647 h 146"/>
              <a:gd name="T110" fmla="*/ 2147483647 w 146"/>
              <a:gd name="T111" fmla="*/ 2147483647 h 146"/>
              <a:gd name="T112" fmla="*/ 2147483647 w 146"/>
              <a:gd name="T113" fmla="*/ 2147483647 h 146"/>
              <a:gd name="T114" fmla="*/ 2147483647 w 146"/>
              <a:gd name="T115" fmla="*/ 2147483647 h 146"/>
              <a:gd name="T116" fmla="*/ 2147483647 w 146"/>
              <a:gd name="T117" fmla="*/ 2147483647 h 146"/>
              <a:gd name="T118" fmla="*/ 2147483647 w 146"/>
              <a:gd name="T119" fmla="*/ 2147483647 h 14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46" h="146">
                <a:moveTo>
                  <a:pt x="92" y="110"/>
                </a:moveTo>
                <a:lnTo>
                  <a:pt x="78" y="90"/>
                </a:lnTo>
                <a:lnTo>
                  <a:pt x="74" y="90"/>
                </a:lnTo>
                <a:lnTo>
                  <a:pt x="70" y="90"/>
                </a:lnTo>
                <a:lnTo>
                  <a:pt x="58" y="112"/>
                </a:lnTo>
                <a:lnTo>
                  <a:pt x="66" y="114"/>
                </a:lnTo>
                <a:lnTo>
                  <a:pt x="74" y="116"/>
                </a:lnTo>
                <a:lnTo>
                  <a:pt x="84" y="114"/>
                </a:lnTo>
                <a:lnTo>
                  <a:pt x="92" y="110"/>
                </a:lnTo>
                <a:close/>
                <a:moveTo>
                  <a:pt x="72" y="0"/>
                </a:moveTo>
                <a:lnTo>
                  <a:pt x="72" y="0"/>
                </a:lnTo>
                <a:lnTo>
                  <a:pt x="88" y="2"/>
                </a:lnTo>
                <a:lnTo>
                  <a:pt x="102" y="6"/>
                </a:lnTo>
                <a:lnTo>
                  <a:pt x="114" y="12"/>
                </a:lnTo>
                <a:lnTo>
                  <a:pt x="124" y="22"/>
                </a:lnTo>
                <a:lnTo>
                  <a:pt x="134" y="32"/>
                </a:lnTo>
                <a:lnTo>
                  <a:pt x="140" y="44"/>
                </a:lnTo>
                <a:lnTo>
                  <a:pt x="144" y="58"/>
                </a:lnTo>
                <a:lnTo>
                  <a:pt x="146" y="74"/>
                </a:lnTo>
                <a:lnTo>
                  <a:pt x="144" y="88"/>
                </a:lnTo>
                <a:lnTo>
                  <a:pt x="140" y="102"/>
                </a:lnTo>
                <a:lnTo>
                  <a:pt x="134" y="114"/>
                </a:lnTo>
                <a:lnTo>
                  <a:pt x="124" y="126"/>
                </a:lnTo>
                <a:lnTo>
                  <a:pt x="114" y="134"/>
                </a:lnTo>
                <a:lnTo>
                  <a:pt x="102" y="142"/>
                </a:lnTo>
                <a:lnTo>
                  <a:pt x="88" y="146"/>
                </a:lnTo>
                <a:lnTo>
                  <a:pt x="72" y="146"/>
                </a:lnTo>
                <a:lnTo>
                  <a:pt x="58" y="146"/>
                </a:lnTo>
                <a:lnTo>
                  <a:pt x="44" y="142"/>
                </a:lnTo>
                <a:lnTo>
                  <a:pt x="32" y="134"/>
                </a:lnTo>
                <a:lnTo>
                  <a:pt x="20" y="126"/>
                </a:lnTo>
                <a:lnTo>
                  <a:pt x="12" y="114"/>
                </a:lnTo>
                <a:lnTo>
                  <a:pt x="6" y="102"/>
                </a:lnTo>
                <a:lnTo>
                  <a:pt x="0" y="88"/>
                </a:lnTo>
                <a:lnTo>
                  <a:pt x="0" y="74"/>
                </a:lnTo>
                <a:lnTo>
                  <a:pt x="0" y="58"/>
                </a:lnTo>
                <a:lnTo>
                  <a:pt x="6" y="44"/>
                </a:lnTo>
                <a:lnTo>
                  <a:pt x="12" y="32"/>
                </a:lnTo>
                <a:lnTo>
                  <a:pt x="20" y="22"/>
                </a:lnTo>
                <a:lnTo>
                  <a:pt x="32" y="12"/>
                </a:lnTo>
                <a:lnTo>
                  <a:pt x="44" y="6"/>
                </a:lnTo>
                <a:lnTo>
                  <a:pt x="58" y="2"/>
                </a:lnTo>
                <a:lnTo>
                  <a:pt x="72" y="0"/>
                </a:lnTo>
                <a:close/>
                <a:moveTo>
                  <a:pt x="114" y="32"/>
                </a:moveTo>
                <a:lnTo>
                  <a:pt x="114" y="32"/>
                </a:lnTo>
                <a:lnTo>
                  <a:pt x="122" y="40"/>
                </a:lnTo>
                <a:lnTo>
                  <a:pt x="126" y="50"/>
                </a:lnTo>
                <a:lnTo>
                  <a:pt x="130" y="62"/>
                </a:lnTo>
                <a:lnTo>
                  <a:pt x="130" y="74"/>
                </a:lnTo>
                <a:lnTo>
                  <a:pt x="130" y="86"/>
                </a:lnTo>
                <a:lnTo>
                  <a:pt x="126" y="96"/>
                </a:lnTo>
                <a:lnTo>
                  <a:pt x="122" y="106"/>
                </a:lnTo>
                <a:lnTo>
                  <a:pt x="114" y="114"/>
                </a:lnTo>
                <a:lnTo>
                  <a:pt x="106" y="122"/>
                </a:lnTo>
                <a:lnTo>
                  <a:pt x="96" y="126"/>
                </a:lnTo>
                <a:lnTo>
                  <a:pt x="84" y="130"/>
                </a:lnTo>
                <a:lnTo>
                  <a:pt x="72" y="132"/>
                </a:lnTo>
                <a:lnTo>
                  <a:pt x="62" y="130"/>
                </a:lnTo>
                <a:lnTo>
                  <a:pt x="50" y="126"/>
                </a:lnTo>
                <a:lnTo>
                  <a:pt x="40" y="122"/>
                </a:lnTo>
                <a:lnTo>
                  <a:pt x="32" y="114"/>
                </a:lnTo>
                <a:lnTo>
                  <a:pt x="24" y="106"/>
                </a:lnTo>
                <a:lnTo>
                  <a:pt x="20" y="96"/>
                </a:lnTo>
                <a:lnTo>
                  <a:pt x="16" y="86"/>
                </a:lnTo>
                <a:lnTo>
                  <a:pt x="14" y="74"/>
                </a:lnTo>
                <a:lnTo>
                  <a:pt x="16" y="62"/>
                </a:lnTo>
                <a:lnTo>
                  <a:pt x="20" y="50"/>
                </a:lnTo>
                <a:lnTo>
                  <a:pt x="24" y="40"/>
                </a:lnTo>
                <a:lnTo>
                  <a:pt x="32" y="32"/>
                </a:lnTo>
                <a:lnTo>
                  <a:pt x="40" y="26"/>
                </a:lnTo>
                <a:lnTo>
                  <a:pt x="50" y="20"/>
                </a:lnTo>
                <a:lnTo>
                  <a:pt x="62" y="16"/>
                </a:lnTo>
                <a:lnTo>
                  <a:pt x="72" y="16"/>
                </a:lnTo>
                <a:lnTo>
                  <a:pt x="84" y="16"/>
                </a:lnTo>
                <a:lnTo>
                  <a:pt x="96" y="20"/>
                </a:lnTo>
                <a:lnTo>
                  <a:pt x="106" y="26"/>
                </a:lnTo>
                <a:lnTo>
                  <a:pt x="114" y="32"/>
                </a:lnTo>
                <a:close/>
                <a:moveTo>
                  <a:pt x="114" y="80"/>
                </a:moveTo>
                <a:lnTo>
                  <a:pt x="114" y="80"/>
                </a:lnTo>
                <a:lnTo>
                  <a:pt x="110" y="92"/>
                </a:lnTo>
                <a:lnTo>
                  <a:pt x="102" y="102"/>
                </a:lnTo>
                <a:lnTo>
                  <a:pt x="102" y="104"/>
                </a:lnTo>
                <a:lnTo>
                  <a:pt x="86" y="82"/>
                </a:lnTo>
                <a:lnTo>
                  <a:pt x="88" y="80"/>
                </a:lnTo>
                <a:lnTo>
                  <a:pt x="114" y="80"/>
                </a:lnTo>
                <a:close/>
                <a:moveTo>
                  <a:pt x="98" y="40"/>
                </a:moveTo>
                <a:lnTo>
                  <a:pt x="86" y="62"/>
                </a:lnTo>
                <a:lnTo>
                  <a:pt x="88" y="68"/>
                </a:lnTo>
                <a:lnTo>
                  <a:pt x="114" y="68"/>
                </a:lnTo>
                <a:lnTo>
                  <a:pt x="110" y="54"/>
                </a:lnTo>
                <a:lnTo>
                  <a:pt x="102" y="44"/>
                </a:lnTo>
                <a:lnTo>
                  <a:pt x="98" y="40"/>
                </a:lnTo>
                <a:close/>
                <a:moveTo>
                  <a:pt x="54" y="36"/>
                </a:moveTo>
                <a:lnTo>
                  <a:pt x="70" y="58"/>
                </a:lnTo>
                <a:lnTo>
                  <a:pt x="74" y="56"/>
                </a:lnTo>
                <a:lnTo>
                  <a:pt x="76" y="56"/>
                </a:lnTo>
                <a:lnTo>
                  <a:pt x="88" y="34"/>
                </a:lnTo>
                <a:lnTo>
                  <a:pt x="82" y="32"/>
                </a:lnTo>
                <a:lnTo>
                  <a:pt x="74" y="32"/>
                </a:lnTo>
                <a:lnTo>
                  <a:pt x="64" y="32"/>
                </a:lnTo>
                <a:lnTo>
                  <a:pt x="54" y="36"/>
                </a:lnTo>
                <a:close/>
                <a:moveTo>
                  <a:pt x="32" y="68"/>
                </a:moveTo>
                <a:lnTo>
                  <a:pt x="58" y="68"/>
                </a:lnTo>
                <a:lnTo>
                  <a:pt x="60" y="64"/>
                </a:lnTo>
                <a:lnTo>
                  <a:pt x="44" y="42"/>
                </a:lnTo>
                <a:lnTo>
                  <a:pt x="44" y="44"/>
                </a:lnTo>
                <a:lnTo>
                  <a:pt x="36" y="54"/>
                </a:lnTo>
                <a:lnTo>
                  <a:pt x="32" y="68"/>
                </a:lnTo>
                <a:close/>
                <a:moveTo>
                  <a:pt x="48" y="106"/>
                </a:moveTo>
                <a:lnTo>
                  <a:pt x="48" y="106"/>
                </a:lnTo>
                <a:lnTo>
                  <a:pt x="44" y="102"/>
                </a:lnTo>
                <a:lnTo>
                  <a:pt x="36" y="92"/>
                </a:lnTo>
                <a:lnTo>
                  <a:pt x="32" y="80"/>
                </a:lnTo>
                <a:lnTo>
                  <a:pt x="58" y="80"/>
                </a:lnTo>
                <a:lnTo>
                  <a:pt x="60" y="84"/>
                </a:lnTo>
                <a:lnTo>
                  <a:pt x="48" y="106"/>
                </a:lnTo>
                <a:close/>
                <a:moveTo>
                  <a:pt x="108" y="38"/>
                </a:moveTo>
                <a:lnTo>
                  <a:pt x="108" y="38"/>
                </a:lnTo>
                <a:lnTo>
                  <a:pt x="114" y="46"/>
                </a:lnTo>
                <a:lnTo>
                  <a:pt x="118" y="54"/>
                </a:lnTo>
                <a:lnTo>
                  <a:pt x="122" y="64"/>
                </a:lnTo>
                <a:lnTo>
                  <a:pt x="122" y="74"/>
                </a:lnTo>
                <a:lnTo>
                  <a:pt x="122" y="84"/>
                </a:lnTo>
                <a:lnTo>
                  <a:pt x="118" y="92"/>
                </a:lnTo>
                <a:lnTo>
                  <a:pt x="114" y="100"/>
                </a:lnTo>
                <a:lnTo>
                  <a:pt x="108" y="108"/>
                </a:lnTo>
                <a:lnTo>
                  <a:pt x="100" y="114"/>
                </a:lnTo>
                <a:lnTo>
                  <a:pt x="92" y="118"/>
                </a:lnTo>
                <a:lnTo>
                  <a:pt x="84" y="122"/>
                </a:lnTo>
                <a:lnTo>
                  <a:pt x="74" y="122"/>
                </a:lnTo>
                <a:lnTo>
                  <a:pt x="64" y="122"/>
                </a:lnTo>
                <a:lnTo>
                  <a:pt x="54" y="118"/>
                </a:lnTo>
                <a:lnTo>
                  <a:pt x="46" y="114"/>
                </a:lnTo>
                <a:lnTo>
                  <a:pt x="38" y="108"/>
                </a:lnTo>
                <a:lnTo>
                  <a:pt x="32" y="100"/>
                </a:lnTo>
                <a:lnTo>
                  <a:pt x="28" y="92"/>
                </a:lnTo>
                <a:lnTo>
                  <a:pt x="24" y="84"/>
                </a:lnTo>
                <a:lnTo>
                  <a:pt x="24" y="74"/>
                </a:lnTo>
                <a:lnTo>
                  <a:pt x="24" y="64"/>
                </a:lnTo>
                <a:lnTo>
                  <a:pt x="28" y="54"/>
                </a:lnTo>
                <a:lnTo>
                  <a:pt x="32" y="46"/>
                </a:lnTo>
                <a:lnTo>
                  <a:pt x="38" y="38"/>
                </a:lnTo>
                <a:lnTo>
                  <a:pt x="46" y="32"/>
                </a:lnTo>
                <a:lnTo>
                  <a:pt x="54" y="28"/>
                </a:lnTo>
                <a:lnTo>
                  <a:pt x="64" y="26"/>
                </a:lnTo>
                <a:lnTo>
                  <a:pt x="74" y="24"/>
                </a:lnTo>
                <a:lnTo>
                  <a:pt x="84" y="26"/>
                </a:lnTo>
                <a:lnTo>
                  <a:pt x="92" y="28"/>
                </a:lnTo>
                <a:lnTo>
                  <a:pt x="100" y="32"/>
                </a:lnTo>
                <a:lnTo>
                  <a:pt x="108" y="38"/>
                </a:lnTo>
                <a:close/>
                <a:moveTo>
                  <a:pt x="74" y="20"/>
                </a:moveTo>
                <a:lnTo>
                  <a:pt x="74" y="20"/>
                </a:lnTo>
                <a:lnTo>
                  <a:pt x="84" y="22"/>
                </a:lnTo>
                <a:lnTo>
                  <a:pt x="94" y="24"/>
                </a:lnTo>
                <a:lnTo>
                  <a:pt x="104" y="30"/>
                </a:lnTo>
                <a:lnTo>
                  <a:pt x="110" y="36"/>
                </a:lnTo>
                <a:lnTo>
                  <a:pt x="118" y="44"/>
                </a:lnTo>
                <a:lnTo>
                  <a:pt x="122" y="52"/>
                </a:lnTo>
                <a:lnTo>
                  <a:pt x="126" y="62"/>
                </a:lnTo>
                <a:lnTo>
                  <a:pt x="126" y="74"/>
                </a:lnTo>
                <a:lnTo>
                  <a:pt x="126" y="84"/>
                </a:lnTo>
                <a:lnTo>
                  <a:pt x="122" y="94"/>
                </a:lnTo>
                <a:lnTo>
                  <a:pt x="118" y="104"/>
                </a:lnTo>
                <a:lnTo>
                  <a:pt x="110" y="112"/>
                </a:lnTo>
                <a:lnTo>
                  <a:pt x="104" y="118"/>
                </a:lnTo>
                <a:lnTo>
                  <a:pt x="94" y="122"/>
                </a:lnTo>
                <a:lnTo>
                  <a:pt x="84" y="126"/>
                </a:lnTo>
                <a:lnTo>
                  <a:pt x="74" y="126"/>
                </a:lnTo>
                <a:lnTo>
                  <a:pt x="62" y="126"/>
                </a:lnTo>
                <a:lnTo>
                  <a:pt x="52" y="122"/>
                </a:lnTo>
                <a:lnTo>
                  <a:pt x="44" y="118"/>
                </a:lnTo>
                <a:lnTo>
                  <a:pt x="36" y="112"/>
                </a:lnTo>
                <a:lnTo>
                  <a:pt x="30" y="104"/>
                </a:lnTo>
                <a:lnTo>
                  <a:pt x="24" y="94"/>
                </a:lnTo>
                <a:lnTo>
                  <a:pt x="22" y="84"/>
                </a:lnTo>
                <a:lnTo>
                  <a:pt x="20" y="74"/>
                </a:lnTo>
                <a:lnTo>
                  <a:pt x="22" y="62"/>
                </a:lnTo>
                <a:lnTo>
                  <a:pt x="24" y="52"/>
                </a:lnTo>
                <a:lnTo>
                  <a:pt x="30" y="44"/>
                </a:lnTo>
                <a:lnTo>
                  <a:pt x="36" y="36"/>
                </a:lnTo>
                <a:lnTo>
                  <a:pt x="44" y="30"/>
                </a:lnTo>
                <a:lnTo>
                  <a:pt x="52" y="24"/>
                </a:lnTo>
                <a:lnTo>
                  <a:pt x="62" y="22"/>
                </a:lnTo>
                <a:lnTo>
                  <a:pt x="74" y="2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2899" name="Freeform 260"/>
          <p:cNvSpPr>
            <a:spLocks noEditPoints="1"/>
          </p:cNvSpPr>
          <p:nvPr/>
        </p:nvSpPr>
        <p:spPr bwMode="auto">
          <a:xfrm>
            <a:off x="3300413" y="320675"/>
            <a:ext cx="268287" cy="463550"/>
          </a:xfrm>
          <a:custGeom>
            <a:avLst/>
            <a:gdLst>
              <a:gd name="T0" fmla="*/ 2147483647 w 98"/>
              <a:gd name="T1" fmla="*/ 2147483647 h 154"/>
              <a:gd name="T2" fmla="*/ 2147483647 w 98"/>
              <a:gd name="T3" fmla="*/ 2147483647 h 154"/>
              <a:gd name="T4" fmla="*/ 2147483647 w 98"/>
              <a:gd name="T5" fmla="*/ 2147483647 h 154"/>
              <a:gd name="T6" fmla="*/ 2147483647 w 98"/>
              <a:gd name="T7" fmla="*/ 2147483647 h 154"/>
              <a:gd name="T8" fmla="*/ 2147483647 w 98"/>
              <a:gd name="T9" fmla="*/ 2147483647 h 154"/>
              <a:gd name="T10" fmla="*/ 2147483647 w 98"/>
              <a:gd name="T11" fmla="*/ 2147483647 h 154"/>
              <a:gd name="T12" fmla="*/ 2147483647 w 98"/>
              <a:gd name="T13" fmla="*/ 2147483647 h 154"/>
              <a:gd name="T14" fmla="*/ 2147483647 w 98"/>
              <a:gd name="T15" fmla="*/ 2147483647 h 154"/>
              <a:gd name="T16" fmla="*/ 2147483647 w 98"/>
              <a:gd name="T17" fmla="*/ 2147483647 h 154"/>
              <a:gd name="T18" fmla="*/ 2147483647 w 98"/>
              <a:gd name="T19" fmla="*/ 2147483647 h 154"/>
              <a:gd name="T20" fmla="*/ 2147483647 w 98"/>
              <a:gd name="T21" fmla="*/ 2147483647 h 154"/>
              <a:gd name="T22" fmla="*/ 2147483647 w 98"/>
              <a:gd name="T23" fmla="*/ 2147483647 h 154"/>
              <a:gd name="T24" fmla="*/ 2147483647 w 98"/>
              <a:gd name="T25" fmla="*/ 2147483647 h 154"/>
              <a:gd name="T26" fmla="*/ 2147483647 w 98"/>
              <a:gd name="T27" fmla="*/ 2147483647 h 154"/>
              <a:gd name="T28" fmla="*/ 2147483647 w 98"/>
              <a:gd name="T29" fmla="*/ 2147483647 h 154"/>
              <a:gd name="T30" fmla="*/ 2147483647 w 98"/>
              <a:gd name="T31" fmla="*/ 2147483647 h 154"/>
              <a:gd name="T32" fmla="*/ 2147483647 w 98"/>
              <a:gd name="T33" fmla="*/ 2147483647 h 154"/>
              <a:gd name="T34" fmla="*/ 2147483647 w 98"/>
              <a:gd name="T35" fmla="*/ 2147483647 h 154"/>
              <a:gd name="T36" fmla="*/ 2147483647 w 98"/>
              <a:gd name="T37" fmla="*/ 2147483647 h 154"/>
              <a:gd name="T38" fmla="*/ 2147483647 w 98"/>
              <a:gd name="T39" fmla="*/ 2147483647 h 154"/>
              <a:gd name="T40" fmla="*/ 2147483647 w 98"/>
              <a:gd name="T41" fmla="*/ 2147483647 h 154"/>
              <a:gd name="T42" fmla="*/ 2147483647 w 98"/>
              <a:gd name="T43" fmla="*/ 2147483647 h 154"/>
              <a:gd name="T44" fmla="*/ 2147483647 w 98"/>
              <a:gd name="T45" fmla="*/ 2147483647 h 154"/>
              <a:gd name="T46" fmla="*/ 2147483647 w 98"/>
              <a:gd name="T47" fmla="*/ 2147483647 h 154"/>
              <a:gd name="T48" fmla="*/ 2147483647 w 98"/>
              <a:gd name="T49" fmla="*/ 2147483647 h 154"/>
              <a:gd name="T50" fmla="*/ 2147483647 w 98"/>
              <a:gd name="T51" fmla="*/ 2147483647 h 154"/>
              <a:gd name="T52" fmla="*/ 2147483647 w 98"/>
              <a:gd name="T53" fmla="*/ 2147483647 h 154"/>
              <a:gd name="T54" fmla="*/ 2147483647 w 98"/>
              <a:gd name="T55" fmla="*/ 2147483647 h 154"/>
              <a:gd name="T56" fmla="*/ 0 w 98"/>
              <a:gd name="T57" fmla="*/ 2147483647 h 154"/>
              <a:gd name="T58" fmla="*/ 0 w 98"/>
              <a:gd name="T59" fmla="*/ 2147483647 h 154"/>
              <a:gd name="T60" fmla="*/ 2147483647 w 98"/>
              <a:gd name="T61" fmla="*/ 2147483647 h 154"/>
              <a:gd name="T62" fmla="*/ 2147483647 w 98"/>
              <a:gd name="T63" fmla="*/ 2147483647 h 154"/>
              <a:gd name="T64" fmla="*/ 0 w 98"/>
              <a:gd name="T65" fmla="*/ 2147483647 h 154"/>
              <a:gd name="T66" fmla="*/ 0 w 98"/>
              <a:gd name="T67" fmla="*/ 2147483647 h 154"/>
              <a:gd name="T68" fmla="*/ 2147483647 w 98"/>
              <a:gd name="T69" fmla="*/ 2147483647 h 154"/>
              <a:gd name="T70" fmla="*/ 2147483647 w 98"/>
              <a:gd name="T71" fmla="*/ 2147483647 h 154"/>
              <a:gd name="T72" fmla="*/ 2147483647 w 98"/>
              <a:gd name="T73" fmla="*/ 2147483647 h 154"/>
              <a:gd name="T74" fmla="*/ 2147483647 w 98"/>
              <a:gd name="T75" fmla="*/ 2147483647 h 154"/>
              <a:gd name="T76" fmla="*/ 2147483647 w 98"/>
              <a:gd name="T77" fmla="*/ 2147483647 h 154"/>
              <a:gd name="T78" fmla="*/ 2147483647 w 98"/>
              <a:gd name="T79" fmla="*/ 2147483647 h 154"/>
              <a:gd name="T80" fmla="*/ 2147483647 w 98"/>
              <a:gd name="T81" fmla="*/ 2147483647 h 154"/>
              <a:gd name="T82" fmla="*/ 2147483647 w 98"/>
              <a:gd name="T83" fmla="*/ 2147483647 h 154"/>
              <a:gd name="T84" fmla="*/ 2147483647 w 98"/>
              <a:gd name="T85" fmla="*/ 2147483647 h 154"/>
              <a:gd name="T86" fmla="*/ 2147483647 w 98"/>
              <a:gd name="T87" fmla="*/ 2147483647 h 154"/>
              <a:gd name="T88" fmla="*/ 2147483647 w 98"/>
              <a:gd name="T89" fmla="*/ 2147483647 h 154"/>
              <a:gd name="T90" fmla="*/ 2147483647 w 98"/>
              <a:gd name="T91" fmla="*/ 2147483647 h 154"/>
              <a:gd name="T92" fmla="*/ 2147483647 w 98"/>
              <a:gd name="T93" fmla="*/ 0 h 154"/>
              <a:gd name="T94" fmla="*/ 2147483647 w 98"/>
              <a:gd name="T95" fmla="*/ 2147483647 h 154"/>
              <a:gd name="T96" fmla="*/ 2147483647 w 98"/>
              <a:gd name="T97" fmla="*/ 2147483647 h 154"/>
              <a:gd name="T98" fmla="*/ 2147483647 w 98"/>
              <a:gd name="T99" fmla="*/ 2147483647 h 154"/>
              <a:gd name="T100" fmla="*/ 2147483647 w 98"/>
              <a:gd name="T101" fmla="*/ 2147483647 h 154"/>
              <a:gd name="T102" fmla="*/ 2147483647 w 98"/>
              <a:gd name="T103" fmla="*/ 2147483647 h 154"/>
              <a:gd name="T104" fmla="*/ 2147483647 w 98"/>
              <a:gd name="T105" fmla="*/ 2147483647 h 15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98" h="154">
                <a:moveTo>
                  <a:pt x="38" y="22"/>
                </a:moveTo>
                <a:lnTo>
                  <a:pt x="38" y="22"/>
                </a:lnTo>
                <a:lnTo>
                  <a:pt x="46" y="24"/>
                </a:lnTo>
                <a:lnTo>
                  <a:pt x="54" y="26"/>
                </a:lnTo>
                <a:lnTo>
                  <a:pt x="68" y="36"/>
                </a:lnTo>
                <a:lnTo>
                  <a:pt x="82" y="44"/>
                </a:lnTo>
                <a:lnTo>
                  <a:pt x="98" y="54"/>
                </a:lnTo>
                <a:lnTo>
                  <a:pt x="94" y="60"/>
                </a:lnTo>
                <a:lnTo>
                  <a:pt x="92" y="66"/>
                </a:lnTo>
                <a:lnTo>
                  <a:pt x="92" y="72"/>
                </a:lnTo>
                <a:lnTo>
                  <a:pt x="88" y="76"/>
                </a:lnTo>
                <a:lnTo>
                  <a:pt x="48" y="74"/>
                </a:lnTo>
                <a:lnTo>
                  <a:pt x="52" y="82"/>
                </a:lnTo>
                <a:lnTo>
                  <a:pt x="56" y="88"/>
                </a:lnTo>
                <a:lnTo>
                  <a:pt x="68" y="96"/>
                </a:lnTo>
                <a:lnTo>
                  <a:pt x="74" y="98"/>
                </a:lnTo>
                <a:lnTo>
                  <a:pt x="80" y="104"/>
                </a:lnTo>
                <a:lnTo>
                  <a:pt x="84" y="108"/>
                </a:lnTo>
                <a:lnTo>
                  <a:pt x="86" y="116"/>
                </a:lnTo>
                <a:lnTo>
                  <a:pt x="92" y="116"/>
                </a:lnTo>
                <a:lnTo>
                  <a:pt x="92" y="124"/>
                </a:lnTo>
                <a:lnTo>
                  <a:pt x="86" y="124"/>
                </a:lnTo>
                <a:lnTo>
                  <a:pt x="86" y="144"/>
                </a:lnTo>
                <a:lnTo>
                  <a:pt x="92" y="144"/>
                </a:lnTo>
                <a:lnTo>
                  <a:pt x="92" y="154"/>
                </a:lnTo>
                <a:lnTo>
                  <a:pt x="0" y="154"/>
                </a:lnTo>
                <a:lnTo>
                  <a:pt x="0" y="144"/>
                </a:lnTo>
                <a:lnTo>
                  <a:pt x="6" y="144"/>
                </a:lnTo>
                <a:lnTo>
                  <a:pt x="6" y="124"/>
                </a:lnTo>
                <a:lnTo>
                  <a:pt x="0" y="124"/>
                </a:lnTo>
                <a:lnTo>
                  <a:pt x="0" y="116"/>
                </a:lnTo>
                <a:lnTo>
                  <a:pt x="2" y="116"/>
                </a:lnTo>
                <a:lnTo>
                  <a:pt x="6" y="116"/>
                </a:lnTo>
                <a:lnTo>
                  <a:pt x="44" y="116"/>
                </a:lnTo>
                <a:lnTo>
                  <a:pt x="44" y="112"/>
                </a:lnTo>
                <a:lnTo>
                  <a:pt x="6" y="110"/>
                </a:lnTo>
                <a:lnTo>
                  <a:pt x="2" y="84"/>
                </a:lnTo>
                <a:lnTo>
                  <a:pt x="2" y="58"/>
                </a:lnTo>
                <a:lnTo>
                  <a:pt x="2" y="48"/>
                </a:lnTo>
                <a:lnTo>
                  <a:pt x="4" y="38"/>
                </a:lnTo>
                <a:lnTo>
                  <a:pt x="8" y="28"/>
                </a:lnTo>
                <a:lnTo>
                  <a:pt x="16" y="24"/>
                </a:lnTo>
                <a:lnTo>
                  <a:pt x="20" y="0"/>
                </a:lnTo>
                <a:lnTo>
                  <a:pt x="38" y="22"/>
                </a:lnTo>
                <a:close/>
                <a:moveTo>
                  <a:pt x="36" y="14"/>
                </a:moveTo>
                <a:lnTo>
                  <a:pt x="46" y="22"/>
                </a:lnTo>
                <a:lnTo>
                  <a:pt x="44" y="4"/>
                </a:lnTo>
                <a:lnTo>
                  <a:pt x="36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/>
          <a:lstStyle/>
          <a:p>
            <a:endParaRPr lang="zh-CN" altLang="en-US"/>
          </a:p>
        </p:txBody>
      </p:sp>
    </p:spTree>
    <p:custDataLst>
      <p:tags r:id="rId1"/>
    </p:custDataLst>
  </p:cSld>
  <p:clrMapOvr>
    <a:masterClrMapping/>
  </p:clrMapOvr>
  <p:transition spd="slow">
    <p:push dir="u"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/>
      <p:pic>
        <p:nvPicPr>
          <p:cNvPr id="3074" name="组合 3"/>
          <p:cNvPicPr/>
          <p:nvPr/>
        </p:nvPicPr>
        <p:blipFill>
          <a:blip r:embed="rId1"/>
          <a:stretch>
            <a:fillRect/>
          </a:stretch>
        </p:blipFill>
        <p:spPr>
          <a:xfrm>
            <a:off x="6784975" y="3468688"/>
            <a:ext cx="274638" cy="255587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075" name="Freeform 7"/>
          <p:cNvSpPr/>
          <p:nvPr/>
        </p:nvSpPr>
        <p:spPr>
          <a:xfrm>
            <a:off x="5683250" y="1849438"/>
            <a:ext cx="274638" cy="188912"/>
          </a:xfrm>
          <a:custGeom>
            <a:avLst/>
            <a:gdLst/>
            <a:ahLst/>
            <a:cxnLst>
              <a:cxn ang="0">
                <a:pos x="231886972" y="131499054"/>
              </a:cxn>
              <a:cxn ang="0">
                <a:pos x="231886972" y="131499054"/>
              </a:cxn>
              <a:cxn ang="0">
                <a:pos x="102757524" y="0"/>
              </a:cxn>
              <a:cxn ang="0">
                <a:pos x="0" y="51496260"/>
              </a:cxn>
              <a:cxn ang="0">
                <a:pos x="10912092" y="62530831"/>
              </a:cxn>
              <a:cxn ang="0">
                <a:pos x="26371923" y="77243911"/>
              </a:cxn>
              <a:cxn ang="0">
                <a:pos x="102757524" y="36783180"/>
              </a:cxn>
              <a:cxn ang="0">
                <a:pos x="195512694" y="131499054"/>
              </a:cxn>
              <a:cxn ang="0">
                <a:pos x="195512694" y="131499054"/>
              </a:cxn>
              <a:cxn ang="0">
                <a:pos x="165503725" y="131499054"/>
              </a:cxn>
              <a:cxn ang="0">
                <a:pos x="213699833" y="181156060"/>
              </a:cxn>
              <a:cxn ang="0">
                <a:pos x="261895941" y="131499054"/>
              </a:cxn>
              <a:cxn ang="0">
                <a:pos x="231886972" y="131499054"/>
              </a:cxn>
            </a:cxnLst>
            <a:pathLst>
              <a:path w="288" h="197">
                <a:moveTo>
                  <a:pt x="255" y="143"/>
                </a:moveTo>
                <a:cubicBezTo>
                  <a:pt x="255" y="143"/>
                  <a:pt x="255" y="143"/>
                  <a:pt x="255" y="143"/>
                </a:cubicBezTo>
                <a:cubicBezTo>
                  <a:pt x="255" y="64"/>
                  <a:pt x="191" y="0"/>
                  <a:pt x="113" y="0"/>
                </a:cubicBezTo>
                <a:cubicBezTo>
                  <a:pt x="67" y="0"/>
                  <a:pt x="26" y="22"/>
                  <a:pt x="0" y="56"/>
                </a:cubicBezTo>
                <a:cubicBezTo>
                  <a:pt x="12" y="68"/>
                  <a:pt x="12" y="68"/>
                  <a:pt x="12" y="68"/>
                </a:cubicBezTo>
                <a:cubicBezTo>
                  <a:pt x="29" y="84"/>
                  <a:pt x="29" y="84"/>
                  <a:pt x="29" y="84"/>
                </a:cubicBezTo>
                <a:cubicBezTo>
                  <a:pt x="47" y="57"/>
                  <a:pt x="78" y="40"/>
                  <a:pt x="113" y="40"/>
                </a:cubicBezTo>
                <a:cubicBezTo>
                  <a:pt x="169" y="40"/>
                  <a:pt x="215" y="86"/>
                  <a:pt x="215" y="143"/>
                </a:cubicBezTo>
                <a:cubicBezTo>
                  <a:pt x="215" y="143"/>
                  <a:pt x="215" y="143"/>
                  <a:pt x="215" y="143"/>
                </a:cubicBezTo>
                <a:cubicBezTo>
                  <a:pt x="182" y="143"/>
                  <a:pt x="182" y="143"/>
                  <a:pt x="182" y="143"/>
                </a:cubicBezTo>
                <a:cubicBezTo>
                  <a:pt x="235" y="197"/>
                  <a:pt x="235" y="197"/>
                  <a:pt x="235" y="197"/>
                </a:cubicBezTo>
                <a:cubicBezTo>
                  <a:pt x="288" y="143"/>
                  <a:pt x="288" y="143"/>
                  <a:pt x="288" y="143"/>
                </a:cubicBezTo>
                <a:lnTo>
                  <a:pt x="255" y="143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076" name="Freeform 8"/>
          <p:cNvSpPr/>
          <p:nvPr/>
        </p:nvSpPr>
        <p:spPr>
          <a:xfrm>
            <a:off x="6234113" y="1822450"/>
            <a:ext cx="276225" cy="244475"/>
          </a:xfrm>
          <a:custGeom>
            <a:avLst/>
            <a:gdLst/>
            <a:ahLst/>
            <a:cxnLst>
              <a:cxn ang="0">
                <a:pos x="264931426" y="233468850"/>
              </a:cxn>
              <a:cxn ang="0">
                <a:pos x="264931426" y="232556844"/>
              </a:cxn>
              <a:cxn ang="0">
                <a:pos x="72672112" y="42863343"/>
              </a:cxn>
              <a:cxn ang="0">
                <a:pos x="71752321" y="42863343"/>
              </a:cxn>
              <a:cxn ang="0">
                <a:pos x="71752321" y="0"/>
              </a:cxn>
              <a:cxn ang="0">
                <a:pos x="0" y="71134585"/>
              </a:cxn>
              <a:cxn ang="0">
                <a:pos x="71752321" y="142270125"/>
              </a:cxn>
              <a:cxn ang="0">
                <a:pos x="71752321" y="141358119"/>
              </a:cxn>
              <a:cxn ang="0">
                <a:pos x="71752321" y="95758757"/>
              </a:cxn>
              <a:cxn ang="0">
                <a:pos x="72672112" y="95758757"/>
              </a:cxn>
              <a:cxn ang="0">
                <a:pos x="211576841" y="232556844"/>
              </a:cxn>
              <a:cxn ang="0">
                <a:pos x="211576841" y="233468850"/>
              </a:cxn>
              <a:cxn ang="0">
                <a:pos x="264931426" y="233468850"/>
              </a:cxn>
            </a:cxnLst>
            <a:pathLst>
              <a:path w="288" h="256">
                <a:moveTo>
                  <a:pt x="288" y="256"/>
                </a:moveTo>
                <a:cubicBezTo>
                  <a:pt x="288" y="256"/>
                  <a:pt x="288" y="256"/>
                  <a:pt x="288" y="255"/>
                </a:cubicBezTo>
                <a:cubicBezTo>
                  <a:pt x="288" y="140"/>
                  <a:pt x="194" y="47"/>
                  <a:pt x="79" y="47"/>
                </a:cubicBezTo>
                <a:cubicBezTo>
                  <a:pt x="79" y="47"/>
                  <a:pt x="78" y="47"/>
                  <a:pt x="78" y="47"/>
                </a:cubicBezTo>
                <a:cubicBezTo>
                  <a:pt x="78" y="0"/>
                  <a:pt x="78" y="0"/>
                  <a:pt x="78" y="0"/>
                </a:cubicBezTo>
                <a:cubicBezTo>
                  <a:pt x="0" y="78"/>
                  <a:pt x="0" y="78"/>
                  <a:pt x="0" y="78"/>
                </a:cubicBezTo>
                <a:cubicBezTo>
                  <a:pt x="78" y="156"/>
                  <a:pt x="78" y="156"/>
                  <a:pt x="78" y="156"/>
                </a:cubicBezTo>
                <a:cubicBezTo>
                  <a:pt x="78" y="155"/>
                  <a:pt x="78" y="155"/>
                  <a:pt x="78" y="155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05"/>
                  <a:pt x="79" y="105"/>
                  <a:pt x="79" y="105"/>
                </a:cubicBezTo>
                <a:cubicBezTo>
                  <a:pt x="162" y="105"/>
                  <a:pt x="230" y="172"/>
                  <a:pt x="230" y="255"/>
                </a:cubicBezTo>
                <a:cubicBezTo>
                  <a:pt x="230" y="256"/>
                  <a:pt x="230" y="256"/>
                  <a:pt x="230" y="256"/>
                </a:cubicBezTo>
                <a:lnTo>
                  <a:pt x="288" y="256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077" name="Freeform 9"/>
          <p:cNvSpPr>
            <a:spLocks noEditPoints="1"/>
          </p:cNvSpPr>
          <p:nvPr/>
        </p:nvSpPr>
        <p:spPr>
          <a:xfrm>
            <a:off x="10644188" y="5116513"/>
            <a:ext cx="276225" cy="274637"/>
          </a:xfrm>
          <a:custGeom>
            <a:avLst/>
            <a:gdLst/>
            <a:ahLst/>
            <a:cxnLst>
              <a:cxn ang="0">
                <a:pos x="132466192" y="0"/>
              </a:cxn>
              <a:cxn ang="0">
                <a:pos x="0" y="130947494"/>
              </a:cxn>
              <a:cxn ang="0">
                <a:pos x="132466192" y="261894034"/>
              </a:cxn>
              <a:cxn ang="0">
                <a:pos x="264931426" y="130947494"/>
              </a:cxn>
              <a:cxn ang="0">
                <a:pos x="132466192" y="0"/>
              </a:cxn>
              <a:cxn ang="0">
                <a:pos x="58873330" y="74566806"/>
              </a:cxn>
              <a:cxn ang="0">
                <a:pos x="206058095" y="74566806"/>
              </a:cxn>
              <a:cxn ang="0">
                <a:pos x="208817468" y="75476541"/>
              </a:cxn>
              <a:cxn ang="0">
                <a:pos x="154543092" y="121853004"/>
              </a:cxn>
              <a:cxn ang="0">
                <a:pos x="147183806" y="127309507"/>
              </a:cxn>
              <a:cxn ang="0">
                <a:pos x="132466192" y="139131295"/>
              </a:cxn>
              <a:cxn ang="0">
                <a:pos x="118667411" y="127309507"/>
              </a:cxn>
              <a:cxn ang="0">
                <a:pos x="111308125" y="121853004"/>
              </a:cxn>
              <a:cxn ang="0">
                <a:pos x="56113958" y="75476541"/>
              </a:cxn>
              <a:cxn ang="0">
                <a:pos x="58873330" y="74566806"/>
              </a:cxn>
              <a:cxn ang="0">
                <a:pos x="49674463" y="176415175"/>
              </a:cxn>
              <a:cxn ang="0">
                <a:pos x="49674463" y="84570078"/>
              </a:cxn>
              <a:cxn ang="0">
                <a:pos x="49674463" y="81841826"/>
              </a:cxn>
              <a:cxn ang="0">
                <a:pos x="103948839" y="128219242"/>
              </a:cxn>
              <a:cxn ang="0">
                <a:pos x="49674463" y="179142473"/>
              </a:cxn>
              <a:cxn ang="0">
                <a:pos x="49674463" y="176415175"/>
              </a:cxn>
              <a:cxn ang="0">
                <a:pos x="206058095" y="186417493"/>
              </a:cxn>
              <a:cxn ang="0">
                <a:pos x="58873330" y="186417493"/>
              </a:cxn>
              <a:cxn ang="0">
                <a:pos x="56113958" y="185508711"/>
              </a:cxn>
              <a:cxn ang="0">
                <a:pos x="111308125" y="133674792"/>
              </a:cxn>
              <a:cxn ang="0">
                <a:pos x="132466192" y="150953083"/>
              </a:cxn>
              <a:cxn ang="0">
                <a:pos x="153623301" y="133674792"/>
              </a:cxn>
              <a:cxn ang="0">
                <a:pos x="208817468" y="185508711"/>
              </a:cxn>
              <a:cxn ang="0">
                <a:pos x="206058095" y="186417493"/>
              </a:cxn>
              <a:cxn ang="0">
                <a:pos x="216176754" y="176415175"/>
              </a:cxn>
              <a:cxn ang="0">
                <a:pos x="215256963" y="179142473"/>
              </a:cxn>
              <a:cxn ang="0">
                <a:pos x="160982587" y="128219242"/>
              </a:cxn>
              <a:cxn ang="0">
                <a:pos x="215256963" y="81841826"/>
              </a:cxn>
              <a:cxn ang="0">
                <a:pos x="216176754" y="84570078"/>
              </a:cxn>
              <a:cxn ang="0">
                <a:pos x="216176754" y="176415175"/>
              </a:cxn>
            </a:cxnLst>
            <a:pathLst>
              <a:path w="288" h="288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3"/>
                  <a:pt x="65" y="288"/>
                  <a:pt x="144" y="288"/>
                </a:cubicBezTo>
                <a:cubicBezTo>
                  <a:pt x="224" y="288"/>
                  <a:pt x="288" y="223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  <a:moveTo>
                  <a:pt x="64" y="82"/>
                </a:moveTo>
                <a:cubicBezTo>
                  <a:pt x="224" y="82"/>
                  <a:pt x="224" y="82"/>
                  <a:pt x="224" y="82"/>
                </a:cubicBezTo>
                <a:cubicBezTo>
                  <a:pt x="225" y="82"/>
                  <a:pt x="226" y="83"/>
                  <a:pt x="227" y="83"/>
                </a:cubicBezTo>
                <a:cubicBezTo>
                  <a:pt x="168" y="134"/>
                  <a:pt x="168" y="134"/>
                  <a:pt x="168" y="134"/>
                </a:cubicBezTo>
                <a:cubicBezTo>
                  <a:pt x="160" y="140"/>
                  <a:pt x="160" y="140"/>
                  <a:pt x="160" y="140"/>
                </a:cubicBezTo>
                <a:cubicBezTo>
                  <a:pt x="144" y="153"/>
                  <a:pt x="144" y="153"/>
                  <a:pt x="144" y="153"/>
                </a:cubicBezTo>
                <a:cubicBezTo>
                  <a:pt x="129" y="140"/>
                  <a:pt x="129" y="140"/>
                  <a:pt x="129" y="140"/>
                </a:cubicBezTo>
                <a:cubicBezTo>
                  <a:pt x="121" y="134"/>
                  <a:pt x="121" y="134"/>
                  <a:pt x="121" y="134"/>
                </a:cubicBezTo>
                <a:cubicBezTo>
                  <a:pt x="61" y="83"/>
                  <a:pt x="61" y="83"/>
                  <a:pt x="61" y="83"/>
                </a:cubicBezTo>
                <a:cubicBezTo>
                  <a:pt x="62" y="83"/>
                  <a:pt x="63" y="82"/>
                  <a:pt x="64" y="82"/>
                </a:cubicBezTo>
                <a:close/>
                <a:moveTo>
                  <a:pt x="54" y="194"/>
                </a:moveTo>
                <a:cubicBezTo>
                  <a:pt x="54" y="93"/>
                  <a:pt x="54" y="93"/>
                  <a:pt x="54" y="93"/>
                </a:cubicBezTo>
                <a:cubicBezTo>
                  <a:pt x="54" y="92"/>
                  <a:pt x="54" y="91"/>
                  <a:pt x="54" y="90"/>
                </a:cubicBezTo>
                <a:cubicBezTo>
                  <a:pt x="113" y="141"/>
                  <a:pt x="113" y="141"/>
                  <a:pt x="113" y="141"/>
                </a:cubicBezTo>
                <a:cubicBezTo>
                  <a:pt x="54" y="197"/>
                  <a:pt x="54" y="197"/>
                  <a:pt x="54" y="197"/>
                </a:cubicBezTo>
                <a:cubicBezTo>
                  <a:pt x="54" y="196"/>
                  <a:pt x="54" y="195"/>
                  <a:pt x="54" y="194"/>
                </a:cubicBezTo>
                <a:close/>
                <a:moveTo>
                  <a:pt x="224" y="205"/>
                </a:moveTo>
                <a:cubicBezTo>
                  <a:pt x="64" y="205"/>
                  <a:pt x="64" y="205"/>
                  <a:pt x="64" y="205"/>
                </a:cubicBezTo>
                <a:cubicBezTo>
                  <a:pt x="63" y="205"/>
                  <a:pt x="62" y="205"/>
                  <a:pt x="61" y="204"/>
                </a:cubicBezTo>
                <a:cubicBezTo>
                  <a:pt x="121" y="147"/>
                  <a:pt x="121" y="147"/>
                  <a:pt x="121" y="147"/>
                </a:cubicBezTo>
                <a:cubicBezTo>
                  <a:pt x="144" y="166"/>
                  <a:pt x="144" y="166"/>
                  <a:pt x="144" y="166"/>
                </a:cubicBezTo>
                <a:cubicBezTo>
                  <a:pt x="167" y="147"/>
                  <a:pt x="167" y="147"/>
                  <a:pt x="167" y="147"/>
                </a:cubicBezTo>
                <a:cubicBezTo>
                  <a:pt x="227" y="204"/>
                  <a:pt x="227" y="204"/>
                  <a:pt x="227" y="204"/>
                </a:cubicBezTo>
                <a:cubicBezTo>
                  <a:pt x="226" y="205"/>
                  <a:pt x="225" y="205"/>
                  <a:pt x="224" y="205"/>
                </a:cubicBezTo>
                <a:close/>
                <a:moveTo>
                  <a:pt x="235" y="194"/>
                </a:moveTo>
                <a:cubicBezTo>
                  <a:pt x="235" y="195"/>
                  <a:pt x="234" y="196"/>
                  <a:pt x="234" y="197"/>
                </a:cubicBezTo>
                <a:cubicBezTo>
                  <a:pt x="175" y="141"/>
                  <a:pt x="175" y="141"/>
                  <a:pt x="175" y="141"/>
                </a:cubicBezTo>
                <a:cubicBezTo>
                  <a:pt x="234" y="90"/>
                  <a:pt x="234" y="90"/>
                  <a:pt x="234" y="90"/>
                </a:cubicBezTo>
                <a:cubicBezTo>
                  <a:pt x="234" y="91"/>
                  <a:pt x="235" y="92"/>
                  <a:pt x="235" y="93"/>
                </a:cubicBezTo>
                <a:lnTo>
                  <a:pt x="235" y="194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078" name="组合 9"/>
          <p:cNvPicPr/>
          <p:nvPr/>
        </p:nvPicPr>
        <p:blipFill>
          <a:blip r:embed="rId2"/>
          <a:stretch>
            <a:fillRect/>
          </a:stretch>
        </p:blipFill>
        <p:spPr>
          <a:xfrm>
            <a:off x="1274763" y="1804988"/>
            <a:ext cx="273050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079" name="组合 12"/>
          <p:cNvPicPr/>
          <p:nvPr/>
        </p:nvPicPr>
        <p:blipFill>
          <a:blip r:embed="rId3"/>
          <a:stretch>
            <a:fillRect/>
          </a:stretch>
        </p:blipFill>
        <p:spPr>
          <a:xfrm>
            <a:off x="1822450" y="6267450"/>
            <a:ext cx="274638" cy="17621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080" name="组合 19"/>
          <p:cNvPicPr/>
          <p:nvPr/>
        </p:nvPicPr>
        <p:blipFill>
          <a:blip r:embed="rId4"/>
          <a:stretch>
            <a:fillRect/>
          </a:stretch>
        </p:blipFill>
        <p:spPr>
          <a:xfrm>
            <a:off x="4632325" y="4011613"/>
            <a:ext cx="171450" cy="27463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081" name="组合 24"/>
          <p:cNvPicPr/>
          <p:nvPr/>
        </p:nvPicPr>
        <p:blipFill>
          <a:blip r:embed="rId5"/>
          <a:stretch>
            <a:fillRect/>
          </a:stretch>
        </p:blipFill>
        <p:spPr>
          <a:xfrm>
            <a:off x="5681663" y="2408238"/>
            <a:ext cx="274637" cy="176212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082" name="组合 32"/>
          <p:cNvPicPr/>
          <p:nvPr/>
        </p:nvPicPr>
        <p:blipFill>
          <a:blip r:embed="rId6"/>
          <a:stretch>
            <a:fillRect/>
          </a:stretch>
        </p:blipFill>
        <p:spPr>
          <a:xfrm>
            <a:off x="5681663" y="4035425"/>
            <a:ext cx="274637" cy="22542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083" name="组合 37"/>
          <p:cNvPicPr/>
          <p:nvPr/>
        </p:nvPicPr>
        <p:blipFill>
          <a:blip r:embed="rId7"/>
          <a:stretch>
            <a:fillRect/>
          </a:stretch>
        </p:blipFill>
        <p:spPr>
          <a:xfrm>
            <a:off x="8991600" y="5662613"/>
            <a:ext cx="274638" cy="280987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084" name="Freeform 36"/>
          <p:cNvSpPr>
            <a:spLocks noEditPoints="1"/>
          </p:cNvSpPr>
          <p:nvPr/>
        </p:nvSpPr>
        <p:spPr>
          <a:xfrm>
            <a:off x="8990013" y="2400300"/>
            <a:ext cx="276225" cy="184150"/>
          </a:xfrm>
          <a:custGeom>
            <a:avLst/>
            <a:gdLst/>
            <a:ahLst/>
            <a:cxnLst>
              <a:cxn ang="0">
                <a:pos x="224455831" y="0"/>
              </a:cxn>
              <a:cxn ang="0">
                <a:pos x="40475595" y="0"/>
              </a:cxn>
              <a:cxn ang="0">
                <a:pos x="0" y="40475595"/>
              </a:cxn>
              <a:cxn ang="0">
                <a:pos x="0" y="136145356"/>
              </a:cxn>
              <a:cxn ang="0">
                <a:pos x="40475595" y="176620951"/>
              </a:cxn>
              <a:cxn ang="0">
                <a:pos x="224455831" y="176620951"/>
              </a:cxn>
              <a:cxn ang="0">
                <a:pos x="264931426" y="136145356"/>
              </a:cxn>
              <a:cxn ang="0">
                <a:pos x="264931426" y="40475595"/>
              </a:cxn>
              <a:cxn ang="0">
                <a:pos x="224455831" y="0"/>
              </a:cxn>
              <a:cxn ang="0">
                <a:pos x="91989639" y="137065147"/>
              </a:cxn>
              <a:cxn ang="0">
                <a:pos x="91989639" y="39555804"/>
              </a:cxn>
              <a:cxn ang="0">
                <a:pos x="189499941" y="88310475"/>
              </a:cxn>
              <a:cxn ang="0">
                <a:pos x="91989639" y="137065147"/>
              </a:cxn>
            </a:cxnLst>
            <a:pathLst>
              <a:path w="288" h="192">
                <a:moveTo>
                  <a:pt x="244" y="0"/>
                </a:moveTo>
                <a:cubicBezTo>
                  <a:pt x="44" y="0"/>
                  <a:pt x="44" y="0"/>
                  <a:pt x="44" y="0"/>
                </a:cubicBezTo>
                <a:cubicBezTo>
                  <a:pt x="18" y="0"/>
                  <a:pt x="0" y="18"/>
                  <a:pt x="0" y="44"/>
                </a:cubicBezTo>
                <a:cubicBezTo>
                  <a:pt x="0" y="148"/>
                  <a:pt x="0" y="148"/>
                  <a:pt x="0" y="148"/>
                </a:cubicBezTo>
                <a:cubicBezTo>
                  <a:pt x="0" y="175"/>
                  <a:pt x="18" y="192"/>
                  <a:pt x="44" y="192"/>
                </a:cubicBezTo>
                <a:cubicBezTo>
                  <a:pt x="244" y="192"/>
                  <a:pt x="244" y="192"/>
                  <a:pt x="244" y="192"/>
                </a:cubicBezTo>
                <a:cubicBezTo>
                  <a:pt x="271" y="192"/>
                  <a:pt x="288" y="175"/>
                  <a:pt x="288" y="148"/>
                </a:cubicBezTo>
                <a:cubicBezTo>
                  <a:pt x="288" y="44"/>
                  <a:pt x="288" y="44"/>
                  <a:pt x="288" y="44"/>
                </a:cubicBezTo>
                <a:cubicBezTo>
                  <a:pt x="288" y="18"/>
                  <a:pt x="271" y="0"/>
                  <a:pt x="244" y="0"/>
                </a:cubicBezTo>
                <a:close/>
                <a:moveTo>
                  <a:pt x="100" y="149"/>
                </a:moveTo>
                <a:cubicBezTo>
                  <a:pt x="100" y="43"/>
                  <a:pt x="100" y="43"/>
                  <a:pt x="100" y="43"/>
                </a:cubicBezTo>
                <a:cubicBezTo>
                  <a:pt x="206" y="96"/>
                  <a:pt x="206" y="96"/>
                  <a:pt x="206" y="96"/>
                </a:cubicBezTo>
                <a:lnTo>
                  <a:pt x="100" y="149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085" name="组合 42"/>
          <p:cNvPicPr/>
          <p:nvPr/>
        </p:nvPicPr>
        <p:blipFill>
          <a:blip r:embed="rId8"/>
          <a:stretch>
            <a:fillRect/>
          </a:stretch>
        </p:blipFill>
        <p:spPr>
          <a:xfrm>
            <a:off x="1822450" y="3481388"/>
            <a:ext cx="274638" cy="231775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086" name="Freeform 44"/>
          <p:cNvSpPr/>
          <p:nvPr/>
        </p:nvSpPr>
        <p:spPr>
          <a:xfrm>
            <a:off x="10091738" y="2355850"/>
            <a:ext cx="277812" cy="277813"/>
          </a:xfrm>
          <a:custGeom>
            <a:avLst/>
            <a:gdLst/>
            <a:ahLst/>
            <a:cxnLst>
              <a:cxn ang="0">
                <a:pos x="0" y="234375747"/>
              </a:cxn>
              <a:cxn ang="0">
                <a:pos x="206652441" y="234375747"/>
              </a:cxn>
              <a:cxn ang="0">
                <a:pos x="206652441" y="441028931"/>
              </a:cxn>
              <a:cxn ang="0">
                <a:pos x="441025756" y="0"/>
              </a:cxn>
              <a:cxn ang="0">
                <a:pos x="0" y="234375747"/>
              </a:cxn>
            </a:cxnLst>
            <a:pathLst>
              <a:path w="175" h="175">
                <a:moveTo>
                  <a:pt x="0" y="93"/>
                </a:moveTo>
                <a:lnTo>
                  <a:pt x="82" y="93"/>
                </a:lnTo>
                <a:lnTo>
                  <a:pt x="82" y="175"/>
                </a:lnTo>
                <a:lnTo>
                  <a:pt x="175" y="0"/>
                </a:lnTo>
                <a:lnTo>
                  <a:pt x="0" y="93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087" name="组合 51"/>
          <p:cNvPicPr/>
          <p:nvPr/>
        </p:nvPicPr>
        <p:blipFill>
          <a:blip r:embed="rId9"/>
          <a:stretch>
            <a:fillRect/>
          </a:stretch>
        </p:blipFill>
        <p:spPr>
          <a:xfrm>
            <a:off x="9558338" y="3455988"/>
            <a:ext cx="244475" cy="280987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088" name="Freeform 50"/>
          <p:cNvSpPr>
            <a:spLocks noEditPoints="1"/>
          </p:cNvSpPr>
          <p:nvPr/>
        </p:nvSpPr>
        <p:spPr>
          <a:xfrm>
            <a:off x="10093325" y="3535363"/>
            <a:ext cx="276225" cy="127000"/>
          </a:xfrm>
          <a:custGeom>
            <a:avLst/>
            <a:gdLst/>
            <a:ahLst/>
            <a:cxnLst>
              <a:cxn ang="0">
                <a:pos x="204217554" y="0"/>
              </a:cxn>
              <a:cxn ang="0">
                <a:pos x="143504642" y="61094697"/>
              </a:cxn>
              <a:cxn ang="0">
                <a:pos x="154543092" y="96270811"/>
              </a:cxn>
              <a:cxn ang="0">
                <a:pos x="109468543" y="96270811"/>
              </a:cxn>
              <a:cxn ang="0">
                <a:pos x="120506993" y="61094697"/>
              </a:cxn>
              <a:cxn ang="0">
                <a:pos x="60713871" y="0"/>
              </a:cxn>
              <a:cxn ang="0">
                <a:pos x="0" y="61094697"/>
              </a:cxn>
              <a:cxn ang="0">
                <a:pos x="60713871" y="122189394"/>
              </a:cxn>
              <a:cxn ang="0">
                <a:pos x="60713871" y="122189394"/>
              </a:cxn>
              <a:cxn ang="0">
                <a:pos x="60713871" y="122189394"/>
              </a:cxn>
              <a:cxn ang="0">
                <a:pos x="204217554" y="122189394"/>
              </a:cxn>
              <a:cxn ang="0">
                <a:pos x="204217554" y="122189394"/>
              </a:cxn>
              <a:cxn ang="0">
                <a:pos x="204217554" y="122189394"/>
              </a:cxn>
              <a:cxn ang="0">
                <a:pos x="264931426" y="61094697"/>
              </a:cxn>
              <a:cxn ang="0">
                <a:pos x="204217554" y="0"/>
              </a:cxn>
              <a:cxn ang="0">
                <a:pos x="169261664" y="61094697"/>
              </a:cxn>
              <a:cxn ang="0">
                <a:pos x="204217554" y="25918583"/>
              </a:cxn>
              <a:cxn ang="0">
                <a:pos x="239174404" y="61094697"/>
              </a:cxn>
              <a:cxn ang="0">
                <a:pos x="204217554" y="96270811"/>
              </a:cxn>
              <a:cxn ang="0">
                <a:pos x="169261664" y="61094697"/>
              </a:cxn>
              <a:cxn ang="0">
                <a:pos x="60713871" y="25918583"/>
              </a:cxn>
              <a:cxn ang="0">
                <a:pos x="94749971" y="61094697"/>
              </a:cxn>
              <a:cxn ang="0">
                <a:pos x="60713871" y="96270811"/>
              </a:cxn>
              <a:cxn ang="0">
                <a:pos x="25757022" y="61094697"/>
              </a:cxn>
              <a:cxn ang="0">
                <a:pos x="60713871" y="25918583"/>
              </a:cxn>
            </a:cxnLst>
            <a:pathLst>
              <a:path w="288" h="132">
                <a:moveTo>
                  <a:pt x="222" y="0"/>
                </a:moveTo>
                <a:cubicBezTo>
                  <a:pt x="186" y="0"/>
                  <a:pt x="156" y="30"/>
                  <a:pt x="156" y="66"/>
                </a:cubicBezTo>
                <a:cubicBezTo>
                  <a:pt x="156" y="80"/>
                  <a:pt x="161" y="93"/>
                  <a:pt x="168" y="104"/>
                </a:cubicBezTo>
                <a:cubicBezTo>
                  <a:pt x="119" y="104"/>
                  <a:pt x="119" y="104"/>
                  <a:pt x="119" y="104"/>
                </a:cubicBezTo>
                <a:cubicBezTo>
                  <a:pt x="127" y="93"/>
                  <a:pt x="131" y="80"/>
                  <a:pt x="131" y="66"/>
                </a:cubicBezTo>
                <a:cubicBezTo>
                  <a:pt x="131" y="30"/>
                  <a:pt x="102" y="0"/>
                  <a:pt x="66" y="0"/>
                </a:cubicBezTo>
                <a:cubicBezTo>
                  <a:pt x="29" y="0"/>
                  <a:pt x="0" y="30"/>
                  <a:pt x="0" y="66"/>
                </a:cubicBezTo>
                <a:cubicBezTo>
                  <a:pt x="0" y="102"/>
                  <a:pt x="29" y="132"/>
                  <a:pt x="66" y="132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22" y="132"/>
                  <a:pt x="222" y="132"/>
                  <a:pt x="222" y="132"/>
                </a:cubicBezTo>
                <a:cubicBezTo>
                  <a:pt x="258" y="132"/>
                  <a:pt x="288" y="102"/>
                  <a:pt x="288" y="66"/>
                </a:cubicBezTo>
                <a:cubicBezTo>
                  <a:pt x="288" y="30"/>
                  <a:pt x="258" y="0"/>
                  <a:pt x="222" y="0"/>
                </a:cubicBezTo>
                <a:close/>
                <a:moveTo>
                  <a:pt x="184" y="66"/>
                </a:moveTo>
                <a:cubicBezTo>
                  <a:pt x="184" y="45"/>
                  <a:pt x="201" y="28"/>
                  <a:pt x="222" y="28"/>
                </a:cubicBezTo>
                <a:cubicBezTo>
                  <a:pt x="243" y="28"/>
                  <a:pt x="260" y="45"/>
                  <a:pt x="260" y="66"/>
                </a:cubicBezTo>
                <a:cubicBezTo>
                  <a:pt x="260" y="87"/>
                  <a:pt x="243" y="104"/>
                  <a:pt x="222" y="104"/>
                </a:cubicBezTo>
                <a:cubicBezTo>
                  <a:pt x="201" y="104"/>
                  <a:pt x="184" y="87"/>
                  <a:pt x="184" y="66"/>
                </a:cubicBezTo>
                <a:close/>
                <a:moveTo>
                  <a:pt x="66" y="28"/>
                </a:moveTo>
                <a:cubicBezTo>
                  <a:pt x="86" y="28"/>
                  <a:pt x="103" y="45"/>
                  <a:pt x="103" y="66"/>
                </a:cubicBezTo>
                <a:cubicBezTo>
                  <a:pt x="103" y="87"/>
                  <a:pt x="86" y="104"/>
                  <a:pt x="66" y="104"/>
                </a:cubicBezTo>
                <a:cubicBezTo>
                  <a:pt x="45" y="104"/>
                  <a:pt x="28" y="87"/>
                  <a:pt x="28" y="66"/>
                </a:cubicBezTo>
                <a:cubicBezTo>
                  <a:pt x="28" y="45"/>
                  <a:pt x="45" y="28"/>
                  <a:pt x="66" y="28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089" name="Freeform 51"/>
          <p:cNvSpPr>
            <a:spLocks noEditPoints="1"/>
          </p:cNvSpPr>
          <p:nvPr/>
        </p:nvSpPr>
        <p:spPr>
          <a:xfrm>
            <a:off x="6784975" y="6216650"/>
            <a:ext cx="276225" cy="276225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438507188"/>
              </a:cxn>
              <a:cxn ang="0">
                <a:pos x="438507188" y="438507188"/>
              </a:cxn>
              <a:cxn ang="0">
                <a:pos x="438507188" y="0"/>
              </a:cxn>
              <a:cxn ang="0">
                <a:pos x="0" y="0"/>
              </a:cxn>
              <a:cxn ang="0">
                <a:pos x="42843450" y="219254388"/>
              </a:cxn>
              <a:cxn ang="0">
                <a:pos x="219254388" y="219254388"/>
              </a:cxn>
              <a:cxn ang="0">
                <a:pos x="219254388" y="42843450"/>
              </a:cxn>
              <a:cxn ang="0">
                <a:pos x="395665325" y="42843450"/>
              </a:cxn>
              <a:cxn ang="0">
                <a:pos x="395665325" y="219254388"/>
              </a:cxn>
              <a:cxn ang="0">
                <a:pos x="219254388" y="219254388"/>
              </a:cxn>
              <a:cxn ang="0">
                <a:pos x="219254388" y="395665325"/>
              </a:cxn>
              <a:cxn ang="0">
                <a:pos x="42843450" y="395665325"/>
              </a:cxn>
              <a:cxn ang="0">
                <a:pos x="42843450" y="219254388"/>
              </a:cxn>
            </a:cxnLst>
            <a:pathLst>
              <a:path w="174" h="174">
                <a:moveTo>
                  <a:pt x="0" y="0"/>
                </a:moveTo>
                <a:lnTo>
                  <a:pt x="0" y="174"/>
                </a:lnTo>
                <a:lnTo>
                  <a:pt x="174" y="174"/>
                </a:lnTo>
                <a:lnTo>
                  <a:pt x="174" y="0"/>
                </a:lnTo>
                <a:lnTo>
                  <a:pt x="0" y="0"/>
                </a:lnTo>
                <a:close/>
                <a:moveTo>
                  <a:pt x="17" y="87"/>
                </a:moveTo>
                <a:lnTo>
                  <a:pt x="87" y="87"/>
                </a:lnTo>
                <a:lnTo>
                  <a:pt x="87" y="17"/>
                </a:lnTo>
                <a:lnTo>
                  <a:pt x="157" y="17"/>
                </a:lnTo>
                <a:lnTo>
                  <a:pt x="157" y="87"/>
                </a:lnTo>
                <a:lnTo>
                  <a:pt x="87" y="87"/>
                </a:lnTo>
                <a:lnTo>
                  <a:pt x="87" y="157"/>
                </a:lnTo>
                <a:lnTo>
                  <a:pt x="17" y="157"/>
                </a:lnTo>
                <a:lnTo>
                  <a:pt x="17" y="87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090" name="组合 59"/>
          <p:cNvPicPr/>
          <p:nvPr/>
        </p:nvPicPr>
        <p:blipFill>
          <a:blip r:embed="rId10"/>
          <a:stretch>
            <a:fillRect/>
          </a:stretch>
        </p:blipFill>
        <p:spPr>
          <a:xfrm>
            <a:off x="10644188" y="3455988"/>
            <a:ext cx="279400" cy="28098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091" name="组合 69"/>
          <p:cNvPicPr/>
          <p:nvPr/>
        </p:nvPicPr>
        <p:blipFill>
          <a:blip r:embed="rId11"/>
          <a:stretch>
            <a:fillRect/>
          </a:stretch>
        </p:blipFill>
        <p:spPr>
          <a:xfrm>
            <a:off x="9564688" y="5662613"/>
            <a:ext cx="225425" cy="280987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092" name="Freeform 63"/>
          <p:cNvSpPr>
            <a:spLocks noEditPoints="1"/>
          </p:cNvSpPr>
          <p:nvPr/>
        </p:nvSpPr>
        <p:spPr>
          <a:xfrm>
            <a:off x="7327900" y="4572000"/>
            <a:ext cx="298450" cy="250825"/>
          </a:xfrm>
          <a:custGeom>
            <a:avLst/>
            <a:gdLst/>
            <a:ahLst/>
            <a:cxnLst>
              <a:cxn ang="0">
                <a:pos x="265225126" y="78222113"/>
              </a:cxn>
              <a:cxn ang="0">
                <a:pos x="100379963" y="26377634"/>
              </a:cxn>
              <a:cxn ang="0">
                <a:pos x="10130026" y="155534389"/>
              </a:cxn>
              <a:cxn ang="0">
                <a:pos x="29469778" y="203740474"/>
              </a:cxn>
              <a:cxn ang="0">
                <a:pos x="65385501" y="229208272"/>
              </a:cxn>
              <a:cxn ang="0">
                <a:pos x="166686724" y="151895996"/>
              </a:cxn>
              <a:cxn ang="0">
                <a:pos x="166686724" y="219202930"/>
              </a:cxn>
              <a:cxn ang="0">
                <a:pos x="198919324" y="210107424"/>
              </a:cxn>
              <a:cxn ang="0">
                <a:pos x="265225126" y="78222113"/>
              </a:cxn>
              <a:cxn ang="0">
                <a:pos x="45125448" y="100051517"/>
              </a:cxn>
              <a:cxn ang="0">
                <a:pos x="69068623" y="99141681"/>
              </a:cxn>
              <a:cxn ang="0">
                <a:pos x="79199609" y="110056860"/>
              </a:cxn>
              <a:cxn ang="0">
                <a:pos x="56175775" y="119152366"/>
              </a:cxn>
              <a:cxn ang="0">
                <a:pos x="38678544" y="113694299"/>
              </a:cxn>
              <a:cxn ang="0">
                <a:pos x="45125448" y="100051517"/>
              </a:cxn>
              <a:cxn ang="0">
                <a:pos x="81041171" y="178273630"/>
              </a:cxn>
              <a:cxn ang="0">
                <a:pos x="74594267" y="182820906"/>
              </a:cxn>
              <a:cxn ang="0">
                <a:pos x="63543940" y="186459299"/>
              </a:cxn>
              <a:cxn ang="0">
                <a:pos x="47888270" y="181002187"/>
              </a:cxn>
              <a:cxn ang="0">
                <a:pos x="46045749" y="165539731"/>
              </a:cxn>
              <a:cxn ang="0">
                <a:pos x="53412954" y="159172782"/>
              </a:cxn>
              <a:cxn ang="0">
                <a:pos x="72752705" y="153715669"/>
              </a:cxn>
              <a:cxn ang="0">
                <a:pos x="86566814" y="165539731"/>
              </a:cxn>
              <a:cxn ang="0">
                <a:pos x="81041171" y="178273630"/>
              </a:cxn>
              <a:cxn ang="0">
                <a:pos x="118798454" y="67306934"/>
              </a:cxn>
              <a:cxn ang="0">
                <a:pos x="93934019" y="73673883"/>
              </a:cxn>
              <a:cxn ang="0">
                <a:pos x="97618101" y="50935595"/>
              </a:cxn>
              <a:cxn ang="0">
                <a:pos x="111431250" y="51844478"/>
              </a:cxn>
              <a:cxn ang="0">
                <a:pos x="118798454" y="67306934"/>
              </a:cxn>
              <a:cxn ang="0">
                <a:pos x="193393681" y="61849821"/>
              </a:cxn>
              <a:cxn ang="0">
                <a:pos x="157477958" y="61849821"/>
              </a:cxn>
              <a:cxn ang="0">
                <a:pos x="168528285" y="39110580"/>
              </a:cxn>
              <a:cxn ang="0">
                <a:pos x="180500833" y="40020416"/>
              </a:cxn>
              <a:cxn ang="0">
                <a:pos x="191551160" y="42748973"/>
              </a:cxn>
              <a:cxn ang="0">
                <a:pos x="185105216" y="55482871"/>
              </a:cxn>
              <a:cxn ang="0">
                <a:pos x="193393681" y="61849821"/>
              </a:cxn>
              <a:cxn ang="0">
                <a:pos x="221942199" y="179182513"/>
              </a:cxn>
              <a:cxn ang="0">
                <a:pos x="197998064" y="176453957"/>
              </a:cxn>
              <a:cxn ang="0">
                <a:pos x="202602447" y="160991502"/>
              </a:cxn>
              <a:cxn ang="0">
                <a:pos x="219179377" y="163720058"/>
              </a:cxn>
              <a:cxn ang="0">
                <a:pos x="221942199" y="179182513"/>
              </a:cxn>
              <a:cxn ang="0">
                <a:pos x="233913786" y="112785416"/>
              </a:cxn>
              <a:cxn ang="0">
                <a:pos x="210890912" y="94594405"/>
              </a:cxn>
              <a:cxn ang="0">
                <a:pos x="231150964" y="79131950"/>
              </a:cxn>
              <a:cxn ang="0">
                <a:pos x="248649155" y="82769389"/>
              </a:cxn>
              <a:cxn ang="0">
                <a:pos x="233913786" y="112785416"/>
              </a:cxn>
            </a:cxnLst>
            <a:pathLst>
              <a:path w="311" h="263">
                <a:moveTo>
                  <a:pt x="288" y="86"/>
                </a:moveTo>
                <a:cubicBezTo>
                  <a:pt x="266" y="26"/>
                  <a:pt x="186" y="0"/>
                  <a:pt x="109" y="29"/>
                </a:cubicBezTo>
                <a:cubicBezTo>
                  <a:pt x="32" y="57"/>
                  <a:pt x="0" y="120"/>
                  <a:pt x="11" y="171"/>
                </a:cubicBezTo>
                <a:cubicBezTo>
                  <a:pt x="15" y="187"/>
                  <a:pt x="17" y="202"/>
                  <a:pt x="32" y="224"/>
                </a:cubicBezTo>
                <a:cubicBezTo>
                  <a:pt x="34" y="228"/>
                  <a:pt x="52" y="248"/>
                  <a:pt x="71" y="252"/>
                </a:cubicBezTo>
                <a:cubicBezTo>
                  <a:pt x="118" y="263"/>
                  <a:pt x="158" y="155"/>
                  <a:pt x="181" y="167"/>
                </a:cubicBezTo>
                <a:cubicBezTo>
                  <a:pt x="203" y="179"/>
                  <a:pt x="154" y="241"/>
                  <a:pt x="181" y="241"/>
                </a:cubicBezTo>
                <a:cubicBezTo>
                  <a:pt x="193" y="241"/>
                  <a:pt x="204" y="236"/>
                  <a:pt x="216" y="231"/>
                </a:cubicBezTo>
                <a:cubicBezTo>
                  <a:pt x="293" y="203"/>
                  <a:pt x="311" y="146"/>
                  <a:pt x="288" y="86"/>
                </a:cubicBezTo>
                <a:close/>
                <a:moveTo>
                  <a:pt x="49" y="110"/>
                </a:moveTo>
                <a:cubicBezTo>
                  <a:pt x="49" y="110"/>
                  <a:pt x="57" y="101"/>
                  <a:pt x="75" y="109"/>
                </a:cubicBezTo>
                <a:cubicBezTo>
                  <a:pt x="92" y="117"/>
                  <a:pt x="84" y="116"/>
                  <a:pt x="86" y="121"/>
                </a:cubicBezTo>
                <a:cubicBezTo>
                  <a:pt x="87" y="126"/>
                  <a:pt x="71" y="137"/>
                  <a:pt x="61" y="131"/>
                </a:cubicBezTo>
                <a:cubicBezTo>
                  <a:pt x="51" y="126"/>
                  <a:pt x="49" y="125"/>
                  <a:pt x="42" y="125"/>
                </a:cubicBezTo>
                <a:cubicBezTo>
                  <a:pt x="35" y="125"/>
                  <a:pt x="43" y="111"/>
                  <a:pt x="49" y="110"/>
                </a:cubicBezTo>
                <a:close/>
                <a:moveTo>
                  <a:pt x="88" y="196"/>
                </a:moveTo>
                <a:cubicBezTo>
                  <a:pt x="82" y="198"/>
                  <a:pt x="82" y="198"/>
                  <a:pt x="81" y="201"/>
                </a:cubicBezTo>
                <a:cubicBezTo>
                  <a:pt x="80" y="205"/>
                  <a:pt x="74" y="209"/>
                  <a:pt x="69" y="205"/>
                </a:cubicBezTo>
                <a:cubicBezTo>
                  <a:pt x="65" y="201"/>
                  <a:pt x="52" y="209"/>
                  <a:pt x="52" y="199"/>
                </a:cubicBezTo>
                <a:cubicBezTo>
                  <a:pt x="51" y="190"/>
                  <a:pt x="45" y="185"/>
                  <a:pt x="50" y="182"/>
                </a:cubicBezTo>
                <a:cubicBezTo>
                  <a:pt x="54" y="178"/>
                  <a:pt x="56" y="177"/>
                  <a:pt x="58" y="175"/>
                </a:cubicBezTo>
                <a:cubicBezTo>
                  <a:pt x="62" y="171"/>
                  <a:pt x="65" y="163"/>
                  <a:pt x="79" y="169"/>
                </a:cubicBezTo>
                <a:cubicBezTo>
                  <a:pt x="92" y="176"/>
                  <a:pt x="93" y="178"/>
                  <a:pt x="94" y="182"/>
                </a:cubicBezTo>
                <a:cubicBezTo>
                  <a:pt x="96" y="186"/>
                  <a:pt x="93" y="194"/>
                  <a:pt x="88" y="196"/>
                </a:cubicBezTo>
                <a:close/>
                <a:moveTo>
                  <a:pt x="129" y="74"/>
                </a:moveTo>
                <a:cubicBezTo>
                  <a:pt x="129" y="81"/>
                  <a:pt x="107" y="92"/>
                  <a:pt x="102" y="81"/>
                </a:cubicBezTo>
                <a:cubicBezTo>
                  <a:pt x="97" y="70"/>
                  <a:pt x="105" y="72"/>
                  <a:pt x="106" y="56"/>
                </a:cubicBezTo>
                <a:cubicBezTo>
                  <a:pt x="106" y="52"/>
                  <a:pt x="113" y="57"/>
                  <a:pt x="121" y="57"/>
                </a:cubicBezTo>
                <a:cubicBezTo>
                  <a:pt x="128" y="56"/>
                  <a:pt x="130" y="68"/>
                  <a:pt x="129" y="74"/>
                </a:cubicBezTo>
                <a:close/>
                <a:moveTo>
                  <a:pt x="210" y="68"/>
                </a:moveTo>
                <a:cubicBezTo>
                  <a:pt x="210" y="76"/>
                  <a:pt x="180" y="80"/>
                  <a:pt x="171" y="68"/>
                </a:cubicBezTo>
                <a:cubicBezTo>
                  <a:pt x="161" y="55"/>
                  <a:pt x="181" y="49"/>
                  <a:pt x="183" y="43"/>
                </a:cubicBezTo>
                <a:cubicBezTo>
                  <a:pt x="183" y="41"/>
                  <a:pt x="194" y="37"/>
                  <a:pt x="196" y="44"/>
                </a:cubicBezTo>
                <a:cubicBezTo>
                  <a:pt x="199" y="51"/>
                  <a:pt x="200" y="44"/>
                  <a:pt x="208" y="47"/>
                </a:cubicBezTo>
                <a:cubicBezTo>
                  <a:pt x="215" y="50"/>
                  <a:pt x="206" y="55"/>
                  <a:pt x="201" y="61"/>
                </a:cubicBezTo>
                <a:cubicBezTo>
                  <a:pt x="196" y="66"/>
                  <a:pt x="210" y="60"/>
                  <a:pt x="210" y="68"/>
                </a:cubicBezTo>
                <a:close/>
                <a:moveTo>
                  <a:pt x="241" y="197"/>
                </a:moveTo>
                <a:cubicBezTo>
                  <a:pt x="237" y="202"/>
                  <a:pt x="219" y="199"/>
                  <a:pt x="215" y="194"/>
                </a:cubicBezTo>
                <a:cubicBezTo>
                  <a:pt x="211" y="188"/>
                  <a:pt x="216" y="185"/>
                  <a:pt x="220" y="177"/>
                </a:cubicBezTo>
                <a:cubicBezTo>
                  <a:pt x="225" y="169"/>
                  <a:pt x="238" y="180"/>
                  <a:pt x="238" y="180"/>
                </a:cubicBezTo>
                <a:cubicBezTo>
                  <a:pt x="245" y="174"/>
                  <a:pt x="245" y="191"/>
                  <a:pt x="241" y="197"/>
                </a:cubicBezTo>
                <a:close/>
                <a:moveTo>
                  <a:pt x="254" y="124"/>
                </a:moveTo>
                <a:cubicBezTo>
                  <a:pt x="242" y="132"/>
                  <a:pt x="228" y="121"/>
                  <a:pt x="229" y="104"/>
                </a:cubicBezTo>
                <a:cubicBezTo>
                  <a:pt x="230" y="87"/>
                  <a:pt x="236" y="97"/>
                  <a:pt x="251" y="87"/>
                </a:cubicBezTo>
                <a:cubicBezTo>
                  <a:pt x="266" y="77"/>
                  <a:pt x="267" y="90"/>
                  <a:pt x="270" y="91"/>
                </a:cubicBezTo>
                <a:cubicBezTo>
                  <a:pt x="281" y="93"/>
                  <a:pt x="266" y="116"/>
                  <a:pt x="254" y="124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093" name="Freeform 64"/>
          <p:cNvSpPr>
            <a:spLocks noEditPoints="1"/>
          </p:cNvSpPr>
          <p:nvPr/>
        </p:nvSpPr>
        <p:spPr>
          <a:xfrm>
            <a:off x="1873250" y="5665788"/>
            <a:ext cx="177800" cy="274637"/>
          </a:xfrm>
          <a:custGeom>
            <a:avLst/>
            <a:gdLst/>
            <a:ahLst/>
            <a:cxnLst>
              <a:cxn ang="0">
                <a:pos x="282257500" y="30241820"/>
              </a:cxn>
              <a:cxn ang="0">
                <a:pos x="282257500" y="0"/>
              </a:cxn>
              <a:cxn ang="0">
                <a:pos x="176410938" y="0"/>
              </a:cxn>
              <a:cxn ang="0">
                <a:pos x="163810950" y="85685157"/>
              </a:cxn>
              <a:cxn ang="0">
                <a:pos x="0" y="85685157"/>
              </a:cxn>
              <a:cxn ang="0">
                <a:pos x="52924075" y="435985444"/>
              </a:cxn>
              <a:cxn ang="0">
                <a:pos x="226814063" y="435985444"/>
              </a:cxn>
              <a:cxn ang="0">
                <a:pos x="282257500" y="85685157"/>
              </a:cxn>
              <a:cxn ang="0">
                <a:pos x="196572188" y="85685157"/>
              </a:cxn>
              <a:cxn ang="0">
                <a:pos x="204133450" y="30241820"/>
              </a:cxn>
              <a:cxn ang="0">
                <a:pos x="282257500" y="30241820"/>
              </a:cxn>
              <a:cxn ang="0">
                <a:pos x="161290000" y="115926976"/>
              </a:cxn>
              <a:cxn ang="0">
                <a:pos x="138609388" y="284776344"/>
              </a:cxn>
              <a:cxn ang="0">
                <a:pos x="63004700" y="284776344"/>
              </a:cxn>
              <a:cxn ang="0">
                <a:pos x="37803138" y="115926976"/>
              </a:cxn>
              <a:cxn ang="0">
                <a:pos x="161290000" y="115926976"/>
              </a:cxn>
              <a:cxn ang="0">
                <a:pos x="244455950" y="115926976"/>
              </a:cxn>
              <a:cxn ang="0">
                <a:pos x="219254388" y="284776344"/>
              </a:cxn>
              <a:cxn ang="0">
                <a:pos x="168851263" y="284776344"/>
              </a:cxn>
              <a:cxn ang="0">
                <a:pos x="191531875" y="115926976"/>
              </a:cxn>
              <a:cxn ang="0">
                <a:pos x="244455950" y="115926976"/>
              </a:cxn>
            </a:cxnLst>
            <a:pathLst>
              <a:path w="112" h="173">
                <a:moveTo>
                  <a:pt x="112" y="12"/>
                </a:moveTo>
                <a:lnTo>
                  <a:pt x="112" y="0"/>
                </a:lnTo>
                <a:lnTo>
                  <a:pt x="70" y="0"/>
                </a:lnTo>
                <a:lnTo>
                  <a:pt x="65" y="34"/>
                </a:lnTo>
                <a:lnTo>
                  <a:pt x="0" y="34"/>
                </a:lnTo>
                <a:lnTo>
                  <a:pt x="21" y="173"/>
                </a:lnTo>
                <a:lnTo>
                  <a:pt x="90" y="173"/>
                </a:lnTo>
                <a:lnTo>
                  <a:pt x="112" y="34"/>
                </a:lnTo>
                <a:lnTo>
                  <a:pt x="78" y="34"/>
                </a:lnTo>
                <a:lnTo>
                  <a:pt x="81" y="12"/>
                </a:lnTo>
                <a:lnTo>
                  <a:pt x="112" y="12"/>
                </a:lnTo>
                <a:close/>
                <a:moveTo>
                  <a:pt x="64" y="46"/>
                </a:moveTo>
                <a:lnTo>
                  <a:pt x="55" y="113"/>
                </a:lnTo>
                <a:lnTo>
                  <a:pt x="25" y="113"/>
                </a:lnTo>
                <a:lnTo>
                  <a:pt x="15" y="46"/>
                </a:lnTo>
                <a:lnTo>
                  <a:pt x="64" y="46"/>
                </a:lnTo>
                <a:close/>
                <a:moveTo>
                  <a:pt x="97" y="46"/>
                </a:moveTo>
                <a:lnTo>
                  <a:pt x="87" y="113"/>
                </a:lnTo>
                <a:lnTo>
                  <a:pt x="67" y="113"/>
                </a:lnTo>
                <a:lnTo>
                  <a:pt x="76" y="46"/>
                </a:lnTo>
                <a:lnTo>
                  <a:pt x="97" y="46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094" name="组合 74"/>
          <p:cNvPicPr/>
          <p:nvPr/>
        </p:nvPicPr>
        <p:blipFill>
          <a:blip r:embed="rId12"/>
          <a:stretch>
            <a:fillRect/>
          </a:stretch>
        </p:blipFill>
        <p:spPr>
          <a:xfrm>
            <a:off x="2414588" y="5662613"/>
            <a:ext cx="200025" cy="280987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095" name="Freeform 67"/>
          <p:cNvSpPr>
            <a:spLocks noEditPoints="1"/>
          </p:cNvSpPr>
          <p:nvPr/>
        </p:nvSpPr>
        <p:spPr>
          <a:xfrm>
            <a:off x="6772275" y="5180013"/>
            <a:ext cx="290513" cy="146050"/>
          </a:xfrm>
          <a:custGeom>
            <a:avLst/>
            <a:gdLst/>
            <a:ahLst/>
            <a:cxnLst>
              <a:cxn ang="0">
                <a:pos x="211433060" y="107030941"/>
              </a:cxn>
              <a:cxn ang="0">
                <a:pos x="275783128" y="92640274"/>
              </a:cxn>
              <a:cxn ang="0">
                <a:pos x="238092182" y="17088798"/>
              </a:cxn>
              <a:cxn ang="0">
                <a:pos x="121344308" y="77349597"/>
              </a:cxn>
              <a:cxn ang="0">
                <a:pos x="69865021" y="61160808"/>
              </a:cxn>
              <a:cxn ang="0">
                <a:pos x="88250754" y="15289728"/>
              </a:cxn>
              <a:cxn ang="0">
                <a:pos x="47802332" y="48568264"/>
              </a:cxn>
              <a:cxn ang="0">
                <a:pos x="47802332" y="49468273"/>
              </a:cxn>
              <a:cxn ang="0">
                <a:pos x="13789300" y="88143072"/>
              </a:cxn>
              <a:cxn ang="0">
                <a:pos x="52398766" y="73752405"/>
              </a:cxn>
              <a:cxn ang="0">
                <a:pos x="101120576" y="125018800"/>
              </a:cxn>
              <a:cxn ang="0">
                <a:pos x="267509740" y="115125335"/>
              </a:cxn>
              <a:cxn ang="0">
                <a:pos x="273024693" y="103432800"/>
              </a:cxn>
              <a:cxn ang="0">
                <a:pos x="211433060" y="107030941"/>
              </a:cxn>
              <a:cxn ang="0">
                <a:pos x="211433060" y="82746809"/>
              </a:cxn>
              <a:cxn ang="0">
                <a:pos x="221545406" y="88143072"/>
              </a:cxn>
              <a:cxn ang="0">
                <a:pos x="211433060" y="90841203"/>
              </a:cxn>
              <a:cxn ang="0">
                <a:pos x="201321674" y="90841203"/>
              </a:cxn>
              <a:cxn ang="0">
                <a:pos x="211433060" y="82746809"/>
              </a:cxn>
            </a:cxnLst>
            <a:pathLst>
              <a:path w="303" h="154">
                <a:moveTo>
                  <a:pt x="230" y="119"/>
                </a:moveTo>
                <a:cubicBezTo>
                  <a:pt x="263" y="118"/>
                  <a:pt x="288" y="109"/>
                  <a:pt x="300" y="103"/>
                </a:cubicBezTo>
                <a:cubicBezTo>
                  <a:pt x="303" y="73"/>
                  <a:pt x="296" y="26"/>
                  <a:pt x="259" y="19"/>
                </a:cubicBezTo>
                <a:cubicBezTo>
                  <a:pt x="245" y="16"/>
                  <a:pt x="128" y="0"/>
                  <a:pt x="132" y="86"/>
                </a:cubicBezTo>
                <a:cubicBezTo>
                  <a:pt x="132" y="86"/>
                  <a:pt x="90" y="124"/>
                  <a:pt x="76" y="68"/>
                </a:cubicBezTo>
                <a:cubicBezTo>
                  <a:pt x="76" y="68"/>
                  <a:pt x="96" y="35"/>
                  <a:pt x="96" y="17"/>
                </a:cubicBezTo>
                <a:cubicBezTo>
                  <a:pt x="96" y="17"/>
                  <a:pt x="52" y="3"/>
                  <a:pt x="52" y="54"/>
                </a:cubicBezTo>
                <a:cubicBezTo>
                  <a:pt x="52" y="55"/>
                  <a:pt x="52" y="55"/>
                  <a:pt x="52" y="55"/>
                </a:cubicBezTo>
                <a:cubicBezTo>
                  <a:pt x="0" y="55"/>
                  <a:pt x="15" y="98"/>
                  <a:pt x="15" y="98"/>
                </a:cubicBezTo>
                <a:cubicBezTo>
                  <a:pt x="28" y="98"/>
                  <a:pt x="57" y="82"/>
                  <a:pt x="57" y="82"/>
                </a:cubicBezTo>
                <a:cubicBezTo>
                  <a:pt x="57" y="82"/>
                  <a:pt x="70" y="123"/>
                  <a:pt x="110" y="139"/>
                </a:cubicBezTo>
                <a:cubicBezTo>
                  <a:pt x="150" y="154"/>
                  <a:pt x="272" y="143"/>
                  <a:pt x="291" y="128"/>
                </a:cubicBezTo>
                <a:cubicBezTo>
                  <a:pt x="293" y="126"/>
                  <a:pt x="296" y="121"/>
                  <a:pt x="297" y="115"/>
                </a:cubicBezTo>
                <a:cubicBezTo>
                  <a:pt x="261" y="131"/>
                  <a:pt x="190" y="119"/>
                  <a:pt x="230" y="119"/>
                </a:cubicBezTo>
                <a:close/>
                <a:moveTo>
                  <a:pt x="230" y="92"/>
                </a:moveTo>
                <a:cubicBezTo>
                  <a:pt x="237" y="92"/>
                  <a:pt x="241" y="94"/>
                  <a:pt x="241" y="98"/>
                </a:cubicBezTo>
                <a:cubicBezTo>
                  <a:pt x="242" y="102"/>
                  <a:pt x="241" y="100"/>
                  <a:pt x="230" y="101"/>
                </a:cubicBezTo>
                <a:cubicBezTo>
                  <a:pt x="220" y="103"/>
                  <a:pt x="220" y="105"/>
                  <a:pt x="219" y="101"/>
                </a:cubicBezTo>
                <a:cubicBezTo>
                  <a:pt x="219" y="97"/>
                  <a:pt x="222" y="93"/>
                  <a:pt x="230" y="92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096" name="组合 78"/>
          <p:cNvPicPr/>
          <p:nvPr/>
        </p:nvPicPr>
        <p:blipFill>
          <a:blip r:embed="rId13"/>
          <a:stretch>
            <a:fillRect/>
          </a:stretch>
        </p:blipFill>
        <p:spPr>
          <a:xfrm>
            <a:off x="7334250" y="5114925"/>
            <a:ext cx="279400" cy="274638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097" name="Freeform 70"/>
          <p:cNvSpPr/>
          <p:nvPr/>
        </p:nvSpPr>
        <p:spPr>
          <a:xfrm>
            <a:off x="4029075" y="4011613"/>
            <a:ext cx="274638" cy="274637"/>
          </a:xfrm>
          <a:custGeom>
            <a:avLst/>
            <a:gdLst/>
            <a:ahLst/>
            <a:cxnLst>
              <a:cxn ang="0">
                <a:pos x="229158710" y="163910443"/>
              </a:cxn>
              <a:cxn ang="0">
                <a:pos x="261895941" y="130945391"/>
              </a:cxn>
              <a:cxn ang="0">
                <a:pos x="229158710" y="97980338"/>
              </a:cxn>
              <a:cxn ang="0">
                <a:pos x="198240956" y="121788591"/>
              </a:cxn>
              <a:cxn ang="0">
                <a:pos x="116397878" y="121788591"/>
              </a:cxn>
              <a:cxn ang="0">
                <a:pos x="161866678" y="42121852"/>
              </a:cxn>
              <a:cxn ang="0">
                <a:pos x="198240956" y="42121852"/>
              </a:cxn>
              <a:cxn ang="0">
                <a:pos x="229158710" y="65930105"/>
              </a:cxn>
              <a:cxn ang="0">
                <a:pos x="261895941" y="32965052"/>
              </a:cxn>
              <a:cxn ang="0">
                <a:pos x="229158710" y="0"/>
              </a:cxn>
              <a:cxn ang="0">
                <a:pos x="198240956" y="23808253"/>
              </a:cxn>
              <a:cxn ang="0">
                <a:pos x="150953632" y="23808253"/>
              </a:cxn>
              <a:cxn ang="0">
                <a:pos x="94573693" y="121788591"/>
              </a:cxn>
              <a:cxn ang="0">
                <a:pos x="64564724" y="121788591"/>
              </a:cxn>
              <a:cxn ang="0">
                <a:pos x="32737231" y="97980338"/>
              </a:cxn>
              <a:cxn ang="0">
                <a:pos x="0" y="130945391"/>
              </a:cxn>
              <a:cxn ang="0">
                <a:pos x="32737231" y="163910443"/>
              </a:cxn>
              <a:cxn ang="0">
                <a:pos x="64564724" y="140102190"/>
              </a:cxn>
              <a:cxn ang="0">
                <a:pos x="94573693" y="140102190"/>
              </a:cxn>
              <a:cxn ang="0">
                <a:pos x="150953632" y="238998304"/>
              </a:cxn>
              <a:cxn ang="0">
                <a:pos x="198240956" y="238998304"/>
              </a:cxn>
              <a:cxn ang="0">
                <a:pos x="229158710" y="262806557"/>
              </a:cxn>
              <a:cxn ang="0">
                <a:pos x="261895941" y="229841504"/>
              </a:cxn>
              <a:cxn ang="0">
                <a:pos x="229158710" y="196876452"/>
              </a:cxn>
              <a:cxn ang="0">
                <a:pos x="198240956" y="220684705"/>
              </a:cxn>
              <a:cxn ang="0">
                <a:pos x="161866678" y="220684705"/>
              </a:cxn>
              <a:cxn ang="0">
                <a:pos x="116397878" y="140102190"/>
              </a:cxn>
              <a:cxn ang="0">
                <a:pos x="198240956" y="140102190"/>
              </a:cxn>
              <a:cxn ang="0">
                <a:pos x="229158710" y="163910443"/>
              </a:cxn>
            </a:cxnLst>
            <a:pathLst>
              <a:path w="288" h="287">
                <a:moveTo>
                  <a:pt x="252" y="179"/>
                </a:moveTo>
                <a:cubicBezTo>
                  <a:pt x="272" y="179"/>
                  <a:pt x="288" y="163"/>
                  <a:pt x="288" y="143"/>
                </a:cubicBezTo>
                <a:cubicBezTo>
                  <a:pt x="288" y="124"/>
                  <a:pt x="272" y="107"/>
                  <a:pt x="252" y="107"/>
                </a:cubicBezTo>
                <a:cubicBezTo>
                  <a:pt x="236" y="107"/>
                  <a:pt x="222" y="118"/>
                  <a:pt x="218" y="133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78" y="46"/>
                  <a:pt x="178" y="46"/>
                  <a:pt x="178" y="46"/>
                </a:cubicBezTo>
                <a:cubicBezTo>
                  <a:pt x="218" y="46"/>
                  <a:pt x="218" y="46"/>
                  <a:pt x="218" y="46"/>
                </a:cubicBezTo>
                <a:cubicBezTo>
                  <a:pt x="222" y="61"/>
                  <a:pt x="236" y="72"/>
                  <a:pt x="252" y="72"/>
                </a:cubicBezTo>
                <a:cubicBezTo>
                  <a:pt x="272" y="72"/>
                  <a:pt x="288" y="56"/>
                  <a:pt x="288" y="36"/>
                </a:cubicBezTo>
                <a:cubicBezTo>
                  <a:pt x="288" y="16"/>
                  <a:pt x="272" y="0"/>
                  <a:pt x="252" y="0"/>
                </a:cubicBezTo>
                <a:cubicBezTo>
                  <a:pt x="236" y="0"/>
                  <a:pt x="222" y="11"/>
                  <a:pt x="218" y="26"/>
                </a:cubicBezTo>
                <a:cubicBezTo>
                  <a:pt x="166" y="26"/>
                  <a:pt x="166" y="26"/>
                  <a:pt x="166" y="26"/>
                </a:cubicBezTo>
                <a:cubicBezTo>
                  <a:pt x="104" y="133"/>
                  <a:pt x="104" y="133"/>
                  <a:pt x="104" y="133"/>
                </a:cubicBezTo>
                <a:cubicBezTo>
                  <a:pt x="71" y="133"/>
                  <a:pt x="71" y="133"/>
                  <a:pt x="71" y="133"/>
                </a:cubicBezTo>
                <a:cubicBezTo>
                  <a:pt x="66" y="118"/>
                  <a:pt x="53" y="107"/>
                  <a:pt x="36" y="107"/>
                </a:cubicBezTo>
                <a:cubicBezTo>
                  <a:pt x="16" y="107"/>
                  <a:pt x="0" y="124"/>
                  <a:pt x="0" y="143"/>
                </a:cubicBezTo>
                <a:cubicBezTo>
                  <a:pt x="0" y="163"/>
                  <a:pt x="16" y="179"/>
                  <a:pt x="36" y="179"/>
                </a:cubicBezTo>
                <a:cubicBezTo>
                  <a:pt x="53" y="179"/>
                  <a:pt x="66" y="168"/>
                  <a:pt x="71" y="153"/>
                </a:cubicBezTo>
                <a:cubicBezTo>
                  <a:pt x="104" y="153"/>
                  <a:pt x="104" y="153"/>
                  <a:pt x="104" y="153"/>
                </a:cubicBezTo>
                <a:cubicBezTo>
                  <a:pt x="166" y="261"/>
                  <a:pt x="166" y="261"/>
                  <a:pt x="166" y="261"/>
                </a:cubicBezTo>
                <a:cubicBezTo>
                  <a:pt x="218" y="261"/>
                  <a:pt x="218" y="261"/>
                  <a:pt x="218" y="261"/>
                </a:cubicBezTo>
                <a:cubicBezTo>
                  <a:pt x="222" y="277"/>
                  <a:pt x="236" y="287"/>
                  <a:pt x="252" y="287"/>
                </a:cubicBezTo>
                <a:cubicBezTo>
                  <a:pt x="272" y="287"/>
                  <a:pt x="288" y="271"/>
                  <a:pt x="288" y="251"/>
                </a:cubicBezTo>
                <a:cubicBezTo>
                  <a:pt x="288" y="232"/>
                  <a:pt x="272" y="215"/>
                  <a:pt x="252" y="215"/>
                </a:cubicBezTo>
                <a:cubicBezTo>
                  <a:pt x="236" y="215"/>
                  <a:pt x="222" y="226"/>
                  <a:pt x="218" y="241"/>
                </a:cubicBezTo>
                <a:cubicBezTo>
                  <a:pt x="178" y="241"/>
                  <a:pt x="178" y="241"/>
                  <a:pt x="178" y="241"/>
                </a:cubicBezTo>
                <a:cubicBezTo>
                  <a:pt x="128" y="153"/>
                  <a:pt x="128" y="153"/>
                  <a:pt x="128" y="153"/>
                </a:cubicBezTo>
                <a:cubicBezTo>
                  <a:pt x="218" y="153"/>
                  <a:pt x="218" y="153"/>
                  <a:pt x="218" y="153"/>
                </a:cubicBezTo>
                <a:cubicBezTo>
                  <a:pt x="222" y="168"/>
                  <a:pt x="236" y="179"/>
                  <a:pt x="252" y="179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098" name="组合 82"/>
          <p:cNvPicPr/>
          <p:nvPr/>
        </p:nvPicPr>
        <p:blipFill>
          <a:blip r:embed="rId14"/>
          <a:stretch>
            <a:fillRect/>
          </a:stretch>
        </p:blipFill>
        <p:spPr>
          <a:xfrm>
            <a:off x="6235700" y="2352675"/>
            <a:ext cx="274638" cy="28098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099" name="组合 91"/>
          <p:cNvPicPr/>
          <p:nvPr/>
        </p:nvPicPr>
        <p:blipFill>
          <a:blip r:embed="rId15"/>
          <a:stretch>
            <a:fillRect/>
          </a:stretch>
        </p:blipFill>
        <p:spPr>
          <a:xfrm>
            <a:off x="6784975" y="2352675"/>
            <a:ext cx="274638" cy="28098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00" name="组合 101"/>
          <p:cNvPicPr/>
          <p:nvPr/>
        </p:nvPicPr>
        <p:blipFill>
          <a:blip r:embed="rId16"/>
          <a:stretch>
            <a:fillRect/>
          </a:stretch>
        </p:blipFill>
        <p:spPr>
          <a:xfrm>
            <a:off x="7334250" y="2352675"/>
            <a:ext cx="279400" cy="280988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01" name="Freeform 97"/>
          <p:cNvSpPr/>
          <p:nvPr/>
        </p:nvSpPr>
        <p:spPr>
          <a:xfrm>
            <a:off x="7893050" y="4618038"/>
            <a:ext cx="268288" cy="165100"/>
          </a:xfrm>
          <a:custGeom>
            <a:avLst/>
            <a:gdLst/>
            <a:ahLst/>
            <a:cxnLst>
              <a:cxn ang="0">
                <a:pos x="257065896" y="45147171"/>
              </a:cxn>
              <a:cxn ang="0">
                <a:pos x="257065896" y="13820406"/>
              </a:cxn>
              <a:cxn ang="0">
                <a:pos x="225850587" y="13820406"/>
              </a:cxn>
              <a:cxn ang="0">
                <a:pos x="225850587" y="23034330"/>
              </a:cxn>
              <a:cxn ang="0">
                <a:pos x="157911442" y="23034330"/>
              </a:cxn>
              <a:cxn ang="0">
                <a:pos x="157911442" y="0"/>
              </a:cxn>
              <a:cxn ang="0">
                <a:pos x="99154454" y="0"/>
              </a:cxn>
              <a:cxn ang="0">
                <a:pos x="99154454" y="23034330"/>
              </a:cxn>
              <a:cxn ang="0">
                <a:pos x="31215309" y="23034330"/>
              </a:cxn>
              <a:cxn ang="0">
                <a:pos x="31215309" y="13820406"/>
              </a:cxn>
              <a:cxn ang="0">
                <a:pos x="0" y="13820406"/>
              </a:cxn>
              <a:cxn ang="0">
                <a:pos x="0" y="45147171"/>
              </a:cxn>
              <a:cxn ang="0">
                <a:pos x="31215309" y="45147171"/>
              </a:cxn>
              <a:cxn ang="0">
                <a:pos x="31215309" y="35933247"/>
              </a:cxn>
              <a:cxn ang="0">
                <a:pos x="74365601" y="35933247"/>
              </a:cxn>
              <a:cxn ang="0">
                <a:pos x="22952038" y="127150037"/>
              </a:cxn>
              <a:cxn ang="0">
                <a:pos x="12852912" y="127150037"/>
              </a:cxn>
              <a:cxn ang="0">
                <a:pos x="12852912" y="158476802"/>
              </a:cxn>
              <a:cxn ang="0">
                <a:pos x="44068220" y="158476802"/>
              </a:cxn>
              <a:cxn ang="0">
                <a:pos x="44068220" y="127150037"/>
              </a:cxn>
              <a:cxn ang="0">
                <a:pos x="35805908" y="127150037"/>
              </a:cxn>
              <a:cxn ang="0">
                <a:pos x="99154454" y="40540689"/>
              </a:cxn>
              <a:cxn ang="0">
                <a:pos x="99154454" y="58968537"/>
              </a:cxn>
              <a:cxn ang="0">
                <a:pos x="157911442" y="58968537"/>
              </a:cxn>
              <a:cxn ang="0">
                <a:pos x="157911442" y="39619201"/>
              </a:cxn>
              <a:cxn ang="0">
                <a:pos x="221259988" y="127150037"/>
              </a:cxn>
              <a:cxn ang="0">
                <a:pos x="212997676" y="127150037"/>
              </a:cxn>
              <a:cxn ang="0">
                <a:pos x="212997676" y="158476802"/>
              </a:cxn>
              <a:cxn ang="0">
                <a:pos x="244212985" y="158476802"/>
              </a:cxn>
              <a:cxn ang="0">
                <a:pos x="244212985" y="127150037"/>
              </a:cxn>
              <a:cxn ang="0">
                <a:pos x="235031786" y="127150037"/>
              </a:cxn>
              <a:cxn ang="0">
                <a:pos x="183618224" y="35933247"/>
              </a:cxn>
              <a:cxn ang="0">
                <a:pos x="225850587" y="35933247"/>
              </a:cxn>
              <a:cxn ang="0">
                <a:pos x="225850587" y="45147171"/>
              </a:cxn>
              <a:cxn ang="0">
                <a:pos x="257065896" y="45147171"/>
              </a:cxn>
            </a:cxnLst>
            <a:pathLst>
              <a:path w="280" h="172">
                <a:moveTo>
                  <a:pt x="280" y="49"/>
                </a:moveTo>
                <a:cubicBezTo>
                  <a:pt x="280" y="15"/>
                  <a:pt x="280" y="15"/>
                  <a:pt x="280" y="15"/>
                </a:cubicBezTo>
                <a:cubicBezTo>
                  <a:pt x="246" y="15"/>
                  <a:pt x="246" y="15"/>
                  <a:pt x="246" y="15"/>
                </a:cubicBezTo>
                <a:cubicBezTo>
                  <a:pt x="246" y="25"/>
                  <a:pt x="246" y="25"/>
                  <a:pt x="246" y="25"/>
                </a:cubicBezTo>
                <a:cubicBezTo>
                  <a:pt x="172" y="25"/>
                  <a:pt x="172" y="25"/>
                  <a:pt x="172" y="25"/>
                </a:cubicBezTo>
                <a:cubicBezTo>
                  <a:pt x="172" y="0"/>
                  <a:pt x="172" y="0"/>
                  <a:pt x="172" y="0"/>
                </a:cubicBezTo>
                <a:cubicBezTo>
                  <a:pt x="108" y="0"/>
                  <a:pt x="108" y="0"/>
                  <a:pt x="108" y="0"/>
                </a:cubicBezTo>
                <a:cubicBezTo>
                  <a:pt x="108" y="25"/>
                  <a:pt x="108" y="25"/>
                  <a:pt x="108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15"/>
                  <a:pt x="34" y="15"/>
                  <a:pt x="34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49"/>
                  <a:pt x="0" y="49"/>
                  <a:pt x="0" y="49"/>
                </a:cubicBezTo>
                <a:cubicBezTo>
                  <a:pt x="34" y="49"/>
                  <a:pt x="34" y="49"/>
                  <a:pt x="34" y="49"/>
                </a:cubicBezTo>
                <a:cubicBezTo>
                  <a:pt x="34" y="39"/>
                  <a:pt x="34" y="39"/>
                  <a:pt x="34" y="39"/>
                </a:cubicBezTo>
                <a:cubicBezTo>
                  <a:pt x="81" y="39"/>
                  <a:pt x="81" y="39"/>
                  <a:pt x="81" y="39"/>
                </a:cubicBezTo>
                <a:cubicBezTo>
                  <a:pt x="42" y="61"/>
                  <a:pt x="28" y="105"/>
                  <a:pt x="25" y="138"/>
                </a:cubicBezTo>
                <a:cubicBezTo>
                  <a:pt x="14" y="138"/>
                  <a:pt x="14" y="138"/>
                  <a:pt x="14" y="138"/>
                </a:cubicBezTo>
                <a:cubicBezTo>
                  <a:pt x="14" y="172"/>
                  <a:pt x="14" y="172"/>
                  <a:pt x="14" y="172"/>
                </a:cubicBezTo>
                <a:cubicBezTo>
                  <a:pt x="48" y="172"/>
                  <a:pt x="48" y="172"/>
                  <a:pt x="48" y="172"/>
                </a:cubicBezTo>
                <a:cubicBezTo>
                  <a:pt x="48" y="138"/>
                  <a:pt x="48" y="138"/>
                  <a:pt x="48" y="138"/>
                </a:cubicBezTo>
                <a:cubicBezTo>
                  <a:pt x="39" y="138"/>
                  <a:pt x="39" y="138"/>
                  <a:pt x="39" y="138"/>
                </a:cubicBezTo>
                <a:cubicBezTo>
                  <a:pt x="42" y="103"/>
                  <a:pt x="60" y="58"/>
                  <a:pt x="108" y="44"/>
                </a:cubicBezTo>
                <a:cubicBezTo>
                  <a:pt x="108" y="64"/>
                  <a:pt x="108" y="64"/>
                  <a:pt x="108" y="64"/>
                </a:cubicBezTo>
                <a:cubicBezTo>
                  <a:pt x="172" y="64"/>
                  <a:pt x="172" y="64"/>
                  <a:pt x="172" y="64"/>
                </a:cubicBezTo>
                <a:cubicBezTo>
                  <a:pt x="172" y="43"/>
                  <a:pt x="172" y="43"/>
                  <a:pt x="172" y="43"/>
                </a:cubicBezTo>
                <a:cubicBezTo>
                  <a:pt x="220" y="58"/>
                  <a:pt x="238" y="103"/>
                  <a:pt x="241" y="138"/>
                </a:cubicBezTo>
                <a:cubicBezTo>
                  <a:pt x="232" y="138"/>
                  <a:pt x="232" y="138"/>
                  <a:pt x="232" y="138"/>
                </a:cubicBezTo>
                <a:cubicBezTo>
                  <a:pt x="232" y="172"/>
                  <a:pt x="232" y="172"/>
                  <a:pt x="232" y="172"/>
                </a:cubicBezTo>
                <a:cubicBezTo>
                  <a:pt x="266" y="172"/>
                  <a:pt x="266" y="172"/>
                  <a:pt x="266" y="172"/>
                </a:cubicBezTo>
                <a:cubicBezTo>
                  <a:pt x="266" y="138"/>
                  <a:pt x="266" y="138"/>
                  <a:pt x="266" y="138"/>
                </a:cubicBezTo>
                <a:cubicBezTo>
                  <a:pt x="256" y="138"/>
                  <a:pt x="256" y="138"/>
                  <a:pt x="256" y="138"/>
                </a:cubicBezTo>
                <a:cubicBezTo>
                  <a:pt x="253" y="105"/>
                  <a:pt x="238" y="61"/>
                  <a:pt x="200" y="39"/>
                </a:cubicBezTo>
                <a:cubicBezTo>
                  <a:pt x="246" y="39"/>
                  <a:pt x="246" y="39"/>
                  <a:pt x="246" y="39"/>
                </a:cubicBezTo>
                <a:cubicBezTo>
                  <a:pt x="246" y="49"/>
                  <a:pt x="246" y="49"/>
                  <a:pt x="246" y="49"/>
                </a:cubicBezTo>
                <a:lnTo>
                  <a:pt x="280" y="49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02" name="组合 112"/>
          <p:cNvPicPr/>
          <p:nvPr/>
        </p:nvPicPr>
        <p:blipFill>
          <a:blip r:embed="rId17"/>
          <a:stretch>
            <a:fillRect/>
          </a:stretch>
        </p:blipFill>
        <p:spPr>
          <a:xfrm>
            <a:off x="8448675" y="4559300"/>
            <a:ext cx="257175" cy="280988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03" name="Freeform 102"/>
          <p:cNvSpPr/>
          <p:nvPr/>
        </p:nvSpPr>
        <p:spPr>
          <a:xfrm>
            <a:off x="8991600" y="4621213"/>
            <a:ext cx="274638" cy="158750"/>
          </a:xfrm>
          <a:custGeom>
            <a:avLst/>
            <a:gdLst/>
            <a:ahLst/>
            <a:cxnLst>
              <a:cxn ang="0">
                <a:pos x="240831689" y="50300798"/>
              </a:cxn>
              <a:cxn ang="0">
                <a:pos x="233505457" y="50300798"/>
              </a:cxn>
              <a:cxn ang="0">
                <a:pos x="217939128" y="53958742"/>
              </a:cxn>
              <a:cxn ang="0">
                <a:pos x="217939128" y="15547937"/>
              </a:cxn>
              <a:cxn ang="0">
                <a:pos x="201456064" y="0"/>
              </a:cxn>
              <a:cxn ang="0">
                <a:pos x="152007827" y="0"/>
              </a:cxn>
              <a:cxn ang="0">
                <a:pos x="156585765" y="19205881"/>
              </a:cxn>
              <a:cxn ang="0">
                <a:pos x="156585765" y="26521770"/>
              </a:cxn>
              <a:cxn ang="0">
                <a:pos x="134608983" y="48471348"/>
              </a:cxn>
              <a:cxn ang="0">
                <a:pos x="127283708" y="48471348"/>
              </a:cxn>
              <a:cxn ang="0">
                <a:pos x="105306927" y="26521770"/>
              </a:cxn>
              <a:cxn ang="0">
                <a:pos x="105306927" y="19205881"/>
              </a:cxn>
              <a:cxn ang="0">
                <a:pos x="109884865" y="0"/>
              </a:cxn>
              <a:cxn ang="0">
                <a:pos x="60436628" y="0"/>
              </a:cxn>
              <a:cxn ang="0">
                <a:pos x="43953563" y="15547937"/>
              </a:cxn>
              <a:cxn ang="0">
                <a:pos x="43953563" y="53958742"/>
              </a:cxn>
              <a:cxn ang="0">
                <a:pos x="28387234" y="50300798"/>
              </a:cxn>
              <a:cxn ang="0">
                <a:pos x="21061003" y="50300798"/>
              </a:cxn>
              <a:cxn ang="0">
                <a:pos x="0" y="72250377"/>
              </a:cxn>
              <a:cxn ang="0">
                <a:pos x="0" y="79566265"/>
              </a:cxn>
              <a:cxn ang="0">
                <a:pos x="21061003" y="101515843"/>
              </a:cxn>
              <a:cxn ang="0">
                <a:pos x="28387234" y="101515843"/>
              </a:cxn>
              <a:cxn ang="0">
                <a:pos x="43953563" y="97857899"/>
              </a:cxn>
              <a:cxn ang="0">
                <a:pos x="43953563" y="136268705"/>
              </a:cxn>
              <a:cxn ang="0">
                <a:pos x="60436628" y="151816642"/>
              </a:cxn>
              <a:cxn ang="0">
                <a:pos x="109884865" y="151816642"/>
              </a:cxn>
              <a:cxn ang="0">
                <a:pos x="105306927" y="132610761"/>
              </a:cxn>
              <a:cxn ang="0">
                <a:pos x="105306927" y="125294872"/>
              </a:cxn>
              <a:cxn ang="0">
                <a:pos x="127283708" y="103345294"/>
              </a:cxn>
              <a:cxn ang="0">
                <a:pos x="134608983" y="103345294"/>
              </a:cxn>
              <a:cxn ang="0">
                <a:pos x="156585765" y="125294872"/>
              </a:cxn>
              <a:cxn ang="0">
                <a:pos x="156585765" y="132610761"/>
              </a:cxn>
              <a:cxn ang="0">
                <a:pos x="152007827" y="151816642"/>
              </a:cxn>
              <a:cxn ang="0">
                <a:pos x="201456064" y="151816642"/>
              </a:cxn>
              <a:cxn ang="0">
                <a:pos x="217939128" y="136268705"/>
              </a:cxn>
              <a:cxn ang="0">
                <a:pos x="217939128" y="97857899"/>
              </a:cxn>
              <a:cxn ang="0">
                <a:pos x="233505457" y="101515843"/>
              </a:cxn>
              <a:cxn ang="0">
                <a:pos x="240831689" y="101515843"/>
              </a:cxn>
              <a:cxn ang="0">
                <a:pos x="262808471" y="79566265"/>
              </a:cxn>
              <a:cxn ang="0">
                <a:pos x="262808471" y="72250377"/>
              </a:cxn>
              <a:cxn ang="0">
                <a:pos x="240831689" y="50300798"/>
              </a:cxn>
            </a:cxnLst>
            <a:pathLst>
              <a:path w="287" h="166">
                <a:moveTo>
                  <a:pt x="263" y="55"/>
                </a:moveTo>
                <a:cubicBezTo>
                  <a:pt x="255" y="55"/>
                  <a:pt x="255" y="55"/>
                  <a:pt x="255" y="55"/>
                </a:cubicBezTo>
                <a:cubicBezTo>
                  <a:pt x="250" y="55"/>
                  <a:pt x="244" y="57"/>
                  <a:pt x="238" y="59"/>
                </a:cubicBezTo>
                <a:cubicBezTo>
                  <a:pt x="238" y="17"/>
                  <a:pt x="238" y="17"/>
                  <a:pt x="238" y="17"/>
                </a:cubicBezTo>
                <a:cubicBezTo>
                  <a:pt x="238" y="8"/>
                  <a:pt x="230" y="0"/>
                  <a:pt x="220" y="0"/>
                </a:cubicBezTo>
                <a:cubicBezTo>
                  <a:pt x="166" y="0"/>
                  <a:pt x="166" y="0"/>
                  <a:pt x="166" y="0"/>
                </a:cubicBezTo>
                <a:cubicBezTo>
                  <a:pt x="168" y="6"/>
                  <a:pt x="171" y="15"/>
                  <a:pt x="171" y="21"/>
                </a:cubicBezTo>
                <a:cubicBezTo>
                  <a:pt x="171" y="29"/>
                  <a:pt x="171" y="29"/>
                  <a:pt x="171" y="29"/>
                </a:cubicBezTo>
                <a:cubicBezTo>
                  <a:pt x="171" y="42"/>
                  <a:pt x="160" y="53"/>
                  <a:pt x="147" y="53"/>
                </a:cubicBezTo>
                <a:cubicBezTo>
                  <a:pt x="139" y="53"/>
                  <a:pt x="139" y="53"/>
                  <a:pt x="139" y="53"/>
                </a:cubicBezTo>
                <a:cubicBezTo>
                  <a:pt x="126" y="53"/>
                  <a:pt x="115" y="42"/>
                  <a:pt x="115" y="29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5" y="15"/>
                  <a:pt x="118" y="6"/>
                  <a:pt x="120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56" y="0"/>
                  <a:pt x="48" y="8"/>
                  <a:pt x="48" y="17"/>
                </a:cubicBezTo>
                <a:cubicBezTo>
                  <a:pt x="48" y="59"/>
                  <a:pt x="48" y="59"/>
                  <a:pt x="48" y="59"/>
                </a:cubicBezTo>
                <a:cubicBezTo>
                  <a:pt x="43" y="57"/>
                  <a:pt x="36" y="55"/>
                  <a:pt x="31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10" y="55"/>
                  <a:pt x="0" y="66"/>
                  <a:pt x="0" y="79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100"/>
                  <a:pt x="10" y="111"/>
                  <a:pt x="23" y="111"/>
                </a:cubicBezTo>
                <a:cubicBezTo>
                  <a:pt x="31" y="111"/>
                  <a:pt x="31" y="111"/>
                  <a:pt x="31" y="111"/>
                </a:cubicBezTo>
                <a:cubicBezTo>
                  <a:pt x="36" y="111"/>
                  <a:pt x="43" y="109"/>
                  <a:pt x="48" y="107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48" y="158"/>
                  <a:pt x="56" y="166"/>
                  <a:pt x="66" y="166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18" y="160"/>
                  <a:pt x="115" y="151"/>
                  <a:pt x="115" y="145"/>
                </a:cubicBezTo>
                <a:cubicBezTo>
                  <a:pt x="115" y="137"/>
                  <a:pt x="115" y="137"/>
                  <a:pt x="115" y="137"/>
                </a:cubicBezTo>
                <a:cubicBezTo>
                  <a:pt x="115" y="123"/>
                  <a:pt x="126" y="113"/>
                  <a:pt x="139" y="113"/>
                </a:cubicBezTo>
                <a:cubicBezTo>
                  <a:pt x="147" y="113"/>
                  <a:pt x="147" y="113"/>
                  <a:pt x="147" y="113"/>
                </a:cubicBezTo>
                <a:cubicBezTo>
                  <a:pt x="160" y="113"/>
                  <a:pt x="171" y="123"/>
                  <a:pt x="171" y="137"/>
                </a:cubicBezTo>
                <a:cubicBezTo>
                  <a:pt x="171" y="145"/>
                  <a:pt x="171" y="145"/>
                  <a:pt x="171" y="145"/>
                </a:cubicBezTo>
                <a:cubicBezTo>
                  <a:pt x="171" y="151"/>
                  <a:pt x="169" y="160"/>
                  <a:pt x="166" y="166"/>
                </a:cubicBezTo>
                <a:cubicBezTo>
                  <a:pt x="220" y="166"/>
                  <a:pt x="220" y="166"/>
                  <a:pt x="220" y="166"/>
                </a:cubicBezTo>
                <a:cubicBezTo>
                  <a:pt x="230" y="166"/>
                  <a:pt x="238" y="158"/>
                  <a:pt x="238" y="149"/>
                </a:cubicBezTo>
                <a:cubicBezTo>
                  <a:pt x="238" y="107"/>
                  <a:pt x="238" y="107"/>
                  <a:pt x="238" y="107"/>
                </a:cubicBezTo>
                <a:cubicBezTo>
                  <a:pt x="244" y="109"/>
                  <a:pt x="250" y="111"/>
                  <a:pt x="255" y="111"/>
                </a:cubicBezTo>
                <a:cubicBezTo>
                  <a:pt x="263" y="111"/>
                  <a:pt x="263" y="111"/>
                  <a:pt x="263" y="111"/>
                </a:cubicBezTo>
                <a:cubicBezTo>
                  <a:pt x="276" y="111"/>
                  <a:pt x="287" y="100"/>
                  <a:pt x="287" y="87"/>
                </a:cubicBezTo>
                <a:cubicBezTo>
                  <a:pt x="287" y="79"/>
                  <a:pt x="287" y="79"/>
                  <a:pt x="287" y="79"/>
                </a:cubicBezTo>
                <a:cubicBezTo>
                  <a:pt x="287" y="66"/>
                  <a:pt x="276" y="55"/>
                  <a:pt x="263" y="55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04" name="组合 118"/>
          <p:cNvPicPr/>
          <p:nvPr/>
        </p:nvPicPr>
        <p:blipFill>
          <a:blip r:embed="rId18"/>
          <a:stretch>
            <a:fillRect/>
          </a:stretch>
        </p:blipFill>
        <p:spPr>
          <a:xfrm>
            <a:off x="6784975" y="4584700"/>
            <a:ext cx="280988" cy="23653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05" name="组合 122"/>
          <p:cNvPicPr/>
          <p:nvPr/>
        </p:nvPicPr>
        <p:blipFill>
          <a:blip r:embed="rId19"/>
          <a:stretch>
            <a:fillRect/>
          </a:stretch>
        </p:blipFill>
        <p:spPr>
          <a:xfrm>
            <a:off x="10094913" y="1804988"/>
            <a:ext cx="274637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06" name="组合 125"/>
          <p:cNvPicPr/>
          <p:nvPr/>
        </p:nvPicPr>
        <p:blipFill>
          <a:blip r:embed="rId20"/>
          <a:stretch>
            <a:fillRect/>
          </a:stretch>
        </p:blipFill>
        <p:spPr>
          <a:xfrm>
            <a:off x="10644188" y="1804988"/>
            <a:ext cx="273050" cy="273050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07" name="Freeform 110"/>
          <p:cNvSpPr>
            <a:spLocks noEditPoints="1"/>
          </p:cNvSpPr>
          <p:nvPr/>
        </p:nvSpPr>
        <p:spPr>
          <a:xfrm>
            <a:off x="2400300" y="4562475"/>
            <a:ext cx="222250" cy="276225"/>
          </a:xfrm>
          <a:custGeom>
            <a:avLst/>
            <a:gdLst/>
            <a:ahLst/>
            <a:cxnLst>
              <a:cxn ang="0">
                <a:pos x="21836778" y="0"/>
              </a:cxn>
              <a:cxn ang="0">
                <a:pos x="0" y="242853567"/>
              </a:cxn>
              <a:cxn ang="0">
                <a:pos x="190159198" y="264931426"/>
              </a:cxn>
              <a:cxn ang="0">
                <a:pos x="211995976" y="22077859"/>
              </a:cxn>
              <a:cxn ang="0">
                <a:pos x="23655794" y="34036099"/>
              </a:cxn>
              <a:cxn ang="0">
                <a:pos x="176511332" y="23917440"/>
              </a:cxn>
              <a:cxn ang="0">
                <a:pos x="188340182" y="75431485"/>
              </a:cxn>
              <a:cxn ang="0">
                <a:pos x="35484645" y="85551103"/>
              </a:cxn>
              <a:cxn ang="0">
                <a:pos x="23655794" y="34036099"/>
              </a:cxn>
              <a:cxn ang="0">
                <a:pos x="33664675" y="236414072"/>
              </a:cxn>
              <a:cxn ang="0">
                <a:pos x="33664675" y="210657050"/>
              </a:cxn>
              <a:cxn ang="0">
                <a:pos x="52771498" y="223536040"/>
              </a:cxn>
              <a:cxn ang="0">
                <a:pos x="42763571" y="187659400"/>
              </a:cxn>
              <a:cxn ang="0">
                <a:pos x="23655794" y="174781369"/>
              </a:cxn>
              <a:cxn ang="0">
                <a:pos x="42763571" y="160982587"/>
              </a:cxn>
              <a:cxn ang="0">
                <a:pos x="42763571" y="187659400"/>
              </a:cxn>
              <a:cxn ang="0">
                <a:pos x="33664675" y="138904729"/>
              </a:cxn>
              <a:cxn ang="0">
                <a:pos x="33664675" y="112227916"/>
              </a:cxn>
              <a:cxn ang="0">
                <a:pos x="52771498" y="126026697"/>
              </a:cxn>
              <a:cxn ang="0">
                <a:pos x="87346158" y="236414072"/>
              </a:cxn>
              <a:cxn ang="0">
                <a:pos x="68239335" y="223536040"/>
              </a:cxn>
              <a:cxn ang="0">
                <a:pos x="87346158" y="210657050"/>
              </a:cxn>
              <a:cxn ang="0">
                <a:pos x="87346158" y="236414072"/>
              </a:cxn>
              <a:cxn ang="0">
                <a:pos x="78247262" y="187659400"/>
              </a:cxn>
              <a:cxn ang="0">
                <a:pos x="78247262" y="160982587"/>
              </a:cxn>
              <a:cxn ang="0">
                <a:pos x="97354085" y="174781369"/>
              </a:cxn>
              <a:cxn ang="0">
                <a:pos x="87346158" y="138904729"/>
              </a:cxn>
              <a:cxn ang="0">
                <a:pos x="68239335" y="126026697"/>
              </a:cxn>
              <a:cxn ang="0">
                <a:pos x="87346158" y="112227916"/>
              </a:cxn>
              <a:cxn ang="0">
                <a:pos x="87346158" y="138904729"/>
              </a:cxn>
              <a:cxn ang="0">
                <a:pos x="122829849" y="236414072"/>
              </a:cxn>
              <a:cxn ang="0">
                <a:pos x="122829849" y="210657050"/>
              </a:cxn>
              <a:cxn ang="0">
                <a:pos x="141937626" y="223536040"/>
              </a:cxn>
              <a:cxn ang="0">
                <a:pos x="131928745" y="187659400"/>
              </a:cxn>
              <a:cxn ang="0">
                <a:pos x="111911937" y="174781369"/>
              </a:cxn>
              <a:cxn ang="0">
                <a:pos x="131928745" y="160982587"/>
              </a:cxn>
              <a:cxn ang="0">
                <a:pos x="131928745" y="187659400"/>
              </a:cxn>
              <a:cxn ang="0">
                <a:pos x="122829849" y="138904729"/>
              </a:cxn>
              <a:cxn ang="0">
                <a:pos x="122829849" y="112227916"/>
              </a:cxn>
              <a:cxn ang="0">
                <a:pos x="141937626" y="126026697"/>
              </a:cxn>
              <a:cxn ang="0">
                <a:pos x="188340182" y="227215204"/>
              </a:cxn>
              <a:cxn ang="0">
                <a:pos x="168323374" y="236414072"/>
              </a:cxn>
              <a:cxn ang="0">
                <a:pos x="159224479" y="170181455"/>
              </a:cxn>
              <a:cxn ang="0">
                <a:pos x="179241286" y="160982587"/>
              </a:cxn>
              <a:cxn ang="0">
                <a:pos x="188340182" y="227215204"/>
              </a:cxn>
              <a:cxn ang="0">
                <a:pos x="169232406" y="138904729"/>
              </a:cxn>
              <a:cxn ang="0">
                <a:pos x="169232406" y="113147707"/>
              </a:cxn>
              <a:cxn ang="0">
                <a:pos x="188340182" y="126026697"/>
              </a:cxn>
            </a:cxnLst>
            <a:pathLst>
              <a:path w="233" h="288">
                <a:moveTo>
                  <a:pt x="209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264"/>
                  <a:pt x="0" y="264"/>
                  <a:pt x="0" y="264"/>
                </a:cubicBezTo>
                <a:cubicBezTo>
                  <a:pt x="0" y="277"/>
                  <a:pt x="11" y="288"/>
                  <a:pt x="24" y="288"/>
                </a:cubicBezTo>
                <a:cubicBezTo>
                  <a:pt x="209" y="288"/>
                  <a:pt x="209" y="288"/>
                  <a:pt x="209" y="288"/>
                </a:cubicBezTo>
                <a:cubicBezTo>
                  <a:pt x="223" y="288"/>
                  <a:pt x="233" y="277"/>
                  <a:pt x="233" y="264"/>
                </a:cubicBezTo>
                <a:cubicBezTo>
                  <a:pt x="233" y="24"/>
                  <a:pt x="233" y="24"/>
                  <a:pt x="233" y="24"/>
                </a:cubicBezTo>
                <a:cubicBezTo>
                  <a:pt x="233" y="11"/>
                  <a:pt x="223" y="0"/>
                  <a:pt x="209" y="0"/>
                </a:cubicBezTo>
                <a:close/>
                <a:moveTo>
                  <a:pt x="26" y="37"/>
                </a:moveTo>
                <a:cubicBezTo>
                  <a:pt x="26" y="31"/>
                  <a:pt x="32" y="26"/>
                  <a:pt x="39" y="26"/>
                </a:cubicBezTo>
                <a:cubicBezTo>
                  <a:pt x="194" y="26"/>
                  <a:pt x="194" y="26"/>
                  <a:pt x="194" y="26"/>
                </a:cubicBezTo>
                <a:cubicBezTo>
                  <a:pt x="201" y="26"/>
                  <a:pt x="207" y="31"/>
                  <a:pt x="207" y="37"/>
                </a:cubicBezTo>
                <a:cubicBezTo>
                  <a:pt x="207" y="82"/>
                  <a:pt x="207" y="82"/>
                  <a:pt x="207" y="82"/>
                </a:cubicBezTo>
                <a:cubicBezTo>
                  <a:pt x="207" y="88"/>
                  <a:pt x="201" y="93"/>
                  <a:pt x="194" y="93"/>
                </a:cubicBezTo>
                <a:cubicBezTo>
                  <a:pt x="39" y="93"/>
                  <a:pt x="39" y="93"/>
                  <a:pt x="39" y="93"/>
                </a:cubicBezTo>
                <a:cubicBezTo>
                  <a:pt x="32" y="93"/>
                  <a:pt x="26" y="88"/>
                  <a:pt x="26" y="82"/>
                </a:cubicBezTo>
                <a:lnTo>
                  <a:pt x="26" y="37"/>
                </a:lnTo>
                <a:close/>
                <a:moveTo>
                  <a:pt x="47" y="257"/>
                </a:moveTo>
                <a:cubicBezTo>
                  <a:pt x="37" y="257"/>
                  <a:pt x="37" y="257"/>
                  <a:pt x="37" y="257"/>
                </a:cubicBezTo>
                <a:cubicBezTo>
                  <a:pt x="31" y="257"/>
                  <a:pt x="26" y="251"/>
                  <a:pt x="26" y="243"/>
                </a:cubicBezTo>
                <a:cubicBezTo>
                  <a:pt x="26" y="235"/>
                  <a:pt x="31" y="229"/>
                  <a:pt x="37" y="229"/>
                </a:cubicBezTo>
                <a:cubicBezTo>
                  <a:pt x="47" y="229"/>
                  <a:pt x="47" y="229"/>
                  <a:pt x="47" y="229"/>
                </a:cubicBezTo>
                <a:cubicBezTo>
                  <a:pt x="53" y="229"/>
                  <a:pt x="58" y="235"/>
                  <a:pt x="58" y="243"/>
                </a:cubicBezTo>
                <a:cubicBezTo>
                  <a:pt x="58" y="251"/>
                  <a:pt x="53" y="257"/>
                  <a:pt x="47" y="257"/>
                </a:cubicBezTo>
                <a:close/>
                <a:moveTo>
                  <a:pt x="47" y="204"/>
                </a:moveTo>
                <a:cubicBezTo>
                  <a:pt x="37" y="204"/>
                  <a:pt x="37" y="204"/>
                  <a:pt x="37" y="204"/>
                </a:cubicBezTo>
                <a:cubicBezTo>
                  <a:pt x="31" y="204"/>
                  <a:pt x="26" y="198"/>
                  <a:pt x="26" y="190"/>
                </a:cubicBezTo>
                <a:cubicBezTo>
                  <a:pt x="26" y="182"/>
                  <a:pt x="31" y="175"/>
                  <a:pt x="37" y="175"/>
                </a:cubicBezTo>
                <a:cubicBezTo>
                  <a:pt x="47" y="175"/>
                  <a:pt x="47" y="175"/>
                  <a:pt x="47" y="175"/>
                </a:cubicBezTo>
                <a:cubicBezTo>
                  <a:pt x="53" y="175"/>
                  <a:pt x="58" y="182"/>
                  <a:pt x="58" y="190"/>
                </a:cubicBezTo>
                <a:cubicBezTo>
                  <a:pt x="58" y="198"/>
                  <a:pt x="53" y="204"/>
                  <a:pt x="47" y="204"/>
                </a:cubicBezTo>
                <a:close/>
                <a:moveTo>
                  <a:pt x="47" y="151"/>
                </a:moveTo>
                <a:cubicBezTo>
                  <a:pt x="37" y="151"/>
                  <a:pt x="37" y="151"/>
                  <a:pt x="37" y="151"/>
                </a:cubicBezTo>
                <a:cubicBezTo>
                  <a:pt x="31" y="151"/>
                  <a:pt x="26" y="145"/>
                  <a:pt x="26" y="137"/>
                </a:cubicBezTo>
                <a:cubicBezTo>
                  <a:pt x="26" y="129"/>
                  <a:pt x="31" y="122"/>
                  <a:pt x="3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53" y="122"/>
                  <a:pt x="58" y="129"/>
                  <a:pt x="58" y="137"/>
                </a:cubicBezTo>
                <a:cubicBezTo>
                  <a:pt x="58" y="145"/>
                  <a:pt x="53" y="151"/>
                  <a:pt x="47" y="151"/>
                </a:cubicBezTo>
                <a:close/>
                <a:moveTo>
                  <a:pt x="96" y="257"/>
                </a:moveTo>
                <a:cubicBezTo>
                  <a:pt x="86" y="257"/>
                  <a:pt x="86" y="257"/>
                  <a:pt x="86" y="257"/>
                </a:cubicBezTo>
                <a:cubicBezTo>
                  <a:pt x="80" y="257"/>
                  <a:pt x="75" y="251"/>
                  <a:pt x="75" y="243"/>
                </a:cubicBezTo>
                <a:cubicBezTo>
                  <a:pt x="75" y="235"/>
                  <a:pt x="80" y="229"/>
                  <a:pt x="86" y="229"/>
                </a:cubicBezTo>
                <a:cubicBezTo>
                  <a:pt x="96" y="229"/>
                  <a:pt x="96" y="229"/>
                  <a:pt x="96" y="229"/>
                </a:cubicBezTo>
                <a:cubicBezTo>
                  <a:pt x="102" y="229"/>
                  <a:pt x="107" y="235"/>
                  <a:pt x="107" y="243"/>
                </a:cubicBezTo>
                <a:cubicBezTo>
                  <a:pt x="107" y="251"/>
                  <a:pt x="102" y="257"/>
                  <a:pt x="96" y="257"/>
                </a:cubicBezTo>
                <a:close/>
                <a:moveTo>
                  <a:pt x="96" y="204"/>
                </a:moveTo>
                <a:cubicBezTo>
                  <a:pt x="86" y="204"/>
                  <a:pt x="86" y="204"/>
                  <a:pt x="86" y="204"/>
                </a:cubicBezTo>
                <a:cubicBezTo>
                  <a:pt x="80" y="204"/>
                  <a:pt x="75" y="198"/>
                  <a:pt x="75" y="190"/>
                </a:cubicBezTo>
                <a:cubicBezTo>
                  <a:pt x="75" y="182"/>
                  <a:pt x="80" y="175"/>
                  <a:pt x="86" y="175"/>
                </a:cubicBezTo>
                <a:cubicBezTo>
                  <a:pt x="96" y="175"/>
                  <a:pt x="96" y="175"/>
                  <a:pt x="96" y="175"/>
                </a:cubicBezTo>
                <a:cubicBezTo>
                  <a:pt x="102" y="175"/>
                  <a:pt x="107" y="182"/>
                  <a:pt x="107" y="190"/>
                </a:cubicBezTo>
                <a:cubicBezTo>
                  <a:pt x="107" y="198"/>
                  <a:pt x="102" y="204"/>
                  <a:pt x="96" y="204"/>
                </a:cubicBezTo>
                <a:close/>
                <a:moveTo>
                  <a:pt x="96" y="151"/>
                </a:moveTo>
                <a:cubicBezTo>
                  <a:pt x="86" y="151"/>
                  <a:pt x="86" y="151"/>
                  <a:pt x="86" y="151"/>
                </a:cubicBezTo>
                <a:cubicBezTo>
                  <a:pt x="80" y="151"/>
                  <a:pt x="75" y="145"/>
                  <a:pt x="75" y="137"/>
                </a:cubicBezTo>
                <a:cubicBezTo>
                  <a:pt x="75" y="129"/>
                  <a:pt x="80" y="122"/>
                  <a:pt x="86" y="122"/>
                </a:cubicBezTo>
                <a:cubicBezTo>
                  <a:pt x="96" y="122"/>
                  <a:pt x="96" y="122"/>
                  <a:pt x="96" y="122"/>
                </a:cubicBezTo>
                <a:cubicBezTo>
                  <a:pt x="102" y="122"/>
                  <a:pt x="107" y="129"/>
                  <a:pt x="107" y="137"/>
                </a:cubicBezTo>
                <a:cubicBezTo>
                  <a:pt x="107" y="145"/>
                  <a:pt x="102" y="151"/>
                  <a:pt x="96" y="151"/>
                </a:cubicBezTo>
                <a:close/>
                <a:moveTo>
                  <a:pt x="145" y="257"/>
                </a:moveTo>
                <a:cubicBezTo>
                  <a:pt x="135" y="257"/>
                  <a:pt x="135" y="257"/>
                  <a:pt x="135" y="257"/>
                </a:cubicBezTo>
                <a:cubicBezTo>
                  <a:pt x="129" y="257"/>
                  <a:pt x="123" y="251"/>
                  <a:pt x="123" y="243"/>
                </a:cubicBezTo>
                <a:cubicBezTo>
                  <a:pt x="123" y="235"/>
                  <a:pt x="129" y="229"/>
                  <a:pt x="135" y="229"/>
                </a:cubicBezTo>
                <a:cubicBezTo>
                  <a:pt x="145" y="229"/>
                  <a:pt x="145" y="229"/>
                  <a:pt x="145" y="229"/>
                </a:cubicBezTo>
                <a:cubicBezTo>
                  <a:pt x="151" y="229"/>
                  <a:pt x="156" y="235"/>
                  <a:pt x="156" y="243"/>
                </a:cubicBezTo>
                <a:cubicBezTo>
                  <a:pt x="156" y="251"/>
                  <a:pt x="151" y="257"/>
                  <a:pt x="145" y="257"/>
                </a:cubicBezTo>
                <a:close/>
                <a:moveTo>
                  <a:pt x="145" y="204"/>
                </a:moveTo>
                <a:cubicBezTo>
                  <a:pt x="135" y="204"/>
                  <a:pt x="135" y="204"/>
                  <a:pt x="135" y="204"/>
                </a:cubicBezTo>
                <a:cubicBezTo>
                  <a:pt x="129" y="204"/>
                  <a:pt x="123" y="198"/>
                  <a:pt x="123" y="190"/>
                </a:cubicBezTo>
                <a:cubicBezTo>
                  <a:pt x="123" y="182"/>
                  <a:pt x="129" y="175"/>
                  <a:pt x="135" y="175"/>
                </a:cubicBezTo>
                <a:cubicBezTo>
                  <a:pt x="145" y="175"/>
                  <a:pt x="145" y="175"/>
                  <a:pt x="145" y="175"/>
                </a:cubicBezTo>
                <a:cubicBezTo>
                  <a:pt x="151" y="175"/>
                  <a:pt x="156" y="182"/>
                  <a:pt x="156" y="190"/>
                </a:cubicBezTo>
                <a:cubicBezTo>
                  <a:pt x="156" y="198"/>
                  <a:pt x="151" y="204"/>
                  <a:pt x="145" y="204"/>
                </a:cubicBezTo>
                <a:close/>
                <a:moveTo>
                  <a:pt x="145" y="151"/>
                </a:moveTo>
                <a:cubicBezTo>
                  <a:pt x="135" y="151"/>
                  <a:pt x="135" y="151"/>
                  <a:pt x="135" y="151"/>
                </a:cubicBezTo>
                <a:cubicBezTo>
                  <a:pt x="129" y="151"/>
                  <a:pt x="123" y="145"/>
                  <a:pt x="123" y="137"/>
                </a:cubicBezTo>
                <a:cubicBezTo>
                  <a:pt x="123" y="129"/>
                  <a:pt x="129" y="122"/>
                  <a:pt x="135" y="122"/>
                </a:cubicBezTo>
                <a:cubicBezTo>
                  <a:pt x="145" y="122"/>
                  <a:pt x="145" y="122"/>
                  <a:pt x="145" y="122"/>
                </a:cubicBezTo>
                <a:cubicBezTo>
                  <a:pt x="151" y="122"/>
                  <a:pt x="156" y="129"/>
                  <a:pt x="156" y="137"/>
                </a:cubicBezTo>
                <a:cubicBezTo>
                  <a:pt x="156" y="145"/>
                  <a:pt x="151" y="151"/>
                  <a:pt x="145" y="151"/>
                </a:cubicBezTo>
                <a:close/>
                <a:moveTo>
                  <a:pt x="207" y="247"/>
                </a:moveTo>
                <a:cubicBezTo>
                  <a:pt x="207" y="253"/>
                  <a:pt x="200" y="257"/>
                  <a:pt x="197" y="257"/>
                </a:cubicBezTo>
                <a:cubicBezTo>
                  <a:pt x="185" y="257"/>
                  <a:pt x="185" y="257"/>
                  <a:pt x="185" y="257"/>
                </a:cubicBezTo>
                <a:cubicBezTo>
                  <a:pt x="182" y="257"/>
                  <a:pt x="175" y="253"/>
                  <a:pt x="175" y="247"/>
                </a:cubicBezTo>
                <a:cubicBezTo>
                  <a:pt x="175" y="185"/>
                  <a:pt x="175" y="185"/>
                  <a:pt x="175" y="185"/>
                </a:cubicBezTo>
                <a:cubicBezTo>
                  <a:pt x="175" y="180"/>
                  <a:pt x="182" y="175"/>
                  <a:pt x="185" y="175"/>
                </a:cubicBezTo>
                <a:cubicBezTo>
                  <a:pt x="197" y="175"/>
                  <a:pt x="197" y="175"/>
                  <a:pt x="197" y="175"/>
                </a:cubicBezTo>
                <a:cubicBezTo>
                  <a:pt x="200" y="175"/>
                  <a:pt x="207" y="180"/>
                  <a:pt x="207" y="185"/>
                </a:cubicBezTo>
                <a:lnTo>
                  <a:pt x="207" y="247"/>
                </a:lnTo>
                <a:close/>
                <a:moveTo>
                  <a:pt x="196" y="151"/>
                </a:moveTo>
                <a:cubicBezTo>
                  <a:pt x="186" y="151"/>
                  <a:pt x="186" y="151"/>
                  <a:pt x="186" y="151"/>
                </a:cubicBezTo>
                <a:cubicBezTo>
                  <a:pt x="180" y="151"/>
                  <a:pt x="175" y="145"/>
                  <a:pt x="175" y="137"/>
                </a:cubicBezTo>
                <a:cubicBezTo>
                  <a:pt x="175" y="129"/>
                  <a:pt x="180" y="123"/>
                  <a:pt x="186" y="123"/>
                </a:cubicBezTo>
                <a:cubicBezTo>
                  <a:pt x="196" y="123"/>
                  <a:pt x="196" y="123"/>
                  <a:pt x="196" y="123"/>
                </a:cubicBezTo>
                <a:cubicBezTo>
                  <a:pt x="202" y="123"/>
                  <a:pt x="207" y="129"/>
                  <a:pt x="207" y="137"/>
                </a:cubicBezTo>
                <a:cubicBezTo>
                  <a:pt x="207" y="145"/>
                  <a:pt x="202" y="151"/>
                  <a:pt x="196" y="151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08" name="Freeform 111"/>
          <p:cNvSpPr>
            <a:spLocks noEditPoints="1"/>
          </p:cNvSpPr>
          <p:nvPr/>
        </p:nvSpPr>
        <p:spPr>
          <a:xfrm>
            <a:off x="2951163" y="4562475"/>
            <a:ext cx="223837" cy="276225"/>
          </a:xfrm>
          <a:custGeom>
            <a:avLst/>
            <a:gdLst/>
            <a:ahLst/>
            <a:cxnLst>
              <a:cxn ang="0">
                <a:pos x="18457426" y="0"/>
              </a:cxn>
              <a:cxn ang="0">
                <a:pos x="0" y="246533690"/>
              </a:cxn>
              <a:cxn ang="0">
                <a:pos x="196576920" y="264931426"/>
              </a:cxn>
              <a:cxn ang="0">
                <a:pos x="215034346" y="18397736"/>
              </a:cxn>
              <a:cxn ang="0">
                <a:pos x="69217509" y="218936127"/>
              </a:cxn>
              <a:cxn ang="0">
                <a:pos x="41529929" y="232734908"/>
              </a:cxn>
              <a:cxn ang="0">
                <a:pos x="27686619" y="208817468"/>
              </a:cxn>
              <a:cxn ang="0">
                <a:pos x="55373239" y="195018686"/>
              </a:cxn>
              <a:cxn ang="0">
                <a:pos x="69217509" y="218936127"/>
              </a:cxn>
              <a:cxn ang="0">
                <a:pos x="55373239" y="171101246"/>
              </a:cxn>
              <a:cxn ang="0">
                <a:pos x="27686619" y="157303424"/>
              </a:cxn>
              <a:cxn ang="0">
                <a:pos x="41529929" y="133385983"/>
              </a:cxn>
              <a:cxn ang="0">
                <a:pos x="69217509" y="147183806"/>
              </a:cxn>
              <a:cxn ang="0">
                <a:pos x="128282618" y="218936127"/>
              </a:cxn>
              <a:cxn ang="0">
                <a:pos x="100595038" y="232734908"/>
              </a:cxn>
              <a:cxn ang="0">
                <a:pos x="86751728" y="208817468"/>
              </a:cxn>
              <a:cxn ang="0">
                <a:pos x="114439308" y="195018686"/>
              </a:cxn>
              <a:cxn ang="0">
                <a:pos x="128282618" y="218936127"/>
              </a:cxn>
              <a:cxn ang="0">
                <a:pos x="114439308" y="171101246"/>
              </a:cxn>
              <a:cxn ang="0">
                <a:pos x="86751728" y="157303424"/>
              </a:cxn>
              <a:cxn ang="0">
                <a:pos x="100595038" y="133385983"/>
              </a:cxn>
              <a:cxn ang="0">
                <a:pos x="128282618" y="147183806"/>
              </a:cxn>
              <a:cxn ang="0">
                <a:pos x="187347726" y="218936127"/>
              </a:cxn>
              <a:cxn ang="0">
                <a:pos x="159661107" y="232734908"/>
              </a:cxn>
              <a:cxn ang="0">
                <a:pos x="145816836" y="208817468"/>
              </a:cxn>
              <a:cxn ang="0">
                <a:pos x="173504417" y="195018686"/>
              </a:cxn>
              <a:cxn ang="0">
                <a:pos x="187347726" y="218936127"/>
              </a:cxn>
              <a:cxn ang="0">
                <a:pos x="173504417" y="171101246"/>
              </a:cxn>
              <a:cxn ang="0">
                <a:pos x="145816836" y="157303424"/>
              </a:cxn>
              <a:cxn ang="0">
                <a:pos x="159661107" y="133385983"/>
              </a:cxn>
              <a:cxn ang="0">
                <a:pos x="187347726" y="147183806"/>
              </a:cxn>
              <a:cxn ang="0">
                <a:pos x="187347726" y="97509343"/>
              </a:cxn>
              <a:cxn ang="0">
                <a:pos x="39684475" y="107628002"/>
              </a:cxn>
              <a:cxn ang="0">
                <a:pos x="27686619" y="37716222"/>
              </a:cxn>
              <a:cxn ang="0">
                <a:pos x="175349871" y="27596604"/>
              </a:cxn>
              <a:cxn ang="0">
                <a:pos x="187347726" y="97509343"/>
              </a:cxn>
            </a:cxnLst>
            <a:pathLst>
              <a:path w="233" h="288">
                <a:moveTo>
                  <a:pt x="213" y="0"/>
                </a:moveTo>
                <a:cubicBezTo>
                  <a:pt x="20" y="0"/>
                  <a:pt x="20" y="0"/>
                  <a:pt x="20" y="0"/>
                </a:cubicBezTo>
                <a:cubicBezTo>
                  <a:pt x="7" y="0"/>
                  <a:pt x="0" y="7"/>
                  <a:pt x="0" y="20"/>
                </a:cubicBezTo>
                <a:cubicBezTo>
                  <a:pt x="0" y="268"/>
                  <a:pt x="0" y="268"/>
                  <a:pt x="0" y="268"/>
                </a:cubicBezTo>
                <a:cubicBezTo>
                  <a:pt x="0" y="281"/>
                  <a:pt x="7" y="288"/>
                  <a:pt x="20" y="288"/>
                </a:cubicBezTo>
                <a:cubicBezTo>
                  <a:pt x="213" y="288"/>
                  <a:pt x="213" y="288"/>
                  <a:pt x="213" y="288"/>
                </a:cubicBezTo>
                <a:cubicBezTo>
                  <a:pt x="226" y="288"/>
                  <a:pt x="233" y="281"/>
                  <a:pt x="233" y="268"/>
                </a:cubicBezTo>
                <a:cubicBezTo>
                  <a:pt x="233" y="20"/>
                  <a:pt x="233" y="20"/>
                  <a:pt x="233" y="20"/>
                </a:cubicBezTo>
                <a:cubicBezTo>
                  <a:pt x="233" y="7"/>
                  <a:pt x="226" y="0"/>
                  <a:pt x="213" y="0"/>
                </a:cubicBezTo>
                <a:close/>
                <a:moveTo>
                  <a:pt x="75" y="238"/>
                </a:moveTo>
                <a:cubicBezTo>
                  <a:pt x="75" y="246"/>
                  <a:pt x="68" y="253"/>
                  <a:pt x="60" y="253"/>
                </a:cubicBezTo>
                <a:cubicBezTo>
                  <a:pt x="45" y="253"/>
                  <a:pt x="45" y="253"/>
                  <a:pt x="45" y="253"/>
                </a:cubicBezTo>
                <a:cubicBezTo>
                  <a:pt x="36" y="253"/>
                  <a:pt x="30" y="246"/>
                  <a:pt x="30" y="238"/>
                </a:cubicBezTo>
                <a:cubicBezTo>
                  <a:pt x="30" y="227"/>
                  <a:pt x="30" y="227"/>
                  <a:pt x="30" y="227"/>
                </a:cubicBezTo>
                <a:cubicBezTo>
                  <a:pt x="30" y="219"/>
                  <a:pt x="36" y="212"/>
                  <a:pt x="45" y="212"/>
                </a:cubicBezTo>
                <a:cubicBezTo>
                  <a:pt x="60" y="212"/>
                  <a:pt x="60" y="212"/>
                  <a:pt x="60" y="212"/>
                </a:cubicBezTo>
                <a:cubicBezTo>
                  <a:pt x="68" y="212"/>
                  <a:pt x="75" y="219"/>
                  <a:pt x="75" y="227"/>
                </a:cubicBezTo>
                <a:lnTo>
                  <a:pt x="75" y="238"/>
                </a:lnTo>
                <a:close/>
                <a:moveTo>
                  <a:pt x="75" y="171"/>
                </a:moveTo>
                <a:cubicBezTo>
                  <a:pt x="75" y="179"/>
                  <a:pt x="68" y="186"/>
                  <a:pt x="60" y="186"/>
                </a:cubicBezTo>
                <a:cubicBezTo>
                  <a:pt x="45" y="186"/>
                  <a:pt x="45" y="186"/>
                  <a:pt x="45" y="186"/>
                </a:cubicBezTo>
                <a:cubicBezTo>
                  <a:pt x="36" y="186"/>
                  <a:pt x="30" y="179"/>
                  <a:pt x="30" y="171"/>
                </a:cubicBezTo>
                <a:cubicBezTo>
                  <a:pt x="30" y="160"/>
                  <a:pt x="30" y="160"/>
                  <a:pt x="30" y="160"/>
                </a:cubicBezTo>
                <a:cubicBezTo>
                  <a:pt x="30" y="152"/>
                  <a:pt x="36" y="145"/>
                  <a:pt x="45" y="145"/>
                </a:cubicBezTo>
                <a:cubicBezTo>
                  <a:pt x="60" y="145"/>
                  <a:pt x="60" y="145"/>
                  <a:pt x="60" y="145"/>
                </a:cubicBezTo>
                <a:cubicBezTo>
                  <a:pt x="68" y="145"/>
                  <a:pt x="75" y="152"/>
                  <a:pt x="75" y="160"/>
                </a:cubicBezTo>
                <a:lnTo>
                  <a:pt x="75" y="171"/>
                </a:lnTo>
                <a:close/>
                <a:moveTo>
                  <a:pt x="139" y="238"/>
                </a:moveTo>
                <a:cubicBezTo>
                  <a:pt x="139" y="246"/>
                  <a:pt x="132" y="253"/>
                  <a:pt x="124" y="253"/>
                </a:cubicBezTo>
                <a:cubicBezTo>
                  <a:pt x="109" y="253"/>
                  <a:pt x="109" y="253"/>
                  <a:pt x="109" y="253"/>
                </a:cubicBezTo>
                <a:cubicBezTo>
                  <a:pt x="100" y="253"/>
                  <a:pt x="94" y="246"/>
                  <a:pt x="94" y="238"/>
                </a:cubicBezTo>
                <a:cubicBezTo>
                  <a:pt x="94" y="227"/>
                  <a:pt x="94" y="227"/>
                  <a:pt x="94" y="227"/>
                </a:cubicBezTo>
                <a:cubicBezTo>
                  <a:pt x="94" y="219"/>
                  <a:pt x="100" y="212"/>
                  <a:pt x="109" y="212"/>
                </a:cubicBezTo>
                <a:cubicBezTo>
                  <a:pt x="124" y="212"/>
                  <a:pt x="124" y="212"/>
                  <a:pt x="124" y="212"/>
                </a:cubicBezTo>
                <a:cubicBezTo>
                  <a:pt x="132" y="212"/>
                  <a:pt x="139" y="219"/>
                  <a:pt x="139" y="227"/>
                </a:cubicBezTo>
                <a:lnTo>
                  <a:pt x="139" y="238"/>
                </a:lnTo>
                <a:close/>
                <a:moveTo>
                  <a:pt x="139" y="171"/>
                </a:moveTo>
                <a:cubicBezTo>
                  <a:pt x="139" y="179"/>
                  <a:pt x="132" y="186"/>
                  <a:pt x="124" y="186"/>
                </a:cubicBezTo>
                <a:cubicBezTo>
                  <a:pt x="109" y="186"/>
                  <a:pt x="109" y="186"/>
                  <a:pt x="109" y="186"/>
                </a:cubicBezTo>
                <a:cubicBezTo>
                  <a:pt x="100" y="186"/>
                  <a:pt x="94" y="179"/>
                  <a:pt x="94" y="171"/>
                </a:cubicBezTo>
                <a:cubicBezTo>
                  <a:pt x="94" y="160"/>
                  <a:pt x="94" y="160"/>
                  <a:pt x="94" y="160"/>
                </a:cubicBezTo>
                <a:cubicBezTo>
                  <a:pt x="94" y="152"/>
                  <a:pt x="100" y="145"/>
                  <a:pt x="109" y="145"/>
                </a:cubicBezTo>
                <a:cubicBezTo>
                  <a:pt x="124" y="145"/>
                  <a:pt x="124" y="145"/>
                  <a:pt x="124" y="145"/>
                </a:cubicBezTo>
                <a:cubicBezTo>
                  <a:pt x="132" y="145"/>
                  <a:pt x="139" y="152"/>
                  <a:pt x="139" y="160"/>
                </a:cubicBezTo>
                <a:lnTo>
                  <a:pt x="139" y="171"/>
                </a:lnTo>
                <a:close/>
                <a:moveTo>
                  <a:pt x="203" y="238"/>
                </a:moveTo>
                <a:cubicBezTo>
                  <a:pt x="203" y="246"/>
                  <a:pt x="196" y="253"/>
                  <a:pt x="188" y="253"/>
                </a:cubicBezTo>
                <a:cubicBezTo>
                  <a:pt x="173" y="253"/>
                  <a:pt x="173" y="253"/>
                  <a:pt x="173" y="253"/>
                </a:cubicBezTo>
                <a:cubicBezTo>
                  <a:pt x="164" y="253"/>
                  <a:pt x="158" y="246"/>
                  <a:pt x="158" y="238"/>
                </a:cubicBezTo>
                <a:cubicBezTo>
                  <a:pt x="158" y="227"/>
                  <a:pt x="158" y="227"/>
                  <a:pt x="158" y="227"/>
                </a:cubicBezTo>
                <a:cubicBezTo>
                  <a:pt x="158" y="219"/>
                  <a:pt x="164" y="212"/>
                  <a:pt x="173" y="212"/>
                </a:cubicBezTo>
                <a:cubicBezTo>
                  <a:pt x="188" y="212"/>
                  <a:pt x="188" y="212"/>
                  <a:pt x="188" y="212"/>
                </a:cubicBezTo>
                <a:cubicBezTo>
                  <a:pt x="196" y="212"/>
                  <a:pt x="203" y="219"/>
                  <a:pt x="203" y="227"/>
                </a:cubicBezTo>
                <a:lnTo>
                  <a:pt x="203" y="238"/>
                </a:lnTo>
                <a:close/>
                <a:moveTo>
                  <a:pt x="203" y="171"/>
                </a:moveTo>
                <a:cubicBezTo>
                  <a:pt x="203" y="179"/>
                  <a:pt x="196" y="186"/>
                  <a:pt x="188" y="186"/>
                </a:cubicBezTo>
                <a:cubicBezTo>
                  <a:pt x="173" y="186"/>
                  <a:pt x="173" y="186"/>
                  <a:pt x="173" y="186"/>
                </a:cubicBezTo>
                <a:cubicBezTo>
                  <a:pt x="164" y="186"/>
                  <a:pt x="158" y="179"/>
                  <a:pt x="158" y="171"/>
                </a:cubicBezTo>
                <a:cubicBezTo>
                  <a:pt x="158" y="160"/>
                  <a:pt x="158" y="160"/>
                  <a:pt x="158" y="160"/>
                </a:cubicBezTo>
                <a:cubicBezTo>
                  <a:pt x="158" y="152"/>
                  <a:pt x="164" y="145"/>
                  <a:pt x="173" y="145"/>
                </a:cubicBezTo>
                <a:cubicBezTo>
                  <a:pt x="188" y="145"/>
                  <a:pt x="188" y="145"/>
                  <a:pt x="188" y="145"/>
                </a:cubicBezTo>
                <a:cubicBezTo>
                  <a:pt x="196" y="145"/>
                  <a:pt x="203" y="152"/>
                  <a:pt x="203" y="160"/>
                </a:cubicBezTo>
                <a:lnTo>
                  <a:pt x="203" y="171"/>
                </a:lnTo>
                <a:close/>
                <a:moveTo>
                  <a:pt x="203" y="106"/>
                </a:moveTo>
                <a:cubicBezTo>
                  <a:pt x="203" y="112"/>
                  <a:pt x="197" y="117"/>
                  <a:pt x="190" y="117"/>
                </a:cubicBezTo>
                <a:cubicBezTo>
                  <a:pt x="43" y="117"/>
                  <a:pt x="43" y="117"/>
                  <a:pt x="43" y="117"/>
                </a:cubicBezTo>
                <a:cubicBezTo>
                  <a:pt x="36" y="117"/>
                  <a:pt x="30" y="112"/>
                  <a:pt x="30" y="106"/>
                </a:cubicBezTo>
                <a:cubicBezTo>
                  <a:pt x="30" y="41"/>
                  <a:pt x="30" y="41"/>
                  <a:pt x="30" y="41"/>
                </a:cubicBezTo>
                <a:cubicBezTo>
                  <a:pt x="30" y="35"/>
                  <a:pt x="36" y="30"/>
                  <a:pt x="43" y="30"/>
                </a:cubicBezTo>
                <a:cubicBezTo>
                  <a:pt x="190" y="30"/>
                  <a:pt x="190" y="30"/>
                  <a:pt x="190" y="30"/>
                </a:cubicBezTo>
                <a:cubicBezTo>
                  <a:pt x="197" y="30"/>
                  <a:pt x="203" y="35"/>
                  <a:pt x="203" y="41"/>
                </a:cubicBezTo>
                <a:lnTo>
                  <a:pt x="203" y="106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09" name="组合 130"/>
          <p:cNvPicPr/>
          <p:nvPr/>
        </p:nvPicPr>
        <p:blipFill>
          <a:blip r:embed="rId21"/>
          <a:stretch>
            <a:fillRect/>
          </a:stretch>
        </p:blipFill>
        <p:spPr>
          <a:xfrm>
            <a:off x="1274763" y="6218238"/>
            <a:ext cx="268287" cy="27463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10" name="组合 134"/>
          <p:cNvPicPr/>
          <p:nvPr/>
        </p:nvPicPr>
        <p:blipFill>
          <a:blip r:embed="rId22"/>
          <a:stretch>
            <a:fillRect/>
          </a:stretch>
        </p:blipFill>
        <p:spPr>
          <a:xfrm>
            <a:off x="4071938" y="5114925"/>
            <a:ext cx="188912" cy="274638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11" name="Freeform 120"/>
          <p:cNvSpPr>
            <a:spLocks noEditPoints="1"/>
          </p:cNvSpPr>
          <p:nvPr/>
        </p:nvSpPr>
        <p:spPr>
          <a:xfrm>
            <a:off x="1271588" y="2947988"/>
            <a:ext cx="276225" cy="195262"/>
          </a:xfrm>
          <a:custGeom>
            <a:avLst/>
            <a:gdLst/>
            <a:ahLst/>
            <a:cxnLst>
              <a:cxn ang="0">
                <a:pos x="7359286" y="0"/>
              </a:cxn>
              <a:cxn ang="0">
                <a:pos x="0" y="179569253"/>
              </a:cxn>
              <a:cxn ang="0">
                <a:pos x="257572140" y="186898278"/>
              </a:cxn>
              <a:cxn ang="0">
                <a:pos x="264931426" y="7329025"/>
              </a:cxn>
              <a:cxn ang="0">
                <a:pos x="39555804" y="161245254"/>
              </a:cxn>
              <a:cxn ang="0">
                <a:pos x="19317527" y="164910245"/>
              </a:cxn>
              <a:cxn ang="0">
                <a:pos x="15638363" y="144754229"/>
              </a:cxn>
              <a:cxn ang="0">
                <a:pos x="35875681" y="141090195"/>
              </a:cxn>
              <a:cxn ang="0">
                <a:pos x="39555804" y="161245254"/>
              </a:cxn>
              <a:cxn ang="0">
                <a:pos x="35875681" y="124599171"/>
              </a:cxn>
              <a:cxn ang="0">
                <a:pos x="15638363" y="120934180"/>
              </a:cxn>
              <a:cxn ang="0">
                <a:pos x="19317527" y="100778164"/>
              </a:cxn>
              <a:cxn ang="0">
                <a:pos x="39555804" y="104443155"/>
              </a:cxn>
              <a:cxn ang="0">
                <a:pos x="39555804" y="82455123"/>
              </a:cxn>
              <a:cxn ang="0">
                <a:pos x="19317527" y="86120114"/>
              </a:cxn>
              <a:cxn ang="0">
                <a:pos x="15638363" y="65964098"/>
              </a:cxn>
              <a:cxn ang="0">
                <a:pos x="35875681" y="62299107"/>
              </a:cxn>
              <a:cxn ang="0">
                <a:pos x="39555804" y="82455123"/>
              </a:cxn>
              <a:cxn ang="0">
                <a:pos x="35875681" y="45808082"/>
              </a:cxn>
              <a:cxn ang="0">
                <a:pos x="15638363" y="42144048"/>
              </a:cxn>
              <a:cxn ang="0">
                <a:pos x="19317527" y="21988033"/>
              </a:cxn>
              <a:cxn ang="0">
                <a:pos x="39555804" y="25653024"/>
              </a:cxn>
              <a:cxn ang="0">
                <a:pos x="207897677" y="162162220"/>
              </a:cxn>
              <a:cxn ang="0">
                <a:pos x="64393035" y="169491245"/>
              </a:cxn>
              <a:cxn ang="0">
                <a:pos x="57033749" y="23820050"/>
              </a:cxn>
              <a:cxn ang="0">
                <a:pos x="200538391" y="16491025"/>
              </a:cxn>
              <a:cxn ang="0">
                <a:pos x="207897677" y="162162220"/>
              </a:cxn>
              <a:cxn ang="0">
                <a:pos x="245613899" y="164910245"/>
              </a:cxn>
              <a:cxn ang="0">
                <a:pos x="225375622" y="161245254"/>
              </a:cxn>
              <a:cxn ang="0">
                <a:pos x="229055745" y="141090195"/>
              </a:cxn>
              <a:cxn ang="0">
                <a:pos x="249293063" y="144754229"/>
              </a:cxn>
              <a:cxn ang="0">
                <a:pos x="249293063" y="120934180"/>
              </a:cxn>
              <a:cxn ang="0">
                <a:pos x="229055745" y="124599171"/>
              </a:cxn>
              <a:cxn ang="0">
                <a:pos x="225375622" y="104443155"/>
              </a:cxn>
              <a:cxn ang="0">
                <a:pos x="245613899" y="100778164"/>
              </a:cxn>
              <a:cxn ang="0">
                <a:pos x="249293063" y="120934180"/>
              </a:cxn>
              <a:cxn ang="0">
                <a:pos x="245613899" y="86120114"/>
              </a:cxn>
              <a:cxn ang="0">
                <a:pos x="225375622" y="82455123"/>
              </a:cxn>
              <a:cxn ang="0">
                <a:pos x="229055745" y="62299107"/>
              </a:cxn>
              <a:cxn ang="0">
                <a:pos x="249293063" y="65964098"/>
              </a:cxn>
              <a:cxn ang="0">
                <a:pos x="249293063" y="42144048"/>
              </a:cxn>
              <a:cxn ang="0">
                <a:pos x="229055745" y="45808082"/>
              </a:cxn>
              <a:cxn ang="0">
                <a:pos x="225375622" y="25653024"/>
              </a:cxn>
              <a:cxn ang="0">
                <a:pos x="245613899" y="21988033"/>
              </a:cxn>
              <a:cxn ang="0">
                <a:pos x="249293063" y="42144048"/>
              </a:cxn>
            </a:cxnLst>
            <a:pathLst>
              <a:path w="288" h="204">
                <a:moveTo>
                  <a:pt x="280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200"/>
                  <a:pt x="4" y="204"/>
                  <a:pt x="8" y="204"/>
                </a:cubicBezTo>
                <a:cubicBezTo>
                  <a:pt x="280" y="204"/>
                  <a:pt x="280" y="204"/>
                  <a:pt x="280" y="204"/>
                </a:cubicBezTo>
                <a:cubicBezTo>
                  <a:pt x="284" y="204"/>
                  <a:pt x="288" y="200"/>
                  <a:pt x="288" y="196"/>
                </a:cubicBezTo>
                <a:cubicBezTo>
                  <a:pt x="288" y="8"/>
                  <a:pt x="288" y="8"/>
                  <a:pt x="288" y="8"/>
                </a:cubicBezTo>
                <a:cubicBezTo>
                  <a:pt x="288" y="4"/>
                  <a:pt x="284" y="0"/>
                  <a:pt x="280" y="0"/>
                </a:cubicBezTo>
                <a:close/>
                <a:moveTo>
                  <a:pt x="43" y="176"/>
                </a:moveTo>
                <a:cubicBezTo>
                  <a:pt x="43" y="178"/>
                  <a:pt x="42" y="180"/>
                  <a:pt x="39" y="180"/>
                </a:cubicBezTo>
                <a:cubicBezTo>
                  <a:pt x="21" y="180"/>
                  <a:pt x="21" y="180"/>
                  <a:pt x="21" y="180"/>
                </a:cubicBezTo>
                <a:cubicBezTo>
                  <a:pt x="19" y="180"/>
                  <a:pt x="17" y="178"/>
                  <a:pt x="17" y="176"/>
                </a:cubicBezTo>
                <a:cubicBezTo>
                  <a:pt x="17" y="158"/>
                  <a:pt x="17" y="158"/>
                  <a:pt x="17" y="158"/>
                </a:cubicBezTo>
                <a:cubicBezTo>
                  <a:pt x="17" y="156"/>
                  <a:pt x="19" y="154"/>
                  <a:pt x="21" y="154"/>
                </a:cubicBezTo>
                <a:cubicBezTo>
                  <a:pt x="39" y="154"/>
                  <a:pt x="39" y="154"/>
                  <a:pt x="39" y="154"/>
                </a:cubicBezTo>
                <a:cubicBezTo>
                  <a:pt x="42" y="154"/>
                  <a:pt x="43" y="156"/>
                  <a:pt x="43" y="158"/>
                </a:cubicBezTo>
                <a:lnTo>
                  <a:pt x="43" y="176"/>
                </a:lnTo>
                <a:close/>
                <a:moveTo>
                  <a:pt x="43" y="132"/>
                </a:moveTo>
                <a:cubicBezTo>
                  <a:pt x="43" y="134"/>
                  <a:pt x="42" y="136"/>
                  <a:pt x="39" y="136"/>
                </a:cubicBezTo>
                <a:cubicBezTo>
                  <a:pt x="21" y="136"/>
                  <a:pt x="21" y="136"/>
                  <a:pt x="21" y="136"/>
                </a:cubicBezTo>
                <a:cubicBezTo>
                  <a:pt x="19" y="136"/>
                  <a:pt x="17" y="134"/>
                  <a:pt x="17" y="132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112"/>
                  <a:pt x="19" y="110"/>
                  <a:pt x="21" y="110"/>
                </a:cubicBezTo>
                <a:cubicBezTo>
                  <a:pt x="39" y="110"/>
                  <a:pt x="39" y="110"/>
                  <a:pt x="39" y="110"/>
                </a:cubicBezTo>
                <a:cubicBezTo>
                  <a:pt x="42" y="110"/>
                  <a:pt x="43" y="112"/>
                  <a:pt x="43" y="114"/>
                </a:cubicBezTo>
                <a:lnTo>
                  <a:pt x="43" y="132"/>
                </a:lnTo>
                <a:close/>
                <a:moveTo>
                  <a:pt x="43" y="90"/>
                </a:moveTo>
                <a:cubicBezTo>
                  <a:pt x="43" y="92"/>
                  <a:pt x="42" y="94"/>
                  <a:pt x="39" y="94"/>
                </a:cubicBezTo>
                <a:cubicBezTo>
                  <a:pt x="21" y="94"/>
                  <a:pt x="21" y="94"/>
                  <a:pt x="21" y="94"/>
                </a:cubicBezTo>
                <a:cubicBezTo>
                  <a:pt x="19" y="94"/>
                  <a:pt x="17" y="92"/>
                  <a:pt x="17" y="90"/>
                </a:cubicBezTo>
                <a:cubicBezTo>
                  <a:pt x="17" y="72"/>
                  <a:pt x="17" y="72"/>
                  <a:pt x="17" y="72"/>
                </a:cubicBezTo>
                <a:cubicBezTo>
                  <a:pt x="17" y="70"/>
                  <a:pt x="19" y="68"/>
                  <a:pt x="21" y="68"/>
                </a:cubicBezTo>
                <a:cubicBezTo>
                  <a:pt x="39" y="68"/>
                  <a:pt x="39" y="68"/>
                  <a:pt x="39" y="68"/>
                </a:cubicBezTo>
                <a:cubicBezTo>
                  <a:pt x="42" y="68"/>
                  <a:pt x="43" y="70"/>
                  <a:pt x="43" y="72"/>
                </a:cubicBezTo>
                <a:lnTo>
                  <a:pt x="43" y="90"/>
                </a:lnTo>
                <a:close/>
                <a:moveTo>
                  <a:pt x="43" y="46"/>
                </a:moveTo>
                <a:cubicBezTo>
                  <a:pt x="43" y="48"/>
                  <a:pt x="42" y="50"/>
                  <a:pt x="39" y="50"/>
                </a:cubicBezTo>
                <a:cubicBezTo>
                  <a:pt x="21" y="50"/>
                  <a:pt x="21" y="50"/>
                  <a:pt x="21" y="50"/>
                </a:cubicBezTo>
                <a:cubicBezTo>
                  <a:pt x="19" y="50"/>
                  <a:pt x="17" y="48"/>
                  <a:pt x="17" y="46"/>
                </a:cubicBezTo>
                <a:cubicBezTo>
                  <a:pt x="17" y="28"/>
                  <a:pt x="17" y="28"/>
                  <a:pt x="17" y="28"/>
                </a:cubicBezTo>
                <a:cubicBezTo>
                  <a:pt x="17" y="26"/>
                  <a:pt x="19" y="24"/>
                  <a:pt x="21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42" y="24"/>
                  <a:pt x="43" y="26"/>
                  <a:pt x="43" y="28"/>
                </a:cubicBezTo>
                <a:lnTo>
                  <a:pt x="43" y="46"/>
                </a:lnTo>
                <a:close/>
                <a:moveTo>
                  <a:pt x="226" y="177"/>
                </a:moveTo>
                <a:cubicBezTo>
                  <a:pt x="226" y="182"/>
                  <a:pt x="222" y="185"/>
                  <a:pt x="218" y="185"/>
                </a:cubicBezTo>
                <a:cubicBezTo>
                  <a:pt x="70" y="185"/>
                  <a:pt x="70" y="185"/>
                  <a:pt x="70" y="185"/>
                </a:cubicBezTo>
                <a:cubicBezTo>
                  <a:pt x="66" y="185"/>
                  <a:pt x="62" y="182"/>
                  <a:pt x="62" y="177"/>
                </a:cubicBezTo>
                <a:cubicBezTo>
                  <a:pt x="62" y="26"/>
                  <a:pt x="62" y="26"/>
                  <a:pt x="62" y="26"/>
                </a:cubicBezTo>
                <a:cubicBezTo>
                  <a:pt x="62" y="22"/>
                  <a:pt x="66" y="18"/>
                  <a:pt x="70" y="18"/>
                </a:cubicBezTo>
                <a:cubicBezTo>
                  <a:pt x="218" y="18"/>
                  <a:pt x="218" y="18"/>
                  <a:pt x="218" y="18"/>
                </a:cubicBezTo>
                <a:cubicBezTo>
                  <a:pt x="222" y="18"/>
                  <a:pt x="226" y="22"/>
                  <a:pt x="226" y="26"/>
                </a:cubicBezTo>
                <a:lnTo>
                  <a:pt x="226" y="177"/>
                </a:lnTo>
                <a:close/>
                <a:moveTo>
                  <a:pt x="271" y="176"/>
                </a:moveTo>
                <a:cubicBezTo>
                  <a:pt x="271" y="178"/>
                  <a:pt x="269" y="180"/>
                  <a:pt x="267" y="180"/>
                </a:cubicBezTo>
                <a:cubicBezTo>
                  <a:pt x="249" y="180"/>
                  <a:pt x="249" y="180"/>
                  <a:pt x="249" y="180"/>
                </a:cubicBezTo>
                <a:cubicBezTo>
                  <a:pt x="247" y="180"/>
                  <a:pt x="245" y="178"/>
                  <a:pt x="245" y="176"/>
                </a:cubicBezTo>
                <a:cubicBezTo>
                  <a:pt x="245" y="158"/>
                  <a:pt x="245" y="158"/>
                  <a:pt x="245" y="158"/>
                </a:cubicBezTo>
                <a:cubicBezTo>
                  <a:pt x="245" y="156"/>
                  <a:pt x="247" y="154"/>
                  <a:pt x="249" y="154"/>
                </a:cubicBezTo>
                <a:cubicBezTo>
                  <a:pt x="267" y="154"/>
                  <a:pt x="267" y="154"/>
                  <a:pt x="267" y="154"/>
                </a:cubicBezTo>
                <a:cubicBezTo>
                  <a:pt x="269" y="154"/>
                  <a:pt x="271" y="156"/>
                  <a:pt x="271" y="158"/>
                </a:cubicBezTo>
                <a:lnTo>
                  <a:pt x="271" y="176"/>
                </a:lnTo>
                <a:close/>
                <a:moveTo>
                  <a:pt x="271" y="132"/>
                </a:moveTo>
                <a:cubicBezTo>
                  <a:pt x="271" y="134"/>
                  <a:pt x="269" y="136"/>
                  <a:pt x="267" y="136"/>
                </a:cubicBezTo>
                <a:cubicBezTo>
                  <a:pt x="249" y="136"/>
                  <a:pt x="249" y="136"/>
                  <a:pt x="249" y="136"/>
                </a:cubicBezTo>
                <a:cubicBezTo>
                  <a:pt x="247" y="136"/>
                  <a:pt x="245" y="134"/>
                  <a:pt x="245" y="132"/>
                </a:cubicBezTo>
                <a:cubicBezTo>
                  <a:pt x="245" y="114"/>
                  <a:pt x="245" y="114"/>
                  <a:pt x="245" y="114"/>
                </a:cubicBezTo>
                <a:cubicBezTo>
                  <a:pt x="245" y="112"/>
                  <a:pt x="247" y="110"/>
                  <a:pt x="249" y="110"/>
                </a:cubicBezTo>
                <a:cubicBezTo>
                  <a:pt x="267" y="110"/>
                  <a:pt x="267" y="110"/>
                  <a:pt x="267" y="110"/>
                </a:cubicBezTo>
                <a:cubicBezTo>
                  <a:pt x="269" y="110"/>
                  <a:pt x="271" y="112"/>
                  <a:pt x="271" y="114"/>
                </a:cubicBezTo>
                <a:lnTo>
                  <a:pt x="271" y="132"/>
                </a:lnTo>
                <a:close/>
                <a:moveTo>
                  <a:pt x="271" y="90"/>
                </a:moveTo>
                <a:cubicBezTo>
                  <a:pt x="271" y="92"/>
                  <a:pt x="269" y="94"/>
                  <a:pt x="267" y="94"/>
                </a:cubicBezTo>
                <a:cubicBezTo>
                  <a:pt x="249" y="94"/>
                  <a:pt x="249" y="94"/>
                  <a:pt x="249" y="94"/>
                </a:cubicBezTo>
                <a:cubicBezTo>
                  <a:pt x="247" y="94"/>
                  <a:pt x="245" y="92"/>
                  <a:pt x="245" y="90"/>
                </a:cubicBezTo>
                <a:cubicBezTo>
                  <a:pt x="245" y="72"/>
                  <a:pt x="245" y="72"/>
                  <a:pt x="245" y="72"/>
                </a:cubicBezTo>
                <a:cubicBezTo>
                  <a:pt x="245" y="70"/>
                  <a:pt x="247" y="68"/>
                  <a:pt x="249" y="68"/>
                </a:cubicBezTo>
                <a:cubicBezTo>
                  <a:pt x="267" y="68"/>
                  <a:pt x="267" y="68"/>
                  <a:pt x="267" y="68"/>
                </a:cubicBezTo>
                <a:cubicBezTo>
                  <a:pt x="269" y="68"/>
                  <a:pt x="271" y="70"/>
                  <a:pt x="271" y="72"/>
                </a:cubicBezTo>
                <a:lnTo>
                  <a:pt x="271" y="90"/>
                </a:lnTo>
                <a:close/>
                <a:moveTo>
                  <a:pt x="271" y="46"/>
                </a:moveTo>
                <a:cubicBezTo>
                  <a:pt x="271" y="48"/>
                  <a:pt x="269" y="50"/>
                  <a:pt x="267" y="50"/>
                </a:cubicBezTo>
                <a:cubicBezTo>
                  <a:pt x="249" y="50"/>
                  <a:pt x="249" y="50"/>
                  <a:pt x="249" y="50"/>
                </a:cubicBezTo>
                <a:cubicBezTo>
                  <a:pt x="247" y="50"/>
                  <a:pt x="245" y="48"/>
                  <a:pt x="245" y="46"/>
                </a:cubicBezTo>
                <a:cubicBezTo>
                  <a:pt x="245" y="28"/>
                  <a:pt x="245" y="28"/>
                  <a:pt x="245" y="28"/>
                </a:cubicBezTo>
                <a:cubicBezTo>
                  <a:pt x="245" y="26"/>
                  <a:pt x="247" y="24"/>
                  <a:pt x="249" y="24"/>
                </a:cubicBezTo>
                <a:cubicBezTo>
                  <a:pt x="267" y="24"/>
                  <a:pt x="267" y="24"/>
                  <a:pt x="267" y="24"/>
                </a:cubicBezTo>
                <a:cubicBezTo>
                  <a:pt x="269" y="24"/>
                  <a:pt x="271" y="26"/>
                  <a:pt x="271" y="28"/>
                </a:cubicBezTo>
                <a:lnTo>
                  <a:pt x="271" y="46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12" name="组合 141"/>
          <p:cNvPicPr/>
          <p:nvPr/>
        </p:nvPicPr>
        <p:blipFill>
          <a:blip r:embed="rId23"/>
          <a:stretch>
            <a:fillRect/>
          </a:stretch>
        </p:blipFill>
        <p:spPr>
          <a:xfrm>
            <a:off x="1822450" y="2951163"/>
            <a:ext cx="274638" cy="193675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13" name="Freeform 123"/>
          <p:cNvSpPr>
            <a:spLocks noEditPoints="1"/>
          </p:cNvSpPr>
          <p:nvPr/>
        </p:nvSpPr>
        <p:spPr>
          <a:xfrm>
            <a:off x="5130800" y="4564063"/>
            <a:ext cx="276225" cy="274637"/>
          </a:xfrm>
          <a:custGeom>
            <a:avLst/>
            <a:gdLst/>
            <a:ahLst/>
            <a:cxnLst>
              <a:cxn ang="0">
                <a:pos x="219254388" y="123486638"/>
              </a:cxn>
              <a:cxn ang="0">
                <a:pos x="234375325" y="181450920"/>
              </a:cxn>
              <a:cxn ang="0">
                <a:pos x="241935000" y="206652436"/>
              </a:cxn>
              <a:cxn ang="0">
                <a:pos x="267136563" y="206652436"/>
              </a:cxn>
              <a:cxn ang="0">
                <a:pos x="327620313" y="206652436"/>
              </a:cxn>
              <a:cxn ang="0">
                <a:pos x="282257500" y="236894256"/>
              </a:cxn>
              <a:cxn ang="0">
                <a:pos x="259576888" y="249494221"/>
              </a:cxn>
              <a:cxn ang="0">
                <a:pos x="267136563" y="274695737"/>
              </a:cxn>
              <a:cxn ang="0">
                <a:pos x="289818763" y="337700323"/>
              </a:cxn>
              <a:cxn ang="0">
                <a:pos x="239415638" y="297377896"/>
              </a:cxn>
              <a:cxn ang="0">
                <a:pos x="219254388" y="279736041"/>
              </a:cxn>
              <a:cxn ang="0">
                <a:pos x="199093138" y="297377896"/>
              </a:cxn>
              <a:cxn ang="0">
                <a:pos x="151209375" y="337700323"/>
              </a:cxn>
              <a:cxn ang="0">
                <a:pos x="171370625" y="274695737"/>
              </a:cxn>
              <a:cxn ang="0">
                <a:pos x="178931888" y="249494221"/>
              </a:cxn>
              <a:cxn ang="0">
                <a:pos x="156249688" y="236894256"/>
              </a:cxn>
              <a:cxn ang="0">
                <a:pos x="110886875" y="206652436"/>
              </a:cxn>
              <a:cxn ang="0">
                <a:pos x="171370625" y="206652436"/>
              </a:cxn>
              <a:cxn ang="0">
                <a:pos x="196572188" y="206652436"/>
              </a:cxn>
              <a:cxn ang="0">
                <a:pos x="201612500" y="181450920"/>
              </a:cxn>
              <a:cxn ang="0">
                <a:pos x="219254388" y="123486638"/>
              </a:cxn>
              <a:cxn ang="0">
                <a:pos x="219254388" y="0"/>
              </a:cxn>
              <a:cxn ang="0">
                <a:pos x="171370625" y="171370313"/>
              </a:cxn>
              <a:cxn ang="0">
                <a:pos x="0" y="171370313"/>
              </a:cxn>
              <a:cxn ang="0">
                <a:pos x="138609388" y="264615131"/>
              </a:cxn>
              <a:cxn ang="0">
                <a:pos x="85685313" y="435985444"/>
              </a:cxn>
              <a:cxn ang="0">
                <a:pos x="219254388" y="322579413"/>
              </a:cxn>
              <a:cxn ang="0">
                <a:pos x="360383138" y="435985444"/>
              </a:cxn>
              <a:cxn ang="0">
                <a:pos x="299899388" y="264615131"/>
              </a:cxn>
              <a:cxn ang="0">
                <a:pos x="438507188" y="171370313"/>
              </a:cxn>
              <a:cxn ang="0">
                <a:pos x="267136563" y="171370313"/>
              </a:cxn>
              <a:cxn ang="0">
                <a:pos x="219254388" y="0"/>
              </a:cxn>
              <a:cxn ang="0">
                <a:pos x="219254388" y="0"/>
              </a:cxn>
            </a:cxnLst>
            <a:pathLst>
              <a:path w="174" h="173">
                <a:moveTo>
                  <a:pt x="87" y="49"/>
                </a:moveTo>
                <a:lnTo>
                  <a:pt x="93" y="72"/>
                </a:lnTo>
                <a:lnTo>
                  <a:pt x="96" y="82"/>
                </a:lnTo>
                <a:lnTo>
                  <a:pt x="106" y="82"/>
                </a:lnTo>
                <a:lnTo>
                  <a:pt x="130" y="82"/>
                </a:lnTo>
                <a:lnTo>
                  <a:pt x="112" y="94"/>
                </a:lnTo>
                <a:lnTo>
                  <a:pt x="103" y="99"/>
                </a:lnTo>
                <a:lnTo>
                  <a:pt x="106" y="109"/>
                </a:lnTo>
                <a:lnTo>
                  <a:pt x="115" y="134"/>
                </a:lnTo>
                <a:lnTo>
                  <a:pt x="95" y="118"/>
                </a:lnTo>
                <a:lnTo>
                  <a:pt x="87" y="111"/>
                </a:lnTo>
                <a:lnTo>
                  <a:pt x="79" y="118"/>
                </a:lnTo>
                <a:lnTo>
                  <a:pt x="60" y="134"/>
                </a:lnTo>
                <a:lnTo>
                  <a:pt x="68" y="109"/>
                </a:lnTo>
                <a:lnTo>
                  <a:pt x="71" y="99"/>
                </a:lnTo>
                <a:lnTo>
                  <a:pt x="62" y="94"/>
                </a:lnTo>
                <a:lnTo>
                  <a:pt x="44" y="82"/>
                </a:lnTo>
                <a:lnTo>
                  <a:pt x="68" y="82"/>
                </a:lnTo>
                <a:lnTo>
                  <a:pt x="78" y="82"/>
                </a:lnTo>
                <a:lnTo>
                  <a:pt x="80" y="72"/>
                </a:lnTo>
                <a:lnTo>
                  <a:pt x="87" y="49"/>
                </a:lnTo>
                <a:close/>
                <a:moveTo>
                  <a:pt x="87" y="0"/>
                </a:moveTo>
                <a:lnTo>
                  <a:pt x="68" y="68"/>
                </a:lnTo>
                <a:lnTo>
                  <a:pt x="0" y="68"/>
                </a:lnTo>
                <a:lnTo>
                  <a:pt x="55" y="105"/>
                </a:lnTo>
                <a:lnTo>
                  <a:pt x="34" y="173"/>
                </a:lnTo>
                <a:lnTo>
                  <a:pt x="87" y="128"/>
                </a:lnTo>
                <a:lnTo>
                  <a:pt x="143" y="173"/>
                </a:lnTo>
                <a:lnTo>
                  <a:pt x="119" y="105"/>
                </a:lnTo>
                <a:lnTo>
                  <a:pt x="174" y="68"/>
                </a:lnTo>
                <a:lnTo>
                  <a:pt x="106" y="68"/>
                </a:lnTo>
                <a:lnTo>
                  <a:pt x="87" y="0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14" name="组合 145"/>
          <p:cNvPicPr/>
          <p:nvPr/>
        </p:nvPicPr>
        <p:blipFill>
          <a:blip r:embed="rId24"/>
          <a:stretch>
            <a:fillRect/>
          </a:stretch>
        </p:blipFill>
        <p:spPr>
          <a:xfrm>
            <a:off x="7924800" y="2908300"/>
            <a:ext cx="201613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15" name="组合 149"/>
          <p:cNvPicPr/>
          <p:nvPr/>
        </p:nvPicPr>
        <p:blipFill>
          <a:blip r:embed="rId25"/>
          <a:stretch>
            <a:fillRect/>
          </a:stretch>
        </p:blipFill>
        <p:spPr>
          <a:xfrm>
            <a:off x="4029075" y="6218238"/>
            <a:ext cx="268288" cy="27463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16" name="组合 152"/>
          <p:cNvPicPr/>
          <p:nvPr/>
        </p:nvPicPr>
        <p:blipFill>
          <a:blip r:embed="rId26"/>
          <a:stretch>
            <a:fillRect/>
          </a:stretch>
        </p:blipFill>
        <p:spPr>
          <a:xfrm>
            <a:off x="4614863" y="2352675"/>
            <a:ext cx="201612" cy="28098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17" name="组合 155"/>
          <p:cNvPicPr/>
          <p:nvPr/>
        </p:nvPicPr>
        <p:blipFill>
          <a:blip r:embed="rId27"/>
          <a:stretch>
            <a:fillRect/>
          </a:stretch>
        </p:blipFill>
        <p:spPr>
          <a:xfrm>
            <a:off x="5168900" y="2352675"/>
            <a:ext cx="201613" cy="28098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18" name="组合 158"/>
          <p:cNvPicPr/>
          <p:nvPr/>
        </p:nvPicPr>
        <p:blipFill>
          <a:blip r:embed="rId28"/>
          <a:stretch>
            <a:fillRect/>
          </a:stretch>
        </p:blipFill>
        <p:spPr>
          <a:xfrm>
            <a:off x="4029075" y="2908300"/>
            <a:ext cx="274638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19" name="组合 164"/>
          <p:cNvPicPr/>
          <p:nvPr/>
        </p:nvPicPr>
        <p:blipFill>
          <a:blip r:embed="rId29"/>
          <a:stretch>
            <a:fillRect/>
          </a:stretch>
        </p:blipFill>
        <p:spPr>
          <a:xfrm>
            <a:off x="8991600" y="6211888"/>
            <a:ext cx="274638" cy="28098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20" name="组合 168"/>
          <p:cNvPicPr/>
          <p:nvPr/>
        </p:nvPicPr>
        <p:blipFill>
          <a:blip r:embed="rId30"/>
          <a:stretch>
            <a:fillRect/>
          </a:stretch>
        </p:blipFill>
        <p:spPr>
          <a:xfrm>
            <a:off x="4584700" y="5662613"/>
            <a:ext cx="273050" cy="280987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21" name="Freeform 144"/>
          <p:cNvSpPr>
            <a:spLocks noEditPoints="1"/>
          </p:cNvSpPr>
          <p:nvPr/>
        </p:nvSpPr>
        <p:spPr>
          <a:xfrm>
            <a:off x="8439150" y="6234113"/>
            <a:ext cx="276225" cy="241300"/>
          </a:xfrm>
          <a:custGeom>
            <a:avLst/>
            <a:gdLst/>
            <a:ahLst/>
            <a:cxnLst>
              <a:cxn ang="0">
                <a:pos x="264931426" y="57308273"/>
              </a:cxn>
              <a:cxn ang="0">
                <a:pos x="264931426" y="36385751"/>
              </a:cxn>
              <a:cxn ang="0">
                <a:pos x="238254613" y="17282993"/>
              </a:cxn>
              <a:cxn ang="0">
                <a:pos x="133385983" y="0"/>
              </a:cxn>
              <a:cxn ang="0">
                <a:pos x="132466192" y="0"/>
              </a:cxn>
              <a:cxn ang="0">
                <a:pos x="26676813" y="17282993"/>
              </a:cxn>
              <a:cxn ang="0">
                <a:pos x="0" y="36385751"/>
              </a:cxn>
              <a:cxn ang="0">
                <a:pos x="0" y="37295633"/>
              </a:cxn>
              <a:cxn ang="0">
                <a:pos x="0" y="193755316"/>
              </a:cxn>
              <a:cxn ang="0">
                <a:pos x="131545442" y="230141067"/>
              </a:cxn>
              <a:cxn ang="0">
                <a:pos x="132466192" y="230141067"/>
              </a:cxn>
              <a:cxn ang="0">
                <a:pos x="264931426" y="192845434"/>
              </a:cxn>
              <a:cxn ang="0">
                <a:pos x="264931426" y="57308273"/>
              </a:cxn>
              <a:cxn ang="0">
                <a:pos x="132466192" y="26379908"/>
              </a:cxn>
              <a:cxn ang="0">
                <a:pos x="133385983" y="26379908"/>
              </a:cxn>
              <a:cxn ang="0">
                <a:pos x="238254613" y="46392548"/>
              </a:cxn>
              <a:cxn ang="0">
                <a:pos x="238254613" y="47301476"/>
              </a:cxn>
              <a:cxn ang="0">
                <a:pos x="132466192" y="66404234"/>
              </a:cxn>
              <a:cxn ang="0">
                <a:pos x="131545442" y="66404234"/>
              </a:cxn>
              <a:cxn ang="0">
                <a:pos x="26676813" y="47301476"/>
              </a:cxn>
              <a:cxn ang="0">
                <a:pos x="26676813" y="46392548"/>
              </a:cxn>
              <a:cxn ang="0">
                <a:pos x="132466192" y="26379908"/>
              </a:cxn>
              <a:cxn ang="0">
                <a:pos x="132466192" y="147362768"/>
              </a:cxn>
              <a:cxn ang="0">
                <a:pos x="131545442" y="147362768"/>
              </a:cxn>
              <a:cxn ang="0">
                <a:pos x="26676813" y="127351082"/>
              </a:cxn>
              <a:cxn ang="0">
                <a:pos x="26676813" y="75501149"/>
              </a:cxn>
              <a:cxn ang="0">
                <a:pos x="131545442" y="92784142"/>
              </a:cxn>
              <a:cxn ang="0">
                <a:pos x="132466192" y="92784142"/>
              </a:cxn>
              <a:cxn ang="0">
                <a:pos x="238254613" y="75501149"/>
              </a:cxn>
              <a:cxn ang="0">
                <a:pos x="238254613" y="127351082"/>
              </a:cxn>
              <a:cxn ang="0">
                <a:pos x="132466192" y="147362768"/>
              </a:cxn>
            </a:cxnLst>
            <a:pathLst>
              <a:path w="288" h="253">
                <a:moveTo>
                  <a:pt x="288" y="63"/>
                </a:moveTo>
                <a:cubicBezTo>
                  <a:pt x="288" y="40"/>
                  <a:pt x="288" y="40"/>
                  <a:pt x="288" y="40"/>
                </a:cubicBezTo>
                <a:cubicBezTo>
                  <a:pt x="288" y="34"/>
                  <a:pt x="277" y="26"/>
                  <a:pt x="259" y="19"/>
                </a:cubicBezTo>
                <a:cubicBezTo>
                  <a:pt x="233" y="9"/>
                  <a:pt x="192" y="0"/>
                  <a:pt x="145" y="0"/>
                </a:cubicBezTo>
                <a:cubicBezTo>
                  <a:pt x="145" y="0"/>
                  <a:pt x="144" y="0"/>
                  <a:pt x="144" y="0"/>
                </a:cubicBezTo>
                <a:cubicBezTo>
                  <a:pt x="97" y="0"/>
                  <a:pt x="55" y="9"/>
                  <a:pt x="29" y="19"/>
                </a:cubicBezTo>
                <a:cubicBezTo>
                  <a:pt x="12" y="26"/>
                  <a:pt x="1" y="34"/>
                  <a:pt x="0" y="40"/>
                </a:cubicBezTo>
                <a:cubicBezTo>
                  <a:pt x="0" y="40"/>
                  <a:pt x="0" y="40"/>
                  <a:pt x="0" y="41"/>
                </a:cubicBezTo>
                <a:cubicBezTo>
                  <a:pt x="0" y="213"/>
                  <a:pt x="0" y="213"/>
                  <a:pt x="0" y="213"/>
                </a:cubicBezTo>
                <a:cubicBezTo>
                  <a:pt x="0" y="228"/>
                  <a:pt x="64" y="253"/>
                  <a:pt x="143" y="253"/>
                </a:cubicBezTo>
                <a:cubicBezTo>
                  <a:pt x="143" y="253"/>
                  <a:pt x="144" y="253"/>
                  <a:pt x="144" y="253"/>
                </a:cubicBezTo>
                <a:cubicBezTo>
                  <a:pt x="224" y="253"/>
                  <a:pt x="288" y="228"/>
                  <a:pt x="288" y="212"/>
                </a:cubicBezTo>
                <a:lnTo>
                  <a:pt x="288" y="63"/>
                </a:lnTo>
                <a:close/>
                <a:moveTo>
                  <a:pt x="144" y="29"/>
                </a:moveTo>
                <a:cubicBezTo>
                  <a:pt x="145" y="29"/>
                  <a:pt x="145" y="29"/>
                  <a:pt x="145" y="29"/>
                </a:cubicBezTo>
                <a:cubicBezTo>
                  <a:pt x="201" y="29"/>
                  <a:pt x="244" y="43"/>
                  <a:pt x="259" y="51"/>
                </a:cubicBezTo>
                <a:cubicBezTo>
                  <a:pt x="259" y="52"/>
                  <a:pt x="259" y="52"/>
                  <a:pt x="259" y="52"/>
                </a:cubicBezTo>
                <a:cubicBezTo>
                  <a:pt x="244" y="60"/>
                  <a:pt x="201" y="73"/>
                  <a:pt x="144" y="73"/>
                </a:cubicBezTo>
                <a:cubicBezTo>
                  <a:pt x="143" y="73"/>
                  <a:pt x="143" y="73"/>
                  <a:pt x="143" y="73"/>
                </a:cubicBezTo>
                <a:cubicBezTo>
                  <a:pt x="87" y="73"/>
                  <a:pt x="44" y="60"/>
                  <a:pt x="29" y="52"/>
                </a:cubicBezTo>
                <a:cubicBezTo>
                  <a:pt x="29" y="51"/>
                  <a:pt x="29" y="51"/>
                  <a:pt x="29" y="51"/>
                </a:cubicBezTo>
                <a:cubicBezTo>
                  <a:pt x="44" y="43"/>
                  <a:pt x="87" y="29"/>
                  <a:pt x="144" y="29"/>
                </a:cubicBezTo>
                <a:close/>
                <a:moveTo>
                  <a:pt x="144" y="162"/>
                </a:moveTo>
                <a:cubicBezTo>
                  <a:pt x="143" y="162"/>
                  <a:pt x="143" y="162"/>
                  <a:pt x="143" y="162"/>
                </a:cubicBezTo>
                <a:cubicBezTo>
                  <a:pt x="87" y="162"/>
                  <a:pt x="44" y="148"/>
                  <a:pt x="29" y="140"/>
                </a:cubicBezTo>
                <a:cubicBezTo>
                  <a:pt x="29" y="83"/>
                  <a:pt x="29" y="83"/>
                  <a:pt x="29" y="83"/>
                </a:cubicBezTo>
                <a:cubicBezTo>
                  <a:pt x="55" y="94"/>
                  <a:pt x="96" y="102"/>
                  <a:pt x="143" y="102"/>
                </a:cubicBezTo>
                <a:cubicBezTo>
                  <a:pt x="143" y="102"/>
                  <a:pt x="144" y="102"/>
                  <a:pt x="144" y="102"/>
                </a:cubicBezTo>
                <a:cubicBezTo>
                  <a:pt x="191" y="102"/>
                  <a:pt x="233" y="94"/>
                  <a:pt x="259" y="83"/>
                </a:cubicBezTo>
                <a:cubicBezTo>
                  <a:pt x="259" y="140"/>
                  <a:pt x="259" y="140"/>
                  <a:pt x="259" y="140"/>
                </a:cubicBezTo>
                <a:cubicBezTo>
                  <a:pt x="244" y="148"/>
                  <a:pt x="201" y="161"/>
                  <a:pt x="144" y="162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22" name="组合 172"/>
          <p:cNvPicPr/>
          <p:nvPr/>
        </p:nvPicPr>
        <p:blipFill>
          <a:blip r:embed="rId31"/>
          <a:stretch>
            <a:fillRect/>
          </a:stretch>
        </p:blipFill>
        <p:spPr>
          <a:xfrm>
            <a:off x="2378075" y="3455988"/>
            <a:ext cx="268288" cy="28098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23" name="组合 180"/>
          <p:cNvPicPr/>
          <p:nvPr/>
        </p:nvPicPr>
        <p:blipFill>
          <a:blip r:embed="rId32"/>
          <a:stretch>
            <a:fillRect/>
          </a:stretch>
        </p:blipFill>
        <p:spPr>
          <a:xfrm>
            <a:off x="3475038" y="3511550"/>
            <a:ext cx="279400" cy="16986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24" name="组合 187"/>
          <p:cNvPicPr/>
          <p:nvPr/>
        </p:nvPicPr>
        <p:blipFill>
          <a:blip r:embed="rId33"/>
          <a:stretch>
            <a:fillRect/>
          </a:stretch>
        </p:blipFill>
        <p:spPr>
          <a:xfrm>
            <a:off x="4029075" y="3498850"/>
            <a:ext cx="274638" cy="19526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25" name="组合 196"/>
          <p:cNvPicPr/>
          <p:nvPr/>
        </p:nvPicPr>
        <p:blipFill>
          <a:blip r:embed="rId34"/>
          <a:stretch>
            <a:fillRect/>
          </a:stretch>
        </p:blipFill>
        <p:spPr>
          <a:xfrm>
            <a:off x="6235700" y="6242050"/>
            <a:ext cx="274638" cy="225425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26" name="Freeform 169"/>
          <p:cNvSpPr/>
          <p:nvPr/>
        </p:nvSpPr>
        <p:spPr>
          <a:xfrm>
            <a:off x="10644188" y="6216650"/>
            <a:ext cx="276225" cy="276225"/>
          </a:xfrm>
          <a:custGeom>
            <a:avLst/>
            <a:gdLst/>
            <a:ahLst/>
            <a:cxnLst>
              <a:cxn ang="0">
                <a:pos x="264931426" y="44155717"/>
              </a:cxn>
              <a:cxn ang="0">
                <a:pos x="264931426" y="198698809"/>
              </a:cxn>
              <a:cxn ang="0">
                <a:pos x="185819818" y="198698809"/>
              </a:cxn>
              <a:cxn ang="0">
                <a:pos x="133385983" y="264931426"/>
              </a:cxn>
              <a:cxn ang="0">
                <a:pos x="80951189" y="198698809"/>
              </a:cxn>
              <a:cxn ang="0">
                <a:pos x="0" y="198698809"/>
              </a:cxn>
              <a:cxn ang="0">
                <a:pos x="0" y="44155717"/>
              </a:cxn>
              <a:cxn ang="0">
                <a:pos x="44155717" y="0"/>
              </a:cxn>
              <a:cxn ang="0">
                <a:pos x="220776668" y="0"/>
              </a:cxn>
              <a:cxn ang="0">
                <a:pos x="264931426" y="44155717"/>
              </a:cxn>
            </a:cxnLst>
            <a:pathLst>
              <a:path w="288" h="288">
                <a:moveTo>
                  <a:pt x="288" y="48"/>
                </a:moveTo>
                <a:cubicBezTo>
                  <a:pt x="288" y="216"/>
                  <a:pt x="288" y="216"/>
                  <a:pt x="288" y="216"/>
                </a:cubicBezTo>
                <a:cubicBezTo>
                  <a:pt x="202" y="216"/>
                  <a:pt x="202" y="216"/>
                  <a:pt x="202" y="216"/>
                </a:cubicBezTo>
                <a:cubicBezTo>
                  <a:pt x="145" y="288"/>
                  <a:pt x="145" y="288"/>
                  <a:pt x="145" y="288"/>
                </a:cubicBezTo>
                <a:cubicBezTo>
                  <a:pt x="88" y="216"/>
                  <a:pt x="88" y="216"/>
                  <a:pt x="88" y="216"/>
                </a:cubicBezTo>
                <a:cubicBezTo>
                  <a:pt x="0" y="216"/>
                  <a:pt x="0" y="216"/>
                  <a:pt x="0" y="2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2"/>
                  <a:pt x="22" y="0"/>
                  <a:pt x="48" y="0"/>
                </a:cubicBezTo>
                <a:cubicBezTo>
                  <a:pt x="240" y="0"/>
                  <a:pt x="240" y="0"/>
                  <a:pt x="240" y="0"/>
                </a:cubicBezTo>
                <a:cubicBezTo>
                  <a:pt x="267" y="0"/>
                  <a:pt x="288" y="22"/>
                  <a:pt x="288" y="48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27" name="Freeform 170"/>
          <p:cNvSpPr/>
          <p:nvPr/>
        </p:nvSpPr>
        <p:spPr>
          <a:xfrm>
            <a:off x="1822450" y="2395538"/>
            <a:ext cx="276225" cy="200025"/>
          </a:xfrm>
          <a:custGeom>
            <a:avLst/>
            <a:gdLst/>
            <a:ahLst/>
            <a:cxnLst>
              <a:cxn ang="0">
                <a:pos x="264931426" y="71444336"/>
              </a:cxn>
              <a:cxn ang="0">
                <a:pos x="193179105" y="0"/>
              </a:cxn>
              <a:cxn ang="0">
                <a:pos x="72672112" y="0"/>
              </a:cxn>
              <a:cxn ang="0">
                <a:pos x="0" y="71444336"/>
              </a:cxn>
              <a:cxn ang="0">
                <a:pos x="0" y="73277101"/>
              </a:cxn>
              <a:cxn ang="0">
                <a:pos x="0" y="74193005"/>
              </a:cxn>
              <a:cxn ang="0">
                <a:pos x="72672112" y="146553245"/>
              </a:cxn>
              <a:cxn ang="0">
                <a:pos x="80951189" y="146553245"/>
              </a:cxn>
              <a:cxn ang="0">
                <a:pos x="80951189" y="110831077"/>
              </a:cxn>
              <a:cxn ang="0">
                <a:pos x="72672112" y="110831077"/>
              </a:cxn>
              <a:cxn ang="0">
                <a:pos x="35875681" y="74193005"/>
              </a:cxn>
              <a:cxn ang="0">
                <a:pos x="35875681" y="72361197"/>
              </a:cxn>
              <a:cxn ang="0">
                <a:pos x="35875681" y="71444336"/>
              </a:cxn>
              <a:cxn ang="0">
                <a:pos x="72672112" y="35722168"/>
              </a:cxn>
              <a:cxn ang="0">
                <a:pos x="193179105" y="35722168"/>
              </a:cxn>
              <a:cxn ang="0">
                <a:pos x="229055745" y="71444336"/>
              </a:cxn>
              <a:cxn ang="0">
                <a:pos x="229055745" y="73277101"/>
              </a:cxn>
              <a:cxn ang="0">
                <a:pos x="229055745" y="74193005"/>
              </a:cxn>
              <a:cxn ang="0">
                <a:pos x="193179105" y="110831077"/>
              </a:cxn>
              <a:cxn ang="0">
                <a:pos x="168341873" y="110831077"/>
              </a:cxn>
              <a:cxn ang="0">
                <a:pos x="168341873" y="65033008"/>
              </a:cxn>
              <a:cxn ang="0">
                <a:pos x="104868629" y="128234209"/>
              </a:cxn>
              <a:cxn ang="0">
                <a:pos x="168341873" y="191435410"/>
              </a:cxn>
              <a:cxn ang="0">
                <a:pos x="168341873" y="146553245"/>
              </a:cxn>
              <a:cxn ang="0">
                <a:pos x="193179105" y="146553245"/>
              </a:cxn>
              <a:cxn ang="0">
                <a:pos x="264931426" y="74193005"/>
              </a:cxn>
              <a:cxn ang="0">
                <a:pos x="264931426" y="73277101"/>
              </a:cxn>
              <a:cxn ang="0">
                <a:pos x="264931426" y="71444336"/>
              </a:cxn>
            </a:cxnLst>
            <a:pathLst>
              <a:path w="288" h="209">
                <a:moveTo>
                  <a:pt x="288" y="78"/>
                </a:moveTo>
                <a:cubicBezTo>
                  <a:pt x="288" y="35"/>
                  <a:pt x="253" y="0"/>
                  <a:pt x="210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35" y="0"/>
                  <a:pt x="0" y="35"/>
                  <a:pt x="0" y="78"/>
                </a:cubicBezTo>
                <a:cubicBezTo>
                  <a:pt x="0" y="79"/>
                  <a:pt x="0" y="79"/>
                  <a:pt x="0" y="80"/>
                </a:cubicBezTo>
                <a:cubicBezTo>
                  <a:pt x="0" y="80"/>
                  <a:pt x="0" y="81"/>
                  <a:pt x="0" y="81"/>
                </a:cubicBezTo>
                <a:cubicBezTo>
                  <a:pt x="0" y="125"/>
                  <a:pt x="35" y="160"/>
                  <a:pt x="79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9" y="121"/>
                  <a:pt x="79" y="121"/>
                  <a:pt x="79" y="121"/>
                </a:cubicBezTo>
                <a:cubicBezTo>
                  <a:pt x="57" y="121"/>
                  <a:pt x="39" y="103"/>
                  <a:pt x="39" y="81"/>
                </a:cubicBezTo>
                <a:cubicBezTo>
                  <a:pt x="39" y="81"/>
                  <a:pt x="39" y="79"/>
                  <a:pt x="39" y="79"/>
                </a:cubicBezTo>
                <a:cubicBezTo>
                  <a:pt x="39" y="79"/>
                  <a:pt x="39" y="79"/>
                  <a:pt x="39" y="78"/>
                </a:cubicBezTo>
                <a:cubicBezTo>
                  <a:pt x="39" y="57"/>
                  <a:pt x="57" y="39"/>
                  <a:pt x="79" y="39"/>
                </a:cubicBezTo>
                <a:cubicBezTo>
                  <a:pt x="210" y="39"/>
                  <a:pt x="210" y="39"/>
                  <a:pt x="210" y="39"/>
                </a:cubicBezTo>
                <a:cubicBezTo>
                  <a:pt x="231" y="39"/>
                  <a:pt x="249" y="57"/>
                  <a:pt x="249" y="78"/>
                </a:cubicBezTo>
                <a:cubicBezTo>
                  <a:pt x="249" y="79"/>
                  <a:pt x="249" y="80"/>
                  <a:pt x="249" y="80"/>
                </a:cubicBezTo>
                <a:cubicBezTo>
                  <a:pt x="249" y="80"/>
                  <a:pt x="249" y="81"/>
                  <a:pt x="249" y="81"/>
                </a:cubicBezTo>
                <a:cubicBezTo>
                  <a:pt x="249" y="103"/>
                  <a:pt x="231" y="121"/>
                  <a:pt x="210" y="121"/>
                </a:cubicBezTo>
                <a:cubicBezTo>
                  <a:pt x="183" y="121"/>
                  <a:pt x="183" y="121"/>
                  <a:pt x="183" y="121"/>
                </a:cubicBezTo>
                <a:cubicBezTo>
                  <a:pt x="183" y="71"/>
                  <a:pt x="183" y="71"/>
                  <a:pt x="183" y="71"/>
                </a:cubicBezTo>
                <a:cubicBezTo>
                  <a:pt x="114" y="140"/>
                  <a:pt x="114" y="140"/>
                  <a:pt x="114" y="140"/>
                </a:cubicBezTo>
                <a:cubicBezTo>
                  <a:pt x="183" y="209"/>
                  <a:pt x="183" y="209"/>
                  <a:pt x="183" y="209"/>
                </a:cubicBezTo>
                <a:cubicBezTo>
                  <a:pt x="183" y="160"/>
                  <a:pt x="183" y="160"/>
                  <a:pt x="183" y="160"/>
                </a:cubicBezTo>
                <a:cubicBezTo>
                  <a:pt x="210" y="160"/>
                  <a:pt x="210" y="160"/>
                  <a:pt x="210" y="160"/>
                </a:cubicBezTo>
                <a:cubicBezTo>
                  <a:pt x="253" y="160"/>
                  <a:pt x="288" y="125"/>
                  <a:pt x="288" y="81"/>
                </a:cubicBezTo>
                <a:cubicBezTo>
                  <a:pt x="288" y="81"/>
                  <a:pt x="288" y="80"/>
                  <a:pt x="288" y="80"/>
                </a:cubicBezTo>
                <a:cubicBezTo>
                  <a:pt x="288" y="79"/>
                  <a:pt x="288" y="79"/>
                  <a:pt x="288" y="78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28" name="Freeform 171"/>
          <p:cNvSpPr/>
          <p:nvPr/>
        </p:nvSpPr>
        <p:spPr>
          <a:xfrm>
            <a:off x="2378075" y="2908300"/>
            <a:ext cx="269875" cy="276225"/>
          </a:xfrm>
          <a:custGeom>
            <a:avLst/>
            <a:gdLst/>
            <a:ahLst/>
            <a:cxnLst>
              <a:cxn ang="0">
                <a:pos x="410786263" y="158770638"/>
              </a:cxn>
              <a:cxn ang="0">
                <a:pos x="393144375" y="113407825"/>
              </a:cxn>
              <a:cxn ang="0">
                <a:pos x="372983125" y="63004700"/>
              </a:cxn>
              <a:cxn ang="0">
                <a:pos x="355342825" y="40322500"/>
              </a:cxn>
              <a:cxn ang="0">
                <a:pos x="340221888" y="108367513"/>
              </a:cxn>
              <a:cxn ang="0">
                <a:pos x="320060638" y="50403125"/>
              </a:cxn>
              <a:cxn ang="0">
                <a:pos x="302418750" y="100806250"/>
              </a:cxn>
              <a:cxn ang="0">
                <a:pos x="284778450" y="60483750"/>
              </a:cxn>
              <a:cxn ang="0">
                <a:pos x="267136563" y="138609388"/>
              </a:cxn>
              <a:cxn ang="0">
                <a:pos x="249496263" y="163810950"/>
              </a:cxn>
              <a:cxn ang="0">
                <a:pos x="231854375" y="141128750"/>
              </a:cxn>
              <a:cxn ang="0">
                <a:pos x="214214075" y="100806250"/>
              </a:cxn>
              <a:cxn ang="0">
                <a:pos x="196572188" y="47883763"/>
              </a:cxn>
              <a:cxn ang="0">
                <a:pos x="178931888" y="85685313"/>
              </a:cxn>
              <a:cxn ang="0">
                <a:pos x="158770638" y="60483750"/>
              </a:cxn>
              <a:cxn ang="0">
                <a:pos x="143649700" y="0"/>
              </a:cxn>
              <a:cxn ang="0">
                <a:pos x="126007813" y="123488450"/>
              </a:cxn>
              <a:cxn ang="0">
                <a:pos x="105846563" y="85685313"/>
              </a:cxn>
              <a:cxn ang="0">
                <a:pos x="90725625" y="30241875"/>
              </a:cxn>
              <a:cxn ang="0">
                <a:pos x="70564375" y="120967500"/>
              </a:cxn>
              <a:cxn ang="0">
                <a:pos x="52924075" y="153730325"/>
              </a:cxn>
              <a:cxn ang="0">
                <a:pos x="35282188" y="133569075"/>
              </a:cxn>
              <a:cxn ang="0">
                <a:pos x="17641888" y="189012513"/>
              </a:cxn>
              <a:cxn ang="0">
                <a:pos x="0" y="246975313"/>
              </a:cxn>
              <a:cxn ang="0">
                <a:pos x="17641888" y="304939700"/>
              </a:cxn>
              <a:cxn ang="0">
                <a:pos x="35282188" y="284778450"/>
              </a:cxn>
              <a:cxn ang="0">
                <a:pos x="52924075" y="315020325"/>
              </a:cxn>
              <a:cxn ang="0">
                <a:pos x="70564375" y="408265313"/>
              </a:cxn>
              <a:cxn ang="0">
                <a:pos x="90725625" y="352821875"/>
              </a:cxn>
              <a:cxn ang="0">
                <a:pos x="105846563" y="315020325"/>
              </a:cxn>
              <a:cxn ang="0">
                <a:pos x="126007813" y="438507188"/>
              </a:cxn>
              <a:cxn ang="0">
                <a:pos x="143649700" y="375504075"/>
              </a:cxn>
              <a:cxn ang="0">
                <a:pos x="158770638" y="352821875"/>
              </a:cxn>
              <a:cxn ang="0">
                <a:pos x="178931888" y="393144375"/>
              </a:cxn>
              <a:cxn ang="0">
                <a:pos x="196572188" y="337700938"/>
              </a:cxn>
              <a:cxn ang="0">
                <a:pos x="214214075" y="299899388"/>
              </a:cxn>
              <a:cxn ang="0">
                <a:pos x="231854375" y="272176875"/>
              </a:cxn>
              <a:cxn ang="0">
                <a:pos x="249496263" y="299899388"/>
              </a:cxn>
              <a:cxn ang="0">
                <a:pos x="267136563" y="375504075"/>
              </a:cxn>
              <a:cxn ang="0">
                <a:pos x="284778450" y="337700938"/>
              </a:cxn>
              <a:cxn ang="0">
                <a:pos x="302418750" y="388104063"/>
              </a:cxn>
              <a:cxn ang="0">
                <a:pos x="320060638" y="332660625"/>
              </a:cxn>
              <a:cxn ang="0">
                <a:pos x="340221888" y="395665325"/>
              </a:cxn>
              <a:cxn ang="0">
                <a:pos x="355342825" y="378023438"/>
              </a:cxn>
              <a:cxn ang="0">
                <a:pos x="372983125" y="327620313"/>
              </a:cxn>
              <a:cxn ang="0">
                <a:pos x="393144375" y="277217188"/>
              </a:cxn>
              <a:cxn ang="0">
                <a:pos x="410786263" y="257055938"/>
              </a:cxn>
              <a:cxn ang="0">
                <a:pos x="428426563" y="181451250"/>
              </a:cxn>
            </a:cxnLst>
            <a:pathLst>
              <a:path w="170" h="174">
                <a:moveTo>
                  <a:pt x="163" y="72"/>
                </a:moveTo>
                <a:lnTo>
                  <a:pt x="163" y="63"/>
                </a:lnTo>
                <a:lnTo>
                  <a:pt x="156" y="63"/>
                </a:lnTo>
                <a:lnTo>
                  <a:pt x="156" y="45"/>
                </a:lnTo>
                <a:lnTo>
                  <a:pt x="148" y="45"/>
                </a:lnTo>
                <a:lnTo>
                  <a:pt x="148" y="25"/>
                </a:lnTo>
                <a:lnTo>
                  <a:pt x="141" y="25"/>
                </a:lnTo>
                <a:lnTo>
                  <a:pt x="141" y="16"/>
                </a:lnTo>
                <a:lnTo>
                  <a:pt x="135" y="16"/>
                </a:lnTo>
                <a:lnTo>
                  <a:pt x="135" y="43"/>
                </a:lnTo>
                <a:lnTo>
                  <a:pt x="127" y="43"/>
                </a:lnTo>
                <a:lnTo>
                  <a:pt x="127" y="20"/>
                </a:lnTo>
                <a:lnTo>
                  <a:pt x="120" y="20"/>
                </a:lnTo>
                <a:lnTo>
                  <a:pt x="120" y="40"/>
                </a:lnTo>
                <a:lnTo>
                  <a:pt x="113" y="40"/>
                </a:lnTo>
                <a:lnTo>
                  <a:pt x="113" y="24"/>
                </a:lnTo>
                <a:lnTo>
                  <a:pt x="106" y="24"/>
                </a:lnTo>
                <a:lnTo>
                  <a:pt x="106" y="55"/>
                </a:lnTo>
                <a:lnTo>
                  <a:pt x="99" y="55"/>
                </a:lnTo>
                <a:lnTo>
                  <a:pt x="99" y="65"/>
                </a:lnTo>
                <a:lnTo>
                  <a:pt x="92" y="65"/>
                </a:lnTo>
                <a:lnTo>
                  <a:pt x="92" y="56"/>
                </a:lnTo>
                <a:lnTo>
                  <a:pt x="85" y="56"/>
                </a:lnTo>
                <a:lnTo>
                  <a:pt x="85" y="40"/>
                </a:lnTo>
                <a:lnTo>
                  <a:pt x="78" y="40"/>
                </a:lnTo>
                <a:lnTo>
                  <a:pt x="78" y="19"/>
                </a:lnTo>
                <a:lnTo>
                  <a:pt x="71" y="19"/>
                </a:lnTo>
                <a:lnTo>
                  <a:pt x="71" y="34"/>
                </a:lnTo>
                <a:lnTo>
                  <a:pt x="63" y="34"/>
                </a:lnTo>
                <a:lnTo>
                  <a:pt x="63" y="24"/>
                </a:lnTo>
                <a:lnTo>
                  <a:pt x="57" y="24"/>
                </a:lnTo>
                <a:lnTo>
                  <a:pt x="57" y="0"/>
                </a:lnTo>
                <a:lnTo>
                  <a:pt x="50" y="0"/>
                </a:lnTo>
                <a:lnTo>
                  <a:pt x="50" y="49"/>
                </a:lnTo>
                <a:lnTo>
                  <a:pt x="42" y="49"/>
                </a:lnTo>
                <a:lnTo>
                  <a:pt x="42" y="34"/>
                </a:lnTo>
                <a:lnTo>
                  <a:pt x="36" y="34"/>
                </a:lnTo>
                <a:lnTo>
                  <a:pt x="36" y="12"/>
                </a:lnTo>
                <a:lnTo>
                  <a:pt x="28" y="12"/>
                </a:lnTo>
                <a:lnTo>
                  <a:pt x="28" y="48"/>
                </a:lnTo>
                <a:lnTo>
                  <a:pt x="21" y="48"/>
                </a:lnTo>
                <a:lnTo>
                  <a:pt x="21" y="61"/>
                </a:lnTo>
                <a:lnTo>
                  <a:pt x="14" y="61"/>
                </a:lnTo>
                <a:lnTo>
                  <a:pt x="14" y="53"/>
                </a:lnTo>
                <a:lnTo>
                  <a:pt x="7" y="53"/>
                </a:lnTo>
                <a:lnTo>
                  <a:pt x="7" y="75"/>
                </a:lnTo>
                <a:lnTo>
                  <a:pt x="0" y="75"/>
                </a:lnTo>
                <a:lnTo>
                  <a:pt x="0" y="98"/>
                </a:lnTo>
                <a:lnTo>
                  <a:pt x="7" y="98"/>
                </a:lnTo>
                <a:lnTo>
                  <a:pt x="7" y="121"/>
                </a:lnTo>
                <a:lnTo>
                  <a:pt x="14" y="121"/>
                </a:lnTo>
                <a:lnTo>
                  <a:pt x="14" y="113"/>
                </a:lnTo>
                <a:lnTo>
                  <a:pt x="21" y="113"/>
                </a:lnTo>
                <a:lnTo>
                  <a:pt x="21" y="125"/>
                </a:lnTo>
                <a:lnTo>
                  <a:pt x="28" y="125"/>
                </a:lnTo>
                <a:lnTo>
                  <a:pt x="28" y="162"/>
                </a:lnTo>
                <a:lnTo>
                  <a:pt x="36" y="162"/>
                </a:lnTo>
                <a:lnTo>
                  <a:pt x="36" y="140"/>
                </a:lnTo>
                <a:lnTo>
                  <a:pt x="42" y="140"/>
                </a:lnTo>
                <a:lnTo>
                  <a:pt x="42" y="125"/>
                </a:lnTo>
                <a:lnTo>
                  <a:pt x="50" y="125"/>
                </a:lnTo>
                <a:lnTo>
                  <a:pt x="50" y="174"/>
                </a:lnTo>
                <a:lnTo>
                  <a:pt x="57" y="174"/>
                </a:lnTo>
                <a:lnTo>
                  <a:pt x="57" y="149"/>
                </a:lnTo>
                <a:lnTo>
                  <a:pt x="63" y="149"/>
                </a:lnTo>
                <a:lnTo>
                  <a:pt x="63" y="140"/>
                </a:lnTo>
                <a:lnTo>
                  <a:pt x="71" y="140"/>
                </a:lnTo>
                <a:lnTo>
                  <a:pt x="71" y="156"/>
                </a:lnTo>
                <a:lnTo>
                  <a:pt x="78" y="156"/>
                </a:lnTo>
                <a:lnTo>
                  <a:pt x="78" y="134"/>
                </a:lnTo>
                <a:lnTo>
                  <a:pt x="85" y="134"/>
                </a:lnTo>
                <a:lnTo>
                  <a:pt x="85" y="119"/>
                </a:lnTo>
                <a:lnTo>
                  <a:pt x="92" y="119"/>
                </a:lnTo>
                <a:lnTo>
                  <a:pt x="92" y="108"/>
                </a:lnTo>
                <a:lnTo>
                  <a:pt x="99" y="108"/>
                </a:lnTo>
                <a:lnTo>
                  <a:pt x="99" y="119"/>
                </a:lnTo>
                <a:lnTo>
                  <a:pt x="106" y="119"/>
                </a:lnTo>
                <a:lnTo>
                  <a:pt x="106" y="149"/>
                </a:lnTo>
                <a:lnTo>
                  <a:pt x="113" y="149"/>
                </a:lnTo>
                <a:lnTo>
                  <a:pt x="113" y="134"/>
                </a:lnTo>
                <a:lnTo>
                  <a:pt x="120" y="134"/>
                </a:lnTo>
                <a:lnTo>
                  <a:pt x="120" y="154"/>
                </a:lnTo>
                <a:lnTo>
                  <a:pt x="127" y="154"/>
                </a:lnTo>
                <a:lnTo>
                  <a:pt x="127" y="132"/>
                </a:lnTo>
                <a:lnTo>
                  <a:pt x="135" y="132"/>
                </a:lnTo>
                <a:lnTo>
                  <a:pt x="135" y="157"/>
                </a:lnTo>
                <a:lnTo>
                  <a:pt x="141" y="157"/>
                </a:lnTo>
                <a:lnTo>
                  <a:pt x="141" y="150"/>
                </a:lnTo>
                <a:lnTo>
                  <a:pt x="148" y="150"/>
                </a:lnTo>
                <a:lnTo>
                  <a:pt x="148" y="130"/>
                </a:lnTo>
                <a:lnTo>
                  <a:pt x="156" y="130"/>
                </a:lnTo>
                <a:lnTo>
                  <a:pt x="156" y="110"/>
                </a:lnTo>
                <a:lnTo>
                  <a:pt x="163" y="110"/>
                </a:lnTo>
                <a:lnTo>
                  <a:pt x="163" y="102"/>
                </a:lnTo>
                <a:lnTo>
                  <a:pt x="170" y="102"/>
                </a:lnTo>
                <a:lnTo>
                  <a:pt x="170" y="72"/>
                </a:lnTo>
                <a:lnTo>
                  <a:pt x="163" y="72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29" name="Freeform 172"/>
          <p:cNvSpPr>
            <a:spLocks noEditPoints="1"/>
          </p:cNvSpPr>
          <p:nvPr/>
        </p:nvSpPr>
        <p:spPr>
          <a:xfrm>
            <a:off x="2955925" y="2908300"/>
            <a:ext cx="215900" cy="276225"/>
          </a:xfrm>
          <a:custGeom>
            <a:avLst/>
            <a:gdLst/>
            <a:ahLst/>
            <a:cxnLst>
              <a:cxn ang="0">
                <a:pos x="342741250" y="415826575"/>
              </a:cxn>
              <a:cxn ang="0">
                <a:pos x="342741250" y="0"/>
              </a:cxn>
              <a:cxn ang="0">
                <a:pos x="98286888" y="0"/>
              </a:cxn>
              <a:cxn ang="0">
                <a:pos x="98286888" y="0"/>
              </a:cxn>
              <a:cxn ang="0">
                <a:pos x="0" y="100806250"/>
              </a:cxn>
              <a:cxn ang="0">
                <a:pos x="0" y="415826575"/>
              </a:cxn>
              <a:cxn ang="0">
                <a:pos x="40322500" y="415826575"/>
              </a:cxn>
              <a:cxn ang="0">
                <a:pos x="73085325" y="375504075"/>
              </a:cxn>
              <a:cxn ang="0">
                <a:pos x="123488450" y="438507188"/>
              </a:cxn>
              <a:cxn ang="0">
                <a:pos x="171370625" y="378023438"/>
              </a:cxn>
              <a:cxn ang="0">
                <a:pos x="219254388" y="438507188"/>
              </a:cxn>
              <a:cxn ang="0">
                <a:pos x="269657513" y="375504075"/>
              </a:cxn>
              <a:cxn ang="0">
                <a:pos x="302418750" y="415826575"/>
              </a:cxn>
              <a:cxn ang="0">
                <a:pos x="342741250" y="415826575"/>
              </a:cxn>
              <a:cxn ang="0">
                <a:pos x="269657513" y="315020325"/>
              </a:cxn>
              <a:cxn ang="0">
                <a:pos x="219254388" y="375504075"/>
              </a:cxn>
              <a:cxn ang="0">
                <a:pos x="171370625" y="315020325"/>
              </a:cxn>
              <a:cxn ang="0">
                <a:pos x="123488450" y="375504075"/>
              </a:cxn>
              <a:cxn ang="0">
                <a:pos x="73085325" y="315020325"/>
              </a:cxn>
              <a:cxn ang="0">
                <a:pos x="37803138" y="355342825"/>
              </a:cxn>
              <a:cxn ang="0">
                <a:pos x="37803138" y="138609388"/>
              </a:cxn>
              <a:cxn ang="0">
                <a:pos x="138609388" y="138609388"/>
              </a:cxn>
              <a:cxn ang="0">
                <a:pos x="138609388" y="40322500"/>
              </a:cxn>
              <a:cxn ang="0">
                <a:pos x="302418750" y="40322500"/>
              </a:cxn>
              <a:cxn ang="0">
                <a:pos x="302418750" y="357862188"/>
              </a:cxn>
              <a:cxn ang="0">
                <a:pos x="269657513" y="315020325"/>
              </a:cxn>
            </a:cxnLst>
            <a:pathLst>
              <a:path w="136" h="174">
                <a:moveTo>
                  <a:pt x="136" y="165"/>
                </a:moveTo>
                <a:lnTo>
                  <a:pt x="136" y="0"/>
                </a:lnTo>
                <a:lnTo>
                  <a:pt x="39" y="0"/>
                </a:lnTo>
                <a:lnTo>
                  <a:pt x="0" y="40"/>
                </a:lnTo>
                <a:lnTo>
                  <a:pt x="0" y="165"/>
                </a:lnTo>
                <a:lnTo>
                  <a:pt x="16" y="165"/>
                </a:lnTo>
                <a:lnTo>
                  <a:pt x="29" y="149"/>
                </a:lnTo>
                <a:lnTo>
                  <a:pt x="49" y="174"/>
                </a:lnTo>
                <a:lnTo>
                  <a:pt x="68" y="150"/>
                </a:lnTo>
                <a:lnTo>
                  <a:pt x="87" y="174"/>
                </a:lnTo>
                <a:lnTo>
                  <a:pt x="107" y="149"/>
                </a:lnTo>
                <a:lnTo>
                  <a:pt x="120" y="165"/>
                </a:lnTo>
                <a:lnTo>
                  <a:pt x="136" y="165"/>
                </a:lnTo>
                <a:close/>
                <a:moveTo>
                  <a:pt x="107" y="125"/>
                </a:moveTo>
                <a:lnTo>
                  <a:pt x="87" y="149"/>
                </a:lnTo>
                <a:lnTo>
                  <a:pt x="68" y="125"/>
                </a:lnTo>
                <a:lnTo>
                  <a:pt x="49" y="149"/>
                </a:lnTo>
                <a:lnTo>
                  <a:pt x="29" y="125"/>
                </a:lnTo>
                <a:lnTo>
                  <a:pt x="15" y="141"/>
                </a:lnTo>
                <a:lnTo>
                  <a:pt x="15" y="55"/>
                </a:lnTo>
                <a:lnTo>
                  <a:pt x="55" y="55"/>
                </a:lnTo>
                <a:lnTo>
                  <a:pt x="55" y="16"/>
                </a:lnTo>
                <a:lnTo>
                  <a:pt x="120" y="16"/>
                </a:lnTo>
                <a:lnTo>
                  <a:pt x="120" y="142"/>
                </a:lnTo>
                <a:lnTo>
                  <a:pt x="107" y="125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30" name="组合 204"/>
          <p:cNvPicPr/>
          <p:nvPr/>
        </p:nvPicPr>
        <p:blipFill>
          <a:blip r:embed="rId35"/>
          <a:stretch>
            <a:fillRect/>
          </a:stretch>
        </p:blipFill>
        <p:spPr>
          <a:xfrm>
            <a:off x="3492500" y="2908300"/>
            <a:ext cx="244475" cy="273050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31" name="Freeform 177"/>
          <p:cNvSpPr>
            <a:spLocks noEditPoints="1"/>
          </p:cNvSpPr>
          <p:nvPr/>
        </p:nvSpPr>
        <p:spPr>
          <a:xfrm>
            <a:off x="5130800" y="6237288"/>
            <a:ext cx="276225" cy="236537"/>
          </a:xfrm>
          <a:custGeom>
            <a:avLst/>
            <a:gdLst/>
            <a:ahLst/>
            <a:cxnLst>
              <a:cxn ang="0">
                <a:pos x="226295413" y="23844270"/>
              </a:cxn>
              <a:cxn ang="0">
                <a:pos x="132466192" y="0"/>
              </a:cxn>
              <a:cxn ang="0">
                <a:pos x="37716222" y="23844270"/>
              </a:cxn>
              <a:cxn ang="0">
                <a:pos x="0" y="89873526"/>
              </a:cxn>
              <a:cxn ang="0">
                <a:pos x="132466192" y="226517216"/>
              </a:cxn>
              <a:cxn ang="0">
                <a:pos x="264931426" y="89873526"/>
              </a:cxn>
              <a:cxn ang="0">
                <a:pos x="226295413" y="23844270"/>
              </a:cxn>
              <a:cxn ang="0">
                <a:pos x="225375622" y="105463900"/>
              </a:cxn>
              <a:cxn ang="0">
                <a:pos x="184900028" y="65111837"/>
              </a:cxn>
              <a:cxn ang="0">
                <a:pos x="215256963" y="37599807"/>
              </a:cxn>
              <a:cxn ang="0">
                <a:pos x="225375622" y="105463900"/>
              </a:cxn>
              <a:cxn ang="0">
                <a:pos x="208817468" y="36683345"/>
              </a:cxn>
              <a:cxn ang="0">
                <a:pos x="131545442" y="66029256"/>
              </a:cxn>
              <a:cxn ang="0">
                <a:pos x="54274376" y="36683345"/>
              </a:cxn>
              <a:cxn ang="0">
                <a:pos x="57033749" y="29345910"/>
              </a:cxn>
              <a:cxn ang="0">
                <a:pos x="132466192" y="13756494"/>
              </a:cxn>
              <a:cxn ang="0">
                <a:pos x="205138304" y="27512030"/>
              </a:cxn>
              <a:cxn ang="0">
                <a:pos x="208817468" y="36683345"/>
              </a:cxn>
              <a:cxn ang="0">
                <a:pos x="168341873" y="69697973"/>
              </a:cxn>
              <a:cxn ang="0">
                <a:pos x="132466192" y="131141093"/>
              </a:cxn>
              <a:cxn ang="0">
                <a:pos x="96589552" y="69697973"/>
              </a:cxn>
              <a:cxn ang="0">
                <a:pos x="131545442" y="73365733"/>
              </a:cxn>
              <a:cxn ang="0">
                <a:pos x="168341873" y="69697973"/>
              </a:cxn>
              <a:cxn ang="0">
                <a:pos x="47834881" y="39434644"/>
              </a:cxn>
              <a:cxn ang="0">
                <a:pos x="81870980" y="66029256"/>
              </a:cxn>
              <a:cxn ang="0">
                <a:pos x="40475595" y="107297780"/>
              </a:cxn>
              <a:cxn ang="0">
                <a:pos x="47834881" y="39434644"/>
              </a:cxn>
              <a:cxn ang="0">
                <a:pos x="88310475" y="69697973"/>
              </a:cxn>
              <a:cxn ang="0">
                <a:pos x="125106906" y="132975930"/>
              </a:cxn>
              <a:cxn ang="0">
                <a:pos x="45075508" y="111882959"/>
              </a:cxn>
              <a:cxn ang="0">
                <a:pos x="88310475" y="69697973"/>
              </a:cxn>
              <a:cxn ang="0">
                <a:pos x="132466192" y="140312408"/>
              </a:cxn>
              <a:cxn ang="0">
                <a:pos x="172021037" y="136643690"/>
              </a:cxn>
              <a:cxn ang="0">
                <a:pos x="132466192" y="205424245"/>
              </a:cxn>
              <a:cxn ang="0">
                <a:pos x="92910389" y="136643690"/>
              </a:cxn>
              <a:cxn ang="0">
                <a:pos x="132466192" y="140312408"/>
              </a:cxn>
              <a:cxn ang="0">
                <a:pos x="138904729" y="132975930"/>
              </a:cxn>
              <a:cxn ang="0">
                <a:pos x="177540741" y="66946674"/>
              </a:cxn>
              <a:cxn ang="0">
                <a:pos x="221696459" y="110965540"/>
              </a:cxn>
              <a:cxn ang="0">
                <a:pos x="138904729" y="132975930"/>
              </a:cxn>
              <a:cxn ang="0">
                <a:pos x="251132644" y="86204808"/>
              </a:cxn>
              <a:cxn ang="0">
                <a:pos x="232734908" y="103629062"/>
              </a:cxn>
              <a:cxn ang="0">
                <a:pos x="222616249" y="37599807"/>
              </a:cxn>
              <a:cxn ang="0">
                <a:pos x="251132644" y="86204808"/>
              </a:cxn>
              <a:cxn ang="0">
                <a:pos x="40475595" y="38517225"/>
              </a:cxn>
              <a:cxn ang="0">
                <a:pos x="33116308" y="104546481"/>
              </a:cxn>
              <a:cxn ang="0">
                <a:pos x="13798782" y="85287390"/>
              </a:cxn>
              <a:cxn ang="0">
                <a:pos x="40475595" y="38517225"/>
              </a:cxn>
              <a:cxn ang="0">
                <a:pos x="43234967" y="119219436"/>
              </a:cxn>
              <a:cxn ang="0">
                <a:pos x="83710562" y="134809810"/>
              </a:cxn>
              <a:cxn ang="0">
                <a:pos x="116827829" y="191668708"/>
              </a:cxn>
              <a:cxn ang="0">
                <a:pos x="43234967" y="119219436"/>
              </a:cxn>
              <a:cxn ang="0">
                <a:pos x="148103597" y="191668708"/>
              </a:cxn>
              <a:cxn ang="0">
                <a:pos x="181220864" y="134809810"/>
              </a:cxn>
              <a:cxn ang="0">
                <a:pos x="221696459" y="119219436"/>
              </a:cxn>
              <a:cxn ang="0">
                <a:pos x="148103597" y="191668708"/>
              </a:cxn>
            </a:cxnLst>
            <a:pathLst>
              <a:path w="288" h="247">
                <a:moveTo>
                  <a:pt x="246" y="26"/>
                </a:moveTo>
                <a:cubicBezTo>
                  <a:pt x="219" y="12"/>
                  <a:pt x="212" y="0"/>
                  <a:pt x="144" y="0"/>
                </a:cubicBezTo>
                <a:cubicBezTo>
                  <a:pt x="76" y="0"/>
                  <a:pt x="68" y="12"/>
                  <a:pt x="41" y="26"/>
                </a:cubicBezTo>
                <a:cubicBezTo>
                  <a:pt x="11" y="43"/>
                  <a:pt x="0" y="75"/>
                  <a:pt x="0" y="98"/>
                </a:cubicBezTo>
                <a:cubicBezTo>
                  <a:pt x="0" y="110"/>
                  <a:pt x="144" y="247"/>
                  <a:pt x="144" y="247"/>
                </a:cubicBezTo>
                <a:cubicBezTo>
                  <a:pt x="144" y="247"/>
                  <a:pt x="288" y="110"/>
                  <a:pt x="288" y="98"/>
                </a:cubicBezTo>
                <a:cubicBezTo>
                  <a:pt x="288" y="76"/>
                  <a:pt x="277" y="43"/>
                  <a:pt x="246" y="26"/>
                </a:cubicBezTo>
                <a:close/>
                <a:moveTo>
                  <a:pt x="245" y="115"/>
                </a:moveTo>
                <a:cubicBezTo>
                  <a:pt x="201" y="71"/>
                  <a:pt x="201" y="71"/>
                  <a:pt x="201" y="71"/>
                </a:cubicBezTo>
                <a:cubicBezTo>
                  <a:pt x="221" y="64"/>
                  <a:pt x="233" y="53"/>
                  <a:pt x="234" y="41"/>
                </a:cubicBezTo>
                <a:lnTo>
                  <a:pt x="245" y="115"/>
                </a:lnTo>
                <a:close/>
                <a:moveTo>
                  <a:pt x="227" y="40"/>
                </a:moveTo>
                <a:cubicBezTo>
                  <a:pt x="227" y="55"/>
                  <a:pt x="193" y="72"/>
                  <a:pt x="143" y="72"/>
                </a:cubicBezTo>
                <a:cubicBezTo>
                  <a:pt x="93" y="72"/>
                  <a:pt x="59" y="55"/>
                  <a:pt x="59" y="40"/>
                </a:cubicBezTo>
                <a:cubicBezTo>
                  <a:pt x="59" y="37"/>
                  <a:pt x="60" y="34"/>
                  <a:pt x="62" y="32"/>
                </a:cubicBezTo>
                <a:cubicBezTo>
                  <a:pt x="79" y="21"/>
                  <a:pt x="92" y="15"/>
                  <a:pt x="144" y="15"/>
                </a:cubicBezTo>
                <a:cubicBezTo>
                  <a:pt x="193" y="15"/>
                  <a:pt x="207" y="21"/>
                  <a:pt x="223" y="30"/>
                </a:cubicBezTo>
                <a:cubicBezTo>
                  <a:pt x="225" y="33"/>
                  <a:pt x="227" y="36"/>
                  <a:pt x="227" y="40"/>
                </a:cubicBezTo>
                <a:close/>
                <a:moveTo>
                  <a:pt x="183" y="76"/>
                </a:moveTo>
                <a:cubicBezTo>
                  <a:pt x="144" y="143"/>
                  <a:pt x="144" y="143"/>
                  <a:pt x="144" y="143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17" y="78"/>
                  <a:pt x="129" y="80"/>
                  <a:pt x="143" y="80"/>
                </a:cubicBezTo>
                <a:cubicBezTo>
                  <a:pt x="158" y="80"/>
                  <a:pt x="171" y="78"/>
                  <a:pt x="183" y="76"/>
                </a:cubicBezTo>
                <a:close/>
                <a:moveTo>
                  <a:pt x="52" y="43"/>
                </a:moveTo>
                <a:cubicBezTo>
                  <a:pt x="54" y="55"/>
                  <a:pt x="68" y="65"/>
                  <a:pt x="89" y="72"/>
                </a:cubicBezTo>
                <a:cubicBezTo>
                  <a:pt x="44" y="117"/>
                  <a:pt x="44" y="117"/>
                  <a:pt x="44" y="117"/>
                </a:cubicBezTo>
                <a:lnTo>
                  <a:pt x="52" y="43"/>
                </a:lnTo>
                <a:close/>
                <a:moveTo>
                  <a:pt x="96" y="76"/>
                </a:moveTo>
                <a:cubicBezTo>
                  <a:pt x="136" y="145"/>
                  <a:pt x="136" y="145"/>
                  <a:pt x="136" y="145"/>
                </a:cubicBezTo>
                <a:cubicBezTo>
                  <a:pt x="97" y="144"/>
                  <a:pt x="69" y="134"/>
                  <a:pt x="49" y="122"/>
                </a:cubicBezTo>
                <a:lnTo>
                  <a:pt x="96" y="76"/>
                </a:lnTo>
                <a:close/>
                <a:moveTo>
                  <a:pt x="144" y="153"/>
                </a:moveTo>
                <a:cubicBezTo>
                  <a:pt x="160" y="153"/>
                  <a:pt x="174" y="152"/>
                  <a:pt x="187" y="149"/>
                </a:cubicBezTo>
                <a:cubicBezTo>
                  <a:pt x="144" y="224"/>
                  <a:pt x="144" y="224"/>
                  <a:pt x="144" y="224"/>
                </a:cubicBezTo>
                <a:cubicBezTo>
                  <a:pt x="101" y="149"/>
                  <a:pt x="101" y="149"/>
                  <a:pt x="101" y="149"/>
                </a:cubicBezTo>
                <a:cubicBezTo>
                  <a:pt x="114" y="152"/>
                  <a:pt x="128" y="153"/>
                  <a:pt x="144" y="153"/>
                </a:cubicBezTo>
                <a:close/>
                <a:moveTo>
                  <a:pt x="151" y="145"/>
                </a:moveTo>
                <a:cubicBezTo>
                  <a:pt x="193" y="73"/>
                  <a:pt x="193" y="73"/>
                  <a:pt x="193" y="73"/>
                </a:cubicBezTo>
                <a:cubicBezTo>
                  <a:pt x="241" y="121"/>
                  <a:pt x="241" y="121"/>
                  <a:pt x="241" y="121"/>
                </a:cubicBezTo>
                <a:cubicBezTo>
                  <a:pt x="221" y="133"/>
                  <a:pt x="192" y="144"/>
                  <a:pt x="151" y="145"/>
                </a:cubicBezTo>
                <a:close/>
                <a:moveTo>
                  <a:pt x="273" y="94"/>
                </a:moveTo>
                <a:cubicBezTo>
                  <a:pt x="269" y="98"/>
                  <a:pt x="262" y="105"/>
                  <a:pt x="253" y="113"/>
                </a:cubicBezTo>
                <a:cubicBezTo>
                  <a:pt x="242" y="41"/>
                  <a:pt x="242" y="41"/>
                  <a:pt x="242" y="41"/>
                </a:cubicBezTo>
                <a:cubicBezTo>
                  <a:pt x="264" y="55"/>
                  <a:pt x="271" y="78"/>
                  <a:pt x="273" y="94"/>
                </a:cubicBezTo>
                <a:close/>
                <a:moveTo>
                  <a:pt x="44" y="42"/>
                </a:moveTo>
                <a:cubicBezTo>
                  <a:pt x="36" y="114"/>
                  <a:pt x="36" y="114"/>
                  <a:pt x="36" y="114"/>
                </a:cubicBezTo>
                <a:cubicBezTo>
                  <a:pt x="26" y="106"/>
                  <a:pt x="19" y="98"/>
                  <a:pt x="15" y="93"/>
                </a:cubicBezTo>
                <a:cubicBezTo>
                  <a:pt x="16" y="76"/>
                  <a:pt x="26" y="55"/>
                  <a:pt x="44" y="42"/>
                </a:cubicBezTo>
                <a:close/>
                <a:moveTo>
                  <a:pt x="47" y="130"/>
                </a:moveTo>
                <a:cubicBezTo>
                  <a:pt x="59" y="137"/>
                  <a:pt x="73" y="143"/>
                  <a:pt x="91" y="147"/>
                </a:cubicBezTo>
                <a:cubicBezTo>
                  <a:pt x="127" y="209"/>
                  <a:pt x="127" y="209"/>
                  <a:pt x="127" y="209"/>
                </a:cubicBezTo>
                <a:cubicBezTo>
                  <a:pt x="97" y="180"/>
                  <a:pt x="68" y="152"/>
                  <a:pt x="47" y="130"/>
                </a:cubicBezTo>
                <a:close/>
                <a:moveTo>
                  <a:pt x="161" y="209"/>
                </a:moveTo>
                <a:cubicBezTo>
                  <a:pt x="197" y="147"/>
                  <a:pt x="197" y="147"/>
                  <a:pt x="197" y="147"/>
                </a:cubicBezTo>
                <a:cubicBezTo>
                  <a:pt x="215" y="143"/>
                  <a:pt x="230" y="137"/>
                  <a:pt x="241" y="130"/>
                </a:cubicBezTo>
                <a:cubicBezTo>
                  <a:pt x="220" y="152"/>
                  <a:pt x="191" y="180"/>
                  <a:pt x="161" y="209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32" name="组合 210"/>
          <p:cNvPicPr/>
          <p:nvPr/>
        </p:nvPicPr>
        <p:blipFill>
          <a:blip r:embed="rId36"/>
          <a:stretch>
            <a:fillRect/>
          </a:stretch>
        </p:blipFill>
        <p:spPr>
          <a:xfrm>
            <a:off x="5132388" y="5181600"/>
            <a:ext cx="274637" cy="13970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33" name="组合 213"/>
          <p:cNvPicPr/>
          <p:nvPr/>
        </p:nvPicPr>
        <p:blipFill>
          <a:blip r:embed="rId37"/>
          <a:stretch>
            <a:fillRect/>
          </a:stretch>
        </p:blipFill>
        <p:spPr>
          <a:xfrm>
            <a:off x="5681663" y="5162550"/>
            <a:ext cx="274637" cy="17780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34" name="组合 216"/>
          <p:cNvPicPr/>
          <p:nvPr/>
        </p:nvPicPr>
        <p:blipFill>
          <a:blip r:embed="rId38"/>
          <a:stretch>
            <a:fillRect/>
          </a:stretch>
        </p:blipFill>
        <p:spPr>
          <a:xfrm>
            <a:off x="5132388" y="5711825"/>
            <a:ext cx="274637" cy="17621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35" name="组合 219"/>
          <p:cNvPicPr/>
          <p:nvPr/>
        </p:nvPicPr>
        <p:blipFill>
          <a:blip r:embed="rId39"/>
          <a:stretch>
            <a:fillRect/>
          </a:stretch>
        </p:blipFill>
        <p:spPr>
          <a:xfrm>
            <a:off x="6235700" y="5735638"/>
            <a:ext cx="274638" cy="13493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36" name="组合 223"/>
          <p:cNvPicPr/>
          <p:nvPr/>
        </p:nvPicPr>
        <p:blipFill>
          <a:blip r:embed="rId40"/>
          <a:stretch>
            <a:fillRect/>
          </a:stretch>
        </p:blipFill>
        <p:spPr>
          <a:xfrm>
            <a:off x="5681663" y="5718175"/>
            <a:ext cx="274637" cy="17621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37" name="组合 226"/>
          <p:cNvPicPr/>
          <p:nvPr/>
        </p:nvPicPr>
        <p:blipFill>
          <a:blip r:embed="rId41"/>
          <a:stretch>
            <a:fillRect/>
          </a:stretch>
        </p:blipFill>
        <p:spPr>
          <a:xfrm>
            <a:off x="1274763" y="5114925"/>
            <a:ext cx="273050" cy="27463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38" name="组合 236"/>
          <p:cNvPicPr/>
          <p:nvPr/>
        </p:nvPicPr>
        <p:blipFill>
          <a:blip r:embed="rId42"/>
          <a:stretch>
            <a:fillRect/>
          </a:stretch>
        </p:blipFill>
        <p:spPr>
          <a:xfrm>
            <a:off x="2925763" y="5145088"/>
            <a:ext cx="274637" cy="212725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39" name="Freeform 207"/>
          <p:cNvSpPr/>
          <p:nvPr/>
        </p:nvSpPr>
        <p:spPr>
          <a:xfrm>
            <a:off x="3476625" y="5178425"/>
            <a:ext cx="276225" cy="146050"/>
          </a:xfrm>
          <a:custGeom>
            <a:avLst/>
            <a:gdLst/>
            <a:ahLst/>
            <a:cxnLst>
              <a:cxn ang="0">
                <a:pos x="245613899" y="78363939"/>
              </a:cxn>
              <a:cxn ang="0">
                <a:pos x="245613899" y="74719371"/>
              </a:cxn>
              <a:cxn ang="0">
                <a:pos x="196859227" y="26425504"/>
              </a:cxn>
              <a:cxn ang="0">
                <a:pos x="172941787" y="33714640"/>
              </a:cxn>
              <a:cxn ang="0">
                <a:pos x="118667411" y="0"/>
              </a:cxn>
              <a:cxn ang="0">
                <a:pos x="64393035" y="33714640"/>
              </a:cxn>
              <a:cxn ang="0">
                <a:pos x="46915090" y="28247788"/>
              </a:cxn>
              <a:cxn ang="0">
                <a:pos x="19317527" y="55583957"/>
              </a:cxn>
              <a:cxn ang="0">
                <a:pos x="20238277" y="63784712"/>
              </a:cxn>
              <a:cxn ang="0">
                <a:pos x="0" y="98410972"/>
              </a:cxn>
              <a:cxn ang="0">
                <a:pos x="40475595" y="139415703"/>
              </a:cxn>
              <a:cxn ang="0">
                <a:pos x="40475595" y="139415703"/>
              </a:cxn>
              <a:cxn ang="0">
                <a:pos x="41395385" y="139415703"/>
              </a:cxn>
              <a:cxn ang="0">
                <a:pos x="41395385" y="139415703"/>
              </a:cxn>
              <a:cxn ang="0">
                <a:pos x="41395385" y="139415703"/>
              </a:cxn>
              <a:cxn ang="0">
                <a:pos x="230895327" y="139415703"/>
              </a:cxn>
              <a:cxn ang="0">
                <a:pos x="232734908" y="139415703"/>
              </a:cxn>
              <a:cxn ang="0">
                <a:pos x="264931426" y="107523346"/>
              </a:cxn>
              <a:cxn ang="0">
                <a:pos x="245613899" y="78363939"/>
              </a:cxn>
            </a:cxnLst>
            <a:pathLst>
              <a:path w="288" h="153">
                <a:moveTo>
                  <a:pt x="267" y="86"/>
                </a:moveTo>
                <a:cubicBezTo>
                  <a:pt x="267" y="84"/>
                  <a:pt x="267" y="83"/>
                  <a:pt x="267" y="82"/>
                </a:cubicBezTo>
                <a:cubicBezTo>
                  <a:pt x="267" y="53"/>
                  <a:pt x="243" y="29"/>
                  <a:pt x="214" y="29"/>
                </a:cubicBezTo>
                <a:cubicBezTo>
                  <a:pt x="204" y="29"/>
                  <a:pt x="195" y="32"/>
                  <a:pt x="188" y="37"/>
                </a:cubicBezTo>
                <a:cubicBezTo>
                  <a:pt x="177" y="15"/>
                  <a:pt x="155" y="0"/>
                  <a:pt x="129" y="0"/>
                </a:cubicBezTo>
                <a:cubicBezTo>
                  <a:pt x="103" y="0"/>
                  <a:pt x="80" y="15"/>
                  <a:pt x="70" y="37"/>
                </a:cubicBezTo>
                <a:cubicBezTo>
                  <a:pt x="64" y="33"/>
                  <a:pt x="58" y="31"/>
                  <a:pt x="51" y="31"/>
                </a:cubicBezTo>
                <a:cubicBezTo>
                  <a:pt x="34" y="31"/>
                  <a:pt x="21" y="44"/>
                  <a:pt x="21" y="61"/>
                </a:cubicBezTo>
                <a:cubicBezTo>
                  <a:pt x="21" y="64"/>
                  <a:pt x="21" y="67"/>
                  <a:pt x="22" y="70"/>
                </a:cubicBezTo>
                <a:cubicBezTo>
                  <a:pt x="9" y="78"/>
                  <a:pt x="0" y="92"/>
                  <a:pt x="0" y="108"/>
                </a:cubicBezTo>
                <a:cubicBezTo>
                  <a:pt x="0" y="133"/>
                  <a:pt x="20" y="152"/>
                  <a:pt x="44" y="153"/>
                </a:cubicBezTo>
                <a:cubicBezTo>
                  <a:pt x="44" y="153"/>
                  <a:pt x="44" y="153"/>
                  <a:pt x="44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45" y="153"/>
                  <a:pt x="45" y="153"/>
                  <a:pt x="45" y="153"/>
                </a:cubicBezTo>
                <a:cubicBezTo>
                  <a:pt x="251" y="153"/>
                  <a:pt x="251" y="153"/>
                  <a:pt x="251" y="153"/>
                </a:cubicBezTo>
                <a:cubicBezTo>
                  <a:pt x="252" y="153"/>
                  <a:pt x="253" y="153"/>
                  <a:pt x="253" y="153"/>
                </a:cubicBezTo>
                <a:cubicBezTo>
                  <a:pt x="273" y="153"/>
                  <a:pt x="288" y="137"/>
                  <a:pt x="288" y="118"/>
                </a:cubicBezTo>
                <a:cubicBezTo>
                  <a:pt x="288" y="103"/>
                  <a:pt x="279" y="91"/>
                  <a:pt x="267" y="86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40" name="组合 246"/>
          <p:cNvPicPr/>
          <p:nvPr/>
        </p:nvPicPr>
        <p:blipFill>
          <a:blip r:embed="rId43"/>
          <a:stretch>
            <a:fillRect/>
          </a:stretch>
        </p:blipFill>
        <p:spPr>
          <a:xfrm>
            <a:off x="1822450" y="5121275"/>
            <a:ext cx="274638" cy="26193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41" name="组合 253"/>
          <p:cNvPicPr/>
          <p:nvPr/>
        </p:nvPicPr>
        <p:blipFill>
          <a:blip r:embed="rId44"/>
          <a:stretch>
            <a:fillRect/>
          </a:stretch>
        </p:blipFill>
        <p:spPr>
          <a:xfrm>
            <a:off x="2389188" y="5114925"/>
            <a:ext cx="244475" cy="274638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42" name="Freeform 217"/>
          <p:cNvSpPr>
            <a:spLocks noEditPoints="1"/>
          </p:cNvSpPr>
          <p:nvPr/>
        </p:nvSpPr>
        <p:spPr>
          <a:xfrm>
            <a:off x="9042400" y="5114925"/>
            <a:ext cx="173038" cy="274638"/>
          </a:xfrm>
          <a:custGeom>
            <a:avLst/>
            <a:gdLst/>
            <a:ahLst/>
            <a:cxnLst>
              <a:cxn ang="0">
                <a:pos x="85021260" y="915779"/>
              </a:cxn>
              <a:cxn ang="0">
                <a:pos x="83172637" y="0"/>
              </a:cxn>
              <a:cxn ang="0">
                <a:pos x="80400184" y="915779"/>
              </a:cxn>
              <a:cxn ang="0">
                <a:pos x="0" y="165743555"/>
              </a:cxn>
              <a:cxn ang="0">
                <a:pos x="83172637" y="262808471"/>
              </a:cxn>
              <a:cxn ang="0">
                <a:pos x="166345275" y="165743555"/>
              </a:cxn>
              <a:cxn ang="0">
                <a:pos x="85021260" y="915779"/>
              </a:cxn>
              <a:cxn ang="0">
                <a:pos x="54524274" y="163911997"/>
              </a:cxn>
              <a:cxn ang="0">
                <a:pos x="63765464" y="184972999"/>
              </a:cxn>
              <a:cxn ang="0">
                <a:pos x="70234202" y="200540285"/>
              </a:cxn>
              <a:cxn ang="0">
                <a:pos x="66537918" y="216107570"/>
              </a:cxn>
              <a:cxn ang="0">
                <a:pos x="53600443" y="222517066"/>
              </a:cxn>
              <a:cxn ang="0">
                <a:pos x="44358291" y="218854907"/>
              </a:cxn>
              <a:cxn ang="0">
                <a:pos x="26799741" y="159333102"/>
              </a:cxn>
              <a:cxn ang="0">
                <a:pos x="52675651" y="88823862"/>
              </a:cxn>
              <a:cxn ang="0">
                <a:pos x="56372896" y="86992304"/>
              </a:cxn>
              <a:cxn ang="0">
                <a:pos x="58220558" y="90655420"/>
              </a:cxn>
              <a:cxn ang="0">
                <a:pos x="54524274" y="163911997"/>
              </a:cxn>
            </a:cxnLst>
            <a:pathLst>
              <a:path w="180" h="287">
                <a:moveTo>
                  <a:pt x="92" y="1"/>
                </a:moveTo>
                <a:cubicBezTo>
                  <a:pt x="92" y="0"/>
                  <a:pt x="91" y="0"/>
                  <a:pt x="90" y="0"/>
                </a:cubicBezTo>
                <a:cubicBezTo>
                  <a:pt x="89" y="0"/>
                  <a:pt x="88" y="0"/>
                  <a:pt x="87" y="1"/>
                </a:cubicBezTo>
                <a:cubicBezTo>
                  <a:pt x="84" y="6"/>
                  <a:pt x="0" y="122"/>
                  <a:pt x="0" y="181"/>
                </a:cubicBezTo>
                <a:cubicBezTo>
                  <a:pt x="0" y="282"/>
                  <a:pt x="75" y="287"/>
                  <a:pt x="90" y="287"/>
                </a:cubicBezTo>
                <a:cubicBezTo>
                  <a:pt x="105" y="287"/>
                  <a:pt x="180" y="282"/>
                  <a:pt x="180" y="181"/>
                </a:cubicBezTo>
                <a:cubicBezTo>
                  <a:pt x="180" y="123"/>
                  <a:pt x="96" y="6"/>
                  <a:pt x="92" y="1"/>
                </a:cubicBezTo>
                <a:close/>
                <a:moveTo>
                  <a:pt x="59" y="179"/>
                </a:moveTo>
                <a:cubicBezTo>
                  <a:pt x="62" y="191"/>
                  <a:pt x="65" y="197"/>
                  <a:pt x="69" y="202"/>
                </a:cubicBezTo>
                <a:cubicBezTo>
                  <a:pt x="71" y="207"/>
                  <a:pt x="74" y="211"/>
                  <a:pt x="76" y="219"/>
                </a:cubicBezTo>
                <a:cubicBezTo>
                  <a:pt x="77" y="225"/>
                  <a:pt x="76" y="231"/>
                  <a:pt x="72" y="236"/>
                </a:cubicBezTo>
                <a:cubicBezTo>
                  <a:pt x="69" y="240"/>
                  <a:pt x="64" y="243"/>
                  <a:pt x="58" y="243"/>
                </a:cubicBezTo>
                <a:cubicBezTo>
                  <a:pt x="55" y="243"/>
                  <a:pt x="51" y="241"/>
                  <a:pt x="48" y="239"/>
                </a:cubicBezTo>
                <a:cubicBezTo>
                  <a:pt x="34" y="231"/>
                  <a:pt x="25" y="202"/>
                  <a:pt x="29" y="174"/>
                </a:cubicBezTo>
                <a:cubicBezTo>
                  <a:pt x="32" y="147"/>
                  <a:pt x="56" y="99"/>
                  <a:pt x="57" y="97"/>
                </a:cubicBezTo>
                <a:cubicBezTo>
                  <a:pt x="58" y="95"/>
                  <a:pt x="60" y="95"/>
                  <a:pt x="61" y="95"/>
                </a:cubicBezTo>
                <a:cubicBezTo>
                  <a:pt x="63" y="96"/>
                  <a:pt x="64" y="98"/>
                  <a:pt x="63" y="99"/>
                </a:cubicBezTo>
                <a:cubicBezTo>
                  <a:pt x="51" y="135"/>
                  <a:pt x="55" y="161"/>
                  <a:pt x="59" y="179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43" name="Freeform 218"/>
          <p:cNvSpPr>
            <a:spLocks noEditPoints="1"/>
          </p:cNvSpPr>
          <p:nvPr/>
        </p:nvSpPr>
        <p:spPr>
          <a:xfrm>
            <a:off x="9566275" y="5114925"/>
            <a:ext cx="214313" cy="274638"/>
          </a:xfrm>
          <a:custGeom>
            <a:avLst/>
            <a:gdLst/>
            <a:ahLst/>
            <a:cxnLst>
              <a:cxn ang="0">
                <a:pos x="205044920" y="108969086"/>
              </a:cxn>
              <a:cxn ang="0">
                <a:pos x="102522938" y="0"/>
              </a:cxn>
              <a:cxn ang="0">
                <a:pos x="0" y="108969086"/>
              </a:cxn>
              <a:cxn ang="0">
                <a:pos x="89707212" y="236252794"/>
              </a:cxn>
              <a:cxn ang="0">
                <a:pos x="77807100" y="258229576"/>
              </a:cxn>
              <a:cxn ang="0">
                <a:pos x="77807100" y="260976913"/>
              </a:cxn>
              <a:cxn ang="0">
                <a:pos x="80552985" y="262808471"/>
              </a:cxn>
              <a:cxn ang="0">
                <a:pos x="124491934" y="262808471"/>
              </a:cxn>
              <a:cxn ang="0">
                <a:pos x="128153433" y="260976913"/>
              </a:cxn>
              <a:cxn ang="0">
                <a:pos x="128153433" y="258229576"/>
              </a:cxn>
              <a:cxn ang="0">
                <a:pos x="116253321" y="236252794"/>
              </a:cxn>
              <a:cxn ang="0">
                <a:pos x="205044920" y="108969086"/>
              </a:cxn>
              <a:cxn ang="0">
                <a:pos x="33869108" y="119041698"/>
              </a:cxn>
              <a:cxn ang="0">
                <a:pos x="32953494" y="117211097"/>
              </a:cxn>
              <a:cxn ang="0">
                <a:pos x="44853606" y="54942911"/>
              </a:cxn>
              <a:cxn ang="0">
                <a:pos x="72315329" y="54027132"/>
              </a:cxn>
              <a:cxn ang="0">
                <a:pos x="75061215" y="57689291"/>
              </a:cxn>
              <a:cxn ang="0">
                <a:pos x="67738216" y="73256576"/>
              </a:cxn>
              <a:cxn ang="0">
                <a:pos x="63161103" y="80582808"/>
              </a:cxn>
              <a:cxn ang="0">
                <a:pos x="55838104" y="108053307"/>
              </a:cxn>
              <a:cxn ang="0">
                <a:pos x="49430719" y="121789034"/>
              </a:cxn>
              <a:cxn ang="0">
                <a:pos x="44853606" y="122704813"/>
              </a:cxn>
              <a:cxn ang="0">
                <a:pos x="33869108" y="119041698"/>
              </a:cxn>
            </a:cxnLst>
            <a:pathLst>
              <a:path w="224" h="287">
                <a:moveTo>
                  <a:pt x="224" y="119"/>
                </a:moveTo>
                <a:cubicBezTo>
                  <a:pt x="224" y="6"/>
                  <a:pt x="131" y="0"/>
                  <a:pt x="112" y="0"/>
                </a:cubicBezTo>
                <a:cubicBezTo>
                  <a:pt x="93" y="0"/>
                  <a:pt x="0" y="6"/>
                  <a:pt x="0" y="119"/>
                </a:cubicBezTo>
                <a:cubicBezTo>
                  <a:pt x="0" y="201"/>
                  <a:pt x="76" y="247"/>
                  <a:pt x="98" y="258"/>
                </a:cubicBezTo>
                <a:cubicBezTo>
                  <a:pt x="85" y="282"/>
                  <a:pt x="85" y="282"/>
                  <a:pt x="85" y="282"/>
                </a:cubicBezTo>
                <a:cubicBezTo>
                  <a:pt x="84" y="283"/>
                  <a:pt x="84" y="284"/>
                  <a:pt x="85" y="285"/>
                </a:cubicBezTo>
                <a:cubicBezTo>
                  <a:pt x="86" y="287"/>
                  <a:pt x="87" y="287"/>
                  <a:pt x="88" y="287"/>
                </a:cubicBezTo>
                <a:cubicBezTo>
                  <a:pt x="136" y="287"/>
                  <a:pt x="136" y="287"/>
                  <a:pt x="136" y="287"/>
                </a:cubicBezTo>
                <a:cubicBezTo>
                  <a:pt x="138" y="287"/>
                  <a:pt x="139" y="287"/>
                  <a:pt x="140" y="285"/>
                </a:cubicBezTo>
                <a:cubicBezTo>
                  <a:pt x="140" y="284"/>
                  <a:pt x="140" y="283"/>
                  <a:pt x="140" y="282"/>
                </a:cubicBezTo>
                <a:cubicBezTo>
                  <a:pt x="127" y="258"/>
                  <a:pt x="127" y="258"/>
                  <a:pt x="127" y="258"/>
                </a:cubicBezTo>
                <a:cubicBezTo>
                  <a:pt x="149" y="247"/>
                  <a:pt x="224" y="202"/>
                  <a:pt x="224" y="119"/>
                </a:cubicBezTo>
                <a:close/>
                <a:moveTo>
                  <a:pt x="37" y="130"/>
                </a:moveTo>
                <a:cubicBezTo>
                  <a:pt x="36" y="130"/>
                  <a:pt x="36" y="129"/>
                  <a:pt x="36" y="128"/>
                </a:cubicBezTo>
                <a:cubicBezTo>
                  <a:pt x="35" y="126"/>
                  <a:pt x="28" y="84"/>
                  <a:pt x="49" y="60"/>
                </a:cubicBezTo>
                <a:cubicBezTo>
                  <a:pt x="56" y="52"/>
                  <a:pt x="66" y="52"/>
                  <a:pt x="79" y="59"/>
                </a:cubicBezTo>
                <a:cubicBezTo>
                  <a:pt x="80" y="60"/>
                  <a:pt x="81" y="62"/>
                  <a:pt x="82" y="63"/>
                </a:cubicBezTo>
                <a:cubicBezTo>
                  <a:pt x="82" y="68"/>
                  <a:pt x="79" y="73"/>
                  <a:pt x="74" y="80"/>
                </a:cubicBezTo>
                <a:cubicBezTo>
                  <a:pt x="72" y="83"/>
                  <a:pt x="70" y="86"/>
                  <a:pt x="69" y="88"/>
                </a:cubicBezTo>
                <a:cubicBezTo>
                  <a:pt x="64" y="99"/>
                  <a:pt x="62" y="110"/>
                  <a:pt x="61" y="118"/>
                </a:cubicBezTo>
                <a:cubicBezTo>
                  <a:pt x="59" y="127"/>
                  <a:pt x="58" y="132"/>
                  <a:pt x="54" y="133"/>
                </a:cubicBezTo>
                <a:cubicBezTo>
                  <a:pt x="52" y="133"/>
                  <a:pt x="51" y="134"/>
                  <a:pt x="49" y="134"/>
                </a:cubicBezTo>
                <a:cubicBezTo>
                  <a:pt x="45" y="134"/>
                  <a:pt x="39" y="133"/>
                  <a:pt x="37" y="130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44" name="Freeform 219"/>
          <p:cNvSpPr>
            <a:spLocks noEditPoints="1"/>
          </p:cNvSpPr>
          <p:nvPr/>
        </p:nvSpPr>
        <p:spPr>
          <a:xfrm>
            <a:off x="7370763" y="2901950"/>
            <a:ext cx="201612" cy="282575"/>
          </a:xfrm>
          <a:custGeom>
            <a:avLst/>
            <a:gdLst/>
            <a:ahLst/>
            <a:cxnLst>
              <a:cxn ang="0">
                <a:pos x="187163777" y="58721959"/>
              </a:cxn>
              <a:cxn ang="0">
                <a:pos x="55692687" y="10093196"/>
              </a:cxn>
              <a:cxn ang="0">
                <a:pos x="10043335" y="17433441"/>
              </a:cxn>
              <a:cxn ang="0">
                <a:pos x="0" y="41289476"/>
              </a:cxn>
              <a:cxn ang="0">
                <a:pos x="913465" y="45876770"/>
              </a:cxn>
              <a:cxn ang="0">
                <a:pos x="913465" y="209198414"/>
              </a:cxn>
              <a:cxn ang="0">
                <a:pos x="6391387" y="217456310"/>
              </a:cxn>
              <a:cxn ang="0">
                <a:pos x="139688451" y="270673324"/>
              </a:cxn>
              <a:cxn ang="0">
                <a:pos x="143340399" y="270673324"/>
              </a:cxn>
              <a:cxn ang="0">
                <a:pos x="147904856" y="269755674"/>
              </a:cxn>
              <a:cxn ang="0">
                <a:pos x="151556805" y="262415429"/>
              </a:cxn>
              <a:cxn ang="0">
                <a:pos x="151556805" y="253239883"/>
              </a:cxn>
              <a:cxn ang="0">
                <a:pos x="176207932" y="230301499"/>
              </a:cxn>
              <a:cxn ang="0">
                <a:pos x="183511829" y="234889750"/>
              </a:cxn>
              <a:cxn ang="0">
                <a:pos x="192641699" y="225714205"/>
              </a:cxn>
              <a:cxn ang="0">
                <a:pos x="192641699" y="66979854"/>
              </a:cxn>
              <a:cxn ang="0">
                <a:pos x="187163777" y="58721959"/>
              </a:cxn>
              <a:cxn ang="0">
                <a:pos x="19173206" y="44959119"/>
              </a:cxn>
              <a:cxn ang="0">
                <a:pos x="17347232" y="40371826"/>
              </a:cxn>
              <a:cxn ang="0">
                <a:pos x="21911689" y="30278630"/>
              </a:cxn>
              <a:cxn ang="0">
                <a:pos x="49301300" y="25691336"/>
              </a:cxn>
              <a:cxn ang="0">
                <a:pos x="50214765" y="26608986"/>
              </a:cxn>
              <a:cxn ang="0">
                <a:pos x="173468494" y="72485756"/>
              </a:cxn>
              <a:cxn ang="0">
                <a:pos x="146992347" y="97258483"/>
              </a:cxn>
              <a:cxn ang="0">
                <a:pos x="146078882" y="97258483"/>
              </a:cxn>
              <a:cxn ang="0">
                <a:pos x="19173206" y="44959119"/>
              </a:cxn>
              <a:cxn ang="0">
                <a:pos x="151556805" y="101846735"/>
              </a:cxn>
              <a:cxn ang="0">
                <a:pos x="175294468" y="78908350"/>
              </a:cxn>
              <a:cxn ang="0">
                <a:pos x="175294468" y="223878904"/>
              </a:cxn>
              <a:cxn ang="0">
                <a:pos x="151556805" y="245899639"/>
              </a:cxn>
              <a:cxn ang="0">
                <a:pos x="151556805" y="105516379"/>
              </a:cxn>
              <a:cxn ang="0">
                <a:pos x="151556805" y="101846735"/>
              </a:cxn>
            </a:cxnLst>
            <a:pathLst>
              <a:path w="211" h="295">
                <a:moveTo>
                  <a:pt x="205" y="64"/>
                </a:moveTo>
                <a:cubicBezTo>
                  <a:pt x="61" y="11"/>
                  <a:pt x="61" y="11"/>
                  <a:pt x="61" y="11"/>
                </a:cubicBezTo>
                <a:cubicBezTo>
                  <a:pt x="58" y="10"/>
                  <a:pt x="32" y="0"/>
                  <a:pt x="11" y="19"/>
                </a:cubicBezTo>
                <a:cubicBezTo>
                  <a:pt x="4" y="26"/>
                  <a:pt x="0" y="35"/>
                  <a:pt x="0" y="45"/>
                </a:cubicBezTo>
                <a:cubicBezTo>
                  <a:pt x="0" y="47"/>
                  <a:pt x="1" y="48"/>
                  <a:pt x="1" y="50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32"/>
                  <a:pt x="3" y="236"/>
                  <a:pt x="7" y="237"/>
                </a:cubicBezTo>
                <a:cubicBezTo>
                  <a:pt x="153" y="295"/>
                  <a:pt x="153" y="295"/>
                  <a:pt x="153" y="295"/>
                </a:cubicBezTo>
                <a:cubicBezTo>
                  <a:pt x="154" y="295"/>
                  <a:pt x="156" y="295"/>
                  <a:pt x="157" y="295"/>
                </a:cubicBezTo>
                <a:cubicBezTo>
                  <a:pt x="159" y="295"/>
                  <a:pt x="161" y="295"/>
                  <a:pt x="162" y="294"/>
                </a:cubicBezTo>
                <a:cubicBezTo>
                  <a:pt x="165" y="292"/>
                  <a:pt x="166" y="289"/>
                  <a:pt x="166" y="286"/>
                </a:cubicBezTo>
                <a:cubicBezTo>
                  <a:pt x="166" y="276"/>
                  <a:pt x="166" y="276"/>
                  <a:pt x="166" y="276"/>
                </a:cubicBezTo>
                <a:cubicBezTo>
                  <a:pt x="193" y="251"/>
                  <a:pt x="193" y="251"/>
                  <a:pt x="193" y="251"/>
                </a:cubicBezTo>
                <a:cubicBezTo>
                  <a:pt x="195" y="254"/>
                  <a:pt x="198" y="256"/>
                  <a:pt x="201" y="256"/>
                </a:cubicBezTo>
                <a:cubicBezTo>
                  <a:pt x="207" y="256"/>
                  <a:pt x="211" y="251"/>
                  <a:pt x="211" y="246"/>
                </a:cubicBezTo>
                <a:cubicBezTo>
                  <a:pt x="211" y="73"/>
                  <a:pt x="211" y="73"/>
                  <a:pt x="211" y="73"/>
                </a:cubicBezTo>
                <a:cubicBezTo>
                  <a:pt x="211" y="69"/>
                  <a:pt x="208" y="66"/>
                  <a:pt x="205" y="64"/>
                </a:cubicBezTo>
                <a:close/>
                <a:moveTo>
                  <a:pt x="21" y="49"/>
                </a:moveTo>
                <a:cubicBezTo>
                  <a:pt x="20" y="48"/>
                  <a:pt x="19" y="46"/>
                  <a:pt x="19" y="44"/>
                </a:cubicBezTo>
                <a:cubicBezTo>
                  <a:pt x="19" y="40"/>
                  <a:pt x="21" y="36"/>
                  <a:pt x="24" y="33"/>
                </a:cubicBezTo>
                <a:cubicBezTo>
                  <a:pt x="36" y="22"/>
                  <a:pt x="54" y="28"/>
                  <a:pt x="54" y="28"/>
                </a:cubicBezTo>
                <a:cubicBezTo>
                  <a:pt x="54" y="28"/>
                  <a:pt x="54" y="29"/>
                  <a:pt x="55" y="29"/>
                </a:cubicBezTo>
                <a:cubicBezTo>
                  <a:pt x="190" y="79"/>
                  <a:pt x="190" y="79"/>
                  <a:pt x="190" y="79"/>
                </a:cubicBezTo>
                <a:cubicBezTo>
                  <a:pt x="161" y="106"/>
                  <a:pt x="161" y="106"/>
                  <a:pt x="161" y="106"/>
                </a:cubicBezTo>
                <a:cubicBezTo>
                  <a:pt x="161" y="106"/>
                  <a:pt x="161" y="106"/>
                  <a:pt x="160" y="106"/>
                </a:cubicBezTo>
                <a:lnTo>
                  <a:pt x="21" y="49"/>
                </a:lnTo>
                <a:close/>
                <a:moveTo>
                  <a:pt x="166" y="111"/>
                </a:moveTo>
                <a:cubicBezTo>
                  <a:pt x="192" y="86"/>
                  <a:pt x="192" y="86"/>
                  <a:pt x="192" y="86"/>
                </a:cubicBezTo>
                <a:cubicBezTo>
                  <a:pt x="192" y="244"/>
                  <a:pt x="192" y="244"/>
                  <a:pt x="192" y="244"/>
                </a:cubicBezTo>
                <a:cubicBezTo>
                  <a:pt x="166" y="268"/>
                  <a:pt x="166" y="268"/>
                  <a:pt x="166" y="268"/>
                </a:cubicBezTo>
                <a:cubicBezTo>
                  <a:pt x="166" y="115"/>
                  <a:pt x="166" y="115"/>
                  <a:pt x="166" y="115"/>
                </a:cubicBezTo>
                <a:cubicBezTo>
                  <a:pt x="166" y="114"/>
                  <a:pt x="166" y="112"/>
                  <a:pt x="166" y="111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45" name="Freeform 220"/>
          <p:cNvSpPr/>
          <p:nvPr/>
        </p:nvSpPr>
        <p:spPr>
          <a:xfrm>
            <a:off x="1271588" y="4044950"/>
            <a:ext cx="276225" cy="206375"/>
          </a:xfrm>
          <a:custGeom>
            <a:avLst/>
            <a:gdLst/>
            <a:ahLst/>
            <a:cxnLst>
              <a:cxn ang="0">
                <a:pos x="400705638" y="294859075"/>
              </a:cxn>
              <a:cxn ang="0">
                <a:pos x="400705638" y="0"/>
              </a:cxn>
              <a:cxn ang="0">
                <a:pos x="312499375" y="0"/>
              </a:cxn>
              <a:cxn ang="0">
                <a:pos x="312499375" y="294859075"/>
              </a:cxn>
              <a:cxn ang="0">
                <a:pos x="262096250" y="294859075"/>
              </a:cxn>
              <a:cxn ang="0">
                <a:pos x="262096250" y="181451250"/>
              </a:cxn>
              <a:cxn ang="0">
                <a:pos x="173891575" y="181451250"/>
              </a:cxn>
              <a:cxn ang="0">
                <a:pos x="173891575" y="294859075"/>
              </a:cxn>
              <a:cxn ang="0">
                <a:pos x="126007813" y="294859075"/>
              </a:cxn>
              <a:cxn ang="0">
                <a:pos x="126007813" y="80645000"/>
              </a:cxn>
              <a:cxn ang="0">
                <a:pos x="37803138" y="80645000"/>
              </a:cxn>
              <a:cxn ang="0">
                <a:pos x="37803138" y="294859075"/>
              </a:cxn>
              <a:cxn ang="0">
                <a:pos x="0" y="294859075"/>
              </a:cxn>
              <a:cxn ang="0">
                <a:pos x="0" y="327620313"/>
              </a:cxn>
              <a:cxn ang="0">
                <a:pos x="438507188" y="327620313"/>
              </a:cxn>
              <a:cxn ang="0">
                <a:pos x="438507188" y="294859075"/>
              </a:cxn>
              <a:cxn ang="0">
                <a:pos x="400705638" y="294859075"/>
              </a:cxn>
            </a:cxnLst>
            <a:pathLst>
              <a:path w="174" h="130">
                <a:moveTo>
                  <a:pt x="159" y="117"/>
                </a:moveTo>
                <a:lnTo>
                  <a:pt x="159" y="0"/>
                </a:lnTo>
                <a:lnTo>
                  <a:pt x="124" y="0"/>
                </a:lnTo>
                <a:lnTo>
                  <a:pt x="124" y="117"/>
                </a:lnTo>
                <a:lnTo>
                  <a:pt x="104" y="117"/>
                </a:lnTo>
                <a:lnTo>
                  <a:pt x="104" y="72"/>
                </a:lnTo>
                <a:lnTo>
                  <a:pt x="69" y="72"/>
                </a:lnTo>
                <a:lnTo>
                  <a:pt x="69" y="117"/>
                </a:lnTo>
                <a:lnTo>
                  <a:pt x="50" y="117"/>
                </a:lnTo>
                <a:lnTo>
                  <a:pt x="50" y="32"/>
                </a:lnTo>
                <a:lnTo>
                  <a:pt x="15" y="32"/>
                </a:lnTo>
                <a:lnTo>
                  <a:pt x="15" y="117"/>
                </a:lnTo>
                <a:lnTo>
                  <a:pt x="0" y="117"/>
                </a:lnTo>
                <a:lnTo>
                  <a:pt x="0" y="130"/>
                </a:lnTo>
                <a:lnTo>
                  <a:pt x="174" y="130"/>
                </a:lnTo>
                <a:lnTo>
                  <a:pt x="174" y="117"/>
                </a:lnTo>
                <a:lnTo>
                  <a:pt x="159" y="117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46" name="Freeform 221"/>
          <p:cNvSpPr>
            <a:spLocks noEditPoints="1"/>
          </p:cNvSpPr>
          <p:nvPr/>
        </p:nvSpPr>
        <p:spPr>
          <a:xfrm>
            <a:off x="4579938" y="4562475"/>
            <a:ext cx="276225" cy="276225"/>
          </a:xfrm>
          <a:custGeom>
            <a:avLst/>
            <a:gdLst/>
            <a:ahLst/>
            <a:cxnLst>
              <a:cxn ang="0">
                <a:pos x="219254388" y="100806250"/>
              </a:cxn>
              <a:cxn ang="0">
                <a:pos x="234375325" y="151209375"/>
              </a:cxn>
              <a:cxn ang="0">
                <a:pos x="337700938" y="103327200"/>
              </a:cxn>
              <a:cxn ang="0">
                <a:pos x="287297813" y="201612500"/>
              </a:cxn>
              <a:cxn ang="0">
                <a:pos x="337700938" y="219254388"/>
              </a:cxn>
              <a:cxn ang="0">
                <a:pos x="287297813" y="236894688"/>
              </a:cxn>
              <a:cxn ang="0">
                <a:pos x="337700938" y="340221888"/>
              </a:cxn>
              <a:cxn ang="0">
                <a:pos x="234375325" y="289818763"/>
              </a:cxn>
              <a:cxn ang="0">
                <a:pos x="219254388" y="340221888"/>
              </a:cxn>
              <a:cxn ang="0">
                <a:pos x="201612500" y="289818763"/>
              </a:cxn>
              <a:cxn ang="0">
                <a:pos x="98286888" y="340221888"/>
              </a:cxn>
              <a:cxn ang="0">
                <a:pos x="151209375" y="236894688"/>
              </a:cxn>
              <a:cxn ang="0">
                <a:pos x="98286888" y="219254388"/>
              </a:cxn>
              <a:cxn ang="0">
                <a:pos x="151209375" y="201612500"/>
              </a:cxn>
              <a:cxn ang="0">
                <a:pos x="98286888" y="100806250"/>
              </a:cxn>
              <a:cxn ang="0">
                <a:pos x="201612500" y="151209375"/>
              </a:cxn>
              <a:cxn ang="0">
                <a:pos x="219254388" y="100806250"/>
              </a:cxn>
              <a:cxn ang="0">
                <a:pos x="219254388" y="0"/>
              </a:cxn>
              <a:cxn ang="0">
                <a:pos x="183972200" y="108367513"/>
              </a:cxn>
              <a:cxn ang="0">
                <a:pos x="27722513" y="30241875"/>
              </a:cxn>
              <a:cxn ang="0">
                <a:pos x="105846563" y="183972200"/>
              </a:cxn>
              <a:cxn ang="0">
                <a:pos x="0" y="219254388"/>
              </a:cxn>
              <a:cxn ang="0">
                <a:pos x="105846563" y="254536575"/>
              </a:cxn>
              <a:cxn ang="0">
                <a:pos x="27722513" y="408265313"/>
              </a:cxn>
              <a:cxn ang="0">
                <a:pos x="183972200" y="332660625"/>
              </a:cxn>
              <a:cxn ang="0">
                <a:pos x="219254388" y="438507188"/>
              </a:cxn>
              <a:cxn ang="0">
                <a:pos x="254536575" y="332660625"/>
              </a:cxn>
              <a:cxn ang="0">
                <a:pos x="408265313" y="410786263"/>
              </a:cxn>
              <a:cxn ang="0">
                <a:pos x="330141263" y="254536575"/>
              </a:cxn>
              <a:cxn ang="0">
                <a:pos x="438507188" y="219254388"/>
              </a:cxn>
              <a:cxn ang="0">
                <a:pos x="330141263" y="183972200"/>
              </a:cxn>
              <a:cxn ang="0">
                <a:pos x="408265313" y="32762825"/>
              </a:cxn>
              <a:cxn ang="0">
                <a:pos x="254536575" y="108367513"/>
              </a:cxn>
              <a:cxn ang="0">
                <a:pos x="219254388" y="0"/>
              </a:cxn>
              <a:cxn ang="0">
                <a:pos x="219254388" y="0"/>
              </a:cxn>
            </a:cxnLst>
            <a:pathLst>
              <a:path w="174" h="174">
                <a:moveTo>
                  <a:pt x="87" y="40"/>
                </a:moveTo>
                <a:lnTo>
                  <a:pt x="93" y="60"/>
                </a:lnTo>
                <a:lnTo>
                  <a:pt x="134" y="41"/>
                </a:lnTo>
                <a:lnTo>
                  <a:pt x="114" y="80"/>
                </a:lnTo>
                <a:lnTo>
                  <a:pt x="134" y="87"/>
                </a:lnTo>
                <a:lnTo>
                  <a:pt x="114" y="94"/>
                </a:lnTo>
                <a:lnTo>
                  <a:pt x="134" y="135"/>
                </a:lnTo>
                <a:lnTo>
                  <a:pt x="93" y="115"/>
                </a:lnTo>
                <a:lnTo>
                  <a:pt x="87" y="135"/>
                </a:lnTo>
                <a:lnTo>
                  <a:pt x="80" y="115"/>
                </a:lnTo>
                <a:lnTo>
                  <a:pt x="39" y="135"/>
                </a:lnTo>
                <a:lnTo>
                  <a:pt x="60" y="94"/>
                </a:lnTo>
                <a:lnTo>
                  <a:pt x="39" y="87"/>
                </a:lnTo>
                <a:lnTo>
                  <a:pt x="60" y="80"/>
                </a:lnTo>
                <a:lnTo>
                  <a:pt x="39" y="40"/>
                </a:lnTo>
                <a:lnTo>
                  <a:pt x="80" y="60"/>
                </a:lnTo>
                <a:lnTo>
                  <a:pt x="87" y="40"/>
                </a:lnTo>
                <a:close/>
                <a:moveTo>
                  <a:pt x="87" y="0"/>
                </a:moveTo>
                <a:lnTo>
                  <a:pt x="73" y="43"/>
                </a:lnTo>
                <a:lnTo>
                  <a:pt x="11" y="12"/>
                </a:lnTo>
                <a:lnTo>
                  <a:pt x="42" y="73"/>
                </a:lnTo>
                <a:lnTo>
                  <a:pt x="0" y="87"/>
                </a:lnTo>
                <a:lnTo>
                  <a:pt x="42" y="101"/>
                </a:lnTo>
                <a:lnTo>
                  <a:pt x="11" y="162"/>
                </a:lnTo>
                <a:lnTo>
                  <a:pt x="73" y="132"/>
                </a:lnTo>
                <a:lnTo>
                  <a:pt x="87" y="174"/>
                </a:lnTo>
                <a:lnTo>
                  <a:pt x="101" y="132"/>
                </a:lnTo>
                <a:lnTo>
                  <a:pt x="162" y="163"/>
                </a:lnTo>
                <a:lnTo>
                  <a:pt x="131" y="101"/>
                </a:lnTo>
                <a:lnTo>
                  <a:pt x="174" y="87"/>
                </a:lnTo>
                <a:lnTo>
                  <a:pt x="131" y="73"/>
                </a:lnTo>
                <a:lnTo>
                  <a:pt x="162" y="13"/>
                </a:lnTo>
                <a:lnTo>
                  <a:pt x="101" y="43"/>
                </a:lnTo>
                <a:lnTo>
                  <a:pt x="87" y="0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47" name="组合 262"/>
          <p:cNvPicPr/>
          <p:nvPr/>
        </p:nvPicPr>
        <p:blipFill>
          <a:blip r:embed="rId45"/>
          <a:stretch>
            <a:fillRect/>
          </a:stretch>
        </p:blipFill>
        <p:spPr>
          <a:xfrm>
            <a:off x="4578350" y="2908300"/>
            <a:ext cx="279400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48" name="组合 269"/>
          <p:cNvPicPr/>
          <p:nvPr/>
        </p:nvPicPr>
        <p:blipFill>
          <a:blip r:embed="rId46"/>
          <a:stretch>
            <a:fillRect/>
          </a:stretch>
        </p:blipFill>
        <p:spPr>
          <a:xfrm>
            <a:off x="5724525" y="2908300"/>
            <a:ext cx="195263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49" name="组合 277"/>
          <p:cNvPicPr/>
          <p:nvPr/>
        </p:nvPicPr>
        <p:blipFill>
          <a:blip r:embed="rId47"/>
          <a:stretch>
            <a:fillRect/>
          </a:stretch>
        </p:blipFill>
        <p:spPr>
          <a:xfrm>
            <a:off x="5157788" y="2908300"/>
            <a:ext cx="225425" cy="273050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50" name="Freeform 243"/>
          <p:cNvSpPr>
            <a:spLocks noEditPoints="1"/>
          </p:cNvSpPr>
          <p:nvPr/>
        </p:nvSpPr>
        <p:spPr>
          <a:xfrm>
            <a:off x="7886700" y="3459163"/>
            <a:ext cx="276225" cy="276225"/>
          </a:xfrm>
          <a:custGeom>
            <a:avLst/>
            <a:gdLst/>
            <a:ahLst/>
            <a:cxnLst>
              <a:cxn ang="0">
                <a:pos x="132466192" y="0"/>
              </a:cxn>
              <a:cxn ang="0">
                <a:pos x="0" y="132466192"/>
              </a:cxn>
              <a:cxn ang="0">
                <a:pos x="132466192" y="264931426"/>
              </a:cxn>
              <a:cxn ang="0">
                <a:pos x="264931426" y="132466192"/>
              </a:cxn>
              <a:cxn ang="0">
                <a:pos x="132466192" y="0"/>
              </a:cxn>
              <a:cxn ang="0">
                <a:pos x="242853567" y="132466192"/>
              </a:cxn>
              <a:cxn ang="0">
                <a:pos x="132466192" y="242853567"/>
              </a:cxn>
              <a:cxn ang="0">
                <a:pos x="22077859" y="132466192"/>
              </a:cxn>
              <a:cxn ang="0">
                <a:pos x="132466192" y="22077859"/>
              </a:cxn>
              <a:cxn ang="0">
                <a:pos x="132466192" y="132466192"/>
              </a:cxn>
              <a:cxn ang="0">
                <a:pos x="242853567" y="132466192"/>
              </a:cxn>
            </a:cxnLst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64" y="144"/>
                </a:moveTo>
                <a:cubicBezTo>
                  <a:pt x="264" y="210"/>
                  <a:pt x="211" y="264"/>
                  <a:pt x="144" y="264"/>
                </a:cubicBezTo>
                <a:cubicBezTo>
                  <a:pt x="78" y="264"/>
                  <a:pt x="24" y="210"/>
                  <a:pt x="24" y="144"/>
                </a:cubicBezTo>
                <a:cubicBezTo>
                  <a:pt x="24" y="78"/>
                  <a:pt x="78" y="24"/>
                  <a:pt x="144" y="2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264" y="144"/>
                  <a:pt x="264" y="144"/>
                  <a:pt x="264" y="144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51" name="Freeform 244"/>
          <p:cNvSpPr>
            <a:spLocks noEditPoints="1"/>
          </p:cNvSpPr>
          <p:nvPr/>
        </p:nvSpPr>
        <p:spPr>
          <a:xfrm>
            <a:off x="7335838" y="3459163"/>
            <a:ext cx="276225" cy="276225"/>
          </a:xfrm>
          <a:custGeom>
            <a:avLst/>
            <a:gdLst/>
            <a:ahLst/>
            <a:cxnLst>
              <a:cxn ang="0">
                <a:pos x="132466192" y="0"/>
              </a:cxn>
              <a:cxn ang="0">
                <a:pos x="0" y="132466192"/>
              </a:cxn>
              <a:cxn ang="0">
                <a:pos x="132466192" y="264931426"/>
              </a:cxn>
              <a:cxn ang="0">
                <a:pos x="264931426" y="132466192"/>
              </a:cxn>
              <a:cxn ang="0">
                <a:pos x="132466192" y="0"/>
              </a:cxn>
              <a:cxn ang="0">
                <a:pos x="132466192" y="242853567"/>
              </a:cxn>
              <a:cxn ang="0">
                <a:pos x="22077859" y="132466192"/>
              </a:cxn>
              <a:cxn ang="0">
                <a:pos x="132466192" y="22077859"/>
              </a:cxn>
              <a:cxn ang="0">
                <a:pos x="132466192" y="132466192"/>
              </a:cxn>
              <a:cxn ang="0">
                <a:pos x="210657050" y="55194167"/>
              </a:cxn>
              <a:cxn ang="0">
                <a:pos x="242853567" y="132466192"/>
              </a:cxn>
              <a:cxn ang="0">
                <a:pos x="132466192" y="242853567"/>
              </a:cxn>
            </a:cxnLst>
            <a:pathLst>
              <a:path w="288" h="288">
                <a:moveTo>
                  <a:pt x="144" y="0"/>
                </a:moveTo>
                <a:cubicBezTo>
                  <a:pt x="64" y="0"/>
                  <a:pt x="0" y="65"/>
                  <a:pt x="0" y="144"/>
                </a:cubicBezTo>
                <a:cubicBezTo>
                  <a:pt x="0" y="224"/>
                  <a:pt x="64" y="288"/>
                  <a:pt x="144" y="288"/>
                </a:cubicBezTo>
                <a:cubicBezTo>
                  <a:pt x="223" y="288"/>
                  <a:pt x="288" y="224"/>
                  <a:pt x="288" y="144"/>
                </a:cubicBezTo>
                <a:cubicBezTo>
                  <a:pt x="288" y="65"/>
                  <a:pt x="223" y="0"/>
                  <a:pt x="144" y="0"/>
                </a:cubicBezTo>
                <a:close/>
                <a:moveTo>
                  <a:pt x="144" y="264"/>
                </a:moveTo>
                <a:cubicBezTo>
                  <a:pt x="78" y="264"/>
                  <a:pt x="24" y="210"/>
                  <a:pt x="24" y="144"/>
                </a:cubicBezTo>
                <a:cubicBezTo>
                  <a:pt x="24" y="78"/>
                  <a:pt x="78" y="24"/>
                  <a:pt x="144" y="24"/>
                </a:cubicBezTo>
                <a:cubicBezTo>
                  <a:pt x="144" y="144"/>
                  <a:pt x="144" y="144"/>
                  <a:pt x="144" y="144"/>
                </a:cubicBezTo>
                <a:cubicBezTo>
                  <a:pt x="229" y="60"/>
                  <a:pt x="229" y="60"/>
                  <a:pt x="229" y="60"/>
                </a:cubicBezTo>
                <a:cubicBezTo>
                  <a:pt x="251" y="82"/>
                  <a:pt x="264" y="111"/>
                  <a:pt x="264" y="144"/>
                </a:cubicBezTo>
                <a:cubicBezTo>
                  <a:pt x="264" y="210"/>
                  <a:pt x="210" y="264"/>
                  <a:pt x="144" y="264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52" name="组合 287"/>
          <p:cNvPicPr/>
          <p:nvPr/>
        </p:nvPicPr>
        <p:blipFill>
          <a:blip r:embed="rId48"/>
          <a:stretch>
            <a:fillRect/>
          </a:stretch>
        </p:blipFill>
        <p:spPr>
          <a:xfrm>
            <a:off x="9540875" y="4559300"/>
            <a:ext cx="279400" cy="280988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53" name="Freeform 247"/>
          <p:cNvSpPr>
            <a:spLocks noEditPoints="1"/>
          </p:cNvSpPr>
          <p:nvPr/>
        </p:nvSpPr>
        <p:spPr>
          <a:xfrm>
            <a:off x="10091738" y="4597400"/>
            <a:ext cx="242887" cy="241300"/>
          </a:xfrm>
          <a:custGeom>
            <a:avLst/>
            <a:gdLst/>
            <a:ahLst/>
            <a:cxnLst>
              <a:cxn ang="0">
                <a:pos x="113406004" y="315020325"/>
              </a:cxn>
              <a:cxn ang="0">
                <a:pos x="95765740" y="297378438"/>
              </a:cxn>
              <a:cxn ang="0">
                <a:pos x="350300204" y="42843450"/>
              </a:cxn>
              <a:cxn ang="0">
                <a:pos x="342740544" y="35282188"/>
              </a:cxn>
              <a:cxn ang="0">
                <a:pos x="88204493" y="287297813"/>
              </a:cxn>
              <a:cxn ang="0">
                <a:pos x="70564230" y="272176875"/>
              </a:cxn>
              <a:cxn ang="0">
                <a:pos x="322579336" y="15120938"/>
              </a:cxn>
              <a:cxn ang="0">
                <a:pos x="307458430" y="0"/>
              </a:cxn>
              <a:cxn ang="0">
                <a:pos x="40322417" y="267136563"/>
              </a:cxn>
              <a:cxn ang="0">
                <a:pos x="40322417" y="267136563"/>
              </a:cxn>
              <a:cxn ang="0">
                <a:pos x="40322417" y="267136563"/>
              </a:cxn>
              <a:cxn ang="0">
                <a:pos x="40322417" y="267136563"/>
              </a:cxn>
              <a:cxn ang="0">
                <a:pos x="40322417" y="267136563"/>
              </a:cxn>
              <a:cxn ang="0">
                <a:pos x="0" y="383063750"/>
              </a:cxn>
              <a:cxn ang="0">
                <a:pos x="118446306" y="345262200"/>
              </a:cxn>
              <a:cxn ang="0">
                <a:pos x="118446306" y="345262200"/>
              </a:cxn>
              <a:cxn ang="0">
                <a:pos x="118446306" y="345262200"/>
              </a:cxn>
              <a:cxn ang="0">
                <a:pos x="118446306" y="345262200"/>
              </a:cxn>
              <a:cxn ang="0">
                <a:pos x="385582319" y="78125638"/>
              </a:cxn>
              <a:cxn ang="0">
                <a:pos x="367942055" y="60483750"/>
              </a:cxn>
              <a:cxn ang="0">
                <a:pos x="113406004" y="315020325"/>
              </a:cxn>
              <a:cxn ang="0">
                <a:pos x="55443323" y="299899388"/>
              </a:cxn>
              <a:cxn ang="0">
                <a:pos x="85685136" y="330141263"/>
              </a:cxn>
              <a:cxn ang="0">
                <a:pos x="40322417" y="345262200"/>
              </a:cxn>
              <a:cxn ang="0">
                <a:pos x="55443323" y="299899388"/>
              </a:cxn>
            </a:cxnLst>
            <a:pathLst>
              <a:path w="153" h="152">
                <a:moveTo>
                  <a:pt x="45" y="125"/>
                </a:moveTo>
                <a:lnTo>
                  <a:pt x="38" y="118"/>
                </a:lnTo>
                <a:lnTo>
                  <a:pt x="139" y="17"/>
                </a:lnTo>
                <a:lnTo>
                  <a:pt x="136" y="14"/>
                </a:lnTo>
                <a:lnTo>
                  <a:pt x="35" y="114"/>
                </a:lnTo>
                <a:lnTo>
                  <a:pt x="28" y="108"/>
                </a:lnTo>
                <a:lnTo>
                  <a:pt x="128" y="6"/>
                </a:lnTo>
                <a:lnTo>
                  <a:pt x="122" y="0"/>
                </a:lnTo>
                <a:lnTo>
                  <a:pt x="16" y="106"/>
                </a:lnTo>
                <a:lnTo>
                  <a:pt x="0" y="152"/>
                </a:lnTo>
                <a:lnTo>
                  <a:pt x="47" y="137"/>
                </a:lnTo>
                <a:lnTo>
                  <a:pt x="153" y="31"/>
                </a:lnTo>
                <a:lnTo>
                  <a:pt x="146" y="24"/>
                </a:lnTo>
                <a:lnTo>
                  <a:pt x="45" y="125"/>
                </a:lnTo>
                <a:close/>
                <a:moveTo>
                  <a:pt x="22" y="119"/>
                </a:moveTo>
                <a:lnTo>
                  <a:pt x="34" y="131"/>
                </a:lnTo>
                <a:lnTo>
                  <a:pt x="16" y="137"/>
                </a:lnTo>
                <a:lnTo>
                  <a:pt x="22" y="119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54" name="Freeform 248"/>
          <p:cNvSpPr/>
          <p:nvPr/>
        </p:nvSpPr>
        <p:spPr>
          <a:xfrm>
            <a:off x="10301288" y="4562475"/>
            <a:ext cx="85725" cy="68263"/>
          </a:xfrm>
          <a:custGeom>
            <a:avLst/>
            <a:gdLst/>
            <a:ahLst/>
            <a:cxnLst>
              <a:cxn ang="0">
                <a:pos x="48243911" y="65631509"/>
              </a:cxn>
              <a:cxn ang="0">
                <a:pos x="51026602" y="62858686"/>
              </a:cxn>
              <a:cxn ang="0">
                <a:pos x="54737821" y="11092257"/>
              </a:cxn>
              <a:cxn ang="0">
                <a:pos x="30616347" y="0"/>
              </a:cxn>
              <a:cxn ang="0">
                <a:pos x="2783654" y="14789996"/>
              </a:cxn>
              <a:cxn ang="0">
                <a:pos x="0" y="17563781"/>
              </a:cxn>
              <a:cxn ang="0">
                <a:pos x="48243911" y="65631509"/>
              </a:cxn>
            </a:cxnLst>
            <a:pathLst>
              <a:path w="89" h="71">
                <a:moveTo>
                  <a:pt x="52" y="71"/>
                </a:moveTo>
                <a:cubicBezTo>
                  <a:pt x="55" y="68"/>
                  <a:pt x="55" y="68"/>
                  <a:pt x="55" y="68"/>
                </a:cubicBezTo>
                <a:cubicBezTo>
                  <a:pt x="55" y="68"/>
                  <a:pt x="89" y="42"/>
                  <a:pt x="59" y="12"/>
                </a:cubicBezTo>
                <a:cubicBezTo>
                  <a:pt x="49" y="3"/>
                  <a:pt x="41" y="0"/>
                  <a:pt x="33" y="0"/>
                </a:cubicBezTo>
                <a:cubicBezTo>
                  <a:pt x="15" y="0"/>
                  <a:pt x="3" y="16"/>
                  <a:pt x="3" y="16"/>
                </a:cubicBezTo>
                <a:cubicBezTo>
                  <a:pt x="0" y="19"/>
                  <a:pt x="0" y="19"/>
                  <a:pt x="0" y="19"/>
                </a:cubicBezTo>
                <a:lnTo>
                  <a:pt x="52" y="71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55" name="组合 292"/>
          <p:cNvPicPr/>
          <p:nvPr/>
        </p:nvPicPr>
        <p:blipFill>
          <a:blip r:embed="rId49"/>
          <a:stretch>
            <a:fillRect/>
          </a:stretch>
        </p:blipFill>
        <p:spPr>
          <a:xfrm>
            <a:off x="2378075" y="6261100"/>
            <a:ext cx="273050" cy="18891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56" name="组合 303"/>
          <p:cNvPicPr/>
          <p:nvPr/>
        </p:nvPicPr>
        <p:blipFill>
          <a:blip r:embed="rId50"/>
          <a:stretch>
            <a:fillRect/>
          </a:stretch>
        </p:blipFill>
        <p:spPr>
          <a:xfrm>
            <a:off x="2925763" y="6267450"/>
            <a:ext cx="274637" cy="18256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57" name="组合 306"/>
          <p:cNvPicPr/>
          <p:nvPr/>
        </p:nvPicPr>
        <p:blipFill>
          <a:blip r:embed="rId51"/>
          <a:stretch>
            <a:fillRect/>
          </a:stretch>
        </p:blipFill>
        <p:spPr>
          <a:xfrm>
            <a:off x="3475038" y="6211888"/>
            <a:ext cx="279400" cy="28098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58" name="组合 324"/>
          <p:cNvPicPr/>
          <p:nvPr/>
        </p:nvPicPr>
        <p:blipFill>
          <a:blip r:embed="rId52"/>
          <a:stretch>
            <a:fillRect/>
          </a:stretch>
        </p:blipFill>
        <p:spPr>
          <a:xfrm>
            <a:off x="6235700" y="5114925"/>
            <a:ext cx="274638" cy="27940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59" name="组合 328"/>
          <p:cNvPicPr/>
          <p:nvPr/>
        </p:nvPicPr>
        <p:blipFill>
          <a:blip r:embed="rId53"/>
          <a:stretch>
            <a:fillRect/>
          </a:stretch>
        </p:blipFill>
        <p:spPr>
          <a:xfrm>
            <a:off x="6242050" y="2908300"/>
            <a:ext cx="255588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60" name="组合 331"/>
          <p:cNvPicPr/>
          <p:nvPr/>
        </p:nvPicPr>
        <p:blipFill>
          <a:blip r:embed="rId54"/>
          <a:stretch>
            <a:fillRect/>
          </a:stretch>
        </p:blipFill>
        <p:spPr>
          <a:xfrm>
            <a:off x="1822450" y="4591050"/>
            <a:ext cx="274638" cy="225425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61" name="Freeform 286"/>
          <p:cNvSpPr>
            <a:spLocks noEditPoints="1"/>
          </p:cNvSpPr>
          <p:nvPr/>
        </p:nvSpPr>
        <p:spPr>
          <a:xfrm>
            <a:off x="1273175" y="2355850"/>
            <a:ext cx="273050" cy="276225"/>
          </a:xfrm>
          <a:custGeom>
            <a:avLst/>
            <a:gdLst/>
            <a:ahLst/>
            <a:cxnLst>
              <a:cxn ang="0">
                <a:pos x="132177278" y="264931426"/>
              </a:cxn>
              <a:cxn ang="0">
                <a:pos x="0" y="132466192"/>
              </a:cxn>
              <a:cxn ang="0">
                <a:pos x="132177278" y="0"/>
              </a:cxn>
              <a:cxn ang="0">
                <a:pos x="260683230" y="104868629"/>
              </a:cxn>
              <a:cxn ang="0">
                <a:pos x="261601061" y="108548752"/>
              </a:cxn>
              <a:cxn ang="0">
                <a:pos x="250586129" y="118667411"/>
              </a:cxn>
              <a:cxn ang="0">
                <a:pos x="250586129" y="118667411"/>
              </a:cxn>
              <a:cxn ang="0">
                <a:pos x="158796299" y="118667411"/>
              </a:cxn>
              <a:cxn ang="0">
                <a:pos x="148699198" y="108548752"/>
              </a:cxn>
              <a:cxn ang="0">
                <a:pos x="148699198" y="85551103"/>
              </a:cxn>
              <a:cxn ang="0">
                <a:pos x="94543323" y="132466192"/>
              </a:cxn>
              <a:cxn ang="0">
                <a:pos x="148699198" y="179380323"/>
              </a:cxn>
              <a:cxn ang="0">
                <a:pos x="148699198" y="156382674"/>
              </a:cxn>
              <a:cxn ang="0">
                <a:pos x="158796299" y="146264015"/>
              </a:cxn>
              <a:cxn ang="0">
                <a:pos x="250586129" y="146264015"/>
              </a:cxn>
              <a:cxn ang="0">
                <a:pos x="258847568" y="149944138"/>
              </a:cxn>
              <a:cxn ang="0">
                <a:pos x="260683230" y="159143005"/>
              </a:cxn>
              <a:cxn ang="0">
                <a:pos x="132177278" y="264931426"/>
              </a:cxn>
              <a:cxn ang="0">
                <a:pos x="132177278" y="21158068"/>
              </a:cxn>
              <a:cxn ang="0">
                <a:pos x="21112034" y="132466192"/>
              </a:cxn>
              <a:cxn ang="0">
                <a:pos x="132177278" y="243773358"/>
              </a:cxn>
              <a:cxn ang="0">
                <a:pos x="236817702" y="167422083"/>
              </a:cxn>
              <a:cxn ang="0">
                <a:pos x="169811232" y="167422083"/>
              </a:cxn>
              <a:cxn ang="0">
                <a:pos x="169811232" y="202377973"/>
              </a:cxn>
              <a:cxn ang="0">
                <a:pos x="163385455" y="211576841"/>
              </a:cxn>
              <a:cxn ang="0">
                <a:pos x="152371481" y="210657050"/>
              </a:cxn>
              <a:cxn ang="0">
                <a:pos x="71595626" y="140745270"/>
              </a:cxn>
              <a:cxn ang="0">
                <a:pos x="67924301" y="132466192"/>
              </a:cxn>
              <a:cxn ang="0">
                <a:pos x="71595626" y="124186156"/>
              </a:cxn>
              <a:cxn ang="0">
                <a:pos x="152371481" y="54274376"/>
              </a:cxn>
              <a:cxn ang="0">
                <a:pos x="163385455" y="53354585"/>
              </a:cxn>
              <a:cxn ang="0">
                <a:pos x="169811232" y="62553453"/>
              </a:cxn>
              <a:cxn ang="0">
                <a:pos x="169811232" y="97509343"/>
              </a:cxn>
              <a:cxn ang="0">
                <a:pos x="236817702" y="97509343"/>
              </a:cxn>
              <a:cxn ang="0">
                <a:pos x="132177278" y="21158068"/>
              </a:cxn>
            </a:cxnLst>
            <a:pathLst>
              <a:path w="285" h="288">
                <a:moveTo>
                  <a:pt x="144" y="288"/>
                </a:moveTo>
                <a:cubicBezTo>
                  <a:pt x="64" y="288"/>
                  <a:pt x="0" y="223"/>
                  <a:pt x="0" y="144"/>
                </a:cubicBezTo>
                <a:cubicBezTo>
                  <a:pt x="0" y="65"/>
                  <a:pt x="64" y="0"/>
                  <a:pt x="144" y="0"/>
                </a:cubicBezTo>
                <a:cubicBezTo>
                  <a:pt x="211" y="0"/>
                  <a:pt x="270" y="48"/>
                  <a:pt x="284" y="114"/>
                </a:cubicBezTo>
                <a:cubicBezTo>
                  <a:pt x="285" y="115"/>
                  <a:pt x="285" y="116"/>
                  <a:pt x="285" y="118"/>
                </a:cubicBezTo>
                <a:cubicBezTo>
                  <a:pt x="285" y="124"/>
                  <a:pt x="280" y="129"/>
                  <a:pt x="273" y="129"/>
                </a:cubicBezTo>
                <a:cubicBezTo>
                  <a:pt x="273" y="129"/>
                  <a:pt x="273" y="129"/>
                  <a:pt x="273" y="129"/>
                </a:cubicBezTo>
                <a:cubicBezTo>
                  <a:pt x="173" y="129"/>
                  <a:pt x="173" y="129"/>
                  <a:pt x="173" y="129"/>
                </a:cubicBezTo>
                <a:cubicBezTo>
                  <a:pt x="167" y="129"/>
                  <a:pt x="162" y="124"/>
                  <a:pt x="162" y="118"/>
                </a:cubicBezTo>
                <a:cubicBezTo>
                  <a:pt x="162" y="93"/>
                  <a:pt x="162" y="93"/>
                  <a:pt x="162" y="93"/>
                </a:cubicBezTo>
                <a:cubicBezTo>
                  <a:pt x="103" y="144"/>
                  <a:pt x="103" y="144"/>
                  <a:pt x="103" y="144"/>
                </a:cubicBezTo>
                <a:cubicBezTo>
                  <a:pt x="162" y="195"/>
                  <a:pt x="162" y="195"/>
                  <a:pt x="162" y="195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2" y="164"/>
                  <a:pt x="167" y="159"/>
                  <a:pt x="173" y="159"/>
                </a:cubicBezTo>
                <a:cubicBezTo>
                  <a:pt x="273" y="159"/>
                  <a:pt x="273" y="159"/>
                  <a:pt x="273" y="159"/>
                </a:cubicBezTo>
                <a:cubicBezTo>
                  <a:pt x="277" y="159"/>
                  <a:pt x="280" y="160"/>
                  <a:pt x="282" y="163"/>
                </a:cubicBezTo>
                <a:cubicBezTo>
                  <a:pt x="284" y="166"/>
                  <a:pt x="285" y="169"/>
                  <a:pt x="284" y="173"/>
                </a:cubicBezTo>
                <a:cubicBezTo>
                  <a:pt x="271" y="239"/>
                  <a:pt x="212" y="288"/>
                  <a:pt x="144" y="288"/>
                </a:cubicBezTo>
                <a:close/>
                <a:moveTo>
                  <a:pt x="144" y="23"/>
                </a:moveTo>
                <a:cubicBezTo>
                  <a:pt x="77" y="23"/>
                  <a:pt x="23" y="77"/>
                  <a:pt x="23" y="144"/>
                </a:cubicBezTo>
                <a:cubicBezTo>
                  <a:pt x="23" y="211"/>
                  <a:pt x="77" y="265"/>
                  <a:pt x="144" y="265"/>
                </a:cubicBezTo>
                <a:cubicBezTo>
                  <a:pt x="196" y="265"/>
                  <a:pt x="242" y="231"/>
                  <a:pt x="258" y="182"/>
                </a:cubicBezTo>
                <a:cubicBezTo>
                  <a:pt x="185" y="182"/>
                  <a:pt x="185" y="182"/>
                  <a:pt x="185" y="182"/>
                </a:cubicBezTo>
                <a:cubicBezTo>
                  <a:pt x="185" y="220"/>
                  <a:pt x="185" y="220"/>
                  <a:pt x="185" y="220"/>
                </a:cubicBezTo>
                <a:cubicBezTo>
                  <a:pt x="185" y="224"/>
                  <a:pt x="182" y="228"/>
                  <a:pt x="178" y="230"/>
                </a:cubicBezTo>
                <a:cubicBezTo>
                  <a:pt x="174" y="232"/>
                  <a:pt x="169" y="232"/>
                  <a:pt x="166" y="229"/>
                </a:cubicBezTo>
                <a:cubicBezTo>
                  <a:pt x="78" y="153"/>
                  <a:pt x="78" y="153"/>
                  <a:pt x="78" y="153"/>
                </a:cubicBezTo>
                <a:cubicBezTo>
                  <a:pt x="75" y="150"/>
                  <a:pt x="74" y="147"/>
                  <a:pt x="74" y="144"/>
                </a:cubicBezTo>
                <a:cubicBezTo>
                  <a:pt x="74" y="141"/>
                  <a:pt x="75" y="138"/>
                  <a:pt x="78" y="135"/>
                </a:cubicBezTo>
                <a:cubicBezTo>
                  <a:pt x="166" y="59"/>
                  <a:pt x="166" y="59"/>
                  <a:pt x="166" y="59"/>
                </a:cubicBezTo>
                <a:cubicBezTo>
                  <a:pt x="169" y="56"/>
                  <a:pt x="174" y="56"/>
                  <a:pt x="178" y="58"/>
                </a:cubicBezTo>
                <a:cubicBezTo>
                  <a:pt x="182" y="60"/>
                  <a:pt x="185" y="64"/>
                  <a:pt x="185" y="68"/>
                </a:cubicBezTo>
                <a:cubicBezTo>
                  <a:pt x="185" y="106"/>
                  <a:pt x="185" y="106"/>
                  <a:pt x="185" y="106"/>
                </a:cubicBezTo>
                <a:cubicBezTo>
                  <a:pt x="258" y="106"/>
                  <a:pt x="258" y="106"/>
                  <a:pt x="258" y="106"/>
                </a:cubicBezTo>
                <a:cubicBezTo>
                  <a:pt x="242" y="57"/>
                  <a:pt x="196" y="23"/>
                  <a:pt x="144" y="23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62" name="组合 336"/>
          <p:cNvPicPr/>
          <p:nvPr/>
        </p:nvPicPr>
        <p:blipFill>
          <a:blip r:embed="rId55"/>
          <a:stretch>
            <a:fillRect/>
          </a:stretch>
        </p:blipFill>
        <p:spPr>
          <a:xfrm>
            <a:off x="7888288" y="2352675"/>
            <a:ext cx="274637" cy="280988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63" name="Freeform 289"/>
          <p:cNvSpPr>
            <a:spLocks noEditPoints="1"/>
          </p:cNvSpPr>
          <p:nvPr/>
        </p:nvSpPr>
        <p:spPr>
          <a:xfrm>
            <a:off x="7891463" y="6216650"/>
            <a:ext cx="271462" cy="276225"/>
          </a:xfrm>
          <a:custGeom>
            <a:avLst/>
            <a:gdLst/>
            <a:ahLst/>
            <a:cxnLst>
              <a:cxn ang="0">
                <a:pos x="192781033" y="16558154"/>
              </a:cxn>
              <a:cxn ang="0">
                <a:pos x="128824968" y="0"/>
              </a:cxn>
              <a:cxn ang="0">
                <a:pos x="0" y="0"/>
              </a:cxn>
              <a:cxn ang="0">
                <a:pos x="0" y="61633662"/>
              </a:cxn>
              <a:cxn ang="0">
                <a:pos x="127911174" y="61633662"/>
              </a:cxn>
              <a:cxn ang="0">
                <a:pos x="164457224" y="71752321"/>
              </a:cxn>
              <a:cxn ang="0">
                <a:pos x="198262845" y="133385983"/>
              </a:cxn>
              <a:cxn ang="0">
                <a:pos x="166284813" y="193179105"/>
              </a:cxn>
              <a:cxn ang="0">
                <a:pos x="127911174" y="203297764"/>
              </a:cxn>
              <a:cxn ang="0">
                <a:pos x="0" y="203297764"/>
              </a:cxn>
              <a:cxn ang="0">
                <a:pos x="0" y="264931426"/>
              </a:cxn>
              <a:cxn ang="0">
                <a:pos x="127911174" y="264931426"/>
              </a:cxn>
              <a:cxn ang="0">
                <a:pos x="191867239" y="249293063"/>
              </a:cxn>
              <a:cxn ang="0">
                <a:pos x="259477526" y="133385983"/>
              </a:cxn>
              <a:cxn ang="0">
                <a:pos x="192781033" y="16558154"/>
              </a:cxn>
              <a:cxn ang="0">
                <a:pos x="47509673" y="45995299"/>
              </a:cxn>
              <a:cxn ang="0">
                <a:pos x="17359230" y="45995299"/>
              </a:cxn>
              <a:cxn ang="0">
                <a:pos x="17359230" y="15638363"/>
              </a:cxn>
              <a:cxn ang="0">
                <a:pos x="47509673" y="15638363"/>
              </a:cxn>
              <a:cxn ang="0">
                <a:pos x="47509673" y="45995299"/>
              </a:cxn>
              <a:cxn ang="0">
                <a:pos x="47509673" y="250212853"/>
              </a:cxn>
              <a:cxn ang="0">
                <a:pos x="17359230" y="250212853"/>
              </a:cxn>
              <a:cxn ang="0">
                <a:pos x="17359230" y="218936127"/>
              </a:cxn>
              <a:cxn ang="0">
                <a:pos x="47509673" y="218936127"/>
              </a:cxn>
              <a:cxn ang="0">
                <a:pos x="47509673" y="250212853"/>
              </a:cxn>
            </a:cxnLst>
            <a:pathLst>
              <a:path w="284" h="288">
                <a:moveTo>
                  <a:pt x="211" y="18"/>
                </a:moveTo>
                <a:cubicBezTo>
                  <a:pt x="177" y="1"/>
                  <a:pt x="144" y="0"/>
                  <a:pt x="14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7"/>
                  <a:pt x="0" y="67"/>
                  <a:pt x="0" y="67"/>
                </a:cubicBezTo>
                <a:cubicBezTo>
                  <a:pt x="140" y="67"/>
                  <a:pt x="140" y="67"/>
                  <a:pt x="140" y="67"/>
                </a:cubicBezTo>
                <a:cubicBezTo>
                  <a:pt x="141" y="67"/>
                  <a:pt x="161" y="68"/>
                  <a:pt x="180" y="78"/>
                </a:cubicBezTo>
                <a:cubicBezTo>
                  <a:pt x="205" y="91"/>
                  <a:pt x="217" y="112"/>
                  <a:pt x="217" y="145"/>
                </a:cubicBezTo>
                <a:cubicBezTo>
                  <a:pt x="217" y="177"/>
                  <a:pt x="206" y="198"/>
                  <a:pt x="182" y="210"/>
                </a:cubicBezTo>
                <a:cubicBezTo>
                  <a:pt x="162" y="221"/>
                  <a:pt x="140" y="221"/>
                  <a:pt x="140" y="221"/>
                </a:cubicBezTo>
                <a:cubicBezTo>
                  <a:pt x="0" y="221"/>
                  <a:pt x="0" y="221"/>
                  <a:pt x="0" y="221"/>
                </a:cubicBezTo>
                <a:cubicBezTo>
                  <a:pt x="0" y="288"/>
                  <a:pt x="0" y="288"/>
                  <a:pt x="0" y="288"/>
                </a:cubicBezTo>
                <a:cubicBezTo>
                  <a:pt x="140" y="288"/>
                  <a:pt x="140" y="288"/>
                  <a:pt x="140" y="288"/>
                </a:cubicBezTo>
                <a:cubicBezTo>
                  <a:pt x="144" y="288"/>
                  <a:pt x="177" y="288"/>
                  <a:pt x="210" y="271"/>
                </a:cubicBezTo>
                <a:cubicBezTo>
                  <a:pt x="258" y="247"/>
                  <a:pt x="284" y="203"/>
                  <a:pt x="284" y="145"/>
                </a:cubicBezTo>
                <a:cubicBezTo>
                  <a:pt x="284" y="87"/>
                  <a:pt x="258" y="42"/>
                  <a:pt x="211" y="18"/>
                </a:cubicBezTo>
                <a:close/>
                <a:moveTo>
                  <a:pt x="52" y="50"/>
                </a:moveTo>
                <a:cubicBezTo>
                  <a:pt x="19" y="50"/>
                  <a:pt x="19" y="50"/>
                  <a:pt x="19" y="50"/>
                </a:cubicBezTo>
                <a:cubicBezTo>
                  <a:pt x="19" y="17"/>
                  <a:pt x="19" y="17"/>
                  <a:pt x="19" y="17"/>
                </a:cubicBezTo>
                <a:cubicBezTo>
                  <a:pt x="52" y="17"/>
                  <a:pt x="52" y="17"/>
                  <a:pt x="52" y="17"/>
                </a:cubicBezTo>
                <a:lnTo>
                  <a:pt x="52" y="50"/>
                </a:lnTo>
                <a:close/>
                <a:moveTo>
                  <a:pt x="52" y="272"/>
                </a:moveTo>
                <a:cubicBezTo>
                  <a:pt x="19" y="272"/>
                  <a:pt x="19" y="272"/>
                  <a:pt x="19" y="272"/>
                </a:cubicBezTo>
                <a:cubicBezTo>
                  <a:pt x="19" y="238"/>
                  <a:pt x="19" y="238"/>
                  <a:pt x="19" y="238"/>
                </a:cubicBezTo>
                <a:cubicBezTo>
                  <a:pt x="52" y="238"/>
                  <a:pt x="52" y="238"/>
                  <a:pt x="52" y="238"/>
                </a:cubicBezTo>
                <a:lnTo>
                  <a:pt x="52" y="272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64" name="组合 340"/>
          <p:cNvPicPr/>
          <p:nvPr/>
        </p:nvPicPr>
        <p:blipFill>
          <a:blip r:embed="rId56"/>
          <a:stretch>
            <a:fillRect/>
          </a:stretch>
        </p:blipFill>
        <p:spPr>
          <a:xfrm>
            <a:off x="7334250" y="6254750"/>
            <a:ext cx="279400" cy="20161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65" name="组合 349"/>
          <p:cNvPicPr/>
          <p:nvPr/>
        </p:nvPicPr>
        <p:blipFill>
          <a:blip r:embed="rId57"/>
          <a:stretch>
            <a:fillRect/>
          </a:stretch>
        </p:blipFill>
        <p:spPr>
          <a:xfrm>
            <a:off x="4578350" y="3486150"/>
            <a:ext cx="279400" cy="22701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66" name="组合 354"/>
          <p:cNvPicPr/>
          <p:nvPr/>
        </p:nvPicPr>
        <p:blipFill>
          <a:blip r:embed="rId58"/>
          <a:stretch>
            <a:fillRect/>
          </a:stretch>
        </p:blipFill>
        <p:spPr>
          <a:xfrm>
            <a:off x="5681663" y="3486150"/>
            <a:ext cx="274637" cy="22701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67" name="组合 359"/>
          <p:cNvPicPr/>
          <p:nvPr/>
        </p:nvPicPr>
        <p:blipFill>
          <a:blip r:embed="rId59"/>
          <a:stretch>
            <a:fillRect/>
          </a:stretch>
        </p:blipFill>
        <p:spPr>
          <a:xfrm>
            <a:off x="5132388" y="3486150"/>
            <a:ext cx="274637" cy="227013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68" name="Freeform 314"/>
          <p:cNvSpPr/>
          <p:nvPr/>
        </p:nvSpPr>
        <p:spPr>
          <a:xfrm>
            <a:off x="6234113" y="3487738"/>
            <a:ext cx="254000" cy="166687"/>
          </a:xfrm>
          <a:custGeom>
            <a:avLst/>
            <a:gdLst/>
            <a:ahLst/>
            <a:cxnLst>
              <a:cxn ang="0">
                <a:pos x="234269472" y="140409848"/>
              </a:cxn>
              <a:cxn ang="0">
                <a:pos x="103813155" y="140409848"/>
              </a:cxn>
              <a:cxn ang="0">
                <a:pos x="58796687" y="6424155"/>
              </a:cxn>
              <a:cxn ang="0">
                <a:pos x="49609555" y="0"/>
              </a:cxn>
              <a:cxn ang="0">
                <a:pos x="9187132" y="0"/>
              </a:cxn>
              <a:cxn ang="0">
                <a:pos x="0" y="10095101"/>
              </a:cxn>
              <a:cxn ang="0">
                <a:pos x="9187132" y="19271508"/>
              </a:cxn>
              <a:cxn ang="0">
                <a:pos x="42260808" y="19271508"/>
              </a:cxn>
              <a:cxn ang="0">
                <a:pos x="87277275" y="153257201"/>
              </a:cxn>
              <a:cxn ang="0">
                <a:pos x="96464408" y="159681356"/>
              </a:cxn>
              <a:cxn ang="0">
                <a:pos x="234269472" y="159681356"/>
              </a:cxn>
              <a:cxn ang="0">
                <a:pos x="243456604" y="150503991"/>
              </a:cxn>
              <a:cxn ang="0">
                <a:pos x="234269472" y="140409848"/>
              </a:cxn>
            </a:cxnLst>
            <a:pathLst>
              <a:path w="265" h="174">
                <a:moveTo>
                  <a:pt x="255" y="153"/>
                </a:moveTo>
                <a:cubicBezTo>
                  <a:pt x="113" y="153"/>
                  <a:pt x="113" y="153"/>
                  <a:pt x="113" y="153"/>
                </a:cubicBezTo>
                <a:cubicBezTo>
                  <a:pt x="64" y="7"/>
                  <a:pt x="64" y="7"/>
                  <a:pt x="64" y="7"/>
                </a:cubicBezTo>
                <a:cubicBezTo>
                  <a:pt x="62" y="3"/>
                  <a:pt x="58" y="0"/>
                  <a:pt x="54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6"/>
                  <a:pt x="5" y="21"/>
                  <a:pt x="10" y="21"/>
                </a:cubicBezTo>
                <a:cubicBezTo>
                  <a:pt x="46" y="21"/>
                  <a:pt x="46" y="21"/>
                  <a:pt x="46" y="21"/>
                </a:cubicBezTo>
                <a:cubicBezTo>
                  <a:pt x="95" y="167"/>
                  <a:pt x="95" y="167"/>
                  <a:pt x="95" y="167"/>
                </a:cubicBezTo>
                <a:cubicBezTo>
                  <a:pt x="97" y="171"/>
                  <a:pt x="101" y="174"/>
                  <a:pt x="105" y="174"/>
                </a:cubicBezTo>
                <a:cubicBezTo>
                  <a:pt x="255" y="174"/>
                  <a:pt x="255" y="174"/>
                  <a:pt x="255" y="174"/>
                </a:cubicBezTo>
                <a:cubicBezTo>
                  <a:pt x="261" y="174"/>
                  <a:pt x="265" y="169"/>
                  <a:pt x="265" y="164"/>
                </a:cubicBezTo>
                <a:cubicBezTo>
                  <a:pt x="265" y="158"/>
                  <a:pt x="261" y="153"/>
                  <a:pt x="255" y="153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69" name="组合 367"/>
          <p:cNvPicPr/>
          <p:nvPr/>
        </p:nvPicPr>
        <p:blipFill>
          <a:blip r:embed="rId60"/>
          <a:stretch>
            <a:fillRect/>
          </a:stretch>
        </p:blipFill>
        <p:spPr>
          <a:xfrm>
            <a:off x="6321425" y="3511550"/>
            <a:ext cx="188913" cy="20161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70" name="组合 371"/>
          <p:cNvPicPr/>
          <p:nvPr/>
        </p:nvPicPr>
        <p:blipFill>
          <a:blip r:embed="rId61"/>
          <a:stretch>
            <a:fillRect/>
          </a:stretch>
        </p:blipFill>
        <p:spPr>
          <a:xfrm>
            <a:off x="1274763" y="4591050"/>
            <a:ext cx="273050" cy="22542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71" name="组合 374"/>
          <p:cNvPicPr/>
          <p:nvPr/>
        </p:nvPicPr>
        <p:blipFill>
          <a:blip r:embed="rId62"/>
          <a:stretch>
            <a:fillRect/>
          </a:stretch>
        </p:blipFill>
        <p:spPr>
          <a:xfrm>
            <a:off x="6821488" y="2908300"/>
            <a:ext cx="201612" cy="273050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72" name="Freeform 321"/>
          <p:cNvSpPr>
            <a:spLocks noEditPoints="1"/>
          </p:cNvSpPr>
          <p:nvPr/>
        </p:nvSpPr>
        <p:spPr>
          <a:xfrm>
            <a:off x="8439150" y="3459163"/>
            <a:ext cx="276225" cy="276225"/>
          </a:xfrm>
          <a:custGeom>
            <a:avLst/>
            <a:gdLst/>
            <a:ahLst/>
            <a:cxnLst>
              <a:cxn ang="0">
                <a:pos x="132466192" y="0"/>
              </a:cxn>
              <a:cxn ang="0">
                <a:pos x="0" y="132466192"/>
              </a:cxn>
              <a:cxn ang="0">
                <a:pos x="132466192" y="264931426"/>
              </a:cxn>
              <a:cxn ang="0">
                <a:pos x="264931426" y="132466192"/>
              </a:cxn>
              <a:cxn ang="0">
                <a:pos x="132466192" y="0"/>
              </a:cxn>
              <a:cxn ang="0">
                <a:pos x="22077859" y="132466192"/>
              </a:cxn>
              <a:cxn ang="0">
                <a:pos x="132466192" y="22077859"/>
              </a:cxn>
              <a:cxn ang="0">
                <a:pos x="132466192" y="242853567"/>
              </a:cxn>
              <a:cxn ang="0">
                <a:pos x="22077859" y="132466192"/>
              </a:cxn>
            </a:cxnLst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24" y="144"/>
                </a:moveTo>
                <a:cubicBezTo>
                  <a:pt x="24" y="78"/>
                  <a:pt x="78" y="24"/>
                  <a:pt x="144" y="24"/>
                </a:cubicBezTo>
                <a:cubicBezTo>
                  <a:pt x="144" y="264"/>
                  <a:pt x="144" y="264"/>
                  <a:pt x="144" y="264"/>
                </a:cubicBezTo>
                <a:cubicBezTo>
                  <a:pt x="78" y="264"/>
                  <a:pt x="24" y="210"/>
                  <a:pt x="24" y="144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73" name="Freeform 322"/>
          <p:cNvSpPr/>
          <p:nvPr/>
        </p:nvSpPr>
        <p:spPr>
          <a:xfrm>
            <a:off x="6234113" y="4011613"/>
            <a:ext cx="276225" cy="274637"/>
          </a:xfrm>
          <a:custGeom>
            <a:avLst/>
            <a:gdLst/>
            <a:ahLst/>
            <a:cxnLst>
              <a:cxn ang="0">
                <a:pos x="230654612" y="201454373"/>
              </a:cxn>
              <a:cxn ang="0">
                <a:pos x="155622470" y="174898794"/>
              </a:cxn>
              <a:cxn ang="0">
                <a:pos x="181558746" y="124535918"/>
              </a:cxn>
              <a:cxn ang="0">
                <a:pos x="181558746" y="123620142"/>
              </a:cxn>
              <a:cxn ang="0">
                <a:pos x="188043778" y="122704367"/>
              </a:cxn>
              <a:cxn ang="0">
                <a:pos x="195453730" y="97980338"/>
              </a:cxn>
              <a:cxn ang="0">
                <a:pos x="189896507" y="87907763"/>
              </a:cxn>
              <a:cxn ang="0">
                <a:pos x="189896507" y="87907763"/>
              </a:cxn>
              <a:cxn ang="0">
                <a:pos x="189896507" y="85160436"/>
              </a:cxn>
              <a:cxn ang="0">
                <a:pos x="188969661" y="49448057"/>
              </a:cxn>
              <a:cxn ang="0">
                <a:pos x="169517454" y="20145150"/>
              </a:cxn>
              <a:cxn ang="0">
                <a:pos x="132463843" y="0"/>
              </a:cxn>
              <a:cxn ang="0">
                <a:pos x="95411195" y="20145150"/>
              </a:cxn>
              <a:cxn ang="0">
                <a:pos x="75958025" y="49448057"/>
              </a:cxn>
              <a:cxn ang="0">
                <a:pos x="75032142" y="85160436"/>
              </a:cxn>
              <a:cxn ang="0">
                <a:pos x="75032142" y="87907763"/>
              </a:cxn>
              <a:cxn ang="0">
                <a:pos x="75032142" y="87907763"/>
              </a:cxn>
              <a:cxn ang="0">
                <a:pos x="69473956" y="97980338"/>
              </a:cxn>
              <a:cxn ang="0">
                <a:pos x="76884871" y="122704367"/>
              </a:cxn>
              <a:cxn ang="0">
                <a:pos x="82443057" y="123620142"/>
              </a:cxn>
              <a:cxn ang="0">
                <a:pos x="83368940" y="124535918"/>
              </a:cxn>
              <a:cxn ang="0">
                <a:pos x="109306179" y="174898794"/>
              </a:cxn>
              <a:cxn ang="0">
                <a:pos x="35199920" y="201454373"/>
              </a:cxn>
              <a:cxn ang="0">
                <a:pos x="0" y="234419426"/>
              </a:cxn>
              <a:cxn ang="0">
                <a:pos x="0" y="262806557"/>
              </a:cxn>
              <a:cxn ang="0">
                <a:pos x="265854532" y="262806557"/>
              </a:cxn>
              <a:cxn ang="0">
                <a:pos x="265854532" y="234419426"/>
              </a:cxn>
              <a:cxn ang="0">
                <a:pos x="230654612" y="201454373"/>
              </a:cxn>
            </a:cxnLst>
            <a:pathLst>
              <a:path w="287" h="287">
                <a:moveTo>
                  <a:pt x="249" y="220"/>
                </a:moveTo>
                <a:cubicBezTo>
                  <a:pt x="230" y="212"/>
                  <a:pt x="208" y="196"/>
                  <a:pt x="168" y="191"/>
                </a:cubicBezTo>
                <a:cubicBezTo>
                  <a:pt x="180" y="181"/>
                  <a:pt x="186" y="162"/>
                  <a:pt x="196" y="136"/>
                </a:cubicBezTo>
                <a:cubicBezTo>
                  <a:pt x="196" y="136"/>
                  <a:pt x="196" y="135"/>
                  <a:pt x="196" y="135"/>
                </a:cubicBezTo>
                <a:cubicBezTo>
                  <a:pt x="199" y="135"/>
                  <a:pt x="201" y="135"/>
                  <a:pt x="203" y="134"/>
                </a:cubicBezTo>
                <a:cubicBezTo>
                  <a:pt x="208" y="131"/>
                  <a:pt x="211" y="115"/>
                  <a:pt x="211" y="107"/>
                </a:cubicBezTo>
                <a:cubicBezTo>
                  <a:pt x="211" y="95"/>
                  <a:pt x="205" y="96"/>
                  <a:pt x="205" y="96"/>
                </a:cubicBezTo>
                <a:cubicBezTo>
                  <a:pt x="205" y="96"/>
                  <a:pt x="205" y="96"/>
                  <a:pt x="205" y="96"/>
                </a:cubicBezTo>
                <a:cubicBezTo>
                  <a:pt x="205" y="95"/>
                  <a:pt x="205" y="94"/>
                  <a:pt x="205" y="93"/>
                </a:cubicBezTo>
                <a:cubicBezTo>
                  <a:pt x="205" y="83"/>
                  <a:pt x="207" y="64"/>
                  <a:pt x="204" y="54"/>
                </a:cubicBezTo>
                <a:cubicBezTo>
                  <a:pt x="200" y="39"/>
                  <a:pt x="194" y="26"/>
                  <a:pt x="183" y="22"/>
                </a:cubicBezTo>
                <a:cubicBezTo>
                  <a:pt x="169" y="16"/>
                  <a:pt x="149" y="0"/>
                  <a:pt x="143" y="0"/>
                </a:cubicBezTo>
                <a:cubicBezTo>
                  <a:pt x="135" y="0"/>
                  <a:pt x="115" y="16"/>
                  <a:pt x="103" y="22"/>
                </a:cubicBezTo>
                <a:cubicBezTo>
                  <a:pt x="93" y="27"/>
                  <a:pt x="86" y="39"/>
                  <a:pt x="82" y="54"/>
                </a:cubicBezTo>
                <a:cubicBezTo>
                  <a:pt x="79" y="64"/>
                  <a:pt x="81" y="82"/>
                  <a:pt x="81" y="93"/>
                </a:cubicBezTo>
                <a:cubicBezTo>
                  <a:pt x="81" y="94"/>
                  <a:pt x="81" y="95"/>
                  <a:pt x="81" y="96"/>
                </a:cubicBezTo>
                <a:cubicBezTo>
                  <a:pt x="81" y="96"/>
                  <a:pt x="81" y="96"/>
                  <a:pt x="81" y="96"/>
                </a:cubicBezTo>
                <a:cubicBezTo>
                  <a:pt x="81" y="96"/>
                  <a:pt x="75" y="95"/>
                  <a:pt x="75" y="107"/>
                </a:cubicBezTo>
                <a:cubicBezTo>
                  <a:pt x="75" y="115"/>
                  <a:pt x="78" y="131"/>
                  <a:pt x="83" y="134"/>
                </a:cubicBezTo>
                <a:cubicBezTo>
                  <a:pt x="85" y="135"/>
                  <a:pt x="87" y="135"/>
                  <a:pt x="89" y="135"/>
                </a:cubicBezTo>
                <a:cubicBezTo>
                  <a:pt x="89" y="135"/>
                  <a:pt x="90" y="136"/>
                  <a:pt x="90" y="136"/>
                </a:cubicBezTo>
                <a:cubicBezTo>
                  <a:pt x="100" y="163"/>
                  <a:pt x="105" y="182"/>
                  <a:pt x="118" y="191"/>
                </a:cubicBezTo>
                <a:cubicBezTo>
                  <a:pt x="78" y="196"/>
                  <a:pt x="56" y="212"/>
                  <a:pt x="38" y="220"/>
                </a:cubicBezTo>
                <a:cubicBezTo>
                  <a:pt x="0" y="237"/>
                  <a:pt x="0" y="256"/>
                  <a:pt x="0" y="256"/>
                </a:cubicBezTo>
                <a:cubicBezTo>
                  <a:pt x="0" y="287"/>
                  <a:pt x="0" y="287"/>
                  <a:pt x="0" y="287"/>
                </a:cubicBezTo>
                <a:cubicBezTo>
                  <a:pt x="287" y="287"/>
                  <a:pt x="287" y="287"/>
                  <a:pt x="287" y="287"/>
                </a:cubicBezTo>
                <a:cubicBezTo>
                  <a:pt x="287" y="256"/>
                  <a:pt x="287" y="256"/>
                  <a:pt x="287" y="256"/>
                </a:cubicBezTo>
                <a:cubicBezTo>
                  <a:pt x="287" y="256"/>
                  <a:pt x="287" y="237"/>
                  <a:pt x="249" y="220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74" name="Freeform 323"/>
          <p:cNvSpPr/>
          <p:nvPr/>
        </p:nvSpPr>
        <p:spPr>
          <a:xfrm>
            <a:off x="6783388" y="4011613"/>
            <a:ext cx="276225" cy="274637"/>
          </a:xfrm>
          <a:custGeom>
            <a:avLst/>
            <a:gdLst/>
            <a:ahLst/>
            <a:cxnLst>
              <a:cxn ang="0">
                <a:pos x="229975536" y="201454373"/>
              </a:cxn>
              <a:cxn ang="0">
                <a:pos x="155462883" y="174898794"/>
              </a:cxn>
              <a:cxn ang="0">
                <a:pos x="181220864" y="124535918"/>
              </a:cxn>
              <a:cxn ang="0">
                <a:pos x="181220864" y="123620142"/>
              </a:cxn>
              <a:cxn ang="0">
                <a:pos x="187659400" y="122704367"/>
              </a:cxn>
              <a:cxn ang="0">
                <a:pos x="194098896" y="97980338"/>
              </a:cxn>
              <a:cxn ang="0">
                <a:pos x="189499941" y="87907763"/>
              </a:cxn>
              <a:cxn ang="0">
                <a:pos x="188579191" y="87907763"/>
              </a:cxn>
              <a:cxn ang="0">
                <a:pos x="188579191" y="85160436"/>
              </a:cxn>
              <a:cxn ang="0">
                <a:pos x="188579191" y="49448057"/>
              </a:cxn>
              <a:cxn ang="0">
                <a:pos x="177540741" y="22892477"/>
              </a:cxn>
              <a:cxn ang="0">
                <a:pos x="147183806" y="7325248"/>
              </a:cxn>
              <a:cxn ang="0">
                <a:pos x="110388334" y="3663103"/>
              </a:cxn>
              <a:cxn ang="0">
                <a:pos x="94749971" y="20145150"/>
              </a:cxn>
              <a:cxn ang="0">
                <a:pos x="76352235" y="49448057"/>
              </a:cxn>
              <a:cxn ang="0">
                <a:pos x="75431485" y="85160436"/>
              </a:cxn>
              <a:cxn ang="0">
                <a:pos x="75431485" y="87907763"/>
              </a:cxn>
              <a:cxn ang="0">
                <a:pos x="75431485" y="87907763"/>
              </a:cxn>
              <a:cxn ang="0">
                <a:pos x="69912739" y="97980338"/>
              </a:cxn>
              <a:cxn ang="0">
                <a:pos x="76352235" y="122704367"/>
              </a:cxn>
              <a:cxn ang="0">
                <a:pos x="82790771" y="123620142"/>
              </a:cxn>
              <a:cxn ang="0">
                <a:pos x="82790771" y="124535918"/>
              </a:cxn>
              <a:cxn ang="0">
                <a:pos x="108548752" y="174898794"/>
              </a:cxn>
              <a:cxn ang="0">
                <a:pos x="34955890" y="201454373"/>
              </a:cxn>
              <a:cxn ang="0">
                <a:pos x="0" y="234419426"/>
              </a:cxn>
              <a:cxn ang="0">
                <a:pos x="0" y="262806557"/>
              </a:cxn>
              <a:cxn ang="0">
                <a:pos x="264931426" y="262806557"/>
              </a:cxn>
              <a:cxn ang="0">
                <a:pos x="264931426" y="234419426"/>
              </a:cxn>
              <a:cxn ang="0">
                <a:pos x="229975536" y="201454373"/>
              </a:cxn>
            </a:cxnLst>
            <a:pathLst>
              <a:path w="288" h="287">
                <a:moveTo>
                  <a:pt x="250" y="220"/>
                </a:moveTo>
                <a:cubicBezTo>
                  <a:pt x="231" y="212"/>
                  <a:pt x="209" y="196"/>
                  <a:pt x="169" y="191"/>
                </a:cubicBezTo>
                <a:cubicBezTo>
                  <a:pt x="181" y="181"/>
                  <a:pt x="186" y="162"/>
                  <a:pt x="197" y="136"/>
                </a:cubicBezTo>
                <a:cubicBezTo>
                  <a:pt x="197" y="136"/>
                  <a:pt x="197" y="135"/>
                  <a:pt x="197" y="135"/>
                </a:cubicBezTo>
                <a:cubicBezTo>
                  <a:pt x="200" y="135"/>
                  <a:pt x="202" y="135"/>
                  <a:pt x="204" y="134"/>
                </a:cubicBezTo>
                <a:cubicBezTo>
                  <a:pt x="208" y="131"/>
                  <a:pt x="211" y="115"/>
                  <a:pt x="211" y="107"/>
                </a:cubicBezTo>
                <a:cubicBezTo>
                  <a:pt x="211" y="95"/>
                  <a:pt x="206" y="96"/>
                  <a:pt x="206" y="96"/>
                </a:cubicBezTo>
                <a:cubicBezTo>
                  <a:pt x="206" y="96"/>
                  <a:pt x="205" y="96"/>
                  <a:pt x="205" y="96"/>
                </a:cubicBezTo>
                <a:cubicBezTo>
                  <a:pt x="205" y="95"/>
                  <a:pt x="205" y="94"/>
                  <a:pt x="205" y="93"/>
                </a:cubicBezTo>
                <a:cubicBezTo>
                  <a:pt x="205" y="83"/>
                  <a:pt x="207" y="64"/>
                  <a:pt x="205" y="54"/>
                </a:cubicBezTo>
                <a:cubicBezTo>
                  <a:pt x="200" y="39"/>
                  <a:pt x="201" y="33"/>
                  <a:pt x="193" y="25"/>
                </a:cubicBezTo>
                <a:cubicBezTo>
                  <a:pt x="182" y="13"/>
                  <a:pt x="166" y="8"/>
                  <a:pt x="160" y="8"/>
                </a:cubicBezTo>
                <a:cubicBezTo>
                  <a:pt x="155" y="8"/>
                  <a:pt x="133" y="0"/>
                  <a:pt x="120" y="4"/>
                </a:cubicBezTo>
                <a:cubicBezTo>
                  <a:pt x="107" y="9"/>
                  <a:pt x="114" y="22"/>
                  <a:pt x="103" y="22"/>
                </a:cubicBezTo>
                <a:cubicBezTo>
                  <a:pt x="92" y="22"/>
                  <a:pt x="87" y="39"/>
                  <a:pt x="83" y="54"/>
                </a:cubicBezTo>
                <a:cubicBezTo>
                  <a:pt x="80" y="64"/>
                  <a:pt x="82" y="82"/>
                  <a:pt x="82" y="93"/>
                </a:cubicBezTo>
                <a:cubicBezTo>
                  <a:pt x="82" y="94"/>
                  <a:pt x="82" y="95"/>
                  <a:pt x="82" y="96"/>
                </a:cubicBezTo>
                <a:cubicBezTo>
                  <a:pt x="82" y="96"/>
                  <a:pt x="82" y="96"/>
                  <a:pt x="82" y="96"/>
                </a:cubicBezTo>
                <a:cubicBezTo>
                  <a:pt x="82" y="96"/>
                  <a:pt x="76" y="95"/>
                  <a:pt x="76" y="107"/>
                </a:cubicBezTo>
                <a:cubicBezTo>
                  <a:pt x="76" y="115"/>
                  <a:pt x="79" y="131"/>
                  <a:pt x="83" y="134"/>
                </a:cubicBezTo>
                <a:cubicBezTo>
                  <a:pt x="85" y="135"/>
                  <a:pt x="88" y="135"/>
                  <a:pt x="90" y="135"/>
                </a:cubicBezTo>
                <a:cubicBezTo>
                  <a:pt x="90" y="135"/>
                  <a:pt x="90" y="136"/>
                  <a:pt x="90" y="136"/>
                </a:cubicBezTo>
                <a:cubicBezTo>
                  <a:pt x="101" y="163"/>
                  <a:pt x="106" y="182"/>
                  <a:pt x="118" y="191"/>
                </a:cubicBezTo>
                <a:cubicBezTo>
                  <a:pt x="79" y="196"/>
                  <a:pt x="57" y="212"/>
                  <a:pt x="38" y="220"/>
                </a:cubicBezTo>
                <a:cubicBezTo>
                  <a:pt x="0" y="237"/>
                  <a:pt x="0" y="256"/>
                  <a:pt x="0" y="256"/>
                </a:cubicBezTo>
                <a:cubicBezTo>
                  <a:pt x="0" y="287"/>
                  <a:pt x="0" y="287"/>
                  <a:pt x="0" y="287"/>
                </a:cubicBezTo>
                <a:cubicBezTo>
                  <a:pt x="288" y="287"/>
                  <a:pt x="288" y="287"/>
                  <a:pt x="288" y="287"/>
                </a:cubicBezTo>
                <a:cubicBezTo>
                  <a:pt x="288" y="256"/>
                  <a:pt x="288" y="256"/>
                  <a:pt x="288" y="256"/>
                </a:cubicBezTo>
                <a:cubicBezTo>
                  <a:pt x="288" y="256"/>
                  <a:pt x="287" y="237"/>
                  <a:pt x="250" y="220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75" name="Freeform 324"/>
          <p:cNvSpPr/>
          <p:nvPr/>
        </p:nvSpPr>
        <p:spPr>
          <a:xfrm>
            <a:off x="8432800" y="4011613"/>
            <a:ext cx="287338" cy="274637"/>
          </a:xfrm>
          <a:custGeom>
            <a:avLst/>
            <a:gdLst/>
            <a:ahLst/>
            <a:cxnLst>
              <a:cxn ang="0">
                <a:pos x="257893015" y="180961943"/>
              </a:cxn>
              <a:cxn ang="0">
                <a:pos x="219618829" y="193692512"/>
              </a:cxn>
              <a:cxn ang="0">
                <a:pos x="164030859" y="168230420"/>
              </a:cxn>
              <a:cxn ang="0">
                <a:pos x="179522291" y="131856275"/>
              </a:cxn>
              <a:cxn ang="0">
                <a:pos x="179522291" y="130947494"/>
              </a:cxn>
              <a:cxn ang="0">
                <a:pos x="184990305" y="130947494"/>
              </a:cxn>
              <a:cxn ang="0">
                <a:pos x="191369017" y="108212700"/>
              </a:cxn>
              <a:cxn ang="0">
                <a:pos x="186812658" y="99119163"/>
              </a:cxn>
              <a:cxn ang="0">
                <a:pos x="185901958" y="99119163"/>
              </a:cxn>
              <a:cxn ang="0">
                <a:pos x="186812658" y="96391865"/>
              </a:cxn>
              <a:cxn ang="0">
                <a:pos x="185901958" y="63654754"/>
              </a:cxn>
              <a:cxn ang="0">
                <a:pos x="168587219" y="37283880"/>
              </a:cxn>
              <a:cxn ang="0">
                <a:pos x="154918140" y="30008860"/>
              </a:cxn>
              <a:cxn ang="0">
                <a:pos x="155829793" y="23643576"/>
              </a:cxn>
              <a:cxn ang="0">
                <a:pos x="134869393" y="0"/>
              </a:cxn>
              <a:cxn ang="0">
                <a:pos x="114821601" y="23643576"/>
              </a:cxn>
              <a:cxn ang="0">
                <a:pos x="114821601" y="29099125"/>
              </a:cxn>
              <a:cxn ang="0">
                <a:pos x="101152522" y="37283880"/>
              </a:cxn>
              <a:cxn ang="0">
                <a:pos x="83837782" y="63654754"/>
              </a:cxn>
              <a:cxn ang="0">
                <a:pos x="83837782" y="96391865"/>
              </a:cxn>
              <a:cxn ang="0">
                <a:pos x="83837782" y="99119163"/>
              </a:cxn>
              <a:cxn ang="0">
                <a:pos x="82927083" y="99119163"/>
              </a:cxn>
              <a:cxn ang="0">
                <a:pos x="78370724" y="108212700"/>
              </a:cxn>
              <a:cxn ang="0">
                <a:pos x="84749436" y="130947494"/>
              </a:cxn>
              <a:cxn ang="0">
                <a:pos x="90217450" y="130947494"/>
              </a:cxn>
              <a:cxn ang="0">
                <a:pos x="90217450" y="132766010"/>
              </a:cxn>
              <a:cxn ang="0">
                <a:pos x="106620536" y="169140155"/>
              </a:cxn>
              <a:cxn ang="0">
                <a:pos x="54677271" y="193692512"/>
              </a:cxn>
              <a:cxn ang="0">
                <a:pos x="17314740" y="180961943"/>
              </a:cxn>
              <a:cxn ang="0">
                <a:pos x="10935072" y="250981981"/>
              </a:cxn>
              <a:cxn ang="0">
                <a:pos x="10935072" y="261894034"/>
              </a:cxn>
              <a:cxn ang="0">
                <a:pos x="17314740" y="261894034"/>
              </a:cxn>
              <a:cxn ang="0">
                <a:pos x="257893015" y="261894034"/>
              </a:cxn>
              <a:cxn ang="0">
                <a:pos x="257893015" y="261894034"/>
              </a:cxn>
              <a:cxn ang="0">
                <a:pos x="257893015" y="261894034"/>
              </a:cxn>
              <a:cxn ang="0">
                <a:pos x="264271727" y="261894034"/>
              </a:cxn>
              <a:cxn ang="0">
                <a:pos x="264271727" y="250981981"/>
              </a:cxn>
              <a:cxn ang="0">
                <a:pos x="257893015" y="180961943"/>
              </a:cxn>
            </a:cxnLst>
            <a:pathLst>
              <a:path w="301" h="288">
                <a:moveTo>
                  <a:pt x="283" y="199"/>
                </a:moveTo>
                <a:cubicBezTo>
                  <a:pt x="279" y="208"/>
                  <a:pt x="260" y="212"/>
                  <a:pt x="241" y="213"/>
                </a:cubicBezTo>
                <a:cubicBezTo>
                  <a:pt x="226" y="204"/>
                  <a:pt x="208" y="191"/>
                  <a:pt x="180" y="185"/>
                </a:cubicBezTo>
                <a:cubicBezTo>
                  <a:pt x="186" y="176"/>
                  <a:pt x="190" y="162"/>
                  <a:pt x="197" y="145"/>
                </a:cubicBezTo>
                <a:cubicBezTo>
                  <a:pt x="197" y="145"/>
                  <a:pt x="197" y="145"/>
                  <a:pt x="197" y="144"/>
                </a:cubicBezTo>
                <a:cubicBezTo>
                  <a:pt x="199" y="145"/>
                  <a:pt x="201" y="145"/>
                  <a:pt x="203" y="144"/>
                </a:cubicBezTo>
                <a:cubicBezTo>
                  <a:pt x="207" y="141"/>
                  <a:pt x="210" y="126"/>
                  <a:pt x="210" y="119"/>
                </a:cubicBezTo>
                <a:cubicBezTo>
                  <a:pt x="210" y="108"/>
                  <a:pt x="205" y="109"/>
                  <a:pt x="205" y="109"/>
                </a:cubicBezTo>
                <a:cubicBezTo>
                  <a:pt x="205" y="109"/>
                  <a:pt x="205" y="109"/>
                  <a:pt x="204" y="109"/>
                </a:cubicBezTo>
                <a:cubicBezTo>
                  <a:pt x="204" y="108"/>
                  <a:pt x="205" y="107"/>
                  <a:pt x="205" y="106"/>
                </a:cubicBezTo>
                <a:cubicBezTo>
                  <a:pt x="205" y="96"/>
                  <a:pt x="207" y="80"/>
                  <a:pt x="204" y="70"/>
                </a:cubicBezTo>
                <a:cubicBezTo>
                  <a:pt x="200" y="56"/>
                  <a:pt x="194" y="45"/>
                  <a:pt x="185" y="41"/>
                </a:cubicBezTo>
                <a:cubicBezTo>
                  <a:pt x="180" y="39"/>
                  <a:pt x="175" y="36"/>
                  <a:pt x="170" y="33"/>
                </a:cubicBezTo>
                <a:cubicBezTo>
                  <a:pt x="171" y="31"/>
                  <a:pt x="171" y="28"/>
                  <a:pt x="171" y="26"/>
                </a:cubicBezTo>
                <a:cubicBezTo>
                  <a:pt x="171" y="12"/>
                  <a:pt x="161" y="0"/>
                  <a:pt x="148" y="0"/>
                </a:cubicBezTo>
                <a:cubicBezTo>
                  <a:pt x="136" y="0"/>
                  <a:pt x="126" y="12"/>
                  <a:pt x="126" y="26"/>
                </a:cubicBezTo>
                <a:cubicBezTo>
                  <a:pt x="126" y="28"/>
                  <a:pt x="126" y="30"/>
                  <a:pt x="126" y="32"/>
                </a:cubicBezTo>
                <a:cubicBezTo>
                  <a:pt x="121" y="35"/>
                  <a:pt x="116" y="39"/>
                  <a:pt x="111" y="41"/>
                </a:cubicBezTo>
                <a:cubicBezTo>
                  <a:pt x="102" y="46"/>
                  <a:pt x="96" y="56"/>
                  <a:pt x="92" y="70"/>
                </a:cubicBezTo>
                <a:cubicBezTo>
                  <a:pt x="90" y="79"/>
                  <a:pt x="92" y="96"/>
                  <a:pt x="92" y="106"/>
                </a:cubicBezTo>
                <a:cubicBezTo>
                  <a:pt x="92" y="107"/>
                  <a:pt x="92" y="108"/>
                  <a:pt x="92" y="109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91" y="109"/>
                  <a:pt x="86" y="108"/>
                  <a:pt x="86" y="119"/>
                </a:cubicBezTo>
                <a:cubicBezTo>
                  <a:pt x="86" y="126"/>
                  <a:pt x="89" y="141"/>
                  <a:pt x="93" y="144"/>
                </a:cubicBezTo>
                <a:cubicBezTo>
                  <a:pt x="95" y="145"/>
                  <a:pt x="97" y="145"/>
                  <a:pt x="99" y="144"/>
                </a:cubicBezTo>
                <a:cubicBezTo>
                  <a:pt x="99" y="145"/>
                  <a:pt x="99" y="145"/>
                  <a:pt x="99" y="146"/>
                </a:cubicBezTo>
                <a:cubicBezTo>
                  <a:pt x="106" y="163"/>
                  <a:pt x="111" y="177"/>
                  <a:pt x="117" y="186"/>
                </a:cubicBezTo>
                <a:cubicBezTo>
                  <a:pt x="91" y="193"/>
                  <a:pt x="74" y="205"/>
                  <a:pt x="60" y="213"/>
                </a:cubicBezTo>
                <a:cubicBezTo>
                  <a:pt x="41" y="212"/>
                  <a:pt x="22" y="208"/>
                  <a:pt x="19" y="199"/>
                </a:cubicBezTo>
                <a:cubicBezTo>
                  <a:pt x="11" y="183"/>
                  <a:pt x="0" y="243"/>
                  <a:pt x="12" y="276"/>
                </a:cubicBezTo>
                <a:cubicBezTo>
                  <a:pt x="12" y="288"/>
                  <a:pt x="12" y="288"/>
                  <a:pt x="12" y="288"/>
                </a:cubicBezTo>
                <a:cubicBezTo>
                  <a:pt x="19" y="288"/>
                  <a:pt x="19" y="288"/>
                  <a:pt x="19" y="288"/>
                </a:cubicBezTo>
                <a:cubicBezTo>
                  <a:pt x="283" y="288"/>
                  <a:pt x="283" y="288"/>
                  <a:pt x="283" y="288"/>
                </a:cubicBezTo>
                <a:cubicBezTo>
                  <a:pt x="283" y="288"/>
                  <a:pt x="283" y="288"/>
                  <a:pt x="283" y="288"/>
                </a:cubicBezTo>
                <a:cubicBezTo>
                  <a:pt x="283" y="288"/>
                  <a:pt x="283" y="288"/>
                  <a:pt x="283" y="288"/>
                </a:cubicBezTo>
                <a:cubicBezTo>
                  <a:pt x="290" y="288"/>
                  <a:pt x="290" y="288"/>
                  <a:pt x="290" y="288"/>
                </a:cubicBezTo>
                <a:cubicBezTo>
                  <a:pt x="290" y="276"/>
                  <a:pt x="290" y="276"/>
                  <a:pt x="290" y="276"/>
                </a:cubicBezTo>
                <a:cubicBezTo>
                  <a:pt x="301" y="243"/>
                  <a:pt x="290" y="183"/>
                  <a:pt x="283" y="199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76" name="Freeform 325"/>
          <p:cNvSpPr/>
          <p:nvPr/>
        </p:nvSpPr>
        <p:spPr>
          <a:xfrm>
            <a:off x="7888288" y="4022725"/>
            <a:ext cx="274637" cy="265113"/>
          </a:xfrm>
          <a:custGeom>
            <a:avLst/>
            <a:gdLst/>
            <a:ahLst/>
            <a:cxnLst>
              <a:cxn ang="0">
                <a:pos x="228009953" y="203355070"/>
              </a:cxn>
              <a:cxn ang="0">
                <a:pos x="166657770" y="188699202"/>
              </a:cxn>
              <a:cxn ang="0">
                <a:pos x="157500970" y="161218374"/>
              </a:cxn>
              <a:cxn ang="0">
                <a:pos x="163910443" y="164883058"/>
              </a:cxn>
              <a:cxn ang="0">
                <a:pos x="169405097" y="164883058"/>
              </a:cxn>
              <a:cxn ang="0">
                <a:pos x="189550247" y="162134306"/>
              </a:cxn>
              <a:cxn ang="0">
                <a:pos x="193213350" y="163050238"/>
              </a:cxn>
              <a:cxn ang="0">
                <a:pos x="196876452" y="163967127"/>
              </a:cxn>
              <a:cxn ang="0">
                <a:pos x="195960676" y="160302442"/>
              </a:cxn>
              <a:cxn ang="0">
                <a:pos x="190466023" y="146562506"/>
              </a:cxn>
              <a:cxn ang="0">
                <a:pos x="199622822" y="141065957"/>
              </a:cxn>
              <a:cxn ang="0">
                <a:pos x="208780578" y="139234094"/>
              </a:cxn>
              <a:cxn ang="0">
                <a:pos x="183140774" y="11908072"/>
              </a:cxn>
              <a:cxn ang="0">
                <a:pos x="152006316" y="0"/>
              </a:cxn>
              <a:cxn ang="0">
                <a:pos x="130945391" y="7328412"/>
              </a:cxn>
              <a:cxn ang="0">
                <a:pos x="110800240" y="0"/>
              </a:cxn>
              <a:cxn ang="0">
                <a:pos x="79665782" y="11908072"/>
              </a:cxn>
              <a:cxn ang="0">
                <a:pos x="50363833" y="138318162"/>
              </a:cxn>
              <a:cxn ang="0">
                <a:pos x="57689081" y="141065957"/>
              </a:cxn>
              <a:cxn ang="0">
                <a:pos x="70508983" y="146562506"/>
              </a:cxn>
              <a:cxn ang="0">
                <a:pos x="65930105" y="163050238"/>
              </a:cxn>
              <a:cxn ang="0">
                <a:pos x="65930105" y="163967127"/>
              </a:cxn>
              <a:cxn ang="0">
                <a:pos x="71424758" y="162134306"/>
              </a:cxn>
              <a:cxn ang="0">
                <a:pos x="73256310" y="162134306"/>
              </a:cxn>
              <a:cxn ang="0">
                <a:pos x="86076212" y="164883058"/>
              </a:cxn>
              <a:cxn ang="0">
                <a:pos x="91569909" y="164883058"/>
              </a:cxn>
              <a:cxn ang="0">
                <a:pos x="105305586" y="161218374"/>
              </a:cxn>
              <a:cxn ang="0">
                <a:pos x="95233011" y="188699202"/>
              </a:cxn>
              <a:cxn ang="0">
                <a:pos x="34796604" y="203355070"/>
              </a:cxn>
              <a:cxn ang="0">
                <a:pos x="0" y="235415559"/>
              </a:cxn>
              <a:cxn ang="0">
                <a:pos x="0" y="253736111"/>
              </a:cxn>
              <a:cxn ang="0">
                <a:pos x="262806557" y="253736111"/>
              </a:cxn>
              <a:cxn ang="0">
                <a:pos x="262806557" y="235415559"/>
              </a:cxn>
              <a:cxn ang="0">
                <a:pos x="228009953" y="203355070"/>
              </a:cxn>
            </a:cxnLst>
            <a:pathLst>
              <a:path w="287" h="277">
                <a:moveTo>
                  <a:pt x="249" y="222"/>
                </a:moveTo>
                <a:cubicBezTo>
                  <a:pt x="233" y="214"/>
                  <a:pt x="214" y="211"/>
                  <a:pt x="182" y="206"/>
                </a:cubicBezTo>
                <a:cubicBezTo>
                  <a:pt x="180" y="203"/>
                  <a:pt x="176" y="190"/>
                  <a:pt x="172" y="176"/>
                </a:cubicBezTo>
                <a:cubicBezTo>
                  <a:pt x="173" y="176"/>
                  <a:pt x="178" y="180"/>
                  <a:pt x="179" y="180"/>
                </a:cubicBezTo>
                <a:cubicBezTo>
                  <a:pt x="181" y="180"/>
                  <a:pt x="183" y="180"/>
                  <a:pt x="185" y="180"/>
                </a:cubicBezTo>
                <a:cubicBezTo>
                  <a:pt x="186" y="180"/>
                  <a:pt x="201" y="177"/>
                  <a:pt x="207" y="177"/>
                </a:cubicBezTo>
                <a:cubicBezTo>
                  <a:pt x="209" y="177"/>
                  <a:pt x="210" y="177"/>
                  <a:pt x="211" y="178"/>
                </a:cubicBezTo>
                <a:cubicBezTo>
                  <a:pt x="211" y="178"/>
                  <a:pt x="213" y="179"/>
                  <a:pt x="215" y="179"/>
                </a:cubicBezTo>
                <a:cubicBezTo>
                  <a:pt x="214" y="178"/>
                  <a:pt x="214" y="176"/>
                  <a:pt x="214" y="175"/>
                </a:cubicBezTo>
                <a:cubicBezTo>
                  <a:pt x="208" y="160"/>
                  <a:pt x="208" y="160"/>
                  <a:pt x="208" y="160"/>
                </a:cubicBezTo>
                <a:cubicBezTo>
                  <a:pt x="208" y="160"/>
                  <a:pt x="214" y="152"/>
                  <a:pt x="218" y="154"/>
                </a:cubicBezTo>
                <a:cubicBezTo>
                  <a:pt x="222" y="156"/>
                  <a:pt x="228" y="152"/>
                  <a:pt x="228" y="152"/>
                </a:cubicBezTo>
                <a:cubicBezTo>
                  <a:pt x="233" y="116"/>
                  <a:pt x="238" y="42"/>
                  <a:pt x="200" y="13"/>
                </a:cubicBezTo>
                <a:cubicBezTo>
                  <a:pt x="187" y="4"/>
                  <a:pt x="175" y="0"/>
                  <a:pt x="166" y="0"/>
                </a:cubicBezTo>
                <a:cubicBezTo>
                  <a:pt x="156" y="0"/>
                  <a:pt x="149" y="4"/>
                  <a:pt x="143" y="8"/>
                </a:cubicBezTo>
                <a:cubicBezTo>
                  <a:pt x="138" y="4"/>
                  <a:pt x="130" y="0"/>
                  <a:pt x="121" y="0"/>
                </a:cubicBezTo>
                <a:cubicBezTo>
                  <a:pt x="111" y="0"/>
                  <a:pt x="100" y="4"/>
                  <a:pt x="87" y="13"/>
                </a:cubicBezTo>
                <a:cubicBezTo>
                  <a:pt x="50" y="41"/>
                  <a:pt x="52" y="114"/>
                  <a:pt x="55" y="151"/>
                </a:cubicBezTo>
                <a:cubicBezTo>
                  <a:pt x="55" y="151"/>
                  <a:pt x="58" y="149"/>
                  <a:pt x="63" y="154"/>
                </a:cubicBezTo>
                <a:cubicBezTo>
                  <a:pt x="68" y="159"/>
                  <a:pt x="77" y="160"/>
                  <a:pt x="77" y="160"/>
                </a:cubicBezTo>
                <a:cubicBezTo>
                  <a:pt x="72" y="178"/>
                  <a:pt x="72" y="178"/>
                  <a:pt x="72" y="178"/>
                </a:cubicBezTo>
                <a:cubicBezTo>
                  <a:pt x="72" y="179"/>
                  <a:pt x="72" y="179"/>
                  <a:pt x="72" y="179"/>
                </a:cubicBezTo>
                <a:cubicBezTo>
                  <a:pt x="74" y="179"/>
                  <a:pt x="76" y="178"/>
                  <a:pt x="78" y="177"/>
                </a:cubicBezTo>
                <a:cubicBezTo>
                  <a:pt x="79" y="177"/>
                  <a:pt x="79" y="177"/>
                  <a:pt x="80" y="177"/>
                </a:cubicBezTo>
                <a:cubicBezTo>
                  <a:pt x="86" y="177"/>
                  <a:pt x="92" y="180"/>
                  <a:pt x="94" y="180"/>
                </a:cubicBezTo>
                <a:cubicBezTo>
                  <a:pt x="96" y="180"/>
                  <a:pt x="98" y="180"/>
                  <a:pt x="100" y="180"/>
                </a:cubicBezTo>
                <a:cubicBezTo>
                  <a:pt x="103" y="180"/>
                  <a:pt x="113" y="176"/>
                  <a:pt x="115" y="176"/>
                </a:cubicBezTo>
                <a:cubicBezTo>
                  <a:pt x="112" y="184"/>
                  <a:pt x="108" y="200"/>
                  <a:pt x="104" y="206"/>
                </a:cubicBezTo>
                <a:cubicBezTo>
                  <a:pt x="73" y="211"/>
                  <a:pt x="54" y="214"/>
                  <a:pt x="38" y="222"/>
                </a:cubicBezTo>
                <a:cubicBezTo>
                  <a:pt x="0" y="239"/>
                  <a:pt x="0" y="257"/>
                  <a:pt x="0" y="257"/>
                </a:cubicBezTo>
                <a:cubicBezTo>
                  <a:pt x="0" y="277"/>
                  <a:pt x="0" y="277"/>
                  <a:pt x="0" y="277"/>
                </a:cubicBezTo>
                <a:cubicBezTo>
                  <a:pt x="287" y="277"/>
                  <a:pt x="287" y="277"/>
                  <a:pt x="287" y="277"/>
                </a:cubicBezTo>
                <a:cubicBezTo>
                  <a:pt x="287" y="257"/>
                  <a:pt x="287" y="257"/>
                  <a:pt x="287" y="257"/>
                </a:cubicBezTo>
                <a:cubicBezTo>
                  <a:pt x="287" y="257"/>
                  <a:pt x="287" y="239"/>
                  <a:pt x="249" y="222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77" name="组合 383"/>
          <p:cNvPicPr/>
          <p:nvPr/>
        </p:nvPicPr>
        <p:blipFill>
          <a:blip r:embed="rId63"/>
          <a:stretch>
            <a:fillRect/>
          </a:stretch>
        </p:blipFill>
        <p:spPr>
          <a:xfrm>
            <a:off x="9540875" y="4065588"/>
            <a:ext cx="273050" cy="1714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78" name="组合 386"/>
          <p:cNvPicPr/>
          <p:nvPr/>
        </p:nvPicPr>
        <p:blipFill>
          <a:blip r:embed="rId64"/>
          <a:stretch>
            <a:fillRect/>
          </a:stretch>
        </p:blipFill>
        <p:spPr>
          <a:xfrm>
            <a:off x="10094913" y="4065588"/>
            <a:ext cx="274637" cy="171450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79" name="Freeform 330"/>
          <p:cNvSpPr/>
          <p:nvPr/>
        </p:nvSpPr>
        <p:spPr>
          <a:xfrm>
            <a:off x="7335838" y="4013200"/>
            <a:ext cx="276225" cy="273050"/>
          </a:xfrm>
          <a:custGeom>
            <a:avLst/>
            <a:gdLst/>
            <a:ahLst/>
            <a:cxnLst>
              <a:cxn ang="0">
                <a:pos x="228386462" y="210554010"/>
              </a:cxn>
              <a:cxn ang="0">
                <a:pos x="196412224" y="201439296"/>
              </a:cxn>
              <a:cxn ang="0">
                <a:pos x="200066231" y="173183395"/>
              </a:cxn>
              <a:cxn ang="0">
                <a:pos x="204633979" y="137635340"/>
              </a:cxn>
              <a:cxn ang="0">
                <a:pos x="204633979" y="133989263"/>
              </a:cxn>
              <a:cxn ang="0">
                <a:pos x="210115469" y="112113757"/>
              </a:cxn>
              <a:cxn ang="0">
                <a:pos x="203720239" y="88414736"/>
              </a:cxn>
              <a:cxn ang="0">
                <a:pos x="203720239" y="84768659"/>
              </a:cxn>
              <a:cxn ang="0">
                <a:pos x="205547720" y="74742187"/>
              </a:cxn>
              <a:cxn ang="0">
                <a:pos x="200066231" y="58335319"/>
              </a:cxn>
              <a:cxn ang="0">
                <a:pos x="200066231" y="55601000"/>
              </a:cxn>
              <a:cxn ang="0">
                <a:pos x="200066231" y="48308846"/>
              </a:cxn>
              <a:cxn ang="0">
                <a:pos x="190017949" y="27345098"/>
              </a:cxn>
              <a:cxn ang="0">
                <a:pos x="186362986" y="20964703"/>
              </a:cxn>
              <a:cxn ang="0">
                <a:pos x="164437985" y="8202957"/>
              </a:cxn>
              <a:cxn ang="0">
                <a:pos x="161697718" y="7292153"/>
              </a:cxn>
              <a:cxn ang="0">
                <a:pos x="136118710" y="7292153"/>
              </a:cxn>
              <a:cxn ang="0">
                <a:pos x="133377487" y="8202957"/>
              </a:cxn>
              <a:cxn ang="0">
                <a:pos x="132463747" y="8202957"/>
              </a:cxn>
              <a:cxn ang="0">
                <a:pos x="130637221" y="8202957"/>
              </a:cxn>
              <a:cxn ang="0">
                <a:pos x="129723480" y="7292153"/>
              </a:cxn>
              <a:cxn ang="0">
                <a:pos x="128809739" y="7292153"/>
              </a:cxn>
              <a:cxn ang="0">
                <a:pos x="104144471" y="6380396"/>
              </a:cxn>
              <a:cxn ang="0">
                <a:pos x="99576723" y="8202957"/>
              </a:cxn>
              <a:cxn ang="0">
                <a:pos x="76737981" y="20964703"/>
              </a:cxn>
              <a:cxn ang="0">
                <a:pos x="73083974" y="27345098"/>
              </a:cxn>
              <a:cxn ang="0">
                <a:pos x="63034736" y="48308846"/>
              </a:cxn>
              <a:cxn ang="0">
                <a:pos x="63948477" y="57423561"/>
              </a:cxn>
              <a:cxn ang="0">
                <a:pos x="63034736" y="57423561"/>
              </a:cxn>
              <a:cxn ang="0">
                <a:pos x="57553247" y="74742187"/>
              </a:cxn>
              <a:cxn ang="0">
                <a:pos x="59380729" y="85680417"/>
              </a:cxn>
              <a:cxn ang="0">
                <a:pos x="59380729" y="88414736"/>
              </a:cxn>
              <a:cxn ang="0">
                <a:pos x="52985499" y="112113757"/>
              </a:cxn>
              <a:cxn ang="0">
                <a:pos x="56639506" y="131254944"/>
              </a:cxn>
              <a:cxn ang="0">
                <a:pos x="56639506" y="139457901"/>
              </a:cxn>
              <a:cxn ang="0">
                <a:pos x="61207254" y="175917713"/>
              </a:cxn>
              <a:cxn ang="0">
                <a:pos x="64862218" y="202351054"/>
              </a:cxn>
              <a:cxn ang="0">
                <a:pos x="35628246" y="210554010"/>
              </a:cxn>
              <a:cxn ang="0">
                <a:pos x="913741" y="239721670"/>
              </a:cxn>
              <a:cxn ang="0">
                <a:pos x="913741" y="260686372"/>
              </a:cxn>
              <a:cxn ang="0">
                <a:pos x="264014708" y="260686372"/>
              </a:cxn>
              <a:cxn ang="0">
                <a:pos x="264014708" y="239721670"/>
              </a:cxn>
              <a:cxn ang="0">
                <a:pos x="228386462" y="210554010"/>
              </a:cxn>
            </a:cxnLst>
            <a:pathLst>
              <a:path w="289" h="286">
                <a:moveTo>
                  <a:pt x="250" y="231"/>
                </a:moveTo>
                <a:cubicBezTo>
                  <a:pt x="240" y="229"/>
                  <a:pt x="229" y="225"/>
                  <a:pt x="215" y="221"/>
                </a:cubicBezTo>
                <a:cubicBezTo>
                  <a:pt x="217" y="211"/>
                  <a:pt x="218" y="201"/>
                  <a:pt x="219" y="190"/>
                </a:cubicBezTo>
                <a:cubicBezTo>
                  <a:pt x="223" y="181"/>
                  <a:pt x="225" y="167"/>
                  <a:pt x="224" y="151"/>
                </a:cubicBezTo>
                <a:cubicBezTo>
                  <a:pt x="224" y="150"/>
                  <a:pt x="224" y="149"/>
                  <a:pt x="224" y="147"/>
                </a:cubicBezTo>
                <a:cubicBezTo>
                  <a:pt x="228" y="141"/>
                  <a:pt x="230" y="133"/>
                  <a:pt x="230" y="123"/>
                </a:cubicBezTo>
                <a:cubicBezTo>
                  <a:pt x="230" y="112"/>
                  <a:pt x="228" y="103"/>
                  <a:pt x="223" y="97"/>
                </a:cubicBezTo>
                <a:cubicBezTo>
                  <a:pt x="223" y="96"/>
                  <a:pt x="223" y="94"/>
                  <a:pt x="223" y="93"/>
                </a:cubicBezTo>
                <a:cubicBezTo>
                  <a:pt x="224" y="90"/>
                  <a:pt x="225" y="86"/>
                  <a:pt x="225" y="82"/>
                </a:cubicBezTo>
                <a:cubicBezTo>
                  <a:pt x="225" y="75"/>
                  <a:pt x="223" y="69"/>
                  <a:pt x="219" y="64"/>
                </a:cubicBezTo>
                <a:cubicBezTo>
                  <a:pt x="219" y="63"/>
                  <a:pt x="219" y="62"/>
                  <a:pt x="219" y="61"/>
                </a:cubicBezTo>
                <a:cubicBezTo>
                  <a:pt x="219" y="59"/>
                  <a:pt x="220" y="56"/>
                  <a:pt x="219" y="53"/>
                </a:cubicBezTo>
                <a:cubicBezTo>
                  <a:pt x="219" y="42"/>
                  <a:pt x="214" y="33"/>
                  <a:pt x="208" y="30"/>
                </a:cubicBezTo>
                <a:cubicBezTo>
                  <a:pt x="207" y="27"/>
                  <a:pt x="205" y="25"/>
                  <a:pt x="204" y="23"/>
                </a:cubicBezTo>
                <a:cubicBezTo>
                  <a:pt x="197" y="13"/>
                  <a:pt x="188" y="8"/>
                  <a:pt x="180" y="9"/>
                </a:cubicBezTo>
                <a:cubicBezTo>
                  <a:pt x="179" y="8"/>
                  <a:pt x="178" y="8"/>
                  <a:pt x="177" y="8"/>
                </a:cubicBezTo>
                <a:cubicBezTo>
                  <a:pt x="166" y="1"/>
                  <a:pt x="154" y="1"/>
                  <a:pt x="149" y="8"/>
                </a:cubicBezTo>
                <a:cubicBezTo>
                  <a:pt x="148" y="8"/>
                  <a:pt x="147" y="9"/>
                  <a:pt x="146" y="9"/>
                </a:cubicBezTo>
                <a:cubicBezTo>
                  <a:pt x="145" y="9"/>
                  <a:pt x="145" y="9"/>
                  <a:pt x="145" y="9"/>
                </a:cubicBezTo>
                <a:cubicBezTo>
                  <a:pt x="144" y="9"/>
                  <a:pt x="144" y="9"/>
                  <a:pt x="143" y="9"/>
                </a:cubicBezTo>
                <a:cubicBezTo>
                  <a:pt x="143" y="9"/>
                  <a:pt x="142" y="9"/>
                  <a:pt x="142" y="8"/>
                </a:cubicBezTo>
                <a:cubicBezTo>
                  <a:pt x="142" y="8"/>
                  <a:pt x="142" y="8"/>
                  <a:pt x="141" y="8"/>
                </a:cubicBezTo>
                <a:cubicBezTo>
                  <a:pt x="136" y="1"/>
                  <a:pt x="125" y="0"/>
                  <a:pt x="114" y="7"/>
                </a:cubicBezTo>
                <a:cubicBezTo>
                  <a:pt x="112" y="7"/>
                  <a:pt x="111" y="8"/>
                  <a:pt x="109" y="9"/>
                </a:cubicBezTo>
                <a:cubicBezTo>
                  <a:pt x="101" y="8"/>
                  <a:pt x="91" y="13"/>
                  <a:pt x="84" y="23"/>
                </a:cubicBezTo>
                <a:cubicBezTo>
                  <a:pt x="83" y="25"/>
                  <a:pt x="81" y="27"/>
                  <a:pt x="80" y="30"/>
                </a:cubicBezTo>
                <a:cubicBezTo>
                  <a:pt x="74" y="33"/>
                  <a:pt x="69" y="42"/>
                  <a:pt x="69" y="53"/>
                </a:cubicBezTo>
                <a:cubicBezTo>
                  <a:pt x="68" y="56"/>
                  <a:pt x="69" y="60"/>
                  <a:pt x="70" y="63"/>
                </a:cubicBezTo>
                <a:cubicBezTo>
                  <a:pt x="70" y="63"/>
                  <a:pt x="70" y="63"/>
                  <a:pt x="69" y="63"/>
                </a:cubicBezTo>
                <a:cubicBezTo>
                  <a:pt x="66" y="68"/>
                  <a:pt x="63" y="75"/>
                  <a:pt x="63" y="82"/>
                </a:cubicBezTo>
                <a:cubicBezTo>
                  <a:pt x="63" y="86"/>
                  <a:pt x="64" y="90"/>
                  <a:pt x="65" y="94"/>
                </a:cubicBezTo>
                <a:cubicBezTo>
                  <a:pt x="65" y="95"/>
                  <a:pt x="65" y="96"/>
                  <a:pt x="65" y="97"/>
                </a:cubicBezTo>
                <a:cubicBezTo>
                  <a:pt x="60" y="102"/>
                  <a:pt x="58" y="112"/>
                  <a:pt x="58" y="123"/>
                </a:cubicBezTo>
                <a:cubicBezTo>
                  <a:pt x="58" y="131"/>
                  <a:pt x="59" y="139"/>
                  <a:pt x="62" y="144"/>
                </a:cubicBezTo>
                <a:cubicBezTo>
                  <a:pt x="62" y="147"/>
                  <a:pt x="62" y="150"/>
                  <a:pt x="62" y="153"/>
                </a:cubicBezTo>
                <a:cubicBezTo>
                  <a:pt x="61" y="170"/>
                  <a:pt x="63" y="184"/>
                  <a:pt x="67" y="193"/>
                </a:cubicBezTo>
                <a:cubicBezTo>
                  <a:pt x="68" y="203"/>
                  <a:pt x="70" y="213"/>
                  <a:pt x="71" y="222"/>
                </a:cubicBezTo>
                <a:cubicBezTo>
                  <a:pt x="59" y="226"/>
                  <a:pt x="49" y="229"/>
                  <a:pt x="39" y="231"/>
                </a:cubicBezTo>
                <a:cubicBezTo>
                  <a:pt x="0" y="239"/>
                  <a:pt x="1" y="263"/>
                  <a:pt x="1" y="263"/>
                </a:cubicBezTo>
                <a:cubicBezTo>
                  <a:pt x="1" y="286"/>
                  <a:pt x="1" y="286"/>
                  <a:pt x="1" y="286"/>
                </a:cubicBezTo>
                <a:cubicBezTo>
                  <a:pt x="289" y="286"/>
                  <a:pt x="289" y="286"/>
                  <a:pt x="289" y="286"/>
                </a:cubicBezTo>
                <a:cubicBezTo>
                  <a:pt x="289" y="263"/>
                  <a:pt x="289" y="263"/>
                  <a:pt x="289" y="263"/>
                </a:cubicBezTo>
                <a:cubicBezTo>
                  <a:pt x="289" y="263"/>
                  <a:pt x="289" y="239"/>
                  <a:pt x="250" y="231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80" name="Freeform 331"/>
          <p:cNvSpPr/>
          <p:nvPr/>
        </p:nvSpPr>
        <p:spPr>
          <a:xfrm>
            <a:off x="1822450" y="4048125"/>
            <a:ext cx="276225" cy="201613"/>
          </a:xfrm>
          <a:custGeom>
            <a:avLst/>
            <a:gdLst/>
            <a:ahLst/>
            <a:cxnLst>
              <a:cxn ang="0">
                <a:pos x="239174404" y="0"/>
              </a:cxn>
              <a:cxn ang="0">
                <a:pos x="213417382" y="25808384"/>
              </a:cxn>
              <a:cxn ang="0">
                <a:pos x="219855918" y="42399214"/>
              </a:cxn>
              <a:cxn ang="0">
                <a:pos x="175701160" y="107840874"/>
              </a:cxn>
              <a:cxn ang="0">
                <a:pos x="168341873" y="106919214"/>
              </a:cxn>
              <a:cxn ang="0">
                <a:pos x="156382674" y="109684192"/>
              </a:cxn>
              <a:cxn ang="0">
                <a:pos x="119587202" y="72815895"/>
              </a:cxn>
              <a:cxn ang="0">
                <a:pos x="122346574" y="61755022"/>
              </a:cxn>
              <a:cxn ang="0">
                <a:pos x="96589552" y="35946638"/>
              </a:cxn>
              <a:cxn ang="0">
                <a:pos x="71752321" y="61755022"/>
              </a:cxn>
              <a:cxn ang="0">
                <a:pos x="77272026" y="77424192"/>
              </a:cxn>
              <a:cxn ang="0">
                <a:pos x="33116308" y="143788471"/>
              </a:cxn>
              <a:cxn ang="0">
                <a:pos x="25757022" y="142866812"/>
              </a:cxn>
              <a:cxn ang="0">
                <a:pos x="0" y="168674236"/>
              </a:cxn>
              <a:cxn ang="0">
                <a:pos x="25757022" y="193560961"/>
              </a:cxn>
              <a:cxn ang="0">
                <a:pos x="51514044" y="168674236"/>
              </a:cxn>
              <a:cxn ang="0">
                <a:pos x="45995299" y="153005066"/>
              </a:cxn>
              <a:cxn ang="0">
                <a:pos x="90150057" y="86641747"/>
              </a:cxn>
              <a:cxn ang="0">
                <a:pos x="96589552" y="87563406"/>
              </a:cxn>
              <a:cxn ang="0">
                <a:pos x="108548752" y="84798428"/>
              </a:cxn>
              <a:cxn ang="0">
                <a:pos x="145344224" y="121666725"/>
              </a:cxn>
              <a:cxn ang="0">
                <a:pos x="142584851" y="132727598"/>
              </a:cxn>
              <a:cxn ang="0">
                <a:pos x="168341873" y="158535982"/>
              </a:cxn>
              <a:cxn ang="0">
                <a:pos x="194098896" y="132727598"/>
              </a:cxn>
              <a:cxn ang="0">
                <a:pos x="188579191" y="117058428"/>
              </a:cxn>
              <a:cxn ang="0">
                <a:pos x="232734908" y="50694149"/>
              </a:cxn>
              <a:cxn ang="0">
                <a:pos x="239174404" y="51615808"/>
              </a:cxn>
              <a:cxn ang="0">
                <a:pos x="264931426" y="25808384"/>
              </a:cxn>
              <a:cxn ang="0">
                <a:pos x="239174404" y="0"/>
              </a:cxn>
            </a:cxnLst>
            <a:pathLst>
              <a:path w="288" h="210">
                <a:moveTo>
                  <a:pt x="260" y="0"/>
                </a:moveTo>
                <a:cubicBezTo>
                  <a:pt x="245" y="0"/>
                  <a:pt x="232" y="12"/>
                  <a:pt x="232" y="28"/>
                </a:cubicBezTo>
                <a:cubicBezTo>
                  <a:pt x="232" y="34"/>
                  <a:pt x="235" y="41"/>
                  <a:pt x="239" y="46"/>
                </a:cubicBezTo>
                <a:cubicBezTo>
                  <a:pt x="191" y="117"/>
                  <a:pt x="191" y="117"/>
                  <a:pt x="191" y="117"/>
                </a:cubicBezTo>
                <a:cubicBezTo>
                  <a:pt x="188" y="116"/>
                  <a:pt x="186" y="116"/>
                  <a:pt x="183" y="116"/>
                </a:cubicBezTo>
                <a:cubicBezTo>
                  <a:pt x="178" y="116"/>
                  <a:pt x="174" y="117"/>
                  <a:pt x="170" y="119"/>
                </a:cubicBezTo>
                <a:cubicBezTo>
                  <a:pt x="130" y="79"/>
                  <a:pt x="130" y="79"/>
                  <a:pt x="130" y="79"/>
                </a:cubicBezTo>
                <a:cubicBezTo>
                  <a:pt x="132" y="76"/>
                  <a:pt x="133" y="71"/>
                  <a:pt x="133" y="67"/>
                </a:cubicBezTo>
                <a:cubicBezTo>
                  <a:pt x="133" y="51"/>
                  <a:pt x="121" y="39"/>
                  <a:pt x="105" y="39"/>
                </a:cubicBezTo>
                <a:cubicBezTo>
                  <a:pt x="90" y="39"/>
                  <a:pt x="78" y="51"/>
                  <a:pt x="78" y="67"/>
                </a:cubicBezTo>
                <a:cubicBezTo>
                  <a:pt x="78" y="73"/>
                  <a:pt x="80" y="79"/>
                  <a:pt x="84" y="84"/>
                </a:cubicBezTo>
                <a:cubicBezTo>
                  <a:pt x="36" y="156"/>
                  <a:pt x="36" y="156"/>
                  <a:pt x="36" y="156"/>
                </a:cubicBezTo>
                <a:cubicBezTo>
                  <a:pt x="34" y="155"/>
                  <a:pt x="31" y="155"/>
                  <a:pt x="28" y="155"/>
                </a:cubicBezTo>
                <a:cubicBezTo>
                  <a:pt x="13" y="155"/>
                  <a:pt x="0" y="167"/>
                  <a:pt x="0" y="183"/>
                </a:cubicBezTo>
                <a:cubicBezTo>
                  <a:pt x="0" y="198"/>
                  <a:pt x="13" y="210"/>
                  <a:pt x="28" y="210"/>
                </a:cubicBezTo>
                <a:cubicBezTo>
                  <a:pt x="43" y="210"/>
                  <a:pt x="56" y="198"/>
                  <a:pt x="56" y="183"/>
                </a:cubicBezTo>
                <a:cubicBezTo>
                  <a:pt x="56" y="176"/>
                  <a:pt x="54" y="170"/>
                  <a:pt x="50" y="166"/>
                </a:cubicBezTo>
                <a:cubicBezTo>
                  <a:pt x="98" y="94"/>
                  <a:pt x="98" y="94"/>
                  <a:pt x="98" y="94"/>
                </a:cubicBezTo>
                <a:cubicBezTo>
                  <a:pt x="100" y="94"/>
                  <a:pt x="103" y="95"/>
                  <a:pt x="105" y="95"/>
                </a:cubicBezTo>
                <a:cubicBezTo>
                  <a:pt x="110" y="95"/>
                  <a:pt x="114" y="93"/>
                  <a:pt x="118" y="92"/>
                </a:cubicBezTo>
                <a:cubicBezTo>
                  <a:pt x="158" y="132"/>
                  <a:pt x="158" y="132"/>
                  <a:pt x="158" y="132"/>
                </a:cubicBezTo>
                <a:cubicBezTo>
                  <a:pt x="156" y="135"/>
                  <a:pt x="155" y="140"/>
                  <a:pt x="155" y="144"/>
                </a:cubicBezTo>
                <a:cubicBezTo>
                  <a:pt x="155" y="159"/>
                  <a:pt x="167" y="172"/>
                  <a:pt x="183" y="172"/>
                </a:cubicBezTo>
                <a:cubicBezTo>
                  <a:pt x="198" y="172"/>
                  <a:pt x="211" y="159"/>
                  <a:pt x="211" y="144"/>
                </a:cubicBezTo>
                <a:cubicBezTo>
                  <a:pt x="211" y="138"/>
                  <a:pt x="209" y="132"/>
                  <a:pt x="205" y="127"/>
                </a:cubicBezTo>
                <a:cubicBezTo>
                  <a:pt x="253" y="55"/>
                  <a:pt x="253" y="55"/>
                  <a:pt x="253" y="55"/>
                </a:cubicBezTo>
                <a:cubicBezTo>
                  <a:pt x="255" y="55"/>
                  <a:pt x="258" y="56"/>
                  <a:pt x="260" y="56"/>
                </a:cubicBezTo>
                <a:cubicBezTo>
                  <a:pt x="276" y="56"/>
                  <a:pt x="288" y="43"/>
                  <a:pt x="288" y="28"/>
                </a:cubicBezTo>
                <a:cubicBezTo>
                  <a:pt x="288" y="12"/>
                  <a:pt x="276" y="0"/>
                  <a:pt x="260" y="0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81" name="组合 391"/>
          <p:cNvPicPr/>
          <p:nvPr/>
        </p:nvPicPr>
        <p:blipFill>
          <a:blip r:embed="rId65"/>
          <a:stretch>
            <a:fillRect/>
          </a:stretch>
        </p:blipFill>
        <p:spPr>
          <a:xfrm>
            <a:off x="3486150" y="4011613"/>
            <a:ext cx="257175" cy="27463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82" name="组合 401"/>
          <p:cNvPicPr/>
          <p:nvPr/>
        </p:nvPicPr>
        <p:blipFill>
          <a:blip r:embed="rId66"/>
          <a:stretch>
            <a:fillRect/>
          </a:stretch>
        </p:blipFill>
        <p:spPr>
          <a:xfrm>
            <a:off x="9040813" y="3455988"/>
            <a:ext cx="176212" cy="28098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83" name="组合 404"/>
          <p:cNvPicPr/>
          <p:nvPr/>
        </p:nvPicPr>
        <p:blipFill>
          <a:blip r:embed="rId67"/>
          <a:stretch>
            <a:fillRect/>
          </a:stretch>
        </p:blipFill>
        <p:spPr>
          <a:xfrm>
            <a:off x="5132388" y="4084638"/>
            <a:ext cx="274637" cy="1333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84" name="组合 411"/>
          <p:cNvPicPr/>
          <p:nvPr/>
        </p:nvPicPr>
        <p:blipFill>
          <a:blip r:embed="rId68"/>
          <a:stretch>
            <a:fillRect/>
          </a:stretch>
        </p:blipFill>
        <p:spPr>
          <a:xfrm>
            <a:off x="9540875" y="2908300"/>
            <a:ext cx="279400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85" name="组合 417"/>
          <p:cNvPicPr/>
          <p:nvPr/>
        </p:nvPicPr>
        <p:blipFill>
          <a:blip r:embed="rId69"/>
          <a:stretch>
            <a:fillRect/>
          </a:stretch>
        </p:blipFill>
        <p:spPr>
          <a:xfrm>
            <a:off x="10094913" y="2919413"/>
            <a:ext cx="274637" cy="25082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86" name="组合 426"/>
          <p:cNvPicPr/>
          <p:nvPr/>
        </p:nvPicPr>
        <p:blipFill>
          <a:blip r:embed="rId70"/>
          <a:stretch>
            <a:fillRect/>
          </a:stretch>
        </p:blipFill>
        <p:spPr>
          <a:xfrm>
            <a:off x="10644188" y="2938463"/>
            <a:ext cx="273050" cy="21907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87" name="组合 433"/>
          <p:cNvPicPr/>
          <p:nvPr/>
        </p:nvPicPr>
        <p:blipFill>
          <a:blip r:embed="rId71"/>
          <a:stretch>
            <a:fillRect/>
          </a:stretch>
        </p:blipFill>
        <p:spPr>
          <a:xfrm>
            <a:off x="8991600" y="2925763"/>
            <a:ext cx="274638" cy="244475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88" name="Freeform 372"/>
          <p:cNvSpPr/>
          <p:nvPr/>
        </p:nvSpPr>
        <p:spPr>
          <a:xfrm>
            <a:off x="2925763" y="2400300"/>
            <a:ext cx="276225" cy="185738"/>
          </a:xfrm>
          <a:custGeom>
            <a:avLst/>
            <a:gdLst/>
            <a:ahLst/>
            <a:cxnLst>
              <a:cxn ang="0">
                <a:pos x="393144375" y="178932369"/>
              </a:cxn>
              <a:cxn ang="0">
                <a:pos x="438507188" y="0"/>
              </a:cxn>
              <a:cxn ang="0">
                <a:pos x="259576888" y="45362935"/>
              </a:cxn>
              <a:cxn ang="0">
                <a:pos x="304939700" y="88206500"/>
              </a:cxn>
              <a:cxn ang="0">
                <a:pos x="226814063" y="166330760"/>
              </a:cxn>
              <a:cxn ang="0">
                <a:pos x="156249688" y="93246826"/>
              </a:cxn>
              <a:cxn ang="0">
                <a:pos x="0" y="249496934"/>
              </a:cxn>
              <a:cxn ang="0">
                <a:pos x="47883763" y="294859869"/>
              </a:cxn>
              <a:cxn ang="0">
                <a:pos x="47883763" y="294859869"/>
              </a:cxn>
              <a:cxn ang="0">
                <a:pos x="156249688" y="186492065"/>
              </a:cxn>
              <a:cxn ang="0">
                <a:pos x="226814063" y="259577586"/>
              </a:cxn>
              <a:cxn ang="0">
                <a:pos x="352821875" y="138609761"/>
              </a:cxn>
              <a:cxn ang="0">
                <a:pos x="393144375" y="178932369"/>
              </a:cxn>
            </a:cxnLst>
            <a:pathLst>
              <a:path w="174" h="117">
                <a:moveTo>
                  <a:pt x="156" y="71"/>
                </a:moveTo>
                <a:lnTo>
                  <a:pt x="174" y="0"/>
                </a:lnTo>
                <a:lnTo>
                  <a:pt x="103" y="18"/>
                </a:lnTo>
                <a:lnTo>
                  <a:pt x="121" y="35"/>
                </a:lnTo>
                <a:lnTo>
                  <a:pt x="90" y="66"/>
                </a:lnTo>
                <a:lnTo>
                  <a:pt x="62" y="37"/>
                </a:lnTo>
                <a:lnTo>
                  <a:pt x="0" y="99"/>
                </a:lnTo>
                <a:lnTo>
                  <a:pt x="19" y="117"/>
                </a:lnTo>
                <a:lnTo>
                  <a:pt x="62" y="74"/>
                </a:lnTo>
                <a:lnTo>
                  <a:pt x="90" y="103"/>
                </a:lnTo>
                <a:lnTo>
                  <a:pt x="140" y="55"/>
                </a:lnTo>
                <a:lnTo>
                  <a:pt x="156" y="71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89" name="组合 439"/>
          <p:cNvPicPr/>
          <p:nvPr/>
        </p:nvPicPr>
        <p:blipFill>
          <a:blip r:embed="rId72"/>
          <a:stretch>
            <a:fillRect/>
          </a:stretch>
        </p:blipFill>
        <p:spPr>
          <a:xfrm>
            <a:off x="2389188" y="2352675"/>
            <a:ext cx="244475" cy="28098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90" name="组合 442"/>
          <p:cNvPicPr/>
          <p:nvPr/>
        </p:nvPicPr>
        <p:blipFill>
          <a:blip r:embed="rId73"/>
          <a:stretch>
            <a:fillRect/>
          </a:stretch>
        </p:blipFill>
        <p:spPr>
          <a:xfrm>
            <a:off x="1274763" y="3455988"/>
            <a:ext cx="273050" cy="28098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91" name="组合 447"/>
          <p:cNvPicPr/>
          <p:nvPr/>
        </p:nvPicPr>
        <p:blipFill>
          <a:blip r:embed="rId74"/>
          <a:stretch>
            <a:fillRect/>
          </a:stretch>
        </p:blipFill>
        <p:spPr>
          <a:xfrm>
            <a:off x="3475038" y="2365375"/>
            <a:ext cx="279400" cy="26193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92" name="组合 452"/>
          <p:cNvPicPr/>
          <p:nvPr/>
        </p:nvPicPr>
        <p:blipFill>
          <a:blip r:embed="rId75"/>
          <a:stretch>
            <a:fillRect/>
          </a:stretch>
        </p:blipFill>
        <p:spPr>
          <a:xfrm>
            <a:off x="4029075" y="2365375"/>
            <a:ext cx="274638" cy="255588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93" name="Freeform 385"/>
          <p:cNvSpPr/>
          <p:nvPr/>
        </p:nvSpPr>
        <p:spPr>
          <a:xfrm>
            <a:off x="4029075" y="1817688"/>
            <a:ext cx="274638" cy="250825"/>
          </a:xfrm>
          <a:custGeom>
            <a:avLst/>
            <a:gdLst/>
            <a:ahLst/>
            <a:cxnLst>
              <a:cxn ang="0">
                <a:pos x="151863371" y="118230480"/>
              </a:cxn>
              <a:cxn ang="0">
                <a:pos x="42739585" y="70571816"/>
              </a:cxn>
              <a:cxn ang="0">
                <a:pos x="151863371" y="12831326"/>
              </a:cxn>
              <a:cxn ang="0">
                <a:pos x="151863371" y="0"/>
              </a:cxn>
              <a:cxn ang="0">
                <a:pos x="0" y="78820320"/>
              </a:cxn>
              <a:cxn ang="0">
                <a:pos x="151863371" y="187885157"/>
              </a:cxn>
              <a:cxn ang="0">
                <a:pos x="151863371" y="240126644"/>
              </a:cxn>
              <a:cxn ang="0">
                <a:pos x="261895941" y="151224499"/>
              </a:cxn>
              <a:cxn ang="0">
                <a:pos x="151863371" y="62323311"/>
              </a:cxn>
              <a:cxn ang="0">
                <a:pos x="151863371" y="118230480"/>
              </a:cxn>
            </a:cxnLst>
            <a:pathLst>
              <a:path w="288" h="262">
                <a:moveTo>
                  <a:pt x="167" y="129"/>
                </a:moveTo>
                <a:cubicBezTo>
                  <a:pt x="135" y="129"/>
                  <a:pt x="47" y="122"/>
                  <a:pt x="47" y="77"/>
                </a:cubicBezTo>
                <a:cubicBezTo>
                  <a:pt x="47" y="29"/>
                  <a:pt x="139" y="14"/>
                  <a:pt x="167" y="14"/>
                </a:cubicBezTo>
                <a:cubicBezTo>
                  <a:pt x="167" y="0"/>
                  <a:pt x="167" y="0"/>
                  <a:pt x="167" y="0"/>
                </a:cubicBezTo>
                <a:cubicBezTo>
                  <a:pt x="106" y="0"/>
                  <a:pt x="0" y="13"/>
                  <a:pt x="0" y="86"/>
                </a:cubicBezTo>
                <a:cubicBezTo>
                  <a:pt x="0" y="162"/>
                  <a:pt x="115" y="204"/>
                  <a:pt x="167" y="205"/>
                </a:cubicBezTo>
                <a:cubicBezTo>
                  <a:pt x="167" y="262"/>
                  <a:pt x="167" y="262"/>
                  <a:pt x="167" y="262"/>
                </a:cubicBezTo>
                <a:cubicBezTo>
                  <a:pt x="288" y="165"/>
                  <a:pt x="288" y="165"/>
                  <a:pt x="288" y="165"/>
                </a:cubicBezTo>
                <a:cubicBezTo>
                  <a:pt x="167" y="68"/>
                  <a:pt x="167" y="68"/>
                  <a:pt x="167" y="68"/>
                </a:cubicBezTo>
                <a:lnTo>
                  <a:pt x="167" y="129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94" name="组合 456"/>
          <p:cNvPicPr/>
          <p:nvPr/>
        </p:nvPicPr>
        <p:blipFill>
          <a:blip r:embed="rId76"/>
          <a:stretch>
            <a:fillRect/>
          </a:stretch>
        </p:blipFill>
        <p:spPr>
          <a:xfrm>
            <a:off x="2925763" y="3511550"/>
            <a:ext cx="274637" cy="17621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95" name="组合 465"/>
          <p:cNvPicPr/>
          <p:nvPr/>
        </p:nvPicPr>
        <p:blipFill>
          <a:blip r:embed="rId77"/>
          <a:stretch>
            <a:fillRect/>
          </a:stretch>
        </p:blipFill>
        <p:spPr>
          <a:xfrm>
            <a:off x="9540875" y="6224588"/>
            <a:ext cx="279400" cy="268287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196" name="Freeform 402"/>
          <p:cNvSpPr/>
          <p:nvPr/>
        </p:nvSpPr>
        <p:spPr>
          <a:xfrm>
            <a:off x="5130800" y="1863725"/>
            <a:ext cx="276225" cy="161925"/>
          </a:xfrm>
          <a:custGeom>
            <a:avLst/>
            <a:gdLst/>
            <a:ahLst/>
            <a:cxnLst>
              <a:cxn ang="0">
                <a:pos x="263100967" y="57835969"/>
              </a:cxn>
              <a:cxn ang="0">
                <a:pos x="261274441" y="67933765"/>
              </a:cxn>
              <a:cxn ang="0">
                <a:pos x="240262225" y="98229071"/>
              </a:cxn>
              <a:cxn ang="0">
                <a:pos x="194585698" y="116588874"/>
              </a:cxn>
              <a:cxn ang="0">
                <a:pos x="194585698" y="73442090"/>
              </a:cxn>
              <a:cxn ang="0">
                <a:pos x="213769476" y="63343335"/>
              </a:cxn>
              <a:cxn ang="0">
                <a:pos x="221991232" y="54163433"/>
              </a:cxn>
              <a:cxn ang="0">
                <a:pos x="219250965" y="44065637"/>
              </a:cxn>
              <a:cxn ang="0">
                <a:pos x="200066231" y="30294347"/>
              </a:cxn>
              <a:cxn ang="0">
                <a:pos x="161697718" y="20196551"/>
              </a:cxn>
              <a:cxn ang="0">
                <a:pos x="101403249" y="19278656"/>
              </a:cxn>
              <a:cxn ang="0">
                <a:pos x="51158973" y="37639418"/>
              </a:cxn>
              <a:cxn ang="0">
                <a:pos x="42023476" y="46819320"/>
              </a:cxn>
              <a:cxn ang="0">
                <a:pos x="41109735" y="50490898"/>
              </a:cxn>
              <a:cxn ang="0">
                <a:pos x="43850002" y="56917117"/>
              </a:cxn>
              <a:cxn ang="0">
                <a:pos x="65775003" y="71606301"/>
              </a:cxn>
              <a:cxn ang="0">
                <a:pos x="95922715" y="79868309"/>
              </a:cxn>
              <a:cxn ang="0">
                <a:pos x="95922715" y="79868309"/>
              </a:cxn>
              <a:cxn ang="0">
                <a:pos x="95922715" y="38557313"/>
              </a:cxn>
              <a:cxn ang="0">
                <a:pos x="168091993" y="96392324"/>
              </a:cxn>
              <a:cxn ang="0">
                <a:pos x="95922715" y="155146187"/>
              </a:cxn>
              <a:cxn ang="0">
                <a:pos x="95922715" y="121179304"/>
              </a:cxn>
              <a:cxn ang="0">
                <a:pos x="39282254" y="106491078"/>
              </a:cxn>
              <a:cxn ang="0">
                <a:pos x="2740267" y="70687449"/>
              </a:cxn>
              <a:cxn ang="0">
                <a:pos x="0" y="55999222"/>
              </a:cxn>
              <a:cxn ang="0">
                <a:pos x="1827482" y="44065637"/>
              </a:cxn>
              <a:cxn ang="0">
                <a:pos x="21011260" y="23869086"/>
              </a:cxn>
              <a:cxn ang="0">
                <a:pos x="78564507" y="4590430"/>
              </a:cxn>
              <a:cxn ang="0">
                <a:pos x="143426725" y="917894"/>
              </a:cxn>
              <a:cxn ang="0">
                <a:pos x="207375202" y="11016649"/>
              </a:cxn>
              <a:cxn ang="0">
                <a:pos x="256706693" y="37639418"/>
              </a:cxn>
              <a:cxn ang="0">
                <a:pos x="256706693" y="37639418"/>
              </a:cxn>
              <a:cxn ang="0">
                <a:pos x="257619478" y="38557313"/>
              </a:cxn>
              <a:cxn ang="0">
                <a:pos x="263100967" y="57835969"/>
              </a:cxn>
            </a:cxnLst>
            <a:pathLst>
              <a:path w="289" h="169">
                <a:moveTo>
                  <a:pt x="288" y="63"/>
                </a:moveTo>
                <a:cubicBezTo>
                  <a:pt x="287" y="67"/>
                  <a:pt x="287" y="70"/>
                  <a:pt x="286" y="74"/>
                </a:cubicBezTo>
                <a:cubicBezTo>
                  <a:pt x="284" y="87"/>
                  <a:pt x="273" y="101"/>
                  <a:pt x="263" y="107"/>
                </a:cubicBezTo>
                <a:cubicBezTo>
                  <a:pt x="248" y="117"/>
                  <a:pt x="231" y="123"/>
                  <a:pt x="213" y="127"/>
                </a:cubicBezTo>
                <a:cubicBezTo>
                  <a:pt x="213" y="80"/>
                  <a:pt x="213" y="80"/>
                  <a:pt x="213" y="80"/>
                </a:cubicBezTo>
                <a:cubicBezTo>
                  <a:pt x="221" y="77"/>
                  <a:pt x="227" y="74"/>
                  <a:pt x="234" y="69"/>
                </a:cubicBezTo>
                <a:cubicBezTo>
                  <a:pt x="237" y="67"/>
                  <a:pt x="241" y="63"/>
                  <a:pt x="243" y="59"/>
                </a:cubicBezTo>
                <a:cubicBezTo>
                  <a:pt x="245" y="56"/>
                  <a:pt x="242" y="51"/>
                  <a:pt x="240" y="48"/>
                </a:cubicBezTo>
                <a:cubicBezTo>
                  <a:pt x="234" y="42"/>
                  <a:pt x="227" y="37"/>
                  <a:pt x="219" y="33"/>
                </a:cubicBezTo>
                <a:cubicBezTo>
                  <a:pt x="206" y="27"/>
                  <a:pt x="192" y="24"/>
                  <a:pt x="177" y="22"/>
                </a:cubicBezTo>
                <a:cubicBezTo>
                  <a:pt x="155" y="18"/>
                  <a:pt x="133" y="18"/>
                  <a:pt x="111" y="21"/>
                </a:cubicBezTo>
                <a:cubicBezTo>
                  <a:pt x="92" y="24"/>
                  <a:pt x="71" y="29"/>
                  <a:pt x="56" y="41"/>
                </a:cubicBezTo>
                <a:cubicBezTo>
                  <a:pt x="52" y="44"/>
                  <a:pt x="48" y="47"/>
                  <a:pt x="46" y="51"/>
                </a:cubicBezTo>
                <a:cubicBezTo>
                  <a:pt x="45" y="52"/>
                  <a:pt x="45" y="53"/>
                  <a:pt x="45" y="55"/>
                </a:cubicBezTo>
                <a:cubicBezTo>
                  <a:pt x="44" y="57"/>
                  <a:pt x="46" y="60"/>
                  <a:pt x="48" y="62"/>
                </a:cubicBezTo>
                <a:cubicBezTo>
                  <a:pt x="54" y="69"/>
                  <a:pt x="63" y="74"/>
                  <a:pt x="72" y="78"/>
                </a:cubicBezTo>
                <a:cubicBezTo>
                  <a:pt x="83" y="82"/>
                  <a:pt x="94" y="85"/>
                  <a:pt x="105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42"/>
                  <a:pt x="105" y="42"/>
                  <a:pt x="105" y="42"/>
                </a:cubicBezTo>
                <a:cubicBezTo>
                  <a:pt x="184" y="105"/>
                  <a:pt x="184" y="105"/>
                  <a:pt x="184" y="105"/>
                </a:cubicBezTo>
                <a:cubicBezTo>
                  <a:pt x="105" y="169"/>
                  <a:pt x="105" y="169"/>
                  <a:pt x="105" y="169"/>
                </a:cubicBezTo>
                <a:cubicBezTo>
                  <a:pt x="105" y="132"/>
                  <a:pt x="105" y="132"/>
                  <a:pt x="105" y="132"/>
                </a:cubicBezTo>
                <a:cubicBezTo>
                  <a:pt x="84" y="129"/>
                  <a:pt x="63" y="124"/>
                  <a:pt x="43" y="116"/>
                </a:cubicBezTo>
                <a:cubicBezTo>
                  <a:pt x="28" y="109"/>
                  <a:pt x="9" y="94"/>
                  <a:pt x="3" y="77"/>
                </a:cubicBezTo>
                <a:cubicBezTo>
                  <a:pt x="1" y="72"/>
                  <a:pt x="1" y="66"/>
                  <a:pt x="0" y="61"/>
                </a:cubicBezTo>
                <a:cubicBezTo>
                  <a:pt x="0" y="56"/>
                  <a:pt x="1" y="52"/>
                  <a:pt x="2" y="48"/>
                </a:cubicBezTo>
                <a:cubicBezTo>
                  <a:pt x="6" y="38"/>
                  <a:pt x="15" y="32"/>
                  <a:pt x="23" y="26"/>
                </a:cubicBezTo>
                <a:cubicBezTo>
                  <a:pt x="42" y="15"/>
                  <a:pt x="64" y="9"/>
                  <a:pt x="86" y="5"/>
                </a:cubicBezTo>
                <a:cubicBezTo>
                  <a:pt x="109" y="1"/>
                  <a:pt x="133" y="0"/>
                  <a:pt x="157" y="1"/>
                </a:cubicBezTo>
                <a:cubicBezTo>
                  <a:pt x="181" y="2"/>
                  <a:pt x="205" y="5"/>
                  <a:pt x="227" y="12"/>
                </a:cubicBezTo>
                <a:cubicBezTo>
                  <a:pt x="246" y="17"/>
                  <a:pt x="268" y="25"/>
                  <a:pt x="281" y="41"/>
                </a:cubicBezTo>
                <a:cubicBezTo>
                  <a:pt x="281" y="41"/>
                  <a:pt x="281" y="41"/>
                  <a:pt x="281" y="41"/>
                </a:cubicBezTo>
                <a:cubicBezTo>
                  <a:pt x="281" y="42"/>
                  <a:pt x="282" y="42"/>
                  <a:pt x="282" y="42"/>
                </a:cubicBezTo>
                <a:cubicBezTo>
                  <a:pt x="286" y="48"/>
                  <a:pt x="289" y="55"/>
                  <a:pt x="288" y="63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197" name="Freeform 403"/>
          <p:cNvSpPr/>
          <p:nvPr/>
        </p:nvSpPr>
        <p:spPr>
          <a:xfrm>
            <a:off x="4579938" y="1860550"/>
            <a:ext cx="276225" cy="163513"/>
          </a:xfrm>
          <a:custGeom>
            <a:avLst/>
            <a:gdLst/>
            <a:ahLst/>
            <a:cxnLst>
              <a:cxn ang="0">
                <a:pos x="263100967" y="90520223"/>
              </a:cxn>
              <a:cxn ang="0">
                <a:pos x="261274441" y="100578663"/>
              </a:cxn>
              <a:cxn ang="0">
                <a:pos x="240262225" y="130752071"/>
              </a:cxn>
              <a:cxn ang="0">
                <a:pos x="145254207" y="155439665"/>
              </a:cxn>
              <a:cxn ang="0">
                <a:pos x="39282254" y="138981269"/>
              </a:cxn>
              <a:cxn ang="0">
                <a:pos x="2740267" y="103321092"/>
              </a:cxn>
              <a:cxn ang="0">
                <a:pos x="0" y="88691937"/>
              </a:cxn>
              <a:cxn ang="0">
                <a:pos x="1827482" y="76805212"/>
              </a:cxn>
              <a:cxn ang="0">
                <a:pos x="21011260" y="56689288"/>
              </a:cxn>
              <a:cxn ang="0">
                <a:pos x="78564507" y="37488463"/>
              </a:cxn>
              <a:cxn ang="0">
                <a:pos x="84959737" y="36574320"/>
              </a:cxn>
              <a:cxn ang="0">
                <a:pos x="84959737" y="55775145"/>
              </a:cxn>
              <a:cxn ang="0">
                <a:pos x="51158973" y="70405255"/>
              </a:cxn>
              <a:cxn ang="0">
                <a:pos x="42023476" y="79548596"/>
              </a:cxn>
              <a:cxn ang="0">
                <a:pos x="41109735" y="83206124"/>
              </a:cxn>
              <a:cxn ang="0">
                <a:pos x="43850002" y="89606080"/>
              </a:cxn>
              <a:cxn ang="0">
                <a:pos x="65775003" y="104236191"/>
              </a:cxn>
              <a:cxn ang="0">
                <a:pos x="95922715" y="112465389"/>
              </a:cxn>
              <a:cxn ang="0">
                <a:pos x="158043711" y="113379532"/>
              </a:cxn>
              <a:cxn ang="0">
                <a:pos x="213769476" y="96006993"/>
              </a:cxn>
              <a:cxn ang="0">
                <a:pos x="221991232" y="86863652"/>
              </a:cxn>
              <a:cxn ang="0">
                <a:pos x="219250965" y="77719354"/>
              </a:cxn>
              <a:cxn ang="0">
                <a:pos x="200066231" y="63090200"/>
              </a:cxn>
              <a:cxn ang="0">
                <a:pos x="176314704" y="55775145"/>
              </a:cxn>
              <a:cxn ang="0">
                <a:pos x="176314704" y="89606080"/>
              </a:cxn>
              <a:cxn ang="0">
                <a:pos x="120587983" y="44803518"/>
              </a:cxn>
              <a:cxn ang="0">
                <a:pos x="176314704" y="0"/>
              </a:cxn>
              <a:cxn ang="0">
                <a:pos x="176314704" y="36574320"/>
              </a:cxn>
              <a:cxn ang="0">
                <a:pos x="207375202" y="43888419"/>
              </a:cxn>
              <a:cxn ang="0">
                <a:pos x="256706693" y="70405255"/>
              </a:cxn>
              <a:cxn ang="0">
                <a:pos x="257619478" y="71319398"/>
              </a:cxn>
              <a:cxn ang="0">
                <a:pos x="263100967" y="90520223"/>
              </a:cxn>
            </a:cxnLst>
            <a:pathLst>
              <a:path w="289" h="171">
                <a:moveTo>
                  <a:pt x="288" y="99"/>
                </a:moveTo>
                <a:cubicBezTo>
                  <a:pt x="287" y="103"/>
                  <a:pt x="287" y="106"/>
                  <a:pt x="286" y="110"/>
                </a:cubicBezTo>
                <a:cubicBezTo>
                  <a:pt x="284" y="123"/>
                  <a:pt x="273" y="137"/>
                  <a:pt x="263" y="143"/>
                </a:cubicBezTo>
                <a:cubicBezTo>
                  <a:pt x="233" y="162"/>
                  <a:pt x="194" y="168"/>
                  <a:pt x="159" y="170"/>
                </a:cubicBezTo>
                <a:cubicBezTo>
                  <a:pt x="120" y="171"/>
                  <a:pt x="79" y="167"/>
                  <a:pt x="43" y="152"/>
                </a:cubicBezTo>
                <a:cubicBezTo>
                  <a:pt x="28" y="145"/>
                  <a:pt x="9" y="130"/>
                  <a:pt x="3" y="113"/>
                </a:cubicBezTo>
                <a:cubicBezTo>
                  <a:pt x="1" y="108"/>
                  <a:pt x="1" y="102"/>
                  <a:pt x="0" y="97"/>
                </a:cubicBezTo>
                <a:cubicBezTo>
                  <a:pt x="0" y="92"/>
                  <a:pt x="0" y="88"/>
                  <a:pt x="2" y="84"/>
                </a:cubicBezTo>
                <a:cubicBezTo>
                  <a:pt x="6" y="74"/>
                  <a:pt x="15" y="68"/>
                  <a:pt x="23" y="62"/>
                </a:cubicBezTo>
                <a:cubicBezTo>
                  <a:pt x="42" y="51"/>
                  <a:pt x="64" y="45"/>
                  <a:pt x="86" y="41"/>
                </a:cubicBezTo>
                <a:cubicBezTo>
                  <a:pt x="88" y="41"/>
                  <a:pt x="91" y="40"/>
                  <a:pt x="93" y="40"/>
                </a:cubicBezTo>
                <a:cubicBezTo>
                  <a:pt x="93" y="61"/>
                  <a:pt x="93" y="61"/>
                  <a:pt x="93" y="61"/>
                </a:cubicBezTo>
                <a:cubicBezTo>
                  <a:pt x="80" y="64"/>
                  <a:pt x="66" y="68"/>
                  <a:pt x="56" y="77"/>
                </a:cubicBezTo>
                <a:cubicBezTo>
                  <a:pt x="52" y="80"/>
                  <a:pt x="48" y="83"/>
                  <a:pt x="46" y="87"/>
                </a:cubicBezTo>
                <a:cubicBezTo>
                  <a:pt x="45" y="88"/>
                  <a:pt x="45" y="89"/>
                  <a:pt x="45" y="91"/>
                </a:cubicBezTo>
                <a:cubicBezTo>
                  <a:pt x="44" y="93"/>
                  <a:pt x="46" y="96"/>
                  <a:pt x="48" y="98"/>
                </a:cubicBezTo>
                <a:cubicBezTo>
                  <a:pt x="54" y="105"/>
                  <a:pt x="63" y="110"/>
                  <a:pt x="72" y="114"/>
                </a:cubicBezTo>
                <a:cubicBezTo>
                  <a:pt x="83" y="118"/>
                  <a:pt x="94" y="121"/>
                  <a:pt x="105" y="123"/>
                </a:cubicBezTo>
                <a:cubicBezTo>
                  <a:pt x="127" y="126"/>
                  <a:pt x="151" y="127"/>
                  <a:pt x="173" y="124"/>
                </a:cubicBezTo>
                <a:cubicBezTo>
                  <a:pt x="194" y="122"/>
                  <a:pt x="217" y="118"/>
                  <a:pt x="234" y="105"/>
                </a:cubicBezTo>
                <a:cubicBezTo>
                  <a:pt x="237" y="103"/>
                  <a:pt x="241" y="99"/>
                  <a:pt x="243" y="95"/>
                </a:cubicBezTo>
                <a:cubicBezTo>
                  <a:pt x="245" y="92"/>
                  <a:pt x="242" y="87"/>
                  <a:pt x="240" y="85"/>
                </a:cubicBezTo>
                <a:cubicBezTo>
                  <a:pt x="234" y="78"/>
                  <a:pt x="227" y="73"/>
                  <a:pt x="219" y="69"/>
                </a:cubicBezTo>
                <a:cubicBezTo>
                  <a:pt x="211" y="66"/>
                  <a:pt x="202" y="63"/>
                  <a:pt x="193" y="61"/>
                </a:cubicBezTo>
                <a:cubicBezTo>
                  <a:pt x="193" y="98"/>
                  <a:pt x="193" y="98"/>
                  <a:pt x="193" y="9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93" y="0"/>
                  <a:pt x="193" y="0"/>
                  <a:pt x="193" y="0"/>
                </a:cubicBezTo>
                <a:cubicBezTo>
                  <a:pt x="193" y="40"/>
                  <a:pt x="193" y="40"/>
                  <a:pt x="193" y="40"/>
                </a:cubicBezTo>
                <a:cubicBezTo>
                  <a:pt x="205" y="42"/>
                  <a:pt x="216" y="44"/>
                  <a:pt x="227" y="48"/>
                </a:cubicBezTo>
                <a:cubicBezTo>
                  <a:pt x="246" y="53"/>
                  <a:pt x="268" y="61"/>
                  <a:pt x="281" y="77"/>
                </a:cubicBezTo>
                <a:cubicBezTo>
                  <a:pt x="281" y="77"/>
                  <a:pt x="282" y="78"/>
                  <a:pt x="282" y="78"/>
                </a:cubicBezTo>
                <a:cubicBezTo>
                  <a:pt x="286" y="84"/>
                  <a:pt x="289" y="92"/>
                  <a:pt x="288" y="99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198" name="组合 476"/>
          <p:cNvPicPr/>
          <p:nvPr/>
        </p:nvPicPr>
        <p:blipFill>
          <a:blip r:embed="rId78"/>
          <a:stretch>
            <a:fillRect/>
          </a:stretch>
        </p:blipFill>
        <p:spPr>
          <a:xfrm>
            <a:off x="10088563" y="5151438"/>
            <a:ext cx="287337" cy="201612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199" name="组合 479"/>
          <p:cNvPicPr/>
          <p:nvPr/>
        </p:nvPicPr>
        <p:blipFill>
          <a:blip r:embed="rId79"/>
          <a:stretch>
            <a:fillRect/>
          </a:stretch>
        </p:blipFill>
        <p:spPr>
          <a:xfrm>
            <a:off x="1292225" y="5662613"/>
            <a:ext cx="238125" cy="280987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200" name="Freeform 409"/>
          <p:cNvSpPr/>
          <p:nvPr/>
        </p:nvSpPr>
        <p:spPr>
          <a:xfrm>
            <a:off x="10663238" y="4011613"/>
            <a:ext cx="239712" cy="274637"/>
          </a:xfrm>
          <a:custGeom>
            <a:avLst/>
            <a:gdLst/>
            <a:ahLst/>
            <a:cxnLst>
              <a:cxn ang="0">
                <a:pos x="199507503" y="209151333"/>
              </a:cxn>
              <a:cxn ang="0">
                <a:pos x="137908231" y="189145744"/>
              </a:cxn>
              <a:cxn ang="0">
                <a:pos x="157215595" y="149134566"/>
              </a:cxn>
              <a:cxn ang="0">
                <a:pos x="158135130" y="148224831"/>
              </a:cxn>
              <a:cxn ang="0">
                <a:pos x="162731847" y="147315096"/>
              </a:cxn>
              <a:cxn ang="0">
                <a:pos x="167328564" y="138221560"/>
              </a:cxn>
              <a:cxn ang="0">
                <a:pos x="182039210" y="123672474"/>
              </a:cxn>
              <a:cxn ang="0">
                <a:pos x="193071716" y="110032170"/>
              </a:cxn>
              <a:cxn ang="0">
                <a:pos x="195830321" y="92753879"/>
              </a:cxn>
              <a:cxn ang="0">
                <a:pos x="197668433" y="79113574"/>
              </a:cxn>
              <a:cxn ang="0">
                <a:pos x="196748898" y="67291787"/>
              </a:cxn>
              <a:cxn ang="0">
                <a:pos x="193071716" y="46377416"/>
              </a:cxn>
              <a:cxn ang="0">
                <a:pos x="176522958" y="27280609"/>
              </a:cxn>
              <a:cxn ang="0">
                <a:pos x="176522958" y="27280609"/>
              </a:cxn>
              <a:cxn ang="0">
                <a:pos x="167328564" y="17277337"/>
              </a:cxn>
              <a:cxn ang="0">
                <a:pos x="160892777" y="14550039"/>
              </a:cxn>
              <a:cxn ang="0">
                <a:pos x="148022160" y="8183801"/>
              </a:cxn>
              <a:cxn ang="0">
                <a:pos x="117682292" y="1818517"/>
              </a:cxn>
              <a:cxn ang="0">
                <a:pos x="101132575" y="909735"/>
              </a:cxn>
              <a:cxn ang="0">
                <a:pos x="85503353" y="7275020"/>
              </a:cxn>
              <a:cxn ang="0">
                <a:pos x="78148030" y="10003271"/>
              </a:cxn>
              <a:cxn ang="0">
                <a:pos x="61599272" y="16368556"/>
              </a:cxn>
              <a:cxn ang="0">
                <a:pos x="51485343" y="27280609"/>
              </a:cxn>
              <a:cxn ang="0">
                <a:pos x="39533303" y="47286198"/>
              </a:cxn>
              <a:cxn ang="0">
                <a:pos x="33098474" y="57289469"/>
              </a:cxn>
              <a:cxn ang="0">
                <a:pos x="32178939" y="72748290"/>
              </a:cxn>
              <a:cxn ang="0">
                <a:pos x="32178939" y="79113574"/>
              </a:cxn>
              <a:cxn ang="0">
                <a:pos x="33098474" y="87298329"/>
              </a:cxn>
              <a:cxn ang="0">
                <a:pos x="32178939" y="88207111"/>
              </a:cxn>
              <a:cxn ang="0">
                <a:pos x="36775656" y="107303918"/>
              </a:cxn>
              <a:cxn ang="0">
                <a:pos x="43211444" y="118215971"/>
              </a:cxn>
              <a:cxn ang="0">
                <a:pos x="48727697" y="124581256"/>
              </a:cxn>
              <a:cxn ang="0">
                <a:pos x="62518807" y="138221560"/>
              </a:cxn>
              <a:cxn ang="0">
                <a:pos x="67115525" y="147315096"/>
              </a:cxn>
              <a:cxn ang="0">
                <a:pos x="71712242" y="148224831"/>
              </a:cxn>
              <a:cxn ang="0">
                <a:pos x="72631777" y="149134566"/>
              </a:cxn>
              <a:cxn ang="0">
                <a:pos x="91019605" y="189145744"/>
              </a:cxn>
              <a:cxn ang="0">
                <a:pos x="30339868" y="209151333"/>
              </a:cxn>
              <a:cxn ang="0">
                <a:pos x="0" y="237341677"/>
              </a:cxn>
              <a:cxn ang="0">
                <a:pos x="0" y="261894034"/>
              </a:cxn>
              <a:cxn ang="0">
                <a:pos x="229847372" y="261894034"/>
              </a:cxn>
              <a:cxn ang="0">
                <a:pos x="229847372" y="237341677"/>
              </a:cxn>
              <a:cxn ang="0">
                <a:pos x="199507503" y="209151333"/>
              </a:cxn>
            </a:cxnLst>
            <a:pathLst>
              <a:path w="250" h="288">
                <a:moveTo>
                  <a:pt x="217" y="230"/>
                </a:moveTo>
                <a:cubicBezTo>
                  <a:pt x="201" y="223"/>
                  <a:pt x="183" y="212"/>
                  <a:pt x="150" y="208"/>
                </a:cubicBezTo>
                <a:cubicBezTo>
                  <a:pt x="159" y="199"/>
                  <a:pt x="163" y="184"/>
                  <a:pt x="171" y="164"/>
                </a:cubicBezTo>
                <a:cubicBezTo>
                  <a:pt x="171" y="164"/>
                  <a:pt x="171" y="163"/>
                  <a:pt x="172" y="163"/>
                </a:cubicBezTo>
                <a:cubicBezTo>
                  <a:pt x="174" y="163"/>
                  <a:pt x="176" y="163"/>
                  <a:pt x="177" y="162"/>
                </a:cubicBezTo>
                <a:cubicBezTo>
                  <a:pt x="179" y="161"/>
                  <a:pt x="181" y="157"/>
                  <a:pt x="182" y="152"/>
                </a:cubicBezTo>
                <a:cubicBezTo>
                  <a:pt x="188" y="147"/>
                  <a:pt x="193" y="142"/>
                  <a:pt x="198" y="136"/>
                </a:cubicBezTo>
                <a:cubicBezTo>
                  <a:pt x="202" y="134"/>
                  <a:pt x="206" y="128"/>
                  <a:pt x="210" y="121"/>
                </a:cubicBezTo>
                <a:cubicBezTo>
                  <a:pt x="213" y="114"/>
                  <a:pt x="214" y="106"/>
                  <a:pt x="213" y="102"/>
                </a:cubicBezTo>
                <a:cubicBezTo>
                  <a:pt x="214" y="97"/>
                  <a:pt x="215" y="92"/>
                  <a:pt x="215" y="87"/>
                </a:cubicBezTo>
                <a:cubicBezTo>
                  <a:pt x="215" y="82"/>
                  <a:pt x="214" y="78"/>
                  <a:pt x="214" y="74"/>
                </a:cubicBezTo>
                <a:cubicBezTo>
                  <a:pt x="215" y="67"/>
                  <a:pt x="214" y="59"/>
                  <a:pt x="210" y="51"/>
                </a:cubicBezTo>
                <a:cubicBezTo>
                  <a:pt x="206" y="41"/>
                  <a:pt x="199" y="34"/>
                  <a:pt x="192" y="30"/>
                </a:cubicBezTo>
                <a:cubicBezTo>
                  <a:pt x="192" y="30"/>
                  <a:pt x="192" y="30"/>
                  <a:pt x="192" y="30"/>
                </a:cubicBezTo>
                <a:cubicBezTo>
                  <a:pt x="190" y="26"/>
                  <a:pt x="186" y="22"/>
                  <a:pt x="182" y="19"/>
                </a:cubicBezTo>
                <a:cubicBezTo>
                  <a:pt x="180" y="18"/>
                  <a:pt x="177" y="17"/>
                  <a:pt x="175" y="16"/>
                </a:cubicBezTo>
                <a:cubicBezTo>
                  <a:pt x="171" y="12"/>
                  <a:pt x="166" y="10"/>
                  <a:pt x="161" y="9"/>
                </a:cubicBezTo>
                <a:cubicBezTo>
                  <a:pt x="151" y="5"/>
                  <a:pt x="140" y="3"/>
                  <a:pt x="128" y="2"/>
                </a:cubicBezTo>
                <a:cubicBezTo>
                  <a:pt x="124" y="0"/>
                  <a:pt x="117" y="0"/>
                  <a:pt x="110" y="1"/>
                </a:cubicBezTo>
                <a:cubicBezTo>
                  <a:pt x="102" y="2"/>
                  <a:pt x="96" y="5"/>
                  <a:pt x="93" y="8"/>
                </a:cubicBezTo>
                <a:cubicBezTo>
                  <a:pt x="90" y="9"/>
                  <a:pt x="88" y="10"/>
                  <a:pt x="85" y="11"/>
                </a:cubicBezTo>
                <a:cubicBezTo>
                  <a:pt x="81" y="11"/>
                  <a:pt x="74" y="13"/>
                  <a:pt x="67" y="18"/>
                </a:cubicBezTo>
                <a:cubicBezTo>
                  <a:pt x="62" y="22"/>
                  <a:pt x="58" y="26"/>
                  <a:pt x="56" y="30"/>
                </a:cubicBezTo>
                <a:cubicBezTo>
                  <a:pt x="48" y="37"/>
                  <a:pt x="44" y="45"/>
                  <a:pt x="43" y="52"/>
                </a:cubicBezTo>
                <a:cubicBezTo>
                  <a:pt x="40" y="54"/>
                  <a:pt x="37" y="58"/>
                  <a:pt x="36" y="63"/>
                </a:cubicBezTo>
                <a:cubicBezTo>
                  <a:pt x="34" y="69"/>
                  <a:pt x="34" y="75"/>
                  <a:pt x="35" y="80"/>
                </a:cubicBezTo>
                <a:cubicBezTo>
                  <a:pt x="35" y="82"/>
                  <a:pt x="35" y="84"/>
                  <a:pt x="35" y="87"/>
                </a:cubicBezTo>
                <a:cubicBezTo>
                  <a:pt x="35" y="90"/>
                  <a:pt x="35" y="93"/>
                  <a:pt x="36" y="96"/>
                </a:cubicBezTo>
                <a:cubicBezTo>
                  <a:pt x="36" y="96"/>
                  <a:pt x="35" y="97"/>
                  <a:pt x="35" y="97"/>
                </a:cubicBezTo>
                <a:cubicBezTo>
                  <a:pt x="34" y="106"/>
                  <a:pt x="36" y="113"/>
                  <a:pt x="40" y="118"/>
                </a:cubicBezTo>
                <a:cubicBezTo>
                  <a:pt x="41" y="121"/>
                  <a:pt x="43" y="126"/>
                  <a:pt x="47" y="130"/>
                </a:cubicBezTo>
                <a:cubicBezTo>
                  <a:pt x="49" y="133"/>
                  <a:pt x="51" y="135"/>
                  <a:pt x="53" y="137"/>
                </a:cubicBezTo>
                <a:cubicBezTo>
                  <a:pt x="57" y="143"/>
                  <a:pt x="62" y="148"/>
                  <a:pt x="68" y="152"/>
                </a:cubicBezTo>
                <a:cubicBezTo>
                  <a:pt x="69" y="157"/>
                  <a:pt x="71" y="161"/>
                  <a:pt x="73" y="162"/>
                </a:cubicBezTo>
                <a:cubicBezTo>
                  <a:pt x="74" y="163"/>
                  <a:pt x="76" y="163"/>
                  <a:pt x="78" y="163"/>
                </a:cubicBezTo>
                <a:cubicBezTo>
                  <a:pt x="79" y="163"/>
                  <a:pt x="79" y="164"/>
                  <a:pt x="79" y="164"/>
                </a:cubicBezTo>
                <a:cubicBezTo>
                  <a:pt x="87" y="184"/>
                  <a:pt x="91" y="199"/>
                  <a:pt x="99" y="208"/>
                </a:cubicBezTo>
                <a:cubicBezTo>
                  <a:pt x="67" y="212"/>
                  <a:pt x="49" y="223"/>
                  <a:pt x="33" y="230"/>
                </a:cubicBezTo>
                <a:cubicBezTo>
                  <a:pt x="1" y="245"/>
                  <a:pt x="0" y="261"/>
                  <a:pt x="0" y="261"/>
                </a:cubicBezTo>
                <a:cubicBezTo>
                  <a:pt x="0" y="288"/>
                  <a:pt x="0" y="288"/>
                  <a:pt x="0" y="288"/>
                </a:cubicBezTo>
                <a:cubicBezTo>
                  <a:pt x="250" y="288"/>
                  <a:pt x="250" y="288"/>
                  <a:pt x="250" y="288"/>
                </a:cubicBezTo>
                <a:cubicBezTo>
                  <a:pt x="250" y="261"/>
                  <a:pt x="250" y="261"/>
                  <a:pt x="250" y="261"/>
                </a:cubicBezTo>
                <a:cubicBezTo>
                  <a:pt x="250" y="261"/>
                  <a:pt x="250" y="245"/>
                  <a:pt x="217" y="230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201" name="组合 483"/>
          <p:cNvPicPr/>
          <p:nvPr/>
        </p:nvPicPr>
        <p:blipFill>
          <a:blip r:embed="rId80"/>
          <a:stretch>
            <a:fillRect/>
          </a:stretch>
        </p:blipFill>
        <p:spPr>
          <a:xfrm>
            <a:off x="3475038" y="4595813"/>
            <a:ext cx="279400" cy="207962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02" name="组合 486"/>
          <p:cNvPicPr/>
          <p:nvPr/>
        </p:nvPicPr>
        <p:blipFill>
          <a:blip r:embed="rId81"/>
          <a:stretch>
            <a:fillRect/>
          </a:stretch>
        </p:blipFill>
        <p:spPr>
          <a:xfrm>
            <a:off x="5681663" y="6235700"/>
            <a:ext cx="274637" cy="244475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03" name="组合 490"/>
          <p:cNvPicPr/>
          <p:nvPr/>
        </p:nvPicPr>
        <p:blipFill>
          <a:blip r:embed="rId82"/>
          <a:stretch>
            <a:fillRect/>
          </a:stretch>
        </p:blipFill>
        <p:spPr>
          <a:xfrm>
            <a:off x="2378075" y="4059238"/>
            <a:ext cx="273050" cy="177800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204" name="Freeform 421"/>
          <p:cNvSpPr/>
          <p:nvPr/>
        </p:nvSpPr>
        <p:spPr>
          <a:xfrm>
            <a:off x="5683250" y="4564063"/>
            <a:ext cx="274638" cy="274637"/>
          </a:xfrm>
          <a:custGeom>
            <a:avLst/>
            <a:gdLst/>
            <a:ahLst/>
            <a:cxnLst>
              <a:cxn ang="0">
                <a:pos x="261895941" y="130947494"/>
              </a:cxn>
              <a:cxn ang="0">
                <a:pos x="223703141" y="112759468"/>
              </a:cxn>
              <a:cxn ang="0">
                <a:pos x="251892633" y="80932091"/>
              </a:cxn>
              <a:cxn ang="0">
                <a:pos x="210062787" y="78204793"/>
              </a:cxn>
              <a:cxn ang="0">
                <a:pos x="223703141" y="38192661"/>
              </a:cxn>
              <a:cxn ang="0">
                <a:pos x="183690863" y="51832966"/>
              </a:cxn>
              <a:cxn ang="0">
                <a:pos x="180962602" y="10003271"/>
              </a:cxn>
              <a:cxn ang="0">
                <a:pos x="149135109" y="38192661"/>
              </a:cxn>
              <a:cxn ang="0">
                <a:pos x="130947971" y="0"/>
              </a:cxn>
              <a:cxn ang="0">
                <a:pos x="112760832" y="38192661"/>
              </a:cxn>
              <a:cxn ang="0">
                <a:pos x="80933339" y="10003271"/>
              </a:cxn>
              <a:cxn ang="0">
                <a:pos x="78205078" y="51832966"/>
              </a:cxn>
              <a:cxn ang="0">
                <a:pos x="38192800" y="38192661"/>
              </a:cxn>
              <a:cxn ang="0">
                <a:pos x="51833154" y="78204793"/>
              </a:cxn>
              <a:cxn ang="0">
                <a:pos x="10003308" y="80932091"/>
              </a:cxn>
              <a:cxn ang="0">
                <a:pos x="38192800" y="112759468"/>
              </a:cxn>
              <a:cxn ang="0">
                <a:pos x="0" y="130947494"/>
              </a:cxn>
              <a:cxn ang="0">
                <a:pos x="38192800" y="149134566"/>
              </a:cxn>
              <a:cxn ang="0">
                <a:pos x="10003308" y="180961943"/>
              </a:cxn>
              <a:cxn ang="0">
                <a:pos x="51833154" y="183689241"/>
              </a:cxn>
              <a:cxn ang="0">
                <a:pos x="38192800" y="223701373"/>
              </a:cxn>
              <a:cxn ang="0">
                <a:pos x="78205078" y="210061068"/>
              </a:cxn>
              <a:cxn ang="0">
                <a:pos x="80933339" y="251890763"/>
              </a:cxn>
              <a:cxn ang="0">
                <a:pos x="112760832" y="223701373"/>
              </a:cxn>
              <a:cxn ang="0">
                <a:pos x="130947971" y="261894034"/>
              </a:cxn>
              <a:cxn ang="0">
                <a:pos x="149135109" y="223701373"/>
              </a:cxn>
              <a:cxn ang="0">
                <a:pos x="180962602" y="251890763"/>
              </a:cxn>
              <a:cxn ang="0">
                <a:pos x="183690863" y="210061068"/>
              </a:cxn>
              <a:cxn ang="0">
                <a:pos x="223703141" y="223701373"/>
              </a:cxn>
              <a:cxn ang="0">
                <a:pos x="210062787" y="183689241"/>
              </a:cxn>
              <a:cxn ang="0">
                <a:pos x="251892633" y="180961943"/>
              </a:cxn>
              <a:cxn ang="0">
                <a:pos x="223703141" y="149134566"/>
              </a:cxn>
              <a:cxn ang="0">
                <a:pos x="261895941" y="130947494"/>
              </a:cxn>
            </a:cxnLst>
            <a:pathLst>
              <a:path w="288" h="288">
                <a:moveTo>
                  <a:pt x="288" y="144"/>
                </a:moveTo>
                <a:cubicBezTo>
                  <a:pt x="288" y="136"/>
                  <a:pt x="272" y="129"/>
                  <a:pt x="246" y="124"/>
                </a:cubicBezTo>
                <a:cubicBezTo>
                  <a:pt x="268" y="109"/>
                  <a:pt x="280" y="96"/>
                  <a:pt x="277" y="89"/>
                </a:cubicBezTo>
                <a:cubicBezTo>
                  <a:pt x="274" y="81"/>
                  <a:pt x="257" y="81"/>
                  <a:pt x="231" y="86"/>
                </a:cubicBezTo>
                <a:cubicBezTo>
                  <a:pt x="245" y="64"/>
                  <a:pt x="252" y="48"/>
                  <a:pt x="246" y="42"/>
                </a:cubicBezTo>
                <a:cubicBezTo>
                  <a:pt x="240" y="36"/>
                  <a:pt x="224" y="43"/>
                  <a:pt x="202" y="57"/>
                </a:cubicBezTo>
                <a:cubicBezTo>
                  <a:pt x="207" y="31"/>
                  <a:pt x="206" y="14"/>
                  <a:pt x="199" y="11"/>
                </a:cubicBezTo>
                <a:cubicBezTo>
                  <a:pt x="192" y="8"/>
                  <a:pt x="179" y="20"/>
                  <a:pt x="164" y="42"/>
                </a:cubicBezTo>
                <a:cubicBezTo>
                  <a:pt x="159" y="16"/>
                  <a:pt x="152" y="0"/>
                  <a:pt x="144" y="0"/>
                </a:cubicBezTo>
                <a:cubicBezTo>
                  <a:pt x="136" y="0"/>
                  <a:pt x="129" y="16"/>
                  <a:pt x="124" y="42"/>
                </a:cubicBezTo>
                <a:cubicBezTo>
                  <a:pt x="109" y="20"/>
                  <a:pt x="96" y="8"/>
                  <a:pt x="89" y="11"/>
                </a:cubicBezTo>
                <a:cubicBezTo>
                  <a:pt x="81" y="14"/>
                  <a:pt x="81" y="31"/>
                  <a:pt x="86" y="57"/>
                </a:cubicBezTo>
                <a:cubicBezTo>
                  <a:pt x="64" y="43"/>
                  <a:pt x="48" y="36"/>
                  <a:pt x="42" y="42"/>
                </a:cubicBezTo>
                <a:cubicBezTo>
                  <a:pt x="36" y="48"/>
                  <a:pt x="43" y="64"/>
                  <a:pt x="57" y="86"/>
                </a:cubicBezTo>
                <a:cubicBezTo>
                  <a:pt x="31" y="81"/>
                  <a:pt x="14" y="81"/>
                  <a:pt x="11" y="89"/>
                </a:cubicBezTo>
                <a:cubicBezTo>
                  <a:pt x="8" y="96"/>
                  <a:pt x="20" y="109"/>
                  <a:pt x="42" y="124"/>
                </a:cubicBezTo>
                <a:cubicBezTo>
                  <a:pt x="16" y="129"/>
                  <a:pt x="0" y="136"/>
                  <a:pt x="0" y="144"/>
                </a:cubicBezTo>
                <a:cubicBezTo>
                  <a:pt x="0" y="152"/>
                  <a:pt x="16" y="159"/>
                  <a:pt x="42" y="164"/>
                </a:cubicBezTo>
                <a:cubicBezTo>
                  <a:pt x="20" y="179"/>
                  <a:pt x="8" y="192"/>
                  <a:pt x="11" y="199"/>
                </a:cubicBezTo>
                <a:cubicBezTo>
                  <a:pt x="14" y="206"/>
                  <a:pt x="31" y="207"/>
                  <a:pt x="57" y="202"/>
                </a:cubicBezTo>
                <a:cubicBezTo>
                  <a:pt x="43" y="224"/>
                  <a:pt x="36" y="240"/>
                  <a:pt x="42" y="246"/>
                </a:cubicBezTo>
                <a:cubicBezTo>
                  <a:pt x="48" y="252"/>
                  <a:pt x="64" y="245"/>
                  <a:pt x="86" y="231"/>
                </a:cubicBezTo>
                <a:cubicBezTo>
                  <a:pt x="81" y="257"/>
                  <a:pt x="81" y="274"/>
                  <a:pt x="89" y="277"/>
                </a:cubicBezTo>
                <a:cubicBezTo>
                  <a:pt x="96" y="280"/>
                  <a:pt x="109" y="268"/>
                  <a:pt x="124" y="246"/>
                </a:cubicBezTo>
                <a:cubicBezTo>
                  <a:pt x="129" y="272"/>
                  <a:pt x="136" y="288"/>
                  <a:pt x="144" y="288"/>
                </a:cubicBezTo>
                <a:cubicBezTo>
                  <a:pt x="152" y="288"/>
                  <a:pt x="159" y="272"/>
                  <a:pt x="164" y="246"/>
                </a:cubicBezTo>
                <a:cubicBezTo>
                  <a:pt x="179" y="268"/>
                  <a:pt x="192" y="280"/>
                  <a:pt x="199" y="277"/>
                </a:cubicBezTo>
                <a:cubicBezTo>
                  <a:pt x="206" y="274"/>
                  <a:pt x="207" y="257"/>
                  <a:pt x="202" y="231"/>
                </a:cubicBezTo>
                <a:cubicBezTo>
                  <a:pt x="224" y="245"/>
                  <a:pt x="240" y="252"/>
                  <a:pt x="246" y="246"/>
                </a:cubicBezTo>
                <a:cubicBezTo>
                  <a:pt x="252" y="240"/>
                  <a:pt x="245" y="224"/>
                  <a:pt x="231" y="202"/>
                </a:cubicBezTo>
                <a:cubicBezTo>
                  <a:pt x="257" y="207"/>
                  <a:pt x="274" y="206"/>
                  <a:pt x="277" y="199"/>
                </a:cubicBezTo>
                <a:cubicBezTo>
                  <a:pt x="280" y="192"/>
                  <a:pt x="268" y="179"/>
                  <a:pt x="246" y="164"/>
                </a:cubicBezTo>
                <a:cubicBezTo>
                  <a:pt x="272" y="159"/>
                  <a:pt x="288" y="152"/>
                  <a:pt x="288" y="144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205" name="组合 498"/>
          <p:cNvPicPr/>
          <p:nvPr/>
        </p:nvPicPr>
        <p:blipFill>
          <a:blip r:embed="rId83"/>
          <a:stretch>
            <a:fillRect/>
          </a:stretch>
        </p:blipFill>
        <p:spPr>
          <a:xfrm>
            <a:off x="6235700" y="4559300"/>
            <a:ext cx="274638" cy="28098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06" name="组合 502"/>
          <p:cNvPicPr/>
          <p:nvPr/>
        </p:nvPicPr>
        <p:blipFill>
          <a:blip r:embed="rId84"/>
          <a:stretch>
            <a:fillRect/>
          </a:stretch>
        </p:blipFill>
        <p:spPr>
          <a:xfrm>
            <a:off x="2925763" y="4090988"/>
            <a:ext cx="274637" cy="11588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07" name="组合 507"/>
          <p:cNvPicPr/>
          <p:nvPr/>
        </p:nvPicPr>
        <p:blipFill>
          <a:blip r:embed="rId85"/>
          <a:stretch>
            <a:fillRect/>
          </a:stretch>
        </p:blipFill>
        <p:spPr>
          <a:xfrm>
            <a:off x="1822450" y="1804988"/>
            <a:ext cx="274638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08" name="组合 511"/>
          <p:cNvPicPr/>
          <p:nvPr/>
        </p:nvPicPr>
        <p:blipFill>
          <a:blip r:embed="rId86"/>
          <a:stretch>
            <a:fillRect/>
          </a:stretch>
        </p:blipFill>
        <p:spPr>
          <a:xfrm>
            <a:off x="2378075" y="1804988"/>
            <a:ext cx="273050" cy="273050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209" name="Freeform 434"/>
          <p:cNvSpPr/>
          <p:nvPr/>
        </p:nvSpPr>
        <p:spPr>
          <a:xfrm>
            <a:off x="7888288" y="1833563"/>
            <a:ext cx="274637" cy="217487"/>
          </a:xfrm>
          <a:custGeom>
            <a:avLst/>
            <a:gdLst/>
            <a:ahLst/>
            <a:cxnLst>
              <a:cxn ang="0">
                <a:pos x="435985444" y="100806018"/>
              </a:cxn>
              <a:cxn ang="0">
                <a:pos x="219252401" y="0"/>
              </a:cxn>
              <a:cxn ang="0">
                <a:pos x="0" y="100806018"/>
              </a:cxn>
              <a:cxn ang="0">
                <a:pos x="5040303" y="141128426"/>
              </a:cxn>
              <a:cxn ang="0">
                <a:pos x="148688154" y="141128426"/>
              </a:cxn>
              <a:cxn ang="0">
                <a:pos x="120967280" y="297377754"/>
              </a:cxn>
              <a:cxn ang="0">
                <a:pos x="123486638" y="345259819"/>
              </a:cxn>
              <a:cxn ang="0">
                <a:pos x="312498806" y="345259819"/>
              </a:cxn>
              <a:cxn ang="0">
                <a:pos x="315018164" y="297377754"/>
              </a:cxn>
              <a:cxn ang="0">
                <a:pos x="287297289" y="141128426"/>
              </a:cxn>
              <a:cxn ang="0">
                <a:pos x="433466086" y="141128426"/>
              </a:cxn>
              <a:cxn ang="0">
                <a:pos x="435985444" y="100806018"/>
              </a:cxn>
            </a:cxnLst>
            <a:pathLst>
              <a:path w="173" h="137">
                <a:moveTo>
                  <a:pt x="173" y="40"/>
                </a:moveTo>
                <a:lnTo>
                  <a:pt x="87" y="0"/>
                </a:lnTo>
                <a:lnTo>
                  <a:pt x="0" y="40"/>
                </a:lnTo>
                <a:lnTo>
                  <a:pt x="2" y="56"/>
                </a:lnTo>
                <a:lnTo>
                  <a:pt x="59" y="56"/>
                </a:lnTo>
                <a:lnTo>
                  <a:pt x="48" y="118"/>
                </a:lnTo>
                <a:lnTo>
                  <a:pt x="49" y="137"/>
                </a:lnTo>
                <a:lnTo>
                  <a:pt x="124" y="137"/>
                </a:lnTo>
                <a:lnTo>
                  <a:pt x="125" y="118"/>
                </a:lnTo>
                <a:lnTo>
                  <a:pt x="114" y="56"/>
                </a:lnTo>
                <a:lnTo>
                  <a:pt x="172" y="56"/>
                </a:lnTo>
                <a:lnTo>
                  <a:pt x="173" y="40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10" name="Freeform 435"/>
          <p:cNvSpPr>
            <a:spLocks noEditPoints="1"/>
          </p:cNvSpPr>
          <p:nvPr/>
        </p:nvSpPr>
        <p:spPr>
          <a:xfrm>
            <a:off x="8990013" y="1835150"/>
            <a:ext cx="276225" cy="217488"/>
          </a:xfrm>
          <a:custGeom>
            <a:avLst/>
            <a:gdLst/>
            <a:ahLst/>
            <a:cxnLst>
              <a:cxn ang="0">
                <a:pos x="438507188" y="98287113"/>
              </a:cxn>
              <a:cxn ang="0">
                <a:pos x="219254388" y="0"/>
              </a:cxn>
              <a:cxn ang="0">
                <a:pos x="0" y="98287113"/>
              </a:cxn>
              <a:cxn ang="0">
                <a:pos x="5040313" y="138609706"/>
              </a:cxn>
              <a:cxn ang="0">
                <a:pos x="148690013" y="138609706"/>
              </a:cxn>
              <a:cxn ang="0">
                <a:pos x="123488450" y="297379121"/>
              </a:cxn>
              <a:cxn ang="0">
                <a:pos x="126007813" y="345262994"/>
              </a:cxn>
              <a:cxn ang="0">
                <a:pos x="315020325" y="345262994"/>
              </a:cxn>
              <a:cxn ang="0">
                <a:pos x="317539688" y="297379121"/>
              </a:cxn>
              <a:cxn ang="0">
                <a:pos x="289818763" y="138609706"/>
              </a:cxn>
              <a:cxn ang="0">
                <a:pos x="433466875" y="138609706"/>
              </a:cxn>
              <a:cxn ang="0">
                <a:pos x="438507188" y="98287113"/>
              </a:cxn>
              <a:cxn ang="0">
                <a:pos x="136088438" y="284779105"/>
              </a:cxn>
              <a:cxn ang="0">
                <a:pos x="168851263" y="85685509"/>
              </a:cxn>
              <a:cxn ang="0">
                <a:pos x="57964388" y="85685509"/>
              </a:cxn>
              <a:cxn ang="0">
                <a:pos x="219254388" y="12601604"/>
              </a:cxn>
              <a:cxn ang="0">
                <a:pos x="383063750" y="85685509"/>
              </a:cxn>
              <a:cxn ang="0">
                <a:pos x="269657513" y="85685509"/>
              </a:cxn>
              <a:cxn ang="0">
                <a:pos x="302418750" y="284779105"/>
              </a:cxn>
              <a:cxn ang="0">
                <a:pos x="136088438" y="284779105"/>
              </a:cxn>
            </a:cxnLst>
            <a:pathLst>
              <a:path w="174" h="137">
                <a:moveTo>
                  <a:pt x="174" y="39"/>
                </a:moveTo>
                <a:lnTo>
                  <a:pt x="87" y="0"/>
                </a:lnTo>
                <a:lnTo>
                  <a:pt x="0" y="39"/>
                </a:lnTo>
                <a:lnTo>
                  <a:pt x="2" y="55"/>
                </a:lnTo>
                <a:lnTo>
                  <a:pt x="59" y="55"/>
                </a:lnTo>
                <a:lnTo>
                  <a:pt x="49" y="118"/>
                </a:lnTo>
                <a:lnTo>
                  <a:pt x="50" y="137"/>
                </a:lnTo>
                <a:lnTo>
                  <a:pt x="125" y="137"/>
                </a:lnTo>
                <a:lnTo>
                  <a:pt x="126" y="118"/>
                </a:lnTo>
                <a:lnTo>
                  <a:pt x="115" y="55"/>
                </a:lnTo>
                <a:lnTo>
                  <a:pt x="172" y="55"/>
                </a:lnTo>
                <a:lnTo>
                  <a:pt x="174" y="39"/>
                </a:lnTo>
                <a:close/>
                <a:moveTo>
                  <a:pt x="54" y="113"/>
                </a:moveTo>
                <a:lnTo>
                  <a:pt x="67" y="34"/>
                </a:lnTo>
                <a:lnTo>
                  <a:pt x="23" y="34"/>
                </a:lnTo>
                <a:lnTo>
                  <a:pt x="87" y="5"/>
                </a:lnTo>
                <a:lnTo>
                  <a:pt x="152" y="34"/>
                </a:lnTo>
                <a:lnTo>
                  <a:pt x="107" y="34"/>
                </a:lnTo>
                <a:lnTo>
                  <a:pt x="120" y="113"/>
                </a:lnTo>
                <a:lnTo>
                  <a:pt x="54" y="113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11" name="Freeform 436"/>
          <p:cNvSpPr/>
          <p:nvPr/>
        </p:nvSpPr>
        <p:spPr>
          <a:xfrm>
            <a:off x="8439150" y="1825625"/>
            <a:ext cx="276225" cy="230188"/>
          </a:xfrm>
          <a:custGeom>
            <a:avLst/>
            <a:gdLst/>
            <a:ahLst/>
            <a:cxnLst>
              <a:cxn ang="0">
                <a:pos x="282257500" y="153730659"/>
              </a:cxn>
              <a:cxn ang="0">
                <a:pos x="269657513" y="0"/>
              </a:cxn>
              <a:cxn ang="0">
                <a:pos x="168851263" y="0"/>
              </a:cxn>
              <a:cxn ang="0">
                <a:pos x="156249688" y="153730659"/>
              </a:cxn>
              <a:cxn ang="0">
                <a:pos x="0" y="153730659"/>
              </a:cxn>
              <a:cxn ang="0">
                <a:pos x="2520950" y="194053247"/>
              </a:cxn>
              <a:cxn ang="0">
                <a:pos x="219254388" y="365424244"/>
              </a:cxn>
              <a:cxn ang="0">
                <a:pos x="433466875" y="194053247"/>
              </a:cxn>
              <a:cxn ang="0">
                <a:pos x="438507188" y="153730659"/>
              </a:cxn>
              <a:cxn ang="0">
                <a:pos x="282257500" y="153730659"/>
              </a:cxn>
            </a:cxnLst>
            <a:pathLst>
              <a:path w="174" h="145">
                <a:moveTo>
                  <a:pt x="112" y="61"/>
                </a:moveTo>
                <a:lnTo>
                  <a:pt x="107" y="0"/>
                </a:lnTo>
                <a:lnTo>
                  <a:pt x="67" y="0"/>
                </a:lnTo>
                <a:lnTo>
                  <a:pt x="62" y="61"/>
                </a:lnTo>
                <a:lnTo>
                  <a:pt x="0" y="61"/>
                </a:lnTo>
                <a:lnTo>
                  <a:pt x="1" y="77"/>
                </a:lnTo>
                <a:lnTo>
                  <a:pt x="87" y="145"/>
                </a:lnTo>
                <a:lnTo>
                  <a:pt x="172" y="77"/>
                </a:lnTo>
                <a:lnTo>
                  <a:pt x="174" y="61"/>
                </a:lnTo>
                <a:lnTo>
                  <a:pt x="112" y="61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12" name="Freeform 437"/>
          <p:cNvSpPr>
            <a:spLocks noEditPoints="1"/>
          </p:cNvSpPr>
          <p:nvPr/>
        </p:nvSpPr>
        <p:spPr>
          <a:xfrm>
            <a:off x="9542463" y="1828800"/>
            <a:ext cx="274637" cy="228600"/>
          </a:xfrm>
          <a:custGeom>
            <a:avLst/>
            <a:gdLst/>
            <a:ahLst/>
            <a:cxnLst>
              <a:cxn ang="0">
                <a:pos x="279736041" y="151209375"/>
              </a:cxn>
              <a:cxn ang="0">
                <a:pos x="267136076" y="0"/>
              </a:cxn>
              <a:cxn ang="0">
                <a:pos x="168849368" y="0"/>
              </a:cxn>
              <a:cxn ang="0">
                <a:pos x="153728458" y="151209375"/>
              </a:cxn>
              <a:cxn ang="0">
                <a:pos x="0" y="151209375"/>
              </a:cxn>
              <a:cxn ang="0">
                <a:pos x="5040303" y="191531875"/>
              </a:cxn>
              <a:cxn ang="0">
                <a:pos x="219252401" y="362902500"/>
              </a:cxn>
              <a:cxn ang="0">
                <a:pos x="430945140" y="191531875"/>
              </a:cxn>
              <a:cxn ang="0">
                <a:pos x="435985444" y="151209375"/>
              </a:cxn>
              <a:cxn ang="0">
                <a:pos x="279736041" y="151209375"/>
              </a:cxn>
              <a:cxn ang="0">
                <a:pos x="163809064" y="163810950"/>
              </a:cxn>
              <a:cxn ang="0">
                <a:pos x="178929974" y="10080625"/>
              </a:cxn>
              <a:cxn ang="0">
                <a:pos x="257055470" y="10080625"/>
              </a:cxn>
              <a:cxn ang="0">
                <a:pos x="269655434" y="163810950"/>
              </a:cxn>
              <a:cxn ang="0">
                <a:pos x="398183963" y="163810950"/>
              </a:cxn>
              <a:cxn ang="0">
                <a:pos x="219252401" y="297378438"/>
              </a:cxn>
              <a:cxn ang="0">
                <a:pos x="35282123" y="163810950"/>
              </a:cxn>
              <a:cxn ang="0">
                <a:pos x="163809064" y="163810950"/>
              </a:cxn>
            </a:cxnLst>
            <a:pathLst>
              <a:path w="173" h="144">
                <a:moveTo>
                  <a:pt x="111" y="60"/>
                </a:moveTo>
                <a:lnTo>
                  <a:pt x="106" y="0"/>
                </a:lnTo>
                <a:lnTo>
                  <a:pt x="67" y="0"/>
                </a:lnTo>
                <a:lnTo>
                  <a:pt x="61" y="60"/>
                </a:lnTo>
                <a:lnTo>
                  <a:pt x="0" y="60"/>
                </a:lnTo>
                <a:lnTo>
                  <a:pt x="2" y="76"/>
                </a:lnTo>
                <a:lnTo>
                  <a:pt x="87" y="144"/>
                </a:lnTo>
                <a:lnTo>
                  <a:pt x="171" y="76"/>
                </a:lnTo>
                <a:lnTo>
                  <a:pt x="173" y="60"/>
                </a:lnTo>
                <a:lnTo>
                  <a:pt x="111" y="60"/>
                </a:lnTo>
                <a:close/>
                <a:moveTo>
                  <a:pt x="65" y="65"/>
                </a:moveTo>
                <a:lnTo>
                  <a:pt x="71" y="4"/>
                </a:lnTo>
                <a:lnTo>
                  <a:pt x="102" y="4"/>
                </a:lnTo>
                <a:lnTo>
                  <a:pt x="107" y="65"/>
                </a:lnTo>
                <a:lnTo>
                  <a:pt x="158" y="65"/>
                </a:lnTo>
                <a:lnTo>
                  <a:pt x="87" y="118"/>
                </a:lnTo>
                <a:lnTo>
                  <a:pt x="14" y="65"/>
                </a:lnTo>
                <a:lnTo>
                  <a:pt x="65" y="65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213" name="组合 518"/>
          <p:cNvPicPr/>
          <p:nvPr/>
        </p:nvPicPr>
        <p:blipFill>
          <a:blip r:embed="rId87"/>
          <a:stretch>
            <a:fillRect/>
          </a:stretch>
        </p:blipFill>
        <p:spPr>
          <a:xfrm>
            <a:off x="10644188" y="4559300"/>
            <a:ext cx="279400" cy="28098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14" name="组合 553"/>
          <p:cNvPicPr/>
          <p:nvPr/>
        </p:nvPicPr>
        <p:blipFill>
          <a:blip r:embed="rId88"/>
          <a:stretch>
            <a:fillRect/>
          </a:stretch>
        </p:blipFill>
        <p:spPr>
          <a:xfrm>
            <a:off x="10648950" y="2352675"/>
            <a:ext cx="263525" cy="280988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215" name="Freeform 475"/>
          <p:cNvSpPr/>
          <p:nvPr/>
        </p:nvSpPr>
        <p:spPr>
          <a:xfrm>
            <a:off x="4089400" y="4826000"/>
            <a:ext cx="153988" cy="12700"/>
          </a:xfrm>
          <a:custGeom>
            <a:avLst/>
            <a:gdLst/>
            <a:ahLst/>
            <a:cxnLst>
              <a:cxn ang="0">
                <a:pos x="14456812" y="1645557"/>
              </a:cxn>
              <a:cxn ang="0">
                <a:pos x="0" y="0"/>
              </a:cxn>
              <a:cxn ang="0">
                <a:pos x="14456812" y="11520714"/>
              </a:cxn>
              <a:cxn ang="0">
                <a:pos x="131915436" y="11520714"/>
              </a:cxn>
              <a:cxn ang="0">
                <a:pos x="146372248" y="0"/>
              </a:cxn>
              <a:cxn ang="0">
                <a:pos x="131915436" y="1645557"/>
              </a:cxn>
              <a:cxn ang="0">
                <a:pos x="14456812" y="1645557"/>
              </a:cxn>
            </a:cxnLst>
            <a:pathLst>
              <a:path w="162" h="14">
                <a:moveTo>
                  <a:pt x="16" y="2"/>
                </a:moveTo>
                <a:cubicBezTo>
                  <a:pt x="9" y="2"/>
                  <a:pt x="4" y="1"/>
                  <a:pt x="0" y="0"/>
                </a:cubicBezTo>
                <a:cubicBezTo>
                  <a:pt x="0" y="9"/>
                  <a:pt x="1" y="14"/>
                  <a:pt x="16" y="14"/>
                </a:cubicBezTo>
                <a:cubicBezTo>
                  <a:pt x="146" y="14"/>
                  <a:pt x="146" y="14"/>
                  <a:pt x="146" y="14"/>
                </a:cubicBezTo>
                <a:cubicBezTo>
                  <a:pt x="162" y="14"/>
                  <a:pt x="162" y="9"/>
                  <a:pt x="162" y="0"/>
                </a:cubicBezTo>
                <a:cubicBezTo>
                  <a:pt x="159" y="1"/>
                  <a:pt x="153" y="2"/>
                  <a:pt x="146" y="2"/>
                </a:cubicBezTo>
                <a:lnTo>
                  <a:pt x="16" y="2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16" name="Freeform 476"/>
          <p:cNvSpPr>
            <a:spLocks noEditPoints="1"/>
          </p:cNvSpPr>
          <p:nvPr/>
        </p:nvSpPr>
        <p:spPr>
          <a:xfrm>
            <a:off x="4089400" y="4562475"/>
            <a:ext cx="153988" cy="255588"/>
          </a:xfrm>
          <a:custGeom>
            <a:avLst/>
            <a:gdLst/>
            <a:ahLst/>
            <a:cxnLst>
              <a:cxn ang="0">
                <a:pos x="131915436" y="0"/>
              </a:cxn>
              <a:cxn ang="0">
                <a:pos x="14456812" y="0"/>
              </a:cxn>
              <a:cxn ang="0">
                <a:pos x="0" y="14772218"/>
              </a:cxn>
              <a:cxn ang="0">
                <a:pos x="0" y="35083777"/>
              </a:cxn>
              <a:cxn ang="0">
                <a:pos x="0" y="230811338"/>
              </a:cxn>
              <a:cxn ang="0">
                <a:pos x="14456812" y="245583555"/>
              </a:cxn>
              <a:cxn ang="0">
                <a:pos x="131915436" y="245583555"/>
              </a:cxn>
              <a:cxn ang="0">
                <a:pos x="146372248" y="230811338"/>
              </a:cxn>
              <a:cxn ang="0">
                <a:pos x="146372248" y="35083777"/>
              </a:cxn>
              <a:cxn ang="0">
                <a:pos x="146372248" y="14772218"/>
              </a:cxn>
              <a:cxn ang="0">
                <a:pos x="131915436" y="0"/>
              </a:cxn>
              <a:cxn ang="0">
                <a:pos x="126494488" y="218809271"/>
              </a:cxn>
              <a:cxn ang="0">
                <a:pos x="19877760" y="218809271"/>
              </a:cxn>
              <a:cxn ang="0">
                <a:pos x="19877760" y="30466858"/>
              </a:cxn>
              <a:cxn ang="0">
                <a:pos x="126494488" y="30466858"/>
              </a:cxn>
              <a:cxn ang="0">
                <a:pos x="126494488" y="218809271"/>
              </a:cxn>
              <a:cxn ang="0">
                <a:pos x="51501382" y="12002067"/>
              </a:cxn>
              <a:cxn ang="0">
                <a:pos x="95774833" y="12002067"/>
              </a:cxn>
              <a:cxn ang="0">
                <a:pos x="99388798" y="15695601"/>
              </a:cxn>
              <a:cxn ang="0">
                <a:pos x="95774833" y="18464792"/>
              </a:cxn>
              <a:cxn ang="0">
                <a:pos x="51501382" y="18464792"/>
              </a:cxn>
              <a:cxn ang="0">
                <a:pos x="47887416" y="15695601"/>
              </a:cxn>
              <a:cxn ang="0">
                <a:pos x="51501382" y="12002067"/>
              </a:cxn>
            </a:cxnLst>
            <a:pathLst>
              <a:path w="162" h="266">
                <a:moveTo>
                  <a:pt x="146" y="0"/>
                </a:moveTo>
                <a:cubicBezTo>
                  <a:pt x="16" y="0"/>
                  <a:pt x="16" y="0"/>
                  <a:pt x="16" y="0"/>
                </a:cubicBezTo>
                <a:cubicBezTo>
                  <a:pt x="0" y="0"/>
                  <a:pt x="0" y="5"/>
                  <a:pt x="0" y="1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250"/>
                  <a:pt x="0" y="250"/>
                  <a:pt x="0" y="250"/>
                </a:cubicBezTo>
                <a:cubicBezTo>
                  <a:pt x="0" y="261"/>
                  <a:pt x="0" y="266"/>
                  <a:pt x="16" y="266"/>
                </a:cubicBezTo>
                <a:cubicBezTo>
                  <a:pt x="146" y="266"/>
                  <a:pt x="146" y="266"/>
                  <a:pt x="146" y="266"/>
                </a:cubicBezTo>
                <a:cubicBezTo>
                  <a:pt x="162" y="266"/>
                  <a:pt x="162" y="261"/>
                  <a:pt x="162" y="250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2" y="16"/>
                  <a:pt x="162" y="16"/>
                  <a:pt x="162" y="16"/>
                </a:cubicBezTo>
                <a:cubicBezTo>
                  <a:pt x="162" y="5"/>
                  <a:pt x="162" y="0"/>
                  <a:pt x="146" y="0"/>
                </a:cubicBezTo>
                <a:close/>
                <a:moveTo>
                  <a:pt x="140" y="237"/>
                </a:moveTo>
                <a:cubicBezTo>
                  <a:pt x="22" y="237"/>
                  <a:pt x="22" y="237"/>
                  <a:pt x="22" y="237"/>
                </a:cubicBezTo>
                <a:cubicBezTo>
                  <a:pt x="22" y="33"/>
                  <a:pt x="22" y="33"/>
                  <a:pt x="22" y="33"/>
                </a:cubicBezTo>
                <a:cubicBezTo>
                  <a:pt x="140" y="33"/>
                  <a:pt x="140" y="33"/>
                  <a:pt x="140" y="33"/>
                </a:cubicBezTo>
                <a:lnTo>
                  <a:pt x="140" y="237"/>
                </a:lnTo>
                <a:close/>
                <a:moveTo>
                  <a:pt x="57" y="13"/>
                </a:moveTo>
                <a:cubicBezTo>
                  <a:pt x="106" y="13"/>
                  <a:pt x="106" y="13"/>
                  <a:pt x="106" y="13"/>
                </a:cubicBezTo>
                <a:cubicBezTo>
                  <a:pt x="108" y="13"/>
                  <a:pt x="110" y="15"/>
                  <a:pt x="110" y="17"/>
                </a:cubicBezTo>
                <a:cubicBezTo>
                  <a:pt x="110" y="19"/>
                  <a:pt x="108" y="20"/>
                  <a:pt x="106" y="20"/>
                </a:cubicBezTo>
                <a:cubicBezTo>
                  <a:pt x="57" y="20"/>
                  <a:pt x="57" y="20"/>
                  <a:pt x="57" y="20"/>
                </a:cubicBezTo>
                <a:cubicBezTo>
                  <a:pt x="55" y="20"/>
                  <a:pt x="53" y="19"/>
                  <a:pt x="53" y="17"/>
                </a:cubicBezTo>
                <a:cubicBezTo>
                  <a:pt x="53" y="15"/>
                  <a:pt x="55" y="13"/>
                  <a:pt x="57" y="13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17" name="Freeform 477"/>
          <p:cNvSpPr>
            <a:spLocks noEditPoints="1"/>
          </p:cNvSpPr>
          <p:nvPr/>
        </p:nvSpPr>
        <p:spPr>
          <a:xfrm>
            <a:off x="10644188" y="5665788"/>
            <a:ext cx="276225" cy="276225"/>
          </a:xfrm>
          <a:custGeom>
            <a:avLst/>
            <a:gdLst/>
            <a:ahLst/>
            <a:cxnLst>
              <a:cxn ang="0">
                <a:pos x="410786263" y="163810950"/>
              </a:cxn>
              <a:cxn ang="0">
                <a:pos x="410786263" y="0"/>
              </a:cxn>
              <a:cxn ang="0">
                <a:pos x="342741250" y="0"/>
              </a:cxn>
              <a:cxn ang="0">
                <a:pos x="342741250" y="163810950"/>
              </a:cxn>
              <a:cxn ang="0">
                <a:pos x="299899388" y="163810950"/>
              </a:cxn>
              <a:cxn ang="0">
                <a:pos x="299899388" y="90725625"/>
              </a:cxn>
              <a:cxn ang="0">
                <a:pos x="206652813" y="161290000"/>
              </a:cxn>
              <a:cxn ang="0">
                <a:pos x="206652813" y="90725625"/>
              </a:cxn>
              <a:cxn ang="0">
                <a:pos x="115927188" y="161290000"/>
              </a:cxn>
              <a:cxn ang="0">
                <a:pos x="115927188" y="90725625"/>
              </a:cxn>
              <a:cxn ang="0">
                <a:pos x="22682200" y="163810950"/>
              </a:cxn>
              <a:cxn ang="0">
                <a:pos x="0" y="163810950"/>
              </a:cxn>
              <a:cxn ang="0">
                <a:pos x="0" y="438507188"/>
              </a:cxn>
              <a:cxn ang="0">
                <a:pos x="438507188" y="438507188"/>
              </a:cxn>
              <a:cxn ang="0">
                <a:pos x="438507188" y="163810950"/>
              </a:cxn>
              <a:cxn ang="0">
                <a:pos x="410786263" y="163810950"/>
              </a:cxn>
              <a:cxn ang="0">
                <a:pos x="136088438" y="388104063"/>
              </a:cxn>
              <a:cxn ang="0">
                <a:pos x="70564375" y="388104063"/>
              </a:cxn>
              <a:cxn ang="0">
                <a:pos x="70564375" y="322580000"/>
              </a:cxn>
              <a:cxn ang="0">
                <a:pos x="136088438" y="322580000"/>
              </a:cxn>
              <a:cxn ang="0">
                <a:pos x="136088438" y="388104063"/>
              </a:cxn>
              <a:cxn ang="0">
                <a:pos x="136088438" y="279738138"/>
              </a:cxn>
              <a:cxn ang="0">
                <a:pos x="70564375" y="279738138"/>
              </a:cxn>
              <a:cxn ang="0">
                <a:pos x="70564375" y="214214075"/>
              </a:cxn>
              <a:cxn ang="0">
                <a:pos x="136088438" y="214214075"/>
              </a:cxn>
              <a:cxn ang="0">
                <a:pos x="136088438" y="279738138"/>
              </a:cxn>
              <a:cxn ang="0">
                <a:pos x="252015625" y="388104063"/>
              </a:cxn>
              <a:cxn ang="0">
                <a:pos x="189012513" y="388104063"/>
              </a:cxn>
              <a:cxn ang="0">
                <a:pos x="189012513" y="322580000"/>
              </a:cxn>
              <a:cxn ang="0">
                <a:pos x="252015625" y="322580000"/>
              </a:cxn>
              <a:cxn ang="0">
                <a:pos x="252015625" y="388104063"/>
              </a:cxn>
              <a:cxn ang="0">
                <a:pos x="252015625" y="279738138"/>
              </a:cxn>
              <a:cxn ang="0">
                <a:pos x="189012513" y="279738138"/>
              </a:cxn>
              <a:cxn ang="0">
                <a:pos x="189012513" y="214214075"/>
              </a:cxn>
              <a:cxn ang="0">
                <a:pos x="252015625" y="214214075"/>
              </a:cxn>
              <a:cxn ang="0">
                <a:pos x="252015625" y="279738138"/>
              </a:cxn>
              <a:cxn ang="0">
                <a:pos x="370463763" y="388104063"/>
              </a:cxn>
              <a:cxn ang="0">
                <a:pos x="304939700" y="388104063"/>
              </a:cxn>
              <a:cxn ang="0">
                <a:pos x="304939700" y="322580000"/>
              </a:cxn>
              <a:cxn ang="0">
                <a:pos x="370463763" y="322580000"/>
              </a:cxn>
              <a:cxn ang="0">
                <a:pos x="370463763" y="388104063"/>
              </a:cxn>
              <a:cxn ang="0">
                <a:pos x="370463763" y="279738138"/>
              </a:cxn>
              <a:cxn ang="0">
                <a:pos x="304939700" y="279738138"/>
              </a:cxn>
              <a:cxn ang="0">
                <a:pos x="304939700" y="214214075"/>
              </a:cxn>
              <a:cxn ang="0">
                <a:pos x="370463763" y="214214075"/>
              </a:cxn>
              <a:cxn ang="0">
                <a:pos x="370463763" y="279738138"/>
              </a:cxn>
            </a:cxnLst>
            <a:pathLst>
              <a:path w="174" h="174">
                <a:moveTo>
                  <a:pt x="163" y="65"/>
                </a:moveTo>
                <a:lnTo>
                  <a:pt x="163" y="0"/>
                </a:lnTo>
                <a:lnTo>
                  <a:pt x="136" y="0"/>
                </a:lnTo>
                <a:lnTo>
                  <a:pt x="136" y="65"/>
                </a:lnTo>
                <a:lnTo>
                  <a:pt x="119" y="65"/>
                </a:lnTo>
                <a:lnTo>
                  <a:pt x="119" y="36"/>
                </a:lnTo>
                <a:lnTo>
                  <a:pt x="82" y="64"/>
                </a:lnTo>
                <a:lnTo>
                  <a:pt x="82" y="36"/>
                </a:lnTo>
                <a:lnTo>
                  <a:pt x="46" y="64"/>
                </a:lnTo>
                <a:lnTo>
                  <a:pt x="46" y="36"/>
                </a:lnTo>
                <a:lnTo>
                  <a:pt x="9" y="65"/>
                </a:lnTo>
                <a:lnTo>
                  <a:pt x="0" y="65"/>
                </a:lnTo>
                <a:lnTo>
                  <a:pt x="0" y="174"/>
                </a:lnTo>
                <a:lnTo>
                  <a:pt x="174" y="174"/>
                </a:lnTo>
                <a:lnTo>
                  <a:pt x="174" y="65"/>
                </a:lnTo>
                <a:lnTo>
                  <a:pt x="163" y="65"/>
                </a:lnTo>
                <a:close/>
                <a:moveTo>
                  <a:pt x="54" y="154"/>
                </a:moveTo>
                <a:lnTo>
                  <a:pt x="28" y="154"/>
                </a:lnTo>
                <a:lnTo>
                  <a:pt x="28" y="128"/>
                </a:lnTo>
                <a:lnTo>
                  <a:pt x="54" y="128"/>
                </a:lnTo>
                <a:lnTo>
                  <a:pt x="54" y="154"/>
                </a:lnTo>
                <a:close/>
                <a:moveTo>
                  <a:pt x="54" y="111"/>
                </a:moveTo>
                <a:lnTo>
                  <a:pt x="28" y="111"/>
                </a:lnTo>
                <a:lnTo>
                  <a:pt x="28" y="85"/>
                </a:lnTo>
                <a:lnTo>
                  <a:pt x="54" y="85"/>
                </a:lnTo>
                <a:lnTo>
                  <a:pt x="54" y="111"/>
                </a:lnTo>
                <a:close/>
                <a:moveTo>
                  <a:pt x="100" y="154"/>
                </a:moveTo>
                <a:lnTo>
                  <a:pt x="75" y="154"/>
                </a:lnTo>
                <a:lnTo>
                  <a:pt x="75" y="128"/>
                </a:lnTo>
                <a:lnTo>
                  <a:pt x="100" y="128"/>
                </a:lnTo>
                <a:lnTo>
                  <a:pt x="100" y="154"/>
                </a:lnTo>
                <a:close/>
                <a:moveTo>
                  <a:pt x="100" y="111"/>
                </a:moveTo>
                <a:lnTo>
                  <a:pt x="75" y="111"/>
                </a:lnTo>
                <a:lnTo>
                  <a:pt x="75" y="85"/>
                </a:lnTo>
                <a:lnTo>
                  <a:pt x="100" y="85"/>
                </a:lnTo>
                <a:lnTo>
                  <a:pt x="100" y="111"/>
                </a:lnTo>
                <a:close/>
                <a:moveTo>
                  <a:pt x="147" y="154"/>
                </a:moveTo>
                <a:lnTo>
                  <a:pt x="121" y="154"/>
                </a:lnTo>
                <a:lnTo>
                  <a:pt x="121" y="128"/>
                </a:lnTo>
                <a:lnTo>
                  <a:pt x="147" y="128"/>
                </a:lnTo>
                <a:lnTo>
                  <a:pt x="147" y="154"/>
                </a:lnTo>
                <a:close/>
                <a:moveTo>
                  <a:pt x="147" y="111"/>
                </a:moveTo>
                <a:lnTo>
                  <a:pt x="121" y="111"/>
                </a:lnTo>
                <a:lnTo>
                  <a:pt x="121" y="85"/>
                </a:lnTo>
                <a:lnTo>
                  <a:pt x="147" y="85"/>
                </a:lnTo>
                <a:lnTo>
                  <a:pt x="147" y="111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218" name="组合 560"/>
          <p:cNvPicPr/>
          <p:nvPr/>
        </p:nvPicPr>
        <p:blipFill>
          <a:blip r:embed="rId89"/>
          <a:stretch>
            <a:fillRect/>
          </a:stretch>
        </p:blipFill>
        <p:spPr>
          <a:xfrm>
            <a:off x="4029075" y="5662613"/>
            <a:ext cx="274638" cy="280987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19" name="组合 565"/>
          <p:cNvPicPr/>
          <p:nvPr/>
        </p:nvPicPr>
        <p:blipFill>
          <a:blip r:embed="rId90"/>
          <a:stretch>
            <a:fillRect/>
          </a:stretch>
        </p:blipFill>
        <p:spPr>
          <a:xfrm>
            <a:off x="6784975" y="5724525"/>
            <a:ext cx="274638" cy="15240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20" name="组合 569"/>
          <p:cNvPicPr/>
          <p:nvPr/>
        </p:nvPicPr>
        <p:blipFill>
          <a:blip r:embed="rId91"/>
          <a:stretch>
            <a:fillRect/>
          </a:stretch>
        </p:blipFill>
        <p:spPr>
          <a:xfrm>
            <a:off x="7334250" y="5735638"/>
            <a:ext cx="279400" cy="134937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221" name="Freeform 487"/>
          <p:cNvSpPr>
            <a:spLocks noEditPoints="1"/>
          </p:cNvSpPr>
          <p:nvPr/>
        </p:nvSpPr>
        <p:spPr>
          <a:xfrm>
            <a:off x="7904163" y="5665788"/>
            <a:ext cx="242887" cy="274637"/>
          </a:xfrm>
          <a:custGeom>
            <a:avLst/>
            <a:gdLst/>
            <a:ahLst/>
            <a:cxnLst>
              <a:cxn ang="0">
                <a:pos x="170505714" y="33880828"/>
              </a:cxn>
              <a:cxn ang="0">
                <a:pos x="117050413" y="0"/>
              </a:cxn>
              <a:cxn ang="0">
                <a:pos x="116127827" y="0"/>
              </a:cxn>
              <a:cxn ang="0">
                <a:pos x="63594153" y="33880828"/>
              </a:cxn>
              <a:cxn ang="0">
                <a:pos x="0" y="27471355"/>
              </a:cxn>
              <a:cxn ang="0">
                <a:pos x="0" y="27471355"/>
              </a:cxn>
              <a:cxn ang="0">
                <a:pos x="0" y="88823539"/>
              </a:cxn>
              <a:cxn ang="0">
                <a:pos x="0" y="89738357"/>
              </a:cxn>
              <a:cxn ang="0">
                <a:pos x="12902772" y="155669419"/>
              </a:cxn>
              <a:cxn ang="0">
                <a:pos x="45160662" y="209695397"/>
              </a:cxn>
              <a:cxn ang="0">
                <a:pos x="112441321" y="260059230"/>
              </a:cxn>
              <a:cxn ang="0">
                <a:pos x="117050413" y="262806557"/>
              </a:cxn>
              <a:cxn ang="0">
                <a:pos x="121658546" y="260059230"/>
              </a:cxn>
              <a:cxn ang="0">
                <a:pos x="188017579" y="209695397"/>
              </a:cxn>
              <a:cxn ang="0">
                <a:pos x="221197095" y="155669419"/>
              </a:cxn>
              <a:cxn ang="0">
                <a:pos x="233178240" y="89738357"/>
              </a:cxn>
              <a:cxn ang="0">
                <a:pos x="233178240" y="27471355"/>
              </a:cxn>
              <a:cxn ang="0">
                <a:pos x="233178240" y="27471355"/>
              </a:cxn>
              <a:cxn ang="0">
                <a:pos x="170505714" y="33880828"/>
              </a:cxn>
              <a:cxn ang="0">
                <a:pos x="201841977" y="92485684"/>
              </a:cxn>
              <a:cxn ang="0">
                <a:pos x="191704085" y="145596844"/>
              </a:cxn>
              <a:cxn ang="0">
                <a:pos x="167740834" y="186802920"/>
              </a:cxn>
              <a:cxn ang="0">
                <a:pos x="165897581" y="187718696"/>
              </a:cxn>
              <a:cxn ang="0">
                <a:pos x="117050413" y="228009953"/>
              </a:cxn>
              <a:cxn ang="0">
                <a:pos x="67280659" y="187718696"/>
              </a:cxn>
              <a:cxn ang="0">
                <a:pos x="66359032" y="186802920"/>
              </a:cxn>
              <a:cxn ang="0">
                <a:pos x="41474155" y="145596844"/>
              </a:cxn>
              <a:cxn ang="0">
                <a:pos x="31336263" y="92485684"/>
              </a:cxn>
              <a:cxn ang="0">
                <a:pos x="31336263" y="68677432"/>
              </a:cxn>
              <a:cxn ang="0">
                <a:pos x="72810418" y="66845880"/>
              </a:cxn>
              <a:cxn ang="0">
                <a:pos x="116127827" y="43953403"/>
              </a:cxn>
              <a:cxn ang="0">
                <a:pos x="160367822" y="66845880"/>
              </a:cxn>
              <a:cxn ang="0">
                <a:pos x="201841977" y="68677432"/>
              </a:cxn>
              <a:cxn ang="0">
                <a:pos x="201841977" y="92485684"/>
              </a:cxn>
            </a:cxnLst>
            <a:pathLst>
              <a:path w="253" h="287">
                <a:moveTo>
                  <a:pt x="185" y="37"/>
                </a:moveTo>
                <a:cubicBezTo>
                  <a:pt x="156" y="32"/>
                  <a:pt x="129" y="0"/>
                  <a:pt x="127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5" y="0"/>
                  <a:pt x="98" y="32"/>
                  <a:pt x="69" y="37"/>
                </a:cubicBezTo>
                <a:cubicBezTo>
                  <a:pt x="40" y="42"/>
                  <a:pt x="2" y="29"/>
                  <a:pt x="0" y="30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97"/>
                  <a:pt x="0" y="97"/>
                  <a:pt x="0" y="97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3" y="141"/>
                  <a:pt x="14" y="170"/>
                </a:cubicBezTo>
                <a:cubicBezTo>
                  <a:pt x="24" y="199"/>
                  <a:pt x="44" y="223"/>
                  <a:pt x="49" y="229"/>
                </a:cubicBezTo>
                <a:cubicBezTo>
                  <a:pt x="53" y="233"/>
                  <a:pt x="81" y="263"/>
                  <a:pt x="122" y="284"/>
                </a:cubicBezTo>
                <a:cubicBezTo>
                  <a:pt x="127" y="287"/>
                  <a:pt x="127" y="287"/>
                  <a:pt x="127" y="287"/>
                </a:cubicBezTo>
                <a:cubicBezTo>
                  <a:pt x="132" y="284"/>
                  <a:pt x="132" y="284"/>
                  <a:pt x="132" y="284"/>
                </a:cubicBezTo>
                <a:cubicBezTo>
                  <a:pt x="173" y="263"/>
                  <a:pt x="201" y="233"/>
                  <a:pt x="204" y="229"/>
                </a:cubicBezTo>
                <a:cubicBezTo>
                  <a:pt x="210" y="223"/>
                  <a:pt x="230" y="199"/>
                  <a:pt x="240" y="170"/>
                </a:cubicBezTo>
                <a:cubicBezTo>
                  <a:pt x="250" y="141"/>
                  <a:pt x="253" y="99"/>
                  <a:pt x="253" y="98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3" y="30"/>
                  <a:pt x="253" y="30"/>
                  <a:pt x="253" y="30"/>
                </a:cubicBezTo>
                <a:cubicBezTo>
                  <a:pt x="252" y="29"/>
                  <a:pt x="214" y="42"/>
                  <a:pt x="185" y="37"/>
                </a:cubicBezTo>
                <a:close/>
                <a:moveTo>
                  <a:pt x="219" y="101"/>
                </a:moveTo>
                <a:cubicBezTo>
                  <a:pt x="219" y="105"/>
                  <a:pt x="216" y="137"/>
                  <a:pt x="208" y="159"/>
                </a:cubicBezTo>
                <a:cubicBezTo>
                  <a:pt x="200" y="183"/>
                  <a:pt x="183" y="202"/>
                  <a:pt x="182" y="204"/>
                </a:cubicBezTo>
                <a:cubicBezTo>
                  <a:pt x="180" y="205"/>
                  <a:pt x="180" y="205"/>
                  <a:pt x="180" y="205"/>
                </a:cubicBezTo>
                <a:cubicBezTo>
                  <a:pt x="180" y="205"/>
                  <a:pt x="158" y="230"/>
                  <a:pt x="127" y="249"/>
                </a:cubicBezTo>
                <a:cubicBezTo>
                  <a:pt x="95" y="230"/>
                  <a:pt x="73" y="205"/>
                  <a:pt x="73" y="205"/>
                </a:cubicBezTo>
                <a:cubicBezTo>
                  <a:pt x="72" y="204"/>
                  <a:pt x="72" y="204"/>
                  <a:pt x="72" y="204"/>
                </a:cubicBezTo>
                <a:cubicBezTo>
                  <a:pt x="70" y="202"/>
                  <a:pt x="53" y="183"/>
                  <a:pt x="45" y="159"/>
                </a:cubicBezTo>
                <a:cubicBezTo>
                  <a:pt x="37" y="137"/>
                  <a:pt x="35" y="105"/>
                  <a:pt x="34" y="101"/>
                </a:cubicBezTo>
                <a:cubicBezTo>
                  <a:pt x="34" y="75"/>
                  <a:pt x="34" y="75"/>
                  <a:pt x="34" y="75"/>
                </a:cubicBezTo>
                <a:cubicBezTo>
                  <a:pt x="44" y="73"/>
                  <a:pt x="62" y="76"/>
                  <a:pt x="79" y="73"/>
                </a:cubicBezTo>
                <a:cubicBezTo>
                  <a:pt x="101" y="69"/>
                  <a:pt x="124" y="48"/>
                  <a:pt x="126" y="48"/>
                </a:cubicBezTo>
                <a:cubicBezTo>
                  <a:pt x="129" y="48"/>
                  <a:pt x="151" y="69"/>
                  <a:pt x="174" y="73"/>
                </a:cubicBezTo>
                <a:cubicBezTo>
                  <a:pt x="191" y="76"/>
                  <a:pt x="209" y="73"/>
                  <a:pt x="219" y="75"/>
                </a:cubicBezTo>
                <a:lnTo>
                  <a:pt x="219" y="101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22" name="Freeform 488"/>
          <p:cNvSpPr/>
          <p:nvPr/>
        </p:nvSpPr>
        <p:spPr>
          <a:xfrm>
            <a:off x="8455025" y="5665788"/>
            <a:ext cx="242888" cy="276225"/>
          </a:xfrm>
          <a:custGeom>
            <a:avLst/>
            <a:gdLst/>
            <a:ahLst/>
            <a:cxnLst>
              <a:cxn ang="0">
                <a:pos x="233180160" y="27596604"/>
              </a:cxn>
              <a:cxn ang="0">
                <a:pos x="170507376" y="34955890"/>
              </a:cxn>
              <a:cxn ang="0">
                <a:pos x="117050895" y="0"/>
              </a:cxn>
              <a:cxn ang="0">
                <a:pos x="116129265" y="0"/>
              </a:cxn>
              <a:cxn ang="0">
                <a:pos x="63594415" y="34955890"/>
              </a:cxn>
              <a:cxn ang="0">
                <a:pos x="0" y="27596604"/>
              </a:cxn>
              <a:cxn ang="0">
                <a:pos x="0" y="28517354"/>
              </a:cxn>
              <a:cxn ang="0">
                <a:pos x="0" y="90150057"/>
              </a:cxn>
              <a:cxn ang="0">
                <a:pos x="0" y="90150057"/>
              </a:cxn>
              <a:cxn ang="0">
                <a:pos x="12902825" y="157303424"/>
              </a:cxn>
              <a:cxn ang="0">
                <a:pos x="45161807" y="211576841"/>
              </a:cxn>
              <a:cxn ang="0">
                <a:pos x="111521113" y="262172053"/>
              </a:cxn>
              <a:cxn ang="0">
                <a:pos x="117050895" y="264931426"/>
              </a:cxn>
              <a:cxn ang="0">
                <a:pos x="117050895" y="264931426"/>
              </a:cxn>
              <a:cxn ang="0">
                <a:pos x="121659047" y="262172053"/>
              </a:cxn>
              <a:cxn ang="0">
                <a:pos x="188018353" y="211576841"/>
              </a:cxn>
              <a:cxn ang="0">
                <a:pos x="221198966" y="157303424"/>
              </a:cxn>
              <a:cxn ang="0">
                <a:pos x="233180160" y="90150057"/>
              </a:cxn>
              <a:cxn ang="0">
                <a:pos x="233180160" y="28517354"/>
              </a:cxn>
              <a:cxn ang="0">
                <a:pos x="233180160" y="27596604"/>
              </a:cxn>
            </a:cxnLst>
            <a:pathLst>
              <a:path w="253" h="288">
                <a:moveTo>
                  <a:pt x="253" y="30"/>
                </a:moveTo>
                <a:cubicBezTo>
                  <a:pt x="252" y="30"/>
                  <a:pt x="214" y="43"/>
                  <a:pt x="185" y="38"/>
                </a:cubicBezTo>
                <a:cubicBezTo>
                  <a:pt x="156" y="33"/>
                  <a:pt x="128" y="0"/>
                  <a:pt x="127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25" y="0"/>
                  <a:pt x="98" y="33"/>
                  <a:pt x="69" y="38"/>
                </a:cubicBezTo>
                <a:cubicBezTo>
                  <a:pt x="39" y="43"/>
                  <a:pt x="1" y="30"/>
                  <a:pt x="0" y="30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0"/>
                  <a:pt x="3" y="141"/>
                  <a:pt x="14" y="171"/>
                </a:cubicBezTo>
                <a:cubicBezTo>
                  <a:pt x="24" y="200"/>
                  <a:pt x="44" y="224"/>
                  <a:pt x="49" y="230"/>
                </a:cubicBezTo>
                <a:cubicBezTo>
                  <a:pt x="53" y="233"/>
                  <a:pt x="81" y="263"/>
                  <a:pt x="121" y="285"/>
                </a:cubicBezTo>
                <a:cubicBezTo>
                  <a:pt x="127" y="288"/>
                  <a:pt x="127" y="288"/>
                  <a:pt x="127" y="288"/>
                </a:cubicBezTo>
                <a:cubicBezTo>
                  <a:pt x="127" y="288"/>
                  <a:pt x="127" y="288"/>
                  <a:pt x="127" y="288"/>
                </a:cubicBezTo>
                <a:cubicBezTo>
                  <a:pt x="132" y="285"/>
                  <a:pt x="132" y="285"/>
                  <a:pt x="132" y="285"/>
                </a:cubicBezTo>
                <a:cubicBezTo>
                  <a:pt x="172" y="263"/>
                  <a:pt x="201" y="233"/>
                  <a:pt x="204" y="230"/>
                </a:cubicBezTo>
                <a:cubicBezTo>
                  <a:pt x="210" y="224"/>
                  <a:pt x="230" y="200"/>
                  <a:pt x="240" y="171"/>
                </a:cubicBezTo>
                <a:cubicBezTo>
                  <a:pt x="250" y="141"/>
                  <a:pt x="253" y="100"/>
                  <a:pt x="253" y="98"/>
                </a:cubicBezTo>
                <a:cubicBezTo>
                  <a:pt x="253" y="31"/>
                  <a:pt x="253" y="31"/>
                  <a:pt x="253" y="31"/>
                </a:cubicBezTo>
                <a:lnTo>
                  <a:pt x="253" y="30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23" name="Freeform 489"/>
          <p:cNvSpPr/>
          <p:nvPr/>
        </p:nvSpPr>
        <p:spPr>
          <a:xfrm>
            <a:off x="4641850" y="5083175"/>
            <a:ext cx="152400" cy="306388"/>
          </a:xfrm>
          <a:custGeom>
            <a:avLst/>
            <a:gdLst/>
            <a:ahLst/>
            <a:cxnLst>
              <a:cxn ang="0">
                <a:pos x="146073962" y="224599638"/>
              </a:cxn>
              <a:cxn ang="0">
                <a:pos x="73496098" y="35752607"/>
              </a:cxn>
              <a:cxn ang="0">
                <a:pos x="73496098" y="138427056"/>
              </a:cxn>
              <a:cxn ang="0">
                <a:pos x="49609555" y="98090118"/>
              </a:cxn>
              <a:cxn ang="0">
                <a:pos x="0" y="223683347"/>
              </a:cxn>
              <a:cxn ang="0">
                <a:pos x="43179042" y="293355020"/>
              </a:cxn>
              <a:cxn ang="0">
                <a:pos x="33991909" y="260352246"/>
              </a:cxn>
              <a:cxn ang="0">
                <a:pos x="56959260" y="209015021"/>
              </a:cxn>
              <a:cxn ang="0">
                <a:pos x="69821245" y="264019327"/>
              </a:cxn>
              <a:cxn ang="0">
                <a:pos x="84520657" y="187930740"/>
              </a:cxn>
              <a:cxn ang="0">
                <a:pos x="111162860" y="288771647"/>
              </a:cxn>
              <a:cxn ang="0">
                <a:pos x="111162860" y="288771647"/>
              </a:cxn>
              <a:cxn ang="0">
                <a:pos x="146073962" y="224599638"/>
              </a:cxn>
            </a:cxnLst>
            <a:pathLst>
              <a:path w="159" h="320">
                <a:moveTo>
                  <a:pt x="159" y="245"/>
                </a:moveTo>
                <a:cubicBezTo>
                  <a:pt x="159" y="163"/>
                  <a:pt x="90" y="81"/>
                  <a:pt x="80" y="39"/>
                </a:cubicBezTo>
                <a:cubicBezTo>
                  <a:pt x="69" y="0"/>
                  <a:pt x="89" y="127"/>
                  <a:pt x="80" y="151"/>
                </a:cubicBezTo>
                <a:cubicBezTo>
                  <a:pt x="67" y="183"/>
                  <a:pt x="58" y="91"/>
                  <a:pt x="54" y="107"/>
                </a:cubicBezTo>
                <a:cubicBezTo>
                  <a:pt x="51" y="119"/>
                  <a:pt x="0" y="179"/>
                  <a:pt x="0" y="244"/>
                </a:cubicBezTo>
                <a:cubicBezTo>
                  <a:pt x="0" y="290"/>
                  <a:pt x="25" y="311"/>
                  <a:pt x="47" y="320"/>
                </a:cubicBezTo>
                <a:cubicBezTo>
                  <a:pt x="42" y="312"/>
                  <a:pt x="37" y="300"/>
                  <a:pt x="37" y="284"/>
                </a:cubicBezTo>
                <a:cubicBezTo>
                  <a:pt x="37" y="269"/>
                  <a:pt x="37" y="252"/>
                  <a:pt x="62" y="228"/>
                </a:cubicBezTo>
                <a:cubicBezTo>
                  <a:pt x="62" y="228"/>
                  <a:pt x="47" y="290"/>
                  <a:pt x="76" y="288"/>
                </a:cubicBezTo>
                <a:cubicBezTo>
                  <a:pt x="105" y="287"/>
                  <a:pt x="82" y="188"/>
                  <a:pt x="92" y="205"/>
                </a:cubicBezTo>
                <a:cubicBezTo>
                  <a:pt x="105" y="227"/>
                  <a:pt x="129" y="280"/>
                  <a:pt x="121" y="315"/>
                </a:cubicBezTo>
                <a:cubicBezTo>
                  <a:pt x="121" y="315"/>
                  <a:pt x="121" y="315"/>
                  <a:pt x="121" y="315"/>
                </a:cubicBezTo>
                <a:cubicBezTo>
                  <a:pt x="140" y="305"/>
                  <a:pt x="159" y="284"/>
                  <a:pt x="159" y="245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24" name="Freeform 490"/>
          <p:cNvSpPr>
            <a:spLocks noEditPoints="1"/>
          </p:cNvSpPr>
          <p:nvPr/>
        </p:nvSpPr>
        <p:spPr>
          <a:xfrm>
            <a:off x="4581525" y="6210300"/>
            <a:ext cx="280988" cy="280988"/>
          </a:xfrm>
          <a:custGeom>
            <a:avLst/>
            <a:gdLst/>
            <a:ahLst/>
            <a:cxnLst>
              <a:cxn ang="0">
                <a:pos x="216485962" y="52979618"/>
              </a:cxn>
              <a:cxn ang="0">
                <a:pos x="139756168" y="9134021"/>
              </a:cxn>
              <a:cxn ang="0">
                <a:pos x="146151034" y="42018219"/>
              </a:cxn>
              <a:cxn ang="0">
                <a:pos x="74902417" y="112353147"/>
              </a:cxn>
              <a:cxn ang="0">
                <a:pos x="27403020" y="98651637"/>
              </a:cxn>
              <a:cxn ang="0">
                <a:pos x="67594817" y="179034276"/>
              </a:cxn>
              <a:cxn ang="0">
                <a:pos x="0" y="261244292"/>
              </a:cxn>
              <a:cxn ang="0">
                <a:pos x="7307599" y="268551892"/>
              </a:cxn>
              <a:cxn ang="0">
                <a:pos x="89517616" y="200957074"/>
              </a:cxn>
              <a:cxn ang="0">
                <a:pos x="169900254" y="241148871"/>
              </a:cxn>
              <a:cxn ang="0">
                <a:pos x="156198744" y="194563164"/>
              </a:cxn>
              <a:cxn ang="0">
                <a:pos x="227447361" y="123314547"/>
              </a:cxn>
              <a:cxn ang="0">
                <a:pos x="259417870" y="129708457"/>
              </a:cxn>
              <a:cxn ang="0">
                <a:pos x="216485962" y="52979618"/>
              </a:cxn>
              <a:cxn ang="0">
                <a:pos x="158938855" y="77642528"/>
              </a:cxn>
              <a:cxn ang="0">
                <a:pos x="105959237" y="131535835"/>
              </a:cxn>
              <a:cxn ang="0">
                <a:pos x="94084149" y="131535835"/>
              </a:cxn>
              <a:cxn ang="0">
                <a:pos x="94084149" y="119660747"/>
              </a:cxn>
              <a:cxn ang="0">
                <a:pos x="147977456" y="65767440"/>
              </a:cxn>
              <a:cxn ang="0">
                <a:pos x="158938855" y="65767440"/>
              </a:cxn>
              <a:cxn ang="0">
                <a:pos x="158938855" y="77642528"/>
              </a:cxn>
            </a:cxnLst>
            <a:pathLst>
              <a:path w="294" h="294">
                <a:moveTo>
                  <a:pt x="237" y="58"/>
                </a:moveTo>
                <a:cubicBezTo>
                  <a:pt x="197" y="17"/>
                  <a:pt x="163" y="0"/>
                  <a:pt x="153" y="10"/>
                </a:cubicBezTo>
                <a:cubicBezTo>
                  <a:pt x="147" y="16"/>
                  <a:pt x="150" y="29"/>
                  <a:pt x="160" y="46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57" y="106"/>
                  <a:pt x="38" y="101"/>
                  <a:pt x="30" y="108"/>
                </a:cubicBezTo>
                <a:cubicBezTo>
                  <a:pt x="19" y="120"/>
                  <a:pt x="35" y="154"/>
                  <a:pt x="74" y="196"/>
                </a:cubicBezTo>
                <a:cubicBezTo>
                  <a:pt x="0" y="286"/>
                  <a:pt x="0" y="286"/>
                  <a:pt x="0" y="286"/>
                </a:cubicBezTo>
                <a:cubicBezTo>
                  <a:pt x="8" y="294"/>
                  <a:pt x="8" y="294"/>
                  <a:pt x="8" y="294"/>
                </a:cubicBezTo>
                <a:cubicBezTo>
                  <a:pt x="98" y="220"/>
                  <a:pt x="98" y="220"/>
                  <a:pt x="98" y="220"/>
                </a:cubicBezTo>
                <a:cubicBezTo>
                  <a:pt x="141" y="260"/>
                  <a:pt x="175" y="276"/>
                  <a:pt x="186" y="264"/>
                </a:cubicBezTo>
                <a:cubicBezTo>
                  <a:pt x="194" y="257"/>
                  <a:pt x="189" y="238"/>
                  <a:pt x="171" y="213"/>
                </a:cubicBezTo>
                <a:cubicBezTo>
                  <a:pt x="249" y="135"/>
                  <a:pt x="249" y="135"/>
                  <a:pt x="249" y="135"/>
                </a:cubicBezTo>
                <a:cubicBezTo>
                  <a:pt x="266" y="145"/>
                  <a:pt x="278" y="148"/>
                  <a:pt x="284" y="142"/>
                </a:cubicBezTo>
                <a:cubicBezTo>
                  <a:pt x="294" y="132"/>
                  <a:pt x="277" y="98"/>
                  <a:pt x="237" y="58"/>
                </a:cubicBezTo>
                <a:close/>
                <a:moveTo>
                  <a:pt x="174" y="85"/>
                </a:moveTo>
                <a:cubicBezTo>
                  <a:pt x="116" y="144"/>
                  <a:pt x="116" y="144"/>
                  <a:pt x="116" y="144"/>
                </a:cubicBezTo>
                <a:cubicBezTo>
                  <a:pt x="112" y="147"/>
                  <a:pt x="107" y="147"/>
                  <a:pt x="103" y="144"/>
                </a:cubicBezTo>
                <a:cubicBezTo>
                  <a:pt x="99" y="140"/>
                  <a:pt x="99" y="134"/>
                  <a:pt x="103" y="131"/>
                </a:cubicBezTo>
                <a:cubicBezTo>
                  <a:pt x="162" y="72"/>
                  <a:pt x="162" y="72"/>
                  <a:pt x="162" y="72"/>
                </a:cubicBezTo>
                <a:cubicBezTo>
                  <a:pt x="165" y="69"/>
                  <a:pt x="171" y="69"/>
                  <a:pt x="174" y="72"/>
                </a:cubicBezTo>
                <a:cubicBezTo>
                  <a:pt x="178" y="76"/>
                  <a:pt x="178" y="82"/>
                  <a:pt x="174" y="85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225" name="组合 576"/>
          <p:cNvPicPr/>
          <p:nvPr/>
        </p:nvPicPr>
        <p:blipFill>
          <a:blip r:embed="rId92"/>
          <a:stretch>
            <a:fillRect/>
          </a:stretch>
        </p:blipFill>
        <p:spPr>
          <a:xfrm>
            <a:off x="8437563" y="2932113"/>
            <a:ext cx="279400" cy="231775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226" name="Freeform 493"/>
          <p:cNvSpPr/>
          <p:nvPr/>
        </p:nvSpPr>
        <p:spPr>
          <a:xfrm>
            <a:off x="7893050" y="5114925"/>
            <a:ext cx="263525" cy="274638"/>
          </a:xfrm>
          <a:custGeom>
            <a:avLst/>
            <a:gdLst/>
            <a:ahLst/>
            <a:cxnLst>
              <a:cxn ang="0">
                <a:pos x="63361951" y="154755164"/>
              </a:cxn>
              <a:cxn ang="0">
                <a:pos x="94583435" y="123620592"/>
              </a:cxn>
              <a:cxn ang="0">
                <a:pos x="113867715" y="142850994"/>
              </a:cxn>
              <a:cxn ang="0">
                <a:pos x="113867715" y="205119180"/>
              </a:cxn>
              <a:cxn ang="0">
                <a:pos x="113867715" y="206034959"/>
              </a:cxn>
              <a:cxn ang="0">
                <a:pos x="107439622" y="234421236"/>
              </a:cxn>
              <a:cxn ang="0">
                <a:pos x="94583435" y="239000131"/>
              </a:cxn>
              <a:cxn ang="0">
                <a:pos x="79891197" y="233505457"/>
              </a:cxn>
              <a:cxn ang="0">
                <a:pos x="75299154" y="217023349"/>
              </a:cxn>
              <a:cxn ang="0">
                <a:pos x="65198002" y="203287622"/>
              </a:cxn>
              <a:cxn ang="0">
                <a:pos x="51423789" y="214276013"/>
              </a:cxn>
              <a:cxn ang="0">
                <a:pos x="61524942" y="249988522"/>
              </a:cxn>
              <a:cxn ang="0">
                <a:pos x="94583435" y="262808471"/>
              </a:cxn>
              <a:cxn ang="0">
                <a:pos x="124886893" y="250904301"/>
              </a:cxn>
              <a:cxn ang="0">
                <a:pos x="138661105" y="205119180"/>
              </a:cxn>
              <a:cxn ang="0">
                <a:pos x="138661105" y="142850994"/>
              </a:cxn>
              <a:cxn ang="0">
                <a:pos x="157945386" y="123620592"/>
              </a:cxn>
              <a:cxn ang="0">
                <a:pos x="189166869" y="154755164"/>
              </a:cxn>
              <a:cxn ang="0">
                <a:pos x="221307337" y="123620592"/>
              </a:cxn>
              <a:cxn ang="0">
                <a:pos x="250691812" y="152923606"/>
              </a:cxn>
              <a:cxn ang="0">
                <a:pos x="252528820" y="130031045"/>
              </a:cxn>
              <a:cxn ang="0">
                <a:pos x="134988046" y="21976782"/>
              </a:cxn>
              <a:cxn ang="0">
                <a:pos x="134988046" y="8241054"/>
              </a:cxn>
              <a:cxn ang="0">
                <a:pos x="126723902" y="0"/>
              </a:cxn>
              <a:cxn ang="0">
                <a:pos x="117540774" y="8241054"/>
              </a:cxn>
              <a:cxn ang="0">
                <a:pos x="117540774" y="21976782"/>
              </a:cxn>
              <a:cxn ang="0">
                <a:pos x="0" y="130031045"/>
              </a:cxn>
              <a:cxn ang="0">
                <a:pos x="2755034" y="152923606"/>
              </a:cxn>
              <a:cxn ang="0">
                <a:pos x="32140467" y="123620592"/>
              </a:cxn>
              <a:cxn ang="0">
                <a:pos x="63361951" y="154755164"/>
              </a:cxn>
            </a:cxnLst>
            <a:pathLst>
              <a:path w="275" h="287">
                <a:moveTo>
                  <a:pt x="69" y="169"/>
                </a:moveTo>
                <a:cubicBezTo>
                  <a:pt x="103" y="135"/>
                  <a:pt x="103" y="135"/>
                  <a:pt x="103" y="135"/>
                </a:cubicBezTo>
                <a:cubicBezTo>
                  <a:pt x="124" y="156"/>
                  <a:pt x="124" y="156"/>
                  <a:pt x="124" y="156"/>
                </a:cubicBezTo>
                <a:cubicBezTo>
                  <a:pt x="124" y="224"/>
                  <a:pt x="124" y="224"/>
                  <a:pt x="124" y="224"/>
                </a:cubicBezTo>
                <a:cubicBezTo>
                  <a:pt x="124" y="225"/>
                  <a:pt x="124" y="225"/>
                  <a:pt x="124" y="225"/>
                </a:cubicBezTo>
                <a:cubicBezTo>
                  <a:pt x="125" y="231"/>
                  <a:pt x="124" y="247"/>
                  <a:pt x="117" y="256"/>
                </a:cubicBezTo>
                <a:cubicBezTo>
                  <a:pt x="115" y="258"/>
                  <a:pt x="111" y="261"/>
                  <a:pt x="103" y="261"/>
                </a:cubicBezTo>
                <a:cubicBezTo>
                  <a:pt x="96" y="261"/>
                  <a:pt x="91" y="259"/>
                  <a:pt x="87" y="255"/>
                </a:cubicBezTo>
                <a:cubicBezTo>
                  <a:pt x="82" y="250"/>
                  <a:pt x="82" y="240"/>
                  <a:pt x="82" y="237"/>
                </a:cubicBezTo>
                <a:cubicBezTo>
                  <a:pt x="83" y="230"/>
                  <a:pt x="78" y="223"/>
                  <a:pt x="71" y="222"/>
                </a:cubicBezTo>
                <a:cubicBezTo>
                  <a:pt x="63" y="222"/>
                  <a:pt x="57" y="227"/>
                  <a:pt x="56" y="234"/>
                </a:cubicBezTo>
                <a:cubicBezTo>
                  <a:pt x="56" y="237"/>
                  <a:pt x="54" y="258"/>
                  <a:pt x="67" y="273"/>
                </a:cubicBezTo>
                <a:cubicBezTo>
                  <a:pt x="73" y="279"/>
                  <a:pt x="84" y="287"/>
                  <a:pt x="103" y="287"/>
                </a:cubicBezTo>
                <a:cubicBezTo>
                  <a:pt x="117" y="287"/>
                  <a:pt x="128" y="283"/>
                  <a:pt x="136" y="274"/>
                </a:cubicBezTo>
                <a:cubicBezTo>
                  <a:pt x="152" y="256"/>
                  <a:pt x="151" y="229"/>
                  <a:pt x="151" y="224"/>
                </a:cubicBezTo>
                <a:cubicBezTo>
                  <a:pt x="151" y="156"/>
                  <a:pt x="151" y="156"/>
                  <a:pt x="151" y="156"/>
                </a:cubicBezTo>
                <a:cubicBezTo>
                  <a:pt x="172" y="135"/>
                  <a:pt x="172" y="135"/>
                  <a:pt x="172" y="135"/>
                </a:cubicBezTo>
                <a:cubicBezTo>
                  <a:pt x="206" y="169"/>
                  <a:pt x="206" y="169"/>
                  <a:pt x="206" y="169"/>
                </a:cubicBezTo>
                <a:cubicBezTo>
                  <a:pt x="241" y="135"/>
                  <a:pt x="241" y="135"/>
                  <a:pt x="241" y="135"/>
                </a:cubicBezTo>
                <a:cubicBezTo>
                  <a:pt x="273" y="167"/>
                  <a:pt x="273" y="167"/>
                  <a:pt x="273" y="167"/>
                </a:cubicBezTo>
                <a:cubicBezTo>
                  <a:pt x="274" y="159"/>
                  <a:pt x="275" y="151"/>
                  <a:pt x="275" y="142"/>
                </a:cubicBezTo>
                <a:cubicBezTo>
                  <a:pt x="275" y="109"/>
                  <a:pt x="243" y="29"/>
                  <a:pt x="147" y="24"/>
                </a:cubicBezTo>
                <a:cubicBezTo>
                  <a:pt x="147" y="9"/>
                  <a:pt x="147" y="9"/>
                  <a:pt x="147" y="9"/>
                </a:cubicBezTo>
                <a:cubicBezTo>
                  <a:pt x="147" y="4"/>
                  <a:pt x="143" y="0"/>
                  <a:pt x="138" y="0"/>
                </a:cubicBezTo>
                <a:cubicBezTo>
                  <a:pt x="133" y="0"/>
                  <a:pt x="128" y="4"/>
                  <a:pt x="128" y="9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33" y="29"/>
                  <a:pt x="0" y="109"/>
                  <a:pt x="0" y="142"/>
                </a:cubicBezTo>
                <a:cubicBezTo>
                  <a:pt x="0" y="150"/>
                  <a:pt x="1" y="159"/>
                  <a:pt x="3" y="167"/>
                </a:cubicBezTo>
                <a:cubicBezTo>
                  <a:pt x="35" y="135"/>
                  <a:pt x="35" y="135"/>
                  <a:pt x="35" y="135"/>
                </a:cubicBezTo>
                <a:lnTo>
                  <a:pt x="69" y="169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pic>
        <p:nvPicPr>
          <p:cNvPr id="3227" name="组合 580"/>
          <p:cNvPicPr/>
          <p:nvPr/>
        </p:nvPicPr>
        <p:blipFill>
          <a:blip r:embed="rId93"/>
          <a:stretch>
            <a:fillRect/>
          </a:stretch>
        </p:blipFill>
        <p:spPr>
          <a:xfrm>
            <a:off x="2925763" y="1804988"/>
            <a:ext cx="274637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28" name="组合 585"/>
          <p:cNvPicPr/>
          <p:nvPr/>
        </p:nvPicPr>
        <p:blipFill>
          <a:blip r:embed="rId94"/>
          <a:stretch>
            <a:fillRect/>
          </a:stretch>
        </p:blipFill>
        <p:spPr>
          <a:xfrm>
            <a:off x="3475038" y="1804988"/>
            <a:ext cx="279400" cy="273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29" name="组合 588"/>
          <p:cNvPicPr/>
          <p:nvPr/>
        </p:nvPicPr>
        <p:blipFill>
          <a:blip r:embed="rId95"/>
          <a:stretch>
            <a:fillRect/>
          </a:stretch>
        </p:blipFill>
        <p:spPr>
          <a:xfrm>
            <a:off x="9540875" y="2382838"/>
            <a:ext cx="273050" cy="227012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30" name="组合 592"/>
          <p:cNvPicPr/>
          <p:nvPr/>
        </p:nvPicPr>
        <p:blipFill>
          <a:blip r:embed="rId96"/>
          <a:stretch>
            <a:fillRect/>
          </a:stretch>
        </p:blipFill>
        <p:spPr>
          <a:xfrm>
            <a:off x="8474075" y="2359025"/>
            <a:ext cx="206375" cy="274638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31" name="组合 595"/>
          <p:cNvPicPr/>
          <p:nvPr/>
        </p:nvPicPr>
        <p:blipFill>
          <a:blip r:embed="rId97"/>
          <a:stretch>
            <a:fillRect/>
          </a:stretch>
        </p:blipFill>
        <p:spPr>
          <a:xfrm>
            <a:off x="3475038" y="5705475"/>
            <a:ext cx="279400" cy="195263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32" name="组合 599"/>
          <p:cNvPicPr/>
          <p:nvPr/>
        </p:nvPicPr>
        <p:blipFill>
          <a:blip r:embed="rId98"/>
          <a:stretch>
            <a:fillRect/>
          </a:stretch>
        </p:blipFill>
        <p:spPr>
          <a:xfrm>
            <a:off x="2925763" y="5730875"/>
            <a:ext cx="274637" cy="146050"/>
          </a:xfrm>
          <a:prstGeom prst="rect">
            <a:avLst/>
          </a:prstGeom>
          <a:noFill/>
          <a:ln w="9525">
            <a:noFill/>
            <a:miter/>
          </a:ln>
        </p:spPr>
      </p:pic>
      <p:pic>
        <p:nvPicPr>
          <p:cNvPr id="3233" name="组合 604"/>
          <p:cNvPicPr/>
          <p:nvPr/>
        </p:nvPicPr>
        <p:blipFill>
          <a:blip r:embed="rId99"/>
          <a:stretch>
            <a:fillRect/>
          </a:stretch>
        </p:blipFill>
        <p:spPr>
          <a:xfrm>
            <a:off x="6784975" y="1847850"/>
            <a:ext cx="280988" cy="188913"/>
          </a:xfrm>
          <a:prstGeom prst="rect">
            <a:avLst/>
          </a:prstGeom>
          <a:noFill/>
          <a:ln w="9525">
            <a:noFill/>
            <a:miter/>
          </a:ln>
        </p:spPr>
      </p:pic>
      <p:sp>
        <p:nvSpPr>
          <p:cNvPr id="3234" name="Freeform 515"/>
          <p:cNvSpPr>
            <a:spLocks noEditPoints="1"/>
          </p:cNvSpPr>
          <p:nvPr/>
        </p:nvSpPr>
        <p:spPr>
          <a:xfrm>
            <a:off x="7335838" y="1804988"/>
            <a:ext cx="276225" cy="276225"/>
          </a:xfrm>
          <a:custGeom>
            <a:avLst/>
            <a:gdLst/>
            <a:ahLst/>
            <a:cxnLst>
              <a:cxn ang="0">
                <a:pos x="132466192" y="0"/>
              </a:cxn>
              <a:cxn ang="0">
                <a:pos x="0" y="132466192"/>
              </a:cxn>
              <a:cxn ang="0">
                <a:pos x="132466192" y="264931426"/>
              </a:cxn>
              <a:cxn ang="0">
                <a:pos x="264931426" y="132466192"/>
              </a:cxn>
              <a:cxn ang="0">
                <a:pos x="132466192" y="0"/>
              </a:cxn>
              <a:cxn ang="0">
                <a:pos x="108548752" y="56113958"/>
              </a:cxn>
              <a:cxn ang="0">
                <a:pos x="119587202" y="45075508"/>
              </a:cxn>
              <a:cxn ang="0">
                <a:pos x="146264015" y="45075508"/>
              </a:cxn>
              <a:cxn ang="0">
                <a:pos x="156382674" y="56113958"/>
              </a:cxn>
              <a:cxn ang="0">
                <a:pos x="156382674" y="68992948"/>
              </a:cxn>
              <a:cxn ang="0">
                <a:pos x="108548752" y="68992948"/>
              </a:cxn>
              <a:cxn ang="0">
                <a:pos x="108548752" y="56113958"/>
              </a:cxn>
              <a:cxn ang="0">
                <a:pos x="108548752" y="87390684"/>
              </a:cxn>
              <a:cxn ang="0">
                <a:pos x="156382674" y="87390684"/>
              </a:cxn>
              <a:cxn ang="0">
                <a:pos x="156382674" y="107628002"/>
              </a:cxn>
              <a:cxn ang="0">
                <a:pos x="108548752" y="107628002"/>
              </a:cxn>
              <a:cxn ang="0">
                <a:pos x="108548752" y="87390684"/>
              </a:cxn>
              <a:cxn ang="0">
                <a:pos x="189499941" y="161902378"/>
              </a:cxn>
              <a:cxn ang="0">
                <a:pos x="139824520" y="221696459"/>
              </a:cxn>
              <a:cxn ang="0">
                <a:pos x="126026697" y="221696459"/>
              </a:cxn>
              <a:cxn ang="0">
                <a:pos x="75431485" y="161902378"/>
              </a:cxn>
              <a:cxn ang="0">
                <a:pos x="79111607" y="153623301"/>
              </a:cxn>
              <a:cxn ang="0">
                <a:pos x="108548752" y="153623301"/>
              </a:cxn>
              <a:cxn ang="0">
                <a:pos x="108548752" y="126026697"/>
              </a:cxn>
              <a:cxn ang="0">
                <a:pos x="156382674" y="126026697"/>
              </a:cxn>
              <a:cxn ang="0">
                <a:pos x="156382674" y="153623301"/>
              </a:cxn>
              <a:cxn ang="0">
                <a:pos x="185819818" y="153623301"/>
              </a:cxn>
              <a:cxn ang="0">
                <a:pos x="189499941" y="161902378"/>
              </a:cxn>
            </a:cxnLst>
            <a:pathLst>
              <a:path w="288" h="288">
                <a:moveTo>
                  <a:pt x="144" y="0"/>
                </a:moveTo>
                <a:cubicBezTo>
                  <a:pt x="65" y="0"/>
                  <a:pt x="0" y="65"/>
                  <a:pt x="0" y="144"/>
                </a:cubicBezTo>
                <a:cubicBezTo>
                  <a:pt x="0" y="224"/>
                  <a:pt x="65" y="288"/>
                  <a:pt x="144" y="288"/>
                </a:cubicBezTo>
                <a:cubicBezTo>
                  <a:pt x="224" y="288"/>
                  <a:pt x="288" y="224"/>
                  <a:pt x="288" y="144"/>
                </a:cubicBezTo>
                <a:cubicBezTo>
                  <a:pt x="288" y="65"/>
                  <a:pt x="224" y="0"/>
                  <a:pt x="144" y="0"/>
                </a:cubicBezTo>
                <a:close/>
                <a:moveTo>
                  <a:pt x="118" y="61"/>
                </a:moveTo>
                <a:cubicBezTo>
                  <a:pt x="118" y="55"/>
                  <a:pt x="124" y="49"/>
                  <a:pt x="130" y="49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65" y="49"/>
                  <a:pt x="170" y="55"/>
                  <a:pt x="170" y="61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18" y="75"/>
                  <a:pt x="118" y="75"/>
                  <a:pt x="118" y="75"/>
                </a:cubicBezTo>
                <a:lnTo>
                  <a:pt x="118" y="61"/>
                </a:lnTo>
                <a:close/>
                <a:moveTo>
                  <a:pt x="118" y="95"/>
                </a:moveTo>
                <a:cubicBezTo>
                  <a:pt x="170" y="95"/>
                  <a:pt x="170" y="95"/>
                  <a:pt x="170" y="95"/>
                </a:cubicBezTo>
                <a:cubicBezTo>
                  <a:pt x="170" y="117"/>
                  <a:pt x="170" y="117"/>
                  <a:pt x="170" y="117"/>
                </a:cubicBezTo>
                <a:cubicBezTo>
                  <a:pt x="118" y="117"/>
                  <a:pt x="118" y="117"/>
                  <a:pt x="118" y="117"/>
                </a:cubicBezTo>
                <a:lnTo>
                  <a:pt x="118" y="95"/>
                </a:lnTo>
                <a:close/>
                <a:moveTo>
                  <a:pt x="206" y="176"/>
                </a:moveTo>
                <a:cubicBezTo>
                  <a:pt x="152" y="241"/>
                  <a:pt x="152" y="241"/>
                  <a:pt x="152" y="241"/>
                </a:cubicBezTo>
                <a:cubicBezTo>
                  <a:pt x="148" y="246"/>
                  <a:pt x="141" y="246"/>
                  <a:pt x="137" y="241"/>
                </a:cubicBezTo>
                <a:cubicBezTo>
                  <a:pt x="82" y="176"/>
                  <a:pt x="82" y="176"/>
                  <a:pt x="82" y="176"/>
                </a:cubicBezTo>
                <a:cubicBezTo>
                  <a:pt x="78" y="171"/>
                  <a:pt x="80" y="167"/>
                  <a:pt x="86" y="167"/>
                </a:cubicBezTo>
                <a:cubicBezTo>
                  <a:pt x="86" y="167"/>
                  <a:pt x="114" y="167"/>
                  <a:pt x="118" y="167"/>
                </a:cubicBezTo>
                <a:cubicBezTo>
                  <a:pt x="118" y="137"/>
                  <a:pt x="118" y="137"/>
                  <a:pt x="118" y="137"/>
                </a:cubicBezTo>
                <a:cubicBezTo>
                  <a:pt x="170" y="137"/>
                  <a:pt x="170" y="137"/>
                  <a:pt x="170" y="137"/>
                </a:cubicBezTo>
                <a:cubicBezTo>
                  <a:pt x="170" y="167"/>
                  <a:pt x="170" y="167"/>
                  <a:pt x="170" y="167"/>
                </a:cubicBezTo>
                <a:cubicBezTo>
                  <a:pt x="174" y="167"/>
                  <a:pt x="202" y="167"/>
                  <a:pt x="202" y="167"/>
                </a:cubicBezTo>
                <a:cubicBezTo>
                  <a:pt x="209" y="167"/>
                  <a:pt x="211" y="171"/>
                  <a:pt x="206" y="176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35" name="Freeform 516"/>
          <p:cNvSpPr>
            <a:spLocks noEditPoints="1"/>
          </p:cNvSpPr>
          <p:nvPr/>
        </p:nvSpPr>
        <p:spPr>
          <a:xfrm>
            <a:off x="10133013" y="5665788"/>
            <a:ext cx="198437" cy="276225"/>
          </a:xfrm>
          <a:custGeom>
            <a:avLst/>
            <a:gdLst/>
            <a:ahLst/>
            <a:cxnLst>
              <a:cxn ang="0">
                <a:pos x="190228227" y="151783719"/>
              </a:cxn>
              <a:cxn ang="0">
                <a:pos x="171848359" y="119587202"/>
              </a:cxn>
              <a:cxn ang="0">
                <a:pos x="171848359" y="11038450"/>
              </a:cxn>
              <a:cxn ang="0">
                <a:pos x="160821206" y="0"/>
              </a:cxn>
              <a:cxn ang="0">
                <a:pos x="29407021" y="0"/>
              </a:cxn>
              <a:cxn ang="0">
                <a:pos x="18379868" y="11038450"/>
              </a:cxn>
              <a:cxn ang="0">
                <a:pos x="18379868" y="118667411"/>
              </a:cxn>
              <a:cxn ang="0">
                <a:pos x="0" y="151783719"/>
              </a:cxn>
              <a:cxn ang="0">
                <a:pos x="0" y="151783719"/>
              </a:cxn>
              <a:cxn ang="0">
                <a:pos x="0" y="264931426"/>
              </a:cxn>
              <a:cxn ang="0">
                <a:pos x="25731623" y="264931426"/>
              </a:cxn>
              <a:cxn ang="0">
                <a:pos x="25731623" y="186739609"/>
              </a:cxn>
              <a:cxn ang="0">
                <a:pos x="36758777" y="175701160"/>
              </a:cxn>
              <a:cxn ang="0">
                <a:pos x="153469450" y="175701160"/>
              </a:cxn>
              <a:cxn ang="0">
                <a:pos x="164496604" y="186739609"/>
              </a:cxn>
              <a:cxn ang="0">
                <a:pos x="164496604" y="264931426"/>
              </a:cxn>
              <a:cxn ang="0">
                <a:pos x="190228227" y="264931426"/>
              </a:cxn>
              <a:cxn ang="0">
                <a:pos x="190228227" y="151783719"/>
              </a:cxn>
              <a:cxn ang="0">
                <a:pos x="44110532" y="65312826"/>
              </a:cxn>
              <a:cxn ang="0">
                <a:pos x="55138644" y="54274376"/>
              </a:cxn>
              <a:cxn ang="0">
                <a:pos x="135089583" y="54274376"/>
              </a:cxn>
              <a:cxn ang="0">
                <a:pos x="146117695" y="65312826"/>
              </a:cxn>
              <a:cxn ang="0">
                <a:pos x="146117695" y="83710562"/>
              </a:cxn>
              <a:cxn ang="0">
                <a:pos x="135089583" y="94749971"/>
              </a:cxn>
              <a:cxn ang="0">
                <a:pos x="55138644" y="94749971"/>
              </a:cxn>
              <a:cxn ang="0">
                <a:pos x="44110532" y="83710562"/>
              </a:cxn>
              <a:cxn ang="0">
                <a:pos x="44110532" y="65312826"/>
              </a:cxn>
            </a:cxnLst>
            <a:pathLst>
              <a:path w="207" h="288">
                <a:moveTo>
                  <a:pt x="207" y="165"/>
                </a:moveTo>
                <a:cubicBezTo>
                  <a:pt x="207" y="165"/>
                  <a:pt x="187" y="130"/>
                  <a:pt x="187" y="130"/>
                </a:cubicBezTo>
                <a:cubicBezTo>
                  <a:pt x="187" y="12"/>
                  <a:pt x="187" y="12"/>
                  <a:pt x="187" y="12"/>
                </a:cubicBezTo>
                <a:cubicBezTo>
                  <a:pt x="187" y="5"/>
                  <a:pt x="182" y="0"/>
                  <a:pt x="17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25" y="0"/>
                  <a:pt x="20" y="5"/>
                  <a:pt x="20" y="12"/>
                </a:cubicBezTo>
                <a:cubicBezTo>
                  <a:pt x="20" y="129"/>
                  <a:pt x="20" y="129"/>
                  <a:pt x="20" y="129"/>
                </a:cubicBezTo>
                <a:cubicBezTo>
                  <a:pt x="20" y="129"/>
                  <a:pt x="0" y="165"/>
                  <a:pt x="0" y="16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288"/>
                  <a:pt x="0" y="288"/>
                  <a:pt x="0" y="288"/>
                </a:cubicBezTo>
                <a:cubicBezTo>
                  <a:pt x="28" y="288"/>
                  <a:pt x="28" y="288"/>
                  <a:pt x="28" y="288"/>
                </a:cubicBezTo>
                <a:cubicBezTo>
                  <a:pt x="28" y="203"/>
                  <a:pt x="28" y="203"/>
                  <a:pt x="28" y="203"/>
                </a:cubicBezTo>
                <a:cubicBezTo>
                  <a:pt x="28" y="197"/>
                  <a:pt x="33" y="191"/>
                  <a:pt x="40" y="191"/>
                </a:cubicBezTo>
                <a:cubicBezTo>
                  <a:pt x="167" y="191"/>
                  <a:pt x="167" y="191"/>
                  <a:pt x="167" y="191"/>
                </a:cubicBezTo>
                <a:cubicBezTo>
                  <a:pt x="174" y="191"/>
                  <a:pt x="179" y="197"/>
                  <a:pt x="179" y="203"/>
                </a:cubicBezTo>
                <a:cubicBezTo>
                  <a:pt x="179" y="288"/>
                  <a:pt x="179" y="288"/>
                  <a:pt x="179" y="288"/>
                </a:cubicBezTo>
                <a:cubicBezTo>
                  <a:pt x="207" y="288"/>
                  <a:pt x="207" y="288"/>
                  <a:pt x="207" y="288"/>
                </a:cubicBezTo>
                <a:cubicBezTo>
                  <a:pt x="207" y="165"/>
                  <a:pt x="207" y="165"/>
                  <a:pt x="207" y="165"/>
                </a:cubicBezTo>
                <a:close/>
                <a:moveTo>
                  <a:pt x="48" y="71"/>
                </a:moveTo>
                <a:cubicBezTo>
                  <a:pt x="48" y="64"/>
                  <a:pt x="53" y="59"/>
                  <a:pt x="60" y="59"/>
                </a:cubicBezTo>
                <a:cubicBezTo>
                  <a:pt x="147" y="59"/>
                  <a:pt x="147" y="59"/>
                  <a:pt x="147" y="59"/>
                </a:cubicBezTo>
                <a:cubicBezTo>
                  <a:pt x="154" y="59"/>
                  <a:pt x="159" y="64"/>
                  <a:pt x="159" y="71"/>
                </a:cubicBezTo>
                <a:cubicBezTo>
                  <a:pt x="159" y="91"/>
                  <a:pt x="159" y="91"/>
                  <a:pt x="159" y="91"/>
                </a:cubicBezTo>
                <a:cubicBezTo>
                  <a:pt x="159" y="98"/>
                  <a:pt x="154" y="103"/>
                  <a:pt x="147" y="103"/>
                </a:cubicBezTo>
                <a:cubicBezTo>
                  <a:pt x="60" y="103"/>
                  <a:pt x="60" y="103"/>
                  <a:pt x="60" y="103"/>
                </a:cubicBezTo>
                <a:cubicBezTo>
                  <a:pt x="53" y="103"/>
                  <a:pt x="48" y="98"/>
                  <a:pt x="48" y="91"/>
                </a:cubicBezTo>
                <a:lnTo>
                  <a:pt x="48" y="71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36" name="Freeform 517"/>
          <p:cNvSpPr>
            <a:spLocks noEditPoints="1"/>
          </p:cNvSpPr>
          <p:nvPr/>
        </p:nvSpPr>
        <p:spPr>
          <a:xfrm>
            <a:off x="8440738" y="5133975"/>
            <a:ext cx="277812" cy="233363"/>
          </a:xfrm>
          <a:custGeom>
            <a:avLst/>
            <a:gdLst/>
            <a:ahLst/>
            <a:cxnLst>
              <a:cxn ang="0">
                <a:pos x="248816447" y="139036528"/>
              </a:cxn>
              <a:cxn ang="0">
                <a:pos x="254284856" y="112509658"/>
              </a:cxn>
              <a:cxn ang="0">
                <a:pos x="251550651" y="64029451"/>
              </a:cxn>
              <a:cxn ang="0">
                <a:pos x="219650960" y="46650603"/>
              </a:cxn>
              <a:cxn ang="0">
                <a:pos x="219650960" y="39332186"/>
              </a:cxn>
              <a:cxn ang="0">
                <a:pos x="203245732" y="34758654"/>
              </a:cxn>
              <a:cxn ang="0">
                <a:pos x="182282859" y="32014726"/>
              </a:cxn>
              <a:cxn ang="0">
                <a:pos x="164054191" y="32014726"/>
              </a:cxn>
              <a:cxn ang="0">
                <a:pos x="164054191" y="44820998"/>
              </a:cxn>
              <a:cxn ang="0">
                <a:pos x="180460374" y="44820998"/>
              </a:cxn>
              <a:cxn ang="0">
                <a:pos x="203245732" y="75921400"/>
              </a:cxn>
              <a:cxn ang="0">
                <a:pos x="219650960" y="75921400"/>
              </a:cxn>
              <a:cxn ang="0">
                <a:pos x="219650960" y="65859056"/>
              </a:cxn>
              <a:cxn ang="0">
                <a:pos x="236967908" y="75921400"/>
              </a:cxn>
              <a:cxn ang="0">
                <a:pos x="236967908" y="106106522"/>
              </a:cxn>
              <a:cxn ang="0">
                <a:pos x="229676059" y="139036528"/>
              </a:cxn>
              <a:cxn ang="0">
                <a:pos x="232411218" y="149097916"/>
              </a:cxn>
              <a:cxn ang="0">
                <a:pos x="233321983" y="199406771"/>
              </a:cxn>
              <a:cxn ang="0">
                <a:pos x="218739240" y="204895583"/>
              </a:cxn>
              <a:cxn ang="0">
                <a:pos x="194131398" y="156415376"/>
              </a:cxn>
              <a:cxn ang="0">
                <a:pos x="178636935" y="117083190"/>
              </a:cxn>
              <a:cxn ang="0">
                <a:pos x="156763297" y="114339262"/>
              </a:cxn>
              <a:cxn ang="0">
                <a:pos x="156763297" y="0"/>
              </a:cxn>
              <a:cxn ang="0">
                <a:pos x="18228668" y="0"/>
              </a:cxn>
              <a:cxn ang="0">
                <a:pos x="18228668" y="211298720"/>
              </a:cxn>
              <a:cxn ang="0">
                <a:pos x="0" y="211298720"/>
              </a:cxn>
              <a:cxn ang="0">
                <a:pos x="0" y="223189712"/>
              </a:cxn>
              <a:cxn ang="0">
                <a:pos x="18228668" y="223189712"/>
              </a:cxn>
              <a:cxn ang="0">
                <a:pos x="156763297" y="223189712"/>
              </a:cxn>
              <a:cxn ang="0">
                <a:pos x="175902730" y="223189712"/>
              </a:cxn>
              <a:cxn ang="0">
                <a:pos x="175902730" y="211298720"/>
              </a:cxn>
              <a:cxn ang="0">
                <a:pos x="156763297" y="211298720"/>
              </a:cxn>
              <a:cxn ang="0">
                <a:pos x="156763297" y="133547715"/>
              </a:cxn>
              <a:cxn ang="0">
                <a:pos x="172257760" y="134462995"/>
              </a:cxn>
              <a:cxn ang="0">
                <a:pos x="175902730" y="158244981"/>
              </a:cxn>
              <a:cxn ang="0">
                <a:pos x="218739240" y="223189712"/>
              </a:cxn>
              <a:cxn ang="0">
                <a:pos x="247904727" y="210383439"/>
              </a:cxn>
              <a:cxn ang="0">
                <a:pos x="249727212" y="144524384"/>
              </a:cxn>
              <a:cxn ang="0">
                <a:pos x="248816447" y="139036528"/>
              </a:cxn>
              <a:cxn ang="0">
                <a:pos x="205068217" y="68602984"/>
              </a:cxn>
              <a:cxn ang="0">
                <a:pos x="188662988" y="50308855"/>
              </a:cxn>
              <a:cxn ang="0">
                <a:pos x="205068217" y="53968063"/>
              </a:cxn>
              <a:cxn ang="0">
                <a:pos x="205068217" y="68602984"/>
              </a:cxn>
              <a:cxn ang="0">
                <a:pos x="42836510" y="24697265"/>
              </a:cxn>
              <a:cxn ang="0">
                <a:pos x="132155455" y="24697265"/>
              </a:cxn>
              <a:cxn ang="0">
                <a:pos x="132155455" y="96045133"/>
              </a:cxn>
              <a:cxn ang="0">
                <a:pos x="42836510" y="96045133"/>
              </a:cxn>
              <a:cxn ang="0">
                <a:pos x="42836510" y="24697265"/>
              </a:cxn>
            </a:cxnLst>
            <a:pathLst>
              <a:path w="291" h="244">
                <a:moveTo>
                  <a:pt x="273" y="152"/>
                </a:moveTo>
                <a:cubicBezTo>
                  <a:pt x="273" y="142"/>
                  <a:pt x="276" y="132"/>
                  <a:pt x="279" y="123"/>
                </a:cubicBezTo>
                <a:cubicBezTo>
                  <a:pt x="285" y="107"/>
                  <a:pt x="291" y="88"/>
                  <a:pt x="276" y="70"/>
                </a:cubicBezTo>
                <a:cubicBezTo>
                  <a:pt x="267" y="59"/>
                  <a:pt x="254" y="54"/>
                  <a:pt x="241" y="51"/>
                </a:cubicBezTo>
                <a:cubicBezTo>
                  <a:pt x="241" y="43"/>
                  <a:pt x="241" y="43"/>
                  <a:pt x="241" y="43"/>
                </a:cubicBezTo>
                <a:cubicBezTo>
                  <a:pt x="241" y="43"/>
                  <a:pt x="230" y="40"/>
                  <a:pt x="223" y="38"/>
                </a:cubicBezTo>
                <a:cubicBezTo>
                  <a:pt x="216" y="37"/>
                  <a:pt x="207" y="35"/>
                  <a:pt x="200" y="35"/>
                </a:cubicBezTo>
                <a:cubicBezTo>
                  <a:pt x="193" y="35"/>
                  <a:pt x="180" y="35"/>
                  <a:pt x="180" y="35"/>
                </a:cubicBezTo>
                <a:cubicBezTo>
                  <a:pt x="180" y="49"/>
                  <a:pt x="180" y="49"/>
                  <a:pt x="180" y="49"/>
                </a:cubicBezTo>
                <a:cubicBezTo>
                  <a:pt x="198" y="49"/>
                  <a:pt x="198" y="49"/>
                  <a:pt x="198" y="49"/>
                </a:cubicBezTo>
                <a:cubicBezTo>
                  <a:pt x="198" y="49"/>
                  <a:pt x="196" y="83"/>
                  <a:pt x="223" y="83"/>
                </a:cubicBezTo>
                <a:cubicBezTo>
                  <a:pt x="234" y="83"/>
                  <a:pt x="241" y="83"/>
                  <a:pt x="241" y="83"/>
                </a:cubicBezTo>
                <a:cubicBezTo>
                  <a:pt x="241" y="72"/>
                  <a:pt x="241" y="72"/>
                  <a:pt x="241" y="72"/>
                </a:cubicBezTo>
                <a:cubicBezTo>
                  <a:pt x="249" y="74"/>
                  <a:pt x="256" y="78"/>
                  <a:pt x="260" y="83"/>
                </a:cubicBezTo>
                <a:cubicBezTo>
                  <a:pt x="268" y="92"/>
                  <a:pt x="266" y="100"/>
                  <a:pt x="260" y="116"/>
                </a:cubicBezTo>
                <a:cubicBezTo>
                  <a:pt x="257" y="126"/>
                  <a:pt x="252" y="138"/>
                  <a:pt x="252" y="152"/>
                </a:cubicBezTo>
                <a:cubicBezTo>
                  <a:pt x="252" y="155"/>
                  <a:pt x="253" y="158"/>
                  <a:pt x="255" y="163"/>
                </a:cubicBezTo>
                <a:cubicBezTo>
                  <a:pt x="258" y="176"/>
                  <a:pt x="266" y="206"/>
                  <a:pt x="256" y="218"/>
                </a:cubicBezTo>
                <a:cubicBezTo>
                  <a:pt x="255" y="219"/>
                  <a:pt x="252" y="224"/>
                  <a:pt x="240" y="224"/>
                </a:cubicBezTo>
                <a:cubicBezTo>
                  <a:pt x="220" y="224"/>
                  <a:pt x="216" y="208"/>
                  <a:pt x="213" y="171"/>
                </a:cubicBezTo>
                <a:cubicBezTo>
                  <a:pt x="212" y="151"/>
                  <a:pt x="210" y="133"/>
                  <a:pt x="196" y="128"/>
                </a:cubicBezTo>
                <a:cubicBezTo>
                  <a:pt x="188" y="125"/>
                  <a:pt x="179" y="125"/>
                  <a:pt x="172" y="125"/>
                </a:cubicBezTo>
                <a:cubicBezTo>
                  <a:pt x="172" y="0"/>
                  <a:pt x="172" y="0"/>
                  <a:pt x="17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0" y="231"/>
                  <a:pt x="20" y="231"/>
                  <a:pt x="20" y="231"/>
                </a:cubicBezTo>
                <a:cubicBezTo>
                  <a:pt x="0" y="231"/>
                  <a:pt x="0" y="231"/>
                  <a:pt x="0" y="231"/>
                </a:cubicBezTo>
                <a:cubicBezTo>
                  <a:pt x="0" y="244"/>
                  <a:pt x="0" y="244"/>
                  <a:pt x="0" y="244"/>
                </a:cubicBezTo>
                <a:cubicBezTo>
                  <a:pt x="20" y="244"/>
                  <a:pt x="20" y="244"/>
                  <a:pt x="20" y="244"/>
                </a:cubicBezTo>
                <a:cubicBezTo>
                  <a:pt x="172" y="244"/>
                  <a:pt x="172" y="244"/>
                  <a:pt x="172" y="244"/>
                </a:cubicBezTo>
                <a:cubicBezTo>
                  <a:pt x="193" y="244"/>
                  <a:pt x="193" y="244"/>
                  <a:pt x="193" y="244"/>
                </a:cubicBezTo>
                <a:cubicBezTo>
                  <a:pt x="193" y="231"/>
                  <a:pt x="193" y="231"/>
                  <a:pt x="193" y="231"/>
                </a:cubicBezTo>
                <a:cubicBezTo>
                  <a:pt x="172" y="231"/>
                  <a:pt x="172" y="231"/>
                  <a:pt x="172" y="231"/>
                </a:cubicBezTo>
                <a:cubicBezTo>
                  <a:pt x="172" y="146"/>
                  <a:pt x="172" y="146"/>
                  <a:pt x="172" y="146"/>
                </a:cubicBezTo>
                <a:cubicBezTo>
                  <a:pt x="177" y="145"/>
                  <a:pt x="184" y="145"/>
                  <a:pt x="189" y="147"/>
                </a:cubicBezTo>
                <a:cubicBezTo>
                  <a:pt x="191" y="150"/>
                  <a:pt x="192" y="164"/>
                  <a:pt x="193" y="173"/>
                </a:cubicBezTo>
                <a:cubicBezTo>
                  <a:pt x="195" y="201"/>
                  <a:pt x="198" y="244"/>
                  <a:pt x="240" y="244"/>
                </a:cubicBezTo>
                <a:cubicBezTo>
                  <a:pt x="254" y="244"/>
                  <a:pt x="265" y="239"/>
                  <a:pt x="272" y="230"/>
                </a:cubicBezTo>
                <a:cubicBezTo>
                  <a:pt x="288" y="210"/>
                  <a:pt x="279" y="176"/>
                  <a:pt x="274" y="158"/>
                </a:cubicBezTo>
                <a:cubicBezTo>
                  <a:pt x="274" y="156"/>
                  <a:pt x="273" y="153"/>
                  <a:pt x="273" y="152"/>
                </a:cubicBezTo>
                <a:close/>
                <a:moveTo>
                  <a:pt x="225" y="75"/>
                </a:moveTo>
                <a:cubicBezTo>
                  <a:pt x="208" y="77"/>
                  <a:pt x="207" y="55"/>
                  <a:pt x="207" y="55"/>
                </a:cubicBezTo>
                <a:cubicBezTo>
                  <a:pt x="225" y="59"/>
                  <a:pt x="225" y="59"/>
                  <a:pt x="225" y="59"/>
                </a:cubicBezTo>
                <a:lnTo>
                  <a:pt x="225" y="75"/>
                </a:lnTo>
                <a:close/>
                <a:moveTo>
                  <a:pt x="47" y="27"/>
                </a:moveTo>
                <a:cubicBezTo>
                  <a:pt x="145" y="27"/>
                  <a:pt x="145" y="27"/>
                  <a:pt x="145" y="27"/>
                </a:cubicBezTo>
                <a:cubicBezTo>
                  <a:pt x="145" y="105"/>
                  <a:pt x="145" y="105"/>
                  <a:pt x="145" y="105"/>
                </a:cubicBezTo>
                <a:cubicBezTo>
                  <a:pt x="47" y="105"/>
                  <a:pt x="47" y="105"/>
                  <a:pt x="47" y="105"/>
                </a:cubicBezTo>
                <a:lnTo>
                  <a:pt x="47" y="27"/>
                </a:ln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37" name="Freeform 518"/>
          <p:cNvSpPr>
            <a:spLocks noEditPoints="1"/>
          </p:cNvSpPr>
          <p:nvPr/>
        </p:nvSpPr>
        <p:spPr>
          <a:xfrm>
            <a:off x="8990013" y="4030663"/>
            <a:ext cx="276225" cy="234950"/>
          </a:xfrm>
          <a:custGeom>
            <a:avLst/>
            <a:gdLst/>
            <a:ahLst/>
            <a:cxnLst>
              <a:cxn ang="0">
                <a:pos x="172659741" y="147142952"/>
              </a:cxn>
              <a:cxn ang="0">
                <a:pos x="208287987" y="122312093"/>
              </a:cxn>
              <a:cxn ang="0">
                <a:pos x="179968712" y="45982112"/>
              </a:cxn>
              <a:cxn ang="0">
                <a:pos x="132463747" y="0"/>
              </a:cxn>
              <a:cxn ang="0">
                <a:pos x="84045996" y="45062451"/>
              </a:cxn>
              <a:cxn ang="0">
                <a:pos x="55726721" y="122312093"/>
              </a:cxn>
              <a:cxn ang="0">
                <a:pos x="90441226" y="148062613"/>
              </a:cxn>
              <a:cxn ang="0">
                <a:pos x="0" y="205999365"/>
              </a:cxn>
              <a:cxn ang="0">
                <a:pos x="264014708" y="225312255"/>
              </a:cxn>
              <a:cxn ang="0">
                <a:pos x="221991232" y="168294206"/>
              </a:cxn>
              <a:cxn ang="0">
                <a:pos x="64862218" y="119553109"/>
              </a:cxn>
              <a:cxn ang="0">
                <a:pos x="63948477" y="121392432"/>
              </a:cxn>
              <a:cxn ang="0">
                <a:pos x="84959737" y="64375341"/>
              </a:cxn>
              <a:cxn ang="0">
                <a:pos x="124241991" y="50580420"/>
              </a:cxn>
              <a:cxn ang="0">
                <a:pos x="129723480" y="50580420"/>
              </a:cxn>
              <a:cxn ang="0">
                <a:pos x="140686458" y="48741097"/>
              </a:cxn>
              <a:cxn ang="0">
                <a:pos x="180882453" y="63455680"/>
              </a:cxn>
              <a:cxn ang="0">
                <a:pos x="200066231" y="122312093"/>
              </a:cxn>
              <a:cxn ang="0">
                <a:pos x="198239705" y="121392432"/>
              </a:cxn>
              <a:cxn ang="0">
                <a:pos x="176314704" y="66214664"/>
              </a:cxn>
              <a:cxn ang="0">
                <a:pos x="152562222" y="52419742"/>
              </a:cxn>
              <a:cxn ang="0">
                <a:pos x="132463747" y="53339404"/>
              </a:cxn>
              <a:cxn ang="0">
                <a:pos x="131550962" y="53339404"/>
              </a:cxn>
              <a:cxn ang="0">
                <a:pos x="110538746" y="50580420"/>
              </a:cxn>
              <a:cxn ang="0">
                <a:pos x="137945236" y="98401855"/>
              </a:cxn>
              <a:cxn ang="0">
                <a:pos x="126069472" y="98401855"/>
              </a:cxn>
              <a:cxn ang="0">
                <a:pos x="126069472" y="91964225"/>
              </a:cxn>
              <a:cxn ang="0">
                <a:pos x="137945236" y="91964225"/>
              </a:cxn>
              <a:cxn ang="0">
                <a:pos x="97749241" y="79088965"/>
              </a:cxn>
              <a:cxn ang="0">
                <a:pos x="100490464" y="63455680"/>
              </a:cxn>
              <a:cxn ang="0">
                <a:pos x="113279968" y="56098388"/>
              </a:cxn>
              <a:cxn ang="0">
                <a:pos x="128809739" y="62536018"/>
              </a:cxn>
              <a:cxn ang="0">
                <a:pos x="127895998" y="78169303"/>
              </a:cxn>
              <a:cxn ang="0">
                <a:pos x="97749241" y="79088965"/>
              </a:cxn>
              <a:cxn ang="0">
                <a:pos x="105058212" y="125071077"/>
              </a:cxn>
              <a:cxn ang="0">
                <a:pos x="112366227" y="125071077"/>
              </a:cxn>
              <a:cxn ang="0">
                <a:pos x="116020235" y="122312093"/>
              </a:cxn>
              <a:cxn ang="0">
                <a:pos x="116020235" y="114954802"/>
              </a:cxn>
              <a:cxn ang="0">
                <a:pos x="123328250" y="122312093"/>
              </a:cxn>
              <a:cxn ang="0">
                <a:pos x="118760501" y="110357453"/>
              </a:cxn>
              <a:cxn ang="0">
                <a:pos x="123328250" y="122312093"/>
              </a:cxn>
              <a:cxn ang="0">
                <a:pos x="126069472" y="122312093"/>
              </a:cxn>
              <a:cxn ang="0">
                <a:pos x="130637221" y="102080501"/>
              </a:cxn>
              <a:cxn ang="0">
                <a:pos x="137945236" y="122312093"/>
              </a:cxn>
              <a:cxn ang="0">
                <a:pos x="133377487" y="102080501"/>
              </a:cxn>
              <a:cxn ang="0">
                <a:pos x="137945236" y="122312093"/>
              </a:cxn>
              <a:cxn ang="0">
                <a:pos x="140686458" y="122312093"/>
              </a:cxn>
              <a:cxn ang="0">
                <a:pos x="144340466" y="110357453"/>
              </a:cxn>
              <a:cxn ang="0">
                <a:pos x="147080732" y="122312093"/>
              </a:cxn>
              <a:cxn ang="0">
                <a:pos x="152562222" y="122312093"/>
              </a:cxn>
              <a:cxn ang="0">
                <a:pos x="156216229" y="128749723"/>
              </a:cxn>
              <a:cxn ang="0">
                <a:pos x="156216229" y="121392432"/>
              </a:cxn>
              <a:cxn ang="0">
                <a:pos x="156216229" y="128749723"/>
              </a:cxn>
              <a:cxn ang="0">
                <a:pos x="167179208" y="79088965"/>
              </a:cxn>
              <a:cxn ang="0">
                <a:pos x="136118710" y="78169303"/>
              </a:cxn>
              <a:cxn ang="0">
                <a:pos x="136118710" y="62536018"/>
              </a:cxn>
              <a:cxn ang="0">
                <a:pos x="151648481" y="56098388"/>
              </a:cxn>
              <a:cxn ang="0">
                <a:pos x="163524244" y="63455680"/>
              </a:cxn>
            </a:cxnLst>
            <a:pathLst>
              <a:path w="289" h="245">
                <a:moveTo>
                  <a:pt x="243" y="183"/>
                </a:moveTo>
                <a:cubicBezTo>
                  <a:pt x="229" y="177"/>
                  <a:pt x="213" y="167"/>
                  <a:pt x="189" y="160"/>
                </a:cubicBezTo>
                <a:cubicBezTo>
                  <a:pt x="188" y="157"/>
                  <a:pt x="186" y="153"/>
                  <a:pt x="185" y="148"/>
                </a:cubicBezTo>
                <a:cubicBezTo>
                  <a:pt x="207" y="144"/>
                  <a:pt x="228" y="138"/>
                  <a:pt x="228" y="133"/>
                </a:cubicBezTo>
                <a:cubicBezTo>
                  <a:pt x="228" y="124"/>
                  <a:pt x="197" y="62"/>
                  <a:pt x="197" y="50"/>
                </a:cubicBezTo>
                <a:cubicBezTo>
                  <a:pt x="197" y="50"/>
                  <a:pt x="197" y="50"/>
                  <a:pt x="197" y="50"/>
                </a:cubicBezTo>
                <a:cubicBezTo>
                  <a:pt x="197" y="49"/>
                  <a:pt x="197" y="47"/>
                  <a:pt x="197" y="46"/>
                </a:cubicBezTo>
                <a:cubicBezTo>
                  <a:pt x="197" y="15"/>
                  <a:pt x="175" y="0"/>
                  <a:pt x="145" y="0"/>
                </a:cubicBezTo>
                <a:cubicBezTo>
                  <a:pt x="114" y="0"/>
                  <a:pt x="92" y="15"/>
                  <a:pt x="92" y="46"/>
                </a:cubicBezTo>
                <a:cubicBezTo>
                  <a:pt x="92" y="47"/>
                  <a:pt x="92" y="48"/>
                  <a:pt x="92" y="49"/>
                </a:cubicBezTo>
                <a:cubicBezTo>
                  <a:pt x="92" y="50"/>
                  <a:pt x="92" y="50"/>
                  <a:pt x="92" y="50"/>
                </a:cubicBezTo>
                <a:cubicBezTo>
                  <a:pt x="92" y="62"/>
                  <a:pt x="61" y="124"/>
                  <a:pt x="61" y="133"/>
                </a:cubicBezTo>
                <a:cubicBezTo>
                  <a:pt x="61" y="138"/>
                  <a:pt x="82" y="144"/>
                  <a:pt x="104" y="148"/>
                </a:cubicBezTo>
                <a:cubicBezTo>
                  <a:pt x="102" y="153"/>
                  <a:pt x="100" y="157"/>
                  <a:pt x="99" y="161"/>
                </a:cubicBezTo>
                <a:cubicBezTo>
                  <a:pt x="75" y="167"/>
                  <a:pt x="60" y="177"/>
                  <a:pt x="47" y="183"/>
                </a:cubicBezTo>
                <a:cubicBezTo>
                  <a:pt x="12" y="199"/>
                  <a:pt x="0" y="224"/>
                  <a:pt x="0" y="224"/>
                </a:cubicBezTo>
                <a:cubicBezTo>
                  <a:pt x="0" y="245"/>
                  <a:pt x="0" y="245"/>
                  <a:pt x="0" y="245"/>
                </a:cubicBezTo>
                <a:cubicBezTo>
                  <a:pt x="289" y="245"/>
                  <a:pt x="289" y="245"/>
                  <a:pt x="289" y="245"/>
                </a:cubicBezTo>
                <a:cubicBezTo>
                  <a:pt x="289" y="224"/>
                  <a:pt x="289" y="224"/>
                  <a:pt x="289" y="224"/>
                </a:cubicBezTo>
                <a:cubicBezTo>
                  <a:pt x="289" y="224"/>
                  <a:pt x="278" y="199"/>
                  <a:pt x="243" y="183"/>
                </a:cubicBezTo>
                <a:close/>
                <a:moveTo>
                  <a:pt x="96" y="71"/>
                </a:moveTo>
                <a:cubicBezTo>
                  <a:pt x="86" y="86"/>
                  <a:pt x="71" y="127"/>
                  <a:pt x="71" y="130"/>
                </a:cubicBezTo>
                <a:cubicBezTo>
                  <a:pt x="72" y="131"/>
                  <a:pt x="71" y="132"/>
                  <a:pt x="70" y="132"/>
                </a:cubicBezTo>
                <a:cubicBezTo>
                  <a:pt x="70" y="132"/>
                  <a:pt x="70" y="132"/>
                  <a:pt x="70" y="132"/>
                </a:cubicBezTo>
                <a:cubicBezTo>
                  <a:pt x="69" y="132"/>
                  <a:pt x="69" y="131"/>
                  <a:pt x="69" y="131"/>
                </a:cubicBezTo>
                <a:cubicBezTo>
                  <a:pt x="68" y="126"/>
                  <a:pt x="85" y="83"/>
                  <a:pt x="93" y="70"/>
                </a:cubicBezTo>
                <a:cubicBezTo>
                  <a:pt x="100" y="59"/>
                  <a:pt x="109" y="54"/>
                  <a:pt x="121" y="53"/>
                </a:cubicBezTo>
                <a:cubicBezTo>
                  <a:pt x="126" y="52"/>
                  <a:pt x="132" y="54"/>
                  <a:pt x="136" y="55"/>
                </a:cubicBezTo>
                <a:cubicBezTo>
                  <a:pt x="137" y="55"/>
                  <a:pt x="138" y="55"/>
                  <a:pt x="138" y="55"/>
                </a:cubicBezTo>
                <a:cubicBezTo>
                  <a:pt x="139" y="55"/>
                  <a:pt x="141" y="55"/>
                  <a:pt x="142" y="55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7" y="55"/>
                  <a:pt x="151" y="54"/>
                  <a:pt x="154" y="53"/>
                </a:cubicBezTo>
                <a:cubicBezTo>
                  <a:pt x="160" y="52"/>
                  <a:pt x="166" y="51"/>
                  <a:pt x="169" y="51"/>
                </a:cubicBezTo>
                <a:cubicBezTo>
                  <a:pt x="182" y="52"/>
                  <a:pt x="191" y="58"/>
                  <a:pt x="198" y="69"/>
                </a:cubicBezTo>
                <a:cubicBezTo>
                  <a:pt x="205" y="82"/>
                  <a:pt x="223" y="125"/>
                  <a:pt x="222" y="131"/>
                </a:cubicBezTo>
                <a:cubicBezTo>
                  <a:pt x="222" y="132"/>
                  <a:pt x="221" y="133"/>
                  <a:pt x="219" y="133"/>
                </a:cubicBezTo>
                <a:cubicBezTo>
                  <a:pt x="219" y="133"/>
                  <a:pt x="219" y="133"/>
                  <a:pt x="219" y="133"/>
                </a:cubicBezTo>
                <a:cubicBezTo>
                  <a:pt x="218" y="133"/>
                  <a:pt x="218" y="133"/>
                  <a:pt x="217" y="132"/>
                </a:cubicBezTo>
                <a:cubicBezTo>
                  <a:pt x="217" y="132"/>
                  <a:pt x="217" y="131"/>
                  <a:pt x="217" y="130"/>
                </a:cubicBezTo>
                <a:cubicBezTo>
                  <a:pt x="217" y="127"/>
                  <a:pt x="201" y="86"/>
                  <a:pt x="193" y="72"/>
                </a:cubicBezTo>
                <a:cubicBezTo>
                  <a:pt x="184" y="58"/>
                  <a:pt x="172" y="57"/>
                  <a:pt x="169" y="57"/>
                </a:cubicBezTo>
                <a:cubicBezTo>
                  <a:pt x="168" y="57"/>
                  <a:pt x="167" y="57"/>
                  <a:pt x="167" y="57"/>
                </a:cubicBezTo>
                <a:cubicBezTo>
                  <a:pt x="164" y="57"/>
                  <a:pt x="158" y="57"/>
                  <a:pt x="146" y="58"/>
                </a:cubicBezTo>
                <a:cubicBezTo>
                  <a:pt x="145" y="58"/>
                  <a:pt x="145" y="58"/>
                  <a:pt x="145" y="58"/>
                </a:cubicBezTo>
                <a:cubicBezTo>
                  <a:pt x="144" y="58"/>
                  <a:pt x="144" y="58"/>
                  <a:pt x="144" y="58"/>
                </a:cubicBezTo>
                <a:cubicBezTo>
                  <a:pt x="144" y="58"/>
                  <a:pt x="144" y="58"/>
                  <a:pt x="144" y="58"/>
                </a:cubicBezTo>
                <a:cubicBezTo>
                  <a:pt x="138" y="58"/>
                  <a:pt x="138" y="58"/>
                  <a:pt x="138" y="58"/>
                </a:cubicBezTo>
                <a:cubicBezTo>
                  <a:pt x="137" y="58"/>
                  <a:pt x="127" y="55"/>
                  <a:pt x="121" y="55"/>
                </a:cubicBezTo>
                <a:cubicBezTo>
                  <a:pt x="117" y="56"/>
                  <a:pt x="104" y="57"/>
                  <a:pt x="96" y="71"/>
                </a:cubicBezTo>
                <a:close/>
                <a:moveTo>
                  <a:pt x="151" y="107"/>
                </a:moveTo>
                <a:cubicBezTo>
                  <a:pt x="151" y="107"/>
                  <a:pt x="151" y="107"/>
                  <a:pt x="151" y="107"/>
                </a:cubicBezTo>
                <a:cubicBezTo>
                  <a:pt x="138" y="107"/>
                  <a:pt x="138" y="107"/>
                  <a:pt x="138" y="107"/>
                </a:cubicBezTo>
                <a:cubicBezTo>
                  <a:pt x="138" y="107"/>
                  <a:pt x="138" y="107"/>
                  <a:pt x="138" y="107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38" y="97"/>
                  <a:pt x="141" y="94"/>
                  <a:pt x="144" y="94"/>
                </a:cubicBezTo>
                <a:cubicBezTo>
                  <a:pt x="148" y="94"/>
                  <a:pt x="151" y="97"/>
                  <a:pt x="151" y="100"/>
                </a:cubicBezTo>
                <a:lnTo>
                  <a:pt x="151" y="107"/>
                </a:lnTo>
                <a:close/>
                <a:moveTo>
                  <a:pt x="107" y="86"/>
                </a:moveTo>
                <a:cubicBezTo>
                  <a:pt x="107" y="86"/>
                  <a:pt x="107" y="86"/>
                  <a:pt x="107" y="86"/>
                </a:cubicBezTo>
                <a:cubicBezTo>
                  <a:pt x="105" y="80"/>
                  <a:pt x="107" y="74"/>
                  <a:pt x="110" y="69"/>
                </a:cubicBezTo>
                <a:cubicBezTo>
                  <a:pt x="114" y="65"/>
                  <a:pt x="119" y="61"/>
                  <a:pt x="123" y="61"/>
                </a:cubicBezTo>
                <a:cubicBezTo>
                  <a:pt x="124" y="61"/>
                  <a:pt x="124" y="61"/>
                  <a:pt x="124" y="61"/>
                </a:cubicBezTo>
                <a:cubicBezTo>
                  <a:pt x="131" y="61"/>
                  <a:pt x="140" y="68"/>
                  <a:pt x="140" y="68"/>
                </a:cubicBezTo>
                <a:cubicBezTo>
                  <a:pt x="141" y="68"/>
                  <a:pt x="141" y="68"/>
                  <a:pt x="141" y="68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0" y="85"/>
                  <a:pt x="140" y="85"/>
                  <a:pt x="140" y="85"/>
                </a:cubicBezTo>
                <a:cubicBezTo>
                  <a:pt x="140" y="86"/>
                  <a:pt x="136" y="89"/>
                  <a:pt x="126" y="89"/>
                </a:cubicBezTo>
                <a:cubicBezTo>
                  <a:pt x="110" y="89"/>
                  <a:pt x="107" y="86"/>
                  <a:pt x="107" y="86"/>
                </a:cubicBezTo>
                <a:close/>
                <a:moveTo>
                  <a:pt x="119" y="140"/>
                </a:moveTo>
                <a:cubicBezTo>
                  <a:pt x="117" y="140"/>
                  <a:pt x="115" y="138"/>
                  <a:pt x="115" y="136"/>
                </a:cubicBezTo>
                <a:cubicBezTo>
                  <a:pt x="115" y="134"/>
                  <a:pt x="117" y="132"/>
                  <a:pt x="119" y="132"/>
                </a:cubicBezTo>
                <a:cubicBezTo>
                  <a:pt x="121" y="132"/>
                  <a:pt x="123" y="134"/>
                  <a:pt x="123" y="136"/>
                </a:cubicBezTo>
                <a:cubicBezTo>
                  <a:pt x="123" y="138"/>
                  <a:pt x="121" y="140"/>
                  <a:pt x="119" y="140"/>
                </a:cubicBezTo>
                <a:close/>
                <a:moveTo>
                  <a:pt x="127" y="133"/>
                </a:moveTo>
                <a:cubicBezTo>
                  <a:pt x="122" y="133"/>
                  <a:pt x="122" y="133"/>
                  <a:pt x="122" y="133"/>
                </a:cubicBezTo>
                <a:cubicBezTo>
                  <a:pt x="127" y="125"/>
                  <a:pt x="127" y="125"/>
                  <a:pt x="127" y="125"/>
                </a:cubicBezTo>
                <a:lnTo>
                  <a:pt x="127" y="133"/>
                </a:lnTo>
                <a:close/>
                <a:moveTo>
                  <a:pt x="135" y="133"/>
                </a:moveTo>
                <a:cubicBezTo>
                  <a:pt x="130" y="133"/>
                  <a:pt x="130" y="133"/>
                  <a:pt x="130" y="133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5" y="112"/>
                  <a:pt x="135" y="112"/>
                  <a:pt x="135" y="112"/>
                </a:cubicBezTo>
                <a:lnTo>
                  <a:pt x="135" y="133"/>
                </a:lnTo>
                <a:close/>
                <a:moveTo>
                  <a:pt x="143" y="133"/>
                </a:moveTo>
                <a:cubicBezTo>
                  <a:pt x="138" y="133"/>
                  <a:pt x="138" y="133"/>
                  <a:pt x="138" y="133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43" y="111"/>
                  <a:pt x="143" y="111"/>
                  <a:pt x="143" y="111"/>
                </a:cubicBezTo>
                <a:lnTo>
                  <a:pt x="143" y="133"/>
                </a:lnTo>
                <a:close/>
                <a:moveTo>
                  <a:pt x="151" y="133"/>
                </a:moveTo>
                <a:cubicBezTo>
                  <a:pt x="146" y="133"/>
                  <a:pt x="146" y="133"/>
                  <a:pt x="146" y="133"/>
                </a:cubicBezTo>
                <a:cubicBezTo>
                  <a:pt x="146" y="111"/>
                  <a:pt x="146" y="111"/>
                  <a:pt x="146" y="111"/>
                </a:cubicBezTo>
                <a:cubicBezTo>
                  <a:pt x="151" y="111"/>
                  <a:pt x="151" y="111"/>
                  <a:pt x="151" y="111"/>
                </a:cubicBezTo>
                <a:lnTo>
                  <a:pt x="151" y="133"/>
                </a:lnTo>
                <a:close/>
                <a:moveTo>
                  <a:pt x="158" y="133"/>
                </a:moveTo>
                <a:cubicBezTo>
                  <a:pt x="154" y="133"/>
                  <a:pt x="154" y="133"/>
                  <a:pt x="154" y="133"/>
                </a:cubicBezTo>
                <a:cubicBezTo>
                  <a:pt x="154" y="112"/>
                  <a:pt x="154" y="112"/>
                  <a:pt x="154" y="112"/>
                </a:cubicBezTo>
                <a:cubicBezTo>
                  <a:pt x="158" y="120"/>
                  <a:pt x="158" y="120"/>
                  <a:pt x="158" y="120"/>
                </a:cubicBezTo>
                <a:lnTo>
                  <a:pt x="158" y="133"/>
                </a:lnTo>
                <a:close/>
                <a:moveTo>
                  <a:pt x="161" y="133"/>
                </a:moveTo>
                <a:cubicBezTo>
                  <a:pt x="161" y="125"/>
                  <a:pt x="161" y="125"/>
                  <a:pt x="161" y="125"/>
                </a:cubicBezTo>
                <a:cubicBezTo>
                  <a:pt x="167" y="133"/>
                  <a:pt x="167" y="133"/>
                  <a:pt x="167" y="133"/>
                </a:cubicBezTo>
                <a:lnTo>
                  <a:pt x="161" y="133"/>
                </a:lnTo>
                <a:close/>
                <a:moveTo>
                  <a:pt x="171" y="140"/>
                </a:moveTo>
                <a:cubicBezTo>
                  <a:pt x="168" y="140"/>
                  <a:pt x="167" y="138"/>
                  <a:pt x="167" y="136"/>
                </a:cubicBezTo>
                <a:cubicBezTo>
                  <a:pt x="167" y="134"/>
                  <a:pt x="168" y="132"/>
                  <a:pt x="171" y="132"/>
                </a:cubicBezTo>
                <a:cubicBezTo>
                  <a:pt x="173" y="132"/>
                  <a:pt x="174" y="134"/>
                  <a:pt x="174" y="136"/>
                </a:cubicBezTo>
                <a:cubicBezTo>
                  <a:pt x="174" y="138"/>
                  <a:pt x="173" y="140"/>
                  <a:pt x="171" y="140"/>
                </a:cubicBezTo>
                <a:close/>
                <a:moveTo>
                  <a:pt x="183" y="86"/>
                </a:moveTo>
                <a:cubicBezTo>
                  <a:pt x="183" y="86"/>
                  <a:pt x="183" y="86"/>
                  <a:pt x="183" y="86"/>
                </a:cubicBezTo>
                <a:cubicBezTo>
                  <a:pt x="182" y="86"/>
                  <a:pt x="180" y="89"/>
                  <a:pt x="163" y="89"/>
                </a:cubicBezTo>
                <a:cubicBezTo>
                  <a:pt x="154" y="89"/>
                  <a:pt x="149" y="86"/>
                  <a:pt x="149" y="85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9" y="68"/>
                  <a:pt x="149" y="68"/>
                  <a:pt x="149" y="68"/>
                </a:cubicBezTo>
                <a:cubicBezTo>
                  <a:pt x="149" y="68"/>
                  <a:pt x="149" y="68"/>
                  <a:pt x="149" y="68"/>
                </a:cubicBezTo>
                <a:cubicBezTo>
                  <a:pt x="150" y="68"/>
                  <a:pt x="159" y="61"/>
                  <a:pt x="166" y="61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70" y="61"/>
                  <a:pt x="176" y="65"/>
                  <a:pt x="179" y="69"/>
                </a:cubicBezTo>
                <a:cubicBezTo>
                  <a:pt x="183" y="74"/>
                  <a:pt x="184" y="80"/>
                  <a:pt x="183" y="86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  <p:sp>
        <p:nvSpPr>
          <p:cNvPr id="3241" name="Freeform 388"/>
          <p:cNvSpPr>
            <a:spLocks noEditPoints="1"/>
          </p:cNvSpPr>
          <p:nvPr/>
        </p:nvSpPr>
        <p:spPr>
          <a:xfrm>
            <a:off x="10102850" y="6272213"/>
            <a:ext cx="241300" cy="241300"/>
          </a:xfrm>
          <a:custGeom>
            <a:avLst/>
            <a:gdLst/>
            <a:ahLst/>
            <a:cxnLst>
              <a:cxn ang="0">
                <a:pos x="101086267" y="0"/>
              </a:cxn>
              <a:cxn ang="0">
                <a:pos x="0" y="101086267"/>
              </a:cxn>
              <a:cxn ang="0">
                <a:pos x="101086267" y="202172535"/>
              </a:cxn>
              <a:cxn ang="0">
                <a:pos x="202172535" y="101086267"/>
              </a:cxn>
              <a:cxn ang="0">
                <a:pos x="101086267" y="0"/>
              </a:cxn>
              <a:cxn ang="0">
                <a:pos x="185325103" y="100384151"/>
              </a:cxn>
              <a:cxn ang="0">
                <a:pos x="148821775" y="96172293"/>
              </a:cxn>
              <a:cxn ang="0">
                <a:pos x="123549789" y="98979919"/>
              </a:cxn>
              <a:cxn ang="0">
                <a:pos x="116530305" y="81430372"/>
              </a:cxn>
              <a:cxn ang="0">
                <a:pos x="164967091" y="46331276"/>
              </a:cxn>
              <a:cxn ang="0">
                <a:pos x="185325103" y="100384151"/>
              </a:cxn>
              <a:cxn ang="0">
                <a:pos x="155841259" y="37205444"/>
              </a:cxn>
              <a:cxn ang="0">
                <a:pos x="110914215" y="69496914"/>
              </a:cxn>
              <a:cxn ang="0">
                <a:pos x="79324861" y="20358012"/>
              </a:cxn>
              <a:cxn ang="0">
                <a:pos x="101086267" y="16847432"/>
              </a:cxn>
              <a:cxn ang="0">
                <a:pos x="155841259" y="37205444"/>
              </a:cxn>
              <a:cxn ang="0">
                <a:pos x="65987172" y="24569870"/>
              </a:cxn>
              <a:cxn ang="0">
                <a:pos x="98278641" y="74410888"/>
              </a:cxn>
              <a:cxn ang="0">
                <a:pos x="28781728" y="84238835"/>
              </a:cxn>
              <a:cxn ang="0">
                <a:pos x="18953780" y="84238835"/>
              </a:cxn>
              <a:cxn ang="0">
                <a:pos x="65987172" y="24569870"/>
              </a:cxn>
              <a:cxn ang="0">
                <a:pos x="17549548" y="101086267"/>
              </a:cxn>
              <a:cxn ang="0">
                <a:pos x="17549548" y="96874409"/>
              </a:cxn>
              <a:cxn ang="0">
                <a:pos x="28781728" y="96874409"/>
              </a:cxn>
              <a:cxn ang="0">
                <a:pos x="103893893" y="85642230"/>
              </a:cxn>
              <a:cxn ang="0">
                <a:pos x="110914215" y="101788383"/>
              </a:cxn>
              <a:cxn ang="0">
                <a:pos x="63880824" y="129165879"/>
              </a:cxn>
              <a:cxn ang="0">
                <a:pos x="40013070" y="157947607"/>
              </a:cxn>
              <a:cxn ang="0">
                <a:pos x="17549548" y="101086267"/>
              </a:cxn>
              <a:cxn ang="0">
                <a:pos x="49138902" y="166371323"/>
              </a:cxn>
              <a:cxn ang="0">
                <a:pos x="49841018" y="165669207"/>
              </a:cxn>
              <a:cxn ang="0">
                <a:pos x="115828189" y="113721841"/>
              </a:cxn>
              <a:cxn ang="0">
                <a:pos x="133377737" y="178304781"/>
              </a:cxn>
              <a:cxn ang="0">
                <a:pos x="101086267" y="184622987"/>
              </a:cxn>
              <a:cxn ang="0">
                <a:pos x="49138902" y="166371323"/>
              </a:cxn>
              <a:cxn ang="0">
                <a:pos x="145311195" y="171987413"/>
              </a:cxn>
              <a:cxn ang="0">
                <a:pos x="128463763" y="110914215"/>
              </a:cxn>
              <a:cxn ang="0">
                <a:pos x="148821775" y="108807867"/>
              </a:cxn>
              <a:cxn ang="0">
                <a:pos x="183920871" y="113721841"/>
              </a:cxn>
              <a:cxn ang="0">
                <a:pos x="145311195" y="171987413"/>
              </a:cxn>
            </a:cxnLst>
            <a:pathLst>
              <a:path w="288" h="288">
                <a:moveTo>
                  <a:pt x="144" y="0"/>
                </a:moveTo>
                <a:cubicBezTo>
                  <a:pt x="65" y="0"/>
                  <a:pt x="0" y="64"/>
                  <a:pt x="0" y="144"/>
                </a:cubicBezTo>
                <a:cubicBezTo>
                  <a:pt x="0" y="223"/>
                  <a:pt x="65" y="288"/>
                  <a:pt x="144" y="288"/>
                </a:cubicBezTo>
                <a:cubicBezTo>
                  <a:pt x="224" y="288"/>
                  <a:pt x="288" y="223"/>
                  <a:pt x="288" y="144"/>
                </a:cubicBezTo>
                <a:cubicBezTo>
                  <a:pt x="288" y="64"/>
                  <a:pt x="224" y="0"/>
                  <a:pt x="144" y="0"/>
                </a:cubicBezTo>
                <a:close/>
                <a:moveTo>
                  <a:pt x="264" y="143"/>
                </a:moveTo>
                <a:cubicBezTo>
                  <a:pt x="245" y="139"/>
                  <a:pt x="228" y="137"/>
                  <a:pt x="212" y="137"/>
                </a:cubicBezTo>
                <a:cubicBezTo>
                  <a:pt x="199" y="137"/>
                  <a:pt x="187" y="138"/>
                  <a:pt x="176" y="141"/>
                </a:cubicBezTo>
                <a:cubicBezTo>
                  <a:pt x="173" y="132"/>
                  <a:pt x="169" y="124"/>
                  <a:pt x="166" y="116"/>
                </a:cubicBezTo>
                <a:cubicBezTo>
                  <a:pt x="191" y="105"/>
                  <a:pt x="216" y="90"/>
                  <a:pt x="235" y="66"/>
                </a:cubicBezTo>
                <a:cubicBezTo>
                  <a:pt x="253" y="87"/>
                  <a:pt x="263" y="114"/>
                  <a:pt x="264" y="143"/>
                </a:cubicBezTo>
                <a:close/>
                <a:moveTo>
                  <a:pt x="222" y="53"/>
                </a:moveTo>
                <a:cubicBezTo>
                  <a:pt x="205" y="75"/>
                  <a:pt x="182" y="89"/>
                  <a:pt x="158" y="99"/>
                </a:cubicBezTo>
                <a:cubicBezTo>
                  <a:pt x="140" y="64"/>
                  <a:pt x="123" y="41"/>
                  <a:pt x="113" y="29"/>
                </a:cubicBezTo>
                <a:cubicBezTo>
                  <a:pt x="123" y="26"/>
                  <a:pt x="133" y="24"/>
                  <a:pt x="144" y="24"/>
                </a:cubicBezTo>
                <a:cubicBezTo>
                  <a:pt x="174" y="24"/>
                  <a:pt x="201" y="35"/>
                  <a:pt x="222" y="53"/>
                </a:cubicBezTo>
                <a:close/>
                <a:moveTo>
                  <a:pt x="94" y="35"/>
                </a:moveTo>
                <a:cubicBezTo>
                  <a:pt x="102" y="44"/>
                  <a:pt x="120" y="67"/>
                  <a:pt x="140" y="106"/>
                </a:cubicBezTo>
                <a:cubicBezTo>
                  <a:pt x="102" y="118"/>
                  <a:pt x="64" y="120"/>
                  <a:pt x="41" y="120"/>
                </a:cubicBezTo>
                <a:cubicBezTo>
                  <a:pt x="35" y="120"/>
                  <a:pt x="30" y="120"/>
                  <a:pt x="27" y="120"/>
                </a:cubicBezTo>
                <a:cubicBezTo>
                  <a:pt x="35" y="82"/>
                  <a:pt x="60" y="51"/>
                  <a:pt x="94" y="35"/>
                </a:cubicBezTo>
                <a:close/>
                <a:moveTo>
                  <a:pt x="25" y="144"/>
                </a:moveTo>
                <a:cubicBezTo>
                  <a:pt x="25" y="142"/>
                  <a:pt x="25" y="140"/>
                  <a:pt x="25" y="138"/>
                </a:cubicBezTo>
                <a:cubicBezTo>
                  <a:pt x="28" y="138"/>
                  <a:pt x="34" y="138"/>
                  <a:pt x="41" y="138"/>
                </a:cubicBezTo>
                <a:cubicBezTo>
                  <a:pt x="65" y="138"/>
                  <a:pt x="107" y="136"/>
                  <a:pt x="148" y="122"/>
                </a:cubicBezTo>
                <a:cubicBezTo>
                  <a:pt x="152" y="130"/>
                  <a:pt x="155" y="137"/>
                  <a:pt x="158" y="145"/>
                </a:cubicBezTo>
                <a:cubicBezTo>
                  <a:pt x="129" y="154"/>
                  <a:pt x="107" y="169"/>
                  <a:pt x="91" y="184"/>
                </a:cubicBezTo>
                <a:cubicBezTo>
                  <a:pt x="73" y="200"/>
                  <a:pt x="62" y="216"/>
                  <a:pt x="57" y="225"/>
                </a:cubicBezTo>
                <a:cubicBezTo>
                  <a:pt x="37" y="203"/>
                  <a:pt x="25" y="175"/>
                  <a:pt x="25" y="144"/>
                </a:cubicBezTo>
                <a:close/>
                <a:moveTo>
                  <a:pt x="70" y="237"/>
                </a:moveTo>
                <a:cubicBezTo>
                  <a:pt x="71" y="237"/>
                  <a:pt x="71" y="237"/>
                  <a:pt x="71" y="236"/>
                </a:cubicBezTo>
                <a:cubicBezTo>
                  <a:pt x="79" y="223"/>
                  <a:pt x="108" y="179"/>
                  <a:pt x="165" y="162"/>
                </a:cubicBezTo>
                <a:cubicBezTo>
                  <a:pt x="175" y="189"/>
                  <a:pt x="183" y="219"/>
                  <a:pt x="190" y="254"/>
                </a:cubicBezTo>
                <a:cubicBezTo>
                  <a:pt x="176" y="260"/>
                  <a:pt x="160" y="263"/>
                  <a:pt x="144" y="263"/>
                </a:cubicBezTo>
                <a:cubicBezTo>
                  <a:pt x="116" y="263"/>
                  <a:pt x="91" y="254"/>
                  <a:pt x="70" y="237"/>
                </a:cubicBezTo>
                <a:close/>
                <a:moveTo>
                  <a:pt x="207" y="245"/>
                </a:moveTo>
                <a:cubicBezTo>
                  <a:pt x="200" y="213"/>
                  <a:pt x="192" y="183"/>
                  <a:pt x="183" y="158"/>
                </a:cubicBezTo>
                <a:cubicBezTo>
                  <a:pt x="192" y="156"/>
                  <a:pt x="202" y="155"/>
                  <a:pt x="212" y="155"/>
                </a:cubicBezTo>
                <a:cubicBezTo>
                  <a:pt x="227" y="155"/>
                  <a:pt x="244" y="157"/>
                  <a:pt x="262" y="162"/>
                </a:cubicBezTo>
                <a:cubicBezTo>
                  <a:pt x="257" y="197"/>
                  <a:pt x="236" y="227"/>
                  <a:pt x="207" y="245"/>
                </a:cubicBezTo>
                <a:close/>
              </a:path>
            </a:pathLst>
          </a:custGeom>
          <a:solidFill>
            <a:schemeClr val="bg1">
              <a:alpha val="100000"/>
            </a:schemeClr>
          </a:solidFill>
          <a:ln w="9525">
            <a:noFill/>
          </a:ln>
        </p:spPr>
        <p:txBody>
          <a:bodyPr/>
          <a:p>
            <a:endParaRPr lang="zh-CN" altLang="en-US"/>
          </a:p>
        </p:txBody>
      </p:sp>
    </p:spTree>
    <p:custDataLst>
      <p:tags r:id="rId100"/>
    </p:custDataLst>
  </p:cSld>
  <p:clrMapOvr>
    <a:masterClrMapping/>
  </p:clrMapOvr>
</p:sld>
</file>

<file path=ppt/tags/tag1.xml><?xml version="1.0" encoding="utf-8"?>
<p:tagLst xmlns:p="http://schemas.openxmlformats.org/presentationml/2006/main">
  <p:tag name="KSO_WM_BEAUTIFY_FLAG" val="#wm#"/>
  <p:tag name="KSO_WM_UNIT_TYPE" val="i"/>
  <p:tag name="KSO_WM_UNIT_ID" val="269*i*1"/>
  <p:tag name="KSO_WM_UNIT_TEMPLATE_CATEGORY" val="custom"/>
  <p:tag name="KSO_WM_UNIT_TEMPLATE_INDEX" val="8"/>
</p:tagLst>
</file>

<file path=ppt/tags/tag10.xml><?xml version="1.0" encoding="utf-8"?>
<p:tagLst xmlns:p="http://schemas.openxmlformats.org/presentationml/2006/main">
  <p:tag name="KSO_WM_TEMPLATE_CATEGORY" val="custom"/>
  <p:tag name="KSO_WM_TEMPLATE_INDEX" val="160008"/>
</p:tagLst>
</file>

<file path=ppt/tags/tag11.xml><?xml version="1.0" encoding="utf-8"?>
<p:tagLst xmlns:p="http://schemas.openxmlformats.org/presentationml/2006/main">
  <p:tag name="KSO_WM_TEMPLATE_CATEGORY" val="custom"/>
  <p:tag name="KSO_WM_TEMPLATE_INDEX" val="160008"/>
</p:tagLst>
</file>

<file path=ppt/tags/tag12.xml><?xml version="1.0" encoding="utf-8"?>
<p:tagLst xmlns:p="http://schemas.openxmlformats.org/presentationml/2006/main">
  <p:tag name="KSO_WM_TEMPLATE_CATEGORY" val="custom"/>
  <p:tag name="KSO_WM_TEMPLATE_INDEX" val="160008"/>
</p:tagLst>
</file>

<file path=ppt/tags/tag13.xml><?xml version="1.0" encoding="utf-8"?>
<p:tagLst xmlns:p="http://schemas.openxmlformats.org/presentationml/2006/main">
  <p:tag name="KSO_WM_TEMPLATE_CATEGORY" val="custom"/>
  <p:tag name="KSO_WM_TEMPLATE_INDEX" val="160008"/>
</p:tagLst>
</file>

<file path=ppt/tags/tag14.xml><?xml version="1.0" encoding="utf-8"?>
<p:tagLst xmlns:p="http://schemas.openxmlformats.org/presentationml/2006/main">
  <p:tag name="KSO_WM_TEMPLATE_CATEGORY" val="custom"/>
  <p:tag name="KSO_WM_TEMPLATE_INDEX" val="160008"/>
</p:tagLst>
</file>

<file path=ppt/tags/tag15.xml><?xml version="1.0" encoding="utf-8"?>
<p:tagLst xmlns:p="http://schemas.openxmlformats.org/presentationml/2006/main">
  <p:tag name="KSO_WM_TEMPLATE_CATEGORY" val="custom"/>
  <p:tag name="KSO_WM_TEMPLATE_INDEX" val="160008"/>
</p:tagLst>
</file>

<file path=ppt/tags/tag16.xml><?xml version="1.0" encoding="utf-8"?>
<p:tagLst xmlns:p="http://schemas.openxmlformats.org/presentationml/2006/main">
  <p:tag name="KSO_WM_TEMPLATE_CATEGORY" val="custom"/>
  <p:tag name="KSO_WM_TEMPLATE_INDEX" val="160008"/>
</p:tagLst>
</file>

<file path=ppt/tags/tag2.xml><?xml version="1.0" encoding="utf-8"?>
<p:tagLst xmlns:p="http://schemas.openxmlformats.org/presentationml/2006/main">
  <p:tag name="KSO_WM_UNIT_TEMPLATE_CATEGORY" val="custom"/>
  <p:tag name="KSO_WM_UNIT_TEMPLATE_INDEX" val="8"/>
  <p:tag name="KSO_WM_UNIT_TYPE" val="a"/>
  <p:tag name="KSO_WM_UNIT_INDEX" val="1"/>
  <p:tag name="KSO_WM_UNIT_CLEAR" val="1"/>
  <p:tag name="KSO_WM_UNIT_LAYERLEVEL" val="1"/>
  <p:tag name="KSO_WM_UNIT_VALUE" val="12"/>
  <p:tag name="KSO_WM_UNIT_ISCONTENTSTITLE" val="0"/>
  <p:tag name="KSO_WM_UNIT_HIGHLIGHT" val="0"/>
  <p:tag name="KSO_WM_UNIT_COMPATIBLE" val="0"/>
  <p:tag name="KSO_WM_BEAUTIFY_FLAG" val="#wm#"/>
  <p:tag name="KSO_WM_UNIT_ID" val="269*a*1"/>
  <p:tag name="KSO_WM_UNIT_PRESET_TEXT" val="THANKS"/>
</p:tagLst>
</file>

<file path=ppt/tags/tag3.xml><?xml version="1.0" encoding="utf-8"?>
<p:tagLst xmlns:p="http://schemas.openxmlformats.org/presentationml/2006/main">
  <p:tag name="KSO_WM_BEAUTIFY_FLAG" val="#wm#"/>
  <p:tag name="KSO_WM_UNIT_TYPE" val="i"/>
  <p:tag name="KSO_WM_UNIT_ID" val="269*i*5"/>
  <p:tag name="KSO_WM_UNIT_TEMPLATE_CATEGORY" val="custom"/>
  <p:tag name="KSO_WM_UNIT_TEMPLATE_INDEX" val="8"/>
</p:tagLst>
</file>

<file path=ppt/tags/tag4.xml><?xml version="1.0" encoding="utf-8"?>
<p:tagLst xmlns:p="http://schemas.openxmlformats.org/presentationml/2006/main">
  <p:tag name="KSO_WM_TEMPLATE_CATEGORY" val="custom"/>
  <p:tag name="KSO_WM_TEMPLATE_INDEX" val="160008"/>
</p:tagLst>
</file>

<file path=ppt/tags/tag5.xml><?xml version="1.0" encoding="utf-8"?>
<p:tagLst xmlns:p="http://schemas.openxmlformats.org/presentationml/2006/main">
  <p:tag name="KSO_WM_TEMPLATE_CATEGORY" val="custom"/>
  <p:tag name="KSO_WM_TEMPLATE_INDEX" val="160008"/>
</p:tagLst>
</file>

<file path=ppt/tags/tag6.xml><?xml version="1.0" encoding="utf-8"?>
<p:tagLst xmlns:p="http://schemas.openxmlformats.org/presentationml/2006/main">
  <p:tag name="KSO_WM_TEMPLATE_CATEGORY" val="custom"/>
  <p:tag name="KSO_WM_TEMPLATE_INDEX" val="160008"/>
</p:tagLst>
</file>

<file path=ppt/tags/tag7.xml><?xml version="1.0" encoding="utf-8"?>
<p:tagLst xmlns:p="http://schemas.openxmlformats.org/presentationml/2006/main">
  <p:tag name="KSO_WM_TEMPLATE_CATEGORY" val="custom"/>
  <p:tag name="KSO_WM_TEMPLATE_INDEX" val="160008"/>
</p:tagLst>
</file>

<file path=ppt/tags/tag8.xml><?xml version="1.0" encoding="utf-8"?>
<p:tagLst xmlns:p="http://schemas.openxmlformats.org/presentationml/2006/main">
  <p:tag name="KSO_WM_TEMPLATE_CATEGORY" val="custom"/>
  <p:tag name="KSO_WM_TEMPLATE_INDEX" val="160008"/>
</p:tagLst>
</file>

<file path=ppt/tags/tag9.xml><?xml version="1.0" encoding="utf-8"?>
<p:tagLst xmlns:p="http://schemas.openxmlformats.org/presentationml/2006/main">
  <p:tag name="KSO_WM_TEMPLATE_CATEGORY" val="custom"/>
  <p:tag name="KSO_WM_TEMPLATE_INDEX" val="160008"/>
</p:tagLst>
</file>

<file path=ppt/theme/theme1.xml><?xml version="1.0" encoding="utf-8"?>
<a:theme xmlns:a="http://schemas.openxmlformats.org/drawingml/2006/main" name="1_默认设计模板">
  <a:themeElements>
    <a:clrScheme name="PPT8">
      <a:dk1>
        <a:srgbClr val="7A0F99"/>
      </a:dk1>
      <a:lt1>
        <a:srgbClr val="FFFFFF"/>
      </a:lt1>
      <a:dk2>
        <a:srgbClr val="000000"/>
      </a:dk2>
      <a:lt2>
        <a:srgbClr val="A8A8A8"/>
      </a:lt2>
      <a:accent1>
        <a:srgbClr val="CFDEF3"/>
      </a:accent1>
      <a:accent2>
        <a:srgbClr val="333399"/>
      </a:accent2>
      <a:accent3>
        <a:srgbClr val="FFFFFF"/>
      </a:accent3>
      <a:accent4>
        <a:srgbClr val="000000"/>
      </a:accent4>
      <a:accent5>
        <a:srgbClr val="E4ECF8"/>
      </a:accent5>
      <a:accent6>
        <a:srgbClr val="2D2D8A"/>
      </a:accent6>
      <a:hlink>
        <a:srgbClr val="009999"/>
      </a:hlink>
      <a:folHlink>
        <a:srgbClr val="99CC00"/>
      </a:folHlink>
    </a:clrScheme>
    <a:fontScheme name="默认设计模板">
      <a:majorFont>
        <a:latin typeface="Arial"/>
        <a:ea typeface="黑体"/>
        <a:cs typeface=""/>
      </a:majorFont>
      <a:minorFont>
        <a:latin typeface="Arial"/>
        <a:ea typeface="黑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黑体" pitchFamily="49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</a:spPr>
      <a:bodyPr vert="horz" wrap="square" lIns="91440" tIns="45720" rIns="91440" bIns="45720" numCol="1" anchor="t" anchorCtr="0" compatLnSpc="1"/>
      <a:lstStyle>
        <a:defPPr marL="0" marR="0" indent="0" algn="l" defTabSz="914400" rtl="0" eaLnBrk="0" fontAlgn="base" latinLnBrk="0" hangingPunct="0"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黑体" pitchFamily="49" charset="-122"/>
          </a:defRPr>
        </a:defPPr>
      </a:lstStyle>
    </a:lnDef>
  </a:objectDefaults>
  <a:extraClrSchemeLst>
    <a:extraClrScheme>
      <a:clrScheme name="默认设计模板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FDEF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E4ECF8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7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9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默认设计模板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默认设计模板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76</Words>
  <Application>WPS 演示</Application>
  <PresentationFormat>宽屏</PresentationFormat>
  <Paragraphs>12</Paragraphs>
  <Slides>17</Slides>
  <Notes>0</Notes>
  <HiddenSlides>0</HiddenSlides>
  <MMClips>0</MMClips>
  <ScaleCrop>false</ScaleCrop>
  <HeadingPairs>
    <vt:vector size="4" baseType="variant">
      <vt:variant>
        <vt:lpstr>主题</vt:lpstr>
      </vt:variant>
      <vt:variant>
        <vt:i4>1</vt:i4>
      </vt:variant>
      <vt:variant>
        <vt:lpstr>幻灯片标题</vt:lpstr>
      </vt:variant>
      <vt:variant>
        <vt:i4>17</vt:i4>
      </vt:variant>
    </vt:vector>
  </HeadingPairs>
  <TitlesOfParts>
    <vt:vector size="18" baseType="lpstr">
      <vt:lpstr>1_默认设计模板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>Administrator</cp:lastModifiedBy>
  <cp:revision>7</cp:revision>
  <dcterms:created xsi:type="dcterms:W3CDTF">2015-05-05T08:02:00Z</dcterms:created>
  <dcterms:modified xsi:type="dcterms:W3CDTF">2016-05-07T13:05:00Z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2052-10.1.0.5603</vt:lpwstr>
  </property>
</Properties>
</file>